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4.xml" ContentType="application/vnd.openxmlformats-officedocument.presentationml.notesSlide+xml"/>
  <Override PartName="/ppt/ink/ink20.xml" ContentType="application/inkml+xml"/>
  <Override PartName="/ppt/notesSlides/notesSlide5.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6.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7.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8.xml" ContentType="application/vnd.openxmlformats-officedocument.presentationml.notesSlide+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93" r:id="rId2"/>
    <p:sldId id="260" r:id="rId3"/>
    <p:sldId id="261" r:id="rId4"/>
    <p:sldId id="262" r:id="rId5"/>
    <p:sldId id="263" r:id="rId6"/>
    <p:sldId id="264" r:id="rId7"/>
    <p:sldId id="346" r:id="rId8"/>
    <p:sldId id="265" r:id="rId9"/>
    <p:sldId id="347" r:id="rId10"/>
    <p:sldId id="266" r:id="rId11"/>
    <p:sldId id="348" r:id="rId12"/>
    <p:sldId id="349" r:id="rId13"/>
    <p:sldId id="271" r:id="rId14"/>
    <p:sldId id="354" r:id="rId15"/>
    <p:sldId id="267" r:id="rId16"/>
    <p:sldId id="268" r:id="rId17"/>
    <p:sldId id="269" r:id="rId18"/>
    <p:sldId id="270" r:id="rId19"/>
    <p:sldId id="351" r:id="rId20"/>
    <p:sldId id="352" r:id="rId21"/>
    <p:sldId id="353" r:id="rId22"/>
    <p:sldId id="272" r:id="rId23"/>
    <p:sldId id="273" r:id="rId24"/>
    <p:sldId id="355" r:id="rId25"/>
    <p:sldId id="356" r:id="rId26"/>
    <p:sldId id="357" r:id="rId27"/>
    <p:sldId id="274" r:id="rId28"/>
    <p:sldId id="275" r:id="rId29"/>
    <p:sldId id="276" r:id="rId30"/>
    <p:sldId id="345" r:id="rId31"/>
    <p:sldId id="358" r:id="rId32"/>
    <p:sldId id="277" r:id="rId33"/>
    <p:sldId id="278" r:id="rId34"/>
    <p:sldId id="280" r:id="rId35"/>
    <p:sldId id="281" r:id="rId36"/>
    <p:sldId id="282" r:id="rId37"/>
    <p:sldId id="283" r:id="rId38"/>
    <p:sldId id="380" r:id="rId39"/>
    <p:sldId id="383" r:id="rId40"/>
    <p:sldId id="378" r:id="rId41"/>
    <p:sldId id="379" r:id="rId42"/>
    <p:sldId id="359" r:id="rId43"/>
    <p:sldId id="360" r:id="rId44"/>
    <p:sldId id="361" r:id="rId45"/>
    <p:sldId id="362" r:id="rId46"/>
    <p:sldId id="363" r:id="rId47"/>
    <p:sldId id="368" r:id="rId48"/>
    <p:sldId id="369" r:id="rId49"/>
    <p:sldId id="370" r:id="rId50"/>
    <p:sldId id="371" r:id="rId51"/>
    <p:sldId id="374" r:id="rId52"/>
    <p:sldId id="375" r:id="rId53"/>
    <p:sldId id="376" r:id="rId54"/>
    <p:sldId id="377" r:id="rId55"/>
    <p:sldId id="381" r:id="rId56"/>
    <p:sldId id="382" r:id="rId57"/>
    <p:sldId id="391" r:id="rId58"/>
    <p:sldId id="392" r:id="rId59"/>
    <p:sldId id="297" r:id="rId60"/>
    <p:sldId id="298" r:id="rId61"/>
    <p:sldId id="299" r:id="rId62"/>
    <p:sldId id="321" r:id="rId63"/>
    <p:sldId id="384" r:id="rId64"/>
    <p:sldId id="385" r:id="rId65"/>
    <p:sldId id="386" r:id="rId66"/>
    <p:sldId id="387" r:id="rId67"/>
    <p:sldId id="388" r:id="rId68"/>
    <p:sldId id="389" r:id="rId69"/>
    <p:sldId id="39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8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0:39:23.386"/>
    </inkml:context>
    <inkml:brush xml:id="br0">
      <inkml:brushProperty name="width" value="0.05292" units="cm"/>
      <inkml:brushProperty name="height" value="0.05292" units="cm"/>
      <inkml:brushProperty name="color" value="#FF0000"/>
    </inkml:brush>
  </inkml:definitions>
  <inkml:trace contextRef="#ctx0" brushRef="#br0">17371 6325 378 0,'-2'-3'560'0,"1"0"0"0,-1 2 1 0,1-2-73 0,-3 1-114 16,4 0-102-16,-1 2-96 0,-1-1-57 0,2 1-34 0,0 0-24 15,0 0-14-15,0 0-11 0,0 0-7 0,0 0-7 0,0 0-6 0,-1 1-8 16,1-1-9-16,0 0-7 0,-2 2-6 0,2 0-2 0,-2-1-2 16,2 1 0-16,0 1-2 0,0 0 2 0,-1-1 0 0,-1 1 3 0,2 2-1 15,-3-1 4-15,3 3 1 0,-1-2 4 0,-1 2 2 0,2 1 2 16,-1-1 0-16,-1 2 1 0,0 0 0 0,-1 1 1 0,2 1 0 15,-1-1 1-15,0 2 0 0,-1 0 1 0,1 2 0 0,1-1 1 0,-1 1 0 16,-1 0 1-16,0 1-1 0,0 2 2 0,2-2 3 0,-3 1 1 16,1 1 2-16,2-2 1 0,-3 3 2 0,3-3-1 0,-1 2 1 15,0 0-1-15,-1-3 0 0,2 1 0 0,-1-2-1 0,-1-1-1 0,0 0 0 16,2 0-2-16,1-4-2 0,-2 1-3 0,0-3-2 0,2 0-3 16,-1-1-5-16,-1-2-4 0,2-3-6 0,-1 0-6 0,-1-3-4 0,0-3-4 15,2-1-4-15,-1-1-2 0,-1-3-1 0,2-1-4 0,0-5-3 16,0 1-6-16,0-3-6 0,0-2-5 0,2-2-3 0,-1-1 0 0,4-3 2 15,-2 0 3-15,2 0 3 0,1-2 5 0,0 0 4 0,1-1 4 16,-1 0 2-16,5 1 6 0,-3 0 7 0,0 2 9 0,2-1 9 16,1 5 10-16,-2-2 8 0,2 3 7 0,-1 1 2 0,-1 2 4 0,-1 2 0 15,5 2 0-15,-5 1-2 0,1 2-2 0,0 3-4 0,1-1-4 0,-2 5-6 16,0 0-3-16,1 1-4 0,-1 3-3 0,0 1-4 0,1 1 0 16,-1 3-1-16,1 1-1 0,-3 2 1 0,1 3-1 0,-2 0 2 15,0 2 2-15,0 3 1 0,-3 1 3 0,-1 1 4 0,-1 2 1 0,-1 0 2 16,-3 1 2-16,0 0 0 0,-3 1 2 0,-2 0 1 0,-1 0 0 15,1 0 2-15,-4 0 3 0,0 2 3 0,0-4 2 0,-2 1 3 0,0-1 2 16,0 0 3-16,0-4 2 0,0 1 1 0,2-1 2 0,-1-2 2 16,1-1 4-16,1-1 1 0,2-3 5 0,2 0 2 0,-1-2 3 15,3 1 1-15,1-4 0 0,0 2 0 0,3-5 0 0,-1 3-4 0,2-3-1 16,1 0-3-16,0 0-5 0,1-1-6 0,1-1-6 0,1-3-7 16,0 3-4-16,2-3-8 0,2 2-6 0,0-2-9 0,1 1-5 15,0 1-5-15,0-2-4 0,3 3-2 0,-1 0-1 0,-1 2-3 0,4 0 2 16,-4 0 2-16,1 2 1 0,2 0 1 0,-1 3 1 0,0 0 1 15,0 0 3-15,1 2 3 0,0 3 2 0,-2-1 4 0,-1 2 3 0,4 0 3 16,-4 1 2-16,3 3-1 0,-2-3-6 0,2 2-10 0,-3 3-14 16,2-2-16-16,-1-1-20 0,-1 3-22 0,0 0-25 0,1-1-27 0,-2-1-32 15,1 0-34-15,-1 0-41 0,-1-1-45 0,-1-2-57 0,2 0-62 16,-4-2-35-16</inkml:trace>
  <inkml:trace contextRef="#ctx0" brushRef="#br0" timeOffset="665.726">17775 6515 352 0,'-6'0'515'0,"2"-2"1"0,-3 2-48 0,2 0-74 0,0 0-96 0,-2 2-105 16,2 0-67-16,-1 3-45 0,-1-1-31 0,-1 1-21 0,-1 2-12 0,3 1-8 15,-1-1-4-15,-1 1-3 0,2 2 0 0,-2 1 1 0,3 2-1 16,-1-1 1-16,1 0 3 0,-1 2 1 0,1-1 2 0,2 1 1 0,-2-1 1 15,2 0-1-15,2 1-2 0,-3-1-4 0,4-1-5 0,-1 1-3 16,1-1-9-16,0-2-6 0,1 1-7 0,-1-3-6 0,4 1-5 16,-3-1-5-16,2-1-2 0,-1-3-3 0,1-1-4 0,0 0 0 0,2-1 0 15,0-2 3-15,-1 0 4 0,0-2 4 0,0-3 8 0,1 0 6 16,2-2 6-16,-1-1 4 0,-2-1 5 0,1-1 3 0,-2-2 5 0,2 0 6 16,-1-3 5-16,-3 1 5 0,2 0 6 0,-1-3 5 0,1 2 3 15,-3 0 3-15,0-2 2 0,0 4 0 0,0-1 2 0,0 1 1 0,0 0 1 16,-3 2 0-16,1 0-2 0,2 1-3 0,-1 3-4 0,-1-1-3 15,2 1-5-15,0 1-7 0,0 1-8 0,0 0-12 0,0 0-11 16,2 2-13-16,-1-1-8 0,4 4-11 0,-4-3-6 0,4 1-7 0,2 0-7 16,-3 2-6-16,4-1-6 0,1 1-7 0,0 0-5 0,0 0-2 15,3 0 1-15,-2 0 5 0,1 1 6 0,3-1 11 0,-1 2 6 0,0 0 5 16,-4-2 6-16,4 3 8 0,-2-3 9 0,-2 2 11 0,1 0 15 16,-1 1 14-16,-1-1 14 0,0-1 13 0,-3 1 13 0,3 0 10 15,-5 1 12-15,0 0 11 0,-1 0 12 0,-1 2 12 0,-1-1 10 0,0 1 8 16,0-1 5-16,-3 2 3 0,1 0-3 0,-2 1-3 0,-1 1-4 15,1 1-5-15,-3 1-7 0,1 0-6 0,-1 0-10 0,-2 1-8 0,1-1-12 16,2 0-9-16,-1 2-10 0,0 0-7 0,0-2-9 0,2 0-8 16,1 1-2-16,-1-1-5 0,2 0 0 0,-1-1-2 0,0 1 0 0,4 0-2 15,0-2 0-15,0-1 1 0,0 1-2 0,4-1-1 0,-2-1-3 16,1-1-3-16,0-1-6 0,2 1-2 0,3-4-5 0,-3 2-5 0,4-3-5 16,-1 0-5-16,0 0-4 0,3-3-4 0,-3-2-2 0,2 2-2 15,-1-1 1-15,0-2 0 0,1-1 1 0,-2-1 2 0,1-1 1 16,-1 0 4-16,-3 1 5 0,2-4 9 0,0 2 7 0,-4-2 9 0,1 2 7 15,-4-2 7-15,0 1 5 0,-2-2 4 0,-1 1 2 0,-3-2 2 16,-1 2 3-16,-1 0 3 0,0 0 1 0,-2-1 1 0,-3 1-1 16,0 1-3-16,1-1-3 0,0 0-3 0,-3 2-3 0,2 0-3 0,1-2-2 15,-1 4-1-15,1-3-4 0,0 2-4 0,4 0-8 0,-2 0-10 16,3 0-13-16,2 1-14 0,0 0-18 0,4-1-19 0,-1-1-20 0,4 1-23 16,-1 1-26-16,6-3-29 0,-1-1-31 0,6 2-34 0,1-3-33 15,1 1-33-15,4 0-33 0,-1-1-33 0,5 1-25 0,-3-1-18 16,3 0-1-16</inkml:trace>
  <inkml:trace contextRef="#ctx0" brushRef="#br0" timeOffset="867.0341">18169 6161 69 0,'6'-2'422'0,"1"0"18"0,-2-1-15 16,-2 3-32-16,0 0-48 0,-1 0-54 0,-1 0-43 0,-1 3-34 15,0 0-28-15,0 0-27 0,0 2-19 0,0 1-18 0,-1 1-11 0,-1 0-10 16,2 5-7-16,-2 0-5 0,-1 1-5 0,2 2-6 0,-1 1-1 16,0 3-2-16,-1 1-4 0,3 0-6 0,-1 1-7 0,1 0-10 0,0 3-9 15,0-1-7-15,0 1-8 0,0 2-8 0,1-2-1 0,-1 3 1 16,2-1-2-16,-1-1 2 0,3 1-3 0,-3 1-7 0,1-2-5 15,-1 1-7-15,1-1-8 0,-2-1-8 0,2 0-11 0,-1 0-10 0,-1-3-10 16,0 0-12-16,0 0-16 0,0-3-19 0,-1 0-20 0,-1-3-20 16,2-1-14-16,-2-2-11 0,2-2-20 0,-1-1-22 0,1-3-40 15,0-1-53-15,0-5-54 0,0 0-58 0,0 0-41 0,0-6-36 0,0-2-17 16</inkml:trace>
  <inkml:trace contextRef="#ctx0" brushRef="#br0" timeOffset="1007.828">18060 6520 153 0,'-5'-5'549'0,"2"0"10"0,0 2-1 16,0-1-7-16,2 1-102 0,1-1-150 0,1 3-90 0,3-3-58 16,1-1-36-16,2 3-27 0,2-4-23 0,7 2-20 0,0-2-28 0,4-1-32 15,5 0-42-15,2-2-50 0,3 2-77 0,4-3-90 0,0-2-101 16,1 2-102-16,3-3-54 0,-2-1-29 0,1 0-17 0,-1-1-9 16</inkml:trace>
  <inkml:trace contextRef="#ctx0" brushRef="#br0" timeOffset="2431.7943">17833 2553 387 0,'-2'-11'441'16,"2"1"-72"-16,-2 0-111 0,2-2-62 0,-1 3-38 0,-1 1-19 0,2 0-7 16,-1 1-7-16,-1-1-5 0,2 2-5 0,-2 2-7 0,2-1-9 15,-1 2-12-15,-1 1-11 0,2-1-13 0,-1 1-16 0,1 0-18 16,0 2-14-16,0 0-16 0,0 0-13 0,0 0-10 0,0 4-9 0,0-1-6 16,-2-1-3-16,0 4-3 0,2 3 1 0,-1 2 2 0,-1 2 4 0,2 4 6 15,-1 2 5-15,-5 4 5 0,2 5 8 0,1 2 5 0,-2 5 5 16,1 4 4-16,-1 2 0 0,-2 6-1 0,0 3 6 0,-1 5 6 0,0 4 5 15,0 3 0-15,-1 6 2 0,-1 7 0 0,0 6 0 0,0 5-1 0,0 1-3 16,0 4-4-16,1 5 1 0,-1-1 5 0,2 5 4 0,-1 0 5 16,1 4-1-16,0 2-6 0,0 1-5 0,2 2-2 0,0 2-2 15,-1-2-4-15,3 2 3 0,-1 0 5 0,2 1 7 0,-3-4 7 0,1 0 3 16,2-3-1-16,-1 0-2 0,1-8-1 0,0-3-5 0,0-3-3 16,-1-3-7-16,0-3-8 0,1-3-10 0,1-4-8 0,-1-4-14 15,0-6-17-15,0-3-18 0,0-5-22 0,-1-3-21 0,1-6-21 0,0-4-32 16,-1-3-36-16,0-5-61 0,1-5-71 0,0-3-65 0,-2-4-62 15,2-5-24-15</inkml:trace>
  <inkml:trace contextRef="#ctx0" brushRef="#br0" timeOffset="3232.0192">16677 2494 429 0,'0'-5'507'0,"-1"0"-47"0,1-1-77 16,-2-1-74-16,2 5-75 0,0-3-45 0,0 2-30 0,0 0-19 0,0 0-19 15,0 3-14-15,0-3-15 0,0 1-13 0,0 2-15 0,0 0-14 16,0 0-16-16,0 0-16 0,0 0-16 0,0 0-12 0,2 1-11 0,-1 0-6 16,1 4-4-16,2-1-4 0,-1 2-2 0,2 3 1 0,3 3 0 0,0 3 2 15,1 2 3-15,3 2 3 0,3 6 4 0,-2 3 6 0,4 3 6 16,2 6 3-16,0 1 2 0,3 7 5 0,-1 3 6 0,4 6 5 0,-1 3 6 15,1 8 4-15,2 6 3 0,-1 4 2 0,1 5 1 0,-1 7-10 16,1 3-11-16,0 4-21 0,0 2-20 0,0 2-21 0,-1 3-19 0,0-1-38 16,-1 2-47-16,2 2-80 0,0-2-99 0,0-1-75 0,-1 2-63 15,0-4-34-15,-1-6-19 0</inkml:trace>
  <inkml:trace contextRef="#ctx0" brushRef="#br0" timeOffset="3815.2227">19024 2475 70 0,'0'-2'414'0,"-2"0"-24"0,1 1-75 0,-1 1-99 0,0-1-62 16,0 1-44-16,2 0-28 0,-2 0-22 0,-1 0-13 0,2 1-6 15,-1-1-5-15,-3 1-4 0,3 3-5 0,-2-1-4 0,-1 1-4 0,-3 0-3 16,0 4-1-16,-1-1 2 0,-4 2 3 0,2 3 5 0,-2-2 6 0,-4 3 8 16,0 2 7-16,-1 1 7 0,-4 1 4 0,-1 3 4 0,-3 1 3 15,-3 3 1-15,-1 0 1 0,-5 3-2 0,-4 2-3 0,-2 3-5 0,-4 1-6 16,-3 3-5-16,-6 6-3 0,-4-2-1 0,-4 7-4 0,-3 3-4 0,-1 1-3 16,-2 2-4-16,0 0-2 0,2 3-1 0,-1 1-3 0,2 2-2 15,4-3-8-15,2 1-11 0,6-3-15 0,2 0-17 0,3-1-32 0,6-2-34 16,1 2-54-16,3-4-64 0,3-1-92 0,1 1-105 0,6-2-63 0,0-2-42 15,3-2-20-15</inkml:trace>
  <inkml:trace contextRef="#ctx0" brushRef="#br0" timeOffset="4532.6331">17870 4286 210 0,'-1'-4'589'0,"1"0"7"0,-2 1-2 0,0 0-5 0,2-1-116 0,0 3-172 16,0-2-96-16,0 3-62 0,0 0-42 0,0 0-32 0,0 0-23 15,0 0-17-15,0 0-13 0,0 0-12 0,2 3-11 0,0-2-8 0,-2 3-9 16,1-1-5-16,-1 3-2 0,3 1 0 0,-1 1 1 0,0 2 3 16,-1 2 4-16,1 0 7 0,-1 3 7 0,1 0 7 0,-2 1 5 0,2 3 5 15,-1-2 1-15,-1 0-1 0,2 3-7 0,-2-2-9 0,0 2-12 16,0-1-15-16,0 0-19 0,0-1-19 0,-2 1-24 0,2-2-23 0,-1 0-27 16,-1 0-31-16,0 0-39 0,-1-5-43 0,2 0-54 0,-1 0-57 15,0-3-48-15,-1 0-41 0,2-5-22 0</inkml:trace>
  <inkml:trace contextRef="#ctx0" brushRef="#br0" timeOffset="4821.3079">17923 4231 486 0,'-2'-10'540'0,"2"2"10"0,-1 1-69 0,1-1-107 0,0 2-86 0,0 0-72 16,0 0-49-16,1 1-34 0,-1 1-25 0,3 0-20 0,2 0-18 15,-4 0-16-15,4 1-15 0,2-2-13 0,-3 3-13 0,3-1-13 16,0 0-9-16,1 0-6 0,2 0-6 0,1 0-2 0,-2 1-3 0,1 1-1 15,2 1-1-15,0 0 0 0,-3 0-3 0,2 0 1 0,-3 3-2 16,0 0 0-16,3 0-2 0,-5 3-2 0,1-2-1 0,-3 4-1 0,1 0-1 0,-1 1 2 16,-3-1 1-16,-1 2 1 0,-1 3 3 0,-1-1 1 0,-3-1 4 15,0 2 4-15,-1 0 2 0,-2 0 5 0,-5 1 3 0,2 0 4 16,-1-1 4-16,1-1 2 0,-4 2 4 0,1-4 4 0,1 2 3 16,-2-1 1-16,2-1 1 0,-1-2 2 0,1 1 1 0,-1-4-2 0,5 2-7 15,-3-1-9-15,2-2-13 0,1 1-11 0,1-1-15 0,2-2-16 16,0 1-18-16,1-2-17 0,0 1-24 0,2-2-25 0,3 0-32 0,0 0-37 15,0 0-35-15,0 0-38 0,0 0-42 0,2-2-46 0,1 1-26 16</inkml:trace>
  <inkml:trace contextRef="#ctx0" brushRef="#br0" timeOffset="5115.458">18017 4325 452 0,'3'-4'439'0,"-1"0"-40"0,0 0-47 0,-1 2-53 0,1 0-41 15,-1-1-36-15,1 1-30 0,0 1-26 0,-1-2-24 0,1 3-25 0,-1-1-20 16,1 1-18-16,1-3-20 0,1 3-17 0,-3 0-16 0,5 0-14 0,-1 0-10 15,0 0-8-15,1 0-6 0,2 0-2 0,1 0-2 0,-1 3-1 16,0-2 0-16,5 2-1 0,-4 2-1 0,3-2-3 0,0 3-3 16,-1-2-3-16,1 5-4 0,-2-4-3 0,0 2-3 0,0 2-3 0,-1 1-2 15,-1 0-1-15,-4 3-2 0,1-2-1 0,1 1-1 0,-4 1 2 0,-2 1 3 16,-2 1 5-16,-2-1 6 0,-1 3 5 0,-1-4 6 0,-2 3 11 16,-5-1 8-16,2-1 10 0,-2 1 9 0,-1-3 6 0,1 1 10 15,-1-1 7-15,1-1 8 0,0 1 5 0,-2-4 5 0,1 1 5 0,1-1 5 16,2-1 2-16,-1-1 2 0,0-1-2 0,1-2-1 0,2-1-4 15,-1 2-3-15,2-4-5 0,-1 0-9 0,1 0-17 0,2 0-16 0,-1-4-21 16,1 2-25-16,0-1-28 0,1-2-39 0,-1-3-45 0,2 2-56 16,1-3-62-16,2-2-79 0,-1-2-88 0,-1 2-59 0,3-3-43 15,3 1-16-15</inkml:trace>
  <inkml:trace contextRef="#ctx0" brushRef="#br0" timeOffset="5448.5185">18333 4338 317 0,'4'-5'535'0,"1"2"1"16,-1-2-32-16,1 1-45 0,-1 3-110 0,0-2-145 0,1-1-81 0,-2 4-53 16,2-2-33-16,-1 0-24 0,2 2-12 0,1 0-7 0,-1 2-7 15,1-2-2-15,-1 2-5 0,3 2 0 0,-2-1-1 0,1 2 1 0,-2 0 0 16,2 0 4-16,-2 1 1 0,-1 1 1 0,-2 1 2 0,2 1 1 15,-2 0 1-15,-1 1 1 0,-1-1 1 0,-1 1 1 0,0 0 1 0,-1 0 3 16,-1-1 1-16,-1 2 3 0,-2-3 2 0,2 2 4 0,0-1 4 16,-4-1 7-16,2-3 7 0,1 1 7 0,-1 0 6 0,2 0 6 0,-2-3 7 15,2 2 7-15,0-3 8 0,1 0 7 0,0 0 6 0,1-2 4 16,1 0-1-16,0 0-3 0,0-2-6 0,1-1-6 0,1-1-11 16,1-1-11-16,1-3-14 0,-1 2-13 0,3-3-18 0,3-2-18 0,-1-2-16 15,0 2-18-15,2-4-19 0,4 1-20 0,-3 3-18 0,3-4-15 0,2 1-16 16,-2-1-17-16,1 1-16 0,0 1-16 0,0 1-17 0,0 1-19 15,0 1-20-15,0-1-21 0,-2 2-19 0,3 2-17 0,-3-1-22 0,-2 4-24 16,1-1-19-16</inkml:trace>
  <inkml:trace contextRef="#ctx0" brushRef="#br0" timeOffset="5848.4478">18817 4250 18 0,'0'0'409'0,"0"0"-19"0,0 0-27 0,0 0-36 15,0 0-29-15,0 0-27 0,0 0-27 0,0 0-26 0,0 0-24 0,0 0-19 16,-1-2-20-16,1 0-16 0,-4 2-16 0,3-1-16 0,-1 1-18 15,0 0-17-15,-2 0-17 0,1 0-15 0,-2 0-13 0,2 0-12 0,-2 1-11 16,0-1-8-16,0 4-6 0,-2-1-6 0,1-1-3 0,-3 3-4 0,1-1-1 16,-1 4-1-16,1-1 2 0,0 2 3 0,-1 2 2 0,-1-1 2 15,2 1 4-15,0 1 3 0,-1 1 2 0,1 1 3 0,2 1 2 16,-1-1 0-16,1 1 5 0,2-1 1 0,0 0 3 0,1 1 0 0,2 0-1 16,-1-1 0-16,2-1-1 0,0-1-4 0,2-1-4 0,-2-1 0 15,1 0-3-15,2 0 0 0,1-5-3 0,-3 2-1 0,4-3-2 16,1-1 1-16,-1 0-2 0,0-3-1 0,1-1-1 0,1-3 3 0,2 1 1 15,-1-2 4-15,0-3 3 0,1-1 2 0,0-3 4 0,-1 1 1 16,2-1 3-16,-1-1 1 0,-1-2 6 0,0 1 4 0,0-2 7 0,-2 1 9 16,1 0 8-16,-2 1 5 0,-1 1 5 0,1 1 7 0,-1 0 4 15,0 1 2-15,-1 2 1 0,0 2 0 0,-1 0-2 0,-1 2-2 0,1 2-7 16,0-1-10-16,-2 0-11 0,1 3-13 0,-1-1-12 0,0 2-13 0,0 0-9 16,0 0-10-16,2 2-6 0,-1-1-6 0,1 1-2 0,-2 0 1 15,2 3 1-15,-2 0 3 0,0 2 4 0,1 0 7 0,-1-1 1 0,2 4-2 16,0-2-3-16,-2 2-5 0,0 2-10 0,0-2-11 0,0 2-13 15,0-4-16-15,2 2-18 0,-2-2-19 0,0 1-21 0,0 0-25 0,0-4-22 16,2 2-25-16,-1-2-22 0,-1-1-22 0,4-3-24 0,-4-1-22 16,0 0-18-16,1 0-13 0,2-3-9 0,1-2-6 0</inkml:trace>
  <inkml:trace contextRef="#ctx0" brushRef="#br0" timeOffset="6198.161">18898 4284 145 0,'0'-9'319'0,"1"1"-8"0,-1 1-19 15,2 2-23-15,-1 0-32 0,-1 0-35 0,2 2-33 0,0-1-32 16,-2 1-26-16,1 2-23 0,1 1-21 0,-1 0-17 0,3 0-16 0,-3 0-16 15,4 1-13-15,-2 2-10 0,2 1-9 0,-1-1-6 0,0 2-4 16,0 0-2-16,1 2 2 0,0-2 1 0,3 3 4 0,-5 1 3 0,2 0 5 16,-1 2 3-16,-2 1 4 0,1 0 1 0,1-2 2 0,-4 2 2 15,0-1 3-15,0 2 0 0,0-3 5 0,-2 2 5 0,0-1 7 16,-1-1 8-16,0 1 7 0,0-1 6 0,-4-2 5 0,3 0 7 0,1 1 7 16,0-2 9-16,-1-2 6 0,1 0 10 0,1-2 6 0,-1 1 9 0,2-3 4 15,1 0 1-15,0-1-5 0,0 0-5 0,0-1-9 0,0-2-7 16,0-2-9-16,0 0-9 0,1-2-10 0,2 0-13 0,-1-4-9 0,3 1-9 15,0-2-12-15,2-2-13 0,1 0-6 0,0 0-6 0,0-1 0 16,3-2-2-16,0 2 1 0,1 1 1 0,0-2 4 0,-1 3 4 0,1-1 3 16,-2 2 4-16,0 2 4 0,1 0 3 0,-3 2 1 0,0 0 3 15,-4 2-1-15,1 2-2 0,1 1-4 0,-3 0-5 0,1 0-3 0,-1 1-1 16,0 0-5-16,-1 2 0 0,-1 2-2 0,3 0-2 0,-3 1-1 16,5 0-1-16,-3 2 1 0,0 2-1 0,1-2 1 0,-3 3 0 0,2 1-5 0,-1 0-8 15,1 0-14-15,1 2-15 0,-3 1-19 0,1-2-23 16,-1 1-30-16,4 0-31 0,-2-1-40 0,0 0-44 0,0 1-49 0,2-2-49 15,0-1-61-15,0 0-66 0,2 0-32 0,0-4-12 0</inkml:trace>
  <inkml:trace contextRef="#ctx0" brushRef="#br0" timeOffset="6799.3383">19465 4188 552 0,'-3'-6'566'0,"2"2"2"0,-4 1-63 0,1-2-97 0,-2 2-85 0,2-1-80 16,-1 4-53-16,0-3-40 0,0 2-32 0,-1 1-24 0,-1 0-24 15,2 0-20-15,-3 1-17 0,-1 2-15 0,3 2-12 0,-1 0-8 0,-2 2-7 16,1-2-4-16,-1 2-3 0,1 2-1 0,0 1-1 0,2 0 0 16,-1 3 0-16,-2-1 1 0,4 2 4 0,1-1 2 0,0 0 4 0,1 2 1 15,2 1 3-15,-3-3 4 0,4 2 0 0,0 0 1 0,0 0 1 16,4-2 2-16,-3 2-1 0,2-4 1 0,1 3-3 0,0-2-2 0,1-2-3 16,3-1-4-16,-2-1-4 0,2 0-6 0,0-3-8 0,1-2-10 0,3 1-10 15,-1-3-13-15,1-2-12 0,3-3-11 0,2 1-8 16,-1-6-8-16,1 1-7 0,1-2-6 0,1-3-6 0,1-1-5 0,-2-2-5 15,2-2-3-15,-3-3 0 0,3 0 1 0,-3-1 8 0,-3-3 10 0,3 0 10 16,-4 0 13-16,1-3 14 0,-3 0 14 0,1-1 22 0,-5 1 24 0,1-2 26 16,-1 1 28-16,-4 1 26 0,0 3 29 0,-3-3 27 0,0 3 24 15,0 3 19-15,0 0 16 0,-2 3 9 0,-1 2 6 0,0 2-2 0,0 2-2 16,0 2-12-16,1 1-15 0,0 2-18 0,-1 1-22 0,1 1-24 16,2 3-23-16,-1-1-24 0,-2 3-25 0,3 0-16 0,0 1-15 0,-1 1-9 15,1 2-8-15,-2 0-4 0,0 3-1 0,-1 2-2 0,2 1 0 16,-1 4 2-16,-1-1 1 0,1 2 3 0,-1 2 4 0,1 1 5 0,-1 3 4 15,0 0 1-15,-1 1 2 0,0 0-2 0,1 2 1 0,2-1-2 16,-3 1 0-16,1 1 0 0,0-2-2 0,0 1 0 0,-1-1 0 0,1 1 0 16,-1-2 0-16,1 0 0 0,0-3 2 0,1 0 0 0,0 0 0 15,-1-3 2-15,1-2 2 0,2 1 3 0,-1-4 2 0,-1-2 5 0,2-1 3 16,0-1 6-16,0-1 6 0,2-1 3 0,-1-3 3 0,1-1 0 16,1 0 1-16,1-2 1 0,0-1 0 0,2-3 1 0,2-2-1 0,-1 1 0 15,1-3-3-15,2-2-2 0,0 2-4 0,1-3-4 0,0 1-4 16,-1-2-2-16,-1 3 0 0,4-1 3 0,-4-1 3 0,-1 3 2 0,2 1 4 15,-4 0 1-15,0 1-1 0,-1 2 0 0,0 2-3 0,-2 0-3 0,2 1-4 16,-2-1-5-16,0 3-7 0,-1-1-4 0,-1 2-6 0,2 2-3 16,-1-1-5-16,1 1-3 0,1 0-5 0,-3 3 0 0,5 0-2 0,-3-1 1 15,0 4 0-15,1-1 2 0,0 2 0 0,0-1-2 0,1 2-5 0,-4 1-8 16,2-3-12-16,2 4-14 0,-2-4-17 0,0 3-19 0,0-2-20 16,1 1-22-16,-1-1-22 0,2-1-31 0,-2 0-33 0,3-3-49 15,-3 3-57-15,0-4-68 0,2-1-73 0,-2 0-34 0,4-1-16 0,-3-2 1 16</inkml:trace>
  <inkml:trace contextRef="#ctx0" brushRef="#br0" timeOffset="7665.385">19979 4170 157 0,'-2'1'266'0,"2"1"-58"16,0 0-55-16,0 1-37 0,0-1-30 0,0-2-17 0,0 2-11 0,0 1-5 16,0 0 0-16,0-2-1 0,0 2-2 0,0 0-1 15,0 0-5-15,0 0-5 0,0 0-4 0,0 0-5 0,0 0-5 0,2 0-4 16,-2 0 1-16,2-1-2 0,-1 1-2 0,1 0 1 0,0-2 1 0,-1 2 4 15,3-3 3-15,-2 1 2 0,1 1 2 0,0-2 0 0,1 0 1 16,0 0-2-16,1 0 2 0,0-2-1 0,1 1-1 0,0-2 1 0,1-1-1 16,-1 1-1-16,3 0 0 0,-2-3-5 0,-1 1-1 0,1-1-2 0,-1 0-1 15,2 0 1-15,-4 0 0 0,1-1 3 0,0 1 4 0,-2-2 3 16,2 2 4-16,-2-1 5 0,0 1 1 0,-1-2 5 0,-1 1 4 0,-1 2 5 16,0-1 5-16,-1 2 0 0,-1-1 0 0,2 3-3 0,-3-3-2 0,0 2-6 15,2 1-8-15,-3 1-6 0,1-3-5 0,-2 4-8 0,2 0-6 16,-2 0-8-16,0 0-8 0,-2 4-7 0,-1-3-4 0,1 2-5 0,-1 1-1 15,-1 1 0-15,1 0 0 0,0 2 0 0,-1 1 2 0,1 1 0 16,0 0 2-16,0 1 0 0,1 0 1 0,-2 2 2 0,3 1 2 0,0-3 0 16,1 3 0-16,0 0 0 0,1-2 1 0,0 4 1 0,3-3 0 15,-1-1 3-15,2 0 2 0,2 1 2 0,-1 0 1 0,1-2 2 0,1 2 2 16,0-4 0-16,3 2-2 0,-1-2-2 0,2 1 0 0,-3-3-5 16,5-2-2-16,0 0-5 0,-1 0-6 0,1-3-4 0,2-1-9 15,0-3-3-15,2 0-5 0,-1-1-5 0,3-4-2 0,-1 1 0 0,0-2 2 16,2-2 1-16,-2 2 5 0,0-4 3 0,2 0 6 0,-2 0 5 0,-1-2 4 15,1 1 7-15,1-3 5 0,-2 0 6 0,-1-2 5 0,1 1 5 16,-1-2 4-16,-1 2 7 0,-1-1 7 0,1 1 8 0,-3 0 9 0,0 1 12 16,-2 1 14-16,0-1 13 0,1 4 13 0,-3 1 10 0,0 2 8 0,-3 0 7 15,-1 0 7-15,2 4 1 0,-2 0 1 0,0 0-5 0,0 3-7 16,-2-2-11-16,2 2-11 0,-1 2-15 0,1-1-17 0,-2 1-16 0,0 1-14 16,-1 1-13-16,0 1-13 0,0 1-10 0,-1 1-7 0,-1 1-5 15,1 1-4-15,0 3 1 0,0 0-2 0,0 0 1 0,0 1 0 0,-1 2 2 16,0-1 3-16,1 1 1 0,1 1 2 0,2-1 0 0,-1 2 1 0,0-1-2 15,2 0-3-15,0 1-1 0,2 0-4 0,0-1-3 0,-1-1 0 16,1 0-3-16,-1 0 1 0,3-1-1 0,1 1-1 0,-3-2 2 0,1 0-1 16,1 0 0-16,-1-1 2 0,0-2 2 0,-1 2 2 0,-1-1 2 15,1-3 2-15,-1 2 2 0,-1 0 1 0,0-1-2 0,-1-1-1 0,-1 0-9 16,-3-1-12-16,1 1-20 0,-3 0-22 0,-4 0-30 0,2-1-32 0,-3 2-60 16,-3-1-72-16,-1 1-92 0,-1-1-103 0,-4 2-53 0,4-1-30 15,-4-2-12-15</inkml:trace>
  <inkml:trace contextRef="#ctx0" brushRef="#br0" timeOffset="9865.4517">15510 2431 150 0,'-1'4'514'0,"-1"-1"-2"16,2 1-9-16,-1-3-80 0,-1 1-117 0,2 0-67 0,-2-1-45 15,2-1-26-15,0 0-20 0,0 0-9 0,0 0-6 0,0 0-6 0,0 0-5 16,0 0-6-16,0 0-7 0,0 0-6 0,2-1-5 0,0 1-10 16,-1-4-8-16,2 3-9 0,-1-3-10 0,1 1-9 0,2-1-8 0,0-1-7 15,1-5-6-15,0 3-5 0,1-4-6 0,-1 1-3 0,3-1-6 0,-1-3-5 16,0-1-8-16,0 1-4 0,1-3-3 0,0 0-1 0,-1-3-2 16,-2-1-4-16,1-2-4 0,-2 0-3 0,2-1 0 0,-4-1-3 0,0-1-2 15,0-1-2-15,-1 1-1 0,-2-3-1 0,0 1 0 0,-2 1 0 0,-1-1 1 16,-2 0 1-16,1 1 3 0,-3 2 6 0,2-1 5 0,-4 2 4 0,3 2 4 15,-2-1 4-15,-1 3 2 0,1 2 6 0,-1-1 1 0,3 3 4 16,0 2 2-16,-2 3 0 0,2-1-1 0,-1 2-2 0,4 1-1 0,-2 0-4 16,1 5-5-16,1-2-6 0,1 2-7 0,0 2-4 0,-1 0-5 0,3 1-3 15,0 1-4-15,-3 1-4 0,3 2-1 0,-2 0-1 0,1 2 1 0,-1 2 0 16,-1 2 2-16,1 2 3 0,1 1 3 0,-1-1 2 0,-2 6 4 0,2-2 2 16,2 3 1-16,-1 2 2 0,1-1 1 0,0 2 1 0,0 1-2 15,1 0 2-15,-1-1 2 0,5 2 1 0,-4-1 3 0,2 0 4 0,1-1 1 16,0 1 3-16,0 1 2 0,0-2 4 0,0 0 3 0,2 1 1 15,-2-5 3-15,1 2 2 0,2-2 0 0,-2 0-1 0,1-2-4 0,1-2-9 16,-2 0-12-16,2-3-12 0,-1 4-18 0,3-7-17 0,-2 1-19 0,-1-1-20 16,2-3-19-16,1 1-27 0,1-2-28 0,0-2-43 0,0-1-48 15,2-3-57-15,0 0-60 0,2 0-48 0,-2-3-40 0,2-1-19 0</inkml:trace>
  <inkml:trace contextRef="#ctx0" brushRef="#br0" timeOffset="10615.2122">15807 2036 304 0,'0'0'402'0,"0"0"-68"0,0 0-93 0,0 0-73 16,0 0-62-16,0 0-39 0,0 0-32 0,0 0-18 0,0 2-14 0,0-1-6 16,0 1-4-16,0 1-1 0,0-1-1 0,2-2 1 0,0 5 0 0,-1-3 3 15,1 1 0-15,0 1 3 0,-1-4 3 0,2 3 2 0,1 1 3 16,-3-1 3-16,2 0 2 0,2 0 2 0,-2-1 1 0,0 0 2 0,2 0 2 16,-2 1 2-16,2-3 2 0,1 1 1 0,0-1 2 0,-1 0 1 15,0 0 0-15,1 0 0 0,-1-1-1 0,3-2 0 0,-2-1-2 0,1 2-1 16,-1-2 1-16,-1-1 0 0,1-2 0 0,-1 3-2 0,-1-4-2 0,0 1-1 15,-1 1-1-15,-2-1-1 0,3-1 0 0,-3-1-1 0,-1 1 1 0,0 2 1 16,-1-3 2-16,-1 4 1 0,0-2 2 0,-1 0-1 0,0 1 1 16,1 0 0-16,-2 2 3 0,0-3 1 0,-1 5 0 0,1-1-2 0,-1 0 0 15,1 1-2-15,-1 1-1 0,-2-1-3 0,1 1-3 0,2 1-3 0,-1 1-7 16,0 1-2-16,0-1-5 0,0 2-3 0,-2 0-4 0,0 1-2 0,3 1-4 16,-1 1-1-16,0 0 0 0,-1 4 1 0,1-2 1 0,2-1 3 15,0 5 1-15,0-2 2 0,1 0 2 0,0 1 3 0,2 1 3 0,0 0 2 16,0 0 2-16,4-1 1 0,-3 3 4 0,2-2 1 0,1 0 3 0,0 2-1 15,2-2 2-15,1-2-1 0,-1 1 2 0,2-1-1 0,0 1 0 16,-2-4-3-16,2 3-3 0,0-5-5 0,3 2-4 0,-1-3-6 0,-1-3-5 16,4 3-7-16,-1-4-9 0,2 0-6 0,1-4-5 0,0 3-7 15,2-6-8-15,0 3-6 0,0-6-4 0,2 2-3 0,-1-1-1 0,1-1-1 16,-1-2 3-16,0 0 3 0,-1-2 3 0,-1-1 7 0,1 2 11 0,0-4 7 16,-4 3 8-16,0-2 11 0,0 1 14 0,-4 0 14 0,1 0 14 15,-1 2 14-15,-1 0 16 0,-1-1 10 0,-3 2 12 0,0-2 8 0,0 4 11 16,-3 0 5-16,1-2 7 0,-2 4 3 0,0-1 3 0,-2 1-2 0,2 1-3 15,-4-1-6-15,3 2-10 0,-1 2-11 0,0-1-15 0,-1 0-10 0,0 4-13 16,0-1-11-16,0-1-9 0,-1 3-10 0,1 0-10 0,-3 0-8 16,1 0-7-16,1 3-5 0,-1-1-4 0,-2 1-2 0,2 2-3 0,-4 1 2 15,3-1 1-15,-2 5 2 0,1-3 2 0,-2 3 3 0,3 0 1 0,-1 0 2 16,1 0 1-16,-1 1-1 0,0 1 0 0,2 0 0 0,0 1 2 0,1-4 3 16,0 4-1-16,1-1 1 0,-1-2 1 0,2 2-1 0,1 0 2 0,-1-1-1 15,2-1 2-15,0 0-1 0,2-2 3 0,-1 0 1 0,-1-1 1 16,5 1 0-16,-4-4-1 0,2 0-1 0,1 1 1 0,-3-3-1 0,4-2 0 15,-2 0-2-15,2 0-4 0,4-2-1 0,-4-1 0 0,3-2-1 16,-1 1 0-16,1-2 0 0,1 0 2 0,0-3 2 0,-1 1 0 0,1-2 3 16,-2 2 0-16,-1-6 3 0,2 4 1 0,0 0 6 0,-3 0 7 0,0 1 6 15,-1-1 6-15,1 1 5 0,-2-1 4 0,1 3 2 0,-3-1 2 0,3 4 1 16,-2-2-1-16,-2 1 0 0,2 2-2 0,-1 0-3 0,-1 0-5 16,2 2-7-16,-2-1-10 0,0 2-9 0,0 0-12 0,0 0-8 0,0 0-5 15,0 0-5-15,2 2-5 0,-1-1-1 0,-1 2-2 0,2 1-1 0,-1 0 1 16,1 2 3-16,0-1 3 0,-1 2 2 0,2 1 1 0,-1-1-2 0,1 0-3 15,2 3-7-15,-4-3-11 0,2 2-11 0,1 0-13 0,-1 0-14 16,0-2-16-16,2 3-19 0,0-3-20 0,1-2-27 0,-3 4-28 0,0-4-29 16,2 0-30-16,-2-2-42 0,4 0-46 0,-3-2-36 0,2 1-30 0</inkml:trace>
  <inkml:trace contextRef="#ctx0" brushRef="#br0" timeOffset="11547.941">16443 1857 20 0,'-2'-4'536'16,"-2"3"-2"-16,4 0-12 0,-2 0-81 0,2 1-115 0,-1-2-76 0,1 2-58 16,0 0-39-16,0 0-28 0,0 0-20 0,0 0-18 0,0 0-16 0,0 0-17 15,0 0-16-15,0 0-14 0,0 0-13 0,0 0-12 0,0 0-8 16,0 0-8-16,0 0-5 0,0 0-4 0,0 0-1 0,1 2-1 0,-1-1 0 16,2 0 0-16,-2 0 2 0,3 3 2 0,-2-3 2 0,-1 1 1 0,2 1 3 15,-1 0 1-15,1 0 4 0,0-1 3 0,-1 3 2 0,3 0 1 0,-3-2 3 16,1 1-1-16,-1 1 2 0,3 0-1 0,-3 0 1 0,1 2 1 15,1-4 0-15,1 4-2 0,-1-1 2 0,1 0 1 0,-1 0 0 0,0 1 1 0,0-1 1 16,-1 2 1-16,1-4 0 0,2 2 2 0,-1 1-1 0,1-2 0 16,-2 2 1-16,2-3 0 0,-2 1 2 0,1 0 2 0,-1-2 1 0,0 2 2 15,1-4 3-15,0 2 1 0,-3-1 4 0,2-1 4 0,1-1 3 16,-3 0 3-16,1 0 3 0,1 0 1 0,-1-3 2 0,1 0 0 0,0 0 1 16,1-2 1-16,0 2-1 0,-1-4 0 0,0 2-1 0,0-3-1 0,-1-1-4 15,-1-1-2-15,1 2-3 0,1-3-4 0,-1 1-3 0,0 0-1 0,-2-2-2 16,1 3-3-16,-1-4 0 0,0 3-1 0,0-1-2 0,0 2-2 0,0 1-3 15,0-2 1-15,0 3-3 0,0 0-3 0,0 0-2 0,0 1-2 16,0 2-3-16,3-1-3 0,-3 1-6 0,1 0-6 0,-1 3-8 0,2 0-11 16,0-1-6-16,-2 2-5 0,0 0-3 0,1 0-3 0,1 0-3 0,-1 2-4 15,3-1-4-15,-1 0-4 0,0 1-4 0,2 0-3 0,-2 1 0 0,3 0 0 16,-1 0 5-16,0-2 6 0,0 2 4 0,-1 0 0 0,1 0 3 0,3-1 0 16,-4 0 4-16,1 1 4 0,0-3 5 0,2 2 6 0,-4-2 7 0,1 2 6 15,1-2 6-15,-2 0 9 0,2 0 6 0,0-2 6 0,-2 2 6 16,2-2 7-16,-1-1 8 0,-1 3 9 0,1-4 4 0,-3 1 5 0,2 0 4 15,-1 0 7-15,0-1 5 0,-1 1 5 0,-1 0 4 0,0-2 2 0,0 2 1 16,0-1 0-16,0 1-1 0,-1-2-2 0,1 2-1 0,-4-1-3 0,3-1-3 16,-1 2-1-16,1 1-6 0,-3-1-6 0,3-1-7 0,-1 3-6 15,-1-1-8-15,0 0-7 0,0 2-4 0,1-3-4 0,-1 3-7 0,-2 0-3 16,2 0-7-16,2 0-4 0,-4 0-3 0,0 3-3 0,1-1-2 16,-1 1-1-16,0 1 0 0,0-1 0 0,0 1 1 0,-2 1 3 0,2 0-1 15,0 3 3-15,0-2 1 0,0 1 0 0,-1 1 2 0,2 0 1 0,1 1 1 16,-1 3 1-16,1-4 1 0,0 1 1 0,1 2 1 0,1-1 2 0,1 1 1 15,0-1 1-15,1 2 2 0,1-1 1 0,1-1 1 0,0-1 1 0,1 0 1 16,-1 2 2-16,1-4 0 0,2 3 0 0,-1-2 0 0,0-1 1 0,2-2 0 16,0 2-2-16,1-4-2 0,-1 2-1 0,1-2-3 0,1-3-3 15,-1 0-1-15,1 0 0 0,2-1-1 0,0-2-3 0,-1-2-1 0,4 1-2 16,-3-2-1-16,3-1 0 0,-3-2 0 0,2-1 2 0,1 1 1 0,-2-2 1 16,1 0 1-16,-1-1 4 0,-1-1 4 0,0 1 1 0,0-2 4 0,-3 0 3 15,1-1 1-15,-1 2 5 0,-1-3 5 0,-3 1 6 0,1 0 5 0,1 2 3 16,-3-2 6-16,-1 2 6 0,0-1 6 0,-2 1 6 0,0-1 5 15,0 2 6-15,0 2 7 0,-2-2 5 0,0 1 4 0,-1 1 2 0,1 1-1 16,1 1-2-16,-2 2-4 0,0-2-3 0,1 5-5 0,-1-4-6 0,2 4-8 16,1 1-10-16,-2-1-9 0,0 1-11 0,2 0-11 0,-1 2-13 15,1 0-8-15,0 0-7 0,0 0-4 0,-2 0-4 0,2 2-2 0,-1 0-2 16,1 1 1-16,-2 1 1 0,0-1 1 0,2 2 2 0,0 0 2 0,0 1 2 0,0 2-1 16,0-1 1-16,0 1-2 0,0-1-3 0,4 3-4 0,-3-1-5 15,2-1-4-15,1 1-5 0,-1 0-4 0,3 0-5 0,0-1-2 0,1 0 0 16,1 2-1-16,-2-1 0 0,3-1 2 0,2 1 6 0,-3-3 4 15,3 2 5-15,0 1 4 0,-1-1 5 0,2-2 3 0,-2 1 4 0,0 0 4 16,0-2 3-16,0 2 1 0,-2-4 3 0,0 2 1 0,-2-1 2 0,-1 0 3 16,0-2 2-16,0 2 3 0,-2-1 3 0,-2-2 3 0,1 1 2 0,-2-1 1 15,0-1 2-15,0 3 3 0,-2-1 1 0,-1-1 3 0,-3 0 1 0,-1 3-1 16,-1-3-2-16,-1 2-8 0,-2-1-11 0,-5 2-16 0,3 0-20 16,-4 1-20-16,1-1-25 0,-3 1-34 0,2 0-41 0,0 0-60 0,0-1-68 15,0 1-68-15,4 0-69 0,1 0-41 0,-1-2-23 0</inkml:trace>
  <inkml:trace contextRef="#ctx0" brushRef="#br0" timeOffset="11663.3768">17296 1898 120 0,'-1'-4'373'15,"-1"1"-37"-15,1 0-160 0,-1 0-217 0,-2 2-158 0,1-2-127 0,-1 0-65 16</inkml:trace>
  <inkml:trace contextRef="#ctx0" brushRef="#br0" timeOffset="14197.9736">16364 3331 175 0,'-5'-3'375'0,"0"1"-84"16,1 1-119-16,-2-3-64 0,-1 4-37 0,2-2-16 0,1 2-4 0,0-1-2 16,0 1 1-16,-4-2 2 0,3 0 3 0,0 2 0 0,1 0-1 15,-3 0-4-15,0 0-3 0,0 0-5 0,-1 2-2 0,0 0-3 16,-3-2-3-16,0 1-3 0,1 1-3 0,-3 2 0 0,-2-1 2 0,1 0-1 16,-2 0-1-16,-1 1 0 0,-1 0 0 0,-1-1 0 0,-3 2-1 0,1 0-1 15,-4-2-2-15,0 2-2 0,-2-1-1 0,-3 2-5 0,0 0-1 16,0 0-4-16,-1-2-2 0,-4 1-1 0,1 1-2 0,0-1-3 0,-2-1-4 15,1 0-2-15,0-1-3 0,0-1-3 0,2 0-3 0,-2 0-2 16,3-2 0-16,1 0-1 0,-1-2-1 0,0 0 0 0,2 0 1 0,0-4 0 16,0 2 0-16,0-2 3 0,4 0 2 0,-3-1 3 0,2-2 4 15,1-2 4-15,-3 1 2 0,6-2 2 0,-3-2-2 0,4 1 4 0,-2-4 2 16,2 1 2-16,1-1 2 0,-1-1 0 0,2-1-1 0,2-2 2 16,0 2 3-16,-1-3 1 0,1 0 0 0,1 0 2 0,1-3 5 0,-1 0 3 0,1 0 5 15,0 0 0-15,-3 0 1 0,3 0 1 0,-1-2 2 0,1 0 2 16,-1 1 4-16,1-3 1 0,-1 2 0 0,0-2-2 0,-1 0-2 0,1 0-2 15,-1-2-3-15,-1 2-2 0,1-3-3 0,0 3-4 0,0-2-3 16,2 0-4-16,-1 0-4 0,1 1-2 0,-3 0-5 0,5 0-4 0,-2 1-2 16,0-1-2-16,2 4-2 0,1-3-3 0,0 2-6 0,1 1-3 0,3 1-8 15,-1-3-1-15,2 5 0 0,2-1-1 0,1 0-3 0,0 0-3 16,1 0-1-16,4 0-3 0,0 2-3 0,0-3-1 0,4 3-2 0,1-1 2 16,0 3 1-16,1-3 4 0,2 1 7 0,2 4 3 0,-2-4 1 0,1 4 2 15,4-1 2-15,-2 1 6 0,0-1 4 0,1 1 6 0,0 4 5 0,0-1 4 16,1-1 4-16,0 1 5 0,-1 2 4 0,1 1 4 0,-1 1-1 15,1-1 2-15,1 0 2 0,-3 0 1 0,2 2-1 0,1 0-2 0,-1 1-3 16,1-1-2-16,0 2-4 0,0-1-1 0,-1-1-3 0,4 3-3 0,-2 0-3 16,0-2-5-16,3 1-4 0,-1 2-4 0,1-2-2 0,-1 5-2 15,4-4 0-15,-4 2-2 0,2 0 0 0,2 0-4 0,-1 0-3 0,1 1-4 16,-2 1-4-16,1 0-5 0,1 0-5 0,-2-1-4 0,1 2-3 0,1-1-1 16,0 0-2-16,-1 0-1 0,2-1 0 0,0-1-2 0,-1 2-3 0,1-2 1 15,1 0 2-15,-2-1 1 0,1-1 4 0,2 0 3 0,0-2 3 0,-2 0 4 16,2 2 5-16,-1-4 7 0,2 1 5 0,1 0 4 0,-4-2 4 15,3 0 4-15,-1 0 5 0,1 1 5 0,0-3 6 0,1 3 5 0,-4-1 4 16,2 0 2-16,-1-3 3 0,1 4 0 0,-3-3-2 0,2 3 0 0,-1 0-3 16,-1-2-5-16,0 3-3 0,1 0-3 0,-2-1-3 0,-1 2-2 0,2 1-7 15,-2 2-3-15,0-2-1 0,1 2-3 0,-2-1-3 0,1 4-2 16,1-4-2-16,-1 4-2 0,3-1-3 0,-3 1-1 0,2 0-2 0,-1 1-5 16,2 1-6-16,-1-3-6 0,3 3-4 0,-1 1-4 0,1-1-8 0,1-1-4 15,1 2-5-15,1-3-1 0,1 2 1 0,-1-1-1 0,1 1 0 0,1-2 2 16,-1-1 2-16,1 3 7 0,-1-3 4 0,2-1 4 0,-1 2 4 0,-3-2 5 15,0 1 7-15,3-1 7 0,-1-2 6 0,-1-1-1 0,0 1-4 16,-1-1 2-16,1 1 5 0,0-2 4 0,0 1 6 0,1-4 3 0,-2 3 2 16,2-3 3-16,-1 1 5 0,2 0 1 0,-1-3-2 0,0 3 2 15,1-1 6-15,-1-2 6 0,2 1 8 0,-3-1 1 0,1 2 0 0,-1 0-1 16,2 0-4-16,-4 0 3 0,2 2 2 0,-2 0-1 0,1 2-3 16,-1-2 0-16,0 4 0 0,-2-1-2 0,0 2-5 0,1 0-4 15,-1 1-1-15,0-1-4 0,1 2-1 0,-1-1-3 0,2 3-3 0,-1-1-1 16,0 1 0-16,1 1-1 0,2 0 0 0,0 1 2 0,0 1 3 15,-1-2 1-15,0 3 3 0,-1-1 0 0,2-1 0 0,0 3 3 16,0-4 2-16,0 3 2 0,-1-1 2 0,0 0-2 0,-2-2 1 16,1 1-1-16,-1 1 0 0,-1-2 0 0,1 2-2 0,-2-2 1 15,0 0 4-15,3 0-1 0,-3 0 1 0,1 0-1 0,1-2-1 0,-1 2-2 16,1-2 0-16,0 1 1 0,1 1-3 0,0-2-2 0,0 2 0 16,1-1-2-16,0 0-2 0,1 1-4 0,-1 0-4 0,1 0-1 15,-2 1-3-15,3 0-1 0,-2 1-3 0,0-1-1 0,3 3-2 0,-2 1-1 16,1-3-1-16,-1 3-1 0,0 0-3 0,3 0 1 0,-1 1 2 15,1 1 2-15,0-1 1 0,-2-1 2 0,2 3-1 0,0 1 2 16,-1-4 0-16,-1 2 1 0,0 1-1 0,-1 0-1 0,-2-2-2 0,0 1 0 16,-3 0 2-16,0 0-2 0,-2 1-2 0,-1 0-1 0,2-1-1 15,-5 2-1-15,2-2 0 0,0-1 1 0,-4-1 2 0,3 3 0 0,-4 1 0 0,3-1 2 16,-2-1 2-16,2 1 4 0,-2 0 4 0,2 1-1 0,-2-1 0 16,-1 1 1-16,4 0 3 0,-1 1 1 0,-2 0 0 0,3 3 0 0,0-1 2 15,-2 0 3-15,3 2 2 0,-1-1 2 0,1 1 1 0,-3 0 1 0,1 2 1 16,3-2 2-16,-2 3 2 0,-2-1 2 0,2 3 1 0,-3-2 1 15,3 0 1-15,-2 0 1 0,-1 3 0 0,-1-1-1 0,0-1-2 0,1 0-1 16,-3 2 0-16,1-3-3 0,-1 0 0 0,-1 1-2 0,2-2-1 0,0 0-3 16,-4 1-4-16,2-2-3 0,-2-1-2 0,1 1-3 0,0-1-5 0,-1 1-1 15,-4-2 0-15,3 0-3 0,-2 0 0 0,1 3-3 0,-5-3 0 16,2 2-1-16,-1-2-1 0,0 4 1 0,-2-2 2 0,-2 2 4 0,0-1 1 0,-1 1 5 16,-1 3 1-16,-1-3 4 0,-1 3 1 0,-1-2 2 0,1 2 2 15,-5 0 1-15,3 1 2 0,-2 0 2 0,0 2 3 0,0-3 2 0,-3 2-1 16,2-1 1-16,0 0-3 0,2 0 2 0,-4 0-1 0,4 0 1 0,-1-1 2 15,1-1 1-15,1 0 2 0,1-1 1 0,2 1 1 0,0-2 0 16,1 0 0-16,1-3-1 0,3 1 0 0,-1 0-1 0,1-1 0 0,1 0 0 16,1-2 0-16,-1 0-1 0,3 0-3 0,1-2 1 0,-1-1-3 15,1 0 0-15,-2 2-2 0,3-4-2 0,-1 1-2 0,1 2-1 0,-1-3-3 16,0 2 1-16,-1-1 3 0,0 0 1 0,0-1 2 0,-2 1 2 16,4 0 3-16,-4 0 1 0,-1 1 6 0,1 1 1 0,-2-1 5 0,-2-1 2 15,1 1 3-15,-4 0 2 0,0 2 2 0,1-1 1 0,-3 2 1 0,-1-1-4 16,-3 2-7-16,-1-4-10 0,-2 3-12 0,-3-2-15 0,-1 0-15 15,-2 4-25-15,-2-6-32 0,0 4-61 0,-3-4-76 0,-2 0-64 0,0 2-61 16</inkml:trace>
  <inkml:trace contextRef="#ctx0" brushRef="#br0" timeOffset="17881.4119">15627 3705 36 0,'0'-4'496'0,"2"2"-5"0,-2-1-8 15,0 0-12-15,0 3-119 0,0 0-173 0,0 0-90 0,0 0-46 16,0 0-26-16,0 0-15 0,2 3-5 0,-1 1 0 0,-1 2 7 0,0 1 5 16,2 5 5-16,-2 2 6 0,0 3 0 0,0 5 0 0,0 2 1 0,0 3 3 15,-2 7 0-15,2 1-2 0,-3 5 1 0,1 6 0 0,-1 2 0 16,-2 4-2-16,1 5-1 0,-1 3-2 0,0 5-1 0,-1 4-1 16,-1 3 0-16,0 1-2 0,1 4 0 0,-3 1-3 0,3 2 0 0,0 0 0 15,-2 0 0-15,3-1 1 0,-3-2 1 0,3-1-1 0,-2-2 0 16,0-1 1-16,3-4-1 0,-1-1 0 0,0-4 1 0,0-3 0 0,-1-1 1 15,1-5 2-15,2-4 2 0,0-2 2 0,0-5 0 0,0-3-3 16,1-3-4-16,0-6-1 0,-1-1-3 0,3-5-1 0,-1-3-5 16,1-4-6-16,0-4-12 0,0-4-13 0,0 0-18 0,0-5-20 0,0-3-21 15,1-5-25-15,1-1-26 0,-1-5-31 0,3-4-42 0,-1-4-53 0,0-4-67 16,2-4-78-16,-2-5-49 0,5-4-38 0,-4-3-10 0</inkml:trace>
  <inkml:trace contextRef="#ctx0" brushRef="#br0" timeOffset="18282.9145">15659 3788 365 0,'-3'-12'470'0,"-1"4"-40"0,1-1-61 0,-1 3-88 15,2 0-98-15,-1 1-58 0,0 2-35 0,0 2-26 0,-2 1-20 0,0 0-13 16,0 1-7-16,-1 2-7 0,0 2-4 0,0 1-5 0,-3 3-5 15,-3 0-4-15,2 5-3 0,-1 1-2 0,-3 2 0 0,1 3 2 16,-2 2 1-16,0-1-1 0,-2 3 1 0,1 2-1 0,-3-1 0 0,2 2 1 16,1 0 0-16,-1 0 2 0,1-1 1 0,-1 0 2 0,1-1 3 0,0-1 3 15,2-2 3-15,-2-1 5 0,5-1 3 0,-1-2 6 0,0-3 5 16,4-2 7-16,-1-1 7 0,1-2 9 0,3 0 10 0,0-3 10 0,1-1 10 16,-1-1 7-16,0-2 3 0,4-3-1 0,-1 0-3 0,2-3-8 15,0-2-8-15,0-2-10 0,3-2-10 0,3-4-11 0,-1-4-10 0,3-3-14 16,0-2-14-16,5-1-13 0,-1-6-13 0,2 1-8 0,1-2-5 15,0-1 0-15,2 1 2 0,0-1 6 0,-1 3 9 0,-1 1 9 0,0 2 7 16,0 1 6-16,-3 5 3 0,-1 0 1 0,0 3 1 0,-2 4 0 0,1 1-2 16,1 4-2-16,-3 1 0 0,1 4-3 0,5 2-2 0,-3 2-2 15,3 2-3-15,3 5 0 0,1 2-1 0,2 4 3 0,2 2 1 0,3 5 4 16,2 2 2-16,3 2 3 0,1 5 0 0,2 2-15 0,2 1-21 0,0 4-29 16,4-2-33-16,-1 3-69 0,0 0-87 0,1 1-103 0,1-1-109 15,-2 0-58-15,0-3-34 0,-1 0-16 0</inkml:trace>
  <inkml:trace contextRef="#ctx0" brushRef="#br0" timeOffset="23999.4282">20106 9946 81 0,'-4'0'473'0,"1"0"-3"0,2 0-3 15,-3 2-110-15,1-2-166 0,1 1-90 0,1-1-53 0,-1 2-29 16,1 0-15-16,-3 1-6 0,2 1-1 0,0 1 2 0,1-2 2 0,-3 4 1 16,1 0 2-16,2 1-1 0,-1 1-3 0,0 0-1 0,-1-1-2 15,1 2 1-15,1 4 0 0,-1-1 1 0,1-1 3 0,-1 1 0 16,0 0 2-16,2 2 0 0,-2-3 1 0,0 2 1 0,2 0 2 15,-1-1 1-15,1 1 1 0,-2-2 0 0,0 1 3 0,2-1-1 0,-1 0-1 16,-1 0 1-16,1-2-2 0,1-1 0 0,-2 1-1 0,0-1 1 16,2-1 1-16,-1-3 2 0,1 1 1 0,-2-1 3 0,0-1 5 0,2-1 3 15,-3-1 7-15,3-1 2 0,-1 1-2 0,1-2-1 0,-2-2-2 16,0 1-2-16,-2-4-1 0,3 1-4 0,-1-4-3 0,0 1-4 0,-1-2-4 16,1-3-6-16,1 0-9 0,-1-3-3 0,2-2-6 0,-1-1 1 15,1-4-1-15,0 2 3 0,1-1 2 0,-1-4 3 0,3-1 0 0,-1 2 2 16,1-5 2-16,2 3 0 0,1-1 2 0,0 0 1 0,-1 1 4 15,3 1-2-15,-1-1 1 0,2 2-2 0,-1 2-1 0,2 0-1 16,-1 3-1-16,0 1-1 0,-1 2-1 0,3 1 0 0,0 0 0 16,1 3-1-16,0 0 0 0,-1 3-2 0,3 0 0 0,-3 1-2 0,2 0-1 15,1 4-2-15,-3-1-2 0,2 5-2 0,-2 0 0 0,0 0-1 16,0 0 0-16,-3 4 0 0,0 1 0 0,0 2-1 0,0 2 2 0,-3 0-1 16,-1 2 1-16,0 2 1 0,-4-1-1 0,0 5 1 0,-4 0 2 0,1 1-1 15,-3 2 1-15,-3 0 1 0,-1 0 1 0,-1 1 1 0,-2 1 0 16,-1 0 2-16,-2-1-1 0,2-2 1 0,-5 1 2 0,5-2 5 15,-2 0 4-15,0-3 9 0,0-3 6 0,4 2 7 0,-4-1 9 16,3-4 8-16,3-2 7 0,-2 0 6 0,4-2 7 0,0 0 6 0,1-2 4 16,0-2 4-16,2 0 1 0,0-1-2 0,1-1-3 0,0 0-5 0,2-2-6 15,0 0-7-15,1-2-6 0,1 2-7 0,0-1-9 0,1-1-4 16,-1-1-7-16,4 2-5 0,0 1-4 0,-3-2-5 0,6 0-5 0,-4 2-1 16,0 1-5-16,4-1-1 0,-2 1-3 0,0 0-1 0,2 2-4 15,-1 0-2-15,2 0-3 0,0 2-2 0,0 1-1 0,0 1-1 16,1 3-2-16,2-1 3 0,-1 1 2 0,-1 4 5 0,4-1 3 0,0 0 3 15,-3 5 5-15,3-1 6 0,-1 1 5 0,1 1 5 0,0 2 4 16,1-1 0-16,1 3-3 0,0-2-5 0,-2-1-9 0,4 2-12 16,-4-1-14-16,3 0-17 0,-2-2-21 0,0 0-25 0,-1-1-25 0,3-1-32 15,-4-2-35-15,1-1-45 0,0-4-48 0,0 0-60 0,0-2-63 16,-1-3-42-16,2 0-29 0,-5-4-16 0</inkml:trace>
  <inkml:trace contextRef="#ctx0" brushRef="#br0" timeOffset="24630.9899">20513 10069 12 0,'-2'-6'485'0,"-1"3"-32"0,2-1-52 0,-2 0-66 15,1-1-71-15,-1 1-49 0,2 1-36 0,-1 3-27 0,0-2-22 16,-1 0-19-16,2 1-20 0,1 1-17 0,-4 0-15 0,3 1-17 0,-1 1-14 16,0 0-13-16,-1 1-14 0,-1 1-10 0,-1-1-7 0,0 3-3 15,2-2 0-15,-2 4 1 0,0-1 2 0,1 2 4 0,-1-2 2 0,1 3 2 16,0 0 4-16,-1 1 1 0,2 2 3 0,0-4 3 0,1 0 1 15,1 2 3-15,-1-1 2 0,2 1-1 0,0-1 0 0,2 1-1 16,-1-4-1-16,1 2-1 0,0-1-3 0,2-1-1 0,-2 0-2 0,3-2-4 16,-2 2-1-16,2-3-5 0,1-1-3 0,-1-1-3 0,-1 1-2 15,3-3-3-15,-1-3-1 0,2 1-1 0,-2-1-1 0,2-1 2 0,-1-3 0 16,0-1 2-16,-2 1 1 0,3-1 2 0,-3-2 1 0,-2 0 3 16,2-3 4-16,-1 3 3 0,-2-4 5 0,-1 3 7 0,-1-1 5 0,0 1 7 15,-1-4 5-15,-1 3 6 0,1 2 4 0,-2-1 3 0,1 0 1 16,-1 1 0-16,2 4 1 0,1-4 0 0,-2 3-1 0,0-1-3 0,2 4-5 15,0-3-7-15,0 4-9 0,0-2-7 0,0 3-12 0,2 0-6 16,0-1-9-16,-1 2-2 0,2-1-3 0,3 2-3 0,-1-1 1 16,0 1 0-16,1 0 0 0,2 0 0 0,2 0 1 0,-2 1 2 0,0-1 4 15,-2 2 2-15,3-1 3 0,1 1 3 0,-2-1 3 0,-1 1 0 16,1 0-2-16,-1 0 2 0,-1-1 2 0,1 3 2 0,-1-3 4 0,-2 1 3 16,0-2 3-16,-1 5 3 0,0-5 2 0,-1 2 1 0,-1 0 2 15,1 1 3-15,0-3 1 0,-2 2 3 0,0 1 5 0,0-3 2 16,0 4 1-16,0-1 1 0,0 0 0 0,0 1-2 0,-2 1-1 0,0-1 0 15,2 2-1-15,-1 0 1 0,-1 2 1 0,2-1-1 0,-2 1 1 16,2 1 0-16,0-1 0 0,0 2-3 0,0 0-2 0,2-1 0 0,0 2-2 16,-1-1 0-16,3-2 1 0,1 4 0 0,-1-3 0 0,2 1 0 15,-1-1 0-15,1 0 0 0,-1 0-2 0,4-2 0 0,-2 0-2 16,-1-2-2-16,2 0-2 0,1 0 0 0,-2-3-5 0,-1 1-2 0,2-3-7 16,0 0 0-16,0 0-3 0,-2-3 0 0,2 1-3 0,-2-1-1 0,1-4-1 15,-3 2-1-15,3-4-1 0,-4 1-3 0,0-2-2 0,-3-1 0 16,0 1 1-16,0-2 1 0,-3 0 3 0,-2 0 1 0,-1-1 3 15,-1 2 2-15,-3-2 0 0,0-1 1 0,-3 2 1 0,1 0-1 0,-1-1 3 16,-1 3 1-16,-1 0 4 0,0-1 0 0,2 1 0 0,-2 1-4 16,3 2-6-16,-1 0-9 0,1 1-12 0,2 0-15 0,0 2-18 15,2-1-21-15,1 2-23 0,2 0-36 0,1 0-40 0,0 1-46 0,0 0-48 16,4 2-66-16,0 0-74 0,4-3-42 0,0 0-22 0</inkml:trace>
  <inkml:trace contextRef="#ctx0" brushRef="#br0" timeOffset="24930.9149">20950 9694 432 0,'0'-9'550'0,"0"2"10"0,0 1 10 0,0-1-92 0,0-2-142 16,1 6-84-16,-1-4-53 0,0 2-33 0,2 1-22 0,-1 0-17 16,-1-1-14-16,0 3-15 0,0 0-14 0,0-1-14 0,0 1-16 0,2 2-16 15,-2 0-18-15,0 0-14 0,0 0-13 0,2 0-10 0,-2 2-6 16,1 2-6-16,2 1-5 0,-2 1-1 0,-1 1 0 0,2 3 1 15,-2 2 3-15,2 1 3 0,-1 3 3 0,-1 1 7 0,0 3 7 0,0 1 6 16,0 1 7-16,0 3 3 0,-1 1 2 0,-1 0 2 0,0 4 0 16,-2-1 2-16,3 0 2 0,-3 0 2 0,1 2 2 0,0 1 1 15,0-3 0-15,1 1 0 0,1 0 1 0,-3-1 0 0,4-2 1 0,-1 2 3 16,1-4 1-16,1 1 1 0,-1-4 2 0,4-1-2 0,-3-1-5 0,4-1-7 16,-2-2-11-16,4-1-13 0,0-3-15 0,0-1-20 0,1-2-25 15,0-1-30-15,-1-2-34 0,4-1-44 0,-1-4-51 0,1 0-62 16,0-2-69-16,0-2-70 0,2-3-70 0,-2-2-41 0,1-3-28 0,-1 0-8 15</inkml:trace>
  <inkml:trace contextRef="#ctx0" brushRef="#br0" timeOffset="25180.2466">20825 9956 401 0,'-8'0'510'0,"3"0"-2"0,1 0 0 0,0 0-106 15,3 0-155-15,1 0-94 0,0 0-64 0,1 0-35 0,3 0-21 0,1 0-11 16,2 0-9-16,2-3-5 0,5 1-4 0,-1 0-4 0,6 1-3 16,-1-4-2-16,2 1-3 0,5-1 0 0,0-1 1 0,0 0 0 15,1 0 3-15,1 0 4 0,2-4 6 0,-1 0 7 0,-3 3 10 0,2-2 7 16,-3 0 10-16,-3 0 8 0,-3 2 7 0,-2-1 4 0,0 0 3 16,-5 3-1-16,0-1-2 0,-3-1-7 0,-3 2-8 0,-2 1-17 15,-1-1-20-15,-6 3-29 0,1-1-34 0,-3 1-41 0,-5 2-49 0,1 2-94 16,-1 0-124-16,-4 1-82 0,-1 2-67 0,-3 2-32 0,-2-2-16 15</inkml:trace>
  <inkml:trace contextRef="#ctx0" brushRef="#br0" timeOffset="26414.2177">20089 10797 335 0,'-3'0'355'0,"2"0"-78"0,-1 0-74 0,0 0-72 16,2 0-40-16,0 0-25 0,0 0-12 0,-2 0-6 0,0 0 0 16,2 0 2-16,0 1 2 0,0-1 2 0,0 0 0 0,-1 2-2 15,1-2-3-15,0 0-5 0,-2 2-4 0,0-1-3 0,1-1 0 0,-1 2 1 16,1-2 2-16,-1 2 6 0,0 1 4 0,-1 0 1 0,-2 0 3 16,0 2 0-16,0 1 0 0,-3 1 0 0,-1 2 0 0,-1 1 0 0,-2 2 2 15,1 3-1-15,-4 2 1 0,0 1 1 0,-4 3-3 16,-1 3-4-16,-1 2-3 0,-4 2 0 0,-2 4 1 0,-3 2 0 0,-2 5 0 15,-2 0 0-15,-3 5-1 0,-5 4-1 0,-3 0-2 0,-2 7-6 0,-2 2-4 16,-2 1-4-16,-1-3-4 0,0 8-5 0,-2-2-3 0,2 2-1 16,-1-1-4-16,0 0-7 0,-1 2-2 0,2-3-5 0,2-1 1 15,2-4 2-15,4-2 2 0,1-2 4 0,2 0 0 0,4-5-1 0,0-2-8 16,5-2-12-16,4-5-20 0,3-1-27 0,4-5-36 0,1-3-37 16,5-3-67-16,4-4-76 0,2-3-96 0,4-4-100 0,2-3-55 0,3-5-28 15,1-2-16-15</inkml:trace>
  <inkml:trace contextRef="#ctx0" brushRef="#br0" timeOffset="27048.8899">20270 11102 405 0,'-2'0'524'0,"2"0"-3"0,-2 0-4 0,2 1-104 0,0-1-155 16,-1 0-108-16,-2 2-79 0,3-2-47 0,0 5-32 0,0-5-13 15,0 5-5-15,0 1 0 0,3 1 3 0,-2 2 8 0,-1 2 6 0,2 5 6 16,0 2 6-16,-1 3 3 0,2 2 6 0,-1 6 5 0,0 0 7 16,1 5 7-16,0 3 4 0,0 1 4 0,1 5 3 0,1 1 0 15,-1 2 1-15,1 6-2 0,-2 0-3 0,2 1-3 0,-2 3-3 16,2 2-1-16,-1 0-4 0,-1 3-4 0,0-4-2 0,1 6-12 0,-3-2-16 16,2 2-18-16,-1-2-19 0,-2-1-23 0,0 2-26 0,-2 0-33 0,2-4-37 15,-3 2-58-15,0-4-73 0,0-1-74 0,-1-2-77 0,0-6-45 16,3-1-26-16</inkml:trace>
  <inkml:trace contextRef="#ctx0" brushRef="#br0" timeOffset="27464.3259">20630 10887 417 0,'2'1'416'0,"-2"-1"-52"0,1 3-78 0,2 0-83 0,1-1-88 16,-3 2-48-16,4 1-27 0,2 2-13 0,2 0-3 0,-1 0 4 15,3 6 7-15,3 0 7 0,0 1 6 0,5 4 4 0,3-1 1 16,1 7-6-16,5-1-6 0,2 3-6 0,3 3-5 0,2 1-2 16,6 2-2-16,0 3-4 0,3 3-4 0,2 1-1 0,5 2 1 0,2 6 3 15,3 1 1-15,3 2 3 0,1 1 2 0,3 1 2 0,4 4 1 16,1-2-1-16,2 4-5 0,3-2-8 0,-2 0-10 0,0-1-16 0,3 0-17 15,-2-1-24-15,-1-1-27 0,0-4-38 0,-7 1-44 0,3-4-53 16,-5-2-54-16,-2 0-70 0,0-6-78 0,-3 1-42 0,-1-3-26 0</inkml:trace>
  <inkml:trace contextRef="#ctx0" brushRef="#br0" timeOffset="28764.3157">18179 12893 423 0,'-4'5'439'0,"-1"0"2"0,-4 4-92 0,1 0-138 16,-3 1-80-16,-1 5-49 0,-3 3-25 0,-2 2-15 0,1 2-1 16,-6 5 0-16,0 2 6 0,-5 2 4 0,0 6 2 0,-3-1-2 0,-1 6 1 15,-2 4 2-15,-4 0 1 0,-1 5 1 0,-6 4 0 0,0 5 0 0,-7 4 0 16,-1 3-4-16,-2 1 0 0,-3 4-1 0,-3 4-2 0,-3 3-1 15,-1-1-3-15,-2 2-3 0,-2 0-3 0,-1 1-7 0,-1-1-4 0,-1 2-4 16,3-1-5-16,0-3-4 0,3-1-9 0,4-2-9 0,4-2-10 16,3-7-13-16,5-2-13 0,3-6-11 0,8-2-15 0,3-6-18 0,5-1-23 15,3-8-32-15,5-4-47 0,4-2-59 0,5-8-80 0,5-5-94 16,5-4-51-16,4-7-29 0,4-2-11 0</inkml:trace>
  <inkml:trace contextRef="#ctx0" brushRef="#br0" timeOffset="29148.2152">18000 13348 78 0,'0'0'448'0,"0"0"-5"0,0 0-68 16,0 0-101-16,0 0-79 0,0 3-67 0,0-1-40 0,0 3-26 15,0-1-13-15,0 2-5 0,0 1-1 0,-2 2 0 0,2 5 1 0,0 1 0 16,0 2 3-16,0 5 5 0,0 2 4 0,0 5 3 0,0 2 6 15,0 4 2-15,2 3 1 0,0 6-3 0,-1 1-3 0,2 7-7 0,2 1-3 16,1 2-3-16,1 7-2 0,1 1-1 0,-2 4-5 0,5 3-8 16,-2 0-2-16,4 2 4 0,1 1 0 0,-1 2-1 0,3 0-7 0,-2 2-9 15,3-2-13-15,1 1-13 0,-1-1-15 0,3 0-17 0,-2 0-20 16,3-2-24-16,-2-4-25 0,1 2-27 0,1-6-47 0,-2 1-57 0,1-5-67 16,1-2-76-16,-4-3-56 0,2-3-51 0,-2-3-19 0</inkml:trace>
  <inkml:trace contextRef="#ctx0" brushRef="#br0" timeOffset="29831.0205">20261 13268 456 0,'-12'17'476'0,"-1"3"2"0,-2 4-84 15,-3 2-127-15,-1 3-82 0,1 5-56 0,-5 3-32 0,0 4-13 16,-3 4-8-16,1 6 1 0,-2-2-1 0,1 8 1 0,1 0 0 0,-3 3 0 16,0 3-3-16,1 0-2 0,-2 2-10 0,3 3-11 0,-3-1-10 15,2 3-6-15,0-1-7 0,-1-2-4 0,1 3-8 0,1-4-12 16,1 2-13-16,0-3-15 0,0 1-14 0,1-2-16 0,3-1-19 0,1-2-23 0,0-2-26 15,4-4-28-15,0-1-46 0,2-2-52 0,0-4-69 0,4-6-77 16,2-2-51-16,1-5-36 0,3-5-14 0</inkml:trace>
  <inkml:trace contextRef="#ctx0" brushRef="#br0" timeOffset="30147.9161">20358 13305 42 0,'5'-10'494'0,"-2"0"-7"0,0 3-16 0,1 2-21 0,-1 3-115 16,0 2-160-16,0 2-85 0,2 1-48 0,-2 4-27 0,2 5-20 15,-2-1-5-15,2 7 0 0,1 4 4 0,2 4 10 0,-2 4 6 0,2 5 9 16,2 2 6-16,0 7 5 0,0 2 4 0,3 5 2 0,1 5 1 15,0 3 2-15,4 2-2 0,-1 3-1 0,2 4-2 0,5 0-1 0,2 6-5 16,1 1-8-16,3-1-1 0,3-1 0 0,-1-1-1 0,5-1-1 16,1-1-1-16,-1-3-1 0,1-1-4 0,2-1-2 0,-4-5-5 15,3-3-5-15,-2 0-7 0,-1-3-9 0,3-3-12 0,-5-1-16 0,2-1-26 16,-2-5-30-16,-1-1-38 0,0-2-43 0,-1-5-75 0,-2-3-94 0,0-2-67 16,-3-5-53-16,-1-5-24 0,-2-2-10 0</inkml:trace>
  <inkml:trace contextRef="#ctx0" brushRef="#br0" timeOffset="30664.2945">22707 12934 274 0,'-9'17'485'0,"-5"7"5"16,-1-1-82-16,0 5-130 0,-3 4-79 0,-2 3-53 0,-2 5-28 15,1 1-13-15,-3 6-4 0,0 3 4 0,-2 2-2 0,0 3-3 16,2 5-3-16,-3 3-6 0,2 2-7 0,0 7-5 0,-2 3-6 0,0 1-7 16,2 1-8-16,-1 3-5 0,0 2-6 0,-1-2-3 0,0 0-6 15,0 2-5-15,0-5-13 0,2-2-14 0,0-2-16 0,3-3-16 0,-2-2-16 16,0-5-14-16,5-2-15 0,-1-3-13 0,1-5-15 0,4-5-14 0,0-5-15 16,4-4-14-16,3-6-25 0,0-3-35 0,5-5-45 0,1-6-53 0,2-6-61 15,3-2-65-15,2-8-30 0,3-3-8 0</inkml:trace>
  <inkml:trace contextRef="#ctx0" brushRef="#br0" timeOffset="30930.5229">22789 12934 18 0,'3'3'474'0,"1"1"0"0,0 4-2 0,1 1-60 16,0 6-91-16,4 0-100 0,-1 6-99 0,4 3-51 0,-2 5-27 0,3 0-12 16,3 6-2-16,0 4-2 0,3 1 0 0,3 6 6 0,-2 1 8 15,6 6 7-15,0 0 4 0,3 4-1 0,3 4 0 0,2 4-2 16,1 1-4-16,0-1-5 0,3 3-2 0,0 0-8 0,1-2-8 0,-1 1-11 16,3 1-10-16,-1-3-21 0,0-2-26 0,-1-5-26 0,-3 2-27 15,1-5-33-15,1 1-39 0,-1-2-64 0,0-3-78 0,-3 2-75 0,1-7-74 16,0 3-37-16,-2-6-19 0</inkml:trace>
  <inkml:trace contextRef="#ctx0" brushRef="#br0" timeOffset="32830.241">15493 16924 358 0,'-5'6'585'0,"2"-1"-5"0,0-1-1 0,1 1 1 0,-1-4-108 15,2 2-158-15,1 0-106 0,-2-1-80 0,2-2-48 0,0 0-31 0,0 0-16 16,2 1-5-16,-2-1-2 0,0 0 2 0,1 0 3 0,2 0 3 16,1-1 2-16,0-1 0 0,1-1-2 0,3-1 0 0,-2-1-1 0,2-1-2 15,2-1 0-15,1-2-1 0,0-1 0 0,1-2 0 0,-1-4-2 16,2 1-3-16,1-3-5 0,-2-1-8 0,1 0-8 0,0-4-11 0,-3-1-10 16,2-1-10-16,-2-5-9 0,1 1-10 0,-2-3-8 0,-1-1-8 15,-3-3-7-15,0 0-5 0,1-1-4 0,-3-3-1 0,-3 3 0 0,0-2 2 16,-1 0 4-16,-4 2 6 0,2 2 7 0,-2-1 8 0,-1 4 11 15,-1 3 9-15,-2 0 11 0,0 5 7 0,1 0 6 0,-2 5 5 0,-1-1 2 16,3 5 3-16,-3 2 3 0,0 2 0 0,3 2 2 0,-2 2 1 0,0 1 0 16,0 4 0-16,2 0-3 0,-3 2-1 0,3 2-3 0,0 0 0 15,0 4 1-15,-1 1 2 0,1 4 0 0,2 1 2 0,-1 4 0 0,1 0 3 16,1 4 2-16,1 1 0 0,0 1 2 0,3 5 3 0,-1-1 1 0,2 3 2 16,3 1 0-16,-1 1-1 0,3 1 0 0,0-1 0 0,2 3 0 15,1-3 0-15,0 1 1 0,0 0 0 0,3-1 1 0,2 0-1 16,-1-1-1-16,1-2 0 0,0 1-1 0,3-2-2 0,-4-3 0 0,2 0-2 15,2-2-2-15,-2-3-6 0,1 1-7 0,0-2-8 0,-2-3-10 0,1-2-12 16,-1-1-14-16,-2 0-15 0,3-3-16 0,-1-4-17 0,-1 1-15 16,-2-3-16-16,1-3-12 0,3-3-13 0,-4 0-8 0,1-2-8 0,-2-3 0 15,-1-3 0-15,2 1 7 0,-2-2 7 0,-2-3 12 0,0-1 18 16,-1 1 22-16,-2-2 25 0,2-1 28 0,-2-2 30 0,0 2 30 0,-1 1 28 16,-1-2 27-16,-1 1 24 0,0 2 23 0,0-1 19 0,-1 2 15 15,-1 2 14-15,2 1 9 0,-1 0 8 0,-1 1 2 0,0 2-5 0,2 1-8 16,-1-1-11-16,-2 4-17 0,3-1-15 0,-2 1-17 0,2 1-17 0,-1 1-18 15,-1 1-19-15,2 1-15 0,0 1-13 0,0 0-11 0,0 0-10 16,0 3-7-16,2 0-7 0,-1-1-3 0,-1 5-4 0,2-1 0 0,1-1 2 16,-2 4-1-16,3-2 3 0,-1 2 2 0,0 0 2 0,0-2 2 15,2 2-2-15,-2 0-3 0,2-1-5 0,1-1-6 0,-1 1-7 0,0-1-6 16,1 0-5-16,1-3-6 0,0 0-6 0,-1 1-5 0,-1-3-5 0,3-1-3 16,0-1-3-16,0-1 0 0,-2-1 1 0,-1-1 3 0,2 0 4 15,0-1 6-15,-1-3 6 0,-1-1 5 0,0 1 6 0,-2-3 5 0,1 0 5 16,-3 0 6-16,1-1 7 0,-2 0 9 0,-2-2 8 0,2 3 8 15,-3-2 6-15,1 0 6 0,-2 0 6 0,-3 2 3 0,2 0 4 0,-2 1 5 16,0 1 4-16,-1 0 3 0,0 1 0 0,-1 2 2 0,-1 1-2 0,1 1 0 16,-2 2-2-16,0-1-3 0,0 2-4 0,-2 3-5 0,2 0-5 15,1-1-5-15,-2 5-5 0,2 0-3 0,1 1-5 0,-2 0-3 0,3 4-3 16,0 0 0-16,0 1-2 0,2 2-1 0,1 1-4 0,2 0-2 16,1 1 2-16,1 2 1 0,2 1 2 0,1-1 2 0,1-1 0 0,4 2 1 15,2 0 0-15,0 0 2 0,3-3 0 0,2 1-3 0,-2 0-4 0,2-3-4 16,2 2-7-16,2-4-7 0,-1-1-8 0,2 0-7 0,-3-3-7 15,5 0-8-15,-3-2-7 0,2-3-8 0,-2 0-8 0,3-2-8 0,-4-2-10 16,2-2-5-16,2-2-1 0,-4 0 1 0,2-5 4 0,-1-1 4 16,-1 0 4-16,-1-2 3 0,1-4 3 0,-2 2 7 0,-1-2 3 0,-2-3 9 15,-1 0 8-15,-1-2 9 0,-2 1 10 0,-2-3 10 0,0 0 8 0,-1 1 11 16,-2-3 12-16,-1 1 16 0,-1 2 20 0,-1 1 14 0,-1-2 17 16,-1 4 14-16,-1 0 14 0,0 2 9 0,0-1 6 0,-3 5 5 15,1 1 6-15,0 0 2 0,-1 2 1 0,-1 3-7 0,0-1-8 0,0 2-12 16,-1 2-15-16,3 1-17 0,-4 3-13 0,1 0-12 0,3 1-12 0,-3 4-8 15,3 1-9-15,-2 0-5 0,1 4-6 0,-1 2-4 0,2 2-3 16,0 2-1-16,0 2-1 0,1 2 0 0,1 1-1 0,2 0 2 0,-3 4 0 16,4 0 1-16,-1-2 1 0,1 4 1 0,1-1 0 0,-1-1 1 15,4 0 0-15,-3 0-2 0,2 0-1 0,1-3-1 0,1 0-1 0,-1-3 0 16,0 0-1-16,1-2 0 0,0-4-2 0,0 0-2 0,2-2-2 0,-2-3-4 16,2 0-6-16,-1-4-4 0,2-3-6 0,0-1-2 0,-2-2-1 0,2-3-2 15,0-2-2-15,1-2 0 0,1-4-2 0,-2-1-2 16,1-3-1-16,-2-1-1 0,-1-1-1 0,2-2 3 0,0 0 4 0,-4-2 5 0,1 2 4 15,0-1 5-15,-2-1 6 0,1 2 7 0,-3 2 10 0,2 1 6 16,-3 0 9-16,3 3 6 0,-3 0 7 0,0 3 3 0,0 0 1 0,0 2 0 16,0 3-2-16,-3 1-2 0,3 0-4 0,0 4-4 0,0 0-3 15,0 2-5-15,0 2-7 0,0 1-7 0,0 4-6 0,0 0-5 0,0 4-2 16,0-1 0-16,0 3 0 0,3 1 1 0,-1 1 3 0,-1 1 4 16,1 2 4-16,-1-1 2 0,4 2-1 0,-2-2-4 0,-1 1-6 0,1-2-9 15,1 1-10-15,0 0-14 0,1-2-15 0,-2-1-17 0,0 0-16 0,0-2-18 16,0 0-20-16,1-3-21 0,-1 0-22 0,2-1-32 0,-2-2-38 15,3-2-35-15,-3-3-38 0,2 1-28 0,-2-4-23 0,2-1-24 0,-2-2-21 16,2-1-7-16</inkml:trace>
  <inkml:trace contextRef="#ctx0" brushRef="#br0" timeOffset="33664.3531">16539 16452 291 0,'2'-9'479'16,"-2"-1"-5"-16,0 5-35 0,0-2-51 0,0 2-61 0,0 2-66 15,0 0-51-15,0 1-42 0,0 2-33 0,0 0-27 0,0 0-20 0,2 3-16 16,-2 2-16-16,1-1-14 0,-1 2-12 0,3 1-10 0,-1 5-5 15,0-2-5-15,-1 3-1 0,3 0 0 0,-3 2 1 0,3 0 1 0,0 2 2 16,-1 0-1-16,0 1 1 0,0-2-3 0,0 3 0 0,2-4-2 0,-1 2 0 16,1-1 1-16,-1-1-2 0,0 1 1 0,0-1 0 0,0-2 0 15,1 1 0-15,-1-4 0 0,1-1-1 0,-1 1-1 0,0-3 0 0,-2 0 0 16,1-2-3-16,1-1-4 0,0-2-4 0,0-1-3 0,1-2-3 16,0-2-2-16,-2-2-3 0,2 0-2 0,0-3-3 0,2-3-3 0,-3 1-4 15,2-5-5-15,-1 0-2 0,0-1-3 0,1-1-1 0,-1-3 0 0,1 1 3 16,-1-2 3-16,-2-1 0 0,2 2 4 0,-2-3 1 0,2 3 3 15,-2-2 5-15,0 2 5 0,2 1 7 0,-4 2 7 0,3-2 10 0,-3 4 8 16,-1 0 7-16,2 4 4 0,-1-1 2 0,-1 2 2 0,0 1-3 16,0 3-2-16,0-1-4 0,0 4-2 0,0-2-6 0,0 3-2 0,2 1-5 15,-2 1-4-15,0 1-5 0,2 1-6 0,-1 3-2 0,-1-2-2 16,3 4-1-16,-1-1 0 0,0 1 5 0,1 5 1 0,1-2 5 0,-1 0 3 16,1 1 4-16,0 1 0 0,1 0 1 0,0-2 0 0,0 2 0 15,2 0-1-15,-2-1 0 0,2 1-1 0,-1-2-4 0,3 1-4 0,-1-2-2 16,0 0-4-16,0-1-4 0,1-3-3 0,1 1-5 0,-2-1-2 0,3-2-5 15,-1 0-6-15,-1-3-6 0,3 0-5 0,-2-2-5 0,1-1-6 16,0-1-3-16,2-3 1 0,-2 2-1 0,2-4 1 0,-4-2-1 0,4 2 1 16,-5-4-1-16,0 1 4 0,-2-2 2 0,3 1 5 0,-4-1 4 15,0-1 6-15,-2-2 5 0,-1 3 7 0,-1-1 7 0,-1-1 7 0,-1 1 9 16,-1 0 11-16,-1 2 11 0,0 2 9 0,-2-1 8 0,-1 3 7 0,1-1 6 16,-1 3 3-16,-1 1 5 0,-1-1 1 0,1 3 3 0,-3 1 2 0,4 2-2 15,-2-1-2-15,-2 2-5 0,1 2-5 0,-1 1-7 0,-1 2-7 16,3 2-4-16,-1 0-4 0,0 2-4 0,1 0-2 0,0 5-2 0,-1-1-2 15,2 2-2-15,1 3 0 0,1 0-2 0,0 2 0 0,2 0-3 16,1 3 0-16,0 0 0 0,2-1 0 0,0 2 0 0,2-2-1 0,0 1 0 16,1 0 0-16,2-1-1 0,0 1 0 0,1-3-1 0,1 2 0 15,2-5-2-15,-1 0 1 0,0 0-3 0,2-2-2 0,-2-1-2 0,2-2-3 16,2-2-4-16,-2-3-2 0,1 1-6 0,2-4-4 0,-4 1-7 16,5-5-8-16,-3 0-7 0,2-3-5 0,1-2-6 0,-1-3-5 0,3 0-4 15,-2-4-3-15,3-2-4 0,-2-1-3 0,0-3-6 0,0-3-4 0,0 0-7 16,0-4-6-16,-1-1-8 0,-3-1-6 0,5-1-2 0,-7-4 1 15,3 1 2-15,-3-1 5 0,0-1 10 0,-1 0 12 0,0 2 16 0,-2-2 17 16,-1 1 24-16,0 2 24 0,-2 2 28 0,-1 1 29 0,-1 1 29 16,-1 4 25-16,-1 0 19 0,-1 5 18 0,-1 0 7 0,-2 2 6 0,0 3-2 15,-1 2-5-15,2 1-9 0,-4 1-10 0,-1 4-14 0,1-2-15 0,-2 4-17 16,0 1-16-16,0 2-14 0,1 1-16 0,0 1-8 0,1 2-9 16,-3 3-6-16,1 0-3 0,2 0-3 0,3 4-2 0,-1-1 1 15,2 1-3-15,0 2 0 0,3 0-1 0,1 3-1 0,1-2-3 0,1 1-4 16,3 1-5-16,2 1-10 0,0-1-8 0,1 1-13 0,3 1-13 0,1-1-14 15,0 1-14-15,3-3-12 0,-2 2-15 0,4-1-12 0,-1 0-9 16,1-2-8-16,0 1-3 0,1-1 1 0,-2 0 2 0,2-2 5 0,-3 0 7 16,0-1 9-16,0 0 9 0,-2-2 17 0,-2 0 20 0,0-1 22 0,-3 0 25 15,-1-1 22-15,-3-2 21 0,-2 2 13 0,-2 0 11 0,-3-2 5 16,-2 0 4-16,-5 1 4 0,0 1 1 0,-2-1-4 0,-4 0-9 0,-3 1-21 16,-1 1-26-16,-1 0-58 0,-3-1-73 0,-1-1-95 0,0 2-109 15,-2 0-65-15,1-2-43 0,1 2-22 0</inkml:trace>
  <inkml:trace contextRef="#ctx0" brushRef="#br0" timeOffset="34613.7166">17780 16506 146 0,'-2'0'279'0,"-1"0"-44"0,2 0-39 0,-2 0-24 0,3 0-12 16,0 0-7-16,0 0-3 0,0 0 2 0,0 0 0 0,0 0-2 0,-2 0-3 15,2 0-5-15,-1 0-6 0,-1 0-7 0,2-2-7 0,-1 2-6 16,1 0-4-16,-2 0-5 0,0-1-6 0,2 1-4 0,0 0-6 0,0 0-6 15,-1 0-7-15,1 0-5 0,0 0-5 0,0 0-5 0,0 0-6 0,0 0-4 16,0 0-4-16,0 0-6 0,0 0-2 0,0 0-6 0,0 0-4 16,0 0-4-16,0 0-4 0,0 0-3 0,0 0-3 0,0 0-2 15,-2 0-3-15,2 0-2 0,0 0-1 0,0 0-1 0,0 0 0 0,0 0-1 16,0 0-3-16,0 0 1 0,0 0-1 0,0 0-1 0,0 0 1 0,0 0-1 16,0 0 1-16,0 0 0 0,0 0-1 0,0 0 2 0,0 0-1 15,0 0 1-15,0 0-2 0,0 0 2 0,0 0-2 0,2 0 2 0,3 0 0 16,-2 0 1-16,3-2 1 0,0 2-1 0,4-2 1 0,-1 1 1 15,7-2 0-15,-2 2 0 0,5-2 1 0,3-2-1 0,-1 0 1 0,8 1-3 16,-1 0-2-16,4-1-8 0,2-1-6 0,4 1-5 0,2-2-8 0,3 2-6 16,2-2-7-16,1 2-8 0,6-2-9 0,0 0-7 0,5 1-7 0,0-2-5 15,0 1-3-15,8 1-2 0,-4-1 1 0,4 0 0 0,3 2 4 16,0-2 1-16,3 2 2 0,4-2 0 0,0-1 3 0,3 3 1 0,2-3 5 16,1 1 1-16,3 1 2 0,3-2 3 0,0 3 1 0,1-2 2 15,2 0 5-15,0 0 2 0,0 0 4 0,2-1 3 0,1 1 3 0,1-1 2 16,-1 1 3-16,2 0 0 0,-2 0 0 0,1-1-2 0,-1 1 1 0,-1-2-2 15,-4 4-1-15,1-3-3 0,-3 1-5 0,-4 1-2 0,-1 0-2 0,-2-2-3 16,-3 2-4-16,-3-1-2 0,-4 1-2 0,-2 2-7 0,-1-3-7 16,-7 2-12-16,-1-2-16 0,-4 2-23 0,-4 1-29 0,-4 0-26 0,-3-1-29 15,-7 0-46-15,-2 3-56 0,-6-3-28 0</inkml:trace>
  <inkml:trace contextRef="#ctx0" brushRef="#br0" timeOffset="45012.972">21239 9653 222 0,'-4'-4'348'0,"4"1"-86"0,-2-2-59 0,0 3-47 0,2-3-24 0,-2 2-15 16,2-2-12-16,-1 3-6 0,-1-3-8 0,1 2-6 0,1-1-9 15,-2-1-6-15,0 3-7 0,2-3-6 0,0 2-5 0,0-1-7 16,-1 1-5-16,-1 1-7 0,2-1-1 0,-1-1-2 0,1 1-2 0,-2 1-1 16,0-1-1-16,2-1-2 0,-1 1-4 0,-1 1-3 0,2 0-5 15,-1-1-2-15,-1 0-4 0,0 0-4 0,0 1-5 0,-2 0-5 0,1 0-4 16,2 1-4-16,-3-2-3 0,0 1-3 0,0-1 0 0,-2 2-2 16,0-3 2-16,0 3-1 0,-1-1 2 0,-1 0 0 0,-1-1-1 0,-1 0 1 15,1 1 2-15,-4 0 0 0,0-1 2 0,1 1 2 0,-2 0 3 16,1-1 3-16,-3 1 0 0,3-1-1 0,-2-1-1 0,-1 3-1 15,0-3-3-15,0 1 0 0,-3-2-1 0,2 3 0 0,1-2 0 0,-3 0 1 16,3-1 0-16,-3 0 0 0,2 1-1 0,-2-2-2 0,0 0-2 16,2-1 1-16,-4 2 0 0,2-2 0 0,0 4-2 0,-1-2-4 0,0-2-3 15,-2 2-4-15,0 2-3 0,1-2-2 0,-2 2-2 0,-1 0-5 16,-2 0-1-16,0 2-2 0,-2-1-3 0,0 2-1 0,-1 0 1 16,-1 0 2-16,0 2 3 0,2-1 4 0,-4 1 6 0,0 1 7 0,2 1 5 15,0-1 5-15,-1 2 5 0,2-1 8 0,-1 0 6 0,0 1 7 16,4 2 5-16,0-3 8 0,-3 1 3 0,6 2 1 0,-3-1 1 0,3-2 2 15,0 2-1-15,1 0-2 0,-1 0-1 0,2 0 0 0,0 2-3 16,-1-3 0-16,1 4-2 0,1-2-2 0,1 1-2 0,-3 2-1 16,3-3-1-16,-1 2 1 0,-1 0 0 0,2 2 1 0,-1-1 0 0,-1 1-1 15,2-1 2-15,-1 2 0 0,1 0 0 0,1-1-1 0,-1 0 0 16,3 1-2-16,-1 0 1 0,1 1-3 0,1 0 0 0,0-1-2 0,0 1-1 16,2 2-1-16,-1-3-1 0,2 3-1 0,0-2 0 0,2 2-3 15,-1-2-1-15,2 3-2 0,1-1-2 0,0-1-1 0,2 0-1 16,-2 1-2-16,0-2 0 0,3 4 0 0,0-2 0 0,2 0-1 0,-2 0-1 15,1 0 0-15,2 2 0 0,-1-3 0 0,2 1 0 0,-1 0 2 0,0 1 2 16,2 0 3-16,-1-1 1 0,1 1 2 0,0-2 1 0,0 3 1 16,1-3 1-16,-1 1 4 0,2 0 2 0,0-1 3 0,-1 3 0 15,2 0 4-15,-1-3 1 0,2 1-1 0,1 2 2 0,-2-3 0 0,2 1 1 16,2 1 2-16,2-1-1 0,-3 0 3 0,2 1-1 0,2-1 0 16,1-1-1-16,1 1 1 0,1-1-1 0,0 1 0 0,1 0-1 0,3-1 0 15,0 1 0-15,0-3-3 0,1 5-1 0,2-3-2 0,-2 0 0 16,1-1-2-16,2 1-1 0,-1-1-1 0,2 1-1 0,-1-1-1 0,1-1-1 15,0 0 0-15,-1 0-1 0,1 0-2 0,2 0 0 0,-2 0 0 16,0-3 1-16,0 2 0 0,3-2-2 0,-3 0 1 0,4-2-3 16,-5 1-1-16,4 1-1 0,0-1-1 0,0-3 0 0,0 1-2 15,0 0 1-15,1 0 2 0,1-1 1 0,2-1 2 0,-3 1-1 0,3-3 0 16,1 3 1-16,0-3 3 0,0 2 2 0,1-1 2 0,1-1 1 16,-2-1 1-16,3 1-1 0,1-1 0 0,-1-1-3 0,-1 0-5 0,2 0-4 15,1 0-7-15,0 0-4 0,-4-1-5 0,6-1-5 0,-4 1-4 16,0-1-2-16,2-1-4 0,-2-1-1 0,1 1 1 0,0-1-1 15,-1-1 3-15,-1 0 2 0,-2 1 3 0,0-2 4 0,-2-2 3 0,1 2 4 16,-4-1 4-16,1-3 4 0,0 3 3 0,-2-3 4 0,-1 1 2 16,-2 0 3-16,3-2 1 0,-4 1 2 0,2-2 1 0,-2 0-1 0,2 0-1 15,-5 0 0-15,0-1 1 0,2 0 0 0,-3 0 0 0,3-2 1 16,-4-1 1-16,0 2-1 0,1-3 0 0,-2-1 0 0,1-1 2 0,-1 2-3 16,-2-1-3-16,1-1 1 0,-2-2 3 0,0 1 2 0,0-1-2 15,-1 1 0-15,-4-2 2 0,2 0 4 0,1 1 3 0,-4-3 5 16,2 3 5-16,-3 1 4 0,0-5-1 0,0 4 5 0,-1-2 6 0,-1 2 2 15,-1 0 0-15,-1 0 5 0,0 0 4 0,0-1 2 0,-1 1-2 16,-1 1-2-16,-1 1-5 0,-1-3-6 0,0 3-7 0,0-2-6 0,-3 1-3 16,1 0-7-16,-5-2-6 0,1 3-6 0,-1-2-8 0,-3 0-16 15,-2 2-20-15,-3-2-22 0,-3-3-23 0,0 6-28 0,-7-2-29 0,-1 0-42 16,-6 0-47-16,-2 0-75 0,-5 0-89 0,-5 2-55 0,-3 1-36 16</inkml:trace>
  <inkml:trace contextRef="#ctx0" brushRef="#br0" timeOffset="46713.2319">20406 12780 173 0,'-2'-2'300'0,"2"1"-83"0,-1-3-56 0,-1 3-44 16,0 0-25-16,2 0-15 0,-1-2-8 0,-1-1-4 0,2 3-2 16,-1-1-2-16,-1 1-1 0,0-3 1 0,1 4 0 0,-1-2 0 0,1 0-2 15,-1-1-3-15,-2 1-5 0,2 2-7 0,0-3-4 0,-1 1-4 16,2 0-2-16,-3-1-2 0,1 1-4 0,0 1-2 0,-2-2-2 15,2 2 1-15,-3-2-1 0,1 3-3 0,-3-3-6 0,3 1-8 0,-4 1-9 16,1-3-3-16,0 4-4 0,-2-1-2 0,-2 1-3 0,1 0-1 0,-1 0 1 16,-3 0 3-16,0 1-1 0,0 1 1 0,-2 0-1 0,1 1 0 15,-1 0 3-15,1 1 4 0,-2 0 4 0,1 1 4 0,0 2 4 0,0-2 2 16,0-1 2-16,0 3 3 0,3 1 1 0,-2-3 2 0,2 1 1 16,1 3 1-16,-3-1 2 0,5-1-1 0,-1 2 1 0,-1 2-1 15,0-1-2-15,4 1-2 0,-1 1-2 0,-1 0-2 0,2 1-2 16,1 2-2-16,0-1-1 0,0 1-2 0,2-1 1 0,-1 3-1 0,2 0 0 15,1 0 0-15,-1-3-1 0,2 3 1 0,2-1-1 0,-3 0 0 16,4 1 0-16,0 0 1 0,0-1-1 0,0 0 1 0,4 1-1 0,-3 0 1 16,2-2-1-16,2 1 2 0,-2-1-1 0,0 1 1 0,4-2 0 15,-1 0-1-15,0-1 1 0,2 2 2 0,0-1 0 0,0-3-1 0,3 0 2 16,-2 1 3-16,3 0-1 0,2-2 0 0,-2 0 0 0,2-1 2 16,-1 0-3-16,6-2-3 0,-3-1-3 0,4 1-4 0,-2 0-3 0,4-3-5 15,0-1-3-15,2 0-5 0,0 0-5 0,3-1-5 0,-4-1-6 16,6-1-6-16,-3-1-3 0,1-1-2 0,3-1-1 0,-3-1 1 0,3 1 4 15,0-3 3-15,0 1 4 0,0-1 5 0,0-1 5 0,-1 1 1 16,-2-2 7-16,1 0 7 0,-1 1 8 0,2-2 8 0,-3 0 7 16,1 0 6-16,-2 0 5 0,1-1 5 0,-2 1 5 0,-1-1 6 0,-1 0 4 15,-1 1 2-15,-2-1 7 0,-2 1 5 0,-1-2 8 0,1 0 3 16,-4 3 6-16,0-2 3 0,-4-2 3 0,1 2 0 0,-3 0 2 0,0-2-1 16,-2-1-1-16,0 2-6 0,-4-3-2 0,2-1-3 0,-3 0-4 15,0-1-8-15,0-1-7 0,-3 0-9 0,-2-3-11 0,1-1-14 16,-1-1-15-16,-4 0-19 0,1 1-17 0,-4-3-20 0,2 2-17 0,-3-3-19 15,-3 4-20-15,2-1-22 0,-3 0-32 0,-1 2-35 0,-3 1-42 16,-1 0-48-16,0 2-66 0,-5 3-76 0,0 0-44 0,-3 4-29 16,-1 0-6-16</inkml:trace>
  <inkml:trace contextRef="#ctx0" brushRef="#br0" timeOffset="48813.8122">19464 15508 185 0,'0'0'199'0,"0"-1"-29"15,0-2-26-15,0 3-16 0,0-2-12 0,0 1-10 0,0-2-10 0,0 1-6 16,0 1-1-16,0-2-4 0,0 1-2 0,0 0-4 0,0 1-6 16,0-2-3-16,0 2-4 0,1-1-3 0,-1 1-1 0,0-2-3 0,0 1-3 15,0 2 0-15,0-2 3 0,0 2-2 0,0-3-2 0,0 1-1 16,0 0-1-16,-1 2 0 0,-1-1 1 0,2-1 0 0,-1 2-1 0,1-1-3 15,-2 1-3-15,0-1-6 0,-1-2-4 0,1 3-4 0,1 0-7 16,-2-3-4-16,1 3-3 0,0-1-3 0,-2 1-3 0,3-1-6 0,-3-1-3 16,1 2-6-16,2-2-4 0,-3 1-2 0,-1 1-1 0,2-2 0 0,-2 1-1 15,1 1 0-15,-1 0 0 0,1 0 1 0,-1 0 0 0,1 0 0 16,0 0 1-16,-1 0 1 0,1 0 1 0,-1 1 1 0,1 1 1 0,0-2 1 16,0 1 1-16,0 1 1 0,-1-2 0 0,-1 2 1 0,1-1 0 15,2 0 1-15,0 2 0 0,-4-3 0 0,4 4-1 0,-3-3 1 0,0 2 0 16,1 1-1-16,0-1 0 0,0 1 0 0,0-1 0 0,-2 1-1 15,0 2 0-15,3-1-1 0,-4 1 1 0,0 0-2 0,3 0 1 0,-1 1 0 16,-1 2-2-16,2-1 1 0,-1 0 0 0,-1-1-1 0,0 0 1 0,2 2 0 16,0 0-2-16,2 0 2 0,-3 0-2 0,3 0 1 0,0-1-1 15,0 0 1-15,1 2-1 0,0-3 2 0,-1 2 1 0,3 0 0 0,0-1 1 16,3 0 1-16,-1 0 0 0,1 0-1 0,1 0 0 0,0-1-1 16,2-1-3-16,-1 1-1 0,3-2-2 0,0 1-5 0,3-1-6 0,-1-1-8 15,1-1-9-15,1 0-7 0,3 1-7 0,0-3-5 0,0 1-5 16,2-2-2-16,-1 0-1 0,3-2-1 0,-1 1-1 0,2-3 1 0,0 1 1 15,2 0 6-15,1-2 9 0,-1 1 12 0,0-2 15 0,0-2 13 16,0 1 16-16,2 0 12 0,-1-3 11 0,-1 1 11 0,-1 0 10 0,1-1 9 16,-2-2 8-16,-2 0 7 0,3 1 6 0,-7-2 6 0,2-1 4 15,-4 1 5-15,1-1 2 0,-5 1 1 0,-2 0-1 0,-1-2-1 0,1 1-2 16,-4 2-2-16,-4-2-7 0,-2 1-3 0,1-1-7 0,-4 2-5 0,-1-1-5 16,-3 1-9-16,-2 1-6 0,1 1-10 0,-6 0-11 0,0 2-16 15,0 0-19-15,-2 2-23 0,-4-1-23 0,1 4-28 0,0 3-28 0,-1-2-43 16,2 2-52-16,0 2-89 0,1-2-108 0,-1 3-69 0,3 1-48 0,0 2-23 15,2-2-9-15</inkml:trace>
  <inkml:trace contextRef="#ctx0" brushRef="#br0" timeOffset="49613.285">21613 15605 243 0,'-8'-2'201'0,"2"-2"-40"0,-2 1-26 0,0 1-16 16,0-1-9-16,2 0-2 0,-2 0-3 0,0 0-3 0,0 0-3 0,-1 0-3 16,1 0-4-16,0 0-4 0,0 1-4 0,-1 1-3 0,-1-1-3 0,1-1-4 15,0 2-3-15,-3-1-2 0,3 2-4 0,-4-1-4 0,4 1-4 16,-3 0-2-16,0 0-4 0,-1 0-4 0,1 0-3 0,1 0-2 0,-2 1-4 16,-1 1-3-16,1-1-4 0,-1 2-4 0,-1 0-2 0,2 2-3 15,0-2 0-15,-3 3-2 0,5-2 0 0,0 1 2 0,-3 2-2 0,1-1 1 16,0 2 0-16,2 0-1 0,0 0-2 0,0 1-1 0,2 2-3 15,-1-1 1-15,1 2-3 0,-1-2 0 0,4 5-2 0,-1-2-1 0,1-1-3 16,3 3 0-16,0-1 0 0,1 2-3 0,1-1 0 0,1 0 2 0,1 1 1 16,3-1-1-16,0 0 1 0,2 1-2 0,2-3 0 0,0 2-3 15,2-4-6-15,2 1-4 0,0 0-9 0,1-5-9 0,4 0-6 0,-2 1-6 16,1-4-7-16,3 1-8 0,-1-4-5 0,4-1-3 0,0-1-1 0,1-4-1 16,1 1 4-16,2-4 5 0,0 1 6 0,1-4 9 0,2-1 11 15,-3-1 14-15,3-2 9 0,-1 0 11 0,-3-1 7 0,1-1 9 0,-4-1 4 16,2-2 6-16,-4 0 1 0,-2 1 2 0,-3-1 2 0,-2 1 2 15,1 0 3-15,-6-1 1 0,-1 1-4 0,-4 1-4 0,-1 0-5 0,-4 1-4 16,-1-1-4-16,-4 2-4 0,-2 1-6 0,-5 0-9 0,-1 1-14 0,-4 2-18 16,-3 0-27-16,-3 1-29 0,-1 3-65 0,-4 1-80 0,0 0-83 15,-5 3-86-15,-2 0-47 0,-3 1-24 0,1 2-14 0</inkml:trace>
  <inkml:trace contextRef="#ctx0" brushRef="#br0" timeOffset="116560.0211">6331 8410 34 0,'-4'-8'449'0,"3"1"-50"0,-1-2-81 0,0 4-64 0,-1-3-55 0,1 1-33 16,1 2-20-16,-1-1-10 0,2 1-3 0,-1 1-4 0,-1-1-3 15,2 1-5-15,-2-1-8 0,2 3-6 0,0-1-8 0,0-1-8 0,0 3-8 16,0-1-7-16,0 0-10 0,0-1-5 0,0 3-6 0,0 0-5 16,0 0-7-16,0 0-3 0,0 0-5 0,0 0-5 0,0 0-4 15,0 0-5-15,0 0-4 0,0 0-4 0,0 0-4 0,0 0-4 0,0 0-3 16,0 0-4-16,0 0-3 0,0 0-4 0,0 0-4 0,0 0-1 16,0 0-2-16,0 5-1 0,0-3 0 0,2 1 1 0,-2 0 2 0,2 1 0 15,-1 2 2-15,1 2 2 0,1-1 1 0,0 4 2 0,-1-1 4 16,4 2 1-16,-3 2 5 0,2 2 0 0,-2-1 2 0,2 3-1 15,1 1 2-15,-1 0-1 0,1 0 1 0,-1 3-2 0,1-2 0 0,-1 1-1 16,-2 1-1-16,2 0 1 0,1 0-2 0,-1-1-2 0,0 1-3 16,0 0-2-16,-1-3-7 0,0 1-5 0,-1-3-8 0,3 4-7 0,-3-4-9 15,2-2-8-15,-2 0-8 0,3-1-10 0,-2 0-10 0,-1-3-10 16,1 0-10-16,-1-2-9 0,-1-2-10 0,1 1-5 0,-1-3-7 16,-1-2-2-16,1 2-3 0,-2-1-6 0,2-4-7 0,-2 0-8 0,1 0-10 15,-1 0-4-15,0-4-5 0,0-1-2 0,0-3-3 0,-1-1 2 16,-1-2 3-16,0 1 5 0,1-3 5 0,-2-4 7 0</inkml:trace>
  <inkml:trace contextRef="#ctx0" brushRef="#br0" timeOffset="117009.9569">6391 8603 61 0,'-7'-17'169'0,"2"2"13"0,-1-1 11 0,-1 1 5 0,2 3 1 0,-2-2-4 15,2 3-10-15,0-1-13 0,0 2-15 0,2 1-19 0,0 0-20 16,1 2-15-16,-2-3-16 0,4 4-14 0,-1-1-12 0,1 0-10 0,1 2-11 16,-1 0-8-16,4-1-10 0,-2-1-6 0,3 1-6 0,0-1-3 15,1-1-5-15,2 2-2 0,1-1-1 0,-1-1-1 0,2 3 0 0,4-1-2 16,-3 0 0-16,3 0-1 0,-1 1 1 0,0 2-1 0,2-2 1 15,-2 2-2-15,1 1 0 0,-1 2 0 0,1 0-1 0,-1 0-1 16,-1 2 1-16,-1 1 2 0,-1 2 1 0,2 0 5 0,-5 4 6 0,1 0 4 16,-2 2 5-16,-2 1 6 0,0 2 5 0,-3 1 5 0,1 1 8 15,-4 2 5-15,1 0 4 0,-5 2 3 0,1-1 2 0,0 1 0 16,-3 2 0-16,0-2-2 0,-3 2-3 0,2-1-2 0,-1 0-3 0,-2-2-3 16,-1 1-4-16,2-3-3 0,2 0-5 0,-1-2-4 0,1-1-4 15,1-2-2-15,1 0-1 0,1-4 0 0,1 1 1 0,-1-1-1 0,3-1 0 16,0-4-1-16,0 2-1 0,1-2-2 0,0-1 0 0,2-2-2 15,0 0-2-15,2-2-2 0,0 1-2 0,2-2-5 0,1-2-5 0,3-2-5 16,-2 0-5-16,4-3-3 0,-1 0-4 0,5-2-5 0,-2 0-4 16,3-2-5-16,0 1-2 0,0-3-3 0,1 1-1 0,3 2 0 0,-2 1 1 15,1-1 1-15,-1 0 4 0,1 1 2 0,1 2 0 0,-3 1 2 16,2 1-2-16,-2 1 3 0,0 1 1 0,0 3 4 0,-4 0 1 0,1 2 1 16,0 2 2-16,-4 0 0 0,1 4 2 0,-1 1 2 15,-2 0 3-15,-3 3 4 0,1 0 4 0,-2 4 6 0,-3-1 6 0,-3 1 5 16,-2 2 6-16,1 0 5 0,-5 2 5 0,-1 0 4 0,-2 1 6 15,-3 0 5-15,0 0 5 0,-2 3 3 0,0-4 0 0,-2 1 0 0,-2-2-1 16,2 1-2-16,-3 0-3 0,3-3-2 0,0-2-3 0,0 1-2 16,2-1-1-16,-2-3-7 0,4-1-13 0,0-1-17 0,0-2-20 0,3-2-30 15,1 0-33-15,-2-3-44 0,5-1-49 0,2-2-52 0,1-2-56 0,2-2-74 16,1-3-85-16,4-2-47 0,1 0-27 0,0-3-13 0</inkml:trace>
  <inkml:trace contextRef="#ctx0" brushRef="#br0" timeOffset="117235.051">6975 8441 91 0,'6'-1'540'0,"-1"0"5"0,-2 1-18 15,2 0-34-15,-1 0-94 0,-2 0-125 0,1 0-77 0,-1 1-55 16,-1 0-34-16,-1 2-21 0,2 2-18 0,-2-1-12 0,2 1-13 0,-1 2-11 16,-1 1-8-16,2 1-7 0,-2 2-3 0,1-1-4 0,3 3-1 15,-3 2 0-15,1-1 0 0,1 1 3 0,-1 0-1 0,2 1 0 16,-1-1 0-16,-1 4-2 0,1-3-1 0,0 2-1 0,1-3-2 0,-1 1 0 15,0 1-5-15,0 0-6 0,0-5-8 0,3 5-7 0,-4-5-12 16,1 1-11-16,0-1-19 0,-1-3-19 0,0 0-23 0,-1-2-22 0,1-1-21 16,-1 1-20-16,-1-4-49 0,0 2-64 0,0-5-72 0,0 0-79 15,0 0-45-15,-1-5-29 0,-1 2-9 0</inkml:trace>
  <inkml:trace contextRef="#ctx0" brushRef="#br0" timeOffset="117359.9086">6904 8254 59 0,'0'0'196'0,"0"0"-126"15,3 3-97-15,-2 0-82 0,3 2-77 0</inkml:trace>
  <inkml:trace contextRef="#ctx0" brushRef="#br0" timeOffset="117759.7927">7144 8472 41 0,'2'1'428'0,"-1"1"-50"0,4 0-72 0,-4 1-60 16,1-2-54-16,1 0-33 0,0 2-24 0,-1-1-16 0,1-1-10 15,0 2-8-15,2 0-10 0,-1 0-9 0,1 1-9 0,0 0-8 16,0-1-9-16,0 3-9 0,1-1-10 0,-1 4-8 0,1-4-5 0,-1 2-4 16,-2 3-2-16,2-3-2 0,-2 2-3 0,0 1-1 0,2 0 0 15,-2-2-1-15,-2 4-1 0,1-3-1 0,-2 3 1 0,0-1 0 16,0-2 2-16,0 0-1 0,-2 1 1 0,1-2 2 0,-2 1 1 0,0-2 3 15,1 1 3-15,-1-1 3 0,2-2 6 0,-1 1 5 0,0-3 5 16,-1 0 4-16,1-1 2 0,1-1 0 0,-1-1 0 0,-1-1-2 0,1-2-2 16,2-2-4-16,-1-1-3 0,-2-2-4 0,3 1-2 0,0-7-7 15,3 2-6-15,-2-1-6 0,3-2-7 0,-1-1-4 0,3-3-4 0,-1-1-2 16,0 3 1-16,4-2 3 0,-3 0 3 0,1-1 7 0,1 2 6 16,-1 0 7-16,0 1 7 0,1 2 6 0,-2 0 4 0,2 3 2 15,-2 1 2-15,-1 1 1 0,0 0 0 0,0 3-1 0,0-2-5 16,-1 5-4-16,1 0-3 0,-2 1-8 0,3 1-5 0,-1 2-7 0,0 2-7 15,1-2-5-15,0 6-4 0,1-2 0 0,-1 2-1 0,2 2 1 0,0 3 2 16,-2-1 1-16,2 3 3 0,0-1-4 0,0 4-11 0,-2 0-17 16,2 1-17-16,-1 0-26 0,0 0-26 0,0 3-34 0,-1-1-36 15,-1-1-47-15,1-2-48 0,2 3-79 0,-2-2-89 0,-1-4-62 16,3 3-48-16,-3-4-16 0</inkml:trace>
  <inkml:trace contextRef="#ctx0" brushRef="#br0" timeOffset="118912.5203">7760 8286 283 0,'-7'-8'560'16,"2"4"6"-16,0-1-12 0,-1-1-21 0,-1 3-108 0,0 0-150 0,0 3-90 16,1 0-58-16,1 0-34 0,-1 3-24 0,-2 0-16 0,3 3-13 15,-3 0-13-15,2 2-10 0,1 2-7 0,-2 3-7 0,0 1-5 0,2-1-4 16,-1 4 1-16,-2-1-1 0,4 3 1 0,0 1 1 0,-1 0 1 15,2-1 1-15,2 2 1 0,-1 2 1 0,0-3 1 0,2 0 2 0,0 0-1 16,2 0 0-16,-2-2 2 0,3-1-1 0,-1 0-1 0,1-2 0 16,0-1 1-16,-1-2-2 0,3 0 0 0,1-2 0 0,-2 0 1 0,0-3 2 15,-1 0 0-15,2-2 4 0,-2-1 1 0,2-2 2 0,-1-1 2 16,1-2 0-16,1-2 1 0,1-2 1 0,-1-3 1 0,2 1 2 16,-2-7 0-16,2 1 1 0,-1-2-1 0,2-3-2 0,-3 1-2 0,-1-5-3 15,1 2-2-15,-2-3-2 0,-1-2-2 0,1 2 0 0,-1-1-1 16,-1 0 2-16,0 0 2 0,-1 3 2 0,-1-1 6 0,0 3 4 15,-1 3 5-15,-1 1 3 0,2 2 2 0,-2 1 0 0,2 3 1 0,-1-1-2 16,-1 3-1-16,2 1-3 0,-3 3-4 0,2-1-6 0,1 3-5 16,0 1-7-16,-2 1-6 0,2 1-6 0,-1 3-3 0,1 2-4 0,0 2-1 15,0 2 0-15,0 1 1 0,0 3 2 0,0-1 3 0,1 3 2 16,-1 0 4-16,2 3 6 0,-1-3 1 0,2 1 3 0,0-1-1 0,-1 1 2 16,1-2 0-16,0-1-1 0,2 0 0 0,0-1-2 0,-2-2 1 15,3-2-2-15,-3-1 1 0,1 0 1 0,-1-1 1 0,0-2 2 16,0-2 1-16,-1-1 0 0,3 0 2 0,-2-3 0 0,4-3 0 0,-3 0 0 15,0-4 0-15,1 1 2 0,2-3-1 0,-1-4 0 0,0 0-1 16,0-1-1-16,1-6-3 0,-1 3-4 0,-1-5-5 0,1-1-5 0,-1 0-2 16,-2 0-4-16,2-2 1 0,-2 0-3 0,0 2 0 0,1-1 0 15,-3 1 0-15,3 2-2 0,-4-1 1 0,2 5 0 0,-2 0 1 16,2 4 1-16,-1-1 2 0,-1 5-1 0,0-3 0 0,0 5-3 0,2 0-3 16,-2 2-5-16,1 2-2 0,1 0-2 0,1 1 1 0,-1 2-1 15,1 0 1-15,2 2 1 0,1 1 3 0,0 2 0 0,2 0 3 0,-1 2 3 16,2 3 4-16,-1-1 6 0,0 1 5 0,3 2 5 0,-2 0 3 15,1 1 0-15,-2 1 1 0,3 1-1 0,-2 0 1 0,1-2-1 16,-1 2-3-16,-1 0 0 0,0-1-2 0,0 1-1 0,-2-1 0 0,1-2 0 16,-3 1 0-16,1-2-1 0,0 1 1 0,-2-2 1 0,3 1 1 15,-3-3 1-15,1-1-1 0,-1 1 0 0,0 0 1 0,0-1 1 0,-1-2 2 16,0-1 1-16,-1 3 0 0,2-4 2 0,-1 2 1 0,2-3 1 16,-2-1 0-16,1 1 1 0,0 0-2 0,2-1-4 0,-2-1-7 0,2-1-9 15,0-1-12-15,3-1-12 0,-2-1-12 0,0-2-14 0,1-1-12 16,4-1-13-16,-3-1-12 0,0-3-13 0,0 1-6 0,1-2-7 15,-1-2-2-15,0 0 1 0,1-1 4 0,-1 0 10 0,-2-1 11 0,1-1 12 16,-1 2 16-16,3 0 17 0,-4 1 22 0,-1-1 24 0,0 0 24 16,-2 1 23-16,1 2 21 0,0 2 16 0,0-1 16 0,-3 4 13 0,2-1 8 15,-1 1 7-15,-1 1 5 0,0 0 2 0,0 2-4 0,0 3-9 16,0-4-11-16,0 4-16 0,0 1-15 0,0 1-16 0,0 0-13 16,0 0-13-16,0 1-11 0,0 1-11 0,0 4-8 0,0-2-6 0,0 2-2 15,0 2-2-15,0 0 1 0,0 2 1 0,0 0 3 0,0 2 5 16,0-1 4-16,0 0 2 0,2 2 1 0,-2 0 1 0,1-1 1 0,1 0-1 15,1-1 0-15,-1-1-2 0,1 1 0 0,0-2-1 0,-1 1-2 16,1-3 0-16,0-1-5 0,2 1-1 0,-2-3-5 0,2-1-6 16,-2-1-6-16,2-2-7 0,0-2-6 0,2-1-5 0,-2-1-4 0,1-4-3 15,2 1 0-15,-1-5-2 0,0 0 2 0,1-3 0 0,0 0 1 16,-1-2 2-16,0-2 4 0,1 0 3 0,-1-1 8 0,-1 1 8 0,2-2 9 16,-2-2 16-16,-1 3 11 0,0 2 10 0,-2-4 11 0,2 2 10 15,-2 2 11-15,1 3 12 0,0-2 12 0,-3 3 13 0,1 0 12 16,1 2 11-16,-1 2 8 0,-1 2 5 0,-1-2 0 0,2 3-5 0,-2 2-10 15,0 0-12-15,0 1-14 0,2 1-16 0,-1 0-16 0,-1 3-13 16,0 0-13-16,2 3-13 0,-1 0-11 0,1 2-11 0,1 0-6 16,3 4-6-16,-3 3-3 0,2 0-3 0,0 5 4 0,1 0 5 0,3 5 5 15,-2 3 10-15,1 3 3 0,0 3 4 0,3 2 2 0,0 2-1 16,0 3-1-16,0 4-1 0,2-1-1 0,1 3-1 0,-3 0-3 0,2 1 0 16,1 1-4-16,-3 0-3 0,1 0-1 0,-2 0-3 0,1 0 0 15,-2 0 4-15,-2-5 1 0,-2 1 1 0,-2-2 2 0,0-1 2 0,-1-3 3 16,-4-1 3-16,1-4 4 0,-3-2 6 0,-2-1 8 0,-1-4 10 15,-2-1 10-15,-2-3 8 0,-2-2 4 0,-1-3 3 0,-2 0 2 0,-1-6 3 16,0-1-1-16,-4-1 2 0,1-5-2 0,-4-2-3 0,3-1-7 16,-4-3-10-16,1-5-19 0,-1-3-22 0,2-3-21 0,-2-2-20 0,2-5-16 15,1-4-15-15,0-1-14 0,2-7-11 0,3 0-13 0,1-3-11 0,2-2-18 16,5-3-20-16,2-2-21 0,0-4-21 0,5 2-16 0,2-3-12 16,2 1-17-16,4 0-23 0,-2-1-33 0,3 1-40 0,1 3-54 15,1 1-61-15,-1 5-48 0,0 0-44 0,-3 5-14 0</inkml:trace>
  <inkml:trace contextRef="#ctx0" brushRef="#br0" timeOffset="119250.838">6891 8436 198 0,'-3'-3'525'0,"0"3"-5"0,-1 0-19 0,3 0-74 0,1 0-104 16,0 0-62-16,0 0-42 0,0 0-24 0,0 0-18 0,0 0-13 0,0 0-15 15,0 0-14-15,1-2-14 0,1 2-15 0,1-1-12 0,-3-1-13 16,2 2-13-16,0-2-9 0,-1 2-10 0,-1-1-7 0,2 0-7 0,-1 1-9 16,-1-2-10-16,2 1-19 0,1 1-20 0,-1-2-36 0,-1 2-42 15,4-3-69-15,-2 0-83 0,0 0-114 0,2-1-128 0,-2 0-68 0,2 0-38 16,-2 1-21-16,0-4-13 0</inkml:trace>
  <inkml:trace contextRef="#ctx0" brushRef="#br0" timeOffset="121359.239">9754 8760 136 0,'-5'0'518'0,"-1"1"3"16,-1 1 3-16,-4-2-93 0,0 2-142 0,0-2-89 0,-3 5-67 15,0-3-34-15,-4 1-21 0,2 0-14 0,-6 1-8 0,2 1-6 0,-4-1-6 16,3 1-5-16,-4 0-4 0,0 2-5 0,-2-1-4 0,0-1-3 16,1 0-3-16,0 2 1 0,1-3 3 0,-1 1 2 0,1-1 3 0,3-1 3 15,0 0 1-15,1 0 3 0,3-1 3 0,0-2 1 0,1 0 3 16,2-2 0-16,1-1-2 0,1 0-1 0,1-1-4 0,1-3-7 0,3 2-9 16,1-5-10-16,0 3-11 0,2-4-9 0,0-1-9 0,2-1-10 15,1-2-10-15,1-2-9 0,1-1-9 0,1-3-9 0,1-1-6 0,0-2-3 16,1-2-4-16,0-1 2 0,0 0 1 0,2-2 7 0,-1-2 6 15,1 4 7-15,-2-2 11 0,1 0 13 0,-1 3 12 0,-2 2 15 16,1 2 17-16,0 2 17 0,-1 1 16 0,-1 2 14 0,0 3 12 16,-1 1 8-16,-1 3 5 0,2 1 3 0,-2 1 1 0,1 1-3 0,-1 3-4 15,-1-1-8-15,1 2-9 0,2 1-11 0,-1 1-11 0,-1 1-12 16,-1 3-11-16,1 0-10 0,1 4-10 0,-2 1-7 0,0 4-4 0,3 1-4 16,-2 5-1-16,2 4 0 0,-1 1 2 0,1 4 0 0,1 3 3 15,1 3 2-15,4 1 2 0,-1 2 0 0,1 3 1 0,4-1 0 16,2 4 2-16,-1-1 2 0,4 1 6 0,2 1 2 0,2 2 4 0,0-1-1 15,3-1-3-15,3 2-10 0,-1-2-11 0,0 3-15 0,3-2-17 16,1-1-23-16,-1-2-23 0,1 0-28 0,-1 0-32 0,0-2-43 0,1 0-49 16,-1-5-75-16,0 0-90 0,-3-1-61 0,0-3-48 0,-1-1-20 15,-2-3-8-15</inkml:trace>
  <inkml:trace contextRef="#ctx0" brushRef="#br0" timeOffset="121702.4644">10071 8681 162 0,'-3'-5'542'0,"0"-2"6"16,-1 3 5-16,0 0-96 0,1-1-148 0,0 2-94 0,1 1-66 16,1 0-40-16,-1 0-25 0,2 1-16 0,0 1-15 0,0 0-14 15,0 0-12-15,0 0-10 0,0 3-10 0,2-1-10 0,-1 2-7 0,1 0-3 16,1 1-2-16,2 2 0 0,-2 0 2 0,3 3 1 0,-1 0 3 0,3 2 1 16,-2 0 1-16,2 2-3 0,-2-1-7 0,2 3-8 0,-1-1-10 15,-1 1-12-15,5-1-13 0,-5 5-10 0,2-4-13 0,0 2-11 16,-2-2-13-16,-1 2-12 0,2-2-15 0,-2 2-13 0,-1 0-17 0,1-1-13 15,-2 0-18-15,-2-2-18 0,1 1-17 0,0-2-23 16,-1-1-24-16,-1 0-35 0,0-4-40 0</inkml:trace>
  <inkml:trace contextRef="#ctx0" brushRef="#br0" timeOffset="122159.6055">10051 8673 69 0,'-3'-9'499'0,"1"1"5"0,-1 1-62 0,1-1-97 16,2 2-82-16,-1 1-77 0,-1 0-50 0,2 0-35 0,2 0-22 16,-1 3-16-16,1-3-13 0,1 3-12 0,0-1-10 0,2-1-10 15,0 1-9-15,2 1-8 0,0-1-5 0,3 2-5 0,-2 0-3 0,1-2 0 16,0 3 0-16,-1 0-1 0,3 3 2 0,-3-2 0 0,0 2 0 16,0 0 0-16,0 0 2 0,-2 4 0 0,1-3 0 0,-2 4 2 0,-1-1 0 15,1 1 1-15,-2 3 5 0,-2-2 4 0,1 2 4 0,-2 1 3 16,-2 0 6-16,1 0 4 0,-2 1 4 0,-2-1 3 0,2-1 1 15,-2 2 2-15,-1 1 2 0,-1-2 1 0,1 0-1 0,0 0 1 0,0-2-3 16,1 0-2-16,0 2-3 0,0-5-2 0,-1 2-5 0,3-3-5 0,0-1-4 16,1 0-3-16,1 1-4 0,-1-3-1 0,2 0 0 0,2 0 0 15,-1-1 0-15,2-1 1 0,1-1-4 0,3 0-1 0,-2 0-3 16,3-1-4-16,2-1-1 0,2-1-4 0,1-1 0 0,2 1-2 0,0-2-1 16,2-1-1-16,1 1-2 0,2-2-1 0,0 2-2 0,-2-2 0 15,4 2-1-15,-1 1 0 0,-1-1 3 0,1 2 1 0,-1 2 3 0,-2 0 3 16,2 1 0-16,-1 1 0 0,-3 0 1 0,0 4 0 0,-5 0 3 15,0 0 2-15,0 2 6 0,-3 2 6 0,-3-1 5 0,-4 2 5 0,-1 1 6 16,-3 2 6-16,-2 1 4 0,-3-2 4 0,-4 3 5 0,-1 1 6 16,-2-1 6-16,-3 2 4 0,-1-1 1 0,-3-2-1 0,1 2-2 15,-4-1-5-15,3-1-3 0,-3 1-5 0,2-3-5 0,0-1-6 0,1-1-10 16,-2 0-14-16,5-2-19 0,-2-1-25 0,4-2-31 0,1-3-38 16,1 0-58-16,3-4-72 0,3 0-87 0,-2-1-97 0,6-6-60 15,2 1-41-15,1-2-22 0</inkml:trace>
  <inkml:trace contextRef="#ctx0" brushRef="#br0" timeOffset="122358.5632">10716 8661 337 0,'8'0'542'0,"1"0"1"0,-4 0-1 16,0 3-65-16,0-2-100 0,0 2-98 0,-2 0-99 0,0 0-59 0,0 4-38 15,-1-3-20-15,-1 4-11 0,2-1-6 0,-1 0-3 0,1 2 0 16,0 0 0-16,-1 2-1 0,1-1 0 0,0 2-5 0,1 0-7 15,2 0-4-15,-2 2-5 0,0-2-6 0,0-1-5 0,0 1-11 0,0 2-14 16,0-2-20-16,-1 2-22 0,3-4-22 0,-3 2-26 0,0-2-31 0,0 0-33 16,1-1-48-16,-3-1-54 0,1-1-84 0,1-1-96 0,-3-2-62 15,2 0-42-15,-2-4-15 0</inkml:trace>
  <inkml:trace contextRef="#ctx0" brushRef="#br0" timeOffset="122518.0503">10658 8415 72 0,'-5'-5'508'0,"3"2"-4"0,-1 1-12 0,0-1-16 0,3 1-121 15,-2 2-172-15,2 0-102 0,0 0-67 0,2 0-44 0,1 2-31 16,2 1-34-16,0-1-33 0,1 3-36 0,3 1-39 0,1 0-54 16,-2 1-67-16,4 2-46 0,0 0-39 0,-1 2-25 0</inkml:trace>
  <inkml:trace contextRef="#ctx0" brushRef="#br0" timeOffset="122861.2725">10918 8640 64 0,'5'4'429'0,"0"-1"-45"16,0 1-68-16,0 0-53 0,1-1-45 0,-2 0-32 0,1 1-23 15,2 0-17-15,-1 0-16 0,1 1-14 0,0-2-15 0,-2 2-12 0,1 2-11 16,1-2-13-16,0 2-10 0,-2 0-9 0,2 0-10 0,-3 0-7 16,1 3-5-16,0-2-4 0,-1 4-2 0,1-3-1 0,-2 3-2 0,-1-2-2 15,0 0 0-15,-1 1-2 0,-1-3 0 0,2 4 4 0,-2-5 4 16,0 2 7-16,0-3 5 0,0 0 8 0,0 0 7 0,0-2 8 15,0-1 5-15,0-1 4 0,0-2 3 0,0 0-1 0,0-2-1 0,0-1 0 16,1-1-1-16,-1-3-4 0,2-1-7 0,0-1-5 0,1-3-10 16,0-3-8-16,3 1-11 0,-1-2-8 0,0-2-9 0,1-1-4 15,-1 1-3-15,4-1-2 0,-1 0 0 0,0 0-1 0,0 1 0 0,0 2-1 16,-2 1 1-16,2 1 1 0,0-1 1 0,0 2 0 0,-2 4 2 16,-1-2 1-16,1 5-2 0,1-1-1 0,-1 0 1 0,0 4-2 0,-1-1 0 15,0 4 0-15,1 0 0 0,0 0 0 0,1 4 0 0,-1-1 1 16,0 4 0-16,1 0 0 0,0-1 1 0,1 5 3 0,-1-2 2 0,-1 3 2 15,2 1 1-15,0-1-4 0,-2 4-6 0,-1-1-11 0,2-2-15 16,0 2-16-16,-1-1-20 0,1 1-20 0,-1-2-21 0,-1 1-26 0,3-3-26 16,-2 1-30-16,-1-2-33 0,3-1-47 0,1-1-49 0,-1-3-63 15,0 0-67-15,2-2-33 0,1-2-15 0</inkml:trace>
  <inkml:trace contextRef="#ctx0" brushRef="#br0" timeOffset="124011.2931">11619 8425 118 0,'-5'-12'566'0,"-1"1"4"0,1-1-1 0,-1 3-61 0,-2-1-94 16,1 4-78-16,-2-1-72 0,1 4-49 0,0-1-37 0,-1 2-32 16,1 2-27-16,0 0-22 0,1 1-21 0,-2 2-18 0,3 2-15 0,-1 1-13 15,-1 1-11-15,1 3-9 0,1-1-8 0,1 6-6 0,0-2-3 16,0 2 1-16,2 1-1 0,0 0 0 0,0 2 3 0,1 0 0 16,1 0 3-16,1 3 0 0,1-4 0 0,1 2-4 0,1-1-5 0,0-1-3 15,0 0-2-15,0-1-1 0,2-2 0 0,0-1-2 0,0-1-3 16,1 0 1-16,-2-2-2 0,3-2-2 0,-1 0-1 0,-1-3-2 0,0 0-2 15,2-2-1-15,0-1 0 0,-1-2 0 0,-1-2-3 0,4-2 0 16,-4-1-2-16,2-1 1 0,-1-3 0 0,-1 1 3 0,0-4 0 0,0 0 2 16,2-1 2-16,-4-1 3 0,2-2 5 0,-2 1 5 15,0-2 6-15,1 0 7 0,0 2 10 0,-2-1 9 0,-1-1 10 0,1 2 8 16,-1 0 8-16,-1 3 5 0,0-2 4 0,0 4 2 0,0-1 1 0,0 3 0 16,0-1-4-16,0 4-2 0,0-1-5 0,0 4-9 0,0-1-9 15,0 1-9-15,0 2-11 0,0 0-8 0,2 0-10 0,-2 4-4 16,2-1-6-16,-1 3-1 0,-1-1-2 0,3 4 3 0,-1-2 1 0,0 3 4 15,1 0 2-15,0 1 7 0,1-1 3 0,0 3 5 0,0-3 3 16,0 2 0-16,0-1 2 0,0-1 1 0,1 2 0 0,-1-3 1 16,2-1 0-16,-1 2-1 0,1-3 1 0,-1 1-1 0,0 1-1 0,1-6 0 15,-1 1-3-15,0 0-5 0,-1-3-7 0,3 0-7 0,-1-2-7 16,0 0-8-16,1-3-5 0,-1-1-4 0,2-2-4 0,0-2-1 0,0 1-1 16,-2-4 0-16,2 0 0 0,-2-2-1 0,1-1 4 0,-3-4 3 15,1-1 6-15,0 1 6 0,-2-3 7 0,0-2 9 0,-1 1 7 0,1 0 12 16,-2-3 11-16,-1 3 9 0,-1-1 10 0,-2 0 8 0,1 2 7 15,1 3 6-15,-2 0 5 0,-1 2 4 0,1 2 1 0,0 2 1 16,0 2-1-16,0 1-3 0,-1 1-7 0,3 3-11 0,-1 0-14 0,-1 1-12 16,3 3-11-16,0-1-7 0,0 3-8 0,3 2-5 0,0-1-5 15,1 3-7-15,-1 1-10 0,2 0-7 0,3 2-9 0,-2 3-9 0,3 0-6 16,1 1-4-16,-1-1-4 0,4 3-4 0,-2 0-4 0,1 0-3 16,-2 0-4-16,3 1-1 0,-2 0-1 0,-2-1 3 0,1 1 6 0,1 0 8 15,-3-3 10-15,-2 2 16 0,2-3 17 0,-2 2 17 0,1-2 18 16,-4 2 18-16,2-5 15 0,-2 1 11 0,-2 1 11 0,1-3 9 15,-2 0 9-15,2-1 5 0,-2 2 7 0,0-2 1 0,0 0 1 0,0-1-4 16,0 0-4-16,0 0-10 0,0 1-8 0,0-2-8 0,0 1-10 16,0-1-7-16,1-1-7 0,-1 1-7 0,4 0-5 0,-2 0-6 0,1 0-6 15,-1-1-6-15,3 1-8 0,0-1-11 0,-1 2-10 0,5-3-16 16,-2 1-14-16,-1-2-15 0,2 0-19 0,3 0-17 0,-3 0-19 16,3-2-15-16,0-1-15 0,0 0-9 0,-1-1-8 0,4-2-2 0,-4-2-1 15,-1 1 7-15,2-3 7 0,0 2 13 0,-1-3 16 0,-1-2 18 16,-1 2 23-16,2-3 25 0,-3 1 25 0,0-1 24 0,-2-1 25 15,-1 0 21-15,1-1 20 0,-2 1 19 0,-1 1 19 0,1-2 16 0,0 2 16 16,-1 1 14-16,-2 0 13 0,0 1 6 0,0 0 3 0,0 1 2 16,0 2-2-16,0 0-3 0,-2 2-5 0,-1-1-10 0,3 1-10 0,-1 2-13 15,-1 0-14-15,2 1-15 0,0 1-18 0,0 2-17 0,0 0-17 16,0 1-13-16,0 0-11 0,0 0-10 0,0 0-8 0,0 1-5 0,0 2-5 16,0 0-1-16,0 4-1 0,0-4-1 0,0 5 4 0,0-1 2 15,0 2 4-15,0 0 3 0,0 1 5 0,0 2 2 0,2 0 0 16,-1 0-3-16,-1-1-6 0,5 0-5 0,-4 1-5 0,2-2-5 0,-1 2-5 15,1 0-7-15,0-1-7 0,-1-1-6 0,1 0-5 0,2-3-4 16,-2 1-2-16,3 0-2 0,-3-1 0 0,2-3-1 0,0-1-1 16,2-1-3-16,-3-2 0 0,2 0-2 0,1-2 2 0,-1-1 3 0,1-1 4 15,0-4 6-15,1 0 5 0,0-1 2 0,-1-1 6 0,0-3 6 16,1 2 8-16,-1-4 11 0,-1 1 12 0,0-1 14 0,0 0 15 0,-1-1 13 16,-2 0 12-16,2 0 13 0,-2 1 13 0,-1 0 10 0,1 0 12 0,-1 2 10 15,-1 0 7-15,1 2 4 0,-2 0 2 0,3 2-4 0,-3 0-5 16,0 2-6-16,0 0-9 0,0 2-12 0,0 2-13 0,0-1-13 15,0 4-15-15,0 0-13 0,0 0-12 0,0 0-9 0,0 4-9 0,0 2-7 16,1 3-6-16,1 0-1 0,0 3-2 0,-2 3 3 0,1 5 2 16,1 0 4-16,-1 6 5 0,3 1 4 0,-1 3 5 0,0 3 0 15,2 1 0-15,1 1-2 0,-1 5-3 0,1 1-5 0,0 0-4 0,1 0-7 16,0 4-11-16,1-1-5 0,-1 1-4 0,-1 0-3 0,3-1-2 0,-4 3-4 16,0-3 0-16,1-1 0 0,-2 1 1 0,-1-2 3 0,0-3 1 15,0-1 4-15,-3-1 5 0,0-4 11 0,-3-4 16 0,2 0 13 16,-3-5 9-16,1-2 9 0,-2-5 9 0,-1-2 4 0,-1-3 5 15,-3-5 1-15,2-2 1 0,-2-3 0 0,-1-6 1 0,0-1-2 0,1-3 0 16,0-4-6-16,0-2-9 0,0-5-9 0,0-1-12 0,2-2-11 16,1-3-7-16,2-3-9 0,2 0-12 0,3-4-11 0,0 1-12 0,3-4-17 15,2 3-18-15,2-3-28 0,2-2-28 0,4 4-42 0,1-5-44 0,3 3-94 16,2-4-120-16,2 1-79 0,2-1-57 0,1 2-23 0,2-4-10 16,-1 2 0-16</inkml:trace>
  <inkml:trace contextRef="#ctx0" brushRef="#br0" timeOffset="125275.6196">12948 7932 18 0,'-8'-4'537'0,"-1"-3"7"0,-1 2 1 0,-1 3-79 0,0-4-119 0,2 4-81 15,-2-2-55-15,0 1-34 0,1-2-19 0,-1 2-20 0,2 0-16 16,-3 2-18-16,3-1-14 0,1 2-14 0,2 0-14 0,-1 0-12 16,1 0-9-16,2 3-10 0,-1 0-8 0,1 0-8 0,3 2-3 0,-1-1-3 15,2 4-4-15,0-1-1 0,0 0-1 0,3 3 0 0,-1 2 3 16,3-2 2-16,1 1 2 0,0 2 1 0,1 0 1 0,-1 0 0 0,2 2-1 16,3 0 0-16,0-1 0 0,0 1-2 0,2 1-3 0,-2 0-1 15,5-1-2-15,-4 0-2 0,4 1-2 0,-2 0-1 0,2-1-3 0,-2 1 1 16,2-1-2-16,-2 0 1 0,-1-1-3 0,1 1 0 0,-1-2-2 15,-1 0 0-15,-2 0-2 0,0 1 1 0,-1-4 1 0,-3 2 2 16,-1-2 3-16,-2 1 3 0,-3-2 7 0,0 0 2 0,-1-2 2 16,-4 0 1-16,0 1 2 0,-1 1 2 0,-5-4-1 0,0 2-2 0,-3-1-5 15,-1 0-12-15,-5 0-12 0,2 0-20 0,-4-1-24 0,0 0-29 0,-3 0-34 16,3 0-40-16,-4 0-43 0,3-3-64 0,-2 1-75 0,1 1-79 16,3-4-83-16,-1 3-43 0,3-3-28 0,3-3-5 0</inkml:trace>
  <inkml:trace contextRef="#ctx0" brushRef="#br0" timeOffset="126008.8611">13135 8191 493 0,'0'-3'609'0,"0"0"4"15,0 1 3-15,-2 1-2 0,2-2-124 0,-2 3-186 0,2-1-109 0,0 1-70 16,0 0-38-16,0 0-21 0,0 0-18 0,2-1-11 0,0 1-11 15,-1 0-11-15,2 0-11 0,-1 0-8 0,3 0-9 0,-2 0-7 0,2 0-7 16,-2 0-8-16,3 0-5 0,0 0-8 0,2 0-3 0,-1-2-7 16,2 0-4-16,1 1-2 0,-1-1-2 0,2-3-2 0,0 1-1 15,-1 0-1-15,2-2 1 0,0-1 2 0,-1-1 4 0,0 0 5 0,-2 1 8 16,1-4 6-16,-1 3 6 0,-1-4 7 0,-2 4 9 0,-2-3 8 16,2 1 10-16,-5 0 8 0,-1 2 10 0,0-2 7 0,0 2 7 0,-1 1 4 15,-4-1 1-15,0 1 3 0,1 0 0 0,-3 2 0 0,-1 3 2 16,-1-1-1-16,1 0 0 0,-2 3-2 0,-2 0-3 0,2 0-1 0,-1 3-4 15,-3 2-4-15,1 0-1 0,1 2-3 0,-1-2 0 0,1 5 0 16,-1-1 1-16,0 2 2 0,2 1-1 0,0 2 0 0,1 0 0 16,1 3-2-16,3 0-1 0,-1-1-2 0,3 2-2 0,0 1 1 15,0 1-1-15,4 1 1 0,4-3 0 0,0 3-1 0,0-3 2 0,4 0 0 16,0 0-2-16,3-2 1 0,2 0-6 0,1-1-7 0,2-3-10 0,4-1-8 16,-2 1-15-16,6-5-13 0,-1 0-14 0,3-5-16 0,-3-1-18 15,6-2-17-15,-4-1-19 0,2-5-17 0,2 0-13 0,-3-5-9 0,3-1-4 16,-2 0 0-16,-2-3 5 0,0-1 9 0,-3-2 10 0,0 0 13 15,-1-1 16-15,-3-1 16 0,-1-2 22 0,-4 3 24 0,0-3 25 16,-3 1 26-16,-2 0 23 0,-3-1 20 0,1 3 18 0,-5-2 14 16,-1 3 14-16,0 0 10 0,-3 0 7 0,-3 1 7 0,2 3 2 0,-3-1-1 15,-1 2-4-15,-3 2-3 0,3-1-9 0,-3 5-7 0,0-1-10 16,0 3-8-16,1 0-10 0,-2 2-8 0,1 1-9 0,0 1-9 0,0 2-8 16,1 3-3-16,1 0-4 0,-4 1-2 0,4 3 0 0,0 0-2 15,0 2 1-15,1 0-1 0,0 4 1 0,-1-1-1 0,3 1 0 0,1 2 0 16,0 0 1-16,2 1-1 0,0 0 2 0,1 4-2 0,0-2 1 15,2 0-1-15,2 1-1 0,0-1-2 0,-1 0-3 0,3 0-5 0,-1 1-3 16,0-3-3-16,2-1-1 0,-2-1-3 0,4-1-1 0,-2-1-2 16,0 0-1-16,0-3 0 0,1-1-2 0,-1-2 1 0,1-2-1 15,1-1 1-15,-1-2 2 0,0-2 2 0,4-2 1 0,-4-1 1 16,0-4 1-16,2 0 2 0,2-1 1 0,-1-3-1 0,-1-1 3 0,-1 0 1 16,0-1 3-16,1 0 4 0,-3-3 4 0,3 1 6 0,-3 3 6 15,1-2 6-15,-1 2 6 0,0 0 4 0,-2 1 3 0,0 2 2 0,0 0-1 16,0 3-2-16,-1 0-3 0,1 1-4 0,0 3-5 0,-2 0-5 15,1 0-4-15,1 3-4 0,-1 0-6 0,1 3-4 0,0 0-5 16,-1 0-3-16,1 3-2 0,0 1 0 0,2 0-2 0,-1 1 1 0,0 4-8 16,-1-2-10-16,0 0-20 0,0 2-22 0,1 2-30 0,-1-2-32 0,0 1-43 15,1 1-50-15,0-2-72 0,-3 1-80 0,1-2-69 0,-1 1-60 16,1-4-38-16,1 1-24 0</inkml:trace>
  <inkml:trace contextRef="#ctx0" brushRef="#br0" timeOffset="126310.5444">13838 7885 148 0,'0'-3'522'0,"3"2"0"0,-1-1-63 0,-1 2-96 16,1 2-90-16,1-1-92 0,1 2-57 0,1 2-42 0,-1-1-28 16,0 4-19-16,0-2-12 0,1 2-6 0,-1 4-3 0,1-2-2 0,-2 0-2 15,3 2-1-15,-3 2-1 0,2-2-2 0,-1 2-1 0,-1 1 1 16,0-1-2-16,-1 1 1 0,-1-1-2 0,1-1-1 0,-1 1 1 15,-1-1-2-15,0-1 4 0,0-1 9 0,0-1 10 0,0-2 9 0,0-1 13 16,0 0 15-16,0 0 8 0,-1-4 6 0,1-1 4 0,0-2 1 16,0 0 1-16,0 0 1 0,0-5 1 0,0 1 0 0,0-3-4 0,0-2-8 15,1-1-11-15,-1-2-12 0,3-2-13 0,0 0-15 0,1-5-12 16,-1 1-12-16,0-2-10 0,3 0-7 0,1-3-7 0,0 1-5 0,1-1-9 16,0-3-9-16,1 3-14 0,1 0-14 0,0 0-19 0,0 4-19 15,0 0-25-15,1 2-26 0,-1 0-34 0,2 3-39 0,-2 2-56 16,1 1-65-16,0 2-63 0,-1 2-64 0,0 2-30 0,-1 0-18 0</inkml:trace>
  <inkml:trace contextRef="#ctx0" brushRef="#br0" timeOffset="127208.9478">14437 7766 136 0,'3'-5'469'0,"0"0"-30"16,-1 1-63-16,0-1-76 0,-1-1-51 0,-1 0-36 0,2 0-19 0,-2 0-12 15,0 3-10-15,0-4-8 0,-2 1-10 0,2 2-10 0,-3-3-11 16,1 2-11-16,-1 0-11 0,2 2-9 0,-5-2-4 0,1 1-1 16,0 1-4-16,0-2-2 0,0 2-6 0,1 0-8 0,-4 0-7 0,3 2-7 15,-1-1-7-15,-1 2-4 0,-1 0-3 0,1 0 0 0,-1 3-3 16,-2 0-2-16,-1 0-7 0,2 2-9 0,-1 1-7 0,-1 1-10 16,-2 1-6-16,2 2-3 0,1 1-4 0,-2-1 0 0,-2 3 1 0,5 3 0 15,-1-1 0-15,-1 2 1 0,0-1 1 0,3 3 1 0,2-2 2 16,-2 3 0-16,3 0 2 0,0 1 0 0,1-1 2 0,2 1 2 0,0-2-1 15,2 1-2-15,2-1-3 0,0-1-6 0,1 0-3 0,0-1-6 16,3-2-6-16,2-2-6 0,0 1-5 0,0-2-6 0,3-2-5 0,0-2-8 16,0-1-8-16,3-4-10 0,-1 0-9 0,4-3-8 0,-1-3-8 15,1-1-7-15,0-2-3 0,1-5-2 0,0 1-3 0,2-5 1 16,-1-1 0-16,-1 0 2 0,1-3 3 0,-3-2 4 0,1-3 10 0,-3 1 10 16,0-2 12-16,-4-2 12 0,2-1 10 0,-2 1 12 0,-4-4 11 0,1 1 11 15,-1-1 14-15,-1 0 13 0,-4 1 15 0,1-2 13 0,-2 1 14 16,0-1 15-16,-2 3 9 0,1-1 9 0,-3 5 8 0,1-1 10 15,-3 2 6-15,3 3 5 0,-2 3 1 0,2 0-1 0,0 4-7 16,-1 0-12-16,1 2-11 0,2 3-14 0,-1 1-17 0,-1 1-17 0,3 2-14 16,-1 2-11-16,1 3-11 0,0 0-13 0,0 0-6 0,0 3-7 0,0 3-6 15,0 3-1-15,0 2-1 0,1 1 1 0,-1 1 2 16,3 3 3-16,-3 4 3 0,2-1 4 0,-1 5 1 0,-1-2 0 0,2 3 0 16,-2 0-3-16,0 3 2 0,0 0 2 0,0 1 2 0,0-1 2 0,-2 0 1 15,2 1 2-15,-1 1 1 0,-1-2 2 0,-1-2 3 0,2 0 0 16,-1-3 3-16,2-3 2 0,-3 1 3 0,3-4 5 0,-2 0 4 15,2-5 3-15,0-1 1 0,2-2-2 0,-2-3-1 0,3-1-3 0,0-4-2 16,3-2-3-16,-1-2-1 0,2-3-4 0,-3-2-2 0,4-1-3 0,2-5-1 16,-1-1-1-16,-1-1-6 0,5-2-3 0,-4-1 0 0,2 0-2 15,0-1 2-15,-1 0 1 0,0-1 2 0,2 2 1 0,-3 1 6 16,1 1 3-16,2 1 6 0,-3-1 6 0,0 4 2 0,0 1 0 0,-2 1-1 16,-1 2-2-16,2 3-2 0,0-1-2 0,-2 1 0 0,1 5-2 15,-3-2 1-15,5 3 1 0,-2 0-2 0,-1 4-1 0,2-1-4 0,1 2-6 16,0 3-10-16,-1 0-14 0,1 2-21 0,2 1-25 0,-3-2-38 15,2 4-46-15,0 1-75 0,-2 1-93 0,2 0-108 0,-1 0-116 0,-1 0-61 16,0 0-33-16,0 0-18 0,1-2-9 0</inkml:trace>
  <inkml:trace contextRef="#ctx0" brushRef="#br0" timeOffset="127776.339">15068 7354 535 0,'-6'-1'636'0,"1"-1"7"0,-2 2 3 0,4 0-3 16,0 0-127-16,1 0-192 0,0 0-107 0,2 0-62 0,0 0-36 15,0 0-20-15,0 0-15 0,2 0-15 0,2 0-9 0,-3 0-9 16,4 0-13-16,1 0-12 0,-1 0-11 0,3-1-8 0,3-1-7 0,0 2-4 15,3-3-6-15,-1 3-5 0,4-5-8 0,3 1-7 0,-2 0-9 16,4-3-10-16,-1 2-11 0,3-2-12 0,-1 0-15 0,1 0-13 0,-3-2-13 16,1 0-12-16,-2 0-10 0,-2 0-7 0,1-1-5 0,-5 0 1 15,2 1 3-15,-5 2 6 0,-2-2 9 0,-1 0 10 0,-1 1 10 0,-3-1 10 16,-4 4 14-16,0-1 16 0,-1-1 16 0,-4 4 18 0,-1-2 16 16,-1 2 17-16,-2 1 14 0,-1 2 12 0,1 0 11 0,-4 2 8 15,2 0 4-15,0 1 2 0,-1 0 3 0,0 4 2 0,2-3 3 16,2 2 0-16,-1 1 1 0,0 1-2 0,1 1-1 0,2 0-4 0,1 1-4 15,0 2-4-15,4 1-3 0,-3 1-3 0,0 1-3 0,4 2-1 16,0-3-2-16,0 5 0 0,3-1-2 0,-2 1-2 0,3 0-2 16,0 3-3-16,0 0-4 0,0-1-2 0,1 4-5 0,0-3-3 0,1 2-12 15,0-2-15-15,-1 2-22 0,0 2-22 0,-2-1-27 0,2-1-29 0,-1 2-35 16,0-1-38-16,-1-1-53 0,-2 0-60 0,1-2-76 0,0 2-87 16,-1-4-48-16,-1-2-32 0,0-3-9 0</inkml:trace>
  <inkml:trace contextRef="#ctx0" brushRef="#br0" timeOffset="128743.5363">15515 7557 144 0,'0'-7'598'0,"-1"2"5"0,1-1 1 16,0 0-1-16,0 2-108 0,0 2-163 0,0-1-106 0,1 0-78 16,-1 1-47-16,3 1-31 0,-1 1-23 0,1 1-18 0,2 1-14 0,-2 2-11 15,0 0-8-15,3 3-8 0,-1-2-2 0,0 3-2 0,3 1 0 16,-2 3 3-16,-1-4 3 0,0 2 1 0,0 2 0 0,-1-1-3 15,2 1 0-15,-1 0-1 0,-2-2-2 0,-1 2-1 0,0-1-1 0,-1-2-1 16,-1 0 1-16,0 0 1 0,0-1 1 0,-1-1 3 0,1-2 4 16,-2 0 5-16,0-2 8 0,-1 0 4 0,1-3 4 0,1 0 4 15,-1 0 4-15,-4-1 1 0,3-2 3 0,2 1 2 0,-1-5 1 0,0 0 1 16,-1-3-1-16,3 0-1 0,0 1-2 0,0-2-4 0,0-2-1 16,3 0-5-16,1-3-1 0,-1 0-3 0,4 2-2 0,0-1-2 0,-1-1-3 15,2-1-1-15,3 2-5 0,0 0 0 0,-1-1-5 0,2 1-3 16,-1 1-5-16,2 1-6 0,0 1-5 0,-1 1-5 0,1-1-7 0,0 4-7 15,1-1-6-15,-3 1-6 0,2 0-6 0,-1 1-7 0,1 2-7 16,-1 1-5-16,0 1-4 0,-3 0-3 0,3 1-1 0,-3 1 1 16,0 1 2-16,0 1 3 0,-1-1 4 0,0 2 6 0,0 1 4 0,0 1 6 15,0-1 7-15,-2 2 6 0,-1 1 7 0,0-2 8 0,3 2 7 16,-4 1 6-16,1-3 6 0,0 1 4 0,0 2 2 0,-2-1 3 16,3-2 3-16,-3 2 2 0,2-1 1 0,0-1 3 0,-2 1 1 0,2-3 3 15,-2 2 0-15,3-1 3 0,-1 0 3 0,-2-2 3 0,2 0 4 0,-2-1 5 16,2 0 7-16,-2 0 3 0,3 0 7 0,-3-2 5 0,0-1 5 15,-1 0 4-15,1-1 6 0,2 2 5 0,-3-4 5 0,-1 1 4 16,1-1 4-16,0-1 3 0,-1-1 1 0,-1 3-1 0,0-3 0 0,-1 0-1 16,-1 0 0-16,0 0-3 0,-1 2-2 0,-2-3-3 0,2 1-4 15,-2 1-4-15,0-1-5 0,0 1-6 0,0 1-8 0,0 2-6 16,-2-3-6-16,1 4-5 0,-1 0-7 0,0 1-5 0,2 2-6 0,-3 2-4 16,2-1-3-16,-2 4-4 0,0-1-3 0,0 3-3 0,2 1-1 15,-2 0-1-15,0 2 0 0,3 3 0 0,-3-1 1 0,2 1 0 0,2 1 0 16,0 1 0-16,1 1 2 0,2-1-1 0,-3 0 0 0,4 2 0 15,0-2 1-15,2 0-2 0,0 0-1 0,1 0 0 0,0-2 0 0,3-1 0 16,0 2 0-16,2-2 1 0,-1-3 0 0,1-1 1 0,1 0 1 16,-1-1-2-16,2-5 1 0,0 1 0 0,0-1-1 0,0-2-2 0,2-3 0 15,-1 0 0-15,1-1 0 0,1-4 0 0,0-1-2 0,0 1 2 16,0-2 0-16,-2-1 0 0,3-1-1 0,-3-2-2 0,3-1 1 16,-3 1-3-16,2-3 0 0,-2-1-1 0,-2 0 1 0,4 0 1 15,-4 0 0-15,1 0 0 0,-1-2 0 0,-1 3 1 0,2 2-2 0,-4-2 0 16,3 4 1-16,-4-1 0 0,0 3 1 0,2 1 0 0,-4 3 0 15,2 1-1-15,-1-1 1 0,-1 3-1 0,0 1 2 0,-1 3 0 0,0 0-1 16,-1 2 1-16,2 1-1 0,-1 1 2 0,0 2 1 0,1 2 0 16,-2 1 2-16,3-1 1 0,-3 4 4 0,3 0 3 0,-2-1 1 0,1 1 1 15,2 0 1-15,-2-1-2 0,-1 2 1 0,1-2-1 0,0 1 0 16,1-2 0-16,0 1-1 0,-1-1-1 0,0-2 1 0,1 1 1 0,-3-4 0 16,2 2 2-16,1-3 0 0,-1 0-1 0,0-4-1 0,0 2 1 15,2-2-4-15,-1-2 2 0,0 0 0 0,0-3 2 0,0 0-2 16,1-2 1-16,-1 0 0 0,2-1 0 0,-3-2-2 0,2-1 0 15,0-1-2-15,-2 0 2 0,1-1 0 0,-3-2 0 0,1 0 0 0,-1 0 1 16,-1-2-1-16,-1 1 0 0,-1-2 0 0,1 1 1 0,-3-1 2 0,1 4 1 16,-2-3 4-16,0 3 2 0,-1 1 2 0,-1 1 0 0,0 2 3 15,-1 1 1-15,0 2 0 0,-3 1 3 0,2 2 1 0,-4 2 3 0,2 2-1 16,0 2 2-16,-2 2-2 0,2 2-2 0,1 1-2 0,-2 3-2 16,4 0-2-16,-2 4 0 0,1 1-2 0,3-1-1 0,-1 3-1 15,3 1-2-15,0 2-2 0,3 0 0 0,1 0-2 0,1 1 1 0,1-1-2 16,4-1 1-16,3 2 1 0,-3 0-1 0,6-3 1 0,0 0 1 15,3 0 1-15,1-3 1 0,5 0 0 0,1-4 0 0,-2 2-4 16,4-3-5-16,1-3-8 0,2 0-10 0,1-4-15 0,-1-1-17 0,3-2-26 16,-1-2-30-16,-2-1-49 0,6-4-58 0,-2-3-99 0,-1 0-118 0,-1-2-72 15,0-1-47-15,-2-2-21 0,-1-3-7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1:36:58.411"/>
    </inkml:context>
    <inkml:brush xml:id="br0">
      <inkml:brushProperty name="width" value="0.05292" units="cm"/>
      <inkml:brushProperty name="height" value="0.05292" units="cm"/>
      <inkml:brushProperty name="color" value="#FF0000"/>
    </inkml:brush>
  </inkml:definitions>
  <inkml:trace contextRef="#ctx0" brushRef="#br0">3896 3736 198 0,'-2'-1'352'0,"1"1"-81"0,1-2-68 0,-2 1-60 0,2 1-31 15,0 0-16-15,0 0-3 0,0 0 0 0,0 0-2 0,0 0-2 16,0 0-2-16,0 0-5 0,0 0-3 0,0 0-5 0,0 0-6 0,0 0-5 15,0 0-6-15,0 0-8 0,0 0-6 0,0 0-7 0,0 0-5 16,0 0-2-16,0 0-4 0,0 0-2 0,0 0-3 0,0 0-1 0,0 0-1 0,0 0-1 16,0 0-2-16,0 0-2 0,0 0-1 0,0 0-2 0,0 0-2 15,0 0-2-15,0 0 0 0,0 0-3 0,0 0 0 0,0 0-3 0,0 0-2 16,0 0 1-16,0 0-1 0,0 0-1 0,0 0-3 0,0 0-1 0,0 0 1 16,2 1-3-16,-2 1-2 0,0-2 0 0,1 0-1 0,1 1-2 15,-2 1 2-15,3-2 1 0,0 1-1 0,-2-1 2 0,3 2 4 0,1-1 2 0,-2-1 4 16,3 3 4-16,-1-1 1 0,4-1 3 0,-1 1 3 0,3 1 4 15,2-2 2-15,-2 1 2 0,2 1 2 0,4 0 2 0,-1-2-1 0,1 0 2 16,0 3-2-16,1-4-1 0,4 3-2 0,-3-3-1 0,2 4-1 0,1-3-2 16,1 1 0-16,1 1-1 0,-1-1-3 0,0-1-1 0,2 3-1 15,-1-4-1-15,1 4-1 0,-2-1-3 0,2 0 1 0,-2-1-3 0,1 3-1 16,-1-3-1-16,0 1-1 0,-1 0 0 0,0-2-2 0,1 2 0 0,-1 0 0 16,0 0-2-16,-3 0 0 0,3 0-2 0,0 0 0 0,0 0 0 0,-3 0 1 15,3 0-1-15,0-1 0 0,-3 1 0 0,3 1-1 0,0-1 1 0,0-1 0 16,-1-1 1-16,3 2 3 0,1-2 2 0,0 2 3 0,2-3 1 15,-3 4 3-15,5-4 2 0,-1 1 1 0,2 1 1 0,0-2 1 0,0 1 2 16,2-1 0-16,-1 2 2 0,3 0-1 0,-3-2 1 0,5 0-3 16,-3 3 0-16,2-3-2 0,-1 2-4 0,0-2 0 0,1 0-3 0,-2 2-1 15,2-1-1-15,-2 1-2 0,0 1-2 0,-1-2 1 0,-2 1-1 16,0-1-2-16,0 2 1 0,0-1-2 0,-2-1-1 0,0 1 1 0,-1 1-2 16,-1 0 0-16,1-2 0 0,0 1-1 0,0 1 0 0,-2-2-1 0,0 1 0 15,-1 1 0-15,3-3-1 0,0 3 2 0,0 0 3 0,0-2 1 0,-1-1 4 16,1 1 3-16,3 1 3 0,-4-2 0 0,4 0 4 0,3 0 3 15,-2 0 1-15,1 0 4 0,1 0 1 0,0-2 2 0,2 1 1 16,0 0-1-16,2-2-2 0,0 3-2 0,1-3-2 0,0 1-1 0,0 1-3 16,0-2-2-16,0 1-3 0,0 1 0 0,0-2-3 0,1 1-1 0,-2 1-2 15,-2-2-2-15,-1 1-2 0,1 1 1 0,-3 1-2 0,0-2 0 16,-1 2 0-16,-1-2-1 0,0 1-1 0,-1 1 0 0,-1-1-1 0,-3-1-1 16,2 2 0-16,-2-1-1 0,2 1-1 0,-3 0 2 0,0 0 1 0,1 0 2 15,-3-2 2-15,3 2 0 0,-4-1 3 0,3 1 1 0,-2-2 2 0,1 1 2 16,-2 1 3-16,1-2 1 0,2 2 1 0,-1 0 2 0,0-2 1 15,0 2 0-15,1-3 2 0,0 1-1 0,-2 0 0 0,3 1 1 0,-1-1-2 16,1 1 0-16,0 0-1 0,0-2 1 0,1 3-2 0,0-3 0 16,0 2-2-16,1 1 1 0,0-1-1 0,1-1-1 0,-1 2-2 0,2-1 1 15,-2-1-2-15,0 2-1 0,1-2 1 0,-1 1-2 0,1 1-2 16,-1-1-1-16,0-2 1 0,0 3-1 0,0 0-1 0,-2 0-1 0,1 0 1 16,-1 0-2-16,0 0 0 0,-1 0-2 0,-2 0 0 0,2 0 1 15,-1 0-3-15,-1 0 0 0,2 0 0 0,-5 0 0 0,3-3 0 0,0 3 1 16,-3 0 0-16,2 0 1 0,-1 0 0 0,-2 0 2 0,2 0 0 0,-2 0 3 15,1 0 0-15,-1 0 2 0,0 0 2 0,1 0 1 0,-3 0 1 16,3 0 0-16,0 0 3 0,-2 0 0 0,4 3 1 0,-4-3 1 0,4 0 0 16,-3 0-2-16,0 0 1 0,1 3 0 0,-3-2-1 0,4-1-1 0,-2 1-1 15,-1 1 1-15,0-2-1 0,0 2 0 0,0-1-2 0,-3-1 0 16,2 2-3-16,-2-1 0 0,0-1 0 0,-3 1 1 0,3-1-1 0,-2 3 1 16,-3-3 0-16,2 0 1 0,-3 3 0 0,2-2 1 0,-1-1-2 15,-3 1 1-15,2-1 1 0,-3 0 3 0,0 0 2 0,2 0 2 0,-2 0 6 16,-2 0 3-16,1 0 3 0,-1 0 5 0,-2 0 4 0,1 0 3 15,1 0 2-15,-3 0 3 0,0 0 4 0,0 0 2 0,0 0 2 0,0 0 1 16,0 0 1-16,0 0-2 0,0 0-3 0,0 0-4 0,0 0-3 0,0 0-3 16,0 0-3-16,0 0-6 0,0 0-1 0,0 0-4 0,2 0-3 15,-2-1-4-15,0 1-3 0,3 0-9 0,-2-1-10 0,1-2-19 0,-1 3-24 16,1 0-36-16,1-3-40 0,-3 3-67 0,3 0-77 0,-1-1-100 16,0 0-111-16,-2 1-59 0,0 0-35 0,-2-5-20 0</inkml:trace>
  <inkml:trace contextRef="#ctx0" brushRef="#br0" timeOffset="4147.7886">10081 5600 95 0,'0'0'385'0,"0"-2"-79"0,0 2-64 0,2-2-57 16,-2 2-33-16,0 0-22 0,0-1-13 0,0 1-7 0,0 0-5 15,0-4-5-15,0 4-2 0,0-3-3 0,0 3-5 0,0-2-5 16,0 0-10-16,-2 2-10 0,2 0-9 0,0-1-6 0,0-1-5 0,0 2-3 16,0 0-3-16,0 0-1 0,0-2-2 0,0 1-1 0,0 1 0 15,0-2-1-15,0 2-2 0,-2-1 1 0,2 1 0 0,0 0 1 0,0-1 1 16,-1 1 2-16,1 0 1 0,0 0-1 0,0-3 0 0,0 3 0 15,-2 0 0-15,2 0-1 0,0 0-1 0,0 0-2 0,0 0-2 16,0 0-2-16,0 0-2 0,0 0-3 0,0 0-3 0,0 0-2 0,0 0-3 16,0 0-2-16,0 0-3 0,0 0-1 0,0 0-2 0,0 0-1 15,0 0-2-15,0 0 1 0,0 0-2 0,0 0 0 0,0 0-1 0,0 0 1 16,0 0-1-16,0 0-1 0,0 0 0 0,0 0 1 0,0 0-1 16,0 0 0-16,0 0-1 0,0 0-1 0,0 0-1 0,0 0-1 15,0 0 0-15,0 0-3 0,0 0-2 0,0 0-2 0,-1 0-3 0,-1 0-4 16,2 3-4-16,-2-3-4 0,2 1-3 0,0-1-3 0,0 1-6 15,0 1-6-15,0-1 0 0,0 1-2 0,-1 1 0 0,1 1 2 16,-2-1 2-16,2 1 3 0,-2 1 2 0,2 0 4 0,-1 0 6 0,-2 2 2 16,3-1 4-16,-3 3 3 0,1-1 6 0,1-2 6 0,-1 4 2 0,-1-3 5 15,1 3-1-15,2-1 0 0,-1-1 2 0,-1 0-2 0,2 1 0 16,-2-1 0-16,1-1-1 0,1 0 2 0,-2 0-2 0,2 0 0 16,0 0 1-16,0-2 0 0,0 0 1 0,0 0-1 0,0-3 0 0,0 3 0 15,0-2 1-15,0 0 0 0,0-2 2 0,0 2 0 0,0-1 2 0,2-2 1 16,-2 1 1-16,0-1 1 0,1 1 1 0,-1-1 2 0,2 0 0 15,-2 0 2-15,3 0-1 0,-1 2 3 0,0-2 0 0,-1 2 1 16,2-2 1-16,-1 1 1 0,1 1 2 0,1-2-2 0,1 1 0 0,-1 1 1 16,0-2-2-16,1 1 0 0,0 1 0 0,1-2 0 0,-1 1-1 15,1 0 0-15,-1 1 0 0,3 1 0 0,1-1 0 0,-1-1 0 16,2 1 0-16,-1 0 0 0,2 1 1 0,1-3 0 0,1 4 2 0,0-3-1 16,1 1 0-16,1 0 0 0,0-2 1 0,3 0 0 0,-1 3-1 15,2-3-1-15,2 0-1 0,-1 2 0 0,3-2-2 0,-1 2 0 0,1-2 0 16,2 0-3-16,1 0 1 0,-1 0-2 0,2 0-1 0,0 0-1 15,1 0-1-15,-1 0-1 0,0 0-2 0,1-2-2 0,1 2 0 16,-1-2-1-16,-1 2-1 0,0 0-1 0,-3-3-2 0,3 3 0 0,-2 0-1 16,0 0 0-16,-1-2-2 0,-3 2 1 0,2 0-2 0,-1-2 1 15,0 2-1-15,-4 0 1 0,4 0-2 0,-4-1 1 0,0 1-1 0,1 0-1 16,-3 0 2-16,3 0-2 0,-3 0 1 0,0-2 0 0,0 2-1 16,-1-2 0-16,-2 2 0 0,3 0 1 0,-3 0 0 0,1 0 0 0,0 0 1 15,-2 0 0-15,1 0 2 0,-1 0 2 0,1 0 0 0,0 0 2 16,0-3 0-16,0 3 1 0,0 0 0 0,-1 0 1 0,-1 0 0 15,3 0 1-15,-1-2 2 0,-1 2 0 0,1 0-1 0,0 0 1 16,-1-2 0-16,1 2-1 0,1 0 1 0,-3-1-1 0,3 1 0 0,-1-2-1 16,-2 2 1-16,3 0-1 0,-2 0 1 0,1 0-2 0,0 0 1 0,-3 0-2 15,4 0-1-15,-3 0 0 0,0 0 0 0,-1 0-1 0,1 0 0 16,0 0-1-16,-2 0 0 0,-1 0 0 0,3 0 0 0,-1 0 1 0,-1 0 0 16,-1 0 0-16,1 0 1 0,1 0-1 0,-2 2 1 0,3-2 0 15,-3 1 0-15,2-1 0 0,0 0 1 0,0 0-1 0,-2 0 1 16,3 2 0-16,-2-2 0 0,1 0 2 0,2 0-2 0,-2 0 0 15,1 0 1-15,3 0-1 0,-1 0 1 0,1 0 1 0,0 0-2 0,0 0 0 16,1 0-1-16,2 0 0 0,-2 0 0 0,0 0 1 0,1 0-1 16,1 0-1-16,-1 0 0 0,3 0 0 0,-3 0-1 0,1 0-1 0,1 0 0 15,-2 0 0-15,2 0 0 0,-3 0-1 0,2 0 1 0,1 0 0 16,-3 0-1-16,1 0-1 0,0 0 1 0,-2 0-1 0,2 0 0 0,-2 0 1 16,2 0-2-16,-1 0 2 0,0 0-2 0,-2 0 2 0,2 0-2 15,-2 0 1-15,1 0-1 0,-1 0 0 0,1 0-1 0,-1 0 0 16,1 0 1-16,0 0-1 0,-1 0 1 0,1 0-2 0,1 0 1 0,-1 0 3 15,-2 0-1-15,4 0 2 0,-3 0 1 0,1 0 1 0,-1 0 1 0,1 0 1 16,0 0 2-16,-1 0 0 0,4 0 1 0,-4 0 0 0,3 0 2 16,-2 0 1-16,2 0 0 0,-2 0-1 0,3 0-2 0,-2 0 2 0,2 0-1 15,-3 0-1-15,3 0 2 0,-2 0-1 0,2 0-1 0,-2 0 1 16,2 0-2-16,-3 0 1 0,3 2-1 0,2-2 0 0,-4 0 0 16,3 0 0-16,-2 0-1 0,0 3 0 0,0-3 1 0,1 0-1 15,-2 0-1-15,2 0 1 0,-3 2-1 0,4 0 0 0,-4-2-1 0,3 0 0 16,0 1 1-16,-4-1-1 0,3 2-1 0,-2 0 1 0,2-2-1 15,-2 0 0-15,1 0 0 0,0 3 0 0,-2-3 0 0,4 0 0 0,-4 0 0 16,3 0-1-16,-2 2 1 0,2-2-1 0,-3 0 1 0,1 0-2 16,0 0 1-16,0 0 1 0,-1 0-1 0,2 2 1 0,-3-2-1 0,-1 0 0 15,4 0 0-15,-3 0 0 0,0 0 0 0,1 0-2 0,1 0 2 16,-3 0 0-16,0 0-1 0,3 0 0 0,-4 0-1 0,1 0 1 0,2 0 0 16,-1 0-2-16,-1 0 1 0,0 0 0 0,-1 0-2 0,2 0 1 15,-2 0-1-15,1 0 1 0,0 0-1 0,0 0 1 0,-3 0-2 16,3 0 0-16,-3 1 1 0,2 1-2 0,0-2 1 0,-1 0 1 0,-1 2-1 15,1-2 1-15,-1 1 0 0,1-1-1 0,-1 2 1 0,2-2 0 16,-4 0 1-16,2 1-1 0,0-1 1 0,1 0-1 0,-2 1 2 16,-1-1 0-16,1 0 0 0,-2 0 0 0,2 0 1 0,-1 1-1 0,-1-1 1 15,2 0 1-15,-2 0 0 0,0 2 2 0,0-2-1 0,-2 0 1 16,2 0 0-16,-2 0 2 0,2 0-1 0,1 0 0 0,-3 0 0 0,2 0 1 16,-2 0 0-16,2 0 0 0,-2 0 0 0,2 0-1 0,-2 0 1 15,3 0-1-15,-3 0 1 0,2 0-1 0,0 0 0 0,-2 0 0 0,2 0 1 16,1 0 0-16,1 0 0 0,-3 0 1 0,1 0-1 0,0 0 1 15,1 0 0-15,0 0-1 0,-1 0 2 0,0 0-1 0,0 0 0 0,0 0-1 16,0 0 1-16,0 0-2 0,2 0 0 0,-4 0 0 0,2 0-1 16,-2 0 1-16,0 0-1 0,1 0 0 0,0 0 0 0,-3 0 0 0,1 0 0 15,1 0 0-15,-1 0 0 0,-1 0 2 0,1 0-1 0,0 0-1 16,-1 0 1-16,-1 0-1 0,2 0 2 0,-1 0-1 0,-1 0 0 16,2 0 0-16,0 0 1 0,-1 0-1 0,-1 0 0 0,4 0 0 15,-4 0 1-15,1 0 0 0,2 0 0 0,-2 0 1 0,1 0-1 0,1 0-1 16,-1 0 2-16,1 0-2 0,0 0 0 0,1 0 1 0,-3 0-1 15,2-2 0-15,1 1 0 0,1 1 1 0,0 0-1 0,-2-1-1 0,2 1 0 16,-1 0 0-16,0-1 0 0,0 1 2 0,1 0-2 0,-3 0 0 0,1 0 0 16,1 0 0-16,-1 0 0 0,0-2 0 0,0 2 0 15,0 0 1-15,-1 0-1 0,1 0 0 0,0 0-1 0,-2-1 0 0,1 1 0 16,1 0 0-16,-1-2 0 0,0 2 0 0,-1 0 0 0,-1 0 0 0,2 0 0 16,-1 0 1-16,-1 0-1 0,0 0 0 0,2 0 0 0,-2 0 0 15,0 0 0-15,0 0 1 0,2 0 0 0,-1 0 0 0,-1 0 0 16,0 0 2-16,2 0-2 0,-2 0 1 0,0 0-1 0,0 0 0 0,1-2 2 15,-1 2-1-15,0 0 1 0,0 0 1 0,0 0 0 0,0 0 1 16,0 0 0-16,0 0 1 0,0 0-1 0,0 0 3 0,0 0 0 16,0 0 1-16,0 0 1 0,0 0 3 0,0 0-1 0,0 0 2 0,0 0 0 15,0 0 2-15,0 0 0 0,0 0 1 0,0 0 1 0,0 0 2 16,0 0 1-16,0 0 2 0,0 0 1 0,0-1 3 0,0 1 3 0,0 0-1 16,0-2 1-16,0 2 2 0,0 0-1 0,0-2 0 0,0 2-2 15,0 0-2-15,0-3-1 0,0 3-3 0,0-4-2 0,0 3-3 0,0-1-4 16,0 0-2-16,0-1-3 0,0 1-4 0,0-1-1 0,0-1-3 15,0 1-1-15,2-1-1 0,-2 0-1 0,2 1 1 0,-1-2 0 16,-1 1 0-16,3-1 0 0,-2-1 0 0,-1 2 0 0,2 0-2 0,0-3 1 16,-1 2 0-16,-1 0-1 0,2-2 0 0,0 0 0 0,-2 0 0 15,1 1-1-15,-1-3 1 0,2 1-2 0,-1 0 1 0,-1 2-1 16,2-3 1-16,-2 2-1 0,2-1 1 0,-1 1-1 0,-1 0 1 0,2 1-1 16,-1-2 1-16,-1 2-1 0,2-1 1 0,-2 0-1 0,2 2 1 0,-1-2 0 15,-1 2 1-15,0 0 0 0,0 0-1 0,3 1 2 0,-3-2 0 16,0 3 0-16,0-1-1 0,2 1 1 0,-2 0 0 0,0-1 0 15,0 2-1-15,0 0 1 0,0-1-1 0,0 2 0 0,0-1 1 0,0-1 0 16,0 3 0-16,0-1-1 0,0 1 0 0,0 0-1 0,0 0-1 16,0-2 1-16,0 2-2 0,0 0 0 0,0 0 0 0,0 0-2 0,0 0-1 15,0 0 0-15,0 0-1 0,0 0-2 0,0 0 0 0,0 0 0 16,0 0-2-16,0 0 1 0,0 0 0 0,0 0 0 0,0 0 0 16,0 0 1-16,0 0 0 0,0 0-1 0,0 0 1 0,0 0 1 0,0 0-1 15,0 0 2-15,0 0 0 0,0 0 1 0,0 0 0 16,0 0 1-16,0 0-1 0,0 0 1 0,0 0 0 0,0 0 2 0,0 0-1 0,0 0 1 15,0 0 1-15,0 0-1 0,0 0 0 0,0 0 1 0,0 0 0 16,0 0 0-16,0 0-1 0,0 0 0 0,0 0 1 0,0 0-2 16,0 0 0-16,0 0 1 0,0 0-2 0,0 0-1 0,0 0-3 0,0 0 1 15,0 0 0-15,0 0-3 0,0 0 0 0,0 0-1 0,0 3-1 16,0-3 0-16,0 2 0 0,0-1 0 0,0 2 1 0,0-1 2 16,0-1 1-16,0 2 0 0,0 0 3 0,0 0 1 0,0 2 2 0,0-2 0 15,0 1 3-15,0 1 2 0,0 0 2 0,0-2 0 0,0 4 1 16,-2-2 0-16,2 2 1 0,-3-2-1 0,3 2 0 0,-1 0 0 0,-1-1-1 15,2 2 2-15,-2 0 0 0,2 0 0 0,-1-1 0 0,-1 2 0 16,2-2-1-16,-3 2 1 0,1 0-1 0,1 0 0 0,-1 0 0 16,1-1 2-16,-3 0-2 0,3-1 1 0,-3 2 1 0,3-2-2 0,-2 1 0 15,2-3 0-15,-1 3 1 0,2-2 0 0,-2 0 0 0,2-2 1 16,-1 1-1-16,-1-1 2 0,2-1-1 0,-1 0 2 0,-1 1 1 0,2-4-5 16,0 3-7-16,0-3-14 0,0 0-19 0,0 0-30 0,0 0-33 15,0 0-44-15,2 0-47 0,-2 0-104 0,0 0-132 0,0 0-79 0,0 0-54 16,-4 0-30-16,0 0-14 0</inkml:trace>
  <inkml:trace contextRef="#ctx0" brushRef="#br0" timeOffset="5465.806">10027 5542 142 0,'2'-2'149'0,"0"0"-10"15,-1 1-5-15,-1-1-4 0,3-1-4 0,-2 1-4 0,1 0 0 16,-2 2-4-16,2-3-4 0,-1 3-8 0,-1 0-8 0,2-2-5 15,-2 0-8-15,0 2-5 0,0-1-6 0,0 1-6 0,0-2-9 0,0 0-5 16,0 2-4-16,0 0-5 0,0-3-2 0,0 3-3 0,0 0-1 16,0-2-1-16,0 2-1 0,0-2 0 0,0 2 1 0,0 0 0 0,0 0-1 15,0 0 3-15,0-1 1 0,0 1 3 0,0 0 1 0,0-2 1 16,0 2 1-16,0-2 0 0,0 1 0 0,0 1 0 0,0-2 1 0,0 2-2 16,-2-1-1-16,2 0-1 0,0 1-2 0,0-3-1 0,0 3-2 15,-1 0-2-15,1-2-2 0,0 2-1 0,0-1-3 0,0 1-1 16,0 0-2-16,-2-2-3 0,2 2-3 0,0-1-2 0,0 1-2 0,0 0-2 15,0 0-4-15,0 0-1 0,0 0-5 0,0 0-1 0,0 0-5 16,0 0-4-16,0 0-2 0,0 0-4 0,0 0-4 0,0 0-4 0,0 0-4 16,0 1-5-16,-2 1-5 0,2-2-5 0,-1 1-4 0,1 1-4 15,0 1-3-15,0-2-3 0,-3 0 1 0,3 2 0 0,-1 1 3 16,-1-1 3-16,2 2 4 0,-2-1 4 0,2 1 3 0,-1 2 6 0,-1-1 5 16,-1 1 6-16,1 2 6 0,1-2 5 0,-1 3 5 0,0-3 4 15,-1 3 0-15,2-2 3 0,-1 1 1 0,0-1 1 0,2 1-1 0,-1 0 1 16,-1 0 0-16,2-3 1 0,-2 2 1 0,0 1 1 0,2-2 1 0,-2 1 1 15,2-3 3-15,-1 2 1 0,-1-2 0 0,2 1-8 16,-1 0-10-16,-1 0-20 0,0 0-24 0,2 0-38 0,0 0-43 0,0-1-68 16,0 0-81-16,0 0-86 0,-1 2-90 0,-1-5-49 0,2 3-31 15</inkml:trace>
  <inkml:trace contextRef="#ctx0" brushRef="#br0" timeOffset="22148.1101">11162 7040 171 0,'0'-3'348'0,"-2"-1"-68"0,2 2-79 15,0-1-43-15,0-1-24 0,0 3-15 0,0-1-9 0,0 1-7 16,0-3-1-16,0 3-5 0,0-1-8 0,0 0-6 0,2 0-3 0,-2 1-6 16,2-1-5-16,-1-1-6 0,-1 2-8 0,2-1-3 0,-1 1-4 15,-1-2 0-15,2 1-1 0,-2 1 0 0,2-1 1 0,-2-1 2 16,1 2-1-16,-1-1 1 0,0 2-2 0,2-1-2 0,-2-1 1 0,0 2-2 16,0 0-3-16,1 0-1 0,-1 0-4 0,0 0-2 0,0 0-3 15,0 0-1-15,0 0-4 0,0 0-4 0,0 0-2 0,0 0-4 16,0 0-5-16,0 0-3 0,0 0-5 0,0 0-2 0,0 0-5 0,0 0-2 15,0 0-3-15,0 0-2 0,0 0-4 0,0 0-2 0,0 0-2 16,-1 0-2-16,1 2-2 0,-2-1-3 0,2-1-2 0,0 3-1 16,-1-1-1-16,1-1-2 0,-2 1-1 0,2 1-1 0,-2 0 1 0,2 0 3 15,-1-1 3-15,-1 3 2 0,2-1 2 0,-1 3 3 0,-1-3 2 0,2 4 4 16,-2-2 3-16,2 1 2 0,-1 2 2 0,-1 0 4 0,2-1 4 16,-3 0 1-16,3 1 0 0,-1-1-1 0,-1 2-1 0,2-1 0 15,-1-1 0-15,1 1 0 0,0-1 1 0,0-1-1 0,0 0-2 0,0 0 1 16,0 0 0-16,0-1 0 0,0 1 0 0,0-3 1 0,0 1 0 15,0-3 2-15,0 3 2 0,0-2-1 0,0 0 1 0,0 0 0 16,0-2 2-16,0 2 0 0,1-3 2 0,-1 0 1 0,0 2 0 0,0-2 0 16,0 0 1-16,0 0 0 0,2 1-1 0,-2-1 0 0,0 0-1 0,0 0 1 15,1 0 0-15,-1 0 1 0,3 0 1 0,0 0-1 16,-1 0 1-16,0 2 1 0,-1-1-1 0,2-1 1 0,1 2 1 0,-1-2 1 16,0 1 0-16,2 1 1 0,1-2 0 0,0 1-2 0,-1 1 1 0,1-2-1 15,-1 1-2-15,4 1-2 0,-2-2-1 0,-1 1-1 0,2-1-2 16,1 1-1-16,-2 1-1 0,1-2-1 0,0 2 0 0,1-1 1 15,-1-1-2-15,0 2 0 0,3-2 2 0,-2 0 0 0,1 2 1 0,2 0 0 16,-2-1 2-16,1-1 1 0,3 2 2 0,-1 0 1 0,1-2 0 16,-1 1 1-16,3-1 0 0,-2 2 0 0,3-1 2 0,-1-1-1 0,1 1 1 15,1-1-1-15,1 0 1 0,1 0-2 0,-2 0 1 0,1 0-2 16,0 0 0-16,1 0-1 0,2 0 0 0,-4 0-2 0,4 0 0 0,-2 0-1 16,0 0-1-16,0 0-1 0,0-1 0 0,-2 1-2 0,1 0 0 15,1 0 0-15,-2 0-1 0,1 0-1 0,-3 0 0 0,1 0 0 16,2 0-1-16,-5 0 0 0,3 0 1 0,-4 0-1 0,0 0 2 0,1 0-1 15,-1 0-1-15,1 0 1 0,-3 0 0 0,1 0 0 0,0 0 0 16,-1 0 1-16,1 0 1 0,0 0-1 0,-3 0 1 0,4 0 1 16,-2 0-1-16,1 0 0 0,-1 0 0 0,1 0 0 0,0 0-1 0,-1 0 1 15,1 0 0-15,2 0-1 0,-2 0-1 0,1 0 0 0,-2 0-2 0,3 0 0 16,-1 0 1-16,-2 0-1 0,3 0-1 0,-1 0 0 0,-1 0-2 16,1 0 1-16,-2 0-1 0,2 0 0 0,-2 0-1 0,1 1 1 15,-2 2-1-15,1-3 1 0,0 0-1 0,-1 0 1 0,-1 0-1 0,4 3 1 16,-4-3-1-16,2 0 1 0,-1 0 1 0,1 0-2 0,-2 0 2 15,2 1-1-15,0-1 3 0,-1 0 0 0,2 0 2 0,-2 0 0 0,1 0 0 16,-2 0 2-16,3 0-1 0,-2 0 1 0,0 0 2 0,1 0-1 16,0 0 2-16,0 0 0 0,-1 0 0 0,1 0 1 0,0 0-1 0,-1 0-1 15,0 0 0-15,0 0 0 0,0 0 0 0,0 0-1 0,0 0 2 16,-2 0-1-16,3 0-1 0,-2 0 1 0,1 0-2 0,-1 0 0 0,1 0 1 16,-2 0 0-16,0 0 0 0,1 0-1 0,-1 0 0 0,0 0 1 15,1 0-1-15,1 0 0 0,-2 0 1 0,0 0-1 0,1 0 1 16,-1 0-1-16,2 0 0 0,1 0 0 0,-3 0-1 0,1 1 0 0,-1-1 0 15,3 0 1-15,-1 0-1 0,-1 0 0 0,0 2-1 0,1-2 1 16,0 0 0-16,0 2-1 0,-2-2 0 0,2 1 0 0,1-1 1 16,-1 0-1-16,-2 0 2 0,2 2-2 0,-2-2 1 0,2 0 0 15,1 0 0-15,-2 0 1 0,-1 0-2 0,2 0 1 0,1 2 1 0,-2-2 1 16,-1 0-1-16,3 0 1 0,0 0-1 0,-1 0 0 0,1 0 1 0,-2 0-1 16,3 0-1-16,-2 0 1 0,0 0 0 0,0 0 0 0,0 0 1 15,2 0-2-15,-2 0 0 0,0 0 0 0,0 0 0 0,2 0-1 16,-2 0 0-16,-1 0 0 0,2 0 1 0,0 0-1 0,-1 0 0 0,2 0-1 15,-2 0 0-15,1 0-1 0,0 0 1 0,-1 0-1 0,-1 0 1 16,2 0-1-16,2-2 0 0,-1 2 0 0,-1 0 0 0,1 0-2 0,0 0 0 16,-1 0 0-16,-1 0-1 0,4 0 1 0,-3 0 0 0,1 0-1 15,-2 0 0-15,3 0-1 0,-1 0 1 0,-2 0-1 0,1 0 1 0,3 0-1 16,-2 0 1-16,-2 0-1 0,1 0 2 0,2 0-1 16,-2 0 1-16,0 0 0 0,2 0-1 0,0 0 0 0,-4 0 0 0,3 0 1 15,1 0 0-15,-3 0-1 0,2 0 1 0,0 0 0 0,2 0 0 0,-5 0 1 16,3 0 1-16,0 0 1 0,-1 0 1 0,1-2 1 0,0 2 2 15,-1-1 0-15,4-1 2 0,-3 2-1 0,0-2 2 0,3 1 0 0,-4 1 0 16,1-1-1-16,1 1 1 0,-1-3 0 0,0 3-1 0,-1 0-2 16,1 0 1-16,-1 0-2 0,2 0 0 0,-2 0 1 0,0 0-2 15,2 0 1-15,-4 0 0 0,1 0-1 0,2 0 0 0,0 0 1 0,-3 0 1 16,2 0-1-16,-1 0 1 0,2 0-1 0,-2 0 0 0,-1 0 1 16,3 0-2-16,0 0 0 0,-1 0 2 0,1 0-1 0,-2 0 0 0,6 0 1 15,-5 0-1-15,0 0 0 0,3 0 0 0,1 0-1 0,-2 0 0 16,0 0 0-16,3 0 1 0,-2 0-1 0,2 0 0 0,-2 0 0 15,2 0 1-15,0 0-2 0,0 0-1 0,-2 0 1 0,3 0 0 0,-1 0 0 16,0 0-1-16,0 0 0 0,-1 0-1 0,0 0 0 0,2 0 0 16,-1 0 0-16,1 0-2 0,-4 0 1 0,3 0 0 0,0 0-1 15,-1 0 0-15,0 0 0 0,2 0 0 0,-2 0-1 0,0 0 1 0,1 0-1 16,-2 3 1-16,1-3 0 0,2 0-2 0,-3 0 2 0,0 1-1 16,2-1 1-16,-2 0 0 0,1 0-2 0,0 1 2 0,0 1-2 0,0-2 1 15,0 0-2-15,0 2 1 0,1-1-1 0,1-1-1 0,-2 0 0 16,1 2 2-16,-2-2-2 0,2 0 0 0,0 0 1 0,-1 2-1 15,-2-2 1-15,4 0 2 0,-4 3 0 0,3-3 2 0,-2 0 1 0,2 0 0 16,-2 2 1-16,0-1 1 0,1-1 1 0,-2 2 2 0,0-2-1 16,1 1 3-16,-1-1-1 0,1 2 0 0,-1-1-1 0,-2-1 2 0,3 2-2 15,-3-1 2-15,3-1-2 0,-1 1 1 0,-1 1-1 0,1-2 1 16,0 2-1-16,0-1 2 0,0-1-1 0,0 0-1 0,-1 2-1 0,-1-1 2 16,5-1-2-16,-5 2 2 0,1-2-2 0,1 0 1 0,0 1-1 15,-1-1 0-15,1 2 1 0,1-2-2 0,-3 0 0 0,3 0 0 16,-3 1 1-16,2-1-1 0,1 2-1 0,-2-2 0 0,1 0 0 0,-3 1 0 15,1-1 1-15,2 2-1 0,-2-2 0 0,1 0 0 0,0 0-1 16,-1 1-1-16,1-1 1 0,-1 0 0 0,1 1 1 0,0-1-1 0,-1 2 1 16,2-2-1-16,-2 2 0 0,0-2 0 0,3 0 0 0,-3 0 0 15,0 3 1-15,2-3-1 0,-2 0 0 0,1 0 1 0,-2 0 0 0,3 0-2 16,-1 2 1-16,-2-2 0 0,2 0 0 0,1 0-1 0,-1 0 1 16,-2 2-1-16,0-2 0 0,1 1 1 0,0-1-1 0,-2 2 0 15,1-2 0-15,2 2-2 0,-2-2 1 0,2 1 0 0,-2-1 0 0,1 0-1 16,0 2 1-16,-1-2-1 0,-1 1 0 0,4-1 0 0,-4 0 0 15,1 1-1-15,2-1 1 0,-2 3 0 0,1-3-1 0,0 0 1 0,-1 0-1 16,-1 0 1-16,4 0-1 0,-4 3 0 0,-1-3 0 0,3 0 0 16,-1 0 0-16,-1 0 0 0,0 0 0 0,1 0-1 0,-2 0 1 15,4 0-1-15,-3 0 1 0,-1 0-1 0,-2 0 1 0,3 0-1 0,1 0 1 16,-2 0-1-16,1 0 1 0,-1 0-2 0,0 0 2 0,0 0-1 16,1 1 2-16,-1-1 1 0,0 0 1 0,0 0-2 0,1 0 1 0,-1 0 1 15,-1 1 0-15,-1-1 0 0,3 0 2 0,-2 2 0 0,-1-2 0 16,2 0 1-16,-2 0-1 0,1 0 2 0,-2 0-1 0,-1 0-1 0,1 0 0 15,0 0 1-15,1 0 0 0,-1 0-1 0,0 0 0 0,-2 0 0 16,0 0 0-16,0 0 0 0,0 0-1 0,-1 0 0 0,2 0 0 16,-2 0-1-16,0 0 1 0,-1 0 0 0,2 0-1 0,-1 0 0 0,0 0 1 15,-1 1 0-15,2-1 0 0,-1 0-1 0,1 0 0 0,-1 2-1 16,-1-2 1-16,1 0 0 0,2 0 1 0,-2 0-1 0,0 0 0 0,-1 0 2 16,2 2-1-16,-1-2 1 0,1 0 0 0,0 0-1 0,-1 0 1 15,1 0 1-15,1 0 0 0,0 0 0 0,-1 0 0 0,0 0 2 0,0 0-1 16,-1 0 0-16,1 0 1 0,-1 0-2 0,-1 0 0 0,1 0 1 15,1 0-1-15,-3 0 1 0,2 0 1 0,0 0-2 0,-2 0 0 16,0 0 0-16,0 0-1 0,1 0 1 0,-1 0 0 0,0 0-1 0,0 0 1 16,0 0 0-16,0 0 1 0,0 0-1 0,0 0 0 0,0 0 0 15,0 0 1-15,0 0-1 0,0 0 0 0,0 0 0 0,0 0 1 16,0 0-1-16,0 0 0 0,0 0 0 0,0 0 1 0,0 0-2 0,0 0-1 16,0 0-1-16,0 0 1 0,0 0-1 0,0 0-1 0,0 0 1 15,0 0-1-15,0 0 0 0,3 0 0 0,-3 0-1 0,0 0 1 0,0 0-1 16,0 0 0-16,0 0 1 0,0 0 0 0,0 0 0 0,0 0 1 15,0 0-1-15,0 0 1 0,0 0 0 0,1 0 0 0,-1 0 0 0,0 0 1 16,0 0 0-16,0 0 1 0,0 0 0 0,0 0 0 0,0 0 0 16,0 0 2-16,0 0-1 0,0 0-1 0,0 0 1 0,0 0 1 15,0 0-1-15,0 0 0 0,0 0 0 0,0 0 1 0,0 0 0 0,0 0 0 16,0 0 1-16,0 0 0 0,0 0 0 0,0 0-1 0,0 0 1 0,0 0 1 16,0 0-2-16,0 0 1 0,0 0 0 0,0 0 1 15,0 0-1-15,0 0 0 0,0 0-1 0,0 0 0 0,0 0 1 0,0 0-2 16,0 0 1-16,0 0 1 0,0 0-2 0,0 0 0 0,0 0 2 15,0 0-1-15,0 0 0 0,0 0 2 0,0 0-2 0,0 0 2 0,0 0-1 16,0 0 1-16,0 0-1 0,0 0 1 0,0 0-1 0,0 0 1 16,0 0 0-16,0 0 0 0,0 0-1 0,0 0 1 0,0 0-1 0,0 0 0 15,0 0-1-15,0 0 0 0,0 0 0 0,0 0-1 0,0 0 0 16,0 0-1-16,0 0 0 0,0 0 1 0,0 0-2 0,0 0 0 16,0 0 0-16,0 0 0 0,0 0 0 0,0 0-2 0,0 0 2 0,0 0-1 15,0 0 0-15,0 0 0 0,0 0 0 0,0 0 0 0,0 0 0 0,0 0 0 16,0 0 1-16,0 0-2 0,0 0 1 0,0 0 0 0,0 0 0 15,0 0-1-15,0 0 0 0,0 0 0 0,0 0 1 0,0 0 0 16,0 0 0-16,0 0 1 0,0 0-1 0,0 0 1 0,0 0 0 16,0 0 0-16,0 0 1 0,0 0 0 0,0 0 0 0,0 0 2 0,0 0-1 15,0 0 0-15,0 0 1 0,0 0 1 0,0 0-1 0,0 0 2 16,0 0-1-16,0 0 1 0,0 0 0 0,0 0 1 0,0 0 0 0,0 0-1 16,0 0 0-16,0 0 0 0,0 0 1 0,0 0 0 0,0 0-1 15,0 0 1-15,0 0 1 0,0 0-1 0,0 0 2 0,0 0 0 16,0 0 1-16,0 0 1 0,0 0 0 0,0 0 3 0,0 0-1 0,0 0 2 15,0 0-1-15,0 0 2 0,0 0 0 0,0 0 1 0,0 0 1 0,0 0-1 16,0 0 0-16,0 0-1 0,0 0-1 0,0-2-2 16,0 2-2-16,0-2-1 0,0 1-1 0,2 1-1 0,0-3-3 0,-2 2 0 15,0 1-1-15,1-3-2 0,-1 0-2 0,0 2-1 0,2-2-1 16,-1 2-2-16,-1-1-1 0,0 0-3 0,0-1-5 0,2 1-10 0,-2 2-10 16,2-3-13-16,-2-1-15 0,1 2-18 0,-1-1-20 0,0 0-28 15,2 0-34-15,-1-2-67 0,1 2-86 0,-2-3-94 0,2 2-95 0,-2-1-50 16,0-2-26-16,0 1-8 0</inkml:trace>
  <inkml:trace contextRef="#ctx0" brushRef="#br0" timeOffset="25547.678">16531 6985 402 0,'0'-1'350'16,"0"-1"-85"-16,0 1-58 0,0 1-42 0,0 0-22 0,0-2-14 0,0 2-10 16,0 0-7-16,0 0-8 0,0 0-5 0,2-1-4 0,-2 1-4 0,0 0-5 15,0 0-8-15,0 0-3 0,0 0-7 0,0 0-5 16,0 0-4-16,0 0-4 0,0 0-2 0,0 0-5 0,0 0-3 0,0 0-3 16,0 0-4-16,0 0-4 0,0 0-5 0,0 0-3 0,0 0-5 0,0 0-3 15,0 0-4-15,2 1-5 0,-2-1-4 0,0 0-1 0,0 0-7 16,0 0-1-16,0 3-2 0,0-3-2 0,0 2-2 0,0-1 0 15,0 2 1-15,0-1 0 0,0-1 1 0,0 1 3 0,-2 1 2 0,2 0 5 16,-2 1 0-16,2-1 2 0,-1 2 3 0,-2 0 2 0,3 0 2 16,-2 2 3-16,2-3 2 0,-1 4 0 0,-1-3 1 0,2 3 0 15,-1-1 0-15,-1 1-2 0,0-1-2 0,2 1-2 0,-1-1 1 0,-1 1 0 16,2 0-1-16,-1-1 2 0,1 0-1 0,-2 2 0 0,0-1 0 16,2-2 0-16,-1 1 0 0,-1-1 3 0,2 1 1 0,-1 0-2 0,1 1-3 15,-2-3-13-15,0 2-11 0,2-2-23 0,-1 1-26 0,-2 0-36 16,3 0-41-16,-2 0-72 0,2 0-81 0,-3 0-91 0,2-1-91 0,-3 0-53 15,1 0-30-15,2-2-14 0</inkml:trace>
  <inkml:trace contextRef="#ctx0" brushRef="#br0" timeOffset="40080.399">22560 9910 79 0,'-6'5'134'0,"-1"-1"-50"0,3 1-29 15,-2-1-17-15,1 2-5 0,2-1 0 0,-2 0 0 0,2 2 1 16,-1-2-3-16,1 2-4 0,2-2-5 0,-4-1-9 0,5 2-3 15,-1-2-3-15,1 1-1 0,0-1 1 0,0 1 4 0,0-2 0 0,0 1 2 16,1-1 3-16,2 0 1 0,-1 0 1 0,1-1 1 0,0 0 1 16,0 0 4-16,0-1 4 0,1 1 4 0,0 0 2 0,1-2 1 0,1 0 0 15,1 0-2-15,-1 0-3 0,2-2-1 0,1 0 1 0,-1-1 0 16,0 1 2-16,0-3 0 0,5 2 3 0,-5-2 2 0,1 0 4 0,0 0 5 16,1-1 7-16,-2-1 9 0,1 1 10 0,-1-1 11 0,0-2 11 15,-3 2 11-15,3-1 6 0,-3 0 7 0,-4-1 6 0,1 1 3 0,-2-1 3 16,-2 0-3-16,1 1-6 0,-3-1-7 0,-3 1-9 0,0 0-13 15,1 2-13-15,-2-2-15 0,-3 3-15 0,2 0-12 0,-1 2-11 16,-2 0-17-16,0 1-19 0,1 1-29 0,-1 1-33 0,0 1-43 16,0 3-47-16,-1 0-91 0,4 2-112 0,-2 0-77 0,1 3-61 0,2-2-29 15,1 5-13-15</inkml:trace>
  <inkml:trace contextRef="#ctx0" brushRef="#br0" timeOffset="40797.859">22010 10410 64 0,'-5'-2'471'0,"0"2"-7"16,-1-2-73-16,-1 1-104 0,0 1-72 0,1 0-59 0,-1 0-32 15,1 0-21-15,-2 0-18 0,2 1-18 0,-2 1-12 0,-3 1-7 0,5 0-9 16,-4 1-7-16,-1 1-9 0,3 0-9 0,-1 2-6 0,-1-2-6 16,-1 1-2-16,3 1-1 0,0 1 1 0,-1-1-1 0,3 1 1 15,-2-1 1-15,1 0 0 0,2 3 0 0,1-3 1 0,1-1 2 0,0 2-1 16,-1-3-1-16,4 2-1 0,0-1 0 0,0-1 1 0,0 0-1 0,2-1-1 15,0 1 0-15,2-2 0 0,0 0-1 0,0 1 1 0,-1-4-2 16,4 2 1-16,-3-2-2 0,3-2 1 0,0 2 2 0,3-4 1 16,-2 1 0-16,0-3 0 0,1 0 1 0,-1 1-1 0,0-2 2 0,0 0-1 15,0-1 0-15,-2 1 3 0,-1-3 3 0,-2 2 4 0,1-1 4 16,-3 1 2-16,-1-3 0 0,0 4 0 0,-1-2-1 0,-3 0-2 16,-1 0 1-16,2 2-2 0,-2-1-3 0,-1 1-2 0,-2-1-1 0,0 2-7 15,0 1-10-15,0 2-14 0,-1-1-15 0,1 1-23 0,0 3-24 16,-1 0-29-16,1 0-30 0,2 3-39 0,-1 0-44 0,0 1-75 15,2 3-89-15,0-2-54 0,2 2-34 0</inkml:trace>
  <inkml:trace contextRef="#ctx0" brushRef="#br0" timeOffset="41331.563">22707 10366 365 0,'-3'-3'472'0,"-2"0"-43"0,4 3-84 16,-3-5-109-16,-2 5-60 0,3 0-34 0,-2-2-25 0,2 2-20 15,-2 0-17-15,2 0-15 0,-2 2-11 0,1-2-9 0,-1 2-11 0,2 1-13 16,-2 0-8-16,0 0-9 0,2 2-5 0,-2-1-4 0,4 2 0 15,-4 0-1-15,2 1 1 0,0 0 0 0,1 3 3 0,-1-1 2 0,3 1 1 16,-1-2 1-16,1 3 2 0,0-1 0 0,1 0 1 0,1 1 0 16,-1-2 1-16,3 2 1 0,0-1-1 0,1-2 0 0,-1 0 0 15,1 0-1-15,3 0 1 0,-1-2 1 0,0-1-1 0,1 0 2 0,0-2 3 16,2-1 3-16,1-2 3 0,-2 0 1 0,4-2 2 0,-4-1 1 0,4-2 3 16,0 0 5-16,-4-3 7 0,3-1 10 0,0 0 10 0,-3 0 7 15,1-1 4-15,-1-3 5 0,-1-1 1 0,-3 3 1 0,-2-1-2 16,1 0-2-16,-3-1-3 0,-1 0-4 0,-1 1-7 0,-3 0-9 15,0 2-11-15,-3 0-13 0,1-1-16 0,-3 4-14 0,-1-3-24 0,0 5-24 16,-4 0-35-16,3 2-39 0,-3 1-56 0,1 0-60 0,-1 4-99 0,-3 1-116 16,-1 2-62-16,2 2-36 0,-1 0-18 0,-1 3-8 0</inkml:trace>
  <inkml:trace contextRef="#ctx0" brushRef="#br0" timeOffset="41974.365">21812 10940 221 0,'-2'-4'505'0,"2"1"-41"0,-2 0-67 0,0-1-69 0,-1 2-70 15,2 1-51-15,-3-3-37 0,1 3-26 0,0 0-18 0,0 1-15 0,-2-2-12 16,-1 2-13-16,1 0-15 0,-1 0-12 0,-1 2-10 0,1-2-12 15,-2 2-12-15,0 0-10 0,2 1-7 0,-1-1-3 0,-2 2-4 0,1 1 0 16,0-1-2-16,0 3-1 0,-1-1-2 0,3 2 0 0,-2-2-2 16,1 2-1-16,0-1-1 0,-1 1 1 0,1 1 0 0,2-1 0 15,0 1 0-15,0 3 1 0,0-4-1 0,2 3 1 0,-1-2 1 16,3 0 0-16,-1 0 2 0,2-2-1 0,0 2 1 0,0-1 0 0,0 0 0 16,2-1 1-16,-1-1 1 0,3-2 3 0,-3 1 3 0,2-1 4 15,1-1 4-15,-1-1 4 0,1-1 3 0,1-1 3 0,0-1 2 0,0-1 3 16,1-1 4-16,2-1 5 0,0-2 6 0,0-2 4 0,-2 0 3 15,2 0 2-15,0-1 2 0,-4-3-1 0,3 3-1 0,-1-2-1 0,-1 1-3 16,-2-1 0-16,-2 1-4 0,1-1-5 0,-2 0-5 0,-2 2-10 16,1 1-10-16,-2-1-21 0,-2 1-24 0,-1 2-35 0,-1 3-39 0,1-2-53 15,0 2-57-15,-2 1-110 0,-2 2-134 0,-1 3-79 0,-1-1-49 16,-1 3-24-16,-3 3-11 0</inkml:trace>
  <inkml:trace contextRef="#ctx0" brushRef="#br0" timeOffset="44163.9943">22112 10994 234 0,'-4'0'442'15,"4"-1"-60"-15,-1 0-88 0,1 1-62 0,0 0-52 0,0 0-29 16,0 0-18-16,0 0-14 0,0 0-12 0,0 0-9 0,0 0-7 0,0 0-3 15,0 0-4-15,0 0-4 0,0 0-5 0,0 0-7 0,0 0-5 16,0 0-4-16,-2 0-5 0,0 0-4 0,2 0-1 0,-1 1-7 0,-1 0-3 16,2-1-6-16,0 0-6 0,-1 2-5 0,1 0-6 0,-2-2-7 15,0 1-5-15,1 1-4 0,-1 2-3 0,1-1-3 0,-3 0-2 16,0 1-2-16,2 3-1 0,-1 1 0 0,0-3-2 0,0 4 2 0,0-1 1 16,-1 1 1-16,1-1 0 0,2 1 2 0,-3 2 0 0,4-2 2 15,-1 3-1-15,1-4 2 0,0 1-1 0,0-2 2 0,0 2-2 0,1-1 1 16,-1-1 1-16,4 0 2 0,-3 0 0 0,1-1 2 0,1 1 3 0,0-4 2 15,0 0 5-15,1 0 2 0,0-1 6 0,1-1 3 16,0-1 3-16,-1-1 4 0,1-1 2 0,2-1 3 0,2 0 1 0,-3 0 2 16,2-4 2-16,-1 0 3 0,-1-1 2 0,3 0-2 0,-1-1-1 15,-3 0-4-15,2 2-2 0,-2-4-2 0,0 2-3 0,-2-1-1 16,1 0 0-16,-3 3 0 0,3-2-5 0,-4 0-5 0,0 2-5 0,0-1-6 16,-2 2-7-16,0 0-12 0,-1 3-14 0,-2-4-19 0,0 4-22 15,0 0-28-15,-3-1-27 0,-1 4-43 0,1 0-50 0,-1 0-100 0,0 4-124 16,-3-1-71-16,-2 0-46 0,2 4-22 0,-2-4-10 0</inkml:trace>
  <inkml:trace contextRef="#ctx0" brushRef="#br0" timeOffset="45080.5675">21892 10565 153 0,'0'-2'488'16,"0"-3"-48"-16,0 2-78 0,0-1-72 0,-2 4-69 0,0-2-47 0,2 2-33 15,0 0-29-15,-3 0-24 0,2 0-17 0,-1 2-15 0,-1 2-11 0,0 2-12 16,-3-2-11-16,1 6-11 0,-2 0-7 0,1 1-8 0,-4 1-1 16,1 3 0-16,0 0 3 0,-1 4 4 0,-2 1 4 0,2-1 2 15,-1 3 1-15,-2 1 1 0,4 0-1 0,-4-1-1 0,4 2-1 16,-1-1-2-16,-1-1 0 0,2 1-3 0,-1-2 0 0,1-1 0 0,1 0-2 15,1-2-1-15,-1-1-5 0,1-2-8 0,2-1-11 0,0-2-13 16,0 1-15-16,2-4-14 0,0-2-17 0,1 1-15 0,1-4-25 16,1-1-35-16,0-3-38 0,0 0-44 0,3 0-48 0,0-1-52 0,4-2-46 15,-3-4-42-15</inkml:trace>
  <inkml:trace contextRef="#ctx0" brushRef="#br0" timeOffset="45329.8998">21904 10568 401 0,'2'-3'530'0,"-2"1"2"16,1 0-75-16,-1 1-114 0,2-1-85 0,-2 2-75 0,0 0-45 15,1 0-30-15,3 2-23 0,-3-1-18 0,2 1-14 0,1 0-11 16,-1 3-8-16,2 0-10 0,2 2-6 0,0 1-6 0,-1 1-5 0,2 0 1 16,3 2 0-16,-1 1 3 0,-1 2 3 0,3 1 1 0,-2 0 1 15,1 2 1-15,3 2 0 0,-1 0 0 0,0 0 0 0,-1 0 0 16,2 2 1-16,-2 0-1 0,1 0 0 0,0-1-1 0,-1 4 1 0,0-3-1 15,-1-2-1-15,1 2-3 0,-2-2-9 0,2 1-13 0,-3-2-14 16,2 0-16-16,-3-1-17 0,0-1-21 0,-1-1-28 0,0-1-31 0,-1-1-44 16,1-1-50-16,-2 0-84 0,0-1-101 0,-1-2-66 0,-3 0-48 0,-1-2-18 15</inkml:trace>
  <inkml:trace contextRef="#ctx0" brushRef="#br0" timeOffset="45846.5878">21887 10353 218 0,'-2'0'430'0,"2"0"-50"0,0 0-63 0,0 0-69 16,0 0-48-16,0 0-37 0,0 0-19 0,0 0-11 0,2-1-11 0,-1-1-11 15,1 0-15-15,1 1-14 0,0-3-11 0,1 1-11 0,2-1-11 16,2 1-9-16,0-4-8 0,0 4-5 0,6-4-4 0,-1 0-3 0,0-1-5 16,5 1-6-16,-1-2-5 0,5-1-3 0,-1 0-1 0,3-4 0 15,-1 4-1-15,4-1-1 0,-2-3-1 0,4 0 0 0,-3-2 1 16,2 1 1-16,0 0 0 0,-1-1 0 0,2-1 2 0,-3 0 2 0,0 1 2 15,-1 0 2-15,-3 2 0 0,0-3 2 0,-1 0 3 0,-2 3 0 0,-2 1 0 16,-2 1 1-16,-1 0-3 0,-3 2-1 0,0 1-7 0,-3 1-7 16,-2-1-12-16,1 4-14 0,-3-1-23 0,1 3-27 0,-2-1-35 15,-2 2-41-15,-1 2-43 0,0 0-44 0,0 0-79 0,0 0-95 16,0 0-55-16,-1 2-38 0</inkml:trace>
  <inkml:trace contextRef="#ctx0" brushRef="#br0" timeOffset="46163.9318">22631 9975 411 0,'0'0'518'0,"0"0"3"0,0 0-99 0,0 0-149 15,0 0-91-15,0 0-63 0,2 2-36 0,-2-1-27 0,1-1-16 16,1 3-9-16,-1-2-10 0,3 2-6 0,-1 0-7 0,0 0-8 0,2 2-7 15,-2 0-7-15,5 3-1 0,-4-1-1 0,1 1 3 0,2 3 6 16,-1 1 4-16,3 1 7 0,-2 1 2 0,-1-1 2 0,2 1 2 0,0 3 3 16,-2 0 1-16,2-1 4 0,0 2 4 0,0 3 3 0,-2-1 0 15,1 0 2-15,-1-1 0 0,1 0-1 0,0 3-1 0,-1-3-1 16,-1 2-1-16,2-1 1 0,-1-1 0 0,2-1-1 0,-4 0 0 0,5 0-2 16,-5-1-1-16,1-2-2 0,1-1-1 0,-1 0 0 0,0 0-5 15,0-1-4-15,-1-4-10 0,1 2-14 0,1-2-20 0,-3-2-24 0,2 0-38 16,-2 1-45-16,1-4-74 0,-1 3-92 0,-2-4-81 0,3 0-77 15,-4-1-42-15,0-2-26 0</inkml:trace>
  <inkml:trace contextRef="#ctx0" brushRef="#br0" timeOffset="51296.7987">22984 10818 165 0,'0'0'180'0,"0"-2"-23"0,-2 2-11 0,2-1-7 0,-1-1-11 0,1 1-13 15,-2-1-7-15,0 2-4 0,2 0-7 0,-3-3-8 0,2 1-9 16,-1 2-8-16,0-2-9 0,1-1-7 0,-1 1-5 0,1 1-5 15,-2-3-4-15,1 4-8 0,1-3-2 0,-3 2 1 0,3-2-2 0,-1 2-3 16,1-1 1-16,-3-1 1 0,3 1-1 0,-1 0-1 0,1 0 0 16,-3 1-1-16,3-1-2 0,-2 0-5 0,-2 0 2 0,4 0 0 0,-3 1 0 15,1-1-4-15,-2-1-1 0,1 2 1 0,0-1-3 0,-1 1-3 16,0-2-2-16,0 1 2 0,0 1 0 0,-1-2 1 0,1 1 0 16,-3 1 2-16,0-1 0 0,2-1-1 0,-2 2 1 0,0-1 1 15,0 2-2-15,0-5-1 0,0 5-1 0,-1-2 1 0,1 1 1 0,0-1-2 16,-3 2 1-16,1-2-1 0,2 2 0 0,-4 0-1 0,2 0-2 15,-1 0-3-15,-1 2 1 0,1-2 0 0,-2 3 0 0,-3-1-1 0,3 0 1 16,-1 1 0-16,-2 0 1 0,1 0 0 0,0 2-1 0,-2-2 1 16,3 1-1-16,-5 1 1 0,2-1-1 0,1 1-1 0,-2 1 2 0,2-3-1 15,-2 4 1-15,0-1 0 0,-1 1 1 0,0-1 1 0,3-1-1 16,-2 1 0-16,1 0 0 0,0-1 0 0,0 1 0 0,-1 0-1 0,1 0 1 16,1 0-1-16,1-3-2 0,-1 4 0 0,0-1 0 0,1-2-1 15,2 3 0-15,0-2-3 0,0 0 0 0,1-2 1 0,-1 3-1 16,0-1-3-16,4-1 0 0,-1-1 1 0,-2 2 0 0,4-2-2 0,-2 2 4 15,-1-1-1-15,2-1-1 0,1 1-3 0,-2 2 2 0,2-3 0 16,0 1 0-16,0 3-1 0,-2-2 0 0,2 0-1 0,-1-2 0 0,0 2-2 16,1-1 1-16,0 1-2 0,0-1 0 0,1-1-2 0,0 2 1 15,1-1 1-15,-1 1 0 0,3-2-1 0,-4 2-1 0,3 0 0 0,0-1 0 16,2 3 0-16,-2-2 2 0,2-2-2 0,0 2 1 0,-1 1 0 16,0-1 2-16,3-1-1 0,-1 1 0 0,-1-1 0 0,1 1-1 15,2 0 0-15,-1 0 1 0,-1-1 2 0,2 1-1 0,0 1 1 0,0-2-1 16,0 3 1-16,2-2-1 0,-1 0 1 0,-1-2-1 0,2 3 2 15,0-2 0-15,-1 1 0 0,1 0 2 0,-1-1 0 0,1 1 1 16,1-3 0-16,0 2 0 0,-1-1 1 0,-1 2 0 0,2 0 2 0,1-1-1 16,-1-1 1-16,0 4 1 0,0-2 1 0,2 0 0 0,-2-2 0 15,5 2 1-15,-3-1 1 0,-1 1 0 0,3-1-2 0,-1 2 2 0,2-1 0 16,-2-1-1-16,4 1 2 0,-1-1 0 0,1 2 0 0,-2-2 0 16,1 2 1-16,4-2 0 0,-2 1 0 0,1 0 1 0,0-2-1 0,0 0 1 15,2 2 1-15,-1-3 1 0,3 3-1 0,-2-2 0 0,0 2 0 16,2-2 1-16,1 0-1 0,0-1 0 0,0 2-2 0,-1-1-1 0,3-3 0 15,-1 4-2-15,-2-3-2 0,3 1-1 0,2 0 1 0,-4-1-2 16,4-1-1-16,-4 0-1 0,4 0-1 0,-3 0-1 0,0 0 0 16,3 0-2-16,-1 0 0 0,-1 0-2 0,2-1 0 0,-4-1 0 0,2 2-2 15,1-2-1-15,-2 1-1 0,3 1 0 0,-3-4-1 0,2 4 2 16,-3-3 2-16,0 3-1 0,2-4 1 0,-2 3 1 0,3 0 1 0,-3-2-1 16,-1 1 0-16,3-1 1 0,-5 0 0 0,5 0 1 0,-2-2 0 15,-1 3 1-15,1-3-3 0,-2 2 1 0,0 0-2 0,1-2 1 0,2 0 1 16,-4 1-1-16,3-2-1 0,-2 2 2 0,2-2-1 0,-3 2 2 15,0-1 1-15,2 1 0 0,-2-1-1 0,1-1-1 0,0 2 2 0,0-1-1 16,-1 1 0-16,0-1 0 0,0 2 0 0,-3-4 1 0,2 2 0 16,1 0 2-16,-2 1 0 0,0-2 1 0,-1 1-1 0,0 0 1 0,2 1 2 15,-2-1 2-15,1 0-1 0,-2 1 1 0,0-1 2 16,0 1 0-16,0-1 0 0,0-1 1 0,0 1 0 0,-2 2 1 0,0-2 0 16,0-2 1-16,2 3 0 0,-4-2 1 0,0 0-1 0,3 0 1 15,-4 0 0-15,2 0 1 0,-1 2 2 0,1-2 0 0,-2 0 2 0,0 1 2 16,0-2 1-16,-2 1 1 0,2-2 2 0,-2 2 3 0,2-1 1 0,-1 0 3 15,-1 0 2-15,1 0 2 0,-2-1 2 0,-1 1 2 0,2-1 3 16,-1 1 1-16,0-3 1 0,-1 1-1 0,-1 1 2 0,2-1 1 16,0 1 0-16,-2-1 2 0,0 2 0 0,0-1-1 0,0 1 0 0,0-3 0 15,0 3 0-15,0 0-2 0,0-1-3 0,-2 1-1 0,0 1-1 16,1-2-4-16,-1 2-6 0,-1 0-6 0,0-1-5 0,-5 1-6 0,2-1-6 16,-2 2-10-16,-2-2-9 0,-2 3-12 0,-4-1-15 0,-5 1-17 15,-1 1-15-15,-3 0-17 0,-2 0-20 0,-8 3-21 0,2 0-26 16,-5 0-29-16,-3 3-31 0,-5 0-45 0,0 0-50 0,-4 1-68 0,-2 1-78 15,-3 1-42-15,0 0-22 0</inkml:trace>
  <inkml:trace contextRef="#ctx0" brushRef="#br0" timeOffset="55279.847">21553 8903 6 0,'0'-2'88'0,"0"0"-4"0,0 1 1 0,0-3-4 16,0 3-4-16,0-2-2 0,2 2-4 0,0-2-1 0,-2 1 1 15,1-1-1-15,-1 2-4 0,0-3 0 0,2 2 0 0,-1 0 2 0,-1 1 2 16,0-2 1-16,0 1 0 0,0-1 0 0,0 2 1 0,0-1 0 16,0-1-2-16,0 2-2 0,0 0-1 0,0-1-1 0,0-1 1 0,0 1-3 15,0 1-4-15,2 1-1 0,-2 0-4 0,0 0-1 0,0 0-1 16,0 0-2-16,0 0-3 0,0 0-3 0,0 0-3 0,0 0-4 0,0 0-3 15,0 0-4-15,0 0-3 0,0 0-2 0,0 0-3 0,0 0-3 16,0 0-3-16,0 0-4 0,0 0-3 0,0 0-3 0,0 0-1 16,0 0-3-16,0 0-3 0,0 0-3 0,0 0-3 0,0 0-4 0,0 0-5 15,0 0-1-15,0 0-5 0,0 0 0 0,0 0-3 0,0 0 0 16,0 3 0-16,0-1 0 0,0-1 1 0,0 2 0 0,2-1 2 0,-2 3 1 16,0 0 0-16,0-1 4 0,1 2 2 0,-1 0 3 0,0 0 2 15,0 2 3-15,0 0 3 0,0-1 2 0,3 0 3 0,-3 3 1 16,1-2 2-16,-1 0 0 0,0 1 2 0,2 0 1 0,0 1 2 0,-2-1 1 15,1 1 2-15,-1-1-1 0,2-1 2 0,-1 1-1 0,-1-2 1 16,2 1-2-16,-2-1-2 0,3 1 0 0,-1-1 0 0,0 0-1 16,-1-1-1-16,2 0 0 0,-1-1 1 0,0 0 1 0,-1 0 0 0,3-1 3 15,-2-1 0-15,0 1 3 0,-1-2 0 0,3 1 2 0,-3 0 3 0,2-1 2 16,1 1-1-16,0-2 3 0,0 0 2 0,3 2 1 16,-2-1 1-16,1 0 2 0,1-2-2 0,-1 1 0 0,3-1-1 0,3 2 0 15,-3 0-1-15,4-2-2 0,-2 0-1 0,3 0-2 0,-1 0 0 0,2 0-3 16,3 0-2-16,-1 0-2 0,2-2-1 0,0 0-2 0,3 2 0 15,1-1-1-15,0 1-1 0,1-2-1 0,3 0-1 0,-2 2-1 16,3 0-3-16,1-1-1 0,-1 1 1 0,1-2-2 0,0 2 0 0,1 0-1 16,1 0-1-16,-1 0-2 0,0 0-1 0,4 0-2 0,-2 0 0 15,-2 0-2-15,3 0 0 0,1 0-1 0,-3 0 0 0,3 0-1 0,-3 0 0 16,2 0 3-16,2 0-1 0,-1 0 2 0,-1 0 3 0,3 0 2 16,-1 2 2-16,-1-2 3 0,3 0 1 0,-1 1 1 0,1-1 4 0,0 0 1 15,1 0 1-15,0 0 1 0,1 0 1 0,1 0-2 0,-2 0-1 16,4 0 0-16,-2 0-1 0,2 0-1 0,-3 0-1 0,4 2-2 15,-2-2-3-15,1 0-1 0,-2 0-5 0,1 2 1 0,2-2-1 0,-4 0-1 16,1 1-2-16,-1-1-2 0,1 0 1 0,0 2-3 0,-2 0-1 16,1-2-1-16,-4 0 4 0,1 3 1 0,1-3 1 0,-3 0 3 15,2 0 3-15,-1 2 3 0,0 0 0 0,-2-2 3 0,2 0 1 0,-2 0 2 16,1 0 1-16,-1 0 2 0,1 0 1 0,-1 0 1 0,1 0-2 16,0 0-1-16,0 0-1 0,-1 0-2 0,2 0-1 0,0 0-2 0,1 0 0 15,0 0-1-15,-1 0-3 0,1 0 0 0,-1 0-1 0,2 0-2 16,0 0-2-16,0 0-2 0,-2 0 1 0,-1 1-2 0,1 1 0 0,0-2-1 15,-1 0-1-15,0 2-1 0,0-2-3 0,0 0 1 0,-3 3 1 16,3-2 1-16,-3-1 2 0,1 1 3 0,0 1 2 0,-1-2 0 0,1 1 2 16,-1 1 3-16,3-2 0 0,-3 2 2 0,4-1 1 0,-4-1 2 15,2 0 3-15,1 0 1 0,-1 2-1 0,-1-2-1 0,1 0 0 16,0 0-2-16,0 0-1 0,-1 0 0 0,1 1-1 0,2-1 0 0,-2 1-2 16,-2-1 0-16,3 0-2 0,-1 0 0 0,-1 1-2 0,-1 1-1 15,1-2 0-15,-1 0 0 0,-1 2-1 0,1-2-2 0,-1 1 0 0,-4-1-2 16,4 2-1-16,-1-1 1 0,-1-1-1 0,1 2-1 0,1-1-1 15,-4-1 0-15,4 2-1 0,-4-2 0 0,4 1 1 0,-1 1 2 16,-1-2 3-16,1 1 1 0,1 0 2 0,-4-1 2 0,4 2 2 0,-1-2 1 16,-1 2 2-16,1-1 0 0,1-1 3 0,-4 2 3 0,4-1 0 15,1-1 0-15,-1 2 1 0,0-2-1 0,1 0-1 0,-1 3 0 0,0-3-2 16,2 1 0-16,0 0 0 0,-1-1-3 0,1 2 0 0,-1-1-2 16,3 1 0-16,-3 0-2 0,3-1 0 0,-4-1-1 0,1 4-1 0,2-4-1 15,-2 0 0-15,-1 3 0 0,0-3-1 0,0 0 0 0,-2 0-2 16,0 2 0-16,-1 0-1 0,2-2 0 0,-1 1-2 0,-3 1 0 0,4-2-1 15,-4 2 0-15,1-2-1 0,0 0 1 0,0 0 2 0,0 0 1 16,0 0 2-16,-1 0 2 0,-3 0 2 0,4 0 2 0,-3 0 2 16,1 0 0-16,-2 0 2 0,0 0 2 0,2 0 1 0,-2 0 1 15,0 0 2-15,0 0-1 0,0 0 1 0,0 0-2 0,1 0-1 0,-1 0-1 16,1 0 0-16,-1 0 0 0,-1 0-1 0,1 0 0 0,2 0 0 0,-3 0-2 16,2 0 0-16,1 0 1 0,0 0-2 0,-1 0 1 0,1 0-2 15,0 0 1-15,1 0-2 0,-1 0 1 0,1-2-3 0,-1 2 0 0,0 0 0 16,1-2 0-16,-2 1-2 0,3 1 1 0,-5-2-1 0,4 0 0 15,-3 2-1-15,1 0-1 0,-2 0 0 0,3-3 0 0,-2 3-2 16,-1 0-1-16,-1 0 2 0,2-2-1 0,-3 2 0 0,3 0-2 16,-1-2 0-16,1 2-1 0,-3 0 1 0,3 0-2 0,-2 0-2 0,1-1 1 15,1 1 0-15,0 0 2 0,2 0 2 0,-3 0 1 0,1 0 2 0,0 0 0 16,0 0 2-16,0 0 2 0,2 0 2 0,-2 1 0 0,-1-1 3 16,1 2 0-16,1-2 5 0,-1 2-1 0,1-2 1 0,-1 0 0 0,0 3-1 15,0-3-1-15,2 0-1 0,-1 0 0 0,1 0 1 0,0 0-1 0,0 2 0 16,-1 0-1-16,3-2-1 0,-1 0 0 0,-2 0-2 0,1 0 1 15,2 0-2-15,0 1 1 0,0-1-2 0,-3 0 0 0,2 0-1 0,0 0-1 16,0 0-1-16,-2 2 0 0,3-2 0 0,-3 0-1 0,0 0-1 16,0 0 1-16,1 0-1 0,-1 0-1 0,-2 0 1 0,3 0-1 0,-2 0-1 15,2 0-1-15,-5 0 2 0,3 0-1 0,0 0 0 0,-3 0-2 16,3 0 0-16,-2 0-1 0,1 0 1 0,1 0-2 0,0 0-2 0,0 0 2 16,-1 0 3-16,1 0 0 0,2 0 2 0,-5 0 0 0,3 2 2 0,0-2 3 15,0 0 1-15,-1 0 2 0,1 0 0 0,-2 3 3 0,1-3 1 16,1 0 1-16,0 0 2 0,-2 0 0 0,2 2 1 0,0-2-2 0,-1 2 0 15,-1-2-1-15,-1 0 0 0,3 0-1 0,-5 0-2 0,4 0 0 16,-4 1 0-16,2-1-2 0,0 0 1 0,-3 0-2 0,3 0 2 0,-3 0-2 16,1 0-1-16,-1 0 0 0,0 0 2 0,1 0-2 0,-1 0 0 15,-1 0 1-15,0 0-1 0,0 0 0 0,-2 0 0 0,4-1 1 0,-4 1-1 16,2 0 0-16,-1-2-1 0,-1 2 0 0,2-2-1 0,0 2-1 0,-1 0 0 16,0 0 0-16,2 0 0 0,-2 0-1 0,2 0-1 0,-2 0 0 15,2 0 1-15,-3 0-2 0,4 0 1 0,-4 0 1 0,2 0-1 0,0 0 1 16,0 0 0-16,0 0 0 0,0 0-1 0,-2 0 1 0,1 0-1 0,0 2 1 15,-1 0-1-15,1-2 1 0,-3 0-1 0,3 1 0 0,-1-1 1 0,0 2 0 16,-1-2-1-16,0 0-1 0,0 0 2 0,-1 0 1 0,2 0 1 16,-2 0 0-16,0 0 1 0,2 0 0 0,-2 0-1 0,0 0 1 0,1 0 0 15,0 0-1-15,0 0 0 0,-1 0-1 0,1 0 0 0,1-2 0 16,0 2 0-16,0 0 0 0,0 0 1 0,-1 0-1 0,1 0-1 0,0 0 2 16,0 0 2-16,0 0-1 0,1 0 1 0,1 0 1 0,-1 0 1 0,-1 0 1 15,0 0 2-15,2 0 0 0,-2 2 0 0,1-2 0 0,-1 0 1 0,-1 2-1 16,-1-1 0-16,5-1 1 0,-5 2-2 0,0-2 1 0,3 0 0 15,-2 0 0-15,0 1-1 0,-1-1 0 0,0 1 0 0,2-1-1 0,-4 0 1 16,1 0 0-16,1 1-2 0,0-1 1 0,-1 0-1 0,0 0 1 0,2 0-1 16,-3 0 1-16,4 2-2 0,-5-2 0 0,1 0 1 0,0 0-2 0,3 0 0 15,-3 0 0-15,2 0 1 0,-1 0-1 0,-1 0 1 0,4 0 1 0,-4 0-1 16,1 0 0-16,2 0 2 0,-2 0-1 0,0 0 1 0,2 0 1 16,-1 0-1-16,2 0 1 0,-2 0 1 0,0 0 0 0,1 0 1 0,-2 0 1 15,0-2 0-15,0 1 0 0,2 1 1 0,-3-1 2 0,4 0-1 0,-4 1 2 16,4-2 2-16,-5 2 2 0,1-1 2 0,-1-1 5 0,3 2 3 0,-1-2 4 15,-2 1 5-15,1-3 5 0,-1 4 4 0,0-3 3 0,3 1 2 16,-5 0 1-16,1 1 2 0,1-3 2 0,-2 1 4 0,2 1 2 0,0-1 3 16,-2-2 1-16,1 1 2 0,-2-1 0 0,2 1-1 0,-1-2-1 0,1 0 0 15,-1-2 1-15,2 1 1 0,-3-1 2 0,1-1-1 0,0 1-3 0,1-2-3 16,-1 0-6-16,2-2-7 0,-3 1-5 0,-1-2-4 0,3-1-7 0,-1 0-4 16,-1 1-17-16,-1-2-22 0,3-1-32 0,-2-1-34 0,1 0-48 15,-3 2-54-15,-2-3-132 0,-1 0-176 0,0 1-104 0,-3-3-68 0,-3 0-37 16,-3 0-21-16,-3-3-12 0,-3-1-8 0</inkml:trace>
  <inkml:trace contextRef="#ctx0" brushRef="#br0" timeOffset="84128.6817">22936 6982 321 0,'0'-4'503'0,"0"1"-44"0,0 0-66 0,-1 1-103 0,1-1-121 16,0 3-66-16,0 0-39 0,0 0-23 0,0 0-17 0,0 0-11 16,0 0-6-16,0 0-6 0,0 0-7 0,0 3-5 0,0 0-7 0,0 0-2 15,0 2-2-15,0-1 2 0,0 2 3 0,0-1 4 0,0 2 4 16,-3 1 3-16,1-1 4 0,2 3 3 0,-1-1 1 0,1-1 1 16,-2 4-1-16,0-1 1 0,1-1 1 0,-1 3-1 0,1-1-1 0,-3 2 0 15,1 0 1-15,0-1-1 0,0 1-1 0,-1-1 1 0,0 1-1 16,3-1 1-16,-3 1-4 0,1-2 2 0,0 0 0 0,1-2 2 15,-1 0-1-15,2-1 3 0,-1-2 4 0,0 0 7 0,1-1 6 0,-1-1 13 16,0-2 14-16,2 0 16 0,-2 0 15 0,0-3 9 0,2 0 5 16,0 0 3-16,0 0 1 0,-1-3-1 0,1 0 1 0,0-2-2 15,0-1-5-15,0-1-6 0,0-1-6 0,0-1-13 0,0-1-16 0,1-2-15 16,-1 0-15-16,2 0-8 0,0-2-4 0,0-1-3 0,0 2-2 0,-1-4-2 16,3 4-1-16,-1-2 0 0,0 0-1 0,0 1 0 0,0 1-1 15,1 1-1-15,-3 0 1 0,3 1-3 0,0 1 0 0,-1 3-3 16,0-3-4-16,0 4-2 0,-1 0-5 0,0 1-2 0,1 3-4 0,0-1-2 15,0 0-2-15,2 1-2 0,-2 1 1 0,2 1-2 0,-2 1-1 16,2 1 0-16,-1 1 2 0,3 0 0 0,0-1 3 0,-2 3 3 16,2 1 3-16,-3 0 2 0,1 4 4 0,1-3 4 0,-3 3 2 0,2-1 1 15,-2 2 1-15,1 0 1 0,-3 1 1 0,3 0 1 0,-4 0 3 16,0 2 0-16,0-2 0 0,0 0 2 0,0-2 0 0,-2 2 0 0,0 0-1 16,2-4-1-16,-1 1 2 0,1 0 2 0,-2-1 2 0,0-2 1 15,2-2 4-15,-1 1 4 0,-1-1 4 0,2-1 4 0,-1-1 7 0,-1-1 6 16,2-1 6-16,0 0 5 0,0 0 2 0,0 0 2 0,0-1 0 15,0-1-1-15,0-1-2 0,0-1-2 0,2-1-2 0,-1-1-4 16,-1-1-6-16,3-2-5 0,-1-2-6 0,0 1-7 0,1 0-9 0,0-5-4 16,2 4-3-16,1-3-3 0,0-1-1 0,1 2-2 0,-1-2-1 15,3 1-2-15,-1-1-3 0,0 2 0 0,0 0-2 0,1 1 0 16,0 0 0-16,-1 2-2 0,-2 1 0 0,1 2-4 0,-2-1-2 0,0 2-4 16,2 2-3-16,-3-1-4 0,0 3-2 0,2 0 1 0,-3 2-1 15,2 0 0-15,-2 0 0 0,2 2 0 0,-2 0 2 0,2 3 4 0,-1-1 3 16,1 2 4-16,0 2 5 0,-2-1 6 0,0 2 6 0,0 0 6 15,1 0 4-15,-3 2 3 0,1-1 3 0,-1 2 2 0,4 0 2 16,-5 0 2-16,1-2-1 0,-1 2 2 0,0 0 0 0,0-1 0 0,0 1 0 16,0-1-5-16,0-2-5 0,0-1-10 0,0 0-11 0,0 0-13 15,0 0-16-15,0-3-18 0,2 1-20 0,-1 0-27 0,-1-3-27 0,2 0-25 16,0 0-23-16,-2-3-29 0,0 0-31 0,0 0-38 0,3 0-37 16,2-3-48-16,0 0-51 0,-1-3-20 0</inkml:trace>
  <inkml:trace contextRef="#ctx0" brushRef="#br0" timeOffset="84329.7991">23412 6945 499 0,'2'-4'467'0,"0"3"-51"0,-2-1-73 0,0 0-85 0,0 2-59 15,0 0-45-15,0 0-35 0,0 0-32 0,0 0-23 0,1 2-19 0,-1 0-16 16,0-1-13-16,0 3-8 0,2 0-8 0,-2 0-4 0,0 1-3 16,2 2 0-16,-2 0 1 0,0 0 3 0,2 2 2 0,-2 2 7 15,2-2 4-15,-2 1 4 0,1 0 3 0,-1 2 1 0,0-1 1 0,2 1 2 16,-1-1 0-16,-1-1 0 0,0 1 2 0,0 0-2 0,0-2-1 15,0 2-6-15,0 0-11 0,0-2-12 0,0 1-12 0,0-3-18 16,0 1-20-16,0 2-25 0,0-4-29 0,0-1-21 0,0 0-18 0,0-1-21 16,0-1-23-16,0-3-30 0,0 0-34 0,0 0-57 0,0 0-69 0,2-3-30 15</inkml:trace>
  <inkml:trace contextRef="#ctx0" brushRef="#br0" timeOffset="84444.8117">23477 6638 102 0,'0'-5'241'16,"-1"0"-125"-16,1 2-89 0,-4 2-72 0,4 1-67 0,-1 1-66 0</inkml:trace>
  <inkml:trace contextRef="#ctx0" brushRef="#br0" timeOffset="84796.8091">23553 6885 115 0,'1'-3'553'16,"-1"1"7"-16,2 0-53 0,0 2-84 0,-2-3-94 0,0 3-100 0,0 0-64 16,0 0-49-16,1 0-34 0,-1 3-27 0,2-3-21 0,-1 2-18 0,3 0-12 15,-3 1-15-15,1 2-9 0,-1 0-4 0,4 1-3 16,-4 2 0-16,1 1 3 0,1 0 5 0,-3 0 7 0,2 4 8 0,-1 0 9 16,-1 0 6-16,0 0 2 0,-1 2 4 0,-1-2 1 0,1 3 0 15,-3-1 0-15,3 0 0 0,-4-2 0 0,2-2-1 0,2 2 1 0,-3-2 2 16,3-1 9-16,-1-2 9 0,1-1 11 0,-3-1 11 0,3-1 11 15,-1-1 13-15,2-1 14 0,-1-2 13 0,1-1 9 0,0 0 5 0,0-1 1 16,0 0 1-16,0-4-2 0,1-1-6 0,-1 0-10 0,3-3-13 16,-1-2-15-16,1 2-14 0,0-6-15 0,2 1-17 0,3-1-16 0,0-2-18 15,0 0-10-15,2 0-6 0,0-1-5 0,0 0-4 16,2 0-1-16,-1 2-2 0,-1 2-3 0,2 0 0 0,0 1-3 0,-3 1-2 0,2 2-2 16,-1 2-2-16,-1 1 0 0,0 3-3 0,0 1-2 0,-1 1-4 15,0 4-9-15,2 1-10 0,-2 1-15 0,0 4-19 0,2 1-30 16,-4 3-33-16,0 3-53 0,1 2-61 0,-2 0-96 0,1 5-114 15,-3 0-64-15,0 2-39 0,0 2-15 0,0 1-6 0</inkml:trace>
  <inkml:trace contextRef="#ctx0" brushRef="#br0" timeOffset="85707.3077">23369 6679 295 0,'-9'-7'465'0,"-2"0"-88"16,1 0-131-16,2 2-70 0,-1 0-45 0,1 0-25 0,2 0-19 15,-1 3-15-15,0-1-14 0,2-1-13 0,0 3-13 0,0-1-13 16,2 1-12-16,0 0-11 0,0 1-7 0,-2 0-6 0,4 0-3 0,-1 0-4 15,2 0 0-15,-1 1-2 0,1 0 0 0,-2 1 2 0,0 1 2 0,2 0 3 16,0 1 3-16,0-1 3 0,0 2 7 0,0-2 1 0,0 3 3 16,2-1 1-16,0 0 3 0,-2-3 0 0,1 3 3 0,1-1-1 15,-1-1 2-15,4 2 1 0,-4-3 2 0,2 2 2 0,-1-1 2 0,0-2 4 16,-1 1 4-16,3-1 2 0,-3 1 5 0,1-2 5 0,-1 0 4 16,3 0 5-16,-1-2 5 0,0 1 7 0,1-1 7 0,1-1 7 15,-2 0 9-15,2 0 6 0,2-1 5 0,-3-1 3 0,2-1 3 0,-1 1 1 16,0-3-1-16,-2 1 0 0,2 0-3 0,-2 0-4 0,0-1-6 15,2 1-8-15,-4-1-9 0,1 2-12 0,-2-1-13 0,-2 2-12 0,2-2-14 16,-4 2-20-16,2 2-23 0,-1-2-34 0,-2 3-38 0,2 0-42 16,-2 2-42-16,-1 0-58 0,-2 3-66 0,2 1-88 0,-4 3-98 0,2 0-47 15,-1 2-24-15</inkml:trace>
  <inkml:trace contextRef="#ctx0" brushRef="#br0" timeOffset="86944.9644">29419 7143 121 0,'0'-5'515'0,"0"1"2"16,0-1-4-16,0 2-99 0,0-1-149 0,0 2-80 0,0-1-51 0,0 1-32 16,0 0-22-16,0 2-17 0,0 0-15 0,0 0-14 0,0 0-16 0,0 0-14 15,1 2-11-15,-1-2-11 0,4 2-8 0,-3 1-5 0,1 2-1 16,-1-1 0-16,4 2 3 0,-4 2 3 0,1-1 4 0,-1 1 4 0,3 0 5 16,-3 1 5-16,3 3 6 0,-3-2 4 0,1 0 2 0,-2 1 1 15,0 0 1-15,0 0 0 0,0-1-1 0,0 2 1 0,-2-4-2 0,1 3 0 16,1-2-1-16,-4-2 0 0,3 0 2 0,-1 0 1 0,0-2 0 0,1 0 3 15,1-1 3-15,-2 2 2 0,1-5 5 0,1 2 5 0,-2-3 4 16,-1 1 6-16,3-1 3 0,0-1 3 0,-1 1 3 0,1-3 0 0,-2 2 1 16,2-5 0-16,0 2 0 0,0-2-3 0,0-1 1 0,2 1-5 15,-2-3-4-15,1-1-6 0,4 0-6 0,-2 0-4 0,2 0-5 0,0-5-3 16,-1 4-2-16,3-3-3 0,0 1-1 0,0 0-4 0,1-1-4 16,0 2-1-16,1 0-1 0,-3 0-2 0,2 0 0 0,-1 2 1 0,0 2 0 15,0 0 1-15,-2 0 0 0,-1 3-1 0,1 0-1 0,-2 1-2 16,2-1-3-16,-4 2-4 0,1 2-4 0,0-1 0 0,-1 2-2 0,1 0 0 15,-2 0 1-15,1 2-1 0,-1 1 1 0,2 1 0 0,0 0 2 0,-2 3 2 16,1-2 2-16,1 3 3 0,-2 0 5 0,1 0 6 0,-1 3 5 0,2 0 3 16,0-1 2-16,-2 2 1 0,0-1 1 0,0 1 0 0,0-2 0 15,0 1 0-15,0-1-1 0,1-1 0 0,1 0-1 0,-2-2 1 0,2 0 0 16,-2-2 2-16,0 1 2 0,1-2 3 0,2-1 3 0,-3-1 4 16,0 0 4-16,1 1 4 0,-1-3 5 0,0 0 4 0,0 0 0 0,2 0 1 15,0 0 2-15,1-3-3 0,-2 1 0 0,4-3-4 0,-2 1-3 16,2-3-3-16,3-1-3 0,0 0-4 0,-2-1-7 0,2-2-3 0,1-1-8 15,1 1-2-15,0-1-2 0,0-1-2 0,2 1 0 0,-3 0 0 16,0-1 2-16,3 0 2 0,-4 4 4 0,0-2 3 0,1 0 2 0,-3 4 2 16,2-2 1-16,-3 3-1 0,1 0 0 0,-3 1-3 0,1 1-2 0,-1-1-6 15,-2 3-5-15,3 0-5 0,-3 2-6 0,-1 0-4 0,0 0-4 0,2 2-4 16,-1 0-1-16,-1 3-1 0,4 1 0 0,-4 1 2 0,1 1 2 16,4 1 5-16,-4 2 4 0,2 1 6 0,-1 3 7 0,0-1 1 15,1 0 0-15,0 2-5 0,0-1-8 0,0 1-11 0,2-2-11 0,1 3-13 16,-1-2-12-16,1-1-17 0,3 1-17 0,-3-1-19 0,3-2-22 0,-1 0-23 15,2-2-24-15,0 0-24 0,2-2-24 0,-1-1-20 0,1-3-18 16,3-1-18-16,-3 0-15 0,1-1-25 0,3-4-25 0,-4 1-8 0</inkml:trace>
  <inkml:trace contextRef="#ctx0" brushRef="#br0" timeOffset="87495.1347">30104 7079 209 0,'-3'-16'239'0,"2"0"-6"0,-4 1-4 0,1 1-3 15,0 2-6-15,0 0-7 0,-1 2-16 0,0 1-21 0,-3 1-18 0,2 1-21 16,-1 3-19-16,3-2-20 0,-3 4-19 0,0 0-19 0,0 1-15 15,2 1-15-15,-3 1-11 0,-1 2-11 0,3 1-7 0,-1 3-4 0,-1-2-3 16,2 3-1-16,-2 1 2 0,2 2 0 0,0-1 3 0,1 0 3 0,-3 2 2 16,3 1 3-16,1 0 2 0,0-1 2 0,0 2 1 0,0-3 3 15,3 1-1-15,-3 1 1 0,4-1-2 0,-1 0 1 0,1-2-1 0,0-1-2 16,1 0 0-16,-1-1 0 0,2 0-1 0,0-1-1 0,-1-3 0 16,3 1 0-16,-1-1 0 0,0-2 1 0,2-1 1 0,-2-1 0 0,3-1 0 15,0-1 0-15,1-1 2 0,-1 0-2 0,2-2-1 0,0-2-4 0,0-1-4 16,-2-1-3-16,1 1-5 0,2-1-3 0,-1-2-3 0,-3-1-4 0,1-1-1 15,2 0-3-15,-4 1 0 0,1 1 1 0,0-3 1 0,-2 2 1 16,2 1 6-16,-2-1 8 0,2 4 9 0,-2-1 8 0,-2 1 6 0,-1 1 6 16,2 2 2-16,0-1 0 0,-2 3-1 0,1 0-5 0,-1 0-5 15,0 0-9-15,0 3-6 0,0 0-4 0,0 0-6 0,2 3-8 0,0 0-5 16,-2 0-4-16,1 3-2 0,1-1-2 0,-2 4 0 0,1-2 1 16,3 4 6-16,-3 0 6 0,1-2 8 0,-1 4 8 0,4 0 8 0,-4-1 3 15,2 1 3-15,1 2 3 0,-1-4 1 0,0 4 0 0,0-3 0 16,1 0-2-16,-1 0-2 0,-2 1-3 0,4-4-6 0,-1 1-7 0,0-1-8 15,1-2-10-15,-2 1-8 0,2-4-10 0,-1 1-13 0,1-2-15 16,0-3-17-16,-1 2-16 0,1-2-15 0,0-2-11 0,0 0-7 0,2-3-6 16,-2 0-4-16,2-1-5 0,-3-3-4 0,1-2-2 0,0 1-4 0,-1 0 0 15,1-5 5-15,-2 4 10 0,2-4 20 0,-2-2 25 0,2 3 29 0,-1-2 29 16,-1 1 28-16,1 0 26 0,-1 0 26 0,0 2 26 0,1 1 28 16,-3 0 24-16,2 1 22 0,1 2 21 0,-3 0 12 0,1 2 10 0,0 0-3 15,-1 4-8-15,1-2-15 0,-2 4-19 0,2-2-19 0,2 3-18 16,-1 0-17-16,-2 0-16 0,4 3-16 0,-1-2-16 0,0 4-13 0,3-2-8 15,0 4-7-15,0 0-5 0,2 1 1 0,-1 1-1 0,2 1 4 16,-1 0 3-16,-1 2 1 0,5 0 4 0,-5 2 2 0,1 0 2 0,4-1 1 16,-2 1 1-16,-1 1-4 0,-1-2-7 0,0 1-10 0,-1-1-11 0,5-2-17 15,-5 2-18-15,1 0-24 0,0-3-26 0,1 0-26 0,0-1-29 16,-1-1-31-16,-1-4-32 0,0 2-44 0,-2-4-45 0,3 0-51 16,0-2-47-16,-5-2-20 0</inkml:trace>
  <inkml:trace contextRef="#ctx0" brushRef="#br0" timeOffset="87629.1511">30543 6965 5 0,'-5'-16'479'0,"-2"1"7"16,1 2-46-16,0 1-73 0,1 1-53 0,0 1-42 0,0 2-38 0,1 2-36 16,0 0-32-16,-1 1-33 0,1 3-23 0,0 2-24 0,0 0-18 0,-1 0-19 15,1 5-13-15,-3 0-13 0,0 4-12 0,-1 1-10 0,-2 3-4 16,-2 2-1-16,-1 3 4 0,-4 3 7 0,1 4-9 0,-6 2-15 0,0 2-44 16,-3 4-58-16,-1 3-121 0,-6 1-149 0,-5 2-86 0,-3 5-51 0,-6 1-31 15,-5 1-19-15</inkml:trace>
  <inkml:trace contextRef="#ctx0" brushRef="#br0" timeOffset="93795.6508">4743 10655 57 0,'0'0'63'0,"0"0"0"0,0 0 0 16,2 0 2-16,-2 0-1 0,0 0-3 0,0 0-5 0,0 0-5 0,0 0-6 15,0 0-6-15,0 0-4 0,0 0-4 0,0 0-4 0,0 0-4 0,0 0-1 16,0 0-6-16,1 0-1 0,-1 0-3 0,0 0-3 0,0 0-3 16,2 0-3-16,-2 0 1 0,0 2-1 0,2 1 2 0,0-3 0 15,0 0 2-15,-2 0-1 0,1 2-1 0,1-1 1 0,0-1 0 0,-1 2-1 16,1-1 1-16,1-1-1 0,-1 2 1 0,-1-1 1 0,1 1 0 0,0-1-2 16,-1 1 1-16,1-1-2 0,-1 1 1 0,1 1-2 0,2-3 1 0,-2 1-1 15,0 2 0-15,-1-1 1 0,2-1-1 0,-1 1 0 0,0 1 2 16,1-2 1-16,-2 0 0 0,3 3 1 0,-1-3 0 0,0 1 1 0,1 2 2 15,-2-1 1-15,3 0 1 0,-2-1 2 0,2 0 1 0,0 1-1 16,0 1 2-16,2-1 1 0,-1 0 1 0,1 1 1 0,1-1-1 0,1 2 0 16,-1-1 1-16,2-1-2 0,-1 2-2 0,2-1-1 0,0 1 0 15,2-1-1-15,-2 0 1 0,2 1 0 0,4 1 1 0,-3-1 0 0,2-1-1 16,3 0 3-16,-3 3 1 0,6-4 1 0,-3 1 1 0,5-1 2 16,-2 2 1-16,3-2 1 0,-2 0 0 0,3-2-1 0,-1 1 1 0,4-1 0 15,-1 1-2-15,1-2-2 0,1 0-1 0,1 0-1 0,-1 0-3 16,0-2-1-16,2 1-1 0,0-2-1 0,-1 1 1 0,3-1-2 15,-3 0-1-15,1 0-2 0,-1-2-1 0,1 3 0 0,-2-3-2 0,0 0 0 16,0 2-2-16,-1-1-1 0,-1 1-1 0,-1-2 1 0,0 1-4 16,-2 1 2-16,0 0-1 0,0 0 0 0,-4 0 0 0,3 2-2 15,-2-1-1-15,0 2 0 0,-1 0-3 0,1 0 3 0,-2 0 1 0,3 0 3 16,-2 2 1-16,3-1 3 0,-3 1 0 0,3-1 1 0,-1 1 0 0,2 0 1 16,-1 2 1-16,0-3 2 0,3 1 1 0,0 2 2 0,1-3 2 15,-1 1-2-15,1 1-2 0,2-1-1 0,0-1-2 0,0 0-1 16,2 2-1-16,0-3 0 0,-1 3-1 0,1-2 1 0,1-1-1 15,-1 1 0-15,1 1 0 0,0-2 0 0,-1 2-2 0,1-2 1 0,-2 0 2 16,1 0-1-16,-2 0 1 0,0 0-1 0,0 0 1 0,-3 0-2 16,2 0 0-16,-2 0 1 0,-2 0 0 0,2 0 1 0,-4 0-1 0,2 0 2 15,-2 0 1-15,1 0-2 0,-1 0 1 0,-1 0 0 0,-1 0-1 16,1 0 0-16,0 0 0 0,-1 0 2 0,1 0 1 0,0 0 2 0,1 1 0 16,-2-1 1-16,1 2 1 0,2-2-1 0,-2 0 1 0,0 0 1 15,2 2-1-15,1 1 2 0,0-3 1 0,-1 0 1 0,0 0 0 0,1 2-2 16,1-2 0-16,-1 1-2 0,2-1 0 0,-1 2-3 0,0-2 0 15,1 0 0-15,0 0-2 0,1 0 1 0,-1 0 0 0,1 0-1 16,-1 0-1-16,2 0-1 0,-3 0 1 0,3 0-1 0,-5 0 0 0,4 0 1 16,-1-2-1-16,-2 2 1 0,1-1-1 0,-3-1 1 0,1 2 1 15,0 0 0-15,0 0-1 0,-3-3 1 0,3 1 0 0,-5 2 0 0,3 0-2 16,0-2 1-16,-2 2-1 0,0 0 0 0,0 0-1 0,0 0 0 16,0 0-2-16,0 0-1 0,0 0-2 0,0 0-2 0,0 0-4 15,1 0 1-15,0 2 3 0,1-2 1 0,-3 0 2 0,5 5 1 0,-2-5 0 16,1 2 1-16,-2-1 2 0,3 2 0 0,-1 0 3 0,1-1 1 15,-2 1 3-15,4-2 2 0,-3 1 4 0,2 1-1 0,2-3-1 0,-4 1-1 16,2-1 0-16,-1 0-1 0,1 0 1 0,-2-1-2 0,2 1 1 16,-2-3-1-16,2 1-1 0,0-1 0 0,-1 0 0 0,0 0-2 0,1 0 0 15,-1 0-2-15,1-2 2 0,0 0-1 0,-2 1-2 0,2-2 0 16,0 1-1-16,-1-2 0 0,1 2-2 0,-1-1-1 0,0-2-1 0,-1 2-2 16,-1 0 0-16,-1 0-1 0,3 0 0 0,-4 1-2 0,2 0 1 15,-2-2-2-15,0 3 1 0,0 1 1 0,-4-2-2 0,3 2 1 16,-1 1-1-16,-1 0 1 0,-1 1 0 0,1-1 0 0,0 0-2 0,-4 2 0 15,2 0 0-15,0 2-1 0,0 0 0 0,0-1 0 0,0 1 1 16,-1 0-1-16,0 1-1 0,2 2 1 0,-2-2 2 0,0 1 1 16,2 1 3-16,0 0 3 0,-2 2 3 0,3-4 2 0,0 2 2 0,0-1 1 15,1 1 2-15,0-1 2 0,1 2 0 0,0-1 3 0,2-1 1 0,-1-1 0 16,1 1 0-16,1-1-1 0,0 1 0 0,1-3-1 0,-2 2-1 16,3-3 0-16,0 1-1 0,-1-1-2 0,0-1-1 0,0 1-1 15,1-3 0-15,-1 2-1 0,1-3 0 0,-3 1-2 0,1 1 0 16,0-1-1-16,-1-2-2 0,-1 1-1 0,1 1 0 0,-4-2-1 0,2 2-2 15,-3-1 0-15,1 1-1 0,0-2 0 0,-4 2 0 0,0 0-1 16,1 3 1-16,-3-5-1 0,0 3 0 0,-1 1-2 0,-1-1 1 0,1-1 0 16,-2 3-1-16,-2-1 1 0,2-2 0 0,-3 3-1 0,2 0 1 15,1 0 1-15,-3 0-1 0,2 0 2 0,0 0 0 0,-2 0 0 0,1 0 2 16,1 0 0-16,-1 0 1 0,2 0 1 0,-2 0 0 0,-1 0 3 16,2 0-1-16,-3 0 3 0,2 0 0 0,-1 0 1 0,2 0 0 0,-3 0 1 15,1 0 3-15,-2 0-1 0,3 0 1 0,-3 0 1 0,-1 0-2 16,-2 0-8-16,0 0-18 0,0 0-26 0,-2 0-37 0,-1 0-51 15,-3 3-62-15,-2-2-96 0,-1 2-114 0,-4 0-65 0,-3-1-38 0,-4 3-23 16</inkml:trace>
  <inkml:trace contextRef="#ctx0" brushRef="#br0" timeOffset="96378.2753">28056 11160 351 0,'0'-5'295'0,"2"-2"-55"0,-2 3-43 0,0 2-22 15,0-3-10-15,-2 2-9 0,2-1-7 0,-1 1-8 0,-1-2-6 0,0 2-10 16,-1-1-12-16,0-1-13 0,0 2-11 0,-2-1-13 0,1 1-13 16,-3 0-10-16,2-1-11 0,-1 1-7 0,-1 2-7 0,0 1-6 15,-1-1-3-15,0 1-5 0,-2 0-6 0,0 1-5 0,0 0-5 16,0 2-4-16,-2 1-3 0,-1 2-1 0,1 1-1 0,-1-2 0 0,-1 2-1 15,3 2 1-15,-2 0-1 0,0 2-1 0,2 1 0 0,1 0 0 16,-2 1 3-16,4 1 4 0,-2 1 3 0,3-2 6 0,1 3 3 0,1-2 3 16,2 1 3-16,-1-1 1 0,4 1 3 0,0-1 0 0,0 3-1 15,4-6 4-15,0 2 3 0,1-1 3 0,2 0 0 0,2-2 4 0,0 0 0 16,3-3 1-16,0-1 1 0,2-1-1 0,4-1-1 0,-2-2 0 16,2-2 0-16,1-2-1 0,1-2 0 0,0-1-1 0,0-1-4 0,0-3-2 15,-2 1-6-15,2-5-2 0,-3 0-3 0,-2-1-3 0,-2-1-3 16,0-1-3-16,-2-2-3 0,-2 1-2 0,-4-1-4 0,0-1-5 0,-3 0-2 15,-2 2-7-15,-2 0-6 0,-3 0-9 0,0 2-9 0,-4 1-14 16,-3 2-16-16,-1 3-17 0,-3 0-15 0,0 1-14 0,-3 5-14 16,-2-2-9-16,-1 5-7 0,-1 5-7 0,-2-3-5 0,-1 5-6 0,1 2-7 15,-1 2 4-15,0 3 8 0,-1 4 9 0,0-1 12 0,0 4 14 0,0 3 11 16,2 3 11-16,1-3 9 0,-1 5 8 0,0-1 5 0,1 2 5 16,3 2 6-16,-1-2 8 0</inkml:trace>
  <inkml:trace contextRef="#ctx0" brushRef="#br0" timeOffset="96611.0615">27462 11640 16 0,'-2'12'103'0,"2"-3"17"0,2-2 20 0,-1-2 19 0,2-2 18 15,1 1 15-15,0-4 13 0,1-4 11 0,2 1 1 0,0 0-3 0,0-3-4 16,-3 0-5-16,3 0-7 0,-1-2-10 0,0 1-7 0,-3 0-5 16,2 0-8-16,-1 2-7 0,-1-4-8 0,-2 4-8 0,-1-1-10 0,0 3-12 15,0-2-14-15,0 2-12 0,-1 0-15 0,-2 2-13 0,-2-1-15 16,-2 2-15-16,0 2-12 0,-1-1-9 0,-4 4-8 0,-5 1-9 0,3 0-5 16,-7 4-7-16,-4 2-3 0,-2 3-3 0,-1 2 0 0,-4 1 3 15,-2 5 1-15,-1 0 3 0,-3 4 5 0,0 2 3 0,-5 1 2 16,3 1 0-16,-1 2-1 0,-3-1-2 0,5 5-2 0,-4-2-1 0,4 2-3 15,0-2-1-15,3 0-3 0,-2-1 0 0,5 2-4 0,2-3-2 16,1 0-5-16,3-3-5 0,1 0-6 0,2-1-6 0,2-3-7 0,4-2-10 16,2 1-12-16,0-5-15 0,3 0-15 0,2-4-18 0,0 1-21 15,3-3-22-15,2-1-19 0,2-3-20 0,1-2-28 0,1-1-28 16,4-4-30-16,1 0-29 0,2-3-37 0,2-3-40 0,2 0-33 0,4-4-30 0</inkml:trace>
  <inkml:trace contextRef="#ctx0" brushRef="#br0" timeOffset="96911.7627">26765 12216 68 0,'3'-11'490'0,"-2"4"-27"0,-1-1-47 0,2 1-61 16,-2 1-70-16,0 1-48 0,-2 3-39 0,2-1-32 0,-1-1-27 16,-2 3-26-16,-2 1-22 0,-1 0-18 0,-1 0-15 0,-1 1-18 15,-4 4-15-15,1-1-14 0,-4 4-13 0,0-1-6 0,-4 2-4 0,1 1-2 16,-4 5 1-16,3-1-1 0,-3-1 3 0,0 4 1 0,-2 1 3 0,3 2 4 16,0-1 5-16,-1 4 4 0,0 0 5 0,2 1 4 0,-2-1 1 15,5 1 4-15,-1 2-1 0,1-1 0 0,4-1 1 0,-1 2 1 16,3-2 2-16,2 0-1 0,0 0 0 0,4-5-2 0,0 1-1 0,3 0-1 15,1-3-1-15,2 0 0 0,2-2 0 0,1-4 0 0,3 1-3 16,3-4-1-16,-1 0-4 0,7-5-4 0,-2-2-4 0,5-1-2 0,2-1 0 16,0-6 0-16,4 0-1 0,-2-2 0 0,2-4-3 0,1-1-3 15,-1-2-3-15,1-2-5 0,-3-4-2 0,1 2 0 0,-5-3 2 16,1 1 5-16,-1-3 4 0,-3 2 2 0,0-2 0 0,-3 2-1 0,-4-1-3 16,1 1-2-16,-4-1-1 0,-1 3-3 0,-4 3-3 0,-1-3-7 15,-1 2-10-15,-4 4-22 0,0-2-27 0,-1 4-32 0,-3 2-33 0,-1 1-46 16,0 2-49-16,0 2-87 0,-2 2-104 0,3-1-61 0,-4 4-40 15,5-2-15-15</inkml:trace>
  <inkml:trace contextRef="#ctx0" brushRef="#br0" timeOffset="97193.8441">27952 11745 436 0,'1'-6'540'0,"3"3"-10"16,-3-2-10-16,1 4-113 0,-1-1-164 0,3 2-105 0,-3 2-75 0,2-1-40 15,2 4-22-15,-1 1-11 0,1 0-3 0,2 7 2 0,-1 1 3 16,5 2 5-16,-1 2 6 0,2 3 7 0,2 4 11 0,2 0 6 0,2 3 4 16,0 1 0-16,3 0-4 0,0 5-4 0,2-3-3 0,-2 6-2 15,3-3-3-15,-1 2-1 0,3-1 1 0,-3 3 3 0,1-1 1 0,-2 3-1 16,3-1-4-16,-3 2-10 0,1-3-11 0,-1 4-16 0,0-3-17 15,-3 4-26-15,2-3-26 0,-4 2-35 0,0-3-38 0,-1 5-63 16,-3-6-70-16,1 2-78 0,-3-2-79 0,0-1-42 0,0-1-24 0</inkml:trace>
  <inkml:trace contextRef="#ctx0" brushRef="#br0" timeOffset="97528.757">28672 12846 158 0,'-14'-18'542'0,"3"-1"9"0,-3 3 7 0,3 0-90 0,0 1-139 0,-2 1-78 16,4-1-50-16,-4 2-30 0,4 2-20 0,-1-1-18 0,-2 2-16 15,4 1-15-15,-2 2-14 0,-1-1-15 0,0 1-14 0,1 2-17 16,0 3-15-16,-2 1-12 0,-1 1-9 0,0 1-9 0,0 4-3 0,-3 0-6 16,2 4-1-16,-3 1-3 0,-1 2-1 0,1 3 2 0,0 0 2 15,0 4 4-15,0 2 4 0,4 0 2 0,-2 3 7 0,4 1 1 0,-1 3 3 16,2-2 1-16,3 3 0 0,2-2 1 0,2 1 2 0,2-1-1 15,4-2 0-15,0-2 0 0,3 1 1 0,5-4-2 0,0 1-1 0,2-3-3 16,6-2-2-16,0-3-5 0,2-2-6 0,4-1-3 0,2-5-3 16,0 0 0-16,3-5-1 0,0 0 2 0,0-5 0 0,0 0 0 15,0-3 1-15,-2-1 1 0,-1-4 0 0,-5 0 0 0,2-2 2 0,-5-4 3 16,-3 0 7-16,-2-1 1 0,-6-2 0 0,-2-1-2 0,-4 0-3 16,-5-1-3-16,-4-1-4 0,-6 2-6 0,-5-1-6 0,-6 1-13 0,-6 2-16 15,-5 2-25-15,-5 0-31 0,-4 4-50 0,-7 0-60 0,0 4-107 16,-6 3-128-16,-5 2-69 0,-3 2-39 0,-1 2-17 0,-7 4-8 15</inkml:trace>
  <inkml:trace contextRef="#ctx0" brushRef="#br0" timeOffset="98027.569">26231 12848 297 0,'3'-3'528'0,"-2"0"-33"0,3-1-57 0,-3 3-80 0,-1-1-91 16,2 1-55-16,-2 1-38 0,0 0-24 0,0 0-20 0,0 0-17 0,0 0-17 15,-2 1-15-15,1 1-13 0,-3-1-12 0,1 3-11 0,-3 0-10 16,-2 5-10-16,-3 0-7 0,-2 3-6 0,-2 1-1 0,-5 3-2 15,-2 4 0-15,-1 3 2 0,-4 0 3 0,-3 4 6 0,-2 1 0 16,-1 4 0-16,-2 0-3 0,-1 4-4 0,-3 0-4 0,2 2-5 0,-3 1-2 16,2 2 0-16,-1-1 1 0,-1 3 0 0,1-1 0 0,1 3 1 0,-1 1-3 15,4-1-3-15,-2 2-7 0,4-2-9 0,0 2-9 0,3-4-9 16,1 0-11-16,2-1-9 0,4-1-14 0,2-2-13 0,2-3-17 16,4-2-17-16,0-3-17 0,5-4-17 0,1-1-16 0,5-6-18 0,0-1-18 15,4-4-21-15,2-3-16 0,1-5-13 0,6-2-3 0,-1-3-1 16,4-4 7-16,2-1 13 0,0-6 19 0,2 1 21 0,1-4 28 15</inkml:trace>
  <inkml:trace contextRef="#ctx0" brushRef="#br0" timeOffset="98295.4139">25440 13948 104 0,'11'-19'177'0,"-1"2"22"0,-4 0 19 0,-1 2 13 16,0-1 11-16,-4 3 2 0,1 2-1 0,-1 1-10 0,-1 0-15 15,-1 2-17-15,-1 1-16 0,-1 2-20 0,-2 1-19 0,0-1-20 16,1 2-19-16,-3 1-19 0,-4 2-19 0,3 3-19 0,-1-1-17 0,-4 5-16 16,4 0-16-16,-7 5-7 0,3-2-2 0,-1 3-1 0,0 3 3 15,-2 1 1-15,3 3 5 0,-1-1 2 0,0 3 4 0,3 2 2 16,-3-1 3-16,4 2 2 0,0-1-1 0,1 1 1 0,5-1 1 0,-1 0-2 15,-2-2-2-15,6-1-1 0,1-1-2 0,0 1-2 0,1-5-4 0,4-1-1 16,-2 0-2-16,4-3-4 0,0-2-5 0,1 0-5 0,2-3-3 16,2-2-4-16,1-2 0 0,0-3-2 0,4-3 0 0,-1 1 2 15,1-6 0-15,2-1 3 0,-1-1 1 0,2-4 1 0,-1 0 0 0,-1-1-1 16,1-3-2-16,-2-3 1 0,0 0 2 0,0-2 2 0,-4 1 2 0,0-2 0 16,0 0 0-16,-4 0-4 0,-1 0-5 0,1 0-6 15,-2 2-9-15,-2-3-12 0,-4 4-12 0,1 1-17 0,-2-1-20 0,-2 1-30 16,1 2-34-16,-3 2-47 0,1-1-54 0,-2 0-70 0,0 4-78 15,0-1-47-15,-2 3-30 0</inkml:trace>
  <inkml:trace contextRef="#ctx0" brushRef="#br0" timeOffset="98610.838">26703 12811 534 0,'0'-10'556'0,"0"4"-1"15,0 0 1-15,0 0-123 0,0 3-185 0,0-2-102 0,0 2-60 0,0 2-40 16,0 1-28-16,0 0-18 0,1 0-10 0,-1 2-7 0,2 5-5 0,0 0-1 16,-1 4-2-16,1 2 0 0,1 4-1 0,0 2 3 0,2 5 1 15,0 3 7-15,3 5 4 0,-4 1 6 0,4 2 6 0,0 6 1 16,2 1 0-16,-2 3-3 0,3 0-3 0,1 4 2 0,-1-1 3 0,2 0 3 15,0 6 3-15,-2-3 2 0,3 1 1 0,0 2 2 0,2-1 3 16,-2 0 2-16,3 1 3 0,-2 1 3 0,2-1 1 0,-1-1 5 0,1 0 3 16,4 0 0-16,-5-3-4 0,3 0-3 0,-2-2-3 0,0-2-8 15,0 0-12-15,0-5-18 0,-3 0-20 0,3-4-31 0,-1 1-36 0,-3-6-42 16,1 1-48-16,-1-5-92 0,-2 0-116 0,0-4-69 0,-2-1-47 16,-2-4-26-16</inkml:trace>
  <inkml:trace contextRef="#ctx0" brushRef="#br0" timeOffset="99361.8288">27338 14166 151 0,'0'-10'493'0,"0"2"9"0,0-1-69 0,0 0-108 0,0 1-76 16,-1-1-60-16,1 1-28 0,-5 1-11 0,4 0-11 0,-1 0-13 15,1 2-9-15,-3-1-6 0,1 1-8 0,0 1-10 0,0-1-11 16,-4 2-11-16,3 0-14 0,-1 2-14 0,-1-1-14 0,-1 2-12 15,-2 0-9-15,-4 0-10 0,2 2-4 0,-3 2-2 0,0 2-2 0,-5 2-2 16,3 1-3-16,-6 1-2 0,1 4 0 0,0 0 1 0,-1 2 0 16,-1 2 2-16,3 1 3 0,-1 3 2 0,0-2 2 0,4 2 2 0,-2-1-1 15,2 4 3-15,2-4-1 0,1 1 2 0,5 0 2 0,0-1 1 16,5-1 0-16,-4-1 2 0,7 1 0 0,1-4 0 0,1 1 3 0,7-2 1 16,-4-1 2-16,6-1 2 0,1-4 0 0,3-1 0 0,2-1 1 15,3-2-1-15,5-2 0 0,1-2 0 0,3-2 1 0,2-4-1 0,0-1 0 16,2-1 2-16,0-2-1 0,-1-3-1 0,1-2 0 0,-2-1 1 15,-2-1-1-15,-1-1 1 0,-3-2 2 0,-3-2-1 0,-2 0 2 16,-5 1 0-16,-2-4-1 0,-4 0-1 0,-4 0-3 0,-4 0-5 16,-4 0-6-16,-4 0-6 0,-6 1-9 0,-3 1-13 0,-7 2-14 0,-4 1-20 15,-4 2-29-15,-4 3-32 0,-7 3-64 0,0 1-79 0,-5 4-100 16,-3 1-112-16,0 5-58 0,-2 2-27 0,-1 2-13 0</inkml:trace>
  <inkml:trace contextRef="#ctx0" brushRef="#br0" timeOffset="100527.3959">24074 14236 338 0,'-1'-2'369'0,"-1"2"-81"0,1-1-65 0,-1-1-57 16,2 2-33-16,0 0-23 0,0 0-8 0,0 0-6 0,0 0 0 15,0 0 0-15,0 0-3 0,0 0-2 0,0 0-8 0,0 0-7 0,0 0-11 16,0 0-9-16,0 0-7 0,0 0-8 0,0 0-2 0,0 0-3 16,3 0-2-16,-1 0 0 0,-1 0-1 0,3 0-2 0,-1 0 1 0,2 0-1 15,2 0 1-15,3 0-2 0,1 0-1 0,5 0 1 0,1 0-2 16,9 0-1-16,0 0 1 0,9 0 1 0,6 0 0 0,4 0 0 15,7 0-1-15,8 0-2 0,4 0-7 0,6 0-7 0,7 2-2 16,9-1 3-16,5-1-2 0,11 2-1 0,2 0-2 0,10-1-3 0,4 1-3 16,7 2-7-16,2-1-5 0,4 0-6 0,2 1-4 0,6-1-5 15,-2 2-2-15,9 0-1 0,-3-1-9 0,2 1-15 0,-2-1-13 0,-1 2-16 16,2-3-5-16,-8 2 1 0,-4-2 1 0,-2 0-1 0,-1 0 3 0,-8 0 1 16,-2-2 5-16,-6 0 4 0,-3-1 2 0,-6 0 1 0,-4 0-1 15,-4-1-3-15,-4 0-3 0,-5-2-5 0,-5 0-22 0,-6 0-28 0,-5-2-27 16,-6 2-24-16,-7-1-58 0,-7-1-76 0,-6-1-44 0</inkml:trace>
  <inkml:trace contextRef="#ctx0" brushRef="#br0" timeOffset="101061.0019">27772 13084 520 0,'14'-7'538'0,"5"0"3"16,-1 0 0-16,7-1-114 0,0 3-173 0,7-2-91 0,1 0-48 0,7 1-25 15,2 0-14-15,8 2-4 0,3-1-1 0,5 1-1 0,5 1-1 16,7 1-6-16,1 2-9 0,6 0-7 0,4 0-8 0,4 3-6 16,4 0-6-16,4 1-3 0,7 1-4 0,2 0-3 0,3-1-4 0,4 2-5 0,-2-1-6 15,6 0-5-15,-3 0-6 0,3-1-5 0,-1-1-5 0,0 1-9 16,-1 1-12-16,-1-2-15 0,-3-1-17 0,-4 1-22 0,-1 0-19 0,-6 0-27 15,-1-1-26-15,-4-1-37 0,-2 1-40 0,-7-1-73 0,-5-1-91 16,-5 0-60-16,-7 0-44 0,-8 0-20 0</inkml:trace>
  <inkml:trace contextRef="#ctx0" brushRef="#br0" timeOffset="106277.6102">11078 12768 139 0,'-3'0'180'0,"1"0"-6"0,2 0-1 0,-1 0-4 0,1 0-2 15,0 0-5-15,0 0-5 0,-2 0-6 0,2 0-7 0,0 0-7 16,0 0-5-16,0 0-5 0,0 0-3 0,0 0-6 0,0 0-9 0,0 0-8 16,0 0-9-16,0 0-10 0,0 0-9 0,0 0-7 0,0 0-7 15,0 0-8-15,0 0-7 0,0 0-8 0,0 0-8 0,0 0-6 0,0 0-8 16,0 0-5-16,0 0-5 0,2 0-5 0,-1 0-3 0,1 0-1 16,0 0-3-16,-1 0 0 0,3 0-2 0,-3 0 0 0,1 0-2 15,-1 0 0-15,1 0 0 0,1 0 0 0,0-1 1 0,0 1 1 16,0 0 1-16,2 0 1 0,0 0 0 0,0-2 3 0,0 0-1 15,2 2 2-15,-1-1 0 0,1 1 1 0,1-2-1 0,-2 1 2 0,2 1 0 16,0-1-1-16,-2-2-1 0,1 3 0 0,0 0-3 0,0-2-3 0,-2 2-4 16,-1-2-4-16,1 2-3 0,-1 0-4 0,0 0-1 0,-1 0-1 15,-1 0-1-15,-1 0-1 0,2 0 0 0,-3 0-1 0,0 0 1 0,0 0-1 16,0 0-1-16,0 0 2 0,0 0 1 0,0 0 1 0,0 0-1 16,0 0-1-16,0 0-5 0,-1 2-2 0,-1-2-1 0,-1 2-1 15,1-2-1-15,-1 0 2 0,-3 3 0 0,3-2 3 0,-2 0 3 0,-1 1 0 16,-2-1 2-16,-1 3 2 0,-1-1 2 0,0-1 5 0,-2 1 4 15,-1 2 5-15,1-4 4 0,-1 2 2 0,-3 0 0 0,4 0 2 16,-1 0 1-16,-3 0 1 0,2-1 1 0,0 1 2 0,-1-3 2 0,1 3 4 16,1-2 5-16,1-1 1 0,-1 1 4 0,2 1 1 0,-1-2 0 0,2 1 2 15,0-1-1-15,1 0 0 0,1 0-2 0,3 0-1 0,2 0-2 16,-2 0-1-16,1 0 0 0,2 0-4 0,2 0-4 0,0 0-3 16,0 0-4-16,0 0-3 0,0 0-3 0,2 0-4 0,2 0-2 0,-1 0-2 15,-1 0 0-15,3 0 0 0,0 0 1 0,0 0 1 0,1 0-2 16,1 0 2-16,3 0-1 0,-2 0 2 0,4-1 1 0,0 1 2 15,1-2 3-15,1 1 3 0,-2 1 2 0,4-1-1 0,-1-2 0 16,0 3-1-16,0 0-3 0,0 0-1 0,-2-2 1 0,4 1-2 0,-4 1 0 16,2-2-1-16,-2 1-1 0,1 1-3 0,-4 0 0 0,1 0-1 15,2 0 1-15,-4 0-1 0,-1 0 1 0,0 0 1 0,-2 0 1 0,-1 0 4 16,-2 0 1-16,2 0 4 0,-2 0 4 0,-1 0 5 0,-2 0 3 0,0 0 8 16,0 0 10-16,0 0 3 0,0 0 3 0,-2 0 0 0,-1 0 2 15,-2 0-1-15,2 0 0 0,-2-2-2 0,-1 0 0 0,-2 2-1 16,0-1-2-16,0-2-2 0,0 2-1 0,-1-1-4 0,-1-1-8 0,2 2-1 15,-1-2-1-15,0-1 2 0,0 2 0 0,0-1 1 0,3 0 5 16,-2 0 0-16,3 0 0 0,-3-1 0 0,2 2-1 0,3 0 0 16,-2-1 2-16,4 1-2 0,-3-1-1 0,3-1-1 0,-1 3-1 0,2-1-5 15,0-1-6-15,0 3-8 0,0-2-10 0,0 1-7 0,0 1-8 16,2-1-4-16,-1-2-5 0,-1 3-5 0,4 0-4 0,-3 0-7 16,2 0-5-16,1 0-12 0,0 0-12 0,2 0-12 0,2 0-14 0,0 0-18 15,0 0-20-15,3 0-20 0,2 0-21 0,-1 0-47 0,1 3-60 0,4-2-54 16</inkml:trace>
  <inkml:trace contextRef="#ctx0" brushRef="#br0" timeOffset="107544.2602">13558 12034 43 0,'-1'-7'189'16,"-4"-2"-43"-16,4 1-20 0,-1-2-6 0,0 3-6 0,-1-3-5 16,0 0-6-16,1 1-5 0,1 0-7 0,-1 0-6 0,-1 0-7 15,1 0-6-15,2-1-8 0,-1 1-6 0,-1 1-6 0,2-2-5 0,0 3-7 16,0-2-6-16,0 1-4 0,0 1-3 0,0-3 2 0,0-1 0 16,0 2 0-16,0 0 1 0,0 0 2 0,0 0-1 0,0 0 3 15,-2 2 1-15,2-2-1 0,-1-1-3 0,-2 0-1 0,2 0-5 0,-1 4 1 16,0-3 1-16,-1-1-2 0,0 3-4 0,-2-1-3 0,2-2-2 15,-4 1-2-15,0 0-4 0,1 2-3 0,-2-2-4 0,-1 1-2 0,0 0-3 16,-2 1 1-16,0 1 0 0,-1-3-3 0,-3 1-3 0,-1 1 0 16,0 1 0-16,-2-1 0 0,2 1 0 0,-5-2 1 0,1 2 0 0,-1-1 0 15,-1 1 3-15,-2 1 0 0,1-2-1 0,-2 1 1 0,2-1-2 16,-4 2 0-16,2-1-2 0,0 0-1 0,0 1-1 0,-1 1-1 16,1-1-1-16,-1 1-3 0,1 1 1 0,0-1-1 0,-2 2 0 0,2 0-2 15,2 1-1-15,-2-1 0 0,0 2 0 0,2 0 3 0,-1 2 0 16,3-1 1-16,-1 2 0 0,-2 2 2 0,5-2 2 0,-3 1 2 15,2 2 3-15,0 2 3 0,0-1 2 0,1 1 2 0,0 1 2 0,0-1 1 16,1 3 4-16,1 1 2 0,-1-1-1 0,2 1 0 0,-2 2 3 16,1 1-1-16,0 1 1 0,-1 0-2 0,2 1-1 0,-1 2-3 0,1 2-1 15,-1-1-1-15,2 0-2 0,-2 4-1 0,3-2 0 0,-2-1-1 16,3 6-1-16,-1-3 0 0,0-3 1 0,2 6 0 0,0-2-1 0,1-2 0 16,0 4 0-16,2-4 0 0,-1 2 0 0,1-1 0 0,3 0 2 15,-1-2-1-15,2 3-1 0,2-3-2 0,0 0 0 0,1 2-3 16,1 0 0-16,-2-3-2 0,3 3 3 0,3-1 1 0,-2 1 0 0,2-3 4 15,2 4-1-15,-2-2 2 0,2-1 2 0,3 3 0 0,0-3 3 16,1 0 3-16,0-1 2 0,1 1 2 0,2 1 2 0,0-2 1 0,2 1 0 16,1 0-1-16,2-3 0 0,-1 2-1 0,1-1-2 0,2-1 0 15,-1 0-2-15,2-1-2 0,2 1-1 0,-1-2-1 0,1-3 1 0,3 3 1 16,-1-4 2-16,1 1 1 0,1 0 3 0,2-4 1 0,1 0 2 16,-1-1 1-16,4-1 2 0,-1-1 0 0,-1 0 1 0,5-4 1 15,-2-1 1-15,3 0 0 0,-1-2-2 0,2-2-1 0,-1 0-2 0,2-1-3 16,1-4-2-16,-1 0-3 0,0-1-2 0,-3-1-2 0,4-1 0 15,-2 0-3-15,-1-4-2 0,-1 0-3 0,-2 1-1 0,2-4-3 0,0 0 0 16,-4-2-2-16,-1 0-1 0,0-1-1 0,-1-1-2 0,-2-3-2 16,1 0-3-16,-4 1 3 0,1-5 3 0,0 0 3 0,-4 0 4 15,1-4 4-15,-3 2 3 0,0-2 2 0,-1-1 3 0,-4 0 1 0,2-3 2 16,-4 2 4-16,-1-3 2 0,-1 4 4 0,-4-4 2 0,2 3-2 16,-5-5-1-16,-3 6-4 0,-2-3-4 0,-4 1-2 0,-2-1-5 0,-1 1-2 15,-5 3-5-15,-4-1-5 0,-1 1-5 0,-6 2-10 0,0 3-14 16,-5 1-17-16,-3 0-20 0,-4 3-31 0,-2 1-31 0,-7 4-46 15,0 1-51-15,-6 3-80 0,-3 3-98 0,-4 2-56 0,-1 2-37 0</inkml:trace>
  <inkml:trace contextRef="#ctx0" brushRef="#br0" timeOffset="110310.7473">28542 13329 96 0,'1'-3'437'0,"1"0"-56"0,-1 0-79 0,1-1-49 15,1 3-33-15,-3-2-21 0,1 2-13 0,1-1-16 0,-1 1-16 0,-1-1-12 16,0 2-11-16,0 0-9 0,0 0-11 0,0 0-9 0,0 0-14 15,0 0-10-15,0 0-10 0,0 0-9 0,0 0-7 0,0 0-7 0,0 0-6 16,0 0-4-16,0 0-6 0,0 0-5 0,0 0-5 0,0 0-6 16,0 0-7-16,0 2-8 0,-1-1-7 0,-1-1-7 0,1 3-6 0,-2-1-3 15,1 0-1-15,-1 2 4 0,-2 2 4 0,0-1 3 0,-3 3 3 16,-1 4 2-16,-4 0 1 0,2 2 1 0,-4 2 2 0,-2 4 6 16,-1 0 9-16,-4 3 8 0,-2 2 5 0,2 2 5 0,-2 2 2 0,-3 0-1 15,4 3-4-15,-6 0 0 0,5 1 0 0,-3 0-1 0,0 1 3 16,1 2-4-16,-1 1-7 0,2 0-14 0,-4 1-17 0,4-1-24 15,1 1-26-15,-1-2-34 0,0 1-40 0,1-2-48 0,2 0-52 0,3-3-91 16,-2-1-110-16,4-2-65 0,-1-2-45 0,4-3-16 0</inkml:trace>
  <inkml:trace contextRef="#ctx0" brushRef="#br0" timeOffset="110678.6848">27890 14195 58 0,'-2'-7'569'0,"1"2"13"16,1 2 12-16,-2-1-72 0,1-1-113 0,-4 2-96 0,4 1-89 15,1 0-54-15,-2 2-36 0,0-1-25 0,2 1-17 0,-1 1-18 0,-1 1-15 16,-1 0-20-16,0 3-18 0,-2 0-16 0,0 0-13 0,-2 4-7 16,-1-1-6-16,0 4-1 0,-1 0-1 0,0 3 3 0,0 0 3 0,-1 1 5 15,-1 1 4-15,3 3 2 0,0-1 3 0,-1 0 1 0,3 0 2 16,1 1 0-16,2-1-3 0,-1 0 0 0,1 0-1 0,3-1-2 15,2 1-1-15,-1-2 0 0,4-3 2 0,0 1-1 0,3-1 3 0,1-1 1 16,1-2 3-16,1-3 3 0,6 0 3 0,-1-2 3 0,2-3 4 16,0 0 2-16,3-3 6 0,1-3 3 0,2 0 3 0,1-3 3 0,-1-2 3 15,0 0 1-15,-1-4 0 0,1-2-2 0,0-1 0 0,-5-1-1 16,0-1-3-16,-2-3-3 0,-1 0-3 0,-3-1-4 0,1-3-3 0,-6 0-6 16,-3 0-4-16,-2-1-7 0,-3 0-5 0,-3 0-6 0,-4 0-7 15,-3 0-12-15,-3 1-11 0,0 1-18 0,-6 1-19 0,0 1-20 16,-3 1-20-16,-4 5-26 0,1-1-30 0,-2 4-41 0,2 1-49 0,-2 3-88 15,0 2-110-15,0 4-60 0,2-1-38 0,-2 3-13 0</inkml:trace>
  <inkml:trace contextRef="#ctx0" brushRef="#br0" timeOffset="111077.5294">28688 13380 369 0,'0'-9'538'0,"0"1"11"0,0 3-79 0,0 0-124 16,0 2-85-16,0-1-66 0,0 1-41 0,2 1-28 0,0 0-23 15,-2 1-18-15,1 1-16 0,2 1-11 0,1 1-12 0,2 0-9 16,-2 3-10-16,4 0-10 0,0 0-8 0,5 4-7 0,0-1-3 0,1 3-1 16,2 1 0-16,1 3-1 0,1 2 4 0,4 0 5 0,-2 2 3 0,2 4 1 15,0 1 1-15,4 0 4 0,0 3 2 0,0 4 1 0,2-3 2 16,-1 4 4-16,0 0 1 0,3 2 2 0,-1 1 1 0,1 2 3 0,0 0 1 16,-2-1-1-16,1 4 0 0,1 0-2 0,-4-3-2 0,4 1-2 0,-3 0-3 15,2-1-1-15,-3-2-1 0,1 0-2 0,0-1-3 0,-3-1 0 16,1-3-5-16,1-2-7 0,-3 1-10 0,1-2-13 0,-3-4-11 15,2-2-15-15,-1 1-18 0,-1-2-21 0,0-2-19 0,-1-3-22 0,-2 2-24 16,0-3-25-16,0-2-29 0,-2-1-29 0,1-1-27 0,-3-1-24 0,-2-2-20 16,0 0-17-16,-1-2-34 0,0 0-44 0,-5-1-22 0</inkml:trace>
  <inkml:trace contextRef="#ctx0" brushRef="#br0" timeOffset="111411.9993">29879 14526 293 0,'0'-3'378'0,"0"1"-45"16,0 1-57-16,0-2-37 0,0 1-27 0,0 1-20 0,0-1-13 0,0 2-10 15,0-1-7-15,0 1-10 0,0 0-9 0,0 0-6 0,0 0-4 16,0 0-1-16,0-2 2 0,0 2-2 0,0-1-6 0,0-1-6 0,-2 2-5 16,1-1-7-16,1 1-7 0,-2-2-7 0,0 1-11 0,1 1-11 15,-3-2-9-15,1 2-11 0,-2-3-10 0,2 1-9 0,-3 2-9 0,0-2-10 16,-2 1-7-16,0 1-8 0,-1-2-7 0,-3 2-5 0,0 0-4 0,-2 2-2 16,-1-1-2-16,0 1 0 0,-3 3 0 0,2 0 0 0,-1-1 1 15,-1 4 1-15,1-1 2 0,1 2 1 0,-1-1 2 0,-1 4 1 16,3 0 2-16,0 0 1 0,1 1-1 0,2 2 1 0,-1 0 1 0,5 1 2 0,-1-2 1 15,1 1 2-15,3 2 0 0,0-1 3 0,4 1 0 0,1-2 2 16,1 0 1-16,3 1 2 0,-1-1 0 0,4-3 3 0,1 2 2 0,2-4 1 16,2 1 1-16,1-2 2 0,3-2-1 0,-2-1 3 0,3-1 1 15,3-2 3-15,-2-2 2 0,2-1 6 0,-1-3 8 0,-2 0 4 0,0-4 5 0,1 2 5 16,-2-4 3-16,-2-1 4 0,-2-2 2 0,1-1 2 0,-4-3-2 16,-2-1-4-16,-2 0-5 0,-4 0-13 0,-1-5-16 0,-3 1-28 0,-3 0-31 15,-6-2-47-15,-2 1-52 0,-2-1-131 0,-7 0-171 0,-2 1-103 16,-7-2-72-16,-3 0-38 0,-3 0-25 0,-4-1-15 0,-4-1-11 0</inkml:trace>
  <inkml:trace contextRef="#ctx0" brushRef="#br0" timeOffset="112316.4535">28425 11255 434 0,'-4'0'482'0,"3"0"1"16,1 0-113-16,0 0-168 0,0 0-93 0,3 0-54 0,3 0-28 15,2 2-14-15,2 1-10 0,3-3-9 0,5 3-17 0,6 0-22 0,3 2-32 16,3-3-37-16,4 5-39 0,5-3-39 0,5 2-75 0,2 0-92 16,6-1-52-16,1 4-35 0</inkml:trace>
  <inkml:trace contextRef="#ctx0" brushRef="#br0" timeOffset="123926.3228">31123 11451 172 0,'0'-3'377'0,"1"-2"-74"0,-1 1-57 0,0-1-52 0,0 1-24 0,2-3-12 15,-2 5-5-15,0-3-2 0,2 2-3 0,-2 0-8 0,0 0-6 16,0 1-10-16,0 0-11 0,0 0-14 0,0 2-14 0,0 0-14 16,0 0-13-16,0 0-11 0,0 0-14 0,0 0-14 0,0 0-13 0,0 0-14 15,0 0-10-15,0 0-9 0,0 2-7 0,0 0-3 0,-2 3-1 0,0-2 0 16,2 3 1-16,-1 2 2 0,1 1 3 0,-2 3 3 0,1 1 4 16,-1 4 5-16,0 1 5 0,-1 3 8 0,0 5 5 0,0 0 7 0,-2 3 2 15,-3 8 2-15,3-2 1 0,-3 5 1 0,0 1 0 0,-1 5 1 16,0 3-1-16,-1 0-3 0,-2 3 1 0,-1 4 3 0,0 0 2 0,-1 5 1 15,-2 0 2-15,2 4-1 0,-3 2 0 0,1 5-2 0,-1-2 0 16,-1 3-1-16,1 0 1 0,1 2-2 0,-2 2 2 0,2-2-1 0,-1 2-3 16,3-2-3-16,-2 0 2 0,2 0 5 0,1 0 4 0,2-2 4 0,-1-1 4 15,0-1 2-15,4-1 1 0,-1-2 2 0,1 0-1 0,3-2 2 16,-3-1 1-16,4-1 2 0,-1-3 2 0,2-3 2 0,0 0-5 0,1-2-7 16,1-6-5-16,1 1-4 0,0-4-4 0,0-2-1 0,0-4-2 15,0-2-1-15,1-5-1 0,-1-1-1 0,4-3 0 0,-3-3-2 0,1-3-9 16,-1-3-6-16,4-3-17 0,-4-1-21 0,1-4-34 0,1-4-40 0,2-1-96 15,-2-5-124-15,0-1-85 0,2-6-63 0,-2-1-34 0,3-2-18 16,-3-5-10-16</inkml:trace>
  <inkml:trace contextRef="#ctx0" brushRef="#br0" timeOffset="124676.0996">31429 12975 259 0,'-1'-7'547'0,"-1"-2"15"0,1 1-45 0,1 2-73 16,0-2-88-16,0 1-97 0,0-2-48 0,0 1-22 0,0 0-13 16,0 1-10-16,0-2-11 0,1 0-12 0,1 2-13 0,-1-1-13 0,1-1-13 15,1 1-11-15,0 2-11 0,2-2-9 0,-4 0-7 0,3 0-5 0,0 1-8 16,0 1-9-16,0 0-9 0,2 0-6 0,-1 0-3 0,0 2-3 15,0-1-4-15,1 0-4 0,1 3-6 0,-1-2-7 0,0 0-6 0,0 3-6 16,-1-1-7-16,2 1-5 0,2 1-3 0,-3 0-4 0,1 0 0 16,-1 3 0-16,2-2-1 0,-4 4-2 0,3 0 2 0,-1 2 0 0,1 2 3 15,-1 0 4-15,-3 2 3 0,0 3 4 0,-1 1 3 0,-1 3 7 0,-1 2 3 16,-1 4 5-16,-3-2 1 0,1 4 4 0,-4-1 1 0,0 2 2 16,-2-1 2-16,-4 3-1 0,4-1 2 0,-4-2-2 0,-3 2-1 15,3-4 0-15,-1-1 0 0,-2 1-2 0,2-4 0 0,2 0-2 0,-4-2-1 16,5-1-1-16,-1-4-1 0,2 0 2 0,-1-1-1 0,2-2 2 0,2 0 0 15,1-3 3-15,1 0 4 0,1 0 3 0,1-2 3 0,0-2 5 16,1-1 5-16,2-1 1 0,0 3 3 0,2-4 3 0,1 1 1 0,0 1 1 16,2-2 1-16,3 0 1 0,1 0-3 0,4 0-2 0,3-2-6 15,0 1-4-15,4-1-4 0,2 0-3 0,2 0-2 0,2 1-2 0,2-1 0 16,-1 1-3-16,1-3-1 0,2 1-1 0,-1 1 0 0,-2-1-1 0,1 1 0 16,-1 0 0-16,-3-1 0 0,0 1 0 0,-1 2-5 0,-3-3-5 0,-2 1-13 15,-2 0-15-15,-3-1-23 0,1 3-25 0,-6-2-38 0,-4 1-42 0,1 1-63 16,-5 0-71-16,0 0-114 0,-5 0-138 0,-3 0-74 0,-6 0-46 15,2 0-22-15,-7-2-12 0,-5 1 3 0</inkml:trace>
  <inkml:trace contextRef="#ctx0" brushRef="#br0" timeOffset="127272.7347">13985 12078 231 0,'-2'0'611'0,"-1"0"7"0,1 0 8 0,2 0 11 0,0 0-116 16,0 0-177-16,0 0-100 0,0 0-59 0,0 0-38 0,0 0-23 16,0 0-14-16,2-2-7 0,-2 1-9 0,2 1-8 0,-1-3-12 15,3 2-11-15,0-2-11 0,0 3-13 0,0-4-13 0,5 1-13 0,-2 0-9 16,3 0-11-16,1-1-11 0,1 1-12 0,0 3-14 0,0-3-16 16,1-1-17-16,0 2-19 0,1 0-24 0,0 2-27 0,0-1-33 0,-1 1-37 15,1 0-45-15,-3 1-46 0,0 1-84 0,0 0-102 0,-3 2-59 16,0-1-40-16,-5 0-13 0,2 4 0 0</inkml:trace>
  <inkml:trace contextRef="#ctx0" brushRef="#br0" timeOffset="127427.3115">13980 12320 315 0,'0'1'541'0,"0"1"13"16,3-2-78-16,-1 0-126 0,4 0-89 0,-1 0-70 0,0-1-41 0,4 0-26 15,-1 0-16-15,3-2-9 0,3-1-17 0,-1 1-20 0,0 1-30 16,4-1-33-16,0-1-45 0,3 1-52 0,0 1-68 0,0-1-80 15,1-1-98-15,1 3-109 0,2-1-59 0,-3-1-34 0,3 1-17 16</inkml:trace>
  <inkml:trace contextRef="#ctx0" brushRef="#br0" timeOffset="127993.1911">15115 12055 283 0,'2'-4'588'0,"-1"1"2"0,-1 3-1 16,0-3-78-16,0-1-118 0,0 3-111 0,0 1-107 0,0 0-66 15,0 0-44-15,0 0-25 0,0 0-14 0,0 0-12 0,0 0-12 0,0 0-6 16,0 0-7-16,-1 0-1 0,-1 1 0 0,-1-1-3 0,0 4 0 16,-2-3 1-16,-1 1 1 0,0-2 3 0,-1 3 5 0,1 1 2 15,-3-1 6-15,-1-2 5 0,0 1 5 0,2 1 4 0,-4-1 1 0,2 0 2 16,0-2 0-16,-2 0 2 0,3-2 1 0,-2 0 2 0,3 1 2 15,-2-3 0-15,2 1 0 0,-1-2 0 0,1 2 2 0,3 0 0 16,0-3-1-16,-2 1-1 0,4-2-1 0,0 1-3 0,1-2-4 0,0 0-3 16,2 0-5-16,2-1-5 0,0-3-5 0,-1 4-4 0,2-1-5 15,3-2-3-15,-1 5-5 0,1-3-4 0,1-1-4 0,-1 3-3 16,3-1-3-16,0 1-3 0,-1 1-2 0,2 1-1 0,-2 2-1 0,2 0 0 16,0 2-1-16,0 2-1 0,-2 1 1 0,2 1 1 0,-1 3 1 15,2 3 0-15,-3 1 2 0,2 4 2 0,-4 1 0 0,0 1 4 0,-1 5 3 16,-1 2 3-16,-3 1 1 0,-1 0 3 0,-3 8 2 0,-2-3 2 15,-3 5 4-15,-3 0 3 0,-2 2 3 0,-1 0 1 0,-3 0 5 0,-4-1 1 16,2 0 3-16,-3 0 3 0,0-4 5 0,1 0 9 0,-4-2 9 16,3-4 10-16,0 1 11 0,1-6 10 0,1-2 9 0,1-3 8 0,1-2 7 15,1-1 7-15,4-3 5 0,-2-1 4 0,3-4 3 0,4-1-2 16,-1-3-7-16,1-1-9 0,3-4-11 0,2 1-15 0,3-5-17 16,0-1-20-16,2-2-19 0,1-5-16 0,4 0-15 0,2 0-11 0,2-3-11 15,0 0-8-15,3 1-8 0,1 0-5 0,0-2-4 0,1 1-2 16,1 5-1-16,-1 0 0 0,3 2 6 0,-4 1 3 0,0-1 7 0,1 3 3 15,1 5 2-15,-2 1 2 0,2 1 2 0,-1 1 3 0,0 4 2 16,-1 1 3-16,1 1 4 0,2 1 6 0,-6 5 5 0,4 0 6 0,-2 2 8 16,2 0 0-16,-2 1 0 0,2 2-10 0,-2-1-9 0,-1 3-18 15,1 0-17-15,-1-1-27 0,1-1-29 0,-1 4-37 0,2-4-38 0,-2-2-75 16,1 0-96-16,-1-2-74 0,-2-2-59 0,3-2-31 0</inkml:trace>
  <inkml:trace contextRef="#ctx0" brushRef="#br0" timeOffset="128509.1127">15629 11475 5 0,'-2'-10'554'0,"1"3"0"15,-1 0-9-15,2 4-18 0,-2-2-117 0,2 2-170 0,0 0-94 16,0 2-56-16,-1-1-36 0,1 2-25 0,0 0-20 0,0 0-16 0,0 0-8 15,-2 2-8-15,0-1-2 0,0 1-2 0,-1 1-1 0,0 1 2 16,-2 1 3-16,0-1 2 0,-2 2 6 0,-2 1 3 0,1 0 8 16,0 3 6-16,-1-4 4 0,-2 1 4 0,0 1 2 0,-2-2 3 0,2 2 2 15,1-5 4-15,-4 4 4 0,3-1 3 0,2-2 6 0,-2-1 5 0,0 1 5 16,2-1 4-16,-1-2 3 0,2 1 2 0,0-2 2 0,-1-2 2 16,2 1 2-16,2-2-1 0,0-1-2 0,1-1-7 0,0-2-5 15,3-1-6-15,-2 2-7 0,3-2-10 0,0 1-9 0,0-2-5 0,4 1-6 16,0-4-5-16,0 3-5 0,1-1-6 0,0 1-4 0,3-2-4 15,1 4-1-15,-1-2-2 0,0 1-2 0,1 1-3 0,1 1 0 16,0 2-1-16,1 0 1 0,-3 1-1 0,1 2 3 0,4 1 0 0,-4 1 2 16,2 2 1-16,-1 1 1 0,-1 3 3 0,1 3 1 0,-2-2 6 15,1 4 2-15,-3 0 4 0,-1 4 4 0,0 1 2 0,-2 1 5 0,-3 1 1 16,0 2 0-16,-1 1 2 0,-2 0-1 0,-1-1 1 0,-2 2-2 16,-1-3 2-16,-2 1-3 0,0 0-1 0,-3-1 0 0,0-2 3 15,1-2 1-15,-3-2 4 0,1 3 5 0,2-5 4 0,-2-1 6 0,1 0 7 16,-2-4 4-16,2 0 5 0,1 0 6 0,0-4 5 0,0 2 4 15,3-2 4-15,-3-1 1 0,3-2 2 0,0-2-1 0,2 1-1 16,-2-2-5-16,4-1-6 0,0 1-7 0,1-2-8 0,1 1-11 0,1-1-7 16,1-1-12-16,1 0-9 0,1 0-11 0,3 2-8 0,-2-3-8 15,4 2-9-15,0 1-6 0,1-2-7 0,3 2-7 0,0 1-5 0,0 1-6 16,1 1-6-16,3 1-6 0,-2 1-9 0,3 2-13 0,1 2-13 16,0 2-21-16,2-2-22 0,0 4-35 0,2 0-39 0,2 2-81 15,-2 0-102-15,5 3-59 0,-3 3-38 0,-1-1-15 0</inkml:trace>
  <inkml:trace contextRef="#ctx0" brushRef="#br0" timeOffset="128817.3111">15722 12348 133 0,'-15'-7'607'16,"3"2"8"-16,3-1 12 0,-2-1 11 0,3 2-120 0,3-1-185 16,0-1-101-16,0 2-59 0,4 1-34 0,-1-3-23 0,2 2-15 0,2 1-11 15,1-3-16-15,0 4-18 0,4-2-16 0,-1 1-16 0,7-1-18 16,-4 1-21-16,2-2-16 0,3 3-17 0,3-2-19 0,-2 2-18 15,1-2-21-15,3 3-22 0,-2 0-30 0,2 1-32 0,-2-1-30 16,0 2-30-16,-2 0-37 0,0 0-38 0,-1 2-69 0,-3 1-85 0,-1 2-47 16,-1-1-26-16,-3 1-7 0</inkml:trace>
  <inkml:trace contextRef="#ctx0" brushRef="#br0" timeOffset="128976.1136">15675 12490 46 0,'-5'5'515'0,"0"-1"1"0,4-2-3 0,-1 2-95 0,1-1-144 15,1 0-87-15,1-1-60 0,1-1-30 0,1 1-16 0,0 0-7 0,4-2-4 16,0 0-5-16,3 3-3 0,1-3-7 0,3 0-7 0,2 0-8 16,1 0-12-16,5 0-19 0,-2 0-23 0,3 0-29 0,1-3-37 0,3 3-56 15,-2-2-66-15,1 0-102 0,2-1-117 0,-1 0-70 0,1 0-42 16,-1-1-24-16</inkml:trace>
  <inkml:trace contextRef="#ctx0" brushRef="#br0" timeOffset="129426.0957">16691 12178 340 0,'2'-10'521'16,"-1"0"6"-16,3-1-83 0,-1 2-127 0,0 0-72 0,-1 0-47 0,-1 1-30 16,2 2-19-16,0 0-15 0,-3 0-13 0,2 2-13 0,-1 1-12 15,-1 1-14-15,0-3-16 0,-1 5-15 0,-1 0-16 0,-1 0-17 16,0 0-17-16,0 3-13 0,-3-1-12 0,-2 3-6 0,-2 1-4 0,-1 0-2 16,0 3 0-16,-5 1 0 0,3 2 2 0,-4 2 3 0,0 1 2 0,-2 0 4 15,-1-1-2-15,2 4 1 0,-3 1 1 0,4-1 1 0,0 1 2 16,-2-1 0-16,3 2 3 0,0-3 0 0,3-1 0 0,-1-1 1 15,5 0 2-15,-1-3 3 0,2 0 3 0,1-4 4 0,2 0 6 0,1 0 6 16,1-2 3-16,0-2 5 0,3-2 5 0,0 2 5 0,0-1 4 0,3-3 5 16,2 0 5-16,0 0 5 0,1 0 3 0,5-3 1 0,0-1 2 15,3 2-2-15,-1-2-1 0,4-1-4 0,-1 1-3 0,3-2-4 16,0-1-4-16,0 4-3 0,3-4-3 0,-1 2-5 0,1-2-5 0,0 2-6 16,2 0-4-16,-3 0-10 0,2 0-8 0,-1 0-12 0,0 2-11 15,-1 1-15-15,1 1-15 0,-2-1-19 0,-2 0-18 0,1 2-25 16,-1 0-28-16,-1 2-26 0,-3 0-24 0,0-1-29 0,-1 1-31 0,-1-2-28 15,-2 3-26-15,0 1-51 0,-3-1-65 0,0-2-29 0</inkml:trace>
  <inkml:trace contextRef="#ctx0" brushRef="#br0" timeOffset="129676.4197">16740 12112 468 0,'-6'-14'473'15,"1"1"-59"-15,0 0-83 0,1 2-49 0,0-2-29 0,1 5-17 16,-1 1-16-16,1-1-15 0,1 2-16 0,0 0-18 0,1 3-19 15,-1-2-16-15,2 3-16 0,-1-1-19 0,-1 1-20 0,2 1-21 0,0 1-21 16,0 0-17-16,0 0-18 0,0 0-9 0,0 3-9 0,0 0-2 16,0 4 1-16,0-4 0 0,0 5 2 0,0 1 1 0,0 1 3 0,0 1 3 15,0 4 1-15,0-1 6 0,0 4 5 0,0 0 4 0,-2 4 2 16,2 0 1-16,-1 2-2 0,-1 1 1 0,2 4 2 0,-1-1 0 0,-3 6 1 16,3-1 1-16,-1 2 3 0,-1 0-3 0,2 3-5 0,-1 1-8 15,2-1-9-15,-1 2-20 0,1 0-24 0,-2-1-34 0,0 2-42 16,2-1-67-16,-1 1-80 0,-1-2-105 0,1 0-118 0,-1-3-62 0,0 1-36 15,-1-2-17-15,1-4-5 0</inkml:trace>
  <inkml:trace contextRef="#ctx0" brushRef="#br0" timeOffset="130726.5364">25083 13788 213 0,'-2'-12'482'0,"2"1"-56"0,-3 1-86 16,2 0-67-16,-1-2-57 0,0 2-29 0,-1 1-18 0,2 0-9 15,-1 2-7-15,0-1-6 0,1 1-4 0,-2 1-7 0,3 1-8 16,-3 3-11-16,1-3-14 0,2 2-15 0,-1-1-12 0,1 4-15 16,0-3-18-16,0 3-14 0,0 0-18 0,0 0-11 0,-2 3-10 15,0-3-6-15,2 5-4 0,-3 0-2 0,2 2 2 0,-3 2 1 0,1 3 2 16,2 3 2-16,-4 2 5 0,0 5 5 0,-1 1 6 0,1 2 6 0,-1 4 7 16,-1 2 5-16,-2 6 3 0,3-3 0 0,-1 4 2 0,-1 1-2 15,-1 2 1-15,1-2-3 0,-2 3-2 0,2 0-1 0,-1-3-4 16,1 2 0-16,0-4-3 0,-1 2-2 0,3-4-3 0,-2-1 0 0,1-2-1 15,2-2-1-15,0-4-1 0,0 0-3 0,-2-3-4 0,4-2-6 16,0-4-6-16,1-1-8 0,1-3-9 0,-3-1-10 0,4-3-11 0,-1-1-20 16,1-3-24-16,0 0-32 0,0-3-40 0,0-2-49 0,0-3-53 15,1-1-67-15,1-4-72 0,1-3-45 0,0-1-35 0,1-3-19 16</inkml:trace>
  <inkml:trace contextRef="#ctx0" brushRef="#br0" timeOffset="131709.4264">25000 13711 51 0,'-1'-13'530'0,"-2"1"8"0,3-1-39 0,0 5-61 0,0-2-94 16,0 3-109-16,0 0-59 0,0 2-35 0,0-1-22 0,0 3-16 15,3-1-16-15,0 1-18 0,0-1-18 0,2 2-16 0,2 0-12 0,1-1-11 16,2 2-12-16,3-1-11 0,4 1-8 0,1-2-7 0,6 1-1 16,-1 0 0-16,7 2 1 0,0-1 0 0,5 1 0 0,0 0 0 0,5 1 0 15,2-1 2-15,3 2-2 0,2 0 1 0,5 1-1 0,0-2-1 16,5 2-2-16,2 0-1 0,2 0-4 0,4 0-6 0,2 2-2 15,0-2-4-15,3 1 3 0,0-1 5 0,4 3 6 0,-3-2 6 16,2 1 5-16,2 0 4 0,2 0 5 0,0 2 6 0,2-1 7 0,0 0 6 16,3 0 5-16,2 1 5 0,-2-1 6 0,7 2 5 0,-2-3 5 0,1 2 7 15,0 3 5-15,3-3 4 0,-1 2 4 0,1-1 2 0,1 1 0 16,0 0 1-16,1 2-2 0,0-2-2 0,2 1 1 0,4 0-1 0,-2 3-5 16,3-3-3-16,-2 2-3 0,3 1-2 0,-3-1-4 0,1 0-5 15,0 3-3-15,0-4-2 0,-3 3-1 0,1-1 0 0,-2 2 1 0,0-3 0 16,-2 3 1-16,-1-4 0 0,-2 1 2 0,-4 1 3 0,1-1 0 15,-5 2-3-15,-2-1-1 0,-3-4-1 0,-2 3-2 0,-5 0 0 16,-2 1-1-16,-4-4-1 0,-3 3 1 0,-2-4-1 0,-4 1 1 0,-4-2-1 16,-1 3 1-16,-4-5-2 0,-5 3-1 0,-3-2-1 0,-1-1-2 0,-6 0 0 15,-1-2 0-15,-4 1-1 0,-3-1-2 0,-2 0 0 0,-5-1-2 0,-1 0 1 16,-4 1-2-16,1-3 0 0,-3 0-1 0,-1 2-1 0,-3-2 0 16,-2 1-1-16,2-1 0 0,-3 0-1 0,2 0-2 0,-3 0 0 0,-1 0-1 15,0 0-1-15,0 0-2 0,0 0-2 0,0 0-3 0,0 0 0 16,0 0-2-16,0 0-2 0,0 0-1 0,0 0-1 0,0 0-2 0,2 2-2 15,-2-2 0-15,0 0-3 0,0 0 0 0,0 0-1 0,1 1 0 16,-1-1-1-16,0 0 0 0,0 0-1 0,0 2 1 0,2-1 1 0,0-1 3 16,-2 2 1-16,1-1 3 0,-1 1 1 0,2-1 1 0,-1 0 1 0,-1 3 1 15,2-3 3-15,0 1-1 0,-1 1 2 0,-1-2 2 0,2 1 2 16,0 0 0-16,-2 1-2 0,1-1-2 0,1 1 1 0,-2-1 0 0,2 3-1 16,-2 0-1-16,2-1 1 0,0 1-1 0,-2 2 0 0,1-2-1 0,1 3 2 15,-2-1-1-15,1 1-1 0,-1 2 1 0,0 1 0 0,0-1 1 16,0 2-2-16,0 0 1 0,-1 2-1 0,-2 1 1 0,-1 1 0 0,0 2 2 15,-1 0 0-15,0 2 0 0,-1 2-1 0,0 0-1 0,-3 3-2 16,0 1 2-16,0 3 2 0,-4 0 0 0,4 0 2 0,-2 2 2 0,-2 0 0 16,0 2-1-16,-1 0 0 0,3 1 0 0,-2-3 3 0,3 1 0 0,-2 2 1 15,3-3 0-15,-4 1 2 0,5-1 0 0,0-1-3 0,-1-1 1 0,3 1-2 16,-2-3 0-16,1 0 1 0,1-1-1 0,2-1 1 0,-1-1-1 16,1 0-1-16,0-2 2 0,0-2-2 0,3 1 1 0,-2-1 2 0,1-3-2 15,-1 0 0-15,0-2 0 0,1 0-1 0,2-2 0 0,-1-1 2 0,-1-1-1 16,2-2 0-16,-1 0 1 0,1 0 0 0,-2-3 1 0,0-1 0 0,2 0 2 15,-1-1 2-15,1 1 3 0,-2-2 3 0,1-1 2 0,1 0 2 0,-2-2 4 16,2 0 0-16,0 0 3 0,0 0 3 0,0 0 2 0,0 0 0 16,-2 0 1-16,1 0-2 0,-2 0-1 0,-2-4-2 0,2 3-2 0,0-1-4 15,-4 0-3-15,1-1-3 0,-1-1-4 0,-2 1-3 0,0-2-3 0,-1 0-4 16,-4 2-3-16,1-2-3 0,-2 1-2 0,-1-2-2 0,-1 1 1 0,0 0 1 16,-5 1-1-16,2 0 1 0,-4-1 1 0,4 0 2 0,-7 0 0 15,0 1 2-15,-1-2 1 0,-3 2 1 0,0-2 1 0,-2 2 0 0,-2-1 2 16,-3 1-1-16,-5-2 1 0,0 1-1 0,-2 1 1 0,-1-1-2 0,-5-1 1 15,-2 2 0-15,-1 0-1 0,-3-3 2 0,-3 2-4 0,-2-2-3 0,-1-1 2 16,-3 0 4-16,-2 2 2 0,-4-3 0 0,-2 1 1 0,-3-2-1 0,-4 0-1 16,-2 1 2-16,-7-2-2 0,-4-1-2 0,-2 0-4 0,-2-2-6 15,-2 2 0-15,-4-2 3 0,1-2-1 0,-3 3-5 0,2-2-1 0,-4 0-3 16,-1 1-3-16,0-1-1 0,0 1-5 0,-2 0-3 0,-1-1-1 0,1 1-1 16,-1-1 3-16,2 2 5 0,0-2-1 0,2 0-1 0,-3 2-2 15,3-3-2-15,3 0-3 0,0 4-3 0,4-2 1 0,0 2-2 0,8-1 1 16,3-1 1-16,4 2 1 0,4-1-1 0,3 1-2 0,6 1-3 15,7-2-2-15,0 1-4 0,7 0-2 0,8 0-4 0,2 1-7 0,8 1-11 16,3 0-17-16,4 2-24 0,5-1-43 0,7-1-52 0,3 1-84 16,3 1-101-16,4-1-71 0,5 1-57 0,2-1-26 0,5 1-15 0</inkml:trace>
  <inkml:trace contextRef="#ctx0" brushRef="#br0" timeOffset="143043.9558">10059 14277 40 0,'2'-2'198'0,"-1"2"-49"0,-1-3-34 0,3 1-22 0,-2 0-21 15,-1 1-19-15,2-3-10 0,-2 3-3 0,2-1-4 0,-1 0-2 0,1-1 2 16,0 2 3-16,-1 0 4 0,1-1 1 0,-1-1 3 0,1 3 3 16,-2-2 6-16,2 1 2 0,-1 1 7 0,-1-2 6 0,0 2 5 15,0 0 1-15,0 0 3 0,0 0 3 0,0 0-1 0,0 0-3 0,0 0-3 16,0 0-7-16,0 0-5 0,0 0-5 0,0 0-6 0,0 0-6 16,0 0-4-16,0 0-4 0,0 0-3 0,0 0-4 0,0 0-3 15,0-2-4-15,0 2-3 0,0 0-2 0,0 0-2 0,0 0-2 0,0 0-1 16,0 0-1-16,0 0 2 0,0 0 0 0,0 0 0 0,0 0 2 15,0 0 1-15,0 0 1 0,0 0 3 0,0 0 0 0,0 0 2 16,0 0 2-16,0 0 0 0,0 0 0 0,0 0 0 0,-1 0 0 0,1 0-2 16,0 0-2-16,0 0 0 0,0 0-3 0,0 0-2 0,0 0-1 0,0 0-2 15,0 0-3-15,0 0-1 0,0 0-2 0,0 0-2 0,0 0-3 16,0 0 0-16,0 0-3 0,-2 0 0 0,2 0-2 0,-2 0-1 16,1 0-2-16,-1 2-1 0,2 0-2 0,-1-2-2 0,-1 1-2 15,2 1-3-15,0-2 0 0,-2 0-2 0,2 2-2 0,0-2-2 0,-1 1-3 16,1-1-2-16,-2 0-1 0,2 2 1 0,0-2-1 0,0 2 2 15,0 1 3-15,0-3 2 0,0 4 3 0,0-3 2 0,0 3 2 0,0-1 2 16,0-1 3-16,0 3 3 0,-2-2 2 0,2 1 4 0,0 2 1 16,0-1 1-16,0-1 2 0,0 2-1 0,0 0-2 0,0-1 0 0,0 2 0 15,0-2-1-15,0 0-1 0,0 2 0 0,0-2 0 0,0 2-1 16,0-3 1-16,0 2 0 0,0-2 1 0,0 3 0 0,0-3-1 0,0 1 0 16,0-1 0-16,0 1 0 0,0-1-1 0,0-1 0 0,0 2-1 15,0-3 1-15,0 1 1 0,0 1-1 0,0-1 0 0,0 0 0 16,0-1-1-16,0 0 0 0,0 1 1 0,0-3 1 0,2 2-1 0,-2 1 1 15,0-2 0-15,2 1 2 0,-1-1 0 0,-1 2 0 0,2-1 1 16,-2-1-1-16,2 0 2 0,-1 3 0 0,1-3 1 0,1 1 1 16,-1 1 1-16,1-2-1 0,0 1 1 0,0 1 1 0,3-2 1 0,-1 0 2 15,0 1 0-15,1 1 2 0,1-1-2 0,2-2 1 0,-1 2 1 16,1 0 2-16,2-2-1 0,-1 1 2 0,1 1 0 0,3-2 1 0,-1 2 1 16,2-1 0-16,-2-1-2 0,4 2 0 0,0-2 0 0,0 0 2 15,0 0 1-15,2 0 0 0,0 0-4 0,0 0 0 0,2 0-2 0,1 0-1 16,-1 0 0-16,2 0-2 0,-1 0 0 0,3 1 0 0,-1-1 1 15,3 1-2-15,0-1-2 0,0 3-3 0,1-3-3 0,1 0 0 16,1 2-1-16,1 0-1 0,-1-2 0 0,2 1-1 0,0-1-2 0,-1 2-1 16,1 0-2-16,1-2-2 0,0 1-2 0,3 1-1 0,-4-2-3 0,3 0 1 15,-2 2 1-15,2-2 0 0,-2 3 3 0,0-3 1 0,2 0 2 16,-1 2-1-16,0-2 2 0,-1 1 1 0,2 1 2 0,-2-2 2 16,2 1 2-16,-2 1 1 0,1-1 2 0,0 2-1 0,-2-1 2 0,2-1 0 15,-2 1-1-15,1-1 0 0,-3 1-2 0,3-1 0 0,-3 1 1 16,2-2-1-16,-2 1-1 0,0 1 2 0,2-2-2 0,-2 1 1 15,1 1 0-15,-1-2-2 0,-1 1-1 0,1-1-1 0,-2 0 0 16,1 0-2-16,-1 0 2 0,1 0-1 0,-4 0 0 0,2 0-2 0,0-1 0 0,0 1-2 16,0-2-1-16,-2 1 1 0,0 1-2 0,-1-2-1 0,1 1 1 15,-1 1 1-15,-1-2 0 0,0 1 1 0,-1 1-1 0,0-2 2 16,2 1 2-16,-3 1 1 0,-1-2 1 0,0 2 2 0,0 0 0 0,-2 0 1 16,1 0 2-16,-1 0 0 0,-1 0 1 0,-1 0-1 0,1 0 2 15,-1 0-1-15,0 0 0 0,-2 0-1 0,0 0 0 0,-1 0-2 0,1 0 0 16,-3 0-1-16,3 0-1 0,-3 0 0 0,-1 0 0 0,1 2 1 15,-1-2 1-15,-1 0-1 0,-1 1 1 0,1 1 0 0,-1-2 0 16,0 0 0-16,0 0 0 0,-2 0-1 0,1 1 0 0,-1-1 0 16,-1 0 0-16,1 2 0 0,0-2 1 0,-1 0-1 0,-2 0-1 0,2 0 1 15,-2 0 0-15,2 0-1 0,0 0 0 0,-1 0 1 0,0 0 1 0,-1 0 1 16,0 0 0-16,0 0 0 0,1 0 2 0,-1 0 2 0,1 0 0 16,-2 0 2-16,-1 0 3 0,2 0 3 0,-1 0 7 0,0 0 5 15,-2 0 8-15,0 0 7 0,0 0 10 0,0 0 8 0,0 0 7 0,0 0 9 16,0 0 8-16,0 0 8 0,0 0 7 0,0-2 7 0,-2 1 5 15,2-2 0-15,-2 1-4 0,2 1-5 0,0-1-6 0,0-1-9 16,-1 0-7-16,1-1-6 0,-2 2-6 0,2-3-7 0,0-2-6 0,0 2-8 16,0 0-8-16,0-3-6 0,0 2-8 0,0-1-5 0,0 1-3 0,0-4-1 15,0 3-2-15,0 0 0 0,0 0-1 0,0-3-1 0,0 1-6 16,0-1-2-16,0-1-4 0,2 1-4 0,-1-2-1 0,1-1-7 16,0 1-4-16,-1-5-10 0,2 5-11 0,2-5-11 0,-1 2-11 0,0-2-16 15,4 0-15-15,-2-1-15 0,-1 1-15 0,2 1-17 0,-1-3-18 16,1 2-25-16,0 0-28 0,-1 3-46 0,1-1-58 0,-1-1-81 15,-3 3-94-15,-2 2-55 0,-1 1-37 0,-3 0-11 0,-3 2 4 0</inkml:trace>
  <inkml:trace contextRef="#ctx0" brushRef="#br0" timeOffset="144060.4413">10101 13212 178 0,'0'-7'167'0,"0"2"-32"16,0-2-19-16,0 2-10 0,0 0-9 0,0 1-3 0,-1-2-5 16,-1 1-5-16,2 2-4 0,0-1-5 0,-2-1-5 0,2 4-5 0,0-2-3 15,-1-1-4-15,-2 3-7 0,3 0-5 0,-1 0-5 0,1-1-5 16,-2 1-5-16,2 1-4 0,0 0-3 0,0 0-5 0,0 0-3 16,0 0-4-16,0 0-2 0,0 0-4 0,-2 1-4 0,-1 1-5 0,2-1-4 15,-1 0-2-15,-1 2-3 0,0 2-2 0,-1-2 0 0,1 1 0 16,1 2 2-16,-2 2 1 0,-1-1 0 0,2 3 2 0,-2-2 3 0,2 3 1 15,-2 0 3-15,2 3 4 0,-3 0 3 0,3 3 1 0,-2 2 2 16,2 0 0-16,-2 1-1 0,2 5-1 0,0-1 3 0,-1 3 4 0,1 1 6 16,-1 1 5-16,1 3 3 0,0 0 3 0,-1 3 2 0,1 2 1 15,0-2 2-15,0 2 1 0,-1 0 1 0,3 2 3 0,-1-1 1 0,-2 3 4 16,2-2-2-16,1 0-3 0,-1 0-7 0,2-1-3 0,-2-2-6 16,2 1-2-16,0-4-5 0,0 1-4 0,0-5-3 0,0 1-2 15,0-3-1-15,0-1-2 0,0-2 0 0,0-2-2 0,0-2 1 0,0-2-1 16,0-2 2-16,0 0-1 0,0-5-5 0,2 1-8 0,-2-1-12 15,0-1-17-15,0-3-16 0,0 0-16 0,0-2-22 0,0 0-19 0,0 0-34 16,0-5-43-16,0 0-73 0,0 0-88 0,0 0-55 0,0 0-40 16</inkml:trace>
  <inkml:trace contextRef="#ctx0" brushRef="#br0" timeOffset="145194.9693">10144 12995 47 0,'0'-3'233'0,"-1"-1"-59"0,1 3-45 0,0-2-28 0,0 3-22 15,0 0-11-15,0 0-11 0,0 0-6 0,0 0-7 0,0 0-3 16,0 0-2-16,1 0-4 0,2 1-5 0,1 1-4 0,0-2-5 16,1 1-3-16,0 3-1 0,1-3 1 0,2 2 5 0,0-1 5 0,0 2 5 15,1-1 6-15,1 0 3 0,2 1 3 0,-2-1-1 0,5 2 0 16,0-2 0-16,0 0-1 0,2 1-3 0,1-1 0 0,0 0-4 0,4 0-3 15,0 1 0-15,3-1-1 0,0-3-3 0,1 2-1 0,1 1-1 16,1-1-3-16,2-2-4 0,2 2-2 0,-2-2-2 0,3 0-3 0,2 3-2 16,1-3-1-16,-3 0-1 0,4 2-1 0,-1 0-1 0,1-2-2 15,0 1-3-15,0 3-3 0,-1-3-4 0,2 1 2 0,-1-1-1 0,2 1 3 16,-1 0 2-16,0 0 2 0,-2 1 1 0,5-2 1 0,-3 1 1 16,2-1 1-16,1 2 0 0,-2-1 1 0,3-1 1 0,0 0 1 15,1 3 2-15,1-3 1 0,0 1-1 0,0-1-2 0,1 1-3 0,-1-2-6 16,2 0-5-16,0 0-8 0,0 3-5 0,-2-3-5 0,3 0-6 15,-4 0-4-15,1 0-4 0,-1 0-3 0,1 0-5 0,-3-3-4 0,-1 3-3 16,-1 0-3-16,-1 0-1 0,-3-2 2 0,0 1 6 0,0 1 5 16,-4-2 8-16,1 1 6 0,1-1 6 0,-6 0 5 0,3 1 6 0,-3-2 6 15,-2 2 9-15,0-1 6 0,-3-1 8 0,1 2 5 0,-3-2 5 16,2-1 4-16,-6 2 2 0,3 1 1 0,-4-1 1 0,0 1 2 0,-2-3 2 16,-1 3 0-16,-2-1-1 0,0 0-1 0,0-1-1 0,-2 3-3 15,0 0-3-15,-3-2-3 0,1 2-2 0,-1-2-4 0,0 2-3 16,-2 0-4-16,3 0-3 0,-4 0-3 0,1 0-3 0,2 0-2 0,-4 0 0 15,1 0-1-15,-1 0-1 0,1 0 2 0,1 0-1 0,0 0 0 16,1 0 1-16,-1 0 0 0,0 0 2 0,0 0 0 0,2 0 1 0,-1 0 2 16,0 0 2-16,0 0 0 0,0 0-1 0,0 0 1 0,1 0 0 15,1 0 1-15,-1 0 0 0,1 0-1 0,3-1 2 0,-5-1-1 0,5 2 0 16,-2-2 1-16,-1 2-2 0,2 0-1 0,3-3 0 0,-3 3-1 16,-1 0-1-16,-1-2 0 0,3 0-2 0,-2 2-2 0,-1-1 2 0,0-1-1 15,0 2 3-15,-1-2 1 0,-2 1 4 0,1 1 2 16,-1 0 5-16,-2 0 2 0,1 0 5 0,-2 0 3 0,0 0 5 0,0 0 4 15,0 0 2-15,0 0 2 0,0 0 1 0,0 0-1 0,0 0-2 0,0 0-1 16,0 0-6-16,0 0-3 0,0 0-4 0,0 0-6 0,0 0-4 16,0 0-6-16,0 0-4 0,0 0-5 0,0 0-4 0,0 0-4 0,0 0 0 15,0 0-3-15,0 0 0 0,0 0-1 0,0 0-1 0,0 0 1 16,0 0 0-16,0 0 0 0,0 0-1 0,0 0 0 0,0 0-1 16,0 1 1-16,2 1 0 0,-2-2 2 0,1 2 1 0,-1-1 1 0,0 3 3 15,2-4-2-15,-1 3 0 0,-1-1 1 0,2 1 0 0,-2 1 2 16,4-1 2-16,-4 1 0 0,0 1 1 0,0-1 1 0,2 0 0 0,-2 1 0 15,0 1 1-15,0-1-1 0,0 2-1 0,0 0 2 0,0 1 0 16,0 0 0-16,0 1 1 0,-2-1 2 0,2 2 1 0,-4 3 1 16,2-1 2-16,-1-1 2 0,0 5 0 0,1-1-1 0,-2 0 0 0,0 3-1 15,-1 0 1-15,1 1-1 0,-2 1-1 0,-1 1-2 0,1 1-3 16,-1 1-2-16,0 1-1 0,-1 2-1 0,2-2 2 0,-1 1 0 0,-1 1 2 16,-1 0 0-16,2 0 3 0,1 2 1 0,1-2 1 0,-2-1 2 15,0 1 3-15,1 1 0 0,1-3 4 0,0 0 1 0,-1 0 0 16,3 0-1-16,-2-2-2 0,2 0-1 0,1-3-1 0,-1 0-2 0,0-1-2 15,1 1-1-15,1-5-1 0,-1 3-2 0,1-2 1 0,1-1-1 16,-2 1 1-16,2-4 0 0,0 1-2 0,0 0 1 0,0-1-1 0,0 1 0 16,0 0-1-16,0-2 0 0,0 1 1 0,0-1-1 0,0 0 0 15,2 0 1-15,-2 2-1 0,0-2 1 0,0 2-2 0,1 0 0 0,-1-1 0 16,0 0 1-16,0 1 0 0,0 0-1 0,0 0 2 0,0-1-2 16,0-1 0-16,0 1 0 0,0 0 1 0,0-1-1 0,-1 0 0 15,1-1 0-15,-2-1 1 0,2-2-1 0,0 2 0 0,-3-2 1 16,3 0 1-16,0 0 0 0,0-4 3 0,0 3 2 0,0-3 2 0,0 0 2 15,0 0-1-15,0-2-6 0,0 0-11 0,0 0-18 0,0 0-24 16,0 0-30-16,3 0-39 0,-3 0-90 0,0 0-118 0,0 0-88 0,2-2-73 16,-2 0-38-16,0-3-22 0,0 1-13 0</inkml:trace>
  <inkml:trace contextRef="#ctx0" brushRef="#br0" timeOffset="155591.5603">11976 15749 47 0,'-3'-4'383'0,"3"3"-53"0,-1-2-58 0,-1 0-57 0,2 0-35 16,-2-1-22-16,2 3-18 0,-1 0-13 0,1-2-5 0,-2 3-4 15,2-2-4-15,0 1-5 0,0 1-6 0,0 0-1 0,0 0-7 0,0 0-5 16,0 0-4-16,0 0-6 0,0 0-4 0,0 0-3 0,0 0-3 15,0 0-5-15,0 0-4 0,0 0-5 0,0 0-5 0,0 0-5 0,0 0-6 16,0 0-5-16,0 0-4 0,0 0-7 0,0 0-4 0,0 0-6 16,0 0-4-16,0 0-5 0,0 0-6 0,0 0-4 0,0 0-4 0,0 0-5 15,-1 0-6-15,-1 1-1 0,2-1-4 0,0 2-3 0,0-2-3 0,0 1-2 16,-2 1 0-16,2 0 2 0,0 0-1 0,0 1 2 0,-1-1 1 16,-1 4 2-16,2-2 2 0,-2 2 3 0,2 1 0 0,-1 0 3 0,-1 2 2 15,1 0 3-15,-1 1 1 0,0 2 5 0,-2 0 3 0,1 1 0 16,0 4 3-16,0-5 1 0,-1 5 1 0,1-2 1 0,1-1 1 0,-1 3 3 15,0-2 0-15,0 0 3 0,0 0 1 0,0 1 1 0,1-2-1 16,1-2 0-16,-1 0-2 0,2 0-1 0,-2-2-1 0,2 0 1 0,0-1-2 16,0-1 1-16,0-1-2 0,0 0 2 0,0-1-2 0,0-1 1 0,2-2-2 15,-2 1 1-15,2-1-1 0,-1 0 0 0,-1-1-1 0,2 1 1 0,-2-3 1 16,2 0 2-16,-1 3 0 0,2-3 2 0,-2 1 1 0,3-1 0 16,-1 1 2-16,0 1 0 0,2-2 3 0,0 0 0 0,0 0 2 15,2 0 2-15,1 0-1 0,0 0 2 0,0 0 0 0,5 0-2 0,-2 0-1 16,1 0-1-16,1 0 0 0,4 0-2 0,-2 0-2 0,2 0-2 0,0 0-2 15,2 0-3-15,2 0-2 0,-2 0-2 0,3 0 0 0,-2 0-1 16,3 1-1-16,-1 1-2 0,1-2-2 0,-2 2-1 0,5-1-2 16,-3 1-1-16,2 0 0 0,-1-2-2 0,1 3 1 0,-1-1 0 0,3-2-2 15,0 3 0-15,-2-3-2 0,3 2-2 0,-1 0 0 0,2-2 0 0,-1 0 2 16,2 3 1-16,0-3 2 0,0 2 1 0,0-2 1 0,2 0 2 0,-1 0 2 16,1 0-2-16,1 0 2 0,1 0 1 0,0 0 1 0,-2 0 0 0,3 0 1 15,1 0-3-15,0 0 0 0,-1 0-2 0,0 0-1 0,1 0-1 16,-1 0-2-16,0 0 1 0,1 0-2 0,-1 2 0 0,0-2-1 0,-2 1-1 15,0 1 1-15,1-2-1 0,-3 2 0 0,-1-1 2 0,2-1-1 16,-4 2 1-16,2 0 1 0,-3-1-2 0,0 1 2 0,0 1 2 0,-2-1 0 16,-1-1 2-16,-2 1 0 0,2-1 3 0,-4 1-1 0,1-2 2 15,-2 1 2-15,-1 1 1 0,-1-2 1 0,-2 1 2 0,1 0 1 0,-2-1 1 0,-3 2 1 16,2 0-1-16,-2-2 2 0,-3 0 0 0,0 0 2 0,1 0 2 16,-4 0 3-16,1 0 3 0,-1 0 2 0,-2 0 3 0,-1 0 4 0,1 0 3 15,-1 0 2-15,-2 0 4 0,0 0 2 0,0 0 3 0,0 0 3 16,0 0 3-16,0 0 1 0,0 0 1 0,0 0 1 0,0 0-1 0,0 0-2 15,0 0-2-15,0 0 0 0,0 0-2 0,0 0 0 0,0 0-2 16,0 0-1-16,0 0-1 0,0 0 1 0,0 0 0 0,0 0 3 0,0 0 1 16,0 0 1-16,0 0-1 0,-2 0-3 0,2-4-3 0,-1 3-3 15,-1-2-1-15,2 0-2 0,0 0-1 0,0-1-1 0,0-1-1 0,0 1-5 16,0-2-4-16,0-1-6 0,0 0-4 0,0 0-3 0,0-1-3 0,0 1 0 16,0-3 2-16,0 2-1 0,2 0 1 0,-1-2-2 0,-1 0-1 15,2 2-2-15,0-3-3 0,0 1 2 0,1-2-1 0,-1 1 1 0,0 1-2 16,-1-3 2-16,2 1 0 0,1 2 0 0,-3 0 2 0,2-1 0 0,-1 1 2 15,1 1-2-15,-1-1-1 0,0 0-8 0,-1 3-12 0,3-1-12 16,-2 1-16-16,-2 1-19 0,2 0-22 0,-1 0-31 0,-1 1-39 0,0 2-82 16,0-1-103-16,0 1-91 0,-1 0-90 0,-1 0-45 0,-1 1-27 15,-3 0-7-15</inkml:trace>
  <inkml:trace contextRef="#ctx0" brushRef="#br0" timeOffset="386613.7585">11075 7308 255 0,'0'0'300'0,"0"0"-60"0,-2 0-56 0,2 0-32 16,0-2-22-16,0-1-14 0,0 2-11 0,2-1-6 0,-2 1-4 15,2-2-7-15,-1 1-7 0,-1-1-6 0,4 0-4 0,-3 0-5 16,1 0-5-16,-1 2-5 0,1-2-4 0,1 1-1 0,-1-1-1 0,-1 2 1 15,-1-1 1-15,3-1 0 0,-3 1 1 0,2 2 1 0,-1 0 0 0,-1-2 0 16,3 2-1-16,-3 0-1 0,0 0 0 0,0 0-1 0,0 0 1 16,0 0-2-16,0 0-3 0,0 0-3 0,0 0-4 0,0 0-3 15,0 0-3-15,0 0-3 0,0 0-4 0,0 0-4 0,0 0-1 16,0 0-3-16,0 0-2 0,0 0-3 0,0 0 0 0,0 0-2 0,0 0-1 16,0 0 1-16,0 0-1 0,0 0 0 0,0 0 1 0,0 0 2 15,0 0 3-15,0 0 2 0,0 0 3 0,0 0 2 0,0 0 1 0,0 0 0 16,0-3-1-16,0 1 0 0,0 1 0 0,0-3-2 0,2 1-1 15,-2-1 0-15,0 1-3 0,0-2-3 0,0 1 0 0,0-2-4 16,0 0-3-16,0 0-1 0,0-1-1 0,0-1-2 0,0-1 1 0,0 2-1 16,0 0 1-16,0-3-1 0,0 1 1 0,0-1-1 0,0 1-1 0,0-2 1 15,0-1-2-15,0 2 0 0,0-1-2 0,0-1 0 0,0 2-1 16,0-2 0-16,2-2 0 0,-1 3-1 0,-1-2-2 0,0 0 1 16,0 1-2-16,2-2 1 0,-2 1-2 0,0-1 1 0,2 1-1 15,-2-1 0-15,1 1 0 0,-1-1 0 0,0 0-1 0,2 2 1 0,-2-3-1 16,1 4 0-16,-1-3 0 0,2-1 1 0,-2 2-1 0,0-1 1 0,2 2-1 15,-2-1 2-15,1-1 0 0,-1-1 2 0,0 3 1 0,2-2 2 16,-1 1 1-16,-1 1 1 0,0 0 0 0,3-2 2 0,-3 2 0 0,2 0 1 16,-1 2 0-16,-1-2 1 0,2 0 1 0,-1 0-1 0,-1 2 1 15,2-2 0-15,-2 0-1 0,2 2-1 0,-1-1 1 0,1 0-1 0,0 2 0 16,-1-3 1-16,2 2-2 0,-1-2 1 0,1 2-1 16,-1 0 1-16,-1 0-2 0,2-1 0 0,0 1 1 0,-1 0-1 0,0-2-1 15,-1 3 1-15,2 1-2 0,-1-3 0 0,0 2 1 0,-1 0-1 16,1 0-1-16,-1 1 1 0,1 1 0 0,-2 0-1 0,2-1 0 0,-1 1-1 15,1 1 2-15,-1-2-1 0,-1 2 2 0,3 0-2 0,-1 2 1 16,-1 0-1-16,1-1 1 0,-2 1 0 0,2-3 0 0,-1 4 0 0,-1-2 0 16,2 3 0-16,-1-3 1 0,-1 2 0 0,2-1 0 0,-2 1 0 15,2-3 1-15,-1 2-1 0,-1 0 1 0,2-2 1 0,-1 2-1 0,-1-1 0 16,2 3 1-16,-2-3 0 0,2 0 0 0,-1 3-1 0,-1-3 0 16,2 2 0-16,0-1-1 0,-2-1 0 0,2 2-1 0,-2-1 0 15,2 1-2-15,-1 1 0 0,-1 0 0 0,2 1-1 0,-2-2-2 0,2 3 1 16,-1-2-2-16,-1 1 1 0,0 1-1 0,2 0 1 0,-2 0-2 15,0 0 0-15,0 0-1 0,1-2 0 0,-1 2 0 0,0 0 1 0,0 0-2 16,0 0 0-16,0 0 1 0,2 0-1 0,0 0 0 0,-1 0 2 16,2 0-2-16,-1-2 1 0,1 2 0 0,-1 0 2 0,1 0-1 15,3 0 0-15,-3-1 2 0,2 1 0 0,-2 0 2 0,2-1 0 0,0-1 1 16,2 2 0-16,-2-1 0 0,2-1 2 0,-1 2 0 0,-1-1 1 16,2-1 0-16,0 2 2 0,1-1 0 0,-2-1 1 0,3 1-1 0,-2-1 1 15,-1-1 0-15,2 2 1 0,3 0 0 0,-3-1-1 0,0-1 1 16,0 0-1-16,3-1 1 0,-1 1-1 0,-1 1 0 0,2-1 0 0,-1-1-2 15,1 1 0-15,0 1 1 0,-2 0-1 0,4-1 1 0,-1 0 0 16,-2 1-1-16,2 0 2 0,0-1-1 0,-1 1 0 0,1 1-2 0,0-2 0 16,0 1-1-16,-1 0 2 0,0 1-1 0,2-2 1 0,-2 2 1 15,3-1-2-15,-3-1 0 0,2 2-1 0,1-1 0 0,-1-1 1 16,1 1 0-16,-1 1-1 0,2 0 1 0,0 0 0 0,0-1 1 0,0 2-1 16,0-1-1-16,-2-1 0 0,3 2-2 0,-3-2 1 0,-1 1 1 15,4 1 0-15,-3-2 0 0,1 2-1 0,-1-2 2 0,-1 2-1 0,1 0 0 16,-2-3 0-16,1 3 0 0,0 0 0 0,-2-2 1 0,0 0 1 15,1 2-1-15,0-1 0 0,-3 1 0 0,2-2 0 0,0 0 0 16,-3 2-1-16,1 0 1 0,0-3-1 0,1 3 0 0,-1-2-2 0,0 2 1 16,-1-2 0-16,0 2 0 0,1-3-1 0,0 3 0 0,0-2-1 15,1 1 0-15,-1-1-1 0,1 1 1 0,-1 0-1 0,1-1-1 0,0 1 1 16,1-1 0-16,-1 1-1 0,2-1 1 0,-1 1-2 0,2-1 1 16,-2 0-1-16,0 2 1 0,2-1-1 0,-1 1 1 0,2-1-1 15,-2-1 1-15,0 2 0 0,1-1 0 0,0-1-1 0,0 2 1 0,-1-1-2 16,-1-1 2-16,2 2-2 0,-2-1 2 0,1-1-2 0,0 2 2 15,-1 0-2-15,-1 0 0 0,2 0 0 0,-3 0 0 0,2 0-1 0,-1 0 2 16,-1 0-1-16,1 0 0 0,-1 0 1 0,0 0-1 0,0 0 2 16,0 0-1-16,0 0 1 0,3 0 0 0,-3 0 3 0,0 0 1 0,1 0 1 15,-1 0 1-15,0 0 2 0,0 0-1 0,1 0 2 0,1 0 0 16,-2 0 1-16,4 0 1 0,-4 0-1 0,2 0 1 0,2 0 0 16,-2 0 1-16,1 0-1 0,0 0-1 0,0 0 1 0,3-1-1 0,-3-1-1 15,1 2 2-15,0-2-1 0,3 1-1 0,-3 1 0 0,1-1-1 16,2 0 1-16,-2 1-2 0,0-2 1 0,3 2-1 0,-4-1-1 15,2-1 0-15,-1 2 1 0,1-2-1 0,-1 1 0 0,3 1 2 0,-2 0-2 16,2-2 0-16,-2 2 1 0,2-2 1 0,-2 2-1 0,0 0 1 16,2-3-1-16,1 3 0 0,-1 0 1 0,0-2-1 0,-2 0-1 15,5 2 2-15,-3-1-2 0,1 1 0 0,0-4 0 0,0 4 1 0,1-3-2 16,-1 1 0-16,-2 2 0 0,1-2 0 0,0 1 0 0,-2-1-2 0,3-1 2 16,-1 1 0-16,-2 1-1 0,2 0-1 0,-2-2 0 0,1 1 0 15,0 1 0-15,-2-2-1 0,1 1 1 0,-1 0-2 0,0 0 1 16,-1 0 0-16,1-1 0 0,1 0-1 0,-3 2 0 0,-1-2 0 0,4 1-1 15,-3-1 0-15,1 1-1 0,-2 0 1 0,3-1-1 0,-1 1 1 16,-2-1-1-16,1 1 0 0,3 2-2 0,-2-3 0 0,-2 1 0 16,1 0 1-16,2 1-1 0,1-3-1 0,-2 4 1 0,1-3 0 0,0 1 1 15,0 0-2-15,-2 2 0 0,3-1-1 0,-1-1 0 0,-2 2 1 16,5-2 1-16,-7 1 1 0,3 1 0 0,0-2 1 0,-1 2 1 0,1-1 1 16,0 0-1-16,-1 1 1 0,1 0 1 0,0 0 3 0,-1 0 1 15,1 0 0-15,-1 0 2 0,2 0 0 0,-2 0 1 0,0 0-1 0,2 0 1 16,-2 0-1-16,1 0 2 0,-1 0-1 0,2 0 2 0,0 0 0 15,-1 0 0-15,2 0-1 0,-2 0 1 0,1 0 1 0,2 0 0 0,-2 0 0 16,3-2 0-16,-2 1-1 0,2 1 0 0,-2-2 0 0,3 1 0 16,-1 1-2-16,1-2 1 0,1 1-2 0,-2 1 0 0,1-2-2 15,-3 0 0-15,3 2-1 0,0-1-1 0,-2 1-1 0,0-1 0 0,0-1 1 16,0 2 0-16,0 0 0 0,-2 0-1 0,3 0 0 0,-5 0 1 16,2-1-1-16,-1 1 2 0,-1 0-1 0,2 0 0 0,-1 0 1 15,-2 0-1-15,2 0 0 0,0 0-1 0,0 0 0 0,-1 0 0 0,-1 0 0 16,2 0-1-16,1-2 1 0,-2 2 0 0,0 0 0 0,0 0 0 15,3 0 0-15,-1-1 0 0,-1 1 0 0,3-2-2 0,-2 2 1 0,2-1 0 16,0 1 0-16,0-2-2 0,0 2 1 0,2-1-1 0,-2-1 1 16,2 2 0-16,1 0-2 0,-3-2 0 0,4 1-1 0,-3 1 0 0,1 0 0 15,-1-1-1-15,1 1 0 0,-1-1 0 0,3 1-1 0,-2 0 1 16,-1 0-1-16,1 0 0 0,0 0 0 0,0 0 0 0,-3 0 1 16,3 0 2-16,-2 0-1 0,0 0 2 0,-2 0-1 0,3 0 3 0,-3 0 0 15,-1 0 2-15,3 0 2 0,-4 0 1 0,1 0 1 0,1 0 0 16,1 0 2-16,-3 0-1 0,3 0 1 0,-1 0 0 0,-2 0-1 15,3 0 2-15,-3 0 0 0,3 0-1 0,-1 0 0 0,0-2 0 0,3 2-2 16,-3 0 1-16,0 0-1 0,2 0 1 0,-1-1-2 0,0 1 0 16,2 0 1-16,-2-2-1 0,0 2 1 0,2 0-2 0,-2 0 0 0,1 0 0 15,0 0-1-15,0 0 1 0,0 0-1 0,0 0 0 0,0 0 1 0,-2 0-1 16,4 0 0-16,-4 0 0 0,3 0-1 0,-2 0 0 16,2 2 0-16,-2-1 0 0,-1-1 2 0,1 2-1 0,-1-2 0 0,3 1 0 15,-3 0 0-15,0-1-1 0,-1 1-1 0,2 1 1 0,-1-2 1 0,-4 2 0 16,3-1 0-16,1-1 0 0,-3 2 1 0,2-1-1 0,-2-1 0 15,2 2 0-15,-2-1 1 0,-2-1 0 0,3 2 2 0,-2-1 0 16,-1 1 2-16,1-1 0 0,0 0-1 0,-1 1 2 0,1 0 0 0,-1-2 1 16,-2 1 1-16,2 1 1 0,-1-1 1 0,-1 1 0 0,3-2 2 15,-1 1 0-15,-1 1 1 0,-1-2 0 0,3 1 1 0,-2 0 1 16,1 1-1-16,-2-2 2 0,3 1-1 0,-1 1 1 0,0 0-1 0,1-1-2 16,0 1 0-16,0 0-2 0,-1-2-1 0,3 3-2 0,-1-1-1 0,-1 0-1 15,4-1-1-15,-4 3-2 0,1-4-1 0,2 3 0 0,-2-1-3 16,0 0-1-16,0-1-2 0,2 1 1 0,-2 1 0 0,2 0 1 15,-4-2-2-15,1 2 1 0,2 0 0 0,-1 0 0 0,-4 0-2 16,3-1 2-16,-1 1 0 0,0-2 0 0,-3 2 0 0,3 0 1 0,-4-1 0 16,1 1 0-16,0 0 0 0,-2-1 1 0,2 0 0 0,-2 1 0 15,2-1 1-15,-4 1-1 0,2-1-1 0,-1 1 1 0,0-1 0 0,-1 1 0 16,1 1 0-16,-1-1 0 0,1-1 1 0,-2 0-1 0,2 1 0 16,-1 2 0-16,3-3 0 0,-3 3 0 0,1-1 0 0,-1 1 1 0,4-1 0 15,-4 1-1-15,1 1 1 0,-1-1-1 0,3 2 2 0,-3-2-1 16,2 2 0-16,-1 1 0 0,1-1 1 0,1 0-1 0,-1 1 2 0,1-1-1 15,-1 2 0-15,0 0 0 0,-1 0 1 0,1-2-1 0,0 2 0 16,-1 1 0-16,0 0 1 0,-1-1-1 0,3 2-1 0,-1-2 0 16,-2 1-1-16,1-1 0 0,2 1-1 0,-2 2 0 0,-1-2 0 0,1 0 0 15,1 1 1-15,-1-1-2 0,0 0 1 0,-1 2-1 0,2-2 0 16,-1 0 0-16,0 2-1 0,-2-1 1 0,1-1 0 0,-1 0 0 16,2 2-1-16,-1-2 1 0,-1 0-1 0,2 1 0 0,-2-1 0 0,0 0 0 15,0 2-1-15,0-3 1 0,0 1 0 0,0 0-1 0,0 2 1 0,0-3-1 16,0 1 1-16,0 0 0 0,0-1-1 0,0 1 2 0,0 0 0 15,0-2-2-15,0 3 1 0,0-2 0 0,0 1 0 0,3-2 1 16,-2 2-1-16,-1 1 1 0,2-3 0 0,-1 3 2 0,1-2 2 0,-2-1 0 16,2 0 0-16,-1 2 0 0,1-1 2 0,0-1 0 0,-1 1 1 15,1-1 0-15,-1 1 1 0,-1 0 0 0,2-1 0 0,0-1 1 0,-1 1 1 16,-1-1-1-16,2 0-2 0,-1 1 0 0,-1-1-1 0,2 1 1 16,-2-2-1-16,3 1 1 0,-2 0-2 0,-1 0 1 0,2-1-1 0,0-1 1 15,-2 0 0-15,1 3 0 0,-1-2 0 0,2 1-1 0,-1-2 2 16,-1 1-1-16,2 2 1 0,0-1-1 0,-2-1 1 0,1 2-1 15,-1-2 1-15,2-1 0 0,-1 3 0 0,-1-1 0 0,2 0 0 0,0-2-1 16,-2 3 1-16,0 0-1 0,1-1 1 0,-1-1-2 0,0 2 1 16,0-1-1-16,0-1 0 0,0 0 1 0,0 1-1 0,0 0 0 15,0 0 0-15,0-1-1 0,0 2 0 0,0-1 0 0,0-1 1 0,0 2-1 16,0-2 0-16,0-1 0 0,0 3 0 0,0-1-1 0,0 0-1 16,0-2 1-16,0 0-1 0,0 1 0 0,0 0 0 0,0 0 1 0,-1 0-1 15,1 0 1-15,-2 0-1 0,2-1 0 0,0 0 0 0,-2 2 0 16,2-2 1-16,0 0 0 0,-1 2 0 0,1-2 1 0,-2 1-2 0,2 0 1 15,0 0-1-15,-1-1 1 0,1 1 0 0,-2-1 0 0,0 2 0 16,2-2-1-16,-1 0 1 0,-1 2 0 0,2-2-1 0,0 2 0 0,-1-2 2 16,1 3-2-16,-2-2 1 0,0 0-1 0,2 0 1 0,-1 0-1 15,-2-2 0-15,3 1 0 0,-2 2 0 0,2-2 1 0,-1 0-1 16,-1-1 0-16,2 2 1 0,-1-4-1 0,-1 3 0 0,2-2 1 0,0 2-1 16,-2-1 0-16,2-1 0 0,0 0 1 0,-1 0 0 0,1-1-1 15,-2-1 2-15,2 1-1 0,0 1 0 0,0-3-1 0,-1 1 0 0,1 1 1 16,0-2-1-16,0 0 0 0,-2 1 0 0,0-1 0 0,2 1 0 15,0-1 0-15,-1 2-1 0,-1-2 1 0,2 2 0 0,-2-2-1 0,-1 0 0 16,2 3-2-16,-2-3 1 0,1 0 1 0,-1 2 0 0,2-2 0 16,-3 2 0-16,1-1-2 0,-2-1 2 0,2 2-1 0,-2 0 0 15,1-2-1-15,-1 1 1 0,0-1 1 0,0 3 0 0,1-3 2 0,-1 4 0 16,0-4-1-16,-1 3 0 0,1-2 1 0,0-1 2 0,-1 3-1 16,1-2 0-16,-1 1 0 0,0 0 2 0,-1-2 0 0,1 5 1 0,1-5-1 15,-4 2 1-15,1-1-1 0,2 1 0 0,-1-1 0 0,-2 2 1 16,1-1-1-16,0-1 1 0,0 2-2 0,-1-1 1 0,1-1 1 15,0 2-2-15,-3-1 1 0,1-1-1 0,2 1-1 0,-2-1-1 0,2 1 1 16,-2-1-2-16,0 1-2 0,1-2 0 0,-1 1 0 0,2-1-1 16,-4 1 0-16,4 1 1 0,-2-2-1 0,1 2-1 0,0-2 1 0,-1 0 0 15,-1 3-1-15,3-3 1 0,-1 0 1 0,-4 3 0 0,4-3 1 16,-3 0 1-16,2 0-1 0,-2 0 1 0,1 0-1 0,-1 0 0 0,0 0 0 16,-1 0 0-16,1 0 1 0,-1 0 0 0,-1 0 0 0,3 1 0 15,-3 0 0-15,1-1-1 0,-2 0-1 0,4 2 1 0,-5-2 0 16,3 2 0-16,2-2-1 0,-1 1 1 0,-1-1-2 0,-1 2 1 0,3-1 0 15,-1-1 0-15,-2 1-2 0,3 2 1 0,0-3 0 0,2 0-1 16,-3 3 1-16,2-3-1 0,0 1 1 0,0-1 0 0,1 1-1 0,-2 1 1 16,3-2 1-16,-2 1-1 0,1 1 2 0,0-2 0 0,-1 2 0 15,-1-2 0-15,3 0 0 0,-2 2 0 0,-2 1 0 0,2-3-1 0,1 0 1 16,-2 0 0-16,-2 2 0 0,4-1 0 0,-5-1-1 16,2 0-1-16,-2 0 0 0,2 0 0 0,-2 0-1 0,-1 0 0 0,1 0-1 15,1 0 1-15,-2 0-1 0,0 0 1 0,2 0-2 0,-4 0 1 0,4 0-1 16,-2 0 0-16,0 0 0 0,0 0-1 0,0 0-1 0,0 2 1 15,2-1-1-15,-1-1 2 0,0 2-1 0,0-1 1 0,1-1 2 16,-1 2 0-16,-1-1 2 0,1-1 1 0,2 1 2 0,-1 1 0 0,0-2 1 16,0 2 2-16,0-1-1 0,1-1 2 0,-2 2 0 0,3-1 2 15,-2-1 0-15,-1 2 0 0,3-2-2 0,-3 1 1 0,1 1 1 0,0-2-1 16,-1 0 1-16,-2 1 0 0,2-1 0 0,0 0-1 0,-3 0 1 16,2 0 0-16,-4 0 0 0,2 0-1 0,1 0 1 0,-1 0-1 15,-1 0-1-15,1 0 1 0,-1 0-2 0,0 0 1 0,-1 0-2 0,1 2 1 16,0-2-1-16,1 0-1 0,-1 0 1 0,-1 0-1 0,3 0-1 15,-1 0 0-15,1 0 1 0,-2 0-1 0,2 0 1 0,-1 0-1 0,4 0 0 16,-4 0-1-16,4 0 0 0,-1 0 0 0,1 0 0 0,0 0 0 16,-2 0-1-16,1 0 0 0,1 0-1 0,0 0 1 0,-1 0-1 0,2 0 0 15,-2 0 0-15,1 0-1 0,-3 0 1 0,3 0 0 0,1 0 0 16,-3 0-1-16,4 0 1 0,-3 0 0 0,3 0-2 0,-3 0 1 16,1 0 0-16,1 0-1 0,-1 0 1 0,0 0 0 0,1 0-1 0,1 0 1 15,-2 0-1-15,2 0 1 0,1 1 0 0,-2-1-1 0,2 0 0 16,-1 0 0-16,0 2 1 0,3-2-1 0,-3 0 0 0,2 0 1 15,-1 0-2-15,-1 0 1 0,0 1-1 0,0-1 1 0,1 0-1 0,0 1 0 16,0 1 0-16,-1-2 0 0,0 0-1 0,0 2 0 0,-2-2 1 0,2 0 0 16,0 3 1-16,-1-3 0 0,0 0 1 0,-2 3 2 0,3-3 0 15,0 0 1-15,-3 1 1 0,3 0 0 0,-1-1 1 0,0 0 2 16,1 2 0-16,-1-2 1 0,0 2 0 0,3-2 0 0,-4 1 0 16,2-1 0-16,1 0-1 0,0 2 1 0,-2-1-1 0,3-1 1 0,-2 1-1 15,1 2 1-15,-2-3-2 0,2 0 1 0,-1 3-1 0,0-3 1 0,-2 1 1 16,4-1-1-16,-2 1 1 0,0 1-1 0,0-2 0 0,0 0-1 15,0 1 1-15,-2 1-1 0,2-2 0 0,0 0 1 0,-2 2-1 0,2-2 0 16,0 0 0-16,-1 0-1 0,0 0 0 0,0 0 0 0,-1 0 1 16,2 2-2-16,-1-2 1 0,-3 0 0 0,3 0 1 0,0 0-2 15,-1 0 1-15,0 0-1 0,1 0 0 0,-2 0 1 0,2 0 0 0,-1 0-1 16,0 0 0-16,2 0 0 0,-3 0 0 0,3-2 0 0,-1 2 0 16,0 0-1-16,1 0 0 0,-1-2 0 0,0 2 1 0,0 0-1 15,1-2 0-15,0 1 0 0,-2 1-1 0,2 0 0 0,0-2 0 16,0 1 1-16,1 1-1 0,-2 0 0 0,2 0 0 0,-1-1 0 0,0 1-1 15,2 0 0-15,-3 0 0 0,2 0 0 0,0 0-1 0,-1 0 1 16,-3 0 0-16,4 0-1 0,-1 0-1 0,-3 0 1 0,4 0-1 0,-2 0 0 16,1 0 1-16,0 0-2 0,-2 0 1 0,2 0-1 0,-1 0 1 0,0 1-2 15,1-1 0-15,-1 0 1 0,1 1 0 0,-1-1 1 0,-2 2-1 16,3-2 1-16,0 0-1 0,-2 0 0 0,2 0 0 0,1 0 1 0,-3 1-1 16,0-1 1-16,4 0-1 0,-1 2 1 0,-2-2-1 0,2 0 1 15,0 0-2-15,-2 0 1 0,2 2 1 0,-1-2 1 0,0 0-1 16,3 0 1-16,-1 0 1 0,-2 0-1 0,1 2 2 0,2-2 0 15,-1 3 2-15,1-3 0 0,0 0 0 0,0 0 2 0,-1 0-1 0,1 0 1 16,0 0 1-16,-3 0-1 0,3 0 2 0,0 2-1 0,0-2 1 16,-3 1-2-16,2-1 1 0,1 0 1 0,-3 2-1 0,1-1 1 0,2-1-1 15,-3 0 0-15,2 2 0 0,-1-1 0 0,-1-1-1 0,0 0 0 16,1 0 1-16,0 0-1 0,0 2 1 0,0-2-1 0,-2 1 0 16,2-1 0-16,-1 0-1 0,1 0 1 0,-2 0 1 0,4 0-1 0,-3 0 0 15,3 0 1-15,-3 1-1 0,2-1 0 0,-1 0 1 0,2 0-2 16,0 0 1-16,-1 0 0 0,1 0-1 0,0 0 0 0,-1 0 0 15,-1 0 1-15,1 0-2 0,-2 2 1 0,3-2-1 0,-2 0 0 0,2 0 0 16,-2 0 1-16,-2 2-1 0,3-1-1 0,-2-1 0 0,0 0 1 0,-2 2-1 16,2-1 0-16,1-1 0 0,-4 2 1 0,3-2-1 0,1 0 0 15,-2 1-1-15,-1 1 1 0,1-2 0 0,2 0 0 0,1 0 1 16,-4 0 0-16,5 0-1 0,-1 0 0 0,0 0 1 0,0 0 0 0,1 0 0 16,0 0 1-16,1 0-1 0,0 0 0 0,1 0 1 0,0 0 0 15,-2 0 1-15,3 0-1 0,0 0 0 0,-1 0-1 0,1 0 1 0,0 0 1 16,-1 0-1-16,2 0 0 0,-3-2-1 0,2 2 0 0,1-1 1 15,-1 1-2-15,-1 0-2 0,1-2 1 0,0 2 0 0,0 0 1 0,0 0-1 16,-1 0 0-16,-1 0 0 0,0 0-1 0,2 0-1 16,-1 0 0-16,-2 0 1 0,2 0-1 0,-1 0 0 0,-1 0 0 0,2 0-1 15,-3 0 2-15,2 0-1 0,1 0-1 0,-2 0 1 0,1 0 1 0,-2 0-2 16,3 0 2-16,-2 0-1 0,0 0 0 0,0 0 1 0,2 0-1 16,-2 0 1-16,0 0-1 0,2 2 0 0,-2-2 1 0,1 0-2 15,-2 0 2-15,3 1 0 0,-2-1-2 0,1 0 2 0,0 2 0 0,-1-2 0 16,2 0-2-16,-1 0 2 0,1 0 0 0,-2 1 0 0,3-1-1 15,-1 0 1-15,-1 0-1 0,0 0-1 0,1 0 1 0,-1 2 1 16,2-2-2-16,0 0 2 0,-2 0 0 0,2 0-2 0,-1 0 2 0,1 0-1 16,0 0-1-16,-1 0 2 0,0 1 0 0,1-1 0 0,-2 0-2 15,1 0 2-15,-1 0 0 0,0 0 0 0,2 0-2 0,0 0 1 0,-1 0 1 16,-1 0-1-16,0 0 0 0,2 0 1 0,0 0 1 0,1 0 1 16,-3 0 1-16,1 0 0 0,1 0 1 0,1 0 1 0,-3 0 2 0,2 0-1 15,0-1 3-15,1 1 1 0,-1-2 0 0,2 1 1 0,-2 1 1 16,2-2 1-16,-2 1-1 0,2 1 1 0,0-2-1 0,-1 2 0 15,0-1-1-15,1-1 1 0,1 2 0 0,-1-3-1 0,0 3 0 0,1-3 0 16,-1 2-1-16,0-1 0 0,1-1 0 0,-2 2 0 0,3-1 2 16,-1-1 0-16,0 3 0 0,-1-3 1 0,1 1 2 0,-1 0 0 0,2 0 2 15,-1 1 2-15,0-2 1 0,-1 2 1 0,2-2 2 0,-3-1 2 16,3 1 0-16,-1 0 1 0,0 0-1 0,-2-1 2 0,1 1 1 0,1 1 0 16,1-1 0-16,-2-1 0 0,1 1 0 0,-1-2-2 0,1 2 1 15,-1-3 0-15,-2 2-2 0,2-1 1 0,0 2 0 0,0-4-1 16,1 1 1-16,-1-1-2 0,0 2 1 0,0-1-3 0,0 0 0 0,-1 0 0 15,1 0-4-15,0-2-1 0,0 2-1 0,0-3-2 0,-2 1-2 16,2 1-1-16,1-1-3 0,-1-1-4 0,0 1-4 0,0-1-11 0,-2 0-11 16,2-2-17-16,0 2-19 0,1-4-23 0,-1 2-26 0,0-1-35 15,0-1-39-15,-1-1-68 0,1-1-82 0,2 1-108 0,-1-3-124 16,2 2-62-16,2-2-33 0,-1-2-10 0,2 0-1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1:40:10.153"/>
    </inkml:context>
    <inkml:brush xml:id="br0">
      <inkml:brushProperty name="width" value="0.05292" units="cm"/>
      <inkml:brushProperty name="height" value="0.05292" units="cm"/>
      <inkml:brushProperty name="color" value="#FF0000"/>
    </inkml:brush>
    <inkml:context xml:id="ctx1">
      <inkml:inkSource xml:id="inkSrc79">
        <inkml:traceFormat>
          <inkml:channel name="X" type="integer" max="3286" units="cm"/>
          <inkml:channel name="Y" type="integer" max="1080" units="cm"/>
          <inkml:channel name="T" type="integer" max="2.14748E9" units="dev"/>
        </inkml:traceFormat>
        <inkml:channelProperties>
          <inkml:channelProperty channel="X" name="resolution" value="106.34304" units="1/cm"/>
          <inkml:channelProperty channel="Y" name="resolution" value="62.42775" units="1/cm"/>
          <inkml:channelProperty channel="T" name="resolution" value="1" units="1/dev"/>
        </inkml:channelProperties>
      </inkml:inkSource>
      <inkml:timestamp xml:id="ts1" timeString="2024-06-29T11:45:59.606"/>
    </inkml:context>
  </inkml:definitions>
  <inkml:trace contextRef="#ctx0" brushRef="#br0">8307 5238 192 0,'-1'-3'285'0,"-1"3"-63"0,-1-3-59 0,3 1-33 0,0 1-22 15,0 0-15-15,0-2-11 0,0 3-6 0,0-4-5 0,0 3-3 16,0-1 0-16,0 0-4 0,0 2-5 0,0-3-5 0,0 1-4 15,0 2-6-15,0-2-7 0,0 1-6 0,0-1-4 0,-1 2-1 16,1-2 1-16,-2 1 0 0,2 1 0 0,0-2-2 0,-1 2-1 0,1 0-3 16,-2-1-1-16,2 1-2 0,0 0-2 0,0 0-2 0,0 0-2 15,0 0-2-15,0 0-2 0,0 0-4 0,0-1-2 0,0 1-5 16,0 0-1-16,0 0-3 0,0 0-3 0,0 0-1 0,0 0-1 0,0 0 1 16,0 0-1-16,0 0 1 0,0 0 2 0,0 0 1 0,0 0 1 15,0 0 1-15,0 0 2 0,0 0 0 0,0 0 2 0,0 0 2 0,0 0 1 16,0 0 2-16,0 0 0 0,0 0 1 0,0 0 3 0,0 0 1 0,-2 0 1 15,2 0 2-15,0 0 3 0,0 0 0 0,-1 0 4 0,1 0 2 16,-2 0 0-16,2 0 0 0,0-3 1 0,-2 3 0 0,2 0-1 16,-1 0 0-16,1-2 0 0,-2 1 1 0,2 1-1 0,0-2 1 0,-1 1 0 15,1 1 0-15,-2-2 0 0,2 2 1 0,0-2-1 0,0 2 2 16,0 0 0-16,0-1 2 0,0 1 0 0,0 0-1 0,0 0 2 16,0-1-1-16,0 1-2 0,0 0-2 0,0 0-3 0,0 0-1 0,0 0-4 15,0 0 0-15,0 0-3 0,0 0-1 0,0 0-2 0,0 0-2 16,0 0-1-16,0 0-6 0,0 0-1 0,0 0-4 0,0 0-2 0,0 0-2 15,0 0-4-15,0 0-3 0,0 0-3 0,-2 1-1 0,2 0-1 16,0 1 1-16,-1 0 0 0,-1 1 2 0,2 0 1 0,-1 1 1 0,-1 0 2 16,2 3 4-16,-3-2 0 0,3 2 5 0,-1 0 1 0,-1 1 3 15,-1 1 3-15,3 0 1 0,-2 0-1 0,-1 1 0 0,3-1-1 16,-3 2-1-16,1-2 0 0,2 2-1 0,-1-1-1 0,-1 0 2 16,2 1 0-16,-2-3 0 0,2 1-2 0,-1 3 2 0,1-4 0 0,0 1 1 15,0 0 0-15,0 0 1 0,0 0-2 0,0-2 2 0,0 1 2 0,0-1 0 16,1 0 0-16,-1-2 0 0,2 2 2 0,-2-2 0 0,2-2 1 15,-1 2 0-15,-1-2 2 0,2 0 0 0,1 0 1 0,-1 0 1 16,-1 0 1-16,1-1 0 0,1 1 1 0,0-2 2 0,0 1 0 0,2 1 2 16,-2-2-1-16,2 0 2 0,0-1 0 0,1 2 0 0,2-2-1 15,-2 1 0-15,2 1-2 0,0-2 1 0,1 2-1 0,-1-1-1 0,2-1-2 16,2 2-2-16,-2-2-2 0,1 2-1 0,3-2-2 0,-1 0 0 16,1 3-2-16,0-3-1 0,0 0-1 0,1 2-2 0,0 0 0 0,0-2 0 15,2 1-1-15,-1-1 1 0,1 2-1 0,-1 0 0 0,2-2 1 16,-2 3-1-16,2-3 0 0,1 2 0 0,-3 0 2 0,5 1 3 15,-4-1 0-15,5-1 3 0,-3 1 1 0,2 0 2 0,1-1 1 0,2 1 2 16,-1-2 2-16,0 2 1 0,0-1-1 0,4-1 2 0,-2 0 0 0,2 0 1 16,1 0-2-16,-1 0 1 0,2 0-1 0,-2 0 0 0,2-1-3 15,1-1-1-15,0 2-2 0,-2-2-1 0,2 1 0 0,0 1-1 16,-2-1-1-16,2 0 1 0,-3 1-3 0,2-2 0 0,-3 2-1 16,1-1-1-16,-2-1-1 0,-2 0-1 0,2 1 0 0,-1-3-1 0,-1 4 1 15,-2 0 0-15,1-3-2 0,-3 3 1 0,0-4-1 0,0 4 0 16,0-1 0-16,-1-1-1 0,-1 0 0 0,0 2 0 0,-1-3-1 0,0 3 1 15,-2-2-1-15,1 2 1 0,0-2-1 0,-2 2 0 0,2-1 1 0,-2-1-1 16,1 2 0-16,-1-2 0 0,-1 1-2 0,1 1 0 0,0-2 0 16,0 2 0-16,-1 0 0 0,2 0 0 0,-2 0 1 0,-1 0-1 15,1 0 0-15,-1 0 1 0,3 2 0 0,-4-2 3 0,3 1 0 0,1 1 3 16,-3-2 2-16,3 2 2 0,-1-1 0 0,-2-1 0 0,3 2 1 16,-1-2 0-16,-1 2 3 0,1-2 1 0,1 0 0 0,-3 3 0 15,2-3 1-15,0 0-1 0,0 2-1 0,0 0 0 0,-1-2 0 0,2 1 1 16,-2-1 0-16,0 2 1 0,0 0-1 0,1-2-1 0,1 0 1 15,-1 3-1-15,2-3 0 0,-2 0-2 0,0 0 1 0,3 0 0 0,-2 0 0 16,2 0 0-16,0-3 0 0,-1 3-2 0,2 0 1 0,1-2-2 16,-1 0 0-16,-1 2 0 0,1-1-2 0,1 1 0 0,1-2 1 15,-2 0-1-15,-1 2-1 0,3 0 0 0,-3-3 0 0,1 3-1 0,-1 0-1 16,1 0 0-16,1 0 1 0,-1 0-2 0,0-2 2 0,-2 2 0 0,0 0 0 16,0 0 0-16,-1 0 0 0,0 0 0 0,-1 0-1 0,1 0 0 15,-3 0 0-15,2 0 0 0,-2 0-1 0,0 0 2 0,0 0 0 16,-3 0 0-16,2 0-1 0,0 0 0 0,-3 0-2 0,1 0 2 0,-2 0 0 15,3 0-1-15,-2 0 1 0,-1 0 0 0,1 0-1 0,0 0-1 16,-2 0 2-16,0 2-1 0,1-2-1 0,-1 0 1 0,0 0 2 16,1 0-2-16,0 0 1 0,-1 0 0 0,0 0 1 0,0 3-1 15,0-3-1-15,1 0 1 0,0 0 0 0,-1 0 1 0,0 0 1 0,0 0 1 16,0 0 0-16,0 0-1 0,0 0 0 0,0 0 0 0,-2 0 1 0,2 0 1 16,0 0 3-16,-1 0 0 0,-1 0 3 0,0 0 4 0,-1 0 2 15,0 0 8-15,-1 0 6 0,1 0 9 0,0 0 8 0,-2 0 8 16,0 0 6-16,1-3 4 0,-1 3 3 0,2-2 0 0,-1 0 0 0,-1 1 2 15,2-3-2-15,-2 1 1 0,2 1-2 0,-1-1-4 0,-1-2-7 16,2 0-8-16,-1 3-7 0,-1-3-6 0,3-1-7 0,0 1-3 0,0 2-1 16,-1-4-3-16,0 2-1 0,-1-2-4 0,1 2-1 0,1 0-7 15,0-3-7-15,-1 1-12 0,1 1-14 0,0 0-24 0,2-2-26 0,-1 2-37 16,0-1-41-16,-1 1-106 0,3-1-136 0,-1-2-94 0,1 2-70 16,-1-1-37-16,1 0-17 0,-1-1-8 0</inkml:trace>
  <inkml:trace contextRef="#ctx0" brushRef="#br0" timeOffset="6081.6649">9186 6660 371 0,'-2'-2'398'0,"0"-1"-89"0,0 1-70 0,2-1-62 16,-1 1-36-16,-1 0-19 0,2-1-11 0,0 1-4 0,0-1-2 16,0 1-3-16,0 2-3 0,0-2-4 0,0-1-4 0,0 1-2 15,0 1-5-15,0-1-4 0,0 1-5 0,-2 0-4 0,2 1-5 0,0 0-5 16,0 0-7-16,0 0-7 0,0 0-6 0,0 0-5 0,0 0-5 15,0 0-2-15,0 0-6 0,0 0-5 0,0 0-4 0,0 0-6 0,0 0-6 16,0 0-4-16,0 0-5 0,0 0-4 0,0 0-5 0,0 0-4 16,0 0-3-16,0 0-3 0,0 0-2 0,0 0-2 0,0 0-2 15,0 0 0-15,0 0-1 0,0 2 1 0,0 0 1 0,0-1 1 0,-1 1 1 16,1 1 4-16,0-1 2 0,-2 2 6 0,2 1 4 0,0-2 1 16,-1 2 5-16,1-1 1 0,-2 2 3 0,2-2 1 0,0 2 2 15,-2 0 2-15,2 0 0 0,0 0 1 0,0 2 2 0,0-4 0 0,0 2 1 16,0 0 0-16,0 0-1 0,0 1 1 0,0-3 1 0,0 2 0 15,0-2 1-15,0 1 0 0,0-1 1 0,0 1 0 0,0-1 0 0,0-1 1 16,2 0 0-16,-2 0 2 0,2 0-1 0,-1 0 0 0,-1-1 2 16,2-1-1-16,-1 2 0 0,1-1 1 0,1-1-1 0,1 1 2 15,-2 0 0-15,3 0 2 0,0-1 0 0,0 3-1 0,1-4 2 0,1 1 0 16,2-1 0-16,0 2 1 0,3-1 0 0,0-1 0 0,1 1-1 16,2 2-1-16,1-3-3 0,1 0 0 0,2 0-3 0,-1 0-1 0,2 0 0 15,2 0-3-15,-1 0 0 0,1 0-1 0,0 0-2 0,-1 0-1 0,3 0-2 16,-2 0-1-16,1 0 0 0,0 0-1 0,0 0-1 0,1 2 1 15,-1-2-1-15,0 0-1 0,2 0 0 0,0 2-1 0,2-2 0 16,0 0-2-16,1 0 0 0,1 0 3 0,-1 0 0 0,4 0 3 0,0 0 2 16,1 0 2-16,0 0 1 0,2 0 3 0,1 0 1 0,-1 0 1 15,4 0 1-15,-2 0 1 0,1 0 3 0,3 0 0 0,-2 0 1 16,3 0-2-16,0 0 0 0,-1 0-2 0,-1 0-2 0,4 0-2 0,-3 0-2 16,-1 0-1-16,2 0-2 0,0 0-1 0,-3 0-1 0,0 0-1 15,-1 0-1-15,0 0-2 0,-1 0 0 0,0 0-2 0,-2 0 1 16,-1 0-2-16,-1 0 0 0,-2 0 0 0,-1 0 1 0,1 0-3 0,-1 1 1 15,-2 1 1-15,0-2 1 0,-1 2 1 0,-2-1 0 0,1-1 3 16,-1 2 1-16,-1-2 2 0,1 0 1 0,-1 2 2 0,-2-2 0 16,0 3 1-16,0-3 1 0,2 0 2 0,-5 2 1 0,3-1-1 0,-2-1-1 15,1 2 0-15,-2-1-2 0,1-1 1 0,-2 2 0 0,1-1-2 16,-3-1 1-16,3 2-1 0,0-1 1 0,-3-1-1 0,2 2 1 0,-3-1-2 16,2-1-1-16,1 1 2 0,-1 1-1 0,0-2 0 0,-1 2 1 15,1-1-1-15,1-1 0 0,-1 2 0 0,-1-2-1 0,1 1-1 16,-2 1 1-16,2-2-1 0,-1 1 1 0,0 1-1 0,-2-2 0 0,3 1 0 15,-1 1-1-15,-2-2 0 0,1 0-1 0,0 1 0 0,-2-1-2 16,1 1 1-16,-1 1 1 0,1-2 0 0,0 0 0 0,0 2 0 0,-2-1 0 16,2-1-2-16,-2 0 2 0,0 2-1 0,0-2 1 0,1 0 0 15,-1 0 1-15,0 0 0 0,0 0-1 0,-1 2-1 0,0-2 1 0,1 0-2 16,0 0 0-16,-2 2 0 0,-1-2 2 0,2 0 0 0,-1 0 0 16,-1 1 0-16,2-1-1 0,-3 0-1 0,0 0 1 0,1 0 0 0,-1 0 1 15,-3 0 0-15,2 0-1 0,-3 0 4 0,2 0-2 0,-3 0 0 16,1 0-2-16,-1 0 1 0,-1 0 1 0,-1 0 1 0,2 0 1 15,-1 0-1-15,-2 0 0 0,0 0 0 0,0 0 0 0,0 0-1 0,2 0-1 16,-2 0 0-16,1 0 0 0,-1 0 0 0,2 0-1 0,-1 0 1 16,-1 0-1-16,3 0 0 0,-3 0 0 0,3 0-1 0,-1 0 1 0,-1 0 0 15,1 0 0-15,1 0-1 0,-1 0 1 0,0 0 1 0,-1 0 1 16,2 0 0-16,1 0-1 0,-1 0 1 0,0 0 0 0,1 0 1 16,0 0-1-16,-1 0 1 0,0 0-1 0,2 0 1 0,-2 0-1 0,2 0 1 15,-2 0-1-15,3 0 1 0,-3 0-1 0,2 0 2 0,0 0-2 16,-2 0 1-16,0 0-1 0,0 0-1 0,2 0-1 0,-2 0 1 0,0 0 0 15,0 0 1-15,1 0-1 0,-1-1 0 0,0 1 0 0,2-2 0 16,-2 2 0-16,3 0-1 0,-1-2 0 0,-2 2 1 0,3 0 0 0,-1 0 2 16,0-2 0-16,1 2 0 0,-1-1 0 0,1 1 1 0,1-2-1 15,-1 2 0-15,0 0 0 0,0 0 0 0,-1-2 0 0,0 2 1 16,0-1 1-16,2 1 0 0,-2 0-1 0,0 0-1 0,0 0 1 0,-2 0 0 16,2-1 0-16,-2 1 0 0,1 0 1 0,0 0 0 0,-1 0 0 15,-1 0 1-15,-1 0-1 0,2 0 2 0,-1-2-1 0,0 2 2 16,-2 0-1-16,0 0 2 0,0 0 1 0,0 0 0 0,0 0 2 0,0 0 1 15,0 0 3-15,0 0 4 0,0 0 4 0,0 0 5 0,0 0 6 16,0 0 5-16,0 0 6 0,-2-1 4 0,2 1 4 0,-2-2 3 0,2 1 1 16,0 1 2-16,0-3-1 0,0 1-1 0,0 1-3 0,0-3-2 15,0 2-4-15,0-1-3 0,0-2-3 0,0 2-3 0,0-3-4 16,2 2-5-16,-2-1-3 0,2 0-3 0,-1-2 0 0,-1 2-3 0,3-2-1 16,-1 1 0-16,0-1-1 0,-1 1-1 0,2-2-2 0,0-1-4 15,0 1-3-15,1 1-4 0,-1-1-1 0,0 1-4 0,0 0-2 0,0-1 0 16,1 1-4-16,2-1-2 0,-5-1-5 0,2 3-9 0,1-2-7 15,-1 3-11-15,0-2-11 0,-1 2-13 0,-1 0-17 0,2 0-21 0,-1 1-27 16,-2 1-28-16,2-2-51 0,-1 3-56 0,-1-1-100 0,0 3-119 16,-1-3-70-16,-1 0-44 0,-3 1-18 0,0 2-4 0</inkml:trace>
  <inkml:trace contextRef="#ctx0" brushRef="#br0" timeOffset="10891.6942">9796 8177 47 0,'0'-4'135'0,"0"3"-5"0,2-1 2 16,-1-3 2-16,-1 3 2 0,2-1 3 0,-2 0 1 0,2 2-1 0,-1-2-1 16,-1-1-4-16,0 1-4 0,0 1-4 0,2 1-1 0,-2-1 1 15,0 0-2-15,0-1-2 0,0 3-2 0,0-3-5 0,0 1-3 16,0 2-5-16,0 0-7 0,0 0-8 0,0 0-8 0,0 0-7 0,0 0-10 15,0 0-7-15,0 0-8 0,0 0-11 0,0 0-8 0,0 0-12 16,0 0-9-16,0 0-10 0,0 0-9 0,0 0-6 0,0 0-8 16,0 0-3-16,0 0-4 0,0 0-3 0,0 2 0 0,0 1-1 0,0-3 1 15,0 3-1-15,2-1 3 0,-1 1 1 0,-1-1 3 0,2 3 1 16,1 0 3-16,-1-3 3 0,-1 3 2 0,3 2 5 0,-2-4 2 0,0 3 3 16,-1 0 3-16,2 2 1 0,-1-2 3 0,1 1 1 0,1-2 0 15,-3 3 1-15,2-3 0 0,1 2 0 0,-1-2 2 0,1 2 1 0,-1-2 0 16,1 1 3-16,-1 0 0 0,0-1 1 0,0-1 1 0,0 1-1 15,-1-1 1-15,3 1 0 0,-1-2 0 0,1 1 1 0,-2 0 0 16,2-2 2-16,-2 1 0 0,4 1 0 0,-3-1 0 0,2-1 1 0,1 0 0 16,-1 1 0-16,1-1 2 0,0-2-1 0,3 3 1 0,-1-1-1 0,0-2 0 15,1 0 4-15,3 0-1 0,-1 0 0 0,0 0 0 0,1 0 0 16,2 0-1-16,-2-2 0 0,4-1 0 0,-1 3-1 0,1-2 0 16,2-1-1-16,0 1 0 0,3 0 1 0,0-1 0 0,1-1-2 0,2 1-1 15,0 1-1-15,2-1-1 0,0 1-1 0,3-1 0 0,0-2-1 16,2 2-1-16,-1 1-1 0,1 0-2 0,3-1 1 0,0 0-2 15,0 0-3-15,0 0-2 0,0 1-2 0,2-1-1 0,-1 2 1 0,-1-1-1 16,1 2-2-16,-3-1-2 0,2 0 1 0,-2 1-3 0,-1 0 0 0,0 1-1 16,-1 0-2-16,-1-1 0 0,-3 2 1 0,1-1-1 0,-1 2 1 15,0-1 0-15,-3-1 0 0,1 2 1 0,-1 0 2 0,-2 0 1 0,-1 0 2 16,1 0 2-16,-2 0 2 0,0-1 2 0,0 1 2 0,-1 0 2 16,-2-1 1-16,2 1 0 0,-3 1 3 0,3-1 0 0,-2-1 0 15,-1 2 0-15,3-1 1 0,-3 0 1 0,1-1-1 0,-1 3-1 0,2-3 0 16,-1 1-1-16,-3-1-2 0,3 1 0 0,-1-1 1 0,0 1-1 15,-2 0 1-15,4 0-1 0,-4-1-2 0,0-1 1 0,2 1-2 16,-2 1 1-16,0-2-2 0,-1 0-1 0,1 1 1 0,-1 1-1 0,1-1 0 16,-3-2 1-16,0 3-1 0,0-3-1 0,-1 3-1 0,1-3 1 15,-3 1 1-15,0 0-1 0,-2-1 1 0,2 2 0 0,-2-1 0 0,-1-1 0 16,-2 2 1-16,2-2 1 0,-2 0 0 0,-1 0 0 0,1 0 2 16,1 0 1-16,-2 0 0 0,0 0 1 0,-1 0 1 0,-1 0 1 15,0 0 1-15,0 0 1 0,0 0 2 0,0 0 1 0,2 0 2 0,-1 0 3 16,-1 0 4-16,2 0 3 0,-2-2 2 0,2 2 3 0,-1-1 3 15,2-1 3-15,-1 2 2 0,0-1 2 0,-1 0 3 0,1-2 1 0,1 0 1 16,0 1 0-16,-2-1-1 0,1 1-2 0,1 0-3 0,0-1-3 16,1-2-2-16,-1 2-3 0,0-2-5 0,-1 2-4 0,1 0-2 0,-1-2-4 15,-1 3-5-15,3-3-5 0,-2 0-10 0,1 2-9 0,-1-1-13 16,-1 2-15-16,1-1-19 0,0-1-19 0,-1 1-21 0,-1 1-27 16,0-1-30-16,0 0-45 0,0 3-54 0,0 0-98 0,0 0-116 0,0 0-67 15,-1-2-44-15,-1-1-16 0,-1 1-2 0</inkml:trace>
  <inkml:trace contextRef="#ctx0" brushRef="#br0" timeOffset="57111.4767">15242 4183 333 0,'-2'-3'426'0,"2"-2"-72"15,-1 0-75-15,-1-2-77 0,2 3-45 0,-2-1-27 0,2 1-13 16,-1 0-5-16,-1 1-4 0,1 0-3 0,1-2-7 0,-2 1-7 0,2 1-6 16,0 0-6-16,0 1-5 0,-2-1-6 0,2 0-5 0,0 0-7 0,-1 0-3 15,-1 2-3-15,2-2-2 0,-3 1-4 0,3 2-4 0,-1-2-4 16,-1-1-3-16,2 3-4 0,-3 0-4 0,3-2-6 0,-2 2-7 0,-1 0-8 16,2 0-9-16,-3 0-6 0,1 0-6 0,0 2-7 0,-2-2-4 0,-4 3-2 15,3-1-2-15,-3 3 0 0,0-1 0 0,-2 2 2 0,0 0 2 16,-1 2 1-16,-3 1 3 0,1 2 4 0,1 2 3 0,-1 0 2 0,1-1 3 15,-1 2 3-15,0 1 1 0,3 2 2 0,-2 0 3 0,2-2 2 16,3 5 2-16,-1-2 2 0,1 2 2 0,2-3 3 0,2 4 2 0,1-1 1 16,1 1 2-16,2-2 0 0,0 1 2 0,4 1-1 0,1-1 1 15,1-1-2-15,2-1-1 0,1 0-6 0,2-3-1 0,3 1-3 0,1-3-2 16,0 1-1-16,3-1 0 0,1-3 1 0,0-1 1 0,3-3 1 16,0-1 2-16,2 0-1 0,0-3 4 0,1-2 2 0,2-2 3 0,-2-3 5 15,3 2 3-15,-1-5 3 0,-2 1 0 0,1-5 2 0,1-1 1 16,-2-1-1-16,0 0 2 0,-1-3 1 0,-5 0 2 0,3-3 3 0,-3 0 0 15,-3 0 0-15,0-2 1 0,-3 0 0 0,-3 0-3 0,-2-2-4 0,-3 4-4 16,-3-3-5-16,-2 3-5 0,-2-1-5 0,-3 2-7 0,-3 1-6 16,-2 1-12-16,-3 1-14 0,-3 0-19 0,0 2-23 0,-3 2-29 15,-1 2-30-15,1 1-37 0,-5 3-38 0,0 2-62 0,-2 1-74 0,1 3-74 16,-1 3-77-16,0 2-42 0,-2 2-26 0</inkml:trace>
  <inkml:trace contextRef="#ctx0" brushRef="#br0" timeOffset="57478.6399">15071 4705 50 0,'5'-12'535'0,"-4"2"8"0,2 1 13 0,1-2-96 0,-1 2-150 15,-2 0-89-15,1 2-60 0,1 1-36 0,-3-1-23 0,2 2-17 16,0 1-13-16,-2-1-11 0,0 3-8 0,0-1-10 0,-2 0-11 16,0 3-12-16,2 0-17 0,-3 0-10 0,0 3-7 0,-2 0-2 15,-1 1 1-15,-4 1 3 0,-1 2 2 0,-4 3 5 0,-1 0 6 0,-5 4 7 16,0 2 7-16,-6 0 6 0,-1 5 7 0,-2-1 5 0,-5 4 5 0,-1 0 2 16,-2 0-2-16,0 3-3 0,-2-1-6 0,-2 1-3 0,-1 0-4 15,2 0-3-15,0 0-3 0,1-1-3 0,0-1-4 0,2 0-3 16,3 0 1-16,2-3-2 0,-1-1-3 0,3 1-1 0,2-3 0 15,2-1-4-15,2 0-5 0,0-1-10 0,4 0-13 0,1-2-16 0,1-2-19 16,1 0-22-16,3 1-23 0,2-3-31 0,-1-1-34 0,3 1-34 0,1-1-35 16,3-1-45-16,-2-1-50 0,3-1-65 0,1 1-74 0,2-4-34 15,0-1-14-15</inkml:trace>
  <inkml:trace contextRef="#ctx0" brushRef="#br0" timeOffset="57811.6936">14034 5313 429 0,'-3'-1'503'16,"-2"-1"-57"-16,2-1-85 0,-2 1-69 0,2 1-61 0,-2 0-42 16,1-2-32-16,-1 3-23 0,0 0-20 0,-1 0-16 0,-1 0-15 0,-2 0-13 15,1 3-12-15,0 1-12 0,-3 1-12 0,0 0-10 0,0 1-10 16,-3 3-5-16,3 2-5 0,-5-1-5 0,3 3-2 0,0-1 2 0,-1 3 2 16,0 1 3-16,0 1 1 0,1 0 4 0,1 2 2 0,1 0 0 15,1 1 1-15,-1 0 2 0,3 0-1 0,0 0 1 0,3 3 1 16,-1-2 1-16,3-1 0 0,2 1-3 0,-1-1-2 0,2-1-5 0,2 0-2 15,-1-1-5-15,2-2-5 0,3 1-3 0,-1-4-5 0,3 1-2 16,0-2-4-16,3-2-1 0,-1-1-1 0,3-2-2 0,0-2-2 0,2-2-1 16,2-3-1-16,1 0 1 0,2-5 1 0,0-2 4 0,4 0 0 0,-3-3 4 15,4-4 2-15,0-1 2 0,-1-2 0 0,0-3 0 0,0-3-5 16,-1 0 2-16,1-3 3 0,-1-1 5 0,-5 0 5 0,3-2 3 16,-5-1 3-16,-1 0 2 0,-2 0 4 0,-2 2 3 0,-3-1 4 15,-3 2 2-15,-2 1 2 0,-1 1 1 0,-4 1 4 0,-1 2-3 0,-2 1-4 16,-2 1-6-16,-2 2-4 0,-2 2-15 0,1 2-19 0,-2 2-27 15,1 2-30-15,-2 0-42 0,1 3-47 0,0 3-97 0,0 1-123 0,1 1-73 16,-1 2-49-16,0 3-25 0</inkml:trace>
  <inkml:trace contextRef="#ctx0" brushRef="#br0" timeOffset="58179.3905">15303 4873 466 0,'5'-16'580'15,"0"-3"4"-15,3 5 6 0,-4-3-117 0,3 2-183 0,-1 3-93 0,-1-2-50 16,1 4-26-16,0 0-18 0,-1-1-12 0,0 4-9 0,0-1-10 15,2 3-9-15,-2 0-11 0,0 2-11 0,0 1-13 0,0 2-15 0,1 0-9 16,3 2-11-16,-2 3-5 0,1 0-4 0,2 3-1 0,0 1-1 16,3 3 1-16,3 1 2 0,-4 3 3 0,6 1 2 0,-2 2 3 15,2 3 5-15,1 0 4 0,1 2 2 0,2 3 1 0,-1-1 2 0,0 2 0 16,1 0 1-16,2 2-1 0,-2 1 0 0,1-1 0 0,-2 0-3 16,3-1-4-16,-2 1-4 0,1 1-8 0,-1-1-9 0,0-2-11 15,-5 1-16-15,5 0-15 0,-3-3-14 0,-3-1-22 0,1 1-23 0,-2-2-28 16,0-2-34-16,-3 2-31 0,-1-4-29 0,-1-1-45 0,0 0-53 15,-3-2-64-15,-2-3-68 0,0 0-34 0,-3-3-18 0</inkml:trace>
  <inkml:trace contextRef="#ctx0" brushRef="#br0" timeOffset="58528.6263">16092 5528 247 0,'-1'-3'559'0,"-1"-2"-3"15,0 1-8-15,-1 1-99 0,2-1-142 0,-1 1-86 0,0 0-56 16,-1 1-36-16,-1 0-22 0,1-1-20 0,-1 3-18 0,1 0-12 16,-2 0-12-16,1 0-11 0,-3 3-10 0,0-1-8 0,-1 3-9 0,-2 0-9 15,-1 0-4-15,2 4-3 0,-1-1-1 0,-2 1 1 0,2 3 2 16,0 0 3-16,1 1 3 0,-1 3 2 0,4-3 3 0,0 2 0 16,-2 2 1-16,3-1-1 0,2-1 2 0,1 2 0 0,1-1 0 0,1 1 1 15,1 0-1-15,1-2 0 0,1 0 0 0,2 1 0 0,3-1-2 16,-2-1 0-16,2-2-1 0,0 0 1 0,4-2 3 0,-2-1 0 0,2-2 1 15,1-1 0-15,0-1 0 0,1-3-2 0,2-2 2 0,1 0 0 16,0-2 0-16,1-3 1 0,1-1 2 0,-1-1 0 0,0-2 1 0,1-1-1 16,-3-2 0-16,1 0 0 0,0-2 2 0,-2-3 1 0,-2 1 6 15,-2 0 2-15,2-1 4 0,-5-1 0 0,-4-2-1 0,1 3-4 16,-2-2-3-16,-3 1-2 0,-4 0-2 0,-1 0-2 0,-3 1-5 0,-4 0-10 16,-1 2-16-16,-4-1-25 0,-3 4-30 0,-5 0-35 0,-2 0-39 15,-3 4-56-15,-3 0-68 0,-4 2-98 0,-1 3-112 0,-4 0-65 0,-1 3-39 16,-3 2-19-16</inkml:trace>
  <inkml:trace contextRef="#ctx0" brushRef="#br0" timeOffset="59028.1786">13803 5895 185 0,'0'-11'505'0,"-1"2"-49"0,-1 0-78 0,0 0-71 0,0 2-67 16,0-1-40-16,2 3-23 0,-1-2-15 0,-1 2-11 0,0 1-10 0,2-1-12 16,-1 2-10-16,-1 1-14 0,2 0-9 0,-2-1-11 0,2 3-10 15,-1-2-13-15,-1 1-13 0,2 1-12 0,0 0-12 0,-1 0-10 16,-1 1-8-16,0 1-3 0,-1 1-3 0,-2 1 0 0,-1 1 1 15,-2 2 2-15,0 1 0 0,-1 2 3 0,-4 4 1 0,-3 3 2 0,-1 0 2 16,-2 4 4-16,-2 2 3 0,-1 1 4 0,-1 2 0 0,-4 0 1 16,3 4-2-16,-3-1-1 0,0 2-4 0,-3 1-3 0,2 0-1 15,-1-1-2-15,1 2-4 0,0-1-5 0,1-2-8 0,0 1-8 0,2 0-9 16,1-3-7-16,0 0-12 0,4-2-14 0,2-2-17 0,-1-2-20 0,6 0-21 16,-1-3-25-16,3-1-25 0,2-2-25 0,4-2-29 0,0-2-30 15,2 1-36-15,3-4-40 0,0 0-59 0,3-1-65 0,-1-3-32 0,4-2-17 16</inkml:trace>
  <inkml:trace contextRef="#ctx0" brushRef="#br0" timeOffset="59361.4299">13225 6559 234 0,'-4'0'538'0,"0"0"2"0,3 0-67 0,-1 0-101 0,0 2-83 16,-1-2-74-16,2 0-49 0,-1 2-37 0,0 0-28 0,-1-1-21 15,1 3-19-15,-1-1-18 0,0 2-14 0,-3-1-11 0,1 1-9 16,0 0-8-16,-1 3-3 0,1-1-3 0,-1 2 1 0,-2 1 0 0,2 0 4 15,-1 2 4-15,1 0 1 0,-2-2 3 0,4 4 2 0,-1-2 3 16,0 1 0-16,2-1 2 0,0 2 1 0,1-1 2 0,0-1 0 0,2 2-3 16,0-2 0-16,2 0 0 0,0 0-1 0,1-2-1 0,0 2-2 0,3-1-3 15,-1-2-3-15,0 0 0 0,4-2-3 0,-1-1 0 0,2 0-2 16,1-1-2-16,0 0-2 0,2-3-3 0,1-2-1 0,-1 0-2 16,2-2 0-16,1 0-3 0,0-3 2 0,1 0 2 0,-1-3 0 15,-2-1 1-15,4 0 0 0,-3-3 2 0,0-2-1 0,0 0 0 0,-4-2 3 16,-1-1 1-16,1 1 7 0,-2-2 3 0,-4-3 3 0,0 3 3 0,-2-2 3 15,-3 1 1-15,0 0 0 0,-3-1 0 0,-2 2-3 0,-3-2-1 16,-2 4-3-16,-2-2-2 0,-1 2-12 0,-4 1-14 0,1 0-20 16,-3 1-25-16,-3 4-29 0,0-1-35 0,-2 1-51 0,2 2-62 0,-3 2-91 15,2 0-107-15,0 3-64 0,1 1-41 0,0 0-20 0</inkml:trace>
  <inkml:trace contextRef="#ctx0" brushRef="#br0" timeOffset="59728.7358">14026 5917 560 0,'-3'-12'585'0,"1"2"8"0,1-2 7 0,-1 1-109 0,-1 0-169 0,3 3-97 15,-2-2-60-15,2 4-32 0,0-1-20 0,0 2-14 0,0 0-11 16,0-2-10-16,0 5-13 0,2-1-10 0,-2 1-11 0,2-1-11 16,-1 3-14-16,-1-2-12 0,3 2-13 0,-1 2-9 0,0-2-5 0,1 3-4 15,2 0-1-15,0 1 1 0,0 3 1 0,0 1 4 0,3 1 2 16,0 1 4-16,3 3 2 0,0 1 3 0,-1 3 1 0,2 2 3 16,1 2 2-16,1 1 4 0,-1 3 1 0,1 1 0 0,0 3 2 0,2 1-1 15,-2 0 0-15,4 2-2 0,-4 0 0 0,2-1-1 0,0 3 0 16,-1-2 2-16,1 2-1 0,1 0-1 0,-2-1-2 0,2 0-4 0,-4-1-1 15,3-1-8-15,-2-1-8 0,2 1-11 0,-4-3-11 0,4 0-13 16,-5-1-14-16,2-1-17 0,-1-2-16 0,0-2-24 0,-3 1-21 0,2-2-29 16,-3-2-29-16,0-2-28 0,1-1-27 0,-2-2-31 0,-1-3-31 15,-1 0-51-15,1-3-64 0,0 0-34 0,-1-3-18 0</inkml:trace>
  <inkml:trace contextRef="#ctx0" brushRef="#br0" timeOffset="60065.0412">14685 6559 151 0,'-3'-10'511'0,"-3"1"-38"0,3 1-63 0,-2-1-69 0,0 3-73 0,-1-1-48 16,-1 2-34-16,-2 0-23 0,3 0-17 0,-2 1-14 0,0-1-13 15,-3 3-13-15,1 1-15 0,1-1-12 0,-4 2-14 0,1 0-12 16,-1 2-15-16,0 1-11 0,-2 1-11 0,-1 2-8 0,-1 1-9 0,0 3-6 16,0 0-3-16,1 2-1 0,-3 3-1 0,3 0 1 0,1 2 2 15,-1 2 2-15,0 1 2 0,5 0 1 0,-3 4 3 0,4-1 4 16,1 0 2-16,1 1 3 0,2 0 3 0,1 0 4 0,3 0 2 0,1-2 1 15,2 2 0-15,2-2 1 0,2 1 2 0,0-2 2 0,4-2-1 0,1 1 2 16,0-2 1-16,3-1-1 0,0-1 0 0,5-4-1 0,-2 0-2 16,2-3-1-16,2 0 0 0,0-3 0 0,2-3-2 0,2-1 0 0,-2-4 0 15,2-1-2-15,-1-1 0 0,1-4 2 0,-2 1 1 16,-1-3 2-16,-1-2 1 0,0-1 1 0,-5-2 0 0,1 0 2 0,-4-1 0 16,0-3-1-16,-3 2-1 0,-3-3-4 0,-1 1-4 0,-5-2-5 15,0 1-5-15,-5-1-10 0,-4-1-13 0,0 1-19 0,-4 1-23 0,-4 0-29 16,-4-1-32-16,-3 4-48 0,-1-3-55 0,-5 4-110 0,-2-1-137 15,-3 2-77-15,-4 2-46 0,-1 2-23 0,-1-1-11 0</inkml:trace>
  <inkml:trace contextRef="#ctx0" brushRef="#br0" timeOffset="62128.5455">15262 4266 352 0,'0'-3'468'15,"0"-2"-59"-15,0 2-66 0,0 1-69 0,0-1-39 0,0-1-21 16,0 3-14-16,-1-2-11 0,1-1-7 0,-2 4-4 0,0-3-12 0,2 2-13 16,0 1-9-16,0 0-9 0,-1-1-11 0,1 1-14 0,0 0-11 15,0 0-13-15,0 0-12 0,0 0-12 0,0 0-10 0,0 0-12 0,0 0-9 16,0 0-11-16,0 0-10 0,0 0-8 0,0 0-7 0,-3 1-8 0,3-1-5 15,-2 1-5-15,2-1-4 0,0 3-3 0,-1 0 0 0,-1-2 0 16,2 2-1-16,-1 2 1 0,-1-2 1 0,2 1 2 0,-2 2 2 0,2 1 3 16,-3 2 6-16,2 2 4 0,-1-1 2 0,-1 3-1 0,0 2-9 15,-2-1-14-15,-1 3-20 0,1-1-24 0,-1 4-30 0,-1-1-33 0,-1 3-46 16,-3 1-52-16,0 0-97 0,-1 1-121 0,-1-1-72 0,-3 3-47 16,0-2-19-16,-1 0-7 0</inkml:trace>
  <inkml:trace contextRef="#ctx0" brushRef="#br0" timeOffset="62895.2816">13754 5481 214 0,'0'1'438'0,"0"1"-71"0,0-2-97 0,0 0-65 0,0 0-50 15,0 0-27-15,0 0-15 0,0 0-11 0,0 0-5 0,0 0-4 16,0 0-3-16,0 0-2 0,0 0-2 0,0 0-3 0,2 0-7 0,1 0-5 15,-1 0-7-15,-1 0-4 0,5-2-5 0,-2 2-5 0,0-1-2 16,1-1-7-16,0-1-5 0,3 2-4 0,0-1-6 0,1-1-5 0,-1 1-4 16,1 1-5-16,1-1-4 0,-2 0-3 0,4 2-4 0,-4-1-5 15,1-1-1-15,-1 2-5 0,1 0-4 0,-1 0-4 0,-2 2-2 0,-1-1-5 16,1 1-2-16,-1 0-2 0,0 3 0 0,-4-1-1 0,2 2 2 16,-3-2 1-16,0 4 3 0,0-1 1 0,-3 3 5 0,2-1 2 15,-4 1 5-15,-3 2 3 0,2 0 6 0,-2 2 3 0,-2-3 4 0,-1 3 1 16,0 0 2-16,-1-1 0 0,-1-1-1 0,2 2 0 0,-2-4-1 0,2 2 1 15,3-2-1-15,-3 0-2 0,3-1 2 0,2-2-1 0,-1 0 1 16,1 0 0-16,2-1-1 0,0-2 3 0,1 1 2 0,0-2 2 16,3-1 0-16,-2 1 3 0,2-1 0 0,0-2 1 0,0 0 1 0,2 2 1 15,0-2 2-15,1 0 0 0,0 0 2 0,3-2-2 0,4 0-3 16,-2 2-6-16,1-3-10 0,5 3-16 0,1-2-21 0,2 0-29 16,1-1-30-16,4 0-55 0,3-1-61 0,2 1-93 0,-1-2-106 0,3 0-62 15,1 1-44-15,1-2-22 0</inkml:trace>
  <inkml:trace contextRef="#ctx0" brushRef="#br0" timeOffset="63795.3995">16143 5668 538 0,'-2'-2'560'0,"0"-1"2"0,2-1-82 15,0 1-124-15,0 0-85 0,0 1-62 0,0 0-34 0,0-1-21 16,2 0-16-16,-2 0-13 0,2-1-12 0,-2 2-13 0,0-1-11 15,0 1-12-15,0-1-9 0,0 2-11 0,0-1-11 0,0 1-11 0,0 1-8 16,0 0-7-16,0 0-5 0,0 0-7 0,0 0-5 0,0 0-4 16,0 0-2-16,0 0-4 0,0 0-1 0,0 0-1 0,0 0-2 0,0 0 0 15,0 0-2-15,0 0 1 0,0 0-1 0,0 0 0 0,0 0 1 16,0 0-1-16,1 0 1 0,1 0 1 0,-1 0-1 0,1 0 1 0,1 0 0 16,0 0 0-16,1-2-1 0,1 2 0 0,0 0 1 0,2-2-1 15,-1 1 2-15,2 1 0 0,1-1 1 0,-1 0 0 0,1 1 0 0,1 0 0 16,-2 0 0-16,0 0 0 0,-1 0-1 0,2 0 0 0,-3 0-2 15,-1 0-2-15,-2 0-3 0,2 1-2 0,-2 0-3 0,-1-1-4 16,0 1-4-16,-1 1-1 0,-1-2-2 0,0 0 2 0,0 3-1 0,-1-1 2 16,-1 1 2-16,-1 0 3 0,0 0 4 0,-1-1 4 0,0 3 6 15,-3 0 4-15,0 0 6 0,-1 0 4 0,0 0 5 0,-1 0 3 16,0 2 2-16,1-2-1 0,0-1 0 0,2 2 1 0,-2-2-1 0,4-1-1 16,-3 2-3-16,4-1-2 0,-2-1-3 0,3-1-2 0,-1 0-2 15,1 0-2-15,0 0-3 0,0-1-1 0,2 1 0 0,0-2-2 0,0 0-2 16,0 0 0-16,0 0-1 0,2 1-1 0,2 1 2 0,-1-2 1 15,-1 0 1-15,1 0 0 0,2 1 2 0,-2 1 1 0,2-2 0 0,2 0 0 16,-2 1 1-16,0 0 0 0,0-1 1 0,2 2-1 0,-3-2 1 16,2 1-2-16,-1 1-2 0,-2 1-2 0,2-1-2 0,-2 0-3 15,1-2 0-15,-1 3 0 0,-2-1-1 0,1 1 1 0,0-1 2 16,-1 0-1-16,-1 1 2 0,-1 1 1 0,-1-1 2 0,0 0 3 0,-1-1 4 16,-2 0 4-16,1 1-1 0,-5 2-3 0,0-1-9 0,-2-1-14 15,-2 1-21-15,-1 0-25 0,-2 0-37 0,-1 1-45 0,-2-3-91 0,-2 1-117 16,-2 1-79-16,-2-1-60 0,-4-1-33 0,1-2-19 0</inkml:trace>
  <inkml:trace contextRef="#ctx0" brushRef="#br0" timeOffset="64661.0004">13259 6523 437 0,'-3'-3'546'0,"3"-2"-39"15,-1 3-58-15,-1-1-96 0,2 0-113 0,-2 1-75 0,2 2-53 16,0 0-37-16,0 0-25 0,0 0-21 0,0 0-17 0,0 0-14 16,-2 2-10-16,0 1-9 0,2 0-6 0,-1 1-3 0,-1 2-3 0,0 0 0 15,1 3 1-15,-1-1 3 0,1 2 4 0,-3 0 6 0,1 2 5 16,1 0 7-16,1-1 3 0,-1 1 3 0,-1 1 1 0,3-3 1 0,-2 3 0 16,2-2 2-16,0-1-1 0,0 2 1 0,0-3 2 0,0 0 0 15,2-1 2-15,-2-3 2 0,2 2 1 0,-1-3 3 0,-1 0 0 0,3 0 1 16,-1-1-1-16,1-1 1 0,1-2-4 0,-1 0-1 0,0-2-3 15,4-1-1-15,-2-1-1 0,0-1 1 0,2-2-2 0,-1 0-2 16,3 0-2-16,-2-2-1 0,-1-2-1 0,0 2 2 0,-1-1 2 0,1 0 3 16,-1 2 6-16,0-1 4 0,-2 1 2 0,0 2-1 0,-1 0-1 15,-1 1-5-15,1 1-5 0,-2 1-7 0,2 0-8 0,-2 2-7 16,0 1-7-16,0 0-5 0,0 0-5 0,0 0-4 0,0 1-2 0,-2 4-2 16,2-1 0-16,-2 2 4 0,-1 2 3 0,2-1-2 0,-1 3-3 15,-1 2-11-15,0 0-12 0,1 1-20 0,0 2-22 0,-1 0-42 16,0 0-53-16,3 2-74 0,-1-1-90 0,1 2-55 0,0-4-41 0</inkml:trace>
  <inkml:trace contextRef="#ctx0" brushRef="#br0" timeOffset="65096.5569">14331 6728 441 0,'0'0'567'16,"-3"0"-4"-16,3 0-5 0,0 0-108 0,-1 0-158 0,1 0-99 15,0 0-67-15,0 0-39 0,0 0-24 0,0 0-18 0,0 0-17 0,0 0-12 16,0 2-10-16,1 0-3 0,-1-1-6 0,3 1-1 0,-1 1-4 16,1-1-2-16,0 3-3 0,3-2 0 0,-1 0 1 0,0 3 1 0,1-2 4 15,1 3 2-15,2-1 4 0,-1-1 2 0,2 2 1 0,0 0 1 16,0 0-1-16,1 1-1 0,2-1-2 0,-4 1-3 0,3 1 0 0,-2-1-2 16,1-1-3-16,-2 0-2 0,0 0-2 0,-1 2-2 0,-2-1-1 15,2-3 0-15,-2 2 1 0,-3 0-2 0,0-1 0 0,-1 0 1 16,0 0 2-16,-2 0 0 0,0-2 2 0,-2 0 3 0,-1 1 4 15,-2-1 2-15,-1 3 1 0,0-3-3 0,-2 0-4 0,0 1-8 0,-3 0-11 16,1-1-14-16,-4 2-15 0,3-1-23 0,-2-1-28 0,-1 1-29 16,1-1-32-16,1-1-42 0,-1 0-48 0,0 0-67 0,1-1-78 0,2-1-46 15,2-1-29-15</inkml:trace>
  <inkml:trace contextRef="#ctx0" brushRef="#br0" timeOffset="65235.5212">14483 6742 501 0,'5'-4'556'16,"1"-1"-2"-16,0 0-5 0,1 1-108 0,-1 0-159 0,4-3-98 16,0 3-65-16,0-1-43 0,4 1-30 0,1 0-31 0,-3-2-32 0,4 1-37 15,3 1-41-15,-2-1-61 0,2-1-73 0,-1 1-101 0,1 2-114 16,1-2-64-16,-2 1-36 0,2 0-20 0</inkml:trace>
  <inkml:trace contextRef="#ctx0" brushRef="#br0" timeOffset="66647.5527">16196 4056 290 0,'-7'-6'221'16,"0"-2"-51"-16,-1 4-30 0,0-2-18 0,-1-1-9 0,-1 2-10 16,1-2-5-16,-4 2-3 0,1-2-3 0,-2 2 0 0,-1-1 1 0,-2 0-1 15,3-2-2-15,-5 2-4 0,-1-1-7 0,0 1-7 0,-4-1-7 16,3 0-5-16,-5-1-7 0,-1 3-5 0,-1-1-4 0,-3-2-4 0,1 1-7 16,-1 1-5-16,-2 0-3 0,-2 1-5 0,2-1-5 0,-2 0-4 15,0 1-3-15,0 0-3 0,1 1-3 0,-1-2-2 0,-3 4-2 0,3-1-4 16,1-1-2-16,-3 3 0 0,4 0 2 0,-2-2 0 0,-1 3 3 0,1 3 0 15,0-2 2-15,1 0 2 0,-1 3 0 0,-2 0 3 0,2 0-1 16,-4 3 3-16,3-2 2 0,-4 3 2 0,-1 1 2 0,0 0 2 0,0 2 0 16,-3 1 1-16,-1-1 1 0,-2 4-1 0,1-1 2 0,-3 1 0 15,0 2 0-15,0 0 0 0,-1 2-1 0,0-1-1 0,2 3-1 0,-3-1-1 16,3 0 0-16,-2 3 0 0,4-1 1 0,-1 2 2 0,0 2 3 0,2-1 2 16,-1 1 3-16,4 2 2 0,0 0 3 0,0 1 1 0,1 3 3 15,1-1 2-15,-1-1 2 0,2 3 2 0,0 0 2 0,0 2-1 0,1 1 2 16,2 0-3-16,-1-1-4 0,1 3-3 0,-2-1-5 0,3 3-3 15,2-1-2-15,-2 0-4 0,2 1-4 0,1 0-1 0,2-2-4 16,0 3-3-16,2-2-3 0,1 0-4 0,0-1-5 0,4 4-3 16,0-5-2-16,3 2-1 0,0-2 5 0,3 1 1 0,2-1 1 0,0 0 4 15,3 0 4-15,2-2 1 0,1 1 3 0,-2-1 2 0,6 1 2 0,0-2 3 16,1 1 4-16,2 0 2 0,0-1 3 0,2-1 1 0,2 2-1 0,0-2-2 16,1-1-1-16,0 0-1 0,3-1 0 0,-1-2-1 15,4 2 0-15,-1-2 0 0,2-2-1 0,1 2-1 0,0-2 0 0,3-4 0 16,0 2-2-16,2-1 0 0,2 0-2 0,-1-4 0 0,2 1 0 15,0-1-3-15,3 0 0 0,-3-2-1 0,5-1-1 0,-1-1 1 0,1 0-1 16,0-1-1-16,3-1-2 0,-2 0 0 0,2-1-1 0,1-1 0 16,1-1 0-16,-1 0-2 0,2 0 1 0,0-3 0 0,0 1 0 0,2-1 0 15,-2 0-4-15,2-1 1 0,-1-1 0 0,2-1 3 0,-1-1 2 16,3-1 1-16,0-1 3 0,1-1 0 0,-1-1 1 0,1 0 0 16,2-1 0-16,2-2-1 0,1-2 0 0,0 1 0 0,0-2 0 0,1-2-3 15,1 1 0-15,3 0-5 0,-2-5-5 0,2 2-4 0,0 0-4 0,1-4-4 16,1-1-2-16,-1 1-3 0,-1-5-1 0,2 1-2 0,-1-3-2 15,-3 1-2-15,3-4-2 0,-4 1 0 0,0-2-1 0,1-3 1 16,-1 0 2-16,-1-1 1 0,0-3 3 0,-1 3 1 0,0-3 2 16,-2-1 0-16,0 0 3 0,0-3 2 0,-1 1 0 0,0 1 3 0,-2-2 1 0,2 0 6 15,-2 0 5-15,-3 0 5 0,2 1 0 0,0-4 4 0,0 6 4 16,-2-4 5-16,2 1 3 0,-4 2 6 0,2-2 5 0,-3 0 5 16,2 0 3-16,-2 1 3 0,0-1 3 0,0 0-2 0,0-2-1 0,-3 1-2 15,0-2 2-15,2 1-3 0,-4-1-4 0,3-1-5 0,-4 0-4 16,3-2-6-16,-4 2-6 0,2-4-4 0,-2 1-3 0,-1 3-4 15,0-2-1-15,-1 0-2 0,-1 3-2 0,-1-1-1 0,0 1 3 0,0 2 5 16,-3 0 1-16,-2 1 5 0,1 1 4 0,-3 3 1 0,-1 1 1 16,1-1 5-16,-2 3 1 0,-2 2 2 0,-1 0 1 0,-2 4 0 0,0-2 4 15,-3 1-6-15,1 2-4 0,-3 0-5 0,-1 3-6 0,-3 0-6 16,-1 0-7-16,-2 0-9 0,-2 1-14 0,-4 0-15 0,-1 2-17 0,-5-3-20 16,-2 5-19-16,-3-4-24 0,-4 3-27 0,-4-1-34 0,-1 1-40 0,-5 4-70 15,-4-3-83-15,-1 1-78 0,-4 2-76 0,-1 0-35 0,-2 3-15 16</inkml:trace>
  <inkml:trace contextRef="#ctx0" brushRef="#br0" timeOffset="100809.6999">11043 15291 268 0,'-3'-3'276'16,"0"0"-63"-16,1 0-37 0,-2 0-20 0,3 0-20 0,-1 0-17 0,0 0-7 16,-1 0-1-16,1 1-4 0,1-2-5 0,-1 1-5 0,-1 0-5 0,3 0-4 15,-3 1-3-15,1 0-4 0,2-1-4 0,-3-1-6 0,3 3-7 16,-2-1-6-16,0 1-5 0,0 0-5 0,0-2-4 0,2 3-5 15,-1 0-6-15,-1 0-6 0,2 0-5 0,0 0-7 0,0 0-3 0,0 0-7 16,-3 0-6-16,3 0-4 0,0 0-6 0,-2 0-2 0,2 0-3 0,0 0-2 16,0 0-1-16,-1 0 0 0,1 0 1 0,0 0 0 0,0 0 2 15,0 0 3-15,0 0 1 0,0 4 3 0,0-3 4 0,0 1 1 16,1-1 3-16,-1 3 2 0,2-1 3 0,0-1 0 0,-1 0 4 0,2 2 1 16,1-1 2-16,0 1 2 0,2 0 0 0,1 2 1 0,-1-2-1 0,3 1 1 15,1 1-2-15,1-3 1 0,3 2-1 0,1 0-1 0,3-2-1 0,0 1-1 16,4 0 0-16,3-1 0 0,2 0 1 0,3-1 1 0,3 1 1 15,2-3 1-15,3 2 1 0,3-2 1 0,2 0-1 0,4 0 2 0,1 0 0 16,4-2-1-16,3 2 1 0,-1-3-1 0,5 3-2 0,-1-2-3 0,1 0-3 16,1 2-3-16,0-1-4 0,-2-1-5 0,2 2-4 0,-1-1 0 15,-2 1 0-15,-1 0 0 0,0 0 0 0,-4 0 1 0,2 1 1 0,-2-1 1 16,-3 2 0-16,2-1 3 0,-4-1 0 0,-3 4 2 0,2-4 2 16,-3 3 3-16,-2-1 1 0,-2-2 1 0,1 2-3 0,-4-1-1 0,1 1-5 15,-3-1 0-15,-1-1-2 0,-3 2-1 0,0-1-2 0,-4-1-1 16,2 2-1-16,-2-1-2 0,-3-1-1 0,-1 1-2 0,-2 1 0 0,0-2-1 15,-3 0-1-15,-2 0 1 0,0 0 2 0,-2 0 1 0,-2 0 2 0,0 0 1 16,-3 0 2-16,0 0 1 0,0 0 3 0,-4 0 4 0,1 0 4 16,-2 0 5-16,1 0 5 0,-3 0 1 0,1 0 2 0,-2 0 1 0,0 0 0 15,0 0 0-15,0 0-2 0,0-2 0 0,-2 1 0 0,2-2-3 16,-1 2-2-16,-1-1-3 0,0 1-3 0,1-2-4 0,-1 1-6 0,-1-3-1 16,1 5-2-16,1-4-4 0,-1 1-1 0,-2 1-2 0,1-1-2 15,-1 0-3-15,1 1-5 0,-2-1-4 0,1 1-5 0,-1-1-5 0,-3 2-7 16,3-2-5-16,-3 3-4 0,0-3-3 0,-1 1-4 0,0 1-2 0,-1-2-3 15,-2 3-1-15,0-2-3 0,-1 1 1 0,0 1 5 0,-2 0 3 16,-1 0 2-16,0 0 6 0,-1 0 5 0,0 0 3 0,-1 0 3 0,0 0 4 16,0 1 3-16,-2 1 2 0,1-2 2 0,-1 1 4 0,0 1 2 15,0-2 0-15,-1 1 1 0,0 1-2 0,-1-2-4 0,2 0 2 0,-4 3 1 16,2-3 2-16,-2 3 0 0,3-2 1 0,-4 2 2 0,0-1 0 0,0-1 2 16,-2 2 2-16,2-2 2 0,-1 2 1 0,-1-3-2 0,-3 4 3 15,2-3 5-15,-1 1 2 0,-1-1 2 0,-1 1 1 0,1 0 1 0,-2-2 0 16,0 3 3-16,1-3 1 0,-2 2 2 0,-2-2 1 0,2 0-1 15,1 2 2-15,-1-2 5 0,0 1 4 0,1 1 4 0,2-2 2 0,-3 0 2 16,3 0 3-16,0 0 2 0,0 0 3 0,2 0 2 0,-1 0 5 0,4 0 4 16,1-2 3-16,0 1 3 0,2 1 3 0,3-2 3 0,2 2 1 15,-2 0 0-15,6-2 0 0,-1 2-1 0,1-3 2 0,4 3 2 0,-2 0-1 16,4-2 1-16,-1 0-1 0,2 2-3 0,0-1-2 0,3-1-1 16,0 2-3-16,1-1-4 0,0 1-4 0,2 0-4 0,0 0-4 0,0 0-3 15,0 0-6-15,0 0-4 0,0 0-4 0,0 0-4 0,0 0-3 16,0 0-2-16,2 0-1 0,0 0-1 0,-1 0-1 0,3 0 1 0,-3 0-1 15,5 0 1-15,-3 0 1 0,4 0 2 0,-3 0 0 0,3 0 4 0,2 1 0 16,1-1 2-16,1 2-1 0,1-1 0 0,1-1-1 0,4 2-1 16,-1 0 1-16,3-2 0 0,2 0 0 0,3 3-1 0,2-3-1 0,1 2 0 15,3-2-1-15,0 0-2 0,4 0 0 0,0 0-3 0,3 0-2 0,2 0-2 16,1 0-2-16,1 0-3 0,3 0 0 0,0 0 1 0,2-2 3 16,0-1 0-16,3 3 3 0,1-4 2 0,1 1 2 0,3 2 0 0,-1-3 3 15,3 0 0-15,-2 1 2 0,1-2 0 0,4 0 2 0,-3 2 3 16,3-2-3-16,-1 1-3 0,-1-2-3 0,0 1-3 0,1-1-3 0,-3 0-3 15,0 2-2-15,-2 0-4 0,-1-3-1 0,-1 3-3 0,-2 0 1 16,-3-1 0-16,0 0 2 0,-3-2 2 0,-1 4 1 0,-4-1 1 0,-1 2 1 16,-2-3 2-16,-4 1 0 0,-2 1 2 0,-3 0-1 0,0 1 2 15,-4-1 0-15,-5 2 0 0,0-1-2 0,-4-1 0 0,-2 3-2 0,-1-1-2 16,-4 1-4-16,1-2-5 0,-5 2-4 0,1 0-5 0,-3 0-2 0,0 0-3 16,-1 0-1-16,-1-1-2 0,-4 1-3 0,3 0-3 0,-2 0-2 15,-1 0-5-15,-2 0-3 0,0 0-5 0,0 0-5 0,0 0-2 0,0 0-11 16,-3 0-16-16,3 0-20 0,0 0-24 0,-1 1-39 0,1 1-46 0,0-2-61 15,0 1-66-15,-1-1-36 0</inkml:trace>
  <inkml:trace contextRef="#ctx0" brushRef="#br0" timeOffset="101442.8513">11372 15313 172 0,'-7'-1'225'0,"3"-3"-30"0,0 4-17 16,0-3-14-16,1 3-12 0,0-1-10 0,1 1-8 0,-1-1-10 15,1-1-11-15,2 2-8 0,0 0-12 0,0 0-11 0,0 0-11 0,0 0-12 16,0 0-12-16,0 0-11 0,0 0-10 0,0 0-9 0,0 0-6 16,0 0-5-16,0 0-4 0,0 0 0 0,0 0 2 0,0 2 2 0,2-1 4 15,0 0 4-15,1 2 3 0,0 1 2 0,0-3 2 0,2 2 3 16,2 1 1-16,2 1 1 0,-1-2 2 0,1 0 0 0,4 2 1 0,0-1-1 16,1 1-1-16,0-2-2 0,6 1-4 0,-2 1-2 0,4-2-2 15,0 0-1-15,5 0-1 0,-1 2-1 0,4-1 1 0,2-1-2 0,2-1 1 16,2 1-1-16,4-3 1 0,-1 4-3 0,5-3-2 0,1-1-3 15,2 2-3-15,-1-1-4 0,5-1-3 0,-1 2-4 0,4-2-5 0,-2 0 0 16,0 0 0-16,3 0 1 0,-1 0 1 0,2 0 0 0,-1 0-2 0,3 0 1 16,1 0 1-16,-1 0 0 0,2 0 1 0,2 0 2 0,-2-2 2 0,3 2-1 15,1-1 1-15,-1-1-2 0,0 2-4 0,-1-1-3 0,0 1-3 16,-2-1-2-16,-2-2-1 0,-1 3-3 0,-2-3-1 0,-1 2 2 0,-3 0 0 16,-1-1 2-16,-3 1 2 0,-2-1 1 0,-4 2 0 0,1-2-1 15,-5 1-3-15,-2 1-1 0,-4-1-3 0,-1-2-5 0,-3 3-5 0,-2 0-5 16,-3 0-8-16,-6 0-10 0,0 0-14 0,-3 0-13 0,-3 0-11 15,-3 0-14-15,-4 0-16 0,-3 0-20 0,0 0-23 0,0 0-27 0,-3 0-27 16,-4 0-48-16,-2 3-60 0</inkml:trace>
  <inkml:trace contextRef="#ctx0" brushRef="#br0" timeOffset="104992.8998">3442 17360 293 0,'-3'0'285'15,"-2"0"-102"-15,2 0-57 0,0 0-36 0,1 0-17 0,-1 0-9 0,1 0-3 16,1 0-2-16,1 0-1 0,0 0 1 0,0 0-1 0,0 0 0 0,0 0-3 15,0 0-4-15,0 0-2 0,0 0-4 0,0 0-4 0,0 0 0 16,0 0-3-16,0 0-1 0,0 0 0 0,-2 0 2 0,2 0 2 0,-1 0 5 16,-2 0 4-16,3 0 2 0,-2 0 1 0,1 1 1 0,1-1 0 0,-2 1-3 15,2-1 1-15,0 0-1 0,0 0-3 0,-1 1-2 0,1-1-3 0,-2 2-5 16,2-2-4-16,0 0-6 0,0 0-4 0,0 0-5 0,0 0-5 0,0 0-2 16,0 0-6-16,0 0-2 0,0 0-4 0,0 0-4 0,0 0-1 15,0 2-3-15,2-1 0 0,-1-1 1 0,1 2 2 0,1-1 0 0,3 1 2 16,-3-1 2-16,2 2 1 0,1-1 1 0,1 0 1 0,0 2 0 0,1-1 2 15,2 0 1-15,2 0 1 0,-2-1 1 0,3 1-2 0,2 1-1 0,-2-1-3 16,3-1-2-16,2 1 0 0,-1 1 1 0,1-3 1 0,0 3 1 0,1-1 0 16,2-3 3-16,-1 4-1 0,2-3 3 0,-3 1 0 0,3 1 1 15,0-1-1-15,2-2 1 0,-3 1 1 0,1 0 0 0,0-1-1 0,1 1-1 16,-2 1-1-16,1-2-2 0,0 3-2 0,-1-1-1 0,-2-1-1 0,1 2-2 16,-2-1 0-16,1-1-1 0,-3 1-1 0,1 0 2 0,0 2-1 0,-2-1-1 15,-1 0 0-15,-3 0-2 0,2-1 2 0,-1 1-2 0,-2 1 0 0,-2-1 1 16,3-1-2-16,-3 1 0 0,-2 1-1 0,1-3-1 0,-2 3-2 15,0-4-1-15,0 3-2 0,0-3 0 0,-2 4-1 0,0-4 0 0,-1 1 0 16,0 1 0-16,-1-2 1 0,-1 0 1 0,0 0 1 0,0 0 0 0,-1 2 1 16,-1-1 1-16,0-1 0 0,-1 2-1 0,-2-2 0 0,0 1 0 15,1 0-1-15,-4-1-2 0,2 0 1 0,-2 0-2 0,-2 0-1 0,-1 0-2 16,0 0 0-16,-3 0-1 0,1 0 1 0,-1 0 0 0,-2 0 0 0,-3 0 1 16,3 0 2-16,-1 0-1 0,-2 0 1 0,0 0 2 0,-3-1-1 0,4 0 0 15,-4 1-1-15,2-2 0 0,1 2 1 0,-2-1-1 0,1-1 1 16,1 2-1-16,-2-2 3 0,1 1 1 0,2-1 2 0,-2 0 2 0,2 2 0 15,1-3 2-15,-2 1 3 0,3 0 1 0,-1 1 1 0,1-3 1 0,2 4 1 0,-2-3 2 16,2 1 0-16,1 2 2 0,-1-2-2 0,3 2-1 0,0-1-2 16,-2-1 1-16,2 2 0 0,1-2 0 0,0 1 1 0,0 1-1 0,2 0 0 15,-3 0 0-15,2 0 1 0,-1 0-1 0,1 1 0 0,-1 1 0 0,0-2 1 16,0 2 1-16,2-1 0 0,-2 1-1 0,-1 0 1 0,3 1 1 16,0 1-1-16,0-3 1 0,-1 3 1 0,1-1 1 0,0-1 2 0,0 1 3 15,0 1 0-15,2-3 0 0,1 1 2 0,-1 0-1 0,1-1 0 0,1 1-1 16,0 0 1-16,1-1-2 0,2-1-1 0,-1 2 0 0,2-2-2 0,0 0-1 15,0 0-2-15,0 0-1 0,0 0-2 0,2 0 0 0,-1 0 0 16,2-2 1-16,1 2-1 0,0-1 0 0,1 1 0 0,1 0 1 0,-1-2 0 16,3 2 2-16,1 0-1 0,-1 0 1 0,2 0-1 0,2 0 1 0,-2 0-2 15,3 0 0-15,2 0 0 0,-2 0-1 0,3-2-1 0,0 1 0 0,1 1-1 16,-1 0-2-16,3 0 0 0,-2-1-2 0,2 1 1 0,0-1 2 0,-1 1 2 16,2 0 0-16,0 0 2 0,0 0 1 0,0 0 0 0,2 0 2 15,-4-2 1-15,4 2 0 0,-2 0 2 0,0 0 2 0,0-1 0 0,0-1 2 16,0 2 0-16,0-2-2 0,0 1-2 0,0 1 0 0,0-2-1 0,0 0-1 15,-2 2-2-15,1-3 1 0,1 1-1 0,-2 0 1 0,-1 1-3 0,1-3 1 16,-1 1-3-16,-3 1-2 0,2 0 0 0,-3-1-2 0,1 1 0 16,-1 1 0-16,-1-2-2 0,-2 2 0 0,-1-1-3 0,0 1-2 0,-2 1-3 15,1-2 0-15,-2 1-2 0,-1 1-2 0,-1-2-1 0,1 2 0 0,-3 0-2 16,1 0-1-16,0 0-3 0,-3 0-1 0,0 0-2 0,0 0-1 0,0 0 0 16,0 0 1-16,-1 2 1 0,-1-2 1 0,-1 1 3 0,1 1 0 15,-3 1 3-15,1-2 2 0,-1 0 3 0,-1 1 1 0,-2 1 3 0,1-1 1 0,-3-1 3 16,0 1 2-16,0 0 2 0,-2 1 0 0,-1-1 1 0,-1 0-1 15,0 1 1-15,-3-1 0 0,0 1 0 0,0-3 0 0,-3 2-1 0,2 0-1 16,-2 1 1-16,1-1-2 0,-3-1-2 0,1 1-1 0,-1 0 1 0,1-1-1 16,-2 1 0-16,1 1 1 0,-2-3 2 0,3 2 1 0,-1-1 1 15,0 1 5-15,1-1 1 0,-1-1 3 0,0 2 3 0,3-1 5 0,0-1 3 16,-1 2 3-16,4-2 4 0,-3 1 3 0,3 0 1 0,-1-1 3 0,2 2 0 16,1 0 1-16,2-2 0 0,-2 1-1 0,2 1 2 0,3-2 1 0,-2 0 0 15,3 0 0-15,0 0-2 0,0 0-1 0,2 0-3 0,1 0-1 16,2 0-3-16,0 0-1 0,-1 0-3 0,3 0-2 0,-2 0-2 0,3 0-6 15,0 0-4-15,0 0-6 0,0 0-4 0,0 0-3 0,0 0-3 0,1 0-1 16,1 0 0-16,1 0-1 0,0 0-1 0,-1 0 1 0,1 0 1 0,2 0 1 16,0 0 1-16,1 0 2 0,0 0 4 0,1 0 3 0,2 0 2 0,0 0 1 15,-1 0 1-15,2 0-1 0,4-2 1 0,-3 1-1 0,2 1-1 16,3-2 0-16,0 0-1 0,1 0 0 0,2 0 0 0,-2-1 1 0,2 0 1 16,0 0 2-16,2 0-2 0,2-1 1 0,-1 1-1 0,1-2 1 0,2 0 0 15,0 2 1-15,2-2 1 0,-2 1-2 0,2-1 1 0,0 0-1 0,-1-1-3 16,0 2 0-16,1-1-2 0,0 0-1 0,-2 1 0 0,0-2 0 0,-2 2 0 15,2-1-1-15,-3 3 1 0,0-1 0 0,-4-1 0 0,1 1-1 16,-3 1 0-16,-1 2-1 0,-2-3 1 0,-1 3-2 0,-2 0-1 0,0 0-2 16,-1 0-1-16,-1 0-3 0,-2 0-2 0,-1 0-4 0,-2 3-7 0,3-3-7 15,-4 0-11-15,1 4-10 0,0-3-14 0,-1 1-20 0,0 1-24 0,-1 0-27 16,-1-1-36-16,2 2-39 0,-2 0-66 0,1-1-79 0,1 0-44 16,-2-1-24-16</inkml:trace>
  <inkml:trace contextRef="#ctx0" brushRef="#br0" timeOffset="106643.02">6509 17251 162 0,'-3'0'415'0,"-2"-2"-65"0,3 1-102 0,-1 1-64 0,1-2-49 0,-1 1-30 15,2 1-16-15,-1-1-9 0,2 1-3 0,-2-2-4 0,2 1-2 0,0 1-4 16,0 0-5-16,0 0-5 0,-1 0-4 0,1 0-3 0,0 0-4 16,0 0-2-16,0 0-2 0,0 0 0 0,-2 0 0 0,-1 0-1 0,2 0 1 15,1 0 2-15,-2 0 1 0,2 0 0 0,0 0 1 0,-1 0-1 16,1 0-2-16,0 0-3 0,0 0-3 0,0 0-3 0,0 0-6 0,0 0-3 16,0 0-3-16,0 0-2 0,0 0-2 0,0 0-3 0,0 0 0 15,0 0-2-15,0 0 0 0,0 0-2 0,0 0-1 0,0 0-1 0,0 0-1 16,1-2-1-16,-1 2-2 0,0-1 0 0,2 1-2 0,-2 0-2 0,0 0-3 15,4 0-1-15,-4 0-2 0,3 0 1 0,-1 0 0 0,0 1 1 0,-1 1 2 16,2-2 0-16,1 1 2 0,-1 1 0 0,0-1 2 0,0 2 3 16,3 0 2-16,-3 0 2 0,2 1 1 0,0-1 3 0,0 1 0 0,1 1 0 15,0-2-1-15,-1 4-1 0,0-2-1 0,1-2-1 0,1 4-1 16,0-1-1-16,0-1-1 0,-1 0-1 0,-1 0-1 0,1-1 1 0,2 2-1 16,-2-1 1-16,1 0-1 0,-2-1 2 0,-1-1 2 0,1-1-1 15,1 1 0-15,-1 1 1 0,1-3 2 0,-1 1 3 0,0 0 1 0,1-2 3 16,0 0 2-16,-1-2-1 0,0 2-1 0,1-3-3 0,2-1 1 15,0 1-1-15,0-1-3 0,0-1 1 0,3-2-2 0,-2-1-1 0,1 1-3 16,2-2-3-16,-2 0-3 0,0 0-2 0,0-1-2 0,2 1-2 0,-3-1 1 16,2 3-2-16,-1-2 1 0,-1 2-2 0,2-1-2 0,-3 1-1 15,0 0 0-15,0 2-2 0,0 0 0 0,-2 0-2 0,1 2-1 0,-1 1-1 16,0 0 0-16,0 1 0 0,1 1 2 0,-1 0-1 0,-1 0 2 16,3 1 0-16,-2 1 1 0,-1 0 2 0,3 1 2 0,-1 1 1 15,1-1 3-15,0 2 0 0,1 0 3 0,0 1 2 0,0 2 0 0,1-2 2 16,-1 3-1-16,2-2 0 0,-1 0 2 0,2 1-1 0,-2-1 0 0,1 2 1 15,2-4-1-15,-1 3 0 0,1-1 2 0,-2-3 1 0,2 3-1 0,1-3 1 16,-1-1 1-16,1 0-2 0,0 0 1 0,2 0-2 0,-2-3-1 16,3 0-2-16,-1 0-2 0,3-3-1 0,-3 0 0 0,3 0-2 0,1-1-2 15,-2-2-1-15,2-2 1 0,1 2-1 0,-2-3-1 0,1 2 0 16,1 0 0-16,-2-1 1 0,2-1 1 0,-1 1 0 0,-2 1 2 0,0-1-1 16,-2 2 2-16,2-1-1 0,-2 0 2 0,-1 4-1 0,-2-2-2 0,3 0 1 15,-3 3-2-15,0-1 0 0,0-1 2 0,1 3-1 0,-2-1 0 0,0 0 0 16,2 2 0-16,-2 2-1 0,0 0 2 0,1-1-1 0,-1 3 1 15,1-1 1-15,-2-1 1 0,3 3 1 0,-1 0 2 0,-1 0-1 16,3 1 1-16,-1 0 1 0,-1 2 2 0,1-1 0 0,2 0 2 0,-2 2 1 16,3-2-1-16,-1 1 2 0,-2-1-1 0,4 0 2 0,-2 1 1 15,1-1 0-15,-1-3 2 0,3 3-1 0,-2-1 0 0,2-4-1 0,1 3-1 16,-2-2 0-16,3-1 0 0,1-2-2 0,-3 0-1 0,4-2-3 0,-1-1 0 16,-1-2-3-16,3 3-2 0,1-4-4 0,-1-1 0 0,1 2-3 15,0-3-1-15,-1 0-2 0,3 0 0 0,-2-1-2 0,0-1 0 0,1 0-1 16,0 1-1-16,-3 0 1 0,2 0-1 0,0 0 1 0,-3 2 2 15,1 0 0-15,-1-1 2 0,1 1 1 0,-2 2 0 0,-2-2 1 0,0 4 2 16,-1-2 2-16,0 2-1 0,-1-1 0 0,0 3 2 0,-2 0 0 0,0 1 2 16,0 1-1-16,-2 0 1 0,1 1-1 0,0 1 2 0,-1 2 1 15,1-2 1-15,-1 1 2 0,1 2-1 0,-1 1 1 0,1-2 3 0,0 2 1 16,0 3 0-16,-1-3 2 0,3 1 2 0,-2-1-1 0,-1 1 1 0,4-1 1 16,-4 2 1-16,4-2 0 0,0 2 0 0,-2-4 0 0,2 3 1 15,-1-4-1-15,3 2-1 0,-1-1 0 0,0-1-2 0,1-2-1 16,0 0 0-16,0-2-1 0,3 2-2 0,-2-2-2 0,1-2-2 0,1 1-3 15,-1 0-2-15,1-2-3 0,0-2-2 0,-1 2-1 0,1-3-2 16,-1 2 0-16,1-1-2 0,-3 0 1 0,1-2-3 0,1 2-1 0,-4 0 1 16,2 0-2-16,-3 0 1 0,3 1-1 0,-5 0 1 0,2 1 1 0,-3-2-1 15,1 2 0-15,-3 0 0 0,1 2 2 0,0-1-2 0,-3 2 0 16,2 0 2-16,-3 0-1 0,0 0 2 0,2 2 1 0,-1-1 2 0,-1 2 0 16,0-1 1-16,1 0 1 0,-1 3 1 0,0 0 3 0,0-1-1 15,1 0 3-15,1 3 0 0,0-2 1 0,0 0 2 0,0 2 0 0,1 0 1 16,2-1 2-16,-1 1 0 0,1-1 2 0,0 0 2 0,2 0 2 15,1 0 1-15,0-2 1 0,0 1 2 0,3 0 1 0,-2-3-1 0,2 1 1 16,3-1 2-16,-3 0 0 0,2-2-1 0,2-2 0 0,-2 0-2 0,1-1-2 16,2-1-1-16,-1 1-2 0,0-3-2 0,1 2-1 0,-1-2-3 0,-1 0-2 15,-1 0-3-15,-1 0-4 0,-2 0-2 0,-1 2-5 0,-3-1-10 16,-1 1-11-16,-2 1-17 0,-3-1-24 0,-2 1-30 0,-2 1-44 16,-3-1-53-16,-2 1-84 0,-3 2-101 0,-4 0-61 0,-2 0-40 0,-5 0-21 15</inkml:trace>
  <inkml:trace contextRef="#ctx0" brushRef="#br0" timeOffset="109543.8663">15888 4521 181 0,'-3'0'351'0,"2"0"-46"0,-1 0-48 16,0-3-34-16,-1 3-30 0,2 0-20 0,-1-2-22 0,0 1-13 0,-1 1-16 15,2-2-9-15,1 0-10 0,-2 2-8 0,0-1-9 0,2 0-5 16,-1 1-3-16,-2-2-6 0,3 2-8 0,0 0-5 0,0 0-6 0,0 0-5 16,0 0-3-16,0 0-5 0,0 0-2 0,0 0-6 0,0 0-5 15,0 0-4-15,0 0-6 0,0 0-4 0,0 0-3 0,0 0-3 16,0 0-3-16,0 0 0 0,0 0-4 0,0 0-2 0,4 0-2 0,-2 0 0 16,1 2-2-16,0-2 2 0,1 1-2 0,0 0 1 0,3-1 2 15,0 4 0-15,3-3-1 0,1 1 2 0,2 1 0 0,-1 0 1 0,6-2 0 16,-1 2 2-16,2 0 0 0,3 0 0 0,-1 1 0 0,3-1-2 15,1-1-1-15,2 1-3 0,-1 1 0 0,1-1-2 0,1-1 0 0,0 0-1 16,2 1-3-16,0 0-3 0,0 0-2 0,0-2-4 0,-1 2-2 16,1-1-2-16,-4-1 1 0,3 2-2 0,-1-3-1 0,-3 2 0 0,2-2 0 15,-3 1-1-15,-2 1 0 0,0-2 0 0,0 0 3 0,-2 0 1 16,0 0 3-16,-3 0 2 0,-1 0 1 0,0 0-1 0,-3 0-2 16,-4-2-4-16,4 2-3 0,-5-1-4 0,-2 1-8 0,1 0-8 0,-2 0-10 15,-1-2-20-15,-3 2-21 0,-1 0-40 0,0 0-50 0,0 0-74 16,0 0-86-16,0 0-56 0,-1-1-42 0,-3-1-23 0</inkml:trace>
  <inkml:trace contextRef="#ctx0" brushRef="#br0" timeOffset="110159.88">16841 4459 273 0,'0'-3'228'0,"3"-2"-70"16,-1 3-48-16,0-4-33 0,-1 4-21 0,3-1-12 0,-3 0-9 0,1 0-7 15,1 0-2-15,0 0-2 0,1 0 1 0,-2 0 0 0,1 0 1 16,-1 2 2-16,1-1 7 0,-1 1 7 0,-1-2 10 0,1 1 10 15,0 1 8-15,-2-1 5 0,0 0 6 0,0-1 5 0,0 3 3 0,0 0 4 16,0 0 0-16,0-4 2 0,0 4-1 0,-2-1 0 0,0 1-4 16,2-2-6-16,-1 1-7 0,-1 1-10 0,2-1-5 0,-2-2-6 15,1 3-4-15,-1 0-4 0,2 0-5 0,-1 0-5 0,-1 0-5 0,2 0-7 16,0 0-7-16,0 0-7 0,-2 0-6 0,-2 0-5 0,4 0-5 16,-1 0-3-16,1 3-3 0,-2-2-4 0,0-1 0 0,1 1-2 0,-1 1 1 15,1-1-1-15,-3 1 2 0,1 0-1 0,1 1 2 0,-1 1 0 0,-2-1 3 16,2 1 1-16,-3 2 2 0,2 0 2 0,-3-1 1 0,2 2 4 15,2 1 2-15,-2-1 0 0,1 1 0 0,-1-1 0 0,2 0 1 16,0 3-1-16,-1-3 1 0,1 2 1 0,2 0-1 0,-3-1 0 16,3 2 2-16,-1 0-1 0,2-2 2 0,-2 1 0 0,2 1-1 0,0-2 2 15,0 0 0-15,2 1 1 0,-2 0-1 0,3-2 2 0,-1 0 0 16,0 0 0-16,1 1-2 0,0-4 0 0,0 2 0 0,2-2 1 0,-2 2-1 16,3-3 2-16,-1 0 0 0,0 0 2 0,0-1-4 0,1 0-1 15,1-2-3-15,0 0 0 0,1 0-2 0,0 0 0 0,3-1 1 16,-2 0 2-16,1-2 0 0,1 0-1 0,-1 0 2 0,1-2 1 0,1 1 0 15,-1 0 1-15,1-3 3 0,2 2 4 0,-5-2 6 0,2 0 9 16,-1-1 8-16,-1 1 9 0,2-1 10 0,-3 1 8 0,0-1 8 16,-1 0 8-16,-1 0 5 0,0 1 6 0,-1-2 3 0,-2-1 2 0,0 3 0 15,-1-2 0-15,-1 0-6 0,-1 1-9 0,0-1-9 0,-1 2-12 16,-1 0-9-16,0-1-14 0,-1 0-12 0,-2-1-14 0,1 2-19 0,-2 0-21 16,1 0-28-16,-2 1-33 0,1 0-42 0,-2 2-47 0,-3 1-74 15,3 0-90-15,-1 1-96 0,-4 2-100 0,0 0-51 0,1 2-29 0,-1 1-13 16</inkml:trace>
  <inkml:trace contextRef="#ctx0" brushRef="#br0" timeOffset="113209.4564">16067 4318 15 0,'-2'0'45'0,"2"0"1"0,-1-1 2 0,-1 1-1 0,1 0 0 0,1 0 0 15,-2 0 1-15,0 0-1 0,2 0 0 0,-1 0 2 0,-1 0 0 16,2 0 3-16,-1 0 4 0,1-1 3 0,0 1-1 0,0 0 2 0,0 0-1 16,-2-3 1-16,2 3 0 0,0 0 0 0,0 0 1 0,0 0 1 0,-2 0 1 15,2 0 0-15,0 0 1 0,0 0 0 0,0 0-1 0,0 0 1 16,0 0 3-16,0 0-1 0,0 0 0 0,0 0 0 0,0 0-3 0,-1-2-4 16,1 2-1-16,0 0-4 0,0-2-3 0,0 2-2 0,0-3-4 15,0 1-2-15,0 1-4 0,0 1-5 0,0-3-5 0,0 2-4 0,1-2-4 16,-1 3-3-16,0-3 0 0,2 1-1 0,0 1-1 0,-2-3-3 15,1 3 0-15,-1 0-3 0,2-2-2 0,-1 1-2 0,-1 1 0 0,2-2-2 16,0 1 0-16,-1 1-2 0,2-1-1 0,-1-1-3 0,0 2-1 0,-1-1-3 16,3 1-1-16,0-2-1 0,-1 3-1 0,0-2-2 0,0 1 0 15,2 1-3-15,-2-2 1 0,2 2-2 0,1 0-1 0,-1 0 1 0,0 0 0 16,1 0-1-16,-1 0-1 0,-2 0-1 0,3 0-1 0,-3 0 0 16,2 2 0-16,-2-2-1 0,1 3-3 0,-1-1 1 0,0-1-1 0,-1 2 2 15,-1-1-2-15,3 3 2 0,-2-2-1 0,-2 2 1 0,0 0 2 0,0 2 1 16,0-1 1-16,-4-1 3 0,2 2 2 0,-1 2 3 0,-2-1 4 15,0-1 1-15,1 3 2 0,-3-1 2 0,0 2 1 0,0-2 2 16,-1 1 0-16,0 1 1 0,-1-1 1 0,1-1 2 0,0 2 1 0,-3-2-1 16,3 0 1-16,0 1 0 0,2-2-1 0,-2 1 0 0,2-1-2 15,-1-3 0-15,1 1-2 0,1 0 1 0,-1 0-2 0,1-1 1 16,2-2 1-16,0 1-2 0,0 1-1 0,-1-2 0 0,3 0-2 0,-1-2 1 16,-1 0-1-16,1 1 1 0,2 1 0 0,-1-3 0 0,-2 2 1 15,3-2 0-15,0 0 1 0,0 0-1 0,0 0-2 0,0 0 1 0,0 0 0 16,0 0 0-16,0 0 0 0,0 0-1 0,0 0 0 0,0 0 0 15,0 0 0-15,0 0 0 0,0 1 0 0,3-1-1 0,-2 2 2 0,-1-2 4 16,2 2 3-16,1-2 3 0,-1 0 3 0,1 0 4 0,0 0 3 16,1 0 3-16,0 0 3 0,1 0 2 0,1 0 1 0,0 0 1 15,3 0 1-15,-1 0-1 0,1-2 1 0,0 2-3 0,-1-2-1 0,3-1-3 16,0 0-1-16,-1 0-4 0,1 2-3 0,-2-2-3 0,3 0-1 16,-2-2-3-16,0 1-2 0,1 1 1 0,0 0 0 0,-3 0 0 0,2 0-2 15,-1-1-2-15,-1 2-2 0,0-1 0 0,-2 0-4 0,2 0 1 16,-3 1-1-16,0 2-1 0,-1-2-1 0,0-1-2 0,-3 3-7 15,2 0-9-15,-1-2-11 0,-2 2-13 0,0 0-15 0,0 0-21 0,0 0-26 16,0 0-27-16,0 0-29 0,-2 2-31 0,-1-2-31 0,0 3-63 16,-2-1-79-16,2 0-46 0</inkml:trace>
  <inkml:trace contextRef="#ctx0" brushRef="#br0" timeOffset="113792.1655">16285 4098 74 0,'0'-2'174'0,"0"1"-15"0,0-2-15 15,0 2-10-15,0-2-11 0,0 3-3 0,0 0-6 0,0 0-4 0,0 0-8 16,0-3-8-16,0 3-6 0,0-1-5 0,0 1-2 0,0-1-5 16,0 1-8-16,0 0-5 0,-1-2-3 0,1 2-4 0,-2 0-2 0,2 0-2 15,0 0-2-15,-2 0-2 0,2 0-1 0,0 0-1 0,-3 0-2 0,3 0-3 16,0 0-3-16,-1 0-3 0,-1 0-3 0,2 0-3 0,-2 0-5 16,2 0-5-16,-1 0-4 0,-1 0-5 0,2 0-4 0,0 0-6 0,-1 2-6 15,1-2-4-15,0 1-3 0,-2-1-3 0,0 1-2 0,2-1-1 16,-1 3 0-16,-1-3-1 0,2 0 1 0,-2 3 1 0,1-2 3 0,-2 2 1 15,0-2 2-15,1 3 0 0,-1-1 5 0,2-1 0 0,-3 0 3 0,1 2 2 16,2-1 1-16,-3 1 1 0,1 1 1 0,1-2 0 0,1 2 2 16,-1-2-2-16,-2 1 0 0,2 1 1 0,1-2 1 0,-1 1 0 0,1-1-1 15,1 2 0-15,-2-3 2 0,0 4-1 0,2-2 0 0,0-1 1 16,0 2-2-16,0-3 1 0,0 3 1 0,2-2-1 0,0 1 2 0,-2-1-1 16,1 2 1-16,1-2 0 0,-1 0 2 0,1 0 1 0,2-1-1 15,-1 2 0-15,1-1 2 0,-1 0 2 0,0 0 0 0,2-2 2 0,-2 2 2 16,2-2 1-16,1 1 2 0,-3-2 1 0,2 2 1 0,-2-2 3 0,2 0-1 15,0 0 2-15,0-2-1 0,0 2 2 0,0-2 0 0,2 1 2 16,-4-2 1-16,2 2 2 0,-2-2 4 0,3 0 2 0,-3 0 2 0,2-1 2 16,-2 0 2-16,0 0 5 0,1-1 1 0,-1 0 3 0,0 0 0 0,-1-1 1 15,-1 2 0-15,-1-3-3 0,0-1-1 0,0 3-7 0,0-3-4 16,0 1-5-16,-1 1-5 0,-1 0-6 0,-3-2-6 0,2 2-6 0,1-1-6 16,-2 2-4-16,0 0-5 0,0-2-8 0,-4 2-11 0,3 1-12 15,0-1-13-15,-3 1-17 0,2 3-21 0,-2-2-28 0,0 3-32 0,2-3-42 16,-1 3-48-16,-2 3-56 0,1-3-66 0,2 4-61 0,-1-1-61 0,0 0-31 15</inkml:trace>
  <inkml:trace contextRef="#ctx0" brushRef="#br0" timeOffset="114247.1127">16324 4425 231 0,'-3'0'348'0,"2"1"-58"0,-1-1-56 0,-1 0-40 15,3 0-32-15,0 0-22 0,0 0-16 0,0 0-14 0,0 0-10 0,0 0-7 16,0 0-9-16,0 0-6 0,0 0-7 0,0 0-8 0,0 0-7 15,0 0-8-15,0 0-5 0,3 0-7 0,-1 0-6 0,-1 0-5 0,2 0-6 16,1 0-3-16,-1-1-5 0,0-1-3 0,0 2-3 0,2-1-3 16,3-1-3-16,-4-1-3 0,1 2-4 0,0-1-5 0,2 1-10 0,0-2-8 15,-1 1-13-15,1 1-14 0,-1-1-18 0,-1 2-22 0,3 0-25 16,-4-2-34-16,1 2-34 0,0-3-37 0,-2 3-37 0,2 0-58 16,-2 3-69-16,-1-3-38 0</inkml:trace>
  <inkml:trace contextRef="#ctx0" brushRef="#br0" timeOffset="114445.0321">16293 4521 442 0,'-4'0'391'0,"3"3"-75"0,-2-3-52 16,2 1-44-16,-1-1-33 0,2 0-27 0,0 0-22 0,0 0-20 0,0 0-17 15,0 0-14-15,0 0-15 0,3 0-12 0,1 0-14 0,-2 0-13 16,3-1-11-16,1 1-13 0,-1-3-16 0,0 0-14 0,4 3-19 0,-2-3-18 15,1-1-18-15,1 2-16 0,0-1-21 0,1-2-24 0,-2 2-26 16,3-2-30-16,0 1-31 0,-1 2-33 0,0-3-40 0,0 3-45 0,1-3-41 16</inkml:trace>
  <inkml:trace contextRef="#ctx0" brushRef="#br0" timeOffset="114793.2821">16584 4241 218 0,'0'-3'247'0,"0"0"-36"0,0 2-28 0,-2 1-18 0,2-1-14 15,0-1-12-15,0 2-12 0,0 0-10 0,-1 0-9 0,1 0-9 16,0 0-8-16,0 0-6 0,0 0-1 0,0 0-6 0,-2 0-3 0,0 0-7 16,-1 0-4-16,3 0-5 0,-1 2-7 0,-1-1-4 0,2-1-4 15,-2 0-5-15,2 0-4 0,0 1-6 0,0-1-4 0,0 0-6 0,-1 0-5 16,-1 3-4-16,2-3-5 0,0 0-2 0,0 0-3 0,-1 0-1 0,1 3-2 15,0-2 0-15,-2 2 0 0,2-2-1 0,0 1 0 0,0 0 0 16,0 3 1-16,-2-3 1 0,2 3-1 0,0-1 2 0,-1 0 2 16,-2 2 1-16,3 0-1 0,0 2 1 0,-1-2 1 0,1 2 2 0,0 1 2 0,0-1 0 15,0 3 1-15,-2-2 1 0,2 1 1 0,0 0 1 16,0 3 0-16,0-3 0 0,0 1 1 0,0 1 2 0,0-2 2 0,0 1 1 16,0-1-2-16,0 1 2 0,0-1-1 0,0 1 0 0,0-1-3 0,0-2-4 15,0-1-7-15,0 1-14 0,0 0-17 0,0-1-32 0,0-1-39 16,0-1-58-16,2 2-67 0,-2-2-93 0,1-1-106 0,-1-1-58 15,0-1-33-15,0-2-18 0</inkml:trace>
  <inkml:trace contextRef="#ctx0" brushRef="#br0" timeOffset="116042.5591">14159 5615 319 0,'-1'0'260'0,"-1"0"-49"0,0 0-36 0,-1 0-21 15,2 0-11-15,-1 0-13 0,0 0-8 0,2 0-10 0,0 0-8 0,-3 0-9 16,3 0-6-16,0 0-8 0,0 0-6 0,0 0-8 0,0 0-6 15,-1 0-6-15,1 0-3 0,0 0-4 0,0 0-4 0,0 1-4 16,0-1-1-16,0 0-4 0,0 0-4 0,0 0-2 0,0 0-2 16,0 0-3-16,0 0-3 0,0 0-3 0,0 0-3 0,0 0-3 0,0 0-3 15,0 0-3-15,0 0-4 0,0 0-1 0,0 1 2 0,1 0-2 16,-1 1 1-16,3 1 0 0,-1-1-1 0,1-1 2 0,2 2 0 0,1 0 3 16,2-1 0-16,0 0 3 0,0 3 1 0,4 0 2 0,1-2 1 15,1 1 2-15,1 1-1 0,3 0 1 0,0-2-1 0,4 2-1 16,2 2 1-16,2-3-2 0,1 1-1 0,3-1-1 0,0 0-1 0,2 2-1 15,4-1-2-15,-1-1-3 0,3 1-1 0,3 1-2 0,-1-2-2 16,0 0-3-16,3 1-4 0,0-1-2 0,2 3 0 0,0-2-2 0,4-2-2 16,-3 2-2-16,3 0-1 0,0-1-1 0,3 2-1 0,0-1-2 15,-1-1 1-15,3 0-1 0,1 3-1 0,0-3 3 0,1 0 2 0,1 1 1 16,-2 0-1-16,1 0 1 0,0 0 1 0,0-1 1 0,-3 1 0 0,0 0 0 16,-1-2 0-16,-2 1 0 0,-2-1 0 0,-1 2 3 0,-1-1 1 15,-2-1 1-15,-3 1 1 0,2 0 1 0,-3-1 1 0,-2 0 2 0,-4 0 2 16,1-1 2-16,0 1 0 0,-4 1 3 0,-1-1 3 0,-1-1 1 15,-2 1 3-15,0-1 0 0,-2 0-1 0,0-1 1 0,0 3 0 16,-3-4 0-16,-1 3 0 0,1-3 0 0,-1 0 0 0,-2 2 0 0,-2-2 0 16,-2 2 0-16,0-2 0 0,-2 0-1 0,1 0 0 0,-3 0 1 15,-3 0 0-15,1 0 1 0,-1 0 0 0,-3 0 1 0,0 0 1 0,-2 0-1 16,3 0 0-16,-4 0 0 0,-1 0 1 0,-1 0-1 0,0 0-2 16,0 0-5-16,0 0-6 0,0 0-11 0,0 0-15 0,0 0-21 15,2 0-22-15,-2 1-27 0,2 1-28 0,-2-2-31 0,1 0-34 0,2 2-38 16,1-1-37-16,-1 1-66 0,0 0-78 0,4-1-42 0</inkml:trace>
  <inkml:trace contextRef="#ctx0" brushRef="#br0" timeOffset="117358.65">16952 5768 290 0,'0'-1'253'16,"-1"-1"-48"-16,-1 0-40 0,2 1-27 0,0-1-19 0,0 2-14 15,0-3-8-15,0 3-9 0,0 0-6 0,0-2-6 0,0 0-2 16,0 2-4-16,0 0 0 0,0 0-1 0,2-3-4 0,-2 3-3 0,1 0-5 16,-1 0-2-16,0-2-1 0,0 2 2 0,0-2 0 0,0 2-1 15,0 0-1-15,0 0-2 0,0 0-4 0,0 0-2 0,0 0-4 16,0 0-4-16,0 0-4 0,0 0-4 0,0 0-2 0,0 0-3 15,0 0-5-15,0 0-3 0,0 0-6 0,0 0-4 0,0 0-3 0,0 0-6 16,0 0-2-16,0 0-4 0,0 0-2 0,0 0-2 0,0 0-3 0,0 0-2 16,0 0-2-16,0 0-2 0,0 0-2 0,0 0-2 0,-1 0-2 15,1 2 1-15,0 0 2 0,0 1 0 0,0-3 2 0,0 2 1 16,0 1 1-16,0 2 1 0,1-2 2 0,-1 1 1 0,3 2 3 0,-1 0 2 16,-2 0 3-16,0 2 3 0,0-1 3 0,0 1 2 0,0 1 1 15,0 1 0-15,0 0 0 0,0 1 2 0,-2-1 0 0,-1 3 0 0,2-3 1 16,-1 2 0-16,0-1 2 0,-1 0-1 0,2 0 1 0,-1 0-1 15,0 0-1-15,-1-1-1 0,2-1 0 0,-1-1 0 0,0 1 0 16,-1-3 1-16,1 2-2 0,2-2 1 0,-1-2 1 0,-2 3 0 0,3-4 1 16,-1 1 0-16,-1-1 3 0,2-2 2 0,0 1 3 0,0 0 1 15,0-2 3-15,0 0 2 0,0 0 3 0,0 0 3 0,0 0 4 0,0 0 5 16,0 0 4-16,0 0 5 0,0 0 4 0,0-2 0 0,2 0-2 16,-1 1-2-16,-1-2-4 0,3-1-2 0,-2 1-2 0,-1-4-3 15,2 3-3-15,1-3-3 0,-1-1-6 0,0 1-6 0,-1-3-8 0,2 1-5 16,1-1-7-16,-3-2-3 0,2 0-1 0,1-2-2 0,0 1 1 15,-1-1-1-15,0 1-2 0,1-2 1 0,-1 0 0 0,0 2 1 0,0-1 0 16,-1 2 0-16,-1-1 2 0,1 1 1 0,-2 1 2 0,2 1 2 16,-1 0 1-16,-1 2 1 0,0-1 1 0,0 2 0 0,0 2-1 15,0 0 0-15,0 1-3 0,0 0-3 0,0 2-2 0,0 0-5 16,0 1-3-16,0 1-4 0,0 0-4 0,0 0-4 0,0 0-3 0,0 0-2 16,0 0 0-16,0 1 0 0,0 1 2 0,0 0 0 0,-1 3 3 0,-1 0 3 15,2 0 5-15,-2 0 2 0,2 2 5 0,-1 1 3 0,-1-1 6 16,1 3 3-16,-1-1 3 0,0 1 2 0,-1-1 1 0,2 1 2 15,-3 2-1-15,1-2 0 0,0 0 1 0,-1 2-1 0,0-1 2 0,3 1-1 16,-2-2 1-16,1 0-1 0,-1 2-1 0,1-2-4 0,1 0-8 16,-3-1-12-16,3 2-15 0,-1-2-20 0,0 1-22 0,1-3-24 0,-2 2-27 15,3 1-33-15,-1-3-37 0,1 1-57 0,0-1-66 0,1 1-57 16,-1-2-53-16</inkml:trace>
  <inkml:trace contextRef="#ctx0" brushRef="#br0" timeOffset="117976.8098">17142 5920 246 0,'-4'0'408'0,"0"-2"-60"16,2 2-54-16,-1 0-48 0,2 0-31 0,-1 0-24 0,0 0-19 0,2 0-15 15,-1 0-17-15,1 0-15 0,0 0-14 0,0 0-12 0,0 0-11 16,0 0-12-16,0 0-13 0,0 0-12 0,0 0-9 0,0 0-11 0,0 0-9 15,0 0-9-15,1 0-7 0,3 0-7 0,-3 0-7 0,4 0-7 16,-1 0-7-16,3 0-12 0,-1 0-10 0,1 2-12 0,2-2-16 0,-1 2-19 16,1-1-21-16,1-1-21 0,2 2-26 0,-2-1-26 0,0-1-26 15,2 2-26-15,-2-1-24 0,0 1-21 0,-2-1-36 0,1 2-44 0,-1-2-28 16</inkml:trace>
  <inkml:trace contextRef="#ctx0" brushRef="#br0" timeOffset="118158.9772">17098 6031 15 0,'-5'3'172'16,"2"-1"-37"-16,-1 0-21 0,1 1-13 0,3 1-1 0,0-1 2 0,0-1 0 15,0 1 0-15,3-1 1 0,1 0-2 0,0-1 0 0,3 1-1 16,0 1-3-16,1-3-2 0,2 2-6 0,1-2-7 0,2 0-14 0,-2 0-16 16,3 0-26-16,0-2-31 0,0 1-26 0,1-3-28 0,0 1-28 15,1 1-31-15,-2-1-43 0,2-2-49 0,-2 1-70 0,-1-1-81 0,3 0-46 16</inkml:trace>
  <inkml:trace contextRef="#ctx0" brushRef="#br0" timeOffset="118442.6271">17309 5856 385 0,'-3'0'500'0,"2"0"-57"0,-1 0-87 0,0 0-67 0,1 0-57 16,1 0-38-16,0 0-27 0,0 0-24 0,0 0-20 0,0 0-17 0,0 0-16 15,1-2-12-15,-1 2-13 0,4-1-11 0,-3-1-11 0,2 2-11 16,1 0-10-16,0 0-9 0,2 0-7 0,-1 0-7 0,0 0-5 0,1 0-2 16,-1 2 0-16,3-1-1 0,-2 1 0 0,1-1-1 0,-1 2-1 15,0 0 0-15,0 2-2 0,-1-2 1 0,0 1 0 0,-2 0-1 16,2 1 1-16,-2-1 1 0,3 3 0 0,-4-2 1 0,-1 2-1 0,1 1 1 16,-2-1 2-16,0 0 1 0,-2 0 3 0,1 3 0 0,-3-2 2 0,-1 1 2 15,1 3 1-15,0-4 0 0,-3 2 3 0,1 1-5 16,-2 0-6-16,0 0-11 0,0-1-14 0,2 0-17 0,-2-1-21 0,0 1-33 15,2 0-40-15,-1 0-46 0,-2-1-49 0,1 0-78 0,3-1-92 16,0 1-58-16,1-4-39 0,-1 2-17 0</inkml:trace>
  <inkml:trace contextRef="#ctx0" brushRef="#br0" timeOffset="119075.8186">17663 5821 104 0,'-1'-1'542'0,"1"-3"5"16,-2 4 3-16,0-3-104 0,2 1-160 0,0 0-97 0,0 1-65 0,0-1-35 16,0 0-22-16,2 1-19 0,-2 1-14 0,2 0-14 0,-2 0-11 15,0 0-9-15,0 0-9 0,0 0-8 0,0 0-6 0,0 0-7 0,0 0-3 16,0 0-3-16,-2 0-2 0,0 1 0 0,2 1 0 0,-1-2 1 15,-1 2 1-15,1-1 3 0,-4 1 3 0,4 0 3 0,-1 1 4 16,-1-3 5-16,0 4 3 0,-1-3 3 0,1 1 4 0,2 0 3 0,-4 1 1 16,2-3 4-16,-2 2 3 0,2-2 1 0,1 2 3 0,-1-2 2 15,2 1 2-15,-1-1 3 0,0 0 1 0,2 0 3 0,0 0 5 0,0 0 5 16,-1 0 6-16,-1-1 2 0,2 1 2 0,0-2-1 0,0 0 0 16,0 2 0-16,2-3 1 0,-1-1-4 0,1-1-2 0,0 2-4 15,1-1-5-15,0-2-7 0,0 2-4 0,3-1-9 0,-3 1-7 0,4-2-7 16,-2 1-1-16,-1 2-1 0,1-1-3 0,1-1-2 0,1 3-2 15,-3 0-3-15,1-1 1 0,0 3-2 0,3-2 0 0,-5 2 1 0,0 0-1 16,2 2-1-16,-2-2 1 0,2 3-1 0,-2-1 0 0,0 1 1 16,2 2 3-16,-4 1 1 0,1 1 0 0,-1 1 0 0,-1 1 2 15,-1 1 2-15,-1 0 0 0,-2 2 2 0,-1 1 2 0,0 2 2 0,-3 0 3 16,0 2 1-16,-2 1 4 0,-2-2 1 0,-2 4 1 0,1-3 1 16,-2 2 0-16,0-3 2 0,-2 2 0 0,1-1 1 0,-1-3 1 0,1 1-1 15,0-1 2-15,2-2 0 0,-2 0 0 0,5-4 3 0,0 2 2 0,0-3 2 16,1 0 3-16,2-1 6 0,-1-2 8 0,4 1 7 0,-1-2 9 15,3-2 8-15,0 1 7 0,1-1 0 0,0-1 1 0,2-1 0 16,0-2-2-16,0-2-4 0,4 2-5 0,-3-2-6 0,4-2-6 0,-2 2-6 16,2-3-11-16,2-1-9 0,0 1-11 0,1-1-9 0,-1 0-5 15,1 2-3-15,1-1 0 0,-1 1 2 0,-2-1 1 0,2 3 0 16,1 0 1-16,-2-2 1 0,-1 5 1 0,1-1 1 0,0-1 1 0,0 3 1 16,-1-1-1-16,0 2-1 0,-1 2 0 0,3-2-1 0,-2 3-1 15,1 0-1-15,-1-1-1 0,2 3 0 0,-4-1 0 0,3-1-7 0,-1 2-10 16,1-1-10-16,0 2-13 0,1-2-15 0,0 1-19 0,-1-1-21 15,0 2-23-15,1-3-30 0,-1 2-32 0,1-2-35 0,-1 0-37 0,1-2-56 16,-1 1-70-16,-1-2-45 0,3 0-34 0</inkml:trace>
  <inkml:trace contextRef="#ctx0" brushRef="#br0" timeOffset="119359.3454">17878 5548 433 0,'0'-5'486'0,"-3"2"-44"0,3-2-74 0,-2 0-89 15,-1 3-51-15,3-3-30 0,-1 2-20 0,-1-1-15 0,0 1-15 16,2 1-15-16,-2 0-12 0,0-1-15 0,2 1-11 0,-1 1-13 16,1 1-12-16,0 0-13 0,0 0-11 0,0 0-9 0,0 0-8 0,0 0-9 15,0 0-8-15,0 0-5 0,0 0-5 0,0 0-5 0,0 3-3 16,0-1-1-16,0-1 1 0,0 3 0 0,0-1 0 0,0 1 1 0,0 1 1 15,0 0 2-15,0 2 1 0,0-2 3 0,0 4 3 0,0-1 2 16,-2 1 2-16,2 1 2 0,-2 0-7 0,2 2-10 0,0-2-20 0,-1 3-24 16,1-1-42-16,-2 2-53 0,2 0-95 0,-2 1-115 0,1-1-92 15,-1 1-77-15,1-1-41 0,-3-1-22 0,1 1-13 0</inkml:trace>
  <inkml:trace contextRef="#ctx0" brushRef="#br0" timeOffset="121478.275">12709 6757 222 0,'-1'-1'176'0,"-1"-1"-34"16,1 2-23-16,-2-1-11 0,1-1-7 0,1 2-6 0,-1-1-8 16,2-1-3-16,0 2-2 0,0 0-4 0,0 0-2 0,0 0-4 0,0 0-2 15,0 0-6-15,0 0-4 0,0 0-6 0,0 0-5 0,0 0-6 16,0 0-4-16,0 0-3 0,0 0-3 0,0 0-4 0,2 0-2 0,-2 0 0 15,3 0-1-15,-3 0 0 0,3 0-1 0,-2 0 2 0,2 0-1 16,-1 0 1-16,1 0 3 0,0 0 0 0,1 0 1 0,0 0 2 16,0 2 1-16,-1-2 0 0,4 1-2 0,-2-1 1 0,2 0-1 0,-1 0 1 15,1 0-1-15,2 0-2 0,-1 0-1 0,1 0-2 0,0 0-1 16,1 0-2-16,1 0-2 0,2 0 0 0,0 0-2 0,0 0-1 0,0 0-1 16,5 0-2-16,-4 0-2 0,3 0-1 0,1 0-2 0,-1-1-1 15,2-1-2-15,2 2-1 0,1 0-1 0,0 0 1 0,0 0-1 16,3 0-2-16,1 0 0 0,0 0-2 0,1 0 0 0,3 0-1 0,0 0 0 15,2 0-1-15,1 0-1 0,2 0-1 0,1 0-1 0,5 0-2 16,-1 0-2-16,1 2 0 0,5-1 1 0,0-1 1 0,3 2 3 0,0-1 1 16,6 1 1-16,0-1 1 0,1 2 3 0,2-2-1 0,2 3 3 15,2-1-1-15,1 0 2 0,2 0 0 0,1 1-1 0,-1-1-1 16,4 2-6-16,-2-1-6 0,1 1-5 0,0-1-6 0,1 2-5 0,-2-1-5 16,-1 0-5-16,1 0-1 0,-1-2-4 0,0 3 0 0,-1-1-2 15,0-1-3-15,3 1-1 0,-3-2 1 0,3 1 3 0,0-1 3 0,0 0 3 16,-2 0 4-16,2-1 1 0,1 0 4 0,-2 1 1 0,-2-1 0 15,0 0 1-15,-2-1-1 0,-1-1 3 0,-2 2 4 0,-2-1 4 0,-3-1 6 16,1 1 2-16,-3 2 3 0,-3-3 3 0,-2 0 1 0,-1 0 4 16,-2 0 3-16,0 0 3 0,-5 0 4 0,0 0 3 0,-2 0 2 15,-1 0 5-15,-4 0 0 0,1 0-1 0,-2 0 0 0,-1 0-2 0,-4 0 1 16,1 0 0-16,-3 0-1 0,0 0 0 0,-2 0-1 0,-1 0-2 16,-4 0 1-16,3 0-1 0,-4 0-1 0,0 0-1 0,-4 0-1 0,1 0 0 15,-1 0-1-15,-1 0 0 0,-2 0 0 0,-2 0 0 0,0 0 0 16,-2 2-1-16,0-2 1 0,-1 0-1 0,0 0-2 0,-2 2 0 15,-1-2-1-15,2 0-1 0,-2 0-1 0,-1 0-2 0,1 0-2 0,-2 1-3 16,0-1 0-16,2 2-2 0,-1-2-1 0,-1 0 0 0,2 0 0 16,0 2 0-16,-1-1-1 0,1-1-1 0,-1 2 1 0,3-2 0 0,-3 0 0 15,1 0 2-15,-1 0 0 0,1 2 0 0,1-2 2 0,-2 0-1 16,1 0 0-16,-1 0-1 0,-1 3-1 0,2-3 1 0,-2 0 1 16,2 0-1-16,-1 0 0 0,-1 0 1 0,0 0 0 0,0 0 1 0,0 0-1 15,0 0 0-15,0 0-1 0,0 0 0 0,0 0 0 0,0 0 1 16,0 0-2-16,0 0-2 0,0 0-2 0,0 0-4 0,0 0-7 0,0 0-7 15,0 0-8-15,0 0-9 0,2 0-7 0,0 0-8 0,-1 0-9 16,2 0-9-16,-1 0-10 0,1 0-10 0,0 0-11 0,-1 0-11 0,2 0-11 16,1 0-9-16,0 0-8 0,-2 0-5 0,2 0-6 0,-2 0-6 15,2 0-5-15,-1-3-5 0,1 3-4 0,-2 0-4 0,2 0-5 16,0 0-7-16</inkml:trace>
  <inkml:trace contextRef="#ctx0" brushRef="#br0" timeOffset="122796.289">16037 5949 23 0,'0'0'35'0,"0"0"-3"0,0 0-5 0,0 0-6 15,0 0-4-15,0 0-6 0,0 0-4 0,0 0-6 0,0 0-6 16,0 0-6-16,0 0-7 0,0 0-2 0,-3 2-1 0,0 0-2 0,-1 1-1 15,1 0 2-15,0-1-1 0</inkml:trace>
  <inkml:trace contextRef="#ctx0" brushRef="#br0" timeOffset="122925.379">15384 6808 2 0,'-11'15'1'0,"3"0"-3"0</inkml:trace>
  <inkml:trace contextRef="#ctx0" brushRef="#br0" timeOffset="123441.564">16136 5918 208 0,'0'0'280'15,"0"0"-90"-15,-1 2-56 0,1-2-41 0,0 0-25 0,0 0-21 16,0 0-14-16,0 0-12 0,0 0-5 0,0 3-4 0,0-1-1 15,1 1-1-15,1 0 1 0,-1 0-1 0,3-1 0 0,-3 3-1 0,2 0 1 16,2 0 2-16,-2 3 4 0,2-1 3 0,1 0 3 0,-1 2 1 0,1 0 2 16,1 1-1-16,-1 2-2 0,3 1 1 0,-1-1-3 0,1 3-1 15,-1 0-3-15,2 2-3 0,-2 1-3 0,2 0-1 0,1 1-2 16,-2 1-2-16,1 1-2 0,2 3-2 0,-2-1-2 0,1 0-1 0,2 4-1 16,-2-2 2-16,3 1-1 0,-3 2-1 0,3 0-2 0,-1 0 2 0,0 4-1 15,1-3 2-15,0 0-5 0,0 2-8 0,1-2-10 0,0 0-11 16,0 1-11-16,0-3-13 0,0 2-11 0,0-4-10 0,-2 0-10 15,3 0-8-15,-4-3-10 0,2-2-11 0,-1 0-15 0,0-3-18 0,-1-2-12 16,-2-1-8-16</inkml:trace>
  <inkml:trace contextRef="#ctx0" brushRef="#br0" timeOffset="123891.6319">16059 5842 29 0,'-5'9'44'0,"0"1"4"0,0 3 9 0,-2-1 11 0,1 5 7 0,-3-2 6 16,1 5 3-16,-2 1 0 0,0 0-3 0,-4 3-3 0,3 0-4 15,-2 3-6-15,-3 0-2 0,0 0-6 0,-1 2-3 0,-2 1-7 0,3 2-5 16,-4-3-5-16,1 3-7 0,-2-1-4 0,1 3-7 0,1-2-5 16,-2 1-5-16,1 1-2 0,1-3-2 0,-2-1-2 0,-1 4-2 15,4-4 0-15,0 0 0 0,-1-1 3 0,1-2 1 0,1 0 1 0,1-2 1 16,1-2 2-16,-2-1 0 0,3-1-2 0,2-1-11 0,-2-3-16 16,2 0-29-16,3-2-36 0,-2 0-39 0,3-3-40 0,2-1-69 15,-1-1-83-15,1-1-49 0</inkml:trace>
  <inkml:trace contextRef="#ctx0" brushRef="#br0" timeOffset="124408.3227">15667 6838 162 0,'-3'-4'159'0,"0"-1"-39"0,-1 2-30 0,-1 0-23 15,2 0-17-15,-3 3-17 0,3-3-12 0,-2 1-8 0,2 2-3 16,-2 0-3-16,0 0-4 0,-2 0 0 0,2 0 0 0,0 2-2 16,-1 1-3-16,-1 2 0 0,-2-1-1 0,1 1 4 0,0 1 4 0,0 0 4 15,-2 1 3-15,0 1 4 0,0 2 3 0,1 1 3 0,-1 2 1 16,2-2 0-16,-4 1-3 0,4 1 0 0,0 1 0 0,-1-2 1 16,1 3-2-16,0 0-1 0,1 0-2 0,2-2-2 0,-2 3 0 0,4-2-2 15,0 1-1-15,-1 0 1 0,4-2-1 0,0 2 0 0,0-1 1 0,2 1 1 16,1-1-1-16,0-1 3 0,2-1 3 0,1 0 3 0,1 0 4 15,1-3 3-15,0 0 2 0,2-1 1 0,0-2-1 0,0-2-2 16,2-1 0-16,-1-1-1 0,3-2 3 0,-3-2-1 0,2-1 0 0,1-1 0 16,-1-2 0-16,3-2-1 0,-3-1 1 0,-1-3-2 0,1 2-2 15,-2-2-2-15,0-4 0 0,-3 3 0 0,-2-3 0 0,2-1-2 16,-3 0-3-16,-2 3-4 0,-2-3-4 0,-1-1-6 0,0 4-5 0,-3-3-8 16,0 2-9-16,-5 1-6 0,2-1-7 0,0 4-7 0,-1 0-10 0,-2 0-13 15,-1 4-15-15,1-2-18 0,-2 4-23 0,1-1-23 16,-1 3-23-16,0 2-34 0,0-1-40 0,3 2-45 0</inkml:trace>
  <inkml:trace contextRef="#ctx0" brushRef="#br0" timeOffset="124875.6507">16557 7018 279 0,'-1'-3'469'0,"-3"-1"-60"16,1 2-88-16,0 1-86 0,1-1-85 0,1-1-49 0,-3 2-28 0,4 1-18 15,-1-2-12-15,-1 1-12 0,2 1-7 0,0 0-9 0,0 0-10 16,0 0-7-16,0 0-7 0,-1 0-6 0,1 0-6 0,-4 1-6 15,3 1-5-15,-2-1-1 0,1 0-1 0,-1 3 1 0,-2-1 2 0,2 2 2 16,-2 0 3-16,1 2 5 0,-4 2 8 0,2-1 5 0,-1 3 5 16,-1 1 4-16,-1-1 1 0,3 3 3 0,-1 0 0 0,-1-1 2 0,3 2-1 15,-2 2-1-15,0-3 1 0,2 2-3 0,2-1-1 0,0 0-3 16,1 0-4-16,-1-4-4 0,3 4-5 0,0-3-5 0,0-1-5 0,2 1-5 16,-1-1-7-16,3-2-2 0,0-1-3 0,1 0 0 0,2-1-4 15,0-3-5-15,0-1-4 0,1-1-3 0,1 3-3 0,2-5 3 16,0 0 5-16,3-3 6 0,-2 1 4 0,2-3 9 0,0 1 9 0,-1-3 9 15,2-1 9-15,-2 0 7 0,1-1 6 0,-1-2 9 0,1-1 11 16,-3 1 8-16,-1-1 6 0,1-3 2 0,-3 1-1 0,-2-1 2 16,1-2 2-16,-3 3-1 0,-1-3-2 0,0-1-6 0,-3 1-5 0,0 1-6 15,0-1-6-15,-3 1-9 0,0 1-8 0,-1 0-10 0,0 0-10 0,0 3-15 16,-3 1-16-16,-1 1-24 0,1-1-26 0,-1 4-31 0,-2-1-33 16,-1 5-62-16,1-2-76 0,-1 3-49 0</inkml:trace>
  <inkml:trace contextRef="#ctx0" brushRef="#br0" timeOffset="126175.2345">17346 7040 73 0,'0'-2'184'0,"0"-1"-14"0,0 1-10 0,0 0-6 0,0-1-4 16,0 0-5-16,0 2-6 0,0-2-6 0,0 2-7 0,0-3-6 0,0 1-3 16,0 1-8-16,0 0-8 0,0-1-8 0,0 0-5 0,1 2-5 15,-1-2-3-15,3 0-4 0,-3 0-1 0,2 1-2 0,-1-1-1 0,-1 0-3 16,2 0-2-16,0 2-3 0,-2-1-4 0,1-1-4 0,-1 0-4 16,2 2-2-16,-1-1 1 0,-1-1-4 0,4 1-3 0,-3 2-6 15,1-2-4-15,-1-1-7 0,1 1-8 0,1 1-5 0,-1 0-8 0,2-2-5 16,-1 0-6-16,1 2-4 0,0-2-2 0,0 2-5 0,0 1-4 15,1-2-4-15,4 0-3 0,-4 2-2 0,2 0-3 0,-1 0 0 16,1 0-2-16,-2 0-1 0,0 2 0 0,2 0 0 0,-2-1 1 0,-1 2 1 16,0 1 0-16,0 0 2 0,-1-1-1 0,-1 2 2 0,-1 0-1 0,1 1 3 15,-2 0 2-15,0 2 4 0,-2-1 2 0,1 2 2 0,-3-2 1 16,0 4 3-16,-1 0 2 0,-1-1 2 0,-1 1 3 0,-1-1 1 16,1 1 3-16,0-2 1 0,-1 3 3 0,0-2 0 0,-1-1 0 0,3 2 0 15,-1-2-1-15,1 0 1 0,-2-2 0 0,4-1-1 0,0 1 2 16,0-2-4-16,0 2 1 0,1-3 0 0,0-1 0 0,1 0 0 15,-1-1 1-15,3 3 0 0,-3-5 0 0,3 3 1 0,-1-3 0 0,1 0 0 16,0 0 0-16,0 0-1 0,0 0 0 0,0 0-1 0,0 2 0 0,1-1-1 16,-1-1 0-16,3 2-2 0,-3-1 1 0,3-1 1 15,-1 2 2-15,0-1 1 0,1-1 1 0,2 0 3 0,-2 2 2 0,2-1 2 16,-1-1 4-16,4 2 0 0,-2-1 2 0,2-1 1 0,3 0-2 16,0 0-1-16,-1 0-4 0,2 0-8 0,1 0-10 0,0 0-11 0,1-1-13 15,2-1-14-15,1 1-17 0,2-1-20 0,-1-1-20 0,1 0-25 16,-2 0-25-16,2 0-36 0,1 0-43 0,-2-1-63 0,-1 1-74 0,4-1-44 15</inkml:trace>
  <inkml:trace contextRef="#ctx0" brushRef="#br0" timeOffset="126758.375">17581 6685 167 0,'0'-3'350'0,"0"0"-64"0,0 0-67 15,0 0-46-15,0 0-35 0,2 3-26 0,-1-3-16 0,1 1-15 0,-2 0-13 16,2 2-9-16,-1-1-11 0,2-1-8 0,-1 2-12 0,-1-2-8 16,2 1-6-16,-1 1-10 0,1-2-8 0,0 2-7 0,-1-2-4 0,1 2-3 15,0 0-4-15,1-3-2 0,-1 3-2 0,1 0-2 0,-1 0-2 16,1 0 0-16,-1 3-2 0,0-3 1 0,0 0-1 0,0 2 0 0,-1 0 0 16,1-1 1-16,2 1-1 0,-4 1 2 0,1-1 0 0,-1 3 0 15,3-3 2-15,-4 2 2 0,1-1 3 0,-1 3 1 0,0-1 3 0,0 1 2 16,-1 0 3-16,-1 0 1 0,0 1 3 0,-1 1 3 0,-1-1 2 15,-1 3 3-15,2-2 0 0,-2 1 4 0,0-1 1 0,0 1 1 0,1 0 2 16,-4-1 1-16,3 0-2 0,2 0 0 0,-2 0-1 0,2-1 0 16,-2-1-2-16,4 0 0 0,-4-2 1 0,2 1 0 0,1-1 0 0,-1-1 1 15,3 0-2-15,-1-2 1 0,1 1 3 0,-2 1 0 0,2-3 0 16,0 0 2-16,0 0 3 0,0 0 2 0,0 0 0 0,0 0 2 16,0 0 0-16,0 0-1 0,0 0 1 0,0 0-1 0,0 0 1 0,2 2-1 15,-2-2-2-15,0 0 0 0,1 0 2 0,2 0-2 0,-1 0 1 16,1 0-2-16,2 0 0 0,-4 0 0 0,4 0 2 0,-2 0 0 0,2 0 1 15,1 0 0-15,4 0 1 0,-2 0 0 0,1 0 0 0,-1 0 1 16,5 0 0-16,-4 0-2 0,5 0 0 0,-1 0-2 0,3-2 1 0,-2 2-2 16,-1-1 0-16,4-1-1 0,0 0-1 0,-2 1 0 0,0 0 0 15,1-1-1-15,0 1-1 0,-2-2-3 0,0 3 0 0,-1-2-3 16,0 1-2-16,-1 1-9 0,-2-2-11 0,0 2-18 0,-1-1-23 0,-3-1-31 16,2 2-38-16,-3 0-42 0,-2 0-50 0,-3 0-64 0,0 0-71 15</inkml:trace>
  <inkml:trace contextRef="#ctx0" brushRef="#br0" timeOffset="133541.5406">4465 15973 347 0,'-7'-3'395'0,"1"-1"-71"0,-3 1-102 0,1-2-65 0,1 1-48 16,1 1-27-16,-3-2-19 0,2 2-6 0,1-2-2 0,-2 1-1 0,-1 2 0 16,2-3-1-16,1 3-2 0,-2-3-3 0,-1 1-7 0,1 1-4 15,0 1-3-15,0-1-3 0,-1-1-6 0,1 1-4 0,-2 0-6 0,1 0-2 16,2 2-3-16,-2-2-1 0,-1 0-1 0,-1 0-3 0,3 1 0 16,-3 0-2-16,0 0 2 0,0 0-2 0,1 1 1 0,-2 1-2 0,1-2-1 0,-2 1-2 15,2 1 0-15,0 0-2 0,-3 0-1 0,1 1-1 0,1 1 1 16,-1-1 1-16,-1 1 1 0,1 0 2 0,0 2 2 0,-1-1 0 0,0 0 0 15,0 1 3-15,1 0 2 0,-4 3 4 0,4-1 2 0,-3 0 5 16,2 1 5-16,-2 1 2 0,2 1 4 0,-3 0 1 0,2 0 1 0,-2 1 2 16,1 1 0-16,1-1 2 0,-2 2 2 0,2 0 1 0,0 0 1 0,-2 2 2 15,1-1 0-15,2-1 1 0,-2 4-1 0,2-2 0 0,0 3 1 0,-2-2-1 16,2 2 1-16,0-2 0 0,-1 2 0 0,1 1 0 0,3 0 0 0,-3 2-3 16,1-1-2-16,2 2-2 0,0-1-1 0,0-1-3 0,1 4-1 15,0-2-2-15,0 0-2 0,2 2-3 0,-1-2-1 0,1 3-3 0,1-2-1 16,1 2 0-16,0-2-1 0,1 0-3 0,2 1 0 0,-2 0-2 0,2-2-1 15,0 1 1-15,1 0-3 0,-1 2 0 0,3-4-2 0,-2 3 1 0,2 0 1 16,0-1 0-16,0-1 0 0,0-1 0 0,0 1-1 0,2-1-1 16,-2 1 1-16,3-1 1 0,-1-1 0 0,-1 1 1 0,3-1 2 0,-1 0 2 15,0-2 2-15,0 1-1 0,2 0 1 0,-1 0 0 0,1-2 1 0,0 1 0 16,0 0 2-16,0-1 0 0,1 0 1 0,2-2 0 0,-2 1-1 0,0 0 1 16,1 0-1-16,2-2-2 0,-3 2-1 0,4-3-1 0,-2-1-1 0,1 3-1 15,-1-4 1-15,0 3-2 0,3-1 0 0,-1-2 1 0,-1 2 0 16,2-2 1-16,2 1 0 0,-2-1 2 0,1 0 0 0,0 0 1 0,3-1 1 15,-2 1 1-15,1-1 1 0,-1-1 0 0,0 1 2 0,2-2-1 0,0 2-1 16,0-2 1-16,0 0-1 0,0-2 0 0,0 2-1 0,2-1-1 0,-1-2-2 16,0 2 0-16,-2-1-2 0,3-2 1 0,-1 1 0 0,0-1-1 0,1 0 0 15,-2-1 0-15,0 1 1 0,3-3 0 0,-1 0-1 0,-1 0 1 16,1 0-1-16,-1-3 1 0,3 1 1 0,-2-1 0 0,-1 0-1 0,3-1-1 16,-3 1-3-16,1-2-2 0,0-1-4 0,0 1-3 0,0-3-3 0,-1 1-3 15,1 2 0-15,-4-4-4 0,0 2-2 0,2 0-3 0,-2 0 0 0,0-1-2 16,-2-1 1-16,1 1-1 0,-2-2 0 0,-2 1 1 0,2-1 1 0,0-1 2 15,-2 1 1-15,0-1 0 0,1-2 0 0,-1 0 1 0,0-2 1 16,2 2 0-16,-1-3-1 0,-1-1-1 0,0 0-1 0,0 0 2 0,3-1 2 16,-3-2 1-16,3 0 2 0,-3-1 0 0,2 1 3 0,-1 1 2 0,2-1 3 15,-3-1 0-15,2 1 3 0,0-2 1 0,0 3 2 0,-2-1 2 0,3-1 3 16,-3 2-1-16,1-3-3 0,1 2 1 0,-2 1 2 0,0 2 1 16,-2-2 1-16,3-1 0 0,-2 4 1 0,-3-1 2 0,1 0 1 0,0 2 2 15,-2-2 0-15,2 1 3 0,-2 1 1 0,-2 0 3 0,1 0 2 0,1-2 2 16,-3 3 0-16,2-2 0 0,-2 1 2 0,0-1 0 0,0 1-1 15,0 0-1-15,-2-2-2 0,2 2-1 0,-1-2-1 0,-1 1-2 0,-1 0-2 16,1 0 0-16,-2-1-1 0,2-1-2 0,-1 0 0 0,-2 1-2 0,2-1-2 16,-2-1-1-16,-1 1-3 0,-2 0 0 0,2-2-2 0,-2 1-2 0,1 1-2 15,-2-4-2-15,-2 2-4 0,3 0-5 0,-3 1-7 0,0-2-11 16,-2 0-11-16,1-2-13 0,-1 2-15 0,1 0-13 0,-3 0-14 0,1-1-13 16,0 1-13-16,-3-2-18 0,2 1-15 0,-2-1-19 0,-1 1-21 0,1 1-22 15,1 1-25-15,-1-2-37 0,1 0-44 0,-3 2-65 0,3 0-78 0,2 2-48 16,-3 1-36-16,2 4-15 0,-2 0-3 0</inkml:trace>
  <inkml:trace contextRef="#ctx0" brushRef="#br0" timeOffset="149640.7271">25125 5109 91 0,'-3'-3'473'15,"2"1"-4"-15,-2 1-78 0,1-1-119 0,1-1-66 0,-3 0-41 16,3 1-23-16,-1 1-16 0,1-1-11 0,1 0-8 0,-2 1-8 0,0-1-6 15,2-1-7-15,-1 3-9 0,1-2-8 0,0 2-11 0,0 0-7 16,0 0-9-16,0 0-10 0,0 0-8 0,0 0-8 0,0 0-10 16,1-1-6-16,-1 1-5 0,2-1-5 0,0 1-3 0,-1 0-1 0,2 0-2 15,2-3-1-15,1 3-3 0,1 0-4 0,2 0-2 0,1-2-1 16,2 2 0-16,3-2 1 0,4 2 3 0,-1 0 0 0,5 0 1 0,0 0-1 16,4 0 0-16,2 0-1 0,-1 0 0 0,4 0 3 0,3 0 2 0,-1 0 2 15,4 2 2-15,3 0 1 0,0-2-1 0,5 0-1 0,0 3-1 16,1-3-1-16,3 1-2 0,3-1 0 0,-1 3 0 0,4-2-2 15,-2 1-1-15,3 1-3 0,-2-1-5 0,2-1 2 0,-2 0 3 0,3 2 3 16,-1-1 0-16,-3-1 3 0,3 2 2 0,0-1 2 16,0-1 2-16,-2 1 0 0,0 1 2 0,1-2 2 0,-1 0 3 0,0 3 3 15,1-3 6-15,-3 1-2 0,1 1-3 0,-2-3 1 0,2 3-1 0,-2-3-2 16,-1 1-3-16,-1 0-1 0,-2-1 0 0,-2 2-1 0,-1-2-1 16,0 1 0-16,-2 1 1 0,1-2 1 0,-5 2 2 0,4-1 3 15,-5-1 3-15,-2 2 4 0,2-2 1 0,0 2 3 0,-3-2 3 0,-2 0 3 16,-1 3 3-16,1-3 2 0,-2 0 2 0,-1 2 2 0,2 0 1 0,-2-2 1 15,-1 1 0-15,1-1-2 0,-2 2 1 0,-1 0-2 0,1-2-1 16,1 0-1-16,-4 3-1 0,2-3-1 0,0 1 0 0,0 2-1 16,0-2-1-16,-1 1-2 0,1 1 1 0,-2-1-3 0,1-1-1 0,3 0-3 15,-4 2-2-15,2-1 0 0,-1-1-2 0,1 2-1 0,-2-1 1 16,1-1-2-16,-1 1-1 0,1 1-1 0,-1-2 0 0,-2 0-2 0,1 1 1 16,-2 0 0-16,2-1 0 0,-2 1-1 0,2-1 2 0,-3 1 0 15,1-2 0-15,-2 3 0 0,-1-3 0 0,2 1 1 0,-1 0 2 0,-2-1 0 16,2 2 2-16,-1-1 1 0,-3 1 1 0,3-2 2 0,-3 3 0 15,1-3 1-15,-3 2 2 0,4 0 1 0,-2-2 2 0,-1 0 0 0,0 3 0 16,2-3 0-16,-4 0 0 0,2 2-1 0,0 0 2 0,0-2-1 0,0 1-1 16,0-1-1-16,0 2 1 0,-1 0-2 0,2-2-1 0,-2 0-1 15,0 3 0-15,2-3 0 0,-2 1 1 0,2-1-1 0,-2 1-1 0,2 1 0 16,-3-2-1-16,4 1 0 0,-4 1-1 0,2-2 1 0,0 2-1 16,0-1 0-16,0-1 0 0,0 2 0 0,0-2 0 0,-1 1 0 0,2-1-1 15,-2 0 0-15,0 0 2 0,2 0 1 0,-2 0 0 0,2 0 1 16,0 0 0-16,-1 0 1 0,2 0 1 0,0 0-1 0,-3 0 1 0,2 0 1 15,0 0-2-15,1 0 1 0,-1-1-1 0,1 1 0 0,-1-2 0 0,1 2-1 16,0-1-2-16,-2-1-1 0,4 2-2 0,-5-2 0 0,3 1-2 16,-2 1 0-16,0-2-1 0,2 1 0 0,0 0-2 0,-3 1 0 15,3-3 0-15,-2 3-1 0,0-2-2 0,2 0 1 0,0 1 0 0,-3 1-1 16,3-4 1-16,-2 4 0 0,2 0-2 0,-3-3-1 0,4 3 1 16,-1 0-1-16,-3-2 1 0,2 2-2 0,-2-2-1 0,2 2 1 0,-3-1 0 0,3-1 1 15,-2 2 0-15,-1-2 2 0,2 1 0 0,-2 1 2 0,1-2 1 16,-1 2 2-16,1-1 0 0,-3 0 1 0,0 1 1 0,5 0 0 15,-5 0 3-15,1 0 0 0,3-3 1 0,-3 3 1 0,-1 0 0 0,2 0 1 16,3 0 0-16,-3 0-1 0,1 0 0 0,0 0-1 0,2 0 1 0,-3 0 0 16,4 0 0-16,-4 0 0 0,2 0 0 0,0 0-1 0,0 0-1 0,0 0 1 15,2 0-2-15,-3 0-1 0,3 0 1 0,0 0-1 0,-2 0 1 16,3 0-1-16,-3 0 1 0,1 0-1 0,3 0 1 0,-2 0-1 0,-1 0-1 16,2 0 1-16,-1 0-1 0,2 0-1 0,-1 0 1 0,-1 0-1 15,2 0-1-15,-2 0 0 0,2 0 0 0,-1 3 0 0,-1-3-2 0,2 0 0 16,-2 0 0-16,2 0 0 0,-1 0-1 0,1 0-1 0,-1 0 1 15,2 0 0-15,-2 0 0 0,-1 0-2 0,1 0 1 0,1 0-2 0,-1 0 1 16,-1 1-1-16,-1-1 1 0,3 1-1 0,-5-1 0 0,3 0 0 0,1 0 0 16,-4 2-1-16,2-2-1 0,0 0 1 0,1 1-1 0,-3 1 0 15,3-2 0-15,-2 0 1 0,1 0-1 0,0 0 0 0,1 0 1 0,-3 0 1 16,3 0-1-16,-2 0 2 0,2 0 1 0,-2 0 2 0,0 0 4 0,0 0-1 16,0 0 1-16,0 0 1 0,0 0 0 0,0 0 2 0,-1 0 0 15,2 0 1-15,-2 0 1 0,0 0 0 0,2 0 1 0,-2 0-1 0,0 0-1 16,0 2-1-16,0-2 0 0,-1 1-2 0,3-1 1 0,-3 0 1 0,0 0-1 15,1 0 1-15,-2 0-2 0,1 0 1 0,0 0 0 0,1 0 0 0,-3 0 1 16,2 0-1-16,-1 0 1 0,1 0-1 0,-2 0 1 0,0 0 1 0,-1 0-2 16,2 0 1-16,-3 0-1 0,3 0-1 0,-2 0 2 0,2 0-2 15,-3-1 0-15,2-1-1 0,-1 2 0 0,1 0 0 0,0-2-1 0,-2 2 0 16,3-1-1-16,-2 1 0 0,2 0-1 0,-3 0 0 0,2-2 0 16,0 2-1-16,0 0 0 0,-1 0 0 0,-1 0 0 0,4-1 0 0,-2 1-2 0,-1 0 2 15,0 0-1-15,0 0 1 0,1 0 0 0,0 0 0 0,-1-1 0 16,1 1 2-16,0 0-1 0,0 0-1 0,-2 0 1 0,2 0-2 0,0 0 2 15,-1-3 0-15,1 3 0 0,-2 0-1 0,4 0 1 0,-4 0-1 0,-1 0 0 16,2 0 0-16,1 0 1 0,-1-2 1 0,-2 2 0 0,1-1-1 0,-1 1 0 16,0-2 1-16,0 1 0 0,1 1 1 0,-1-2-1 0,0 0 0 15,1 2-1-15,1-1 0 0,-2 0 1 0,0 1-2 0,1-2 0 0,-1 1-2 16,2 1 0-16,-1-2 1 0,-1 2 0 0,0-1-1 0,-2-1 1 0,3 2-1 16,1-1 0-16,-2-1 1 0,1 2 0 0,-1-1 1 0,0-1 1 0,0 2 2 15,1-2 1-15,0 1 2 0,-1 0 1 0,0 0 0 0,2 1 2 16,-3-2 1-16,1 2 0 0,-1-1 1 0,0-1 2 0,1 2-1 0,0-2 0 15,-2 1 0-15,2-1 1 0,-3 1-3 0,1 1-2 0,0-1 1 0,-1 1-1 16,4-3-1-16,-4 3-2 0,0 0 0 0,0-2-2 0,0 0-1 0,1 2-1 16,-2-1-1-16,3 1 0 0,-2-2 0 0,0 0-2 0,-1 2 1 0,2 0 0 15,-3 0-2-15,2 0 2 0,-2 0 0 0,2-3 0 0,-1 3-1 16,-1 0 2-16,-2 0 0 0,5 0 2 0,-4 0 0 0,-1 0 2 0,3 0-1 16,-3 0 1-16,1 0 1 0,0-2 0 0,1 2 2 0,-2 0-1 0,1 0 3 15,0-2 1-15,1 2 4 0,-2 0 1 0,1 0 4 0,1-1 3 0,-3 1 1 16,1-2 3-16,1 2 1 0,-2 0 1 0,0 0 2 0,1-2 0 15,-1 2 0-15,0-1 1 0,0 1-2 0,2 0-1 0,-2 0-4 16,2-2-1-16,-2 2-2 0,1-1-2 0,-1 0 0 0,2 1 0 16,0-3 1-16,-1 3 3 0,1 0 0 0,-2 0 2 0,0-2 0 0,1 1 2 15,-1 1 1-15,0 0 0 0,0 0 1 0,0-2 1 0,0 1 0 16,0 1 0-16,0-2-1 0,0 0-2 0,0 2-3 0,0-1-5 16,0 0-3-16,0 1-2 0,0 0-2 0,0-2-3 0,0 1-1 15,0 1-2-15,0 0-1 0,0 0-3 0,0-2-4 0,0 2-1 0,0 0-2 16,0 0 0-16,0 0-1 0,0 0-1 0,0 0-1 15,0 0-1-15,0 0-1 0,0 0-3 0,0 0-2 0,0 0-3 0,0 0-3 16,0 0-4-16,0 0-3 0,0 0-5 0,-1 0-2 0,1 0-5 16,0 0-3-16,0-1-4 0,0 1-6 0,0 0-7 0,-2-2-10 15,1 2-10-15,-1-1-10 0,0-1-11 0,1 2-11 0,-1 0-9 0,0 0-12 16,-1 0-11-16,-3 0-15 0,3-1-18 0,-2-1-22 0,-3 2-23 0,2-2-50 16,-6 1-63-16,2 1-57 0,-1-2-54 0,-2 0-23 0</inkml:trace>
  <inkml:trace contextRef="#ctx0" brushRef="#br0" timeOffset="151207.4553">26624 4131 31 0,'0'-3'286'0,"0"0"-51"0,0 0-47 15,0-1-28-15,0 2-18 0,0-1-11 0,0 0-10 0,0 0-2 16,0 1-5-16,0 2-3 0,0-2-8 0,0-1-3 0,0 1-2 0,0 0-3 15,0 1-4-15,0-2-5 0,0 3-5 0,0 0-3 0,0 0-4 0,0 0-3 16,0 0-2-16,0 0-4 0,0 0-3 0,0 0-4 0,0 0-3 16,0 0-4-16,0 0-5 0,0 0-6 0,0 0-7 0,0 0-5 0,0 0-5 15,0 0-5-15,0 0-6 0,0 0-6 0,0 0-6 0,0 0-6 16,0 0-6-16,0 0-5 0,0 0-5 0,0 0-4 0,0 1-2 0,0 1-2 16,0 1 1-16,0 2-1 0,-2-3 0 0,2 3 2 0,-1 2 0 15,-1 1 2-15,2 1 3 0,-1 3 1 0,-1 0 4 0,0 1 4 0,1 2 1 16,-2 2 5-16,-2 1 5 0,2 2 3 0,-2-1 2 0,0 3 4 15,1 2 2-15,-1 0 2 0,0 2 2 0,-3 2 4 0,4 0 2 0,-4 0 2 16,0 2 4-16,0-2 2 0,2 3 1 0,-2 0 0 0,-1 2-1 0,0-1-2 16,1-1 0-16,0 1-3 0,2-2 0 0,-2 2-3 15,0 0-1-15,2-3-2 0,-1 1 0 0,2-4-2 0,0 1-1 0,2-1-2 16,-2-4-1-16,1 1-1 0,1-2 0 0,2-2-2 0,-3-1 1 0,3 0 0 16,-1-3-2-16,2 0 0 0,0-3-1 0,0 0 1 0,0-3-2 15,0 0 1-15,0-1-1 0,0-1-1 0,2-1 1 0,-1-2-1 16,-1-1-2-16,2 1-5 0,0-3-5 0,-2 3-8 0,1-4-10 0,-1 0-15 15,2 0-17-15,-1-4-21 0,3 3-24 0,-3-3-36 0,1-3-41 16,0-1-64-16,1 0-73 0,-2-3-67 0,1-1-64 0,0-4-36 16,0 0-24-16</inkml:trace>
  <inkml:trace contextRef="#ctx0" brushRef="#br0" timeOffset="152756.9248">26757 4045 209 0,'4'-7'386'0,"-2"-1"-85"0,0-1-65 0,1 4-56 16,-2-2-28-16,-1 1-12 0,2-1-13 0,0 4-12 0,-2-3-7 15,1 1-6-15,-1 1-5 0,0 1-5 0,0 0-5 0,0-1-7 0,0 2-7 16,0 0-7-16,0 1-6 0,0-2-6 0,0 3-6 0,0-2-5 15,0 2-4-15,0 0-3 0,0 0-4 0,0 0-4 0,0 0-3 16,0 0-5-16,0 0-3 0,0 0-4 0,0 0-3 0,0 0-2 0,0 0-1 16,0 0-3-16,0 0 0 0,0 0-2 0,0 0-1 0,0 0-2 0,0 0 0 15,0 0-1-15,0 0-1 0,3 0 1 0,-3 0 0 0,4 0 1 0,-3 0 3 16,1 0 3-16,-1 0 1 0,4 0 4 0,0 0 5 0,-1 0 5 16,1 0 5-16,3 0 4 0,5 0 6 0,-2 2 5 0,4-2 2 0,2 0 3 15,3 0 1-15,1 0 1 0,6 0-2 0,-1 0-3 0,4 0-1 16,4 0-3-16,1 0-5 0,2 0-5 0,3 0-6 0,-1 0-5 0,5 0-7 15,3 0-6-15,0 0-7 0,0 1-3 0,2 1-2 0,3-2 2 16,-1 1 2-16,3-1-1 0,-1 2 3 0,3-1 1 0,-1 2 3 0,-1-1 1 0,4-1 2 16,-1 1 1-16,3 1 0 0,0-2 3 0,2 1 1 15,0 1 2-15,1-2-4 0,0 1-5 0,2 1-4 0,1-2-4 0,1 1-4 16,-3 1-4-16,3-3-2 0,-2 3 3 0,0-2 2 0,1 2 1 0,-1-3 2 16,-2 1 1-16,-2 1 2 0,3-2 2 0,-4 2 3 0,-2-1 1 0,2-1 2 15,-1 0 4-15,-2 0 2 0,1 0 3 0,-2 0-1 0,-1-1-3 0,0-1-2 16,0 2-3-16,-1-2-1 0,-1 1-4 0,-3-2-3 0,0 2 0 0,-2-2-2 15,-1 3 0-15,-2-3 1 0,0 1-1 0,-2 1 2 0,0-2 3 0,-2 0 2 16,-1 1 2-16,0 1 3 0,-2-2 2 0,1 1 2 0,-3 1 2 16,-1-1 2-16,2-1 2 0,0 1 2 0,-2 1 2 0,0 0 0 0,-2-1 0 15,0 2-1-15,0-1-1 0,2 1-3 0,-4-2-3 0,1 2-2 0,-1 0-1 16,1 0-1-16,0 0-1 0,-1 0-1 0,3 0-3 0,-4 2-1 16,1-2 0-16,-1 1 0 0,0-1-4 0,0 2 0 0,0-1 0 0,0 2-1 15,-1-1-1-15,1-1 1 0,-3 1-2 0,-1 1 0 0,0-2-1 0,1 2-1 16,0 0-2-16,-2 0-1 0,2 0 0 0,-4-1 0 0,3 1 1 15,-2 1 0-15,-1-1-1 0,3 0 2 0,-4 0 1 0,2-2 3 0,-2 2 0 0,1 1 3 16,-1-1 1-16,1 0 4 0,-1-1 1 0,0 3 3 0,-2-3 2 0,1 1 0 16,-1 0 2-16,2-2 0 0,-2 2 1 0,0 0 1 0,0-1-1 0,-2-1 0 15,2 1-2-15,-3 1 0 0,1-2 1 0,-1 1-2 0,0-2-1 0,1 1-1 16,-3 1-1-16,0-2 0 0,1 0 0 0,-2 0 0 0,1 0 1 0,0 0-2 16,-2 0 0-16,3 0 0 0,-3 0-1 0,-2 0 0 0,1 0-2 0,1 0 0 15,-1 0 0-15,0 0-1 0,-3 0-1 0,4 0 0 0,-4 0-1 0,-1 0-1 16,3 0 0-16,-1 0 0 0,0 0 0 0,-1 0 0 0,-1 0-1 0,0 0 1 15,0 0-1-15,1 0 1 0,-1 0 0 0,-2 0 1 0,1 1 0 0,2 1 0 16,-3-2 1-16,1 0 0 0,-1 0 0 0,2 1 1 0,-4 1 0 0,3-2 0 16,-2 0 0-16,0 0 0 0,-1 1 1 0,4-1-1 0,-3 2 0 0,0-2 0 15,-1 0 1-15,3 0-1 0,-4 0 0 0,1 0 0 0,1 0 1 16,-2 3-1-16,4-3 0 0,-4 0-1 0,0 0 0 0,2 0 0 0,-1 0 1 0,1 0-1 16,-2 3 0-16,2-3 0 0,-2 0 0 0,1 0 0 0,-3 1 0 15,4-1 0-15,-1 0 1 0,0 1-1 0,-1-1 0 0,0 2 1 0,0-2 0 16,0 0 1-16,1 1 0 0,-3-1 1 0,3 0 1 0,0 0 1 0,-1 2 0 15,0-2 2-15,0 0 1 0,1 0 0 0,-1 0 0 0,0 2 1 0,0-2 0 16,1 1 1-16,0-1-1 0,-3 0-1 0,4 1 0 0,-2-1-1 0,1 3-2 16,-1-3 0-16,0 0-3 0,0 0 1 0,2 3-2 0,-1-2-1 0,1-1 0 0,-1 1 0 15,0 1-2-15,0-2 2 0,0 1 0 0,0-1-1 0,1 2 2 0,-1 0-1 16,1-2-1-16,-1 0 1 0,0 3 0 0,0-3 1 0,0 2 2 16,1-2 0-16,-1 0 2 0,1 2 0 0,-2-2 2 0,2 1 1 0,-2 1 1 0,2-2 3 15,1 1 1-15,-3 1 2 0,2-2 3 0,-2 0 3 0,0 0 0 16,2 0 2-16,-2 0-1 0,0 0 1 0,3 0 0 0,-3 0-1 0,4 0-1 15,-4 0-2-15,0 0 0 0,4 0-2 0,-1 0-2 0,-2 0-3 0,1 0-1 16,2 1-4-16,-1-1-3 0,1 0 0 0,-2 0-2 0,2 0-2 0,-1 2-2 16,1-2-1-16,-2 1 0 0,4-1-1 0,-4 0 0 0,-1 1-2 0,3 1 0 15,-2-2-1-15,0 2-1 0,0-1 1 0,0-1-1 0,0 2-1 0,1-2 0 16,-1 1 0-16,0 1-1 0,-1-2 0 0,0 1-1 0,0 1 0 0,0-2 0 16,0 1-1-16,0 1-1 0,-3-1 1 0,5 1 0 0,-3 1-1 0,1-2-1 15,-1 1 1-15,-2 1 1 0,3-3 0 0,-1 3 1 0,0-2 1 0,0 2 0 16,2-2 0-16,-2 1 0 0,-2 1 1 0,1 1 2 0,0-4-1 0,1 4 1 15,-2-1 2-15,3-2-1 0,-3 3 0 0,1-4-1 0,0 5 0 0,1-5 1 16,-3 3-2-16,1-1 0 0,-1 1 1 0,3 0-1 0,-1-1 0 0,-2 2 0 16,1-1 1-16,1 0-2 0,-2 0 0 0,1 0 1 0,-1 1 0 0,2 1 1 15,0-2-1-15,-2 1 0 0,1 2 1 0,1-2 1 0,-2 2-1 0,1-1 1 16,-1 2-2-16,2-3 1 0,0 3-1 0,-2-1 2 0,1 2-2 0,-1-1 1 16,0 1 1-16,0-1 0 0,0 2 2 0,0 0 0 0,0 1 0 0,0-3 2 15,0 3 2-15,0-1 0 0,0 2 2 0,0-1 0 0,0 1 2 16,0-1-1-16,0 1 2 0,0-1 0 0,0 1 1 0,0-1 0 0,0 1 1 15,0 1-1-15,-1-2-1 0,1 2 1 0,-2 0-1 0,0-1-1 0,2 1 1 16,-1-2 0-16,1 3-1 0,-2-1 1 0,1-2-1 0,1 2 1 0,-2-1-1 16,0 2 0-16,2-3 1 0,-1 2-1 0,1-1 1 0,-2-1 0 0,1 1-1 15,1 1 0-15,-2-2-1 0,-1 1 2 0,3-1 0 0,-1 1-1 16,1-1 1-16,-2 1-1 0,1 1 0 0,1-2-1 0,-2 1 1 0,0-1-1 16,2 1 0-16,-1-1-1 0,1 1-1 0,-4-3 2 0,4 2-1 0,-1 0 2 15,1 0-2-15,0-1 0 0,0 1 1 0,-2-3 0 0,1 2 0 0,1 0-2 16,0 0 1-16,-2-2 0 0,2 1 0 0,-2-1 1 0,2 2 1 15,0-2-2-15,-1-1 1 0,1 1-2 0,0-1 0 0,0 2 0 0,0-2 1 16,0 0-2-16,0-1 1 0,-2 2 0 0,2-2 2 0,0 2-2 0,0-2 0 16,0 0-1-16,0 0 0 0,0 0 2 0,0 0-1 0,0 0 0 0,0-1-1 15,0 1 0-15,0 1 1 0,0-2-1 0,0 1 0 0,0-1 0 16,0 2 0-16,0-2 0 0,0-1-1 0,0 1 1 0,2 1-1 0,-2-2 0 16,0 1 1-16,0-1 1 0,0 2-1 0,0-3-2 0,0 3 1 0,0-1 0 15,0-1-2-15,0-1 1 0,0 1 1 0,0-1 0 0,0 2 0 0,0-1 0 16,0 0-1-16,0-3 1 0,0 3-1 0,0-1 0 0,0 0-1 0,0-1 1 15,0 1-1-15,0-2 2 0,0 0 2 0,0 2-1 0,0-2 0 0,0 0 0 16,0 0 1-16,0 0 0 0,0 0 2 0,0 0 0 0,0 0-1 16,0 0-3-16,0 0-7 0,0 0-7 0,0 0-8 0,-2 0-10 0,1 0-14 15,-4 0-17-15,1 0-22 0,0 0-26 0,-2 0-30 0,-1 0-36 0,-3-2-54 16,-2 0-62-16,0 1-92 0,-6-2-103 0,0-1-54 0,-2 1-28 16,-3-2-8-16,-4-1-1 0</inkml:trace>
  <inkml:trace contextRef="#ctx0" brushRef="#br0" timeOffset="158773.8223">18904 5663 306 0,'-2'-2'252'0,"2"-1"-57"0,0-1-37 0,0 1-20 16,0 1-7-16,-1-1-11 0,1 0-10 0,-2 0-7 0,2 1-9 16,0 0-5-16,0 0-2 0,0 0-6 0,0 1-5 0,0-1-3 0,0 1-4 15,0-1-4-15,0 2-4 0,-1-1-4 0,1 1-3 0,0 0-2 16,0 0-1-16,0 0-3 0,0 0-3 0,0-2-2 0,0 2-5 0,0 0-4 15,0 0-4-15,0 0-2 0,0 0-4 0,0 0-4 0,0 0-3 16,0 0-3-16,0 0-4 0,0 0-4 0,0 0 0 0,0 0-4 16,0 0-1-16,0 0-4 0,-3 2-5 0,3-2-2 0,-2 1-3 0,2-1-3 15,0 0-2-15,-1 2-4 0,-1-1-1 0,2-1-2 0,0 2-1 16,0-1 0-16,0 1-1 0,-2 0 1 0,2 2 2 0,-1-1 1 0,-1 0 4 16,2 2 2-16,-1 2 4 0,-1-2 1 0,0 5 3 0,-1-1 4 15,2 1 3-15,-3 2 3 0,1 2 2 0,-1 1 3 0,1 0 0 16,-1 2 3-16,0 2 2 0,0 0 0 0,0 3 2 0,0-2 2 0,-1 4 1 15,1 0 1-15,-1 0-1 0,1 3 1 0,-1 0 0 0,0 0 0 16,0 1 0-16,-1 1 0 0,1-2 0 0,1 2-2 0,0-2 0 0,-1 1-1 16,1-1-3-16,-1 0-2 0,1 0-1 0,-1-1-3 0,2-1 1 15,-2 1-2-15,1-4 0 0,0 2-2 0,0 0-2 0,-1-2-1 16,0 0-1-16,1-3-2 0,1 2-1 0,0-3 0 0,0 1 1 0,1-3-1 16,1 0 2-16,-3-2-1 0,3 0 2 0,-2-1 0 0,3-1 0 0,-1-2 1 15,1 1 1-15,0-3 1 0,0 1-1 0,0-1 1 0,0-1 1 16,0-2 1-16,0 2 0 0,0-2 0 0,0-2 0 0,0 2 1 15,0-1 0-15,0-1 1 0,0 0-1 0,0 0 1 0,0-1 0 0,0 1 1 16,0-2 1-16,0 1 0 0,0 1 0 0,0-3 1 0,0 0 0 16,0 1 0-16,0-1 0 0,0 0-1 0,0 1-1 0,0-1 0 0,0 0 1 15,0 0-2-15,0 2 0 0,0-2-2 0,0 0 1 0,0 0-2 16,0 0 0-16,1 0 0 0,-1 2 0 0,3-1 0 0,-3-1 1 16,1 0 1-16,-1 2-1 0,2-2 1 0,0 0 1 0,-2 2-1 15,1-2 1-15,-1 2-1 0,3-1 2 0,-1-1 0 0,0 2 0 0,-1 0 2 16,2-1-1-16,-1 1 0 0,0-1 0 0,1 0-1 0,-1 2 1 0,-1-3 0 15,3 2-2-15,0 0 2 0,-1-1 0 0,0 1 0 0,0 0 1 16,1-1-1-16,-1 1 0 0,2-2 0 0,-1 2-1 0,1 1-1 16,-1-3 1-16,1 2-1 0,0-1 2 0,2 1 0 0,0-1 0 0,0 1 1 15,-1-1-1-15,2-1 1 0,1 2 0 0,-1-1 0 0,0-1 1 16,0 2 1-16,5-1 3 0,-4-1 0 0,4 1 3 0,-2 1 2 0,2-2 0 16,1 0 1-16,-1 0 2 0,4 0 1 0,-4 0-1 0,2 0 0 15,1 0 2-15,1 0-2 0,-1 0 1 0,3 0-2 0,0 0-1 16,0 0-2-16,0 0-1 0,0 0-3 0,2 0 0 0,-1 0-3 0,4 0-1 15,-3 0-1-15,2 0-2 0,2 0 1 0,1 0-1 0,0 0-1 16,-1 0 1-16,3 0 0 0,2 0-2 0,-2 0 2 0,4 0-2 0,0 0 1 16,-1 0-1-16,4 0 1 0,-1 0-3 0,0 0 0 0,-1 0 0 15,0 0-2-15,2-2-1 0,-2 1-1 0,1 1-1 0,0-1-2 16,1-1-2-16,-2 2 0 0,-1-1-2 0,-1-1 0 0,2 2 1 0,-3-1 2 16,0-1 2-16,0 2 0 0,1-1 2 0,-3-1 1 0,0 2 0 0,-1-1 2 15,1-1 1-15,-2 2 3 0,0 0 0 0,-1-3 2 0,-2 3 2 16,3-2-1-16,-4 2 0 0,3 0-2 0,-1-2 1 0,-1 2-1 15,0 0 1-15,1 0-1 0,-1 0 0 0,2 0 1 0,1 0-2 0,-4 0 1 16,3 0-2-16,0-1 1 0,2-1-1 0,0 2 1 0,1 0-2 16,-1-2 1-16,2 1-1 0,-1 1 0 0,2-2 0 0,-2 2-2 0,2-2 0 15,0 2-1-15,0 0-1 0,0-4 0 0,0 3-2 0,-2-1 0 16,2 1-1-16,0-3-2 0,-1 3-1 0,-1-1 0 0,0 0 0 0,-1 0-2 16,2 1-2-16,-1-1 1 0,-3 0 1 0,4 1 1 0,-7 1 2 15,3-1-1-15,1 1 2 0,-3-2 2 0,-1 1 2 0,1 1 0 16,-3-2 2-16,0 2 0 0,0 0 1 0,0-1 3 0,-1 1 0 0,0 0 2 15,0 0 0-15,-1 0 0 0,0 0 1 0,0 0-1 0,-1 0 1 16,2 0 0-16,-3 0 0 0,4 0 1 0,-1 0 0 0,1 0 0 0,-2 0-1 16,2 0 0-16,-2 0 0 0,3 0 0 0,-2 0-2 0,1 0 0 15,2 1-2-15,-2-1 1 0,2 2-2 0,0-2 1 0,0 1-1 0,-1 1-1 16,1-2 1-16,0 1-1 0,0-1 0 0,0 1 0 0,2 1 1 16,-2-2-2-16,-1 0 0 0,-1 2 0 0,2-2 0 0,-3 0 0 15,3 1 0-15,-1-1-1 0,1 0-1 0,-5 0 0 0,4 0 0 0,-2 2-1 16,0-2-1-16,1 0 0 0,-2 0 1 0,1 0-2 0,-1 0 1 15,-2 0 0-15,3 2-2 0,-1-2 1 0,1 0-1 0,-2 0 1 16,0 0-1-16,1 0 1 0,-2 2-1 0,2-2 1 0,-3 0-1 0,0 0 1 16,2 0-1-16,-4 0 3 0,0 0 1 0,3 0 1 0,-3 0 1 0,1 0 1 15,-3 0 2-15,2 0 0 0,-1 0 1 0,-1 0 0 0,3 0 2 16,-2-2 0-16,-3 2 1 0,4-2-2 0,-2 2 2 0,-1 0-1 0,0-2-1 16,-2 2-1-16,2 0-1 0,1-1-1 0,-5 1 0 0,2-2 1 15,0 2-1-15,0 0-1 0,-2 0-1 0,1-2 1 0,-1 2-1 16,-1 0-1-16,1 0 0 0,-1 0-1 0,-2 0 1 0,2 0 0 15,-2 0-2-15,0 0 1 0,0 0 0 0,2 0 0 0,-2 0 0 0,0 0 0 16,-1 0 0-16,-1 0 1 0,2 0 1 0,-1 0 0 0,0 0 1 0,-1 0 0 16,2 0 1-16,-1-1 0 0,0 1 2 0,-2 0 1 0,0 0 3 15,0 0 3-15,0 0 2 0,1-1 4 0,-1 1 2 0,0 0 4 16,0 0 2-16,0 0 1 0,0 0 3 0,0 0 3 0,0 0 1 0,0 0 2 16,0 0 1-16,0 0 1 0,2-2 0 0,-2 2-1 0,0 0-2 15,2-1-1-15,-2 1-1 0,0 0-2 0,0 0-2 0,0-2 0 0,2 1-4 16,-2 1-2-16,2-2-3 0,-1 1-3 0,-1 1-1 0,2-2-3 15,0 1-1-15,-1-1-2 0,1-1-2 0,-1 2-2 0,3-1 0 16,-3-1-2-16,1 2 1 0,0-1-1 0,-1-1 1 0,-1 2 1 0,3-1 0 16,-1-1 2-16,0 1 0 0,0 0 1 0,1-1 0 0,-1 0 0 15,0 1 0-15,-1 0 1 0,2-3 1 0,-1 2 1 0,0-2-1 0,1 1 0 16,0-1 0-16,0 0 1 0,1 1-1 0,0 0 0 0,-1-3 2 16,0 2-1-16,1-1 0 0,-3 1 1 0,2-2-1 0,1 1 2 15,-3-2-2-15,2 2 0 0,1-1 1 0,0 0-2 0,-1 0 1 0,0 0 0 16,1-1-1-16,-1-1-1 0,0 1 0 0,0 0-1 0,0-1 1 15,1-1 0-15,-3 0-1 0,3 1 0 0,0 0-1 0,-3-3 1 16,3 2 0-16,-1 0 0 0,0-2-1 0,0 0 0 0,0 1 0 0,1-1 0 16,-3-2 0-16,4 2-1 0,-4 0 0 0,2-2 0 0,-1 1 0 15,1 0-2-15,-1 0 1 0,-1-2-2 0,3 1 0 0,-3 0-2 0,2-1 0 16,-1 0 1-16,1 1-1 0,0-3-1 0,0 3-1 0,0-1 0 16,1-2 0-16,-3 2-1 0,2-2-1 0,1 0-1 0,-3-1 2 0,3 2-1 15,-3-3 0-15,2 3-2 0,2-2 1 0,-4 2 0 0,2-1-1 16,-1 0 1-16,0 1-2 0,-1 0 1 0,2 1-2 0,-1-1 1 0,1 1 0 15,-1 0-1-15,0 2 1 0,-2 2-2 0,1-1 0 0,-1 0 1 16,0 2 0-16,0 0-1 0,0 1-1 0,0 1 0 0,0 0 1 16,0 3-1-16,0-1-1 0,0 2 1 0,0-3-1 0,0 4 0 15,0-2 0-15,0 3 0 0,-1 0 0 0,1-1-1 0,0 1-2 0,-2 1 1 16,2-1 0-16,-2 2 1 0,2 0 0 0,0 0 0 0,0 0-1 0,0-1 0 16,0 1 1-16,0 0 0 0,0 0 1 0,0 0 0 0,0 0 1 15,-1-1 1-15,1 1 2 0,0 0-1 0,0 0 0 0,0 0 1 16,0 0-1-16,0 0 2 0,-2 0-1 0,2 0 0 0,0 0 0 0,0 0 1 15,0 0 0-15,-2 0 1 0,2 0-1 0,0 0 1 0,0 0-1 16,0 0-1-16,-1 0 2 0,-1-2-1 0,2 2 1 0,0 0 0 0,0-1-2 16,0 1 2-16,-1 0-2 0,1 0 1 0,-2 0-1 0,0-2 0 15,-1 1-1-15,2 1-1 0,-1-2-1 0,-1 1 0 0,0 1 1 16,2-2-2-16,-3 0 0 0,1 2 1 0,-2-1 0 0,2 0 0 0,-2 1 0 16,-1-2 0-16,1-1 0 0,1 2 2 0,-3-1 0 0,1-1 0 15,-2 2 1-15,3-1-1 0,-3-1 0 0,0 2 1 0,-1 0-1 0,1-1-1 16,0-1 1-16,-2 0-2 0,-2 1 0 0,3 0-1 0,-3-1-1 15,-2-1 0-15,1 3-2 0,0-3 1 0,-4 1-1 0,2 3-1 0,-1-2 1 16,-1 0-1-16,-2-1-2 0,0 1 0 0,0 1 2 0,-1-1 0 16,-2 0 3-16,2-1 1 0,-3 3 3 0,2-3 1 0,-5 1 1 15,1 1 1-15,0-3 3 0,-2 3 3 0,0 0 0 0,-3-1 1 0,0-1 3 16,0 2 1-16,-1-1 0 0,-3-1-1 0,1 0-1 0,-2 0 0 16,-1 1-1-16,-2 0-2 0,-1-1 0 0,-3 0 0 0,3-1-3 15,-4 1-2-15,2-2 0 0,0 1-1 0,-2 1-3 0,1-1-1 16,-1-1 0-16,0 2-2 0,2-2-3 0,-1 2 0 0,0-2-3 0,3 1 2 15,-2 1 0-15,1-2 3 0,2 2 0 0,1-2 1 0,0 2 2 0,1 0 2 16,-1-2 0-16,2 1 2 0,-1 1 2 0,3-1 3 0,0 3 1 0,0-3 3 16,-1 1 2-16,4 1-1 0,-3 0-2 0,3 1 1 0,0-1 0 15,0-1-2-15,0 1 1 0,2 2-2 0,-1-1 1 0,1 0 0 16,1 1-2-16,-1-3 0 0,3 3 1 0,-1 0-2 0,-1-2 0 16,2 2 0-16,-1 0-1 0,1 0 0 0,1-1 0 0,1 1-1 0,-3 0 0 15,1 0-2-15,2 0 0 0,-2 0 0 0,0 0-2 0,2 0 1 16,-3 0-1-16,1 0 0 0,3 0-2 0,-4 0-1 0,3 0 0 0,-2 0-1 15,0 0-1-15,4 0 0 0,-5 0-1 0,4 0 0 0,-3 0 1 0,3 0 1 16,1 0 1-16,-1 0 2 0,0 0 0 0,1 0 3 0,1 0 0 16,0 0 2-16,2 0 4 0,-2 0 0 0,1 0 1 0,1 0 2 15,-1 0 1-15,3 0 1 0,-1-2 0 0,1 1-1 0,-1 1 1 0,2-2-1 16,-2 0 0-16,2 2 0 0,0-1-1 0,2 0 0 0,-4 1 0 16,4-2-2-16,-1 2 1 0,0-1-2 0,0-1 0 0,-1 2 0 15,0-1-1-15,0-1-1 0,2 1-3 0,-4-1-2 0,2 1 0 0,0-1-3 16,-3 2-1-16,2-2-1 0,-2 1-1 0,-2 1 0 0,2-1-1 15,-2 0-2-15,0 1 1 0,-1-2-2 0,0 2 1 0,-2 0 1 0,2 0 0 16,-3 0 2-16,2 0 1 0,-3 0 0 0,4 0 1 0,-2 0 0 16,1 0 2-16,0 0-1 0,1 0 1 0,-3 0 1 0,2 0-1 0,0 0 0 15,4 0 2-15,-2 0-1 0,2 0 1 0,0 0-1 0,0 0 2 16,2 0 1-16,1 0 0 0,2 0-1 0,0 0 2 0,-1 0-1 16,3 0 0-16,0 0 1 0,1 0-2 0,2-1 2 0,-2 1-1 0,2-2-1 15,1 2 0-15,-1 0 0 0,2 0 0 0,0 0-1 0,-1 0 0 16,1 0-1-16,0 0 0 0,-2 0 0 0,3 0-1 0,-1 0 1 15,-1 0 0-15,2 0 1 0,-4 0-1 0,5 0 1 0,-3 0-1 0,1 0 1 16,-1 0-1-16,0 2 1 0,-1-2-1 0,1 1 1 0,2-1 0 0,-2 0 1 16,1 0 1-16,-1 0 0 0,2 0-1 0,-3 2 2 0,2-2 0 15,2 0 0-15,-1 0 1 0,0 1 1 0,2-1 0 0,-2 1 0 16,2-1 2-16,-3 0-1 0,2 0-1 0,0 0 1 0,0 0 0 0,1 0 1 16,0 0-1-16,0 0 0 0,0 0 2 0,-2 0-1 0,0 0 0 0,2 0 0 15,-2 0-1-15,2 0 0 0,-2 0 0 0,0 0 1 0,1 0 0 16,-1 0-1-16,2 0 0 0,-2 0 0 0,2 0-1 0,-2 0 0 15,2 0 0-15,1 0 0 0,-2 0-1 0,1 0 1 0,-2 0 0 0,4 1-1 16,-3-1 0-16,3 0 1 0,-1 0-1 0,1 0 0 0,-1 0 0 16,2 0-1-16,-2 2 0 0,2-2 0 0,0 0-1 0,0 0 0 15,0 0-2-15,0 0 0 0,0 0-1 0,0 0 0 0,0 0-2 0,0 0 0 16,0 0-1-16,0 0-1 0,2 0 0 0,0 2-1 0,-2-1 0 16,0-1-1-16,1 0-1 0,-1 0 1 0,0 2-1 0,0-2-1 15,2 1 0-15,-2-1-1 0,1 0 0 0,-1 0-1 0,0 0 1 0,0 2-1 16,0-2 1-16,2 1 2 0,0-1 0 0,-2 2 0 0,0-1 1 0,1 1 1 15,-1 0 0-15,0 2 1 0,2-1 2 0,-2 0 3 0,1 1 0 16,1 0 3-16,0 1 0 0,-2 2 2 0,0-2 1 0,1 2 1 16,-1 0 0-16,2 0 3 0,-2 2 0 0,2 1 2 0,-2 0 2 0,0 3 2 15,0-1 0-15,0 2 2 0,0 2 0 0,0 1 3 0,0-1 0 16,-2 3-8-16,0 1-15 0,1 1-21 0,-1 1-23 0,-3 3-34 0,0 2-37 16,1 0-67-16,-5 3-77 0,0 1-101 0,-2 1-110 0,-3 2-59 15,0-1-36-15,-3 2-18 0</inkml:trace>
  <inkml:trace contextRef="#ctx0" brushRef="#br0" timeOffset="216337.3092">18944 8932 36 0,'-7'17'111'0,"-1"0"-4"0,-1 5 3 0,1-2 1 16,0 3 4-16,-1 2-1 0,1 0-2 0,-2 2-1 0,0 1-3 0,1 4-5 15,0-1-5-15,-1 2-9 0,1 1-9 0,-1 3-7 0,1-1-8 16,0 3-5-16,-1-2-7 0,0 4-4 0,0-3-3 0,2 1-3 16,-2 1-6-16,-1-3-4 0,1 1-6 0,2-1-6 0,0 1-4 0,-1-3-2 15,1-2-2-15,0 3-3 0,-1-5-3 0,3-1-1 0,-1 1-2 16,1-2 2-16,-1-2-1 0,1-2 1 0,2-1 0 0,-1-1-3 0,2-1-3 15,-1-4-8-15,1 1-9 0,0-5-13 0,1 1-16 0,-1-4-17 16,3-2-17-16,-3 0-18 0,3-4-21 0,0 0-37 0,0-3-43 0,0-2-65 16,0 0-76-16,0 0-49 0</inkml:trace>
  <inkml:trace contextRef="#ctx0" brushRef="#br0" timeOffset="217070.0221">18929 8836 270 0,'2'-8'509'16,"-1"-2"2"-16,3 3-102 0,-3-1-152 0,4 4-83 0,0-1-45 16,1-1-29-16,2 3-19 0,1-1-10 0,1 1-7 0,4 0-6 15,2 1-4-15,3 1-3 0,1-1-5 0,4 2-6 0,5 0-6 0,1 0-6 16,3 0-3-16,6 2-4 0,3-1-3 0,2 1-2 0,5 1-2 15,3 0-4-15,3-1-3 0,5 2-4 0,2-1-4 0,3 1-1 16,1-1-1-16,2 1 2 0,5 0 2 0,0-1 0 0,0 0 2 0,2 0-2 16,4-1-1-16,2 1 0 0,1-1 0 0,2 1 0 0,-2-1-1 0,3 0 0 15,1-2 1-15,-1 3-4 0,-2-3-4 0,0 0-1 0,-2 0 0 16,-4-3 1-16,-1 3 1 0,-5 0 0 0,0-2 1 0,-5 0 2 0,-4-1 0 16,-3 3 4-16,-4-2 4 0,-6 2 1 0,0-1 4 0,-6-1 5 15,-2 2 3-15,-7-1 2 0,-2 1-1 0,-4 0 1 0,-3 0 0 16,-3 0 1-16,-4 0 2 0,-2 0 0 0,-3 1 1 0,-2-1-1 0,-1 2 1 15,-3-1-2-15,0-1-1 0,-3 2-1 0,1-2-1 0,-1 3-3 16,-3-1-3-16,1 0-1 0,-1 1-2 0,4-1-4 0,-5 3 0 0,1-3-4 16,1 5-1-16,-1-1-1 0,-1-1-2 0,2 3 0 0,0 2-1 15,-2 0 0-15,0 2 2 0,0 1 2 0,0 3 2 0,0 0 2 0,0 0 0 16,-2 3 2-16,0 1 0 0,-1 1 3 0,2 1 2 0,-4 2 0 16,2 2 1-16,0-1 2 0,0 3 0 0,-2 2 1 0,2-1-2 15,-4 1 0-15,1 2-2 0,1 0-1 0,-1 1-2 0,0 0 0 0,-1 1-2 16,0 0-2-16,0 1-2 0,-1 0-3 0,-1-1-2 0,-1 0-3 15,2 2-1-15,0-4 0 0,0 1-4 0,-2 0 0 0,2-1-2 0,-1-1-1 16,0-1-2-16,1 1 1 0,-1-3-2 0,1 0 0 0,-1-1 1 16,0 0 2-16,1-1 2 0,-1-1 3 0,1-1 1 0,2-1 3 0,-1-1 0 15,0-3 2-15,0 1 2 0,3-1 2 0,-3-2 2 0,2 0 2 16,1-2-1-16,-2-3 3 0,1 2 1 0,2-2 1 0,-2-2 0 16,2-1 0-16,-2 0 1 0,1-2 0 0,-3 0 0 0,2-2 0 15,-1 2 1-15,-1-2-2 0,1-1 0 0,-3 1-2 0,-1 0 0 0,-1-2 1 16,-1 1 1-16,-1-1 0 0,-4 0-1 0,2 0 0 0,-2-1-1 0,-2-1-1 15,0 1 2-15,-3-1 0 0,0 1 0 0,-2-2 0 0,-2 1 0 16,-4 0 1-16,0-1-1 0,-4 0-1 0,-2 0 1 0,-2 0-1 0,-5 0-2 16,-3 0-1-16,-2 0-2 0,-2 0-1 0,-5 0-3 0,0 0-2 15,-5 0-3-15,-1 0-2 0,-2-1 0 0,2 0 0 0,-6 1 3 0,1-2 3 16,-3 1 2-16,0-1 3 0,0-1 3 0,-3 2 2 0,3-1 2 16,-5-1 4-16,-1 0 0 0,1 1 3 0,-1-1 2 0,2-1 1 15,0 1 0-15,1 1-2 0,3-3-1 0,3 3-5 0,2-3-3 0,4 2-9 16,3 1-9-16,2-1-18 0,6-1-21 0,0 0-28 0,6 1-34 15,2 0-46-15,5-1-56 0,1-2-102 0,5 0-125 0,3-2-73 0,2 1-48 16,4-3-24-16,2 0-13 0</inkml:trace>
  <inkml:trace contextRef="#ctx0" brushRef="#br0" timeOffset="226937.0584">25220 8794 288 0,'0'-1'237'0,"2"-1"-40"0,0 2-25 0,-2 0-18 16,0-1-11-16,0-1-9 0,0 2-6 0,0 0-3 0,0 0-6 15,0 0-3-15,0 0-7 0,0 0-6 0,0 0-7 0,0-1-5 0,-2-1-3 16,2 2-3-16,-2 0-4 0,2 0-5 0,0 0-3 0,0-2-3 15,0 2-5-15,0 0-4 0,-1-1-5 0,1 1-3 0,0 0-6 16,0 0-4-16,0 0-4 0,0 0-1 0,0 0-6 0,0-1-3 0,0 0 0 16,0 1-4-16,0-2-1 0,0 2-3 0,0-1-4 0,0 1-3 15,0-2-4-15,0-1-3 0,0 1-2 0,0 2 1 0,0-2-3 0,0-1-3 16,0 3-3-16,-2-2-3 0,0-1-2 0,2 1-3 0,-1 0-2 16,-1 2-2-16,2-3 0 0,-2 1 1 0,2 0-2 0,-4-1-1 15,3 0-1-15,-1 0-2 0,1-1 1 0,-3 2 1 0,1-1 1 16,0 0 3-16,0 1 4 0,-1 0 1 0,1-1 3 0,-3 0-1 0,2 0 1 15,0 1 3-15,-1-1 1 0,1 1-1 0,-1 1 1 0,-1-1 0 0,1 2 0 16,0-2-1-16,-3 1 0 0,3 1-2 0,-2 0 1 0,0 0-1 16,-1 1 1-16,2 1-2 0,-5 0 2 0,3 1-2 0,0 0 2 15,-1 0-1-15,-2 2 1 0,0 0-1 0,1 2 2 0,-2-1-1 0,0 1 1 16,0 3 1-16,1-3-2 0,-1 3 1 0,2-1 0 0,-2 3 2 16,3-3-1-16,0 3 1 0,1 1 1 0,-2-3 0 0,3 4 1 0,-2-3 1 15,5 2 0-15,-3 0 1 0,4-3 2 0,0 2-1 0,-1 0 2 16,0 0 1-16,4-1 2 0,-1-2 0 0,1 0 1 0,1 0 1 15,1-1 1-15,1 1 3 0,1-2 3 0,0 1 3 0,2-3 2 16,0 0 2-16,3-1 0 0,1 1 1 0,1-3 0 0,-1 0-1 0,4 0-1 16,1-1-2-16,-2-1-1 0,4-1 1 0,0-1-3 0,0-1-2 0,1-1-3 15,-1-1-3-15,-3-1-2 0,5 1-2 0,-3-2 1 0,0-1 0 16,0-1 1-16,-1 2 2 0,-2-2 1 0,1 0-2 0,-3-1 1 0,-1-1 0 16,1 1 1-16,-3 0-2 0,-2-2-1 0,1 3-1 0,-2-1-6 15,-1 0-6-15,-3 1-5 0,1-1-4 0,-2 0-13 0,-2 1-12 0,1 1-18 16,-4-1-21-16,-3 1-26 0,2 0-31 0,-4 2-40 0,2 0-43 15,-4 2-81-15,1-1-102 0,-6 4-67 0,2 0-46 0,-2 1-25 0</inkml:trace>
  <inkml:trace contextRef="#ctx0" brushRef="#br0" timeOffset="227421.6125">24790 9077 344 0,'3'-4'343'0,"-1"0"-73"0,1 0-86 0,1 2-49 15,-3-1-33-15,2-1-19 0,1 4-10 0,-1-3-4 0,1-1-3 16,-1 1-3-16,2 0-2 0,-2 1-4 0,1 0-2 0,-3-1-1 0,2 3 0 15,1-2 3-15,-3-1 2 0,1 2 2 0,-1-1 2 0,-1 2 3 16,3-2 3-16,-1 2 3 0,-2 0 1 0,0 0 2 0,0 0 2 0,0 0 1 16,0 0-1-16,0 0-4 0,-2 0-7 0,2 0-8 0,-3 0-5 15,3 0-8-15,0 0-7 0,-3 0-6 0,3 0-8 0,0 0-6 16,-1 0-7-16,1 0-8 0,0 0-6 0,-2 0-6 0,0 0-5 0,2 0-3 16,-1 2-4-16,-1-2-3 0,1 2-3 0,-1-1 1 0,0-1 2 15,-1 3 0-15,-2-1 1 0,-1 1 4 0,2-1 4 0,-3 1 2 16,-1 2 4-16,-3 2 2 0,0-3 4 0,-2 4 5 0,-1-1 5 0,-2 1 5 15,1 2 6-15,-6-2 4 0,2 2 3 0,-1 2 0 0,-4 0 4 0,2 0-1 16,-4-1 0-16,1 2 0 0,-2 0-1 0,1 1-1 0,-1-1 0 16,0 1-2-16,3-1-1 0,-5 0-3 0,4 1-3 0,2-1-2 15,-3 2-3-15,4-2-2 0,-2 0-1 0,4-1 0 0,0 1-2 0,2-1 0 16,1 0 1-16,-1 1-2 0,2-3 1 0,0 0-5 0,2 0-8 16,3-2-9-16,-3 1-9 0,3 1-14 0,1-3-18 0,0 1-22 15,0-1-23-15,0-1-30 0,1 2-29 0,1-4-40 0,2 2-41 0,-2-1-59 16,2-1-63-16,-2 1-56 0,3-2-49 0,0-1-28 0</inkml:trace>
  <inkml:trace contextRef="#ctx0" brushRef="#br0" timeOffset="227836.5835">23967 9476 463 0,'-3'-1'462'16,"1"0"-68"-16,-1 1-97 0,2-2-65 0,-1 1-49 0,0 1-36 16,1 0-32-16,1 0-21 0,-2 0-18 0,1 0-12 0,-3 0-11 0,3 1-9 15,-3 1-9-15,1-1-8 0,-1 0-7 0,-1 3-6 0,2-1-5 16,-2 0-1-16,0 1-2 0,-1 0 1 0,-2 1 3 0,2 2 2 16,-2 0 2-16,1-2 1 0,-2 5 1 0,3-3-1 0,-1 1 2 15,-1-1-1-15,-1 2 0 0,3-2-1 0,-1 3 1 0,3-1 0 0,-3-1-1 0,1 2-1 16,1-3 0-16,1 2-2 0,-1-2-1 0,2 1-1 0,-1-1 1 15,3 1-1-15,-1-1 1 0,2 2-1 0,0-2 0 0,0-1 0 16,2-1 0-16,-1 2 2 0,3-1 0 0,-3-2-1 0,4 1 1 16,0-1 0-16,0-1 0 0,2 0 1 0,0 0-2 0,-1-2-2 0,2 3-1 15,1-4-3-15,1 0 0 0,0 0-1 0,0 0 0 0,1-2-2 0,1 0 0 16,0-1 1-16,-1 1 1 0,2-3 1 0,-2 2-1 0,0-2 2 16,0 0 2-16,0-1 2 0,-3-2 1 0,3 1 1 0,-3-3 1 0,-2 1 0 15,1 1 1-15,0-3-1 0,-2 0 0 0,0 0-3 0,-2-1-4 16,-1-1-1-16,-1 1-3 0,-1-2-5 0,-1 1-6 0,-1 0-2 15,-3 2-4-15,2-3-5 0,-4 4-8 0,-1-3-14 0,0 3-18 0,0 1-23 16,-5 0-25-16,2 2-33 0,0-1-37 0,-5 1-74 0,3 3-92 16,-4 1-68-16,0 1-62 0,-1 2-32 0,0 0-19 0</inkml:trace>
  <inkml:trace contextRef="#ctx0" brushRef="#br0" timeOffset="228304.3263">23546 9733 65 0,'8'-5'128'0,"0"1"-32"0,0-1-18 0,2 0-7 0,-2 0-3 0,0 2-1 16,1-2 4-16,-3 3 5 0,2-3 5 0,-1 2 6 0,-2 0 8 16,0 0 5-16,0 0 5 0,-2 2 3 0,1 0 4 0,-1-1 4 15,-1-1 2-15,-1 3 6 0,1-2 5 0,-1 1 1 0,-1 1-1 0,0 0-1 16,0 0-2-16,0 0-4 0,0 0-8 0,-1 0-6 0,1 0-6 16,0 0-6-16,0 0-3 0,-2-2-7 0,2 2-5 0,0 0-6 0,0 0-9 15,0 0-6-15,-1 0-9 0,1 0-7 0,-2 0-8 0,0 0-7 16,2 2-7-16,-1-2-8 0,-1 1-7 0,0 1-7 0,1-2-5 0,-1 2-6 15,1-1 0-15,-3 2-1 0,1-2-1 0,-3 2 1 0,1 2 0 16,-3-1 2-16,0 2 1 0,-1 0 1 0,-2 2 2 0,-5 1 4 0,2-1 5 16,-5 4 3-16,0 2 3 0,-3 0 1 0,-5-1 0 0,0 2 0 15,1 1-2-15,-6 2-2 0,0 0-3 0,1 2-1 0,-4-1-3 16,0 3-1-16,0-1-1 0,0-1-2 0,-1 2 1 0,3-1-1 16,0-1 2-16,1 2-1 0,2 0 2 0,2-4-1 0,1 2-3 0,3-3-4 15,2 3-6-15,1-5-12 0,4 0-12 0,0 1-23 0,4-4-25 16,-1 1-36-16,2-3-42 0,4 0-53 0,1 0-56 0,2-3-80 15,0-1-88-15,4 1-58 0,-3-2-39 0,4-1-16 0</inkml:trace>
  <inkml:trace contextRef="#ctx0" brushRef="#br0" timeOffset="228806.3057">22844 10306 423 0,'0'-1'409'15,"0"1"-49"-15,0-4-65 0,0 3-71 0,0 0-47 0,0-2-33 16,-2 1-18-16,0 1-10 0,2-1-10 0,-1-1-8 0,-1 2-10 0,0-1-11 15,-1 2-11-15,2-4-14 0,-3 3-8 0,1-1-8 0,0-1-9 16,0 1-9-16,-2 1-6 0,-1-1-8 0,1 0-3 0,-1 2-5 0,-1 0-2 16,-2-3-1-16,1 3 1 0,-2 0 1 0,1 3 2 0,-4-3 3 15,1 4 2-15,-1-1 1 0,0 2 3 0,-4 0 3 0,4 0 3 0,-4 1 2 16,3-1 2-16,-3 3 0 0,2 1 2 0,-2-1 2 0,2 2-1 16,-2 1 0-16,3 2 0 0,-2-2 0 0,3 1-1 0,-1-1 0 15,3 3 0-15,2 0-2 0,-4 1 0 0,4-1-1 0,0 0 1 0,4-1-1 16,-2 2-2-16,4-3 1 0,0 2-1 0,1-2 1 0,1 1-1 15,1-2 1-15,1-1 0 0,1 3 2 0,1-4 1 0,2 0 1 0,2-2 1 16,0-1 2-16,1 0 1 0,3-2-1 0,1 0 1 0,0-3-1 16,3-1 0-16,1-1 0 0,1-3-2 0,1 2-2 0,1-4-2 15,1 0 1-15,0-3 0 0,0 0 0 0,0-1-1 0,0-3 0 0,-2 0 0 16,0 1-1-16,-1-1 1 0,-1-1-2 0,-3-1 2 0,0-1-2 16,-3 2-1-16,0-2-3 0,-4 0-5 0,2 1-5 0,-3 0-6 0,-4-1-5 15,1 2-12-15,-4-1-9 0,1 2-16 0,-3-1-15 0,-1 0-17 16,-4 3-18-16,1-1-20 0,0 1-21 0,-4 3-28 0,1-4-33 0,-3 5-54 15,-1 0-66-15,-2 2-70 0,1 0-75 0,-3 1-39 0,2 1-23 16</inkml:trace>
  <inkml:trace contextRef="#ctx0" brushRef="#br0" timeOffset="229287.0322">22232 10619 421 0,'1'-1'403'0,"-1"0"-68"16,4 1-89-16,-2-3-60 0,0 3-44 0,-1-2-32 0,-1 2-22 0,2-1-12 15,0-1-8-15,-2 2-5 0,1-1-7 0,1-1-8 0,-2 2-11 0,0 0-8 16,0 0-5-16,0 0-5 0,0 0-6 0,0 0-1 0,0 0-2 16,0 0 0-16,-2 0 2 0,1 2 1 0,-1-1 0 0,0-1 1 15,1 2-2-15,-3-1-2 0,2-1-2 0,0 2-2 0,-1-2-3 16,0 1 0-16,0 1 1 0,-1-1 0 0,1 0 3 0,-2 3 1 0,0-3 1 15,-4 1 2-15,1 3 3 0,-1 0 2 0,-2-1 5 0,-2 3 3 16,-1-1 8-16,0 1 4 0,-3 2 4 0,-1 2 4 0,-3-2 2 0,-1 3 2 16,2 1-2-16,-6 3-1 0,0-2-4 0,0 3 0 0,-2-2-4 15,-1 5-3-15,-1-3-4 0,0 3-4 0,2-2-6 0,-2 4-3 16,0-1-3-16,3-1-4 0,-2-1-5 0,1 3-1 0,3-3-1 0,-2 0-1 16,3 1 1-16,1-3-6 0,2 1-4 0,-1 1-11 0,3-3-12 15,1-1-18-15,1 0-25 0,3-1-35 0,-4-2-42 0,6 0-59 0,-1 1-69 16,4-4-80-16,-1 0-86 0,2-1-52 0,2-2-34 0</inkml:trace>
  <inkml:trace contextRef="#ctx0" brushRef="#br0" timeOffset="229903.2848">21498 11090 15 0,'0'-1'318'16,"-2"-2"-73"-16,2 2-55 0,-1-1-47 0,-1-1-25 0,1 1-12 0,1 0-11 16,-2 0-6-16,0 1-6 0,2-1-5 0,-1 0-3 0,-1 0-3 15,2 0-2-15,-1 1-1 0,1-1-5 0,-2-1-6 0,0 3-1 16,1-3 0-16,-2 3-6 0,2-1-9 0,-3-2-7 0,3 3-5 0,-3-2-5 16,1 0-1-16,0 1-4 0,-2 0-4 0,2 1-2 0,-5-2-2 15,4 2 0-15,-4-1 1 0,0 1-1 0,-2 0 3 0,2 1 3 0,-3-1 4 16,-1 2 7-16,1 0 6 0,-2 2 6 0,-3-1 3 0,3 0 4 15,-4 1 6-15,3 1 3 0,-4 1 4 0,0-3 1 0,2 6 2 0,-2-1 0 16,2-1-1-16,-2 3-2 0,1-2-4 0,0 1-4 0,1 1-5 16,-3 1-6-16,4-1-3 0,0 3-6 0,-2-2-2 0,4 1-5 0,2-1-4 15,-3 1-2-15,5 1-2 0,1 0-1 0,-2-1-1 0,2 1-1 16,4-1-1-16,-1 0 2 0,1 1 0 0,4 0 1 0,0-1-1 16,0 1 1-16,2-1 0 0,1-2 0 0,4 1-2 0,-1 1-2 0,1-3-3 15,2 1-1-15,0-1-2 0,1-2-2 0,4 0-3 0,-3-1-3 16,5-2-2-16,-2 1-2 0,3-4-5 0,0 1-3 0,1-2-2 0,0-2-3 15,2 1-2-15,-1-4 0 0,2 1-1 0,-1-2-2 0,1-2 0 16,-2-1-1-16,1 1 2 0,2-4 0 0,-4 0 3 0,1 0 3 0,-2-1 7 16,-2-2 6-16,0 0 4 0,-4 0 5 0,1-2 2 0,-2 1 3 15,-2 0 1-15,-3-3 2 0,0 2 0 0,-2 0 1 0,-3 1 0 0,0-1-1 16,-1 1 1-16,-4-1-6 0,-2 2-9 0,-1 0-17 0,-2 0-20 0,-3 0-31 16,-3 1-34-16,0 4-67 0,-3-2-82 0,-3 3-95 0,0 1-105 15,-3 0-58-15,-4 0-33 0,-1 2-18 0</inkml:trace>
  <inkml:trace contextRef="#ctx0" brushRef="#br0" timeOffset="237002.2817">25649 8998 270 0,'-2'-1'424'0,"1"-2"-88"0,1 3-129 0,-2-1-67 0,0-2-36 15,2 3-12-15,-1 0-4 0,1-2 2 0,-2 0 5 0,2 1 5 0,0-1 4 16,0 0 3-16,0 2-1 0,0-3-4 0,0 3-4 0,0 0-5 16,0-4-6-16,2 3-6 0,-2-1-6 0,1 0-8 0,-1-1-6 15,2 2-7-15,0-3-7 0,-2 4-5 0,1-3-5 0,1 0-5 16,-2-1-2-16,1 2-4 0,-1 0-5 0,2-1-3 0,0 2-3 0,-2-1-2 15,1-1-2-15,-1 2-1 0,2-1 1 0,-1-1-2 0,-1 2-2 0,2 0 0 16,0 1 0-16,-2-2-1 0,1 2-1 0,-1-1 0 0,2-1-2 16,-2 2 2-16,2 0-2 0,-2 0 1 0,2-2 1 0,-2 2-1 15,2-1 2-15,-2 1 1 0,1-3 2 0,-1 2 0 0,2-2 1 0,0 1 1 16,-2 0 0-16,1 1 2 0,1-3 0 0,-2 4 3 0,1-3 2 16,-1-1 1-16,4 1 1 0,-4 0 2 0,1 0-1 0,1 2-1 0,-1-2 2 15,-1 1-1-15,2-1 1 0,0 2-2 0,-2-1 0 0,1 0-2 16,-1 1-3-16,2 0-4 0,0 1-5 0,-2 0-5 0,0 0-7 15,0 0-4-15,0 0-5 0,0 0-2 0,0 1-3 0,0 2 0 0,-2 3 2 16,0 0 3-16,1 3 5 0,-1 2 3 0,-1 4 5 0,0 1 6 16,-2 4 3-16,-2 2 7 0,-3 5 5 0,2 2 4 0,-4 2 4 0,-2 5 2 15,1 2 2-15,-2 4 0 0,-1 2-4 0,-3 4-5 0,1 0-4 16,0 4-5-16,-3 1-7 0,0 0-5 0,1 4-5 0,0-1-4 0,-1 0-4 16,0 0 0-16,1 1 5 0,1 0 2 0,-2 1 4 0,3-2 3 15,-2 1 4-15,1-1 3 0,1 0 3 0,0 2 3 0,-1-1 4 0,3 0 3 16,-1-2 3-16,1 1 2 0,-1-1 2 0,2-1-2 0,0-1-4 15,0-1-5-15,0-2-5 0,2-2-2 0,-3 0-6 0,5-4-3 0,-1 0-5 16,-3-3-7-16,5-2-7 0,-2-1-9 0,1-3-9 0,-1 0-9 16,4-4-10-16,-2-1-11 0,2-3-12 0,-1 0-16 0,1-2-16 15,1-2-15-15,2-2-16 0,0-1-21 0,0-2-21 0,1-3-21 0,1-2-18 16,0-1-28-16,0-1-33 0,1-1-58 0,-1 0-69 0,1-3-39 16,1-2-26-16</inkml:trace>
  <inkml:trace contextRef="#ctx0" brushRef="#br0" timeOffset="237536.4207">24509 11393 334 0,'5'-3'483'0,"-4"2"-47"0,-1 1-77 0,0 0-71 16,0 0-68-16,0 0-34 0,0 0-20 0,0 0-10 0,0 0-8 15,2 0-2-15,-2 0 1 0,1 0-2 0,-1 0 0 0,2 0-3 16,0 0-4-16,-2 0-6 0,0 0-9 0,1 0-9 0,-1 0-9 0,2 0-11 16,-1 0-10-16,1 0-9 0,0 0-10 0,1 0-9 0,0 0-6 15,5 0-9-15,0-1-6 0,1-1-7 0,4 1-5 0,0-1-7 0,4-1-7 16,0-1-11-16,5 1-10 0,2 1-14 0,2-2-13 0,1 1-17 16,3-2-19-16,1 2-20 0,-1-1-23 0,3-1-25 0,3 1-27 15,-1-1-32-15,-2 2-35 0,2-4-48 0,2 1-53 0,-1 2-75 0,0-3-87 16,-3 1-47-16,1 2-32 0,-4-3-5 0</inkml:trace>
  <inkml:trace contextRef="#ctx0" brushRef="#br0" timeOffset="238351.9358">25443 8749 3 0,'-4'-3'271'16,"0"1"-58"-16,-1-1-54 0,2 1-26 0,-3-1-11 0,3 0-4 0,2 0 1 15,-3 1 3-15,1 0 1 0,2 0 1 0,-3 0-1 0,4 1-4 16,-1 1-4-16,1-2-8 0,0 2-8 0,0 0-11 0,0 0-8 0,0 0-8 16,0 0-9-16,1 0-9 0,1 2-9 0,1-2-8 0,0 1-5 15,1 1-5-15,0-2-3 0,4 2-4 0,0 0-2 0,3 0-2 0,2-1-1 16,3 2 0-16,2-1 0 0,3 1-1 0,3-1 1 0,3 1-1 16,4 1 1-16,3-3 0 0,-1 3 0 0,4-1 1 0,1-3 0 15,1 2 1-15,1 0 1 0,2 1 0 0,-3-1 0 0,2-2 1 0,-1 0 0 16,-2 3 0-16,-2-1 3 0,2-2-1 0,-3 0 1 0,-2 0 1 15,-3 0 1-15,-2 0 0 0,-3 0 1 0,-2 0-1 0,-3 0-2 0,-1 0-2 16,-4 0-2-16,-3-2-2 0,1-1-5 0,-7 3-12 16,1 0-16-16,-6-2-26 0,1 2-34 0,-2 0-53 0,-3-3-65 0,-5 3-99 15,-2-2-116-15,-6 0-67 0,0 2-44 0,-2 0-23 0</inkml:trace>
  <inkml:trace contextRef="#ctx0" brushRef="#br0" timeOffset="241379.0744">22749 10446 321 0,'0'0'276'0,"0"0"-86"0,0 0-50 0,0 0-34 0,1 0-20 16,-1 0-15-16,0 0-10 0,0 0-6 0,4 0-5 0,-4 0-1 15,0 0-5-15,0 0-5 0,0 0-6 0,0 0-8 0,0 0-7 0,0 0-6 16,0 0-6-16,0 0-2 0,0 0-2 0,2 0 1 0,-2 0 2 16,0 0 1-16,2 0 0 0,-2 0 3 0,0 0 3 0,0 0 0 0,0 0 1 15,0 0 2-15,0 0 0 0,0 0-1 0,0 0 0 0,0 1-1 16,0-1 0-16,0 0-2 0,0 0-1 0,0 0 0 0,0 0-1 16,0 0-1-16,0 0-1 0,0 0-2 0,1 2 0 0,-1-2-3 0,0 0 0 15,0 0 1-15,0 0-2 0,0 0-1 0,0 0-1 0,0 0 0 16,0 0 1-16,2 1 0 0,-2 0 0 0,0-1 0 0,0 2 1 0,0 0 0 15,1-2 0-15,-1 1 1 0,0-1 0 0,0 2 0 0,0-1 0 16,2-1 1-16,-2 2 1 0,0-1-1 0,2 1-1 0,-2-2 2 16,0 3-2-16,0-3-1 0,0 2 1 0,0 0 0 0,0 0 2 0,1-1-2 15,-1-1 1-15,0 2 1 0,0-2-1 0,0 2-1 0,0 0 1 16,0-2-1-16,0 1 0 0,0 1 0 0,0-2 1 0,0 2-2 0,0-2 0 16,0 0 0-16,0 0-1 0,0 1 0 0,0-1 0 0,0 0 0 15,0 0 0-15,0 0 1 0,0 0 1 0,0 0 0 0,0 0-1 0,0 2-1 16,0-2-1-16,0 0-1 0,0 0-1 0,0 0-3 0,0 0-3 15,0 0-1-15,0 0-2 0,0 0-2 0,0 0-1 0,0 0-3 0,2 0-1 16,-2 0-2-16,0 0 1 0,0 0-2 0,0 0-2 0,0 0 0 16,0 0 1-16,0 0 1 0,0 0 2 0,0 0 1 0,0 0-1 15,0 0-2-15,0 0 0 0,0 0-3 0,0 0-4 0,0 0-7 0,0 0-7 16,0 0-9-16,0 0-7 0,0 0-10 0,0 0-15 0,0 0-19 16,0 0-26-16,0 0-32 0,0 0-62 0,0 0-77 0</inkml:trace>
  <inkml:trace contextRef="#ctx0" brushRef="#br0" timeOffset="247169.2585">22744 10548 166 0,'0'0'350'0,"0"0"-61"16,0 0-73-16,0 0-44 0,0 0-30 0,0 0-18 0,0 0-13 16,0 0-9-16,0 0-5 0,0 0-6 0,0 0-4 0,0 0-4 0,0 0-3 15,0 0-5-15,0 0-3 0,0 0-3 0,0 0-5 0,0 0-1 16,0 0-2-16,0 0-3 0,0 0 1 0,0 0-2 0,0 0 0 0,0 0-5 16,0 0 0-16,0 0-5 0,0 0-4 0,0 0-6 0,0 0-6 15,1 0-7-15,-1 1-6 0,2-1-5 0,0 2-4 0,-2 0-2 0,1 1-2 16,-1 1-1-16,3-1-2 0,-2 2-1 0,3 2 0 0,-3-2 0 15,1 3 1-15,1 1 2 0,0 2 1 0,0 0 3 0,1 1 4 16,-3 2-1-16,4 1 0 0,1 0-1 0,-3 2 0 0,2-1-1 16,-2 1 0-16,0 2 0 0,2-1 0 0,-1 0 0 0,0 2-1 0,1-1-1 15,-4 1-1-15,4-1-2 0,-2 1-1 0,2-2 2 0,-2 0-1 0,1-2 1 16,-1 2-2-16,1-1 1 0,-1-1-2 0,0-1-4 0,1 0-5 16,-3 1-7-16,3-3-5 0,-1-1-10 0,0 0-13 0,0-2-16 15,1 2-17-15,0-2-23 0,-1-1-25 0,0-1-31 0,0 1-38 0,-1-1-58 16,0-1-70-16,-1 0-67 0,2 0-66 0,-3 0-36 0,2-1-23 15</inkml:trace>
  <inkml:trace contextRef="#ctx0" brushRef="#br0" timeOffset="247635.8252">22971 11156 47 0,'0'-5'351'0,"0"2"-78"0,0-1-52 0,0 2-39 0,-2-3-22 15,2 2-15-15,-1 0-10 0,-1 2-9 0,2-2-9 0,-1 1-9 0,-2 0-9 16,1 0-9-16,-1 0-9 0,1 2-8 0,-1-1-8 0,0-1-6 15,0 2-10-15,0 0-7 0,-2 0-6 0,-1 2-4 0,1-1-2 0,0 1-4 16,-1-1-2-16,-1 2-1 0,0 2-2 0,0-2 2 0,-1 1-1 16,2 2 1-16,-1-1-1 0,-2 5 0 0,1-3-2 0,3 3-1 0,-1 0-1 15,-1-1 0-15,2 2-1 0,0-2-1 0,0 0-2 0,0 4 1 16,4-2-2-16,-3 2 0 0,4-4-1 0,0 2 2 0,0-1-1 0,2 1 3 16,1-1 1-16,0 1 1 0,4-3-1 0,-1 0-1 0,1 0-1 15,2-1-1-15,1-1-4 0,-1-1-2 0,5-2-4 0,-1-1-5 16,3 2-4-16,0-4-4 0,-1-2-3 0,3 0-4 0,1-2-3 15,-2 0-1-15,1-2-3 0,0-1 0 0,-2 0-1 0,2-2 2 0,-2-1 0 16,-2-1 1-16,-2 1 3 0,1-2 3 0,-5 0 3 0,1 0 2 0,-4-2 2 16,1 1 1-16,-3-2 0 0,-1 1 0 0,-4 1-1 0,-1 2 0 15,-3-6-1-15,0 4-4 0,-4 1-5 0,0 0-9 0,-3 0-13 16,-2 3-16-16,0-1-21 0,-2 0-21 0,-1 3-34 0,1 0-41 0,-1 0-80 16,-1 3-100-16,1 1-67 0,0 0-49 0,2 0-23 0</inkml:trace>
  <inkml:trace contextRef="#ctx0" brushRef="#br0" timeOffset="248319.134">24084 9786 190 0,'-1'-5'373'0,"-1"0"-78"0,0 1-63 16,1 1-55-16,-3-1-25 0,3-1-12 0,-1 2-4 0,2-1-1 0,-1 1-3 16,-1-2-6-16,0 0-4 0,2 3-4 0,-1-1-5 0,1-1-6 0,0 4-9 15,0-3-8-15,0 1-8 0,0 2-8 0,0 0-7 16,0 0-6-16,0 0-8 0,0 0-9 0,0 0-8 0,0 0-8 0,0 0-9 15,0 0-9-15,0 0-7 0,0 0-11 0,0 0-6 0,0 2-4 0,0 1-2 16,0 1-4-16,0 1 0 0,0 0-2 0,-2 3 0 0,2-1 1 16,-1 2 1-16,-1 3 3 0,0 0 2 0,-2 3 3 0,3 0 4 15,-3 3 2-15,3 0 1 0,-3 1-1 0,1 3-1 0,0 0 1 0,0 0 1 16,0 2 3-16,-1 2 2 0,2-1 3 0,-3 1 2 0,2 0 3 16,-1 1 0-16,1-2 4 0,2 1 2 0,-3-1 2 0,3 1 4 15,-1-2 3-15,1 0 3 0,-3-2 1 0,4 1-1 0,-1-4-3 0,1 2-5 16,-3-2-5-16,1-2-11 0,2-2-14 0,-1 0-17 0,-1 0-21 15,2-1-27-15,-1-2-30 0,1-2-30 0,-2-1-33 0,0 0-38 0,-1-1-42 16,2-1-67-16,-1-2-76 0,0 0-46 0,2-1-32 0</inkml:trace>
  <inkml:trace contextRef="#ctx0" brushRef="#br0" timeOffset="248654.3863">24022 10330 335 0,'-3'-4'392'15,"2"1"-75"-15,-1-1-54 0,0 1-39 0,-1 1-26 0,2-1-21 16,-1 0-13-16,0 1-16 0,-1 1-13 0,2-3-12 0,-3 4-12 0,-2-1-10 16,3 1-10-16,-2 0-11 0,1 1-9 0,-3 1-9 0,1 1-9 15,-2 0-9-15,0 0-6 0,2 1-4 0,-5 4-5 0,3-2-2 16,0 2-1-16,0 1-2 0,-1 1-2 0,2 1-1 0,-1 1 0 0,2-2-2 16,-2 1-1-16,4 2-2 0,-1 1-1 0,1-1 1 0,1 1-1 15,0-2-1-15,1 1 1 0,1 0 0 0,1 4-1 0,1-6 2 16,-1 1-1-16,4-1-1 0,-3 1-1 0,4 0-2 0,0 0-3 15,1-4-4-15,0 1-3 0,2-1-6 0,0-1-4 0,2-2-5 0,1-3-2 16,0 2-2-16,3-3-1 0,-3-1-1 0,5 0 0 0,-2-3 0 0,2-1 0 16,-3-1 1-16,3-1 2 0,-2-1 3 0,0-2 3 0,0-1 2 15,1-2 2-15,-3-1 3 0,-1 0 0 0,0-1-1 0,-2-1-1 16,0 0-3-16,-5-2-3 0,1 1-1 0,-3 0-4 0,-2-3-2 0,-2 2-5 16,-1 0-3-16,-3 1-8 0,-3-1-12 0,-1 2-16 0,-3 0-19 15,-2 1-27-15,-2 1-32 0,-1 3-54 0,-2-1-70 0,-2 1-81 16,-1 3-89-16,-3 0-47 0,2 2-29 0</inkml:trace>
  <inkml:trace contextRef="#ctx0" brushRef="#br0" timeOffset="249435.8593">25170 9025 307 0,'0'-6'384'0,"0"0"-87"0,0 0-60 0,0 2-49 0,0-1-25 0,0 1-15 16,-2 0-11-16,2 0-8 0,-1 1-9 0,1 1-7 0,0-1-9 16,0 3-9-16,0-4-11 0,-2 4-11 0,2 0-11 0,0 0-10 0,0 0-13 15,0 0-12-15,0 0-11 0,0 0-10 0,0 0-10 0,0 0-5 16,-2 0-2-16,2 4-3 0,-1-1 2 0,-1-1 1 0,1 3 2 15,-1 0 2-15,0 2 4 0,-1 0 4 0,-1 2 4 0,1 0 6 0,0 2 4 16,-2 2 8-16,0 1 3 0,2 1 3 0,-2 1 0 0,2 1 2 16,-3 3-1-16,2-1 0 0,0 0 0 0,-3 3 0 0,2 2-1 15,2-1-1-15,-3 0-1 0,1 2 0 0,1 1-1 0,0-2 0 0,0 3 0 16,0 0-1-16,0-2-2 0,-1 0 1 0,0 3-4 0,2-5-3 0,-2 4-6 16,1-4-4-16,0 0-10 0,1-1-10 0,0-1-11 0,-1 0-16 15,0-1-16-15,1-3-18 0,2 0-24 0,-1-2-26 0,0 0-23 16,1-3-22-16,-2 2-22 0,1-4-24 0,0 0-25 0,1-2-22 0,-1 0-27 15,-1-1-26-15,0-2-42 0,3-2-48 0</inkml:trace>
  <inkml:trace contextRef="#ctx0" brushRef="#br0" timeOffset="249752.5165">25020 9612 261 0,'1'-7'373'0,"-1"-1"-52"15,2 1-67-15,0-2-38 0,-2 6-25 0,0-4-16 0,0 1-13 0,0 2-12 16,0-1-10-16,0 0-9 0,0 3-7 0,0-1-10 0,-2 0-12 15,0 1-12-15,2-1-12 0,-1 3-12 0,-1-1-11 0,2 1-9 0,-1 0-8 16,-1 1-8-16,0 1-4 0,-1 1-5 0,0 0-3 0,0 2-2 16,-5 0-1-16,3 3-1 0,-1-1 1 0,-1 3-1 0,3-1 2 0,-5 1 1 15,4 2 1-15,-3 0-1 0,1 0-1 0,2 0-2 0,0 0-2 16,0 3-3-16,0-2-2 0,2 0-1 0,-1 0 0 0,3-1-2 16,-1 0 2-16,2 2-1 0,0-3 1 0,2 0 1 0,-1-1 1 0,3 0 2 15,0-1 1-15,0 1 3 0,1-3 1 0,2 1 2 0,-1-3 1 16,4 0 0-16,-2-2 0 0,1 0 0 0,3-3 0 0,-3 0 0 0,5 0 0 15,-3-3-1-15,3 0-1 0,-1 0-3 0,0-2-1 0,-1-3-2 16,0 1-2-16,2-2-3 0,-3-3-1 0,0 2-3 0,-2-3-2 0,-1 0-3 16,0-2 0-16,-2-2-4 0,-3 3-3 0,1-4-9 0,-4 2-10 15,-4-2-17-15,0-1-18 0,-4 2-28 0,-3 0-30 0,-3 0-59 16,-2 3-71-16,-5 0-95 0,-2 3-109 0,-3 1-58 0,-2 1-34 16,-4 2-17-16</inkml:trace>
  <inkml:trace contextRef="#ctx0" brushRef="#br0" timeOffset="258535.7477">25434 8748 19 0,'0'0'65'0,"0"0"-9"16,0 0-5-16,0 0-5 0,0 0-6 0,0 0-7 0,0 0-5 15,0 0-2-15,0 0-5 0,0 0-3 0,0 0-2 0,0 0-3 0,0 0-4 16,0 0-3-16,0 0 0 0,0 0 1 0,0 0-3 0,0 0-2 15,0 0-2-15,0 0-2 0,0 0 1 0,0 1 2 0,0-1-1 16,-2 0-1-16,0 2 2 0,2 0 3 0,-1-2 0 0,-1 0 1 0,2 3 1 16,-1-3 1-16,1 4 3 0,-2-3 3 0,-1 1 2 0,2 0 3 15,-1 1 4-15,1-1 0 0,-3 0 4 0,3-1 3 0,-1 1 1 0,1 0-2 16,-3 1 0-16,3-1 0 0,-4 1 0 0,2 0 1 0,-2 0-1 16,2 0-1-16,2 2 0 0,-3-3 2 0,1 3-2 0,-2-2-3 0,2 2-2 15,0-3-3-15,0 3-1 0,-3-2-1 0,1 1-2 0,2 1 0 16,-2 0 0-16,2 0-1 0,-2-1 0 0,2 1-2 0,-3-1-1 15,3 0 1-15,-2 2-1 0,1-1-1 0,0-1 0 0,-3 1 1 0,1-1 3 16,1 1 1-16,1 0 0 0,-1 0 2 0,-2-1 1 0,3 3 1 16,-4-2 0-16,2 0 2 0,-2 2 0 0,1-2 2 0,0 1-1 0,-1 0 1 15,1-1-1-15,-3 1-1 0,1 0 1 0,1 1-3 0,0-1 0 16,0 1-1-16,-1 0-1 0,1 2-1 0,-2-1-1 0,1-1 0 0,0 0-3 16,-1 0 1-16,-1 1-2 0,3-1 0 0,-1 1-1 0,-2-1 1 15,1 2-2-15,2-1 0 0,-1 0 0 0,-1-1 0 0,-1 1-2 16,3-1 1-16,-3 1 0 0,3-1 0 0,-1-1 0 0,-2 1 0 0,1 0 0 15,2 0-2-15,-2 1 1 0,0-1 1 0,0 1 0 0,0-1 0 0,0 1 0 16,0-1 1-16,-2 1 0 0,2 0 0 0,-1-1 0 0,-1 2 0 16,0-1 1-16,1-1-1 0,-3 0 1 0,1 0 0 0,1 1 0 15,1-1 0-15,-5 1-1 0,3-1-1 0,-1 2 0 0,2 1 1 0,-3-2-1 16,-1 2 0-16,4-2-1 0,-6 0-2 0,6 1 2 0,-4 1 0 16,2 0-2-16,-2-1-1 0,2 1-1 0,0-1-1 0,1 1 1 15,-3 0-1-15,3-2 0 0,-1 1-1 0,3 1 0 0,-2-1-2 0,-1 0 1 16,5-2 0-16,-4 2-1 0,0 0 0 0,2-1 0 0,0 1 1 15,2-1 1-15,-1 1-1 0,-2-2 0 0,2 2-1 0,0-2 0 0,1 1 0 16,0-1-1-16,-1-1 1 0,-1 1 0 0,3 0 0 0,-1 1 1 16,-2-3-1-16,1 2 1 0,2-2-1 0,-2 2 0 0,2-2 0 0,-2 1 1 15,0-1 1-15,1 0-1 0,1 2 0 0,-2-1-1 0,1-1-2 16,0 0 1-16,1 2-1 0,-2-2-1 0,1 2 1 0,-1-2 0 16,2 2-2-16,-3-2 1 0,3 1-1 0,-1 2-1 0,-2-2 1 0,1 1-2 15,2-1 0-15,-4 0 1 0,2 1-1 0,1 0 1 0,-4 0 1 16,4 1 0-16,-3-3 2 0,2 2 0 0,0-1 1 0,0 1 0 0,-2-1 0 15,2 0 1-15,1 2-1 0,-4-5 2 0,4 6 2 0,-4-4 0 16,4 2 0-16,-1-1 0 0,-2 1 1 0,2-1-1 0,2 0 0 0,-3 0 0 16,3 0-1-16,-1-1 2 0,-2 0-2 0,1 2 0 0,2 0 1 15,-1-2-1-15,0 0 0 0,0 2-1 0,0-1 2 0,0 0-2 16,-1 0 1-16,2 0-2 0,-3 0-1 0,3 0 2 0,-1-1-1 0,-1 2 1 16,-1 1 0-16,3-4 0 0,-2 1-1 0,1 3 0 0,-2 0 1 15,1-4 0-15,-2 4-1 0,2-2 0 0,-1 1 0 0,1-1 0 16,-2 1-1-16,0 0 2 0,1 0 0 0,-1 0-1 0,0 0 0 0,1-1 0 15,-3 1 0-15,3-1 0 0,-1 0-1 0,0 0-1 0,1 0 2 0,-2-1 0 16,4 0 1-16,-3 2 0 0,2-2 0 0,0-1 1 0,0 1-1 16,-2 0 0-16,2 0 1 0,2 0 2 0,-2 0-2 0,2-3 1 0,-4 2 1 15,4-1 1-15,-2 2-2 0,2-3 0 0,-2 3 0 0,-1-2 1 16,2 2-1-16,1-3 0 0,-3 3 0 0,1-2 0 0,0 4 0 16,-2-3 0-16,3 1 0 0,-1-2 1 0,-2 4 0 0,0-2 0 15,3 0 0-15,-4-2-1 0,0 3 0 0,1 0 0 0,-1 0-1 0,-1 0 1 16,3-2 0-16,-2 4 0 0,-1-1 0 0,1 0-1 0,-1-2-2 0,2 4 0 15,-4-1-1-15,3-2 0 0,0 2 1 0,-2-1-2 0,2 1 2 16,-1 1-1-16,-1-2 1 0,1 1-1 0,2-1 0 0,-2 1 0 0,1-1 0 16,2 2 0-16,-3 0-1 0,1 0 1 0,0-2 0 0,1 0 0 15,-1 3-2-15,0-1 1 0,0-1 0 0,1 1-1 0,-1 0 3 16,3 0 0-16,-3-2 2 0,1 2 0 0,0 0 0 0,1-1 2 0,-1 1-1 16,-1-1 1-16,1 2 2 0,-2-1 0 0,3 0 2 0,-3 0 1 15,1 0 2-15,1 1 0 0,-1 1-1 0,0-3 0 0,-1 3 0 0,1-2 0 16,-2 0 1-16,2 1 0 0,-2-1 2 0,0 1-1 0,-1 0-1 15,4 2 0-15,-6-3-1 0,6 0 0 0,-6 0-1 0,2 2-1 16,1-3 0-16,0 1-1 0,-2 3 1 0,3-4-1 0,-2 1-2 0,2-1 1 16,-2 1-2-16,2-2-1 0,0 1 2 0,-1-1-2 0,1 0 0 15,1 1 0-15,0-1 1 0,0 0-1 0,0 0 0 0,0-2-1 16,0 1 0-16,1 0 1 0,1-2-1 0,0 0 1 0,-2 1-1 0,2 1 0 16,0-1 0-16,-2-1 0 0,2 0 2 0,-1 0-1 0,1 1 0 15,-1-2-1-15,0 2 0 0,-1-2 1 0,-1 0-1 0,3 2 0 16,-2-2-2-16,-1 1 0 0,1-1-1 0,-1 3 1 0,0-3-1 0,0 1 0 15,1 1-2-15,-2 1 0 0,0-1-1 0,1-1 1 0,0 0-1 16,0 1 1-16,-1 0-1 0,2 2 0 0,-1-5-1 0,1 2-1 0,-2 1 1 16,2-1 0-16,-1 1-1 0,1-2 2 0,-1 1-1 0,3-1 0 15,-2 1 1-15,-1 0-1 0,5-1 1 0,-4 1 0 0,2 1-1 16,-2-1 1-16,2 0-1 0,0 0 1 0,1-1 0 0,-2 2-1 0,3 0 2 16,-1-3-2-16,-1 2 1 0,0-1-1 0,0 0 0 0,2 2 2 15,-3-2-2-15,2-2 2 0,0 2 0 0,0 0 1 0,1 2 1 0,-1-3 1 16,-1 2 0-16,1-3 2 0,1 1-1 0,-2 3 1 0,0 0 1 0,0-2 0 15,2 1 2-15,-2 0-1 0,0-1 2 0,1 2-2 0,-1 0 0 16,2-5 2-16,-3 5-2 0,2-1 2 0,0-2-2 0,0 0 0 0,1 2 1 16,-1-1-1-16,1 0 2 0,-2 0-2 0,3 0 0 0,-2 0 1 15,0-1-1-15,2 2 1 0,-2-4-1 0,0 3 0 0,0-1 0 16,2 0 0-16,0 1 0 0,-2-1 1 0,2-1-1 0,0 2 0 0,-1-3 1 16,0 1-1-16,1 2 1 0,-1-3-1 0,0 0-1 0,1 3 2 15,0-2-2-15,0-1 0 0,-1 1-1 0,1 1-1 0,-2-2-1 16,1 0-1-16,1 0-2 0,0 0-1 0,0 0-2 0,-1 0-1 0,-1 0 0 15,2 0-1-15,-2 0 0 0,2 0 0 0,-4 0 0 0,3 0 0 16,0 0 1-16,1 0 1 0,-2 0 0 0,-1 0 1 0,2 0 1 0,0 0 0 16,-1 0 3-16,0 0 0 0,2 0-1 0,-1 0 1 0,1-2 0 15,0 2 1-15,1 0 0 0,-2-1-1 0,3 1 2 0,-1 0 2 16,3-1 0-16,-1 1 1 0,1-3 1 0,-1 3-2 0,1 0 0 0,0 0-1 16,0 0 0-16,1-3-2 0,2 3 0 0,-3 0 2 0,3-1 1 15,-1 1 0-15,0-1-2 0,-2-1-3 0,3 2-1 0,-1-1-2 0,0-1 1 16,-1 0-1-16,2 1 0 0,-1-3 2 0,0 1 0 0,-1 3 3 15,2-5 1-15,-1 1-1 0,-1 1-1 0,1-2 1 0,-1-1 2 16,2 0 0-16,-1 0 1 0,2-2 2 0,0 1 0 0,0-2 2 0,0 0 1 16,0 0-1-16,2 0 0 0,-1-1-2 0,2-1 0 0,2 0-2 15,-2-1-1-15,2-1 0 0,-2 0 0 0,4 1 1 0,-2-2 0 0,2 1 0 16,-1-1-1-16,2 1 0 0,-1-1-2 0,2 1 1 0,-1-1 0 16,0-3-1-16,4 4 1 0,-2-2 0 0,0 2 0 0,0-2-2 0,2 0-2 15,1 1 0-15,-3-1-2 0,2 2-2 0,1-2-2 0,0 0-2 16,-1 1-2-16,2-1 0 0,-2 0-1 0,2 2-1 0,-1-2 1 15,1 0 0-15,1 0-1 0,-1 1 1 0,0-1-2 0,2 1-1 0,-4-1 1 16,6 1 1-16,-5 0 0 0,4-1 2 0,-3 3 0 0,3-5 2 16,-2 2-2-16,2 1 1 0,-1 0-1 0,1-1 0 0,-1 2-2 0,1-1 0 15,1 0 2-15,-1 1 0 0,-1 0 1 0,3 0 0 0,0-2 3 16,-1 1 0-16,0 2 0 0,1-1 1 0,0 0 1 0,0 2 0 16,1-3 1-16,0 2 2 0,0 0 0 0,0-1 2 0,2 0-1 0,-4 2 3 0,2-3 2 15,2 2 2-15,-2 1-1 0,1-1 0 0,-1 2 2 0,2-2 0 16,0-1 2-16,-1 3 0 0,0-2 1 0,0 0-1 0,0 2-1 0,3-2 2 15,-2 0 0-15,2 0-3 0,-3 0-2 0,0 1-4 0,1-1 1 16,2 3-2-16,-3 0-2 0,3-4-1 0,-2 2-6 0,-2 1 0 16,1-1 0-16,1 1-1 0,-3-1 1 0,2 2 0 0,-3-3-1 15,0 2 1-15,1-2 1 0,-1 2-2 0,-1 0 0 0,0 0 1 0,-1-1 3 16,1 1 3-16,-3-2 1 0,4 0 1 0,-4 2-2 0,2 0 0 16,-2 0 0-16,2-1-1 0,-2 1-1 0,3 0 0 0,-2-2-1 15,0 2 0-15,1 0 0 0,2-1-1 0,-4 2-2 0,3-1-2 0,-1 0 2 16,1-2-1-16,2 4 1 0,-3-3 0 0,5 0-1 0,-4 1 1 15,2 0 0-15,1-3 0 0,-2 3 3 0,4 0 1 0,-1 1 2 0,-2-2 0 16,1 2 0-16,2-3 1 0,-2 3-1 0,0-1-1 0,0 0 0 0,0 1-1 16,0-1 1-16,0 1 1 0,0 0 0 0,-2-1-2 0,1 1-1 15,0-2 0-15,0 3-1 0,1-4-1 0,-2 4 1 0,3-1 0 16,-4-2 1-16,4 4 1 0,-3-2 2 0,2 0-1 0,-1-1 0 0,-2 1 0 16,5 1 1-16,-3 0 0 0,0-1 0 0,2 0 0 0,-1 2-1 15,-2-3-1-15,2 3 0 0,1-1-1 0,-4 1 1 0,5 0 1 0,-3-1 2 16,0 1-1-16,0-1 1 0,1-1-1 0,-2 2 1 0,1 0 1 15,-1-1-2-15,0 1 2 0,1-2 3 0,-3 1 2 0,1 0 0 16,1 1 0-16,-1-1-1 0,-1 1-1 0,1-1 0 0,0 0 2 0,0-1 0 16,-3 2 0-16,2-1 1 0,-2 1 2 0,2-1 1 0,-2 3 1 15,2-3-1-15,-2 2-1 0,0-1 1 0,1 1-1 0,-1 0 2 16,-1-1-2-16,2 4 0 0,0-2 0 0,-2-2 1 0,2 2 0 0,0 2 3 16,-2-2 1-16,4 1 1 0,-4-1-1 0,3 1-2 0,-2-1 1 0,2 1 1 15,-2 1 2-15,2-2 0 0,-3 1 3 0,0 0 2 0,2-1 0 16,-2 1 1-16,1-1 0 0,-1 2-2 0,2-4 1 0,-2 2 0 15,1 3 4-15,-1-4 1 0,3 3 1 0,-3-1 2 0,-1-1 1 16,1 1 1-16,0-1 0 0,-1 3-1 0,1-3 1 0,-1 0 0 0,-1 0 0 16,1 3 1-16,-2-3-2 0,2 3-3 0,-3-3-1 0,4 2-2 0,-4-2-2 15,1 1-3-15,1 1-1 0,-2-2-1 0,3 2-2 0,-2 0-1 16,0 0 0-16,0 0-1 0,2 0-2 0,-2 0-2 0,1 0-1 16,1 0 0-16,-1 1-1 0,2 0-1 0,0-1 1 0,-2-2 2 0,3 3-2 15,-3-3 0-15,3 2 0 0,-1-1 1 0,-1 1-1 0,1-1-1 16,3-1 1-16,-5 2 2 0,0 1-1 0,3-3 0 0,-1 2 1 15,-1 0 0-15,1 0 0 0,0 0-3 0,-1 0 0 0,1 0 0 0,0 0 1 16,0 0-1-16,-4 0 1 0,3 1-2 0,-2-1 0 0,1 1-2 16,2-1 1-16,-4 1 1 0,2-3-1 0,0 3-1 0,-1-1 0 0,1-1-1 15,-2 4 0-15,-1-3 0 0,5 1-1 0,-5 0 1 0,1-1 0 16,0 1-1-16,1 1 0 0,-2-1-1 0,0 0 0 0,1-1 0 0,-1 3 1 16,2-2-1-16,-2 2 2 0,1-1-1 0,-1-1 1 0,0 2-2 15,1-1 1-15,0-1-2 0,-1 2 2 0,0-2 0 0,1 2 1 16,-1-1-1-16,1 0-1 0,1 1 1 0,-2-2-1 0,0 1-1 0,0 1 1 15,1-2-1-15,-1 2 1 0,0 0-1 0,0-1 1 0,1 1 1 16,1 0-1-16,-2-2 0 0,-1 2-1 0,1 0 1 0,-1 0-1 16,-1 0 1-16,5 0 1 0,-5 0-1 0,2 0 0 0,0 0 0 0,1 0 0 15,-2 0-1-15,1 0 0 0,-2 0 1 0,3 0 0 0,-2 0 1 0,-1 0-1 16,2 0 0-16,2 0 0 0,-4 0 1 0,0 2 0 0,2-1 2 16,0-1 1-16,-2 2 0 0,2-2 1 0,1 1 1 0,-2 1 0 15,-1-2-1-15,2 1 1 0,1 0-1 0,0-1 1 0,-3 2 2 0,0 0-1 16,3-1 1-16,-2 1 1 0,1-1-1 0,-1 1 0 0,1 1 1 15,-1-2-1-15,-1 0 0 0,3 1 2 0,-1-1-1 0,-1 1 1 0,0 1 1 16,-3-1 0-16,3 0 1 0,-2-2-1 0,-1 3-1 0,2-3 1 16,1 4-2-16,-4-4 0 0,0 3-1 0,0-1 1 0,1-2 0 15,-1 5 2-15,0-5 0 0,1 2 2 0,0 1 0 0,-3-1 0 0,2-1 0 16,1 1 1-16,-1 0 0 0,2 1 1 0,-4 0 1 0,3 0 2 16,0 0 0-16,-1 0 2 0,0 0-2 0,0 0 0 0,1 0-4 0,-3 0-1 15,2-1-1-15,1 1 0 0,-1-1 1 0,0 1 0 0,1 1-1 16,0-1-1-16,-3-1 1 0,1 1-1 0,-1 1-1 0,1 1 1 15,0-1 1-15,-2-1 0 0,1 2 2 0,-1-1 1 0,2 0-1 0,-2 2 0 16,0-1 0-16,0 0 0 0,0 0-1 0,0 0-1 0,-2 2 0 16,2-1 0-16,-1 1-1 0,1 0-1 0,-2-1 2 0,0 2-1 15,1-3 0-15,-1 3 1 0,1-2 0 0,-3 1 0 0,0 1 0 0,3-1 2 16,-3 1 2-16,3-1 0 0,-4 0 1 0,2 3-1 0,-2-3-3 0,0 1-7 16,-1-1-10-16,0 2-11 0,-2-1-14 0,0 1-14 0,-1-1-15 15,0 1-20-15,0 1-22 0,-5-2-19 0,3 3-17 0,-2-2-20 0,-3-1-20 16,2 4-16-16,-2-4-12 0,-3 5-28 0,3-2-30 0</inkml:trace>
  <inkml:trace contextRef="#ctx0" brushRef="#br0" timeOffset="272534.3231">24961 8470 46 0,'-8'2'80'0,"0"-1"3"0,2 1 6 15,-2 0 2-15,0 1 0 0,2-2 1 0,-2 0 3 0,0 2-1 16,0-1 0-16,3-1-3 0,-1 2-2 0,-1-1-4 0,2-1-3 0,-3 1-3 15,1 1-3-15,2-1-4 0,-2 0-3 0,2 1-5 0,0-1-2 16,0 1-5-16,-1 1-4 0,1-1-4 0,-1 0-5 0,1 0-3 0,1 1-1 16,-1-1-4-16,1-1-4 0,0 3-1 0,-2-3-4 0,-1 3-3 15,3 0-3-15,-1 0-2 0,0-2-1 0,0 4 0 0,-1-1 0 0,1 1 0 16,1 1-1-16,-1-1-2 0,-3 3 1 0,0-3-1 0,3 3-1 16,-1 0 0-16,-1 1-2 0,-2-1 1 0,1 3-2 0,2-1-1 15,-2 0-1-15,-1 2-1 0,1 0-1 0,0-2-2 0,0 3 1 0,-2-2-2 16,2 3-1-16,0 0-2 0,0-1 1 0,-2 0-1 0,2 0-2 15,-1 2 2-15,2-2 1 0,1 1 3 0,-2-1-1 0,-1 2 3 16,5 0 1-16,-4-3 1 0,2 3 2 0,-1 0 4 0,2-1 3 0,1 0 1 16,-2 0 2-16,1-1 3 0,2 4 2 0,-2-1 0 0,2-2-2 0,-2 1 1 15,2 0 1-15,-2 2-1 0,4-3 0 0,-3 2-2 0,1 0 0 16,2-2-3-16,-3 4-1 0,3-4-2 0,-1 2-1 0,1 1-2 16,-3-1 0-16,3 0-2 0,-1-2 1 0,1 0-2 0,-2 3-2 0,1-1 0 15,1-2 0-15,1 3-1 0,-4-4-2 0,4 2 1 0,-3-1 0 16,3-1 0-16,-1 0-2 0,1 1 1 0,-2-1 0 0,0-1-1 0,2-1 1 15,0 1 1-15,0-2-1 0,0 1 0 0,0-1 0 0,0-1-2 16,0 0-1-16,2 0 1 0,0-3-2 0,-2 1 1 0,1 1 0 16,-1-2-1-16,3 2-1 0,-1-3 0 0,0 1 0 0,-1-1-2 15,4 1 0-15,-4 0 0 0,1-1 1 0,-1 2 1 0,3 0 1 0,-3-2 2 16,1 2-2-16,-1 0 0 0,4-1 0 0,-2 1 1 0,-1-1-1 0,1 1 0 16,2-1 2-16,-4 1-1 0,2-1 0 0,1-1 1 0,-1 1-1 15,0-1 0-15,0 0 2 0,1 0 1 0,-1 0-1 0,-2 0 3 16,5 0 1-16,-3-1 0 0,2 1 1 0,-2-4 0 0,2 2 0 0,-1-1 2 15,0 0 0-15,2 1 2 0,-1-2-1 0,0 2 1 0,1-3-2 16,-1 1 0-16,3 1 0 0,-2-1-1 0,1-1-1 0,-1 1-1 0,0 1 0 16,4-1 0-16,-2-1-1 0,0 1-1 0,0-1-1 0,1 0 0 15,0 1 0-15,1-1-1 0,-1-1 1 0,1 2-1 0,1-2 1 0,0 2-1 16,-2-3 0-16,1 3 0 0,2-3 0 0,0 2 1 0,-3-1 0 16,4-1-1-16,-2 2 0 0,1-1 0 0,0-1 0 0,-1 0-1 15,3 0 1-15,-5 0-1 0,4 0 0 0,-2 0-1 0,0 0 0 0,2-1 2 16,-4-1-1-16,3 2 0 0,-2-1-1 0,1-1 1 0,-1-1-1 15,1 3 0-15,0-3 0 0,0 1 0 0,-2-1 0 0,1-1 0 0,2 1 0 16,0 1-1-16,-3-3 0 0,2 2 0 0,-1-1-2 0,1-1 0 16,0 2 0-16,-2-1-2 0,3-1 1 0,-2 0 0 0,2 1-1 15,-3-2 1-15,2 1 0 0,-1-1 0 0,-1 0-1 0,0 1 1 16,1-2 2-16,-2 2-1 0,4-2-1 0,-3 0 1 0,-1 0 0 0,0 2 1 16,1-1 1-16,0-1-1 0,-2 0 0 0,0 1 0 0,1-1 1 15,-1 1 0-15,-1-1 2 0,1-1-2 0,0 1 0 0,0 0 1 0,-3 0-1 16,1-1 1-16,0 1 1 0,1-1 0 0,-1-1-1 0,1 0 1 15,-1 1 0-15,0-1 1 0,0-1-2 0,1 1 1 0,-2-2-1 0,3 3 0 16,-2-3 1-16,3 1-1 0,-2-2 0 0,-2 1 1 0,3 1-2 16,-1-3 0-16,-1 3 1 0,3-1-2 0,-2-4 0 0,1 3-2 0,-3 0 0 15,1-1 1-15,1 1-2 0,-1-1 2 0,0 0-1 0,0-1 0 16,-1-1-1-16,3 3 0 0,-1-2-1 0,-1 1 1 0,-1-1 0 16,1 0 0-16,2 1-1 0,-4 1 0 0,3-1 0 0,-3-3-2 0,2 4 1 15,0-2-1-15,-2 1 1 0,2 0-2 0,-4 0 2 0,3-2-1 16,0 3-1-16,-1-2 2 0,0 1-2 0,0-1 1 0,1 0-1 0,-3 2-1 15,4 0 1-15,-2-1-1 0,1 1 0 0,-3 0 0 0,2-1-1 16,-2 0 1-16,3 1-2 0,-3-1 0 0,1 1 0 0,-1 0-2 0,-1-1 1 16,2 0 1-16,0-2 1 0,-2 2 2 0,1 1 0 0,-1-1 3 15,0-2 2-15,0 1 1 0,0 1 1 0,0 1 2 0,0-2 2 0,0 1 1 16,0-3 2-16,2 4 1 0,-2-2 1 0,0 0 0 0,0 0 1 16,1-2-1-16,-1 1 0 0,0 2-1 0,0-2-1 0,0 0-2 15,0 0 1-15,0 0 0 0,0 1 0 0,0-1-2 0,0 1 1 0,0-1-2 16,-1 1 0-16,-1-1-1 0,2 1 1 0,-1 0-1 0,1 1-1 0,-2-1 0 15,0 1 1-15,1 1-2 0,-1 0 0 0,1-1-1 0,-3 2-1 16,3-3 0-16,-2 4-2 0,2-3 0 0,-3 4-1 0,1-2-2 16,-2 1 0-16,4 2-2 0,-3-4-1 0,1 3-3 0,0 0-5 15,0 0-5-15,-3 2-8 0,3-2-8 0,-2 0-8 0,2 0-8 0,-2 2-8 16,0-2-8-16,2 1-8 0,-5 0-10 0,3 1-11 0,1-1-11 16,-1 1-11-16,-2-1-10 0,-2 0-11 0,1 1-12 0,0-2-13 15,-3 4-12-15,2-3-12 0,-3 1-11 0,-1 2-12 0,-2 2-20 0,-2-2-25 16,1 3-47-16,-1 0-58 0</inkml:trace>
  <inkml:trace contextRef="#ctx0" brushRef="#br0" timeOffset="280532.9831">23446 13465 109 0,'-4'0'66'0,"3"0"-32"0,-1 0-23 0,2 0-17 0,0 0-12 0,0 0-11 16,0 0-11-16,0 0-13 0,0 0-11 0</inkml:trace>
  <inkml:trace contextRef="#ctx0" brushRef="#br0" timeOffset="281236.3669">23421 13223 83 0,'-12'-5'435'0,"1"-1"-2"0,-1-1-69 0,0 3-103 16,3-1-71-16,-5-3-55 0,2 1-28 0,-2 2-13 0,3-1-7 16,0 0-4-16,-1 0-2 0,2 0-1 0,0 0 0 0,0 2-1 15,0-1-4-15,2 1-4 0,-1 1-6 0,2-1-8 0,-1 1-5 16,2 1-8-16,1-1-7 0,-1 1-6 0,1 0-8 0,0 1-4 0,2-1-3 16,0 2-4-16,0-2 0 0,0 1-1 0,-2 1-1 0,4 0 0 15,-1 0 0-15,2 0-1 0,0 0-1 0,0 0-1 0,0 0-1 0,0 0-3 16,0 0-2-16,0 0 0 0,0 0-2 0,0 0 1 0,0 0-1 15,0 0 0-15,0 0 0 0,0 0 0 0,0 0-1 0,-2 1 2 0,2-1 0 16,0 2 2-16,0-2-1 0,0 2 0 0,0-1 1 0,0 3 1 16,0-4 2-16,0 3 1 0,2-1 0 0,0 1 2 0,-1 1 2 15,4-1 0-15,-1 1 1 0,1-1-1 0,2 2 0 0,-1-3 0 0,3 3-1 16,2-2-1-16,1 1-1 0,2-1-2 0,0 1 0 0,3 0-2 16,4-1-1-16,-2 0-3 0,3 0 0 0,2-2-1 0,1 0 0 15,-1 1-2-15,1 1 1 0,2-3-2 0,0 2 0 0,0-1 0 0,-2 1-3 16,-1 0-3-16,1-2-4 0,-1 3-3 0,-2-1-3 0,-1 0-1 15,-1-1-5-15,-1 1-4 0,-3 0-4 0,-1 1-5 0,-2-3-7 0,3 4-7 16,-7-4-11-16,3 1-11 0,-5-1-8 0,1 2-5 0,-1 0-5 16,-3-2-5-16,0 1-9 0,-3-1-11 0,-1 0-16 0,0 0-18 0,0 0-25 15,-5 0-30-15,1 0-43 0,-3 0-49 0,-1 0-42 0,1 0-36 16</inkml:trace>
  <inkml:trace contextRef="#ctx0" brushRef="#br0" timeOffset="281750.6488">21977 13203 153 0,'-3'0'259'0,"-1"0"-62"0,1 0-34 16,2 0-19-16,-4 0-11 0,5 0-8 0,0 0-2 0,0 0-2 0,0 0 1 15,0 0-2-15,0 0-3 0,0 0-7 0,0 0-7 0,0 0-9 16,0 0-8-16,0 0-8 0,0 0-4 0,0 0-6 0,0 0-3 16,0 0-2-16,0 0 0 0,0 0 0 0,0 0 0 0,0 0 2 0,0 0-1 15,0 0 0-15,0 0-2 0,0 0-3 0,0 0 0 0,0 0-2 16,0 0-2-16,0 0-2 0,0 0-3 0,5 0-5 0,-4 0-6 0,2 0-4 15,1 0-6-15,1 0-4 0,3 0-5 0,-1 0-3 0,3-2-3 16,-1 2-4-16,5-1-4 0,-1-1-3 0,4 0-6 0,3-1-1 0,2 3-3 16,1-2-1-16,2 0 0 0,5 1 2 0,0-1-1 0,4 2-1 15,1-2-2-15,3 1 0 0,3 1 0 0,3-2 1 0,0 1 2 16,5 1 4-16,3-1 4 0,-1 1 3 0,8 0 3 0,-3 0 3 0,3 0 2 16,3 0 2-16,1 1 3 0,2-1 1 0,0 3 2 0,2-2 1 15,0 3 0-15,-1-1-3 0,1 2-4 0,-3-3-4 0,2 3-4 16,-2 0-4-16,-3-1-3 0,-2 1-2 0,-3-1-2 0,-3 2 0 0,-2-2-1 15,-5 1-1-15,-2-1-1 0,-5 1 1 0,-4 1-2 0,-2-3-4 16,-3 1 0-16,-4-1-3 0,-4 2-3 0,-4-3-5 0,0 1-5 0,-4-1-8 16,-4 1-10-16,-2-3-11 0,-2 2-8 0,-3-2-8 0,-3 0-11 15,-3 0-8-15,-2-2-10 0,1 2-7 0,-5-1-11 0,-3-1-14 0,-1 0-15 16,-2-1-15-16,-1 3-23 0,-3-4-24 0,1 3-23 0,-2-1-22 16,-1-1-40-16,0 0-50 0,0-1-29 0</inkml:trace>
  <inkml:trace contextRef="#ctx0" brushRef="#br0" timeOffset="282200.436">22037 13186 252 0,'-16'-3'330'0,"4"0"-74"16,-1 2-49-16,0-2-36 0,4 0-18 0,-1 1-10 0,1 1-5 15,2-3-2-15,1 3 1 0,0 0 4 0,1-1 2 0,2 2 2 0,2-1 0 16,-1-1-3-16,2 2-7 0,0 0-9 0,0 0-13 0,3 0-14 16,0 0-12-16,5 0-14 0,-2-1-12 0,2-1-10 0,5 2-10 0,-2-1-8 15,3 1-8-15,4-3-6 0,2 1-6 0,-1 0-4 0,6 1-2 16,1 0 0-16,4 1-2 0,0-1 2 0,1 1 1 0,4-2-1 15,3 1-1-15,5 1 0 0,-2 0 0 0,4 0 0 0,2 0 2 0,1 0 0 16,2 1 0-16,2 1 0 0,1-1-1 0,4 0 1 0,0 2-1 16,1 0 2-16,2 0 0 0,1 0-1 0,-2 0 1 0,3 1 1 0,1 0 1 15,-1 0-2-15,0 1-2 0,-1-3 0 0,0 3-1 0,-1-2-2 16,-4 1-1-16,0-1-2 0,-1 1-1 0,-3-1 0 0,-4-1 0 16,1 1 1-16,-3 1 0 0,-4-3 1 0,-2 3 0 0,-2-1 1 0,-4-1-2 15,-3-1-1-15,-5 3-4 0,-2-3-1 0,-2 1-3 0,-3-1-4 16,-3-1-6-16,-3 2-7 0,-4-1-12 0,-1-1-15 0,0 0-13 0,-3 0-13 15,-4-1-12-15,-1 1-15 0,-1-2-16 0,-4 2-20 0,-3-1-29 16,0 1-32-16,0-2-53 0,-4 1-62 0,-1 1-62 0,-1-2-65 16,0 0-34-16,-4 1-17 0</inkml:trace>
  <inkml:trace contextRef="#ctx0" brushRef="#br0" timeOffset="286034.2046">19714 14988 288 0,'7'-2'477'0,"0"0"-6"16,-1 2-53-16,0-1-77 0,4 0-103 0,-2 1-116 0,1 0-58 16,-1 0-31-16,5 0-16 0,-4 0-8 0,5 0-1 0,-1 0 2 15,3 0 6-15,-2 0 8 0,2 0 7 0,0 0 4 0,2 0 3 0,-1 0 1 16,3 0 1-16,0 0-1 0,3 0-2 0,0 0-2 0,4 0-5 0,0 0-1 16,3 0-4-16,2 1 0 0,1 0 0 0,3-1 0 0,3 2-1 15,3 0 1-15,1-2 0 0,4 3 0 0,1-3-2 0,4 4 1 16,3-1-3-16,2 0-3 0,3 0-3 0,3 1-3 0,0 0-5 0,4 0-5 0,-1 2-1 15,5 0-1-15,-3 0 2 0,4 0-1 0,-2 2 1 0,2-2 0 16,-1 1 2-16,0 1 0 0,0-1 1 0,-3 0 0 0,4 1 2 16,-3 1 2-16,-1-3 2 0,-3 0 4 0,1 2-1 0,-3-2 1 0,2 1-3 15,-5 1 0-15,-3-3-3 0,0 2-3 0,-3-2 0 0,-4 0-1 0,-2 2-3 16,-4-2 0-16,-3-3-1 0,-3 2 0 0,-2-1-4 0,-4 0-4 16,-7 0-6-16,1-1-11 0,-5 1-13 0,-2-3-17 0,-6 1-17 0,-2-1-19 15,-2-1-35-15,-4 1-45 0,-1-3-78 0,-6 1-98 0,-1-2-73 0,-5-1-65 16,-5 1-31-16,-1-1-15 0</inkml:trace>
  <inkml:trace contextRef="#ctx0" brushRef="#br0" timeOffset="286717.055">20102 16313 211 0,'11'-1'476'0,"2"1"-2"0,-2-1-72 0,5 0-102 0,0 1-83 16,1 0-69-16,3 0-35 0,0 0-20 0,2 0-7 0,3 0-3 15,2 0 3-15,1 0 7 0,2-2 3 0,3 2 6 0,2 0 1 0,3 0 2 16,2 0-4-16,2 0-4 0,4 0-8 0,2 0-9 0,2 0-11 16,3 0-10-16,2 0-11 0,2 2-10 0,1-1-8 0,2 0-11 0,2 2-2 15,1 0-2-15,2 2 0 0,1-1-1 0,-1 0-2 0,4 3-1 0,1 0-5 16,2-1-6-16,-2 1-10 0,3 1-9 0,3 1-13 0,-2-1-11 15,2 1-13-15,0 0-14 0,1 0-21 0,-1 0-24 0,2 0-22 0,-2-1-20 16,-1 1-26-16,2 1-24 0,-3-3-20 0,-2 2-18 0,-2-1-12 16,3 1-7-16,-7-2-7 0,1-1-7 0,-6 1-11 0,1 0-14 0,-2-2-18 15</inkml:trace>
  <inkml:trace contextRef="#ctx0" brushRef="#br0" timeOffset="287650.5023">20244 17391 145 0,'5'0'423'0,"0"1"-23"0,0 1-66 0,1-2-88 0,-1 1-56 16,1-1-40-16,1 1-20 0,-1 1-14 0,3-2-5 0,-1 1 0 16,2 1 4-16,0-2 7 0,3 2 4 0,0-1 4 0,3 1 2 0,3-2-1 15,-3 2-3-15,4 1-7 0,4-3-7 0,-2 4-9 0,5-4-8 16,3 1-8-16,2 3-7 0,2-4-9 0,4 3-6 0,2-3-8 0,-1 0-6 15,5 2-8-15,2 0-7 0,3-1-6 0,1 1-7 0,2 1-8 0,3-1-5 16,2-1-5-16,-1 0-6 0,3 2-6 0,3-1-6 0,-2 1-7 16,4 0-6-16,0 0-6 0,2 0-6 0,2 1-3 0,1 1-3 15,1-2-2-15,0 1-1 0,0 0-1 0,0 1-1 0,-1-1-3 0,0 3-1 16,0-2-1-16,-4-2-3 0,-3 2-5 0,0 0-4 0,-7-2-6 0,-3 1-12 16,-3-1-16-16,-4 2-24 0,-3-1-29 0,-6-1-57 0,-2 0-70 15,-6 0-80-15,-3 0-84 0,-4-1-51 0,-7 1-32 0,-3-3-12 0</inkml:trace>
  <inkml:trace contextRef="#ctx1" brushRef="#br0">16371 10716 0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1:46:20.282"/>
    </inkml:context>
    <inkml:brush xml:id="br0">
      <inkml:brushProperty name="width" value="0.05292" units="cm"/>
      <inkml:brushProperty name="height" value="0.05292" units="cm"/>
      <inkml:brushProperty name="color" value="#FF0000"/>
    </inkml:brush>
  </inkml:definitions>
  <inkml:trace contextRef="#ctx0" brushRef="#br0">7391 12533 289 0,'0'0'284'0,"-2"0"-73"0,2 0-76 0,0 0-48 0,0 0-30 0,0 0-18 16,0 0-11-16,0 0-6 0,0 0-6 0,0 0 0 0,0 0-1 15,0 0-1-15,0 0 1 0,0 0 0 0,0 0 0 0,0 0-1 16,0 0-4-16,0 0-2 0,0 0-2 0,0 0-2 0,0 0-2 0,0 0 1 16,0 0 0-16,0 0 3 0,0 0 3 0,0 0 2 0,0 0 2 15,0 0 2-15,0 0 1 0,0 0-1 0,0 0 1 0,0 0 0 16,0 0 0-16,0 0-3 0,0 0 0 0,0 0 0 0,0 0 1 0,2 2-1 16,1-2 1-16,-2 0 1 0,2 2 2 0,-1-1 1 0,1 1 1 15,2 0 2-15,0 1-1 0,1-1 1 0,0 3-1 0,2-2 2 0,0 1 1 16,0-1 0-16,1 1-1 0,3 3 0 0,-1-4-2 0,1 4 0 15,3-1-2-15,0 1 0 0,0-3 0 0,2 1 1 0,3 3 1 0,1-1-5 16,1-4-2-16,3 4-7 0,1-3-7 0,4 2-9 0,1-3-9 16,4 2-9-16,2-4-10 0,2 1-7 0,5-2-8 0,1 0-7 0,2 0-4 15,2 0-5-15,3-2-3 0,4 1-1 0,0-2 2 0,1-1 4 16,3 0 5-16,0 1 4 0,2-1 2 0,1-1-3 0,2 1-9 0,3 0-18 16,-1-1-27-16,3 2-39 0,-1-1-47 0,2-1-55 0</inkml:trace>
  <inkml:trace contextRef="#ctx0" brushRef="#br0" timeOffset="733.2726">10930 12648 253 0,'-2'1'461'15,"2"1"-7"-15,-1 1-74 0,-1-2-109 0,2 2-73 0,0-3-55 16,0 1-35-16,0-1-24 0,0 0-13 0,0 0-9 0,0 2-4 0,0 0 0 15,2-1-2-15,-1-1-1 0,2 2-1 0,-1 0-1 0,3-2-4 16,-2 0-5-16,4 3-6 0,0-3-5 0,1 0-5 0,4 2-6 16,-2-2-4-16,3 2-6 0,2-2-3 0,2 1-2 0,1-1-5 0,4 0-3 15,1 0-3-15,2 0 1 0,3 0 0 0,2-1 0 0,2 1 1 16,3-2 0-16,2 0-4 0,1 2-2 0,4-3-4 0,2 1-4 0,0 0-5 16,5-1-5-16,0 0-4 0,2 0-5 0,1-1-6 0,0 2-7 15,2 1-7-15,1-2-7 0,2-1-7 0,-2 3-4 0,0 0-3 0,-2-1-2 16,2-1 2-16,-1 2 1 0,-2-1 6 0,-3 1 4 0,0-2 7 15,-1 3 6-15,-3-2 6 0,-2 0 4 0,1 2 4 0,-4 0 2 0,-2 0 1 16,-3 0 0-16,-1 0-1 0,-4 0-2 0,-3 2-3 0,0 0-7 16,-3-1-7-16,-2 1-8 0,-4-1-10 0,-1 2-10 0,-2 0-20 0,-2 0-21 15,-3-2-36-15,-1 3-40 0,-3 0-55 0,-1-2-62 0</inkml:trace>
  <inkml:trace contextRef="#ctx0" brushRef="#br0" timeOffset="3850.072">19554 10340 182 0,'-5'0'406'0,"0"0"-52"0,-1 0-67 0,3 0-75 16,-3 0-47-16,2 0-31 0,0 0-17 0,0 0-10 0,1 0-6 15,0-2-2-15,0 2 0 0,1 0 0 0,-1 0-1 0,0 0 0 16,2 0-1-16,1 0-4 0,0 0-4 0,0 0-6 0,0 0-5 0,0 0-7 15,0 0-7-15,0 0-8 0,0 0-4 0,0 0-6 0,0 0-6 16,0 0-3-16,0 0-4 0,0 0-4 0,0 0-3 0,0 0-4 0,0 0-3 16,0 0-4-16,0 0-2 0,0 0-3 0,0 0-3 0,0 0-2 15,0 0-1-15,0 0-4 0,0 0-1 0,0 0-2 0,0 0 1 16,0 0 0-16,1 2 0 0,2-2 0 0,3 0 2 0,-1 3 0 0,2-1 2 16,1 1 0-16,4 1 1 0,-1-1 2 0,5-1-1 0,0 1 2 15,3 2 1-15,-2-1-2 0,7-1 0 0,0 1-2 0,2 0-1 0,3-3-3 16,-1 2-2-16,5 0-2 0,1 0-3 0,1 0-4 0,1 0-3 15,2 0 0-15,4-1-1 0,1 2-1 0,4-3 0 0,0 1 0 16,1 1-1-16,4-1-1 0,-1-1-1 0,5 0 1 0,-3 2 0 0,4-3 1 16,1 0 2-16,2 0 4 0,-1 0-1 0,3 0 1 0,-2 0-2 15,1 0 0-15,1 0-2 0,0 0-1 0,-1-3 1 0,-1 3 4 0,0 0 1 16,2-1 2-16,-2 0 2 0,-1 1 1 0,1 0 2 0,-2 0 2 0,-1 0 0 16,0 0 1-16,0 0 4 0,0 0-1 0,-2 0 3 0,0 0 2 15,1 0 0-15,-5 0 0 0,1 1-3 0,-2 0 0 0,-1-1-3 16,-1 3-1-16,-6-3-1 0,2 4-2 0,-6-3 1 0,1 1-2 0,-3 1-2 15,-3-1-1-15,-3 0-2 0,-1 1-4 0,-4-1-4 16,-3-1-3-16,-2 2-6 0,-4-1-7 0,0-1-7 0,-3 1-12 0,-4 1-10 16,0-2-11-16,0 0-14 0,-5-1-13 0,0 2-26 0,0 0-30 15,-4-2-60-15,0 0-77 0,0 0-72 0,0 0-75 0,0 0-36 0,-3 0-17 16</inkml:trace>
  <inkml:trace contextRef="#ctx0" brushRef="#br0" timeOffset="4466.8889">23781 10378 273 0,'-5'0'507'0,"2"-2"4"15,-2 2-72-15,2-1-110 0,-1 0-75 0,3 1-62 0,-3-2-37 0,0 1-25 16,4 1-15-16,-1-2-7 0,1 2-4 0,0 0-4 0,0 0-5 15,0 0-8-15,1 0-7 0,-1-1-10 0,4-1-10 0,0 2-12 16,1-1-12-16,3-1-10 0,0 2-10 0,2-3-10 0,5 3-8 16,2-3-6-16,2 1-3 0,5 2 0 0,3 0-1 0,1-2 1 0,5 2-1 15,2-1-4-15,4 1-3 0,3 0-5 0,2 1-6 0,3-1-7 16,5 2-9-16,-1-2-8 0,6 5-8 0,2-5-9 0,2 3-9 0,1 0-10 16,3 0-9-16,0-1-7 0,2 1-1 0,0-1 3 0,1 2 3 15,-2-1 6-15,2 0 8 0,-2 0 12 0,1-1 10 0,-2 0 11 0,1-1 10 16,-3 3 10-16,2-4 9 0,0 1 10 0,-4-1 6 0,3 2 5 15,-4-2 4-15,0 0 3 0,-3 0-2 0,-3 0 0 0,-2 0-2 16,0 0-2-16,-5 0-2 0,1 0-4 0,-9 0-7 0,1 0-9 0,-2 0-12 16,-4 2-16-16,-4 0-24 0,-3-2-31 0,-2 1-42 0,-4 1-47 0,0-2-68 15,-7 2-80-15,2-1-49 0,-7-1-38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1:46:39.247"/>
    </inkml:context>
    <inkml:brush xml:id="br0">
      <inkml:brushProperty name="width" value="0.05292" units="cm"/>
      <inkml:brushProperty name="height" value="0.05292" units="cm"/>
      <inkml:brushProperty name="color" value="#FF0000"/>
    </inkml:brush>
  </inkml:definitions>
  <inkml:trace contextRef="#ctx0" brushRef="#br0">3728 2833 37 0,'-1'-1'454'16,"-1"-1"-11"-16,2-3-74 0,-2 5-108 0,2-3-72 0,-1-1-54 16,-1 1-29-16,2 1-17 0,0-2-11 0,0 1-10 0,0 0-6 0,0 0-4 15,0-1-7-15,2 2-6 0,-1-1-4 0,-1 1-4 0,2-1-3 0,-2 1-5 16,2-1 1-16,-1 0 3 0,1 0-2 0,-1-1-2 0,1 2 1 0,-2-3 4 16,2 4 3-16,-1-4 2 0,-1 2 4 0,2 0 3 0,-2 1 1 0,1-1 1 15,-1-1 0-15,0 3 1 0,0-3 0 0,0 1-5 0,-1 3-2 16,1-2 1-16,-2 0-2 0,2 1-4 0,-1-1-5 0,-1 2-5 0,0-2-5 15,-1 1-6-15,2 1-6 0,-1-2-7 0,0 0-6 0,-1 2-5 0,-1 0-5 16,2 0-5-16,-3 0-4 0,2 0-4 0,-2 0-2 0,-1 2-2 16,-2 0-2-16,0-1 1 0,0 1 0 0,0 1 2 0,-1 1 2 0,-2-1 3 15,1 2 3-15,-2 2 2 0,2-2 3 0,-1 1 3 0,-3 2 2 0,4-1 2 16,0 2 3-16,0 0 0 0,-1 0 3 0,0 1 0 0,3 2 1 0,0-2 1 16,0 0 0-16,-1 1-1 0,4 1 2 0,0 0 1 0,0 0 1 15,2-2 0-15,3 2 1 0,0-1 0 0,0 1 0 0,3-3 1 0,-1 3-2 16,3-2 0-16,1 2 0 0,2-4 1 0,1 0-1 0,-1 3-1 0,2-2-4 15,2 0-4-15,1-1-5 0,1-3-5 0,1 4-6 0,2-4-6 0,-1 0-10 16,1-1-11-16,1-1-12 0,-1 0-14 0,3 0-23 0,-2-3-24 0,4 0-34 16,-2 0-40-16,1-3-58 0,1 0-65 0,-1 0-63 0,0-1-59 0,-1-3-26 15</inkml:trace>
  <inkml:trace contextRef="#ctx0" brushRef="#br0" timeOffset="367.1429">4025 2813 66 0,'-4'0'512'0,"4"0"6"0,0 0 8 0,0 0-81 0,-2 2-122 15,2-2-89-15,0 0-72 0,0 0-47 0,0 0-34 0,0 0-20 16,2 2-14-16,-2-2-8 0,4 1-6 0,-2-1-6 0,1 4-7 0,0-3-6 16,0 1-9-16,2 0-4 0,0 1-5 0,0-1-4 0,1 1-2 0,0 0-2 15,1 0-2-15,-1 1 2 0,-1 1-1 0,4-1 2 0,-4 2-1 0,0 0-2 16,0-1 0-16,-2 4-1 0,3-1 1 0,-3-1 2 0,0 0 1 15,0 2 2-15,-1 0 3 0,0 0 2 0,-1 1 0 0,-1-1 2 0,0 2-1 16,-1-2 0-16,-1 0 1 0,0 0 0 0,1 0 2 0,-1-1 1 0,-1-1 4 16,1 1 5-16,1-5 8 0,-2 4 11 0,0-4 13 0,1 1 14 0,1-1 15 15,-1-1 15-15,0 0 16 0,2-1 15 0,0-1 15 0,0 0 15 16,0 0 11-16,-1-1 6 0,1-1 2 0,0 0-6 0,0-2-10 0,0 1-11 0,0-3-14 16,1 0-15-16,-1 0-16 0,2-1-16 0,1-3-18 0,-1 2-18 15,4-3-17-15,-3 1-18 0,3-1-20 0,-1-1-12 0,2-1-11 16,-1 1-9-16,2 0-9 0,-2-2-8 0,2 2-9 0,0 0-10 0,3 0-10 0,-3 0-16 15,0 2-18-15,1 0-18 0,-1 0-19 0,0 1-20 0,2 1-20 16,-1 1-19-16,-1 2-23 0,0 0-18 0,1 2-15 0,-1 0-25 0,0-1-28 16,0 4-53-16,1 0-59 0,-1 0-26 0,-1 4-9 0,-1-3-1 0</inkml:trace>
  <inkml:trace contextRef="#ctx0" brushRef="#br0" timeOffset="1366.697">4390 2842 511 0,'0'0'530'0,"-1"2"-37"0,-1-1-61 0,2-1-71 0,-2 1-75 0,2-1-58 15,0 0-48-15,0 0-36 0,0 0-28 0,0 0-22 0,0 0-19 0,0 0-15 16,0 0-17-16,0 4-12 0,0-3-14 0,2 1-12 0,-2-1-8 0,2 1-6 16,-1 1-5-16,1-2 0 0,3 1-2 0,-2 0 0 0,0 0 2 0,2 0 0 15,0-1 4-15,1 1 2 0,-1 0 3 0,1 0 1 0,-1 1 3 16,3-1-2-16,-2-1-3 0,0-1-3 0,1 2-2 0,-1-1-2 0,1-1 0 16,0 0 1-16,-1-1 1 0,1-1 4 0,-1 2 0 0,-1-3 3 0,1 1 6 15,-1-1 1-15,1 1 1 0,-2-3 5 0,0 2 6 0,0-1 5 16,-3 1 6-16,2-3 3 0,-2 1 5 0,-1 1 3 0,0-2 4 0,-1 1 2 15,1 0 3-15,-3-2 2 0,0 2 3 0,0-2 0 0,0 1 2 0,-1 2-1 16,0-1-1-16,0 0-3 0,-1 0-3 0,0 2-3 0,0-2-4 0,0 2-7 16,-2 0-5-16,1 0-8 0,-1 2-5 0,0 1-8 0,2-2-7 0,-1 2-5 15,-1 0-5-15,0 2-3 0,-1-2-2 0,3 1-1 0,-3 2-1 16,2 1-1-16,0 0 0 0,-1 2 0 0,1-1 0 0,-1 0 1 0,2 2 0 16,0 1 1-16,0-1 1 0,2 3 2 0,-1-1 1 0,3-2 1 0,-1 4 0 15,2-2 0-15,0 1-1 0,0-1-2 0,2 1-2 0,-1 0-4 0,3-1-3 16,-1 0-5-16,0 0-6 0,2 0-6 0,2-2-5 0,0 0-7 0,-1 1-8 15,1-1-7-15,2-2-6 0,-1 0-5 0,0-1-3 0,3 1-4 16,0-2-4-16,0-2-3 0,1 1-3 0,1-2 1 0,0 0 3 0,1 0 3 16,-1-3 3-16,3 0 6 0,-2 1 5 0,2-3 7 0,-2-2 8 0,0-1 7 15,2 1 8-15,-2 0 8 0,-1-2 8 0,1 0 8 0,-3-2 10 0,0 1 10 16,0 0 8-16,0-3 11 0,-3 0 11 0,1 4 14 0,-2-3 12 16,-1 1 12-16,-1 2 11 0,-2-3 8 0,1 3 9 0,0 0 7 0,-4 2 8 15,0-1 6-15,0 1 5 0,0 0 2 0,-2 3-3 0,-2 0-5 0,2 1-7 16,1 0-11-16,-1 1-11 0,-1-1-13 0,0 1-12 0,0 2-11 15,-1-2-12-15,-1 2-11 0,2 2-9 0,-3-2-11 0,2 2-8 0,-3 1-5 16,2 0-3-16,0 2-2 0,1 1-2 0,-4 0 0 0,3 1-1 0,0 0 2 16,1 2 0-16,-1 1 2 0,-3-1 2 0,5 1 0 0,-2 1 1 0,2-3 0 15,0 5-2-15,1-3-2 0,1 1-3 0,-1-1-4 0,2 0-3 0,0 0-4 16,0-3-5-16,0 2-2 0,0-1-3 0,2 1-3 0,-1-4-2 0,1 3-3 16,-1-4-1-16,1 3 0 0,1-4 1 0,1 2 2 0,-1-3 5 15,0 1 3-15,3-3 5 0,-1 0 7 0,-1 0 5 0,1-3 6 0,0 1 4 16,3-1 5-16,-2-1 6 0,-1-1 5 0,3 0 5 0,-3-2 2 0,2 0 6 15,-2 0 0-15,0-1 1 0,1-1 0 0,-1 0 1 0,-2 0 2 0,3-1 2 16,-1 1 4-16,-2-3 4 0,-1 4 4 0,1-2 5 0,-1 2 3 16,-1-1 4-16,1 3 2 0,-2-2 0 0,2 3 1 0,-1-2 0 0,-1 3-1 15,0 1-2-15,0 0-3 0,0-1-8 0,0 4-7 0,0 0-9 0,0 0-12 16,0 0-12-16,0 0-9 0,0 0-8 0,0 0-7 0,0 0-3 0,2 4-2 16,-2-1-1-16,1 2 0 0,1 0 0 0,-2-1 4 0,2 2 1 15,0 1 4-15,0 1 3 0,1-1 3 0,-1 1 5 0,1 1 4 0,0-2 1 16,0 2 2-16,2-2-1 0,-2 1-1 0,3 1-1 0,-2-1-2 0,0-1-3 15,1-1-5-15,0 2-3 0,0-2-4 0,1-2-5 0,2 1-5 0,-2-1-3 16,-1-1-2-16,2 0-1 0,0 0-1 0,1-3-3 0,0 0-1 16,-1 0-1-16,2-3 2 0,-1-2 0 0,0 0 4 0,1 2 4 0,2-5 6 15,-3 1 5-15,2-2 8 0,-1 0 4 0,-1-1 5 0,0-2 3 0,0-3 7 16,0 1 3-16,-2-1 4 0,-1-2 6 0,1-1 1 0,-1-2 1 16,-1 1 2-16,0-1 2 0,-3-5 3 0,1 3 4 0,-1-1 5 15,-1-2 4-15,0 1 8 0,-1 0 10 0,1 2 7 0,-2-2 9 0,1 2 7 16,-1 5 6-16,0-2 7 0,-2 2 3 0,2 2 2 0,1 4 0 0,-1 1-2 15,-1 0-6-15,1 3-9 0,1 0-9 0,1 2-15 0,-2 0-15 0,2 2-16 16,-1 1-15-16,1 2-13 0,0 0-10 0,-2 2-6 0,2 1-4 16,-2 2-4-16,1 2-2 0,-1 3-2 0,-1 2 0 0,1 1 2 0,1 2 2 15,-4 3 6-15,2 1 5 0,2 2 5 0,-1 2 6 0,-1-1 3 16,1 2 3-16,1 0 1 0,-1 0 0 0,0 0-2 0,1 0-2 0,-1 0-3 0,1 1-3 16,-1-5-6-16,2 1-7 0,0 1-8 0,0-3-10 0,0-1-9 15,2-2-10-15,-1-1-14 0,1 1-13 0,-1-3-17 0,1-2-14 16,0 2-17-16,1-4-14 0,0-1-13 0,0 0-10 0,2-4-10 0,1 1-7 15,-1-1-7-15,1-1-5 0,-1-3-12 0,3-3-15 0,1-1-5 16,-2-1 4-16,-1 0 6 0,2-3 7 0,0-3 10 0,0 0 6 0,-2-1 9 16,-1-2 9-16,2 0 20 0</inkml:trace>
  <inkml:trace contextRef="#ctx0" brushRef="#br0" timeOffset="1500.3058">5100 2755 56 0,'-1'-15'143'16,"-3"1"21"-16,1 2 20 0,0 1 16 0,-3 2 11 0,3 0 3 0,-2 1-3 16,0 3-10-16,-1 0-16 0,1 1-17 0,-1 1-23 0,3-1-24 15,-2 3-24-15,2-1-20 0,1 0-19 0,-1 2-13 0,3 0-11 0,0 0-10 16,0 0-11-16,0 0-6 0,0 0-8 0,0 0-6 0,2 2-5 0,-1 0-4 15,2-1-4-15,2 3-7 0,-1-4-7 0,3 3-10 0,1-3-10 16,0 0-14-16,3 2-14 0,0-2-16 0,2 0-14 0,1-2-19 0,2 2-18 16,1-3-21-16,-1 3-22 0,3-4-26 0,1-1-26 0,-2 0-37 15,1 3-44-15</inkml:trace>
  <inkml:trace contextRef="#ctx0" brushRef="#br0" timeOffset="1834.3385">5361 2660 144 0,'-8'7'273'0,"4"1"-42"0,-1-3-40 15,0 3-31-15,0-2-25 0,0 0-20 0,-1 0-14 0,3-1-15 0,0 2-13 16,1-2-10-16,-1 2-10 0,3-2-8 0,-2 2-7 0,2-2-5 16,0 0-6-16,0 0-3 0,2 1-3 0,-2-2-1 0,3 0-1 15,-1 0 2-15,1 0 0 0,0 1 3 0,-1-3 4 0,4 0 2 0,-1-1 4 16,-2 1 3-16,3-2 4 0,-1 0 5 0,0 0 4 0,2-2 3 0,0-1 1 16,1 1 1-16,0-1 3 0,1-3 0 0,-1 1 1 0,0-1 1 15,0 0 2-15,1-2 0 0,-2 1 0 0,-1-1-1 0,-1-2-2 0,1 1 2 16,0 2 1-16,-2-2 2 0,-1 0 5 0,0 0 2 0,-3 2 1 0,2-1 0 15,-2 1 0-15,-2 2-4 0,2-2-4 0,-3 3-4 0,0-1-5 16,-1 2-4-16,0 1-7 0,-2-1-9 0,-1 3-10 0,1 0-8 0,-2 0-8 16,-3 3-8-16,3-1-7 0,-2 1-6 0,0 4-2 0,0 0-4 15,-1 0-2-15,0 1-2 0,1 4 0 0,2-3 0 0,-1 2 3 0,1 0 1 16,2 3 2-16,1-1 3 0,0-1 1 0,2 1 0 0,1-1 3 0,2-1 1 16,2 3 2-16,-1-4 0 0,3 3 2 0,0-3-2 0,3 1-3 15,-1-2-5-15,5 0-6 0,0-2-9 0,1 2-12 0,3-3-14 0,2-2-14 16,-1 0-25-16,6-1-25 0,-2-1-42 0,3-2-49 0,2 0-68 15,2-4-78-15,0-1-67 0,0 0-64 0,1-3-28 0,-2 1-13 0</inkml:trace>
  <inkml:trace contextRef="#ctx0" brushRef="#br0" timeOffset="2350.0429">3387 3588 96 0,'-5'0'457'16,"4"0"-24"-16,-1 0-38 0,-1-2-77 0,1 1-93 0,1 1-55 0,-1-2-37 15,2 1-14-15,-2-1-1 0,1-1 3 0,1 1 1 0,-2 2 6 16,2-4 2-16,-1 3-1 0,-1-1-3 0,2 1-2 0,0 1-3 0,0-1-7 0,0 1-6 16,0-3-9-16,0 3-8 0,0 0-8 0,0 0-10 0,0 0-8 15,0 0-7-15,0 0-5 0,0 0-5 0,0 0-7 0,0 0-6 0,0 0-6 16,0 0-6-16,3 0-7 0,-1-3-7 0,1 3-6 0,4-1-5 15,-1-2-5-15,5 0-4 0,0 0-4 0,8-1-3 0,0-1-1 0,6-1-1 0,4 0 1 16,4-1 2-16,8-1-1 0,3 1-1 0,5-2-2 0,6-1 1 16,5 0-1-16,5 0-2 0,3-2 0 0,5-1-3 0,4 2-5 0,1-3-6 15,2 2-9-15,2-1-9 0,2-1-8 0,0 1-7 0,0-1-5 0,-2 0-6 16,2 1-4-16,-2 0-3 0,-3-1-5 0,0 1-5 0,0 0 1 0,-2 0-2 16,-4 0 5-16,0 2 6 0,-4-1 9 0,-4 2 8 0,-3-1 7 15,-2 2 4-15,-6 0 7 0,-5 0 6 0,-3 2 5 0,-5 1 6 0,-5 0 6 16,-2 0 3-16,-6 3 0 0,-3-2-2 0,-4 4-12 0,-4-1-16 0,-3 1-23 15,-3 1-24-15,0 1-85 0,-3 1-114 0,-5-1-79 16,1 2-57-16,-3 0-30 0</inkml:trace>
  <inkml:trace contextRef="#ctx0" brushRef="#br0" timeOffset="5749.6376">8052 2735 417 0,'0'-4'614'0,"-2"-2"15"0,2 0 16 16,0 0-75-16,0 0-119 0,0 2-89 0,0-3-71 0,0 3-45 16,0 0-29-16,0 1-15 0,0-2-11 0,0 2-11 0,0-1-11 0,0 1-13 15,0 0-15-15,0 1-17 0,0 0-14 0,0-1-17 0,0 3-13 0,0 0-14 16,0 0-14-16,0 0-15 0,0 0-14 0,0 0-16 0,0 0-14 16,0 0-14-16,0 0-12 0,0 3-9 0,0-3-6 0,0 4-4 15,0-3-1-15,0 4 0 0,0-1 0 0,0 2 3 0,-2 2 1 0,2 1 4 16,-1 2 6-16,-1 1 5 0,0 3 6 0,-1 2 2 0,0-2 1 0,-2 4-6 15,1 1-12-15,-1 1-14 0,0-1-19 0,0 1-20 0,-1 3-26 16,1-2-28-16,-2 4-31 0,-1-2-36 0,1-2-38 0,2 3-46 0,-1-1-47 16,2-2-89-16,0 0-106 0,1-1-57 0,0 1-29 0,3-5-5 0,2-2 6 15</inkml:trace>
  <inkml:trace contextRef="#ctx0" brushRef="#br0" timeOffset="6083.7961">8405 2835 436 0,'-3'-5'615'16,"0"0"0"-16,0 2-2 0,-3-1-55 0,4 3-82 0,-1-1-128 15,0 0-146-15,-2 2-86 0,2 2-57 0,-2 0-28 0,2 1-20 0,-3 2-10 16,1-3-8-16,-1 4-4 0,-1 0-2 0,1 1-2 0,-2 3-1 0,0 0 0 16,3 0 2-16,-1 2-1 0,-2 0 2 0,2-1-2 15,3 1 0-15,-2 2-3 0,3-3-4 0,-1 1-4 0,3 3-5 0,0-4-8 0,0-1-6 16,0 3-5-16,3-3-5 0,-1 2-7 0,3-3-6 0,-2 1-3 15,3-3-3-15,2-1-2 0,-2 0-3 0,1-3 0 0,1 1 1 0,1-2 5 16,1-1 5-16,-1-1 7 0,2-1 8 0,0-2 9 0,-1-2 10 0,4-1 13 16,-3 0 15-16,1-2 14 0,0 0 11 0,-3-1 13 0,2-3 13 15,-1 1 13-15,-2-1 13 0,1 0 11 0,-3-1 11 0,-1-1 7 16,-2-1 7-16,1 0 5 0,-3 0 4 0,1 1-1 0,-2-2-4 0,-2 1-4 16,-1 2-7-16,-2-1-9 0,0 2-10 0,-1 0-10 0,-5 2-11 0,3-2-12 15,-3 5-11-15,-2-1-16 0,-1 2-24 0,-2 1-25 0,2 2-29 16,-3 3-35-16,1 0-37 0,-1 3-41 0,-1 0-42 0,2 3-93 0,-1 1-116 15,3 3-82-15,0 0-63 0,1 1-32 0,3-1-17 0,1 2-3 0</inkml:trace>
  <inkml:trace contextRef="#ctx0" brushRef="#br0" timeOffset="6291.9457">8878 2956 14 0,'-1'3'665'0,"-1"-2"-5"0,-1-1-3 0,3 3-3 16,-2-3-6-16,2 2-121 0,-1 0-182 0,-1-1-129 0,2 3-106 16,-2-1-60-16,2-1-38 0,-1 3-19 0,-1-1-8 0,2 2-5 0,-1 0 2 15,-1 2 2-15,0 2-1 0,2 0 0 0,-3 2-2 0,2 0-6 16,-1 2-10-16,-1 0-14 0,2 1-18 0,-1 1-26 0,-1 0-31 0,0-2-41 16,-1 3-48-16,1-2-100 0,0 2-124 0,-2 0-86 0,2-2-65 0,-3 0-30 15,3-2-15-15</inkml:trace>
  <inkml:trace contextRef="#ctx0" brushRef="#br0" timeOffset="6989.5277">9219 2845 225 0,'-1'0'379'16,"-1"-1"-33"-16,2-1-32 0,-2 2-33 0,2-3-30 0,-2 2-21 15,0-1-19-15,2 1-14 0,0-2-16 0,0 1-10 0,0-1-7 0,0 1-8 16,0-1-12-16,0-1-6 0,0 3-5 0,0-3-6 0,0 1-7 16,0 1-4-16,0-1-4 0,2-1-8 0,0 1-7 0,-2 1-5 0,2-1-2 15,-2-1-4-15,2 1-5 0,-1 1-4 0,-1 0-2 0,2 1-7 16,-2-2-4-16,2 1-4 0,-1 1-5 0,-1-3-4 0,3 3-6 0,-1 0-6 16,0-1-4-16,-1-1-5 0,2 2-5 0,-1-1-5 0,1 1-4 0,-1-2-2 15,0 3-3-15,0-2-4 0,1 2-4 0,-1-3-3 0,1 3-5 0,0-2-4 16,-1 2-2-16,1 0-3 0,0-2-3 0,1 1-4 0,-1 1-1 15,1 0-6-15,-2 0-7 0,-1 0-4 0,3 1-5 0,-3 1-2 0,1-2-3 16,-1 2 0-16,-1 1-1 0,2-1 2 0,-2 2 1 0,2 1 2 16,-2 0 2-16,0 2 3 0,0 1 4 0,-2 0 6 0,2 1 5 0,-2 1 6 15,-1 2 6-15,0 1 4 0,0-1 4 0,-3 1 4 0,3 2 2 16,-2 0 1-16,0 0 2 0,-1 2-1 0,-1-1-1 0,1 1 1 0,-2 0-2 16,3-3-2-16,-1 3-2 0,-1-2 1 0,2 2-2 0,0-3-3 15,0-2-3-15,2 2-6 0,-2-3-5 0,2 0-9 0,-1-2-6 0,2-1-9 16,0-2-9-16,1 1-7 0,-1-4-8 0,2 2-9 0,0-4-9 0,0 2-15 15,2-3-14-15,-1 0-12 0,3 0-11 0,1-3-5 0,0 2 0 16,0-4 4-16,1-1 7 0,3-1 9 0,0-3 10 0,0 1 8 16,3-3 6-16,-2 1 8 0,1-3 10 0,3 2 14 0,-1-2 18 0,0-3 17 15,-1 2 18-15,1 0 16 0,0-1 12 0,-2 1 8 0,1 1 7 16,1 2 7-16,-3-2 7 0,0 4 11 0,-3-2 13 0,3 2 12 0,-4 0 9 16,1 1 8-16,-2 2 7 0,0-1 4 0,-2 2 1 0,-1 2-1 0,1-1-4 15,-3 2-4-15,2 0-6 0,-1 2-7 0,-1-1-10 0,0 2-12 16,0 0-14-16,0 0-11 0,-1-3-11 0,1 3-13 0,0 0-9 0,0 0-12 15,0 0-10-15,-2 0-11 0,-1 3-10 0,1-3-14 0,1 0-13 0,-1 2-20 16,-1 1-22-16,1 0-22 0,-1-2-26 0,1 2-35 0,1 0-42 16,-1 0-72-16,0 0-90 0,0 0-60 0,2 0-48 0,-2 0-20 0</inkml:trace>
  <inkml:trace contextRef="#ctx0" brushRef="#br0" timeOffset="8133.5739">9480 2818 373 0,'0'-1'489'0,"2"-3"-31"16,-2 1-62-16,0 2-77 0,0 0-56 0,0-1-46 0,0-1-29 15,0 1-20-15,0 1-17 0,0-3-11 0,0 4-8 0,0-2-9 0,0-1-9 16,0 3-14-16,0-2-11 0,0 2-10 0,0 0-12 0,0 0-11 0,0 0-8 16,0 0-10-16,0 0-8 0,0 0-6 0,0 0-8 0,0 0-8 15,0 0-11-15,0 0-7 0,0 0-7 0,0 0-5 0,0 2-5 16,-2 1-4-16,2-1 0 0,-1 0-1 0,-1 1 1 0,1 2 1 0,-1-1 1 16,-1 3 2-16,0-2 4 0,-1 3 1 0,1-2 6 0,-3 3 3 0,1-1 6 15,2 2 5-15,-2-2 2 0,1 4 1 0,0-3 2 0,-1 1-1 16,2-1 0-16,-1 0-1 0,1 2 0 0,0-3 0 0,-1-1-1 0,4 3-1 15,-1-3 0-15,1 0 0 0,0-2 2 0,0 2 0 0,1-3 0 16,1-1 3-16,1 0 1 0,0 0 3 0,1-2 2 0,1 1 4 0,2 0 1 16,-1-2 0-16,2 0 1 0,5-2 1 0,-2 0 1 0,0 1 0 0,3 0-1 15,-1-2-1-15,1 0-2 0,-1 0-1 0,2 0-3 0,-2 1-4 16,0-1-3-16,-1 1-7 0,0-1-1 0,-2 1-3 0,0 0-2 0,-2 1-2 16,3 1-1-16,-5-2-3 0,2 2-2 0,-3 0-2 0,0 2-3 15,1-2-1-15,-3 1-3 0,2 3-1 0,-2-1 1 0,0-1 1 0,-1 3 1 16,0-1 2-16,-1 2 3 0,-1-2 2 0,-1 4 1 0,-1 0 4 0,-1-1 2 15,-2 2 2-15,0 1 2 0,0-1 1 0,-4-1-1 0,1 1-2 16,0-1-4-16,-1 1-6 0,-2-1-6 0,1-1-6 0,-2 3-10 0,0-3-10 16,1-2-12-16,-3 2-14 0,3-2-22 0,-3-2-27 0,1 2-26 15,2-4-25-15,-3 2-45 0,1-3-59 0,1 0-62 0,-1-1-68 0,1-2-39 16,0-2-22-16</inkml:trace>
  <inkml:trace contextRef="#ctx0" brushRef="#br0" timeOffset="8303.3468">9537 2775 3 0,'8'-8'539'0,"1"4"13"0,-1-2-29 16,-1 1-50-16,-1 0-78 0,3 0-90 0,-1 1-60 0,1 1-43 15,0-1-28-15,-1-1-23 0,0 0-17 0,1 3-14 0,2-3-18 0,-1 2-15 16,-1-1-19-16,4 0-18 0,-2 1-23 0,3-1-25 0,-3 2-30 0,5-1-32 16,-3 1-37-16,0 1-41 0,2-2-54 0,1 1-60 0,0 1-100 15,0-1-120-15,-1 2-69 0,-2 0-45 0,3 0-20 0,-5 2-9 0</inkml:trace>
  <inkml:trace contextRef="#ctx0" brushRef="#br0" timeOffset="8511.613">10101 3050 240 0,'-3'5'584'0,"1"-3"-1"15,1 2-7-15,-2-1-9 0,0 0-128 0,3 0-187 0,-2-1-106 0,1 1-65 16,-1 0-37-16,1 1-22 0,-1 1-9 0,0-3-3 0,-1 3-3 16,2 1-3-16,-1 2-11 0,0 0-13 0,-1-1-26 0,1 2-32 0,1 1-41 15,-2 1-47-15,0 0-100 0,1 0-127 0,-1 2-79 0,0-1-57 0,0 1-31 16,-2-1-18-16</inkml:trace>
  <inkml:trace contextRef="#ctx0" brushRef="#br0" timeOffset="9383.3472">10500 2776 599 0,'-5'-5'623'0,"0"1"5"15,1 1 4-15,-1-1-75 0,2 1-118 0,1 1-112 0,-1-1-107 0,3 1-64 16,-2 2-38-16,2-2-21 0,0 2-14 0,0 0-8 0,0 0-8 16,0 0-8-16,0 0-13 0,0 0-10 0,0-1-12 0,0 1-9 0,2 0-8 15,0 0-8-15,-1 0-4 0,1 0-3 0,1 0-1 0,-1 0 0 0,-1 0 1 16,2 0 2-16,0 0 0 0,-1 0 2 0,-1 0 0 0,1 0 2 0,1 0 1 16,-1 0 1-16,-1 0 1 0,1 0 0 0,1 0 0 0,0 0 1 15,-1 0 1-15,1 0 0 0,0 0-1 0,2 0 2 0,0 0-2 16,-1 0 0-16,0 0-1 0,0 0-1 0,0 0 0 0,0 0 0 0,1 0-1 15,-2 0 0-15,0 0-1 0,0 0 0 0,-1 0-2 0,1 0 1 0,2 0-1 16,-2 0 0-16,-1 0 1 0,0 0-2 0,0 0 2 0,1 0-1 16,-1 1 2-16,0-1 1 0,-1 2 0 0,1-2 2 0,-1 0 1 15,-1 0 2-15,0 0 0 0,0 0 2 0,0 0 0 0,0 0 2 0,0 0 1 16,0 0 1-16,0 0 3 0,0 0-1 0,0 0 2 0,0 0-1 0,0 0 1 16,0 0-2-16,0 0 0 0,0 0 1 0,0 0-1 0,0 0 1 15,0 0-2-15,0 0 0 0,0 0-1 0,0 0-1 0,0 0 0 0,0 0-1 16,0 0-1-16,0 0 0 0,0 0-2 0,0 0 0 0,2 0-1 0,-2 0 1 15,0 0-2-15,0 0 0 0,0-2 0 0,0 2-1 0,0 0 0 16,0 0-1-16,0 0 0 0,0 0 1 0,0 0 0 0,0 0 0 0,0 0 0 16,0 0 1-16,0 0 0 0,0 0 0 0,0 0 1 0,0 0 0 15,0 0 1-15,0 0-1 0,0 0 1 0,0 0-1 0,0 0 1 0,0 0-1 16,0 0 0-16,0 0-1 0,0 0 1 0,0 0 0 0,0 0-1 0,0 0 1 16,0 0-2-16,0 0 0 0,0 0 0 0,0 0 1 0,0 0-2 15,0 0-2-15,0 0-1 0,0 0 0 0,0 0-1 0,0 0-1 16,0 0 0-16,0 0-3 0,2 0-1 0,-1 0-1 0,-1 0 0 0,2 0 0 15,-1-1-1-15,1 1-1 0,1 0 1 0,-1 0-1 0,0 0-2 0,2 0 2 16,-1-2 0-16,0 2-2 0,2-2 1 0,-2 2 1 0,2 0-1 16,-2 0 1-16,2 0 1 0,1 0 0 0,-1 0-1 0,0 0-1 0,1 0 1 15,-1 0 0-15,1 0 1 0,-1 2-1 0,-1 0-3 0,1-2-1 0,0 1 0 16,0 1-2-16,2 0-1 0,-3 1-1 0,-1-1-3 0,0 1 1 16,0 1-2-16,-1 1 1 0,1 1-1 0,-3 0 2 0,0-1 0 0,0 3 0 15,-3 1 3-15,0 1 2 0,-2 2 1 0,-2-2 1 0,-2 1 2 16,0 3 2-16,-3-1 1 0,0 2 1 0,-2-3 1 0,0 2 1 0,1 0-1 15,-3-3 0-15,3 1 0 0,0 0 1 0,0 0-1 0,1-4 0 16,0 1 3-16,4-1-1 0,0-1 2 0,-3 0 2 0,5-2 2 0,-1 1 1 16,2-3 2-16,2 0 3 0,0 0 2 0,-1-2 4 0,2 2 2 15,-1-3 3-15,3 2 4 0,-2 0 2 0,2-2 2 0,0 0 1 0,0 0 1 16,0 0 1-16,0 0-1 0,0 0-2 0,0 0-2 0,0 0-2 16,0 0-4-16,0 0-4 0,0 0-5 0,0 0-4 0,2 0-6 0,1 0-5 15,-1 0-4-15,-1 0-4 0,2 0-1 0,0 0-3 0,2 0-1 0,-2 0-2 16,2 0 1-16,2 0 1 0,2 0 0 0,0 0 2 0,1 0 1 0,4 0 4 15,0 0 1-15,0 0 0 0,2 1 0 0,3-1-6 0,-1 0-6 16,4 0-12-16,-2 0-12 0,0 2-18 0,2-2-18 0,0 2-26 0,1-2-32 16,-2 0-35-16,1 1-41 0,-2-1-71 0,1 2-85 0,1-2-85 15,-1 0-84-15,-2 0-42 0,1 0-18 0,-3 0-3 0</inkml:trace>
  <inkml:trace contextRef="#ctx0" brushRef="#br0" timeOffset="9908.8313">11246 3078 236 0,'4'-3'608'16,"-2"1"11"-16,1 1-8 0,0-1-18 0,-1 2-107 0,0-1-152 0,-1-1-90 15,2 2-60-15,-3 0-38 0,0 0-26 0,0 0-16 0,0 0-15 16,2 0-15-16,-2 0-15 0,3 2-12 0,-1-1-14 0,0 1-11 16,-1 1-13-16,3 1-12 0,-2 1-9 0,1-1-6 0,0 2-6 0,-1 0-4 15,0 3-5-15,-1-1-6 0,1 2-5 0,0 1-8 0,-2-1-14 16,-2 4-24-16,0-1-31 0,-3 4-45 0,2-2-47 0,-3 3-109 0,-2 0-138 16,-1-1-80-16,-1 3-52 0,-2-3-23 0,-1 2-10 0</inkml:trace>
  <inkml:trace contextRef="#ctx0" brushRef="#br0" timeOffset="10316.2085">11796 2680 200 0,'0'-3'558'0,"0"1"12"0,0 2-37 0,0 0-61 16,0 0-89-16,0 0-100 0,0 0-63 0,0 0-42 0,0 0-27 0,0 0-20 15,0 0-16-15,0 0-14 0,0 0-15 0,0 0-16 0,0 0-16 16,0 2-18-16,0 1-13 0,0-1-10 0,0 1-9 0,0 0-7 0,0 1-5 16,0 2-2-16,0 2-1 0,-2-1-2 0,2 1 2 0,-3 4 2 15,3-2 2-15,-1 2 4 0,-1 2 4 0,-1-1 5 0,1 1 3 0,-1 3 1 16,0-3 1-16,0 3 1 0,-1 1-6 0,-2-2-12 0,2 3-13 0,-1-2-16 16,0 1-19-16,-1 0-23 0,-1 0-30 0,1 0-33 0,0-1-36 0,1 1-43 15,0-1-67-15,2-3-86 0,0 0-82 0,1-2-83 0,2-1-35 16,2 0-15-16</inkml:trace>
  <inkml:trace contextRef="#ctx0" brushRef="#br0" timeOffset="10649.916">12063 2803 244 0,'-3'-3'606'15,"-2"-1"0"-15,2 1 0 0,1-1-3 0,-1 3-104 0,0-1-156 0,0 1-110 16,-1 1-88-16,-1 0-55 0,1 1-38 0,0 1-24 0,0 1-13 15,0 0-11-15,-1 3-7 0,-1 0-4 0,1 1-1 0,0 2-1 0,0-1 0 16,1 3 0-16,0 1 3 0,1-1 0 0,1 3 0 0,-2 0 1 16,4-1-1-16,0 2-2 0,0-1-4 0,3 0-6 0,-2 1-7 0,3-1-8 15,-1-2-7-15,0 2-8 0,2-3-8 0,1 1-7 0,-1 0-5 16,1-3-5-16,1 1-2 0,-1-3-1 0,0 1-3 0,3-2 2 0,-2-2 1 16,1 1 5-16,0-3 7 0,1 0 6 0,-1-2 8 0,0-2 9 0,2 1 8 15,-1-2 10-15,1-1 10 0,-1-1 8 0,0-1 12 0,-1 0 10 16,1-1 11-16,-3-2 10 0,3-1 11 0,-1 0 9 0,-3-2 9 0,1 0 7 15,-2 0 7-15,1 0 4 0,-3-3 4 0,1 1 4 0,-3 0 1 16,0-2-3-16,0 5-5 0,0-2-9 0,-3-1-7 0,1 0-10 16,-3 4-11-16,1-3-9 0,-2 3-11 0,1 1-18 0,-3 0-22 0,1 1-31 0,0 3-34 15,-1 0-44-15,0 1-45 0,-3 1-89 0,2 1-111 0,-1 2-88 16,-1 2-80-16,0-1-42 0,1 1-23 0,1 2-9 0</inkml:trace>
  <inkml:trace contextRef="#ctx0" brushRef="#br0" timeOffset="11699.9508">12458 2880 408 0,'-3'-4'559'0,"2"1"13"0,-1 1-71 16,0-1-109-16,-1-1-83 0,2 2-67 0,-1 0-39 0,0 1-28 0,1-2-16 15,-1 1-13-15,2 1-12 0,-1-1-13 0,1 1-13 0,-2 1-13 16,0-2-15-16,1 0-15 0,1 2-16 0,0 0-13 0,0 0-13 0,0 0-12 16,-3 0-9-16,1 2-8 0,-1 0-6 0,2-1-3 0,-3 1-3 15,1 1-1-15,0 1-2 0,-2 0 2 0,0 1 0 0,-1 1 1 0,0 2 2 16,0-1 2-16,-3 3 1 0,3-2 2 0,-1 1 1 0,0 2-1 0,2 0-1 16,0 0 2-16,-1 2-1 0,0-1 0 0,3-2-2 15,0 1 2-15,1 2-1 0,0-3-1 0,1 1 1 0,1-1 1 0,1 0 0 0,-1 0 0 16,2-1 4-16,1 0 1 0,1-2 1 0,0 1 1 0,1-3-1 15,1 2 2-15,-1-3 1 0,1 0-2 0,1 0 0 0,2-3-2 0,-1-1-2 16,2 0-2-16,0 0-1 0,0-1-1 0,0-3-2 0,4 0 1 16,-5 1 0-16,2-3 2 0,2 0 1 0,-2 0 2 0,0-1 1 0,-2-2 4 15,-1 1 2-15,1-1 2 0,0-1 3 0,-3-1 3 0,0 0 4 16,-1 1 5-16,0 0 3 0,-1-1 3 0,-2 1-1 0,-2 0-1 0,2-2-2 16,-2 3-2-16,-2 1-4 0,0-1-3 0,1 1-5 0,-3 1-5 0,0 1-13 15,-1 0-14-15,1 1-25 0,-1 0-27 0,0 1-32 0,-2 3-36 16,0-3-45-16,2 4-50 0,0 0-95 0,-1 0-114 0,0 4-68 0,1-3-44 15,0 3-22-15,-1-1-10 0</inkml:trace>
  <inkml:trace contextRef="#ctx0" brushRef="#br0" timeOffset="11893.0135">12885 3208 457 0,'0'6'555'0,"0"2"-35"0,0-1-60 0,-3 1-93 16,1-1-112-16,-1 2-58 0,0 1-35 0,-2 2-17 0,0-2-9 16,0 2-10-16,-2 0-10 0,2 0-14 0,-3 5-16 0,0-3-28 0,-1 3-32 0,1-1-41 15,1 2-46-15,-1-1-67 0,-1 1-79 0,0-2-113 0,1 1-129 16,-1 0-72-16,2 0-43 0,1-2-27 0,-1-1-14 0</inkml:trace>
  <inkml:trace contextRef="#ctx0" brushRef="#br0" timeOffset="12800.4518">13383 2743 32 0,'0'0'598'0,"0"0"12"0,0 0-2 16,0-1-15-16,0-3-87 0,0 4-121 0,0-3-78 0,0 3-53 16,0-4-34-16,1 3-26 0,-1-1-16 0,2-1-15 0,-2 1-14 0,2 0-16 15,-1 0-13-15,2-1-17 0,-1 1-13 0,1 1-13 0,-1-2-13 16,2 2-15-16,-1-2-10 0,2 1-14 0,0 1-8 0,0-2-9 0,0 1-9 16,0 0-8-16,2 1-4 0,-1-2-5 0,-1 2-3 0,3-1-1 15,-3 1-3-15,3 1-1 0,-2-2-2 0,-1 2 0 0,0 0-5 0,-2 0-4 16,3 2-3-16,-3-2-5 0,2 1-1 0,-2 1-2 0,-1-1 1 15,-1 2 0-15,1 0 0 0,-2 2-2 0,0-2 3 0,0 2 2 0,0 0 4 16,-2 2 3-16,-1 1 5 0,0-1 7 0,-2 2 6 0,-1-1 5 0,0 0 2 16,-1 0 4-16,3 3 2 0,-3-2 1 0,0 1 2 0,0-1 1 15,1-1-1-15,1 1 0 0,0-1-2 0,2-1-1 0,-1 1-2 0,2-2-2 16,0 0-3-16,2 0-1 0,0-1-4 0,2 0-5 0,2 1-3 16,-1-2-4-16,2 1-4 0,2-1-4 0,1-1-3 0,2 2-2 15,0-2-2-15,1 2-3 0,3-2 1 0,-1 1-1 0,1-1 0 0,-1 2 1 16,4-2 1-16,-4 1 2 0,3 0 3 0,-4 0 2 0,0-1 3 0,0 1 4 15,-4 1 0-15,2-1 3 0,-1 0 2 0,-3 1 2 0,-1 0 4 16,-2-1 3-16,1 1 5 0,-3-1 6 0,1 1 2 0,-4-1 6 0,1 1 4 16,-3-1 4-16,0 1 3 0,-5 0 4 0,0 0 2 0,-4-3 3 0,1 3 3 15,-4 0 1-15,0-2-1 0,-3 1 1 0,0 0-9 0,0-1-12 16,-1 0-17-16,-1-1-21 0,2 0-26 0,-3 1-28 0,3-3-38 0,3 0-43 16,-1 0-88-16,4 0-111 0,1 0-78 0,1-3-65 0,3 1-35 0,1-1-21 15,3-2-5-15</inkml:trace>
  <inkml:trace contextRef="#ctx0" brushRef="#br0" timeOffset="12978.9187">13893 2995 345 0,'3'3'533'0,"1"2"8"0,-3 1 8 0,1-2-107 0,0 1-163 0,-2-2-88 15,0 4-55-15,0-1-27 0,0 2-15 0,0-2-5 0,-2 1-2 16,0 2-5-16,1-1-7 0,-3 2-5 0,3 1-6 0,-2-1-8 0,-2 0-8 15,2 2-17-15,0 1-17 0,0-1-27 0,0 0-29 0,-2 1-46 0,1 0-54 16,1 1-110-16,0-2-142 0,1 2-89 0,-2-3-66 0,1 1-38 0,3 0-19 16,0-2-14-16</inkml:trace>
  <inkml:trace contextRef="#ctx0" brushRef="#br0" timeOffset="13512.0287">14140 2871 118 0,'-2'2'616'0,"-1"0"13"0,1-2 4 15,2 0 1-15,-1 0-89 0,1 0-133 0,0 0-80 0,0 0-55 0,0 0-35 16,0 0-26-16,0 0-18 0,0 0-16 0,0 0-13 0,1 0-13 15,-1 1-13-15,2-1-16 0,1 0-17 0,1 0-14 0,0 0-20 0,1 0-19 16,3-1-22-16,3 1-24 0,0-2-28 0,3 0-28 0,2 0-30 16,3 1-33-16,2-1-32 0,3-1-32 0,2 2-41 0,0-2-43 0,4 1-67 15,-2-1-78-15,2 0-99 0,0 0-113 0,-2 0-56 0,2 0-26 0,0 0-3 16,-3 2 9-16</inkml:trace>
  <inkml:trace contextRef="#ctx0" brushRef="#br0" timeOffset="14016.4321">14894 2665 157 0,'-3'-5'583'0,"0"3"9"0,1-3-1 0,-1 3-3 0,2-3-106 0,1 5-156 16,-2-2-88-16,0-1-57 0,2 1-34 0,0 2-22 0,0 0-15 15,0 0-12-15,0 0-12 0,0 0-12 0,0 0-10 0,0 0-10 0,0 0-10 16,0 0-9-16,0 0-8 0,0 0-6 0,0 0-5 0,0 0-5 0,0 0-1 15,0 0-1-15,0 0 2 0,0 0 1 0,0 0 1 0,0 0 3 16,0 0 2-16,0 0 1 0,0 0 2 0,0 0 0 0,0 0 0 0,0 0 1 16,0 0-2-16,0 2-1 0,0-2-2 0,0 0-4 0,-1 2-1 15,1-1-4-15,-2-1-4 0,2 0-3 0,-2 2-2 0,2-2-2 0,0 0-2 16,-1 0 0-16,-1 2-1 0,2 1-1 0,-1-1 2 0,-1 0-1 0,0-1 1 16,1 3 3-16,-1-1 0 0,-2 1 2 0,1-1 1 0,-1 2 0 15,0 0 1-15,0 0 1 0,-2 2-1 0,0-1 1 0,-2 2 0 0,3 0 0 16,-3 1-1-16,2 3 0 0,-3-4 0 0,-1 4-1 0,4 0 0 15,-3 2-2-15,0-1 0 0,1 2-1 0,0 1-1 0,-1-2-1 0,4 3-3 16,-1-2-2-16,1 4-4 0,0-2-2 0,2 1-4 0,1 0-5 16,2-2-6-16,0 2-8 0,2-3-7 0,1 2-7 0,2-1-10 0,2-1-10 15,-1 0-7-15,3-3-5 0,1 2-6 0,-1-2-4 0,4-2-1 16,-2 0-2-16,3-1-1 0,-3-1 1 0,2-3 4 0,3-1 4 0,-4 1 9 16,2-4 11-16,1 1 14 0,-3-2 17 0,1-2 16 0,-2 1 15 15,0-2 15-15,-1 0 14 0,-2-2 13 0,-1 2 13 0,-2-4 13 0,-2 1 12 16,2-2 9-16,-2 0 7 0,-3 1 1 0,0-2 1 0,0 0-3 0,-4 0-7 15,0 0-8-15,-1 1-7 0,-2 0-11 0,-1-1-9 0,-2-1-9 16,-2 3-10-16,2 0-11 0,-3 1-12 0,0 1-16 0,-2 2-19 0,-1-1-19 16,0 2-22-16,-1 1-24 0,3 2-23 0,-2 1-31 0,0 2-31 0,1 1-42 15,2-1-48-15,-1 4-92 0,2-1-115 0,0 2-66 0,1-2-39 16,1 5-15-16,1-4 1 0</inkml:trace>
  <inkml:trace contextRef="#ctx0" brushRef="#br0" timeOffset="14260.7116">15308 3142 373 0,'0'0'671'0,"0"0"8"0,0 0 8 0,0 0 9 0,0 0-108 16,0 0-162-16,0 0-114 0,0 0-91 0,0 0-62 0,0 2-43 15,0-1-30-15,0 1-21 0,2-1-16 0,-2 1-10 0,0 1-12 0,0 0-10 16,0 0-12-16,0 0-10 0,0 1-13 0,0 1-13 0,0 0-16 0,0 3-18 16,0 0-22-16,0 0-24 0,-2 2-38 0,2 0-41 0,-1 1-86 15,-1 1-107-15,2-2-103 0,-2 4-99 0,-1-1-52 0,2-2-26 0,-1 1-9 16,0 1-1-16</inkml:trace>
  <inkml:trace contextRef="#ctx0" brushRef="#br0" timeOffset="15299.4203">15825 2725 290 0,'0'-2'562'0,"2"0"9"0,-1 2 4 16,-1 0-83-16,2-2-125 0,-2 2-89 0,0 0-70 0,0 0-41 0,0 0-27 15,0 0-21-15,0 0-18 0,0 0-19 0,0 0-20 0,0 0-20 0,0 0-19 16,0 0-16-16,0 2-15 0,-2 0-10 0,2 1-9 0,-1 1-5 16,-1 1-3-16,1-2-2 0,-1 2 0 0,0 2 2 0,-1-2 3 0,2 1 2 15,-3 2 8-15,1-1 5 0,1 1 8 0,-1-1 4 0,0 2 7 16,0-1 1-16,2-1 0 0,-1 0 1 0,1 1-1 0,-1-3 2 0,0-1-1 15,2 2 2-15,0-3-1 0,0 2 2 0,0-2 1 0,0 0 2 16,0-2 0-16,2 1 4 0,0-1 1 0,-1 0 3 0,1-1 3 0,2 0 1 16,-1 0 2-16,2 0 1 0,2 0 0 0,-3 0 1 0,4-1 0 15,0 0-2-15,0 1-2 0,0-2-3 0,3 1-2 0,-2 1-3 0,-1-2-5 16,2 1-4-16,1 1-3 0,-2-2-6 0,0 2-1 0,1 0-4 0,-2 0-3 16,4 2-1-16,-3-2-3 0,0 3-2 0,-1 0-1 0,3-1-1 15,-3 3-1-15,0-1 0 0,0 3 0 0,1-2-1 0,-1 3 1 0,2-1 0 16,-3 3 0-16,2-1 2 0,-5 0 0 0,3 2 1 0,-2 0 1 15,0-1 3-15,0 2 0 0,-1-2 2 0,-1 2 2 0,-2-2 2 0,1 0 2 16,-2 1 4-16,0-1 3 0,-2 0 3 0,-1 0 5 0,0-2 4 0,-2-1 4 16,-2 1 3-16,0-2 2 0,-1 1 3 0,-2-2 3 0,-2 2 2 15,-2-2 0-15,-2-3-3 0,0 4-5 0,-3-4-10 0,1 0-15 0,-2 0-17 16,-2-2-23-16,0-2-23 0,1 0-25 0,-2 1-31 0,1-3-33 0,0 0-50 16,2 0-56-16,0-5-85 0,6 4-102 0,-4-2-63 0,6-2-43 15,-1-2-18-15,4 2-1 0</inkml:trace>
  <inkml:trace contextRef="#ctx0" brushRef="#br0" timeOffset="15463.8687">15844 2706 338 0,'3'-6'598'15,"2"0"14"-15,0 1-25 0,-2 1-44 0,3-1-89 0,-3 2-114 16,2-1-68-16,0-1-52 0,0 4-31 0,1-3-24 0,2 1-18 0,-2 1-18 16,2-1-16-16,3-1-20 0,0 1-17 0,2 1-16 0,1-1-15 15,0 1-15-15,5 0-14 0,-3-1-15 0,6 2-18 0,-1 0-17 0,0-2-20 16,2 1-21-16,2 1-24 0,0-1-28 0,-1 1-34 0,1 1-37 0,-1-2-46 15,0 0-48-15,0 2-92 0,-3-1-111 0,-1 1-71 0,-3-3-51 16,-3 2-20-16,-1-1-3 0</inkml:trace>
  <inkml:trace contextRef="#ctx0" brushRef="#br0" timeOffset="23116.6228">8383 2232 147 0,'0'-2'134'0,"-1"0"-14"0,1 1-10 16,0-1-11-16,0 0-9 0,0 1-7 0,-2-3-6 0,2 3-5 0,0 1-4 16,0-2-4-16,0 0-1 0,0 2-1 0,-1 0-2 0,1 0-2 15,-2-3-4-15,2 3-6 0,0 0-4 0,0 0-2 0,0 0-1 0,-2 0 0 16,2 0-2-16,0 0-1 0,0 0-3 0,0 0-3 0,0 0-4 15,0 0-3-15,0 0-3 0,-3 0-3 0,3 0-2 0,0 0-1 0,0 0-4 16,0 0-2-16,-2 0-3 0,1 0-5 0,1 0-4 0,-2 0-2 0,2 0-3 16,-3 0 0-16,0 3 0 0,2-3 1 0,-1 0 0 0,-1 2 0 15,1 0 2-15,-1-1 1 0,0 1 0 0,-2 0 4 0,2 1 3 0,-2-1 1 16,-1 3 3-16,0-2 2 0,-1 1 1 0,2 2 0 0,-4-1-1 0,3 1 0 16,1-1-1-16,-1 2-1 0,-1 1 0 0,1-3 0 0,0 2-2 15,1 0 0-15,0 0 0 0,0-1-2 0,2 0 2 0,-3 1-1 0,3 0 1 16,0 0 0-16,1-1-1 0,-1 1 1 0,3 1-2 0,-2-1 2 0,2-2 1 15,0 3 1-15,0-2 0 0,2 0 1 0,-2 0 0 0,3 0 0 16,-1-2 0-16,1 1 0 0,0-1 2 0,0 1 1 0,0-2 3 0,2 2 3 16,-2-5 3-16,2 2 3 0,0 0 1 0,1-1 0 0,0-1 4 15,1-1 2-15,-1-1 3 0,1 0 1 0,2 2 0 0,-1-5-1 0,0 2 0 16,0-2 0-16,1 1-1 0,-1-2-3 0,0-2-1 0,1 1-1 16,-1-1-1-16,0 0-1 0,-1-1-1 0,0-1-3 0,0 1-2 0,-1-1-2 15,-1 1 0-15,-2-2 0 0,2 2-2 0,-2 1 0 0,0-4-3 0,-2 5-4 16,1-2-5-16,-2 0-4 0,0 2-4 0,0-1-7 0,-2 1-4 15,1 1-10-15,-2 1-8 0,0 0-16 0,0 1-21 0,-1-1-24 0,-2 2-27 16,1 3-30-16,-3 0-32 0,-1 0-60 0,-1 3-73 0,1 1-64 16,-4 1-60-16,0 0-32 0</inkml:trace>
  <inkml:trace contextRef="#ctx0" brushRef="#br0" timeOffset="24199.4242">8020 4386 237 0,'0'0'244'0,"0"0"-36"0,0 0-30 0,0 0-22 0,0 0-16 0,0 0-12 15,0 0-10-15,0 0-8 0,0 0-6 0,0 0-11 0,0 0-8 16,0 0-7-16,0 0-2 0,0 0-4 0,0 0-2 0,0 0-3 16,0 0-2-16,0 0 1 0,0 0 0 0,0 0 1 0,0 0 3 15,0 0 1-15,0 0 1 0,0 0 2 0,0 0 5 0,0 0-1 0,0 0-2 16,0 0 0-16,0 0-2 0,0 0-2 0,0 0-2 0,0 0-5 16,0 0-4-16,0 0-6 0,0 0-5 0,0 0-2 0,0 0-7 0,0 0-3 15,0 0-3-15,0 0-3 0,0 0-4 0,-2 0-3 0,2 0-4 16,-1 2-4-16,-1-2-5 0,2 0-5 0,-2 3-6 0,2-2-6 15,-1-1-9-15,-1 1-5 0,2 1-6 0,-1-1-3 0,-1 3-1 0,2-1-2 16,0-1 1-16,0 1 1 0,0 2 1 0,0-1 1 0,0 4 3 0,0-1 3 16,0 2 3-16,0 0 5 0,0 2 8 0,0-1 6 0,0 2 4 15,0 0 4-15,0 2 4 0,-2 1 0 0,2-3 1 0,-1 2-1 16,-1 1 1-16,2-1 0 0,-1 0 2 0,-2 1 1 0,3-2 1 16,-2 1-1-16,2-1-1 0,-1-1-8 0,-1 2-10 0,0-4-13 0,2 2-17 15,-1-1-21-15,-1-1-23 0,2 1-30 0,-3-3-30 0,3 2-40 16,-2-2-42-16,2 1-72 0,-1-2-87 0,-1 1-70 0,2-4-61 0,-1 2-29 15,1-2-11-15</inkml:trace>
  <inkml:trace contextRef="#ctx0" brushRef="#br0" timeOffset="24648.8704">8288 4528 158 0,'-3'-3'555'0,"0"-1"6"16,1 1 3-16,-1 3-86 0,0-3-130 0,0 1-91 0,2 0-70 0,-1 1-44 15,-1 0-31-15,3 1-21 0,0 0-13 0,0 0-14 0,0 0-13 16,0 0-13-16,0 0-13 0,0 0-15 0,-2 0-16 0,2 1-11 0,-1 0-7 16,-1-1-7-16,2 4-2 0,-3-3-2 0,3 1 1 0,-2 4 1 15,2-4 3-15,-1 3 3 0,-1 2 2 0,0-2 4 0,-1 2 2 0,2 0 4 16,-1 2 4-16,-1 0 3 0,0 0 5 0,1 0 1 0,1 1 4 15,-1 0 0-15,-1 2 2 0,1-2 1 0,2 2-1 0,-1 0 2 0,-1-3 1 16,2 2 1-16,0 1-1 0,0-3 2 0,2 3 0 0,-1-4 2 16,-1 3-2-16,2-2 0 0,1 0 0 0,-1-2 1 0,-1 0 0 15,3 1 0-15,0-1 0 0,-1-3 0 0,0-1 3 0,-1 0 1 0,3 0 3 16,0-2 1-16,-2 0 0 0,2-1 0 0,1-1-2 0,-2 0 0 16,3-2-2-16,-1 0 0 0,1-2-1 0,2-2 1 0,-3 0-3 0,2-1 0 15,-3-1-1-15,3 0-3 0,-2-3-6 0,-1 1-2 0,1-1 0 16,-2 2 1-16,-1-4 1 0,1 1 0 0,-2 1 1 0,-1 1 0 15,-1-1-4-15,0 0 1 0,-1 2-1 0,-1-1-2 0,-1 1-4 0,2-1-1 16,-2 2-3-16,-1 2-3 0,1-1-8 0,-2-1-9 0,-1 1-12 16,1 3-17-16,-1-2-18 0,1 2-21 0,-1 0-24 0,-1 0-25 0,1 1-29 15,-1 0-40-15,0 1-47 0,2 0-72 0,0-1-87 0,1 3-53 16,-1-2-36-16,1 3-15 0</inkml:trace>
  <inkml:trace contextRef="#ctx0" brushRef="#br0" timeOffset="25265.4554">8540 4270 459 0,'-3'-8'506'0,"-2"-1"-70"0,2 1-111 0,-2-2-82 0,0 1-68 15,-1 1-39-15,1-1-22 0,1 0-12 0,-1 1-4 0,0-1-5 0,0 1-2 16,-1 0-3-16,0-1-6 0,-1 0-4 0,2 0-6 0,-1 1-6 0,-1 1-5 15,0-1-5-15,2 1-4 0,-3 0-3 0,-1-1-1 0,3-2-2 16,-1 4-1-16,-1 1-2 0,0-3-2 0,-3 1-3 0,3 1-2 0,-3 1-4 16,0-1-5-16,0 0-2 0,-3 2-4 0,1 0-1 0,-1-1-3 0,0 2-2 15,-2 0-2-15,-1-1-3 0,-2 1-1 0,1 3-2 0,-2-1-1 16,-1 1-2-16,-1 1-1 0,2-1-2 0,-4 3 0 0,2 1-2 0,1-1-2 16,-1 2 1-16,-2 0 0 0,4 3-1 0,-4-1-2 0,2 1-2 15,0 2-2-15,1 1-1 0,-1 0-2 0,2 2-3 0,0 2-2 0,0 0-1 16,0 3-2-16,2-1 0 0,-1 2 1 0,3 2 0 0,-1 1 1 0,0 3 2 15,2-2 3-15,1 4 3 0,0 1 2 0,3-3 4 0,-2 3 2 16,4 1 3-16,-1 1 2 0,1 0 3 0,1-2 1 0,3 2 2 0,0 0 0 16,0 0 0-16,1 0 0 0,2-1 0 0,1-1-2 15,1 2 1-15,1-3-1 0,1 2 0 0,0-2 0 0,2 0-1 0,-1-1 1 16,2-2 0-16,1 1 0 0,1-2 0 0,-1-1 1 0,5-3 1 0,-3 2 0 16,2-3 1-16,0-1 2 0,3-1 1 0,0 1 2 0,-2-4-1 15,3 1 2-15,2-2 1 0,-3-1 0 0,4 0 0 0,0 0 0 0,1-2 0 16,2-4-2-16,1 2 0 0,1-2-3 0,2-1-2 0,1-3-3 15,2-1-5-15,1 0-4 0,1-1-3 0,-2-3-4 0,6 1-4 16,-2-2-3-16,-1-2-3 0,2-1-2 0,1 0-3 0,-3-1 1 0,0-1-2 16,2-1 1-16,-2 1 1 0,-2-4 0 0,-1 1 4 0,-1-1 3 15,1 0 5-15,-1-1 3 0,-2-2 7 0,0-1 6 0,-3 1 5 0,1-1 4 16,-2-1 8-16,-1-1 6 0,-2-1 8 0,0 1 8 0,-2 1 7 16,-2-3 8-16,1 1 4 0,-3-1 4 0,1 2 4 0,-4-1 4 15,0 1 1-15,-1-2 2 0,-1 0 0 0,-1 1 1 0,-2 1-5 16,-2-1-5-16,-1-2-6 0,-1 2-8 0,-2 0-8 0,-2 0-7 0,-3 0-5 15,2 2-5-15,-2-1-4 0,-2-1-5 0,-2 2-7 0,-1-2-13 0,-1 0-15 16,1 3-16-16,-4-2-21 0,1 3-19 0,-3-3-25 0,1 3-25 0,-2 1-32 16,-2 1-36-16,0 1-54 0,0 1-64 0,-4-1-107 0,1 4-126 15,0 1-67-15,-2 1-38 0,0 3-10 0,-3 1 0 0</inkml:trace>
  <inkml:trace contextRef="#ctx0" brushRef="#br0" timeOffset="28132.3532">7603 5136 173 0,'2'-2'314'0,"-2"2"-57"0,2-3-41 0,-2 3-33 16,2-3-25-16,-1 1-17 0,-1 1-12 0,2 0-8 0,-1-2-4 16,1 1 0-16,0 1-2 0,-1-2 2 0,1 1-1 0,1-1-3 15,-1 0-5-15,-1 0-8 0,1 0-4 0,-2 0-5 0,2 2-1 0,-1-1 1 16,-1-1-2-16,2 2-3 0,-1 0-1 0,-1-1-3 0,0 2-2 0,0 0-5 15,0 0-4-15,0 0-6 0,-1-1-4 0,1 1-4 0,0 0-5 16,-2 0-6-16,-1 0-6 0,1 0-7 0,1 1-6 0,-1-1-5 16,0 2-8-16,1-2-6 0,1 1-6 0,-2 0-5 0,1-1-6 15,-1 1-6-15,0 1-4 0,1 0-3 0,-1-1-3 0,-1 2-1 0,-1 2-1 16,-1-1 1-16,0 2 0 0,-1 2 1 0,-2-1 1 0,-3 3 4 0,1-1 4 16,-3 4 2-16,-2 2 5 0,-1 0 4 0,-3 3 3 0,-1 0 0 15,-4 1 4-15,3 2-1 0,-4 1 1 0,-2 0 0 0,0 0 3 16,-1 2 3-16,-1 0 2 0,1 0 1 0,-2-2 1 0,3 2 1 0,1-2-1 15,0-1 2-15,0-1 1 0,1-1 1 0,2 0 2 0,3-2 1 16,-2-2 3-16,5-1 0 0,1-1-5 0,1-1-8 0,3-3-15 16,1 0-17-16,0-1-27 0,3-1-29 0,3-2-45 0,1-2-59 0,0-3-105 15,4 0-130-15,0 0-81 0,0-3-55 0,0 1-30 0,0-5-16 16</inkml:trace>
  <inkml:trace contextRef="#ctx0" brushRef="#br0" timeOffset="29375.7149">6488 5956 445 0,'0'-3'500'16,"0"0"-58"-16,0 0-92 0,0 0-75 0,0 0-64 0,0 0-39 0,0 1-25 15,0 1-12-15,0-2-6 0,0 2-4 0,0-1-3 0,0 2-2 16,0 0 1-16,0 0-6 0,0 0-5 0,0 0-9 0,0 0-9 15,0 0-8-15,0 0-7 0,-2 0-7 0,1 0-6 0,-1 0-6 0,-1 0-5 16,2 0-4-16,1 2-8 0,-2-1-5 0,2-1-5 0,-1 2-7 16,1-2-6-16,-2 1-4 0,2-1-6 0,0 0-4 0,-2 1-5 0,2-1-5 15,-1 2-3-15,-1 0-3 0,2-1-1 0,-1 1-3 0,-1 1 0 16,2 1-1-16,-2-1 1 0,2 3 1 0,-3-2 0 0,2 4 2 16,-1 1 0-16,-1 1 3 0,-2 1 2 0,2-1 1 0,0 4 4 0,-2-1 1 15,0 2 2-15,2-2 1 0,-2 3 1 0,2-1 0 0,-3-1 1 16,1 3 0-16,1-3 0 0,0 3 2 0,-1-2-1 0,2-1 0 0,-2 1-1 15,0-1-5-15,1 1-6 0,0-3-7 0,0 0-9 0,1-2-13 16,0 2-15-16,0-2-20 0,-1-3-20 0,2 2-28 0,0-3-28 16,-1 0-34-16,3-1-37 0,-2-1-37 0,2-4-42 0,0 0-48 15,2 1-49-15,-2-1-58 0,3 0-63 0,1-1-24 0</inkml:trace>
  <inkml:trace contextRef="#ctx0" brushRef="#br0" timeOffset="29849.4818">6596 6046 75 0,'0'-1'574'0,"-2"-1"11"0,2 0-19 16,0 2-33-16,0 0-90 0,0 0-118 0,0 0-76 0,-3 0-56 0,3 0-34 16,-2 2-27-16,2 0-21 0,-1-2-18 0,-1 1-16 0,2-1-19 15,-2 2-15-15,1 0-16 0,1 1-12 0,-2-3-12 0,2 2-7 16,-1 1-8-16,-1 2-1 0,2-2-3 0,-2 1 0 0,2 2 1 0,-3 0-1 15,-1-2 2-15,2 4 2 0,1-1 2 0,-1 1 3 0,-1-1 4 16,1 2 0-16,1-2 2 0,-1 1 0 0,-1-1 2 0,3 0-1 0,-2-1 0 16,2 2 1-16,-1-2 1 0,-1-2 0 0,2 1 1 0,0-2 2 15,0 2 1-15,0-3 2 0,0 1 2 0,0-1 2 0,0 0 2 16,0-2 2-16,2 0 1 0,-2 0 1 0,1 0 1 0,1 0 1 0,1-2 3 16,0 0-1-16,2 1 0 0,-2-3-1 0,5 1-1 0,-2-1-2 15,1 1-1-15,-1-2-2 0,3 1-3 0,-1 0-2 0,2-3-1 0,-2 3-2 16,1 0-2-16,-1-1-3 0,0 2-3 0,3-1-3 0,-3 1-1 15,0 0-2-15,0 0-1 0,1 1-1 0,-1 0-1 0,-1 2 0 0,-1 0-3 16,3 0 0-16,-4 0-1 0,1 2-4 0,1 0-3 0,-1 1-3 16,0 2 1-16,-1-3-1 0,0 4 2 0,1-1 0 0,-1 1 2 15,-2 0 0-15,3 1 1 0,-3 0 0 0,2 0 2 0,-3 2 2 0,1-1 2 16,-1 2 4-16,-1-1 5 0,-1 1 3 0,0-1 2 0,-1 1 0 16,-1-2 0-16,0 1 2 0,-1 1 0 0,0-3 2 0,-2 0-1 0,1 2 2 15,-1-1 0-15,0-2-1 0,-1 0-4 0,-1-1-9 0,1 0-10 16,-3 0-13-16,1 0-15 0,0-1-20 0,-3-3-19 0,3 3-24 15,-2-4-24-15,-2 0-37 0,2 0-43 0,1 0-64 0,-4-2-79 0,4-1-71 16,-1-1-68-16,1-1-39 0,1-2-25 0,0 0-4 0</inkml:trace>
  <inkml:trace contextRef="#ctx0" brushRef="#br0" timeOffset="30048.6689">6657 5978 333 0,'0'-3'572'0,"0"3"12"15,0-4-42-15,0 3-67 0,2-1-92 0,0 0-103 0,-1 2-63 16,-1-3-41-16,3 3-26 0,0-2-21 0,0 0-16 0,-1 1-15 16,3-1-16-16,0-1-13 0,1 1-13 0,1 0-13 0,3-3-11 15,-2 1-9-15,5 0-11 0,-1 0-10 0,1 0-12 0,1-1-12 0,-1-1-15 16,4 2-17-16,-1-2-21 0,0-1-19 0,0 3-23 0,0-1-25 16,-2 0-32-16,0 2-37 0,-1-2-47 0,-1 3-54 0,-1 0-62 0,-1-1-64 15,-1 3-48-15,-4 0-36 0,0 0-19 0</inkml:trace>
  <inkml:trace contextRef="#ctx0" brushRef="#br0" timeOffset="31049.6253">7113 5793 163 0,'-4'-5'420'0,"1"1"-39"0,0 1-78 16,0-2-91-16,0 2-62 0,-1-2-48 0,1 2-27 0,-1 0-15 0,2-2-9 15,-1 1-6-15,0 1-5 0,0-1-4 0,-1-1-4 0,1 2-5 16,-2-1-5-16,-1-1-3 0,3 1-2 0,-2 0-1 0,2-2-2 16,-2 1 0-16,-1 1-1 0,1-1 2 0,-4-1 1 0,1 1 3 0,1-2 2 15,-3 2 4-15,0-2 4 0,-1 2 4 0,-3 0 3 0,1-2 4 16,-1 2 2-16,0-1 1 0,-2-1-2 0,2 3 1 0,-4-2 0 0,2 0-3 16,-4 1-1-16,4 0-3 0,-3 2-4 0,0-1-4 0,0 1-5 15,0-1-4-15,0 3-6 0,-3 1-5 0,3 0-3 0,-3 0-3 0,1 1-4 16,1 1 0-16,-2 0 0 0,1 3-1 0,-1 0 2 0,0 0 1 15,1 2 2-15,-1 0 1 0,0 0 1 0,2 3 0 0,-1 0 1 0,-1 0 2 16,2 2 2-16,0 0 2 0,0 2 4 0,1 1 1 0,1 0 2 16,0 4 2-16,0-2 0 0,-1 3 3 0,2-1-1 0,1 2 1 15,0 2 0-15,0 0 2 0,1 1-1 0,0 1 1 0,0 1 0 0,2 1-3 16,-3-1-2-16,5 1-2 0,0 0-1 0,-3 1-1 0,4-1-1 16,2 2-3-16,-1 0-1 0,1-2-1 0,3 1-1 0,0-1-1 15,2 0 0-15,0-1-3 0,3-1 1 0,0-1-1 0,0 0 2 0,3 0-1 16,0-2 2-16,1 1 0 0,2-2 1 0,-1-2 0 0,4 3 1 15,-1-3 2-15,3-1 1 0,2-2 3 0,-2 1 1 0,3-2 2 0,2 1 2 16,-2-2 2-16,3-3 3 0,2 2 2 0,-1-2 1 0,2-1 3 16,1-2 1-16,-2-1 2 0,5-1 0 0,-1-1 1 0,2-1 0 15,0-2-1-15,1-1-1 0,1-2-3 0,0-1-3 0,3-2-3 0,0-1-4 16,-2-1-3-16,4-3-4 0,-2 0-6 0,3-1-2 0,-3-1-3 0,2-1-3 16,1-1-3-16,-3-2-2 0,2-1-1 0,-2 0 2 0,0 1-1 15,-2-3 1-15,1 0 3 0,-4 0 3 0,2-1 3 0,-4 2 1 16,0-2 3-16,-3-1 3 0,2 1 6 0,-4-1 5 0,1-1 5 0,-3 1 5 15,-1 1 7-15,0-2 2 0,-3-1 5 0,-1 0 4 0,2 2 2 16,-4-3 4-16,-2 0 5 0,-1 1 2 0,0 0 1 0,-3-2-1 0,-1 1-4 16,0 0-2-16,-2 0-6 0,-2-2-5 0,-1 2-7 0,-3-2-7 15,1 1-6-15,-1 1-8 0,-2-3-10 0,-3 4-15 0,1-2-16 0,-1-2-20 16,-3 2-19-16,0 2-23 0,-2-1-28 0,0 2-30 0,-4 2-35 16,-1-1-47-16,2 2-55 0,-3 0-102 0,-2 4-127 0,-1-1-71 15,-2 4-47-15,-3 2-16 0,0 0-2 0</inkml:trace>
  <inkml:trace contextRef="#ctx0" brushRef="#br0" timeOffset="32117.9645">8472 5038 228 0,'-2'2'478'16,"1"-2"2"-16,-1 1-84 0,0 1-127 0,2-2-83 0,-1 1-62 15,-1 1-34-15,2-2-22 0,0 0-9 0,0 0-6 0,0 3-2 16,0-3 2-16,0 2-2 0,0 0-3 0,2-1-3 0,-1 1-3 15,-1 1-6-15,2 1-5 0,1-1-4 0,-1 1-2 0,3-1-1 0,0 2-2 16,0 0 1-16,0 2-1 0,0-2 2 0,2 4 1 0,-1-2 1 16,3 3-1-16,2 2 1 0,-3 0-2 0,3-2-2 0,2 3 1 0,0 3-2 15,2-1-2-15,0-1-1 0,2 3-1 0,2 1-1 0,0 2 0 16,1-2 0-16,2 3 0 0,1 0 2 0,2 1 3 0,0-1 0 16,2 3 3-16,0-1 0 0,1 0 1 0,2 1 2 0,-3-3 1 0,3 4 2 15,0-3-1-15,0 1 1 0,0-1 1 0,-1 0-2 0,-2-2-2 16,2 0-6-16,-3-1-7 0,3 0-10 0,-2 0-11 0,-2-1-12 0,0-2-13 15,-4-1-18-15,1-1-17 0,-3-1-28 0,-2 0-29 0,-1 0-38 16,-2-1-40-16,0-2-88 0,-4-1-112 0,-2-1-74 0,-1-1-54 16,-3-1-21-16,-1 0-7 0</inkml:trace>
  <inkml:trace contextRef="#ctx0" brushRef="#br0" timeOffset="35315.0213">9553 6075 240 0,'-2'3'463'0,"1"0"-12"15,-1-2-89-15,-1 2-129 0,3-2-79 0,-1 1-55 0,-1 0-30 0,1 1-16 16,-1-2-7-16,0 1-2 0,-1 1-1 0,1-2 1 0,-1 2-2 16,0 0-4-16,1 0-3 0,-2-1-2 0,-1 0-2 0,0 1 1 15,1 2 3-15,-3-1 4 0,2-1 6 0,-1-1 4 0,0 0 5 0,0 1 4 16,-1 0 4-16,2-1 5 0,-1 0 5 0,-2 1 5 0,4-3 3 16,-1 0 4-16,0 0 3 0,0 0 0 0,-2 0 0 0,2-3-2 15,-2 2 0-15,1-2-3 0,1 0-3 0,0-2-3 0,-1 0-5 0,2 0-6 16,-1-2-5-16,0 0-6 0,0 0-7 0,0-2-5 0,-1 0-5 0,3-2-4 15,0 1-5-15,1 0-5 0,-1-2-4 0,3 2-5 0,0 0-4 16,0-1-5-16,0 1-5 0,2 1-5 0,-1-1-4 0,3 2-3 0,-1-1-6 16,0 1-6-16,1 2-3 0,1 0-3 0,0 1-4 0,0 1-1 15,0 1-2-15,-1 2-1 0,4-1-1 0,-2 2 0 0,-1 2 0 16,3-1 0-16,-3 2 2 0,2 1 1 0,0 1 3 0,-1 3 1 16,-1-1 4-16,2 0 1 0,0 5 3 0,-2-2 2 0,1 0 2 0,-2 4 0 15,-1-1 2-15,0 1 4 0,-1 3 0 0,-1-3 2 0,-1 3 1 16,-1-1 2-16,-3 0 1 0,1 3 2 0,-2-3 2 0,-1 2 0 0,-2-1 2 15,-1 0 1-15,-1-3 1 0,-1 3 1 0,-1-2 0 0,-1-1 0 16,0 1 0-16,-1-3 1 0,0-1 0 0,1-1 0 0,0 3 1 16,-2-6 4-16,3 0 2 0,-2 1 6 0,3-1 4 0,-1-2 6 0,2 0 4 15,1-1 5-15,0-1 4 0,-1-1 4 0,3-1 3 0,-1-1 2 16,3-1 1-16,-2-1 2 0,2-1-2 0,0 1-2 0,2-3-3 0,-2 0-5 16,2 0-6-16,1 0-8 0,2-2-6 0,0 0-5 0,0 1-5 15,0-1-5-15,2 0-5 0,1 0-4 0,2 1-4 0,-2 0-3 16,2 2-4-16,0-2-1 0,0 2-3 0,1 1 0 0,0-1 0 0,-1 3-2 15,3-1 1-15,-1 0 0 0,0 2 0 0,1 2-1 0,0 0 2 16,1 1 0-16,-1 2 0 0,0-1 2 0,0 2 2 0,3 1 2 0,-3-1 0 16,3 2 4-16,-2-1 2 0,1 2 2 0,-2 0 0 0,3 0 2 15,-3 1-4-15,0 0-7 0,0-1-7 0,1 1-7 0,-1-1-11 0,2 1-9 16,-1-2-12-16,-1 1-13 0,-2 1-15 0,2-3-17 0,0-1-20 16,-2 0-21-16,1 0-19 0,-1-2-21 0,-1 0-24 0,3 0-26 15,-2-3-27-15,0 1-26 0,1-2-30 0,-1-2-30 0,0-1-36 0,1 0-39 16</inkml:trace>
  <inkml:trace contextRef="#ctx0" brushRef="#br0" timeOffset="35748.7391">9580 5828 118 0,'-11'-7'477'15,"0"-1"-28"-15,-2 1-47 0,0 2-82 0,2 0-104 0,-3 2-58 0,1-2-33 16,-1 2-20-16,0 0-12 0,-2 2-3 0,2-1-1 0,-2 2 0 15,0 0 1-15,-1 0-1 0,1 0 0 0,-3 3-1 0,3-1-2 0,-3 2 0 16,-1 1-1-16,2-1 1 0,-2 2-2 0,0 0-2 0,0 1-2 16,0 2-2-16,-2 1-3 0,1 2-2 0,-1 1 0 0,2 1-2 15,-1 0-4-15,0 3-6 0,-1 1-3 0,0 3-5 0,3 1-6 0,-1 2-4 16,-1 1-4-16,2 1-3 0,0 3-3 0,2 1-4 0,-1 0-3 16,1 1-6-16,4 3-5 0,1-3-5 0,-1 4-5 0,4-1 0 0,0-1-3 15,2 1 0-15,4 0-2 0,1-2 3 0,2 0 1 0,2-1 3 0,1 1 2 16,4-1 3-16,2 0 5 0,2-3 5 0,1 0 3 0,3-2 6 15,3 0 3-15,0-3 2 0,4-1 1 0,3-3 1 0,2-2-1 16,0-3-3-16,5 1-7 0,2-5-10 0,1-3-12 0,3-2-13 16,3-4-12-16,0-1-14 0,1-4-13 0,2-3-12 0,0-1-13 0,0-3-7 15,1-2-6-15,-1-2-1 0,-2-3-2 0,-2-2 1 0,-1-1 4 16,-1-3 6-16,-3-1 7 0,-3-1 9 0,-1-2 12 0,-4-3 10 0,-2 0 13 16,-1-1 14-16,-3-2 15 0,-2-2 14 0,-5 3 11 0,0-3 13 15,-1-1 11-15,-4 2 11 0,-4-3 12 0,0 4 8 0,-4-2 8 0,-1 2 5 16,-3 0 2-16,-2 2-1 0,-4-1-2 0,-2 2-6 0,-2 3-7 15,-4 0-9-15,-2 2-8 0,0 1-19 0,-5 3-23 0,-1 0-29 0,-3 3-32 16,-2 1-35-16,-2 2-38 0,-1 4-42 0,-2 2-42 0,-2 1-53 16,-2 1-61-16,3 6-106 0,-4 0-131 0,2 4-73 0,-3 2-42 15,3 4-14-15,0-1 0 0</inkml:trace>
  <inkml:trace contextRef="#ctx0" brushRef="#br0" timeOffset="36766.3229">6181 6854 271 0,'0'0'258'0,"0"0"-45"0,0 0-37 0,0 0-22 0,0-1-14 16,2 1-7-16,-2 0-6 0,1 0-3 0,1 0-4 0,-2 0-4 15,0 0-6-15,0 0-3 0,0 0-4 0,0 0-5 0,0 0-6 16,0 0-3-16,0 0-5 0,0 0-4 0,0 0-4 0,0 0-4 0,0 0-3 15,0 0-4-15,0 0-2 0,0 0-3 0,0 0-4 0,-2 1-4 16,1 1-6-16,1-2-3 0,-2 2-5 0,2-1-3 0,0-1-4 0,-1 2-2 16,-1-2-5-16,2 0-2 0,0 0-4 0,-3 2-4 0,3-2-4 15,0 0-5-15,-1 2-5 0,1-2-5 0,-2 1-2 0,1-1-5 16,-1 4-1-16,2-3-2 0,-2 1-1 0,1 0 1 0,-1 1-1 0,-1 1 1 16,-2 2 3-16,0 1 3 0,-1-1 2 0,-2 5 5 0,0-1 5 15,-1 2 5-15,-4 3 5 0,2 1 3 0,-6 1 7 0,2 4 3 0,-5 0 2 16,-2 2 2-16,1 2 3 0,-6 1 1 0,-1 2-2 0,-1 0 0 15,-2 3-3-15,-4-1-1 0,0 0-2 0,-2 1-2 0,-3-1-3 0,2 2-2 16,-3-2-3-16,1-2-4 0,-1 2-3 0,3-3-2 0,-3 1-4 16,5-2 0-16,-1-2-2 0,4 1-9 0,0-5-11 0,4 3-25 15,3-4-33-15,0-1-51 0,6-3-63 0,4 0-113 0,-1-3-137 0,6-1-74 16,0-1-43-16,4-2-24 0,1-4-12 0</inkml:trace>
  <inkml:trace contextRef="#ctx0" brushRef="#br0" timeOffset="37481.5849">4647 8083 126 0,'-2'-5'490'16,"2"1"1"-16,-2-1-70 0,1 0-100 0,1-1-63 0,0 3-45 0,0-2-26 15,0 1-20-15,0 1-10 0,0-2-4 0,0 2-4 0,0-1-5 16,0 1-4-16,0 0-1 0,0 1-7 0,0 1-6 0,0-1-9 0,0 2-11 16,0 0-10-16,0 0-11 0,0 0-8 0,0 0-10 0,0 0-9 15,-2 0-11-15,2 0-9 0,-1 2-10 0,-1-1-9 0,2 3-8 0,-2-2-7 16,2 1-6-16,0 0-4 0,0 3-2 0,-1-1-1 0,1 2 0 16,-2 1 0-16,2 0 0 0,0 4 4 0,-1 2 2 0,-2-2 6 0,3 3 2 15,-2 2 5-15,2 0 5 0,-1 0 2 0,-1 3 1 0,2-2-3 16,-2 3-4-16,1 0-12 0,1 0-14 0,-2-1-19 0,1 1-21 0,-1 2-31 15,2-3-36-15,-2 0-47 0,1 2-53 0,1-3-83 0,-2-2-98 16,2 0-84-16,0 0-79 0,0-4-39 0,2 0-22 0,-1-3-3 0</inkml:trace>
  <inkml:trace contextRef="#ctx0" brushRef="#br0" timeOffset="37865.2988">4906 8163 441 0,'-2'0'582'0,"-1"-2"3"0,0 2-31 15,2 0-47-15,-1 0-121 0,0 0-161 0,1 0-94 0,-1 2-64 0,2-2-32 16,-2 2-17-16,1 3-8 0,1-3-4 0,-2 1-4 0,-1 1-3 0,1 2-3 16,1 2-1-16,-1-1-1 0,-1 1-1 0,0 3 1 0,0 2 1 15,0 0 4-15,1-2 3 0,1 2 3 0,-1-1 0 0,-1 1 2 0,1 1 0 16,2 0-1-16,-1-1-1 0,1 1 1 0,0-2-1 0,0-2 0 15,1 2-1-15,1 0 1 0,-1-2-1 0,1 0 2 0,1-1 1 0,1-2 0 16,0-2-1-16,1 3 1 0,-2-3 2 0,3-1 2 0,-1 0 4 0,0-1 1 16,0-2 1-16,2-1-1 0,-2-1 1 0,2-1 1 0,-1 0-1 15,3-3 0-15,-1-2-2 0,-1 2 0 0,-1-3 1 0,3-2 0 0,-2-1-1 16,-1 1-3-16,0-4-1 0,-1 1-1 0,0-2-1 0,-1 1-2 16,-2 0 0-16,0-3-2 0,-1 2 0 0,-1 0-2 0,-1 0 2 0,-1 0-1 15,-1 0 0-15,-3 1-2 0,3 1-1 0,-2 3-2 0,0 0-4 16,-1 1 0-16,-1 0-3 0,1 1-2 0,0 3-4 0,-1 1-7 0,1 1-13 15,1-1-14-15,-4 1-17 0,4 3-23 0,-1 0-26 0,1 2-30 16,0 1-34-16,-1 2-34 0,1-3-37 0,2 3-51 0,0 2-60 0,-2-2-61 16,3 2-59-16,1-1-32 0,1 2-17 0</inkml:trace>
  <inkml:trace contextRef="#ctx0" brushRef="#br0" timeOffset="38265.1596">5220 8149 272 0,'0'-1'544'0,"0"-1"-10"0,-1 0-24 0,-1-1-74 0,2 3-102 0,-1-1-69 15,-1 0-51-15,2 1-32 0,0 0-20 0,0 0-15 0,0 0-12 16,0 0-14-16,0 0-13 0,0 0-13 0,0 0-16 0,0 0-11 16,0 0-14-16,0 0-11 0,0 0-12 0,0 0-7 0,0 0-10 0,-2 0-5 15,2 2-5-15,0 0-4 0,0 1-2 0,-1 0-3 0,1 1 1 16,-2 0-1-16,2 0-1 0,-2 5 2 0,0-2-1 0,2-1 2 0,-2 4 1 15,2 0 3-15,0 2 1 0,-1 1 3 0,-1-1 0 0,2 1 1 16,0 0 1-16,0 2-2 0,0-2 2 0,0 3 0 0,0-1 0 16,2-2-1-16,-1 2 2 0,1-2 1 0,0 2 0 0,0-3 1 0,1 0 2 15,1-1 0-15,-1-1 1 0,0-3 2 0,0 1 1 0,2 0 2 16,-2-1 2-16,5-3 3 0,-3-1 0 0,-1-1 2 0,3 3 0 0,-1-5-2 16,2-2 0-16,-2-1-3 0,4-2-2 0,-2 1-2 0,1-4-3 15,-1-1 0-15,0 0-3 0,1-2-3 0,-1-1-4 0,0 0-6 16,-1-2-5-16,0-2-5 0,-2 1-2 0,-2-2-2 0,1 2-1 0,-1-2-1 15,-3-1-1-15,-2 4 0 0,-1-3-2 0,1 1-2 0,-3 1-3 16,0 0-1-16,-2 2-2 0,1 1-3 0,-2 1-3 0,-3-1-8 0,1 3-8 16,1 1-14-16,-2 3-17 0,1-1-22 0,-3 2-25 0,1 2-29 15,1-1-30-15,0 3-46 0,0 0-53 0,1 0-87 0,2 3-103 0,-3-1-61 16,2 2-38-16,1-1-14 0</inkml:trace>
  <inkml:trace contextRef="#ctx0" brushRef="#br0" timeOffset="38815.825">5541 7882 365 0,'-9'-12'554'0,"1"-5"0"0,0 3-2 15,-1 0-104-15,-1-1-151 0,0 0-90 0,-2 2-58 0,2-3-32 16,-1 3-18-16,-1-2-9 0,2 2-5 0,-1-1-6 0,-3 2-7 0,4-1-8 15,-4 2-7-15,2 1-10 0,-2-1-9 0,1 2-5 0,-2 0-6 16,-2 1-4-16,0 1-4 0,-1 2-3 0,-1 0-1 0,0 2-2 16,-3-1 1-16,0 3-1 0,-3 0 0 0,1 1 0 0,-3 1 3 0,0 0 2 15,0 3 1-15,-1-1 2 0,-2 2 3 0,0 0 2 0,-2 2 2 0,1 1 1 16,-1 1 3-16,0 0-1 0,-1 3 0 0,0 0 0 0,1 3 2 16,-2 0-1-16,1 3-1 0,0 2-2 0,1-1-1 0,-1 4-1 0,-1 1-2 15,1 0-3-15,3 5 0 0,-2 0-2 0,1 1-1 0,2 3-1 16,1-1 0-16,1 2 0 0,4 1-2 0,0 2-1 0,1-1-2 0,3 3-2 15,3-4-2-15,1 0-2 0,2 3-2 0,2-1-3 0,5-2-1 0,1 0-2 16,2 1-1-16,3-4-3 0,1 2 1 0,4-3-2 0,0-1-1 16,6-2-1-16,0 2 0 0,3-5 2 0,2 0 0 0,3 0 0 15,0-3 2-15,6 0 1 0,0-3 0 0,2 2 2 0,3-4 1 0,2 0 0 16,1-5 0-16,2 3-2 0,3-3-3 0,1-3-1 0,2 0-6 0,2-2 0 16,3-4 0-16,2 0-2 0,2-3-2 0,0-1-2 0,1-4-3 15,3-1-4-15,0-1-3 0,1-3-1 0,0-2 0 0,1 0-1 0,-1-3 3 16,0-1 3-16,-1 1 3 0,-2-6 3 0,-3 0 2 0,0 0 2 15,-4-1 4-15,-2-2 4 0,-3 1 5 0,-3-2 7 0,-4-2 4 0,-5 1 7 16,-1-1 6-16,-5 0 7 0,-2-2 5 0,-5-2 2 0,-4 1 2 16,0-1 2-16,-6-3 0 0,-2 3 1 0,-3-3-2 0,-3 1-1 15,-4-1-3-15,-3 0-5 0,-2 0-4 0,-3-1-4 0,-1 1-7 0,-3 1-4 16,-2-1-7-16,-3 2-7 0,-1 0-8 0,-2 0-11 0,-1 3-13 0,0-1-17 16,-1 3-19-16,-1 2-23 0,2 2-26 0,-2 3-30 0,0 2-33 15,1 2-41-15,0 3-46 0,1 1-86 0,-1 2-110 0,1 4-75 16,1 2-58-16,2 1-27 0,0 3-9 0</inkml:trace>
  <inkml:trace contextRef="#ctx0" brushRef="#br0" timeOffset="39532.4124">6727 6708 275 0,'-5'-4'466'0,"2"2"-39"0,0-1-76 0,1 0-95 0,-1 1-58 0,1 1-37 16,1-2-20-16,-1 1-8 0,2 0-5 0,-3 1-2 0,3-2-3 15,-2 3-5-15,2-1-8 0,0 1-8 0,0 0-11 0,0 0-10 16,0 0-8-16,0 0-7 0,0 0-9 0,0 0-10 0,0 0-11 16,0 0-11-16,0 0-12 0,0 0-10 0,0 1-6 0,2 1-7 0,-2-1-4 15,3 2-1-15,0 2-2 0,1-1 2 0,-1 2 2 0,3 0 3 16,0 3 2-16,2 1 3 0,0 2 4 0,3 1 6 0,-1 2 5 0,1 1 4 16,1 3 5-16,4 0 3 0,0 2 0 0,0 2 2 0,1 1 0 15,2 4-3-15,0 0-2 0,2 4-2 0,-1-1-2 0,1 2-3 0,2 2-1 16,-1 1-1-16,1 0-2 0,1 0-2 0,-1 0-3 0,1 0-1 15,-2 1-4-15,2 0-2 0,-1-2-5 0,1 2-7 0,0-3-5 16,1-1-5-16,-1 0-6 0,1-3-6 0,0 2-7 0,-1-1-6 0,0-4-6 16,1 1-5-16,-1-2-7 0,1 0-6 0,-4-3-8 0,4 0-7 15,-3-3-11-15,0 1-11 0,-1-1-16 0,-1-3-19 0,-1-1-32 0,-1-1-37 16,-1-1-62-16,-1-1-77 0,-2-2-60 0,-3-2-52 0,0 0-25 16</inkml:trace>
  <inkml:trace contextRef="#ctx0" brushRef="#br0" timeOffset="40398.7026">7410 8223 369 0,'-2'-2'582'0,"-1"0"-8"0,1 1-22 16,1-1-85-16,-1 1-118 0,2 0-72 0,-2 1-49 0,2-3-31 0,0 3-23 15,0 0-14-15,2-3-11 0,-2 1-15 0,2 1-17 0,-1-1-17 16,1 0-19-16,1 0-17 0,0 0-17 0,2 1-13 0,0-2-12 16,1 1-9-16,-1 1-10 0,1-1-7 0,-1-1-8 0,3 1-2 0,-1 1-4 15,1 0-1-15,-1-1-2 0,-1 2 1 0,0 0 0 0,-1 0-2 16,0 0-1-16,1 2-2 0,-1-1-3 0,-2 2-1 0,3 0 1 0,-4 0 1 16,1-1 0-16,0 2 2 0,-1 0 0 0,1 1 1 0,-1 0 3 15,-1 0 1-15,-1 0 1 0,0 2 2 0,0 0 4 0,0-2 4 0,-1 3 4 16,-1-2 0-16,1 3 3 0,-1-1 0 0,0-1 1 0,-1 1 1 15,1-3 0-15,1 3 0 0,-1-1 1 0,-2 0 0 0,2 0 1 0,1-2 0 16,-1 1 1-16,2 0-2 0,-1-2 0 0,1 1 1 0,0-1-1 16,0-1 2-16,1 2 0 0,-1-2 0 0,3 0 0 0,-1-1-1 15,2 1 0-15,-1-1 0 0,2 1 1 0,2-1-1 0,-1 0 0 0,3 1-1 16,-1-2 1-16,2 0 0 0,0 1-2 0,2 1-2 0,-1-1 0 16,2 1-1-16,-2-1-1 0,0 1 0 0,3 1-1 0,-3-1 1 15,0 0-3-15,-1 2-1 0,-1-2-2 0,-1 2 0 0,0-1-2 0,-2 1-1 16,1-2 0-16,-4 3-1 0,2-1 1 0,-1 0-1 0,-1-1 1 15,-3 1 0-15,0 0 2 0,0 2 1 0,0-4 1 0,-3 2 2 0,-3-1 3 16,3 2-1-16,-3-1 1 0,-1-1-5 0,-1 0-7 0,-1 1-10 16,-2 0-12-16,-2 0-16 0,2-2-18 0,0 2-25 0,-5-1-27 0,3-4-26 15,-1 3-28-15,0-3-48 0,0 0-59 0,1-3-83 0,0 1-93 0,-1-3-55 16,3 0-33-16,-3 0-13 0</inkml:trace>
  <inkml:trace contextRef="#ctx0" brushRef="#br0" timeOffset="40848.9078">7601 7945 177 0,'-10'-7'486'0,"-1"4"-36"0,-1-1-56 15,2 1-90-15,-3-1-107 0,1 3-59 0,-1-1-33 0,1 0-14 16,-1 2-6-16,-1 0 0 0,3 2 0 0,-4-2 1 0,1 3-1 0,1 1-3 15,-2-1-2-15,2 1-6 0,-1 1-6 0,1 3-6 0,-1 0-6 16,0 1-2-16,-2 1-2 0,2 1 0 0,-2 2-2 0,3 3 2 16,-4 1 0-16,4 2 1 0,-1 3 1 0,-2 2 1 0,3 0 0 0,-2 1-1 15,2 4 0-15,2 1-2 0,0 1-4 0,3 2-3 0,-1 1-3 16,2 1-5-16,4 0-5 0,0 0-4 0,1 1-4 0,4 0-4 0,0-2-5 16,1 2-4-16,3-3-4 0,5-1-3 0,-1-1-1 0,1-3-1 15,3 1-1-15,0-4 1 0,3 0 1 0,1-1 0 0,3-5 1 0,2-1 2 16,-1-1-1-16,5-3-1 0,-3-2 1 0,6-3-2 0,0-1-4 15,2-6-1-15,1 0-4 0,3-2-2 0,0-3-2 0,-1-3-4 16,2-1 0-16,-1-3-2 0,3-4 1 0,-2 0 2 0,-1-2 1 0,-3-2 1 16,2-2 2-16,-3-4 5 0,0 2 3 0,-4-5 4 0,0-1 4 15,-2-1 4-15,-3-5 4 0,-5 3 5 0,1-4 7 0,-5 0 7 16,-3 0 9-16,-3-4 5 0,-3 3 6 0,-4-3 3 0,-1 3 2 0,-4-3-1 16,-5 5 0-16,0-2-3 0,-5 4-1 0,-2 1-4 0,-3 1-2 15,0 2-8-15,-3 2-7 0,-2 3-15 0,-1 0-17 0,0 1-24 0,-2 3-25 16,0 2-31-16,1 4-33 0,-2-1-40 0,1 5-44 0,-1 1-65 15,-1 3-76-15,1 0-102 0,1 5-112 0,0 0-62 0,0 2-35 0,3 1-13 16,1 2-3-16</inkml:trace>
  <inkml:trace contextRef="#ctx0" brushRef="#br0" timeOffset="41667.1289">9447 6878 289 0,'0'-3'524'0,"-1"2"2"0,1 1-64 0,0 0-100 0,0 0-95 16,0 0-95-16,0 0-55 0,0 0-34 0,0 0-19 0,0 0-12 16,-2 1-6-16,2-1-3 0,0 3-4 0,0-3-2 0,-2 0-2 15,2 0-3-15,0 0-3 0,0 0-4 0,-1 2-4 0,1-2-3 0,-2 2-5 16,2-2-5-16,-1 3-4 0,-1-1-7 0,2-1-3 0,-2 1-4 16,2 0-1-16,-3 1 4 0,1 0 4 0,-1 3 8 0,-1 2 6 0,-1 1 8 15,0 1 4-15,-3 2 3 0,0 3 2 0,-1 3 3 0,-2 5 4 16,-3-1 3-16,1 4 3 0,-1 4 3 0,-4 0 0 0,1 3-4 0,1 1-6 15,-4 5-8-15,2-2-9 0,-4 4-10 0,2 0-5 16,-2 1-6-16,2-1-3 0,-3 2-3 0,3 0 0 0,-1-1 1 0,0 0 4 0,-1-3 0 16,5 0 2-16,-1-2 2 0,1 0 2 0,1-5 2 0,2 0 4 15,-2-2 3-15,5-1 2 0,-1-4 5 0,2-2 2 0,2-3 5 0,0 0-8 16,2-2-14-16,1-3-23 0,0-2-30 0,0-1-45 0,2-3-51 16,2 1-78-16,1-3-91 0,0-2-95 0,1-2-94 0,-1-3-50 15,0 0-26-15,3-2-15 0</inkml:trace>
  <inkml:trace contextRef="#ctx0" brushRef="#br0" timeOffset="42381.2455">8774 8540 501 0,'-5'-2'457'0,"3"-1"-74"0,-1 3-50 0,1-2-38 16,-1 0-37-16,1 2-37 0,0 0-23 0,2 0-15 0,-2-3-10 16,2 3-5-16,-1 0-5 0,1 0-4 0,0 0-4 0,0 0-2 15,0 0-6-15,0 0-6 0,0 0-8 0,0 0-7 0,0 0-8 0,0 0-6 16,0 0-6-16,0 0-6 0,0 0-7 0,0 0-6 0,0 0-6 16,0 0-8-16,0 0-8 0,0 0-7 0,0 0-10 0,0 0-7 0,0 0-9 15,0 0-6-15,0 0-9 0,1 0-9 0,1 0-6 0,0 0-3 16,2 0-1-16,-1 0 1 0,2 0-2 0,1 0-1 0,2 0-5 0,3 0-7 15,0 0-11-15,3 0-12 0,-1 0-15 0,3-2-17 0,3 0-17 16,1-1-18-16,-2 1-26 0,2 1-30 0,2-2-36 0,-2 2-39 0,2-2-57 16,-2 0-70-16,-1 0-86 0,0-1-94 0,2 2-49 0,-5-1-24 15,-1 1-4-15,1-1 6 0</inkml:trace>
  <inkml:trace contextRef="#ctx0" brushRef="#br0" timeOffset="42932.4295">9264 8271 149 0,'-2'-2'270'0,"2"1"-58"15,0-1-55-15,0-1-34 0,0 2-25 0,0-1-9 0,2 0-3 0,-1 1 5 16,-1 1 6-16,2-1 7 0,-2-1 5 0,2 2 7 0,-2 0 5 16,0 0 4-16,0 0 2 0,0 0 1 0,0 0 2 0,0 0 1 0,0 0 2 15,0 0-1-15,0 0-2 0,0 0-4 0,0 0-4 0,-2-1-6 16,2 1-6-16,0 0-8 0,0 0-8 0,0 0-9 0,-2 0-10 16,2 0-8-16,0 0-11 0,0 0-9 0,0 0-7 0,0 0-9 15,0 0-7-15,-3 0-6 0,2 0-8 0,-1 1-6 0,0-1-6 0,1 2-3 16,-1-1-4-16,-1 0-3 0,1 3 0 0,-1-1-2 0,-1 1 1 0,-1 1-1 15,0-1 1-15,0 4 2 0,-1 0-1 0,-1 4 3 0,-2-3 3 16,3 6 1-16,-2-2 3 0,1 0 2 0,-2 2 2 0,3 2 2 16,-1 1 0-16,1 0 1 0,0-1 0 0,0 2 2 0,1-1 0 0,3 0-1 15,-1 0 2-15,3-1 1 0,0 2 0 0,0-3 0 0,0-1 0 16,3 0-1-16,0 0-2 0,2 1-3 0,0-3-4 0,3-2-3 0,-2 2-3 16,2-3-3-16,2-1-3 0,0-2 0 0,0 3-3 0,2-5-2 15,-2 0-1-15,3-2-2 0,-1 0-2 0,-2 0 1 0,1-3-1 16,2 0 2-16,-4 0 3 0,1-3 3 0,2 0 4 0,-4 0 3 0,2 0 5 15,-1-2 1-15,-3 0 5 0,1-2 1 0,-2 2 5 0,-2 1 6 16,1-4 4-16,-4 1 3 0,0 0 4 0,0 1 0 0,-2-1 0 0,0 1-1 16,-3-2-3-16,2 3-1 0,-2-2-5 0,-1 0-1 0,-1 0-4 15,-2 4-4-15,-1-4-5 0,2 2-10 0,-1 3-13 0,0-1-15 16,-1 0-15-16,-1 1-18 0,3 1-22 0,-1-1-24 0,0 2-26 0,-1 2-28 16,2-1-30-16,1 1-46 0,0 1-53 0,0 0-73 0,4-1-84 15,-2 1-42-15,4-1-23 0,-1 1-5 0</inkml:trace>
  <inkml:trace contextRef="#ctx0" brushRef="#br0" timeOffset="43399.0356">9344 8090 336 0,'-17'-9'514'0,"-1"-1"8"0,1 0-60 15,-2 2-94-15,3-1-82 0,-2 2-77 0,-2-1-46 0,2 2-31 0,-3 3-19 16,2-2-16-16,-3 1-8 0,0 3-9 0,-1-1-7 0,1 2-6 16,-3 2-7-16,0-1-6 0,-2 3-3 0,0 1-4 0,0-2-1 15,0 3-1-15,-1 2 0 0,-1-1 3 0,-1 2 1 0,2 2 3 0,0 0 1 16,-1 4 2-16,1-1-1 0,-1 4-1 0,1 1 0 0,3 3-2 16,-2 0-1-16,3 4-3 0,0 3-4 0,2 2-4 0,0 1-4 0,4 2-3 15,1 0-6-15,4 5-4 0,1-1-4 0,4 2-3 0,2 0-5 16,2 1-3-16,4 0-3 0,4 0-1 0,2 3 1 0,2-5-1 0,4 2 1 15,3-2-1-15,4 2-2 0,1-5-3 0,4 1-3 0,3-4-3 16,3 3-4-16,2-5-7 0,4-3-6 0,0-1-5 0,2-2-7 0,2-5-8 16,2-1-9-16,1-3-8 0,1-5-11 0,-1-2-11 0,1-6-10 15,2 0-11-15,0-3-5 0,0-5-5 0,-2-3 1 0,2-2 1 0,-3-3 5 16,-1-5 6-16,-1-1 7 0,-1-1 11 0,-3-4 11 0,-2 0 11 16,-3-3 12-16,0-1 14 0,-4-4 14 0,-3 2 15 0,-2-3 17 15,-3 0 15-15,-1-4 15 0,-5 2 17 0,0-2 15 0,-2-3 15 0,-4 2 9 16,-2-2 5-16,-2-2 5 0,-2 3 3 0,-4-2 5 0,-2 3 3 0,-2 0 2 15,-2 3 3-15,-4-2-4 0,0 4-5 0,-3 1-9 0,-2 1-12 16,-3 4-13-16,-1-2-14 0,-1 4-10 0,-1 2-10 0,0-1-12 16,-4 4-13-16,2 0-18 0,-2 2-22 0,-1 1-26 0,1 4-28 0,-1 0-34 15,-1 1-35-15,1 3-43 0,-1 0-44 0,3 2-81 0,-2 0-97 16,0 4-86-16,2 0-81 0,0 1-43 0,2 2-23 0,1 0-5 0</inkml:trace>
  <inkml:trace contextRef="#ctx0" brushRef="#br0" timeOffset="43965.2649">9828 6778 330 0,'-7'-1'570'0,"0"-1"-1"15,2 1 1-15,0 1-93 0,2-2-142 0,0 1-105 0,1 1-87 16,-1 0-52-16,1 0-34 0,2 0-17 0,0 0-10 0,0 0-5 16,0 0-3-16,0 0-4 0,0 0-4 0,0 0-6 0,0 0-5 0,0 0-4 15,0 0-2-15,0 1-2 0,2 1 1 0,-2-1 1 0,2 1 6 16,-1-1 4-16,-1 0 7 0,2 1 6 0,-1 1 8 0,1-1 7 0,1 0 7 15,2 1 6-15,0 1 6 0,0 0 5 0,2 2 4 0,1-1 1 16,0 2 1-16,3 1-1 0,2 2-4 0,-2 1-5 0,5-1-6 0,0 4-5 16,1 1-4-16,0 0-4 0,4 3-3 0,-1 0-2 0,4 3-5 15,-3 3-3-15,3 1-1 0,-1 1-2 0,4 4-1 0,0-1 0 16,-2 3-1-16,2 1-1 0,0 1-3 0,0 0-4 0,1 2-6 0,-1 0-7 16,2-1-11-16,-1 0-7 0,-1 2-11 0,0-3-7 0,-1-1-9 15,0 0-10-15,1-3-8 0,-2 2-11 0,0-3-9 0,-1-2-10 0,1 0-8 16,-4-3-10-16,1-1-10 0,-2-3-10 0,-2 2-9 0,1-4-13 0,-3-2-17 15,1-2-32-15,-2-1-40 0,0-1-65 0,0-3-74 0,-1-1-64 16,-2-2-55-16,2 0-26 0</inkml:trace>
  <inkml:trace contextRef="#ctx0" brushRef="#br0" timeOffset="44565.7558">10715 8278 345 0,'-2'-9'543'0,"-1"0"10"0,3 1 8 16,-2 1-87-16,2-2-137 0,-1 1-88 0,1 1-68 0,0 1-36 0,0-1-21 15,0 4-12-15,0-2-6 0,0 1-4 0,1 1-3 0,-1 1-7 16,0-1-11-16,0 2-16 0,0-1-17 0,0 2-16 0,0 0-18 0,0 0-13 16,0 0-12-16,0 0-8 0,0 2-6 0,-1-1-2 0,-1 2 0 15,0-1 0-15,-2 2 3 0,3 0 0 0,-3 3 3 0,1-1 4 0,-2 1 4 16,0 4 7-16,1 0 3 0,-4 0 7 0,3 1 2 0,-1 0 3 15,-2 1 2-15,1 2 0 0,0-1 0 0,2-3-1 0,0 2 0 16,0-2-1-16,1 0-1 0,-1 1-1 0,1-4 1 0,2 1 1 0,0-2 0 16,1-2 2-16,1 1 1 0,1-3 4 0,-1 2 3 0,4-2 4 15,1-2 0-15,0 0 2 0,2-1 2 0,1-1 0 0,2 0 0 0,0-2-1 16,3-2-1-16,2 2-3 0,-2-3-1 0,3 2-3 0,0-1-3 16,0 2-3-16,0-4-7 0,-1 2-3 0,-2 3-3 0,4-3-2 15,-4 2-3-15,1 1 0 0,-1 0-3 0,-1 1 0 0,-1 1-2 0,1 1 1 16,0 1-2-16,-2 1 0 0,-1 1-1 0,0 0 1 0,1 2 1 15,-3 1-1-15,-1 1 3 0,1 1 1 0,-2 0 2 0,0 1 0 16,-2 2 3-16,-1 1 0 0,-2 1 5 0,-2-2 1 0,1 2 3 0,-4 1 0 16,0-2 2-16,-4 3 2 0,-1 0 3 0,-1-1 0 0,-3 0 1 15,1-2-1-15,-5 3 0 0,1-3-4 0,-3 0-7 0,0-3-10 0,0 0-9 16,-2 0-13-16,0 0-18 0,0-3-17 0,0 0-21 0,-2-2-28 16,4-2-30-16,-1-1-35 0,1-2-39 0,-1 0-81 0,5-3-104 15,-1-2-79-15,1-2-66 0,2-2-32 0,3 1-14 0,-2-4 0 0</inkml:trace>
  <inkml:trace contextRef="#ctx0" brushRef="#br0" timeOffset="44733.3908">10606 8130 466 0,'0'-4'675'16,"0"2"16"-16,0-1 10 0,2 0 10 0,0 1-105 0,-2-1-161 15,2 2-110-15,1-1-83 0,0 0-54 0,0 1-40 0,2-2-30 0,2 2-21 16,2 0-27-16,0-3-31 0,4 3-33 0,3-1-38 0,0-3-36 15,4 1-39-15,1 0-41 0,1 0-42 0,0 0-45 0,3 1-45 0,-1 1-68 16,1-1-76-16,-1 1-95 0,0-1-103 0,1 0-48 0,-3 1-19 16,1-1 2-16,-3 1 10 0</inkml:trace>
  <inkml:trace contextRef="#ctx0" brushRef="#br0" timeOffset="45383.7068">11113 7945 83 0,'-5'-7'422'0,"-3"0"-36"0,2-3-67 0,0 3-82 0,0-1-49 16,-1 1-32-16,2 1-21 0,-4-2-13 0,1 2-7 0,0-1-6 0,0 0-7 15,-1 2-6-15,-1 1-9 0,-1-3-11 0,-3 2-8 0,3 2-10 16,-5 1-5-16,0-1-5 0,-1 0-1 0,-1 3-2 0,-4 0 2 16,0 0 2-16,-1 3 4 0,-1 0 3 0,-2-1 4 0,-2 3 2 0,0 2 2 15,-1 1 2-15,-1 3 2 0,0-1 2 0,0 2-1 0,-2 2 1 16,2 2-2-16,0 3-2 0,-1 1-3 0,1 0-4 0,1 5-4 0,-1 2-4 16,3-1-3-16,1 6-4 0,0-1-4 0,4 2-3 0,-2 3-3 15,4 2-3-15,2-1-2 0,1 2-4 0,4 0-2 0,1 1-3 0,4 0-3 16,1 4-2-16,4-6-3 0,2 6-2 0,2-5 0 0,4 2-1 15,3-2 1-15,3 0 2 0,3-3-2 0,2 0 0 0,6-2-2 16,0 0-1-16,5-3-5 0,2-2-6 0,2-2-5 0,4-3-5 0,3-4-8 16,0 2-5-16,5-6-5 0,-1-4-6 0,4-2-7 0,-1-3-7 0,2-2-6 15,-1-5-3-15,1-2-5 0,-1-3-2 0,1-2 1 0,-1-4 5 0,-2-1 8 16,-1-4 8-16,1-1 8 0,-4-1 10 0,1-1 8 0,-3-4 7 16,-2-1 9-16,-3-1 7 0,-1-2 8 0,-2-2 9 0,-1-1 8 15,-6-2 9-15,-2-3 8 0,-1-1 7 0,-2-2 3 0,-6-3 3 0,-2 1 1 16,-1-2-3-16,-4-1-1 0,-2-2-3 0,-4 4-3 0,-3-4-4 15,-3 2-4-15,-3 2-7 0,-3-1-5 0,-2 5-6 0,-3-1-8 16,-4 5-12-16,-3-1-21 0,-2 5-24 0,-3 1-33 0,-5 2-35 0,-4 4-43 16,-4 2-45-16,-3 3-101 0,-6 1-131 0,-1 6-86 0,-4 1-66 0,-2 3-34 15,-1 1-19-15,-2 4-7 0</inkml:trace>
  <inkml:trace contextRef="#ctx0" brushRef="#br0" timeOffset="46681.2135">10680 8165 14 0,'-2'0'250'0,"2"0"-34"0,-1-2-32 15,-1 2-20-15,2-2-17 0,-2 1-13 0,2 1-10 0,-1-2-9 16,1 2-7-16,0-1-5 0,0 1-5 0,0-1-6 0,0 1-5 0,0-3-5 15,0 1-6-15,0 0-5 0,0 1-6 0,0-1-3 0,0 0-1 16,1 2-1-16,-1-1 0 0,0-1 1 0,2 2 0 0,-2-1 0 16,0 0 0-16,2 1 1 0,-2 0 0 0,1-3 1 0,-1 3 0 0,0 0 1 15,0 0 2-15,0 0 0 0,0 0 1 0,0 0 0 0,0 0-1 16,0 0-1-16,0 0 0 0,0 0-4 0,0 0 0 0,0 0-3 16,0 0-3-16,0 0-4 0,0 0-2 0,0 0-4 0,0 0-4 0,0 0-2 15,0 0-4-15,0 0-4 0,0 0-4 0,0 0-4 0,0 0-4 16,0 0-4-16,0 0-1 0,0 0-4 0,0 0-2 0,0 0-2 0,0 0-2 15,2 3-2-15,-2-3-1 0,0 0 1 0,0 0-4 0,0 2 4 16,0 0-2-16,0-1 1 0,0 1 1 0,1 1 0 0,-1-1 2 0,0 0-1 16,0 2 0-16,2-1 2 0,-2 2 0 0,0 0 3 0,0 2 2 15,0-2 3-15,0 4 0 0,0 0 1 0,-2 2-4 0,2-1-11 16,-3 4-14-16,0-1-22 0,0 4-28 0,-3-1-34 0,1 1-38 0,-3 0-64 16,2 3-73-16,-3 1-99 0,-1-1-107 0,0 1-64 0,-2 1-43 15,-1-2-18-15,2 1-9 0</inkml:trace>
  <inkml:trace contextRef="#ctx0" brushRef="#br0" timeOffset="71863.7428">6513 9910 78 0,'0'-17'565'0,"0"5"10"0,0-3 10 0,0 4-80 0,2-1-126 0,-1 0-80 15,-1 1-58-15,2 1-33 0,-2 1-20 0,2-1-12 0,-1 3-9 0,-1 1-9 16,2 0-10-16,-1 2-12 0,-1-1-14 0,0 2-16 0,0 0-16 16,0 2-16-16,0-2-14 0,0 3-15 0,0 0-15 0,0 0-14 15,0 0-15-15,0 0-12 0,0 0-10 0,0 0-6 0,0 2-2 0,0 1-2 16,0 1-1-16,0 2 1 0,0 0 0 0,-1 3 1 0,-1-1 1 16,2 4 3-16,-1 0 3 0,-1 4 5 0,0 0 5 0,-1 1 4 15,-1 2 3-15,2 1 0 0,-1-1 0 0,0 0-6 0,0 3-7 16,-1 0-9-16,1-1-9 0,0-1-12 0,1 1-14 0,1 0-17 0,-4-2-20 15,4 0-24-15,1-3-25 0,-2-1-26 0,2-2-27 0,0-1-32 16,2-1-33-16,-1-3-40 0,5-4-41 0,-4 1-65 0,3-5-75 0,0-2-36 16,-1-3-15-16</inkml:trace>
  <inkml:trace contextRef="#ctx0" brushRef="#br0" timeOffset="72180.5729">6472 9399 328 0,'-6'-12'521'0,"0"3"-1"0,-1-1-55 15,1 3-80-15,-2 2-104 0,2 2-114 0,-1 1-68 0,-2 2-42 16,3 2-24-16,-1 1-16 0,-1-1-9 0,-1 5-4 0,3 0-2 16,-1 3 0-16,1 2 0 0,-1 0 1 0,0 1 1 0,2 3-1 15,0 2 3-15,0-2 0 0,2-1 2 0,0 2 1 0,1 0 1 0,1-2 0 16,1 1 2-16,1-1 0 0,1-1-1 0,1-2-2 0,0-2-2 16,2 0-2-16,2-1-3 0,-1-3-4 0,2 0-3 0,0-3-1 0,0 0 0 15,2-1-2-15,0-4-2 0,1-1-2 0,0-1 1 0,0-2-1 16,1-2 2-16,0-1 2 0,-2-3 3 0,-1-2 3 0,2 2 4 15,-3-4 4-15,0 1 0 0,-3-1 0 0,2 0 3 0,-3-4 3 0,-3 5 2 16,1-1 2-16,-2-1 1 0,-2 2 1 0,-1 0-2 0,-2 1-3 16,1 2-3-16,-1 2-4 0,-1-1-4 0,-1 3-5 0,-1 3-4 15,-1-2-2-15,1 5-2 0,0 2-5 0,-3 0-1 0,2 2-2 0,-1 3-1 16,1 2-2-16,-1 3-1 0,2 2-4 0,-2 1-5 0,0 4-5 0,2 2-11 16,0 2-13-16,0 3-18 0,2 1-21 0,1 3-32 0,2 1-36 15,1 1-54-15,2-1-63 0,0 0-66 0,3 0-68 0,2 2-41 16,2-4-29-16</inkml:trace>
  <inkml:trace contextRef="#ctx0" brushRef="#br0" timeOffset="72547.7537">6692 9859 234 0,'4'-6'585'0,"-2"-1"12"0,1 2-18 0,-3-1-32 16,2 2-100-16,-2 0-133 0,0-1-82 0,0 1-53 0,0 1-36 0,0 3-27 15,0-2-20-15,0 2-19 0,0 0-16 0,0 0-17 0,0 0-16 16,3 2-16-16,-3-2-10 0,2 3-11 0,-2 2-6 0,0 0-5 15,0 2-3-15,0 1 0 0,0 0 0 0,-2 3 2 0,2 1 2 0,-3 2 2 16,1 1 3-16,-1 0 4 0,0 1 1 0,-3-1 2 0,3 4 1 16,-2-2-2-16,2-1 1 0,-2-1 1 0,2 0 2 0,-2 1 0 0,1-3 2 15,0-2 1-15,1-1 2 0,0-2 4 0,1 1 3 0,2-6 2 16,-1 4 3-16,1-4 3 0,0 1-1 0,0-4-3 0,1 0-4 0,1-2-6 16,1-3-5-16,4 0-4 0,0 0-3 0,0-4-4 0,1-2 0 15,1-1-4-15,2-1-1 0,2-2-3 0,2 0-1 0,-2-2-2 0,3-1 2 16,-2 2 3-16,3-3 5 0,-2 3 8 0,0 0 7 0,0 1 7 0,-1-1 8 15,-1 4 5-15,-2 0 4 0,1 2 0 0,-4 3-4 0,0-1-3 16,0 2-4-16,-3 2-3 0,-2 0-2 0,2 0-2 0,-2 3-3 16,0 1-2-16,-1 1-3 0,1 3-5 0,-3 0-3 0,3 0-3 0,-2 4-2 15,-1 0-1-15,0 2 4 0,0 2 2 0,0 0-5 0,0 3-7 16,0 0-19-16,0 1-22 0,0 1-28 0,0 0-29 0,0 3-36 0,2-2-36 16,0 0-50-16,-1 1-55 0,2-3-72 0,2-1-81 0,0-2-55 15,0-1-45-15,4-2-20 0</inkml:trace>
  <inkml:trace contextRef="#ctx0" brushRef="#br0" timeOffset="72831.7899">7269 9801 159 0,'-1'-7'593'0,"-3"0"9"16,1 1 7-16,-2 1-78 0,2 3-120 0,-2-3-94 0,0 2-83 16,-2 2-54-16,1-1-40 0,-1 2-27 0,1 2-26 0,-2-1-17 15,0 2-15-15,2 2-13 0,-4-1-12 0,3 2-8 0,0 1-10 0,-1 1-5 16,2 1-5-16,-1 1-3 0,0 0-2 0,2 0-2 0,0 1 1 15,3-1-1-15,-1 2 1 0,3 0 0 0,0-2 2 0,0 3 1 16,3-3 1-16,1 0-1 0,0 1 0 0,3 0-1 0,2-1 0 0,-3 0-1 16,2-1-1-16,3-1 1 0,-3 0-1 0,2-1-1 0,0-1 1 15,0 2-2-15,-2-3-1 0,0 0 0 0,1-1-2 0,-4 1 0 0,0 0-1 16,0-3 0-16,-2 1-1 0,0 1 0 0,-1-1 1 0,-2 0 2 16,-2 0 2-16,1 1 0 0,-2-1 2 0,-2 0-4 0,-2 2-8 0,-2-1-7 15,-2 1-10-15,-2 1-12 0,-1-1-16 0,-2 2-16 0,-1-4-21 16,1 4-23-16,-5 0-24 0,3-4-35 0,-2 4-39 0,3-4-67 15,-2 0-82-15,5 1-72 0,-1-4-66 0,1-3-33 0,5 2-16 0</inkml:trace>
  <inkml:trace contextRef="#ctx0" brushRef="#br0" timeOffset="73196.3275">7435 9925 208 0,'6'1'611'0,"1"1"6"16,-4 1 8-16,3-1 5 0,-3-1-113 0,0 2-169 0,-1-1-110 15,-1-2-77-15,1 1-46 0,-2 0-30 0,3-1-16 0,-3 2-13 0,2-1-9 16,1-1-6-16,-1 0-6 0,-1 0-6 0,4 0-4 0,-2 0-6 16,0-1-6-16,2-1-6 0,1 2-9 0,2-2-8 0,0 0-10 15,0-1-9-15,0-1-5 0,0-1-9 0,4-1-6 0,-4 0-7 0,2-1-8 16,-1-1-10-16,-1 0-7 0,2-1-6 0,-3-3-3 0,0 4-1 16,-2-2 4-16,-2 0 9 0,-2 1 10 0,1-1 11 0,-2 1 10 0,-3 2 9 15,1-1 10-15,-3-1 9 0,1 3 10 0,-4-1 11 0,2 3 9 16,-4 1 8-16,2 0 7 0,-1 0 6 0,-1 3 4 0,-1 0 2 0,-1 0 1 15,0 2 0-15,0-1-1 0,-1 4-1 0,0-2-1 0,1 3-3 16,2 1-3-16,-4 0-1 0,3 0-5 0,1 2-2 0,1 3-3 16,-2-1-5-16,3 0-1 0,2 1-3 0,-2 1-2 0,3 3-3 0,2-1-1 15,1 1 0-15,1-1 1 0,1 2 0 0,1 0 0 0,3-1-2 16,-1-1-2-16,3 0-4 0,3-2-7 0,-2 1-9 0,4 0-10 0,1-3-11 16,0 0-14-16,-1-2-17 0,4-2-20 0,0 1-24 0,1-5-26 15,2 2-30-15,-2-3-36 0,0-2-39 0,3 0-40 0,-2-2-45 0,1-3-51 16,-1 0-51-16,-1-2-31 0,0-1-21 0</inkml:trace>
  <inkml:trace contextRef="#ctx0" brushRef="#br0" timeOffset="73446.2028">7762 9831 109 0,'0'-11'543'15,"0"2"17"-15,0 1-32 0,0 1-58 0,0 1-74 0,0 0-81 0,0 2-61 16,0 0-47-16,0 2-39 0,0-1-34 0,0 1-25 0,3 2-19 16,-1 0-19-16,1 0-20 0,0 0-18 0,2 2-15 0,0 1-12 15,1 1-11-15,0 2-6 0,-1 0-5 0,1 2-2 0,1 0 0 0,0 1 2 16,-2 4 0-16,0-3 0 0,0 3 1 0,-2 0 2 0,0 1 1 15,-1 1 1-15,0 2 4 0,-2-1 1 0,-2-1 1 0,0 2 1 0,-1 0 1 16,0-4 1-16,0 2 7 0,-1-3 10 0,0-1 10 0,0 1 18 16,0-3 19-16,-1-1 21 0,2-3 24 0,1 0 16 0,1-2 12 15,-1-2 5-15,-1-1 4 0,3 0 2 0,-2-3-1 0,2-3-5 0,0 1-7 16,2-5-17-16,0 0-23 0,1-2-29 0,0-3-30 0,2 0-36 16,4-3-39-16,-1-1-28 0,2 0-28 0,2 0-23 0,1-2-21 15,1 0-26-15,-1 1-26 0,1 1-33 0,3 0-35 0,-1 0-52 0,0 1-60 16,1 3-83-16,-1 1-92 0,1 0-46 0,-2 2-25 0,0 2-5 15,0 2 3-15</inkml:trace>
  <inkml:trace contextRef="#ctx0" brushRef="#br0" timeOffset="73846.8603">8423 9606 113 0,'-5'-16'591'0,"0"0"7"0,-1 1 12 0,3 2 13 0,-2-1-93 16,2 2-145-16,-3 0-102 0,4 2-79 0,-1 1-44 0,1 1-26 0,2 1-11 15,-1 1-3-15,-1 0-3 0,2 1-1 0,-1 1-7 0,-1 1-11 16,2 1-16-16,0 1-16 0,0 1-14 0,0 0-14 0,0 0-12 15,0 0-13-15,0 3-7 0,-2 0-8 0,2 0 0 0,-1 3 0 16,-1 1 5-16,2 2 1 0,-2 3 4 0,1 1 2 0,1 2 3 0,-2 4 1 16,1 0 4-16,-1 1 5 0,-1 2 1 0,0 1 5 0,2 0 0 15,-1 3-1-15,0 0-2 0,2 1-5 0,-1-2-5 0,-1 2-6 0,2-1-2 16,0 1-2-16,0-4-3 0,0 2 0 0,2 1-3 0,-1-3-3 16,1 0-6-16,0-3-8 0,1 2-4 0,1-3-6 0,-1-2-9 0,0 0-10 15,2 0-16-15,-1-6-16 0,0 1-15 0,0-2-18 0,3-2-21 16,-2-1-25-16,0 0-27 0,1-4-30 0,-1 1-26 0,1-4-25 0,2 0-47 15,-2-4-58-15,1-1-69 0,-2-2-75 0,0-1-41 0,0-3-25 16,-1 0-6-16</inkml:trace>
  <inkml:trace contextRef="#ctx0" brushRef="#br0" timeOffset="73994.4619">8317 9822 466 0,'-8'-4'607'0,"-3"1"12"0,5-1-25 0,-1 1-41 0,2 1-101 15,2-1-131-15,0 1-81 0,0 2-56 0,2-2-32 0,-1 2-23 0,2 0-17 16,0 0-16-16,3-1-12 0,0 1-12 0,2-2-12 0,0 0-9 15,1 2-12-15,4-1-12 0,2-1-13 0,-1 0-16 0,5 0-20 0,3-1-20 16,0-1-29-16,3 0-33 0,-1-1-42 0,4 0-46 0,2-3-99 16,1 2-124-16,1-3-98 0,-1-3-85 0,4 4-42 0,-1-3-20 15,-1 0-3-15</inkml:trace>
  <inkml:trace contextRef="#ctx0" brushRef="#br0" timeOffset="75630.1413">9554 10031 99 0,'0'0'536'15,"0"0"-18"-15,0 0-36 0,0 0-72 0,0 0-93 0,0 0-60 16,0 0-47-16,-1-3-27 0,1 3-18 0,-2 0-16 0,2 0-13 15,0 0-13-15,-1 0-12 0,-1 0-13 0,-1 0-12 0,3 3-17 0,-1-3-13 16,-1 0-15-16,2 2-12 0,-1-2-9 0,-1 2-10 0,0-1-6 16,-1 1-5-16,1 0-3 0,-1 3-3 0,-2 0-2 0,2 1-1 0,-3 0 1 15,0 1 2-15,-2 2 2 0,1 0 2 0,-2 2 2 0,1-1 3 16,0 0 2-16,0 4 1 0,-1-2 1 0,3 0 1 0,-1 1 2 0,2-1 1 16,0 2 2-16,-2 1 3 0,4-4 0 0,0 1 0 0,-1-1 0 15,4 3 0-15,0-4 0 0,0 3 1 0,0-3-2 0,4 0 1 0,-1 1-1 16,0 0-2-16,4-4-3 0,-2 1-2 0,2 1-5 0,-1-3-4 15,2 1-4-15,1-4-3 0,-1 3-3 0,0-3-4 0,3 0-3 16,-3-2-3-16,2 1-1 0,-1-2-2 0,-1 0-1 0,0-2 1 0,0 1 2 16,1-2 0-16,-2 0 3 0,-1-1 2 0,-1-1 2 0,1 0 4 15,-1-3 2-15,-1 1 3 0,-2-3 3 0,1 3 0 0,-3-4 4 0,0 2 4 16,0-1 2-16,0-2 3 0,-3-1 4 0,1 1 2 0,-2 0 3 16,-2-1 2-16,1 1 2 0,-2-1 3 0,1-3 3 0,-2 2 3 15,-1 0 3-15,1-1 2 0,0 3 2 0,-1-5 1 0,-1 2 0 0,2 1-1 16,0 0 1-16,-1 1-1 0,1-1 0 0,1 1-1 0,-2-1-1 15,3 2-3-15,1-1-4 0,0 2-2 0,0-2-3 0,2-1-3 0,1 2-4 16,2 0-5-16,0 2-4 0,2-2-4 0,1 0-7 0,2 0-3 16,-2 0-7-16,4 1-5 0,-1 1-4 0,3-1-5 0,-1 2-4 15,0 1-2-15,0-1-3 0,0 1-3 0,2 1 0 0,-2 2 0 0,1 0-2 16,-1 1 1-16,-2 2-2 0,2 1 1 0,0 1 2 0,-2 1 2 16,-1 1 2-16,0 2 1 0,-2 2 2 0,0 1 2 0,0 2 2 0,-1 4 2 15,-2 0 3-15,-2 2-1 0,-1 2 3 0,0 0 3 0,-2 5 2 16,-1-1 1-16,-1 2 5 0,-3-1 6 0,0 1 3 0,2 2 3 0,-3 2-5 15,3-4-9-15,-3 2-10 0,3 1-15 0,-3-3-20 0,3 0-18 16,0-1-27-16,1-1-29 0,2 0-31 0,0-2-36 0,3-3-48 16,-1-1-57-16,3-2-76 0,2-1-87 0,-1-3-48 0,4-2-29 0,0 0-10 15</inkml:trace>
  <inkml:trace contextRef="#ctx0" brushRef="#br0" timeOffset="76080.041">9791 9743 402 0,'-9'-12'545'15,"1"-4"12"-15,-3 2-70 0,0 0-110 0,0 0-85 0,0 1-72 16,-3-1-44-16,1 2-26 0,1 0-16 0,-3 0-11 0,1 2-8 0,1 0-7 16,-4 1-9-16,1 2-10 0,-1-1-10 0,-1 4-11 0,-1 0-8 15,-1 1-8-15,-1 1-7 0,-1 2-6 0,-1 3-3 0,-3 0-3 16,2 2-2-16,-3 2 0 0,1 3-1 0,-3-1 4 0,-1 4 0 0,2 3 0 15,-2 1 1-15,0 3-1 0,1 2-1 0,1 1-4 0,-1 2-2 16,3 5-3-16,-1 0-4 0,3 2-4 0,0 3 0 0,2 0 4 0,0 3-1 16,4 1 0-16,1 2 0 0,4 0 1 0,1 1 2 0,2 4-1 15,2-5 1-15,5 2 1 0,2 1 2 0,2-1 1 0,2 1 3 16,4-1 2-16,1-1 0 0,4-1-2 0,1 1-2 0,6-5-1 0,-1 1-1 16,4-5-1-16,1 1-1 0,4-4-3 0,1-2-2 0,4-2-3 15,1-5-3-15,0-1-2 0,2-5-4 0,3-2-7 0,2-4-6 0,-1-3-8 16,3-4-6-16,0-4-7 0,-1-2-7 0,2-5-6 0,-1-3-2 15,1-5-5-15,-3-4 1 0,1-1 0 0,-2-6 1 0,-2 0 0 0,2-4 3 16,-4 0 3-16,-3-4 6 0,-4-2 2 0,0-1 4 0,-5-3 2 16,0-1 8-16,-4-1 10 0,-3-1 9 0,-2 0 8 0,-6-2 8 0,-1 3 8 15,-6-5 8-15,-1 4 7 0,-4-1 5 0,-3 1 2 0,-3 2 3 16,-7-1 3-16,1 2 1 0,-6 3 2 0,-5 0-4 0,-3 3-8 0,-1 2-15 16,-7 2-18-16,-5 4-24 0,-3 1-27 0,-6 4-35 0,-6 5-39 0,-4 3-46 15,-6 5-50-15,-6 6-76 0,-5 4-87 0,-8 4-102 0,-5 8-108 16,-3 3-57-16,-7 4-31 0,-1 6-12 0,-2 4 1 0</inkml:trace>
  <inkml:trace contextRef="#ctx0" brushRef="#br0" timeOffset="77346.2508">8099 9883 54 0,'0'0'252'0,"-2"-2"-47"0,2 2-27 0,-2 0-19 0,2-3-8 16,-1 1-2-16,-1 2 5 0,2 0 8 0,0 0 8 0,-1-2 8 0,-2 2 2 16,3-1-1-16,-2 1-3 0,2 0-1 0,-1 0-6 0,-1 0-7 15,1 0-5-15,1 0-4 0,-4 0-6 0,4 0-5 0,0 0-7 16,0 0-4-16,0 0-9 0,0 0-6 0,0 0-7 0,0 0-7 0,0 0-9 16,0 0-5-16,0 0-10 0,0 0-7 0,4 0-8 0,0 0-8 15,2 0-5-15,2 0-6 0,2-2-8 0,4 0-7 0,2 1-14 16,6-2-19-16,3 0-24 0,5 0-28 0,2-1-43 0,4-1-48 0,4-1-85 15,4 0-100-15,2-1-110 0,4-2-115 0,2 0-60 0,-1-1-29 0,6 0-17 16,-2-2-9-16</inkml:trace>
  <inkml:trace contextRef="#ctx0" brushRef="#br0" timeOffset="86363.0373">7920 3681 281 0,'-3'-5'482'0,"1"2"-24"0,-1 0-82 0,1 0-113 0,-2 2-65 16,3-1-42-16,-3 1-28 0,3-1-19 0,-1 1-13 0,-1 1-11 0,1-2-12 15,1 2-14-15,-3 0-15 0,1 0-15 0,0 2-10 0,1-2-10 0,-3 1-8 16,1 1-8-16,-2 1-4 0,1-1-2 0,-1 2-2 0,-2 0 0 16,2 1 1-16,-1 1 0 0,-1 0 2 0,2 1-1 0,-5-1 4 15,3 1 3-15,0 1 0 0,-1 1 3 0,2 0-1 0,-1 2 1 0,0-2 0 16,1 3 0-16,0-2 0 0,-1 1 1 0,2 2-2 0,-2-4 2 0,2 3 0 15,1 0 0-15,2 0 0 0,-2 1 1 0,2-1 0 0,1 1 0 16,1-3 2-16,-1 2 1 0,2-1 3 0,2 2-1 0,-1-2 3 0,2-1 1 16,1-1 2-16,-1 2 1 0,3-2 2 0,-1-2 1 0,4 1 4 0,-1-1 4 15,0-3 1-15,3 3 4 0,-1-4 2 0,1 0 1 0,3-1 1 16,-3-2 3-16,2 0 2 0,1-4 1 0,-1 3 3 0,2-3 0 0,-2-3 1 16,1 1 0-16,-2-1 0 0,1-4-3 0,-1 1-1 0,-3-2 0 15,2-1-3-15,-3 1-4 0,-3-2-4 0,1-3-7 0,-4 2-5 0,0-2-6 16,-2 1-7-16,-2 0-9 0,-3-1-7 0,0 2-6 0,-4 0-8 15,-2 0-8-15,0 2-13 0,-2 1-14 0,-4 1-21 0,0 4-26 0,-3-1-27 16,0 5-31-16,-4 1-52 0,2 2-66 0,-5 5-82 0,0 0-91 16,0 2-49-16,-3 4-26 0</inkml:trace>
  <inkml:trace contextRef="#ctx0" brushRef="#br0" timeOffset="86912.8854">6528 5213 247 0,'0'-4'522'0,"0"-1"-47"0,0 2-79 0,0-2-74 0,0 3-75 0,0-1-42 15,0 0-27-15,0 0-19 0,0 2-10 0,0-2-12 0,0 1-11 0,0 2-11 16,0 0-13-16,0 0-13 0,0 0-14 0,0 0-15 0,0 0-17 15,0 0-15-15,0 0-15 0,0 0-14 0,0 0-14 0,-2 2-11 16,0-1-8-16,2 1-3 0,-1 0-1 0,-1 3-3 0,1 0 1 0,-1 0 0 16,-1 3 2-16,0 1 4 0,-2 2 5 0,0 0 5 0,1 3 6 15,-3 1 0-15,1 2-1 0,-3 1-13 0,1 1-20 0,0 4-27 0,-3-3-30 16,3 5-55-16,-2 0-67 0,0 0-95 0,1 1-112 0,0 3-61 16,-1-4-39-16,1 2-22 0</inkml:trace>
  <inkml:trace contextRef="#ctx0" brushRef="#br0" timeOffset="87729.7491">10144 5400 426 0,'-8'-2'516'0,"3"-1"-66"0,-4 1-102 0,4 1-75 16,2-1-59-16,-2 0-32 0,2 2-17 0,0-1-9 0,1-1-3 0,2 2-3 15,-1-2-5-15,1 2-7 0,0 0-9 0,0 0-10 0,0 0-11 16,1-1-12-16,-1 1-10 0,2-2-12 0,-2 2-10 0,0-2-10 16,2 2-10-16,-1 0-9 0,2 0-8 0,-1-3-7 0,1 3-7 0,0 0-7 15,1 0-3-15,2-2-7 0,-2 0-3 0,3 2-3 0,-1 0-4 16,1 0-4-16,0 0-3 0,1 0-2 0,0 0-2 0,-1 0-1 15,0 4-1-15,1-4 0 0,-3 3 1 0,2 1-1 0,-1 1-1 0,0-1-1 16,-3 2-3-16,0 1 1 0,0 2-2 0,-3 2 2 0,0-1 3 0,-3 1 3 16,0 1 4-16,-3 3 1 0,-5-1 4 0,1 3 1 0,-1 1 3 15,-3 1 1-15,-2 0 6 0,-1 1 3 0,-4 1 3 0,4-1 3 0,-2 0 4 16,-1-1 0-16,2 0-1 0,-1-4-2 0,3 2-1 0,1-1-3 16,0-4-1-16,4 3-1 0,0-5-2 0,3 0-1 0,-1 1-2 15,4-2 1-15,3-2 0 0,-1-1 2 0,3 1 1 0,3-4 0 0,2 2 1 16,6-1-1-16,0-1-4 0,3-1-8 0,4-2-10 0,5 0-16 15,3 0-21-15,2 0-29 0,2-2-32 0,5-1-59 0,-2-1-74 0,4 1-98 16,-1-2-113-16,-1 3-58 0,1-3-32 0,-3 0-14 0</inkml:trace>
  <inkml:trace contextRef="#ctx0" brushRef="#br0" timeOffset="88563.0833">4585 7371 23 0,'0'-9'486'0,"3"0"5"0,-1 1-64 0,1-4-96 0,0 2-76 15,3-2-62-15,-3 3-38 0,2-3-23 0,0 0-18 0,3-1-11 16,-3 4-12-16,4-4-9 0,-3 1-9 0,1 2-8 0,1-1-11 0,1 2-12 16,-4 0-12-16,1 2-12 0,1 0-11 0,-1 0-10 0,-2 2-10 15,1 2-8-15,-1-1-7 0,0 1-6 0,-2 3-2 0,1 0 0 0,-1 0-1 16,1 2 1-16,0 1 0 0,-2-1 1 0,1 5 1 0,-2-2 3 0,1 3 3 15,1 1 4-15,-2 0 5 0,0 3 4 0,0-1 4 0,-2 1 4 16,1 1 3-16,1 1 0 0,-2-1 2 0,2 1 1 0,-1-2 1 0,-2-1 1 16,3 1 0-16,-2 1 2 0,1-3-2 0,1 0 1 0,-2 0 0 15,2-1 0-15,0-3 1 0,0 2-1 0,0-3 0 0,0 2-1 0,0-3 0 16,0 0 1-16,0 0-1 0,2 1 1 0,-2-5-1 0,1 3 0 16,1-1 0-16,2-1 2 0,-2 1 0 0,-1-1 0 0,3-1 1 0,-1 2-2 15,0-1 0-15,0-1 0 0,2 1 0 0,-2 1-1 0,3-2-2 0,-1 2-1 16,0-1-1-16,1-1-1 0,-1 3-3 0,-2-1-3 0,3 1-3 15,-2 0-2-15,0 0-2 0,0 1-1 0,0-2 0 0,1 4-1 0,-3 0-1 16,1-1 0-16,1 2 0 0,-2 1 0 0,0-3 1 0,-1 4-1 16,-1-1 2-16,0-1 2 0,-1 1 0 0,-1-2 1 0,0 2 1 0,0-1 1 15,-2 1 3-15,1-4 2 0,-2 1 3 0,-1 2 1 0,1-1 3 16,0-2 4-16,-4 2 4 0,1-1 4 0,0-1 2 0,-3 1 0 0,3-3-4 16,-3 2-5-16,-1-1-19 0,1-3-22 0,-1 3-28 0,0-2-33 0,-1-1-53 15,-1 0-65-15,3-1-80 0,1-2-87 0,-2 0-54 0,1 1-34 16</inkml:trace>
  <inkml:trace contextRef="#ctx0" brushRef="#br0" timeOffset="89164.9705">6948 7654 348 0,'-2'-4'564'0,"-1"-1"6"0,0 0 7 15,0 3-104-15,0-3-160 0,0 3-104 0,1-1-73 0,2 0-41 16,-1 2-27-16,-1 0-15 0,2 1-11 0,0 0-12 0,0 0-10 0,0 0-13 15,0 0-13-15,0 1-10 0,0 3-13 0,2-1-4 0,-1-1-7 16,-1 3 1-16,2 2 1 0,-2-1 2 0,1 1 3 0,1 3 5 16,-2-1 3-16,3 0 6 0,-2 4 6 0,1-1 6 0,0 2 5 0,-1 1 3 15,2-2 2-15,-1 2 2 0,1-1-2 0,-1 1-3 0,1 0-5 16,2 0-2-16,-2-3-7 0,3 2-5 0,0-4-7 0,-1 2-4 0,0-2-5 16,0-2-2-16,2 1-2 0,0-3 1 0,-1-3 1 0,2 2 2 15,-1-3 3-15,0-1 3 0,1-2 6 0,-1-1 6 0,-1-3 8 0,3 2 8 16,-1-3 11-16,-1-2 9 0,-1 1 9 0,0-2 9 0,-1 1 7 15,0-4 9-15,-2 2 8 0,2 1 5 0,-2-2 7 0,-1 4 4 0,-1-2 3 16,1 1 1-16,-2 1-1 0,1 0-4 0,-1 3-6 0,0 0-8 16,0 3-12-16,0-2-13 0,0-1-14 0,0 4-14 0,0 0-15 15,0 0-9-15,3 4-9 0,-3-1-4 0,2 1-3 0,-1 1-7 0,-1 3-8 16,2 1-16-16,1 3-17 0,-1 2-26 0,-1 2-33 0,1 5-46 16,1-3-56-16,-1 5-90 0,-1 1-110 0,1 1-60 0,1 1-36 0,-1 1-21 15</inkml:trace>
  <inkml:trace contextRef="#ctx0" brushRef="#br0" timeOffset="89645.6882">8579 7846 264 0,'2'-2'585'0,"-1"2"6"16,-1-1 7-16,0 1-86 0,0 0-133 0,0 0-108 0,0 0-95 15,0 0-55-15,0 0-34 0,0 0-20 0,0 0-9 0,0 0-8 16,0 0-4-16,0 0-6 0,0 0-10 0,0 0-11 0,0 0-12 0,0 1-11 16,2-1-10-16,-2 2-5 0,2 1-5 0,-1 1 0 0,1-1-1 15,-1-1 2-15,1 3 4 0,1 0 3 0,2 0 4 0,-2 1 3 0,3 3 3 16,-1-1 5-16,1-1 5 0,-1 1 0 0,2 2 2 0,0 1 1 16,0-3-2-16,-1 3 1 0,2-2-1 0,0 2 0 0,-2-2-3 15,0 0-1-15,-1 1 0 0,2-1-2 0,-1 1 0 0,-2-1 0 0,1-1 0 16,0 0-1-16,-2-1-2 0,-1-1 0 0,1 2-3 0,-1-3-1 15,-1 0-1-15,1 2-1 0,-2-3 1 0,0-1 2 0,0 2 4 0,0-1 1 16,-2-3 3-16,-1 3-2 0,-2-2-3 0,-1 1-7 0,-4 0-10 16,1-1-15-16,-2-1-17 0,-3 2-20 0,-2-1-22 0,-1-2-29 15,-3 1-30-15,2-1-40 0,-1-1-47 0,-1-1-80 0,2 1-95 0,0-4-62 16,1 1-46-16,2-2-21 0</inkml:trace>
  <inkml:trace contextRef="#ctx0" brushRef="#br0" timeOffset="89762.8844">8824 7771 262 0,'16'-5'256'0,"1"3"-95"15,-1-4-96-15,3 4-76 0,-3-2-68 0,3 1-89 0,0 0-104 0</inkml:trace>
  <inkml:trace contextRef="#ctx0" brushRef="#br0" timeOffset="90295.8585">11145 7575 42 0,'-2'-5'552'0,"2"0"9"0,-1 1-20 0,-1 0-36 0,2 0-103 15,-2 1-138-15,2 1-76 0,0 0-47 0,-1 1-27 0,-1-3-16 0,2 3-9 16,-2 0-8-16,2 1-11 0,0 0-13 0,0 0-13 0,0 0-16 16,-1 0-13-16,-1 1-15 0,-1 0-11 0,-1 3-10 0,-1-3-4 15,0 3-6-15,0 2 1 0,-3 1-1 0,-1 0 2 0,0 2 2 0,-1 2 5 16,-2 1 3-16,0 0 3 0,1 2 3 0,-1-2 2 0,0 5 2 16,0 0 1-16,2-2 3 0,-1 3-1 0,2-2 0 0,1 2 2 0,2-1-1 15,1 0 2-15,1 1 1 0,1-3 0 0,3 2 0 0,0-2-1 16,2 1-3-16,1-2-1 0,0-3-5 0,4 1-2 0,-1-2-5 0,5-2-5 15,-1 0-2-15,1 1-3 0,1-5-3 0,3-1 0 0,0-3-2 16,0 0 0-16,2-2 4 0,-3 0 5 0,3-5 7 0,-2 2 7 16,0-3 6-16,-2 2 10 0,0-3 5 0,-4 1 6 0,-1-1 5 0,-1 0 0 15,-3-1 0-15,-1-1-3 0,-4 3-3 0,-4 0-4 0,-1 0-8 16,-4 1-19-16,-4-1-22 0,-2 4-41 0,-4-1-49 0,-4 2-117 0,-3 3-152 16,-7 0-85-16,-4 3-50 0,-4 0-24 0,-5 3-12 0</inkml:trace>
  <inkml:trace contextRef="#ctx0" brushRef="#br0" timeOffset="126546.154">7885 5129 33 0,'0'0'45'15,"0"0"8"-15,0 0 8 0,0 0 6 0,0 0 9 0,0 0 4 0,0 0 3 16,0 0 2-16,0 0 3 0,0 0 0 0,0 0 0 0,0 0-3 16,0 0 0-16,0 0-2 0,0 0-2 0,0 0-4 0,0 0-3 0,0 0-7 15,0 0-5-15,0 0-6 0,0 0-5 0,0 0-5 0,0 0-4 16,0 0-6-16,0 0-5 0,0 0-4 0,0 0-4 0,0 0-5 16,0 0-5-16,0 0-3 0,0 0-3 0,0 0-4 0,0 0 0 0,0 0-5 15,0 0-1-15,0 0 0 0,0 0-2 0,0 0 1 0,0 0-1 16,0 0 1-16,0 0 1 0,0 0 2 0,0 0 4 0,0 0 1 15,0 0 5-15,0 0 2 0,0 0 4 0,0 0 2 0,0 0 2 0,0 0 1 16,0 0 0-16,0 0 0 0,0 0 0 0,0 0-1 0,0 0-2 16,0 0-3-16,0 0-1 0,0 0-4 0,0 0-4 0,0 0-2 15,0 0-6-15,0 0 0 0,0 0-3 0,0 0 1 0,0 0-3 0,0 0-1 16,0 0 0-16,0 0-1 0,0 0 1 0,0 0 0 0,0 0 1 0,0 0 0 16,0 0 2-16,0 0 2 0,0 0 1 0,0 0 0 0,0 0 1 15,0 0 1-15,0 0 1 0,0 0 1 0,0 0 0 0,0 0 3 16,0 0 0-16,0 0 3 0,0 0 1 0,0 0 3 0,0 0 2 0,0 0 2 15,0 0 2-15,0 0 1 0,0 0 1 0,0 0 1 0,0 0 2 16,0 0-2-16,0 0 0 0,0 0 0 0,0 0 1 0,0 0-3 0,0 0-1 16,0 0-4-16,0 0-2 0,0 0-3 0,0 0-2 0,0 0-2 15,0 0-1-15,0 0-1 0,0 0-2 0,0 0 0 0,0 0-1 0,0 0-2 16,0 0 1-16,0 0 0 0,0 0 0 0,0 0-1 0,0 0 1 16,0 0 0-16,0 0 0 0,0 0-1 0,0 0 1 0,0 0 0 15,0 0 0-15,0 0 1 0,0 0-1 0,0 0 2 0,0 0-1 0,0 0 0 16,0 0 0-16,0 0 0 0,0 0 0 0,0 0 1 0,0 0-1 15,0 0 1-15,0 0 0 0,0 0-1 0,0 0-1 0,0 0 1 0,0 0-1 16,0 0 1-16,0 0-1 0,0 0 1 0,0 0-1 0,0 0 0 16,0 0 0-16,0 0 1 0,0 0 0 0,0 0 0 0,0 0-2 15,0 0 2-15,0 0 0 0,0 0 0 0,0 0 0 0,0 0 0 0,0 0 0 16,0 0-2-16,0 0-1 0,0 0-13 0,0 0-18 0,0 0-25 16,0 0-27-16,0 0-27 0,0 0-24 0,0 0-25 0,0 0-25 0,0 0-63 15,0 0-80-15,0 4-56 0</inkml:trace>
  <inkml:trace contextRef="#ctx0" brushRef="#br0" timeOffset="127845.4314">7797 5118 130 0,'0'0'191'16,"1"-2"-20"-16,-1 2-12 0,0 0-9 0,0 0-6 0,0 0-6 0,0 0-6 15,0 0-8-15,0-1-10 0,0 1-10 0,0 0-13 0,0-4-11 16,0 4-10-16,0-1-8 0,0 1-4 0,0-1-5 0,0 1-5 16,0-3-5-16,0 1-4 0,0 2-4 0,0-1-5 0,0-1-5 0,0 2-2 15,0-3-2-15,0 3-2 0,0-1 0 0,0 1-1 0,0-2 1 16,0 2-2-16,0 0-2 0,0 0-4 0,0 0-2 0,0-3-2 0,0 3-3 15,0 0-1-15,0 0-2 0,0 0-2 0,0 0-3 0,0 0-1 16,0 0-3-16,0 0-2 0,0 0-2 0,0 0-1 0,0 0-3 16,0 0-1-16,0 0 0 0,0 0-1 0,0 0 0 0,0 0-1 0,0 0 1 15,0 0 0-15,0 0 0 0,0 0 0 0,0 0 0 0,0 0-2 16,0 0-1-16,0 0-2 0,0 0 1 0,0 0 0 0,0 0 2 0,0 0 0 16,0 0-1-16,0 0 1 0,0 0 0 0,0 0-1 0,0 0-1 15,0 0 2-15,-1 1 1 0,1-1 1 0,-2 2 1 0,2-2 2 0,0 0 1 16,0 0 0-16,-1 2 1 0,-1-1 0 0,2-1 0 0,-2 2-10 15,2-1-12-15,-3-1-20 0,0 2-25 0,3-2-28 0,-1 1-28 16,-1 1-43-16,-1 1-49 0,0-1-64 0,0 2-74 0</inkml:trace>
  <inkml:trace contextRef="#ctx0" brushRef="#br0" timeOffset="144335.1985">7296 9181 21 0,'0'-10'37'0,"-2"-3"-7"0,2 2-4 0,-1-3-11 15,-1 0-13-15,2-2-11 0,0 0-9 0,0-2-16 0,0-2-16 16</inkml:trace>
  <inkml:trace contextRef="#ctx0" brushRef="#br0" timeOffset="145244.6956">7810 5203 128 0,'0'0'263'0,"0"0"-64"0,0 0-59 0,0 0-32 0,0 0-17 0,0 0-9 15,1 0-7-15,-1 0 0 0,0 0 0 0,0 0-2 0,0 0-2 16,0 0-10-16,0 0-12 0,0 0-13 0,0 0-12 0,0 0-13 0,0 0-10 15,0 0-6-15,0 0-7 0,0 0-2 0,0 0-5 0,0 0-2 16,0 0-1-16,0 0-10 0,0 0-12 0,0 0-17 0,0 0-24 0,0 0-15 16,0 0-14-16,0 0-13 0,-3 3-12 0,0 0-16 0,0 1-18 15,-1-1-61-15</inkml:trace>
  <inkml:trace contextRef="#ctx0" brushRef="#br0" timeOffset="145781.3847">6776 6709 27 0,'0'0'96'0,"0"0"-19"16,0 0-12-16,0 0-9 0,0 0-2 0,0 0 0 0,0 0 0 0,0 0 3 15,0 0-2-15,0 0 0 0,0 0-3 0,0 0-3 0,0 0-2 0,0 0-1 16,0 0-1-16,0 0 0 0,0 0 3 0,0 0 0 0,0 0 2 16,0 0-2-16,0 0-1 0,0 0-4 0,0 0-5 0,0 0-5 15,0 0-6-15,0 0-6 0,0 0-5 0,0 0-6 0,0 0-4 16,0 0-4-16,0 0-4 0,0 0-3 0,0 0-2 0,0 0-2 0,0 0-1 15,0 0-1-15,0 0-1 0,0 0-3 0,0 0 0 0,0 0 1 0,0 0-2 16,0 0-1-16,0 0 0 0,0 0 0 0,0 0 2 0,0 0-1 16,0 0 1-16,0 0 1 0,0 0 0 0,0 0 2 0,0 0 1 15,0 0 2-15,0 0 1 0,0 0 0 0,0 0-1 0,0 0 0 0,0 0-8 16,0 0-11-16,0 0-13 0,2 2-15 0,-2-2-19 0,0 0-22 16,3 0-30-16,0 2-35 0,1 1-67 0</inkml:trace>
  <inkml:trace contextRef="#ctx0" brushRef="#br0" timeOffset="148038.2725">7737 5133 20 0,'0'0'56'0,"0"0"6"15,0 0 4-15,0 0 1 0,0 0-5 0,0 0-8 0,0 0-9 0,0 0-12 16,0 0-10-16,0 0-10 0,0 0-8 0,0 0-18 0,0 0-17 16,0 0-16-16,0 0-14 0,0 0-13 0,0 0-11 0,-2 3-15 15</inkml:trace>
  <inkml:trace contextRef="#ctx0" brushRef="#br0" timeOffset="149258.3059">6706 6522 128 0,'0'0'152'0,"0"0"-26"15,0 0-18-15,0 0-15 0,0 0-10 0,0 0-5 0,0 0-3 0,0 0-3 16,0 1-3-16,0-1-7 0,0 0-7 0,0 0-7 0,0 0-5 16,0 0-6-16,0 0-4 0,0 0-4 0,2 0-2 0,-2 0 0 15,0 0 0-15,0 0 1 0,0 0 0 0,0 0-1 0,1 2-2 0,-1-2-2 16,0 0-4-16,0 0-4 0,0 0-2 0,0 0-3 0,0 0-1 15,0 0-1-15,0 0-1 0,0 0-2 0,0 0-3 0,0 0 0 0,0 0-4 16,0 0 1-16,0 0-1 0,0 0 1 0,0 0 0 0,0 0 0 16,0 0-3-16,0 0-1 0,0 0-1 0,0 0-1 0,0 0 1 0,0 0-1 15,0 0 0-15,0 0 0 0,0 0 2 0,0 0-1 0,0 0 0 16,0 0 1-16,0 0-1 0,0 0 2 0,0 0-1 0,0 0 3 16,0 0 1-16,0 0 0 0,0 0 0 0,0 0-1 0,0 0 1 0,0 0 1 15,0 0-1-15,0 0 1 0,0 0 1 0,0 0 0 0,0 0-1 16,0 0-1-16,0 0 0 0,0 0 0 0,0 0-1 0,0 0 0 15,0 0 0-15,0 0 1 0,0 0 2 0,0 0 1 0,0 0-4 0,0 0 1 16,0 0 0-16,0 0 0 0,0 0-1 0,0 0 0 0,0 0 2 16,0 0 0-16,0 0 1 0,0 0-2 0,0 0-1 0,0 0 0 0,0 0 0 15,0 0 0-15,0 0 1 0,0 0-1 0,0 0 1 0,0 0-1 16,0 0 0-16,0 0-2 0,0 0 0 0,0 0-2 0,0 0 1 16,0 0-1-16,0 0-1 0,0 0-1 0,0 0-3 0,0 0-3 0,0 0-3 15,0 0 0-15,0 0-1 0,0 0 1 0,0 0-1 0,0 0 2 16,0 0 2-16,0 0-1 0,0 0-1 0,0 0 2 0,0 0 0 0,0 0 4 15,0 0 3-15,0 1 4 0,0-1 2 0,0 0 2 0,0 0 0 16,0 0 1-16,0 0 2 0,0 0-2 0,0 0-1 0,0 0 0 0,0 0 2 16,0 0 1-16,0 0 0 0,0 0 1 0,0 0-3 0,0 0-1 15,0 0-2-15,0 0-1 0,0 0-2 0,0 0-1 0,0 0-3 16,0 0-3-16,0 0-2 0,0 0-1 0,0 0-3 0,0 0-1 0,0 0-1 16,0 0-2-16,0 0-1 0,0 0 1 0,0 0 1 0,0 0 2 15,0 0-1-15,0 0 2 0,0 0 3 0,0 0 1 0,0 0 2 16,0 0 1-16,0 0 2 0,0 0 0 0,0 0 0 0,0 0 2 0,0 0-1 15,0 0 1-15,0 0 0 0,0 0 0 0,0 0 0 0,0 0 3 16,0 0 1-16,0 0 1 0,0 0 2 0,0 0 0 0,0 0 1 0,0 0 3 16,0 0 1-16,0 0 3 0,0 0 1 0,0 0 3 0,0 0 1 0,0 0 3 15,0 0 2-15,0 0 2 0,0 0 0 0,0 0 0 16,0 0 2-16,0 0-1 0,0 0 2 0,0 0 0 0,0 0-2 0,0 0 0 16,0 0-1-16,0 0-1 0,0 0-1 0,0 0-2 0,0 0-3 15,0 0-4-15,0 0-3 0,0 0-4 0,0 0-4 0,0 0-3 0,0 0-2 16,0 0-4-16,0 0-5 0,0 0-3 0,0 0-5 0,0 0-1 15,0 0-3-15,0 0-3 0,0 0 0 0,0 0 0 0,0 0-2 0,0 0 0 16,0 0-4-16,0 0-4 0,0 0 0 0,0 0-3 0,0 0-2 16,0 0-2-16,0 0-5 0,0 0-5 0,0 0-5 0,0 0-5 15,0 0-1-15,0 0-5 0,0 0-5 0,0 0-2 0,0 0-2 0,0 0-2 16</inkml:trace>
  <inkml:trace contextRef="#ctx0" brushRef="#br0" timeOffset="149869.4461">6132 6733 163 0,'0'-1'175'0,"0"1"-30"0,-1-2-19 0,1 2-11 0,-2-2-10 16,2 2-7-16,0 0-7 0,-3 0-10 0,3 0-10 0,0 0-14 15,0 0-13-15,0 0-16 0,0 0-16 0,0 0-12 0,0 0-11 16,0 0-10-16,0 0-13 0,0 0-13 0,0 0-15 0,0 0-17 0,0 0-18 16,0 0-12-16,0 0-9 0,0 0-8 0,0 0-9 0,0 0-11 15,0 2-12-15</inkml:trace>
  <inkml:trace contextRef="#ctx0" brushRef="#br0" timeOffset="150547.8356">4931 8058 145 0,'0'0'310'0,"0"0"-108"0,0 0-58 0,0 0-33 16,0 0-21-16,0 0-17 0,0 0-8 0,0 0-2 0,0 0-1 0,0 0 1 16,0 0-2-16,0 0-5 0,0 0-9 0,0 0-12 0,0 0-10 15,0 0-10-15,0 0-9 0,0 0-7 0,0 0-2 0,0 0 0 0,0 0-2 16,0 0 2-16,0 0-2 0,0 0 1 0,0 0-6 0,0 0-7 16,0 0-13-16,0 0-12 0,0 0-22 0,0 0-22 0,0 0-28 0,0 0-27 15,0 0-46-15,0 0-52 0,0 0-55 0</inkml:trace>
  <inkml:trace contextRef="#ctx0" brushRef="#br0" timeOffset="151402.8119">4944 8104 27 0,'0'0'45'15,"0"0"-6"-15,0 0-5 0,0 0-5 0,0 0-4 0,0 0-4 16,0 0-4-16,0 0-4 0,0 0-8 0,0 0-12 0,0 0-13 0,0 0-16 16,0 0-18-16,0 0-19 0</inkml:trace>
  <inkml:trace contextRef="#ctx0" brushRef="#br0" timeOffset="160208.9363">6311 6690 67 0,'0'0'90'0,"0"-2"0"0,0 2 0 0,0-2-2 0,0 1-3 16,0 1 1-16,0 0-3 0,0 0-2 0,0 0-2 0,0-1-3 15,0 1-1-15,0 0-2 0,0 0-4 0,0 0-2 0,0 0-6 16,0 0-9-16,0 0-5 0,0 0-9 0,0 0-8 0,0 0-10 0,0 0-7 15,-2 1-9-15,1-1-4 0,-2 1-4 0,1 1-1 0,0 0 2 16,-2 1 2-16,1 0 4 0,-2 3 4 0,2-2 2 0,-2 3 3 0,-1 1 4 16,-2 1 3-16,0 1 5 0,0 3 4 0,0-1 5 0,-1 1 3 15,-1 0 2-15,-1 3 1 0,0-3-1 0,2 3 0 0,-3 0-2 16,0-2-3-16,1 2 1 0,-2 0-1 0,0-1-2 0,1 0 1 0,-1 2 0 16,0-2 2-16,-2 0 1 0,2 0 0 0,-1-2-1 0,1 0-3 15,-1 2-5-15,1-1-16 0,-1-2-22 0,0 0-29 0,3 0-30 0,-2-2-37 16,-1 2-42-16,4-2-53 0,-2 0-59 0,1-1-67 0,-2 0-69 15,2-1-41-15</inkml:trace>
  <inkml:trace contextRef="#ctx0" brushRef="#br0" timeOffset="160709.5241">6317 6738 58 0,'0'0'132'0,"0"0"-20"0,0 0-15 0,0 0-14 0,0 0-13 15,0 0-9-15,-1 0-7 0,-1 0-9 0,-1 2-9 0,1-2-8 16,1 2-8-16,-2 1-6 0,1 0-7 0,-1 0 0 0,-2 0-1 0,2 2 3 16,-2-1 5-16,2 1 8 0,-2 1 6 0,1-1 6 0,-1 2 4 0,-1 0 4 15,-1 0 3-15,1 1 2 0,-1-1 0 0,0 3 3 0,-1-1 1 16,2 0 2-16,-3 0 1 0,0 0-2 0,1 1-3 0,0 1-2 16,0-1-5-16,-1 1-1 0,1-1-3 0,0 1-2 0,0 1-2 15,-1-2-3-15,1 1-1 0,-2-1-3 0,1 2-3 0,1-1-2 0,2-1-5 16,-1-1-16-16,-2 2-23 0,3-3-22 0,1 2-23 0,0-3-29 15,0 2-29-15,2-3-38 0,0 2-40 0,0-2-71 0,1-2-82 0,1 2-50 16</inkml:trace>
  <inkml:trace contextRef="#ctx0" brushRef="#br0" timeOffset="180941.6901">4454 8823 15 0,'1'-2'94'0,"-1"0"-2"0,2-1-2 0,-2 2-1 0,1 0 1 15,1-2-1-15,-2 1-2 0,2 1 0 0,-1-1-4 0,-1 2-3 0,2-1-3 16,-2 1-4-16,0 0-3 0,0 0-5 0,0 0-3 0,0 0-6 16,0 0-5-16,0 0-5 0,0 0-5 0,0 0-4 0,0 0-2 0,0 0-4 15,0 0-4-15,0 0-4 0,0 0-2 0,0 0-3 0,0 0-3 16,0 0 0-16,0 0-2 0,0 0 1 0,0 0-1 0,0 0 2 0,0 0 0 15,0 0 0-15,0 0 1 0,0 0 2 0,0 0 0 0,0 0 1 16,0 0-1-16,0 0 1 0,0 0 1 0,0 0-1 0,0 0-1 0,0 0 0 16,0 0 1-16,0 0-1 0,0 0 0 0,0 0 0 0,0 0-1 0,-2 1 0 15,2-1-3-15,-1 2 0 0,-1-1-2 0,-1-1 0 0,1 2 0 16,-1 1-2-16,0-1 1 0,-3 1-1 0,1 1 1 0,-1 1 1 0,-2 0 1 16,-3 2 1-16,1 1 0 0,-1 1 1 0,-3 0 1 0,1 3 2 15,-4 0 3-15,-1 4 4 0,0-2 1 0,-4 4 2 0,-1 0 3 0,-2 4 2 16,-2 3 2-16,0 0-1 0,-4 3-2 0,-3 4 1 0,1-1 1 0,-3 5 3 15,-2 0 3-15,-2 3 4 0,1 0 2 0,-4 2 4 0,2 2 1 16,0-2 3-16,-3 0 2 0,3 0-1 0,0 1 2 0,1-4 2 0,-1 1 0 16,2-3 0-16,1-2-1 0,1 1-4 0,2-4-3 0,2 0-7 0,0-4-6 15,1-1-7-15,2 0-5 0,3-3-5 0,-1-1-6 0,4 2-2 16,-1-8-4-16,3 2-3 0,1 1-1 0,3-4-3 0,0 1-2 0,1-4-7 16,2 1-7-16,-2 1-13 0,4-4-15 0,-1 3-19 0,0-3-21 15,0 0-27-15,3 1-31 0,-3 0-43 0,2-1-46 0,-3 0-81 0,2 0-97 16,-2 0-68-16,0-1-51 0,-4 0-22 0</inkml:trace>
  <inkml:trace contextRef="#ctx0" brushRef="#br0" timeOffset="184640.7855">3116 10260 202 0,'-7'-4'402'0,"-1"-1"2"0,0 2-68 0,1-4-103 0,-2 3-63 0,1 0-44 16,0-1-23-16,0 1-13 0,-1-1-9 0,-1-1-5 0,2 3-7 15,-4-2-3-15,4 0-2 0,-2 0 1 0,-2 0-4 0,2 3-6 16,-1-3-7-16,-1 3-4 0,0-3-6 0,-1 3-3 0,1 1-4 0,-1-1-6 16,-4 2-1-16,3 0-1 0,-2 2-4 0,-3 1-5 0,3 2-2 0,-4-1-5 15,2 1-3-15,-2 2-6 0,-2 2-2 0,1 0 2 0,-1 1 0 16,2 2 1-16,-4 2 2 0,5 0 3 0,-3 6 3 0,0-4 2 0,1 4 3 16,2 2 6-16,-1 1 4 0,2 0 2 0,1 3 3 0,-1 3 3 0,4 0 0 15,1 1 0-15,-2-2 0 0,5 4-3 0,2-1-1 0,1 1-4 16,2 2-2-16,2-5-2 0,1 0-2 0,4 2-2 0,1-4-2 0,3 4 1 15,3-4 2-15,3 0 1 0,3-3 3 0,1 0 2 0,3-2 3 16,2 0 4-16,4-4 4 0,2-2 4 0,3-2 3 0,0-1 4 0,3-2 2 16,4-1 2-16,0-7 0 0,3 0-1 0,0-3-1 0,2-1-1 15,1-4-2-15,1-2-3 0,-1-3-4 0,0-2-3 0,-1-2-7 0,-1-1-4 16,-1-2-7-16,-3-4-4 0,-2 0-3 0,-1-1-5 0,-6-2-5 16,0-4-4-16,-4 2-5 0,-3-3-4 0,-2-1-4 0,-5-1-6 0,-2-3-2 15,-4 0-2-15,-3 0 0 0,-3-1 1 0,-2 0 0 0,-3 0-3 0,-4 0 1 16,-1 0-1-16,-4 2 2 0,-4 2 2 0,0-1 2 0,-3 3 3 0,-3 2 2 15,-2 0 3-15,1 3 1 0,-4 2 3 0,0 2-1 0,-2 2-1 16,-1 3-4-16,2 1-5 0,-4 4-13 0,2 2-17 0,0 2-18 0,0 2-20 16,0 3-22-16,2 2-27 0,-1 3-33 0,1 1-35 0,1 4-36 0,2 1-39 15,1 5-69-15,-1 1-85 0,4 4-45 0,-1-2-22 0</inkml:trace>
  <inkml:trace contextRef="#ctx0" brushRef="#br0" timeOffset="185241.8574">2786 10619 425 0,'0'-4'378'0,"0"1"-74"0,0 0-51 0,0 0-42 0,0 2-25 0,-2-3-17 15,2 3-11-15,-1 0-7 0,1-1-12 0,-2 1-11 0,2 1-13 16,0 0-10-16,0 0-12 0,0 0-10 0,0 0-11 0,0 0-9 0,0 0-9 16,0 0-11-16,0 0-8 0,0 0-7 0,-1 1-5 0,-2 1-6 15,3-2-5-15,-3 1-2 0,1 0-2 0,1 3-1 0,-1-1 0 0,0 1-1 16,-1 1 3-16,0 1 0 0,-2-1 2 0,0 5 0 0,2-1 1 16,-3 4 1-16,3-4 0 0,-2 3 1 0,0 0 0 0,0 1 0 0,2 2-2 15,-3-1-1-15,3-2-1 0,0 2-3 0,-2-1-1 0,3 1-3 0,1-2 1 16,-1 1-2-16,2-2 1 0,0 1 2 0,0-2 0 0,2-1 1 15,-1 1 0-15,1 0 1 0,3 0 1 0,-2-4 0 0,0 0 0 0,3 2 1 16,-1-4 1-16,0 1 1 0,0 0 1 0,1-1 0 0,0-1-1 16,2-3 1-16,0 4-1 0,-1-4-1 0,-1 0-2 0,3 0-1 0,-1-4-3 15,2 4-1-15,-1-3 0 0,-1-1-2 0,-2-1-1 0,1 0-1 16,2-1 0-16,-3-1-2 0,1-1 2 0,-2 0-1 0,-2 1 0 0,0-2-1 16,1 0 2-16,-2 2 4 0,0-4 1 0,-2 2 4 0,-2 0 3 15,0 0 3-15,-2-1 3 0,1-1 2 0,-2 2 1 0,0-2 1 0,0 3 2 16,-3-3-1-16,-1 2 3 0,0-2 3 0,-1-1 3 0,-1 2 0 0,0 0 1 15,0-1-2-15,-2 1 0 0,0-1 0 0,0 0-3 0,1-1-3 16,-2 2 0-16,1-2-2 0,2 0 1 0,-1 2-2 0,2-2-2 0,-1 0-3 16,0-2-6-16,3 2-5 0,2 0-11 0,1-1-8 0,-1-1-11 15,3 1-12-15,1-3-9 0,2 2-10 0,3 0-8 0,1-1-10 0,1 2-8 16,2-2-6-16,-1 1-4 0,2 1-4 0,3 1 0 0,-1 1 0 0,1-1 5 16,0 4 5-16,0-1 9 0,3 4 7 0,-3 2 7 0,-1-1 8 15,2 4 9-15,-2 4 9 0,0-1 7 0,0 4 10 0,-2 0 8 0,-1 6 7 16,-1 2 9-16,-1 1 6 0,-1 5 7 0,-2 2 4 0,-2 4 5 15,-2-1 4-15,-2 6 3 0,-1 1 1 0,-3 6-4 0,0-3-5 0,-4 5-21 16,2 0-27-16,-3 3-43 0,-1-1-47 0,1 4-99 0,-2 1-121 16,0-7-83-16,0 7-63 0,0-7-35 0,0 3-23 0</inkml:trace>
  <inkml:trace contextRef="#ctx0" brushRef="#br0" timeOffset="188357.0426">8312 10776 100 0,'-2'0'98'0,"2"2"-4"0,-1 0 2 16,-1-2 3-16,2 0 4 0,0 0 9 0,0 1 8 0,0-1 7 16,0 0 7-16,0 0 4 0,0 2 5 0,0-2 2 0,0 0 3 0,0 2-1 15,0-2-1-15,0 0 1 0,0 1-3 0,0-1-3 0,0 0-1 16,0 0-7-16,0 0-6 0,0 0-8 0,0 0-7 0,0 0-9 15,0 0-11-15,0 0-10 0,0 0-10 0,0 0-9 0,2 0-8 0,-2 0-9 16,1 2-6-16,1-2-6 0,0 0-6 0,1-2-6 0,2 1-4 16,1-3-3-16,3-1-5 0,4 2-3 0,4-6-4 0,1 0-4 15,6-2-6-15,2-3-5 0,8-2-4 0,2 0-2 0,8-4-2 0,2-1-2 16,5-1-1-16,4-1-4 0,3-1-2 0,4-1-6 0,6-2-5 16,3 1-5-16,5-6-6 0,2 4-8 0,2 0-6 0,-1-3-8 0,5 2-11 15,0-3-1-15,1 2-1 0,0-2 1 0,-1 1-2 0,0 0 1 16,1-1-2-16,1 1 1 0,-4-2 2 0,3 1 3 0,-3 1 4 0,0-1 4 15,-1 2 3-15,-2-4 2 0,-4 4 1 0,-3 2-17 0,-2-1-22 16,-4 2-31-16,-1 0-34 0,-5 1-35 0,-3 2-35 0,-3 2-50 0,-4 2-58 16</inkml:trace>
  <inkml:trace contextRef="#ctx0" brushRef="#br0" timeOffset="189557.2909">9648 11243 155 0,'3'-4'261'0,"0"1"-61"16,0 0-56-16,1 0-34 0,-1-1-22 0,0 1-17 0,1 3-15 0,-2-4-6 15,1 3-4-15,-1 0-1 0,1-2 1 0,-1 1 1 0,-1 1 0 0,2-1 0 16,-1 1-4-16,-2-1-1 0,2 2-3 0,-1-1 0 0,-1 1-2 15,2-2 1-15,-2 2 0 0,0 0 1 0,0 0-1 0,0 0 0 16,0 0 1-16,0 0 0 0,0 0-1 0,0 0-1 0,0 0-2 0,0 0-2 16,0 0-4-16,0 0-4 0,0 0-3 0,0 0-3 0,0 0-3 15,0 0-4-15,0 0-2 0,0 0-2 0,0 0-3 0,0 0-3 0,0 0-3 16,0 0-2-16,0 0-2 0,0 0-2 0,0 0-1 0,0 0 1 16,0 0-2-16,0 0 0 0,0 0 1 0,0 0-1 0,0 0 0 0,0 0 0 15,0 0 1-15,0 0 0 0,0 0-1 0,0 0 1 0,-2 2 0 16,2-2 0-16,0 0 2 0,0 0-1 0,0 0 1 0,0 1 1 15,0-1 0-15,0 2 2 0,0-1 0 0,0-1 1 0,-1 2 0 0,1-1 0 16,-2 1 1-16,2 1 1 0,0-2 0 0,0 0 1 0,0 1 0 16,0 0 0-16,0-2 0 0,0 3 0 0,0-3-1 0,-2 3-1 0,2-2 1 15,0 0 0-15,0 1 1 0,0 0-1 0,0-1-1 0,0 1 0 16,0-1 0-16,0 0-1 0,0 2 0 0,0-3 0 0,0 0 1 16,0 0 0-16,0 3 0 0,0-2 1 0,0-1-1 0,0 0 0 0,0 0 2 15,0 0 0-15,0 0 1 0,0 0 1 0,0 0 2 0,0 0-1 16,0 0 2-16,0 0 1 0,0 0 1 0,0 0 1 0,0 0 2 0,0 0 4 15,0 0 5-15,0 0 6 0,0 0 7 0,0 0 7 0,0 0 6 16,0 0 5-16,0 0 4 0,0 0 2 0,0 0 0 0,0 0 0 16,0 0-2-16,-1-1-1 0,-1-2-1 0,2 3-3 0,-1 0-4 0,-1-3-5 15,2 2-8-15,-2-2-8 0,1 3-5 0,-1-3-6 0,2 3-5 0,-1-3-2 16,-1 3 0-16,2-1-1 0,-2-2 2 0,2 3-1 16,-1 0 0-16,-2-3 1 0,3 3 1 0,-2 0 0 0,2 0 0 0,-3-2-1 15,2 0 1-15,-1 2 0 0,-1-1 0 0,0 0 0 0,-1 1 1 16,-1-2 0-16,1 2 1 0,-4 0 0 0,3 0 1 0,-3 2-1 0,0-2 0 15,-1 2 0-15,1 0 2 0,-3 0 0 0,0 1 2 0,0 4 1 16,-2-1 2-16,-1 1 1 0,1 0 1 0,-1 0 0 0,0 2 0 0,-2 2 1 16,3-2-2-16,-2 3 0 0,2 1 0 0,-1-1-2 0,1 2-1 15,2-1-1-15,0 1-1 0,1-1-1 0,2 0-1 0,-1-1-2 16,3 2-1-16,3-3 0 0,-1 1-1 0,4-3 2 0,0 1 1 0,2 0 1 16,1-3 3-16,4 0 1 0,2-4 2 0,0 2 0 0,4-4 1 15,1-1-2-15,2 0-1 0,2-3-2 0,-1-3-3 0,5 1-2 0,-1-3-3 16,2-3-4-16,-2 1-4 0,1-2-5 0,0 0-2 0,2-2-3 15,-5 1-3-15,3-1 0 0,-3 1-2 0,-2-1 2 0,1 1 2 16,-4-1 2-16,2 0 4 0,-4 4 3 0,-2 0 6 0,1-1 6 0,-3 4 7 16,0-2 5-16,-3 3 4 0,1 1 3 0,-2 0 2 0,-2 0 1 15,1 2-1-15,-1-1-2 0,-2 4-3 0,2-3-2 0,-2 3-3 0,0 0-2 16,-2 3-5-16,2-3-3 0,-2 4-4 0,-1-1-3 0,-2 2-2 0,2 3-1 16,-3 0-2-16,1 1 2 0,-1 1 2 0,-1 1 2 0,1 2 1 15,-1 1 3-15,0 1 3 0,2 0 0 0,0 0 3 0,1 1-1 16,-1 2 0-16,-3-2 1 0,5 3-1 0,-2 0-1 0,2 0 1 0,1-1-2 15,-1 2 1-15,0 0 0 0,1 0-1 0,2-3 0 0,-1 1-1 16,1 0-2-16,0 1-1 0,1-3-4 0,-1-1-4 0,2 0-5 16,-2-1-4-16,3 1-7 0,-1-4-8 0,-1 1-10 0,1-1-10 0,1-2-12 15,-1 2-10-15,-1-2-13 0,1-2-13 0,1 1-11 0,-1-3-13 16,-1 0-10-16,1-2-4 0,1-1-8 0,-2 2-5 0,1-1-15 16,1-3-20-16,-3 0-32 0,2-3-39 0,-1-1-50 0,1 0-54 0,1-2-42 15,0-2-39-15,-1-1-17 0</inkml:trace>
  <inkml:trace contextRef="#ctx0" brushRef="#br0" timeOffset="190023.7438">9932 10953 349 0,'-8'-13'492'0,"0"3"-53"0,-1-1-84 0,-2 3-81 16,3-1-81-16,-3 0-47 0,2 1-30 0,-3 0-19 0,2-1-16 15,-2 2-9-15,1 1-6 0,-3 0-5 0,3 1-6 0,-3 3-4 16,-1-1-5-16,-2 1-3 0,1 1-5 0,-3 1-1 0,2 1 0 0,-4 1 2 16,-1 1 1-16,0 3 3 0,-2-3 3 0,-1 6 3 0,-2-1 5 15,0 2 4-15,-1 2 4 0,-2 0 2 0,-2 3 0 0,2-1 0 0,0 5-1 16,-1 0-2-16,-1 1-5 0,2 4-2 0,0 1-3 0,0 2 0 16,0 1 6-16,2 6 0 0,-1-3 0 0,4 5 1 0,-2 0-2 0,6 2 1 15,-2-1 3-15,2 4 1 0,3-1 0 0,1 1 0 0,4 0 1 16,1-1 0-16,3 0 0 0,2 1-2 0,2 0-6 0,2-3-4 15,0 2-1-15,6-3-1 0,0-2-1 0,2 1-2 0,3-1-1 0,0-2-2 16,6-1-3-16,1-2 1 0,2-3-1 0,2 3 0 0,1-5 0 16,4-2-1-16,1 1-1 0,4-3-1 0,-1-1-2 0,2-2-2 0,3-1-2 15,2-1-2-15,0-3-1 0,3-2-3 0,1-1-1 0,1-3-2 16,1-1-3-16,2-2-1 0,-1-4-2 0,4-2-3 0,-3-3-2 0,3-1 0 16,0-1 1-16,1-4-2 0,-3-3 0 0,3 1-5 0,-2-4-4 15,-2-5-8-15,2-1-8 0,-3 0-9 0,-2-4-10 0,0-3-10 16,-3-4-8-16,-2-2-8 0,-4-1-8 0,1-3-7 0,-4-2-11 0,-3-2-7 15,-3-2-9-15,-6 0-1 0,0-3 1 0,-5 0 6 0,-2 0 5 16,-7-1 8-16,-2 2 8 0,-6-2 4 0,-4 2 4 0,-4-1-1 0,-3 5-4 16,-7-1-3-16,-1 1-4 0,-7 4-8 0,-4 1-9 0,-4 2-17 15,-5 0-24-15,-5 6-26 0,-5 2-28 0,-3 0-61 0,-7 5-76 0,-3 2-87 16,-6 2-95-16,-4 2-46 0,-3 4-20 0,-4 2-3 0</inkml:trace>
  <inkml:trace contextRef="#ctx0" brushRef="#br0" timeOffset="198120.403">4819 8569 21 0,'1'2'157'16,"-1"-2"-15"-16,0 0-7 0,0 0-3 0,2 1 1 0,-2-1 0 0,0 0 4 16,0 0 1-16,0 0-1 0,0 0-2 0,0 0-5 0,0 0-7 15,0 0-6-15,0 0-8 0,0 0-5 0,0 0-5 0,0 0-5 0,0 0-4 16,0 0-3-16,0 0-4 0,0 0-4 0,0 0-6 0,0 0-3 0,0 0-5 16,0 0-3-16,0 0-3 0,0 0-4 0,0 0-5 0,0 0-1 15,0 0-4-15,0 0-3 0,0 0-3 0,0 0-4 0,0 0-5 0,0 0-2 16,0 0-4-16,0 0-4 0,0 0-2 0,0 0-5 0,0 0-1 15,0 0-4-15,0 0-4 0,0 0-7 0,0 0-7 0,0 0-13 0,0 0-13 16,0 0-18-16,0 0-20 0,0 0-27 0,0 0-30 0,0 0-38 16,0 0-42-16,0 0-39 0,0 0-35 0,0 0-67 0,0 0-82 0,0 0-46 15,0 0-28-15</inkml:trace>
  <inkml:trace contextRef="#ctx0" brushRef="#br0" timeOffset="198285.6159">4852 8631 244 0,'0'0'237'0,"0"0"-102"0,0 0-66 0,0 0-48 0,0 0-32 0,0 0-26 16,0 0-21-16,0 0-15 0,0 0-18 0,0 0-19 0,0 0-58 0</inkml:trace>
  <inkml:trace contextRef="#ctx0" brushRef="#br0" timeOffset="201299.6674">4810 8969 23 0,'0'0'54'16,"0"-1"-2"-16,0 1-6 0,0 0-4 0,0 0-9 0,0 0-8 16,0 0-10-16,0 0-12 0,0 0-10 0,0 0-9 0,0 0-10 0,0 0-7 15,0 0-4-15,0 0-4 0,0 0-2 0,0 0-5 0</inkml:trace>
  <inkml:trace contextRef="#ctx0" brushRef="#br0" timeOffset="202756.3829">5009 9145 34 0,'-2'-1'418'0,"2"1"-78"0,0 0-120 0,0 0-74 0,0 0-52 15,0 0-31-15,0 0-23 0,0 0-9 0,0 0-7 0,0 0 2 16,2 1 3-16,-1 1 3 0,1 1 1 0,-1 0-1 0,4-1 2 15,-2 1 1-15,3 2 1 0,-1 1 3 0,0 1 6 0,0 1 7 16,3-1 6-16,-1 3 7 0,3 0 5 0,-2 2 5 0,4 0 0 0,-2 2 2 16,1 1-1-16,3 2 2 0,-2-1-3 0,1 3-1 0,2 1-2 0,0 2-2 15,0 2-2-15,4 2-4 0,-3-1-4 0,3 4-2 0,-2-1-6 16,2 2-5-16,3 1-4 0,-3-1-5 0,3 5-4 0,-1-2-6 0,2 1-6 16,-2 2-4-16,1 1-4 0,0-2-4 0,2 5-1 0,-2-3-1 15,0 5 0-15,0-4-1 0,1 1 4 0,-3 0 0 0,2 1 1 16,-4 0 3-16,2-2 1 0,-1 1 3 0,-3 0 2 0,1-1 4 0,-4-2 3 15,1-1 0-15,-1 0-1 0,-2-2 0 0,0-2-1 0,0-3-2 16,-1-3-2-16,-1 2-6 0,-3-7-9 0,1-1-16 0,-2-3-17 16,0 1-25-16,0-5-28 0,-1 0-33 0,-1-4-38 0,-2 1-69 15,1-6-88-15,-2 2-87 0,0-5-88 0,0 0-47 0,0 0-29 0,0-5-12 16</inkml:trace>
  <inkml:trace contextRef="#ctx0" brushRef="#br0" timeOffset="203373.9986">5814 10909 254 0,'-2'-15'477'16,"0"1"-55"-16,-1-1-83 0,0 1-62 0,0 0-54 0,-1 1-32 0,-1-1-20 15,2 1-13-15,-2-1-12 0,1 2-8 0,-1 0-6 0,-1 2-7 16,1-1-8-16,0 3-9 0,0 0-11 0,-2-1-13 0,2 2-14 0,0 2-13 15,-1 2-11-15,-1-1-10 0,0 3-9 0,0 0-9 0,1 1-9 16,0 1-5-16,-2 2-8 0,0 0-3 0,0 3-4 0,0 0-1 0,-1 1-3 16,1 3 1-16,0 0 0 0,-3 1 1 0,5-1 0 0,-1 4 1 15,1-1 1-15,1 1 0 0,-1-1 2 0,3 1 2 0,1-2 0 16,1 0 0-16,-1 2 1 0,2 1 1 0,2-4-2 0,1 1 0 0,-2-1 1 16,4-2-1-16,-2-1 0 0,0 0 3 0,0 0 0 0,2-2 3 15,-2-4 4-15,2 3 3 0,0-5 1 0,3 2 3 0,-2-2 2 0,2-2 4 16,0 2 1-16,1-5 1 0,-1 0 2 0,2-2 2 0,1 3 1 15,-2-4 1-15,-1 1-3 0,3 1 1 0,-3 0-3 0,0-1-1 16,-3 1 0-16,2 1-1 0,-2-1-3 0,0 3 1 0,-2 0-1 0,-1 1 0 16,1 0-3-16,0 1-4 0,-3-1-5 0,0 2-4 0,2 0-4 15,-2 2 0-15,2-1-2 0,-1 1 0 0,1 3 0 0,0 0 0 0,0 1 0 16,1 3-1-16,-1-2 1 0,1 4 0 0,0 1 2 0,1 1 1 16,0 2 6-16,0 0 4 0,-1 1 4 0,4 1 1 0,-3 2-1 15,0-1 0-15,1 1-1 0,-2 0-1 0,2 0-1 0,-1-1 0 0,1 1-3 16,-1-1-4-16,0-2-3 0,1-1-9 0,-2-1-9 0,1-2-11 15,-1-3-12-15,1 1-12 0,-2-3-14 0,-1 0-19 0,1-2-21 0,1-5-24 16,-1 0-25-16,-1-2-25 0,1-3-23 0,1-3-21 0,-1-2-22 0,1-2-20 16,-1-1-21-16,-1-5-49 0,1-1-64 0,2-3-37 0,-1-2-25 15</inkml:trace>
  <inkml:trace contextRef="#ctx0" brushRef="#br0" timeOffset="203740.2218">5677 10391 33 0,'-23'-7'532'0,"-1"-1"8"0,2 1 7 0,-2 3-84 16,0-1-128-16,1 5-75 0,0-3-51 0,0 3-36 0,-1 3-30 16,0-3-18-16,4 5-14 0,-4 1-9 0,2 1-10 0,0 4-9 0,1 1-11 15,-1 2-10-15,2 6-9 0,0 0-7 0,0 3-4 0,1 4-4 16,3 4-4-16,-1 1-3 0,1 3-1 0,2 2-1 0,4 4-5 16,-1 1-1-16,2 2-3 0,3 2-3 0,2 1-2 0,1-1-1 0,3 3 3 15,3-3 1-15,2 5 1 0,3-1 1 0,3-4 3 0,0 3 1 16,3-3 1-16,1 1 2 0,3-2 3 0,2-1 1 0,3-2 2 0,1-3 3 15,1-2 2-15,2-1-1 0,1-3 0 0,2-3-1 0,2-1 0 16,-2-6 1-16,3-1 1 0,0-3 0 0,2-3 1 0,-1-5-1 16,0-4-2-16,3-3-2 0,0-4-5 0,0-6-5 0,1-3-5 0,0-5-6 15,1-4-8-15,-1-4-7 0,-1-3-8 0,-1-7-8 0,-1 0-6 0,1-4-6 16,-3-1-7-16,-3-5-6 0,-1-2-3 0,-4-2 0 0,-1 0 1 16,-2-3 3-16,-6-3 4 0,1 0 3 0,-6 0 3 0,-2-2 5 0,-4-2 3 15,-3 3 5-15,-2-1 3 0,-5 1 6 0,-4 3 3 0,-2 1 5 0,-8 1 3 16,1 5 1-16,-7-1 0 0,-3 5-1 0,-6 3-2 0,-2 5-3 15,-6 1-6-15,-3 3-15 0,-7 3-19 0,-3 3-25 0,-5 4-26 16,-2 5-31-16,-3 3-31 0,-3 6-32 0,-3 3-33 0,0 0-55 16,-2 8-65-16,3 0-86 0,0 5-96 0,2 1-51 0,4 3-28 0,1 1-1 15</inkml:trace>
  <inkml:trace contextRef="#ctx0" brushRef="#br0" timeOffset="204540.5437">4928 8725 73 0,'0'0'138'0,"0"0"-10"0,0 0-7 0,0 0-3 15,0 0-1-15,0 0-1 0,0 0-3 0,0 0-1 0,0 0-5 16,0 0-5-16,0 1-4 0,0-1-7 0,0 0-8 0,0 2-7 16,0-2-8-16,0 0-7 0,0 2-7 0,0-2-7 0,0 1-5 0,0-1-7 15,2 2-6-15,-2-1-5 0,0 1-8 0,1-2-3 0,2 3-5 0,-3-1-2 16,2 0 1-16,-1 1 0 0,-1 0 1 0,2 1 1 0,-2-1 1 15,3 2 1-15,-1 2 2 0,1 0 1 0,0 0 2 0,0 2 2 0,2 0 3 16,3 2 2-16,-2 1 3 0,2 1 1 0,0 4 1 0,3-1 2 0,0 1 3 16,2 3 1-16,1 4 3 0,1-1 2 0,3 5 5 0,-1 1 3 15,4 2 5-15,0 6 2 0,2 1 2 0,0 3 0 0,2 5 0 16,0 0-16-16,2 5-19 0,0 2-34 0,0 2-40 0,-1 3-59 0,1 4-71 16,-1 0-99-16,-1 1-116 0,-1 0-66 0,-1 2-40 0,1 0-22 15</inkml:trace>
  <inkml:trace contextRef="#ctx0" brushRef="#br0" timeOffset="219789.344">17480 1922 391 0,'0'-5'523'0,"0"-2"0"0,0 3-104 0,0 1-157 15,0-2-83-15,0 3-45 0,0 0-27 0,0-1-16 0,0 3-9 0,0 0-5 16,0 0-3-16,0 0-5 0,0 0-8 0,0 0-11 0,0 0-12 0,0 0-11 16,0 0-9-16,0 0-9 0,0 0-8 0,0 0-6 0,1 0-2 15,-1 3-5-15,2-1 1 0,-2 0 0 0,2 3 0 0,-1 0 0 0,-1 0 1 16,4 2 1-16,-3 1 1 0,1 2 2 0,-1 2 1 0,3-1 4 0,-3 4 3 15,-1 1 4-15,3 2 2 0,-2 0 3 0,-1 2 1 0,2 4 3 16,-2-1 1-16,0 1 1 0,-2 4 3 0,2 0 2 0,-1 2 3 0,-2 1 3 16,-2 2 2-16,2 3-1 0,0 3 0 0,-2 2-1 0,0 0-1 15,-1 3-2-15,-2 3-4 0,0 0-2 0,0 3-3 0,-2 3-6 0,0 1-1 0,-1 1 0 16,-3 4 0-16,2-1 0 0,-2 5 1 0,-2 0 1 0,1 3-2 16,-1 3 0-16,-3 2 0 0,0 5 0 0,-3 4-2 0,1 2-1 0,-2 1-1 15,0 4-3-15,0 3 0 0,-3 3 4 0,0 3 2 0,0 1 2 0,-4 5 1 16,0 5-1-16,3 3-3 0,-6-2-3 0,2 9-6 0,-1 4-6 15,-1 0 5-15,0 4 11 0,-2 1 7 0,0 0 7 0,0 6-5 16,-3 2-9-16,0 2-11 0,2-1-8 0,-2 1 1 0,0 2 8 16,0 0 6-16,-1 2 7 0,0 0 6 0,-1 2 6 0,0-1-5 0,-1 4-10 15,-2 2 3-15,1 2 11 0,-2-1 10 0,-1 2 8 0,1-1 5 16,-4 1 5-16,0 0-2 0,1 0-4 0,-3 0 0 0,1 3 2 0,-2-1 3 16,-2-1 1-16,1 1 0 0,1-2-3 0,-1 0-7 0,0 0-8 15,1-2-5-15,-3 5-2 0,2-2 4 0,0 0 7 0,1 1-2 0,1-2-6 16,-1 0-3-16,2-5-1 0,0 3 2 0,2-3 2 0,1-3 5 0,1-2 5 15,2-1-2-15,0 1-5 0,0-3-9 0,2-3-10 0,4-1 1 16,-1-1 1-16,1 0 6 0,0-1 2 0,1-3-1 0,3-2-5 16,1-3-7-16,0-4-8 0,4-2-11 0,1-5-12 0,2-3-5 0,1-6-3 15,4-2-4-15,-1-2-8 0,2-7-21 0,3 0-28 0,-1-5-31 16,3-3-31-16,0-4-38 0,2 2-41 0,1-6-94 0,1-2-121 0,0-3-80 16,2-3-63-16,0-5-30 0,2-4-14 0,-1-5-2 0</inkml:trace>
  <inkml:trace contextRef="#ctx0" brushRef="#br0" timeOffset="221189.0732">18675 3028 5 0,'0'2'406'15,"2"-1"-74"-15,-1-1-111 0,-1 0-66 0,0 0-44 0,0 2-23 0,0-2-15 16,0 0 0-16,2 1 5 0,-2-1 6 0,0 0 10 0,2 0 5 15,-2 0 2-15,0 0 0 0,0 0 0 0,0 0-2 0,0 0-3 0,0 0-1 16,0 0-3-16,0 0 0 0,0 0-1 0,0 0-2 0,0 0-1 16,1 0-3-16,-1 0-1 0,0 0-5 0,0 0-1 0,0 0-4 0,0 0-4 15,0 0-2-15,0 0-4 0,0 0-5 0,0 0-1 0,0 0-7 16,-1 0-6-16,1-1-6 0,-4-1-8 0,3-1-4 0,-3 1-5 0,1 1-6 16,-2-3-3-16,1 2-6 0,-4-1-6 0,0 0-5 0,0 0-4 0,-2 0-3 15,0 0-5-15,-2 0 0 0,1 2-1 0,-3-3 0 0,3 3 1 16,-5 1 0-16,3 0 2 0,0 0-3 0,-2 0 0 0,0 1 0 0,2 3 0 15,-5-1-1-15,2 3-1 0,-1-1 1 0,1 2-1 0,-3 0 0 0,2 3-1 16,-2 0-1-16,0 2 0 0,0 0 1 0,0 3 2 0,-1-1 2 16,2 3 2-16,-1 0 3 0,2 1 1 0,-1 0 2 0,1 3 3 15,4 0 1-15,0-2 2 0,1 2 3 0,2-1 2 0,2-1 4 0,1 1 1 0,2-1 1 16,0 0 0-16,4-2 1 0,-1 0 0 0,4-3 0 0,-1 1 2 16,3-1-1-16,0-2 2 0,1-1 3 0,3-1 2 0,0-2 1 0,1-1 3 15,4-2 1-15,0-2 1 0,0-2 1 0,4-2-1 0,-2-2 1 16,4-2 0-16,2-2 1 0,1-4 2 0,0-1 0 0,0-1-1 0,4-2-1 15,-3-6-1-15,0 3-2 0,0-5 0 0,-1 1 0 0,2-4 1 16,-5-1 0-16,3 0 0 0,-3-3 2 0,-1 0 0 0,-1-1 0 0,-3-1-1 16,0-2 0-16,1 1-2 0,-5-2 0 0,2-1-1 0,-4 3 0 15,-2-3-3-15,2 1 0 0,-4 3 1 0,0-1 3 0,-3-1 1 0,2 3 3 16,-3 1 1-16,0 2 3 0,0 1-1 0,-1 0 3 0,-1 2 1 0,1 5 0 16,-3 0 2-16,1 3 2 0,2 1-2 0,-3 3-3 0,3 1-3 15,-2 2-8-15,1 0-8 0,-1 3-10 0,2 2-10 0,-1 0-7 0,0 1-8 16,2 3-5-16,-1-1-4 0,-1 4-2 0,2 1-4 0,-1 1 0 15,-3 2 0-15,3 5 1 0,-2 1 2 0,-1 1 3 0,1 3 4 0,-1 4 6 16,1 2 5-16,-2 3 5 0,2-2 4 0,-4 4 2 0,2 2 2 16,-1 0-1-16,2 2 0 0,-3-1-1 0,1 1-1 0,-1 1-2 0,0 1 1 15,0 0-2-15,2 0-2 0,-1 0-5 0,1-1-8 0,-1 1-6 0,3-3-8 16,-2 1-9-16,2-1-10 0,1-1-11 0,-1 0-11 0,3-4-16 0,0 0-14 16,0 0-19-16,2-3-18 0,1-3-22 0,0-1-18 0,1-1-22 15,0-4-23-15,2-2-33 0,-1-2-41 0,3 0-52 0,0-5-61 0,3-1-40 16,-1-3-34-16</inkml:trace>
  <inkml:trace contextRef="#ctx0" brushRef="#br0" timeOffset="221605.8578">18837 2951 93 0,'0'-5'524'0,"-2"2"-19"0,0-1-30 0,2 3-96 16,-1 0-128-16,1 1-78 0,0 0-52 0,0 0-36 0,0 0-24 15,-2 2-16-15,-1 2-14 0,1-1-8 0,1 1-11 0,-3 2-6 0,4 1-6 16,-1-2-2-16,-1 4-2 0,2-1 2 0,-1-1 0 0,1 1 0 0,0-1-1 15,1 0 1-15,-1 0-1 0,3 3-2 0,-1-3-2 0,1-2-3 16,0 2-4-16,2-2-4 0,-1 0-3 0,1-1-4 0,0-1-7 0,2 0-4 16,-1-1-3-16,3-1-2 0,-1-1 0 0,0-1 0 0,2-1 2 15,1-1 4-15,-3 0 3 0,1-1 6 0,2-1 7 0,-3 0 8 0,0-2 5 16,1-1 9-16,-1 1 5 0,-1-2 8 0,-2 0 11 0,-1-1 8 0,0 1 7 16,0 0 6-16,-3-1 6 0,1-2 5 0,-2 2 4 0,-2 1 2 15,1-1 3-15,-3 0-2 0,0 3-1 0,0 0 0 0,-3 0 3 0,2 0-3 16,-3 2-4-16,-1 1-6 0,1 0-3 0,-2 0-5 0,1 3-6 0,-2 1-7 15,1 0-4-15,-2 3-8 0,-1 0-4 0,-1 0-4 0,3 3-4 16,-2 1-3-16,-1 1-5 0,3 0-2 0,-1 2-2 0,0 2-3 0,3-1-2 16,-2 3-1-16,3 1-2 0,1-1 0 0,1 3 0 0,0-2 0 15,1 2 0-15,2 0 2 0,1-2 1 0,2 2 3 0,0 1-1 0,2-1 2 16,5-1-1-16,-2-1 1 0,0 0-3 0,3 0-1 0,0-1-4 0,1-3-3 16,3 1-5-16,-1-1-7 0,1-3-8 0,1-1-9 0,4 2-8 0,-2-5-9 15,2 0-9-15,-1-1-8 0,1-3-10 0,4-3-7 0,-2-1-8 16,1-2-3-16,2-1-7 0,-1-1-4 0,0-2-5 0,0-4-7 0,0 0-10 15,0-2-11-15,1 0-16 0,-3-5-16 0,3 1-19 0,-2-2-17 16,0-2-16-16,-1-2-28 0,-1-1-34 0</inkml:trace>
  <inkml:trace contextRef="#ctx0" brushRef="#br0" timeOffset="221823.0942">19359 2475 49 0,'-3'-23'443'0,"0"1"1"0,-1 1-15 16,0 3-46-16,1 3-65 0,1 2-49 0,-1 1-43 0,2 2-32 0,-1 1-30 15,0 2-25-15,1 2-20 0,-1-1-24 0,2 5-21 0,-1-2-17 0,1 3-18 16,0 1-11-16,-2 2-9 0,0 2-6 0,1 1-7 0,-2 3-1 15,1 3-2-15,-2 2 2 0,0 3 2 0,1 2 4 0,0 4 6 0,-2 3 5 16,2 0 9-16,-3 4 2 0,3-1 3 0,0 2 0 0,-2 1-3 16,2 1-3-16,-4 1-2 0,4-2-3 0,-3 1-2 0,3-1-3 15,0 0-3-15,-2 1-1 0,2-2-4 0,-2 0-1 0,1-1-2 0,1-1-1 16,2 0-3-16,-4-3-8 0,2 1-7 0,2-2-9 0,1-2-9 0,-2 0-14 16,0-2-13-16,2-2-19 0,0-1-19 0,0-1-24 0,2-3-25 0,0-1-27 15,-1-1-30-15,7-5-47 0,-5 1-58 0,3-2-74 0,1-5-83 16,1-1-45-16,3-3-23 0,-2-3-10 0</inkml:trace>
  <inkml:trace contextRef="#ctx0" brushRef="#br0" timeOffset="222422.1525">19432 2851 3 0,'-3'-5'559'16,"0"1"7"-16,-1 1-8 0,3 2-16 0,-1-2-109 0,1 3-157 16,1-2-94-16,0 2-60 0,0 0-39 0,0 0-27 0,0 0-14 0,0 2-11 15,1-1-10-15,-1 1-11 0,3 1-8 0,-1 0-5 0,0-1-4 0,-1 3-1 16,3 0 0-16,-3 1 1 0,2-2 6 0,1 1 7 0,-3-1 3 15,5 2 3-15,-1-2 2 0,-2 1 1 0,2-2 2 0,0 2 2 16,0-3 2-16,0 0-1 0,2 1 1 0,-1-3 1 0,-1 2-1 0,3-2-1 16,1-2 2-16,-2 2-2 0,1-3 0 0,0 1 0 0,3-3 1 15,-3 0-1-15,-2 0-1 0,3 0 0 0,-2-4-1 0,-1 4 0 0,2-2-1 16,-3-2 1-16,-1 1 1 0,1-1 3 0,-2 1 1 0,-1 0 3 0,-1-1 1 16,-1 1 3-16,-1-1 2 0,-1 2 1 0,-1 1-1 0,-2-2 0 0,-1 2-2 15,2 2-2-15,-5-1-1 0,1 2-3 0,-1 1-4 0,1-1-4 16,-1 3-5-16,-5 0-4 0,2 0-5 0,1 3-5 0,-3-1-4 0,1 3-4 15,1 1-2-15,-1 0-1 0,-1 3-1 0,3-1-2 0,0 2-1 16,0 3 0-16,0 1 1 0,3 1 0 0,-1 0 2 0,0 0-1 16,5 1 0-16,-3 2 2 0,2 0 1 0,1 0 2 0,4 0 1 0,0 1 0 15,0 0 1-15,3-1 2 0,0 1 0 0,0-2 2 0,2-1-1 0,0 1 1 16,1-2 2-16,-1-1 1 0,4 1 0 0,-1-2-1 0,0-4 0 0,3 1-3 16,-3-1-2-16,3-4-4 0,0 2-5 0,4-4-6 0,-2 0-4 15,4-3-4-15,0-3-4 0,0 0-4 0,2-4-5 0,3-1-5 0,-1-2-8 16,1-2-6-16,2-2-9 0,-1-3-10 0,0 0-6 0,0-4-3 15,1-1-1-15,0-3 0 0,-2 0 0 0,0-3-2 0,2-1 2 0,-5-4 1 16,1-1 3-16,-1 0 5 0,0-2 11 0,-1-3 13 0,-6 3 20 0,4-3 23 16,-5 3 23-16,-2-1 20 0,-1 3 20 0,-3-3 18 0,-2 6 18 15,-3-2 16-15,0 4 14 0,-3 0 13 0,-2 3 10 0,1 3 11 0,-4 1 3 16,3 1 3-16,-1 3-2 0,-2 2-7 0,1 1-10 0,1 1-11 16,2 4-13-16,-3 2-13 0,4 0-15 0,-2 1-16 0,3 2-14 0,-1 0-13 15,2 4-11-15,-4 1-9 0,2 0-8 0,2 3-10 0,-3 2-6 16,1 2-5-16,0 4-2 0,0 0-2 0,-1 5 1 0,0 1 0 0,-1 2 4 15,1 3 5-15,0 3 3 0,1 0 3 0,2 3 2 0,-3 1 2 0,1 1 0 16,1 3-1-16,1-2 2 0,-1 1-1 0,2 4-1 0,-1-4 2 16,1 2-2-16,-3-1-5 0,1-1-5 0,2-1-3 0,-1 0-5 0,-1-1-8 15,2-4-8-15,-1 2-9 0,1-4-10 0,-2 0-11 0,2-1-13 0,0-3-15 16,0 0-15-16,0-3-18 0,2-1-18 0,-2-2-16 0,1-1-19 16,1-4-20-16,1 0-37 0,1-1-42 0,1-4-65 0,2-1-74 0,-3-3-56 15,1-1-45-15,3-2-19 0,-2-3-7 0</inkml:trace>
  <inkml:trace contextRef="#ctx0" brushRef="#br0" timeOffset="222613.5358">19748 2725 463 0,'-11'-2'524'16,"3"0"2"-16,2 2-84 0,-2 0-124 0,3 0-77 0,2 0-57 16,2 0-36-16,1 0-28 0,0 0-17 0,0 0-15 0,1 0-11 0,2 0-13 15,2 0-10-15,1 0-10 0,2 0-8 0,0 0-8 0,3 0-7 16,0 0-6-16,5 0-6 0,1 0-4 0,2-2-5 0,2 1-7 0,3-3-8 15,1 1-11-15,2-1-14 0,0 0-16 0,3-3-16 0,0 2-18 0,-2-1-20 16,0-2-20-16,2 3-22 0,-4-4-23 0,3 2-28 0,-3-3-31 16,0 5-36-16,-3-2-39 0,-1 1-52 0,-1-1-60 0,-4 2-27 0</inkml:trace>
  <inkml:trace contextRef="#ctx0" brushRef="#br0" timeOffset="223157.1586">20181 2846 91 0,'-1'-2'580'0,"-1"-1"10"0,0 0-24 0,2 1-39 15,-1 1-105-15,-1-2-142 0,2 3-83 0,0 0-53 0,0 0-34 16,0 0-23-16,0 0-20 0,0 0-16 0,0 0-16 0,0 0-16 0,0 0-13 16,0 0-13-16,0 0-8 0,2 3-4 0,-1-2-3 0,-1 1-1 15,2 1 1-15,0 0 1 0,-2-1 5 0,1 3 3 0,-1 0 4 0,2-2 5 16,-1 1 0-16,-1-1 1 0,4 2 1 0,-3-1-1 0,1-1 0 15,-1 2-1-15,3-3-3 0,-1 1-2 0,1-1-5 0,3 0-4 0,-3-1-6 16,1-1-8-16,0 0-4 0,4-1-4 0,-2-1-3 0,1 0-1 0,1-2-1 16,0-2-1-16,1 1-1 0,-2 0-3 0,4-1 1 0,-3-3-1 15,0 1 3-15,-1-1 4 0,0 0 6 0,-2-1 8 0,2-1 5 0,-3-1 5 16,-2 0 7-16,2 0 7 0,-5 2 7 0,0-2 8 0,0-1 8 16,-5 3 8-16,0-2 7 0,1 2 4 0,-3-1 4 0,-1 4 1 0,1-3 2 15,-3 3-1-15,0 2 1 0,-4 2 0 0,3-2-2 0,-3 3-1 16,-2 0-5-16,3 2-5 0,-2 2-6 0,-2 3-9 0,2 0-4 0,1 0-3 15,-4 4-3-15,3 0-3 0,0 1 0 0,1 3-1 0,2-1-1 0,-1 2-2 16,0 3-1-16,2-2-1 0,5 2 1 0,-3 0 0 0,4 2 1 16,2-1 3-16,3 0 0 0,0 1-1 0,3-1-4 0,2-1-5 0,4 1-11 15,-1-2-15-15,5 0-18 0,0-1-17 0,2-1-25 0,2 0-24 0,2-3-42 16,5 0-51-16,0-2-87 0,2-3-107 0,0-1-67 0,2-2-47 0,0-1-22 16</inkml:trace>
  <inkml:trace contextRef="#ctx0" brushRef="#br0" timeOffset="223672.3823">17881 4123 36 0,'-6'0'504'0,"1"-1"9"0,0 1-59 0,0 0-89 15,1 0-83-15,1 0-77 0,0 0-42 0,3 0-21 0,0 0-15 16,0 0-13-16,0 0-6 0,3-2-3 0,0 2-6 0,2-2-7 0,4 1-7 16,-1-2-11-16,5 2-8 0,4-4-6 0,4 2-8 0,1-4-8 15,8 1-8-15,6-2-8 0,4-1-5 0,6-1 0 0,6-2-4 0,6 0-2 16,4-1-4-16,5-2-1 0,6 1 0 0,5-4 4 0,8 1 1 15,0-1-2-15,6-3-1 0,8 0-2 0,2-1-3 0,4-1-3 0,2-1-5 16,4-1-6-16,4-4 0 0,2 1 0 0,0 0 2 0,-1-1-2 0,-1 0-5 16,-2 0-9-16,-4 1-7 0,-5 3-7 0,-3-1-5 0,-7 2-2 15,-3 2-3-15,-7 1-1 0,-2 0 0 0,-4 0 3 0,-6 3-2 0,-3-1-3 16,-6 2-2-16,-4 3-3 0,-7-1-6 0,-3 3-11 0,-7-1-17 16,-4 2-22-16,-5-1-43 0,-2 3-54 0,-4-1-97 0,-2 2-121 0,-4 1-68 0,-8 2-45 15,2-2-19-15</inkml:trace>
  <inkml:trace contextRef="#ctx0" brushRef="#br0" timeOffset="236122.0607">21075 4050 452 0,'-2'-3'489'15,"0"-2"-69"-15,1 2-106 0,-3-1-79 0,3 1-64 0,-1-1-41 0,1 1-27 16,-1-2-16-16,0 2-7 0,1-1-3 0,-1 0-2 0,1 1-4 16,-2 0-5-16,1 0-5 0,-1-1-6 0,1 4-4 0,-1-3-3 0,2 1-2 15,-3 1-2-15,1-2-1 0,2 1 0 0,-3 1-2 0,0 1-1 16,-1-2-3-16,0 1-2 0,2 1-3 0,-2 0-2 0,1 0-3 0,-3 0-3 16,1 0-1-16,0 1-4 0,-1 1-3 0,-1 1-3 0,-1 0 0 0,1 0-2 15,-1 0 0-15,0 1 0 0,-1 2 0 0,-2 1-1 0,3 0 1 16,-2 1-1-16,1-1 0 0,-2 3-1 0,4-1 0 0,-2 2 0 0,2-1-1 15,-1 3 1-15,0-1-1 0,2-1-1 0,1 1-2 0,0 2 0 16,3-2-2-16,-2-1 1 0,2 2-1 0,1-1-1 0,0-2 0 16,2 1 0-16,0 1-1 0,2-4-2 0,0 1-2 0,1 1 1 0,0-2-1 15,0-1-2-15,3-3 1 0,1 2-1 0,-1-3 0 0,2 0-2 0,1-1-2 16,-1-2-2-16,3-2-1 0,-1-1 2 0,6 0 0 0,-5-3-1 0,3-1 1 16,0 0 1-16,2-5 0 0,-2 2 0 0,2-3-1 0,-2-1 1 15,0-1-2-15,1-1 0 0,-1-1 2 0,-1-2 4 0,1-1-1 0,-5-1 0 16,3-1 2-16,-2-1 0 0,0 0 2 0,-2-3 1 0,-2 0 3 15,3-1 4-15,-4-1 5 0,0 1 8 0,0-1 8 0,0 3 10 0,-2 0 8 16,0 0 8-16,-2 5 7 0,1-1 6 0,-1 1 4 0,-1 3 3 0,0 3 1 16,0 2 1-16,0 0-4 0,0 3-3 0,0 1-8 0,-1 3-11 15,1 0-13-15,0 1-12 0,0 1-13 0,-2 0-13 0,2 3-7 0,0 0-7 16,-1 3-4-16,1 2-3 0,-3 2 0 0,1 1-2 0,-1 2 0 16,2 3 3-16,-3 2 2 0,1 2 3 0,0 0 4 0,0 3 8 0,-1 1 2 15,1 0 7-15,2 0 0 0,-2 1 1 0,1 1-1 0,-1-1 1 0,3 1-3 16,-1-1-3-16,1-1-6 0,-2 0-5 0,0 2-10 0,2-4-9 15,0 2-14-15,0-3-17 0,0 2-19 0,0-4-22 0,0 0-28 0,0 0-30 16,2-1-30-16,0 0-31 0,-2-2-49 0,1-1-60 0,2-1-75 16,-1-1-84-16,2-2-46 0,-1 1-24 0</inkml:trace>
  <inkml:trace contextRef="#ctx0" brushRef="#br0" timeOffset="237506.1147">21283 4135 507 0,'-2'2'559'0,"-1"-2"0"16,3 1-74-16,-1 1-110 0,1-2-83 0,-2 1-66 0,0 1-43 0,2-2-35 15,0 0-23-15,0 0-19 0,0 0-16 0,0 0-15 0,-1 0-14 0,1 0-17 16,0 0-13-16,0 0-12 0,0 0-10 0,0 3-8 0,0-3-7 15,0 0-6-15,0 0-2 0,0 0-3 0,0 3 0 0,0-2-1 0,0-1 1 16,1 3 0-16,-1-3 3 0,2 3 1 0,0-3 3 0,-2 3 2 16,1-3 2-16,-1 1 1 0,2-1 2 0,-1 3 0 0,1-3 1 0,0 0 0 15,-1 0-1-15,3 0-2 0,-3 0-3 0,2 0-4 0,3 0-5 16,-3 0-3-16,2-3-4 0,0 2-4 0,2-2-4 0,-3 0-4 0,4-1-2 16,-2 1 0-16,2-3 1 0,-1 1 0 0,2-1 0 0,-3 0-1 0,2 0 5 15,-3-1 5-15,3 0 4 0,-2-1 4 0,-1-2 4 0,0 1 4 16,0 1 5-16,-4-1 5 0,2 1 3 0,-3 0 4 0,3 1 2 0,-3 1 1 15,-3-3 1-15,2 5 2 0,-1-3-1 0,-1 3-1 0,-2-1-1 16,0 3-1-16,1-1-1 0,-1 0-2 0,-3 0-1 0,2 3 0 0,-1 0-3 16,-2 0-3-16,0 3 0 0,1-3-1 0,-2 6 0 0,-1-4 1 15,1 3-2-15,1 2 1 0,-2 0 0 0,3 1 1 0,-2-1 0 0,0 1 0 16,2 2 0-16,0 2 1 0,1-2 0 0,-2 0-1 0,3 1 2 0,1 0 0 16,2 0 1-16,-2 2 0 0,2-1 2 0,1-2 2 0,0 0 0 15,2 2 2-15,2-2 1 0,0-2 2 0,-1 2 0 0,4 0 0 0,-2-2 0 16,4 2 0-16,1-3-4 0,1 0-3 0,-1-2-6 0,2 0-7 0,0 0-7 15,1-2-9-15,2-2-10 0,1 1-13 0,1-2-13 0,0-2-12 16,0 0-12-16,4-3-10 0,-2 1-10 0,0-3-11 0,1-1-13 16,-1-1-16-16,4 1-16 0,-3-4-18 0,0 1-24 0,-1-2-24 0,1-1-24 15,-1 1-21-15,-1-2-28 0,-2-3-33 0,1 1-20 0</inkml:trace>
  <inkml:trace contextRef="#ctx0" brushRef="#br0" timeOffset="237723.7888">21661 3725 306 0,'-6'-16'468'0,"2"0"6"16,0 4-28-16,0-1-49 0,0 3-58 0,0 2-65 0,1 0-43 0,1 1-37 15,-2 2-24-15,3 0-20 0,-1 1-23 0,0 1-22 0,2 1-22 16,0 0-21-16,0 2-20 0,0 0-16 0,0 0-12 0,0 4-12 0,2-1-9 16,0 1-5-16,-2 2-3 0,1 1 0 0,1 1-1 0,0 3 2 15,-2 2 3-15,2 1 4 0,-2 1 6 0,2 2 7 0,-1 0 4 0,-1 3 5 16,0-2 0-16,0 4 2 0,0-1-1 0,0 0 0 0,-1 2-3 16,-1-1 0-16,0-1-2 0,0 2-1 0,-1-1-1 0,-1-1-1 0,0 0 0 15,0 0-2-15,0 0 1 0,0-1 1 0,-1-2-2 0,1 2-3 0,-1-3-7 16,2 1-10-16,2-1-16 0,-3-3-21 0,1 2-23 0,1-4-27 15,-1 1-30-15,3-2-30 0,0-1-45 0,0-1-51 0,3-1-84 16,-1-3-100-16,5 2-68 0,-4-4-50 0,2-1-19 0</inkml:trace>
  <inkml:trace contextRef="#ctx0" brushRef="#br0" timeOffset="238322.7398">21754 4078 122 0,'-3'0'582'0,"-2"0"2"0,4 0 2 0,-1 0-70 0,1 0-104 15,-1 1-103-15,0 1-99 0,2-2-68 0,0 0-48 0,-1 2-31 16,1-2-24-16,0 1-13 0,0 0-11 0,0 2-9 0,0 0-6 0,0-2-4 16,1 2-3-16,-1-2-1 0,2 3 2 0,0-1-1 0,-1-1 0 15,1 0 0-15,-1 1 2 0,4-2-2 0,-4 1-1 0,2-1-1 0,1 1-1 16,0-1-2-16,0-1-2 0,1 0-2 0,-2-1 1 0,3-1-2 16,-2 1-1-16,1-2 0 0,0-2 2 0,2 3 1 0,1-5 4 0,-3 3 1 15,0-3 2-15,0 1 1 0,2 1 2 0,-4-3 2 0,2 1 5 0,-3-2 2 16,2 1 4-16,-1 1 3 0,-2 0 4 0,-1 0 4 0,0-1 5 15,0 3 3-15,0-2 2 0,0 2 1 0,-1 2 1 0,-2-2-1 0,1 1 0 16,0 1-2-16,-2 0-3 0,1 1-3 0,0 1-3 0,-2-1-5 16,2 2-4-16,-4 0-5 0,2 2-8 0,-1-1-5 0,-2 2-5 0,2 2 0 15,-1-2-3-15,-2 3-1 0,3 0 0 0,-1-1 2 0,-1 4 0 16,-1-1 0-16,5 1 2 0,-3 0 2 0,2 2 2 0,0-1 1 0,1 1 2 16,-1 2 2-16,2-2 1 0,2 1 4 0,1-2 3 0,0 2 0 0,0 0 2 15,1-2-2-15,4 2-1 0,-1-4-7 0,-1 3-4 0,2-4-5 16,0 2-8-16,0-1-9 0,1-3-5 0,2 2-8 0,0-1-9 0,0-4-10 15,0 1-11-15,1-1-12 0,-1-2-10 0,3-2-10 0,0 1-10 16,0-3-6-16,1-2-7 0,2 1-7 0,-2-2-6 0,1-2-5 0,0 0-8 16,1-4-6-16,-2 1-4 0,0-1-4 0,2-3-1 0,-1-1 2 15,-3 0 4-15,2-2 12 0,-1 0 14 0,-1-4 21 0,-1 1 22 0,-1-2 30 16,2-2 35-16,-2 0 38 0,-1-3 37 0,-1 0 37 0,0-1 37 0,-3 0 33 16,2 2 32-16,-2 1 29 0,-1-2 27 0,0 3 17 0,-1 2 15 0,-1 2 5 15,0 5 2-15,0-2-8 0,-1 4-13 0,1 2-20 0,-2 1-19 16,0 3-22-16,2 2-24 0,-1-1-23 0,-1 4-24 0,2 0-24 0,0 1-23 15,0 0-21-15,0 3-21 0,0 0-17 0,-1 3-14 0,1 0-11 16,-2 1-8-16,0 3-4 0,1 3-5 0,-4-1 0 0,4 3 0 16,-2 5 0-16,-1-1 4 0,1 5 4 0,2-1 5 0,-3 1 4 0,1 3 2 15,2-1 4-15,-1 2 0 0,0 2 1 0,-1-2 1 0,0 1-1 0,3-1 0 16,-1-1 2-16,-1 2 0 0,2-2 1 0,0-2 0 0,0 1-2 16,0-3-3-16,0 0-7 0,0 0-10 0,0-2-13 0,2-1-19 0,-1-2-19 15,-1-1-24-15,5 0-26 0,-4-2-28 0,3-2-33 0,0 0-34 0,0-2-55 16,0-1-68-16,1-2-84 0,3-3-95 0,-2-1-49 0,2-1-24 15,0-1-4-15</inkml:trace>
  <inkml:trace contextRef="#ctx0" brushRef="#br0" timeOffset="238490.3458">22051 3921 388 0,'-4'-3'581'0,"-1"3"9"0,2 0-32 0,-1 0-53 15,1 0-98-15,3 0-121 0,0 0-77 0,0 0-54 0,0 0-34 0,0 0-26 16,2 0-19-16,-1 0-18 0,3-2-16 0,0 1-17 0,1 1-20 0,3-2-19 15,0 1-20-15,3-2-19 0,1 0-23 0,1 0-23 0,4 0-25 16,1-2-24-16,1 1-29 0,3-1-31 0,-3-1-33 0,5 1-33 0,-2 0-34 16,0-2-36-16,-1 2-52 0,1-2-57 0,-3 2-28 0,1-1-10 15</inkml:trace>
  <inkml:trace contextRef="#ctx0" brushRef="#br0" timeOffset="238823.3239">22409 3871 364 0,'-9'9'348'16,"3"-3"-75"-16,0 1-49 0,-2 1-38 0,2 0-30 0,-1 1-23 0,2-1-20 15,1 1-15-15,-1-1-12 0,0-1-12 0,2 1-10 0,2 0-10 16,-1-1-7-16,0 1-4 0,2-2-4 0,0 0 0 0,0 1-2 0,2-1 1 16,0-2 1-16,-1 2 2 0,2-2 1 0,2-1 3 0,0-1 1 15,-1 1 2-15,1-1 2 0,2-2-2 0,1 0 0 0,-1 0 0 0,1-2-2 16,0-1-1-16,0-1-1 0,3 0-3 0,-3 0-1 0,0-3-3 0,1 1-5 16,-1-1-2-16,0-2-3 0,-1 0-2 0,-2 1 4 0,1-2 3 15,-2 1 6-15,0-1 6 0,-3 0 5 0,-1 0 4 0,2 2 2 0,-2-1 1 16,-2 1 0-16,2 1-1 0,-1 1-1 0,-3 1-1 0,0 0-2 15,-1 1-4-15,0 1-5 0,-3 0-7 0,4 2-7 0,-5 1-8 0,0 0-7 16,1 1-6-16,-3 2-5 0,-1 2-2 0,0 0-3 0,1 2-3 16,-3 1 1-16,1-1-2 0,1 4 0 0,-1 1 1 0,-1 0-1 0,3 0 0 15,0 1 0-15,-2 2 1 0,5 0-1 0,0 0 1 0,-1 2 1 16,4-2 0-16,1 1 2 0,0-1 2 0,4 0 1 0,0 2 2 0,2-2 0 16,1-2 0-16,2 1-5 0,2-1-5 0,3 0-10 0,0-1-10 0,4-4-16 15,0 1-18-15,3-1-24 0,1-2-27 0,2-3-39 0,2-1-44 0,-1 0-71 16,5-4-87-16,-1 0-85 0,2-1-86 0,-1-3-41 0,1-2-17 15</inkml:trace>
  <inkml:trace contextRef="#ctx0" brushRef="#br0" timeOffset="239289.2052">22891 3492 58 0,'-5'-4'590'16,"2"1"7"-16,-1 1-8 0,1 0-16 0,-1-1-106 0,1 1-151 0,-1 1-90 16,1 1-62-16,0 0-38 0,0 1-25 0,-1 1-19 0,0 1-14 0,-2 1-8 15,-1 4-8-15,1-1-6 0,-4 4-5 0,1 1-1 0,-1 3-2 16,-1 3 0-16,-3 1 2 0,5 1 1 0,-3 6 2 0,0-1 1 0,1 2-1 15,0 3-2-15,1 2 0 0,2-1-4 0,2 3-4 0,-2-2-5 0,5 3-6 16,0-1-5-16,1 0-5 0,2 1-4 0,4-2-4 0,-3 0-7 16,7-1-3-16,-2 0-8 0,2-3-6 0,0 1-12 0,5-3-9 0,1-2-15 15,2-1-18-15,0-1-20 0,2-3-23 0,0-2-29 0,4-1-32 16,2-5-54-16,-1-2-67 0,2-4-98 0,1-2-115 0,3-1-61 0,-3-4-32 16,3-3-10-16,-2-1-1 0</inkml:trace>
  <inkml:trace contextRef="#ctx0" brushRef="#br0" timeOffset="239537.8599">23286 3657 616 0,'-5'-2'657'16,"2"-3"10"-16,-2 5 4 0,2-4-1 0,-2 4-119 0,2-1-179 0,2 1-114 15,1 0-76-15,0 0-49 0,0 0-32 0,0 0-25 0,0 0-20 0,0 1-16 16,0 1-17-16,0 0-13 0,0 0-13 0,0 3-8 0,0-1-6 15,-2 2-4-15,0 2-3 0,2 1 1 0,-1 0 3 0,1 3 2 0,-4 0 5 16,3 3 4-16,-1 0 4 0,-1 1 5 0,0 2 2 0,0 1 0 16,-2-2-5-16,1 3-3 0,0 1-7 0,-2-1-9 0,1 0-13 0,-1 3-14 15,-2-2-14-15,3 0-18 0,-1-2-19 0,-1 2-21 0,-2-3-23 16,4 0-25-16,-1 0-28 0,0-1-23 0,1-3-21 0,2 1-37 16,-2-4-43-16,4 0-63 0,-1-2-78 0,2-3-47 0,2 0-36 0,-1-3-9 15</inkml:trace>
  <inkml:trace contextRef="#ctx0" brushRef="#br0" timeOffset="239841.8009">23459 3762 596 0,'4'-9'644'0,"-4"3"12"0,1 0-16 0,-1 1-31 0,0 1-106 0,0 2-144 16,0-1-96-16,0 1-68 0,0 2-49 0,0 0-36 0,0 0-28 16,-1 0-22-16,-1 2-20 0,-1 1-16 0,0 2-15 0,-5-1-12 15,0 4-7-15,0-1-5 0,-2 3-1 0,0 1-1 0,-3-1 3 0,1 5 2 16,-1-2 3-16,-3-1 4 0,2 3 0 0,1-2 2 0,-3 1 1 0,3-1-1 15,-1-1 1-15,1 0-1 0,1 0-2 0,2-2 0 0,1 2-2 16,0-4-2-16,2 1 0 0,-1 0-2 0,3-1-2 0,2-2 0 0,0 1 2 16,0-1 0-16,2-1 4 0,1 0 1 0,1 0 4 0,4-1 3 15,-1 2 3-15,3-2 4 0,3-1 3 0,-1 2 3 0,2-3 1 0,2 3 1 16,2-2 1-16,1 1 1 0,2-1-1 0,0 2-2 0,0-2-4 0,2 1-3 16,-2 1-6-16,2-2-6 0,-2 0-9 0,-1 3-8 0,0-4-11 15,0 3-10-15,0-1-12 0,-3 2-14 0,0-2-13 0,-3 1-14 0,3 0-17 16,-4-2-17-16,0 2-21 0,-1-2-22 0,-3 1-23 0,1-1-21 15,-3 2-21-15,1-2-22 0,1 0-31 0,-3 0-36 0,-1-2-58 0,0 1-68 16,-2-2-39-16,0 0-22 0,0 0-5 0</inkml:trace>
  <inkml:trace contextRef="#ctx0" brushRef="#br0" timeOffset="240755.62">23733 3886 429 0,'-2'0'586'0,"1"0"2"0,-3 0 0 0,3 0-93 0,-2 2-141 15,3-2-103-15,-1 1-85 0,1-1-56 0,-4 3-40 0,4-2-25 16,-3 1-16-16,3 1-12 0,-1 0-9 0,-1 2-6 0,0-2-5 16,2 1-2-16,-1 1-2 0,1 1 1 0,-2-2-1 0,2-1 0 0,0 1-1 0,0-1-1 15,2 2-2-15,-2-2-3 0,1 1-1 0,3-4-4 0,-3 3-5 16,2-3-2-16,1 0-2 0,1 0 0 0,-1 0 1 0,1-3 0 0,-1-1 2 16,1 3 3-16,2-3 0 0,-2-2 4 0,4 2 4 0,-5-2 0 15,1-1 3-15,-2 1 5 0,2 0 8 0,0-2 9 0,-4 2 7 16,2 0 6-16,-1 0 7 0,0 1 4 0,-2 0 2 0,0 1 2 0,-2-2 0 15,0 2 2-15,1 1-1 0,-1 0 1 0,-1-1 1 0,-1 4-3 0,0-3-3 16,0 3-5-16,-3-2-5 0,2 2-5 0,-4 2-8 0,3-2-3 0,-1 3-3 16,-1-3-3-16,-1 5 0 0,1 0-2 0,-2-1-1 0,2 3 0 15,-1 1-1-15,1-1-1 0,2 0 0 0,-2 1 0 0,0 1 0 0,4 1 0 16,-1-1 1-16,1 1 1 0,1 1 2 0,2 0 2 0,-1-1 0 16,0-1 3-16,2 2 3 0,2-2 2 0,0 1 1 0,1 0 2 0,2-1 0 15,0-2-1-15,-1 0-5 0,5 1-5 0,-1-2-5 0,2-2-11 16,1 1-13-16,2-2-14 0,0-2-17 0,1 1-16 0,-2-2-17 0,6-3-15 15,-2 0-14-15,-1 0-14 0,4-3-10 0,-5 1-9 0,4-2-5 16,-2-1-2-16,-2 0 2 0,-2 0 7 0,1-3 9 0,0 1 13 0,-4-1 15 16,1-1 18-16,1 2 18 0,-5-3 21 0,1 1 21 0,-3-1 22 0,1 0 27 15,-4 1 22-15,3 1 22 0,-4 2 17 0,0-3 14 0,0 3 11 16,-2 0 11-16,0 2 6 0,1-1 5 0,-4 2 2 0,4 2-2 0,-1-1-4 16,1 2-8-16,-3 0-11 0,3 2-11 0,-1 1-14 0,1 0-14 0,1 0-12 15,-2 0-8-15,0 1-9 0,2 1-9 0,-1 0-5 0,1 2-4 0,-2 0-4 16,0 1-1-16,2 1-1 0,-1 0-1 0,-1 1 1 0,2 2 0 15,0-1 0-15,0 0 3 0,0 0-1 0,2 1 2 0,-1-1 1 16,-1 2 0-16,2-2 2 0,0 2 0 0,-1-3 0 0,3 3-2 0,-3 0 0 16,2-2-2-16,1-1-4 0,-1 1-5 0,3-2-5 0,-3 1-7 0,2-2-8 15,-2 0-6-15,2 0-9 0,0-2-7 0,-1 1-11 0,4-4-9 16,-2 3-11-16,-1-3-9 0,3-3-6 0,1 3-6 0,-2-4-3 0,1 1 1 16,0-3 1-16,1 2 2 0,-1-4 5 0,0 1 6 0,-1-2 9 15,2 0 7-15,-3 1 11 0,1-4 14 0,-3 2 15 0,3-2 17 0,-1 0 17 16,-2 0 13-16,0 1 17 0,1 0 16 0,-4-1 16 0,2 0 16 0,-1 1 12 15,0 0 14-15,-1 2 10 0,-1 0 10 0,2 3 6 0,-2-3 5 16,0 1 0-16,0 4-2 0,0-2-3 0,0 3-4 0,0-1-8 0,0 1-10 16,0 1-13-16,-2 0-11 0,2 2-13 0,0 0-14 0,0 0-14 0,0 0-14 15,0 0-12-15,0 0-12 0,0 0-9 0,0 0-10 0,0 4-6 16,0-4-4-16,0 3-3 0,0 1-2 0,2 1 0 0,-1-1 0 16,-1 3 0-16,3-2 2 0,-1 4 3 0,-2-1 2 0,1 1 3 0,3 3 3 15,-1 0 3-15,-2 1 2 0,1-1 1 0,0 3 0 0,-1 0 0 16,-1 2-2-16,2 0 0 0,-1 3-1 0,-1-2 0 0,0 2-3 0,-1 0 1 15,-1 0-3-15,1 3 0 0,-1-1-1 0,-1 3-1 0,-2-3-1 0,2 3 1 16,-5 3 4-16,3-3 1 0,-3 3 2 0,0 1 3 0,-2-1 1 16,-2 2 5-16,-1 0 3 0,-2 1 5 0,-4 2 3 0,3-2 2 0,-4 1 4 15,-1-1 3-15,-1 1 2 0,-2-2 1 0,-1 1 0 0,0-2-1 16,1-1 0-16,-2-3 0 0,0-1 2 0,0-1-1 0,1-2-1 0,2-4 1 16,2-1 1-16,-1-3 3 0,0-2 3 0,2-2 2 0,2-3 4 15,-1-2 2-15,1-1 1 0,3-5-1 0,0 0-2 0,1-6-7 0,1-2-9 16,4-3-14-16,0 0-14 0,2-6-17 0,2-2-18 0,5-4-18 15,2-2-18-15,3-2-15 0,4-2-17 0,2-4-13 0,4-1-16 0,5-3-12 16,2 1-11-16,3-1-11 0,-1 1-7 0,6-4-7 0,2 6-5 0,0-4-4 16,4 3-5-16,-2 0-16 0,1 4-23 0,2-2-52 0,-1 2-65 0,2 2-72 15,-2 2-75-15,2 0-33 0,-1 1-11 0</inkml:trace>
  <inkml:trace contextRef="#ctx0" brushRef="#br0" timeOffset="241055.3601">24389 3345 228 0,'-8'-3'631'0,"2"-1"10"0,1 1 10 0,2 2 6 0,-2 0-108 16,1-1-167-16,2 2-104 0,0-1-73 0,2 1-48 0,0 0-33 0,0 0-24 15,0 0-19-15,0 0-17 0,0 1-15 0,2 1-16 0,0-1-10 16,2 3-10-16,1 0-7 0,0 1-4 0,1 0-3 0,4 3 0 0,0 2-1 15,2 1 3-15,2 2 2 0,0 3 5 0,2 4 3 0,1-2 4 16,0 5 2-16,0 2 1 0,1 2 0 0,-2 3-1 0,3 2-3 0,-3 1-1 16,-3 1-2-16,-4 3-2 0,4 1-1 0,-9 3-1 0,1-2-3 0,-5 3-4 15,-3 1-7-15,-3 0-6 0,-7 3-7 0,0 1-9 0,-5-1-4 16,-8 0-9-16,2 2-9 0,-7 0-12 0,-5 0-13 0,-2 1-19 16,-4-2-17-16,-2 1-23 0,-2 0-25 0,-4-1-30 0,-2 0-33 15,-1-4-61-15,-2 1-77 0,-2-3-87 0,0-2-90 0,-3-2-45 0,0-1-21 16,0-2-6-16</inkml:trace>
  <inkml:trace contextRef="#ctx0" brushRef="#br0" timeOffset="242408.0899">23201 4515 497 0,'0'-4'499'0,"0"2"-26"0,0 0-86 0,0 1-114 0,0-2-74 16,0 1-55-16,0 1-31 0,0 1-19 0,0 0-12 0,0 0-10 15,0 0-9-15,0 0-11 0,0 0-9 0,0 0-8 0,0 0-7 16,0 0-7-16,0 0-4 0,0 0-6 0,0 0-2 0,0 0-2 0,0 0-1 16,0 0-1-16,0 0 1 0,0 0 1 0,0 0 0 0,0 0 0 15,0 0 2-15,0 0 2 0,0 0-1 0,0 0 2 0,0 0 0 16,0 0 1-16,0 0-1 0,0 0 1 0,0 0-1 0,0 0 0 0,0 0 1 16,0 0-1-16,0 0 0 0,0 0 1 0,0 0-1 0,0 0 1 15,0 0-2-15,0 0 0 0,-2 1-1 0,2-1 0 0,0 0-1 0,0 0-1 16,0 0-2-16,-2 0-2 0,2 0 0 0,0 2-3 0,0-2-1 15,0 0-2-15,-1 0-3 0,1 0-1 0,0 0 0 0,0 0-3 16,0 0-3-16,0 1 1 0,0 1 0 0,0-2-1 0,0 0 0 0,0 1 1 16,0 1 1-16,0-2 1 0,0 0 1 0,0 1 1 0,0-1 3 15,0 0 0-15,0 0 2 0,0 0 3 0,0 0 2 0,0 0 1 0,0 0 2 16,0 0 0-16,0 0 2 0,0 0 0 0,0 0 1 0,0 0 1 0,-2 1 0 16,2-1 2-16,0 0 0 0,0 0 2 0,0 0 0 0,0 0 2 15,0 0 3-15,0 0 5 0,0 0 4 0,0 0 6 0,0 0 4 16,-2-1 5-16,2 1 4 0,0-1 2 0,0 1 4 0,-1 0 3 0,-1-2 3 15,2 2 1-15,0 0 0 0,0-1 2 0,0 1-1 0,0-2-4 16,0 1-3-16,0 1-4 0,0 0-5 0,0-2-5 0,0-1-4 16,0 2-3-16,0-1-7 0,0-1-7 0,0 2-11 0,0-1-14 0,0 0-14 15,0-2-16-15,0 1-20 0,0 1-22 0,0-1-24 0,0-1-29 16,-1 3-34-16,1-2-39 0,-2-1-67 0,0 2-80 0,1 0-88 16,-2-1-91-16,-2 3-46 0,0-2-25 0,2 2-8 0</inkml:trace>
  <inkml:trace contextRef="#ctx0" brushRef="#br0" timeOffset="242938.5048">23246 4501 411 0,'0'-6'525'0,"0"2"-52"0,0 1-79 0,0-2-79 16,0 2-78-16,0 1-48 0,0-1-35 0,0 1-22 0,0 0-16 15,0 1-11-15,0 1-9 0,0 0-8 0,0 0-10 0,0 0-11 0,0 0-8 16,0 0-13-16,0 0-14 0,0 0-12 0,0 0-16 0,0 0-11 16,0 1-8-16,0 3-6 0,-2-1 1 0,2 1 1 0,-1 2 2 0,-1 1 5 15,1 1 3-15,-1 4 3 0,-2-1 4 0,1 5 6 0,-1 2 5 16,-2 0 7-16,1 4 9 0,-1 1 6 0,-2 2 6 0,2 2 2 15,-1 3-2-15,-2-1-3 0,-1 3-4 0,2 2-4 0,0 0-4 0,-1 2-3 16,1 0-3-16,0 1-3 0,0 1-4 0,-1-1-3 0,1 1-1 16,2-1-3-16,-3 1-1 0,2-3-2 0,1-1 0 0,1-2-1 0,0 1-2 15,2-3 1-15,-2-3 1 0,1 0 2 0,0-5 1 0,3 0 0 16,-2 0-1-16,3-4-2 0,-2-1-5 0,0-4-4 0,2 0-7 0,0-3-9 16,0 0-10-16,0-3-12 0,0-1-10 0,0-2-25 0,0-1-27 15,0 1-34-15,0-4-40 0,0 0-45 0,0-4-53 0,0-1-58 16,0 0-64-16,-1-2-43 0,-1-2-37 0,0-2-22 0</inkml:trace>
  <inkml:trace contextRef="#ctx0" brushRef="#br0" timeOffset="243154.4833">22831 5323 324 0,'-4'0'514'0,"1"2"-50"0,1-1-74 0,-1-1-81 0,3 2-82 15,0-2-51-15,-1 1-37 0,1-1-25 0,0 0-21 0,0 0-15 16,0 0-12-16,0 2-10 0,1-1-7 0,-1 1-9 0,3 0-6 0,-1 2-7 15,1-1-4-15,1 0-3 0,0 1-2 0,1-1 1 0,1 3 0 16,0-2 1-16,1 1 2 0,-1 2 1 0,5-4 2 0,-3 4 0 16,3-1-3-16,0 0-5 0,0-2-9 0,2 2-14 0,0-2-15 0,-1 1-19 15,6 0-25-15,-6 0-21 0,6-2-24 0,-2 2-30 0,1-1-31 16,1-1-36-16,-1-3-39 0,1 2-49 0,2-2-53 0,-1-2-51 0,1 2-50 16,-2-3-22-16</inkml:trace>
  <inkml:trace contextRef="#ctx0" brushRef="#br0" timeOffset="243299.0517">23324 5323 310 0,'0'-6'529'0,"0"2"4"0,-2 1-35 16,2-2-54-16,-1 3-70 0,1-1-76 0,-2 1-53 0,0 0-44 0,2 1-32 16,-1 1-28-16,-1-2-24 0,2 2-22 0,0 0-21 0,-1 0-16 0,-1 2-17 15,0-1-13-15,1 3-12 0,-3-1-10 0,0 1-7 0,-2 4-6 16,-1-1-7-16,-1 2-7 0,-1 3-18 0,-4 1-24 0,0 1-27 16,-4 3-32-16,1 0-51 0,-3 0-62 0,-3 3-108 0,2-1-132 0,-4 3-71 15,0-1-41-15,-2 1-23 0,-1 1-13 0</inkml:trace>
  <inkml:trace contextRef="#ctx0" brushRef="#br0" timeOffset="243971.4913">22237 5958 270 0,'-2'-9'558'0,"0"-2"3"16,1 2 0-16,-1-2-87 0,0 3-133 0,-1-2-85 0,0 1-61 15,0-1-35-15,-1 1-24 0,1 0-15 0,2 2-9 0,-3-1-11 16,-1 0-9-16,1 1-11 0,1 2-10 0,-2-2-12 0,2 2-13 0,-2 2-11 16,2-1-10-16,-3 1-5 0,3 1-7 0,-2 1-5 0,-1-1-5 15,-1 2-3-15,-2 2-3 0,3-1-2 0,-4 3 1 0,0-1-3 0,-4 2 0 16,3 4 1-16,-1-2-2 0,-3 2 1 0,1 1 1 0,2 4 2 15,-1-1-1-15,-3 0 2 0,3 3 1 0,1 0 0 0,1 1 0 0,-2-1 2 16,5 3 0-16,0-3 0 0,0 2 0 0,2-2-1 0,2 0 0 16,0 0-2-16,4-3-2 0,0 2 1 0,0-3-2 0,4 0-2 0,0-1-1 15,2-3-2-15,2 1-2 0,0-4-5 0,0-2-6 0,5 0-6 16,0-3-8-16,2-3-3 0,1 0-4 0,3-4-1 0,0 0-3 16,2-5 0-16,-3-3-3 0,4 0 0 0,-1-3 2 0,0 0 0 0,-1-4 2 15,-2 1 2-15,0-4 3 0,-1 2 6 0,0-4 5 0,-4 2 10 16,1-3 7-16,-5 2 12 0,1-2 12 0,-3 2 14 0,0 0 15 15,-2-1 12-15,-4 3 14 0,2 0 14 0,-3 4 12 0,0-2 12 0,0 4 15 16,-1 0 12-16,-1 3 10 0,1 1 6 0,-3 4 3 0,3 0-7 16,-1 0-8-16,1 5-11 0,-1-1-16 0,0 1-14 0,2 2-19 0,-1 1-18 15,-1 2-17-15,2 0-13 0,0 1-13 0,-1 3-10 0,1 2-9 16,-3 2-8-16,1 1-4 0,2 2-3 0,-1 5 1 0,-1-1 2 0,0 4 2 16,2 2 6-16,0 0 5 0,0 3 2 0,0 2-1 0,0-1-6 15,0 2-13-15,2 1-16 0,0 1-19 0,-1-2-22 0,-1 2-23 0,2-2-30 16,1 1-30-16,-2-1-34 0,-1-2-36 0,3 1-43 15,-1-4-47-15,0 0-65 0,1-3-76 0,0-1-57 0,0-2-50 0,0-4-18 16,2-2-4-16</inkml:trace>
  <inkml:trace contextRef="#ctx0" brushRef="#br0" timeOffset="244722.4068">22427 5951 442 0,'0'-8'595'0,"-3"0"15"0,1 1-41 15,-1 1-67-15,1 0-87 0,0 2-96 0,0-1-62 0,1 1-49 16,-1 1-34-16,2 3-29 0,-1-4-25 0,1 4-26 0,0 0-22 15,0 0-22-15,0 0-21 0,0 0-18 0,0 0-14 0,0 0-11 0,1 2-9 16,1 0-9-16,-1 1-7 0,3-1-7 0,-2 0-8 0,1 3-7 16,2-2-6-16,-1 0-5 0,0 2-4 0,1-2-4 0,2 2-5 0,0-1-7 15,0-3-5-15,1 3-9 0,1-4-6 0,0 1-2 0,3-1-1 16,-3-1 5-16,4-1 6 0,-4-1 10 0,2 0 8 0,-1-1 11 0,1-1 7 16,0-1 10-16,-3 1 13 0,-2-2 14 0,1-2 17 0,-3 1 13 15,2 1 14-15,-3 0 15 0,-3-2 12 0,0 1 10 0,0-1 9 16,-1 1 6-16,-1 0 5 0,-4 1 3 0,3-2 2 0,-2 4 4 0,-1-3-4 15,-1 4-4-15,1-2-3 0,-3 3-5 0,-1-2-5 0,2 2-3 16,-1 2-6-16,-1-1-8 0,-1 2-6 0,0 2-5 0,0-1-5 16,2 2-2-16,-5 2-4 0,4-1-2 0,0 3-1 0,0 1-2 0,0-1 0 15,0 5-2-15,1-2-1 0,3 0 0 0,-1 3-1 0,2 1 0 16,1-1 0-16,-1 4 0 0,4-2-2 0,1 1-2 0,1 1-4 16,4 0-3-16,-2-2-7 0,3 1-9 0,2-1-12 0,0 0-14 0,6-1-14 15,-2-2-17-15,3-2-13 0,0 1-17 0,3-4-15 0,2-1-18 0,0-1-17 16,0-2-17-16,4-3-13 0,-1-2-10 0,0-1-3 0,1-1-1 15,-1-4 11-15,-2-1 17 0,3-1 23 0,-2 0 25 0,-3-5 30 16,1 2 30-16,-2-2 33 0,-4-2 33 0,2 2 35 0,-5-2 34 0,-1-1 30 16,-1 1 29-16,-5-1 26 0,1 1 27 0,-3 1 13 0,0 0 8 15,-2-1 0-15,-4 3-3 0,3 2-8 0,-4-1-12 0,2 1-12 0,-5 2-13 16,3 1-15-16,1 2-15 0,-3-1-17 0,1 4-15 0,-2-1-17 16,2 2-19-16,-1 1-12 0,-1 2-12 0,2 2-12 0,-3-1-8 0,2 3-8 15,-1 3-7-15,3 1-4 0,-2 0-4 0,0 3-1 0,3 1-1 16,-1 1-1-16,2 3-2 0,-1-1-2 0,3 1 0 0,-2 2-4 0,3-1-7 15,0 0-6-15,3 1-6 0,-3 0-3 0,1-1-3 0,3 0 0 16,-3-3 2-16,2 1 0 0,2-1 3 0,0-4 3 0,-2 0 6 0,2-1 4 16,3-4 4-16,-4-2 6 0,1-1 7 0,2-2 9 0,2-2 8 15,-3-1 7-15,2-2 7 0,-1-2 6 0,2 0 5 0,-3-3 4 16,2-1 3-16,0 0 4 0,-3-1 2 0,3 2 3 0,-4-2 5 0,1 1 5 16,0 1 4-16,-2 1 1 0,2 0-1 0,-1 1-4 0,-2 1-6 15,0 3-9-15,-1-1-11 0,-1 3-13 0,2 0-10 0,0 2-8 0,-2 0-8 16,0 0-6-16,0 4-7 0,0 2-6 0,0 1-5 0,0 2-4 15,0 5 0-15,-2-1 0 0,0 6 3 0,2-1 3 0,-1 7 5 0,1 0 8 16,-2 2 4-16,0 4 3 0,-2 3 0 0,4 2 0 16,-3 0-1-16,1 4-2 0,1 1-1 0,-1 2 1 0,1 1 4 0,-3 1 3 15,1 1 2-15,-2 1 3 0,0-1 1 0,0-1 2 0,-3 0 2 0,-1 0 1 16,0-2 3-16,-2-3 5 0,1-2 4 0,-2-4 6 0,2-3 7 16,-1-4 6-16,1-3 1 0,-2-6 1 0,3-2-1 0,-4-5-7 0,4-5-11 15,-1-4-10-15,-2-4-15 0,2-5-15 0,0-3-18 0,1-6-23 16,0-2-28-16,2-3-29 0,1-6-30 0,1-3-45 0,2-3-50 0,2-1-66 15,1-5-73-15,1-2-81 0,5-2-83 0,0-2-40 0,3-2-16 16,0-1 1-16</inkml:trace>
  <inkml:trace contextRef="#ctx0" brushRef="#br0" timeOffset="245121.4279">23493 5551 121 0,'0'-11'564'0,"-4"1"16"0,4 1-35 16,-1 1-62-16,-1 3-81 0,2-2-94 0,-1 2-62 0,1 2-48 16,-4 0-35-16,4-1-29 0,-4 2-24 0,3 2-21 0,-1 0-18 0,0 2-20 15,-1 2-14-15,-2 0-14 0,0 3-7 0,-1 3-3 0,-5 0 2 16,3 4 3-16,-3 2 5 0,-1 4 8 0,-3 0 6 0,1 5 7 16,0 2 6-16,-2 1 8 0,2 2 1 0,0 3 3 0,1 0 0 0,2 3 1 15,-2 1-4-15,5-1-6 0,0 3-7 0,1 0-7 0,4 0-7 16,-1 2-7-16,4-2-7 0,2-1-7 0,1-1-8 0,6-1-6 0,-1-3-12 15,0-1-13-15,6-3-17 0,-1-3-17 0,4-2-20 0,-1-2-22 16,6-6-24-16,0-1-27 0,1-3-33 0,0-5-37 0,4-4-51 16,2-2-57-16,-2-4-72 0,1-2-81 0,-1-3-53 0,1-4-40 0,0-1-14 15,-3-4-2-15</inkml:trace>
  <inkml:trace contextRef="#ctx0" brushRef="#br0" timeOffset="245354.9313">23674 5753 246 0,'-6'-3'602'0,"1"3"11"0,3-2-11 16,-2 0-23-16,1 2-100 0,3 0-138 0,0 0-86 0,0 0-60 0,0 0-38 15,0 0-29-15,0 0-19 0,0 0-16 0,0 0-14 0,0 0-16 16,0 0-14-16,0 2-16 0,2 0-10 0,-2 1-11 0,1-3-5 16,-1 4-6-16,2-1-3 0,-2 2-2 0,2-2 1 0,-2 4 0 0,0 0 0 15,0 1 2-15,0 1 4 0,0 1 1 0,0 2 4 0,-2 0 3 16,0 2-3-16,1 0-5 0,-1 1-9 0,-1 2-12 0,0 0-18 15,-1 1-22-15,0 0-29 0,0 2-36 0,-1-1-38 0,0 0-39 0,-2 1-63 16,2-3-74-16,2 2-89 0,0-3-97 0,1-2-56 0,1-1-29 16,2-5-11-16,1 1 3 0</inkml:trace>
  <inkml:trace contextRef="#ctx0" brushRef="#br0" timeOffset="245637.8029">23820 5830 567 0,'1'-7'645'16,"1"0"9"-16,0 2 6 0,-2 0-84 0,0 0-130 0,0 3-106 15,0 0-94-15,0 1-65 0,0 1-49 0,0 0-37 0,0 0-26 0,0 0-21 16,-2 3-17-16,0-1-16 0,-1 1-11 0,2 4-9 0,-5-2-6 16,1 4-2-16,-2 1-1 0,3 0 4 0,-4 2 5 0,0 2 4 15,0-2 6-15,0 0 2 0,0 0 0 0,0 1 1 0,0-1-1 0,4-1 0 16,-3-1-2-16,1 0-1 0,1-2-2 0,2 1-3 0,-2-2-2 16,4-2-4-16,-1 1-2 0,0-1 0 0,2-1-1 0,0-1 0 0,0 2-1 15,0-2 1-15,4 0 1 0,-3 0 0 0,3-1 0 0,0 0 1 16,0 3 2-16,1-2 1 0,2 2 2 0,-1-1 1 0,2 1 0 0,1-2 1 15,1 4 0-15,0-2-1 0,1 2-3 0,0 0-2 0,2-1-7 16,1 2-7-16,-3 0-10 0,4 0-10 0,-2-1-14 0,0 2-15 16,-1 1-17-16,1-3-20 0,0 2-23 0,-2 0-27 0,1-1-27 0,-2 0-32 15,0 0-35-15,-1-1-55 0,-1 0-65 0,-2 0-71 0,1-2-74 16,-1 0-37-16,0 0-22 0</inkml:trace>
  <inkml:trace contextRef="#ctx0" brushRef="#br0" timeOffset="245938.1012">24210 5475 362 0,'-4'-5'687'16,"1"2"1"-16,-1 1-1 0,3 0-29 0,-1 2-43 0,2 0-147 15,0 0-196-15,0 0-116 0,2 2-71 0,-1 0-40 0,3 3-23 0,-1 1-12 16,3 1-4-16,-1 4-5 0,-1-1-4 0,4 5 0 0,1 2 0 15,0 1 2-15,0 2 5 0,-1 2 5 0,5 2 7 0,-4 3 4 0,3-1 4 16,-3 2-1-16,0 2 1 0,-1 0 0 0,1 3-1 0,-1-1 1 16,-3 0-2-16,0 1 2 0,-2 0 0 0,-1 2-1 0,-2-1 1 15,-2 0-2-15,-1 2 0 0,-2-2-3 0,0-1-5 0,-4 0-7 0,-2-2-10 16,0 2-11-16,-3-1-9 0,-1-3-14 0,0 0-15 0,0-2-18 16,-2 0-19-16,1-3-21 0,1-3-26 0,0-1-26 0,0-4-26 15,3-1-52-15,1-3-61 0,2-5-92 0,3-2-106 0,2-3-66 0,4-2-46 16,2-4-14-16,1-3-2 0</inkml:trace>
  <inkml:trace contextRef="#ctx0" brushRef="#br0" timeOffset="246111.7515">24655 5878 41 0,'-5'-2'668'0,"-2"0"2"0,4 0 3 0,-2 1 2 16,3-2-39-16,-2 3-57 0,4-2-143 0,-1 1-184 0,1 1-114 15,1 0-78-15,1-2-54 0,2 0-41 0,1 2-36 0,3 0-35 0,2 0-38 16,1 0-43-16,1 0-61 0,4 0-74 0,-2-1-100 0,5 1-112 16,-1-1-62-16,1-1-37 0,-2 2-9 0,2-1 3 0</inkml:trace>
  <inkml:trace contextRef="#ctx0" brushRef="#br0" timeOffset="246289.1897">24628 6103 472 0,'-3'5'645'0,"-1"-2"14"0,1-3 4 16,3 2-2-16,0-2-115 0,3 0-176 0,2-2-109 0,4 2-73 16,-1-3-53-16,5-2-42 0,1 1-33 0,1-2-33 0,3-1-37 15,0 0-40-15,4-2-46 0,0 2-49 0,2-1-55 0,-2-1-59 0,5 1-98 16,-2-2-122-16,2 1-79 0,0-1-58 0,0-1-26 0,-2 0-9 16,-1-1 4-16</inkml:trace>
  <inkml:trace contextRef="#ctx0" brushRef="#br0" timeOffset="246621.2194">25367 5643 433 0,'-6'-3'608'0,"0"1"10"0,1 0 7 0,0 0-94 16,2 2-146-16,0-2-102 0,0 2-82 0,-2 0-51 0,4 2-37 16,-1-2-22-16,-1 2-14 0,0 2-13 0,-1-1-9 0,1 3-12 0,-2-1-13 15,2 4-11-15,-3-1-7 0,1 3-6 0,-1 2-1 0,0 1-1 16,1 1 3-16,-4 2 1 0,1-1 3 0,1 3 3 0,1 1 0 0,-1 0 2 15,1 1 2-15,0 1 0 0,0 0 2 0,1 0-1 0,0 0 1 16,1 0-1-16,0 1-1 0,1-3-3 0,2 1 0 0,-1-1 0 16,2-1-1-16,2-2 1 0,-1 0 1 0,2-2-2 0,1-3 0 0,3-2-1 15,1 1 0-15,0-3-2 0,1-3-1 0,3-2 0 0,-1 0 0 0,4-3 2 16,-2-3-1-16,4-3 1 0,0 1-1 0,0-4 2 0,0-3-1 16,0 0 2-16,1-2-1 0,-2-1 1 0,1-3 0 0,-3-1 2 15,4-1 2-15,-6-1 2 0,1-1 4 0,-2 0 2 0,-1-2 3 0,-1 2 1 16,-4-2 0-16,-1 1-2 0,-2 0-1 0,-2-1-5 0,-2 4-3 15,-1 0-5-15,-2 0-5 0,-2 3-10 0,-3 0-9 0,1 2-21 16,-5 1-22-16,1 2-30 0,-4 4-32 0,-1-1-40 0,-1 4-46 16,-3 3-64-16,1 2-72 0,-2 4-104 0,1 1-117 0,-4 3-62 0,2 3-34 15,-3 0-10-15,2 5-2 0</inkml:trace>
  <inkml:trace contextRef="#ctx0" brushRef="#br0" timeOffset="247254.7056">24667 6888 535 0,'-4'0'677'16,"-1"0"14"-16,2 0 11 0,-1 0 10 0,3 0-107 0,1 0-165 0,0 0-109 15,0 0-80-15,0 0-54 0,0 0-41 0,0 0-26 0,1 0-22 16,3 0-20-16,0 0-16 0,2-1-21 0,-1-1-23 0,3 2-26 15,2-3-26-15,2 1-26 0,-1 0-24 0,2-1-22 0,5 1-18 0,-3-1-18 16,0-1-14-16,3 1-17 0,-2 1-17 0,0 0-20 0,0-1-19 16,0 0-23-16,-4 2-22 0,2-1-29 0,-2 1-31 0,-4 1-32 15,1 0-35-15,-3 0-52 0,1 0-63 0,-6 1-30 0,1 1-12 0</inkml:trace>
  <inkml:trace contextRef="#ctx0" brushRef="#br0" timeOffset="247421.8393">24591 7078 390 0,'-3'5'533'16,"2"-2"-7"-16,-1 2-58 0,2-1-84 0,2-1-55 0,-1-2-43 16,2 3-30-16,2-4-23 0,3 0-16 0,0 0-13 0,1 0-16 15,5-3-20-15,1 2-21 0,2-2-29 0,1-2-32 0,2 0-34 0,-1 2-37 16,5-3-39-16,0 0-43 0,-1-2-46 0,1 1-49 0,0-1-51 16,-1 0-85-16,3-1-102 0,-1-1-93 0,-2 0-86 0,0 1-41 0,-1-2-19 15,0-1-1-15</inkml:trace>
  <inkml:trace contextRef="#ctx0" brushRef="#br0" timeOffset="247729.7982">25396 6730 190 0,'0'-2'620'0,"0"2"13"15,0 0-14-15,0 0-30 0,0 0-93 0,0 0-123 0,0 0-79 16,0 0-52-16,0 0-36 0,0 0-26 0,0 0-20 0,0 0-15 0,0 0-16 15,1 0-14-15,1 2-16 0,-1-2-16 0,1 2-14 0,-2-2-15 16,2 0-12-16,-2 1-12 0,1 1-7 0,-1 0-8 0,2-1-3 16,0 1-3-16,-2 3-4 0,1-2 0 0,1 2-1 0,-2 1 1 0,1 0 0 15,-1 3 2-15,0-2 2 0,0 3 2 0,0 2 3 0,0-2 2 16,0 3 0-16,0 2 4 0,0 0-1 0,0 2 1 0,0 0 1 16,-1 0 2-16,1 3-1 0,-2-2 0 0,1 2 0 0,1 0 1 15,-2-1-1-15,0 1 1 0,2 1-1 0,-1 0 1 0,1-1-4 0,-2 0-2 0,0-3-12 16,1 1-13-16,-1-3-14 0,2 0-15 0,-1-1-22 0,1-1-23 15,-2-1-33-15,-1-3-35 0,3 0-48 0,-1-1-55 0,1-3-101 16,0 0-122-16,0-2-100 0,0-3-85 0,0 0-37 0,0 0-10 16,1-1-1-16,4-2 7 0</inkml:trace>
  <inkml:trace contextRef="#ctx0" brushRef="#br0" timeOffset="248137.2509">24578 8085 612 0,'-1'-3'626'0,"-1"2"12"0,2-2 10 0,-1 3-90 0,1-4-138 16,0 3-95-16,1-1-74 0,-1 0-50 0,3-1-39 0,1 2-27 0,-1 0-21 15,2-2-20-15,1 0-14 0,5 1-17 0,-1-1-15 0,-1 1-19 16,5 0-23-16,1-1-21 0,-1 0-26 0,2 0-22 0,1 0-22 16,-1-1-26-16,3 2-25 0,-2 0-30 0,1 0-32 0,-1 0-41 15,-3 0-44-15,2 1-57 0,-2 1-62 0,0 0-67 0,-3 0-71 0,-3 0-37 16,2 0-21-16,-2 1-1 0</inkml:trace>
  <inkml:trace contextRef="#ctx0" brushRef="#br0" timeOffset="248313.0224">24541 8231 133 0,'-10'7'544'0,"2"0"1"16,0-4-2-16,-1 3-84 0,3-2-124 0,1 1-82 0,2-2-61 15,-2 2-39-15,2-2-28 0,0-1-14 0,1 0-9 0,2 0-9 16,2-1-6-16,1 1-9 0,0 1-11 0,2-3-11 0,3 0-13 16,0 0-16-16,6 0-17 0,-1 0-22 0,4 0-26 0,0-3-30 0,5 0-32 15,2-2-51-15,1-1-59 0,5 0-100 0,0-3-117 0,2 0-77 16,1-3-54-16,0 0-27 0,2-1-12 0</inkml:trace>
  <inkml:trace contextRef="#ctx0" brushRef="#br0" timeOffset="248738.0149">25370 7953 138 0,'-3'-2'619'0,"2"2"19"16,-4-1 17-16,2-1-39 0,0 2-72 0,1-1-91 0,1 1-106 0,1 0-64 15,0 0-45-15,0 0-26 0,0 0-20 0,0 0-15 0,0 0-15 16,1 0-17-16,3-2-18 0,-1 2-19 0,-2 0-20 0,4 0-19 0,-1-2-16 16,1-1-12-16,2 3-11 0,-1 0-7 0,5-2-7 0,0-1-4 15,0 1-7-15,2 0-1 0,0-1-4 0,1 0-3 0,-2 2-1 16,2-2-1-16,1 1-1 0,-1 1-2 0,-3-1-2 0,0 2-4 16,2 0-3-16,-4 0-2 0,1 2-2 0,1-1-4 0,-5 3-1 0,1 1-1 15,-1-2 0-15,-3 1 0 0,3 4 0 0,-4-1 2 0,-1 1 3 16,-2 2 2-16,-1 0 2 0,-4 3 2 0,1 2 4 0,-1-1 1 0,-4 1 1 15,-2 1 1-15,1 2 1 0,-2 1 1 0,-4 0-2 0,1 0 0 16,0 1-2-16,-3 2 0 0,5-2-1 0,-3 0-2 0,0 0 1 0,0 0-2 16,3 0-1-16,0-2 1 0,3-1-1 0,-2 0 1 0,4-5 1 15,1 2 0-15,1-2 2 0,1-2 1 0,2 0 0 0,0-3 6 16,3-2 5-16,1 2 4 0,1-2 6 0,1-1 4 0,3-2 3 0,1 0 2 16,0 1 1-16,4-3 3 0,2 0 1 0,-1 0 1 0,4-3-1 15,2 0-6-15,2 1-8 0,-2-3-12 0,4 0-15 0,1-4-15 16,-1 4-15-16,1-5-16 0,1 3-15 0,2-1-15 0,0-1-15 0,0 0-17 15,-2 1-18-15,3 0-21 0,-3-1-24 0,0-1-26 0,-1 3-25 16,0 0-55-16,-3-1-69 0,0 1-85 0,-4-1-93 0,0 2-45 16,-4-1-22-16,0 1-5 0</inkml:trace>
  <inkml:trace contextRef="#ctx0" brushRef="#br0" timeOffset="260454.1358">21628 6036 412 0,'-3'0'524'0,"1"0"4"0,2 0-79 0,0 0-119 0,2 0-97 0,3-2-85 16,2 1-48-16,1-3-28 0,3 1-13 0,3 1-6 0,2-3 0 16,5 1 3-16,1-2-1 0,3 0-1 0,3 0-3 0,2 0-5 15,4 0-2-15,0-1-2 0,3 0 0 0,3-1 0 0,0 3-3 16,2-2-3-16,0 0-3 0,2-1-4 0,1 3-2 0,0-3-4 0,0 2-1 15,1-1-4-15,-2 0-2 0,2 0-4 0,-3-1-1 0,1 1-1 16,-2 1 0-16,-2-1 1 0,2 0-2 0,-3 0-3 0,-3 1 1 16,0-1-1-16,-1 1-1 0,-2 1 1 0,-3 0 0 0,-2 0 0 0,-2-2 3 15,-1 3 1-15,-3 1 2 0,-1-2-2 0,-4 3-2 0,1-1 0 0,-6 0-2 16,-1 0 1-16,0 1-4 0,-2 0-1 0,-5 1-9 0,2 0-9 16,-1 1-10-16,-3-2-13 0,-1 2-16 0,-1 0-20 0,-1 0-20 0,-4 2-23 15,-1-2-34-15,-2 2-36 0,-2 2-42 0,-4-1-40 0,-2 0-68 16,-3 1-83-16,0 0-54 0,-4 3-40 0,-3-2-18 0</inkml:trace>
  <inkml:trace contextRef="#ctx0" brushRef="#br0" timeOffset="260736.8425">22081 6078 32 0,'-12'4'511'0,"0"-1"10"0,3 0-64 15,1 0-101-15,3 0-72 0,1 0-58 0,-1-1-44 0,0 0-35 0,2 0-22 16,3-2-16-16,0 1-13 0,0-1-12 0,0 2-10 0,0-2-14 15,2 2-9-15,-1-1-8 0,5-1-5 0,-2 2-1 0,2-2 2 0,0 0 4 16,5 2 3-16,0-2 5 0,2 3 4 0,4-3 4 0,0 0 1 16,1 0 3-16,4 0 1 0,2 0-1 0,-2 0-1 0,5 0-4 15,2-3-8-15,-3 1-7 0,3 0-9 0,1-1-8 0,0 0-8 0,1-1-7 16,0 1-5-16,0-2-5 0,1 0-4 0,-1 3 0 0,-1-3 1 16,0 2 0-16,1-1-1 0,-1-1 2 0,-4 3 0 0,1-3 2 0,-2 2 0 15,0-1 2-15,-4 1 0 0,0-2 3 0,-3 1-1 0,-3 1 0 16,0 1-6-16,-5-1-6 0,2-1-11 0,-4 3-11 0,1-1-16 15,-4 0-17-15,-2 0-29 0,0 1-33 0,-1-1-54 0,-1-1-64 0,-1 0-107 16,-1 0-129-16,-4 2-74 0,-2-1-47 0,-2-1-18 0,-2 0-8 16</inkml:trace>
  <inkml:trace contextRef="#ctx0" brushRef="#br0" timeOffset="261737.0045">20491 5985 268 0,'-11'-10'500'0,"-5"1"6"0,3 1-86 0,-2-1-133 0,-1 0-83 0,0 1-56 16,0 1-33-16,-3-1-22 0,2 3-11 0,1-2-8 0,-1 2-3 0,3 1-1 15,-4-1-6-15,2 2-5 0,1 1-8 0,-1 2-7 0,0 0-6 16,2 0-3-16,-4 2-4 0,4 1-5 0,-2 2-3 0,0 2 1 16,1-2 2-16,0 4 1 0,0 0 1 0,0 3 1 0,0 1 0 0,0 2-1 15,1 1-1-15,1 2-1 0,0 0-2 0,0 2-2 0,1 0 1 16,0 1-1-16,6 1 0 0,-2 2-1 0,0-4-2 0,3 3-2 0,4 0-2 16,-3-1-2-16,4-1 0 0,2-1-2 0,1 1-1 0,2-1-1 15,3 0-3-15,0-2-3 0,1-1-5 0,4-2-6 0,-1-1-9 0,4 0-9 16,0-4-11-16,3 0-15 0,0-2-16 0,3-1-18 0,2-3-21 0,1-1-22 15,2-3-32-15,1-2-35 0,2-1-35 0,-1-4-38 16,5-3-58-16,-2 0-65 0,1-2-47 0,1-3-36 0,-4-1-17 0</inkml:trace>
  <inkml:trace contextRef="#ctx0" brushRef="#br0" timeOffset="262353.8018">20726 5706 219 0,'-1'-9'525'0,"-1"2"6"16,1-1-67-16,-4 4-104 0,5-1-94 0,-1 2-88 0,-1-1-59 15,2 1-41-15,0 3-26 0,0 0-20 0,0 0-14 0,0 3-11 0,0 1-9 16,0 1-8-16,0 0-5 0,0 3-2 0,-1 1 2 0,1 3 1 16,-4 1 6-16,3 3 6 0,-2-1 8 0,-1 5 8 0,1 0 4 15,-3 3 4-15,-2 1 1 0,3 1 3 0,-3 1 0 0,0 1-1 16,-1 4-1-16,-1-2 0 0,-1 0-3 0,1 0 0 0,-2 1-3 0,-1 0-3 16,3-1-1-16,-2-3-4 0,0 1-2 0,1 0-2 0,1-3-2 15,-1-2-2-15,3-2 1 0,0 0-1 0,0-2 1 0,2-3 2 0,2-3 0 16,-1 2 3-16,2-4 3 0,1-3 3 0,0 1 5 0,1-2 5 15,1-2 5-15,0-1 5 0,1-1 3 0,1-2 1 0,1 0 1 16,0-2 2-16,4-2-1 0,0-1 0 0,3-2-2 0,0 0-2 0,0-3-2 16,2 0-4-16,-1-2-4 0,1 0-6 0,1 0-5 0,-1-2-4 0,1 1-2 15,0 1-2-15,-1-2 0 0,0 2-2 0,2 0 2 0,-5 2 1 16,-1 1 2-16,1-1 2 0,-1 3 0 0,-1-1-3 0,-2 4-3 16,0-2-1-16,-2 3-6 0,1 0-6 0,-2 2-3 0,-1-1-4 15,-1 2-1-15,2 2-3 0,-1-1-1 0,-1 2-4 0,2 0-1 0,-2 3-1 16,2 1 0-16,-1 2 0 0,-1 1 3 0,2 0 2 0,0 2 7 15,-1-1 4-15,2 2 6 0,-1 1 4 0,0-2 2 0,-1 1 2 0,2 1 0 16,2-2 2-16,-4 1 0 0,3-2 1 0,0 1 1 0,0-2 1 16,0-1 2-16,0 0 2 0,0-1 0 0,4-1 4 0,-2-1 2 15,-1-1 4-15,2-3 2 0,0 1 0 0,1 1 0 0,3-4 0 0,-2 0-3 16,1-4 0-16,1 1-3 0,3-1-1 0,-2-4-1 0,1 1-1 0,-1-2-4 16,1-1-1-16,-1-2-4 0,-1-1-4 0,-1-1-2 0,2 2-3 15,-4-3 2-15,0-2 0 0,1 3 5 0,-4-3 3 0,2 3 7 0,-2-1 6 16,-1 0 9-16,0 3 6 0,-3-2 4 0,-1 4 6 0,3 0 2 15,-3 0 1-15,0 3-1 0,-3 0-2 0,3 1-3 0,-1 3-3 16,1-2-8-16,-2 4-6 0,0-1-9 0,2 2-9 0,-3 2-7 16,2-1-10-16,-1 4-5 0,-1-1-5 0,0 2-3 0,-2 2-2 0,1 1 1 15,-1 0-1-15,1 1 3 0,0 2 3 0,0-1 3 0,1 2 2 16,0-1 3-16,1 2 0 0,-1-1 2 0,3-1 0 0,-2 0-1 16,2 0 0-16,0 2-2 0,0-2-5 0,0-2-6 0,2 0-9 0,0-1-11 15,-1 1-10-15,3-3-13 0,-3-1-13 0,2 0-16 0,1 0-13 0,-3-3-18 16,2 0-18-16,2-1-20 0,-1-2-24 0,1-2-22 0,3-1-23 15,-3 0-25-15,3-3-24 0,0-3-21 0,-2 2-20 0,2-3-36 16,0-5-45-16,1 2-24 0</inkml:trace>
  <inkml:trace contextRef="#ctx0" brushRef="#br0" timeOffset="262470.1461">21118 5845 96 0,'-3'-17'526'16,"-1"2"10"-16,1 1-33 0,0 0-57 0,-1 2-89 0,1 4-100 0,1-2-68 15,1 3-48-15,-2 0-41 0,1 2-35 0,0 2-32 0,2-1-31 16,-1 3-26-16,1-1-22 0,0 2-25 0,0 0-27 0,0 2-24 0,0 1-25 15,0 2-26-15,0 0-28 0,0 0-33 0,0 2-34 0,0 0-44 16,1 0-46-16,-1 2-34 0,4-1-23 0</inkml:trace>
  <inkml:trace contextRef="#ctx0" brushRef="#br0" timeOffset="262704.7313">21243 5776 54 0,'4'-4'408'0,"-1"0"-33"0,0 2-48 0,-1-1-44 0,-1 2-43 16,3-1-34-16,-4 0-29 0,0 2-23 0,0 0-17 0,0 0-19 15,0 0-20-15,0 0-14 0,0 2-9 0,0 1-14 0,0 1-10 0,0-1-10 16,0 3-11-16,0 2-4 0,0 1-4 0,0-1 1 0,-2 4 3 16,0 3 3-16,1-1 4 0,-1 4 4 0,-1 0 5 0,0 4 1 15,-1 1-1-15,0 1-3 0,-2 2-3 0,1 1-2 0,-2-1-3 0,1 3-2 16,0-2-4-16,0 2 0 0,-1-2-2 0,1 0-2 0,1-1-1 16,-2-2-1-16,3 1 1 0,-1-4-5 0,1 3-2 0,0-3-9 15,1-1-11-15,2-1-13 0,1-2-15 0,-2-1-22 0,2-1-26 0,0-2-35 16,2-3-40-16,-1 2-48 0,4-3-54 0,1-1-84 0,2-3-99 0,2-1-61 15,-2-1-42-15,2-3-14 0</inkml:trace>
  <inkml:trace contextRef="#ctx0" brushRef="#br0" timeOffset="263222.5439">21522 6240 282 0,'-4'-5'583'0,"1"-1"4"0,2 0 2 16,-3 0-94-16,3 1-141 0,-2-2-92 0,2 2-65 0,-1-4-39 0,0 4-24 16,2-2-17-16,-3 2-14 0,3-1-13 0,-2-1-12 0,-1 3-9 15,2 0-11-15,-3-1-8 0,3 2-8 0,-1-2-8 0,1 3-7 16,-3-1-4-16,0 0-6 0,3 3-7 0,-3-2-6 0,-1 2-5 0,1 0-4 16,-1 2-4-16,-2-1-4 0,-2 3 0 0,3-1-3 0,-2 2 0 15,0 3-1-15,-1-1-1 0,-1 2 2 0,0 0 0 0,1 1 2 0,1 2 2 16,0 0 1-16,2-1 1 0,-2 1 1 0,2 2 0 0,1-2 0 15,2 0-2-15,-1 0 0 0,1 1-1 0,2-1-1 0,1-1 0 16,0-1-2-16,0 0 0 0,1-1-2 0,1-2 1 0,-1 1 0 0,3-3 0 16,-1 1 1-16,0-3-2 0,4 0-2 0,-3-1-4 0,4-2-2 15,-2-2 0-15,2-1-1 0,0 0 0 0,3-3 2 0,0-1 2 0,0-3-1 16,0 0 0-16,1-2-2 0,0-1-2 0,-1-2-4 0,1-3 0 16,-2-1 1-16,3-1 0 0,-2-3 3 0,-2 0 1 0,1-3 2 15,1-3-1-15,-3 0-1 0,-2-2 1 0,2-1 3 0,-3-2 5 0,3 0 8 16,-5 0 13-16,0 1 17 0,2 1 14 0,-3 3 13 0,-1 0 14 15,1 2 12-15,-2 2 12 0,0 4 9 0,0 0 6 0,-2 5 5 0,2-1 0 16,-1 6-1-16,1-1-8 0,-2 4-9 0,0-1-15 0,2 4-18 16,0 0-16-16,0 3-16 0,0-1-11 0,0 3-14 0,0 3-8 0,-3 1-7 15,3 2-5-15,-2 5-3 0,-1-1-1 0,2 5 3 0,-3 1 2 16,0 7 6-16,1 0 5 0,0 2 5 0,0 4 6 0,-1 1 4 16,1 3 0-16,1 0 1 0,-1 1-3 0,2 3-2 0,-3-4-4 15,3 6-6-15,-3-4-9 0,2 0-10 0,0-1-16 0,-1 0-16 0,2-2-17 16,-1-1-20-16,0 0-20 0,1-3-20 0,-3-2-22 0,3-2-21 0,-1-2-20 15,2-3-21-15,0 0-18 0,0-4-21 0,0-2-26 16,3-1-29-16,-1-1-50 0,1-6-64 0,2 0-29 0,2-2-13 0</inkml:trace>
  <inkml:trace contextRef="#ctx0" brushRef="#br0" timeOffset="264153.7068">21683 6232 174 0,'2'-12'559'0,"-1"2"13"0,1 0-34 15,1 1-53-15,-3 2-76 0,1 1-88 0,-1 2-64 0,2-1-55 0,-1 1-41 16,-1 0-36-16,2 3-29 0,0 1-26 0,-2 0-21 0,0 0-20 15,1 1-16-15,1 4-17 0,-1 0-10 0,3 0-8 0,-3 3-4 16,1 1-1-16,0 1 2 0,-1 2 2 0,2-1 4 0,2 3 4 0,-4-1 3 16,1 2 2-16,-1-1 1 0,-1 1-1 0,0-1 0 0,0 1-1 0,0-3 1 15,0 3-2-15,-1-3 1 0,-1-1 2 0,2-2 3 0,-1 0 5 16,1-2 9-16,-3 1 11 0,1-4 16 0,2-1 18 0,-3 1 11 16,3-3 9-16,0-1 5 0,-1 0 3 0,1-1 2 0,-2-3 3 0,2-1 1 15,0-3-1-15,0 1-5 0,0-3-5 0,2 0-7 0,-2-1-12 16,1-4-16-16,4 1-21 0,-1-1-17 0,3-2-14 0,-3 0-14 15,5-2-11-15,0 0-12 0,-1-1-12 0,1 1-10 0,1 0-9 0,1 2-13 16,0-1-10-16,1 2-10 0,0 1-12 0,-1-1-10 0,1 4-11 16,-1 0-7-16,1 3-7 0,-2 0-5 0,2 4-5 0,-3 0-1 0,2 1 2 15,-1 1 0-15,-4 3 3 0,3 3 6 0,-1-3 12 0,-3 4 11 16,0 2 11-16,-2-1 12 0,0 3 13 0,2 1 10 0,-5 0 9 0,0 0 11 16,0 1 12-16,0 2 13 0,-2-2 14 0,-1 0 20 0,2 2 19 15,-1-3 12-15,1 1 7 0,-3 0 6 0,3-1 4 0,-1-1 8 16,0-1 9-16,-1 0 8 0,2 1 9 0,-1-1 6 0,0-3 4 0,1 3-1 15,-1-1-7-15,1-2-7 0,1-1-12 0,0 2-6 0,0-3-5 16,0 1-4-16,0 1-2 0,1-3-2 0,1 3-2 0,-1-4-2 16,3 3 1-16,-3-3 2 0,2 0 3 0,2 0-1 0,-1 0-1 0,0-3-4 15,2 3-3-15,1-4-5 0,1 1-6 0,-2-2-5 0,3 1-2 16,-1-2-3-16,0 0-3 0,-1-1 0 0,2-1-2 0,-3-1 1 0,1 1 2 16,-1-2 4-16,0 0 7 0,-3 1 9 0,1-1 14 0,-1 0 12 15,-2 1 16-15,1 0 8 0,-2 1 8 0,-2 0 4 0,1 1 2 0,-1 0-1 16,-1 0-4-16,0 4-4 0,-3-2-7 0,1 3-5 0,-1 0-8 15,-1-1-8-15,1 3-11 0,-3 0-12 0,1 1-11 0,-1 2-9 16,0 0-7-16,0 3-4 0,-1 1-4 0,-1 0-2 0,3 2-1 0,-1 0 0 16,-1 3-1-16,1 0 1 0,1 1 0 0,1 0 2 0,-2 3 2 15,4-1 1-15,-1-1 3 0,1 3 1 0,4-2 3 0,1 2 0 0,0-2 1 16,0 0 1-16,3 1-1 0,2-1-1 0,-1-1-4 0,6-1-6 16,-2 2-7-16,0-3-8 0,4-1-11 0,1-1-13 0,0-1-12 15,2-1-16-15,1-4-16 0,2 2-12 0,-1-3-13 0,0-1-12 0,2-2-12 16,0-2-8-16,0-1-3 0,2 0-2 0,-4-2 1 0,2-3 7 15,0 1 10-15,-3-2 12 0,1-3 12 0,-2 1 19 0,-2-3 20 0,0 0 22 16,-1-1 21-16,-2 1 27 0,0-1 29 0,-2-2 27 0,1 3 25 16,-2-1 22-16,-4-1 22 0,0 1 17 0,-1 2 13 0,-1-1 12 15,1 4 12-15,-2-1 6 0,0 1 2 0,-2 3-4 0,2 2-6 16,-1-1-14-16,1-1-17 0,0 5-19 0,0-3-21 0,0 2-22 0,0 2-21 0,0 1-18 16,0 0-16-16,0 0-15 0,0 1-14 0,0 2-9 0,0 3-8 15,0-1-5-15,-2 2-2 0,0 0-2 0,2 2 0 0,-1 3 2 16,-1 0 3-16,2-1 6 0,-1 2 5 0,1 1 5 0,-2-1 1 0,0 2 2 15,-1 2 1-15,2-2-1 0,-2 0 1 0,0 1 0 0,-1-2 0 16,1 1 0-16,0 0 1 0,0-1 0 0,0-2 0 0,-1 0 0 16,1 0 2-16,-1-2 2 0,1-2 5 0,-1-1 5 0,3 1 5 0,-1-4 10 15,1 0 13-15,-1-2 18 0,0 1 19 0,2-3 10 0,0 0 9 16,0 0 4-16,0-2 3 0,0-1 2 0,0-2-2 0,2-1-1 16,0-2-4-16,1-1-6 0,0 1-6 0,0-4-13 0,5 0-13 0,-3-3-19 15,3 2-19-15,-2-2-14 0,3-1-8 0,1 0-4 0,-1 1-2 16,2 0 0-16,0 2-1 0,-1 0 0 0,1 1 2 0,-2 0-1 0,1 4 0 15,1-1-2-15,-2 1-1 0,0 4-3 0,1-2-3 0,-2 3-1 16,0 2-2-16,2 1-2 0,1 1-2 0,-3 2 0 0,1 0-3 0,2 3 0 16,-3 2-1-16,2 0-4 0,-1 2-6 0,1 4-13 0,-2-1-15 15,-2 0-25-15,3 4-31 0,-2-1-41 0,-1 3-49 0,1-2-80 16,-4 4-97-16,3-1-100 0,-5 1-102 0,2 1-54 0,-3-1-30 0,0 0-11 16</inkml:trace>
  <inkml:trace contextRef="#ctx0" brushRef="#br0" timeOffset="278602.7828">25725 5816 39 0,'0'0'136'0,"0"0"-1"0,0-3 3 0,3 3 0 16,-3 0-3-16,0-2-1 0,0 2-4 0,0 0-2 0,0 0-2 0,0 0-3 15,0 0-6-15,0 0-7 0,0 0-5 0,0 0-6 0,0 0-5 16,0 0-6-16,0 0-6 0,-3 0-5 0,3 0-6 0,-2 0-5 16,2 0-4-16,0 0-5 0,0 0-4 0,-1 0-5 0,1 0-3 0,0 0-4 15,-2 0-4-15,2 0-3 0,-2 0-4 0,2 0-4 0,0 0-3 0,0 0-4 16,0 0-2-16,0 0-3 0,0 0 0 0,2 2-1 15,0-2 1-15,1 0 1 0,3 3 2 0,0-3 2 0,2 0 4 0,2 2 1 16,4 0 1-16,0-2 4 0,7 1 1 0,-1-1 1 0,5 2 1 16,1 0-2-16,6-2 0 0,-1 0-5 0,5 0-3 0,2 0-5 0,4 0-8 15,2-2-8-15,2 0-9 0,-1 1-7 0,3-1-3 0,1 0-6 16,3-1-9-16,-5 3-8 0,4-4-8 0,-1 1-8 0,-2 0-5 0,1 1-5 16,-5 0-1-16,3-1-2 0,-4 0-1 0,0 0 0 0,-4-1 1 15,-1 2 2-15,-1-1-1 0,-5-2 4 0,-1 2 4 0,-2 0 12 16,-6 0 14-16,1 1 15 0,-4 0 15 0,-4-1 11 0,0 0 4 0,-7-1 7 15,1 1 5-15,-2 1 4 0,-2-1 1 0,-3-1 1 0,-1 1 1 16,-2 1 1-16,-2-3-3 0,1 2-5 0,-3-1-6 0,-1-2-10 0,-3 1-11 16,1-1-4-16,-3 0-3 0,0 0-3 0,0-1 0 0,-1 1 2 15,-3-1 2-15,1-2 2 0,-3 2 1 0,4-1 3 0,-2 0 2 16,1 0 4-16,-3 1 2 0,5-1 3 0,0 1 2 0,-3-1 2 0,2-1 2 16,2 4 4-16,2-2 1 0,-2 1 4 0,2-1 4 0,1 4 4 15,0-4 6-15,1 5 4 0,1-3 2 0,2 2 3 0,-2 0 0 0,-1 2 1 16,3-1 1-16,-1-1-1 0,3 3-1 0,-1-1-4 0,1 0-4 15,1 1-5-15,0 0-8 0,0 0-6 0,0 0-8 0,0 0-8 0,0 0-7 16,0 0-4-16,1 2-5 0,-1-1 0 0,2 1 1 0,-1 1 0 16,3 2 2-16,-3-1 2 0,4 0 2 0,1 1 3 0,-1 0 4 15,1 2 6-15,1 1 4 0,1-1 4 0,1 0 4 0,1 1 3 0,-1 0 1 16,3 1-1-16,0 0-2 0,0 0-2 0,-1-1-3 0,-1 0-1 16,1 1-1-16,0 1-2 0,-1-3-3 0,-1 1-1 0,-1 0-3 0,-2 0-2 15,1 1-2-15,-1-2 0 0,-2 1-2 0,0 0 2 0,-3-1 3 16,-1 0 1-16,0 1 2 0,0-1 0 0,-3 2 3 0,0-2 0 15,-6 1-3-15,2-1-11 0,-2 3-14 0,-2-1-24 0,0-1-29 0,-4 2-54 16,0 0-66-16,0-1-100 0,-2 2-115 0,2-3-65 0,-2 2-38 16,4 0-21-16</inkml:trace>
  <inkml:trace contextRef="#ctx0" brushRef="#br0" timeOffset="278988.0126">27504 5315 291 0,'4'-11'548'0,"-3"2"10"0,3-2-76 0,-1 3-117 0,-2 0-85 15,2 1-66-15,-1 2-39 0,-1 0-22 0,-1 1-14 0,2-1-12 0,-1 3-10 16,-1 0-11-16,0 1-15 0,0 1-17 0,0 0-16 0,0 0-15 16,0 0-12-16,0 0-15 0,0 1-5 0,-1 2-6 0,1 1-3 15,-2-1 0-15,2 3-4 0,0 1-1 0,0 1 1 0,-1 1 0 0,1 4 2 16,0-1 3-16,-2 1 4 0,-1 2 4 0,3 3 5 0,-1-4 3 16,1 5 1-16,-2-1-1 0,1 1-1 0,1 0-2 0,-2 1 0 0,0 1 2 15,2-1 1-15,0 1 0 0,0-1 2 0,0-1 2 0,0 1-2 16,0 1-3-16,0-3-3 0,0 2-6 0,0-2-8 0,0 1-11 15,0-4-13-15,0 1-15 0,0-1-19 0,0-2-23 0,0-1-26 0,0-1-28 16,2-1-36-16,0 1-39 0,-2-3-28 0,1-1-23 0,1-1-41 16,-1-2-48-16,4-1-64 0,-2-3-71 0,2 0-35 0,0-3-17 0</inkml:trace>
  <inkml:trace contextRef="#ctx0" brushRef="#br0" timeOffset="279370.0311">27640 5556 482 0,'-2'-2'523'0,"2"2"-2"15,-2-1-92-15,2 1-136 0,0 0-91 0,0 0-74 0,0 0-41 0,-2 1-29 16,2-1-17-16,-1 3-13 0,1-1-10 0,0 0-9 0,0 2-6 16,0 0-5-16,0 1-3 0,0-1 1 0,0 2 1 0,0 1 1 0,1-2 5 15,-1 2 2-15,2 0 4 0,0 0 3 0,2-1 0 0,-3 0 3 16,1-1-1-16,1 1 0 0,0 0-1 0,1-3 0 0,-1 1-3 16,2-1-1-16,0 0-4 0,0-1-2 0,0 0-5 0,0-2 0 0,0 0-2 15,1 0-3-15,2-2-2 0,-3 0-3 0,3-1-1 0,-3-2 2 0,-1 0 2 16,4 2 2-16,-3-4 5 0,-2 0 4 0,2 1 4 15,-4-1 4-15,3-1 5 0,-3 0 6 0,1 3 5 0,-2-2 6 0,-2 0 6 16,1 0 4-16,-1 1 1 0,-1-1 0 0,-1 3-3 0,1-2 0 0,-2 2-3 16,0-1-5-16,0 3 0 0,0-3-3 0,-2 2-4 0,1 1-5 15,-1 0-5-15,0 2-6 0,1 0-4 0,-2 0-1 0,1 4-2 16,-2-1-2-16,1 0-1 0,2 2 0 0,-3 3 0 0,2 0 0 0,1 1 1 16,-2 1 1-16,3 0 2 0,-3 2 2 0,3 1 0 0,2 0 3 15,0 2 1-15,1 0 1 0,1 0 1 0,1 2 2 0,1-2-1 16,1 1 2-16,1-1-2 0,0 1-3 0,2-1-6 0,3-1-8 0,-3 1-12 15,4-1-12-15,-1-2-14 0,1 0-14 0,3-2-19 0,-1-1-18 16,1 0-31-16,3-1-37 0,-1-2-45 0,3-4-51 0,0 0-71 0,1-1-85 16,3-1-51-16,-3-1-35 0,2-2-16 0</inkml:trace>
  <inkml:trace contextRef="#ctx0" brushRef="#br0" timeOffset="280069.0753">28099 5620 64 0,'0'0'461'0,"0"0"-54"0,0-3-74 0,0 3-57 0,0-1-48 0,0 0-31 16,0-1-25-16,0-1-17 0,0 1-12 0,0 1-12 0,0-3-13 16,0 1-10-16,0 1-10 0,0-1-9 0,0-1-8 0,0 1-6 15,0 1-4-15,0 0-5 0,0-1-5 0,0 0-4 0,0 1-1 0,0 1-5 16,0 0-2-16,0-2-3 0,0 1-5 0,0 1-1 0,0-2-4 15,0 1-2-15,0 0-4 0,0 2-3 0,0-1-3 0,0 1-5 0,0 0-4 16,0 0-2-16,0 0-4 0,0 0-1 0,-2-1-3 0,2 1 0 16,0 0-2-16,0 0-2 0,0 0-1 0,0 0-1 0,0 0 0 0,0 0-1 15,0 0 0-15,0 0-1 0,0 0 1 0,0 0 1 0,0 0 1 16,0 0 1-16,0 0 1 0,0 0 2 0,-2 0 0 0,2 0 2 16,0 0 1-16,0 0 2 0,0 0 2 0,0 0 1 0,0 0 4 0,-2-2 1 15,2 2 2-15,0 0 0 0,0 0 2 0,0 0 1 0,0 0-1 16,0 0 1-16,0 0-2 0,0 0 0 0,0 0-1 0,0 0 0 0,0 0-2 15,0 0-1-15,0 0-3 0,0 0-1 0,0 0-2 0,0 0-1 16,0 0-2-16,0 0-2 0,0 0 1 0,0 0-1 0,0 0 1 0,-2-1 1 16,2 1 0-16,0 0-1 0,-1-2 2 0,1 2-1 0,-2-1 0 15,0-1-2-15,1 2-1 0,-1 0-2 0,0-1 0 0,-1-1-3 16,2 2-1-16,-3 0-3 0,3-1-1 0,-4 1-6 0,-1 0-2 0,1 0-4 16,2 0-5-16,0 0 0 0,-4 1-2 0,3-1-1 0,-2 3 1 15,-1-1 0-15,1 1 2 0,-1 0-1 0,1 1 2 0,-2 1 0 16,0 1 3-16,0 1 2 0,0 0 3 0,-1 1 1 0,1 3 3 0,2-1 2 15,-2 2 2-15,0-1 0 0,0 2 1 0,2 0 1 0,1-1-1 16,-1 1 1-16,3 0-1 0,-2-1 0 0,2 0-2 0,1 1-1 16,0-1-2-16,2 0-1 0,0-2-2 0,2-1 0 0,0 0-2 0,-1-1 0 15,1-1-2-15,1-2 0 0,0 0 0 0,3-2 0 0,-1 1 1 16,0-1 1-16,1-3 1 0,2-3 3 0,1 3 3 0,0-4 2 0,-1-1 3 16,2 0 2-16,2-2 3 0,-3 0 3 0,2-2 0 0,-1 0 3 15,1-3 1-15,0 2 2 0,-2-2 4 0,-1-2 4 0,3 2 6 0,-3-1 6 16,-2-1 5-16,1 2 8 0,0 0 7 0,-2 0 7 0,-2 2 6 15,2 0 5-15,-2 2 3 0,1 0 1 0,-3 1-1 0,3 1-3 0,-3 2-5 16,1 1-10-16,-2-1-12 0,1 3-14 0,-1 1-16 0,0 0-11 16,0 0-10-16,3 0-7 0,-1 3-6 0,-2 2-5 0,1-1-3 15,-1 2-2-15,2-1 2 0,-1 3 3 0,-1 2 5 0,2 0 7 0,0 3 4 16,-1-2 8-16,2 1 6 0,-1 1-4 0,0 1-7 0,1-1-11 16,0 1-14-16,0 0-19 0,2-1-20 0,-1-1-24 0,0-1-23 0,1 2-28 15,-2-1-30-15,2-2-33 0,-1-1-36 0,4 1-39 0,0-3-47 16,-2 0-50-16,2-2-52 0,3-3-47 0,-1 2-45 0,2-4-12 15</inkml:trace>
  <inkml:trace contextRef="#ctx0" brushRef="#br0" timeOffset="280369.47">28670 5307 128 0,'6'-19'611'0,"-3"5"9"0,0-1 6 0,-1 1-69 0,-1 4-108 0,1 0-89 15,-2 1-81-15,0 2-54 0,0 1-42 0,-2 2-32 0,1 1-28 16,1 0-25-16,-4 0-23 0,3 3-21 0,-2 1-21 0,-1 2-17 15,-2 2-13-15,0-1-12 0,0 4-8 0,-3 2-6 0,-3 4-1 0,3 1-2 16,-3 3 0-16,0 2 2 0,1 2 4 0,-2 2 4 0,2 3 4 16,1 2 3-16,-2 2 3 0,2 1 3 0,2 0 4 0,1 3 3 15,0 1 4-15,1-1 2 0,1 5 4 0,0-1 1 0,4 0 3 0,-2 0 0 16,3-1 0-16,-3 4-3 0,3-4 0 0,3 1-2 0,-3 0 0 16,3-1-3-16,-2-2-1 0,3-1-3 0,-1 0-3 0,0-2-2 0,2-3-1 15,0 0-2-15,-4-1-3 0,4-4-5 0,-2-1-6 0,0-1-7 16,0-4-8-16,-1 1-8 0,-1-3-10 0,3-2-12 0,-4-1-12 15,1-2-11-15,-1-3-9 0,0-1-14 0,0-1-17 0,0-2-26 0,0-2-33 16,0-3-43-16,0 0-49 0,-1-5-75 0,-3 0-88 0,1-3-53 16,2-1-38-16,-3-5-17 0,0-1-6 0</inkml:trace>
  <inkml:trace contextRef="#ctx0" brushRef="#br0" timeOffset="280531.5115">28342 5724 331 0,'-2'-5'561'0,"2"1"9"0,2 0 11 15,1 3-99-15,0 0-151 0,4-1-94 0,1 2-66 0,3-1-33 0,3-1-18 16,2 2-10-16,1 0-5 0,5 0-7 0,2-1-9 0,0-1-11 16,1 2-11-16,4-1-16 0,-1-1-15 0,2 1-20 0,-1-1-21 0,1-1-25 15,0 2-23-15,-2 0-29 0,0-2-32 0,-2-1-32 0,-3 3-31 16,0-1-40-16,-3 0-44 0,-3-1-80 0,-1 1-97 0,-2 0-64 16,-4 1-46-16,-4-1-21 0,-1 0-9 0</inkml:trace>
  <inkml:trace contextRef="#ctx0" brushRef="#br0" timeOffset="280936.9937">27329 6288 212 0,'-6'0'574'0,"-1"-1"13"0,1 1-25 0,3 0-47 0,-2 0-99 15,4 0-125-15,-2 0-73 0,3 0-49 0,0 0-25 0,0 0-15 16,0 0-11-16,0 0-8 0,0 0-10 0,3 0-12 0,0 0-10 16,3 0-11-16,0 0-4 0,2-2-3 0,5 2-2 0,0-2 2 0,5 1-2 15,2-1 0-15,3 0-4 0,2 2-3 0,5-3-3 0,4-1-7 16,2 3-1-16,2-3-1 0,5-1-2 0,-1 3-1 0,6-3-4 0,1 2-6 15,1-1-7-15,4 0-7 0,0-3-5 0,1 3-6 0,2 0-6 16,2-1-4-16,1-1-4 0,0 1-5 0,-2-2-7 0,1 2-7 0,1 0-9 16,-3-4-5-16,-2 4-5 0,-3-2-4 0,0 1-2 0,-1-1-1 15,-7 2 3-15,0-1 1 0,-4 1 3 0,-4-2 1 0,-2 1 2 16,-3 2 0-16,-4-3 1 0,-2 2-1 0,-4 0-5 0,-4 3-6 0,-1-3-10 16,-3 2-13-16,-3 1-20 0,-3 0-23 0,-2 1-26 0,-4-2-27 15,-1 3-37-15,-1 0-40 0,-6 0-82 0,1 0-102 0,-6 0-65 0,0 1-46 16,-3 1-18-16,-5 1-6 0</inkml:trace>
  <inkml:trace contextRef="#ctx0" brushRef="#br0" timeOffset="281303.4951">27453 6390 281 0,'-18'0'551'0,"2"-2"14"0,5 2-57 0,0-2-90 16,0 1-90-16,3 1-88 0,1-1-52 0,3-1-33 0,-2 2-18 0,3 0-7 15,1 0-9-15,-1 0-6 0,3 0-11 0,0 0-12 0,0 0-17 16,0 0-14-16,0 0-15 0,3 0-12 0,0 0-10 0,5 0-6 0,-2 0-6 16,4 0-5-16,-1-1-2 0,9 1-3 0,0-2-1 15,3 2-2-15,6-1-1 0,5-1-3 0,1 2 4 0,6-1 8 0,1-1 3 0,4 2 4 16,3-1 1-16,4-1 2 0,0 2 1 0,2 0 0 0,4-3-1 15,2 2-1-15,1 0-1 0,1-1-2 0,3-1 1 0,-3 1-2 16,4 1-4-16,-1-3-7 0,-3 1-7 0,1 1-6 0,-2-1-6 0,0-1-5 16,-3-1-5-16,-2 0-3 0,-1 0-3 0,-7 1-3 0,2 0-2 15,-4-3-2-15,-1 3 1 0,-5 0-1 0,-2-1-1 0,-2-1 0 0,-2 2-2 16,-5-1-2-16,1 2-8 0,-4-2-8 0,-3 1-18 0,-2 3-21 0,-4-3-32 16,0 4-35-16,-3-3-50 0,-2 1-60 0,0 2-86 0,-3 0-102 15,-3 0-56-15,-1 0-34 0,0 2-14 0</inkml:trace>
  <inkml:trace contextRef="#ctx0" brushRef="#br0" timeOffset="296436.7817">30561 5106 15 0,'-1'-5'472'16,"-3"-1"5"-16,3 2-73 0,1 0-113 0,-4-1-80 0,4 1-62 15,-2-3-37-15,0 2-22 0,2 2-10 0,-1-2-4 0,1 0-5 0,0 2-3 16,0-1-1-16,0 1-3 0,0-2-8 0,0 1-8 0,0 1-6 16,0-2-5-16,0 2-4 0,0-2-4 0,0 3 0 0,0-1 4 0,0 0 1 15,0 0 0-15,0 0-1 0,0 2-1 0,0-2-3 0,0-1-2 16,0 3 1-16,0-3 2 0,0 4 1 0,0-3 0 0,0 1 1 0,0 2-1 15,0 0-3-15,0 0-3 0,0 0-2 0,0 0-4 0,0 0-1 16,0 0-3-16,0 0-1 0,0 0-2 0,0 0-3 0,0 0-3 0,0 0-3 0,0 0-4 16,0 0-1-16,0 0-3 0,0 0 1 0,0 0-2 0,0 0 1 15,0 0-2-15,0 0 0 0,0 0-1 0,0 0 0 0,0 0 1 0,0 0-2 16,0 0-2-16,0 0 1 0,-2 0-2 0,1 0-2 0,1 2 0 16,-2-2-3-16,0 0-1 0,1 3-1 0,-1-3 0 0,1 2 0 0,-3 0-1 15,3 1 1-15,-4 2 1 0,1-1 3 0,-3 2 1 0,-1-1 3 16,2 3 3-16,-3 1 1 0,-3 2 3 0,3 1 1 0,-4 1 5 0,0 3 0 15,0 1 2-15,-2 0 2 0,-1 3 1 0,2 4-1 0,-3-1 2 0,2 2-1 16,0 2-2-16,-1 2 0 0,-1 2 3 0,2 0 3 0,0 4 5 16,2-1 1-16,-1 2 2 0,2 0 1 0,3 1 3 0,1 1 2 0,0 1 0 15,3-2 2-15,5 3 3 0,0-2-1 0,5-1 1 0,3 1-3 16,1-1-8-16,4 1-10 0,3-3-13 0,-2-3-19 0,7 1-19 0,1-2-31 16,0-2-34-16,2-2-50 0,3-2-56 0,-1-3-93 0,4-3-110 0,-1-2-66 15,-1 0-47-15,1-4-21 0,1-3-8 0</inkml:trace>
  <inkml:trace contextRef="#ctx0" brushRef="#br0" timeOffset="301368.4931">30738 5581 75 0,'0'0'92'0,"0"0"-3"0,0 0-2 15,0 0-3-15,2 0-3 0,-2 0-6 0,0 0-7 0,0 0-6 0,1 0-6 16,-1 0-3-16,0 0-2 0,2 0-2 0,-2 0-1 0,2 0 0 0,-2 0-3 15,0 0-4-15,0 0-1 0,0 0-3 0,0 0-1 0,0 0-1 16,1 0-2-16,-1 0 0 0,0 0-1 0,0 0-4 0,0 0-4 0,0 0-2 16,0 0-4-16,2 0-4 0,-2 0-1 0,0 0-2 0,2 0 0 15,-2 0 1-15,0 0-2 0,0 0 1 0,1 2-1 0,-1-2 0 0,0 0 1 16,0 0 1-16,0 0 0 0,0 0 2 0,0 0 1 0,0 0 3 0,0 0 3 16,0 0 2-16,0 0 3 0,0 0 3 0,0 0 3 0,0 0 3 15,0 0 3-15,0 0 4 0,0 0 3 0,0 0 2 0,0 0 1 0,0 0 3 16,0 0-1-16,0 0 2 0,0 0 0 0,0 0 0 0,0 0-2 15,0 0 0-15,0 0-2 0,0 0-2 0,0 0-3 0,0 0-2 0,0 0-4 16,-1-2-4-16,1 2-1 0,0 0-3 0,0 0-2 0,0 0-2 16,-2-2-3-16,2 2-1 0,0 0-3 0,-2-1-3 0,2 1-1 0,0 0-2 15,0 0 0-15,0 0-3 0,0 0-3 0,-1-2-1 0,1 2-2 16,0 0 1-16,-2-1 0 0,0 0 1 0,2 1-1 0,0 0 1 0,-1-3-1 16,1 3 1-16,-2 0-1 0,1-2 1 0,1 1-1 0,0 1 2 0,-3 0 0 15,1-2 1-15,1 1 0 0,-2 1-1 0,1-2-3 0,0 0-2 16,1 2-2-16,-3 0-1 0,3 0-4 0,-2 0-1 0,-1 0 1 0,3 0-3 15,-5 0-2-15,3 0 1 0,-2 0 0 0,0 0 0 0,0 0 1 16,-1 0 1-16,-2 2 0 0,2 0 3 0,-1 1 0 0,-1 0 3 0,2 0 3 16,-3-1 1-16,1 1 2 0,0 2-1 0,-1-1 3 0,1 3-1 0,0-2 0 15,-1 2-2-15,0 1 1 0,3-1 0 0,0 0-1 0,-3 0 2 16,0 3-2-16,5-2 1 0,-3 1-2 0,1-1 1 0,1 3 1 0,-1-3-1 16,3 2 0-16,-2-1 1 0,0 0 0 0,2-1 1 0,1 2-1 0,1-1 2 15,-1-1 0-15,2-1-1 0,0 0 1 0,0 2-2 0,2-3-1 16,-1 0-5-16,1 0-1 0,1-1-1 0,2-1-2 0,0-1 0 15,0 0 1-15,0-1-4 0,0 0-4 0,3-2-2 0,0-2-6 0,1 2 0 16,1-2 0-16,0-1-1 0,0-2 0 0,0 1 1 0,1-2 3 16,2-1 2-16,-2-1 1 0,0-1 0 0,2 0 2 0,-2-1 4 0,1-2 5 15,-1 1 3-15,1-3 0 0,0 1 2 0,-1 0 0 0,2-2 3 0,-4-2 3 16,1-1 3-16,1 0 3 0,-2-1 3 0,-1-1 0 0,0 1 2 0,2-2 2 16,-2 1 2-16,-4-2 0 0,4 2 4 0,-2-3 6 0,-2 4 5 15,0-2 5-15,0 0 4 0,-1 2 4 0,-2-1 1 0,1 1 0 0,0 0 1 16,-2 0 2-16,1 2 3 0,-1 1 4 0,0 1 1 0,0 0 1 15,0 2 0-15,0 1-2 0,0 0-5 0,-1 2-3 0,1 2-7 0,0 0-7 16,0 1-6-16,0 1-6 0,0 2-8 0,0 1-7 0,0-1-9 0,0 3-14 16,0-3-9-16,0 4-9 0,0 0-6 0,-2 2-4 0,2 1-4 15,-2 1-1-15,2 0-1 0,-1 4-1 0,1 0 1 0,-2 1 0 0,1 3 2 16,1 1 2-16,-4 3 3 0,3 1 7 0,-1 0 4 0,1 3 4 16,-3 1 3-16,0-1 2 0,1 1 2 0,0 4 6 0,-1-3 4 0,1 2 1 15,0-2 5-15,0 2 3 0,0-1 4 0,-1 0 4 0,3-1 3 0,-4 0 2 16,2 1 3-16,0-1 3 0,0-2 3 0,0 1 2 0,1-1-1 15,0-1-2-15,-1 0-8 0,1-2-7 0,1 0-12 0,-1-2-14 0,2-1-18 16,0-1-20-16,0 0-25 0,0-3-28 0,0 3-33 0,0-4-37 0,2-1-45 16,-1 1-48-16,3-2-77 0,-1-1-90 0,2-2-50 0,-2 1-25 15,2-4-9-15</inkml:trace>
  <inkml:trace contextRef="#ctx0" brushRef="#br0" timeOffset="302018.5008">31006 5588 126 0,'0'0'527'0,"0"0"5"16,0 0-52-16,0 0-82 0,0 0-98 0,0 0-106 0,0 0-66 0,-2 0-44 15,1 3-25-15,1-3-18 0,-2 4-9 0,2-3-7 0,0 3-10 16,0-1-7-16,0-1-5 0,0 3-7 0,0-2 1 0,0 1 2 0,0 2 3 16,0-1 4-16,2-1 0 0,-2 0 2 0,1 0-1 0,1 0-1 15,-2 1-2-15,1-3 1 0,4 0-1 0,-4 1 2 0,1-1-1 0,1-1 2 16,0-1-1-16,1 0-1 0,-1 0-1 0,2-1-1 0,-2-1-1 0,4-1-3 15,-2-1 0-15,2 1 3 0,-3-3 1 0,3 0-2 0,0 0-2 16,0-2-3-16,-1 0 1 0,1-1 2 0,-2-3 3 0,0 2 1 16,0 0 3-16,-2-1 2 0,2 1 4 0,-1 0 6 0,-3-2 6 0,1 2 5 15,-2 1 7-15,0-1 8 0,0 1 4 0,0 1 4 0,-2 1 0 16,1-1-2-16,-3 4-1 0,3-2-3 0,-3 2-3 0,1 1-4 0,-2-1-3 0,1 3-4 16,-1-1-9-16,0 0-7 0,-3 2-9 0,4 2-10 0,-5 1-4 15,0 1-5-15,1-1-1 0,0 4-2 0,-2 0 2 0,2 2 0 0,-2 1 2 16,1 0 2-16,1 3 2 0,-2-1 2 0,2 2 1 0,1 1 3 15,0 0 3-15,1 1 5 0,1-1 2 0,0 2 1 0,1-1 3 0,2 1 0 16,1 0 1-16,1-2-2 0,1-1 0 0,1 1 1 0,2 0-1 16,1-1 2-16,0-2-3 0,0 0-1 0,-1-2-2 0,3-1-4 0,0 0-2 15,1-1-2-15,0-3-7 0,3 0-7 0,-1 0-7 0,-1-3-11 0,4-2-8 16,0 0-10-16,-2-2-5 0,3-1-5 0,0-2-6 0,2-2-2 0,-2-1-2 16,2-1 0-16,-2-3-3 0,0 0-5 0,2-2 1 0,-2-1 3 15,1-2 3-15,0-2 5 0,-2-1 9 0,0-1 10 0,-1-2 6 16,0 0 8-16,0-4 6 0,-2 2 6 0,-1-1 8 0,0-3 5 0,-1 0 14 15,1 3 16-15,-5-2 16 0,4 3 16 0,-5 0 14 0,2 0 13 16,-2 2 10-16,-1 1 8 0,-1 3 8 0,1-1 8 0,0 3 5 0,-2 1 5 16,0 1 3-16,0 3 3 0,0 0-8 0,0 3-8 0,0 1-11 0,0 0-12 15,0 4-12-15,0-3-13 0,0 4-13 0,0 1-16 0,1-1-16 16,-1 3-18-16,0 0-14 0,0 0-10 0,2 3-8 0,-2 1-7 0,0 1-3 16,0 0-3-16,0 5 0 0,0 0-1 0,0 1 1 0,0 3 2 0,0 2 4 15,0 0 6-15,-2 3 6 0,1 1 8 0,1 0 2 0,-2 2 3 16,0 0 5-16,1 2 2 0,-3-1 4 0,3 1 3 0,-1-1 1 0,-1 1 3 15,1 1 2-15,-1-2 4 0,2 1 2 0,-4-2 2 0,4 0 4 16,-1 0 3-16,1-3 2 0,-3 2 0 0,3-2-3 0,1-1-8 0,-2-1-10 16,0-2-14-16,2 0-17 0,-1-2-21 0,1 0-22 0,0-1-23 0,0-2-29 15,0-3-28-15,0 2-37 0,1-3-41 0,1-1-70 0,1-1-83 16,1-2-71-16,0-2-66 0,4-2-35 0,0-2-19 0</inkml:trace>
  <inkml:trace contextRef="#ctx0" brushRef="#br0" timeOffset="302735.3212">31505 5518 238 0,'-2'2'485'0,"1"-2"-61"0,1 1-93 0,-2-1-83 16,1 2-75-16,1 0-51 0,0-2-33 0,0 0-21 0,0 0-13 15,0 0-9-15,0 3-8 0,0-3-8 0,0 0-7 0,0 0-6 0,0 0-6 16,0 2-3-16,0 0-4 0,0-2 1 0,0 1-1 0,0 1 2 16,0-2 0-16,1 2-1 0,1-1 2 0,-2-1 2 0,1 2 2 0,-1-2 3 15,2 1 3-15,0 0 2 0,1-1 3 0,-2 0 3 0,3 0 2 16,-3 0 0-16,4 0-2 0,-2 0-2 0,5 0 0 0,-2-1-3 0,1 0-4 16,-2-1-5-16,4-1-5 0,-3-2-7 0,1 3-5 0,1-5-2 0,1 2-1 15,-3 0 0-15,1 0 0 0,-3-1 4 0,3-1 2 0,-1 0 6 0,-2 0 2 16,0 1 8-16,-1-1 9 0,-1 1 8 0,1-1 10 0,-3 2 7 0,0 0 7 15,0 0 1-15,0 1 0 0,-2-1-2 0,1 2-1 0,-3 1-3 16,-1-1-4-16,2 0-2 0,-4 3-2 0,0-2-5 0,1 2-6 0,-2 0-5 16,-1 2-4-16,1-1-4 0,-4 1-6 0,3 3-3 0,0 0-2 0,-3 0-3 15,2 0-2-15,2 4 0 0,-2-2 3 0,0 2-2 0,1 1 0 16,1 0-1-16,2 3 2 0,-1-3-1 0,1 2 1 0,2 2 3 0,0-1 2 16,3 2 1-16,1 0 2 0,0-2 4 0,0 3 2 0,1-3-1 0,3 1 0 15,-1-2 1-15,2 1 1 0,1-1-1 0,-2 0 0 0,4-2-4 16,0 1-3-16,2-2-4 0,-1-1-5 0,1-1-9 0,2-1-11 0,-1-2-8 15,1-1-9-15,0 1-8 0,3-3-10 0,-2-1-6 0,0-1-8 0,4-3-4 16,-2-1-2-16,1 0-3 0,0-2 0 0,1-2-2 0,-3-2-1 16,3-1 4-16,0-2 4 0,-2-1 6 0,1-2 8 0,0 0 9 0,1-4 10 15,-4 1 10-15,0-3 7 0,-1-1 10 0,1-1 10 0,-3-1 11 0,-1 1 12 16,-1-2 16-16,0-1 16 0,-1 1 17 0,-2 2 19 0,0-2 15 0,-4 3 16 16,3 0 10-16,-4 0 11 0,1 3 8 0,-1-1 8 0,0 5 4 15,0-3 2-15,0 4-1 0,0 3-2 0,-1-1-7 0,1 2-9 0,0 1-14 16,0 2-14-16,0 2-18 0,0 1-18 0,0 2-18 0,0-1-19 0,0 2-16 15,0 2-19-15,0 1-14 0,0 0-12 0,0 0-9 0,0 1-8 16,0 3-6-16,0 3-3 0,0-2-1 0,0 4 0 0,0 3 3 0,0 1 1 16,0 3 4-16,0 1 4 0,0 0 7 0,-2 4 8 0,0 0 3 0,2 1 1 15,-1 3 1-15,-2-2 0 0,1 3 2 0,-1 0 3 0,0-1 3 0,-2 0 2 16,2 3 3-16,0-4 3 0,0 1 2 0,-1-1 3 0,3-2 1 0,-2 2 2 16,-1-3-1-16,1 1-1 0,1-2-4 0,1-3-7 0,-3-1-12 0,4 1-13 15,-2-2-14-15,0-1-18 0,2-3-17 0,-1 0-19 0,1 0-17 16,0-4-18-16,0-1-13 0,0 0-10 0,0-2-18 0,1-1-20 0,-1 1-23 15,0-4-22-15,4-2-16 0,-3 0-11 0,2-3-8 0,-2-3-4 0,3 1-5 16,-1-5-5-16,0 1-1 0,-1-2-1 0,-1-2 11 0,3-2 20 0</inkml:trace>
  <inkml:trace contextRef="#ctx0" brushRef="#br0" timeOffset="303218.3385">31870 5513 118 0,'-5'-14'191'0,"2"0"37"0,-3 2 30 0,1 2 27 0,1 0 9 16,-1 2 4-16,-2 1-22 0,2 0-34 0,0 1-29 0,0 2-29 0,2-1-22 16,-1 0-21-16,1 3-20 0,1 0-16 0,1 1-17 0,-1-1-16 15,1 2-15-15,1 0-11 0,0 0-10 0,0 0-9 0,0 0-7 0,3 0-5 16,-2 2-3-16,3-1 0 0,-1 1-1 0,2-1 1 0,1 0 3 15,2 3 1-15,1-3-2 0,1 1 0 0,2-1-8 0,1 1-9 0,3-2-15 16,0 0-17-16,3 0-17 0,-2 0-18 0,4-3-22 0,1 1-20 0,0-1-25 16,-1 0-28-16,1 0-25 0,1-1-27 0,-2-1-18 0,1-1-15 0,-2 2-3 15,1-2 0-15,-2-1 12 0,0 2 19 0,-3-2 20 0,-1 3 23 0,0-1 29 16,-1 1 30-16,-4 0 37 0,-1 1 39 0,0 0 37 0,-2-1 36 16,-2 2 28-16,-1 2 26 0,0-2 23 0,-3 1 19 0,-1 1 11 0,0 0 6 15,0 0 2-15,-1 1 0 0,-3 1-6 0,3 0-9 0,-2 2-12 0,-2-1-14 16,2 0-13-16,-2 0-10 0,-1 1-9 0,1-1-8 0,2 2-11 0,-2 0-8 15,2-1-9-15,-2 1-8 0,2 0-7 0,-2 2-5 0,2-2-4 16,2 1-4-16,-3 0-1 0,3-1-1 0,1 1 2 0,-2 0 0 0,2-1 1 0,0 0 3 16,0 0 1-16,0 0 3 0,2-1 2 0,-2 1 2 0,1-2 3 15,3-1 5-15,-1 1 5 0,-2-1 5 0,4 0 5 0,-1-1 4 0,0-1 4 16,1 0 4-16,-1-1 2 0,3-1 0 0,0-1 0 0,1-1 0 16,-1 4 1-16,1-5-2 0,-1 0-1 0,0 0-1 0,1 0-5 0,-2-2-6 15,2 0-4-15,-3-1-4 0,-2 1-4 0,2 0-3 0,-2 0-3 0,-2-1-3 16,-1 1-3-16,0 0-3 0,0 0-4 0,-1 2-1 0,-4-1-3 0,0 2-4 15,-1-1 2-15,-3 2 0 0,-1 0 1 0,-1 2 1 0,-2-1-1 16,1 4 1-16,-6-1 1 0,4 2 0 0,-3 2 0 0,1-2 0 0,-1 4-1 16,-2-1 0-16,3 3 0 0,-1 1 0 0,0 0-3 0,3 2-3 0,2-1-2 15,-2 4 2-15,2-3 2 0,3 3-1 0,0 0 1 0,1 1 3 0,1 0 4 16,2 0 3-16,4 0 7 0,1 0 3 0,0 1 6 0,3-3 5 0,2 2 3 16,3-1 5-16,1 0 2 0,1 0 1 0,2-2 0 0,4 0 1 0,0-1-2 15,3-2-4-15,0-1-8 0,2 0-12 0,1-2-14 0,-1-1-20 16,5-1-18-16,-4-3-21 0,3 0-23 0,1-1-22 0,-1-1-28 0,2-1-29 15,-5-2-36-15,3-1-41 0,-1-1-50 0,0-1-56 0,-3-1-66 0,2-3-71 16,-3 0-43-16,2-2-23 0</inkml:trace>
  <inkml:trace contextRef="#ctx0" brushRef="#br0" timeOffset="303452.1643">32567 5008 351 0,'-5'-8'555'0,"1"-1"4"0,-1 1-1 16,0 1-95-16,4 2-147 0,1 2-82 0,-2 0-52 0,2-1-31 15,0 2-22-15,2 2-14 0,-1-2-13 0,3 2-14 0,2 2-18 0,-2-1-17 16,3 2-16-16,1 2-12 0,0 1-12 0,4-1-6 0,0 4-4 0,1-1-2 16,0 4-1-16,4 0 0 0,-2 3 2 0,0 1-2 0,2 1-2 0,0 3 0 15,-3-1-1-15,2 3-2 0,-3 2 0 0,-1-1-1 0,1 4 0 16,-3-1 1-16,-1 4 0 0,-5-1 4 0,1 3 6 0,-3 1 4 0,-2 2 5 16,-5 1 5-16,-1 0 7 0,-5 4 1 0,-4 0-1 0,-3 1-9 0,-4 3-12 15,-3-1-22-15,-5 2-24 0,-3 0-27 0,-4 0-30 0,-5 0-46 0,1 2-53 16,-4-4-95-16,-2 1-116 0,0-2-82 0,-1-1-66 0,0-3-35 15,-3-1-17-15,2-3-3 0</inkml:trace>
  <inkml:trace contextRef="#ctx0" brushRef="#br0" timeOffset="309284.9744">25817 6742 272 0,'2'-2'412'0,"0"0"-65"0,-1-1-81 0,3 1-94 0,-3 1-48 15,1-1-27-15,-1 0-9 0,3 2-1 0,-3-3 2 0,1 2 5 16,0 1 1-16,-1-1-4 0,2-1-6 0,1 2-6 0,-2-1-7 0,0 1-7 16,-1 0-4-16,3 0-6 0,-3 0-4 0,-1 0-6 0,2 0-5 15,-2 0-5-15,2 0-6 0,-2 0-4 0,1 0-3 0,-1 0-6 16,2 0-3-16,-1 0-4 0,3 0-2 0,-3 1-4 0,4-1-1 0,-1 3-1 16,3-2-2-16,-1 2 0 0,2-1 0 0,3 1 0 0,0 2 2 15,2-3 0-15,1 3 1 0,1 1 3 0,3 0-1 0,-2 0 2 16,5 2 1-16,-3-1-2 0,2 1 1 0,2 1 0 0,0-1-2 0,0 2-1 15,-3 0 0-15,3 1-3 0,-2 1-1 0,0 0-3 0,-2 0 0 16,0 1-1-16,-1 2 0 0,0 0-2 0,-4 0 0 0,2 0-1 0,-1 2 0 16,-5-1 2-16,2 1-1 0,-4 1 2 0,-1-1 2 0,-3 2 2 15,0 0 3-15,-1-1 5 0,-2 1 3 0,-2 1 3 0,-1 0 4 16,-2-2 5-16,1 2 2 0,-3-1 5 0,-2 0 2 0,1-2 3 0,-2 3 2 16,1-3 1-16,0 1 0 0,-1-3-1 0,-1 0-3 0,5 2-5 0,-2-4-3 15,0 2-4-15,-1-3-3 0,4 1-3 0,-2-1-4 0,2 0-3 16,2-1-4-16,0 1-2 0,0-1 0 0,0-2-4 0,2 3 1 15,1-1 0-15,0-2 1 0,0 2 2 0,4-2 3 0,-3 2 1 0,3-3-1 16,-1 2 3-16,2 0 0 0,0-1 1 0,1 3 1 0,3-4-1 16,-1 2 0-16,2-1 0 0,-2 0 0 0,3 0 0 0,1 0-2 15,1-1-2-15,-2 0-1 0,2 0-4 0,2-2-4 0,-2 2-1 0,3-2-3 16,-2-2-2-16,2 1-4 0,-2-1-1 0,2-2-2 0,-2 1-2 16,0 0-3-16,-1-1 0 0,-1 0-1 0,0 0 2 0,-1-1 1 0,0-1-1 15,-3 2 2-15,-2-1 1 0,-1-1 1 0,-2 1 0 0,3 2 1 16,-3-3-2-16,1 0 0 0,-4 0 0 0,0 0 0 0,0 0 2 0,0 3 2 15,-4-2 3-15,3 0 3 0,-2 1 4 0,-3 1 3 0,-1 2 5 16,1-1 4-16,-2 0 2 0,-1 3 4 0,-3 1 2 0,1 1 6 16,-1-1 1-16,-3 3 2 0,1 2 1 0,1 0-1 0,0 0-2 0,0 3-1 15,1 0-2-15,0 1-2 0,1 2-2 0,3 1 0 0,-3-1-1 0,5 2 0 16,-1 1 0-16,2 1-1 0,2 2 2 0,-1 0 0 0,4 0-1 16,4 1 1-16,-1 2-2 0,4-2-2 0,-1 3-1 0,2-1-1 15,3 0 1-15,0 1-4 0,5-1-2 0,-3 1-2 0,4-1 1 0,-1-2-4 16,1 3-3-16,1-3 1 0,-3-1-1 0,3 4-1 0,-1-5 1 15,-1-2-1-15,1 2-1 0,-4 1-1 0,3-4 2 0,-3 3-1 0,-1-2 2 16,-2-1 2-16,-2 2 0 0,-2-1 1 0,-5-1 1 0,1 1 0 16,-4 0-1-16,-4 0 3 0,-3 1 6 0,-3 0 4 0,-5 1 4 0,-2-3-3 15,-5 4-7-15,-2-1-17 0,-4 0-23 0,-5 1-33 0,-2 1-39 16,-5-2-93-16,-3 1-119 0,-7 4-95 0,-4-4-80 0,-5 3-46 16,-2-2-27-16,-3-2-20 0</inkml:trace>
  <inkml:trace contextRef="#ctx0" brushRef="#br0" timeOffset="316068.0938">20128 8494 129 0,'1'-7'569'0,"-1"0"11"15,2-1 9-15,-1 1-84 0,-1-1-130 0,2 4-79 0,0-3-52 16,-2 2-34-16,1 3-23 0,-1-4-17 0,0 4-14 0,0 1-13 15,2-1-17-15,-2 0-16 0,0 2-19 0,0 0-15 0,0 0-18 0,0 0-16 16,0 0-17-16,0 0-13 0,0 0-13 0,0 0-8 0,0 2-7 16,0 1-2-16,1-1-1 0,-1 4-1 0,0-2 1 0,0 2 2 0,0 2 1 15,0 0 3-15,0 4 2 0,0-1 5 0,0 1 2 0,-1 2 5 16,-1 3 3-16,1-1-3 0,-1 0-6 0,-1 2-8 0,0 2-14 0,-1 1-16 16,1-2-18-16,0 1-22 0,-2 0-27 0,-1 2-28 0,3-1-31 15,0-1-34-15,0 1-34 0,-1-1-50 0,3-2-56 0,-1 2-81 0,0-3-95 16,2 0-48-16,2-3-25 0,1-1-4 0</inkml:trace>
  <inkml:trace contextRef="#ctx0" brushRef="#br0" timeOffset="316384.7287">20411 8632 468 0,'0'-4'600'0,"-2"-1"3"0,2 2 0 15,-2-2-96-15,2 3-149 0,-1 0-102 0,-1 1-83 0,1 1-53 0,-3 0-40 16,1 1-25-16,2 3-17 0,-3 1-15 0,0-2-12 0,-2 4-8 15,2-2-9-15,0 4-5 0,-1 0-3 0,0 2 0 0,0 1-1 16,2 0 2-16,-1 0 1 0,0 1 3 0,1 0 1 0,2 1-1 0,1-1-2 16,0 2-1-16,0-3-2 0,1 1-3 0,2-3-2 0,1 2-3 15,0-1-5-15,-1-2-2 0,4 1-2 0,-3-2-1 0,1-1-2 16,0-1-2-16,4-1-2 0,-2-2-1 0,1-1 2 0,-2 0 2 0,2-2 4 16,0-2 4-16,1 1 7 0,-1-3 5 0,1-1 5 0,-2-1 6 15,-1 1 7-15,2-3 5 0,0-1 5 0,-3-1 6 0,0-2 7 0,-2 2 3 16,0-2 4-16,-1-2 0 0,-2-1-1 0,-2 3-3 0,0-5-3 15,-1 5-4-15,-2-4-4 0,0 3-6 0,-2-1-5 0,-3-1-9 0,2 4-13 16,0 0-14-16,-2-1-16 0,-3 3-19 0,0 1-22 0,2-1-23 16,-2 6-25-16,-1-4-28 0,5 5-33 0,-4-1-40 0,4 3-47 15,-3 0-72-15,3 2-86 0,3-1-49 0,1 3-28 0</inkml:trace>
  <inkml:trace contextRef="#ctx0" brushRef="#br0" timeOffset="316784.9389">20554 8208 460 0,'-13'-15'552'0,"-2"0"5"0,-3 0 3 15,0 1-109-15,-3 1-165 0,0 3-91 0,-2 0-56 0,-3 0-33 0,1 1-22 16,2 2-13-16,-6 2-9 0,5 2-10 0,-3 2-11 0,-1 1-6 16,1 1-8-16,-1 2-5 0,1 5-5 0,-2 1-4 0,-1 4-1 0,4 3 0 15,-4 4 0-15,0 2-1 0,0 6-1 0,-1 3-1 0,1 3-1 16,2 6-1-16,-2 0-2 0,3 4-3 0,0 2-2 0,2 5-4 15,-1 0-3-15,4 2 1 0,3 2 5 0,0 1 3 0,6-2 1 0,1 4 3 16,3-1 1-16,2-1 3 0,4-2 1 0,3 1 5 0,3-3 4 0,4 0 5 16,2-3 3-16,3-3 6 0,1 0 4 0,6-6 0 15,2-1-2-15,4-3-2 0,0-4-2 0,5-3-2 0,2-5-2 0,3-2-2 16,1-5-2-16,5-4-8 0,0-3-7 0,5-6-9 0,0-2-10 0,3-7-9 16,0-2-9-16,5-5-9 0,0-3-9 0,-1-4-8 0,0-3-7 15,0-4-5-15,3-1-4 0,-4-4-4 0,-3-1-4 0,0-5 4 16,-3-1 5-16,-2-2 7 0,-3-4 8 0,-2 3 10 0,-6-6 10 0,-3 1 10 15,-4-2 12-15,-4-3 12 0,-1 3 12 0,-9-2 12 0,-3 1 9 0,-4-2 9 16,-6 1 4-16,-7 1 2 0,-3 3 0 0,-8-1-1 0,-3 4-2 16,-8 0-5-16,-4 2-5 0,-6 5-5 0,-3 2-9 0,-4 4-10 15,-4 4-12-15,-1 2-18 0,-4 4-23 0,1 4-26 0,-2 5-31 0,2 4-41 16,-4 3-44-16,2 6-90 0,0 5-107 0,2 2-79 0,0 6-63 16,2 2-34-16,1 7-18 0</inkml:trace>
  <inkml:trace contextRef="#ctx0" brushRef="#br0" timeOffset="317151.4939">19701 9551 486 0,'3'-10'559'0,"0"1"14"0,0-1-67 0,-1 1-109 0,0 2-78 0,2-1-61 15,-2 1-39-15,-1 2-24 0,1 0-17 0,-1 0-12 0,-1 3-10 16,2-1-12-16,-2 1-14 0,0-1-18 0,0 3-17 0,0 0-22 16,0 0-19-16,0 0-20 0,-2 2-15 0,-1 1-11 0,2 0-9 0,-7 3-5 15,3 0-2-15,-3 6-1 0,-2 0 1 0,-3 3 1 0,-5 3 2 16,-3 3-1-16,0 3 3 0,-6 3 4 0,-2 1 2 0,-4 4 1 15,1 2-1-15,-4 0-3 0,-1 4-2 0,-2-1 0 0,-2 3-3 0,1-1-3 16,-2 1 0-16,1 1 2 0,1-3 1 0,-1 2 4 0,3-2 3 16,0 3 3-16,0-5-3 0,3 3-3 0,1-6-9 0,2 2-14 0,2-4-22 15,2 0-28-15,2 0-40 0,3-3-42 0,1 1-69 0,0-4-80 16,4-2-104-16,-1 1-111 0,5-5-65 0,0-1-39 0,1-2-16 0,1-1-7 16</inkml:trace>
  <inkml:trace contextRef="#ctx0" brushRef="#br0" timeOffset="317750.9861">18425 10703 185 0,'2'-9'546'15,"-1"2"-7"-15,1 0-16 0,0-2-70 0,-2 3-97 0,0 1-66 0,0-2-47 16,0 2-34-16,0 0-24 0,0 2-21 0,0 1-17 0,0-1-15 16,0 1-16-16,0 0-17 0,0 2-18 0,0 0-22 0,0 0-20 0,0 0-18 15,-4 2-15-15,1 0-13 0,2 1-9 0,-3 2-4 0,-1 0-3 16,0 2 0-16,-2 1 0 0,2 3 3 0,-3 1 1 0,0 0 1 16,-1 3 2-16,0 0 5 0,0 0 5 0,0 0 3 0,0 0 0 15,1 1 0-15,1-2 1 0,0 1-1 0,0-2-3 0,2-2-1 0,2-2-1 16,0 3-1-16,-2-3 0 0,4-1 2 0,1-3 0 0,-3 1 2 15,3-1 2-15,3-1 5 0,-2-1 5 0,2-1 5 0,2-1 5 0,0-1 3 16,2-1 3-16,2-1 3 0,0-1 2 0,3-1 1 0,0 1 0 16,-1-2 0-16,5-1-1 0,-2-1-4 0,-1 0-1 0,3 0-5 0,-2 1-6 15,2-1-5-15,-4 1-7 0,2 1-4 0,-4-1-4 0,1 3-4 16,-2-1-3-16,1 1-4 0,-2 1-2 0,1 2 0 0,-4 0 0 16,1 0-1-16,-1 2 1 0,0 1 1 0,3 3 2 0,-4-2 2 0,0 4 2 15,-1-1 3-15,0 2 2 0,-1 1 3 0,-1 2 4 0,-1-1 3 16,0 3 2-16,-1-2 1 0,-2 2 2 0,-1 2 0 0,1-3 2 0,-2 2-2 15,-4-1-3-15,1 0-5 0,0 1-7 0,0 2-11 0,-4-6-12 16,-1 2-15-16,1 1-20 0,-1-4-22 0,-5 3-22 0,4-4-30 16,-3 2-35-16,-1-4-41 0,-1 1-45 0,2-2-74 0,-4-1-89 0,3-1-61 15,-2-2-47-15,1-2-23 0,-1 0-12 0</inkml:trace>
  <inkml:trace contextRef="#ctx0" brushRef="#br0" timeOffset="317911.9175">18402 10693 421 0,'12'-10'548'0,"-1"-1"2"0,0 2 4 0,2-1-100 16,-2 0-152-16,5 3-100 0,-5-3-73 0,2 3-46 0,1 0-32 0,0 1-24 15,0 0-17-15,-1 0-19 0,2 2-21 0,-2-1-24 0,1 0-25 16,-1 3-36-16,1-3-40 0,1 2-40 0,-3 1-40 0,2-2-37 0,-1 1-38 16,0 0-46-16,-1 0-55 0,1-1-38 0,-4 2-34 0</inkml:trace>
  <inkml:trace contextRef="#ctx0" brushRef="#br0" timeOffset="318268.1774">18717 10301 240 0,'-12'-8'487'0,"-1"0"-7"0,1 1-79 0,-3 1-113 15,-2 2-63-15,1 1-40 0,-1 1-24 0,-2 2-18 0,-2 0-7 0,-1 2-1 16,-1 1-7-16,-1 1-10 0,-2 4-5 0,-2-1-4 0,0 2-5 16,-2 3-5-16,0 3-5 0,-4 0-4 0,4 7-5 0,-3-2-5 0,-2 5-7 15,2 5-5-15,0-1-8 0,0 4-6 0,1 4-6 0,1 2-8 16,2 2-6-16,-1 5-7 0,6-5-8 0,-1 5-7 0,1 0-6 0,6 1-7 15,1 1-2-15,0-1-2 0,6-1 1 0,1 1-2 0,3-2 1 16,2-2 3-16,2-1 1 0,3 0 3 0,3-3 4 0,4-1 1 0,0-2 4 16,3-3 5-16,3-3 5 0,2-1 6 0,1-4 2 0,5-4 2 15,0 0-2-15,3-5-1 0,2-2-4 0,2-5-6 0,6-3-6 16,-3-5-9-16,7-2-7 0,0-5-10 0,1-3-8 0,2-5-10 0,0-2-6 16,1-5-3-16,0-2-4 0,1-2-4 0,-3-5 0 0,0 0-2 15,0-3 2-15,-2-4 1 0,-2 2 4 0,-1-5 3 0,-3 0 5 16,-2 0 4-16,-4-4 6 0,-3 2 6 0,-1-3 4 0,-5 1 4 0,-4 0 4 15,-2-2 6-15,-3 3 3 0,-5 1 4 0,-5 2 0 0,-1 1 2 0,-6 5 2 16,-4-2 2-16,-2 7 2 0,-5 0 1 0,-2 5 0 0,-5 3-1 16,-1 2-8-16,-4 2-15 0,-2 5-23 0,-3 3-27 0,1 3-31 15,-3 3-33-15,-3 3-50 0,3 3-58 0,-5 3-100 0,2 3-122 16,-2 3-73-16,1 5-44 0,1 2-24 0,-2 2-12 0</inkml:trace>
  <inkml:trace contextRef="#ctx0" brushRef="#br0" timeOffset="318667.9908">17611 11630 312 0,'0'-5'548'0,"0"2"0"0,0-1 1 0,0 1-99 0,0 2-147 0,0 1-106 16,0 0-86-16,0 0-49 0,-1 0-31 0,-1 4-13 0,0-4-4 15,-1 7 2-15,-2-2 6 0,1 6 7 0,-4 0 8 0,-2 4 5 16,2 1 3-16,-4 6 3 0,-1 3 4 0,-4 0 4 0,1 7 6 15,-4-3 2-15,-1 8 5 0,-1-1-1 0,-4 3-2 0,-2 3-2 0,0 1-3 16,-2 0-2-16,-4 3 0 0,-1 2-2 0,2 0 0 0,-4 0-5 16,0 2-2-16,-1-1-4 0,0 2-3 0,2-1-4 0,-2-1-2 0,3-1-2 15,-1-2-1-15,1 1-3 0,2-3 0 0,1 0-11 0,4-3-12 16,-1-5-18-16,2 3-21 0,2-6-27 0,3-1-32 0,5-3-43 0,-1-2-47 16,4-3-81-16,0-3-100 0,4-3-96 0,2-3-95 0,1-1-50 15,4-4-27-15,-1-2-9 0</inkml:trace>
  <inkml:trace contextRef="#ctx0" brushRef="#br0" timeOffset="319500.975">16543 13179 182 0,'0'0'190'0,"0"0"7"0,0 0 2 15,0 0 2-15,0 0 2 0,0 0-2 0,0 0-4 0,0 0-7 0,0 0-10 16,0 0-11-16,0 0-10 0,0 0-12 0,0 0-8 0,0 0-8 15,0 0-8-15,0 0-11 0,0 0-11 0,0 0-10 0,-4 1-12 16,3 0-11-16,-2 1-10 0,-1 1-7 0,0 2-6 0,-1 0-7 0,-3 2-5 16,2 2-5-16,-2 0-3 0,-1 1-5 0,1 4-1 0,-4 0 2 15,0 3 2-15,1 2 0 0,-2 0 2 0,2 1 0 0,0 4 0 0,-1-2-2 16,2 2 2-16,-1 2-1 0,2 0-1 0,0 1 0 0,1 0-1 16,4 0 0-16,-4 0-1 0,3 1-2 0,2-4-1 0,1 1-1 0,2 2 0 15,0-4 0-15,0 0 0 0,4 0-2 0,-1-4 1 0,2 1-1 16,2-3-1-16,-2-2 1 0,3 2-1 0,0-6-2 0,1 1-2 15,1-4-3-15,0 0-6 0,0-1-6 0,1-3-5 0,1-1-7 16,0-3-6-16,-1 0-8 0,-1-2-6 0,2-3-4 0,-2 0-7 0,-2 0-4 16,3-2-4-16,-3-2-1 0,0-2 0 0,-1 2-2 0,-2-1 4 0,-2-2 2 15,1 0 6-15,-3 1 6 0,1-1 7 0,-2 0 5 0,-2 2 9 16,1-3 7-16,-3 3 6 0,1-2 8 0,-2 2 4 0,-1 0 4 16,0 2 2-16,0 0 1 0,-1 3 2 0,1-2 0 0,-2 2 0 0,0 2-2 15,0-1-2-15,-3 1-1 0,3 3-2 0,0 0-2 0,0 0-3 16,-1 3-2-16,-1-1-2 0,2 3-3 0,-1-1-2 0,1 2-4 0,0-1-8 15,-1 3-10-15,1 1-13 0,0-1-13 0,3-1-16 0,0 2-17 16,1 0-21-16,-2-2-21 0,2 1-26 0,1 0-25 0,0-2-28 0,3 0-29 16,0-2-34-16,3 0-31 0,0 0-53 0,2-3-59 0,1-1-32 15</inkml:trace>
  <inkml:trace contextRef="#ctx0" brushRef="#br0" timeOffset="319934.1571">16533 13104 363 0,'-16'-8'490'0,"4"2"-6"0,-4 0-71 15,3 2-101-15,-2-1-69 0,0 2-52 0,0 2-32 0,-2 0-24 0,2 1-16 16,-1 1-12-16,0 0-9 0,0 2-6 0,-1 2-7 0,3-1-6 16,-4 3-6-16,0 3-5 0,2-2-6 0,-5 4-5 0,3 2-3 15,-2 1-2-15,0 1-3 0,0 4-2 0,0-1 0 0,0 6-2 16,0-1-3-16,0 2-1 0,1 3-1 0,2 1 1 0,-1 2 0 0,2 2 0 15,2 3-2-15,3 0-2 0,0 4-1 0,2-3-1 0,2 6 0 0,4 0 0 16,3-1 0-16,3 3 0 0,2 0 0 0,3 1 1 0,4 1-3 16,3-1-2-16,2 1-4 0,5-3-4 0,1 3-5 0,3-4-4 0,3-1-4 15,1-2-4-15,2-4-3 0,1-3-3 0,0-2-3 0,3-2-3 16,0-5-2-16,-1-2-3 0,2-5-3 0,-2-1-1 0,-1-5-3 0,2-5-4 16,-2-4 0-16,-1-3 0 0,-2-5 1 0,1-3-1 0,0-6 0 15,-2-3 2-15,0-4 1 0,-2-6 0 0,-3-2 2 0,2-3 0 16,-4-6 2-16,0-1 2 0,-2-5-1 0,-2 0 2 0,-2-4-3 0,-4-2 0 15,-1-2 1-15,-2-1 5 0,-4-1 3 0,-1 0 2 0,-2-2 2 16,-3 0 1-16,-3 0 3 0,-2 1 3 0,1-1 6 0,-4 2 3 0,-5 4 4 16,0-1 1-16,-1 2 4 0,-3 4 2 0,-4 2-3 0,2 1-4 15,-3 2-6-15,0 6-3 0,-1 1-4 0,-2 3-4 0,0 3-8 16,2 3-8-16,-3 2-18 0,1 2-18 0,3 3-26 0,-2 6-30 0,0-1-32 16,3 3-34-16,0 3-55 0,-1-1-67 0,1 4-98 0,3 1-113 0,1 2-62 15,1 2-36-15,1 1-15 0,3-1-5 0</inkml:trace>
  <inkml:trace contextRef="#ctx0" brushRef="#br0" timeOffset="322567.8863">16784 14270 280 0,'0'-12'548'0,"0"2"-4"0,-1 0-12 0,1 1-75 15,0 0-105-15,0 1-68 0,0 2-50 0,0 0-29 0,0 1-17 0,0-2-12 16,0 4-9-16,0-2-7 0,0 3-6 0,0 0-9 0,1-1-10 16,-1 3-12-16,2-2-14 0,-2 2-14 0,0 0-15 0,0 0-14 0,0 0-14 15,2 0-10-15,-1 2-8 0,2 0 0 0,-1 1 4 0,1-1 4 16,3 5 2-16,-1-1 1 0,1 1 3 0,1 2 2 0,1 3 0 15,4 1 2-15,0 4 2 0,0 0 1 0,2 2 2 0,2 2 1 0,0 1-2 16,3 4-8-16,-2 1-10 0,5 2-9 0,0-1-6 0,4 5-2 16,-4-1-2-16,3 2 0 0,2 2 0 0,0 2 0 0,0 1 1 0,0 0 1 15,1 1-2-15,-2 4-7 0,2-2-7 0,-1 3-10 0,-2 0-6 0,4 0-10 16,-6-1-11-16,2 2-15 0,-2-1-20 0,0 0-17 0,1 0-21 16,-4-2-19-16,-2-1-22 0,2 0-19 0,-3-4-23 0,-2 0-24 0,0-1-25 15,-1 0-28-15,-2-4-33 0,1-1-67 0,-4-1-86 0,1-5-75 16,-1 1-72-16,-1-5-30 0,-3-1-9 0,1-1 1 0</inkml:trace>
  <inkml:trace contextRef="#ctx0" brushRef="#br0" timeOffset="323617.8735">17791 16002 109 0,'-3'-4'560'0,"-2"-3"-3"0,2 2-13 16,-2-2-60-16,1 1-85 0,-1 2-66 0,2-2-56 0,-2-1-35 0,4 2-24 0,-1-1-16 16,0 1-16-16,2 1-12 0,2 0-13 0,0-3-15 0,1 2-15 15,2-2-14-15,1 2-14 0,1-2-17 0,2 1-14 0,0-1-13 16,5 0-14-16,-1-1-15 0,3 2-13 0,0-2-9 0,1 2-7 0,-1 1-4 16,1 0-1-16,1 0-1 0,1 3-4 0,-2-1-2 0,-1 3-4 15,3 0-2-15,-5 0-3 0,2 4-2 0,-4 0 1 0,-2 3 2 0,2 0 1 16,-4 0 1-16,1 4 4 0,-4 1 1 0,-1 1 3 0,-4 2 4 0,0 2 1 15,-4 1 3-15,-1 0 5 0,-4 3 1 0,0-1 4 0,-3 0 1 16,0 1 2-16,-2 1 2 0,0 1 5 0,-1-3 6 0,0 3 5 0,0-4 5 16,1 0 4-16,-2 1 2 0,2-3 2 0,3-3 1 0,-1-1 1 0,2 0 0 15,2-1 0-15,2-4-2 0,0 0-3 0,3-1-6 0,-1-2-8 16,1 2-6-16,3-5-4 0,2 1-4 0,1-1-4 0,0 0-7 0,5-2-10 16,0-2-11-16,1 2-14 0,4-3-14 0,0 1-15 0,4-3-15 15,-1-2-13-15,2 2-14 0,2-2-12 0,2 0-19 0,0-2-21 0,1-2-21 16,-2 2-20-16,1-1-15 0,0 0-14 0,2-2-9 0,-5-1-7 15,3 3-4-15,-2-4-2 0,-2 3 1 0,-1-1 6 0,-1-3 12 0,0 2 14 16,-5-2 22-16,2 0 28 0,-4 2 31 0,-1-2 35 0,-1-2 33 0,-1 2 33 16,-3 0 36-16,-2 2 34 0,1-2 32 0,-2 1 32 0,-2 1 31 15,1 1 26-15,-2 0 21 0,-2 1 17 0,1 2 7 0,0 1 6 0,-1-1-3 16,2 1-5-16,-2 2-7 0,1 0-9 0,-1 1-12 0,0 1-14 16,2 2-15-16,0-1-16 0,1 0-16 0,-1 3-15 0,2 0-17 0,-1 0-18 15,-1 3-11-15,0 0-14 0,-2 0-9 0,2 3-9 0,0 2-5 0,0 1-2 16,-1 0-2-16,1 1 0 0,2 4 1 0,-1-1 1 0,0 1 0 15,2 2 3-15,0 0 0 0,0-2 3 0,2 3 1 0,0-1 0 0,1-1 0 16,2 0 0-16,-1 2-3 0,3-4-5 0,0 2-4 0,0-2-6 0,1-1-6 16,0 0-5-16,3-2-10 0,-3-2-7 0,1 0-8 0,0-3-8 15,1-1-7-15,1-1-9 0,0-1-6 0,-3-4-7 0,2-1-3 0,0-1 1 16,-1-1 1-16,-1-3 0 0,-2 2 6 0,1-3 4 0,-2-3 5 0,-1 2 6 16,-3-3 7-16,-1 1 6 0,-1-1 7 0,-3 0 8 0,1 0 8 15,-4-1 7-15,-1 1 6 0,-2 1 3 0,-1-1 2 0,-3 1 1 0,-1 1 1 16,-2-2 1-16,3 2 0 0,-4 2 2 0,1 0 0 0,0 0-2 15,-2 1-4-15,3 3-7 0,-1-3-10 0,0 1-13 0,0 3-17 0,4-2-17 16,-2 3-22-16,2-1-24 0,2 1-37 0,0-2-44 0,1 1-70 16,1 1-83-16,3-2-73 0,-1 2-70 0,3-3-35 0,0 2-18 0</inkml:trace>
  <inkml:trace contextRef="#ctx0" brushRef="#br0" timeOffset="323984.0835">17932 15445 526 0,'-25'0'563'0,"-1"3"7"0,1 0 9 0,-2 1-84 0,3 4-130 0,-1 2-90 16,0-2-68-16,1 3-42 0,1 4-31 0,2-1-17 0,-1 3-11 15,1 3-4-15,2 1-3 0,2 3-5 0,1 1-6 0,-1 3-4 0,1 3 0 16,3 2-7-16,2 3-4 0,0 3-5 0,3 2-6 0,2 2-5 0,1 3-3 16,3-1-3-16,4 3-2 0,1 0-3 0,4 2-4 0,2 2-4 15,2 0-3-15,5-1-8 0,1 1-9 0,3 0-12 0,2-1-15 0,4-1-14 16,0-2-15-16,2-2-14 0,4-3-12 0,-1 0-11 0,4-6-11 15,0-2-8-15,3-5-9 0,1-3-5 0,-1-4-5 0,4-6-9 16,-2-4-8-16,3-3-2 0,-1-6 4 0,1-4 5 0,-1-4 6 0,0-7 9 16,-1-2 9-16,-1-7 10 0,1-3 12 0,-5-5 14 0,-1-4 15 0,0-3 19 15,-5-5 19-15,0-3 19 0,-5-2 17 0,0-2 12 0,-7-4 8 16,-2-1 7-16,-3 0 3 0,-4-2 7 0,-4-2 8 0,-5 1 5 0,-5 0 2 16,-3-1 0-16,-3-1-1 0,-6 3-8 0,-1 0-6 0,-6 1-5 0,-1 2-5 15,-1 2-3-15,-6 2-1 0,0 2 0 0,-1 2 1 0,-2 4-5 16,-1 1-6-16,-1 4-5 0,0 2-8 0,0 3-8 0,-1 3-9 0,3 2-16 15,0 2-18-15,1 2-20 0,1 5-24 0,1 0-27 0,1 2-33 0,2 5-37 16,-1 0-41-16,6 2-92 0,-3 2-119 0,4 1-86 0,-1 3-71 16,0 0-34-16,5 3-18 0,-3-2 0 0</inkml:trace>
  <inkml:trace contextRef="#ctx0" brushRef="#br0" timeOffset="324867.0678">20436 9556 109 0,'-2'-3'495'0,"2"0"-4"15,-1 2-78-15,-1-2-118 0,2 3-82 0,0 0-67 0,0 0-40 0,0 0-31 16,0 0-19-16,0 0-13 0,0 0-12 0,0 0-7 0,2 0-5 15,-1 3-2-15,1-2 3 0,1 2 6 0,0 0 3 0,3 3 3 16,1-2 4-16,-1 4 3 0,2-1 4 0,4 2 5 0,-2 4 4 0,6 0 4 16,-2-1 4-16,3 4 3 0,-1 0 1 0,6 4-3 0,-1-1-6 15,1 1-5-15,3 4-9 0,2 2-6 0,0-1-8 0,1 4-7 0,4 1-3 16,-2 2-2-16,2 2-2 0,1 0 0 0,0 4-1 0,1 2-1 16,-3 1 2-16,2 2-1 0,1 1 2 0,-3 3 0 0,-1-2 2 15,2 3 2-15,-2-2 2 0,-2 0 4 0,2 1-2 0,-3-2 0 0,0 0-3 16,-2-1-2-16,-3-4-3 0,1 1-1 0,-3-5-5 0,0-2-7 15,-2-2-13-15,-2-4-12 0,-2-1-19 0,0-3-18 0,-3-2-27 16,-3-1-27-16,3-4-43 0,-4-2-46 0,-3-1-94 0,1-4-119 0,-3 0-74 16,-2 0-50-16,-2-3-25 0,-3-1-10 0</inkml:trace>
  <inkml:trace contextRef="#ctx0" brushRef="#br0" timeOffset="325267.4007">21165 11465 497 0,'3'-14'509'0,"0"3"-57"16,1 1-92-16,-1-2-70 0,2 1-55 0,-1 1-31 0,-1 2-18 0,0-1-7 15,0 2-2-15,0 1-4 0,-1 1-5 0,0-1-9 0,0 3-8 16,2 0-14-16,-4 0-14 0,1 2-18 0,-1-1-20 0,0 2-14 16,0 0-14-16,0 0-15 0,0 0-17 0,0 0-15 0,0 0-12 0,0 0-8 15,0 2-5-15,0 0-4 0,0 3-3 0,2 0 1 0,-1 1 0 0,-1 1 0 16,2 2 2-16,0 0 5 0,-2 3 2 0,0 0 8 0,1 2 6 15,-1 1 7-15,0-1 7 0,2 3 3 0,-2 1 1 0,0-1 2 16,1 1-3-16,-1-1-8 0,0 3-9 0,0 0-14 0,0-2-15 0,0 3-21 16,0-3-23-16,0 0-27 0,0 0-29 0,2-1-36 0,0 0-40 15,-2-2-55-15,1-1-60 0,2-2-88 0,-1 1-101 0,2-4-50 16,0-2-24-16,0-2-5 0</inkml:trace>
  <inkml:trace contextRef="#ctx0" brushRef="#br0" timeOffset="325474.08">21433 11368 207 0,'0'-3'567'0,"0"2"0"16,0 1-2-16,0 0-82 0,0 0-124 0,0 0-104 0,0 1-94 15,-1 2-60-15,1 2-41 0,-2-2-22 0,0 4-10 0,1 3-4 16,-1 0-3-16,1 3 1 0,-3 1-2 0,3 1 1 0,-1 1 1 0,-1 3 1 16,0-1 3-16,2 4 0 0,1-2 0 0,-2 2-1 0,0 0-3 15,2-1 0-15,0 2-1 0,0-1 0 0,0 1 0 0,2-3-6 16,0 2-3-16,-2-3-12 0,1 1-15 0,1-2-15 0,-1-2-20 0,2-1-24 15,0-2-26-15,-1-3-27 0,0 3-27 0,-1-5-40 0,2 0-46 16,1-3-80-16,0-3-101 0,0-2-62 0,0-2-42 0,2-3-18 0</inkml:trace>
  <inkml:trace contextRef="#ctx0" brushRef="#br0" timeOffset="325867.1741">21430 11050 425 0,'-24'-12'566'0,"-1"1"-4"15,-2-1-7-15,0 5-103 0,-3 0-146 0,-2 4-84 0,2-2-54 16,-4 4-28-16,1-1-17 0,0 4-14 0,1-1-10 0,-1 4-9 0,-1-2-12 16,4 4-9-16,-1 3-12 0,-1 0-9 0,2 3-12 0,3 1-10 15,-1 4-10-15,1 2-4 0,2 2-3 0,2 2-3 0,1 5 0 16,0 0 0-16,5 4 0 0,0 3 2 0,0-1 2 0,5 8 3 0,2-1 1 16,2 2 3-16,4 2 2 0,3 1 4 0,4 1 2 0,4-1-1 15,3 2 0-15,5-1-4 0,3-2-2 0,4-1-2 0,7-1-1 0,1-5-3 16,0 0-4-16,4-3-5 0,5-3-4 0,-1-3-8 0,2-6-7 15,2 3-8-15,2-8-11 0,-2-2-9 0,1-5-8 0,3-2-5 0,-2-3-6 16,4-4-5-16,-2-6 0 0,3-4-1 0,-2-3 3 0,-1-2 4 16,1-6 4-16,-2-2 9 0,0-5 8 0,-4 1 10 0,-1-6 11 15,-1-2 8-15,-4 0 9 0,-3-5 6 0,-4 1 4 0,-3-6 3 0,-4 2 2 16,-4-4-1-16,-2-1 0 0,-4 0 5 0,-7-1 6 0,-4-2 4 16,-1 1 1-16,-7-1 1 0,-1 3 2 0,-6-1-2 0,-2 4 0 0,-5 0 0 15,-1 5 0-15,-3 0-2 0,-4 4-2 0,0 3-2 0,-2 3 2 16,-1 4-7-16,-1 3-10 0,0 3-9 0,-1 5-9 0,1 3-17 0,-1 4-19 15,0 5-24-15,0 2-26 0,0 4-29 0,-1 4-32 0,1 6-37 16,2 3-42-16,0 5-75 0,0 3-94 0,3 4-70 0,-2 6-56 0,3 1-28 16,1 5-11-16</inkml:trace>
  <inkml:trace contextRef="#ctx0" brushRef="#br0" timeOffset="326151.1101">21084 12187 70 0,'3'-14'603'0,"0"3"13"0,0-1 12 0,0-2-43 0,-1 1-68 15,0 4-103-15,-1 0-121 0,1 0-75 0,0 1-48 0,-2 3-33 16,1-2-22-16,-1 3-21 0,0 0-18 0,0 0-21 0,0 3-22 0,0 1-17 16,0 0-16-16,0 1-12 0,-1 3-11 0,-1 0-6 0,-3 2-6 15,0 4-1-15,-1 2-1 0,-3 3 1 0,-1 3 3 0,-3 4 4 0,-2 3 6 16,-3 3 9-16,-2 6 12 0,-4-3 7 0,-3 9 6 0,0-2 1 15,-4 7 3-15,-3 2 0 0,1 0 1 0,-2 5-1 0,-3-1 0 16,1-1 1-16,-1 3 1 0,0-1 0 0,0-1 2 0,0 0-4 0,2 0-6 16,-1-4-8-16,2 0-10 0,2-3-15 0,1 0-16 0,2-4-26 15,0-1-29-15,4-1-41 0,-3-4-48 0,6 0-87 0,-1-4-109 0,5-2-95 16,-3 1-86-16,6-4-46 0,-3-4-23 0,3-1-9 0</inkml:trace>
  <inkml:trace contextRef="#ctx0" brushRef="#br0" timeOffset="326550.8964">20053 13698 546 0,'3'-8'608'0,"-1"-1"15"0,-1 1 16 0,1 3-96 0,1-1-152 15,-3-1-91-15,2 3-58 0,0-1-37 0,-2 0-27 0,1 3-20 16,-1-1-14-16,2 0-14 0,-1 3-17 0,-1 0-19 0,0 0-22 0,0 0-24 15,0 0-24-15,0 0-20 0,0 0-15 0,2 3-12 0,0 0-7 16,-2-1-4-16,1 5-2 0,-1 0 1 0,2 1 3 0,0 2 4 16,-2 4 4-16,0 0 8 0,0 1 8 0,0 2 7 0,0 3 6 0,0 0 0 15,0 3 2-15,0-2-8 0,0 1-8 0,0 0-14 16,0 2-14-16,2-1-18 0,0 0-21 0,-2-1-26 0,1 0-28 0,-1-1-34 16,3-1-40-16,-1 1-45 0,1-3-49 0,1-3-77 0,0-1-92 0,1 0-64 15,3-4-50-15,0-1-20 0,0-6-5 0</inkml:trace>
  <inkml:trace contextRef="#ctx0" brushRef="#br0" timeOffset="326868.7585">20321 13773 289 0,'-7'-3'593'0,"-1"-1"1"0,2 3 1 0,-3 1 0 16,1 0-119-16,-1 0-182 0,1 0-108 0,1 3-73 0,1 0-45 15,-3 2-26-15,1 0-15 0,3 3-9 0,-2-1-4 0,2 2-2 16,2 3-3-16,-2-1-1 0,4 1-2 0,-3 2 0 0,4 0 0 15,0 1-1-15,0 2 1 0,4-2 1 0,-3 1-1 0,2 1-1 0,1-2-4 16,0 2-3-16,1-4-5 0,3 2-4 0,-2-2-6 0,2-1-6 16,0 0-4-16,0-4-4 0,-2 1-4 0,2-3-3 0,0-1-5 0,3-1-5 15,-4-2-3-15,1-2 1 0,-2-2 3 0,1-2 4 0,2-1 5 16,-1-1 7-16,-4-3 5 0,1 1 7 0,1-4 6 0,-1 0 8 0,-2-3 6 16,-1 0 4-16,-1 2 7 0,-1-2 6 0,-3 0 4 0,2-2 4 15,-4 2 2-15,0 1 1 0,-3-1 0 0,2 1-4 0,-2-1-2 0,0 3-3 16,-3 0-5-16,3 3-7 0,-2-1-6 0,-2 0-7 0,2 3-10 15,-2 0-15-15,3 2-19 0,-1 0-22 0,0 1-25 0,1 1-24 16,3 2-32-16,-2-1-36 0,-1 1-54 0,2 1-62 0,2 0-80 0,2 0-84 16,3 0-47-16,0 0-28 0</inkml:trace>
  <inkml:trace contextRef="#ctx0" brushRef="#br0" timeOffset="327234.0499">20254 13421 136 0,'-14'-3'561'0,"-4"-1"9"0,-1 1 9 16,0 1-75-16,1 2-115 0,-2 2-97 0,0 0-85 0,0 1-55 0,0 2-39 16,-2 0-23-16,4 2-14 0,-2 5-7 0,1-2-7 0,3 3-6 15,-2 3-4-15,0 3-7 0,4 1-7 0,-2 5-5 0,2 2-5 0,0 1-3 16,1 3-2-16,3 5 0 0,0-1 0 0,3 5 2 0,1-1 1 16,1 4 1-16,3 1 1 0,2 1-1 0,2 2-3 0,3-1-4 15,1 1-3-15,2 0-5 0,3-2-4 0,2 0-5 0,2-2-5 0,2-2-5 16,3-2-5-16,0-3-7 0,3-2-7 0,0-3-4 0,4-5-5 15,0-3-6-15,3-1-5 0,0-5-3 0,0-4-5 0,3-2-4 0,-1-6-1 16,0-1-4-16,-1-6-3 0,3-2 0 0,-3-4-1 0,-1-4 4 16,2-3 4-16,-2-3 6 0,-2-3 6 0,-1-3 8 0,2-2 8 15,-6-5 8-15,1-1 3 0,-3-2 7 0,-3-2 5 0,-3-1 6 0,-1-1 5 16,-5-4 6-16,0 1 6 0,-4-2 3 0,-3-1 3 0,-4 1 3 16,-2 2 1-16,-4-3 3 0,0 0 2 0,-4 3 5 0,-1 0 3 0,-3 2 3 15,-1 0 0-15,-1 3 1 0,-1 1-2 0,-1 4 0 0,-2 1-4 16,2 1-6-16,-2 5-8 0,2 0-15 0,-1 3-18 0,2 1-25 15,1 5-28-15,2 0-41 0,0 1-44 0,2 1-66 0,1 5-75 0,4 0-95 16,1 3-103-16,-1-2-57 0,4 4-31 0,1 1-14 0</inkml:trace>
  <inkml:trace contextRef="#ctx0" brushRef="#br0" timeOffset="327620.0967">21683 11997 13 0,'-5'-4'540'0,"0"0"-1"0,1 1-2 0,-1 0-5 0,2 0-122 16,0 3-179-16,1-1-101 0,2 1-59 0,0 0-32 0,0 1-20 16,2 2-4-16,2 0 6 0,-1 4 3 0,4 0 7 0,-1 3 1 0,4 1 2 15,2 4 1-15,1 0 1 0,4 6 1 0,-1 1 4 0,6 4 0 0,0 2 3 16,3 4 1-16,0 1 1 0,1 2-4 0,4 5-5 0,-1 2-4 16,3 1-3-16,-1 0-1 0,-1 8-1 0,3-4-1 0,-1 4-2 15,1 2-1-15,-3 0-1 0,1 2 3 0,-1-1 2 0,-4 1-2 0,3-1-5 16,-6 0-6-16,2 0-2 0,-3-1-4 0,-1-2-4 0,0-2-6 15,-3-1-7-15,-1-1-9 0,0 0-7 0,-4-6-15 0,0 1-13 0,-3-3-23 16,1-1-25-16,0-2-29 0,-3-2-34 0,-1-2-67 0,-1-3-81 16,-3-1-92-16,3-3-96 0,-3-1-45 0,-3-3-23 0,2-3-9 15</inkml:trace>
  <inkml:trace contextRef="#ctx0" brushRef="#br0" timeOffset="328200.1498">22336 13813 162 0,'-4'-8'612'15,"3"4"10"-15,-1-1 9 0,1-2 10 0,-2 1-90 0,1 2-141 0,2-2-103 16,0 1-82-16,0 1-55 0,0-1-42 0,2 2-24 0,1-1-19 16,0 2-11-16,2-3-7 0,-1 2-13 0,3-2-14 0,-1 1-14 15,3 1-15-15,-1 1-13 0,2 0-11 0,2 2-11 0,0-1-9 0,-3 1-5 16,5 1-4-16,-2 1-1 0,-2 0 0 0,0 5 1 0,0-2 2 16,-2 3 3-16,-1 0 2 0,0 2 2 0,-3 2 5 0,0 1 3 0,-3 2 5 15,-1 2 4-15,-1-2 5 0,-3 1 5 0,0 4 5 0,-3-1 5 16,-2 0 2-16,-1 0 6 0,1 1 3 0,-4-1 7 0,2-1 4 15,-2 0 3-15,3-1 3 0,-2-2 4 0,3 0 3 0,-4-4 0 0,5 2 0 16,2-3 1-16,-2 1 0 0,3-3 0 0,2-3-2 0,-2 2-2 16,4-2-5-16,-2-2-2 0,3 0-5 0,0 0-1 0,1-1-3 0,2-1-1 15,2 1-2-15,0-2-5 0,4 0-6 0,-1-2-14 0,4 2-13 16,1-3-15-16,2 0-16 0,2 0-17 0,1 0-17 0,1-2-21 16,3-2-22-16,-3 2-26 0,3-2-26 0,-2 2-23 0,1-5-24 0,1 3-18 15,0-1-16-15,-3 1-18 0,0-1-18 0,0-1-21 0,-3 0-21 16,1 1-20-16,-2-1-20 0,-3-1-14 0,-1 0-12 0,1-1 14 0</inkml:trace>
  <inkml:trace contextRef="#ctx0" brushRef="#br0" timeOffset="328567.7745">22799 13817 285 0,'-2'-12'361'0,"2"3"-8"0,-1 2-20 15,1-1-31-15,-4 1-36 0,3 1-27 0,-1 2-20 0,1-1-19 0,1 2-19 16,-2 2-15-16,0-2-13 0,2 1-15 0,-1 2-18 0,-2 0-14 16,3 0-13-16,0 0-14 0,0 0-17 0,0 0-15 0,0 0-13 0,0 0-13 15,0 0-10-15,-1 0-5 0,1 0-4 0,-2 2-1 0,0 1 4 16,2-2 2-16,-1 2 3 0,-3 2 1 0,3-1 3 0,-2 1 1 15,-1 1 3-15,1 1 3 0,2 0 1 0,-3 1 4 0,0-1 4 0,-1 3 5 16,2-1 5-16,0-2 0 0,0 2 1 0,-1 0-3 0,1 0-1 16,0 1-1-16,0-1 0 0,-2 3 0 0,2-4 0 0,2 3-1 15,-1-1 0-15,0 0-2 0,-1 0-1 0,3 2-5 0,0-2-3 0,0-1-4 16,0 0-2-16,0 1-1 0,3 0-2 0,1 0 1 0,-3 0 1 16,4-3 0-16,1 2 1 0,0-1 0 0,2-1 1 0,1 0-2 0,0-1-1 15,0-1-3-15,3-2-3 0,0 0-4 0,-1 0-7 0,3-3-5 16,1 0-5-16,-2 0-6 0,0-3-5 0,0-2-4 0,1 0-2 15,-1 0-3-15,-1-1 0 0,1-2-1 0,-3-1 2 0,1-1 1 0,-3-2 2 16,-2 2 2-16,2-3 3 0,-5 1 4 0,-2-1 4 0,-1-2 1 16,0 1 2-16,-3-2 1 0,-3 1-1 0,-2 0 0 0,0 0-1 0,-1 1 1 15,-4 1-1-15,-1-1-2 0,-2 2 0 0,2 0-1 0,-3 2 1 16,0-2 2-16,0 4 1 0,0 1-2 0,3 1-3 0,-3 0-10 0,2 1-11 16,1 1-19-16,1 1-17 0,4 1-21 0,-2 2-22 0,3 0-21 15,1 0-22-15,3 2-25 0,0-1-29 0,0 2-41 0,4 0-49 16,4 0-65-16,0 0-73 0,0 2-43 0,1-2-26 0,3 0-9 0</inkml:trace>
  <inkml:trace contextRef="#ctx0" brushRef="#br0" timeOffset="329319.9345">23129 13756 131 0,'8'-1'564'0,"-1"-2"19"0,-1 1-24 0,-5 2-44 16,2-3-70-16,-1 3-82 0,-2 0-60 0,0 0-44 0,0 0-33 15,0 0-24-15,0 0-22 0,-2 0-19 0,-1 3-22 0,0-3-20 16,-1 2-20-16,-3-1-20 0,2 2-18 0,-1 0-18 0,-1 2-15 0,-2-1-14 15,3 2-10-15,0 1-9 0,-3 1-4 0,0 1-2 16,3 1-1-16,0 0 0 0,1 2 2 0,-2-2 1 0,1 4 1 0,2-2 0 0,0 0 3 16,1 2 0-16,1-1 3 0,1 0 1 0,1 2 2 0,1-2 1 15,1 1 1-15,1 1 1 0,1-3 1 0,2 0-1 0,1 0-2 16,0 0-3-16,1-2-2 0,2 2-4 0,0-5-4 0,2 0-5 0,-3 0-4 16,5 0-7-16,-1-3-5 0,-1-1-6 0,1-2-6 0,1 1-5 15,-1-4-4-15,-2 1-2 0,3-2-2 0,-2-1 2 0,0-3 2 0,-3 0 5 16,1 0 3-16,-1 0 2 0,-2-5 5 0,-2 2 3 0,-2-2 5 15,-2 0 2-15,-1-1 4 0,-1-1 3 0,-2 0 0 0,-2-3 1 16,-2 3-2-16,-3-1-3 0,0 0-5 0,-1-2-6 0,-2 3-5 0,0-1-4 16,0 0-4-16,0 1-4 0,-3 0-6 0,3 2-4 0,2-1-5 15,-1 3-8-15,0-1-8 0,3 2-8 0,1 1-9 0,3 0-8 16,1 1-13-16,0 2-14 0,1 1-11 0,1-3-7 0,4 4-6 0,1-2-5 16,1 3-1-16,0-1-2 0,3 0 4 0,2 1 4 0,-1 1 10 15,2-3 12-15,-1 3 15 0,4 0 18 0,-4-1 21 0,4-1 28 0,-4 2 26 16,3-2 24-16,-2 0 24 0,0-1 21 0,0 2 22 0,0-2 20 15,-2 0 16-15,-1-1 13 0,-1 0 12 0,-1-2 7 0,1 2 7 16,-3-3 6-16,-1 2 3 0,-1-1 2 0,-2-1 0 0,-1 1-3 0,-3-2-6 16,-1 0-5-16,-2 0-6 0,0 2-6 0,-1-3-5 0,-4 0-5 0,0 0-7 15,-4 3-5-15,1-2-5 0,-3 2-7 0,-1-1-3 0,-3 1-5 16,2 0-4-16,-6 0-6 0,0 2-3 0,0 1-4 0,-1 3-3 0,-4-2-1 16,2 3-1-16,-3 0 3 0,0 0 1 0,-2 3 4 0,-2-1 2 15,-2 3 3-15,1 2 2 0,-3 1 3 0,-3 3 5 0,-1-1 6 16,-4 4 2-16,2 1 7 0,-4 2 1 0,-1 3 0 0,1 1 0 15,-1 1-3-15,2 2-3 0,2 2-3 0,-1 2-6 0,7 3-7 0,-2 0-7 16,6 3-8-16,1 1-8 0,5 1-7 0,4 3-8 0,3 1-8 0,4 0-7 16,5 2-5-16,2 0-6 0,6 1-3 0,5-1-4 0,5 2-2 15,4-1-3-15,5-3-2 0,5 2-2 0,4-2-2 0,7 0-3 16,3-2-5-16,5-2-5 0,3-3-7 0,3 0-10 0,7-3-8 0,-1-2-12 16,2-3-13-16,5-5-13 0,-1-2-14 0,3-3-7 0,-1-3-3 0,1-5-2 15,2-2-2-15,-1-3 3 0,0-4 4 0,1-3 4 0,-3-5 9 0,1 0 10 16,-1-7 11-16,2-1 14 0,-2-2 16 0,-1-5 19 0,-1-2 18 15,-3-3 17-15,0-1 9 0,-2-6 10 0,-2 0 6 0,-3-4 5 16,-4 0 1-16,-4-3 1 0,-4-4 0 0,-2 0 1 0,-7-1 1 16,0-1 3-16,-6-2 1 0,-5 2 1 0,-5-1-2 0,-1 2-1 0,-8 1 1 15,-3 0-4-15,-4 2-4 0,-6 3-1 0,-5 3-4 0,-2 2-2 16,-7 2-5-16,-3 4-11 0,-8 1-15 0,-2 4-26 0,-6 5-28 0,-2-1-31 16,-4 7-34-16,-5 1-47 0,-7 4-54 0,-3 4-99 0,-6 4-124 15,-10 3-102-15,-5 3-92 0,-8 4-49 0,-5 4-26 0,-3 2-5 0,-10 4 4 16</inkml:trace>
  <inkml:trace contextRef="#ctx0" brushRef="#br0" timeOffset="331200.3805">17821 11353 10 0,'0'0'55'0,"0"0"0"0,0 0-1 0,0 0 0 16,0 0 2-16,0 0 2 0,0 0 0 0,0 0 3 0,0 0 3 0,0 0 3 15,0 0 2-15,0 0 2 0,0 0 1 0,0 0 0 0,0-1-1 16,0 1-1-16,0 0-3 0,0 0-4 0,0 0-3 0,0-2-3 0,0 0-3 16,0 2-2-16,0 0-4 0,0 0-1 0,0 0-2 0,0 0-2 15,0 0-3-15,0 0-2 0,0 0-1 0,0 0-1 0,0 0 0 0,0 0 0 16,0 0-1-16,0 0-1 0,0 0-3 0,0 0-2 0,0 0-2 15,0 0-3-15,0 0-3 0,0 0-3 0,0 0-2 0,0 0-2 16,0 0-3-16,0 0-3 0,0 0-4 0,0 0-3 0,0 0-3 0,0 0-1 16,0 0-4-16,0 0-1 0,0 0 0 0,2 0 3 0,-2 2 3 15,2 0 10-15,-2 1 10 0,0-2 7 0,0 4 7 0,-2-1 8 16,0 2 12-16,-1-1 10 0,0 5 12 0,-3 1 10 0,-4 2 9 0,1 2 6 16,-3 2 5-16,-5 5 2 0,-3 2 0 0,-1 3-4 0,-4 5-5 0,-5 2-8 15,-2 3-9-15,-6 7-22 0,-3 4-24 0,-3 0-44 0,-5 8-50 16,-2 2-74-16,-2 5-86 0,-3-1-107 0,1 2-117 0,1 1-66 15,0 4-39-15,1-2-23 0</inkml:trace>
  <inkml:trace contextRef="#ctx0" brushRef="#br0" timeOffset="333118.0386">18458 10365 148 0,'4'-8'203'0,"0"-1"-157"0,1-1-133 15,6-4-117-15</inkml:trace>
  <inkml:trace contextRef="#ctx0" brushRef="#br0" timeOffset="334200.4773">17638 10296 113 0,'-2'-11'509'0,"2"3"-69"16,0-4-107-16,-1 5-69 0,1-2-49 0,0 1-26 0,0 1-16 0,0-1-14 15,0 3-13-15,0-1-13 0,0 1-13 0,0 1-14 0,0 1-15 0,0 0-13 16,0 0-14-16,1-1-14 0,-1 4-13 0,0 0-11 0,0 0-10 15,2 0-7-15,1 0-7 0,0 4-5 0,-1-1-4 0,3 0 0 16,-1 0 1-16,3 1 0 0,-3 2 2 0,1 2 2 0,3 1 6 0,1-1 3 16,-1 2 3-16,1 4 4 0,0-1 5 0,-1 2 4 0,1 0 2 15,-1 1 1-15,3 0 2 0,-3 4 1 0,3 0 1 0,-2-2 2 0,1 2 2 16,0 0-3-16,1 1-3 0,-2 0-8 0,1 2-8 0,1-2-15 16,-3-2-11-16,1 1-15 0,2 2-18 0,-3-6-19 0,0 1-22 0,0 0-30 15,1-2-35-15,-2-2-37 0,-1 1-39 0,2-4-34 0,0-3-26 16,-4 0-47-16,1 0-59 0,0-4-43 0,0-1-35 0</inkml:trace>
  <inkml:trace contextRef="#ctx0" brushRef="#br0" timeOffset="334633.2251">17845 10263 348 0,'-5'-7'509'0,"0"-1"-75"0,-1 1-113 15,3 3-70-15,-2-2-49 0,2 3-34 0,2 0-30 0,-3 2-21 0,1-1-18 16,-2 2-16-16,1 2-15 0,2-1-13 0,-2 2-11 0,0 2-12 15,0 1-9-15,-3 3-7 0,1-1-7 0,-2 4-3 0,0 1 1 0,0 2 1 16,-1 1 2-16,1 0 4 0,0 3 1 0,-2 0 2 0,1 2 0 16,1-2 0-16,0 3-1 0,2-1-2 0,-5 1 2 0,4 0 0 15,-1 1 0-15,1-2 1 0,0 0 1 0,1 1-2 0,1-2 1 0,0-1-3 16,2 0-4-16,-1-2-7 0,1-3-6 0,1 0-7 0,0-3-8 16,1 0-8-16,-1-1-9 0,2-2-7 0,0-1-5 0,0-2-3 0,0-2-6 15,0 0-9-15,0-3-14 0,0 0-12 0,0-1-10 0,0-2-5 16,0-2-1-16,0-2 2 0,0-3 0 0,0 1 4 0,0-3 4 15,-1-1 4-15,-1 0 2 0,0-2 3 0,1 0 3 0,-2 0 18 0,-1-2 22 16,0 4 24-16,-1-2 25 0,-1 1 20 0,1 1 20 0,0 2 16 16,0 1 17-16,-1 1 12 0,-2 1 9 0,4 0 6 0,-1 3 9 0,-2-2 5 15,2 2 3-15,1 2-4 0,-1-1-6 0,2 1-10 0,0 1-10 16,0 0-12-16,1 2-13 0,0-1-12 0,1 1-12 0,1 0-12 16,0 0-7-16,0 0-8 0,0 0-6 0,0 0-4 0,0 0-5 0,0 0-2 15,0 0-2-15,1 0 2 0,1 0 1 0,0 0 5 0,-1 0 5 16,3 0 9-16,0 0 8 0,1 0 7 0,1 0 6 0,4-2 3 0,-1 0 2 15,4 0 1-15,1-3 3 0,3 1 2 0,1-3 1 0,6 0 0 16,1-2-2-16,3 1-6 0,6-5-11 0,-1 0-21 0,3 1-26 0,7-3-32 16,-2 1-34-16,2-3-44 0,2 0-49 0,1 0-75 0,0 2-85 15,-1-1-90-15,-2-1-91 0,-3 2-48 0,-2 0-25 0</inkml:trace>
  <inkml:trace contextRef="#ctx0" brushRef="#br0" timeOffset="340667.7801">25594 7290 66 0,'-5'-7'441'0,"1"2"7"0,0-1-86 16,0-1-130-16,0 2-71 0,3 1-42 0,-3-3-20 0,3 3-9 0,-1-1-2 16,0 1-2-16,2-1-1 0,-1 1-3 0,-1-2-4 0,2 3 0 15,0-2-5-15,0 2-5 0,0-1-8 0,0 1-9 0,0 0-6 16,0 1-7-16,0-1-3 0,0 3-6 0,0 0-3 0,0 0-3 0,0 0-2 15,0 0-1-15,0 0 0 0,0 0-2 0,0 0-2 0,0 0-1 16,0 0-1-16,0 0-2 0,2-3-1 0,-1 3-1 0,1 0 0 16,0 0 2-16,3-2 0 0,0 2 3 0,2 0 3 0,1-2 1 0,3 2 3 15,3-3 2-15,2 1 2 0,6 0 1 0,3-1 0 0,2-1 0 16,6 0 0-16,2-1 0 0,5 1-2 0,4-1-4 0,4-1-3 0,2 0-5 16,4 0-5-16,1 0-5 0,3 0-2 0,2 0 2 0,4 1 0 0,-3 0 3 15,3 1 0-15,-1-3-1 0,2 4 1 0,0-2 1 0,-2 2-2 16,0 1 2-16,0 2 0 0,2-2 0 0,-4 2 0 0,-2 0 1 15,-2 0-4-15,2 2-8 0,-7-2-5 0,0 4-5 0,-6-1-4 0,-1 0-4 16,-3 1-2-16,-6 2-3 0,-3-4-3 0,-3 3 0 0,0-1-2 16,-4 2 1-16,-4-1-1 0,-2-1 0 0,-4 2 0 0,0-1 1 15,-3-1 0-15,-4 1 3 0,0-3 0 0,-2 3 0 0,-2-3 0 0,-1 2 0 16,0-1 0-16,0 0 1 0,-1-1 1 0,-1-1 0 0,-2-1 0 16,0 0 1-16,-2 1 1 0,-1-1 0 0,0 0-2 0,0 0-1 0,0-1-3 15,-2 1-4-15,0-3-1 0,-1 2 1 0,-2-3 1 0,2 1-2 16,-4-1-1-16,2-1-1 0,-1 0-2 0,1-1 2 0,0 0 1 15,-3-2 0-15,1 1 2 0,2 0 3 0,0-1 5 0,-1 0 7 0,1 0 5 16,0 1 5-16,-1 0 7 0,3-2 8 0,-2 3 7 0,1-2 10 16,1 2 8-16,-2 0 10 0,2 2 8 0,1-2 9 0,0 2 6 0,0 0 8 15,-1 0 5-15,3 0 7 0,-2 1 1 0,2 1 2 0,0-1-1 16,1 1 1-16,1-1-1 0,-3 2-3 0,3-1-4 0,-1 1-5 16,2 1-4-16,0 0-6 0,0 0-7 0,0 0-6 0,0 0-7 0,0 0-8 15,0 0-8-15,0-2-7 0,3 2-7 0,-1 0-10 0,0 0-4 16,1 0-4-16,2 2-4 0,0-2-2 0,4 3-3 0,-1-2-3 0,0 2 0 15,3 0-2-15,3 1 0 0,-1 3 2 0,2-3 2 0,2 4 2 16,0 0 2-16,-1-1 2 0,2 2 1 0,0 1-1 0,-1-1 0 16,0 2-1-16,-2-1 2 0,1 1-1 0,-4-1 0 0,2 1 0 0,-2-1-1 15,-3 1-1-15,0-1-1 0,-1 1 0 0,-3 0 2 0,-2-2 0 16,1 1-4-16,-4 0-10 0,-2-1-17 0,-3 0-23 0,0 1-34 0,-3 1-39 16,-2 0-57-16,-3-1-66 0,-4 2-91 0,1-1-102 0,-3-1-57 15,-2-2-33-15,0 2-18 0</inkml:trace>
  <inkml:trace contextRef="#ctx0" brushRef="#br0" timeOffset="341523.3335">27982 6931 410 0,'0'-4'515'0,"0"1"-60"0,0-2-93 0,0 2-64 16,0-1-49-16,0-1-34 0,0 2-25 0,0-1-16 0,0-1-8 15,0 2-9-15,0-1-5 0,0 1-7 0,0 0-8 0,0-1-6 0,0 1-6 16,0 2-7-16,0-2-7 0,0 2-7 0,1-1-7 0,-1 0-10 16,0 2-6-16,0 0-9 0,0 0-9 0,0 0-8 0,0 0-6 0,0 0-9 15,0 0-7-15,0 0-8 0,0 0-10 0,0 0-6 0,0 0-7 16,0 0-9-16,0 0-7 0,0 0-6 0,0 0-7 0,0 0-3 16,0 4-4-16,0-3 0 0,0 2-1 0,-1 1 2 0,1-2 0 0,-2 3 4 15,0 0 2-15,-1 3 4 0,2 0 3 0,-2 1 4 0,0 1 5 16,0 1 4-16,-1 2 5 0,0 1 4 0,0 2 3 0,-1 1 0 15,2-2 2-15,-3 5-1 0,2-1-1 0,-3 0 0 0,2 0-1 0,0 0 1 16,2 0-2-16,-3 1-1 0,3-1 2 0,0-1-2 0,0 0 0 0,1-1-1 16,0-1-1-16,2-1-1 0,0-1 0 0,0-1 2 0,0-1 0 15,0-1 2-15,4-2 0 0,-3-1 3 0,3 0 3 0,-1-1 4 16,3-2 5-16,0-1 4 0,0 1 1 0,6-2 4 0,-2-1 2 0,2-1 2 16,3-1 1-16,1-1 1 0,1-1 0 0,1 1-1 0,1-1 0 15,-1-3-3-15,4 1-2 0,-4 0-4 0,2 0-4 0,-2-1-4 16,1 0-2-16,-3 0-2 0,1 0-2 0,-4 3 0 0,1-2 0 0,-2 1 0 15,-4 0 0-15,2 0-1 0,-3 0 1 0,-1 1-1 0,-1-1 0 16,-2 1 0-16,0 1-3 0,2 1 0 0,-4-1-3 0,-1-1-2 16,0 2-3-16,0 0-10 0,0 0-12 0,0 0-17 0,0 0-22 0,0 0-25 15,0 0-27-15,0 0-33 0,0 3-32 0,0-2-53 0,0 1-61 0,0-2-106 16,0 3-127-16,-1 0-70 0,1-1-40 0,-2 1-15 0,-1 0 0 16</inkml:trace>
  <inkml:trace contextRef="#ctx0" brushRef="#br0" timeOffset="342216.4033">28620 6941 142 0,'0'-3'473'0,"0"1"-58"0,0 2-85 0,0-2-67 16,0-1-55-16,0 1-31 0,0 1-22 0,0 0-11 0,0-2-9 15,0 3-9-15,0 0-10 0,0 0-9 0,0 0-8 0,0 0-5 0,-1-2-2 16,1 2-2-16,0-1-3 0,-2 1-4 0,0-2-3 0,2 1-4 16,-1 1-7-16,-1 0-3 0,1 0-7 0,-2-2-5 0,1 2-5 0,1 0-7 15,-2 0-7-15,-1 0-7 0,1 0-7 0,0 0-7 0,0 0-6 16,-2 0-6-16,-1 0-4 0,1 0-4 0,-1 2-1 0,-1-2-4 16,-2 3-2-16,0 0-2 0,-1 0-2 0,0 1 1 0,-2 1-1 0,-1 2 2 15,1 0 2-15,-1 1 1 0,-1 1 3 0,3 3 3 0,-2 0 0 16,0 0 3-16,2 0 0 0,1 1 3 0,0 1 1 0,2 3 3 15,0-2-1-15,3 1 2 0,1 1-1 0,0-1 1 0,3 1-2 0,-1-1 2 16,2-1 0-16,2 2 2 0,-1-2 1 0,4 0 0 0,-1-2 1 0,3-1 1 16,-1 1 2-16,1-4 2 0,2 1 0 0,-1-3 3 0,2 2 2 15,-1-4 2-15,4 1 1 0,-1-4 1 0,1 2 0 0,0-4 1 16,1 3-1-16,-2-3 1 0,3-3-1 0,-1 3-2 0,-1-2 0 0,1 0-2 16,-5 0-1-16,4-1-2 0,-5 0-1 0,0 0-2 0,1 1 1 15,-1-1-2-15,-2 2-2 0,-1-1-9 0,-2-1-12 0,1 2-21 16,-1-1-29-16,-2 2-45 0,3-1-55 0,-4 1-66 0,0 0-75 0,0 0-97 15,0 0-109-15,0 0-61 0,0 0-32 0,-2 1-20 0,0 2-12 16</inkml:trace>
  <inkml:trace contextRef="#ctx0" brushRef="#br0" timeOffset="342816.5055">29213 6662 72 0,'0'-5'537'0,"0"1"6"0,-1-1-84 15,1 2-128-15,0-1-77 0,0 3-59 0,0-1-38 0,-2 0-29 0,2 2-22 16,0 0-20-16,0 0-18 0,0 0-21 0,0 0-19 0,-1 2-19 16,1 1-13-16,-2 1-11 0,0-1-4 0,1 2-4 0,-3 4 2 0,1-1 2 15,-2 3 4-15,1 2 5 0,-2 2 8 0,-2 4 9 0,0 1 8 0,0 3 11 16,-3 2 9-16,1 2 7 0,-4 4 3 0,3 3 2 0,-2 2 0 15,-2 0 1-15,-2 4-2 0,0 2-2 0,0 2-3 0,-1 1-3 16,0-1-4-16,-2 3-3 0,2-2-7 0,-3 1-5 0,4 1-4 0,-2-4-6 16,0 1-4-16,3-1-4 0,-1-4-2 0,1 2-2 0,0-7 1 0,3 2 0 15,4-5 1-15,-4-2 0 0,4 0 2 0,1-3 2 0,0-3 3 16,2-3 2-16,1 0 3 0,2-5 3 0,-2 1 3 0,2-4 4 0,1-1-1 16,-2-2 0-16,4-2-5 0,-2-1-9 0,2-1-17 0,2-2-24 15,-2-2-40-15,6-1-48 0,-3 0-80 0,2-3-99 0,1-1-93 16,2-4-92-16,3-1-52 0,-2 0-31 0,4-5-16 0</inkml:trace>
  <inkml:trace contextRef="#ctx0" brushRef="#br0" timeOffset="343282.7963">29446 7091 108 0,'0'-5'556'0,"-2"-2"13"15,0 2 7-15,1-1-88 0,1 1-138 0,-2 2-87 0,0-1-63 0,2-1-34 16,-1 2-25-16,1 0-16 0,-2 3-15 0,1-3-15 0,1 3-15 16,0 0-16-16,0 0-17 0,0 0-14 0,0 0-15 0,0 0-13 0,0 0-12 15,0 0-7-15,-2 3-4 0,-1-3-2 0,2 3-2 0,-1 0 1 16,-1 0 0-16,0 3 0 0,-1 0 1 0,0 0 2 0,-1 3 2 0,0 0 4 15,-2 1 2-15,0 3 4 0,1-1 4 0,1 1 1 0,-3 2 2 16,2 0 0-16,-1 0 1 0,1 0 1 0,1 3-1 0,-1-3 0 0,1 0 0 16,2 2 1-16,0-2 0 0,0 0 0 0,1 0 0 0,1-2-1 0,1 1-1 15,0-2-2-15,0-1 0 0,0 0 0 0,1-2-2 0,1 2 1 16,-1-4 0-16,3 0 1 0,-1 0 1 0,0-2 2 0,0 0 0 0,3-2 3 16,-3 0 2-16,4-1 2 0,-2-2 3 0,1 0 1 0,2-2 1 15,-2-1 1-15,0 0 1 0,3-2 2 0,1-2 2 0,-2 2-1 0,0-3-1 16,0-1 0-16,1 0 0 0,0-2-1 0,-1-1-1 0,-1-2 0 15,-1 2-1-15,-1-5-3 0,-1 3-1 0,-1-2 0 0,-2 0-2 0,1-1-3 16,-2 0-2-16,0 2-4 0,-2-3-3 0,1 3-1 0,-2 0-4 0,-1 0-4 16,-1 2-5-16,1-1-5 0,-2 3-6 0,1-1-12 0,0 0-15 15,-1 5-26-15,1 0-32 0,2-1-35 0,-3 2-41 0,3 2-39 0,-1-1-39 16,3 4-69-16,1 1-82 0,0 0-64 0,0 0-50 0,0 0-26 0</inkml:trace>
  <inkml:trace contextRef="#ctx0" brushRef="#br0" timeOffset="343934.9405">29721 7020 157 0,'-2'-7'574'0,"0"3"11"0,2 1-25 0,-1-1-45 0,1 1-100 16,-2 0-127-16,2 1-73 0,0 1-45 0,0-1-31 0,0 2-26 0,0 0-21 15,0 0-21-15,0 0-22 0,0 0-25 0,0 0-18 0,2 2-15 16,-2-1-10-16,1 2-8 0,-1 2-5 0,2-1 0 0,0 3-1 0,-2 1 1 15,1 2 2-15,1-1 4 0,-2 4 5 0,1 0 5 0,-1 2 8 16,0 0 7-16,0 2 5 0,0-1 2 0,-1 2 3 0,1 0 2 0,-3 0-1 16,1 0 1-16,0 2 2 0,1-3 1 0,-2 2 1 0,-2-3-1 0,1 2 1 15,2-1-1-15,-1-1 0 0,-1 0-1 0,1-2-4 0,0 0-4 16,0-3-8-16,-1 1-8 0,1 0-10 0,2-4-12 0,-3 1-12 0,0-1-13 16,3-1-12-16,-3-1-12 0,3-1-10 0,-2-1-9 0,3-1-11 15,-2 0-10-15,0-1-13 0,2-2-14 0,0 0-10 0,0 0-9 0,0-4-4 16,0 2-1-16,0-4 5 0,0 0 5 0,0-2 6 0,2-2 10 15,0-2 11-15,-2 0 11 0,3-3 15 0,-2 0 14 0,3-2 24 0,-1-2 26 16,1 0 27-16,-1-1 29 0,2-1 26 0,-2-2 23 0,4 2 21 16,-2-3 18-16,0 2 16 0,0 1 14 0,2-2 10 0,-1 2 8 0,1 0 4 15,-3 3 4-15,4 0 1 0,-2 3-5 0,1-2-7 0,-1 2-9 16,2 4-11-16,-2-3-14 0,1 2-11 0,1 3-14 0,1 0-13 0,-1 1-14 16,1 1-12-16,2 0-11 0,-1 2-10 0,3 2-11 0,-3-1-8 0,3 1-10 15,-1 3-5-15,2-2-3 0,-2 4-4 0,1-1-1 0,-2 2-1 16,0 0-2-16,0 3 1 0,-1-2-1 0,-1 4 0 0,0-1 2 0,-2 3 1 15,-1-3 1-15,-1 4 3 0,-2-1 3 0,2 2 2 0,-5-2 2 16,0 2 1-16,-5 1 3 0,2 0 2 0,-2-1 4 0,-1 2 4 0,-2-3 4 16,-5 0 4-16,1 2 2 0,-2-3 3 0,-1 0 5 0,0 1 2 0,-1-2 2 15,-3 0 1-15,-1-2 4 0,2 0 2 0,-3 0 0 0,5-1 2 16,-3-2 0-16,3 1 3 0,1-1-1 0,0-1 3 0,3 0 2 0,2-1 0 16,1-1-1-16,0 2 1 0,4-3 0 0,-2 2-1 0,4-1 0 0,0-1-3 15,1 0 0-15,2 0-5 0,0 0-3 0,0 0-6 0,0 0-7 16,0 0-7-16,0 0-8 0,0 2-7 0,3-2-4 0,1 3-3 0,-1-2-5 15,2 1-1-15,0 1-3 0,0-1-1 0,4 3-2 0,-1-1 1 16,1 1 1-16,2 1 1 0,-1 1 2 0,4 0 3 0,-3 0 4 0,0 2 1 16,3 0 1-16,-1 0 1 0,1 2 2 0,0-1 2 0,2 0 2 15,-3 2 1-15,4-1 1 0,-3 1 1 0,2 0 2 0,0-1-1 0,-1 1 2 16,2-2 1-16,0 2 2 0,-3-3-1 0,3 2-2 0,0-2-9 0,0 0-14 16,-3-1-20-16,3 1-25 0,-2-1-29 0,0-1-34 0,0 1-46 15,-1-2-55-15,-1 0-92 0,-1 0-114 0,-2-3-71 0,-2 2-48 0,-2-2-27 16,-2-2-12-16</inkml:trace>
  <inkml:trace contextRef="#ctx0" brushRef="#br0" timeOffset="344920.3943">30247 6929 288 0,'0'-5'497'0,"0"-1"-63"16,0 1-95-16,0 1-69 0,0-1-53 0,0 2-27 0,0-1-15 15,0 2-13-15,0-3-14 0,0 3-11 0,0 1-8 0,0-1-8 0,0 2-11 16,0 0-10-16,0 0-12 0,0 0-12 0,0 0-11 0,0 0-13 15,0 0-10-15,0 0-10 0,0 0-12 0,0 0-10 0,0 0-11 16,0 0-8-16,0 0-7 0,0 2-2 0,0-1-1 0,0 1-1 0,0 3-1 16,0 0 1-16,0 1 1 0,0 1 2 0,0 1 1 0,0-1 3 0,-1 3 4 15,1 2 4-15,-2 1 7 0,0 2 2 0,1 0 3 0,-3 1 2 16,3 3 1-16,-2-2 1 0,-1 1 2 0,3 0-1 0,-2 1 0 0,-1 1 0 16,0 0-1-16,1-1 0 0,0 0-2 0,1-2 0 0,0 1-1 0,1 0 0 15,-2-3-1-15,3 2 0 0,-2-4 1 0,0-1 0 0,2 0 0 16,0-1 2-16,0-2 1 0,2-1 4 0,0 0 2 0,-1 1 3 0,2-6 4 15,1 3 2-15,1-2 2 0,2 1 1 0,1-2 1 0,2-1 1 16,2-2-1-16,-1 0 1 0,4 0 0 0,4-2-1 0,-2 1 1 0,2-2-3 16,1-2-1-16,2 2-5 0,-1-3-2 0,3 3-6 0,-2-4-5 15,-2 1-4-15,1-1-4 0,-1 2-6 0,1-2-4 0,-7 2-9 0,3 0-8 16,-2 1-14-16,-4-1-15 0,2 2-23 0,-4-1-23 0,-2 0-35 0,-1 3-41 16,-5-2-41-16,-1 3-43 0,0 0-88 0,-7 0-112 0,-1 2-64 15,-5-1-41-15,-3 2-17 0,-2 2-5 0</inkml:trace>
  <inkml:trace contextRef="#ctx0" brushRef="#br0" timeOffset="346733.0464">29368 7246 256 0,'5'-5'223'0,"-2"0"-33"0,-2 0-19 0,3 1-16 16,-3-1-15-16,2-1-8 0,1 0-1 0,-1 0-6 0,0 0-9 16,0 0-9-16,2 2-12 0,-2-2-4 0,0-1-1 0,0 2-2 15,-1 0-1-15,1 1-7 0,-1-1-8 0,-1 1-2 0,3-2 2 0,-3 1-2 16,1 2-3-16,-1-1-2 0,4-1-2 0,-4 2-1 0,1 0-2 16,-2 0-3-16,1 0-9 0,-1 1-6 0,0 2-9 0,0 0-4 0,0 0-7 15,0 0-7-15,0 0-11 0,0 0-8 0,0 0-10 0,0 0-5 16,-1 2-7-16,-1 1-3 0,1 0-3 0,-4 0 1 0,4 3 1 0,-4 2 0 15,2-1 3-15,-4 2 3 0,2 0 3 0,1 4 7 0,-5-1 4 0,4-1 3 16,-3 4 5-16,1-3 3 0,0 3 1 0,0-1 0 0,2 1 2 16,-3 0-2-16,4-2 0 0,-2 0 0 0,-1-1-1 0,4 1 1 0,0-1-4 15,0-2 1-15,-1 1-1 0,3-4 1 0,-1 1-1 0,1-1 2 16,1-1 1-16,-2-2 2 0,2 0 4 0,0 0 2 0,0 0 3 0,0-4 5 16,0 5 6-16,2-5 1 0,-2 0 3 0,1 0 3 0,1 0 0 0,-1-5 3 15,3 5-1-15,-1-4 1 0,2 0 0 0,-2 0-2 0,2 0-2 16,1-2-1-16,-2-1-4 0,1 0-3 0,2 0-4 0,-3 0-1 15,0-1-2-15,2-1-3 0,-3 1 0 0,2-1 0 0,-4-1 1 0,2 2-2 16,1-1 0-16,-3 2-1 0,-1 0-1 0,2-1-3 0,0 2 0 0,-2 2-4 16,0-1-4-16,-2 1-4 0,0 1-4 0,2 0-4 0,-1 2-4 0,-1 1-3 15,0-3-2-15,-1 3-3 0,0 3-3 0,0-2 0 0,-5 2-1 16,3 0 0-16,1-1 1 0,-4 3 2 0,0 1 2 0,0 1 2 0,0 1 4 16,2 0 2-16,-2-1 2 0,-2 0 3 0,6 1 1 0,-3-1 1 15,2 1 2-15,0 1 1 0,2-3 2 0,-1 3 0 0,1-1 1 0,1-2 1 16,1 1 1-16,1-2 1 0,0 0 4 0,0 0 1 0,1 2 4 15,1-4 1-15,-1 1 2 0,3-1 2 0,0-1 4 0,1 0 1 0,-2 1 1 16,2-3 2-16,1 0 0 0,1-3 3 0,2 1 0 0,-3 0 1 16,1-1 0-16,1 0-1 0,1-1 2 0,-1-1-1 0,-2-2-4 0,2 2-1 15,0-2-1-15,-2 2 0 0,-1-3 1 0,0 2 0 0,0-3 1 0,1 3 2 16,-3-1 1-16,-2 1 1 0,1-1-1 0,0 2-2 0,-2 0-3 16,0 1-2-16,0-1-2 0,-2 2-1 0,0 0-3 0,1 2-5 0,-1-2-6 15,-1 3-3-15,-3-2-4 0,1 2-4 0,2 0-6 0,-2 2-3 16,0-1-1-16,-1 1-1 0,-2 1 0 0,4-1 0 0,-4 2 2 0,3-1 1 15,0 2-1-15,1-1 1 0,-1 0 0 0,2 3 1 0,-1-3 0 0,3 1 1 16,-2 0 1-16,3-3 1 0,0 2 1 0,0-1 1 0,0 1 0 0,1 1 0 16,1-2-1-16,-1 0 3 0,1 0 1 0,1-1 5 0,0 1 3 15,1-3 3-15,2 1 2 0,-3-1 1 0,2 0 0 0,1-1 3 16,-1-1 1-16,1 1 3 0,2-2 2 0,-3 0 2 0,-1 0-1 0,1-2 3 16,2 2 1-16,-1-1 2 0,-3-1 1 0,0 2 3 0,0-2 1 0,-1 3 5 15,-1-3 1-15,1 3 0 0,0-1 0 0,-2-1-7 0,0 3-5 16,-2-1-4-16,0 1-4 0,-1 1-5 0,2 0-6 0,-4 0-3 0,-3 0-5 15,-1 1-14-15,1 2-15 0,-5 1-27 0,-1 1-32 0,-3 2-48 16,1-2-55-16,-6 1-103 0,0 3-124 0,-3 0-70 0,0 1-38 0,-2 1-20 16,-3 2-8-16</inkml:trace>
  <inkml:trace contextRef="#ctx0" brushRef="#br0" timeOffset="356266.3803">16474 11589 299 0,'-4'-2'277'0,"-1"1"-63"0,2-1-50 0,0 2-34 15,0-1-22-15,1-1-11 0,1 2-6 0,-1-1-8 0,0 1-9 0,2-2-6 16,0 2-8-16,0 0-6 0,0 0-5 0,0 0-7 0,0 0-11 16,0 0-7-16,0 0-7 0,0 0-6 0,0 0-3 0,0 0-3 0,0 0 1 15,0 0 1-15,0 0 1 0,0 0 3 0,0 0 1 0,0 0 3 16,0 0 2-16,0 0 1 0,0 0 1 0,0 0 0 0,0 0 1 15,0 0 1-15,0 0-2 0,0 0 1 0,0 0-1 0,0 0 0 16,0 0-1-16,0 0-1 0,0 0-1 0,0 0-2 0,0 0 1 0,0 0-1 16,0 0-2-16,0 0 0 0,0 0 0 0,0 0-1 0,0 0 0 0,0 0-1 15,0 0 0-15,0 0-1 0,0 0 1 0,0 0 1 0,0 0-1 16,0 0-1-16,0 0 1 0,0 0-1 0,0 0-1 0,0 0-2 16,0 0 0-16,0 0 0 0,0 0-2 0,0 0 1 0,0 0-1 0,0 0 1 15,0 0-2-15,0 0 0 0,0 0 1 0,0 0-1 0,2 0 2 16,0 0-2-16,-2 0 0 0,1 0 1 0,2-1-1 0,-1 1 1 0,1-2 0 15,0 0 2-15,3 1 0 0,2 0 2 0,0-2 2 0,5-2 3 16,0 2-1-16,5-2 3 0,0-3-1 0,7 0 2 0,2-1 1 0,5-3 0 16,4 0 0-16,4-3-4 0,5-1-1 0,2-3-5 0,5 0 0 15,4-2-5-15,4-2-4 0,2-3-6 0,1 0-5 0,5-1-4 0,3 0-1 16,1 0-3-16,3-7-5 0,3 4-8 0,2-2-8 0,1 1-5 16,1-2-4-16,4 0-5 0,-3 1-7 0,0-2-4 0,0 1-3 0,1-2-1 15,-4 1-1-15,1-1-2 0,-2 1-4 0,-6 1 3 0,-2 0 6 16,-3 1 8-16,-3-1 9 0,-2 3 8 0,-3 0 7 0,-3 3 10 0,-3 0 9 15,-2 2 10-15,-5 1 9 0,-2 1 8 0,-3 3 9 0,-5 0 5 16,-2 3 7-16,-4 2-1 0,-2 1-2 0,-6 0-2 0,1 2-2 0,-6 4-2 16,-3 1-6-16,0 1-5 0,-1 0-7 0,-5 1-15 0,-1 1-13 15,3 1-24-15,-3 1-25 0,0 2-26 0,0 0-25 0,1 0-43 16,1 0-49-16,0 0-65 0,0 3-71 0</inkml:trace>
  <inkml:trace contextRef="#ctx0" brushRef="#br0" timeOffset="357983.9987">27381 9808 207 0,'2'-5'572'16,"-2"1"13"-16,1-1-25 0,-1 2-43 0,2-1-101 0,0 1-128 15,-2 0-69-15,1 0-39 0,-1 1-25 0,2 1-20 0,-1 0-14 0,-1-2-11 16,0 3-12-16,0 0-15 0,0 0-15 0,0 0-16 0,0 0-14 16,0 0-12-16,0 0-12 0,0 0-9 0,0 0-10 0,0 0-7 0,0 0-7 15,2 0-6-15,1 1-4 0,-3 1-3 0,1 0 1 0,1 0-1 16,0 3 2-16,-1-1 1 0,1 0 2 0,-1 3 1 0,3-2 2 0,-3 3 4 16,1 1 3-16,-1 2 4 0,3-2 5 0,-3 1 4 0,1 2 6 15,-1 0 1-15,3 2 1 0,-4 0 1 0,2 0-1 0,-2 0 2 0,2 0-4 16,0 2-4-16,-2 1-6 0,1-3-6 0,-1 3-7 0,2-1-7 15,-2 0-11-15,0 0-14 0,0-1-20 0,1 1-21 0,-1-2-26 16,0 3-28-16,2-3-35 0,0 0-37 0,-2-1-60 0,1 1-70 0,2-2-77 16,-1 0-79-16,0-2-39 0,1-1-21 0</inkml:trace>
  <inkml:trace contextRef="#ctx0" brushRef="#br0" timeOffset="358899.029">27944 9871 249 0,'1'-2'412'0,"-1"-1"-67"0,0 2-51 16,0 0-43-16,0-1-26 0,0-1-19 0,0 0-14 0,-1 0-12 0,1 1-11 15,-3 0-12-15,1-1-10 0,2 0-11 0,-1 0-8 0,1 0-8 16,-2-1-10-16,1 3-14 0,1 0-9 0,-2-2-8 0,-1 2-10 0,1-1-8 16,0-1-9-16,-1 1-8 0,2 0-8 0,-1 2-9 0,0 0-9 15,1-3-9-15,-2 3-8 0,0 0-9 0,0 0-5 0,0 3-5 16,-2-3-5-16,0 4-3 0,0-1-3 0,-1 0-3 0,-4 2 1 0,2 0-1 15,0 3 1-15,-1 1 1 0,0 0 0 0,-1 1 4 0,-1 1 2 16,3 1 1-16,0 1 3 0,-2-2 2 0,3 2 1 0,1 1 2 0,-1 1 3 16,2 0 2-16,0-2 0 0,0 2 1 0,1-2 1 0,3 1 3 0,-1 0 2 15,1-1 1-15,1-1 1 0,1 0 2 0,1-2 1 0,-1 2 1 16,3-3 3-16,0 1 1 0,1-3 1 0,-2-1 2 0,2 0 3 16,1-1 5-16,1-1 0 0,2-1-1 0,0-1 0 0,3-2 1 0,-2-2 1 15,3 1 0-15,1-3 3 0,-3-1 0 0,2 0 3 0,1-1 1 16,-2-4 0-16,1 0 0 0,-1 1-2 0,-1-4-1 0,0 1-3 15,-2 0-1-15,-1-1-2 0,1-3-5 0,-4 2-4 0,-1 0-3 0,-1-2-6 16,-3 1-7-16,0-1-8 0,-3 0-8 0,-1 3-10 0,-1-2-14 16,-4 4-12-16,0-4-17 0,-1 3-15 0,-2 2-16 0,-1 1-20 0,-1 1-23 15,-1 1-29-15,-2 2-34 0,3 1-41 0,-2 1-49 0,0 1-71 16,1 0-83-16,-1 2-43 0,-2 2-26 0</inkml:trace>
  <inkml:trace contextRef="#ctx0" brushRef="#br0" timeOffset="359349.0615">28050 9634 150 0,'-7'-16'532'0,"-3"-2"5"0,0-1 2 0,-3 2-100 0,-1 0-151 0,0 1-93 15,-3-2-61-15,0-1-35 0,-3 3-19 0,1 1-11 0,0 2-6 16,-3-2-7-16,0 3-5 0,-1 0-9 0,2 2-7 0,-5 0-5 15,3 2-3-15,-2 3-5 0,0-1-3 0,0 2-1 0,-2 4-1 0,1 0-1 16,-1 0-2-16,-2 5-1 0,3 2-3 0,-1 0 0 0,-1 2 1 16,0 3 1-16,0 3-1 0,-1 0 0 0,1 4 0 0,-2 2 1 0,0 2-2 15,1 3 1-15,-1 0 0 0,3 2-1 0,-1 6-1 0,1-1-2 16,4 1-2-16,0 0-4 0,3 6-5 0,1-3 1 0,3 3 2 16,4 0 3-16,2 2 3 0,2-1 2 0,5 0 5 0,3 2 1 0,3-2 4 15,5 0 3-15,2-1 5 0,5 1 4 0,4-3 4 0,2 1 4 16,6-4 5-16,-1 0-1 0,6-1-1 0,1-4-4 0,4 0-3 0,0-5-3 15,3-1-4-15,0-1-5 0,2-3-6 0,1-5-8 0,0-1-8 16,2-2-7-16,0-4-3 0,0-6-5 0,2-1-4 0,1-4-1 0,-1-2-2 16,1-2 1-16,1-3-2 0,-1-4-1 0,-1-2 2 0,1-4 0 15,-3 0 3-15,1-5 2 0,-2-2 3 0,-1-1 4 0,0-4 2 0,-4 1 5 16,-2-5 4-16,-1 0 4 0,-2-2 5 0,-4 0 4 0,-4-2 0 16,-1 0 4-16,-3-1 3 0,-4 0 3 0,-6 2 3 0,-2-1 1 15,-5 1 1-15,-2 0 0 0,-8 2-2 0,-3 1-3 0,-5 0-2 0,-4 0-7 16,-5 1-6-16,-2 4-7 0,-4-2-5 0,-4 4-14 0,-1 0-19 15,-5 4-23-15,0 1-24 0,0 5-35 0,-3 0-37 0,2 3-57 0,1 4-63 16,-2 3-97-16,-1 5-109 0,5 1-63 0,-1 5-39 0,2 2-16 16</inkml:trace>
  <inkml:trace contextRef="#ctx0" brushRef="#br0" timeOffset="359882.7248">27638 10597 115 0,'5'-6'497'0,"-1"0"-44"0,0 1-66 0,0 0-56 16,-3-2-52-16,1 4-35 0,-1-1-28 0,-1 1-22 0,2 0-16 0,-2 1-16 15,0 0-17-15,0 2-13 0,0 0-15 0,0 0-14 16,0 0-11-16,0 0-16 0,0 0-15 0,0 0-15 0,0 0-15 0,-2 0-10 16,1 2-12-16,-1 0-6 0,-1 1-4 0,0 2-1 0,-4 0-1 15,0 4 2-15,-1-1 2 0,-3 4 2 0,-2 3 1 0,-1-1 3 0,-7 7 3 16,2 1 5-16,-5 3 4 0,-1 3 2 0,-5 2 2 0,0 1-1 16,-3 4 0-16,-4 0-6 0,-2 5-4 0,0-2-2 0,-3 5-1 0,-2-2 0 15,2 5 0-15,-4-2-1 0,1 2-2 0,2 0 0 0,0 0-1 16,0 0-2-16,0 0 0 0,4-5 2 0,1 4 2 0,0-2 3 15,3-2 3-15,2-3 1 0,3 0-2 0,2-1-1 0,1-3-2 0,4-3-5 16,0-1-11-16,2-3-13 0,4 1-19 0,-1-5-25 0,5-2-28 0,-2 0-46 16,4-3-54-16,-2-1-98 0,4-4-120 0,-3 1-85 0,3-4-67 15,1-2-34-15,0-3-18 0,0-1-6 0</inkml:trace>
  <inkml:trace contextRef="#ctx0" brushRef="#br0" timeOffset="360632.8658">26376 12000 77 0,'1'-2'504'0,"-1"1"-29"16,0 1-49-16,0 0-71 0,0 0-85 0,0 0-49 0,0 0-29 0,0 0-23 16,0 0-17-16,0 0-10 0,0 0-7 0,0 0-9 0,0 0-10 15,0 0-9-15,-1 0-10 0,-1 0-11 0,1 1-9 0,-3 1-9 16,3-1-6-16,-2 1-4 0,-2 0-7 0,2 3-3 0,-2 0-6 0,-1 1-3 16,-1 0-6-16,-3 1-1 0,0 4-3 0,0-1-2 0,-2 3-1 15,-1-1-2-15,-1 2-2 0,1 1-4 0,0 2-3 0,0 0-6 16,0 0-4-16,-1 1-2 0,1 2-5 0,1 0-1 0,0-1-3 0,3 0 2 15,-2 1-1-15,3 1 1 0,1 0 1 0,1-2 1 0,0 2 1 16,1-1 1-16,4 0-1 0,-3-2 0 0,4 2 0 0,2-3-2 0,0 0-2 16,1-3-2-16,3 0-1 0,-1-3-3 0,-1 1-5 0,4-3-4 15,0-1-6-15,2-1-5 0,-1-2-9 0,-1 0-6 0,5-4-7 16,-4 1-3-16,3-2-1 0,-2-2-1 0,0 1 2 0,0-4 2 16,0 1 2-16,0-2 4 0,-2 1 4 0,1-5 4 0,-2 3 1 0,1-3 8 15,-5 0 8-15,2 1 9 0,-4 0 5 0,1-1 5 0,-2 0 3 16,0 0 4-16,-2 3-1 0,-1-3-1 0,-2 1 0 0,0 1-2 0,1 3-1 15,-1-1-2-15,-4-1 0 0,1 4-4 0,-1-2-2 0,-3 2-1 16,3 1-1-16,-1-3-2 0,-1 5-5 0,0 0-10 0,0 0-11 0,-2 5-16 16,4-3-19-16,-3-1-20 0,2 4-23 0,2-1-26 0,-2 1-28 15,1 1-35-15,1 0-39 0,1 0-72 0,3-2-90 0,0 2-55 16,0 0-35-16</inkml:trace>
  <inkml:trace contextRef="#ctx0" brushRef="#br0" timeOffset="361132.3652">26398 12061 264 0,'-6'-13'471'0,"-1"4"-59"15,3-2-90-15,-4 1-66 0,3 0-51 0,-4-1-32 0,2 2-20 16,1 0-13-16,-2 0-10 0,-3 1-9 0,3 1-12 0,-2 0-11 15,0 2-11-15,-2-1-9 0,3 2-7 0,-5-1-8 0,2 2-5 0,-3 0-6 16,0 2-5-16,-2-2-2 0,1 3-1 0,-3 3 1 0,-3-2 1 0,3 2 1 16,-4 0-1-16,-1 4 0 0,-3 0 0 0,3-1 1 0,-4 2 0 15,-1 2-2-15,1 3-1 0,-4 1-2 0,0 3 0 0,2-4-4 16,0 5-2-16,-1 4-7 0,2 0-5 0,-1 2-5 0,0 0-5 0,5 5-2 16,-2-1-2-16,4 3-2 0,-1 0-2 0,6 1 0 0,0 4 2 0,3-1 0 15,1 2 1-15,5 0 1 0,2 2 2 0,6-2 3 16,1 3 2-16,1-2 3 0,6 0 4 0,2-1 2 0,5 1 1 0,2-4 1 15,5 3 1-15,2-6-2 0,4 1-2 0,1-6-5 0,4 1-4 0,1-5-6 16,4 0-7-16,1-8-6 0,2 0-6 0,0-3-7 0,2-4-6 16,0-4-5-16,1-4-5 0,0-3-5 0,1-4-4 0,-1-4-1 0,1-2-2 15,-1-2 1-15,0-4 3 0,-1-5 2 0,-3 2 7 0,1-4 5 16,-2-1 4-16,0-3 2 0,-5-3 4 0,0 1 3 0,-3-3 6 16,-1 0 5-16,-3-3 6 0,-2 2 2 0,-5-4 4 0,-1 2 2 0,-1 0 0 15,-8 1 4-15,-1-2 3 0,-3 3 2 0,-2-1 3 0,-4 4 2 16,-2-1 1-16,-5 2-2 0,-2 2-7 0,-2 2-3 0,-5 3-1 0,-1-2-2 15,-3 4-2-15,2 3-5 0,-5-1-10 0,-1 1-14 0,0 6-19 16,1 0-23-16,-3 4-24 0,0-2-29 0,0 4-29 0,1 1-40 0,0 4-47 16,0 1-85-16,0 3-104 0,2 0-76 0,-1 6-59 0,2-1-26 15,1 4-11-15</inkml:trace>
  <inkml:trace contextRef="#ctx0" brushRef="#br0" timeOffset="361598.9597">26684 12746 121 0,'-1'-3'542'0,"-3"3"10"0,3-4-43 16,1 3-64-16,-2-1-82 0,0-1-87 0,2 3-50 0,0-2-32 0,0 2-18 16,0 0-13-16,0 0-12 0,0 0-11 0,0 0-14 0,0 0-15 15,0 0-17-15,0 0-16 0,0 0-18 0,0 0-13 0,0 0-17 16,0 0-14-16,2 0-13 0,0 2-10 0,-1-2-5 0,1 3-4 15,0 0-2-15,1 1 0 0,2-1 0 0,-2 2 0 0,3 2 2 0,0 0 2 16,1 1 1-16,1 3 4 0,1 3 4 0,0-1 4 0,3 4 5 16,-2 0 5-16,3 2 0 0,3 1 1 0,-3 5-1 0,1-3 1 0,3 5-1 15,0 0-1-15,0 2-1 0,1 0 0 0,0 1-3 0,2 2 0 16,1 1-2-16,-2-1-2 0,1 3-2 0,4-1-4 0,-3 2 0 0,2-2 3 16,-1 3 0-16,4-2 2 0,-5 2 2 0,4-3 1 0,-2 0 2 15,3 1 2-15,-1-2-1 0,-3 0-3 0,5-4-4 0,-2 3-7 0,2-3-11 16,-2-2-11-16,4-1-21 0,1 0-23 0,-3-1-30 0,3-1-34 15,1-2-42-15,-1-1-47 0,3-3-57 0,2 3-63 0,-1-5-82 16,-1-1-90-16,2 0-43 0,0-2-21 0,-1-1-3 0</inkml:trace>
  <inkml:trace contextRef="#ctx0" brushRef="#br0" timeOffset="362267.5531">27708 14304 25 0,'-1'-2'380'0,"1"-1"-41"0,-2 2-48 0,0-2-35 0,2 1-26 0,-1 0-19 15,-2 1-12-15,2-2-4 0,-1 2-2 0,0-1 1 0,2-1 2 16,-1 2-10-16,1-1-10 0,-2 1-7 0,0-1-4 0,2 2-5 16,-1 0-8-16,-1-3-11 0,2 3-8 0,0 0-10 0,0 0-11 0,0 0-12 15,0 0-12-15,0-2-16 0,2 2-15 0,-1 0-14 0,3-2-14 16,-3 1-13-16,4-3-11 0,1 3-12 0,0-1-8 0,-1 0-6 15,3 2-5-15,1 0-3 0,-1-3-2 0,2 3 1 0,2 0-1 0,-2 0 0 16,0 0 2-16,0 3 1 0,2 1 1 0,-4-1 2 0,2 2 1 16,-1 0 2-16,-1 0 2 0,0 2 2 0,-2 2 2 0,-2 2 1 0,1-2 3 15,-2 3-2-15,-1 2 1 0,0-1-2 0,-4 0 1 0,0 3 1 16,-2 0 2-16,-1 1 0 0,-3-3 1 0,0 4 0 0,2-1 1 0,-2 0 1 16,-1 0 1-16,1-2 1 0,0 0 2 0,-1 0 0 0,0-2 4 15,3-1 3-15,0-2 0 0,1-1 3 0,0-2 0 0,1 1 3 16,-1-3 2-16,3 0 1 0,1-3 1 0,-1 2 0 0,0-1-1 0,2 0-1 15,2-3 2-15,0 2-2 0,1-2-4 0,2 0-12 0,2-2-12 16,0 1-15-16,2-1-18 0,3-1-19 0,1-1-25 0,3-1-24 0,0 1-24 16,3-2-29-16,-2-3-31 0,5 1-47 0,-1 1-52 0,0 0-69 15,-1-5-76-15,2 2-41 0,-3-2-25 0,2 2-7 0</inkml:trace>
  <inkml:trace contextRef="#ctx0" brushRef="#br0" timeOffset="362565.0918">28208 14309 2 0,'-3'-5'529'0,"-2"-1"12"0,-2 3 13 0,3-1-49 15,-2 2-80-15,-1 0-88 0,3 1-87 0,-3-1-57 0,1 2-40 16,-3 2-26-16,0-1-19 0,3 2-15 0,0 2-16 0,-3-1-11 16,0 2-12-16,0 0-12 0,0 3-10 0,1-1-10 0,1 2-6 0,1 2-6 15,-3-3-3-15,2 5-4 0,1-3 0 0,1 3-3 0,0 0-2 16,0-1 0-16,1 1 1 0,1-1 0 0,1 1 0 0,1-1 0 16,1 0 0-16,0-2 1 0,0 1-2 0,1-1 1 0,1-3 0 0,-1 1 1 15,3-1 1-15,0-1-2 0,1-2-2 0,0 2-2 0,-1-5-1 0,1 1-5 16,2-3 0-16,2 0-1 0,-1-3-2 0,0 1 3 0,1-3 2 15,1-2 1-15,-1 0 0 0,-1-3-1 0,1 2-1 0,-1-2 0 16,-1-2 2-16,2 1 1 0,-3-2 3 0,-1-1 2 0,-1 0 1 0,-1 1-2 16,-2 0 1-16,1 0-4 0,-2 1-1 0,-2-1-2 0,1 2-3 15,-1 0 1-15,-1 0 0 0,0 1-3 0,-2 3-1 0,2-3-8 16,-3 3-7-16,1-1-11 0,2 2-12 0,-2 1-15 0,2 0-18 0,-1 2-18 16,1-2-21-16,2 2-26 0,-4 0-26 0,5 0-35 0,0 3-43 15,0 0-46-15,0-3-51 0,5 0-53 0,-4-1-54 0,2 2-28 0,1-3-14 16</inkml:trace>
  <inkml:trace contextRef="#ctx0" brushRef="#br0" timeOffset="362931.665">28249 13946 504 0,'-17'-7'513'0,"-4"2"4"0,2 2-71 16,-1-1-110-16,-4 1-78 0,3 2-65 0,-3 1-35 0,1 1-22 15,-2 1-11-15,1 1-10 0,-2 1-4 0,3 1-6 0,-4 3-7 16,2-1-10-16,0 2-7 0,-2 4-6 0,1-1-5 0,-1 3-7 0,0 4-4 15,1-2-4-15,-1 4-3 0,2 3-3 0,-2 1-2 0,0 1-3 16,1 4-3-16,-1 1-5 0,4 0-5 0,-1 1-4 0,2 1-4 0,3 2-5 16,2 1-6-16,1 0-4 0,2 2-2 0,2 1-1 0,2-2 1 15,3 4-1-15,2-2 2 0,1 2 0 0,4-1 1 0,0 0 2 0,4-1 1 16,1 1 2-16,2-2 0 0,3 0 4 0,2-2 1 0,2-3 2 16,0-2-2-16,3-1-4 0,3-1-5 0,-2-5-8 0,6-2-8 0,-2-2-8 15,4-5-7-15,-1-3-7 0,3-2-7 0,1-2-6 0,-3-5-4 0,5-3-5 16,0-5-3-16,1-2-3 0,-1-2 0 0,3-5-1 0,-3-1 3 15,3-3 3-15,-3-3 5 0,1-3 7 0,-2-1 6 0,-2-4 8 0,1 0 7 16,-6-3 6-16,1-1 6 0,-5-2 2 0,-2-1 4 0,-2 0 5 0,-1-3 3 16,-6 1 2-16,-2-2 1 0,-3 0 2 0,0 2 2 0,-6-1 2 15,-3 0-1-15,-2-2-3 0,-3 4-4 0,-6-1-5 0,-2 4-6 16,-4-2-6-16,-4 3-10 0,-3 2-13 0,-1 1-20 0,-6 3-23 0,-3 0-33 16,-3 6-37-16,-4 1-79 0,-3 0-99 0,-3 3-92 0,-4 2-90 15,-3 3-46-15,-4 1-26 0,-4 1-12 0</inkml:trace>
  <inkml:trace contextRef="#ctx0" brushRef="#br0" timeOffset="364131.9068">14467 13363 270 0,'-3'-5'506'16,"2"2"-40"-16,-1-1-65 0,1 1-84 0,-3-2-94 0,3 1-53 0,-1 1-32 15,0-2-17-15,-1 0-13 0,2 2-7 0,-1-4-2 0,0 2-7 16,2-1-7-16,-1-2-8 0,1 1-6 0,0 0-9 0,0-3-8 0,0 1-9 15,1 0-8-15,-1 0-6 0,2 0-7 0,1-1-3 0,0 0-6 16,2-2-2-16,-1 3-7 0,0-4-1 0,4 0-3 0,0-1-3 0,0 3-2 16,1-4-2-16,2-1 1 0,2 0-3 0,1-2 0 0,1 0 0 15,2-1 0-15,0-1-2 0,2 0 1 0,3 0 0 0,-1-2-1 16,3 0-1-16,1 0-3 0,2-2 0 0,1 1-3 0,2 0-3 0,3-1-2 16,1 0-2-16,1 0 1 0,1 0-1 0,3-1 2 0,1 2 0 15,1 0 1-15,3-1 1 0,2 2 1 0,1 0 2 0,4-1 3 0,0 2 3 16,2 1 3-16,1 2 4 0,1-1 3 0,-1 1 1 0,5 2 0 15,-1 2-3-15,-1 1-2 0,3 1-4 0,-1 0-2 0,-3 6-4 16,1 1-3-16,0 1-4 0,1 2 0 0,-2 4 2 0,1 2 3 0,0 1 4 16,0 4 3-16,1 3 4 0,-1 2 4 0,1 4 6 0,1 4 3 0,1 1 5 15,0 5 5-15,0 0 5 0,0 7 2 0,3 2 4 16,1 4 1-16,-1 2-2 0,0 4-5 0,-1-1-5 0,0 4-6 0,-2 0-8 0,0 3-6 16,-2-3-3-16,2 5-3 0,-3 1-1 0,0-4 0 0,-1 2 3 15,-1 0 4-15,0 0 3 0,-1 0 1 0,-1 0 3 0,0 2 3 0,-1 0 2 16,0-3 4-16,-3 3 5 0,3 1 4 0,-1-3 2 0,-4 4 1 15,2-1-3-15,-3 0-3 0,-2-4-3 0,-3 2-4 0,0 1-4 16,-3-3-5-16,-1 3-3 0,-2-2-4 0,-2 1 2 0,-3 1 3 0,0-2 4 16,-2 0 3-16,-3 2 2 0,1-1 4 0,-4-1 1 0,-1 2 4 15,-1-3 2-15,-1 3 3 0,-3-2 3 0,-1 0 2 0,1 0 3 0,-2-1 2 16,-1-1-3-16,0 0-3 0,-1-1-6 0,-2 1-3 0,1-1-4 0,-2-3-3 16,0 0-4-16,-1-1-4 0,-1 0 0 0,0 1-3 0,-3-4 1 0,0-1 2 15,0 3 0-15,0-3 2 0,-1 1 2 0,-1-3 2 0,0 0 3 16,-2 1 3-16,0-3 3 0,0 1 3 0,0-1 1 0,-2 0 6 15,-2-2 0-15,3 1 0 0,-4-2 1 0,2 0-2 0,-1-1-2 0,0-2-2 16,0 1-6-16,-1-3-6 0,1-1-12 0,-1-3-14 0,2 1-20 16,-2-3-21-16,2-3-27 0,-2 0-29 0,0-3-41 0,1 0-44 0,-1-5-62 15,2-2-68-15,-2-1-88 0,0-2-95 0,-1-5-47 0,-1-1-22 0,-3-3-6 16</inkml:trace>
  <inkml:trace contextRef="#ctx0" brushRef="#br0" timeOffset="365415.2006">17875 13590 190 0,'0'0'282'0,"0"0"-81"0,0 0-51 15,0 2-39-15,0-2-24 0,0 0-18 0,0 1-9 0,0 1-2 16,0-2 0-16,0 1 4 0,0 0 1 0,0-1 0 0,0 0-1 0,0 0-2 16,0 1-3-16,0-1-4 0,0 0-4 0,0 0-2 0,0 0-4 15,0 0-1-15,0 0-3 0,0 0 1 0,0 0-1 0,0 0 1 0,0 0-1 16,0 0 3-16,0 0 0 0,0 0 2 0,0 2 3 0,0-2 3 16,0 2 2-16,0-2 4 0,0 0 4 0,0 0 3 0,0 0 2 0,-2 0 1 15,2 0 3-15,0 0-1 0,0 0 2 0,0 1 1 0,0-1 0 16,0 0 1-16,0 0 1 0,0 0 0 0,0 0 0 0,0 0 2 15,0 0-3-15,-3 0-3 0,3-1-1 0,-1 1-5 0,1-2-4 16,-2 0-2-16,0 1-6 0,0 0-3 0,0 0-7 0,1-2-4 0,-1-1-5 16,0-1-5-16,1 2-5 0,-1-1-4 0,2 1-3 0,-2-2-1 0,1 1-2 15,-1-1 0-15,2 1 0 0,-1 0-2 0,1-2 0 0,-2 1-1 16,0-1 0-16,2 2 1 0,0-4-1 0,0 3 0 0,0-4-1 16,0 2-1-16,0-3-1 0,2 0 2 0,0 0-1 0,1-2-1 0,2 0-1 15,0-2 3-15,0-1 0 0,0-2-1 0,3-1-1 0,2-2 1 16,2-4-2-16,0 0-2 0,0-4-4 0,6-4-4 0,-3-1-6 15,3-3-9-15,2-4-7 0,2-5-7 0,2 2-6 0,0-6-10 0,1-2-5 16,2-2-5-16,0 0 2 0,-1-3 3 0,0 3 3 0,1-3 3 16,0 2 4-16,-2 1 5 0,0 3 9 0,-3 1 9 0,-1 4 9 0,0 4 7 15,-4 1 12-15,-3 5 11 0,-1 1 11 0,-1 4 9 0,0 4 6 16,-4 2 3-16,-1 4 2 0,0 2 3 0,-4 3-1 0,0 1 2 0,0 1-2 16,0 3-2-16,-1 2-2 0,-2 0-1 0,2 2-3 0,-1 2-7 15,-1-1-6-15,0 0-5 0,0 3-8 0,0-1-7 0,0 1-5 16,0 1-5-16,0 1-2 0,0 0-1 0,0 0-1 0,0 0 1 0,0 0-1 15,0 0 1-15,0 0-1 0,0 0 2 0,0 0 0 0,0 0 0 16,0 0 2-16,0 0 0 0,0 0 2 0,0-1 0 0,-1 1-1 0,-1-3 0 16,2 3-1-16,-2 0 0 0,2-2 1 0,-1 0-1 0,-1-1 0 15,-1 1-1-15,1 1 1 0,-1-2-1 0,0-1 1 0,-2 1-1 0,2 0 0 16,-3-1-3-16,3 0 2 0,-2 0 0 0,-1-1-2 0,1-1-1 16,0 1-3-16,-1 0-2 0,1-2-3 0,0-1-2 0,1 0-3 0,0 0-5 15,-1 0-4-15,1-1-4 0,-1 0-2 0,2 0-4 0,2-2 0 16,-3 1 0-16,3-1-1 0,-1-2 0 0,2 2 2 0,0 1 5 15,2-2 0-15,-1 2 3 0,-1-1 3 0,4 0 5 0,-3-2 4 0,1 5 7 16,-1-1 3-16,4 1 2 0,-4 1 3 0,-1 1 0 0,2-1 1 16,-1 2 1-16,1 3-1 0,-2-4-1 0,0 4 0 0,0 0-1 15,0-1-3-15,0 3-4 0,0 0-7 0,0 0-6 0,0 0-6 0,-2 1-1 16,1 1 2-16,-1 1 2 0,-2 4 4 0,1-3 4 0,0 6 3 16,-4-2 4-16,2 4 3 0,-3 1 3 0,1 3 6 0,-3 3 6 0,2-1 7 15,-3 2 6-15,0 3 6 0,0 1 2 0,-2 0-1 0,2 0-2 16,-3 2-5-16,1-2-3 0,2 1-4 0,0 1-3 0,0-4-2 15,0 2-1-15,0-2-2 0,2 0-4 0,0-1-2 0,0-1-3 0,1-3 1 16,3-2-1-16,-1 0 4 0,3-4 5 0,-1 2 3 0,0-4 4 16,1-2 5-16,2 1 7 0,1-3 6 0,-2-2 7 0,0-1 6 15,2 2 6-15,0-4 4 0,2-2 2 0,0-1 1 0,1 1-2 0,2-5-3 16,0-1 0-16,0-1-3 0,3-4-4 0,0 0-6 0,3-4-5 0,-1-1-7 16,1-4-9-16,1-1-7 0,0 0-8 0,-1-1-5 0,1-4-3 15,-1 1-1-15,2 0 0 0,-4 0-2 0,1 3-3 0,1-3 0 16,-2 3-2-16,0 3 1 0,-3 1-1 0,1 0 1 0,-2 3-2 0,0 3-2 15,-2 2 1-15,2 0-6 0,0 2-5 0,-1 0-1 0,1 7-1 16,0-2-2-16,1 4 1 0,1 1 0 0,2 0 2 0,2 2 1 16,0 5 1-16,5-1 2 0,0 1 4 0,4 4 4 0,4 2 5 0,0-2 3 15,1 2 5-15,2 1-12 0,3 2-18 0,3 0-29 0,-1 0-32 0,4 0-47 16,2-2-50-16,2 3-103 0,0 0-129 0,2-4-78 0,-1 1-55 16,1-3-27-16,-2 0-14 0</inkml:trace>
  <inkml:trace contextRef="#ctx0" brushRef="#br0" timeOffset="367315.2948">28628 10331 353 0,'0'-1'495'0,"2"-1"-43"0,0 0-65 0,-2 2-98 15,0 0-111-15,1 0-57 0,1 2-26 0,1 0-15 0,3-1-6 0,0 3-2 16,1-1 0-16,2 2-1 0,4 2 0 0,0 3-3 0,4-2-2 15,0 4-4-15,5-1-4 0,2 3-3 0,3 3-5 0,1 2-5 0,2 1-5 16,4 2-3-16,0 0-2 0,3 4-3 0,1 1-3 0,3 2-1 16,-2 1-1-16,4 3-1 0,3-2-1 0,-2 3-2 0,4 1 1 0,-2 1-3 15,2-1 0-15,3 2-10 0,-3-1-12 0,0 1-12 0,3 1-10 16,-2-1-8-16,0 1-5 0,-1-2-5 0,0 0-9 0,0-1-9 0,-1 2-12 16,-1-2-13-16,-3 2-9 0,-2-5-15 0,1 1-15 0,-2-2-8 0,-2 1-5 15,0-2-11-15,-3-3-12 0,-1 0-22 0,-4-1-26 0,2-1-48 0,-4-2-55 16,-1-3-55-16,0 0-50 0,-4-2-27 0</inkml:trace>
  <inkml:trace contextRef="#ctx0" brushRef="#br0" timeOffset="367782.1703">30846 11768 295 0,'2'-5'538'16,"-2"0"9"-16,1 1 4 0,-1-2-87 0,0 4-134 0,0-2-76 0,0 1-51 16,2 1-26-16,-2-1-14 0,0 0-8 0,1 2-4 0,-1-2-5 15,0 1-3-15,0 0-10 0,0 1-13 0,0 1-10 0,0 0-8 0,0 0-10 16,0 0-5-16,0 0-9 0,0 0-6 0,0 0-6 0,0 0-7 16,0 0-6-16,0 0-5 0,0 0-6 0,0 0-8 0,0 0-8 0,2 1-8 15,0-1-8-15,-2 2-8 0,2 0-6 0,-2-1-5 0,2 1-5 16,0 1-1-16,-2 1-1 0,3 1-1 0,-3-1 0 0,1 1 1 0,-1 5 3 15,4 0 2-15,-3-1 5 0,1 1 3 0,-1 2 5 0,1 0 2 16,0 0 1-16,-1 1-3 0,-1 1-6 0,2 1-7 0,0-2-8 0,-2 2-9 16,0 0-11-16,0 2-14 0,0-2-16 0,0-2-20 0,0 2-23 15,0 0-29-15,-2-1-32 0,0 1-38 0,1-2-47 0,1-1-53 0,-2-1-85 16,0 1-100-16,1-3-59 0,-1-1-36 0,1 0-16 0,-3 0-2 0</inkml:trace>
  <inkml:trace contextRef="#ctx0" brushRef="#br0" timeOffset="368001.3416">31184 11721 546 0,'5'-8'599'0,"-1"0"8"0,-2 3 8 0,0 1-89 0,-1 1-134 0,-1-1-101 16,2 1-82-16,0 3-51 0,-2 0-38 0,0 0-23 0,0 0-17 16,0 0-16-16,0 3-15 0,0 1-13 0,0 1-12 0,0 2-8 0,-2 1-8 15,0 1-5-15,2 2-2 0,-1 1 0 0,-1 2 1 0,0 2 3 16,1 0 3-16,-3 2 1 0,2-1 2 0,0 3 1 0,1-1 1 15,-2 0-1-15,1-2-2 0,0 4-5 0,1-1-10 0,-1-3-10 0,0 0-15 0,2 3-16 16,0-4-16-16,0 0-22 0,0-1-24 0,0 0-29 0,0-1-34 16,0-1-36-16,0-2-37 0,2-2-50 0,0 0-53 0,-1-2-73 0,1-2-84 15,0-1-42-15,1-1-19 0,-3-3-1 0</inkml:trace>
  <inkml:trace contextRef="#ctx0" brushRef="#br0" timeOffset="368364.796">31021 11393 400 0,'-30'-10'527'0,"0"0"-1"0,-1 2-4 0,-4 2-106 15,0 3-156-15,-1 2-87 0,0-1-51 0,-2 4-28 0,1-1-11 0,1 5-8 16,-2 1-3-16,3 3-6 0,0 1-7 0,1 4-6 0,0 1-7 16,4 3-6-16,-1 2-6 0,2 3-6 0,2 3-4 0,1 4-3 0,2-1-1 15,1 3 0-15,5 4-1 0,-3 0 1 0,7 2-1 0,2 3-2 16,0 0-2-16,4 2-3 0,3-1-4 0,4 2-3 0,1-1-1 15,5 0-3-15,1 1-3 0,5-4 3 0,3 0 4 0,2-1 4 0,6 0 4 16,2-4 3-16,4 1 3 0,4-4 3 0,3-1 3 0,3-4 1 0,6-1 0 0,0-4-2 16,7-2-1-16,1-4-5 0,5-3-5 0,2-4-8 0,1 0-13 15,1-7-10-15,1-3-10 0,1-3-9 0,-1-4-8 0,0-3-5 16,-2-1-3-16,-2-4 3 0,-3 0 4 0,0-6 6 0,-3 0 8 0,-4-1 8 0,-2-3 8 16,-3-1 10-16,-5-1 7 0,-1-3 5 0,-5-2 8 0,-2-1 4 15,-3-3 4-15,-6 0 4 0,-3-3 5 0,-3-1-1 0,-4-1-1 0,-7-1-3 16,-2-1-6-16,-5-2-5 0,-4 2-6 0,-5-1-3 0,-4 1-3 15,-4 2-2-15,-7 0-1 0,-2 2-7 0,-2 3-9 0,-7 2-20 0,-2 1-24 16,-4 4-27-16,-2 5-26 0,-4 2-39 0,-2 1-42 0,-2 7-82 0,0 4-105 16,-1 2-78-16,-1 4-66 0,1 4-34 0,0 4-17 0</inkml:trace>
  <inkml:trace contextRef="#ctx0" brushRef="#br0" timeOffset="368715.1681">31081 12716 3 0,'10'-7'613'0,"-3"-2"11"0,-2 1 13 16,-1 0 4-16,-1 0 1 0,-2 3-121 0,1-3-183 0,0 1-100 15,-2 2-64-15,0 2-33 0,-2-2-21 0,0 2-12 0,2 0-9 0,-1 0-12 16,1 2-17-16,-3-1-13 0,1 2-16 0,-1 2-11 0,-1-1-11 0,-1 2-9 16,-2 1-9-16,-1 4-7 0,0-1-5 0,-3 5-1 0,0 0-2 15,-4 3 3-15,2 2 1 0,-4 2 3 0,1 5 3 0,-3-1 1 0,-2 4 2 16,4 3 2-16,-5 1 0 0,0 4 2 0,-2 0-1 0,2 2-1 0,-4-1-2 16,1 5-4-16,-2-1-4 0,2 0-7 0,-2 1-10 0,-3 1-7 0,1 0-6 15,1-1-7-15,-2 1-8 0,2 0-9 0,-2-1-9 0,-1-3-14 16,5 1-13-16,-4-3-19 0,3 1-22 0,-3-2-27 0,1 0-30 0,3-1-52 15,-1-1-61-15,1-1-88 0,1-2-103 0,0-2-55 0,1-1-30 16,0-1-12-16,5-2-3 0</inkml:trace>
  <inkml:trace contextRef="#ctx0" brushRef="#br0" timeOffset="369099.121">30136 14081 178 0,'2'-8'461'0,"-1"0"-44"0,1 2-67 16,0-1-60-16,1 2-55 0,-2 0-30 0,3 0-18 0,-1-2-8 15,-2 5-5-15,1-3-2 0,1 3 0 0,-2-3-2 0,3 3-3 0,-3-1-5 16,1 1-4-16,-2 1-4 0,1-1-4 0,-1 2-8 0,0 0-8 0,0 0-7 16,0 0-9-16,0 0-10 0,0 0-11 0,0 0-13 0,0 0-14 15,0 0-15-15,0 0-14 0,0 2-10 0,0 1-11 0,0 0-9 0,0-1-6 16,0 5-4-16,0-2-4 0,0 4-2 0,2-1 1 0,-2 2 0 16,0 1 2-16,0 4 4 0,0 0 4 0,0 2 5 0,0 0 5 0,0 1-3 15,0 0-5-15,0 4-8 0,-2-2-8 0,2 1-13 0,-1 1-16 0,1-1-19 16,-2-2-22-16,1 3-27 0,1-2-29 0,-2 0-34 0,0 0-37 15,2-2-43-15,0-1-45 0,2-3-65 0,0 0-69 0,-1-2-72 16,1-3-70-16,1-2-30 0,2-1-8 0,-2-3 4 0</inkml:trace>
  <inkml:trace contextRef="#ctx0" brushRef="#br0" timeOffset="369397.4741">30448 14118 506 0,'-4'-5'553'0,"0"4"4"0,-1-3-27 0,-3 4-44 0,2 2-112 15,-2 1-148-15,1 1-87 0,-2 1-57 0,1 3-30 0,0-1-17 0,-3 4-6 16,3 0-2-16,2 1 0 0,0 2-1 0,-1 1-3 0,0 0-5 0,2 1-4 16,0 1-3-16,2 0-2 0,-1-1 0 0,1 2-3 0,3-1-5 15,0 0-3-15,0-3-3 0,3 1-2 0,1-1-6 0,-1-1-3 0,3-1-3 16,1-1-3-16,0-3-4 0,0 0-1 0,1-2-3 0,1 0-2 16,4-3-2-16,-4-1 2 0,4-2 2 0,-4-2 3 0,4-1 5 0,1-1 3 15,-3-2 5-15,2-2 5 0,-4-1 4 0,1-1 4 0,-1-2 4 16,-2 0 5-16,-1-2 5 0,1 1 6 0,-4-2 6 0,-2 1 3 0,-1-2 2 15,-1 0-1-15,-2 2 0 0,-1-1-1 0,-4-2-2 0,2 3-3 0,-3-1-4 16,1 2-4-16,-4 0-1 0,0 1-5 0,1 0-6 0,-3 2-7 0,1 2-11 16,2 0-12-16,-3 1-13 0,3 1-19 0,-3 4-18 0,2-3-24 15,3 3-22-15,0 1-33 0,-1 1-33 0,2 0-43 0,1 1-50 0,0 1-69 16,2 0-81-16,2 1-45 0,1-3-24 0,2 0-14 0</inkml:trace>
  <inkml:trace contextRef="#ctx0" brushRef="#br0" timeOffset="369748.6761">30448 13714 326 0,'-21'-8'545'15,"0"3"16"-15,-1-1-40 0,-1 2-65 0,-2 3-97 0,-2 1-114 16,-1 1-62-16,2 4-38 0,-4 1-19 0,0 1-7 0,1 5-5 0,-3 0-4 16,2 5-5-16,0-1-10 0,-1 6-12 0,1 2-12 0,1 3-11 15,-1 2-9-15,4 5-8 0,-1 0-4 0,2 5-6 0,3 0-4 0,2 3-6 16,1 3-3-16,5 0-3 0,-2 4-3 0,7-3-4 0,1 3-3 15,2-1-2-15,3 0 1 0,3 0 1 0,1 1 1 0,7-3 2 0,-2 0 1 0,2-3 1 16,5 0 2-16,1-3-1 0,1-1 0 0,3-3-1 0,3-3 2 16,-2-3-1-16,5-1 1 0,-2-5-4 0,3-3-4 0,2-1-4 15,-3-3-8-15,3-5-6 0,-1-4-6 0,3-2-6 0,1-3-6 0,-2-5-3 0,2-2 0 16,2-4 2-16,-4-2-1 0,4-4 2 0,0-2 1 0,-4-4 3 16,2-1 6-16,-2-1 6 0,1-4 6 0,-2-1 7 0,-2-2 8 0,-3-2 6 15,0-1 6-15,0-3 3 0,-2 0 0 0,-2-3 0 0,-1-1-1 0,0-2 2 16,-2-1-2-16,-4-2-3 0,2 1-5 0,-4-2-4 0,-1 1-5 15,-3 0-8-15,-1 0-5 0,-4 1-7 0,0 0-9 0,-2 2-11 0,-1 1-10 16,-4 5-12-16,1-2-10 0,-7 4-18 0,5 0-20 0,-1 3-22 16,-4 3-25-16,1 2-38 0,2 2-44 0,-1 1-94 0,2 4-115 0,-1 0-71 15,-1 3-48-15,3 1-20 0,0 2-8 0</inkml:trace>
  <inkml:trace contextRef="#ctx0" brushRef="#br0" timeOffset="370168.4387">31507 12283 397 0,'-2'-3'545'0,"0"2"3"0,1-2 3 0,1 3-95 0,0 0-144 0,0 0-108 16,0 0-85-16,0 0-53 0,0 0-33 0,0 0-20 0,0 0-8 16,0 3-3-16,0-1 2 0,1 1 4 0,3 2 3 0,-1 2-2 0,0-2-3 15,0 4-3-15,4 2-1 0,0 1 2 0,1 3 7 0,0 1 10 0,5 3 9 16,-4 0 10-16,6 3 9 0,0 2 6 0,0 3 6 0,4 2 2 15,-1 2 0-15,5 2 1 0,-1 4-1 0,1-1 0 0,3 6-1 0,0-1-4 16,3 3-4-16,-3 1-4 0,4 1-6 0,-2 3-5 0,4-2-3 0,-2 3-6 16,1-2-6-16,-1 0-4 0,0 4-3 0,2-2-1 0,-2 1 2 15,0-2 0-15,-1 1-1 0,-3-2-5 0,1 1-5 0,-3-1-9 0,-1-1-12 16,-3 1-14-16,-2-3-16 0,-2-2-21 0,-2 2-24 0,-1-5-27 0,0 2-27 0,-4-2-47 16,-1-1-54-16,1-6-91 0,-2 0-109 0,-2-2-65 0,-1-4-46 15,-2-1-19-15,0-5-6 0</inkml:trace>
  <inkml:trace contextRef="#ctx0" brushRef="#br0" timeOffset="370598.5929">31839 14291 343 0,'-4'0'555'0,"1"-1"11"0,1-2 11 0,1 0-60 0,-2 0-98 0,3 2-90 15,0-4-92-15,3 2-48 0,-3-1-27 0,1-1-15 0,3 0-9 16,-1 1-5-16,2 0-5 0,0-1-8 0,-1-1-9 0,4 3-14 0,-3-2-14 16,3 3-16-16,0-3-16 0,3 1-16 0,-2 0-13 0,1 3-12 0,2-2-12 15,-1 2-7-15,1-1-5 0,2 2 0 0,-5 2-2 0,5-1 0 16,-3 2 1-16,1 2 0 0,-2-1 1 0,0 2 3 0,0 2 1 0,-1 0 1 15,-4 1 1-15,0 3 1 0,-1 1 3 0,-2-2 1 0,-2 5 0 0,-2 0 2 16,-2-1 0-16,-1 3 0 0,-4 2-1 0,-3-1-3 0,-1 1 0 0,0-1-3 16,-2 4-1-16,-4-2-1 0,3 1-3 0,-3-4 1 0,1 3-2 0,2-2 3 15,-3-2 2-15,4 0 3 0,0-2 4 0,0-2 4 0,3 0 5 0,2-3 3 16,1-1 6-16,1-2 3 0,2-1 5 0,-1 0 4 0,4-1 3 16,0-1 2-16,1-1 0 0,2-2-3 0,2 3-2 0,-1-4-6 0,3 0-10 15,1 0-13-15,3-4-14 0,2 3-15 0,2-2-16 0,3-1-21 16,3-1-20-16,1-1-26 0,0 0-25 0,3-1-28 0,1 0-25 0,3-1-26 15,-1 0-27-15,2-1-33 0,-2 0-38 0,4 0-43 0,-2-1-43 0,1-1-43 16,-1 0-37-16,0-1-17 0,-1-1-8 0</inkml:trace>
  <inkml:trace contextRef="#ctx0" brushRef="#br0" timeOffset="371048.6141">32433 14340 109 0,'4'-12'534'0,"-2"0"20"0,-2 4 17 0,-2-2-23 0,2 2-44 0,-1-1-72 16,-3 3-88-16,-1 1-63 0,2-2-52 0,-2 2-39 0,-2 1-33 0,1 1-23 15,-2 0-20-15,3 0-17 0,-3 3-15 0,2 0-15 0,-3 0-14 16,2 0-12-16,-1 3-13 0,2 2-9 0,-1 0-9 0,-2 0-5 0,1 2-5 15,2 0-3-15,-2 2 0 0,4 0 1 0,-1 3-1 0,-2-3 1 0,4 5 1 16,-2-1 0-16,4 0 0 0,-5 1-3 0,4 0-1 0,1 0-4 0,-1 1-2 16,0-1-5-16,2-1-4 0,0 1-4 0,0-2-3 0,2 0-2 0,0-2-2 15,-2-1 0-15,1 0-1 0,1-1 1 0,-1-2 0 0,4 0 3 16,-2-3 2-16,0 0 5 0,0-2 3 0,2-1 3 0,0-1 6 0,0-2 4 16,2 0 3-16,0-3 3 0,1-2 1 0,-2 1 1 0,3-1 1 0,-1-2-2 15,-1-1 1-15,-1-1 0 0,3-1-1 0,-1 1 1 0,-1 0 2 0,-1-2 0 16,2 2 2-16,-3 0 3 0,-1 2 3 0,3-1 2 0,-2 2 3 15,0 0 0-15,-1 2 0 0,-1 1-2 0,0-1-1 0,0 3-3 0,-1-1-2 16,0 2-5-16,-1 1-6 0,1 0-7 0,0 1-7 0,-2 1-5 0,0 0-4 16,0 1-3-16,1 1-2 0,1 0 0 0,-2 1 1 0,1 2 1 0,-1-1 2 15,2 3 5-15,1 1 3 0,-1-1 4 0,0 0 7 0,2 4 3 16,-3-1 8-16,1 1 0 0,0 1 2 0,1-2-1 0,0 4-1 0,0-2-1 16,0 0-3-16,1 0-2 0,-1 0-1 0,3 0-4 0,-3-2-2 0,2 1-2 15,0-2-1-15,-1 0-2 0,1-1 2 0,3-1-1 0,-3 2-1 16,1-5 0-16,0 0-2 0,4 0 1 0,-2-3-1 0,0-1 1 0,0-1 3 0,2-3 1 15,0 1 2-15,0-2 3 0,-1-4 0 0,-1 2 1 0,0-1 0 16,2-1 1-16,-3-2 1 0,0 0-1 0,-3-1 1 0,0-3 1 0,0 1 2 16,0 0-1-16,-4-1-1 0,0-2-1 0,0 2-3 0,-2 1 0 0,-1-3-4 15,0 2-5-15,-2 1-7 0,-2-3-10 0,1 5-9 0,-3-2-13 16,1 1-11-16,-2 3-14 0,-1-3-15 0,3 2-19 0,-1 2-20 0,-2 1-25 16,3-2-26-16,0 5-32 0,0-1-32 0,0 1-43 0,0 2-46 0,2 1-55 15,1-1-61-15,2 3-31 0,-1-2-21 0</inkml:trace>
  <inkml:trace contextRef="#ctx0" brushRef="#br0" timeOffset="371448.6736">32794 14013 420 0,'-5'-11'520'0,"-3"0"13"0,-5 1-65 0,4 0-104 16,-4 1-77-16,-4-2-62 0,0 1-38 0,-1 3-21 0,-4 0-13 0,1 0-6 15,-4 2-6-15,-1-1-7 0,0 3-6 0,-4 0-5 0,0 2-11 16,-4-1-12-16,-1 2-9 0,1 2-10 0,-5 1-8 0,0 1-7 0,-2 2-7 0,-1 2-4 15,-1 0-3-15,-3 2-3 0,2 4-3 0,-1 1-2 0,0-1-3 16,-1 6-1-16,0-1-1 0,2 4 0 0,0 1 0 0,1 2-3 0,-1 3-3 16,2 2-2-16,3 1-4 0,0 1-6 0,2 4-4 0,2-2-4 15,4 2-4-15,-1 3-3 0,4-2-1 0,2 3-1 0,4 2 1 0,3-3-2 16,0 3 1-16,6-2 1 0,3 2 1 0,2 1-1 0,1-2 2 0,6 1 0 16,2-1 1-16,2 0 2 0,6-1 1 0,1-2 1 0,5-3-2 0,3 1-3 15,2-3-1-15,5 0-1 0,2-4 0 0,3-2-2 0,1-4 0 0,4-1-1 16,3-5-3-16,3-1-4 0,2-5-5 0,3-2-5 0,0-3-5 0,6-4-3 15,-2-3-4-15,3-4-2 0,0-2-1 0,3-4-5 0,0-2-3 16,3-5-4-16,-2 0-2 0,-2-2-3 0,1-3 0 0,-4 0 0 0,-4-2 1 0,2-1 3 16,-5-3 7-16,0-1 7 0,-1-1 6 0,-1-3 7 0,-4-1 8 15,1-4 12-15,-6-2 13 0,0 0 14 0,-3 0 15 0,-2-4 14 0,-6 1 10 16,-3-3 6-16,-3-3 2 0,-4-1-1 0,-4 0-1 0,-8-3-4 16,-2 2-7-16,-12 0-9 0,1 3-16 0,-10-1-23 0,-5 5-37 15,-8 1-37-15,-6-1-54 0,-10 4-59 0,-7 3-127 0,-10 0-161 0,-10 6-109 16,-7 0-84-16,-13 3-40 0,-10 5-17 0,-12-2-10 0,-12 6-6 0</inkml:trace>
  <inkml:trace contextRef="#ctx0" brushRef="#br0" timeOffset="387830.7345">26003 7615 212 0,'-5'-9'481'0,"2"2"1"0,-2-2-90 0,2 0-136 0,-2-2-75 0,-1 2-46 16,1 1-23-16,-2-4-16 0,2 4-6 0,-2-1 0 0,1-2-2 15,-2-1-2-15,0 3-3 0,2-1-2 0,-1 1-6 0,-2 0-6 0,3-2-8 16,-1 2-6-16,-1 0-5 0,0 0-5 0,-1 0-4 0,1 0-4 16,0 1-3-16,-1 1-4 0,-1 0-2 0,2-1-3 0,0 2-4 15,1 0-3-15,-1 0-3 0,-4 2-4 0,3-1-3 0,0 1-3 0,-3 2-5 16,0-3-6-16,-1 3-2 0,-1 2-4 0,1 0-2 0,-4 0-1 15,3 0-3-15,-7 2-3 0,4 3 0 0,-4 0-2 0,-1 1 0 16,1 1-2-16,-2 1-1 0,-2 0-1 0,-1 3 2 0,0 2 4 0,-3-1 2 16,2 1 2-16,-3 2 2 0,5 0 3 0,-5 1 1 0,0 0 1 0,0 4 1 15,-1-2 3-15,1 0 3 0,0 3 2 0,0 0 2 0,0 2 1 16,2-1 1-16,0 2 1 0,-2 2 1 0,3-1 4 0,0 2 1 16,2 2 2-16,0 0 0 0,2 0 2 0,1 2 1 0,2 1 2 0,-1-1 1 15,2 4 0-15,0 3 2 0,5 0 3 0,0 0-2 0,1 3 0 0,3 1-3 16,1 1-4-16,3 1 0 0,-1 2-3 0,6 0-2 0,-3 1-3 15,8 1-3-15,-3 0-4 0,6 0-3 0,-1 2-2 0,3-3 0 16,3 3 3-16,3-2 2 0,0 0 3 0,3 0 1 0,2-2 2 0,2 0 0 16,1-1 2-16,2-3 1 0,1 0 0 0,3-3 1 0,-1 0 1 15,4-3 3-15,-1-4 4 0,1 0 0 0,2-2-2 0,3-4-2 16,-2-2 2-16,3-5 1 0,2-1 1 0,-2-4 2 0,4-2 2 0,2-5 3 16,0-2 0-16,3-3 2 0,1-2 0 0,1-5 0 0,0-2-1 15,3-5-2-15,0-1-2 0,0-2-4 0,-1-3-4 0,1-3-4 0,0-2-3 16,-2 0-4-16,-3-6-3 0,-1 1-1 0,-1-3 0 0,-2-1 4 0,1-3 0 15,-4-2 3-15,0-1 7 0,-3-1 6 0,-2-1 8 0,-2-3 8 16,0-2 10-16,-1 2 8 0,-3-4 8 0,-3 1 5 0,-2-3 5 0,-3 1 3 16,-2 0 3-16,-3-2 2 0,-2 1 0 0,-5 0-3 0,-1 0-5 15,-3 2-8-15,-5-2-11 0,-5 0-7 0,-3 4-8 0,-1-2-4 0,-5 2-5 16,-6 1-4-16,-2 0-5 0,-4 1-3 0,-6 3-3 0,-3 0-3 16,-5 1-3-16,-5 0-7 0,-6 3-9 0,-3 1-13 0,-3 2-15 0,-6 0-25 15,-3 4-30-15,-7 3-39 0,0 1-42 0,-5 3-40 0,-3 4-40 16,-3 3-74-16,-1 3-88 0,-4 4-89 0,-2 3-91 0,-6 3-43 15,-1 5-21-15,-1 6-1 0</inkml:trace>
  <inkml:trace contextRef="#ctx0" brushRef="#br0" timeOffset="426797.2741">28183 10483 23 0,'-3'0'447'0,"1"0"-46"0,0 2-70 0,1-1-78 16,1-1-81-16,-2 2-51 0,1-2-37 0,1 1-21 0,-2 0-16 15,2-1-5-15,0 0-3 0,0 0 0 0,0 0-3 0,0 0-5 16,0 0-6-16,0 0-7 0,0 0-7 0,0 0-4 0,0 0-4 16,0 0 0-16,0 0-1 0,0 0 1 0,0 3 1 0,0-3 1 0,0 0 2 15,0 0 2-15,0 0 1 0,0 0 1 0,0 0 2 0,0 0 0 16,0 0 2-16,0 0-3 0,0 0-1 0,0 0-8 0,0 0-12 0,0 0-24 16,0 0-30-16,0 0-40 0,0 0-49 0,0 0-76 0,0 0-89 15,0 0-65-15,0 0-54 0,0 0-28 0</inkml:trace>
  <inkml:trace contextRef="#ctx0" brushRef="#br0" timeOffset="427545.9722">26512 12613 399 0,'2'0'403'0,"-2"0"-85"0,0 0-78 16,0 0-77-16,0 0-45 0,0 0-30 0,0 0-22 0,0 0-15 15,0 0-14-15,0 0-9 0,0 0-9 0,0 0-9 0,0 0-6 16,0 0-10-16,0 0-5 0,0 0-7 0,1 0-7 0,2 0-7 0,-2 0-11 16,3 0-15-16,-3 0-22 0,1 0-25 0,-2 0-38 0,3 0-43 0,0 0-69 15,2 0-84-15,-2 0-49 0</inkml:trace>
  <inkml:trace contextRef="#ctx0" brushRef="#br0" timeOffset="428470.8755">27019 12455 329 0,'-5'0'338'0,"2"3"-98"0,2-1-79 0,-3-2-71 16,1 0-42-16,2 0-33 0,-4 0-18 0,4 0-12 0,-3 2-6 0,4-2-4 16,0 0-1-16,0 0 0 0,0 0-1 0,0 0 2 0,0 0-1 15,0 0 2-15,0 0 2 0,0 0-1 0,0 0 2 0,0 0 0 16,0 0 2-16,0 0 2 0,0 0 3 0,0 0 3 0,0 0-1 0,0 0 0 15,0 0-5-15,0 0-5 0,0 0-11 0,0 0-11 0,0 0-13 16,0 0-18-16,0 0-19 0,0 0-25 0,0 0-44 0</inkml:trace>
  <inkml:trace contextRef="#ctx0" brushRef="#br0" timeOffset="428971.9518">30685 12218 450 0,'1'-2'452'0,"1"0"-6"0,-2 2-87 0,1-1-128 15,-1-1-102-15,2 2-89 0,0-2-66 0,-2 2-52 0,0 0-76 16,0 0-89-16,0 0-79 0,0 0-73 0,0-3-31 0,-2 1-13 0</inkml:trace>
  <inkml:trace contextRef="#ctx0" brushRef="#br0" timeOffset="449794.3403">25530 8932 331 0,'-1'-2'371'0,"-3"0"-107"0,1-1-64 0,0 1-40 0,0 1-24 0,0-2-13 16,2 3-6-16,-3-1-3 0,3-2 0 0,-1 3-3 0,0 0-3 15,1-2-3-15,-1 2-6 0,2-2-7 0,0 2-5 0,0 0-3 16,0 0-4-16,0 0-3 0,0 0-3 0,-1-1-3 0,1 1-4 15,0 0-3-15,0 0-2 0,0 0-3 0,0 0-5 0,0 0-2 0,0 0-6 16,0 0-4-16,0 0-4 0,0 0-7 0,0 0-4 0,0 0-7 16,0 0-4-16,0 0-7 0,0 0-4 0,0 0-7 0,0 0-4 0,0 0-6 15,0 0-3-15,-2 0-6 0,0 0-2 0,2 0-4 0,-1 1-2 16,-1 1-2-16,-1-2 1 0,1 2-2 0,-2 1 0 0,-1-1-1 0,0 3 2 16,1 0 0-16,-4 0 3 0,-2 3 2 0,-1 0 4 0,-2 2 1 15,-1 2 6-15,0 1 3 0,-2 4 5 0,-1-1 2 0,-4 4 4 16,3-1 3-16,-3 4 4 0,-1 1 3 0,-2 2 2 0,0 1 3 0,0 1 1 15,1 4 3-15,-6 1 4 0,2 2 0 0,-1 3 1 0,-2-2-2 16,2 4-1-16,-4 0-2 0,0 1-3 0,2 3-3 0,0-1-2 16,-1 2-3-16,1 2-3 0,0-1-8 0,-2 4 2 0,2-3 2 0,2 3 2 15,-3 3 2-15,5-1 1 0,-1 2 3 0,0 2 2 0,3 1 0 0,-1-1 3 16,3 3 0-16,0 1 1 0,2 0 0 0,2 2 2 0,-1-3 3 16,1 2-3-16,3 0-7 0,2-1-6 0,0 0-5 0,1 0-2 0,0-1-3 15,2-2 0-15,0 1 3 0,2-1 0 0,0-2 4 0,-1 3 4 16,2-3 2-16,-1 1 3 0,-1-1 4 0,4 2 2 0,-1 0 3 15,-1-1 5-15,3 1 4 0,-4-2 1 0,2 0 0 0,-1 1-2 16,1 0-3-16,-1-1-5 0,2 1-5 0,0-4-3 0,0 2-4 0,0-1-3 0,0-1 1 16,-1-2 0-16,2 1 3 0,-1-2 0 0,1 1-2 0,1-1 1 15,0-1 2-15,1 0 3 0,1 1 4 0,1-3 1 0,0 2 6 16,1-2 1-16,1-1 3 0,1 0 1 0,0 0-1 0,2 0-1 0,3-2-3 16,-2 0 0-16,1-2-1 0,1-3-2 0,-1 2-2 0,1-5-3 15,0 0-2-15,2-1-2 0,-1-3-1 0,-1-1-1 0,0-2-1 16,0 1-2-16,1-4-1 0,-2-1-3 0,-2-2-2 0,-1-1-5 15,1-2-5-15,-1 1-7 0,0-3-6 0,-3 0-6 0,1-3-8 0,-2 1-7 16,0-1-8-16,-2-1-9 0,1-2-10 0,-3-1-9 0,0-1-10 0,-1 0-10 16,1-1-11-16,-1-1-6 0,-2 1-7 0,1-3-6 0,-2 0-8 15,2 0-3-15,-1 0-3 0,3-3-3 0,-4 0-5 0,2-1-7 16,-1 1-8-16,2-2-9 0,2 0-12 0,-2-2-7 0,2 2-2 0,-1-1 0 16,1-3 2-16,-1 1 7 0,3-1 9 0,-1-1 9 0,1 0 9 15</inkml:trace>
  <inkml:trace contextRef="#ctx0" brushRef="#br0" timeOffset="450060.936">24213 13391 74 0,'-6'-7'162'0,"2"-2"10"0,-1 2 8 0,2-1 7 16,-2 1 5-16,2 0 2 0,-2-3-2 0,0 3 0 0,1-1 1 16,0 2-1-16,1-1-1 0,2 1-2 0,-3 0-2 0,3 0-4 0,-2-1-4 15,-1 4-3-15,4-2-5 0,-1 1-6 0,1 1-6 0,-2-2-8 16,-1 1-10-16,3 1-10 0,0 2-12 0,0 0-12 0,0-2-11 16,0 3-13-16,0 0-13 0,0 0-14 0,0 0-13 0,0 0-13 0,0 0-11 15,0 0-9-15,0 0-8 0,0 0-8 0,0 0-7 0,3 0-4 16,-1 0-2-16,-2 3-1 0,1-2 0 0,3 2 0 0,-1 0-1 15,-2 0 1-15,3 4 3 0,0-2 1 0,0-1 4 0,0 4 2 0,2 0 4 16,1 1 4-16,-1-2 4 0,2 4 1 0,0-1-1 0,-2 0-2 16,2 2-4-16,0-2-6 0,1 0-7 0,1 2-10 0,0-1-12 0,-1-1-14 15,0 0-13-15,3 2-19 0,-2-4-18 0,2 1-19 0,-3 0-18 16,5-1-19-16,-2-2-17 0,0 0-20 0,1-2-19 0,0 0-20 0,1-2-22 16,0 0-16-16,2-4-17 0,0 0-11 0,-1-2-7 0,1 0 8 15,1-6 14-15,1 3 31 0,-2-4 37 0,1 1 44 0</inkml:trace>
  <inkml:trace contextRef="#ctx0" brushRef="#br0" timeOffset="450194.2315">24640 13353 50 0,'15'-17'170'15,"-1"2"44"-15,-5 0 40 0,3 1 28 0,-3 0 21 0,-1 0 4 16,-2 1-3-16,-1-1-9 0,-2 4-13 0,3-2-12 0,-3 2-12 0,-1-2-12 16,-1 2-13-16,-1 3-9 0,0-3-9 0,0 5-13 0,0-1-14 15,-1-1-16-15,-1 4-17 0,2 0-17 0,-1-1-20 0,-1 3-17 0,-2-1-15 16,1 2-16-16,-2 2-13 0,-3 1-15 0,0 2-13 0,-5 2-15 16,0 2-12-16,-4 3-20 0,-4 1-21 0,-1 6-26 0,-3-1-29 15,0 7-35-15,-3 0-40 0,-2 2-47 0,-1 3-50 0,1 2-115 0,0 1-144 16,-1 2-81-16,-1 0-51 0,1 3-25 0,-3-1-12 0,4 1 4 15</inkml:trace>
  <inkml:trace contextRef="#ctx0" brushRef="#br0" timeOffset="454261.073">23804 14956 39 0,'0'-6'543'0,"2"-1"14"0,-1 1 11 0,-1-1-81 16,2 3-129-16,-2-2-89 0,0 2-70 0,2 1-38 0,-2-1-24 16,0 3-14-16,0 0-12 0,0-1-9 0,1 1-9 0,-1 1-15 15,0 0-20-15,0 0-19 0,0 0-17 0,0 0-17 0,0 0-14 0,0 0-5 16,0 3-3-16,0-2 2 0,0 2 6 0,-1-1 5 0,1 5 6 0,-2-1 5 16,0 1 4-16,-1 1 6 0,0 3 4 0,0-1 6 0,0 4 6 15,-2-2 5-15,2 5 7 0,-3 0 4 0,-1 1-1 0,2 1-3 0,-1 1-5 16,-1 1-2-16,-2-1-6 0,3 1-1 0,0 4-4 0,-1-3-2 0,0 3-1 15,0-2-3-15,1-1-1 0,1 0-8 0,0 1-9 0,-1-1-12 16,5-4-10-16,-3 2-13 0,1-3-17 0,3 3-21 0,0-7-23 0,0 3-31 16,2-4-33-16,1 1-47 0,0-4-51 0,5-2-84 0,0 0-96 0,0-4-67 15,2-3-50-15,0 0-24 0,0-5-9 0</inkml:trace>
  <inkml:trace contextRef="#ctx0" brushRef="#br0" timeOffset="454627.3751">23888 14593 416 0,'-7'-6'552'0,"0"0"8"0,1 2-80 0,1-1-127 16,1 1-92-16,0 1-77 0,0 0-45 0,1 2-35 0,-1-2-16 0,2 3-11 16,1 0-13-16,-2 0-15 0,1 4-15 0,0-3-16 0,1 4-11 15,-1-1-12-15,0 1-5 0,-1 2-3 0,3 1-1 0,-1 1 2 0,1-1 2 16,-2 1 2-16,0 2 0 0,2 0 0 0,0 1 1 0,0-2 3 0,2 2-1 15,0-2 1-15,-1 1-1 0,1-1 0 0,-1 2-2 0,3-4 0 16,-1 1-1-16,0-1-1 0,0-1 0 0,2 1 1 0,-1-4-1 16,0-1-2-16,0 1-3 0,0-2-4 0,1-1-3 0,-1-1-1 0,2-1-1 15,1-3 3-15,-3 1 0 0,5-3 2 0,-5-2 1 0,4-1 1 0,-2 0 3 16,-1-2 0-16,2-1 4 0,-3-3 4 0,2 1 2 0,-3-1 6 16,-1 1 2-16,0-3 7 0,-2 0 2 0,-2 2 3 0,0 0 1 0,-1-1 1 15,-3 1 1-15,2 1 1 0,-3 3-2 0,2 1-3 0,-3-1-3 16,1 4-2-16,-1 0-2 0,0 4-3 0,-3-2-3 0,1 3-4 15,1 2-2-15,-4 2-4 0,4 3-2 0,-3 0-1 0,-2 3-6 16,2 2-10-16,-1 4-14 0,0 0-20 0,0 5-24 0,1 2-28 0,1 3-43 16,0-1-52-16,2 2-84 0,0 2-101 0,1 2-60 0,3-3-40 0,0 3-18 15</inkml:trace>
  <inkml:trace contextRef="#ctx0" brushRef="#br0" timeOffset="455060.5238">23926 15005 178 0,'0'-2'574'15,"0"-3"8"-15,2 2 7 0,-2-1-73 0,1 4-116 0,-1-3-100 0,2 3-94 16,-1 0-58-16,-1 0-43 0,0 0-25 0,0 0-18 0,2 0-13 0,2 0-12 16,-1 0-13-16,1 3-10 0,-3 1-11 0,3-1-11 0,-1 2-4 15,2 0-3-15,-2 0 1 0,3 2 0 0,-3 0 3 0,0 2 4 0,0 0 2 16,1 1 1-16,-3 1 3 0,2 1 5 0,-3 0 0 0,2 1 4 15,-2 1 1-15,0 1 2 0,-2-1 2 0,1 2-1 0,-1-1 0 0,-1 0 2 16,0 1-2-16,0-1-1 0,-1-1 0 0,3-1-2 0,-4-1 0 0,2-1 0 16,0-2 2-16,1 0 1 0,-1-2 3 0,2-1 2 0,1-2 4 15,-2 1 6-15,0-2 3 0,2-1 2 0,0-2 1 0,0 0-3 16,2-2-3-16,0-2-5 0,-1 0-4 0,2-3-5 0,1-3-8 0,0 2-8 16,2-4-8-16,1-1-9 0,-1 0-12 0,2-3-11 0,3 0-7 0,-1-2-7 15,-1 1-1-15,4 1-1 0,-2-2 4 0,0 1 2 0,1 1 6 16,1 0 4-16,0 1 7 0,-4 1 8 0,3 3 8 0,-2 1 7 0,-2-1 6 15,0 4 7-15,-1 0 2 0,0 2 0 0,0 1 2 0,-4-2 0 16,0 5 3-16,2 1 2 0,-2 0 1 0,0 1 1 0,2 2 1 0,-2 2-2 16,0 2-1-16,0 0-1 0,1 3 1 0,-3 1 1 0,2 0 3 0,1 3 4 15,-3 0 3-15,-1 2 4 0,2 1 1 0,-2 1-1 0,0 2-2 16,0-1-5-16,0-1-7 0,0 3-8 0,-2 0-11 0,2-3-12 0,0 1-15 16,0-2-18-16,0 3-22 0,0-4-23 0,0-1-28 0,0 0-31 15,2-2-39-15,-1-3-40 0,2 1-43 0,0-2-44 0,1-1-62 0,0-3-69 16,1-1-37-16,2-1-21 0</inkml:trace>
  <inkml:trace contextRef="#ctx0" brushRef="#br0" timeOffset="455393.6063">24505 15025 385 0,'0'-5'570'0,"-4"0"-11"0,3 2-23 0,-1-1-75 0,0 1-106 15,-1 2-79-15,2-2-68 0,-1 3-43 0,0 0-29 0,-1 0-23 16,-1 2-21-16,1-1-19 0,-2 3-18 0,2 0-15 0,-4 2-14 0,2 1-11 15,-2-1-8-15,0 5-5 0,3-1-2 0,-3 1-1 0,1 4 1 0,-2-2 1 16,2 2 2-16,-1 2 0 0,3 1 1 0,-3-1 2 0,1 2 2 16,1-1 1-16,1 3 0 0,-1-4 1 0,2 3 1 0,-1 0-1 15,3-2-2-15,-3-1-2 0,4 0-3 0,0 0-4 0,0-2-2 0,0-1-3 16,4 1-3-16,-3-3-3 0,3-1-5 0,-1-2-2 0,-2 0-4 0,4-1-3 16,0-2-5-16,-2-1-4 0,5 0-2 0,-3-2-1 0,-1-3-1 15,1 0 0-15,2-1 1 0,2-3-2 0,-3 0 1 0,1-3 0 0,-3 1 0 16,3-3 0-16,0-2-1 0,-2-1-1 0,2-1-1 0,-4-1 0 0,0-2-2 15,-1-1-1-15,-1 0 1 0,1-2 0 0,-2 0-1 0,-2-1-1 16,2 0 1-16,-1 1 0 0,-3 1 0 0,0 0 0 0,-1 3-1 16,0-2 1-16,0 4 1 0,-2 1-1 0,0 0-3 0,1 3-8 0,-1 0-10 15,-2 3-14-15,1 0-13 0,2 2-21 0,-1 0-23 0,1 1-33 0,-2 2-37 16,2 1-64-16,1 1-78 0,0 2-45 0,4 0-29 0</inkml:trace>
  <inkml:trace contextRef="#ctx0" brushRef="#br0" timeOffset="455682.239">24571 15097 87 0,'9'-4'534'0,"-1"1"9"0,-1 0-41 0,2-1-68 16,-4 1-68-16,-1 2-73 0,1-2-46 0,2 0-37 0,-4 1-28 15,2 1-23-15,-1 0-21 0,-1-2-19 0,2 3-18 0,1 0-20 0,-1 3-16 16,0-2-16-16,3 0-13 0,-4 3-12 0,3 0-9 0,-1 0-8 0,2 1-2 16,1 2-3-16,-2 1-1 0,-1 1 0 0,2 2 1 0,-2 0 1 15,2 3 1-15,-3 0 1 0,-2 1 2 0,2 1-1 0,-2 0 1 0,0 3 1 16,-1-2-1-16,-2 0 0 0,-2 0-1 0,-1 0 0 0,0 0 0 15,2-2-2-15,-3-1 1 0,1 1-2 0,-2-3 0 0,0-1 2 0,2 0 3 16,0-2 4-16,-1-3 12 0,1 1 12 0,-1-2 10 0,3 0 10 16,-1-2 5-16,0-3 4 0,-1 0 0 0,3-2 2 0,-1-1-1 0,1-1-1 15,0-4-3-15,1 1-3 0,1-2-9 0,1-4-9 0,0 2-20 16,2-4-23-16,3-1-23 0,0 1-22 0,0-3-21 0,0 1-17 0,2-4-20 16,2 4-18-16,2-4-25 0,-1 3-25 0,2-1-26 0,1 2-26 0,0 0-33 15,-2 3-39-15,5-1-45 0,-3 3-49 0,1 0-64 0,-2 2-68 16,0 2-33-16,1 0-14 0</inkml:trace>
  <inkml:trace contextRef="#ctx0" brushRef="#br0" timeOffset="456244.1061">25298 15132 52 0,'-2'-6'554'15,"2"0"1"-15,-3-1-4 0,2 3-75 0,-1-2-110 0,-1 3-80 16,0-2-65-16,-1-2-41 0,3 2-27 0,-2 1-18 0,-1 0-16 0,-2-1-14 0,2 1-17 16,0 1-14-16,0-1-17 0,-1 2-12 0,0-1-11 0,-3 1-10 15,2 1-6-15,-2 1-5 0,0 0-6 0,-3 0-4 0,3 3-2 16,-2-2-2-16,-2 2 0 0,1 2 0 0,0-2 2 0,-2 4 0 0,0-1 0 16,1 2 1-16,-1 0 2 0,-1 2-1 0,3 0 2 0,0 1 0 0,-3 1 1 15,1 1-1-15,1-1 2 0,0 3 0 0,1-1 1 0,-1 2-1 16,4-1 0-16,0 0 0 0,-1 2 0 0,1-2-1 0,3 0-2 15,0 1-3-15,2-2-2 0,1-1-3 0,0 1-5 0,2-2-3 0,2 0-3 16,0 0-5-16,1-2-2 0,2 0-4 0,3-3-4 0,-2-1-6 0,3 0-6 16,-1-3-5-16,4 0-6 0,0-2-6 0,-1-2-2 0,5-2-4 15,-2-2 0-15,3-1-2 0,-1-3-3 0,3-3-1 0,2 0-1 0,-4-1 0 16,4-5 1-16,-4 1 5 0,4-3 4 0,-3 0 6 0,0-1 3 0,1-3 3 16,-1-3 5-16,-3 3 5 0,0-3 4 0,-1 0 5 0,-1-2 6 15,-3 0 7-15,1 0 10 0,-1 0 12 0,-1 1 11 0,-2-1 12 0,-1 2 12 16,-3 0 15-16,2 2 16 0,-3 1 14 0,-1 1 15 0,2 4 9 15,-3 1 8-15,-3-1 8 0,3 4 8 0,-1 2-1 0,-1 1-1 0,1 3-7 16,-1 0-7-16,0 4-12 0,2-2-14 0,-1 2-15 0,-1 1-16 16,0 1-14-16,-1 3-15 0,2 0-11 0,-3 0-10 0,1 3-9 0,-3 1-7 15,2 5-5-15,-3-1-4 0,1 1 0 0,-1 3 3 0,-2 5 2 16,1-1 3-16,-2 5 3 0,1-1 6 0,3 1 3 0,-1 6 3 0,-1-2 3 16,4 3 2-16,-2 1 3 0,-1 0-1 0,2 0 2 0,2 1 2 15,0 2-1-15,1-2-1 0,1 0-3 0,-1 1-3 0,0-4-3 0,2 1-5 16,0 1-6-16,0-1-7 0,2-3-12 0,0 0-11 0,-2-3-13 0,1-1-14 15,3 0-14-15,-3-3-14 0,2-3-17 0,2 1-17 0,0-3-19 0,-1 0-16 16,1-2-17-16,0-4-20 0,0 0-25 0,1-1-29 0,1-1-30 16,-1-2-31-16,2-2-45 0,0-1-50 0,-2-1-30 0,2-4-19 0,0 1-9 15</inkml:trace>
  <inkml:trace contextRef="#ctx0" brushRef="#br0" timeOffset="456877.2759">25560 15198 194 0,'5'-8'549'0,"-2"1"14"0,1 1-47 0,-3 1-77 0,2 3-77 15,-2-3-75-15,-1 2-55 0,4 2-43 0,-4-2-34 0,0 3-28 0,0 0-27 16,0 0-24-16,0 0-20 0,0 0-17 0,0 0-13 0,0 0-14 16,1 4-8-16,-1-3-8 0,2 4-3 0,-1-1-6 0,-1-1-3 0,2 2-2 15,0-1-2-15,-1 2 0 0,3 0 1 0,-3-1 0 0,2 1-2 16,1-2 0-16,-3 1-5 0,3-2-4 0,1-1-7 0,-2 0-7 0,2 0-5 16,2-2-2-16,-2 0-3 0,0-2 0 0,0 0 2 0,2-3 2 0,-1 2 5 15,-1-1 4-15,0-1 4 0,2-3 2 0,-2 0 3 0,-2 0 4 0,2 0 6 16,-2-2 4-16,-1-1 6 0,0 1 8 0,-1-1 8 0,-1 1 9 15,0-1 5-15,-1 2 4 0,-1-1 4 0,0 0 2 0,-1 3 3 0,-2-3 0 16,2 5 1-16,-2-1 0 0,-2 2 3 0,0-1 1 0,3 2 0 16,-4 1-1-16,-1 1-5 0,0 1-4 0,1 1-4 0,-1 1-5 15,0 3-4-15,-1-1-3 0,0 2-2 0,0 2-1 0,1 0 0 0,0 1-1 16,1 4 0-16,-3-1 0 0,1 1-2 0,2 2 2 0,1 0-1 16,0 3 3-16,1-1 1 0,0 1 0 0,1 1-1 0,-1 2-3 0,3-1-8 15,-1 1-3-15,4-2-12 0,-1 0-12 0,1 1-11 0,1-2-11 0,3 0-9 16,0-3-7-16,1 0-8 0,3-1-5 0,-3-2-8 0,3-3-9 0,1 1-6 15,0-3-8-15,3-2-3 0,-2-2-4 0,2-3 5 0,1 0 8 16,0-3 8-16,0-2 9 0,1-2 8 0,1-3 7 0,0 1 6 0,-2-3 7 16,3-2 8-16,-3 1 8 0,0-4 10 0,-1 1 10 0,1-4 14 15,1 3 15-15,-5-2 13 0,4 0 12 0,-4-1 14 0,1 0 12 0,1 3 12 16,-3-2 10-16,0 3 12 0,-3 1 11 0,1 0 11 0,0 3 9 0,-1-1 8 16,-2 4 6-16,0 0 1 0,-1 1-2 0,-1 1-8 0,3 2-9 15,-4 0-13-15,1 1-15 0,-1 1-15 0,2 2-15 0,-2 1-11 0,0 0-14 16,1 1-10-16,1 1-11 0,0 3-7 0,-2 0-8 0,0 0-2 15,0 2-2-15,0 4 0 0,0-1 2 0,0 2 2 0,0 1 6 0,0 4 2 16,0-2 5-16,0 3 1 0,0 0-1 0,0 1 0 0,0-2-1 16,-2 3-1-16,0-1-2 0,1 0-1 0,-1-3-2 0,1 2 0 0,-3-3-2 15,3-1-2-15,-1 1-1 0,0-4 7 0,-1 0 6 0,2-2 14 16,1 0 15-16,-2-3 19 0,0-1 20 0,2 0 11 0,-1-4 6 0,-1 2 5 16,2-3 2-16,0-3 3 0,0 1 3 0,0-3 1 0,0-2 3 0,0-1-5 15,0-2-7-15,2-1-12 0,-1-1-17 0,3-2-19 0,-1-2-21 16,2 0-11-16,0-2-9 0,1 2-10 0,1-3-10 0,2 0-12 0,0-1-14 15,3 1-17-15,1-1-21 0,0 2-23 0,3 0-24 0,3 1-27 16,-3 0-31-16,2 0-40 0,2 1-49 0,2 1-96 0,0 1-122 0,0 2-74 16,-1-1-50-16,1 2-22 0,1 1-5 0,-2 1 7 0</inkml:trace>
  <inkml:trace contextRef="#ctx0" brushRef="#br0" timeOffset="458427.649">26544 14947 284 0,'0'0'238'0,"0"0"-36"0,0 0-30 0,0 0-17 16,0 0-13-16,0 0-9 0,0 0-8 0,0 0-3 0,0 0 1 0,1 0-3 15,-1-2-1-15,3 2-7 0,-1 0-6 0,-2-4-5 0,1 3-5 0,1-1-5 16,-2 1-3-16,1-3-4 0,-1 4-2 0,4-4 1 0,-4 1 3 15,1 0-2-15,-1 0-2 0,2-1-3 0,-1 1 0 0,-1 3-2 0,0-4 0 16,0 2-2-16,0-1-2 0,0 1-2 0,0 1-2 0,0-2-3 16,0 1-2-16,0 1-4 0,0-2-4 0,-1 1-4 0,1 0-4 0,-2 1-4 15,2 1-5-15,0 0-6 0,0 0-5 0,0 0-4 0,0 0-3 0,0 0-4 16,0 0-3-16,0 0-5 0,0 0-4 0,0 0-1 0,0 0-4 0,0 0-2 16,0 0-2-16,0 0-3 0,0 0-2 0,0 0-2 0,-1 0-2 15,1 1-2-15,-4 1 0 0,4-2 0 0,-1 2 0 0,-2 1 2 16,1 0 1-16,-2 0 6 0,0 3 2 0,0 0 6 0,-1 1 5 0,-2 3 7 15,1 1 5-15,-5 1 7 0,3 2 6 0,-2 3 5 0,0 2 5 0,-3 0 3 16,1 4 2-16,0 1 2 0,1 2-1 0,-3 2-2 0,1 3-2 0,4-1-3 16,-4 2-4-16,0 2-2 0,3 1-5 0,2 0-3 0,-2-1-6 15,1 0-3-15,2-1-3 0,3 1-7 0,0-2-6 0,4 1-10 16,0-1-10-16,4-1-16 0,0-2-18 0,1-1-26 0,6-2-27 0,-1 1-35 16,-1-2-41-16,5-2-56 0,2-2-61 0,3-1-94 0,1-4-111 0,-2-1-64 15,2 1-44-15,2-4-17 0,-2-1-4 0</inkml:trace>
  <inkml:trace contextRef="#ctx0" brushRef="#br0" timeOffset="458860.7185">26923 15180 488 0,'-5'-5'550'0,"2"2"9"0,-3 1 8 0,3-2-105 16,1 1-161-16,0 1-95 0,1-1-62 0,-1 0-33 0,1 2-19 0,1 0-8 15,-2-1-6-15,0 2-8 0,2-1-9 0,0 1-14 0,0 0-13 0,0 0-12 16,-1 0-10-16,-1 0-8 0,0 0-3 0,-1 0-1 0,2 1 1 16,-5 1 0-16,1-1 2 0,-1 3-1 0,-3 0 0 0,1-1-1 0,-1 2 0 15,1 2 1-15,-1 0-1 0,-4 1 1 0,4 1 0 0,-3-1 0 16,2 3 1-16,-2 2-2 0,4-1-2 0,-1-1 0 0,1 1-2 15,2 2 1-15,-2-1 3 0,2 0 1 0,3 2 2 0,-1-4 1 0,3 3 2 16,-1-2 2-16,2 1 2 0,2 0 2 0,-1-1 0 0,3-1 1 16,-1 0-1-16,3 1 0 0,0-3-2 0,1 4-1 0,-1-4-1 0,0 1-2 15,4-2-3-15,-2 1 0 0,1-1-4 0,0-1-4 0,-2 1-1 0,-1-2-3 16,1 1-3-16,-1-3-2 0,2 3 0 0,-5-1 0 0,0 1 1 0,-1-4 2 16,-1 2 1-16,1-1 2 0,-2 1 4 0,-2 1 2 0,1-2 4 15,-3 1 3-15,0 1 3 0,-5-3 2 0,2 2 3 0,-3 0 2 0,1-1 1 16,-4 3 0-16,1-3-1 0,-2 0-7 0,1 1-10 0,-3-2-16 15,2 2-19-15,-2-2-27 0,2-1-28 0,-2 0-43 0,3 1-50 0,-2-3-96 16,3 0-121-16,3 0-83 0,-2 0-62 0,1-3-32 0,6 0-18 0,-1-1-4 16</inkml:trace>
  <inkml:trace contextRef="#ctx0" brushRef="#br0" timeOffset="459277.4629">27131 15363 16 0,'-1'0'598'0,"-4"0"0"0,1 3 6 16,-1-3 2-16,2 0-2 0,-1 0-119 0,1 4-182 0,0-3-115 0,0 1-85 15,-1 1-44-15,0 0-23 0,3 1-10 0,-4 1-2 0,2 2-2 16,-1-2 1-16,-1 3-4 0,2-1-8 0,2 2-4 0,-3 2-4 0,1-1 0 16,-1 0-1-16,1 1-1 0,1 0 1 0,0-1 0 0,-1 1 1 0,3-1-2 15,-1 1-2-15,1-1-3 0,0-1 0 0,0 3-2 0,1-4 1 16,-1-1-2-16,2 1-2 0,-1-1-2 0,3 1-4 0,-3-5-2 0,3 4-2 15,0-4-2-15,-1 0-5 0,0-2-2 0,4 2-2 0,-2-3 1 16,3-3 0-16,-1 2 1 0,1-2 2 0,0 0 1 0,0-4 0 0,5 4 4 16,-5-5 4-16,1 1 2 0,2-3 4 0,-1 2 2 0,-1-2 5 15,0-2 5-15,1 0 6 0,-2 1 4 0,1-1 7 0,-1 1 7 0,0-1 7 16,-1 0 10-16,-1 2 7 0,-2-2 10 0,1 3 7 0,0 0 8 16,-2 1 10-16,1-1 6 0,-1 3 8 0,-2 1 3 0,1 0 1 0,1 2-3 15,-3-1-4-15,1 0-9 0,-1 3-9 0,0-1-13 0,0 1-15 0,0 1-14 16,0 0-13-16,0 0-10 0,0 1-9 0,0 2-7 0,0 1-8 15,-1 1-5-15,-2 2-5 0,1-2 0 0,1 4-1 0,-2 0 2 0,-2 3 2 16,1-1 5-16,0 3 6 0,0 1 5 0,0-1 4 0,-1 3 0 16,0-2-3-16,2-1-9 0,-2 4-13 0,2-3-14 0,-2 2-16 0,1-1-20 15,-1 0-25-15,0-1-26 0,2 1-28 0,2-3-34 0,-3 1-33 16,3-1-55-16,-1-1-62 0,2-2-94 0,0-3-106 0,2 1-51 0,1-2-25 16,0-1-6-16,4-1 7 0</inkml:trace>
  <inkml:trace contextRef="#ctx0" brushRef="#br0" timeOffset="459544.4675">27621 15351 255 0,'-4'-2'585'0,"0"1"9"0,-2-2 6 0,2 3 5 16,-3-2-109-16,1 1-165 0,-1 1-104 0,-2 0-72 0,3 1-42 15,-1 1-27-15,-1 1-13 0,-1 1-7 0,0 1-8 0,-1 1-6 0,-1 1-8 16,1 2-9-16,-1 0-8 0,1 3-6 0,-2-3-3 0,3 5-2 15,-4-1-2-15,4 0 1 0,-3 1-1 0,3 3-2 0,0-2-2 0,1 0-1 16,-2 1-1-16,2-1-1 0,4 2-2 0,-1-2 1 0,0 0-2 16,2 1 2-16,0 0 1 0,3-3 0 0,0 0-2 0,3 1 0 0,0-1-6 15,2-3-8-15,0 2-12 0,3-2-12 0,1-3-17 0,0 1-17 16,3-1-23-16,2-3-26 0,0 1-24 0,2-3-25 0,0 1-28 0,2-3-29 0,2-3-42 16,0 0-45-16,0-2-46 0,1-1-49 0,1 0-44 0,-1-3-44 15,1 2-18-15,-3-4-10 0</inkml:trace>
  <inkml:trace contextRef="#ctx0" brushRef="#br0" timeOffset="459777.3537">27892 15462 424 0,'0'-8'524'0,"0"2"-30"0,-2 2-53 0,0-2-67 0,1 3-72 15,-2 0-49-15,0 0-36 0,1 0-22 0,1 0-17 0,-3 0-15 0,1 1-11 16,0 1-16-16,0 1-17 0,0 0-17 0,-1 0-15 0,0 0-14 16,-1 0-13-16,0 1-12 0,1 1-9 0,-1 1-7 0,-2 0-7 0,2 1-6 15,-2 1-6-15,1 1-3 0,1-2-3 0,-3 4-2 0,0 0-2 0,3 1 0 16,-1-2 1-16,0 3-1 0,1 1 1 0,-3-1-1 0,3 2 0 15,1-2 1-15,-1 5-1 0,1-4 2 0,1 1-1 0,0 2 2 0,1-2-2 16,1-1-2-16,1 4-3 0,0-5-5 0,1 2-8 0,1 0-7 16,0-3-9-16,1 1-12 0,2 0-17 0,0-2-17 0,1 1-22 0,1-4-21 15,2 1-24-15,0-2-27 0,2 1-29 0,2-2-44 0,-2-2-51 0,1-1-59 16,1 0-63-16,4-1-51 0,-4-2-42 0,3 0-21 0,-2-2-7 16</inkml:trace>
  <inkml:trace contextRef="#ctx0" brushRef="#br0" timeOffset="460193.243">28141 15487 48 0,'2'-3'587'0,"-2"0"15"0,0 2 7 0,0-2 0 0,-2 1-82 16,2 2-124-16,0 0-95 0,0 0-80 0,0 0-50 0,0 0-38 0,0 0-28 15,0 0-22-15,0 0-20 0,-1 2-17 0,-1-1-17 0,2 2-16 16,-1 0-11-16,1 0-10 0,-2 2-6 0,0 1-3 0,2 0 1 0,-1 0 1 16,-1 0 2-16,2 1 5 0,-1-1 2 0,1 2 2 0,-2-2 0 15,-1 1 0-15,3-1 0 0,0 0-2 0,0 2-3 0,0-2-3 0,0 0-3 16,0-2-2-16,0 1-2 0,3-2-4 0,-1-1-5 0,-2 1-5 15,1-1-5-15,2 0-4 0,1-1-2 0,-1-1-2 0,2-1-2 0,0-1 1 16,2-1 3-16,-1 0 2 0,1-1 3 0,-1-1 3 0,2-1 2 16,1-1 2-16,1-1 5 0,-2 1 3 0,0-3 3 0,0 0 2 0,-2 0 3 15,1-2 3-15,2 1 1 0,-4 1 2 0,-1-1 4 0,1 2 3 16,0-3 5-16,-2 3 4 0,0 0 4 0,0 2 4 0,-1 1 3 0,-2 0 3 16,0 0 1-16,0 3 2 0,-2-2 1 0,-1 2-1 0,0 2-1 0,0-1-2 15,-2 2-3-15,0 2-4 0,1-1-5 0,-6 2-6 0,2 2-4 16,0-1-2-16,-1 2-5 0,0 2 1 0,-1 1 0 0,-1 1 0 0,0-1-1 15,1 3 0-15,1 0 0 0,-4 2 2 0,5 1 0 0,-1-1 0 16,0 4 0-16,0-4 2 0,0 3-1 0,2-1 0 0,0 1 1 0,2-2-1 16,0 1 0-16,2-1 0 0,0 0-1 0,1 0-1 0,1-1 0 0,1-3 0 15,1 2-5-15,1-1-4 0,1-4-8 0,0 2-8 0,4-3-11 16,-1 0-13-16,3-2-14 0,-1 0-14 0,4-2-15 0,0-3-19 0,1 0-13 16,2 0-12-16,0-3-15 0,2-2-14 0,1 0-17 0,-1-2-15 15,3 0-23-15,-2-1-31 0,2-2-31 0,0-1-30 0,1-1-43 0,1 0-44 16,-1-1-25-16,0-1-12 0</inkml:trace>
  <inkml:trace contextRef="#ctx0" brushRef="#br0" timeOffset="460477.3092">28679 15415 297 0,'3'-7'541'0,"-1"1"-2"15,-1 2-15-15,-1 1-62 0,-1-2-86 0,1 2-69 0,-4-1-61 16,3 1-39-16,-4 2-31 0,-1 1-23 0,0-1-20 0,-1 1-22 0,-1 1-21 16,-3 0-18-16,3 2-18 0,-1 1-13 0,-4 0-10 0,0 3-7 15,4-2-9-15,-3 1-2 0,0 2-3 0,0 1-2 0,2 1-3 0,1 0 0 16,1 2-1-16,0-2 1 0,2 2-1 0,1-2 1 0,0 2-1 0,2-1 2 15,1 2 0-15,1-2-1 0,1 2 1 0,3-4-2 0,-2 3 1 16,3-1-2-16,0-2 0 0,1 4-2 0,2-4-1 0,2 1-1 0,-3 0-3 16,2-3 0-16,2 2-3 0,1-2-1 0,-2 3-1 0,-1-3-1 15,1-1-2-15,-1 2-2 0,2-4-1 0,-2 3 1 0,-2-2-2 0,-1 0 0 16,0-1-1-16,0 1 1 0,-2-2 0 0,-2 1 2 0,-1 1 4 0,0-3 2 16,0 2 4-16,-1-1 2 0,-2 0 4 0,-2 0 2 0,-2-2 4 15,1 2 1-15,-3 0 0 0,-1 0-4 0,0-1-10 0,0 0-9 0,-2-2-16 16,1 3-16-16,1-2-20 0,-2-1-24 0,3 0-23 0,-1 0-33 15,1 0-40-15,2 0-70 0,3-4-88 0,-1 4-84 0,4-4-83 0,-1 1-40 16,4 0-21-16,-1-1-4 0</inkml:trace>
  <inkml:trace contextRef="#ctx0" brushRef="#br0" timeOffset="460810.4806">29028 15421 361 0,'4'-4'611'0,"0"-1"11"0,-4 1-2 0,0 1-8 0,0-2-110 0,0 3-158 16,-4-1-97-16,2 1-66 0,-1 0-39 0,0-1-28 0,-2 3-21 0,0 0-15 16,0 0-18-16,-2 3-16 0,0 1-15 0,1-1-13 0,-1 1-9 15,1 2-7-15,-3 1-3 0,1 1-2 0,0 1 1 0,0 0-1 0,2 1 2 16,-2 1-1-16,3 2 1 0,-2-4 0 0,1 5 0 0,2-2 2 0,-1 1 0 16,2 0 1-16,1 1 0 0,0-3 0 0,1 1-1 0,1 1 0 15,0-1-1-15,1 2-2 0,1-1 1 0,0-4-2 0,1 3 0 0,2 0-1 16,-1 0-1-16,1-2-1 0,0 1-1 0,-1 0-1 0,1-2-1 15,2 0-1-15,-2 0-2 0,0 0 0 0,0-2-1 0,0 2 0 0,-2-2 1 16,0-2-1-16,1 2 0 0,-3-2 2 0,3 0 2 0,-4-1 2 0,0-1 4 16,0 2 6-16,0-2 5 0,-4 0 4 0,3-2 5 0,-4 1 4 15,0 0 2-15,-1 0 3 0,-3 0 2 0,0 1 1 0,1-3-7 0,-1 0-8 16,-5 3-15-16,3-3-18 0,-2 0-29 0,4 0-30 0,-4 0-37 16,0 0-38-16,4 0-63 0,-4 0-77 0,4-3-98 0,1 3-111 0,1-3-64 15,1-1-40-15,3 2-17 0,0-3 0 0</inkml:trace>
  <inkml:trace contextRef="#ctx0" brushRef="#br0" timeOffset="461443.3406">29373 15538 280 0,'1'-1'622'0,"1"-3"7"15,-1 4 4-15,-1 0 5 0,0 0-83 0,0 0-126 0,0 0-109 16,0 0-103-16,-1 0-63 0,-2 0-45 0,-2 4-24 0,0-3-17 0,-1 4-9 15,-2 0-10-15,0 0-8 0,-3 1-11 0,2 2-7 0,-1 1-7 0,-2 1-4 16,0 2-3-16,0-2-5 0,1 5-2 0,-1-4-4 0,2 4-2 0,2 2-4 16,-2-3-3-16,-1 1-3 0,5 1-2 0,-1-1-3 0,3 0-2 15,0 0-4-15,0-1-1 0,1-1-2 0,1-1-2 0,2-1-5 0,2-1-5 16,2 0-6-16,-1-3-5 0,4 0-8 0,-1-2-6 0,2 0-5 0,5-2-4 16,-2-1-3-16,1-2 1 0,3 0-1 0,0-3 3 0,1-1 2 15,2-1 3-15,-2-1 4 0,1-2 6 0,0-1 3 0,-1-1 8 0,-1-2 6 16,2 0 9-16,-4 1 7 0,-1-3 7 0,1-2 9 0,-5 2 8 0,1 0 9 15,-3-1 8-15,1 1 6 0,-4-1 7 0,-1 2 7 0,-1-2 6 0,-1 3 6 16,-1-1 6-16,-3 1 4 0,0 2 5 0,0 0 2 0,-1 2 1 0,-1 1-2 16,-1-1-4-16,-1 2-7 0,-1 2-7 0,0 1-7 0,1 1-7 0,0 0-7 15,2-1-6-15,-5 3-7 0,3 3-5 0,2-1-5 0,-2 0-4 16,0 1-4-16,2 0-2 0,-2 1 0 0,3 2 0 0,-3 0 1 0,5 2 0 16,-2-2 1-16,4 1 2 0,-3 2 0 0,3-1 3 0,-1 0 1 0,2-1 1 15,0 0-1-15,2 2 0 0,-1-1 0 0,1-1-2 0,1 1 0 0,0-1-3 16,2-1-2-16,1 1-2 0,-1-3-2 0,1 1-4 0,2 0-3 15,0-3-2-15,0-1-3 0,0 1 0 0,2-2 1 0,0-2 1 0,-2 1 3 16,2-1 1-16,1 0 3 0,-1-1 1 0,-1-4 4 0,0 2 2 0,1 0 5 16,0-3 4-16,0 1 4 0,-2-1 7 0,0-1 6 0,0 0 4 0,2 2 6 15,-2-3 4-15,-4 2 4 0,3 0 5 0,0-1 7 0,-2 2 5 16,-2-2 3-16,2 3 3 0,-2-2 3 0,1 2-1 0,1 2-2 0,-1 1-4 16,-3-1-6-16,1 1-6 0,0 1-7 0,1 0-8 0,-3 1-9 0,1-1-10 15,1 2-9-15,-2 0-7 0,2 2-4 0,1-1-3 0,0 1-4 0,0 0-3 16,1 3 1-16,0-3 0 0,1 4 0 0,-1-2 0 0,0 2 4 0,0 2 2 15,0-1 3-15,1 1 4 0,-2 0 0 0,-1 1 1 0,2 1-2 0,-3 0 0 16,-1 0-1-16,2 3 0 0,-2-1 1 0,0-2 1 0,-2 3 3 16,2-1 1-16,-1-1 2 0,-3 3 4 0,2-2 0 0,0-2 3 0,1 3 1 15,-3-1 4-15,3-2 0 0,-1-2 2 0,0 2 3 0,2-2 1 0,0 2 2 16,0-3 2-16,0 1 3 0,4-2 3 0,-3 0-2 0,4-1-4 0,1-1-12 16,0 1-16-16,4-3-20 0,2 1-22 0,0 0-30 0,2 0-32 15,3-3-39-15,2 2-40 0,0-2-75 0,3-2-92 0,0 1-98 0,1-1-99 16,2-1-54-16,0-1-26 0,1-1-6 0,-1 0 4 0</inkml:trace>
  <inkml:trace contextRef="#ctx0" brushRef="#br0" timeOffset="461943.7485">30054 15277 171 0,'-2'-4'543'0,"1"1"16"0,-1 0 16 0,2 1-67 0,-1 0-107 15,1 1-85-15,0 1-73 0,0 0-45 0,0 0-33 0,0 0-19 16,0 0-17-16,0 0-12 0,0 0-10 0,1 3-13 0,-1-1-9 0,3 2-14 15,-1 1-13-15,1 2-7 0,1 1-9 0,0 2-2 0,4 1-3 0,-3 2 2 16,0-1 3-16,1 5 5 0,0-1 5 0,0 4 3 0,-1-1 4 0,0 4-2 16,0-1-2-16,-4 2-2 0,3 2-2 0,-4-1-4 0,-2 2-4 15,-1 2-5-15,-2-1-3 0,-3 2-3 0,-1 3 0 0,-2-1-6 0,-4 1-7 16,-4 1-10-16,1-3-11 0,-5 4-13 0,-2 0-12 0,-4 1-16 0,-1-3-15 16,0 3-18-16,-3-2-18 0,0 0-21 0,-5 0-23 0,5-1-25 0,-2 1-28 15,0-4-29-15,4 1-33 0,1-5-46 0,0 1-52 0,3-3-75 16,3-2-84-16,2-3-47 0,3-2-28 0,2-2-4 0,2-3 8 0</inkml:trace>
  <inkml:trace contextRef="#ctx0" brushRef="#br0" timeOffset="463610.3349">23545 15904 171 0,'-9'-5'445'0,"1"1"-28"0,0 0-46 0,-2 1-79 15,6 0-93-15,-3-1-49 0,2 2-29 0,-1-1-9 0,3 0-3 16,-1 1 3-16,0 1 5 0,3 1 6 0,-3-2 5 0,4 2-1 0,0 0-3 16,0 0-10-16,0 0-14 0,0 0-12 0,0 0-13 0,0 0-10 0,0 0-11 15,4 0-7-15,-3 0-6 0,3 0-3 0,0 0-1 0,-1 0 0 16,3 0 2-16,2 0 1 0,5 0 2 0,0 0 2 0,4 0 2 0,2 0 2 16,6 0 3-16,4 0 2 0,6 0 2 0,3 0 4 0,6 0 7 0,3 0 1 15,5 0 1-15,8 0-2 0,4 0-3 0,4 0-6 0,6 0-7 16,3 0-8-16,7 0-8 0,3 2-5 0,5-2-10 0,3 1-2 0,5 1-1 15,8-1-1-15,3 1-4 0,5 1-2 0,6-1-3 0,1 3-5 16,6 0-4-16,0-2 0 0,9 1 2 0,4 2 5 0,4-2 1 0,1 1 5 16,1 2 4-16,4-2-3 0,-2 2-6 0,3-2-3 0,1 3 0 15,1-2 2-15,0 1 1 0,0 1 2 0,-1-3 1 0,1 3-4 0,0-1-4 16,-3-2-5-16,-3 4-7 0,-4-4 2 0,-1 2 6 0,-10-1 5 16,-1-1 6-16,-7 1 1 0,-4-2-1 0,-7 1-1 0,-5-2-1 0,-5 1-1 0,-2 0 1 15,-5 1 0-15,0-3 2 0,-5 0 0 0,-4 2 1 0,-5-3-6 16,-4 1-7-16,-3-1-6 0,-5 1-5 0,-4 0-7 0,-5-2-8 0,-4 0-9 15,-4 0-11-15,-6 0-13 0,-5 0-15 0,-4-2-21 0,-3 0-26 0,-7 1-40 16,0-1-50-16,-7 1-107 0,-3-3-136 0,-3 2-83 0,-7-3-59 0,-3 2-27 16,-4-1-12-16,-5-2-4 0</inkml:trace>
  <inkml:trace contextRef="#ctx0" brushRef="#br0" timeOffset="472343.2148">30628 14164 204 0,'-2'-1'190'0,"2"-1"-43"0,-1 2-26 16,1 0-15-16,0-2-13 0,0 2-9 0,0 0-7 0,0 0-5 16,0 0-3-16,0 0-6 0,0 0-7 0,0 0-6 0,0 0-8 0,-2-1-5 15,2 1-6-15,0 0-6 0,0 0-3 0,0 0-3 0,0 0 0 16,0 0 0-16,0 0 1 0,0 0 0 0,0 0 3 0,0 0 3 15,0 0 4-15,0 0 1 0,0 0 4 0,0 0 3 0,0 0 4 0,0 0 2 16,-2-2 2-16,2 2 3 0,0 0 3 0,0 0 2 0,-1-1 1 0,1 1 0 16,0 0 2-16,0 0-2 0,0-1-2 0,0 1-5 0,0 0-4 15,-2 0-4-15,2 0-3 0,0-2-1 0,0 1-2 0,0 1-2 0,0-3-3 16,0 3-1-16,0-2-3 0,0 1-4 0,0 1-3 0,0-4-2 0,0 3-1 16,0 1 0-16,0-3 2 0,0 3 2 0,0-3 0 0,0 3 2 15,0-3 0-15,0 3 0 0,0-1 0 0,0-1-2 0,0 1 0 0,0-1 2 16,-1 2 1-16,1-3 0 0,0 1 0 0,0 2-1 0,0-2 0 15,0 1 1-15,0-3-2 0,0 4-3 0,0-1-1 0,0-1-2 0,0 0 2 16,0 2 1-16,0-3 0 0,0 3 1 0,0 0-1 0,0-2-1 0,0 2 1 16,-2 0 1-16,2 0-1 0,0 0 0 0,0 0 1 0,0 0 0 15,0 0 0-15,0 0-2 0,0 0 0 0,0 0-1 0,0 0 0 16,0 0-2-16,0 0 2 0,0 0 0 0,0 0-1 0,0 0 1 0,0 0 1 16,0 0-1-16,0 0 2 0,0 0-1 0,0 0-1 0,0 0-2 0,0 0 0 15,0 0-2-15,0 0-3 0,0 0-3 0,0 0-5 0,0 0-4 16,-3 0-5-16,3 0-5 0,0 2-4 0,-1-2-3 0,1 0-4 0,0 0-3 15,0 3-1-15,-2-1 0 0,0 1-2 0,2 1 1 0,0-1 1 0,-1 2 0 16,1-2 5-16,-2 3 2 0,1 0 4 0,1 2 4 0,-2 0 2 16,0 2 6-16,-1 0 1 0,2 1 2 0,-3 2 1 0,3-2 0 0,-3 2 2 15,0 1 2-15,3 1 0 0,-3 0 0 0,1 0 1 0,0 0 2 16,0 1-2-16,0-1 1 0,-2 1-1 0,1 0-2 0,-1-1 0 0,1 0-1 16,3 2-1-16,-4-3 2 0,2 0-2 0,0 1 0 0,-1-2 0 0,3 1-1 15,-3-2-2-15,0 0 1 0,1-2-2 0,0 1 0 0,1 0 0 16,1-2 1-16,-3 1-1 0,3-1 2 0,-3-1 0 0,3-1 0 0,-1-1 2 15,1 0 0-15,1-2 0 0,-2 1 2 0,0-1 0 0,2 1 1 16,-1-3 3-16,1 0 2 0,0 1 3 0,0-1 2 0,0-2 4 0,0 0 4 16,0 0 5-16,0 0 3 0,0 0 5 0,0 0 5 0,0 0 6 15,0 0 6-15,0 0 6 0,0 0 2 0,0-2 1 0,0-1-3 0,0 0-1 16,0-1-3-16,1-1-3 0,-1-1-4 0,2 0-3 0,0-1-6 0,-2-3-4 16,1 2-5-16,-1-3-5 0,3-1-8 0,-1 0-5 0,1 0-3 15,-3-1-3-15,4-2 1 0,-3 1-2 0,1-2 0 0,-1 0-1 0,3 0 1 16,-3-1-2-16,2 0 0 0,-2 2-2 0,1-2 0 0,0 3-1 15,-1-3 1-15,1 0-1 0,0 2 2 0,1 0 0 0,-2 2-1 0,1-1 1 16,0 1-2-16,-1 2 2 0,1-1 0 0,-1 2 3 0,-1 2 1 0,2-2 0 16,0 3 2-16,-2 0-1 0,4 1-1 0,-4 0 0 0,1 1-2 15,-1 1-1-15,2 1-1 0,0 0 0 0,-2 2-1 0,1-2-1 0,-1 3-4 16,0 0-3-16,0 0-4 0,0 0-6 0,0 0-2 0,0 0-5 16,0 0-3-16,0 0-1 0,0 1 2 0,0 2 0 0,0 2-1 0,0-3 1 15,0 3 2-15,0 2 1 0,0 1 2 0,0-1 1 0,0 5 4 16,0-2 4-16,0 0 4 0,0 1 3 0,0 2 4 0,-1-1 0 0,1 0 2 15,-2 2 0-15,0-1 1 0,2 1 0 0,-1-2-1 0,-3 2 2 0,2 1 2 16,0-2-1-16,1 0 0 0,-1 0 0 0,1-1 0 0,-1 0 0 16,0 2-1-16,1-2 0 0,1-1-1 0,-2 1 0 0,1-1 0 0,1 0-1 15,-4 0-1-15,4-1 1 0,-1-1 0 0,1 2 0 0,-2-2-1 16,0-2 1-16,2 2 0 0,-1-1 0 0,1 1-1 0,-3-3 1 0,2 1 1 16,1-1 0-16,0 0 1 0,0-1 0 0,0-1 0 0,0 1 1 0,0-2 1 15,0 1 0-15,0-1 1 0,0 0 1 0,0-1 3 0,0-2 2 16,0 0 2-16,0 0 4 0,0 0 3 0,0 0 4 0,0 0 4 0,0 0 6 15,0 0 4-15,0 0 2 0,1-2 2 0,2 2 1 0,-3-3 1 0,1 1-2 16,-1 0-1-16,2-3 0 0,0 1-2 0,-1-2-2 0,3-2-3 16,-3 1-2-16,2 0-3 0,1-5-6 0,-1 2-5 0,-2 0-3 0,3-2-2 15,1-2-2-15,0 2 0 0,-1-3-2 0,0 0-2 0,0-1-3 16,0-1-1-16,0 0-2 0,0 0-1 0,1 0-2 0,-4-1 1 16,4 2-2-16,-2 1 1 0,1-2-1 0,-1 1-1 0,0 1-4 0,0 1-4 0,2 1-3 15,-4-1-4-15,1 2-8 0,-1 2-13 0,1 0-18 0,0 2-22 16,-2 0-30-16,1 3-36 0,-1 0-42 0,0 2-45 0,0 3-88 0,0 0-110 15,0 0-70-15,-5 0-50 0,1 1-26 0,-2 3-12 0</inkml:trace>
  <inkml:trace contextRef="#ctx0" brushRef="#br0" timeOffset="473776.7114">20532 13750 101 0,'-1'-3'263'0,"-1"2"-51"16,2-2-43-16,-1 2-22 0,1-3-17 0,-2 3-8 0,0-3-5 15,2 1-1-15,-1 1 1 0,-1 0 0 0,2 1 1 0,0-1-6 0,0 0-11 16,0-1-7-16,0 1-8 0,0 0-2 0,0 1-2 0,-1-1-1 16,1-1 0-16,0 1 0 0,0 2-1 0,0-1-4 0,-2 0-3 0,2 1-4 15,0 0-6-15,0 0-3 0,0 0-3 0,0 0-2 0,0 0-2 16,0 0-5-16,0 0-5 0,0 0-6 0,0 0-4 0,0 0-6 15,0 0-5-15,0 0-4 0,0 0-2 0,0 0-4 0,0 0-3 0,0 0-3 16,-2 1-1-16,2-1-5 0,-1 1-5 0,1-1-3 0,-2 0-4 16,2 2-2-16,-2-2-1 0,2 3-1 0,0-1 0 0,0-1 1 0,0 1 2 15,0 3 2-15,0 0 2 0,-1-1 3 0,1 4 3 0,0 0 3 16,0-1 4-16,0 2 4 0,0 2 4 0,0 0 4 0,0 3 3 16,-2 0 3-16,2-1 0 0,0 2 2 0,-1 1-1 0,1 1 0 15,-3 2-3-15,3-2 0 0,-2 3-2 0,2-1 0 0,0 3-1 0,-1-1-1 16,1 2 0-16,0 0-2 0,0-1-1 0,0 0-3 0,0 2-1 0,0-1-1 15,0 0 0-15,0-1-2 0,0 0 0 0,1-1-1 0,-1-1-2 16,2 2 1-16,1-3 1 0,-3-1-2 0,1-2 2 0,2 1-1 16,-1 0 1-16,0-4-1 0,1 0-1 0,-1-1-9 0,-1 0-10 0,2-3-21 15,1 0-26-15,-3-2-45 0,2 1-53 0,2-2-102 0,-2-1-126 16,0-3-80-16,-1 2-60 0,-1-1-30 0,-1-3-17 0</inkml:trace>
  <inkml:trace contextRef="#ctx0" brushRef="#br0" timeOffset="491592.4943">22419 16463 219 0,'2'-2'472'15,"-1"-1"-42"-15,-1 0-68 0,2 0-76 0,0 0-81 0,-1-1-46 0,-1 0-28 16,2-1-15-16,0 0-8 0,-1 0-7 0,1 0-6 0,-1 0-6 16,3 2-6-16,-3-4-4 0,1 3-5 0,-1 0-4 0,-1-1-4 0,2-1-2 15,0 4-1-15,-2-3-1 0,2 2 0 0,-2-1-1 0,0 1-3 16,0-2 1-16,0 1 0 0,-2 1-1 0,2 1-3 0,-2 0-3 0,0 1-4 15,-1-1-4-15,2 0-7 0,-3 1-6 0,1 1-5 0,2 0-4 0,-4 0-5 16,0 0-1-16,-1 1 2 0,0 1 0 0,-1 3 0 0,-1 0 2 16,-3 0 0-16,0 4 1 0,-2-1 2 0,-1 2 3 0,-2 3 3 0,1 1 6 15,-4 2 6-15,0 3 7 0,0 2 3 0,-1-1 1 0,0 4-2 16,-2-1-3-16,4 3-3 0,-4 0-5 0,4 0-3 0,2 2-3 0,-3 0-4 16,4 0-3-16,0 0-5 0,0 0-5 0,5 0-6 0,0-1-4 0,4 0-4 15,-4-1-2-15,7 0 0 0,2-3 1 0,1 0 1 0,1-1 2 16,2 0 0-16,5-3 1 0,-2 0 0 0,2-2 2 0,3-2 0 15,0-2-2-15,2 0 1 0,1-3-3 0,1 0-3 0,0-3-4 0,0-4-6 0,2 1-4 16,1-3-4-16,-1-2-4 0,1-3-2 0,0 1-1 0,-1-2 2 16,3-3-1-16,-3-2 2 0,2-1 0 0,-5-1 3 0,2 0 3 0,-4-2 4 15,-2 1 2-15,1 0 3 0,-3-2 4 0,-2 0 4 0,-2 1 1 16,0 2 2-16,-4-1-2 0,0 1-3 0,-4 1-2 0,0 3 0 0,-2-2-1 16,-4 3-2-16,-1 0-1 0,-3 4-1 0,-2 1 0 0,0 0-1 15,-4 2-1-15,0 2-2 0,-3 3-2 0,1 0 0 0,-1 2-8 0,-1 2-9 16,1 1-15-16,1 2-19 0,0 3-23 0,2-1-25 0,1 1-40 0,2 4-49 15,2-1-82-15,0 1-97 0,3 0-83 0,4 3-72 0,1-3-37 16,4 0-19-16,-1 0-3 0</inkml:trace>
  <inkml:trace contextRef="#ctx0" brushRef="#br0" timeOffset="492051.8697">22837 16988 606 0,'-2'-3'625'0,"-1"1"18"0,2-1-21 0,-1 0-39 15,0-1-105-15,-1 4-136 0,1-3-81 0,2 1-55 0,-1 0-33 0,-1 2-22 16,2 0-20-16,0 0-17 0,0 0-20 0,-1 2-17 0,1 0-19 16,-2 1-18-16,0 1-17 0,2-1-14 0,-4 3-7 0,3 1-6 0,-1 1 1 15,0 1 1-15,-1 0 0 0,0 1 4 0,0 2-5 0,-2 0-2 0,2 0-11 16,-5 2-12-16,3 1-17 0,-1-3-19 0,-1 2-25 0,3 1-26 16,-4-1-31-16,2 1-34 0,-1 0-50 0,-1-1-54 0,3 0-86 0,-2-1-101 15,2-2-72-15,0 2-60 0,0-3-25 0,2 1-4 0,0-3 6 16</inkml:trace>
  <inkml:trace contextRef="#ctx0" brushRef="#br0" timeOffset="492692.3764">23216 16641 47 0,'0'-10'658'16,"-2"0"19"-16,2 1 17 0,-1-1 18 0,-1 1-22 0,2-1-43 0,-1 0-124 15,1 3-163-15,1-3-94 0,-1 2-62 0,3 0-33 0,1 1-20 0,-3-1-17 16,4 3-17-16,2-2-20 0,-3 2-23 0,5 1-20 0,-1 1-20 16,2 1-16-16,2 1-14 0,-2 1-8 0,3 1-6 0,-1 1-5 0,1 1-2 15,1 1-1-15,-3 1 0 0,-1 2 0 0,1 0-1 0,-3 2-1 16,-2 1-1-16,2 2 0 0,-7 0 0 0,1 1-1 0,-4 3 2 0,-2 0 1 16,-2 0 1-16,-2 1 1 0,-4 1 1 0,-2 1 2 0,0 0 0 15,-3 0 1-15,-4 1-1 0,4-2 2 0,-5 0 1 0,1 1 0 0,0-2 2 16,-1 0 2-16,2-3 1 0,2 3 0 0,0-4 0 0,1 1 0 15,2-4 0-15,2 2 2 0,2-3-1 0,3 0 3 0,0-1 3 0,3-1 3 16,2-1 3-16,3 1 5 0,0-4 1 0,3 2 0 0,2-1-4 0,3-1-12 16,0-3-11-16,6 4-16 0,1-4-13 0,2 0-19 0,2 0-19 15,3-2-21-15,2 0-20 0,1-1-23 0,2 1-24 0,1-1-23 0,1-4-26 16,1 3-16-16,0-2-12 0,0 2-3 0,1-4 5 0,-1 1 9 16,-2-1 15-16,0-1 17 0,2-1 23 0,-5 1 24 0,2-1 24 0,-3-2 28 15,-1 1 26-15,-2 0 33 0,0-1 34 0,-7-1 33 0,3 0 31 16,-4 1 28-16,0 1 26 0,-4-1 21 0,-2-1 18 0,-2 2 16 0,0 0 12 15,-1 1 9-15,-4 0 9 0,0 2 8 0,-4-1 3 0,-1 1 0 0,1-1-5 16,-2 4-7-16,-1-2-11 0,1 2-11 0,-2 1-14 0,-1 1-13 16,-1 1-15-16,0-1-15 0,0 3-15 0,0 0-15 0,-1 3-13 0,0-1-14 15,1 3-12-15,-1 0-11 0,0 2-9 0,3 0-6 0,-1 2-5 16,0 0-3-16,1 2-2 0,1 2-2 0,1-1-1 0,-2 2-2 0,5-1 0 16,-2 2 1-16,4 0-1 0,-3 2-2 0,4-2-2 0,0 0-6 15,0 0-8-15,4 1-8 0,-3-2-8 0,4-1-10 0,0 1-7 0,1-2-8 16,0 0-7-16,2-2-4 0,-1 0-6 0,2-1-4 0,-1-2-6 0,1-1-3 15,2-2-4-15,-3-1 2 0,4 0 4 0,-2-3 8 0,1-1 8 16,-1-1 8-16,2-2 8 0,0 0 8 0,-3-5 7 0,4 2 7 0,-4-1 6 16,-1-2 6-16,1 0 8 0,1-2 5 0,-3-1 7 0,-3 0 4 15,0-1 2-15,0-2 2 0,-2 1 0 0,-1-2 0 0,-2 2-1 0,-1-2-2 16,-2 2-2-16,0-2-2 0,0 3-5 0,-3-1-1 0,-3 3-3 0,1 0-5 16,1 2-7-16,-1 0-15 0,-4 2-19 0,2 2-25 0,0 2-26 15,-1 1-39-15,0 1-42 0,0 2-62 0,1 2-76 0,1 1-93 0,-1 1-102 16,2 2-52-16,-1 2-28 0,1 1-9 0,2 0-3 0</inkml:trace>
  <inkml:trace contextRef="#ctx0" brushRef="#br0" timeOffset="492891.9646">24165 16982 568 0,'1'1'629'0,"2"1"16"0,-3 0 18 0,0 1-60 0,0 0-99 15,-1 2-100-15,-1-2-103 0,1 2-61 0,-3 2-41 0,0 0-22 0,0 2-14 0,-2 0-11 16,2 1-12-16,-3 3-11 0,2 0-16 0,-3 2-21 0,-1 0-22 16,1 1-37-16,-2 1-47 0,2 2-42 0,-2 1-43 0,-2-1-48 0,0 1-54 15,2 3-88-15,1-3-107 0,-4 2-111 0,5-3-113 0,-1 2-57 16,1-1-31-16,-1-3-13 0,2-1-6 0</inkml:trace>
  <inkml:trace contextRef="#ctx0" brushRef="#br0" timeOffset="493542.1787">24750 16527 212 0,'4'-11'554'0,"2"3"17"0,-3-1 21 0,1 1-66 0,-1 0-107 0,0 1-78 15,-1-1-64-15,-1 2-38 0,3 2-24 0,-3 1-15 0,-1-2-8 0,0 3-15 16,0-1-12-16,0 3-18 0,0 0-15 0,0 0-14 0,0 3-10 15,-1-1-10-15,-3 3-10 0,3 0-8 0,-1 2-9 0,-1 2-7 16,0 1-4-16,-1 2-4 0,1 1-2 0,-3 3-1 0,3 0-1 0,-2 2 0 16,1 0-3-16,-1 2-6 0,-2-1-9 0,0 4-12 0,0-3-10 15,1 4-19-15,-1-3-25 0,-2 2-26 0,1 0-30 0,2 1-33 0,-1-1-33 0,-1 2-37 16,1-1-41-16,2-2-53 0,0 3-63 0,2-5-98 0,1 3-113 16,1-3-71-16,1-1-49 0,1-3-13 0,3 1 6 0,0-4 17 0</inkml:trace>
  <inkml:trace contextRef="#ctx0" brushRef="#br0" timeOffset="493876.0456">25099 16644 34 0,'-5'-3'593'0,"-4"-2"8"0,2 2 8 16,-1 1 3-16,2 1 2 0,-3 1-124 0,1 1-184 0,0 1-106 15,-1 1-70-15,0 2-37 0,1-1-21 0,0 4-10 0,-2 0-5 16,3 1-7-16,1 1-7 0,-1 2-9 0,2 0-11 0,0 3-6 0,1-1-6 15,1 1-3-15,0 0-3 0,1 2-4 0,2-1-4 0,2 3-6 0,1-2-7 16,0-1-8-16,1 0-7 0,0 1-8 0,1-3-7 0,1 2-7 16,1-1-7-16,-1-2-7 0,5-1-6 0,-3-2-4 0,0-1-4 0,2-1-2 15,0-1 2-15,1-2 6 0,0-2 8 0,-1 0 8 0,1-3 10 16,1-3 8-16,0 0 11 0,-3-1 9 0,2-2 14 0,0-1 11 0,-3-1 13 16,1-3 11-16,-1-2 10 0,1 1 8 0,-5-2 10 0,4 1 2 15,-3-3 2-15,-4 0 0 0,1-2 2 0,-2 1 1 0,-2-2 0 0,1 1-1 16,-3 0-1-16,1 0-5 0,-4 1-4 0,0-2-6 0,1 3-7 15,-2 1-7-15,-1 0-7 0,1 1-6 0,-2 4-6 0,-1-1-12 0,3 2-14 16,-1 2-21-16,-4 2-23 0,4 1-30 0,-1 2-32 0,-1 2-45 0,3 2-52 16,-1 2-93-16,0 1-111 0,0 2-80 0,1 2-61 0,0 0-31 15,-1 2-14-15,3-1-3 0</inkml:trace>
  <inkml:trace contextRef="#ctx0" brushRef="#br0" timeOffset="494079.8847">25454 16895 322 0,'2'3'620'0,"-1"-3"18"0,3 4 17 0,-3-1 14 0,1 0-99 16,-1 1-161-16,3 2-102 0,-3 2-74 0,1-1-42 0,-1 1-28 16,1 2-12-16,-2 2-7 0,0 0-12 0,-2 1-16 0,1 3-23 0,-2 0-24 15,-2 0-36-15,-2 3-38 0,0 0-45 0,-3 2-45 0,0 0-57 16,-2 0-59-16,1 2-116 0,-2-2-145 0,-1 1-97 0,1 1-68 0,-2-3-38 15,0 2-21-15,1-3-8 0,1-1-1 0</inkml:trace>
  <inkml:trace contextRef="#ctx0" brushRef="#br0" timeOffset="495127.009">26183 16618 221 0,'1'-3'590'0,"-1"-1"17"0,2 1 13 0,0-2 10 16,-2 1-97-16,0 3-150 0,0-2-87 0,0-1-56 0,0 1-33 0,0 1-23 16,0 2-20-16,0 0-17 0,0 0-16 0,0 0-19 0,-2 2-13 15,0 0-11-15,2 1-12 0,-1 2-11 0,1-1-9 0,-4 4-9 0,2-1-5 16,0 2-5-16,-1 3-2 0,0-1-1 0,0 3-1 0,-2 0 2 15,2 2-1-15,-5 1-1 0,2-1-13 0,-1 3-16 0,1-1-24 0,-1 4-28 16,-2-3-30-16,1 2-29 0,0 2-32 0,-1-1-33 0,1-1-36 16,0 3-34-16,0-1-56 0,0-3-68 0,4 0-91 0,0 1-104 0,1-1-58 15,2-3-33-15,-1-3-5 0,2 1 11 0</inkml:trace>
  <inkml:trace contextRef="#ctx0" brushRef="#br0" timeOffset="495891.6319">26449 16698 24 0,'-2'-3'553'0,"1"1"13"16,1-1 8-16,-2 1 9 0,0 1-100 0,2 0-155 0,-1 0-94 0,1 1-64 16,-2-2-37-16,2 2-22 0,0 0-14 0,0 0-10 0,0 0-13 15,0 0-12-15,0 0-13 0,0 0-10 0,0 0-11 0,0 0-7 0,0 0-3 16,0 0-1-16,0 0 1 0,0 0 3 0,0 0 4 0,0 0 5 15,0 0 6-15,0 0 5 0,0 0 6 0,0 0 5 0,0 0 5 0,0 0 5 16,0 0 6-16,0 0 3 0,0 0 4 0,0 0 3 0,0 0 1 0,0 0 4 16,0 0-1-16,0 0 0 0,0 0-2 0,0 0-3 0,0 0-2 15,0 0-5-15,-2 0-3 0,-1 0-6 0,3 0-5 0,-1 0-6 0,1 0-3 16,-2 0-7-16,2 0-4 0,-2 0-6 0,2 0-5 0,0 0-5 0,-1 2-3 16,1-2-4-16,0 0-3 0,0 0-3 0,0 0-3 0,-2 0-2 15,2 1-2-15,0-1-2 0,-2 1-1 0,2-1-1 0,-4 1 2 0,4 1 0 16,-1 1 1-16,-1 0 2 0,1 0 0 0,-3 0 0 0,3 1 1 15,-3 1 1-15,1 0-1 0,2 2 2 0,-3-1 1 0,1 1 0 0,-3 2 1 16,3-2 0-16,-2 1-2 0,4 0 1 0,-4 1-2 0,2 0-1 16,-1-1 1-16,3-1 0 0,-2 0-1 0,-2 1 0 0,2 0 2 0,1-2-2 15,-1 0 1-15,2-2 1 0,1 2 1 0,-2-3 4 0,0 0 4 0,2 0 3 16,0-2 4-16,0 3 6 0,0-4 5 0,0 0 7 0,0 0 5 16,0 0 6-16,0 0 2 0,4 0 2 0,-3-2 0 0,1 0-1 0,-1 1-3 15,3-2-1-15,-3 0-5 0,1-1-2 0,2-1-6 0,-1 0-5 16,1 0-5-16,-3-2-7 0,4 0-6 0,-2-1-5 0,0 3-2 0,1-3-3 15,-3 2-1-15,4-2 0 0,-2 3 0 0,-2-1-1 0,3-1 1 16,-3 4 0-16,-1-2 1 0,2 0-2 0,-1 3-3 0,-1-1 0 0,0-1-3 16,0 3 1-16,0-1-4 0,0 0-3 0,0 2-2 0,0 0-4 0,-1 0-1 15,-1 0-3-15,1 2 1 0,-3-2-2 0,3 3 2 0,-2-1 0 0,-2 0 0 16,4 2 3-16,-4 0 3 0,2 1 0 0,-4 0 4 0,4 3 2 16,-2-2 3-16,-1 2 4 0,1 1 2 0,1 0 1 0,-1-1 0 0,-2 4 0 15,1-2 0-15,2 0-1 0,-1 1-1 0,2 1 0 0,-2-2-1 16,2 2-1-16,-1-2-2 0,1 4 2 0,1-2-1 0,-2 2 1 0,4-3 0 15,0 1 0-15,0 0 1 0,0 1 1 0,2-1 0 0,0 0 0 16,2-2 0-16,-1 1-1 0,2-2 0 0,0-1-3 0,-1 2-4 0,1-3-5 16,4-1-5-16,-1 0-5 0,0-2-6 0,3 1-8 0,-1-3-8 15,3-1-6-15,-3-1-6 0,3-1-5 0,1-2-1 0,-1-1-2 0,0 0 2 16,1-3 4-16,0-1 5 0,0-1 6 0,-2 1 5 0,1-4 5 0,0-1 9 16,-1-1 8-16,-2 1 6 0,0-2 7 0,-2 0 5 0,0-2 7 15,-2 1 2-15,-3-2 3 0,0 1 0 0,1 1-2 0,-4-2-2 0,-2 0-2 16,0 2 1-16,-2 0-1 0,-1 1-1 0,-3 0-2 0,0 2-1 0,0 2-3 15,-1-1 0-15,-2 0-3 0,1 5-2 0,-1 0-2 0,-1-1-5 16,0 2-7-16,0 2-16 0,2-1-17 0,-1 4-21 0,0-1-22 0,2 2-28 16,1 3-30-16,-5 0-36 0,5 2-40 0,0 1-69 0,2 0-84 15,-3 1-100-15,2 1-106 0,2 1-48 0,1 0-19 0,0 0-1 0,3-2 10 16</inkml:trace>
  <inkml:trace contextRef="#ctx0" brushRef="#br0" timeOffset="496158.4414">26836 16693 480 0,'6'-6'619'16,"3"2"17"-16,-2-2 17 0,-1-1-61 0,1 2-102 0,-1 1-85 16,2-1-76-16,-4 0-46 0,1 0-27 0,-1 3-22 0,0-1-18 0,0 0-17 15,-3 0-18-15,3 1-17 0,0 0-18 0,-4 2-16 0,0 0-17 0,0 0-10 16,0 4-10-16,1-3-6 0,-1 2-6 0,0 2-8 0,0-1-7 15,0 2-5-15,-1 1-4 0,1 2-2 0,-2 1-2 0,-2 0-1 0,2 2-1 16,1 2-2-16,-3-1-2 0,1 1-5 0,-2 1-8 0,2 1-9 16,-2 1-10-16,0 0-9 0,0 0-13 0,0 1-21 0,-2 2-25 0,2 0-35 15,1-1-38-15,-2 2-39 0,3 0-42 0,-2-2-51 0,1 1-55 0,0 1-98 16,0-2-117-16,1 3-99 0,2-4-91 0,1 2-40 0,-2-2-16 16,2 1 5-16,2-4 17 0</inkml:trace>
  <inkml:trace contextRef="#ctx0" brushRef="#br0" timeOffset="496508.4868">27375 17127 38 0,'3'-4'335'0,"0"1"-17"0,0-1-17 0,-1 1-24 0,0 1-25 0,-1-1-16 16,-1-1-12-16,2 3-6 0,-2-1 0 0,0-1-1 0,0 3 2 0,0 0-5 16,-2-2-3-16,2 2-8 0,0 0-7 0,0 0-8 0,0 0-9 15,0 0-10-15,0 0-12 0,0 0-13 0,-1 2-13 0,1-2-11 0,-2 3-6 16,0-1-9-16,2 1-4 0,0-1-9 0,0 1-8 0,0 2-7 15,0 2-10-15,0 0-6 0,0 0-6 0,0 2-5 0,0 0-5 0,0 2-4 16,0-1-1-16,-1 2-18 0,-1 0-23 0,1 0-32 0,-3 3-35 0,-1-1-43 16,1 1-43-16,-5-1-64 0,1 1-74 0,-1-1-111 0,-1 3-128 15,0-2-77-15,-3-1-50 0,1 2-26 0,-1-1-13 0,-1-2 1 0</inkml:trace>
  <inkml:trace contextRef="#ctx0" brushRef="#br0" timeOffset="497875.9295">27917 16663 66 0,'0'-5'588'0,"0"0"20"0,-2 0 15 0,1 1 15 15,1 1-92-15,-3 0-144 0,1 0-90 0,2-1-63 0,0 3-39 0,0 1-27 16,0 0-16-16,0 0-15 0,-1 1-12 0,-1 1-11 0,1 1-14 16,-3 2-12-16,3-1-13 0,-3 2-11 0,1 1-10 0,2 0-7 0,-4 2-6 15,-1 2-4-15,3 0-1 0,-2 3-2 0,0-1-1 0,0 0-1 0,0 1-6 16,1 1-7-16,-2 1-9 0,-2 1-7 0,3 0-8 0,-2 1-8 15,1 0-13-15,-2 0-16 0,4-1-16 0,-3 4-17 0,1-2-20 0,-2 0-22 16,2 1-20-16,-1-2-23 0,3 1-26 0,-3 0-26 0,0 0-30 16,2-1-33-16,-2 0-51 0,4-3-59 0,0 2-77 0,1-5-85 0,1 1-50 15,1-1-33-15,1-3-6 0,1 0 7 0</inkml:trace>
  <inkml:trace contextRef="#ctx0" brushRef="#br0" timeOffset="498092.5809">28195 16675 468 0,'3'-7'641'16,"1"0"17"-16,-4 2 12 0,0 0 12 0,0 0-87 0,0 3-136 15,-2-1-99-15,2 3-83 0,-3 0-44 0,1 3-25 0,0-1-17 0,-1 3-13 16,0 0-16-16,-1 2-18 0,-1 3-18 0,2-1-18 0,-4 2-15 0,2 1-12 16,1 2-6-16,-2 0-8 0,-1 2-8 0,2 0-11 0,1 2-11 15,-1 0-11-15,0 1-12 0,1 1-13 0,-1 1-17 0,0 1-19 0,0-2-27 16,0 3-31-16,1-1-37 0,-2 0-39 0,1 0-49 0,0 2-53 0,0-2-84 15,0 1-103-15,1 1-103 0,-4-3-104 0,3 1-50 0,0-1-20 16,1 0-3-16,0-3 6 0</inkml:trace>
  <inkml:trace contextRef="#ctx0" brushRef="#br0" timeOffset="498326.8433">28511 17174 304 0,'0'2'629'0,"2"1"10"0,-2 1 12 0,0-1 8 0,0-1 8 0,0 1-121 16,-2 1-186-16,2-1-111 0,0 1-72 0,-1 1-38 0,-1 0-19 16,1 1-11-16,1 0-6 0,0 1-8 0,-2 3-10 0,0 0-16 0,2 0-21 15,-1 2-27-15,-1-2-34 0,1 2-43 0,-3-1-50 0,0 3-67 16,-1-3-79-16,0 3-123 0,1-1-146 0,-1 0-82 0,-3 2-49 0,0-2-29 15,2 1-16-15,-1-2-6 0,3 0-2 0</inkml:trace>
  <inkml:trace contextRef="#ctx0" brushRef="#br0" timeOffset="499392.3452">29325 16915 15 0,'-1'-3'550'0,"1"2"16"0,-2-2 17 0,1 0-51 0,1 0-85 0,0-1-76 16,0 4-68-16,0-3-41 0,0-1-25 0,0 1-13 0,0 1-8 0,1-1-8 15,1-1-8-15,-2 1-8 0,1 0-10 0,-1 0-11 0,2 2-11 0,0-2-15 16,-1 0-14-16,2 0-11 0,1-1-13 0,2 2-14 0,-3-1-12 16,2 0-12-16,3 0-12 0,-2 0-11 0,2-1-10 0,0 2-9 0,1-1-9 15,4 0-7-15,-4 1-5 0,3 1-4 0,0-1-3 0,-1 1-2 0,0 1-3 16,2 0-1-16,-4 1-1 0,4 1-3 0,-5 1-1 0,0 2-3 0,0-3-1 16,-1 4-2-16,1 2-1 0,-4-1 0 0,-1 1-2 0,-2 4-1 0,-2 0 1 15,-2 0 0-15,-2 1-1 0,-3 3 2 0,-3 1 3 0,0 0 3 0,-6 1 1 16,2 0 3-16,-4 1 1 0,2 1 2 0,-5 0 2 0,0-1 1 15,0 0 1-15,1-1 2 0,0-1 1 0,-1-1 2 0,3 1 0 0,0-2 1 16,1-1-2-16,3-1 0 0,1-3-1 0,1 1 1 0,4-1-1 0,1-3 1 16,-2 1 0-16,6-1 0 0,-1-3 0 0,3 1 1 0,2-2-2 0,2 1-6 15,3-1-6-15,1-1-14 0,3-1-18 0,2-1-19 0,2-1-22 16,4-1-19-16,0 0-21 0,5-1-21 0,0 1-23 0,3-5-22 0,-3 2-22 16,7-2-21-16,-4 1-22 0,3-1-18 0,1-3-14 0,-1 2-2 0,1-3 5 15,-3 1 13-15,3-1 17 0,-2-1 24 0,-1-1 29 0,-1-1 34 0,0-1 40 16,-3 1 40-16,0-1 40 0,-3-2 40 0,0 3 40 0,-5-1 43 15,2 1 40-15,-3-1 36 0,-3 2 30 0,-2 1 25 0,0 0 20 0,-3 1 14 16,-1-1 7-16,0 2 4 0,-3 1-2 0,-1 0-2 0,0 2-1 0,-1-2-6 16,-1 3-6-16,0 0-11 0,-2 1-14 0,1 1-14 0,0-1-17 0,0 0-18 15,-1 5-20-15,1-3-17 0,-2 1-19 0,1 0-16 0,-1 2-17 16,0 2-17-16,2 0-17 0,-2 1-13 0,1-1-13 0,-1 3-9 0,-1 0-7 16,1 2-3-16,-1 0-2 0,-1 2 0 0,2 2 1 0,-1-1 2 0,2 1 2 15,-1 1 2-15,-2-1 2 0,3 3 0 0,-1 0 0 0,-1 1-2 0,3-1 1 16,-2 1-2-16,2-1-5 0,-1 0-4 0,3-1-3 0,1-1-4 0,-2 0-3 15,2 0-6-15,0-1-3 0,2-3-6 0,-2 2-4 0,1-3-3 16,3 1-3-16,-1-3-1 0,-2-1 1 0,4-1-1 0,-1-1 3 0,3-2 1 16,-1 0 4-16,1 0 2 0,-1-2 3 0,3-1 3 0,1-1 2 0,0-3 4 15,0 1 4-15,0-1 1 0,0-3 3 0,2 0 2 0,-2 0 3 0,-1-3 2 16,2 1 5-16,-1-1 1 0,-1 0 3 0,0-1 0 0,-1 1 3 0,1 0 4 16,-1-1 4-16,1 2 4 0,-1-1 6 0,-3 3 6 0,1 0 4 15,0 1 2-15,-1 2 0 0,-2 0 0 0,2 2-2 0,-2 1-2 0,-1-1-2 16,1 4 0-16,-2-1 0 0,-1 2-3 0,2 2-3 0,0-1-3 0,-2 3-5 15,1-1-3-15,-1 2-5 0,3 4-1 0,-2-2 0 0,-1 2 1 0,0 1 3 16,0 2 2-16,0 0 2 0,0 1 2 0,0-1 1 0,0 3 1 16,0-1-1-16,0 0 0 0,0 1 2 0,0-2-1 0,0 3 2 0,2-2 0 15,0 0-2-15,-1-1 1 0,1 0-2 0,1-1-1 0,0 0-1 0,1-2-1 16,-1-1-1-16,2 0 0 0,1-2-1 0,-2 2-2 0,3-5 2 0,-2 3-1 16,3-4-1-16,-1-1 0 0,3 1-2 0,-4-3 0 0,5 0-1 15,-1-3-1-15,-1-2-1 0,5 1-1 0,-2-3 0 0,-1-2 0 0,-1 2-2 16,3-4 0-16,0-1-3 0,-4-1-2 0,1-1-1 0,1-1 0 0,-3-2 2 15,0-1 0-15,-3 0 1 0,-2 1 1 0,0-3-2 0,0 0-2 0,-3 2-4 16,-5-1-5-16,2 1-9 0,-3 0-10 0,-1 1-9 0,-2 2-15 0,-4 2-14 16,0 1-25-16,-4 2-28 0,0 0-37 0,-4 5-38 0,-1-1-58 0,-1 2-69 15,-6 1-100-15,2 3-116 0,-6 0-66 0,-2 3-40 0,1 4-16 16,-5-1-4-16,1 1 6 0</inkml:trace>
  <inkml:trace contextRef="#ctx0" brushRef="#br0" timeOffset="503263.1546">23493 15413 63 0,'0'0'76'0,"0"0"-5"0,0 0-4 15,0 0-2-15,0-1-6 0,0 1-4 0,0 0-5 0,-4 0-7 0,4 0-9 16,0 0-4-16,0 0-7 0,0 0-5 0,0 0-3 0,0 0-3 0,0 0 1 15,0 0-1-15,0 0-1 0,0 0-1 0,0 0 2 0,0 0 0 16,0 0 2-16,0 0 0 0,0 0 3 0,0 0 1 0,0 0-1 16,0 0 0-16,0 0-3 0,0 0-1 0,0 0-6 0,0 0-9 0,0 0-8 15,0 0-13-15,0 0-14 0,0 0-20 0,0 0-20 0,0 0-25 0,0 0-24 16,0 0-47-16,0 0-59 0</inkml:trace>
  <inkml:trace contextRef="#ctx0" brushRef="#br0" timeOffset="504624.1299">23274 15829 94 0,'5'-5'131'0,"0"1"-1"0,0 3 4 16,0-2 2-16,1 0 2 0,-3 0 2 0,2-1 1 0,-4 3 0 0,3 0 1 16,-1-1-4-16,-2 1-5 0,-1 1-5 0,0 0 0 0,0 0-4 15,0 0-2-15,0 0-8 0,0-2-9 0,-1 2-7 0,-2 0-8 0,1-1-8 16,-1 1-9-16,-1-2-8 0,1 1-9 0,-1 1-8 0,-1-2-6 0,0 2-8 16,1-1-7-16,-5-1-7 0,0 2-6 0,0-2-3 15,-1 1-5-15,-4 1-3 0,1-1-6 0,-4-1 0 0,3 2-2 0,-7-1 1 16,2 1-2-16,-5 0 1 0,2 0-2 0,-4 0-1 0,-1 0-2 0,-2 0 1 15,-1 0-1-15,-1 0 2 0,-3 0 2 0,1 0 3 0,-3 0 2 0,-1 0 2 16,-2 0 1-16,1 1 2 0,-2-1 0 0,-4 0 2 0,2 0 0 16,-1 0 3-16,-5 0 3 0,1 0-1 0,1 2 0 0,-3-1-2 0,2-1-3 15,-4 1-3-15,3 1-2 0,0-2-3 0,-1 2-1 0,1-1-3 16,3 1-2-16,-2 1-1 0,4-2-2 0,0 2-3 0,1 0 0 0,3 0-1 16,1 0 1-16,5-1 0 0,0 1 2 0,1 1-1 0,2 0 2 15,3 1 2-15,4-1 5 0,1 0 1 0,1-3 2 0,4 4 3 0,0-3 3 16,0 3 1-16,6-3 0 0,-1 1 1 0,2 0 0 0,2-2 2 15,1 2 1-15,0 0 1 0,2 0 3 0,0 2-1 0,1-2 1 0,0 1 1 16,-2 1 2-16,3 1 6 0,2-2 5 0,-3 2 6 0,3 1 5 0,-1 0 4 16,1 1 4-16,-3-1 4 0,4 1 2 0,-3 2 3 0,3 0 3 15,-1 1 4-15,-1-1 4 0,0 2 1 0,-1-1 3 0,0 2-2 0,2 1-4 16,-1 1-2-16,1-1-2 0,-3 3-3 0,0 0 0 0,0 1 0 16,1 3 1-16,-2 0-1 0,-1 0 0 0,2 4-2 0,-3 0-1 0,2 1-2 15,-1 3-4-15,-3 1 1 0,2 1-2 0,-1 3 1 0,0-2-2 0,-1 4 0 16,-1 0 0-16,2 2-3 0,-2 1-4 0,2 0-4 0,-2 1-6 15,-2 1 0-15,2 1 3 0,0 2 2 0,0 0 2 0,-2 0 1 0,4 1 3 16,-2 0-1-16,2 0 2 0,0 0 1 0,-2-2 1 0,2 1 1 16,0-3 3-16,4 1 4 0,-1-2 4 0,0-3-1 0,2 1-3 0,-2-3-4 15,4-4-3-15,-1 1-2 0,2-3-5 0,0 0-2 0,0-3-2 0,2-3-1 16,-1 1-4-16,-1-3-3 0,5-1-3 0,-4-4-1 0,1 1-4 16,-1-2-4-16,3-1 0 0,-1-4-2 0,-1 0-1 0,-1-1 1 0,2-2 0 15,-1 1 0-15,0-2 1 0,-1-2 0 0,2 1 3 0,-1-3 0 0,1 3 0 16,-2-5 0-16,-1 4 1 0,2-4 1 0,-1 1 0 0,-1-1 0 15,2 2 0-15,-2-2 0 0,0 0-2 0,0 0-1 0,0 0-2 0,0 0-2 16,3 0 0-16,-3 0-1 0,2 0-1 0,0 0 0 0,-1 0 0 16,2 0 0-16,1 0 0 0,-3 0 0 0,2 0-3 0,3 0 1 15,-2 0 0-15,0 0-1 0,1 0-1 0,0-2 1 0,1 2 1 0,0-1-3 16,1 1-1-16,-1 0-1 0,1-2-1 0,-1 0-2 0,5 2-2 0,-3 0 1 16,2-3 0-16,0 3-2 0,1-2 1 0,2 2-1 0,1 0-1 15,1-2 1-15,4 1-1 0,-1-1 2 0,2-1 0 0,2 1 1 0,3 0 0 16,2-1-3-16,3 0-4 0,1 0-6 0,2-1-9 0,4 3-11 0,3-2-12 15,4 0-14-15,2 0-12 0,4 0-16 0,5 0-17 0,2 0-20 16,3 2-20-16,5 0-24 0,3-1-24 0,5 2-28 0,3 0-25 0,3 0-35 16,2 0-36-16,5 0-61 0,3 2-72 0,3-1-69 0,2 0-66 0,5 2-27 15,1-1-7-15,2-1 3 0</inkml:trace>
  <inkml:trace contextRef="#ctx0" brushRef="#br0" timeOffset="508524.8627">26346 9213 31 0,'-16'-2'42'0,"2"1"-3"16,0 1-1-16,-1-2-2 0,4 0-2 0,-1 2-2 0,0 0-3 16,-1 0-2-16,3 0-2 0,0 0-4 0,0 0-1 0,0 0-1 0,0 0-2 15,4 0-3-15,-3 0-3 0,1 2-2 0,0 0-1 0,-3-2-1 16,3 3-1-16,0-1 2 0,0-2 0 0,-3 3-1 0,1 1 2 15,1 1 3-15,0-2 2 0,-1 2-1 0,-1 1 2 0,0-1 2 0,1 2 4 16,1-1 5-16,-4 1 3 0,2 3 3 0,-1-1 1 0,0 1 2 0,1 1 1 16,-1 1 1-16,1-2 3 0,-2 3 0 0,2 2 4 15,0-3 1-15,-2 5 2 0,2-2 2 0,0 1 0 0,-1 1 1 0,0 3 0 16,2-2 1-16,-3 1 0 0,1 1 0 0,2 1 0 0,-3-1-1 16,2 3-3-16,-2 0-2 0,0-1-2 0,-1 0-1 0,3 2-1 0,-3 2-3 15,1-2-3-15,2 1-2 0,-3 4-5 0,3-4-6 0,-3 4-2 0,3-1-3 16,-2 2 2-16,-1 2 5 0,3-1 2 0,-3 3 3 0,2 0 2 15,-1 2 0-15,0 2 2 0,0 1 0 0,-1 0 3 0,3 3 0 16,-3 0 3-16,2 1 2 0,-2 2 1 0,2 2-2 0,0 0-2 0,-2-1-6 16,1 4-4-16,1-1-4 0,1 0-5 0,0 1-3 0,-2-2-4 15,4 1-4-15,-4-1-2 0,4 1-3 0,-3-2 3 0,3 1 2 0,0 0 4 16,1-1 4-16,-5 0 4 0,4-1 2 0,1 5 5 0,-2-5 5 0,-2 2 2 16,2 0 2-16,0 1 3 0,0-2 4 0,-2 3 3 0,2-1 1 15,2-1-1-15,-2 2-3 0,0-3-5 0,0 2-3 0,1-2-4 16,0-1-6-16,0 1-2 0,1-2-6 0,0 1-4 0,1 0-4 15,0-5-3-15,2 2-4 0,2 1 0 0,-2-1 3 0,2 1 2 0,1-3-1 16,0 3 3-16,1-3 2 0,1 4 1 0,0-2 4 0,0 1 2 16,0-1 2-16,1 1 1 0,-1-2 3 0,4 0 1 0,-3 0 2 0,1 1-3 15,-1-1-3-15,-1 0-4 0,4-3-3 0,-4 2-1 0,1-3-3 16,-1 1-2-16,2-1-4 0,-1-1-2 0,-1-2-2 0,2 1-1 0,0-3-2 16,-2 1-2-16,0-4 1 0,0 2-3 0,0 0-1 0,0-3-1 15,0 1-1-15,0-1 0 0,-2 0 2 0,0-3 4 0,2 2 1 16,-1-2 2-16,-1 2 3 0,1-3 3 0,-3 2 1 0,3-1 0 0,-1-1 2 15,1 1 2-15,-3 0 3 0,1-3 2 0,-3 3 3 0,5 0 0 16,-3-3 0-16,1 3-2 0,0 0-1 0,0-3-2 0,0 1-1 0,-1 0-1 16,3 0-1-16,-2 0-1 0,-2 0-1 0,2-1-1 0,1 0-2 15,-1-1-1-15,2 0-2 0,-3-1-2 0,3-1-2 0,-1 1-1 0,1-2 1 16,-3 1-1-16,3-3 0 0,-1 2 0 0,0-3-1 0,1 1-1 16,-2-1 1-16,2-1-1 0,1 1 1 0,-4-2-1 0,3 0 1 0,-1 0-1 15,2 0 2-15,-1 0-1 0,-3-1 1 0,4-2-2 0,-1 1 2 16,-1-1 0-16,1 1-1 0,1 0 0 0,-2 0-2 0,0-2-3 15,2 0-4-15,-1-1-5 0,1 1-5 0,0-3-4 0,0 3-3 16,0-3-4-16,0 0-4 0,0 0-5 0,0-2-6 0,0-1-7 0,0 2-4 16,1-3-8-16,-1 2-5 0,2-2-6 0,0-2-3 0,-1 1-18 15,1-1-26-15,-2-1-40 0,5-1-52 0,-2-2-77 0,2-3-94 0,0 1-53 16,2-2-34-16,-1-3-13 0</inkml:trace>
  <inkml:trace contextRef="#ctx0" brushRef="#br0" timeOffset="509874.3346">26399 9264 11 0,'4'-8'84'0,"-3"1"-1"0,4 1 1 0,-2-2-2 15,4 3-1-15,-2-2-4 0,2 2-7 0,-1-2-7 0,3 2-8 0,1 0-7 16,0 0-7-16,3 0-3 0,1 0 0 0,0 0-1 0,7 0 0 16,-4 1-2-16,7 1-4 0,1-1-2 0,3-1-2 0,6 2 2 15,1-1-1-15,4 1 1 0,5-2-1 0,7 0 0 0,0 3-1 0,7-3-2 16,4 3-6-16,7-3-4 0,1 2-6 0,2-1 0 0,6 1 1 15,1 1 0-15,1-1 1 0,2 1-1 0,4-1 0 0,0 0 2 0,0 0-1 16,3 0-1-16,1 0-1 0,2 0-1 0,1 0-1 0,2 0 2 0,1 0 3 16,-1 1 0-16,0-3 0 0,0 2-3 0,-1-1-1 0,0-1-3 15,1 2 1-15,-2-1-3 0,0 1-3 0,-1-1-1 0,0 3 1 16,-1-3 0-16,-1 1 1 0,0 1-3 0,-3-1-3 0,0 1 1 0,-3-1-1 16,-6 2 1-16,-1-1 1 0,-3 2 0 0,-3 0 2 0,-1 0 2 0,-5 0 3 15,-2 0 1-15,-1 0 3 0,-2 2 2 0,-3-1 2 0,-2-1 1 16,0 2 3-16,-1-1-2 0,-3-1-1 0,1 2-3 0,-4 1-2 0,2-2-4 15,-3 0-3-15,-3 2-2 0,0-1-1 0,-1 1-4 0,-1 1 0 16,-3-1-3-16,-1-1-1 0,-3 3-1 0,-2-3 0 0,-2 3 0 0,-1 0 0 16,-3-2-2-16,2 1 2 0,-6 2 1 0,1-1 0 0,-3-1 1 15,-1 0 3-15,-3 1 3 0,1 0 1 0,-2 0 3 0,-2 0 2 0,2 0 3 16,-5 0 0-16,2 0 2 0,-1 2 1 0,-2-2 1 0,-1 2 3 0,4-2 1 16,-4 1 3-16,4 0 1 0,-4 0-1 0,1 2 0 0,2-3 0 0,-2 3 1 15,0-1 1-15,0 2 0 0,2 1 1 0,-1-3 2 0,1 2-1 0,-1 1 1 16,2 0-1-16,-2-2-2 0,0 4-1 0,2-3-1 0,-2 4 1 0,0-3 0 15,1 2-1-15,0-1-1 0,0 1-1 0,-1 0 0 0,1 1-2 16,-2-1 1-16,3 2-1 0,-2-2 0 0,-1 1-2 0,1 1 0 0,0 1 1 16,0-2-1-16,-2-1 0 0,2 1-1 0,0 2 0 0,-1-3 0 0,1 1-1 15,-3-3-1-15,2 2 0 0,0-1-1 0,0 1 1 0,-2-2-1 16,3 1-1-16,-2-1 1 0,1-1-1 0,0 1-1 0,0 0 1 0,2-2 0 16,0 1-1-16,-2-1 1 0,1 1-2 0,0 1 1 0,1-2-1 0,1 3 1 15,0-2-2-15,1-1 1 0,0 2-1 0,-1 2 0 0,2 0 1 0,0-2-2 16,0 2-1-16,0 0 0 0,0 2-1 0,-2-2 1 0,5 1 0 15,-6 1 1-15,4 0-2 0,-2 0-3 0,2 2-1 0,-3 0-2 0,2 0 1 0,-2-1-2 16,0 3-1-16,-1 1 1 0,1 1 0 0,1-4 1 0,-2 4 0 16,1-1 3-16,-1 3-1 0,-3-1 3 0,4-1 0 0,0 4 3 0,-4-2 4 15,2 0 2-15,-1 2 1 0,4 0 1 0,-5 1 3 0,2-1 1 0,0 4 1 16,0-3-2-16,1 2 1 0,0 1-2 0,-2-1-2 0,3 5-1 0,-1-5 0 16,-2 4-1-16,2-2-1 0,1 0-3 0,-4 5 0 0,4-4-3 0,0 2-2 15,-1-2-2-15,-1-2 0 0,0 2-4 0,2-1-2 0,-4 0-2 16,3-1-1-16,-2 2 0 0,3 1 0 0,0 1-2 0,-2 1 0 0,2 1 4 15,1 3 6-15,-3 1 8 0,3 2 5 0,0 1 1 0,0 2-1 16,-1 0-7-16,3 6-11 0,-3 1-20 0,-2-1-24 0,3 3-34 16,-1 3-36-16,-3-2-38 0,2 3-35 0,-3 1-79 0,4 2-97 15,-5-1-58-15</inkml:trace>
  <inkml:trace contextRef="#ctx0" brushRef="#br0" timeOffset="511591.3786">25185 14218 2 0,'0'5'55'0,"0"-2"1"0,2 0 3 16,-2-1 1-16,0 1 3 0,0 2 4 0,0-3 1 0,0 3 3 15,0 0-2-15,0-2-3 0,0 1-3 0,0 0-3 0,0 1-4 16,0-2-2-16,0 2-1 0,0-3-1 0,0 2-3 0,0 1-1 0,0-1-3 15,-2 1-3-15,2-1 0 0,-1 1-3 0,-1 0 1 0,1-1-1 16,-4-1 0-16,4 4 0 0,-1-2-1 0,-1-3 2 0,0 5 2 16,-1-2 0-16,1-2 2 0,-2 2 2 0,2 0 1 0,-3-1-1 0,2 1-1 15,-3-1-2-15,1 1-3 0,-1 1 0 0,0-2-2 0,-1 1 0 16,0-2-2-16,0 2-1 0,-2 0-2 0,1-1-4 0,1-1-2 16,-5 2-2-16,2-1-3 0,0-1-2 0,-1 2 0 0,-1-3 0 0,-3 1-1 15,3 0 0-15,-2 0 0 0,-1-2-1 0,-2 2 0 0,-2-3-1 16,2 1-1-16,0-1-2 0,-3 0 1 0,-1 0-1 0,-2-1 0 15,1 0 1-15,-3-1 2 0,2-1 0 0,1 0 1 0,-6-1 0 0,4 2 1 16,-2-3 1-16,0 2 1 0,2-2 2 0,-4-2-1 0,2 3 1 16,-1-1-2-16,0 0 1 0,-1 0-3 0,1 2-4 0,-1-1 0 0,1 1-4 15,0-2-1-15,-1 2-2 0,1 0-1 0,-2 0-2 0,1 2-1 16,-1-1 2-16,2 1-1 0,-1-1 3 0,0 2 0 0,1 0 2 0,0 2 3 16,-1-1 0-16,1 1 2 0,-1-1 0 0,-1 2 2 0,2-2 2 15,-1 3 3-15,3-1 0 0,-3 1 0 0,2 1-1 0,-1-3-1 16,1 3 1-16,0-1-1 0,-2 1-1 0,3 0-1 0,-3 0 1 0,4 0 0 15,-2 2 0-15,0-2 0 0,1 1-1 0,-1 0-1 0,3-2-1 16,-5 3-1-16,4-1-2 0,0-1 0 0,0 2-2 0,-1 0-2 0,2 0 0 16,1 0-2-16,-3 1-2 0,5-3 1 0,-2 1-2 0,1 2 0 15,-2-2-2-15,4 1 0 0,1 0-1 0,-2 0 0 0,1 2-2 0,2-1 0 16,0-1-1-16,0 0 0 0,1 2-2 0,0 0 0 0,0-1-1 16,5 2 0-16,-6-2-3 0,6 4-1 0,-2-2-1 0,1 2 0 0,0-3 1 15,1 2 1-15,-1 1 1 0,2 1 1 0,0 0 2 0,-2-1 0 0,2 1 2 16,0 0 3-16,-2 2 4 0,2 0 3 0,-1 1 2 0,1-2 3 15,-1 3 2-15,2 1 2 0,-3-1 1 0,0 2 1 0,2-1 0 16,-2 0 2-16,-1 5 2 0,3-4 1 0,-3 2-1 0,0 1 0 0,-2 0-1 16,3 0 0-16,-4 2-1 0,3 0-1 0,-3-1-1 0,-1 2-1 0,1 0-1 15,-4-1 0-15,4 2-1 0,-4-1 0 0,2 0-2 0,-1 3 1 16,-4-3-2-16,2 1 1 0,-1-2-1 0,0 5 1 0,-2-4-2 0,-1 0-1 16,1 3 1-16,-1-3-2 0,0 0-2 0,-1 2-3 0,0-1-1 0,0-1-3 15,0 1-3-15,1-1-3 0,-1 2-2 0,3-1-2 0,-2-2-1 16,1 1-7-16,2 1-9 0,-1-2-12 0,3 1-17 0,-1-1-23 0,3 0-26 15,2 0-44-15,0 0-50 0,4-3-92 0,0 2-114 0,1-4-70 16,3 1-50-16,0-4-25 0,1 1-15 0</inkml:trace>
  <inkml:trace contextRef="#ctx0" brushRef="#br0" timeOffset="513974.8822">24737 17362 9 0,'-13'-2'479'0,"2"-1"10"0,0-1-26 0,-1 1-47 0,0 1-84 15,1-1-104-15,0 3-56 0,0-4-30 0,1 3-19 0,1 1-15 0,1-2-9 16,2 0-5-16,-1 2-4 0,1 0-4 0,2 0-10 0,0 0-11 0,3 0-11 16,-1 0-12-16,2 0-11 0,0 0-8 0,0 0-8 0,0 0-8 0,0 0-3 15,0 0-3-15,0 0-2 0,2 0 1 0,-1 0 2 0,3 0 3 16,-1 0 2-16,3 0 6 0,-1 0 3 0,-1 0 5 0,1 0 4 0,3 0 2 15,1 0 2-15,1 0 1 0,1-3 2 0,3 3 0 0,1-2 1 16,0 2-1-16,1-2-3 0,5-1-3 0,-4 0-6 0,4-1-4 0,1 1-6 16,0-2-6-16,-1 0-5 0,1 1-4 0,0 0-6 0,-3-1-3 15,1 0-5-15,1 2-5 0,-2 0-4 0,0-2-4 0,-5 1-4 0,3 4-5 16,-4-3-4-16,1-1-2 0,-3 3-5 0,2 1-3 0,-7-2-2 16,2 2 1-16,-1 0 1 0,-4 0 3 0,3 0 5 0,-5 2 5 0,-1-2 6 15,-1 1 6-15,-1 1 5 0,-4 0 7 0,1 1 5 0,1-1 6 0,-4 3 6 16,-3-2 4-16,0 1 4 0,-2 2 2 0,-1 0 1 0,-1 0 1 15,-2 0 1-15,1 2 0 0,-3-3 0 0,1 2 3 0,-2-2 2 0,-2 2 2 16,2-2 4-16,-1 2 0 0,1-2 3 0,-2 0 3 0,1 1 3 16,-1 0 2-16,1-2 2 0,-1 3 3 0,5-3 0 0,-2 0 0 0,3 1-1 15,0-2-1-15,3-1-2 0,1 3-4 0,2-5-3 0,2 4-3 0,4-3-5 16,-1-1-5-16,0 2-5 0,5-2-3 0,0 0-4 0,5 0-3 16,0 0-2-16,-1-2-1 0,4 2-3 0,4-1-3 0,0-1-2 0,2 0-3 15,4-1 0-15,2 1-2 0,-1 0 1 0,5-1 2 0,-1-2 0 16,3 3 1-16,-2-4-1 0,3 1-1 0,-1 1-1 0,1-1-1 0,0-1-2 15,-2 0-2-15,2 2 1 0,-4-1-1 0,0 0-1 0,-2 2-1 16,1-1 1-16,-6 3 0 0,1-3-2 0,-4 1 2 0,1 1-2 0,-5 2 2 16,-1 0 1-16,-1 0 2 0,-1 0 4 0,-3 0 4 0,-2 0 4 15,-1 0 4-15,-3 0 3 0,2 2 1 0,-5 1 3 0,-2-1 1 0,0 1 0 16,-5 1 2-16,2-1 2 0,-2 2 3 0,-4 0 1 0,0 0 3 0,-2 2 0 16,-2-1 1-16,2-1 1 0,-2 2 1 0,0-1 3 0,-1-1 1 0,-1 2 0 15,1-2 1-15,-2 0 0 0,5 2 0 0,-1-2-2 0,-2 2 1 16,4-4-3-16,-1 2-3 0,2 1-2 0,3-3-3 0,0 1-4 15,4 0-4-15,0-1-5 0,4 0-6 0,0-2-3 0,1 1-4 0,4-2-1 16,1 0 1-16,1 1 0 0,4-1 2 0,1 0 1 0,0 0 0 0,2-1 0 16,2 1-1-16,2-2 0 0,3 1 2 0,0-2 2 0,2 1 2 0,1-1 4 15,1-1 2-15,0 1 0 0,3-2-2 0,0-1-1 0,-1 1-3 16,1-2 0-16,2 2-2 0,-1-3 0 0,-2-1 2 0,1 2 0 0,0 2 1 16,-2-3 0-16,-2 1 2 0,1 2 1 0,-4-1 2 0,-4 0 0 15,1 4 2-15,-2-3 3 0,-4 2 3 0,0 1 3 0,-3 0 4 0,-1 2 1 16,-2 0-2-16,-2 0-5 0,-2 0-8 0,-5 2-15 0,-3 1-21 0,0 2-27 15,-3 0-30-15,-5 3-60 0,-1 0-75 0,-4 1-97 0,-2 2-109 16,-5 1-62-16,-1 2-39 0,-2 1-20 0,-2-1-11 0</inkml:trace>
  <inkml:trace contextRef="#ctx0" brushRef="#br0" timeOffset="517574.47">24169 17931 91 0,'-3'0'303'0,"0"2"-54"0,0-2-48 0,0 3-44 0,1-3-28 16,0 0-19-16,1 2-11 0,-4 0-6 0,5-2-8 0,-1 1-4 16,-1-1-3-16,2 2-4 0,0-2-2 0,-1 0-2 0,1 2-5 0,0-2-4 15,0 0-4-15,0 0-3 0,0 0-3 0,0 0-3 0,0 0-3 16,0 0-1-16,0 0-2 0,0 0-2 0,0 0 0 0,0 0-2 15,0 0-2-15,0 0-4 0,0 0 0 0,0 0-3 0,0 0-2 0,-2 0-1 0,2 0-2 16,0 0-2-16,0 0-2 0,0 0-2 0,0 0-1 0,0 0-2 16,0 0-2-16,0 0 1 0,0 0-3 0,0 0 0 0,0 0 0 0,0 0-1 15,0 0-1-15,0 0 1 0,0 0 1 0,0 0 3 0,0 0 2 16,0 0 4-16,0 0 3 0,0 0 4 0,0 0 5 0,2 0 3 0,-1 0 4 16,1 0 4-16,-1-2 2 0,4 0 0 0,-4 2-1 0,1-1-2 15,0-3-1-15,2 1-4 0,0 1-3 0,-3-3-3 0,2 2-3 0,1-1-4 16,0-2-4-16,1-1-4 0,0 2-4 0,-2-1-3 0,2-2-1 15,-1 3 0-15,1-4 1 0,3 2 0 0,-3-1 1 0,-1 1 3 0,1 0 0 16,2-2 4-16,0 1 0 0,1-2 1 0,-1 1 2 0,1-1 3 0,-1-2 1 16,1 0 2-16,2 1 2 0,0-3 3 0,0 0-1 0,2-1 0 15,-3-4 2-15,7 1-1 0,-5 0-1 0,3-4-3 0,0-1-3 0,4-1 0 16,-2-2-3-16,2-2-3 0,3-2-3 0,0-1-6 0,1 1-4 16,1-3-7-16,2-2-3 0,1 0-5 0,-1-3 0 0,2 1 1 0,3-5 1 15,-1 2 0-15,1-2 0 0,1-1-1 0,-1-1-1 0,4-2-3 16,-1 0 0-16,3 0-4 0,-3 0-2 0,2-2-2 0,0-1-1 0,1 1 1 0,1-2-3 15,-1 2-4-15,-2-1-3 0,1 0-3 0,0 3 0 0,-2 0 0 16,1 1 1-16,-1 1 0 0,-1 1 3 0,-1 3 3 0,-2 2 3 0,-1 2 4 16,-3 2 3-16,2 2 2 0,-3 3 3 0,-3 2 1 0,0 1 2 15,-2 1 2-15,-1 4 2 0,1-1 3 0,-5 2 2 0,2 3 3 0,-3 1 3 16,-1 1 2-16,-1 1 2 0,-3 1 4 0,3 1 0 0,-3 1 2 0,-2 4 1 16,1-1 2-16,-1-1-1 0,-1 5-1 0,-2-2-3 0,2 1 1 15,-4 0-3-15,2 3-1 0,1-1-2 0,-3 0-3 0,-1 3-1 0,2-3-3 16,1 3-1-16,-3-2-1 0,0 2-1 0,0 0-2 0,0 0-1 15,0 0 1-15,0 0-2 0,0 0 1 0,0 0-1 0,0 0 1 0,0 0-1 16,0 0 1-16,0 0-1 0,0 0 2 0,1 0 0 0,-1 0-1 0,0 0 1 16,0 0 1-16,0 0-1 0,0 0 2 0,0 0 0 0,0 0 1 15,0 0 1-15,0 0-1 0,0 0 1 0,0 0 1 0,0 0-1 0,0 0 1 16,0 0 0-16,0 0-1 0,0 0 2 0,0 0-2 0,0 0 0 16,0 0 1-16,0 0-4 0,0 0-5 0,0 0-6 0,0 0-9 0,0 0-10 15,0 0-15-15,0 0-16 0,0 0-16 0,0 0-24 0,0 0-26 0,0 0-30 16,0 0-32-16,0 0-48 0,0 0-54 0,0 0-76 0,-1 2-83 15,-4 1-45-15,4 0-22 0</inkml:trace>
  <inkml:trace contextRef="#ctx0" brushRef="#br0" timeOffset="519841.0409">25017 17760 219 0,'0'-4'216'0,"0"3"-51"0,0-2-32 0,0 0-24 15,0 0-15-15,1 0-13 0,-1 0-7 0,2-1-3 0,-1 1-4 16,-1-2-3-16,2 0 0 0,0 2-1 0,-2-1 2 0,1 1 1 0,-1-2 1 16,3 3 1-16,-2-3 1 0,-1 2 3 0,2 0 1 0,0 2 1 0,-2-2 1 15,1 0 2-15,-1 0-2 0,0-1-1 0,2 3 1 0,-2 0-2 0,0-1 0 16,0-1 0-16,0 2 0 0,0-1-1 0,0 1-1 0,0-1-2 15,0 2-3-15,0 0-2 0,0 0 0 0,0 0 0 0,0 0 2 16,0 0 0-16,0-1 2 0,0 1-2 0,0-2-1 0,0 2-3 0,0 0-2 16,0 0-4-16,0 0-2 0,0 0-2 0,0 0-4 0,0 0-3 0,0 0-3 15,0 0-4-15,0 0-3 0,0 0-6 0,0 0-4 0,0 0-5 0,0 0-4 16,0 0-5-16,0 0-4 0,0 0-4 0,0 0-3 0,0 0-2 16,0 0-3-16,0 0 1 0,0 0-1 0,0 0 2 0,0 3 1 0,0-1 2 15,0 1 2-15,0 0 1 0,2 0 3 0,-2-1 2 0,1 5 2 16,1-3 2-16,-1 2 4 0,3 0 2 0,-3 1 1 0,2-2 3 0,1 2 0 15,-1 3 1-15,3-3-1 0,-3 2 0 0,0 2 0 0,2-2 1 16,-2 1 0-16,4-1 2 0,-1 1 0 0,-2 2-1 0,3-2 0 16,-1 0-1-16,1 1-3 0,0-1-1 0,0 0 0 0,1 2-2 0,0-2-1 15,1 0-2-15,-1-1 0 0,2 2-2 0,0-3-1 0,0 2 1 0,1-1 0 16,1-1 2-16,1-1 0 0,1 0 3 0,1 2 0 0,0-3 1 0,1 0 2 16,2 0 2-16,-1 0 0 0,0-2 2 0,3 1-1 0,0-3 1 15,0 3 0-15,1-1-1 0,0-3 0 0,2 1-3 0,-1 0-1 0,1-2-2 16,0 0-1-16,3 0-1 0,-3 0-1 0,2 0-2 0,1 0 0 15,-1-4-2-15,2 3-1 0,2-1 0 0,-4-1 0 0,3-1-1 0,-1 2-2 16,1-3-1-16,1 1-3 0,-1 0-2 0,0-1-1 0,-2-1-2 16,1 0-2-16,2 0-1 0,-3 0 0 0,1-1-2 0,0 0-2 0,-2-1-2 15,-1-1 0-15,2 1-1 0,-3 1-1 0,-1-4 1 0,-1 2-1 0,0-1-1 16,0-1 0-16,-4 1-3 0,0-2-1 0,1 0-2 0,-3 0 0 16,-1-2-2-16,0 1 1 0,-1-3-2 0,0 3 2 0,-4-4-1 0,1 3 2 15,-1-1 0-15,-1-1 0 0,-1 0 2 0,1 1 3 0,-3 0 3 16,0 2 2-16,0-1 3 0,-2 0 2 0,2 3 3 0,-2-1 1 0,1 1 3 15,-2-1 1-15,0 4 0 0,-1-4 2 0,-1 5-1 0,2 0 3 16,-2-2-1-16,0 3 3 0,0-2 1 0,0 2 1 0,0 1 3 0,-2 0-1 16,2 0 1-16,-1 0 1 0,-1 1-2 0,2 1 1 0,-2-2-1 0,2 3 0 15,-2-1 1-15,2-1-2 0,-2 1 0 0,2 1-1 0,0-1-1 16,-1 1 0-16,1 1-1 0,-2-2 0 0,2 1 0 0,-1 0 1 0,1 0 0 16,0 0 1-16,-2 2 1 0,0-1 2 0,2-1-1 0,0 2 1 0,0 0 0 15,0 0 1-15,-1-1-1 0,1-1 1 0,0 2-2 0,0 0-1 16,0 0-1-16,-4 0 0 0,4 0-2 0,-1 0-1 0,-1 0-1 0,1 0-2 15,1 0 0-15,-2 2-2 0,0-1-3 0,2-1 0 0,-1 2-2 16,-1-1 0-16,0-1-2 0,-2 2 2 0,3-1-1 0,-1 0-1 16,-1 3 2-16,0-1-1 0,-1 1 2 0,0-1 0 0,0 3 1 0,0-1 1 15,-2 2 1-15,-1 0 1 0,-1 0 0 0,2 1 2 0,-2 0 0 0,0 1 1 16,2 2-1-16,-2-3 2 0,-3 2-1 0,3 0 0 0,-2 1-1 0,1-1 2 16,0 2-1-16,-1-1 0 0,1-2 0 0,1 1-1 0,0-3 1 15,0 2-1-15,-1-1 0 0,2 0-1 0,1-1 0 0,1-1 0 0,0 0-1 16,2-1 1-16,-1-2 1 0,0 1-1 0,3-1 3 0,-3-2-1 15,3 1 2-15,-1-1 2 0,2-1 2 0,0 0 3 0,0 0 1 0,0 0 2 16,3-1 0-16,1 1-3 0,-3-3-5 0,3 2-6 0,0-2-5 16,-1 0-4-16,0-4-3 0,4 3-3 0,-2-3-5 0,1-1-4 0,3-2-6 15,-1-1-6-15,0 1-5 0,0-2-4 0,3-1-2 0,-1 0 0 0,-1 0 4 16,4-1 2-16,-4 1 2 0,1-2 2 0,2 1 2 0,-2 0 2 16,1 2 1-16,-3-3 3 0,1 2 3 0,1-1 3 0,1 4 3 0,-3-1 1 15,0-1 3-15,-1 4 2 0,1-1 1 0,-1-1 2 0,-2 3 1 16,-1-1 1-16,2 4 2 0,1-2 0 0,-4 2 1 0,2-1 1 0,-2 3 1 15,0 0 3-15,0 1 4 0,1-1 1 0,-2 2 4 0,1 0 1 16,2 2 4-16,-1-1 3 0,0 2 3 0,0-1 4 0,0 3 3 0,1 0 2 16,3-1 3-16,-3 2-1 0,-1 2 2 0,1-3-1 0,0 3-3 15,1-1 1-15,-1 2-3 0,1 1-1 0,-1-3-1 0,1 2-3 0,-1 1-4 16,3 0-2-16,-2-2-2 0,1 1-1 0,-1-1-3 0,2 1-1 0,-4 1 0 16,3-3 1-16,-1 0-1 0,2 0-1 0,0 1 0 0,0-2-3 15,-2 0-4-15,1-1-6 0,0-3-8 0,0 3-13 0,-2-2-14 0,3-1-20 16,-4 0-18-16,2-2-26 0,-3 3-30 0,1-3-42 0,-1 0-50 15,-1-3-98-15,-1 3-124 0,-1 0-82 0,-1-5-65 0,-1 1-29 0,-1-1-13 16,-4-2 1-16</inkml:trace>
  <inkml:trace contextRef="#ctx0" brushRef="#br0" timeOffset="526956.5473">30483 13575 59 0,'-10'-9'63'0,"-4"4"-3"0,3-2-3 0,-1 1-1 0,-2-1-3 0,2 2-3 16,-2 0-5-16,-1 1-5 0,-2-1-4 0,1 1-4 0,-1-1-5 15,-1 4-6-15,-1-3-3 0,-3 1-1 0,5 3 0 0,-5 0 1 0,0 0 2 16,-4 0 2-16,4 0 2 0,-3 3 6 0,-2-3 4 0,-1 4 7 0,-1 1 3 16,1-2 3-16,-4 0 5 0,0 4 5 0,-1 0 5 0,0-1 4 15,-2 2 4-15,-2 0 4 0,2 4 5 0,-3-3 3 0,3 1 3 16,-3 2-1-16,0 0 0 0,2 1-1 0,1 1-1 0,0 0 0 0,2 2-2 16,-1 0-3-16,3 1-2 0,1 2-2 0,0 0-4 0,0 1-3 0,3 1-6 15,0 1-4-15,2 1-7 0,0 3-3 0,4 0-3 0,-1 0-1 16,1 4-4-16,4 1-2 0,-2 0-4 0,0 4 0 0,6-2-5 15,0 4-5-15,0-3-2 0,1 4-5 0,2-1-2 0,0 1-3 0,3-1-3 16,-1 1-3-16,4-1-2 0,1 1-4 0,1-1 0 0,2 1 0 16,4-2 0-16,0 1 4 0,2-2 1 0,2-2 3 0,2 3 1 0,2-4 5 15,1 1 2-15,4-2 5 0,-1-1 5 0,5-3 2 0,1 0 3 0,0-1 4 16,4-3-2-16,0 1-4 0,3-3-4 0,1 0-6 0,3-3-8 0,0-1-12 16,4-1-9-16,0-2-10 0,1-1-9 0,4-2-7 0,-2-2-8 15,2 0-9-15,-1-4-7 0,1-1-6 0,3 2-3 0,-3-4 1 0,-1 0-1 0,2-2 1 16,0-3 4-16,-4-1 5 0,3 1 5 0,-2-3 5 0,-2 0 5 15,2-3 5-15,-1 0 8 0,-1-2 8 0,-1 1 7 0,-1-4 4 0,1 0 5 16,-1-2 5-16,-1 0 5 0,-1 0 5 0,0-4 5 0,-1-1 8 0,-1 1 8 16,1-4 8-16,-3-1 4 0,0 1 4 0,0-2 1 0,-2-2 1 0,2 0 1 15,-1-1 1-15,-3-1 0 0,1-1 2 0,0-1-2 0,-2 1-1 16,-1-2-3-16,0-1-4 0,0 0-3 0,-6-1-3 0,0 0-2 0,-1 0 0 16,-4 0-2-16,-2-2 1 0,-2 1-1 0,-4-2-4 0,-1 1-2 15,-6 0-5-15,-1 1-5 0,-5-1-6 0,-5 2-14 0,-1-2-15 0,-5 3-22 16,-1-2-22-16,-4 3-33 0,-3-1-35 0,-5 5-51 0,-3-1-59 15,-1 1-76-15,-2 3-85 0,-3-1-56 0,-3 4-38 0,0 0-17 0</inkml:trace>
  <inkml:trace contextRef="#ctx0" brushRef="#br0" timeOffset="528490.7098">29316 13918 11 0,'-2'2'34'0,"2"-2"3"0,-1 0 1 0,1 0 2 0,0 1 1 16,-2 1 1-16,-1-2 0 0,2 1 2 0,1-1 1 0,0 2 2 15,-2-2 3-15,0 1 4 0,2 1 7 0,-1-2 3 0,-1 1 2 0,1-1 5 16,-3 1 6-16,3-1 2 0,-2 0 6 0,-1 2 0 0,3-2 1 0,-4 1-2 16,1 1-1-16,-1-2-2 0,-2 2-2 0,1-1-3 0,-1-1-6 15,0 2-1-15,1-2-3 0,-3 0-4 0,1 0-5 0,-2 0-7 0,2 0-4 16,-2 0-4-16,-1 0-5 0,2-2-2 0,-1 2-1 0,-1-3-2 0,2 1 1 15,-3-1 1-15,2 1 2 0,-2-1 0 0,3-3 1 0,-2 1 1 16,0-1 0-16,-1 0-1 0,2-1-1 0,0-2-1 0,-1-2-3 16,0-1-3-16,1 0-3 0,1-3-2 0,-2 0-4 0,3-2-4 0,0-2-4 15,-1-1-4-15,2 0-3 0,1-3-3 0,0-2-7 0,1 0-5 16,-1-2-6-16,3-1-5 0,1 0-5 0,0-3-3 0,2 0-5 0,0-1-3 16,0-2-5-16,4 0-4 0,-3-3-5 0,4 1-5 0,-1-3-7 15,3 1-3-15,-1-3-4 0,1 2-2 0,2-3-2 0,-3 0-3 16,2-1-1-16,0-2-3 0,1 4-5 0,-1-3-3 0,1 1-2 0,-1 1-1 15,1 0 1-15,0 0 4 0,-1 0 5 0,-1 4 4 0,0-5 5 0,1 6 7 16,-1-2 7-16,-1 1 10 0,0-1 7 0,-1 3 11 0,0-1 7 0,-4 1 11 16,3 0 7-16,-3 2 8 0,2-3 5 0,-3 3 2 0,2-1 2 15,-2 1 2-15,0 0 1 0,-2-1 3 0,2 0 1 0,-3 1 1 16,2 0 0-16,-1-1 0 0,0 2-1 0,-1-3 0 0,0 4 0 0,0-3 2 16,-1 3 0-16,2-2-1 0,0 2 0 0,1 1-1 0,-3-1 0 15,3 0-2-15,-2 0-4 0,1 3-3 0,0-1-1 0,2 1-2 0,-1 2-4 16,1-2-1-16,-2 3 1 0,1 0 2 0,1 1 0 0,-2 1 2 15,0 1 2-15,2 0 0 0,-1 3-1 0,1-1 1 0,-4 4 1 16,2-3 0-16,0 3 0 0,1 2 0 0,-3 0 3 0,3 0-1 0,-2 1-2 16,-1 1-1-16,1 2-3 0,-2 1 0 0,0-2-3 0,1 1 0 15,-1 1 1-15,2-1 0 0,-2 1 1 0,2 1 2 0,-2 0 0 0,0-1 0 16,0 2 1-16,-2-2 0 0,2 2-1 0,0-1-1 0,1-1 1 0,-1 1-1 16,-3 2 3-16,3-2 0 0,1 0 2 0,-1 0 2 15,-2 2 0-15,2-3 1 0,0 3 1 0,0-1 1 0,0 3 0 0,0-3 1 16,0 2 0-16,-1 2 2 0,2-2 0 0,-1 1 0 0,2-1-2 0,-2 3-3 15,2-2-1-15,-2 3 0 0,0-1-4 0,1 0-2 0,0-1 0 16,0 1-2-16,0 2 1 0,0 0-2 0,0-1 1 0,-2-1-1 16,3 1-1-16,-2 1 2 0,2 1-1 0,-2-2 0 0,2 0 0 0,-2 2-1 15,2 0 0-15,-3-2 0 0,1 2 1 0,1-1 0 0,-1 1 2 16,-2 0-2-16,1 0 1 0,2 0 1 0,-1 0-1 0,0 0 2 16,-2 0 1-16,1 1 0 0,-1-1 2 0,2 2 0 0,-2-2 1 0,1 0 1 15,1 4 0-15,-3-3 2 0,4 1-2 0,-3 1 1 0,2-1 1 0,1 0-1 16,-2 1 0-16,-1 1 1 0,2-1 0 0,1 0 1 15,-1-1 0-15,-2 3 1 0,1-5 0 0,2 3-2 0,-1 0-1 0,0 0 1 16,0 0-2-16,-2 0 0 0,2 2 1 0,2-2-2 0,-2 1-1 0,2-1-1 16,-2 1-2-16,1 0-1 0,0-1-2 0,-1 1 1 0,1 1-2 15,-1-1 0-15,1 0 0 0,0 1-1 0,0 0 1 0,0 2-1 16,-1-4-2-16,1 3-1 0,0-1 1 0,-1 1 0 0,2-2 0 0,-2 1 0 16,1 0-1-16,-1 0-1 0,4-1 0 0,-2 1 0 0,-1 1 0 15,3-2 0-15,-3 0 0 0,3-1 0 0,-1 0 1 0,2-1 0 0,-1 3 0 16,1-5 1-16,0 3 2 0,0-1 3 0,0-1 4 0,0-1 8 15,0 0 9-15,0 0 8 0,0 0 11 0,0 0 6 0,1 0 4 16,1 0 2-16,-1 0 0 0,3-3 2 0,-1 2-1 0,2-1-1 16,-2-3 0-16,4 0-3 0,-2-2-3 0,2 2-7 0,1-3-10 0,1-1-8 15,-3 0-9-15,4 0-6 0,-2-1-3 0,1-3-3 0,-1 1-2 0,0 2 2 16,-1-4-2-16,2 3 0 0,-1-3 1 0,-2 0-2 0,1 2-1 16,-1-3 0-16,0 2-1 0,0 0 1 0,-1 1-2 0,2 0 1 0,-1-1 0 15,-3 1 0-15,2 2 0 0,-2 1 0 0,2 0-1 0,-4 0 0 16,2 3 0-16,1-1 0 0,0 1 0 0,-2-1-1 0,1 5-1 15,-2-3-1-15,1 2 0 0,0 1-3 0,-1 0-1 0,2 2 0 16,1 0 1-16,1 0 0 0,-2 4 0 0,3-1 0 0,0 0 1 0,2 1-2 16,-1 2 1-16,2 0 0 0,0 2 1 0,1-2 0 0,2 2 1 0,1-1 0 15,1 4 1-15,1-2 0 0,2 1-2 0,-1 1-1 0,3 2-1 16,-2-4 0-16,4 3 1 0,-1-1 2 0,1 0 1 0,-1 0 2 0,4 0 0 16,-3-1 2-16,2 1 2 0,-1-2 3 0,4 0 0 0,-4 0 2 15,0-2 2-15,0 2 1 0,2-2 2 0,-5-1 1 0,1-1 1 0,1 0 0 16,-5-1 1-16,3-1-1 0,-5 0 2 0,0-1 0 0,-1 1-1 15,-2-3 1-15,-2 1-3 0,-2-1-6 0,-1 0-12 0,0-1-25 16,-3-1-35-16,-1 1-57 0,-2 1-70 0,-3-5-98 0,-3 2-112 0,-2-3-59 16,-2 1-33-16,-4 0-20 0</inkml:trace>
  <inkml:trace contextRef="#ctx0" brushRef="#br0" timeOffset="552788.9978">30206 13143 51 0,'-2'-1'68'0,"1"-3"5"0,1 3-2 0,0-1-6 0,-2 0-2 15,2-1-1-15,0 3 0 0,-2-4-1 0,2 3-1 0,0-3 2 0,0 4-3 16,-1-3-5-16,1 1-4 0,-2 0-2 0,1-1-5 0,1 1-2 15,0 1-2-15,0-2 1 0,-2 2-3 0,2-2-2 0,0 3-2 0,-2 0 1 16,2 0 0-16,0 0-1 0,0 0-1 0,0 0 1 0,0 0-2 16,0 0 0-16,0 0-3 0,0 0-3 0,0 0-2 0,0 0-1 0,0 0-1 15,0 0-1-15,0 0 0 0,0 0 1 0,0 0-1 0,0 0 0 0,0 0 2 16,0 0 0-16,0 0-1 0,0 0 1 0,0 0-1 0,0 0-1 0,0 0 0 16,0 0 0-16,0 0 1 0,0 0 1 0,0 0 1 0,0 0 2 15,0 0 1-15,0 0 1 0,0 0 2 0,0 0 1 0,0 0 3 0,0 0 3 16,0 0 2-16,0 0 3 0,0 0 0 0,0 0 3 0,0 0 1 15,-1 0 1-15,1 0 1 0,0 0-1 0,0 0-2 0,0 0-2 16,0 0-1-16,0 0-3 0,0 0-2 0,-3 3-2 0,3-3-3 0,0 0-1 16,0 0-5-16,0 0-1 0,0 0-3 0,0 0 0 0,0 0-3 0,0 0 0 15,0 0 0-15,0 0 0 0,0 0 0 0,0 0 1 0,0 0 1 16,0 0 1-16,0 0 1 0,0 0 0 0,0 0 1 0,0 0-1 0,0 0 2 16,0 0 0-16,0 0-1 0,0 0 0 0,0 1-1 0,0-1 0 15,0 1-1-15,0 1-1 0,3-2 2 0,-3 3 1 0,1-1 3 0,-1-1 1 16,4 3 0-16,-3-4 1 0,2 3 0 0,1-1-1 0,-1 1 1 0,-2-1 1 15,4 0-1-15,-1 1 0 0,1 1-1 0,-1 1 0 0,0-2-2 16,1 0-4-16,2 1-2 0,-2 0-1 0,0-1-2 0,2 2-2 0,-2-3 1 16,-1 3 0-16,0-2-2 0,1-1 0 0,-2 2-2 0,3-1-1 15,-2 0-1-15,0 0 0 0,1 1-1 0,-2-1 1 0,-2-1 1 0,3 1 0 16,-1-1 2-16,1 0 2 0,-1-2 1 0,0 3 0 0,1-1 3 0,-1 0 3 16,2-1 2-16,0 3 5 0,-2-3 3 0,3 1 2 0,0-1 2 15,1 1 1-15,1 0 0 0,2 1 0 0,2 0 1 0,-1 0 2 0,4 0-1 16,2 1 0-16,1 1-1 0,4 0-2 0,0 0-3 0,2 3-4 0,2-1-3 15,4 2-4-15,0 1-2 0,1 2-3 0,3 0-3 0,0 3-3 16,4-1-4-16,-2 5-5 0,1 0-3 0,1 4 0 0,-1 1-1 0,1 3-1 16,-3 1-5-16,-1 4-8 0,-3 1-8 0,-1 2-10 0,-3 3-12 0,-2 3-15 15,-5 1-19-15,-2 4-22 0,-5 0-32 0,-4 1-36 0,-2 5-61 16,-6-1-72-16,-6 1-91 0,-1 2-101 0,-6-1-56 0,-3 1-34 16,-5-1-13-16,-2 2-4 0</inkml:trace>
  <inkml:trace contextRef="#ctx0" brushRef="#br0" timeOffset="557671.5178">9324 13967 55 0,'0'-2'122'0,"0"2"-5"0,0-2-4 0,0 1-4 15,0-3-1-15,0 4-1 0,0-3-1 0,0 3-1 0,0-2 0 0,0 0-2 16,0 1-1-16,0-1-4 0,0 0-5 0,0-1-5 0,0 1-6 16,0 0 0-16,0 1 1 0,0 1-1 0,0-2-1 0,0-1-2 15,0 3-1-15,0-2-4 0,0 1-3 0,0 1-1 0,0-1-2 0,0 1 0 16,0-2-3-16,-2 1-1 0,2 1-1 0,0 0-2 0,0 0-4 16,-1-2-3-16,1 2-3 0,0 0-4 0,0 0-3 0,-2-1-2 0,2 1-4 15,0 0-3-15,0 0-3 0,0 0-1 0,0 0-3 0,0 0-1 16,0-2-1-16,0 2-3 0,0-1 0 0,0 1-1 0,0-4-1 0,0 3 1 15,0 0 4-15,0-1 1 0,0-1 0 0,0 2 0 0,0-1 0 16,2 1 1-16,-1-2 1 0,-1 1 1 0,0 2-1 0,2-3 1 16,-1 1 2-16,1-1 0 0,-2-1 2 0,2 1-1 0,-1 1-2 0,-1-1 0 15,2-1-1-15,-2 1 0 0,3 1 0 0,-2-3-2 0,-1 3-1 16,0-1-1-16,2 0-1 0,-2 1 0 0,1 1 0 0,-1 0-3 16,0-2-1-16,0 3-3 0,0 0-3 0,0 0 0 0,0 0-4 0,0 0-1 15,0 0-2-15,0 0-2 0,0 0-2 0,0 0 1 0,0 0-2 16,0 3 2-16,0-1-1 0,0 0 1 0,0 3-1 0,0-2 2 0,2 4 1 15,-2 0 1-15,2 0-1 0,-1 1 2 0,2 0 0 0,-1 1 2 16,0 2 0-16,-1 0-1 0,1 3-1 0,0 0 0 0,-1-1-1 0,-1 2 0 16,2 1 0-16,-1 1-2 0,-1 2 1 0,2-3-1 0,-2 2-2 15,0 2-3-15,0-3-4 0,0 1-11 0,0 0-13 0,0-1-15 16,-2 4-19-16,2-3-23 0,-1 0-28 0,-1-2-37 0,2 3-43 0,0-2-53 16,0-2-59-16,0 2-83 0,2-3-95 0,-1 2-56 0,1-3-37 15,2-4-11-15</inkml:trace>
  <inkml:trace contextRef="#ctx0" brushRef="#br0" timeOffset="558288.6296">9684 13955 127 0,'0'-2'135'0,"0"0"4"0,0-1 3 0,0 1 1 0,0 2-3 0,0-5-2 16,0 5-3-16,0-2-1 0,0-1-2 0,-1 1 0 0,-1 1-2 15,2-1 0-15,0 0-4 0,-2 2-5 0,1-2-3 0,1 1-4 0,-2 1-4 16,2-2-1-16,-1 1-1 0,1 1 0 0,-2 0-4 0,2 0-4 16,0 0-4-16,0 0-4 0,-2 0-4 0,2 0-3 0,-1 0-5 15,1 0-5-15,-3 0-5 0,1 0-6 0,-1 0-5 0,2 0-6 0,-1 0-6 16,0 0-3-16,-1 1-6 0,2 1-4 0,-1-2-4 0,0 1-4 16,2 1-3-16,-3-2-5 0,3 1-3 0,-2 0-3 0,1-1-5 15,1 2 0-15,-2-2-2 0,-2 3-2 0,2-1-1 0,-1 1 1 0,0 2-1 16,1-3 0-16,-2 5 0 0,0 0 1 0,-1 1-1 0,1-1 0 15,-2 2 1-15,-1 1 2 0,1 2-1 0,-1 1 2 0,1-1 0 0,0 1-1 16,1 0 1-16,0 2 0 0,1 0-2 0,0 1-1 0,0-1 1 16,-1 2-1-16,2-2-1 0,0 1 1 0,1-1-1 0,2 2-1 0,0-2 0 15,0-1 0-15,2 0 0 0,0 1 1 0,1-3-1 0,1-1-1 16,1-1 0-16,0 3 0 0,1-6-1 0,-1 2-1 0,4-1 1 16,-3-3 0-16,4 0 0 0,-2 0-1 0,1-3-2 0,-1 0 0 0,2 1-1 15,2-6 1-15,-2 1-2 0,0 0 1 0,0-3-1 0,3 0 0 16,-3-2 1-16,1-1 0 0,-2-1 2 0,1 1 1 0,1-3 1 15,-3-1 1-15,-2 1 1 0,1-3 0 0,-2-1 1 0,0 0 0 0,-2-2 2 16,-1 3-1-16,-2-3 2 0,0 0-1 0,-3 0-1 0,-2 1 1 16,-1-1-2-16,1 2-1 0,-3 1-2 0,0-1-1 0,-1 1 0 15,-2 2-3-15,1 0-2 0,-2 2-3 0,1 0-11 0,-2 3-15 0,0-1-19 16,2 4-23-16,-1 1-29 0,2 0-32 0,0 3-45 0,1 0-47 0,1 2-57 16,0 1-59-16,3 1-70 0,2 1-77 0,0-1-41 0,3 2-23 15</inkml:trace>
  <inkml:trace contextRef="#ctx0" brushRef="#br0" timeOffset="558556.6272">10054 13900 259 0,'-1'-7'601'0,"-1"1"12"0,0-1 13 15,-1 3-76-15,0-1-119 0,1 0-90 0,-1 2-72 0,1-2-47 0,-2 3-30 16,4 0-23-16,-1-1-16 0,-1 1-16 0,2 1-17 0,0 1-17 15,0 0-14-15,0 0-14 0,0 1-14 0,2 1-10 0,-1 1-9 0,2-1-11 16,0 3-8-16,0 0-6 0,-1 2-6 0,3 0-2 0,-2 3 0 16,2 0 1-16,0 2 2 0,0 0 2 0,0 2 0 0,0 1 2 15,2 0-1-15,-3 1-2 0,1 1-4 0,1 0-12 0,-3 2-17 0,2 0-20 16,-2 1-22-16,1 0-30 0,-1 2-33 0,-2 0-50 0,1-1-59 16,0 3-89-16,-2-1-106 0,0 0-95 0,-2 0-92 0,0 0-47 15,1-1-22-15,-2 0-4 0</inkml:trace>
  <inkml:trace contextRef="#ctx0" brushRef="#br0" timeOffset="559422.0299">9436 14754 159 0,'2'-2'356'15,"-2"1"-65"-15,0-2-43 0,0 3-32 0,0-2-21 0,0 1-11 0,-2 1-10 16,2-2-7-16,-2 1-10 0,2 1-7 0,0 0-8 0,0 0-7 16,-1 0-9-16,-1 0-9 0,2 0-9 0,-2 0-11 0,1 0-8 0,-1 0-9 15,2 0-7-15,-4 0-7 0,2 0-8 0,1 0-7 0,-1 0-6 16,-1 1-7-16,1 1-5 0,-1-2-8 0,2 1-4 0,-1 1-6 0,-1-1-1 15,-1 2-3-15,1 0 0 0,-3 1 1 0,0 1 0 0,-2 1 0 16,-2 2 2-16,-2 2 1 0,-1 2 0 0,-4 0 2 0,-1 2 1 0,-1 1 1 16,-4 6 2-16,-1-3 0 0,-2 3-1 0,-4 1-1 0,0 0-3 0,-4 3-4 15,1 0-1-15,-4 2-1 0,1 2-2 0,-2-1-1 0,-3-1-10 0,-2 5-16 16,-1-2-22-16,0 0-25 0,-3 2-42 0,0 0-51 0,0 0-73 16,0-1-86-16,-1 1-88 0,2-2-91 0,1 0-50 0,2-2-25 0,3 2-17 15</inkml:trace>
  <inkml:trace contextRef="#ctx0" brushRef="#br0" timeOffset="560505.5353">7811 16261 111 0,'9'-7'147'15,"-1"-1"-9"-15,-1-1-10 0,-1 0-6 0,3 1-3 0,-2-1-2 16,1 1 0-16,-2-1-4 0,3 0-3 0,-2 0-3 0,-1 1-3 0,-1 0-4 15,3-2-2-15,-2 3 0 0,-1 0 0 0,0-1-1 0,-2 0 0 16,2 1 1-16,-2 0 3 0,0 2 2 0,0-1 2 0,-2 1 2 0,1 2 2 16,-2 1-1-16,0-1-3 0,-2 1-4 0,1 0-4 0,-2 1-6 0,2 1-5 15,-1 0-9-15,-1 0-8 0,0 1-8 0,-1 1-10 0,1 0-6 16,-2-1-9-16,0 2-4 0,0 1-5 0,-2 1-1 0,-1 1-3 0,0 3 2 16,-1 0 1-16,-1 1 2 0,-1 2 1 0,-1 4 3 0,0-2 2 15,-3 4 2-15,4 1 0 0,-1 1 0 0,-2 1 0 0,2 1 0 0,-1 2-3 16,2-1-1-16,1 3-4 0,-2-2-3 0,4 1-5 0,0-2-3 0,0 2-2 15,2-1-3-15,1-1-2 0,0 0-1 0,2-2 0 0,0-2-1 16,3 0 0-16,0-1-1 0,1 1-3 0,3-3 1 0,-1-1-2 0,3-2-4 16,1-1-5-16,0-1-4 0,1-2-7 0,2 0-6 0,2-2-8 15,-2-2-6-15,3 1-7 0,1-3-6 0,0-2-6 0,0 1-4 0,1-2-4 16,0-3-3-16,1 0 0 0,-2-1 1 0,2-1 5 0,-2 0 5 16,-1-1 8-16,1-1 6 0,-3-1 8 0,-3 1 8 0,1-3 8 0,-2 3 9 15,-1-3 10-15,-1 2 10 0,-2-1 10 0,-3 0 6 0,0 2 6 0,-3-1 1 16,0 3 0-16,-2-2-2 0,-3 2-1 0,-3 1-3 0,2-1-1 15,-3 4-4-15,-3-1-1 0,0 2-7 0,-2 2-3 0,0-1-8 16,-1 4-6-16,-2-1-10 0,2 1-14 0,0 2-17 0,-1 1-21 0,1 1-35 16,1 2-44-16,1-1-66 0,2 2-77 0,1-1-93 0,1 1-99 0,2 0-51 15,2-2-26-15,0 1-13 0</inkml:trace>
  <inkml:trace contextRef="#ctx0" brushRef="#br0" timeOffset="561256.3034">8143 15219 225 0,'-21'-6'427'16,"-2"4"-15"-16,-3 0-90 0,1 2-128 0,-2 2-66 0,2 3-33 0,-2-1-15 15,-2 5-5-15,1 0 2 0,0 5 1 0,-1-1 5 0,1 4 3 0,-1 2 0 16,-1 3-3-16,2 1-2 0,1 4-3 0,0 2-5 0,-1 2-5 0,1 2-4 16,3 5-5-16,-3 1-3 0,4 3-1 0,-3 3 0 0,4 1 1 15,0 4-2-15,1 1-4 0,1 3-3 0,4 3 0 0,-3-2-5 16,6 4-1-16,-1 0-3 0,3 0-3 0,3 0-2 0,-1-1-2 0,6 0-4 15,1-4-7-15,2 1-5 0,2-4-6 0,1-3-3 0,5-3-4 0,1-2-3 16,2-4-3-16,3-3 1 0,-1-1 0 0,6-5 1 0,-1-3 2 0,2-4 0 16,2-1-1-16,3-5-2 0,-2-2-2 0,5-4-1 0,1-3-4 15,-1-4-3-15,4-2-3 0,1-2-2 0,0-5-2 0,3-1-5 0,-1-6-3 16,1-1-3-16,1-3-2 0,-1-3-1 0,2-2 0 0,0-2 0 16,-2-6 1-16,1-1 2 0,-2-2 0 0,-2-4 1 0,-1-3-2 0,0-3 0 15,-6 0-1-15,-1-4-2 0,-3-1-1 0,-1-1 0 0,-7-4 1 0,0 1 3 16,-4-2 1-16,-4 0 6 0,-3 1 3 0,-3 0 6 0,-4-1 6 15,-3 3 7-15,-5 3 5 0,-1-1 4 0,-6 3 3 0,0 5 2 0,-5 0 1 16,-3 5-1-16,-1 3-5 0,-2 6-8 0,0 0-11 0,-2 6-19 0,-1 4-23 16,1 5-33-16,-1 4-37 0,0 3-41 0,3 4-42 0,-2 7-41 15,4 0-40-15,1 5-59 0,0 6-68 0,2 1-42 0</inkml:trace>
  <inkml:trace contextRef="#ctx0" brushRef="#br0" timeOffset="561608.0272">8137 16785 259 0,'-7'-8'549'0,"1"2"14"0,0-2-22 0,1 3-36 0,0 0-90 16,0 1-117-16,2 0-69 0,0 0-47 0,1 1-30 0,-1 1-20 16,3 2-17-16,0-3-12 0,0 3-12 0,0 0-11 0,3 3-12 0,1-3-12 15,0 2-14-15,3 3-10 0,-1 0-10 0,5 0-8 0,0 3-5 16,1 1-5-16,2 1 0 0,2 1-2 0,1 4-1 0,2-1-1 0,-2 3-1 16,2 1-1-16,0 3-1 0,3 1 1 0,0-2 1 0,-1 6-1 0,0-2 1 15,-1 1 1-15,2 3 0 0,-3 1 1 0,3 1-2 0,-3 1-4 16,0-2-6-16,0 4-8 0,0-1-10 0,-1-1-11 0,-1 1-17 0,-3-1-23 15,3 1-28-15,-4-1-29 0,-1 1-43 0,1-3-50 0,-3 2-78 16,1-4-90-16,-3 2-78 0,0-4-69 0,-2-2-28 0,2-1-11 16,-3-3 0-16</inkml:trace>
  <inkml:trace contextRef="#ctx0" brushRef="#br0" timeOffset="562222.5301">8650 17614 270 0,'-11'2'591'0,"0"-1"1"15,3 1 3-15,-1-2 7 0,1 0-93 0,2 0-142 0,1 0-102 0,0-2-85 16,2 1-54-16,1 1-38 0,1-2-23 0,1 1-12 0,1 1-9 16,1-3-6-16,1 1-4 0,0 0-4 0,2 1-8 0,3-2-9 0,1 2-10 15,1-1-10-15,0-1-7 0,0 3-8 0,2-1-3 0,-1 1-5 0,3 0 2 16,-3 1 1-16,1 1 2 0,1 1 5 0,-3 1 2 0,1-1 1 15,-2 3 2-15,-1 0 1 0,1 3-1 0,-4-2 0 0,0 5-1 0,0-2 2 16,-2 0 2-16,-3 2 2 0,0 2 1 0,0-2 3 0,-1 2 4 16,-1 1 3-16,-1-1 4 0,-2 0 1 0,2 1 3 0,-2-2 2 0,-1 1 2 15,1-1 5-15,0 0 1 0,0 0 0 0,2-3 2 0,0-1-1 16,0 1 0-16,1-3-2 0,1-1-1 0,1 0-4 0,1-2-2 0,1 2-7 0,1-3-5 16,0 0-7-16,4-1-10 0,1-1-12 0,1 1-13 0,1-2-13 15,1-2-15-15,3-1-16 0,0 0-13 0,2-3-12 0,1 0-13 16,-1 0-11-16,2-1-10 0,0-3-7 0,1 1-2 0,1-3 0 0,-2 1 5 15,1-1 9-15,-3-2 13 0,1 0 18 0,-1 2 22 0,-2-1 25 0,-1 0 26 16,-2-1 27-16,0 3 28 0,-3-1 27 0,0 0 28 0,-3 2 25 0,-1 0 24 16,-2 0 19-16,0 3 16 0,-2 1 10 0,-2-1 6 0,2 1 1 15,-2 1-3-15,-2 3-7 0,1-3-9 0,0 2-12 0,-1-1-16 16,0 4-15-16,0-3-19 0,0 3-16 0,0 0-17 0,-2 0-13 0,2 3-13 16,0-3-7-16,0 4-6 0,0 1-6 0,0-2-3 0,0 4-4 0,-2-1-3 15,3 1 0-15,0 2-2 0,0-1 0 0,1 2 1 0,1-1 0 16,-1 2 0-16,2-3-2 0,2 4-2 0,-1-2-2 0,1 0-5 0,1-1-3 15,0 0-5-15,0-1-4 0,3 2-5 0,-1-3-5 0,0 0-6 16,1 0-6-16,-1-1-7 0,4-1-6 0,-4-1-4 0,2-1-5 0,-1-2-1 16,-1-1-3-16,4 0 3 0,-3 0 2 0,1-1 5 0,-1-2 5 0,-1 0 7 15,1-1 7-15,0-1 8 0,-2 0 7 0,-1-3 9 0,-2 1 8 16,1-2 9-16,0 2 10 0,-2-2 7 0,-2 2 7 0,0-4 3 0,-1 2 3 16,0-1 0-16,-2 0-2 0,-1 2-2 0,-2-3-2 0,2 2-2 15,-2-1-5-15,0 1-4 0,-1 0-8 0,1 0-13 0,0-1-13 0,0 3-16 16,0 2-20-16,0-2-22 0,2 1-23 0,-2 0-30 0,3 2-34 0,0-1-43 15,1 2-47-15,0-1-61 0,1 1-66 0,3 0-64 0,0 3-57 16,0 0-29-16,0-3-13 0</inkml:trace>
  <inkml:trace contextRef="#ctx0" brushRef="#br0" timeOffset="562605.825">9063 17273 11 0,'-16'-10'520'0,"3"1"9"0,-4 0 13 0,0 2-68 15,-1-1-105-15,-2 2-83 0,2 0-74 0,-2 0-45 0,0 4-30 0,0-1-16 0,-2-1-11 16,2 3-8-16,-1 1-5 0,-1 1-7 0,0 1-7 0,2 1-7 16,-1 1-10-16,-1 2-8 0,-2 3-7 0,3 0-5 0,-1 3-4 0,0 1-4 15,0 3-2-15,3 0-2 0,-3 5 0 0,2 1-2 0,0 3 1 16,2 3-1-16,1 3-3 0,-1 0-1 0,2 1-2 0,3 5-3 0,0-1-2 16,3 4-3-16,2 0-4 0,1-2-2 0,4 3-3 0,1-1-5 0,2 0-4 15,2 0-3-15,1-2-3 0,4 2-1 0,1-3-2 0,4-1-2 16,1-2-5-16,2 0-3 0,0-5-4 0,5 0-6 0,1 0-3 0,1-5-6 15,3-2-7-15,2-1-5 0,0-3-3 0,1-1-8 0,2-2-8 0,0-5-9 16,4 1-10-16,-1-5-8 0,0 0-10 0,2-5-9 0,0-1-10 0,1-1-9 16,3-5-11-16,-2 0-6 0,-1-5-4 0,1 1-5 0,0-4-5 15,-2-1-1-15,0-3 2 0,0-1 6 0,-3-3 5 0,-1 0 9 0,-2-2 10 16,-3-2 12-16,-2-1 13 0,-5-2 17 0,0-2 20 0,-4 0 23 16,-5-4 20-16,-2 1 26 0,-3-4 27 0,-5 3 18 0,-5-5 18 0,-1 0 13 15,-2 0 14-15,-6-1 10 0,-1 0 8 0,-3 0 7 0,-3 0 2 0,0 2-1 16,-4 2-6-16,0-1-10 0,-2 4-14 0,0 2-16 0,-3-1-17 15,2 5-21-15,0 0-19 0,-1 4-26 0,2-1-27 0,-2 2-42 0,2 5-43 16,2-1-68-16,0 1-76 0,3 2-77 0,1 1-75 0,1 1-38 0,1 0-20 16</inkml:trace>
  <inkml:trace contextRef="#ctx0" brushRef="#br0" timeOffset="563338.4478">9934 13126 25 0,'-13'-8'314'0,"-1"-2"-64"0,1 3-72 15,-2-1-36-15,0 2-16 0,-3 3-7 0,1 0-2 0,-1 2 0 0,0-1 0 16,-2 4-1-16,-1-1-3 0,0 2-1 0,-1 3-2 0,-1 2-2 15,-2 2-2-15,-1 3-4 0,1 3-3 0,-4 2-6 0,2 3-4 16,-3 4-5-16,-1 2-6 0,-1 3 0 0,0 7-2 0,-1-2 1 16,-1 7-2-16,2 4-2 0,-3 2-3 0,2 6-3 0,0 2-8 0,1 4-5 15,1 2-7-15,-1 4-5 0,5 1-6 0,0 2-3 0,2 1-5 0,4-2-5 16,1-1-6-16,4 1-7 0,5-3-6 0,3-2-3 0,3-5 1 16,5 0 2-16,3-5 2 0,4-2 3 0,4-2 4 0,5-6 1 0,3-3 4 15,3-2 5-15,6-4 3 0,4-2 2 0,3-6 2 0,4 0-1 16,4-5 1-16,1-3-9 0,5-3-10 0,5-3-11 0,-1-4-11 0,2-4-14 15,2-1-14-15,1-5-12 0,0-2-8 0,2-3-12 0,-1-3-10 0,1-3-5 16,-2-2-1-16,2-3 0 0,-3-1 0 0,-2-4 7 0,0-2 8 16,0-2 9-16,-3-2 9 0,-3-4 13 0,-3-2 10 0,-3 0 10 15,-1-5 6-15,-5-1 9 0,-6-3 8 0,-1-4 4 0,-5-1-1 0,-4-1 2 16,-7-3 0-16,-4-1-3 0,-6-1-2 0,-4 2-3 0,-7-3-4 16,-5 2-2-16,-5-1 1 0,-2 4 1 0,-8-2-1 0,-3 3-1 0,-2 3-2 15,-4 1 0-15,-3 5 1 0,-2 1 3 0,-2 3 0 0,-3 4 0 16,2 5-5-16,-2 0-12 0,1 5-16 0,0 5-28 0,2 3-38 15,-1 3-42-15,4 4-48 0,2 3-61 0,3 2-69 0,3 6-61 0,2 2-57 16,4 3-36-16</inkml:trace>
  <inkml:trace contextRef="#ctx0" brushRef="#br0" timeOffset="563654.7938">10441 14572 299 0,'8'3'367'0,"0"-1"-73"0,3 1-89 0,0 0-44 0,2 0-19 16,-2 1-11-16,3-1-6 0,2 2-3 0,1 1-4 0,-1 1-8 0,6 0-9 15,-2 3-8-15,3-1-11 0,2 4-11 0,2-1-13 0,2 2-8 16,-1 1-11-16,5 5-9 0,0-1-8 0,2 2-7 0,2 1-3 0,3 2-4 15,0 0-5-15,1 3 3 0,5 2 4 0,-1-1 1 0,3 3 2 0,1-2 0 16,2 4-1-16,3-1-3 0,-1 1-3 0,4-1-6 0,-1 2-5 16,2-1-5-16,2-3-4 0,0 3-6 0,1-3-4 0,-1-2-11 0,1 0-14 15,-1-3-12-15,-1-1-14 0,-1-1-15 0,-1-4-18 0,0 0-18 16,-2-2-19-16,-2-1-21 0,-1 0-22 0,-2-5-32 0,-4 0-34 0,0 1-62 16,-5-3-72-16,1-2-33 0</inkml:trace>
  <inkml:trace contextRef="#ctx0" brushRef="#br0" timeOffset="564055.3778">12482 15545 124 0,'0'-8'528'0,"0"0"12"0,0 0-43 0,0 0-70 15,0 2-75-15,0-3-78 0,0 3-40 0,-2-2-24 0,2 2-16 0,-1 1-7 16,-1 0-7-16,1 0-7 0,-1 0-9 0,2 2-9 0,-2 1-14 15,2-2-12-15,-1 3-16 0,-1-1-16 0,2 2-16 0,0 0-16 0,0 0-15 16,0 0-17-16,0 0-10 0,0 2-11 0,0 1-6 0,0 0-7 16,0 1-4-16,0 1-1 0,0 2-2 0,2 0 0 0,-1 3-1 0,-1 1 1 15,2 1 0-15,0 1 1 0,-1 1 2 0,2 1-2 0,-3 0-9 16,2 3-10-16,-2-2-14 0,2 3-16 0,-1-1-20 0,-1 2-21 0,0 0-25 16,0 0-29-16,0 0-31 0,-1 0-33 0,-1 0-48 0,2-1-56 0,0-1-72 15,0 0-82-15,0-2-59 0,0 0-48 0,0-2-19 0,2-2-3 16</inkml:trace>
  <inkml:trace contextRef="#ctx0" brushRef="#br0" timeOffset="564256.3264">12784 15507 322 0,'-3'0'510'0,"-1"1"1"0,3 1 3 0,-1 1-97 0,-1 0-144 16,1 2-96-16,1 0-69 0,-1 2-39 0,2 1-24 0,-2 1-11 15,0 0-5-15,2 2 0 0,-2 1 0 0,2-3 0 0,-1 5-2 0,1 1-4 16,0-2-4-16,0 2-4 0,0 0-5 0,0 1-7 0,0 0-8 0,1 1-15 16,-1 0-21-16,2-1-26 0,-2 1-34 0,2-2-38 0,0 1-42 15,-2-1-57-15,2 0-63 0,-1 0-70 0,-1-1-76 0,2-3-42 0,-2 2-28 16</inkml:trace>
  <inkml:trace contextRef="#ctx0" brushRef="#br0" timeOffset="564655.7042">12743 15150 65 0,'-21'-12'500'16,"-2"3"11"-16,0 1-32 0,-4 4-51 0,0 0-93 0,-3 4-110 0,0 2-57 16,-1 3-31-16,-2 4-15 0,-1 0-9 0,-2 4-3 0,2 4 1 15,-1 2-3-15,0 3-4 0,0 2-6 0,3 5-10 0,-1 0-9 0,1 5-12 16,1 2-8-16,2 3-10 0,1-1-11 0,4 5-9 0,-1 0-8 0,7 3-2 15,-2 0-1-15,6 4-2 0,1-3-2 0,4 3 0 0,4 0 1 16,1 2-2-16,4-1 2 0,5-1-1 0,0-1 1 0,5 1-3 0,3-2-2 16,2-1-3-16,6-1-10 0,0-4-11 0,5-2-15 0,1-2-16 15,3-3-17-15,5-4-15 0,0-4-15 0,4-3-10 0,2-5-10 0,2-4-10 16,1-4-5-16,2-5-6 0,3-5-2 0,0-2 1 0,0-8 3 0,3-3 2 16,-1-3 12-16,-2-7 14 0,3-1 14 0,-2-5 14 0,-2-3 11 15,1-5 10-15,-4 1 9 0,-2-5 5 0,-4-2 13 0,-5 1 15 0,0-3 11 16,-6-2 12-16,-3-1 9 0,-3 2 8 0,-7-1 6 0,-3-1 4 0,-4 0 6 15,-1 1 7-15,-7-1 6 0,-7 2 7 0,-1 1 5 0,-3 1 3 16,-3 1-5-16,-5 4-6 0,-3 0-7 0,0 4-7 0,-4 0-6 0,-4 5-6 16,0 1-6-16,0 6-6 0,-3 1-9 0,0 6-8 0,0 1-14 15,1 7-17-15,-2 1-21 0,2 6-27 0,0 1-31 0,2 4-32 0,0 5-43 16,5 2-46-16,-4 5-66 0,4 2-77 0,1 2-58 0,2 4-48 0,5 0-25 16</inkml:trace>
  <inkml:trace contextRef="#ctx0" brushRef="#br0" timeOffset="564955.5661">13094 16378 63 0,'-2'0'525'0,"-1"2"1"0,1-2 2 16,1 2-52-16,-1-1-78 0,2-1-102 0,-1 2-113 0,-1-2-67 0,2 0-45 15,0 2-25-15,2-1-14 0,-1 3-6 0,2 0-2 0,-1 1 0 16,3 0-1-16,2 5-3 0,1-2-3 0,0 4-3 0,0 0-2 16,5 2-2-16,0 1-1 0,1 3 0 0,0 0 0 0,3 2-1 0,-1-1-3 15,3 3-3-15,1 2-3 0,1-2-1 0,1 2-1 0,2 2-3 0,1-1-2 16,-1 0-2-16,3 3-1 0,2-2-3 0,-3 1 0 0,3 2-2 16,-1-3-1-16,2 4-3 0,0-4-6 0,0 3-4 0,0 0-6 0,2-3-12 15,0 1-11-15,-4-2-17 0,4 1-17 0,-1-2-24 0,-1 1-25 0,2-2-36 16,0 0-41-16,-1-2-55 0,-1-3-62 0,2 1-57 0,-1-2-60 15,-2 0-25-15</inkml:trace>
  <inkml:trace contextRef="#ctx0" brushRef="#br0" timeOffset="565571.7378">14183 17270 232 0,'-15'-4'549'0,"0"3"6"0,4-3 8 0,-2 1-53 16,2 1-80-16,5-1-103 0,-1-1-111 0,1 3-63 0,3-2-40 0,1 2-26 15,1-1-20-15,2 1-13 0,1-1-10 0,1 1-7 0,5 1-4 16,0-2-9-16,1 1-8 0,4 1-9 0,-2 0-12 0,4 0-7 0,0 1-6 16,1 1-3-16,-2 1-3 0,3 1 2 0,-1-1 1 0,1 3 6 0,-4-2 4 15,1 4 4-15,-1-1 2 0,-2 3 3 0,-2-1 1 0,0 1 2 16,-5 1 2-16,1-1 1 0,-3 3 0 0,-1-1 1 0,-2 2 0 15,-2 0 2-15,-1 1 1 0,0 0 1 0,-5-1 1 0,0 3 0 0,1 0-1 16,-3-1-1-16,0 0 0 0,2 0-1 0,-1 0-2 0,-2 1 1 16,2-1-1-16,0-2 1 0,1-1-1 0,1-1-1 0,0 0 1 0,3-1-2 0,2-4 0 15,0 2 0-15,0-2-1 0,3-3 0 0,0 1 3 0,5-2-3 16,-2 1-4-16,2-3-7 0,1 1-12 0,5-2-10 0,0 0-15 0,0-3-14 16,6-1-13-16,0 1-14 0,0-2-11 0,2-2-11 0,3-2-11 15,2 1-12-15,-2-3-12 0,2-2-5 0,-1-1-5 0,2 1 5 16,-3-4 10-16,2 2 13 0,-5 0 15 0,3-1 19 0,-6 0 19 0,3 0 22 15,-5 1 25-15,-1 0 28 0,-3 2 26 0,-1 1 27 0,-3 1 26 0,-3 1 21 16,-1 1 19-16,0 1 11 0,-2 1 10 0,-2 0 4 0,0 4 2 16,-1-2-3-16,2 2-2 0,-4-1-9 0,0 1-13 0,1 3-14 0,-1-2-16 15,0 0-14-15,0 2-18 0,0 0-12 0,-1 2-9 0,0 0-10 0,1 1-8 16,0 1-5-16,-1-1-3 0,1 3-3 0,-1 1-1 0,1 1 0 16,2 1 0-16,0 0-2 0,1 1 0 0,-1 1-2 0,3 1-1 0,0-2-4 15,0 4-4-15,3-2-5 0,1 1-10 0,-1 1-11 0,2-2-10 16,2-1-14-16,0 2-14 0,2-1-12 0,-1-2-11 0,5-2-10 15,-4 2-7-15,2-3-4 0,3 2-5 0,-2-4-2 0,0 0 0 0,2-2 5 16,-1-2 9-16,-2 1 13 0,4-4 12 0,-3 1 16 0,-1-2 15 0,0-2 18 16,-2 0 15-16,0-4 15 0,-1 2 13 0,-1-1 11 0,-2-2 10 0,-2 0 8 15,0-1 9-15,-3-3 1 0,0 1 2 0,-1-1 0 0,-2 1-2 16,-1-2-2-16,-2 0-4 0,-2 2-6 0,0-2-7 0,0 1-8 0,-4-1-9 16,2 2-15-16,-1 0-16 0,0 1-20 0,-2 0-23 0,0 4-33 15,1-1-33-15,-1 1-51 0,-1 1-62 0,2 2-76 0,-4 2-84 0,3 0-50 16,1 0-34-16,1 3-14 0</inkml:trace>
  <inkml:trace contextRef="#ctx0" brushRef="#br0" timeOffset="566054.3149">14987 17244 24 0,'-2'-6'527'0,"-1"1"5"0,-1 1 6 0,1 1-78 0,0-2-120 15,-1 2-79-15,1 0-58 0,0 1-36 0,0 1-28 0,-1-1-18 0,1 2-16 16,2-2-12-16,-2 2-12 0,1 0-13 0,2 0-12 0,-3 0-11 15,2 2-11-15,-1-2-9 0,0 2-9 0,-1 1-6 0,1 0-6 0,-1 3-1 16,0-1-2-16,0 2 0 0,-3 2 0 0,1 0 1 0,2 2 2 0,-2 1 2 16,2 1 2-16,0 2 2 0,-1 0 2 0,1 3-1 0,2-1 1 15,-2 2 1-15,1 1-2 0,2-3-1 0,0 4-1 0,2-2-2 0,1 0-5 16,0-1-4-16,0 1-6 0,2-2-7 0,0 0-8 0,1-2-10 16,3-1-10-16,-1-1-9 0,0-3-8 0,0 1-11 0,3-2-10 0,2-3-8 15,-1-1-7-15,1 0-2 0,2-3-1 0,0-2 2 0,-2-2 1 16,4-3 6-16,-4 0 9 0,3-1 9 0,-2-3 11 0,0-2 11 0,1 0 10 15,-3-3 13-15,-1 0 15 0,-1-2 12 0,-1-1 10 0,-3 1 8 0,-1-1 10 16,0-1 7-16,-2 0 4 0,-3-1 5 0,-3 1 1 0,1-1 0 16,-2 2 0-16,-3-2-2 0,1 2-3 0,-3 0-4 0,1 1-4 0,-4 1-5 15,0 0-3-15,-1 1-6 0,-1 4-6 0,1-1-5 0,-1 1-6 0,0 2-12 16,-1-1-14-16,1 3-17 0,2 2-17 0,-2 1-25 0,2 1-24 0,0 1-31 16,2 1-37-16,-1 1-46 0,2 3-54 0,4-1-67 0,0-1-73 15,0 3-47-15,2-1-30 0</inkml:trace>
  <inkml:trace contextRef="#ctx0" brushRef="#br0" timeOffset="566487.8952">15190 16993 238 0,'-13'-8'484'0,"-3"0"-45"0,2-1-73 15,-5 2-77-15,1-1-79 0,-2 0-43 0,-2 2-24 0,1 0-10 16,-2 0-5-16,-3 2-2 0,0-1 0 0,-1 2-4 0,-2 0-8 0,-1 1-7 15,-1 2-10-15,-3 0-11 0,-2 0-13 0,-1 2-9 0,-5 3-9 0,1-1-8 16,-4 2-7-16,-2 2-8 0,-2 1-5 0,0 0-1 0,-3 1 0 16,0 0 1-16,1 4 1 0,-1 1 4 0,0 2 4 0,3 0 3 0,-3 0 4 15,1 4 2-15,5 0 0 0,-3 0 1 0,5 3 2 0,-2 2 2 16,3 1 4-16,1 1 0 0,4 2-1 0,2 1-2 0,2 0 1 0,3 1-2 16,2 2-4-16,4 2-2 0,1-2-3 0,7 0-3 0,1 3-4 0,5-1-2 15,3 1-4-15,2-1-3 0,6 0-5 0,3 0-6 0,6-1-3 16,1-1-8-16,6 1-8 0,1-2-5 0,5-1-7 0,3-3-4 0,5 1-3 15,2-1-1-15,1-2-2 0,5-2-3 0,4 0-2 0,3-4-5 0,1-1-6 16,3-2-3-16,5-2-3 0,-1-2 0 0,3-3-1 0,1-2 2 0,5-2 1 16,-1-4 2-16,1-1 2 0,4-2 1 0,-3-5 2 0,2 1 3 0,0-5 3 15,1-2 7-15,-2-4 11 0,1 1 12 0,-2-3 13 0,1-3 12 16,-4-1 12-16,0-3 9 0,-1 0 9 0,0-3 3 0,-4-2 1 0,0-3 1 16,-3-2 2-16,-4-1-1 0,-1-2 2 0,-6-5-3 0,-1 2-3 15,-6-2-3-15,-4-1 0 0,-3 2-3 0,-7-1-3 0,-3-1-5 0,-6 2-6 16,-5 0-5-16,-4 3-5 0,-4-2-5 0,-6 5-4 0,-6-2-2 0,-5 3-6 15,-8 2-6-15,-3-1-9 0,-6 4-17 0,-5 0-21 0,-10 4-32 0,-7 2-35 16,-6 3-48-16,-10 1-51 0,-8 3-114 0,-13 2-146 0,-12 2-84 16,-12 5-54-16,-11 0-25 0,-16 4-15 0,-11 3-4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1:57:40.014"/>
    </inkml:context>
    <inkml:brush xml:id="br0">
      <inkml:brushProperty name="width" value="0.05292" units="cm"/>
      <inkml:brushProperty name="height" value="0.05292" units="cm"/>
      <inkml:brushProperty name="color" value="#FF0000"/>
    </inkml:brush>
  </inkml:definitions>
  <inkml:trace contextRef="#ctx0" brushRef="#br0">9572 4225 61 0,'-1'0'68'0,"-1"-1"-2"15,0 1 1-15,2-3-3 0,-1 3-2 0,-1 0-4 0,2-3-4 0,-2 3-2 16,2 0-3-16,0 0 1 0,0 0-1 0,0 0 2 0,0 0-1 16,0 0 0-16,0 0 0 0,0 0-3 0,0 0-3 0,0 0-4 15,0 0-3-15,0 0-3 0,0 0-2 0,0 0-2 0,0 0-1 0,0 0 1 16,0 0-2-16,0 0-1 0,0 0-3 0,0 0 0 0,0 0-1 0,0 0-3 16,0 0 0-16,0 0-1 0,0 0 0 0,-1 0-1 0,-1 0-3 15,2 0-3-15,0 0 0 0,0 0-3 0,0 0-3 0,0 0 0 0,0 0-2 16,0 0 1-16,0 0-2 0,0 0 1 0,0 0-1 0,0 0-1 15,0 0 1-15,0 0-2 0,0 0 1 0,0 0 0 0,0 0 0 0,0 0 0 16,0 0-1-16,0 0-2 0,0 3-1 0,0-3 0 0,2 0-1 16,-1 3-1-16,1-3 1 0,0 1 2 0,1-1 4 0,0 1 6 0,3 1 5 15,0 1 4-15,4-1 3 0,0-1 4 0,2 0 3 0,3 2 4 0,3 0 0 16,0-2 2-16,4-1 0 0,3 1-2 0,2 1-2 0,3-2-5 0,0 0-2 16,5 0-3-16,1 0-3 0,1 0-2 0,4-2-3 0,-2 1-1 15,4 1-1-15,1-1 1 0,-1 1-1 0,3 0 0 0,-2 0 0 0,3 0 1 16,-2 0 2-16,2 0-1 0,-2 1-1 0,0-1-2 0,-2 1-2 15,-1 1-3-15,-2-1 1 0,0 3-3 0,-1-4-3 0,-3 5-1 0,-2-3-2 16,-3 1 1-16,1 0 0 0,-4-2-3 0,-3 3-1 0,-2 1-5 16,-1-2-8-16,-2 2-11 0,-4-2-10 0,0 1-18 0,-2 1-17 0,-3-2-23 15,0 1-25-15,-3-1-30 0,0 2-33 0,-3 0-73 0,-2-1-94 16,-1 0-56-16</inkml:trace>
  <inkml:trace contextRef="#ctx0" brushRef="#br0" timeOffset="816.458">9572 5857 227 0,'-5'0'283'0,"2"-1"-63"16,-2-1-73-16,2 2-34 0,1 0-17 0,-1 0-8 0,2 0-5 0,-1 0-3 16,2 0 0-16,0 0-3 0,0 0-7 0,0 0-7 0,0 0-7 15,0 0-9-15,0 0-8 0,0 0-6 0,0 0-8 0,2 0-9 0,-1 2-7 16,-1-1-5-16,2-1-5 0,-1 0-4 0,1 2-2 0,1-1 1 15,0-1 0-15,1 1 4 0,1 1 4 0,2 0 5 0,-1 1 4 16,4 0 5-16,1 0 3 0,3-1 5 0,2 1 4 0,3 2 2 0,0-3 3 16,3 3 0-16,2-1 1 0,4-3-1 0,1 3-3 0,1-1-1 15,2-1 0-15,2 1-2 0,1 1-2 0,1-1 0 0,1-2-2 16,-1 0-2-16,2 2 0 0,0-1 0 0,1-1-1 0,-1 2 0 0,-1-1 2 16,1-1-1-16,1 2 0 0,-2-1-5 0,-1-1-8 0,-3 0-11 15,2 3-14-15,-2-3-16 0,0 1-18 0,-6 1-23 0,3-2-27 0,-3 1-35 16,-2 0-39-16,1 0-56 0,-4 1-67 0,-3 0-61 0,-2-1-55 0,-2 3-33 15</inkml:trace>
  <inkml:trace contextRef="#ctx0" brushRef="#br0" timeOffset="1616.8196">9539 7357 47 0,'-5'0'470'0,"0"-3"-3"0,2 3-60 0,-2-1-88 0,2-1-79 0,-1 2-70 16,0-1-36-16,3-1-19 0,-1 2-9 0,1-1-3 0,-1-1-4 16,2 2-2-16,0 0-6 0,0 0-7 0,0 0-5 0,0 0-7 15,0 0-9-15,0 0-10 0,0 0-9 0,0 0-10 0,0 0-10 0,0 0-7 16,0 0-7-16,0 0-5 0,3 0-4 0,-1 0-3 0,1 0-3 16,0 0 0-16,3 0-2 0,2 2 0 0,0-1 1 0,5-1 1 0,-1 2 0 15,6-1 2-15,1-1 0 0,5 2-1 0,4-1 2 0,2 2 0 16,3-2-1-16,5 1 1 0,3 1-5 0,2-1-5 0,4-1-6 0,2 2-7 15,3 0-6-15,5 0-7 0,0 0-5 0,2 2-6 0,2-2-3 16,1 2-6-16,1 0-5 0,4 2-5 0,-2-3-8 0,1 4-7 16,1-3-6-16,0 3-3 0,-2-1-12 0,1-1-12 0,-4 2-15 0,0-1-18 15,-4 1-33-15,-1-1-43 0,-2 0-69 0,-1 1-79 0,-5 1-48 16,-2-4-30-16</inkml:trace>
  <inkml:trace contextRef="#ctx0" brushRef="#br0" timeOffset="17485.5008">13674 4038 93 0,'0'0'211'0,"0"-3"-38"16,0 3-22-16,0-2-9 0,0 1-9 0,0-1-7 0,0 2-8 15,0 0-8-15,0 0-6 0,0 0-7 0,0 0-6 0,3-2-7 0,-3 2-6 16,0 0-6-16,1 0-6 0,-1 0-4 0,0 0-4 0,2-3-2 15,-2 3-4-15,0 0 1 0,0 0 1 0,0 0 1 0,0 0 2 0,0 0-1 16,0 0 0-16,0 0-1 0,0 0-2 0,0 0-1 0,0 0-1 16,0 0-3-16,0 0-2 0,0 0-1 0,0 0-3 0,0 0-3 0,0 0-3 15,0 0-3-15,0 0-3 0,0 0-2 0,0 0-2 0,0 0-2 0,0 0-3 16,0 0-2-16,0 0-2 0,0 0-1 0,0 0-4 0,0 0-2 16,0 0-2-16,0 0 0 0,0 0-1 0,0 0-2 0,0 0 0 0,0 0-1 15,0 0 0-15,0 0-2 0,0 0-1 0,0 0 0 0,0 0-2 16,0 0-1-16,0 0 0 0,0 0-1 0,0 0 0 0,0 0-1 0,0 0-2 15,0 0-1-15,0 0 0 0,0 0 0 0,0 3-1 0,0-1 1 16,0-2-1-16,0 0 0 0,0 2 4 0,-2 1 1 0,1-2 6 0,-2 1 1 16,3-1 3-16,-2 2 2 0,2 0 2 0,-1 0 2 0,-1 2 0 0,2-2 2 15,-1 1 2-15,-1 1 1 0,0-2 2 0,-1 3 0 0,2-2-1 0,-1 2-1 16,0-2-3-16,-1 3-2 0,1-2 0 0,1 2-1 0,-1-1 2 16,-2-1-2-16,2 2 0 0,1 0 1 0,-1 1-2 0,1 1-1 15,-3-2-1-15,1 0 0 0,1 1-1 0,1 1 0 0,-1-1-1 0,-1-1-1 16,1 1 0-16,1 0-2 0,-1-1 0 0,-2 1-1 0,2 0 1 0,2 0-2 15,-1 0 0-15,-1-3 0 0,2 3 1 0,-1-4-1 0,1 2 0 16,-2-1 1-16,0 1 1 0,2-2-1 0,-1 1 1 0,1-2-1 0,0 1-1 16,-2 0 0-16,2 1 1 0,0-3-1 0,0 0 0 0,0 2 2 0,0-1-1 15,0-2 0-15,0 1 0 0,0 0-1 0,0 1 0 0,0-1 1 16,0-2 0-16,0 0 0 0,0 0 0 0,0 0 1 0,0 0-1 0,0 2 1 16,0-2 0-16,0 1-1 0,2 1 2 0,-1-2-1 0,-1 2 1 15,2-1-1-15,0-1 2 0,-2 1 1 0,1-1 0 0,2 2-1 0,-1-1 0 16,2-1 0-16,-1 1-1 0,-1 1 2 0,3 1-1 0,-2-1-1 15,4-1 2-15,-3 1 0 0,4 1-1 0,-2-2 0 0,2 1 0 0,0 0-2 16,3 0 1-16,0 0-1 0,-1 1 0 0,4-3-1 0,-1 3 0 16,1 0 1-16,0-2-1 0,3 0 2 0,0 1-1 0,1 1 2 15,1-1 0-15,0-1 2 0,3 1 1 0,0 0 0 0,-1 1 1 0,3-2 2 16,-1-1 0-16,1 1 3 0,1 1-1 0,1-2 1 0,-1 1-2 16,0-1 1-16,2 2-1 0,0 0-1 0,0-2-1 0,0 0-2 0,-2 0 0 15,1 3-1-15,0-3-1 0,-1 0-3 0,1 2 1 0,0-2-1 16,-3 0-1-16,2 2 1 0,0-2-2 0,-1 1-1 0,1 1 0 15,-2-2-1-15,0 2 0 0,1-1 0 0,-2 0 0 0,0 1 0 0,0-1 0 16,0 2-1-16,-1-1 0 0,-2-1 0 0,1 1-1 0,1-1 1 16,-3 1-2-16,2 1 1 0,-4-2 0 0,3 1 0 0,-1 0-2 0,0 0 1 15,1 0-2-15,-3 1 0 0,1-3 0 0,-1 3 0 0,1 0 0 16,2-2-1-16,-4 0 1 0,0 1-1 0,1 1-1 0,1-1 1 0,-2-1-1 16,1 1 0-16,-2 0 2 0,2 2 1 0,-2-1 1 0,2-2 1 15,-4 3 0-15,4-1 4 0,-2-1-1 0,2 1 1 0,-1 1 0 16,0-2 3-16,-2 1 0 0,1 0 2 0,0 0 0 0,-1 0 1 0,1-1 0 15,-1-1-1-15,3 1 1 0,-4 1 0 0,2-2-1 0,1 0 1 16,-1 3 0-16,0-4-2 0,-1 1 1 0,1 1-1 0,2-2-1 0,-2 0 1 16,-1 3 0-16,3-3-1 0,-4 0 0 0,2 0-1 0,-1 0 1 15,3 0-2-15,-3 0 1 0,2 0-1 0,-2 0 0 0,3 0 0 16,-2 0 0-16,2 0-1 0,-2 0 0 0,1 0 1 0,0 0-1 0,-2 0 0 16,4 0-1-16,-2-3 0 0,0 3 1 0,1 0-1 0,1 0 0 15,-1 0-1-15,0-2 1 0,0 1-1 0,-4 1-1 0,4 0 1 0,-1 0-1 16,0 0 0-16,0 0-1 0,-1 0 1 0,0 0-1 0,0 0 0 15,0 0 1-15,-2 0 0 0,2 0-1 0,-2 0 1 0,-2 0 0 16,2 0-1-16,1 0 1 0,-2 0-1 0,-1 0-1 0,-1 0 1 0,2 0 1 16,-1 0 0-16,-1 0 0 0,0 0 0 0,-1 0-1 0,2 0 0 15,-2 0 0-15,1 0 0 0,-1 0 1 0,-1 0-2 0,-1 0 2 0,3 0 0 16,-1 0 0-16,-3 0 0 0,2 0 0 0,0 0 0 0,0 0-1 16,-3 0 0-16,4 0 1 0,-3 0 0 0,1 0 1 0,-1 0-1 0,0 0 0 15,0 0 0-15,-1 0-2 0,0 0 2 0,1 0 0 16,0 0-1-16,-1 0 0 0,0 0 0 0,0 0 0 0,1 0 1 0,-2 0-1 15,2 0 0-15,0 0-1 0,0 0 1 0,2 0 0 0,-2 0-2 16,-1 0 2-16,2 1 0 0,-1-1 0 0,0 2-1 0,0-2 1 0,0 0 0 16,-1 0 0-16,1 0-1 0,1 3 2 0,-3-3 0 0,2 0 0 0,-2 0 0 15,2 0 1-15,-2 0 0 0,2 0 0 0,-1 0 0 0,1 0 1 16,0 0 1-16,-2 0 1 0,1 0-1 0,-1 0 1 0,0 0 1 16,0 0 0-16,0 0 2 0,-1 0 0 0,-1 0 1 0,2 0 2 0,-3 0 1 15,0 0 2-15,0 0-1 0,0 0 2 0,2 0 1 0,0 0 4 16,-2 0 3-16,0 0 4 0,0 0 3 0,0 0 1 0,1-3 1 15,-1 3-2-15,2 0 0 0,-1-3-1 0,-1 1-1 0,2 0-2 0,-2 0 0 16,2 0-3-16,-1-1-1 0,-1 0-5 0,2 0-3 0,-1 0-5 16,1 0-3-16,-2 0-3 0,2 1-2 0,-1-3 0 0,4 3-2 0,-4-3 1 15,1 1 0-15,-1 0-1 0,1-2-1 0,1 1 0 0,-1-1 0 16,1 2 0-16,0-2-1 0,1 0 0 0,-3-2-1 0,2 2 0 0,2-1 1 16,-2 1 0-16,0-1 1 0,0 0 0 0,0 2 2 0,1-2 0 15,-3 1 2-15,3 2 1 0,-3-2 0 0,2 0 0 0,2 0 2 0,-4 0 0 16,2 0 0-16,-1 0 2 0,1 1-1 0,-1 0 1 0,-1 1-1 15,1 0 1-15,1-2-1 0,-1 1 0 0,1 0-1 0,-1 3 0 0,-1-4 1 16,1 3-1-16,2-1 1 0,-4 0-1 0,2 0 0 0,-1 1 1 0,-1-2-1 16,2 2 0-16,-2-1 1 0,2 1-1 0,-1-2 1 0,-1 3-2 0,2-1 0 15,0-1 1-15,-2 3 0 0,1-2 0 0,-1-1-1 0,0 1 1 16,0 1-1-16,0-2 0 0,0 1-1 0,0 1 1 0,0-1 1 0,2 3-2 16,-2-3 1-16,0 0-1 0,0 1 0 0,1 0 0 0,-1 0-1 15,0 0 0-15,0 1 0 0,0-2 2 0,0 1-2 0,0 1 0 0,0-1 0 16,0 2-2-16,0-1 1 0,0-1 0 0,0 2-1 0,0 0 0 15,0 0 1-15,0 0-2 0,0 0 1 0,0 0-1 0,0 0-2 0,0 0 1 16,0 0-2-16,0 0-1 0,0 0-1 0,0 0 1 0,0 0-2 0,0 0 0 16,0 0-2-16,0 0 1 0,0 0 0 0,0 0 0 0,0 0 0 15,0 0 0-15,0 0 1 0,0 0 0 0,0 0 1 0,0 0 0 0,0 0 0 16,0 0 1-16,0 0 1 0,0 0 0 0,0 0 0 0,0 0 1 16,0 0-1-16,0 0 1 0,0 0-1 0,0 0-1 0,0 0-1 0,0 0 0 15,0 0-1-15,0 0 0 0,0 0 0 0,0 0-1 0,0 0 0 16,0 0-1-16,0 0 0 0,2 0 1 0,-2 2-2 0,0-1 2 0,0 1 0 0,0-1 1 15,2 1 1-15,-2 1 1 0,0-2 1 0,0 2 0 0,0 0 0 16,0 0 1-16,0-1 0 0,0 4 1 0,0-4 0 0,0 3 1 16,0-2-1-16,0 1-1 0,0 1 1 0,0 0-1 0,0 0 1 0,-2-1-1 15,0 2 1-15,2-1-1 0,-1 2 1 0,-1-1-1 0,2-1 2 0,-1 2-1 16,1-1 1-16,-4 1-2 0,3 0 2 0,-1 0 1 0,0-2 0 16,-1 2-1-16,2-1 2 0,-4-1 0 0,2 2 0 0,0-1 1 0,0-1-1 15,-1 2 1-15,1-1 0 0,0-2 1 0,1 1 0 0,-1 0 1 16,0-1-1-16,-1 0 2 0,1 0-1 0,1 1 1 0,0-2 1 15,-1 2-1-15,1-2-1 0,1 1 2 0,-1-1-1 0,-1 0 0 16,1-1 1-16,-1 1-2 0,2 0 1 0,-1-2 1 0,-1 0-1 0,2 3 1 16,-1-3-1-16,1 1-1 0,1 1 0 0,-4-3 1 0,4 0-1 15,-3 3 0-15,1-3 0 0,1 1-2 0,-1-1-1 0,-1 1-2 0,1 1-3 16,-1-2 1-16,2 1-2 0,-5 1 0 0,1-2 0 0,0 2 1 16,0-1-1-16,0 1 0 0,1-2 2 0,-4 2-2 0,3-2 0 0,-1 4 1 15,-1-4 2-15,-2 3 2 0,3-3 2 0,-1 1 1 0,-1 1 0 16,-1 0-1-16,0-2 0 0,1 3-1 0,-2-1 1 0,-1-2-1 15,1 2 0-15,-1 1-1 0,1-3 1 0,0 2 0 0,-2-1 0 0,0 0-1 16,1-1 0-16,-1 3-1 0,0-3 1 0,1 1 0 0,-1 1 0 16,1 0-1-16,-2-1 1 0,2 1 1 0,-2-1-1 0,1-1 1 0,-1 2-1 15,1-1 1-15,-1 1 0 0,0-2 0 0,0 1 0 0,1 1 1 16,-2-2-1-16,-1 1 1 0,1 0-1 0,1-1 0 0,-2 0-1 0,0 0 1 16,1 0 1-16,-2 0-1 0,-1 0 0 0,3 0 0 0,-3 0 0 15,0 0 0-15,-1 0 0 0,2 0-2 0,-2 0 1 0,-2 0 0 16,4 0 0-16,-3 0-1 0,3 0 1 0,-1 0-1 0,-1 0-1 0,1-1 1 15,2 1 0-15,-2 0-1 0,5 0 1 0,-6 0-2 0,6 0 2 16,-2 0 0-16,2 0-1 0,-2 0 1 0,2 0-1 0,-1 0 0 0,2 0 1 16,0 0-1-16,0 0 1 0,1 0-2 0,-1 0 1 0,0 0-1 15,0 0 1-15,1 0-1 0,0 0 0 0,-2 1 0 0,0-1 0 16,3 2-1-16,-3 0-1 0,-2-2-1 0,3 1-1 0,1 1-1 16,-4-2-3-16,3 0-2 0,0 3-1 0,-1-3-1 0,-1 0-1 0,0 3 2 15,0-3 1-15,1 1 0 0,1-1 2 0,0 1 2 0,-2 1 0 0,2-2 2 16,-1 1 3-16,2 1 1 0,0-2 4 0,0 2 3 0,0-1 2 15,0-1 0-15,1 2 3 0,1-2-1 0,0 0-2 0,-1 0 1 16,-1 0-1-16,2 0-1 0,2 0 1 0,0 0-1 0,-5 0 1 0,3 0-1 16,0 0 0-16,-1 0 1 0,1 0-1 0,0 0 0 0,-1 0 1 0,-1 0-1 15,0 0 1-15,2 0-1 0,-3 0 0 0,0 0 1 0,1 0-1 16,0 0 0-16,-2 0 0 0,3 0-1 0,-4 0 0 0,2 0-1 16,-1 0 2-16,1 0-1 0,-1 0-1 0,0 0 0 0,1 0 0 0,-1 0 0 15,0 0 0-15,2 0 1 0,-3-2-1 0,1 2 0 0,1 0 0 16,0 0 0-16,0 0 0 0,1 0 0 0,-2 0 0 0,4 0 1 15,-2 0-2-15,0 0 0 0,0 0 0 0,2 0-2 0,-3 0 1 0,3 0 0 16,0 0 0-16,0 0 0 0,-1 0 0 0,1 0 0 0,-2 0-2 16,1 0 2-16,1 0-1 0,0 0 0 0,0 2 0 0,-3-2 0 0,2 2 1 15,-1-2 0-15,1 0 0 0,-1 3 1 0,1-2-1 0,0-1 1 16,-3 1 0-16,3 1 0 0,-4-2 0 0,4 1 0 0,-1-1 1 16,-1 2-1-16,2 0 0 0,1-2 0 0,-3 0 1 0,1 0 0 0,2 0-1 15,-3 0 0-15,2 0 0 0,-1 3 0 0,1-3 0 0,1 0 0 16,-2 0 0-16,2 0 0 0,-1 0 1 0,1 0-1 0,2 0 2 0,-2 0-4 15,0 0 1-15,0 0 0 0,2 0 0 0,-1 0 0 0,1 0 0 16,0 0 0-16,-1 0 0 0,1 0-1 0,0 0 1 0,-2 0 0 0,3 0 0 16,-1 0 0-16,-1 0 0 0,1 0 0 0,-2 0 0 0,2 0-1 15,1 0 1-15,-1 0 0 0,-2 0 0 0,3 0 0 0,-3 0 0 16,4 0-1-16,-3 0-1 0,0 0 2 0,0 0-1 0,2 0 1 0,-3-3-1 16,-1 3-1-16,3 0 2 0,-1 0-1 0,-1-2 1 0,3 0 0 15,-4 2 0-15,3-1-1 0,-1 1 1 0,1-2 0 0,1 1 0 0,-2 1 0 16,0-1 0-16,2-2 0 0,-3 3 0 0,3 0-1 0,-2-2 0 15,2 2 1-15,0-2 0 0,1 2 1 0,0-1 1 0,-2-1 0 0,3 2 1 16,-2-2 1-16,1 2-1 0,0-1 1 0,0 1 2 0,0 0-1 16,1-2 2-16,-1 1 1 0,1 1-1 0,-1-1 2 0,1 1 0 15,2 0 0-15,-3-3 1 0,1 3 0 0,1 0 0 0,-1-3 0 0,0 3 1 16,0 0 1-16,0-2 1 0,0 1 0 0,1-1 2 0,-1 0 0 16,2 0 1-16,-3 0-1 0,3 1 1 0,-3-2 0 0,3 1-1 0,-1 1 1 15,-1-2 1-15,1-1-2 0,0 2 2 0,-1-1-1 0,1 0-2 16,0 0 0-16,-1 1-2 0,1 0 0 0,1-1 0 0,-1-2 1 15,-1 2-2-15,1-1 0 0,1 0-1 0,-1-1-1 0,-1 1 0 0,1 0-2 16,0 1 0-16,0 0 0 0,1-1-2 0,-3 0-1 0,3 1 2 16,-1 0-2-16,0 0 1 0,1-2-1 0,-1 3-1 0,-1-1 1 15,1 0-2-15,1 0 1 0,-1 1 0 0,1-3 2 0,-1 3-2 0,0-1 1 16,0 0 1-16,0-1-1 0,2 0 0 0,-1 1 2 0,1-2-1 0,-2 3 2 16,0-4 1-16,2 3 1 0,-1-1 1 0,-1 0 1 0,2 0-1 15,-2 1 1-15,2-2 1 0,0 1 0 0,0 0-1 0,0-1 2 0,0 1-1 16,0-3-1-16,0 3 0 0,0-2-1 0,0-1-1 0,0 2-1 0,0-3-2 15,0 1 1-15,2 1 0 0,-2-2-2 0,2 1 0 0,-1-1-1 16,-1 1 0-16,2 0 0 0,0-1-1 0,-2 0 0 0,1 1 0 0,-1-2 1 16,2 1-1-16,0 0-1 0,-2 3 0 0,2-3 1 0,-2 3-1 15,2-3 1-15,-1 1-1 0,-1 1 0 0,0 1 0 0,0-1 0 0,0 0-1 16,0 1-1-16,0 1-1 0,0-1 1 0,0 0-1 0,0 1 1 16,0 1 0-16,0 0-1 0,0 0 0 0,0 1-2 0,0-1 0 0,-1 1-1 15,1 0 1-15,-2 1-1 0,2-2 0 0,0 3-1 0,0-1 2 16,-2-2-2-16,2 3 0 0,0 0 0 0,0 0-2 0,0 0 0 0,0 0-1 15,0 0 0-15,0 0-1 0,0 0 0 0,0 0-2 0,0 0 0 16,0 0-2-16,0 0 0 0,0 0-2 0,0 0-1 0,0 0-2 0,0 0 0 16,0 0-1-16,0 0-2 0,0 0 1 0,0 0 0 0,-2 0 0 0,0 3 2 15,2-2 0-15,-1-1 0 0,1 3 1 0,-2-2 2 0,0 3 2 16,2-1 0-16,-3-1 3 0,1 3 1 0,1-2 2 0,-1 1 0 0,-1 2 1 16,1 0 2-16,1 0-1 0,-1 2 1 0,1-2 2 0,-3 1-1 15,3 0-1-15,-4 1 2 0,4 1-1 0,-1-3 1 0,-1 1 0 0,1 1-1 16,1 0 1-16,-1 1-1 0,2-2 2 0,-1-1 0 0,-1 1-1 0,2 0-1 15,-2 1 1-15,2-4-5 0,-1 2-4 0,-1-1-10 0,2 2-9 16,-1-3-15-16,1 1-16 0,0 1-23 0,0-3-25 0,0 3-36 0,0-4-42 16,1 3-78-16,-1-2-96 0,2 1-83 0,-1 0-78 0,1-1-39 15,1 0-17-15</inkml:trace>
  <inkml:trace contextRef="#ctx0" brushRef="#br0" timeOffset="19032.3642">14135 3358 1 0,'-2'0'437'0,"1"0"-53"0,1 0-81 0,-3 0-68 0,0 0-62 0,3 0-35 15,0 0-22-15,-2 0-13 0,2-1-7 0,-1 1-6 0,-1-2-4 16,1 2-5-16,-1 0-6 0,2-3-4 0,-2 3-7 0,2-2-3 0,0 2-5 16,0 0-3-16,0-3-5 0,-1 1 0 0,1 0-2 0,-2 1-1 15,2-3 0-15,0 4 0 0,-1-3 0 0,1 1-1 0,-2-1-2 0,0-1 2 16,2 1 1-16,0 1 1 0,-1-1 1 0,1-1-1 0,-2 0-1 0,2 0 0 16,0 1-1-16,0-2-2 0,0 2 0 0,0-3-2 0,0 2-1 15,0-1-2-15,-2 0-1 0,2-2-2 0,0 2-3 0,0-2-2 0,0 1 1 16,0-1-1-16,0-2 2 0,0 1 1 0,0-1-3 0,0 2 0 15,2-3-1-15,-2-2 1 0,2 2 0 0,-1-2 0 0,1-1 0 0,0 1-2 16,-1-2-1-16,2 0-1 0,1-3-1 0,0 3-3 0,0-2-3 0,1 0-2 16,-1-3-2-16,1 0 0 0,1-2-2 0,0 0-1 0,2-1 0 15,0 0-4-15,0 1-1 0,0-3-1 0,1-1-1 0,1 1 1 0,-1 1-2 16,2-1-1-16,-3 2-1 0,2-3-1 0,-2 3-1 0,4 1 0 16,-4 1-1-16,0 1-2 0,1 1 1 0,-1 1 0 0,1 3 2 0,-5-1-1 15,4 3 0-15,-3 0 1 0,0 1 0 0,-2 2 2 0,0 2 0 0,0 1 0 16,-1 1 0-16,-1 0-2 0,1 0-1 0,-2 2-1 0,4-1-3 15,-4 1-2-15,0 3-3 0,0 0-3 0,0 0-2 0,0 0-4 0,0 0-1 16,-4 0-3-16,4 0-1 0,-2 0-2 0,1 0-2 0,-2 0 2 16,-1 3 2-16,1-3 1 0,-2 4 3 0,0 1 1 0,1-2 4 0,-4 2 0 15,2 0 2-15,-2 1 3 0,0-1 2 0,-1 5 1 0,0-2 3 16,0-1-1-16,-3 5 3 0,2-3-1 0,0 1 0 0,-1 1 0 0,0-1 0 16,2 2-1-16,-4-1 0 0,2 3-1 0,-3-2 0 0,4-1 1 0,-1 1-1 15,-1 2 1-15,1-2-1 0,1 2 0 0,-1-2 0 0,1-1-1 16,-2 1 0-16,4 0 1 0,-2 0 0 0,2-1 0 0,-1-1 0 0,1 0 2 15,2-2 1-15,-1 0-1 0,2-1 2 0,0 1 3 0,1-2 1 16,1-2 3-16,0-1 2 0,1 1 4 0,-1-1 3 0,2-1 4 0,-1 1 5 16,2-3 4-16,0 0 3 0,0 0 2 0,0 0-1 0,0 0 1 0,2-3-2 15,1 0-2-15,-2-1-2 0,3 2-3 0,-1-3-3 0,0 0-4 16,2-3-4-16,1 1-3 0,0-2-4 0,-1-1-4 0,3 0-5 0,0 0 0 16,0-2-1-16,0 0 1 0,0 1 0 0,1 1 2 0,0 0 1 15,0-2 0-15,-3 2 1 0,1 0 0 0,2 1-1 0,-3 0 0 0,2 0 0 16,-1 0-1-16,0 2 0 0,-1-1-1 0,-1 1-2 0,2 0-1 15,0 0-2-15,0 2-2 0,-1 0-1 0,0 1-1 0,-1 0-1 0,3 1-1 16,-2-1-1-16,-1 2 1 0,3 0-1 0,0-1 2 0,-2 3 0 16,2-1 2-16,0 1 1 0,3 0 1 0,-2 1 1 0,0-1 1 0,1 3 2 15,-2-1 1-15,4 0 2 0,-2 2-2 0,-2-1-4 0,2 1-7 0,-2 0-9 16,4-1-9-16,-4 2-12 0,2-1-15 0,-1 1-15 0,-1 2-21 16,0-4-23-16,1 2-24 0,-1 2-26 0,-1-2-43 0,-1-2-53 0,3 2-80 15,-1-2-95-15,-3 1-55 0,2-1-34 0,-1 2-12 0</inkml:trace>
  <inkml:trace contextRef="#ctx0" brushRef="#br0" timeOffset="20065.166">14339 2246 212 0,'0'-4'524'0,"-1"1"5"0,-1-1-70 0,2 1-106 0,0-1-77 16,0 3-62-16,0 0-35 0,0 0-22 0,0-2-14 0,0 1-11 0,0 0-12 15,0 2-12-15,0 0-13 0,0 0-16 0,0 0-12 0,0 0-13 16,0 0-13-16,0 0-10 0,0 0-10 0,0 0-10 0,0 0-7 0,0 0-11 15,0 0-5-15,0 0-5 0,0 4-3 0,0-3-2 0,0 1 2 0,0 0 1 16,0 3 1-16,0-2 2 0,2 1 3 0,-1 2 2 0,-1 2 5 16,0-1 3-16,0 2 5 0,0 0 3 0,0 1 5 0,0 2 5 0,0-2 1 15,0 1 2-15,0 2-1 0,0-1-1 0,0 2 1 0,0-2-1 0,0 1 0 16,0-2-2-16,0 2 1 0,0-1-1 0,0 0-2 0,0-2 0 16,0-1 0-16,0 0-1 0,0-1 0 0,0-2 1 0,0 0 3 15,0-1 2-15,0 0 3 0,0 0 5 0,0-3 4 0,0 1 4 0,0-3-1 16,0 0 1-16,0 0-3 0,0-5-3 0,0 3-1 0,0-3-2 15,-1 0-2-15,1-3-2 0,-2-1-5 0,2 0-2 0,0-2-7 0,-1-1-4 16,1-2-9-16,0-1-6 0,0 0-2 0,0-1-2 0,0-1 0 0,0-3-2 16,0 2 0-16,1-1-3 0,-1-1-1 0,2-1-2 0,-1 0 0 0,1 2-2 15,2 0 0-15,-1-1 2 0,1 2 2 0,-1 2 3 0,0-3 0 16,0 2 2-16,-1 2 3 0,1 2 1 0,0 2 2 0,2-1 1 0,0 0-1 16,-2 2 1-16,0 3 0 0,3-3 0 0,-2 5-2 0,0-1-1 0,0-1-3 15,2 4-1-15,-2 0-3 0,1-2 0 0,0 1-1 0,0 4-2 16,2-3 0-16,-2 3 1 0,0 0-1 0,0 0 0 0,0 3 1 0,0-3 0 15,-1 4 0-15,2-1 0 0,-3 2 2 0,2-2-1 0,-2 2 3 0,-1 1 1 16,0 0 3-16,-1 2 0 0,-1 0 4 0,-1 0 2 0,-1 3 2 0,-1-3 1 16,-2 4 3-16,0-2 2 0,-2 1 3 0,-1 2 1 0,0-3 2 15,0 2 1-15,-5 0 0 0,2-2 1 0,-1 3 0 0,0-1-2 16,0-2 1-16,-2 3 0 0,2-4-1 0,-2-1 1 0,3 1 0 0,1-1-2 16,0-1 2-16,0-1-2 0,2 0 2 0,-1-1-2 0,3-1 2 0,-1-1 1 15,2 0-1-15,2-1 1 0,-2 3 1 0,1-5 0 0,2 2 1 16,1-2 1-16,-1 2-1 0,2-2 0 0,0 0 0 0,0 0-1 0,0 0-1 15,0 0-3-15,0 0-3 0,2 0-3 0,-1 0-1 0,1 1-3 16,2-1-1-16,-1 2 1 0,1 0-2 0,0-2 0 0,0 0 0 0,1 0 1 16,1 3 3-16,1-1 0 0,0 0 3 0,3 1 2 0,-4 0 4 0,3 1 2 15,1-1 3-15,-1 2 1 0,2-1 1 0,0 2 2 0,-1-1-1 0,1 1 2 16,0-1-2-16,-1 3 2 0,2-1 0 0,-2 0 0 0,2-2 1 16,-2 4 0-16,-1-1-1 0,2-3-3 0,0 2-3 0,-3-1-3 0,3 2-10 15,-3-3-10-15,-1 2-16 0,-1-2-17 0,3 2-22 0,-3-2-23 0,-1-2-26 16,-1 2-26-16,0 0-35 0,0-1-38 0,-1-1-51 0,1-1-53 15,-2 1-70-15,-2-3-76 0,0 0-38 0,0 0-19 0</inkml:trace>
  <inkml:trace contextRef="#ctx0" brushRef="#br0" timeOffset="20798.7395">14620 2235 92 0,'-3'-3'539'0,"0"-1"-7"15,2 3-16-15,-1 0-86 0,-3 0-122 0,4 1-74 0,-1-2-52 0,-1 2-34 16,1 0-27-16,1 0-16 0,-2 2-14 0,-1-2-16 0,1 2-14 0,0-1-14 16,0 3-12-16,0-1-10 0,0 0-9 0,0 1-6 0,-2 0-3 15,0 3-3-15,0-1 0 0,1-1-1 0,-1 2 0 0,2 0 0 16,0 0-1-16,-1 1 0 0,1 1 0 0,1-1 1 0,-1-1-2 0,2 1 1 16,-1-1 1-16,-1 0 1 0,3 0-1 0,0 3 0 0,0-3 2 15,0 2-1-15,0-4 1 0,3 3-1 0,-3-2 1 0,2-1-1 0,-1 0 1 16,2 0 1-16,-1-1-1 0,0-1 2 0,-1 0 1 0,3 0 1 0,-3-1 1 15,2-2 1-15,1 0 3 0,-1 0 0 0,1 0 3 0,1-2 1 16,0 1 0-16,0-3 1 0,-2 1 2 0,0-1-1 0,2 0 0 0,-1-3-1 16,-1 0-1-16,1 1-2 0,-3-1-3 0,2-2-1 0,-3 2-3 0,2-5-3 15,-2 2-2-15,0 1-2 0,-2-1-3 0,2 1-1 0,-3-1-3 16,2 0 0-16,-3 1-2 0,1-1-1 0,0 0 0 0,-1 2 0 0,0 0-1 16,1 1 0-16,2 1 0 0,-3 0 0 0,0 2-1 0,0-1-1 15,3 1-2-15,-1 1-5 0,-1-1-7 0,3 1-11 0,0 1-9 0,0-1-9 16,0 1-8-16,3 2-10 0,-1 0-8 0,1 0-10 0,0 0-10 15,2 0-11-15,-2 2-8 0,2 1-7 0,1-3-5 0,4 2-1 0,-4 1 4 16,4-1 7-16,-1 0 10 0,0-2 9 0,-1 3 8 0,2-1 10 0,1 0 10 16,-2-2 9-16,0 1 11 0,1-1 16 0,-2 0 18 0,0 0 20 15,1 0 20-15,-4 0 21 0,2-1 21 0,-2 1 19 0,-1-2 18 0,-2 2 15 16,1-2 18-16,1 2 12 0,-4 0 12 0,0 0 10 0,0 0 6 16,0 0 2-16,0 0 2 0,0 0-5 0,0 0-6 0,-1-3-11 0,-2 3-12 15,3 0-15-15,-1 0-16 0,-1 0-14 0,0 0-16 0,-1 0-14 16,3 0-13-16,-1 0-12 0,-1 0-7 0,0 0-10 0,-1 0-8 0,1 3-9 15,1-1-7-15,-1 0-6 0,-1 1-4 0,1 0-2 0,-2 1-1 0,3-1-2 16,-3 2 1-16,1 1 1 0,2-1 2 0,-3 2 1 0,3 0 1 0,-1-1 3 16,0 4 0-16,1-3 2 0,-1 0 1 0,2 1 1 0,0-1 1 15,0 1 1-15,0-1 0 0,0 2-1 0,0-2 1 0,2 1-2 0,-1 1 0 16,1-2-2-16,1 1 1 0,-1-1 0 0,0 0-1 0,2-1 0 16,0-2 1-16,-3 0 0 0,3 0 0 0,0 0-1 0,-1-1 2 15,0 0 0-15,-1-2 3 0,1 1 2 0,0-1 1 0,0-1 3 0,-1 0 2 16,1-1 3-16,1 1 1 0,0-2 2 0,-1 0 1 0,-2-3 0 15,1 1 1-15,1-1 0 0,-1-1-1 0,0 2-2 0,-1-4 0 0,-1 1-1 16,0-3-3-16,0 1-2 0,0-1-2 0,0 0-4 0,-1-1-3 0,-3 1-2 16,1-2-3-16,1-1-2 0,-2 4-2 0,-1-4-1 0,-1 3-1 0,1-1-2 15,0 2-2-15,0 1-3 0,-1-2-7 0,0 3-6 0,1 0-10 16,1-1-11-16,0 1-14 0,-1 2-19 0,2 0-21 0,0 0-24 16,1 4-26-16,1-2-28 0,-2 0-30 0,3 2-25 0,0 1-22 0,0 0-21 15,0 0-22-15,4 0-28 0,1 0-30 0,-2 0-51 0,2 0-62 0,2 0-20 16</inkml:trace>
  <inkml:trace contextRef="#ctx0" brushRef="#br0" timeOffset="21082.1059">14831 2082 88 0,'0'-5'491'0,"0"0"-13"0,-3 0-59 0,1 1-82 0,2-1-55 16,-1 0-42-16,-1-2-27 0,0 5-20 0,2-3-13 0,-1 2-11 0,-1-1-12 0,2 1-9 16,-1 0-12-16,-1 0-12 0,2 1-14 0,0 1-13 0,0-2-12 15,0 3-11-15,0 0-11 0,0 0-12 0,0 0-12 0,0 0-10 0,0 0-13 16,0 0-10-16,0 0-9 0,0 0-6 0,0 2-4 0,0-1-1 0,0 2-1 15,0 2 3-15,-2-1 2 0,2 2 2 0,-1 0 4 0,-1 3 5 16,2-2 4-16,-1 5 5 0,1-2 6 0,-2 0 5 0,0 4 4 0,2-1 2 16,-1 3 2-16,-1-3 0 0,2 2 1 0,-2 0-2 0,2 1-1 15,0 0-1-15,0 1-3 0,0 0-1 0,0-1-3 0,0 0-1 0,2 1-4 16,-2 0 0-16,3-2-3 0,-1-1-2 0,0 2-3 0,-1-3-2 0,2-1-4 16,-1 0-4-16,1-1-7 0,0-3-7 0,1 2-8 0,-1-1-7 15,1-1-9-15,-1-3-10 0,1 2-13 0,0-5-12 0,0 3-19 0,0-2-21 16,0-3-18-16,2 0-17 0,-2 0-16 0,1-3-17 0,0 1-19 0,2-2-21 15,-3 0-31-15,2-5-40 0,-1 2-41 0,0-3-44 0,-2 2-44 16,2-2-47-16,-2-2-16 0</inkml:trace>
  <inkml:trace contextRef="#ctx0" brushRef="#br0" timeOffset="21249.1371">14826 2178 67 0,'-6'-3'428'0,"-1"-2"-31"0,3 2-59 0,-3 0-71 0,1 2-42 0,3-1-27 15,0 1-18-15,-2-1-15 0,3 1-11 0,2 1-10 0,0-2-9 16,0 2-10-16,0-2-11 0,2 2-13 0,1-1-11 0,-1 1-12 0,1-2-12 15,0 0-11-15,3 1-12 0,-1-3-10 0,1 3-11 0,1-3-9 16,1 1-16-16,4-1-14 0,-1-1-19 0,2 0-21 0,0 0-24 0,1-1-24 16,-2 0-28-16,3 0-34 0,0 0-43 0,0 0-50 0,2 2-80 0,0-1-95 15,-4 0-58-15,2 1-38 0,-1-1-16 0</inkml:trace>
  <inkml:trace contextRef="#ctx0" brushRef="#br0" timeOffset="22182.3114">14973 3220 295 0,'-1'-3'491'0,"-1"2"-64"0,0-1-91 0,-1-1-81 0,2 0-74 16,1 0-44-16,-2 0-31 0,2-1-16 0,0-1-10 0,2 0-7 16,-2-2-5-16,3 1-8 0,0-1-6 0,0-2-4 0,2 0-5 0,1 1-3 15,0-2-4-15,-1 0-4 0,3-2-3 0,1 0-1 0,1 1 1 16,-2-3-2-16,4 1-1 0,-2 0 0 0,4-1 0 0,-1-1 2 0,0 0-1 16,2 0 0-16,1-1-1 0,1-1-1 0,1-1-2 0,1 1-1 15,3-1-3-15,-1 0-1 0,2-2-1 0,3 1-1 0,0-1-3 0,3 1-3 16,-1-2-1-16,2 0-2 0,0 2-3 0,2-1-1 0,0-1-2 15,1 2-1-15,-2-3-3 0,3 3-2 0,-1 0-2 0,0 1-4 0,-3 1-2 16,3 0-5-16,-2 3-2 0,-3-1-3 0,0 1-3 0,-1 2-3 0,-3 0-1 16,-1 2-3-16,-5 0-3 0,2 2-4 0,-5 0-4 0,-1 1-1 15,-3 1-2-15,0 1-2 0,-5 3-2 0,-1-1-4 0,0-1-1 0,-4 3-2 16,1-3-3-16,-2 4 1 0,-2 0 0 0,-2 0 2 0,-1 2 1 16,-2 0 2-16,-2-1 2 0,-2 1 3 0,0 1 1 0,-3 0 4 0,-1 1 6 15,-2-1 4-15,3 2 6 0,-3-2 5 0,-1 1 5 0,2-3 2 16,-2 3 2-16,3-1 5 0,0 0 4 0,0-2 8 0,1 1 5 0,1-1 7 15,-1 0 6-15,3-1 6 0,1 0 6 0,1 0 4 0,0 0 5 0,1 0 4 16,1 0 5-16,0-1 5 0,2 0 5 0,0 1 6 0,0-2 4 16,0 1 4-16,2 1 3 0,1-2 2 0,-1 1 1 0,1 1 0 0,0-3 0 15,0 3-1-15,2-2 0 0,-1 0-1 0,-1 1 0 0,2 0-2 16,0-1-4-16,0 2-4 0,0 0-7 0,0-1-6 0,0-1-5 0,2 1-6 16,-1 1-8-16,-1-2-4 0,2 1-4 0,-2 1-4 0,4 0-6 0,-2 0-4 15,-1 0-7-15,1 0-4 0,1 0-8 0,1 0-2 0,0 0-3 16,0 0-2-16,2 0-3 0,1 0 1 0,2 0-1 0,0 0-2 0,5 0 0 15,-3 0 0-15,5 0 0 0,-2 1 0 0,4 1 2 0,-4-2 0 16,5 1 2-16,-3 2 1 0,-1-1-1 0,2 0 1 0,-2 2-2 0,0-1 1 16,-1 1-1-16,-2 0-2 0,-2-1 1 0,2 2-2 0,-2 2 1 15,-2-3-3-15,1 1-1 0,-2 2 0 0,-3-2 0 0,1 3 1 0,-1-3 0 16,-3 2 1-16,-1 1 2 0,-1-1 1 0,-3 0 2 0,-1 2 2 0,-1 1 3 16,0-1 2-16,-3-1 3 0,0 0 2 0,-2 1 2 0,0-1 1 15,0 1-2-15,0-2-11 0,-1 3-17 0,0-3-26 0,0 0-31 0,2 0-46 16,2-2-56-16,2 1-92 0,1 0-111 0,-1-1-75 0,5-3-58 15,-3 3-30-15,4-5-18 0</inkml:trace>
  <inkml:trace contextRef="#ctx0" brushRef="#br0" timeOffset="22631.8916">16102 2135 457 0,'-2'-9'536'16,"2"-1"-58"-16,0 3-90 0,0 1-82 0,0-2-75 0,0 2-43 0,0 2-25 15,0-3-14-15,0 4-7 0,0 0-9 0,0-2-12 0,0 1-11 16,0 1-15-16,2 3-12 0,-2-2-13 0,0 0-14 0,0 2-11 0,0 0-12 16,0 0-14-16,0 0-11 0,0 0-11 0,0 0-7 0,0 2-5 15,0 0-2-15,0 1-2 0,0 1 1 0,0 1 1 0,0 0 2 0,0 1 4 16,0 2 3-16,0 1 4 0,-2 1 5 0,2 1 5 0,0 3 5 0,0-1 5 16,-1 0 2-16,1 1 1 0,0 2 0 0,0-1 0 0,0 1-1 15,0-2-1-15,0 3-1 0,0-2-2 0,1 2 0 0,-1-2-1 0,2-1 1 16,1 0-1-16,-3 1 0 0,1-2-1 0,2-1 0 0,-1 0 1 15,0 0-2-15,-1-3 0 0,2 0 0 0,-1 0 0 0,1-2-5 16,-1 2-2-16,1-6-7 0,0 2-7 0,2 0-9 0,-4-2-11 0,4-2-19 16,-2 2-19-16,2-3-24 0,0 0-24 0,1 0-26 0,2-3-25 0,-2 1-27 15,2-1-30-15,0-2-38 0,1-2-45 0,1 0-54 0,0 0-60 0,0-3-43 16,0 2-34-16,1-3-7 0</inkml:trace>
  <inkml:trace contextRef="#ctx0" brushRef="#br0" timeOffset="23782.5691">16321 2253 28 0,'-3'-3'462'0,"-1"1"-38"15,0 0-62-15,1 1-66 0,0 1-67 0,1-1-48 0,-1 1-36 0,0 0-21 16,1 0-13-16,-1 0-13 0,1 0-13 0,2 0-13 0,-1 1-14 0,-2-1-13 16,3 1-10-16,0-1-11 0,0 0-7 0,0 2-5 0,0 0-7 15,0-2-1-15,0 3-2 0,0-2 0 0,0 1 0 0,3 1 1 0,-2-2 0 16,-1 0 0-16,2 1 3 0,-2 1 0 0,2-1-1 0,-1-1 1 16,3-1-1-16,-3 2 1 0,2-2 0 0,-1 0-2 0,1 2 0 0,0-2-2 15,-1 0-1-15,1 0-1 0,3-2-1 0,-3 2-1 0,2 0-1 16,-2-2 1-16,2-1-1 0,2 0 0 0,-1 1 1 0,-2-2 0 0,0 0 1 15,0-1 1-15,0 1 1 0,1-1 2 0,-4-1 4 0,2 0 3 0,2 1 4 16,-4 0 3-16,-1-2 4 0,2 2 4 0,-2-2 5 0,0 2 6 16,-2-2 5-16,1 2 4 0,-1 0 2 0,-2 0 1 0,1 1 1 0,-1 1-2 15,1 0-3-15,-2 0-3 0,2 2-2 0,-2-1-3 0,-1 0-4 16,0 2-4-16,-1 2-4 0,3 0-6 0,-3 1-7 0,-2 1-2 0,3 1-3 16,-1 1-1-16,-1 0 1 0,-1 1-1 0,3 1-2 0,-1 4-1 0,-1-2 0 15,2 0 2-15,-2 1-1 0,3 1 2 0,2 0 0 0,-2 1 1 16,2-1 1-16,1 1 1 0,2-1 1 0,-1 0 1 0,1 1 0 0,1 0 1 15,1-1 3-15,1 1-1 0,1-1 1 0,0-2-1 0,1 1-2 16,2-1-1-16,0-1-3 0,1-2-6 0,2 1-9 0,0-1-10 0,2-2-9 16,-1-3-12-16,1 1-12 0,1-2-10 0,4-1-13 0,-2-1-10 0,2-2-12 15,-1-2-10-15,3 0-11 0,0-2-11 0,-2 0-7 0,2-5-5 16,-3 2-2-16,1-1 0 0,-1-1 3 0,0-1 3 0,-1-2 4 0,-2-1 7 16,0 0 7-16,1-1 9 0,-3-1 10 0,-1 1 12 0,1-3 16 15,-3 0 19-15,-2 1 18 0,1-2 20 0,0 0 24 0,-4 1 21 0,1 0 18 16,-3 1 21-16,1 1 19 0,0 2 17 0,-2-1 14 0,-2 3 14 0,0-2 11 15,2 2 8-15,-3 3 6 0,1-1 2 0,1 2-1 0,-1 2-3 16,-1 1-8-16,1-2-7 0,-2 4-8 0,3 0-11 0,-1 1-14 0,0-1-14 16,2 2-11-16,-1 2-17 0,-1-1-16 0,2 1-14 0,0 1-12 0,0 0-11 15,-1 1-8-15,1 2-9 0,-4 0-8 0,3 2-3 0,-1 1-5 0,0 1-2 16,-1 3 2-16,0 0 2 0,-3 0 3 0,3 4 6 0,-2 0 9 0,0 3 5 16,2 1 3-16,-2 3 3 0,0-2 3 0,0 4 0 0,0 1 3 15,1 2 2-15,-2 1 0 0,3 2 1 0,-4-1 1 0,3 0-2 0,-1 2 1 16,2 0-2-16,-2 2-3 0,2-2-5 0,0 2-6 0,0-3-7 15,1 0-7-15,0 0-8 0,1-5-8 0,-2 1-8 0,3 1-7 0,0-4-7 16,0-2-9-16,0-1-7 0,0-2-7 0,3-4-7 0,-2-1-4 0,-1-1-1 16,2-3 2-16,0 1-1 0,-2-2-2 0,1-4-4 0,-1-3-2 15,0 0 0-15,2 0 3 0,-1-3 1 0,-1-2 3 0,0-4 1 0,0 2 1 16,0-4 1-16,-1-1-1 0,-1-2 1 0,1-3-1 0,-3 1 7 16,0 0 10-16,1-2 12 0,-2-2 16 0,0 1 15 0,2-1 13 0,-2 1 18 15,0 0 16-15,1 2 15 0,-1 0 19 0,2 2 16 0,-2 1 14 16,4-1 11-16,-3 1 12 0,1 3 6 0,1-1 6 0,1 3 0 0,-1 0-2 15,2 1-7-15,0-1-9 0,2 2-13 0,-1 2-12 0,1-2-15 16,1 1-12-16,2 2-11 0,0-2-10 0,1 1-8 0,2 1-8 0,0-1-6 16,2 2-9-16,2-1-6 0,-1 2-5 0,2-3-4 0,4 0-5 0,-1 2-6 15,-2-4-7-15,5 3-10 0,-3-1-7 0,1 0-8 0,-1 0-9 16,2 0-8-16,-1 0-7 0,0-1-9 0,-2 1-9 0,2-2-6 0,-2 1-6 16,-2-1 0-16,0-1 0 0,0 1 6 0,-4-2 6 0,-1-1 9 15,3 0 10-15,-5 0 7 0,1 0 9 0,-4 0 11 0,0-3 10 0,1 3 15 16,-4-2 16-16,0 0 16 0,0 0 13 0,0 2 12 0,-4 0 8 0,1-2 10 15,2 3 8-15,-3-3 8 0,1 4 8 0,0-2 6 0,0 3 8 0,-1 0 3 16,1 1 2-16,-1-2 0 0,1 3 2 0,1 0-2 0,1 0 0 0,-3 0-2 16,3 1 1-16,-1 1-2 0,0 0-2 0,2 1-3 0,-1 0-2 15,-1 0 0-15,2 1-4 0,-1 1-3 0,1 0-4 0,0 0-7 0,0 0-5 16,0 0-9-16,0 0-6 0,0 0-7 0,0 0-8 0,0 0-6 0,0 0-8 16,0 0-3-16,0 3-6 0,-2-1-5 0,0 0-3 0,2 3-2 15,-1 0-1-15,-1 0 1 0,2 2 1 0,-2 1 5 0,-2 1 1 0,3 0 4 16,-1 1 2-16,0 4 4 0,-1-1 1 0,3 2 5 0,-1 0 0 0,-1 2 2 15,0-1 2-15,2 4 0 0,-1-1 1 0,-1 0 1 0,2 0 0 0,0 3-1 16,0-4 0-16,0 4-2 0,2-3 1 0,-1 0-2 0,-1 1 0 16,2-2-6-16,1 0-10 0,-1 1-6 0,-1-5-4 0,1 1-6 0,1-1-4 15,-1-1-8-15,0-1-11 0,0-3-12 0,1 1-12 0,-1-3-15 16,0-1-15-16,-1-2-16 0,2 0-16 0,1 0-11 0,-1-4-10 0,0 0-13 16,0 0-14-16,1-4-14 0,1 0-16 0,-1 0-14 0,0-2-12 15,0-1-19-15,-1-5-19 0,0 2-14 0,0-2-11 0,-1-1 3 0,0-2 8 16,-1 0 25-16,-1 0 29 0,0-2 41 0,0 1 45 0,-1-1 44 0,-3 1 40 15,1 0 45-15,0 1 42 0,-2 0 45 0,2 2 46 0,-2 2 43 16,2-1 40-16,-3-2 28 0,1 4 21 0,4 2 3 0,-3-1-4 16,1 1-15-16,3 0-18 0,-2 5-20 0,2-4-21 0,2 2-20 0,-2 2-21 15,3-1-18-15,1 1-18 0,-1 1-18 0,4-3-17 0,1 3-15 0,0-1-14 16,4 0-16-16,3 0-15 0,-2 0-22 0,4 0-26 0,3 0-27 16,1 0-29-16,1 0-37 0,2 0-41 0,1 0-69 0,-2 0-79 0,2 2-83 15,-1-2-82-15,-1-1-46 0,-2 2-26 0</inkml:trace>
  <inkml:trace contextRef="#ctx0" brushRef="#br0" timeOffset="24734.4411">16194 3312 131 0,'-2'0'503'0,"0"0"-3"0,-1 0-76 0,3 0-113 16,0 0-72-16,0 0-57 0,0 0-29 0,0 0-17 0,0 0-9 15,0 0-5-15,0 0-5 0,0 0-4 0,0 0-5 0,0 0-5 0,0-2-6 16,2 1-3-16,-2 1-2 0,0 0-1 0,1-2 1 0,-1 2-1 16,0-1 1-16,0 1 1 0,0 0 2 0,0-2-1 0,0 1-1 0,2 1-3 15,-2-3-3-15,0 1-3 0,0 1-7 0,2-1-5 0,-2-1-5 0,2 0-8 16,-2 2-7-16,2-4-7 0,-1 2-8 0,-1-2-9 0,2 2-5 0,1-2-8 16,0-2-3-16,1 0-4 0,1 0-4 0,-2 0-2 0,2-1-1 15,2-1-3-15,0 0-1 0,1-2-2 0,1 1 0 0,4-2-3 0,-2 0 0 16,3 0 1-16,0-2-1 0,3 2 2 0,1 0 0 0,2 0 1 0,2-1 2 15,2-2 1-15,0 3 2 0,1-2 1 0,5 2 0 0,-1 0 1 16,2-2 2-16,4 3 0 0,0-3 1 0,1 2-3 0,2 2-1 16,0-2-2-16,4 0-2 0,-2 0-5 0,2 1-4 0,-3 1-2 0,4 0-4 15,-4 2-2-15,4-1-5 0,-5-1-3 0,-2 1-4 0,2 2-3 0,-3 0-2 16,-1-1-3-16,0 2-2 0,-4 0 0 0,-2 1 1 0,-1-2-1 16,0 2 2-16,-2 1-2 0,-3 1 0 0,0-2 1 0,-4 0-1 0,-1 3 2 15,-1-1 0-15,-2 0 3 0,-1 0 3 0,-1 2 4 0,-4-2 1 16,1 1 1-16,-3 1 0 0,0-2 1 0,-3 3-2 0,0-2 0 0,1 0-3 15,-3 2-3-15,-1-1-5 0,0 0-6 0,-1-1-6 0,-3-1-6 0,1 2-7 16,1-1-5-16,-3 1-3 0,0-2-3 0,0 1 0 0,-2 2-1 16,1-3 2-16,-1 1 3 0,-1 0 5 0,-1 1 4 0,1-3 7 15,-1 3 8-15,1 1 9 0,-1-2 6 0,0 0 7 0,0 2 7 0,0-3 4 16,1 3 5-16,-3 0 6 0,3 0 9 0,-2-2 8 0,1 0 6 0,1 2 8 16,0-3 7-16,0 3 8 0,-1-3 9 0,1 1 6 0,0 0 8 15,-3 0 5-15,3 1 7 0,2-1 6 0,-1 0 6 0,-2 1 3 0,4-1 2 16,-3 1-2-16,3 0-1 0,1 1-4 0,0-2-4 0,-1 1-5 0,1 1-8 15,3-2-5-15,-1 1-7 0,0 1-6 0,2 0-6 0,0 0-8 16,0 0-7-16,0 0-9 0,0 0-8 0,2 0-7 0,1 0-4 0,2 0-6 16,-1 1-2-16,1 1-2 0,2-1 0 0,1 1-1 0,0 0 1 15,2 1-1-15,2-1 0 0,2 1 1 0,-1 1 0 0,2 1 2 0,0-2 0 16,0 1 2-16,1-1-2 0,1 2 1 0,-2 0-1 0,0-1 1 16,0 1-2-16,-1-2-1 0,-3 1 0 0,4-1-2 0,-5 1 0 0,2 0-2 15,-4 0 0-15,1 1-1 0,-1-3-1 0,-2 3-1 0,-1-2-2 16,-2 1-1-16,1 1-1 0,-2-2 1 0,0 1 0 0,-2-1 3 0,0 2 0 15,-2-1 3-15,0-1 2 0,-2 2 2 0,1 0 3 0,-2 1-7 0,-1-1-12 16,-1 2-21-16,-2 0-26 0,1 1-41 0,0-1-50 0,0 2-94 16,1 0-116-16,-1 0-92 0,1 0-79 0,1 0-42 0,1-1-23 0,1 1-14 15</inkml:trace>
  <inkml:trace contextRef="#ctx0" brushRef="#br0" timeOffset="25799.1974">17835 2481 146 0,'-4'-5'508'0,"-1"0"3"0,2 1-76 16,1 1-113-16,-1-1-73 0,2 1-51 0,-3 1-27 0,4-2-17 0,-1 1-9 16,-1 0-5-16,2 1-8 0,0 1-6 0,0-3-11 0,0 4-13 0,0-3-12 15,0 3-12-15,0 0-12 0,0 0-9 0,2-2-9 0,-2 2-6 16,1-2-6-16,-1 2-7 0,0 0-4 0,0 0-5 0,0 0-5 0,0 0-6 15,0 0-7-15,2 0-6 0,0 0-6 0,-2 2-7 0,1 0-4 0,-1-2-5 16,2 0-3-16,-1 3-1 0,-1 1-2 0,2-3-1 0,-2 4 2 16,2-1 1-16,-1 2 3 0,-1 2 3 0,2 1 6 0,-2 0 6 0,0 3 6 15,0 2 6-15,0-2 6 0,0 2 3 0,0 1 2 0,0 2 1 0,0 0 2 16,-2 0 0-16,2 1 1 0,-1 0 0 0,-1 0-1 16,2-1 0-16,-2-1-2 0,2 1-2 0,-1-2-1 0,-1-1 0 0,2 1-1 15,-1-2 0-15,1-3-1 0,-2 1-1 0,0-1 2 0,2-3 2 0,-1 1 2 16,-1-2 2-16,2-1 4 0,-1 0 5 0,1-3 4 0,-4 1 4 15,4-1 8-15,-2-1 6 0,2-1 2 0,-2 0 2 0,2-1 2 0,-2-1-2 16,1-1 0-16,-1 1-3 0,1-5-2 0,1 2-3 0,-2-2-3 0,0-1-5 16,2-1-3-16,-1-1-6 0,-1-2-7 0,2 0-8 0,0-1-8 15,2-3-6-15,-1 0-7 0,3-2-7 0,-3 1-7 0,4-5-6 0,3 1-8 16,-4-1-5-16,4-3-4 0,0 1-4 0,3 1-2 0,-1-2-1 16,1 1-1-16,1 2 2 0,0 0 2 0,2 0 4 0,-5 3 5 0,3 1 6 15,-2 2 4-15,2 1 6 0,-3 1 4 0,2 2 4 0,-1 2 1 16,-2 1 0-16,1 1 0 0,-1 3-2 0,-2 0 0 0,2 1-3 0,0 1 1 15,-2 1-1-15,1 0 2 0,-1 4-1 0,-1 0 1 0,1 1 1 0,-1 1 3 16,-2 1 2-16,0 0 0 0,-1 1 2 0,-1 2 4 0,1 1 1 16,-2 2 4-16,-2-1 0 0,1 4 3 0,-3-2 0 0,1 1 0 0,-2-2 1 15,-2 4 1-15,0 0 0 0,-2-1 0 0,-1 1 1 0,1-3 1 0,-1 2-1 16,-1-1 0-16,0-1 0 0,0 0 1 0,0 0 0 0,2-3 3 16,-1 2 3-16,-1-2 1 0,3-2 3 0,2-2 2 0,-1 2 3 0,3 0 1 15,-4-4 2-15,3 2 2 0,2-1 3 0,1-1 3 0,1-2 3 16,-1 0 0-16,2 2 3 0,0-3-2 0,0 0 0 0,0 0-2 0,0 0-2 15,2 0-3-15,-1 2-3 0,1-2-6 0,0 0-2 0,-1 0-6 16,3 1-6-16,-3 1-3 0,1-2-4 0,2 1-1 0,-2 1-3 0,1-1-1 16,0 2-2-16,0 0 1 0,2 0 0 0,0 2 1 0,0-1 3 0,2 0 5 15,-2 3 3-15,3 1 4 0,0-3 4 0,1 2 3 0,-1 2 0 16,0-1 3-16,3 0-1 0,-3-1 3 0,3 1 1 0,0 0 1 16,-1 2 2-16,1-3 0 0,1 0-1 0,0 1 0 0,1 1 1 0,-3-1-1 15,3-2 0-15,-1-1 2 0,1 2-1 0,0-1 0 0,-1-2 1 0,1-1-3 16,1 0-2-16,-2-1-2 0,1 2-2 0,-1-4-6 0,-1 0-7 15,1 0-7-15,0-2-6 0,-3 0-6 0,4 0-7 0,-5-3-4 0,0 1-5 16,-1-2-4-16,1-2-3 0,-1 3-2 0,-2-3-2 0,-1 0-1 0,1-2 0 16,-4 1 3-16,-1-3 4 0,0 2 6 0,-1-3 4 0,-2 3 8 15,0-1 6-15,0-1 8 0,-1 2 6 0,-1-2 8 0,2 3 6 0,-2-2 6 16,1 4 3-16,-1 0 5 0,0 0 5 0,2-1 2 0,0 1 4 0,0 3 3 16,1 1-1-16,1-2-2 0,-1 3-3 0,0 0-7 0,2 2-7 15,0 0-7-15,0 0-9 0,0 0-5 0,0 0-2 0,2 0-3 16,0 2-3-16,-1 3-3 0,-1-3-2 0,3 3 0 0,-3 0-2 0,2 0 1 15,0 2 2-15,-1 0 1 0,2 0 6 0,-1 2 2 0,0 0 7 0,-1 0 0 16,1 1 3-16,1-1 0 0,-3 1 1 0,1 0 1 0,-1-2-1 16,2 0-3-16,-1 2-4 0,1-2-7 0,0-1-7 0,-2 3-11 0,0-3-11 15,0 0-15-15,0 0-16 0,0-2-17 0,0 1-18 0,0-2-15 0,-2 0-13 16,0 0-13-16,2-1-11 0,0 0-17 0,0-3-20 0,0 0-19 16,0 0-17-16,0 0-13 0,2-3-8 0,0 0-2 0,-1-2 6 0,1-1 9 15,1-1 13-15,0 0 16 0,1-1 17 0,-3 1 25 0,4-5 27 16,-1 3 38-16</inkml:trace>
  <inkml:trace contextRef="#ctx0" brushRef="#br0" timeOffset="26850.3591">18337 2675 77 0,'5'-10'122'15,"-4"1"30"-15,2-1 25 0,2 3 24 0,-4-1 16 0,2 2 12 0,-1-2 9 16,0 4-2-16,-1-2-7 0,3 1-10 0,-4 3-18 0,1-3-19 16,-1 2-21-16,2-1-19 0,-1 4-17 0,-1-3-18 0,2 3-17 0,0 0-16 15,-2-2-18-15,1 2-13 0,2 0-13 0,-1 0-10 0,1 0-8 16,0 0-8-16,2 0-5 0,0 2-3 0,-1-2-1 0,1 0 1 0,0 0 0 16,4 3 2-16,-2-3 2 0,2 0 1 0,0 0 2 0,-1 0 1 15,0 0-1-15,2 0-1 0,1 0 0 0,-2 0-1 0,0 0 0 0,1-3-2 16,-2 3 0-16,4 0-2 0,-3-4 1 0,0 1-1 0,-1 1 0 0,5-3 1 15,-7 2 0-15,2-2 1 0,0 1 1 0,1-2 1 0,-2-1 1 0,-1 0 0 16,1 1 3-16,-3 0 3 0,2-3 5 0,-2 1 6 0,-1 1 7 16,-2 0 7-16,1 0 5 0,-2 0 6 0,0 0 6 0,-2 1 4 15,1 0 4-15,-1 0 5 0,-1 1 1 0,-2 0 0 0,1 1-1 0,-1-1-3 16,-1 2-5-16,-3 1-7 0,3 0-5 0,-3 1-6 0,-1-1-7 16,2 2-7-16,-2 2-6 0,-2-1-6 0,3 3-5 0,-2-1-4 0,1 2-4 15,1 3-1-15,0-1-1 0,0 2 1 0,1 2-1 0,-1 0 1 0,3 3 0 16,1 0-1-16,0 1 1 0,4 3 1 0,-1 0-1 0,2 2 2 15,2-1 0-15,-1 2-1 0,4 2-3 0,0 1-4 0,1-3-5 0,3 4-4 16,-1-1-2-16,2 0-3 0,1 0-3 0,0 1-3 0,-1-1-4 0,0 0-3 16,0 2-5-16,1-2-4 0,0-1-5 0,-3 1 0 0,0-1-2 15,-2 0 3-15,0-2 4 0,-2-1 3 0,1-3 1 0,-5 1 5 0,0-3 5 16,-2 1 7-16,-3-5 7 0,0 1 9 0,-1-3 11 0,-2 0 8 16,-1-2 8-16,-1-2 9 0,-4-1 9 0,1-1 8 0,-1-1 7 0,0-2 8 15,-2-2 6-15,2-1 4 0,-3-1 1 0,2-1-1 0,1 0 0 0,-2-1-2 16,2-2-3-16,3-1-2 0,0 0-3 0,-2-1-4 0,5-1-3 15,2-1-5-15,-2-1-5 0,5 1-7 0,-2-2-6 0,5 1-7 0,0-3-6 16,4 2-8-16,-1-3-8 0,3 2-9 0,0-2-9 0,2 0-9 16,3 2-10-16,2-2-9 0,0 3-8 0,0-5-8 0,4 2-6 0,0-1-6 15,-1 2-5-15,3-4-3 0,-2 3-3 0,2-3-1 0,1 2 2 16,-2-2 2-16,3-1 4 0,-3-1 5 0,2 2 5 0,-3-1 6 0,0-2 6 16,1 0 5-16,-1 1 4 0,-1-2 4 0,-1 1 6 0,-2 0 4 15,0-2 7-15,-1 1 4 0,-2 2 8 0,-2-2 7 0,0 1 10 0,-2 1 8 16,1 0 9-16,-4 0 9 0,0 3 6 0,-1-1 6 0,-1 1 9 0,-1 2 4 15,0 1 6-15,-1 1 3 0,-1 2 5 0,0-3 0 0,-1 6 1 16,2-3-4-16,-3 5-4 0,1-2-7 0,-2 4-8 0,4-1-9 0,-1 2-8 16,0 1-6-16,-2 1-8 0,3 1-6 0,-1 2-4 0,0 0-3 0,-1 2-6 15,2 1 0-15,-1 1-1 0,0 1-1 0,-1 2-1 0,1 1 3 16,1 1 1-16,-1 3 2 0,1 0 3 0,-3 3 3 0,3 0 2 0,-2 3 1 16,2 0 1-16,-3 1 0 0,3 1 1 0,-1 1 0 0,2 1 0 15,-2 2-1-15,2-2 0 0,0 2-1 0,0-2 0 0,0 2 0 0,2-3-1 16,-2 2 0-16,2-2-2 0,-1 0 1 0,1-3 0 0,0 2 0 15,-1-4-2-15,3-1 2 0,-2-2 0 0,0-2 1 0,-1-1-1 0,2 0 4 16,-1-1 1-16,1-6 4 0,1 2 1 0,-1-1 1 0,2-1 0 0,-1-3 1 16,1 0-1-16,1-3 1 0,2-1-1 0,-1-1 0 0,2 2 0 15,-1-6-2-15,0 2-2 0,2-3-1 0,-1 1-6 0,-1-2-1 0,-2-1-3 16,3 2-1-16,-1-2-2 0,-1 0-2 0,-1 0 1 0,2 1 0 0,-4 1-1 16,0 0 1-16,0 2 0 0,0 1 0 0,-3-2 2 0,2 2-2 15,-1 2-2-15,1 1 0 0,-3 0-3 0,2 1-3 0,1 1-4 0,-3 1-3 16,0 1-2-16,1 1 0 0,-1 1 1 0,2 1-1 0,-1 1 0 0,-1 0 1 15,4 1-1-15,-3 2 1 0,1 2 3 0,-1-2 1 0,3 2 6 16,-1 0 3-16,0 1 6 0,0 1 4 0,3-1 3 0,-1 0 1 16,-2 2 1-16,2-2 2 0,2 0 0 0,-3-1 1 0,2 2-1 0,-1-3 2 15,0 0-2-15,0-1 1 0,1 2-2 0,-1-6 1 0,1 2-1 0,-1 2-1 16,0-5-1-16,-1 1 1 0,1-3-4 0,2 0 0 0,0 0-2 16,0-3-3-16,-1 1-1 0,0-1-2 0,4-4-1 0,-4 2-3 0,2-4-2 15,-2-1 0-15,-1 0-5 0,3-4-1 0,-2 2-3 0,-1-5-3 16,0 0-2-16,-2 2-3 0,5-3-1 0,-5-2-1 0,0-2-1 0,-1 2 0 15,-1-1 1-15,1-1 1 0,-1-1 1 0,-1 1 4 0,0 1 3 0,-1 0 8 16,-1 3 7-16,1 0 8 0,-1 0 11 0,0 2 8 0,-1 3 6 16,2 1 5-16,-1 2 5 0,-2 1 1 0,2 2-2 0,1 0 2 0,-1 4-2 15,0 1 0-15,2-1-3 0,-1 6-2 0,-1-3-4 0,2 5-3 16,-2 2-3-16,2 0-4 0,-1 3-3 0,-1 1-1 0,2 4-1 0,-1 2 2 16,1-1 2-16,0 3 3 0,0 0 1 0,1 5 2 0,-1-2 0 0,3 2-1 15,-1 0-1-15,1 0-3 0,1 0-2 0,-3 0-1 0,5 1-2 16,-3-4-4-16,0 1-2 0,2 2-4 0,-2-4-5 0,2-1-10 0,-1 1-11 15,0-3-15-15,1-1-15 0,-1-2-15 0,0-1-19 0,0 1-21 16,1-4-23-16,-1 0-25 0,0-3-27 0,2 0-29 0,-1-2-32 0,2-3-46 16,1-2-54-16,1 0-72 0,-1-1-83 0,0-2-47 0,1-3-29 15,1 0-8-15</inkml:trace>
  <inkml:trace contextRef="#ctx0" brushRef="#br0" timeOffset="27024.635">19287 2411 408 0,'-3'-5'589'0,"-1"0"12"0,1 0 10 0,2 3-91 15,1-3-142-15,0 4-82 0,0-2-52 0,0 0-36 0,1 1-26 0,1 2-18 16,1-3-14-16,0 3-18 0,0-1-19 0,3 0-17 0,1-2-17 16,-1 1-16-16,2 0-16 0,5 1-12 0,-1-3-13 0,2 4-13 0,1-3-12 15,2-1-16-15,-1 1-17 0,4 1-16 0,-2-3-18 0,4 3-19 16,-1-1-21-16,-2 0-26 0,0 1-28 0,-1 0-39 0,-2-1-41 0,2 0-63 16,-5 1-73-16,-1 1-81 0,-3 1-88 0,-4 0-44 0,0 0-23 15,-5 0-1-15</inkml:trace>
  <inkml:trace contextRef="#ctx0" brushRef="#br0" timeOffset="35614.6861">14633 3118 148 0,'-1'-1'299'0,"-1"0"-67"0,2-2-38 0,-2 3-23 0,2-3-14 16,-1 2-8-16,1 0-8 0,0-1-5 0,-2 2-7 0,2-1-9 15,0-1-7-15,0 2-9 0,0 0-6 0,0-2-7 0,0 2-5 0,0-1-5 16,0 1-6-16,0 0-5 0,0 0-4 0,0 0-4 0,0 0-5 15,0 0-3-15,0 0-4 0,0 0-4 0,0 0-4 0,0 0-4 0,0 0-4 16,0 0-5-16,0 0-5 0,2 0-5 0,-1 0-5 0,1 0-2 0,0 0-5 16,-1 0-3-16,2 1-2 0,-1 1-2 0,1 0-1 0,1-1 1 15,-3 2 1-15,5 1 1 0,-1 0 2 0,0 1 0 0,1 3 5 0,1-2 5 16,0 2 4-16,1 1 2 0,0 2 4 0,3 0 1 0,-2 2 4 16,1 4 2-16,1-2 3 0,0 3 2 0,0 3 1 0,2 0 1 0,-2 2 0 15,0 4 1-15,2 1-2 0,-4 3-2 0,4 5-2 0,-4-1-1 0,-1 5-3 16,-1 3-1-16,-1 0-2 0,-2 5-2 0,-2 0-4 0,-2 3-3 15,-2 1-5-15,-2 4-3 0,-6 0 0 0,1 2 1 0,-7 0 3 0,-1 3 1 16,-7-3 1-16,0 2-4 0,-7 3-8 0,-4 2-15 0,-3-1-21 16,-5 1-28-16,-3-4-38 0,-1 1-43 0,-4-2-114 0,-2-4-152 0,-3-1-90 15,1-3-62-15,-2-2-34 0,2-9-22 0,-2 1-10 0</inkml:trace>
  <inkml:trace contextRef="#ctx0" brushRef="#br0" timeOffset="39947.9137">15058 4873 217 0,'-1'-5'210'0,"-1"2"-55"15,2-2-35-15,-3 0-21 0,3 0-14 0,0 0-5 0,0 1-4 0,0-1-2 16,0 2-6-16,0-2-4 0,0 2-5 0,0-1-5 0,0 1-6 16,0 0-4-16,0-1-6 0,0 2-5 0,0-1-5 0,-2 0-2 0,2 0-1 15,0 0-1-15,-1-1 1 0,-1 2 0 0,2-1 0 0,-1 0-2 16,1 0-1-16,-2 1-1 0,0 0-1 0,2-1 2 0,-2-1 0 15,0 1 2-15,2 1-1 0,-2-3 2 0,-1 2 1 0,2-2 0 0,-1 2 0 16,0-1-1-16,-1 1-2 0,2-4 2 0,-1 3 1 0,0 0 1 16,-1-1-1-16,0-1 0 0,1 2-1 0,-4-2 1 0,3 2 1 0,2-3-2 15,-3 2-1-15,1 0-1 0,2 0 1 0,-3-1 1 0,1 2-1 16,1-1 1-16,-1 0-2 0,-1 0-1 0,1 0 1 0,0 1-2 16,-1-1-1-16,1 1-1 0,0-2-2 0,0 2-2 0,-1-1-2 0,1 2 0 15,-1-4-1-15,2 5-2 0,-2-3 0 0,0 2 1 0,-1-1-1 16,2-2-1-16,-2 3 0 0,2-2 0 0,-3 1 1 0,2 1 1 0,0-2 0 15,-1 0 2-15,-1 2 0 0,1 0 2 0,-1-2-1 0,2 3 0 16,-1-3 1-16,-2 1-2 0,2 0 1 0,1 0-2 0,-4 0 0 16,2 1-2-16,-1-2 1 0,2 3-2 0,-4-4-2 0,3 3-1 0,-1-1-1 15,-1 2-2-15,2-1 0 0,-2 0 0 0,0 1-2 0,0-1 0 16,2 2 0-16,-3-1-2 0,2-1 1 0,-1 2-1 0,-2-1-2 0,2 1 2 16,-1 1-1-16,1-1 0 0,-1-1 1 0,1 2 0 0,0-2-1 15,-1 1 1-15,1 1 0 0,0 0-1 0,-2 0 1 0,1 0 1 16,1 0 1-16,0 0 1 0,0 0 0 0,-1 0 2 0,1 0 0 0,0 0 1 15,-1 0-1-15,1 0 1 0,0 0 0 0,-2 1 1 0,1-1 0 16,3 2 0-16,-3-2 1 0,0 2 0 0,0-1 0 0,1-1-2 0,0 1 1 16,-1-1 0-16,0 2-2 0,1-1 1 0,2-1-1 0,-1 1 1 15,-2 1-1-15,3 0-1 0,0-1 0 0,-3 2-1 0,0-1 0 16,3-1 0-16,0 1 2 0,-4 1-2 0,4-2 0 0,-2 2 1 0,2 0-1 16,-2-1-1-16,0 1 0 0,2 1 0 0,-1-1 1 0,-2 0 1 15,1 0 0-15,2 1 0 0,-1 0 1 0,-2 0 0 0,3 0 1 0,-3 1 0 16,3-3 0-16,-3 3 1 0,3-2-1 0,-1 0 1 0,-1 2-1 15,-1 0 2-15,3-1-1 0,-1 0-1 0,-1 3 1 0,2-4 0 16,-2 2-2-16,0 0 1 0,3 0-2 0,-3 1 2 0,2-2-1 0,0 0 1 16,-1 1-1-16,1 0 2 0,-1 0-1 0,-2 0 2 0,3 1 0 15,0-1 0-15,-1 0-1 0,0 2 3 0,-1-1 0 0,1-1 1 0,1 2 3 16,-2-2-2-16,2 2 0 0,-1 0 1 0,2 0 0 0,-3-2 0 16,1 3 0-16,2-2-1 0,-1 1-1 0,-1 1-1 0,2-3 0 15,0 3-1-15,0-1-1 0,-2-2-2 0,2 4 0 0,2-4-1 0,-2 2 1 16,2-1-2-16,-3 2-1 0,3-1 1 0,-2 1-2 0,2-1 0 15,-2 1 0-15,2 1 0 0,0-1 1 0,-1-1 1 0,0 0-1 0,1 1-1 16,1-1 0-16,-1 1 0 0,0 1 0 0,0-2 0 0,0 0 1 16,-1 3 0-16,1-1 2 0,-1-1 2 0,-1 0 0 0,0 1 0 0,2 0 1 15,0 0 0-15,0 0 0 0,-2 2 0 0,0-2 1 0,2 0 0 16,0 1 0-16,0-1 0 0,0 0-1 0,-1 1-2 0,1-2 0 16,0 1-3-16,0 1 0 0,-2-3-1 0,2 1 1 0,2 2-1 0,-1-2-1 15,0 2-1-15,-1-3-1 0,2 3 0 0,1-3 0 0,-2 1 0 16,0-1-1-16,2 0 1 0,-1 2 1 0,-1-1-1 0,2-1 0 15,-2 1-1-15,2-1 2 0,0 0-1 0,0 1-1 0,0 0 0 0,0 1 1 16,0-4 1-16,0 3 0 0,0-2-1 0,0 2 0 0,0-2 0 16,0 1 0-16,0-1 0 0,0 1-1 0,0 0 0 0,0-1 0 0,0 3-1 15,0-4 2-15,0 3 0 0,0 0-2 0,0-2 2 0,0 3-1 16,0-2-1-16,0 0 2 0,0 0-1 0,0 1-1 0,0-1 2 0,0-1 0 16,0 1-1-16,2 1-1 0,-2-3 1 0,0 5-2 0,2-5 1 15,-1 3-1-15,-1-1 0 0,2 0-1 0,0-2 2 0,-2 4 0 0,1-3 2 16,-1 2 0-16,2-2 1 0,-1 2 1 0,-1-2 1 0,2 1 0 15,-2 1 1-15,2-3 1 0,-1 4 2 0,-1-2 2 0,2 1-1 16,-1-3 2-16,2 4 0 0,-1-3 0 0,-1 2-1 0,2-1 0 0,-1-1-1 16,1 1 0-16,-1 1 0 0,0-1 0 0,-1 0 0 0,2-1 0 15,-1 1-2-15,0-1 1 0,-1 1-1 0,2 0-1 0,0 0 2 0,-1-1-1 16,-1-1 1-16,3 0-1 0,-3 2 1 0,1-2-1 0,-1 2 0 16,1-2 0-16,0 0 0 0,-1 1 0 0,2 0 1 0,-1-2-1 0,1 1 1 15,-1 0-1-15,-1 0 1 0,2 0-1 0,0 0 0 0,-1 0 0 16,0 0 1-16,-1-1-1 0,2 3 1 0,-1-2-1 0,0 0-1 15,1 1 2-15,0-1-1 0,0 1 1 0,1 0-1 0,-2 0 2 0,1-1 0 16,1 0-1-16,0 2 1 0,-2-2 0 0,1 2-1 0,2-2 1 16,-2 0-1-16,3 1 2 0,-3 1-1 0,2-1 1 0,-2 0 0 0,2-1 1 15,-2 1 0-15,2-1 0 0,0 2 0 0,-1-2 0 0,1 2 0 16,-2-2 1-16,2 0 0 0,0 2 1 0,0-2 0 0,1 1 1 0,0 0-1 16,-1 0 0-16,0-1 1 0,0-1-2 0,0 1 0 0,0-1 0 15,0 2 0-15,0-2-2 0,2 1 2 0,-1 0-1 0,1 0 0 16,-2-3 0-16,2 3 0 0,-1-2 0 0,-1 1 0 0,2-1 0 15,2 2-1-15,-5-1 1 0,3-1 1 0,-1 1 0 0,3 0 0 0,-2 0 0 16,1-1 0-16,-2 0 0 0,3 0 0 0,-1 0 0 0,1 0 0 16,0-1 0-16,0 0-1 0,-1 1 1 0,0 1-1 0,3-1 1 0,-1-1-1 15,-1 1 0-15,0-1 0 0,1 0-2 0,-2 1 1 0,4-1 1 16,-3-1 0-16,0 1 0 0,0 0 0 0,1-2 1 0,-2 1 0 0,0 1 0 16,1-2 0-16,-1 2 1 0,0-2 0 0,3 0 0 0,-3 0 0 15,0 0 1-15,0-2 0 0,1 2-2 0,-1-2 0 0,0 1 0 0,0 1-2 16,1-2 1-16,0 0-1 0,0 1-1 0,0-1-2 0,-1-1 1 15,-1 1-1-15,-1 0 0 0,3-1-1 0,-1-1 0 0,-1 3 1 16,-1-3-1-16,3 1 0 0,-2 1 0 0,-1-1-1 0,2-1 0 0,1 1 0 16,-2 1 1-16,-1-1-1 0,-1 0 0 0,2 0-1 0,0-2 2 15,-1 2-1-15,1-1 0 0,-1-1 1 0,-1 2 1 0,3-1-1 16,-2 1 2-16,1-2-1 0,-1 2 0 0,1-2-1 0,-2 0 0 0,2 1 1 16,-1-1-1-16,-1-2 0 0,2 2 0 0,1-1-2 0,-3-1 0 15,2 3-1-15,-1-3-1 0,0-1 0 0,1 3 0 0,-1-2-1 16,0 0 0-16,2 0 0 0,-2-1 0 0,-1 0-1 0,2 1 1 0,-1-1 0 15,2-1 0-15,-2 1-1 0,0 2 0 0,-1-3 1 0,0 2-2 0,0-1 1 16,1 1-3-16,-1 0 0 0,-1 1-2 0,3-2 0 0,-2 2 0 16,1-1 0-16,-2 0-1 0,1 0 1 0,-2 2 0 0,2-3-1 15,-1 1 0-15,0 0 0 0,2 1 2 0,-3-1-1 0,2 0 1 0,-2 0 2 16,2 1 1-16,-1-1-1 0,-3-1 1 0,2 3-1 0,2-3 2 16,-2-1 0-16,0 1-2 0,0 1 1 0,1-1 0 0,-1 1 0 0,0-1-2 15,0 0 1-15,0 0 0 0,-1 1-1 0,2-2 1 0,-1 2-1 16,2-1 1-16,-1 0-1 0,0-1 0 0,0 1 1 0,0-1 0 0,0 0 2 15,2 1-1-15,-3 1 2 0,2 0 1 0,-2-1 1 0,0 1 0 16,0-3 1-16,0 3 0 0,3 0 2 0,-2 0-1 0,-3-1 0 16,2 1 1-16,2-2 1 0,-2 4-2 0,-1-3 0 0,1 1 1 15,0 1-1-15,1 0 0 0,0 1 0 0,-2-1 1 0,-1 0-1 0,2 1 1 16,-1-2 1-16,0 2-1 0,-1 0 1 0,-1-2 1 0,2 2 2 0,-1-2 1 16,-1 2 2-16,2-1 1 0,0 0 2 0,-1 1 1 0,1-1 1 15,0 0-1-15,-1-1 2 0,2 1 0 0,-3-2-1 0,3 3 2 0,-3-2-1 16,2-1-1-16,-1 3-1 0,1-5-1 0,-1 3-2 0,1 1-2 15,0-2-1-15,-1 0-1 0,1 1-2 0,-1 0 1 0,1 0-2 16,-2 0 0-16,2 2-2 0,-1-3 0 0,1 1 2 0,0 1 0 0,-2-2 1 16,1 3 1-16,-1-2 1 0,2 2 2 0,-1-2 1 0,-1 2 1 15,3 0 3-15,-3-2 2 0,2 2 1 0,-1-1 2 0,-1-1 1 16,2 2 2-16,-2 0 0 0,0-1-1 0,0 1-1 0,0-3 0 0,0 1-2 16,0 2-2-16,0-2 0 0,0 0-1 0,0 0-2 0,0-1-3 0,1 1-1 15,-1-1-1-15,0-1-2 0,0 2-2 0,0 0 1 0,0-1-3 16,0 1 0-16,0-2 1 0,0 1-2 0,0 2 0 0,0-3 0 15,0 1 0-15,0 1 0 0,0-1-1 0,0 0 1 0,0 1-1 0,0 0 2 16,0-1-2-16,0 1 1 0,0 1 0 0,0-2-1 0,0 2 1 16,0-2 0-16,0 3 1 0,0-3 1 0,0 3 0 0,0-2 1 0,0 2 1 15,0-2-1-15,0 1 2 0,0 2 1 0,-1-2 1 0,-1 0 1 16,2 1 1-16,-1 1 0 0,-1-1-1 0,2 1 1 0,-3 1 0 16,3-2 0-16,-1 2-1 0,-1-2 0 0,2 1 0 0,-1 1 0 15,1-2-1-15,-2 3-1 0,0 0-3 0,2-1 1 0,-1 0-2 0,-1 0 1 16,2-1-1-16,-2 1-1 0,2 1-2 0,-1-1 0 0,-1 0-1 15,1 0 0-15,-1 0 1 0,2 0-1 0,-2 0 0 0,1 0 0 0,-1 0 0 16,1 1-1-16,-1 0 1 0,2-1 0 0,-3-2 0 0,2 3 0 16,-2-1 1-16,1-1 0 0,0-1 0 0,1 2 0 0,-1 1-1 0,0-3 0 15,1 2 1-15,-1 0 0 0,1-1 0 0,-1 1 0 0,0 0 0 16,1-2 0-16,-1 2 0 0,1 0-1 0,-4 0-1 0,4 0 0 0,-1 0 0 16,0 0 0-16,-1 1-2 0,2-1 1 0,-3-1 0 0,1 1-1 15,0 1 1-15,0-1-1 0,1-1 0 0,-1 1 1 0,-1 1-2 16,0-1 2-16,1-1-1 0,2 1 1 0,-3 0 1 0,3 0 1 15,-2-1-1-15,1 1 1 0,0 0 1 0,-1-1 0 0,2 2-1 0,-1-1 2 16,0 0-1-16,-2 1 1 0,2-1-1 0,-1 0 0 0,2 0 0 0,-1 1 0 16,0 0 0-16,-1-1-1 0,2 1 1 0,-1 1-1 15,0-1 1-15,-1 0-1 0,1-1 0 0,-1 3-1 0,-1-4-2 0,2 3 1 16,-1-1-2-16,0 1 1 0,0-3-2 0,0 4 1 0,-1-2-1 0,-1 0-1 16,2-1 1-16,-3 1-3 0,3 1-2 0,-2-2 1 0,0 2 0 15,-1-2-1-15,-3 3-3 0,3-3-9 0,-3 3-14 0,0 0-21 16,-3 0-23-16,-1 0-31 0,-3 0-38 0,2 3-44 0,-4 1-51 0,-1 0-107 15,-3 3-136-15,-1 0-78 0,-6 3-48 0,-1-1-24 0,-2 2-11 0</inkml:trace>
  <inkml:trace contextRef="#ctx0" brushRef="#br0" timeOffset="44699.8199">16988 6472 223 0,'-3'-4'431'16,"-1"-1"-75"-16,0-1-108 0,1 2-63 0,0-1-43 0,0-1-23 16,0 2-12-16,-1-1-7 0,0 0-6 0,-1 2-4 0,2-2-4 0,1-2-5 15,-1 3-6-15,0-1-4 0,0 1-3 0,0 0-4 0,-1-2-2 0,1 0-3 16,-3 0 0-16,3 0-2 0,-2 0-1 0,0 0-2 0,2 1 0 16,-2 0 0-16,2-4 0 0,-3 4-2 0,1-3-1 0,1 2-2 15,-3-1-1-15,1 1-2 0,-2-2-2 0,3 2-3 0,-1-1-1 16,-1-1-2-16,-1 1 0 0,-1 0-2 0,3 0-1 0,-2 1-1 0,0-1-2 15,-1 1 0-15,1-2-1 0,0 2 0 0,-1 0-2 0,-1-1-1 16,0-1 1-16,2 3-1 0,-3-4 1 0,2 4-4 0,-1-3 0 0,-1 4-2 16,0-4-2-16,0 2-1 0,0 0-2 0,1 0 0 0,-2 0-1 15,4 2-2-15,-2-2-3 0,0 2-2 0,0-3-3 0,0 2-2 0,2 2-2 16,-4-1-1-16,4 1-1 0,-3-2-1 0,0 3-2 0,1-1 0 16,-2 1-3-16,2 1 1 0,-1-2-3 0,0 3 0 0,2-2-1 0,-1 2 1 15,-4 0 1-15,5 0 0 0,-3 2 1 0,-2-2 0 0,3 1 1 16,0 1 1-16,0 1 2 0,-2-2 2 0,3 1 1 0,-2 0 0 15,1 1 1-15,-3 1 3 0,1-1 1 0,1 2-1 0,-1-1 0 0,-1-1 1 16,4 2-1-16,-1-3 2 0,-3 3-1 0,5 0 1 0,-3 0-1 16,0-2-1-16,-1 3 1 0,2-3-1 0,2 1-1 0,-1 3 0 0,-2-4-1 15,2 2 1-15,2-2-1 0,-3 2 1 0,3-1-2 0,-1 3 1 16,-2-2-1-16,3-2-1 0,0 2 1 0,0 0-2 0,-3-1 0 0,5 2 0 16,-2-1-1-16,-1-1 0 0,0 2-1 0,0 0 0 0,1 0 0 15,-1 0-2-15,1-1 1 0,1 0-1 0,-1 4-3 0,1-4 0 16,-2 3 0-16,3-1-1 0,-2-1 0 0,2 0 0 0,0 2 1 0,-1-2-1 15,1 1 0-15,-1 1-1 0,2-1 2 0,-2 0-2 0,2 1 1 0,0 0 0 16,-1-1 2-16,0 2 0 0,1 0 2 0,0 0-1 16,1 0 0-16,-3-2 0 0,2 2 1 0,-1 1-1 0,2-3-1 0,-1 2 1 15,2 0-1-15,-2 2-1 0,1-4 2 0,0 3-2 0,-1-2 1 0,1 3-1 16,0-3 2-16,0 2-2 0,0 0 1 0,-1-1 0 0,1 0-1 16,-1 1 2-16,2 0-2 0,0-1 2 0,0-1-1 0,0 3 1 15,-1-2 0-15,1 0 2 0,1 0 1 0,-1-1 0 0,2 2 2 0,-1-1 0 16,-1-1 0-16,0 1 1 0,2 1 1 0,-1-2 0 0,0 2 1 15,2-1 2-15,-1-2 0 0,-1 2-1 0,2 1 1 0,-2 0 0 16,2-1 0-16,-1 0 0 0,-1-1 0 0,2 2-1 0,-1-3 1 0,-1 3 1 16,2-1-2-16,-2-1 1 0,2 3-1 0,0-2 0 0,0 0 1 15,0 0-2-15,0-1 1 0,0 2-1 0,0-1 1 0,0-1-1 0,0 1 1 16,0 0-2-16,0 1 1 0,0-2 0 0,0 1 0 0,0-1 0 16,0 1 0-16,0 1 0 0,0 0-1 0,0-1 0 0,0 2 2 0,2-2-2 15,-2 1 1-15,2-1-1 0,-1 1 0 0,-1 0 1 0,2-1-1 16,-1 1 0-16,1-1 1 0,0 2-1 0,-1-2 1 0,3 0-1 15,-3 2 0-15,2-2 1 0,0 2-1 0,0 1 0 0,0-1 1 0,-1-1-2 16,1 1 1-16,1 0 0 0,-1-2-1 0,0 2 0 0,0 0-1 16,0-1 0-16,0 1 1 0,2-1-1 0,0 0 0 0,0 0 0 15,-2 0 0-15,2-1 0 0,-2 0-1 0,0 0 0 0,3-1 1 0,-3 0 0 16,2 0-1-16,-2 0 2 0,2 0-1 0,0 0 1 0,-2-2 0 0,3 2 0 16,-3-2 1-16,2 1-1 0,0-1 0 0,0-1 2 0,-1 0 1 15,2 0 1-15,1 2-1 0,-1-3 1 0,-1 0 1 0,2 0 1 0,0 1 0 16,-1 1-1-16,2-3 2 0,1 1 0 0,-2 1 2 0,1-2-2 15,0 2 1-15,0-2-1 0,1 1-1 0,-1-1-1 0,2 2 0 16,-1-2 0-16,1-1-1 0,-1 2 0 0,2-1 0 0,0-1 0 0,-1 1-2 16,2 1 1-16,-2-1-2 0,0 0 0 0,2-1 1 0,-1 3-2 15,2-5 1-15,-4 3 1 0,2 0-1 0,0-1 0 0,0-1 1 16,-1 2-2-16,1-2-1 0,0 1 0 0,-1 1 2 0,0-1-1 0,0-1 0 16,0 1 0-16,0-2 2 0,0 1-2 0,1 1 1 0,0-2 0 15,0 1 0-15,-1-1 0 0,1 0 1 0,-2 0 0 0,3 0 1 0,-2 0 0 16,0 0 1-16,1 0 1 0,0 0-1 0,0-1 2 0,-3 1 0 15,3-2 0-15,-3 1 1 0,3 1 1 0,-2-2 0 0,1-1 0 16,-2 2 2-16,3-1-1 0,-1-1 0 0,-1 0 0 0,0 0 1 0,3 0-2 16,-3 0 0-16,2-2-1 0,-1 1 1 0,-1 0-1 0,0 0-1 15,1 0 0-15,0 1 0 0,0-2 0 0,-2 0-2 0,2 0 1 16,0 1 0-16,0-1-2 0,-1 1 2 0,-1-1-1 0,1-1 1 0,-1 2-1 16,0-1 1-16,-2 2 0 0,3-4 0 0,-2 1-1 0,1 2 1 0,-2-3 0 15,2 2 1-15,-2 0 0 0,1-2-2 0,-3 2 2 0,3-1-1 16,0 1 0-16,0-1-1 0,-2 0 1 0,-1 0-1 0,1-1-2 15,3 1 1-15,-3-2-1 0,1 2 0 0,0-1-1 0,-1 0-1 16,3 0 1-16,-2 0-2 0,-1-1 0 0,2-1 0 0,-3 1 0 0,5 1 0 16,-4-1 0-16,0 1 0 0,2 0 1 0,-3-2 0 0,4 0 0 15,-3 1 0-15,1-1-1 0,-1 0 1 0,0 0-1 0,0 0 1 0,0 1 0 16,0-2 0-16,0 1 2 0,2 0-1 0,-3-1-1 0,1-1 1 16,1 2-1-16,1 0 0 0,-3-2 0 0,1 1 1 0,0 0-2 0,-2-1 0 15,3-1 0-15,-3 2 0 0,2-1-1 0,0 0 0 0,-2 1 0 16,0 0 0-16,1-1 0 0,0 1 0 0,-1 0 0 0,-1-2 1 15,-1 2-1-15,3-2 0 0,-3 2-1 0,1-2 1 0,-1 1-1 0,-1-2 0 16,2 1 0-16,-2 0-1 0,2 0-1 0,-1-2 1 0,-1 2 1 16,0-3 2-16,0 1 1 0,0 1 2 0,0-2 1 0,0 0 3 0,-1 2 3 15,-1-2 3-15,2-2 2 0,-2 2 1 0,2 0 1 0,-1-1 1 16,-1 0 1-16,1 1 1 0,-3-1 0 0,3-2-2 0,-2 4-1 16,-2-3-3-16,2 2-1 0,-2-2-3 0,0 1-4 0,1-1-4 0,-4 2-7 15,0 0-10-15,0 0-12 0,-2-1-13 0,0 1-19 0,-2-1-22 0,-1 2-25 16,0-1-24-16,-4 2-32 0,0-1-35 0,1 2-50 0,-3 0-59 15,-1-1-102-15,1 3-127 0,-2 0-68 0,-2 2-37 0,1 3-13 16,-1-2-1-16</inkml:trace>
  <inkml:trace contextRef="#ctx0" brushRef="#br0" timeOffset="53030.2763">25835 3244 128 0,'4'-5'460'0,"-1"0"-35"0,4-1-85 16,0 0-111-16,-1 0-61 0,2 0-37 0,1 1-25 0,3 0-16 15,-1-2-14-15,3 2-15 0,0 1-14 0,3 1-12 0,-2-2-8 16,4 2-7-16,-3 1-3 0,2 0-3 0,3 1-1 0,-3 1-1 0,2 0 1 16,-1 0-1-16,0 1 1 0,0 1 1 0,-2 0-1 0,2 1 3 0,-2 2 1 15,1-1 2-15,-2 2 1 0,0 0 3 0,-1-1 2 0,-2 3 4 0,1 1 4 16,-3 0 4-16,2 2 4 0,0 0 5 0,-4 2 7 0,-1 1 8 15,3 1 4-15,-3 2 5 0,-2 0 2 0,1 4 1 0,-1-1 1 0,-1 2 3 16,-2 5-1-16,2-1 0 0,-4 3-4 0,1 5-4 0,-1 0-3 16,-1 4-7-16,0 1-6 0,-1 3-7 0,-1 3-8 0,2 2-7 0,-1 3-6 15,-3 0-7-15,1 3-4 0,2 2 0 0,-1 4-2 0,0-1-1 16,1 4 0-16,1 1 0 0,-2 4 0 0,2 1-1 0,0 4 2 0,0 1-1 16,0 0 0-16,2 4 0 0,-2-2 0 0,1 3-1 0,-1 2 1 15,4-2 0-15,-3 1 0 0,-1 2 1 0,2-1-2 0,-1-1 0 0,1 1 0 16,0-1 0-16,-2 1 0 0,0-3 0 0,-2 0 0 0,-1-2 1 15,1 0 1-15,-1-3 2 0,0-1-1 0,-5-4-4 0,2-1-5 16,-2-3-4-16,0-2-3 0,-5-3 1 0,2-3 1 0,-3-4 1 0,0 0 2 16,-3-4 2-16,0-4 3 0,-3-1 2 0,1-4 2 0,-5-2 2 0,1-5 2 15,-1-1-1-15,0-4-2 0,-1-2-4 0,-1-3-12 0,1-3-17 16,-2-4-22-16,4-3-27 0,-2-2-42 0,4-2-49 0,-3-5-94 16,2-2-116-16,3-2-98 0,2-6-90 0,0-1-45 0,0-5-20 0,6-2-10 15</inkml:trace>
  <inkml:trace contextRef="#ctx0" brushRef="#br0" timeOffset="53735.9374">27383 4111 198 0,'0'-6'535'15,"1"-1"12"-15,-1 1-71 0,2-1-113 0,0 1-73 0,-2 1-53 16,1-1-29-16,-1 1-18 0,3 1-10 0,-3-2-6 0,5 1-6 15,-5 2-8-15,1-1-11 0,1 1-12 0,0 0-11 0,-2 0-11 0,1 1-10 16,1 2-11-16,-2-2-8 0,1-1-10 0,-1 3-7 0,2 0-8 0,-2 0-7 16,0 0-7-16,0 0-8 0,0 0-6 0,0 0-7 0,0 0-6 0,0 0-5 15,0 0-7-15,0 0-5 0,0 0-5 0,2 0-5 0,-2 0-2 16,1 3-1-16,-1-1-1 0,2 0-1 0,-1 2 1 0,-1 1 0 0,2 1 1 16,0 0 0-16,-2 3 1 0,1 0 1 0,-1-1 1 0,2 4 1 15,-1 0 3-15,-1 1 1 0,2 2 1 0,0 0-1 0,-2 2 0 0,0 2 1 16,0-1 1-16,0 3 2 0,-2 1 2 0,0 1 0 0,2 1 2 15,-3-1 2-15,2 3 1 0,-1 0 0 0,0-3 1 0,-1 3 1 16,2 0 0-16,-1 0 2 0,0-3 0 0,2 1 1 0,-1-1-1 0,1-1 0 16,0-2-2-16,0 1 0 0,1-3-1 0,-1-2 0 0,4-1 0 15,-3 0 1-15,2-2-1 0,1-1 1 0,-1 0 2 0,2-4 3 16,1 1 3-16,0-3 2 0,2 0 1 0,0-1 2 0,3-1 0 0,-2-1 1 16,3-1 0-16,2-2 0 0,-1 0-1 0,0 0 1 0,4 0 0 15,0-2-3-15,-3-1 0 0,3 0-4 0,-2-1-4 0,2 1-1 0,-2-2-3 16,-2 2-2-16,2-1-3 0,-3 1 0 0,-1-2-1 0,2 2 0 15,-4-2-4-15,0 1-2 0,-5 3-4 0,4-3-9 0,-5 1-12 0,0 3-17 16,-1-2-19-16,-1 0-21 0,-1 1-24 0,0 1-28 0,-1-2-28 16,-1 2-33-16,1 0-35 0,-3 0-44 0,0 0-48 0,1 2-96 0,0-1-120 15,0 1-67-15,-1 0-36 0,-1-2-10 0,2 3 6 0</inkml:trace>
  <inkml:trace contextRef="#ctx0" brushRef="#br0" timeOffset="54164.8539">27840 4557 473 0,'-4'-2'618'0,"1"-3"7"0,0 1-36 16,1 1-62-16,1 1-116 0,-1-1-143 0,0 1-82 0,2 0-48 0,0 1-29 16,0 1-17-16,0 0-14 0,0-2-16 0,0 2-17 0,2 0-18 15,0 0-15-15,-1 0-12 0,3 0-7 0,-3 0-3 0,2 2-1 16,1-1 0-16,-3-1-1 0,6 2 3 0,-3-2 0 0,1 2 1 0,0-2 3 15,-1 0 0-15,3 3 3 0,-1-2 2 0,5-1 2 0,-3 0 3 16,2 0 0-16,-1-1 1 0,0-2-1 0,3 1-1 0,-2 0-1 0,-1-1 1 16,0-2-2-16,0 0-2 0,3 2-2 0,-4-4-2 0,1 0 0 15,-3 0-2-15,1-1-2 0,-1-1-2 0,-3 0 0 0,2 1-2 16,-1-2-1-16,-4 0 1 0,0-2 1 0,0 1 1 0,-2 3 2 0,-2-1 0 16,0-2 1-16,-1 3 0 0,-2-1 2 0,-1 2 0 0,-1-1 2 0,3 1 1 15,-6 2 1-15,2-1-1 0,-1 3 1 0,-2 1-1 0,-1 0-2 16,1 2-3-16,-1 2-1 0,1 0 2 0,-3 1 1 0,4 3 1 15,-1 2 2-15,0 1 1 0,0 0 1 0,1 3 1 0,3 0 1 0,-1 3 3 16,1 0 0-16,2 0 4 0,3 3 3 0,-1 1 2 0,3-1 1 16,0 2 1-16,4-2-2 0,0 3 1 0,3-2-2 0,-1 1 1 0,3 0-2 15,2-1-3-15,2-1-8 0,0 0-8 0,3-1-15 16,2 0-14-16,2-2-19 0,-2-1-21 0,4-2-22 0,0-2-20 0,1 0-25 0,1-3-26 16,4 0-31-16,-3-5-33 0,2 1-36 0,-1-3-36 0,2-3-32 15,-3 1-30-15,2-5-42 0,1 0-44 0,-5-3-15 0</inkml:trace>
  <inkml:trace contextRef="#ctx0" brushRef="#br0" timeOffset="54830.7712">28430 4253 387 0,'0'-28'534'0,"-4"1"-19"0,-1 4-39 0,1-1-59 15,-1 4-68-15,-2 0-46 0,2 2-37 0,-2 1-25 0,1 3-20 0,1 0-20 16,0 4-19-16,-2 0-20 0,3 2-22 0,-1 1-22 0,4 0-19 16,-2 4-17-16,-1 0-14 0,3 3-14 0,-3 3-11 0,1 3-11 0,2 2-12 15,-3 0-11-15,0 5-10 0,1 2-6 0,0 6-4 0,1 0-1 0,0 2-1 16,-1 5 7-16,3 4 7 0,-1-1 7 0,1 5 7 0,0 3 6 15,0 2 3-15,0 2 4 0,0 2 3 0,-2 1 1 0,0 1 3 16,2 2 1-16,-1 0 3 0,-1 0 0 0,1 1 3 0,-3-3-3 0,0 1-5 16,1-3-10-16,0-2-7 0,-2-1-11 0,2-2-11 0,-2-4-7 15,0 0-5-15,2-5-6 0,-3-1-9 0,3-3-10 0,-1-2-10 0,1-5-13 16,2 0-10-16,-3-2-12 0,3-4-9 0,-2-1-16 0,1-3-13 16,0-2-14-16,1-3-15 0,-4-1-17 0,5-4-17 0,-1-2-11 15,-1-2-10-15,1-2-9 0,1-5-5 0,-4-1-6 0,3-2-5 0,-1-6 2 16,1-3 6-16,-3 0 18 0,3-3 24 0,-1-5 32 0,1 1 37 15,-3-2 36-15,1 1 38 0,-1-3 34 0,1 1 33 0,-1 0 33 16,1 1 34-16,0 2 29 0,0 3 30 0,-1 1 21 0,1 0 16 0,2 3 7 16,-4 3 1-16,5 0-5 0,-1 3-6 0,1 3-12 0,0 0-9 0,1 3-16 15,-1 1-15-15,5 0-17 0,-4 1-17 0,2 2-16 0,2 2-16 16,2-1-10-16,-2 3-11 0,4-2-10 0,-1 2-9 0,1 0-9 16,4 0-10-16,0 2-10 0,-1-1-11 0,6-1-15 0,-1 1-16 0,-3 1-18 15,7-1-19-15,-4 0-20 0,4 1-19 0,-3-3-23 0,3 1-22 16,0 1-21-16,-3-3-20 0,2 0-20 0,-1 0-18 0,-2-2-12 15,2 0-6-15,-2-2 4 0,-1-3 8 0,0 1 22 0,-3-1 24 16,1-2 36-16,-5-2 37 0,-1-2 39 0,0 0 36 0,1-1 38 0,-2-1 40 0,-2-2 34 16,0 1 34-16,-4-2 33 0,2 0 29 0,-3 1 21 0,2 1 20 15,-2-1 13-15,0 1 8 0,0 1 0 0,-2 0-6 0,2 3-3 0,-1-1-4 16,-1 1-6-16,2 4-6 0,-1-1-5 0,1 1-5 0,-2 1-6 16,0 1-6-16,2 2-6 0,-1 1-5 0,1 1-7 0,0 2-10 0,0-2-9 15,0 2-12-15,0 1-10 0,0 3-11 0,0-2-10 0,0 3-13 16,0 0-10-16,0 0-11 0,0 0-7 0,-2 0-10 0,1 4-5 0,1-1-5 15,-2 3 0-15,0-2 1 0,1 4 1 0,-3 1 1 0,-1 0 0 16,1 3 3-16,3 2 0 0,-4-1 1 0,2 4 1 0,-2-1-1 0,2 2-2 16,-2 2-3-16,2 1-3 0,-2 0-2 0,2 3-2 0,0-1-5 0,0 2-3 15,-1 2 0-15,1-1-2 0,0 0 2 0,0 0 0 0,1 2 1 16,1-1 2-16,-2 0 0 0,1-2 2 0,2 1 0 0,0-1-3 16,0-1-4-16,0-1-6 0,2-3-7 0,1 0-8 0,0-1-11 0,-2-1-12 15,3-3-14-15,-1-1-15 0,2-2-17 0,0 0-16 0,-1-2-21 16,2-3-20-16,2-1-21 0,0-1-22 0,0-1-21 0,5-3-23 0,-4 1-24 15,3-4-26-15,-2 1-27 0,3-3-53 0,1-1-68 0,-3-1-69 16,2-1-68-16,1-3-32 0,-2-2-15 0,-2 2 2 0</inkml:trace>
  <inkml:trace contextRef="#ctx0" brushRef="#br0" timeOffset="55113.6847">28505 4405 401 0,'-14'-2'595'0,"0"2"15"0,1-3-67 0,2 3-105 0,1 0-79 16,2-2-65-16,3 2-42 0,0 0-31 0,1 0-21 0,1 0-18 0,3 0-22 16,0 0-19-16,0 0-22 0,3 0-20 0,1 0-18 0,1 0-18 15,2 0-13-15,1 0-13 0,2 0-10 0,4 0-7 0,2-2-5 16,1 2-5-16,5-1-3 0,-1 1-5 0,2-2-2 0,2 1-3 0,2 1-1 16,2-4 0-16,-2 4-1 0,-1-2 0 0,-2 0-1 0,3-1-1 15,-2 1 0-15,-1 1 1 0,0-2-1 0,-5 2 0 0,1-2 2 0,1 3-1 16,-5-3 1-16,-1 1 2 0,-2 1 2 0,-1-3 2 0,0 3 0 15,-4 0 1-15,-2-2 2 0,2 1-1 0,-3 1-1 0,-2-2-3 16,0 1-10-16,-1 2-17 0,-1-1-25 0,-1-1-30 0,0 2-41 0,0 0-44 16,0 0-57-16,0 0-63 0,0 0-109 0,0 0-130 0,4 2-75 0,0-1-44 15,0 2-21-15,0 2-10 0</inkml:trace>
  <inkml:trace contextRef="#ctx0" brushRef="#br0" timeOffset="55636.2836">29222 4507 246 0,'-4'0'538'0,"-1"-1"3"0,1 1-78 0,0 0-117 0,3 0-70 0,-3 0-43 16,1 0-22-16,2 0-13 0,-1-2-8 0,0 2-3 0,1 0-6 15,1 0-6-15,0 0-7 0,0 0-12 0,0 0-8 0,0 0-9 16,0 0-6-16,0 0-7 0,0 0-5 0,0 0-3 0,0 0-3 0,0 0-5 16,0 0-4-16,0 0-7 0,0 0-7 0,0 0-8 0,0 0-10 0,0 0-8 15,0 2-6-15,1-2-7 0,3 0-6 0,-3 0-5 0,1 0-6 16,1 1-6-16,0 1-4 0,2-2-4 0,3 1-2 0,0 0-5 0,0 1 0 16,1 0 0-16,4 1-2 0,3-3-1 0,-1 3 0 0,5 1 0 0,2-1 0 15,0 0 1-15,3-1-1 0,0-1-1 0,1 1 0 0,1 0-2 16,-2 1-3-16,2-2-1 0,-1 0-2 0,1 1-1 0,-2-2 0 0,0 1-2 15,-2-1 0-15,-1 0-2 0,0 0 1 0,-4 0 0 0,1-1 0 16,-5 1 1-16,0-2-1 0,-3 1 0 0,2 1 0 0,-5-4 0 16,-2 4-1-16,0-2-1 0,-2 0-7 0,2 1-10 0,-3-1-19 0,-2-1-21 15,1 3-29-15,0-2-29 0,-2 1-39 0,0 1-41 0,0 0-47 0,0 0-50 16,0 0-80-16,0 0-96 0,0 0-91 0,0 0-93 0,1 3-44 16,2-2-17-16,1 1 3 0,0 1 13 0</inkml:trace>
  <inkml:trace contextRef="#ctx0" brushRef="#br0" timeOffset="56396.8362">30301 4134 352 0,'-7'-9'590'16,"4"1"11"-16,0 1 7 0,-2 0-103 0,3 0-158 0,0 2-95 0,-1-1-65 15,3 2-36-15,-2-1-22 0,2 3-13 0,0-1-8 0,0 0-11 16,0 1-15-16,2 1-18 0,-2 1-20 0,0 0-15 0,0 0-11 0,0 0-9 16,0 0-7-16,1 0-5 0,1 3-3 0,-2-3-1 0,0 3-2 0,0 1-2 15,0 0 2-15,0 1 2 0,0 3 0 0,0 0 3 0,0-1 3 0,0 2 4 16,-2 1 1-16,1 2 2 0,1 0-1 0,-2 1 1 0,0 4 0 16,1-4-2-16,-3 4-1 0,3 1 2 0,-1 0 2 0,1 0 1 0,1 2 2 15,-2 0 1-15,0 1 0 0,2 1 2 0,0-1-1 0,0 3 1 16,0-3 2-16,0 1 1 0,0 1 0 0,2-1-2 0,0-2 0 0,-2 1-4 15,1-1-6-15,2-1-5 0,-3-1-7 0,4-3-5 0,-4 1-7 0,1 0-6 16,-1-4-6-16,2-2-3 0,0-1-3 0,-2 0-2 0,1-3-3 16,-1-1-4-16,0 0-5 0,0-2-6 0,0-3-5 0,0 0-4 0,0-3-4 15,-1 0-2-15,1-1-1 0,-2-4-3 0,0-1 1 0,1 0-3 16,-3-2 0-16,1-3-1 0,0 0 2 0,0-2 3 0,-2-4 6 0,1 2 7 16,-1-3 10-16,0-2 9 0,0 0 8 0,2-2 9 0,0-2 10 0,0 3 9 15,-1-4 9-15,3 0 12 0,1 2 9 0,0-4 11 0,0 3 9 0,1-1 8 16,1 1 8-16,1 0 5 0,0 2 6 0,2-1 4 0,0 2 5 15,2 1 3-15,0 1 1 0,-1 1-1 0,2 1-3 0,1 3-6 0,0 0-8 16,-1 2-5-16,1 1-8 0,0 2-6 0,3 0-6 0,-1 3-5 0,1 0-7 16,0 2-6-16,0 1-6 0,2 0-6 0,-1 3-5 0,1 0-2 0,1 3-5 15,-1 0 0-15,-2 0 0 0,2 3-3 0,-1 1 0 0,-1 1-2 16,0 1-1-16,-1 1-1 0,0 2-1 0,-5 0 1 0,2 3 0 0,-1-3 1 16,-4 5 0-16,-1-1 0 0,2 0 2 0,-8 3 0 0,0-1 0 0,-2 0 1 15,-2 0-1-15,-3 1 1 0,-2-1-1 0,0 0 1 0,-4-1 2 0,-1 1 1 16,0-2 0-16,-1 1 2 0,0-1 2 0,-2-2 1 0,-1 1 2 0,5-2 1 15,-4 1 2-15,4-4 1 0,1 0 1 0,-1 1 3 0,4 1 0 0,1-4 2 16,0-1 1-16,3 0 2 0,2 1 1 0,0-3 1 0,2 1 3 16,2 0-1-16,1 0 2 0,1-2 0 0,1 0 0 0,0-1 0 0,1 2-1 15,1 0 0-15,1-2-3 0,0 1-2 0,5 1-2 0,-3-2-5 0,3 0-3 16,-2 3-4-16,4-3-5 0,-1 3-2 0,0-2-4 0,3 2-2 0,2 2 0 16,-1-2 0-16,-1 3 1 0,1-2 2 0,1 3 1 0,-3 0 3 0,0 0 3 15,5 1 3-15,-5 2 3 0,1 1 3 0,0 1 4 0,-1 0 2 16,1 0 2-16,-2 1 1 0,0 1 1 0,2 1 0 0,-2-1 2 0,-2 3-1 15,1-5 0-15,0 5 0 0,-1-2-1 0,0-1 0 0,-2 1 0 16,1-3 1-16,-1 1-1 0,1-1 0 0,0-1 0 0,-2 1-1 0,0-4-2 16,0 1-4-16,-1-1-8 0,1-1-10 0,3-1-13 0,-3-1-17 15,-1-2-16-15,3-1-21 0,-2-2-20 0,1 0-25 0,-2 0-24 0,3-2-25 16,-1-1-25-16,1-2-32 0,0-1-36 0,-2 1-40 0,0-3-45 0,0-3-58 16,0 1-66-16,-1-1-34 0,1-3-19 0,-1 0-5 0</inkml:trace>
  <inkml:trace contextRef="#ctx0" brushRef="#br0" timeOffset="56573.5563">30724 4195 59 0,'0'-10'540'0,"0"0"5"0,0-2-3 0,0 5-68 0,0 0-104 16,0-1-67-16,0 2-46 0,0 2-31 0,0-1-21 0,0 2-22 15,0 0-23-15,0 0-25 0,2 2-25 0,0-1-22 0,-2 2-19 0,0 0-19 16,3 2-14-16,-2-1-12 0,1 2-12 0,1 2-7 0,0-2-8 0,-2 3-3 16,1 0-3-16,0 0 0 0,-1 1 1 0,3 3 3 0,-1-2 4 0,-2 1 1 15,3 0 1-15,-1 2-4 0,-2-1-6 0,1 1-11 0,1-1-16 16,-2 1-21-16,2 0-24 0,-1-1-30 0,0 0-33 0,-1 1-37 0,-1-2-38 15,2 1-68-15,0 0-81 0,-2-2-80 0,1 1-77 0,1-1-43 0,-1-1-28 16,1 1-2-16</inkml:trace>
  <inkml:trace contextRef="#ctx0" brushRef="#br0" timeOffset="57647.9592">31083 4371 104 0,'5'-6'537'0,"0"-2"8"15,-2 1-56-15,0-1-92 0,0 1-69 0,-2 0-60 0,1-1-36 0,0-1-25 16,-2 1-17-16,0 1-11 0,-2-3-14 0,0 2-14 0,1-2-13 16,-3 2-14-16,-1-2-13 0,1 1-12 0,-2-1-11 0,0 0-11 0,-1 0-11 0,-2 0-10 15,-1 1-10-15,1 2-7 0,-4-3-9 0,4 3-6 0,-4-1-6 16,1 1-6-16,-1 3-3 0,0-2-2 0,0 3-4 0,0-2-2 0,1 4-3 16,-1-1-2-16,1 2-2 0,1 2-1 0,0-1 0 0,1 2 0 15,1 2-2-15,-2 1 0 0,3 1-2 0,2 0 0 0,-2 5 0 0,3 1 0 16,-1-1-1-16,-1 4 2 0,6 2 4 0,1 1 1 0,0 1 4 0,0 3 3 15,3 2 3-15,2 2 1 0,1 0 2 0,0 3 1 0,1 0-5 0,1 2-9 16,0 1-3-16,2 1-2 0,0-1-2 0,0 1-5 0,-1 3-6 16,-1-1-6-16,2 0-7 0,-3 0-7 0,-1 0-5 0,-1 0-5 0,-1 1-3 15,-1-2-3-15,-2 0 5 0,-1-3 7 0,0 2 3 0,-3-3 0 16,-2 0 3-16,0-2 3 0,-3-2 4 0,-1 0 8 0,-4-1 7 0,1-3 9 16,-2 0 7-16,-4-2 10 0,1-2 8 0,-4-2 7 0,4-1 10 15,-5-2 8-15,0-4 11 0,0 0 10 0,-1-2 8 0,1-2 12 0,0-1 7 16,3-3 7-16,-1 2 5 0,2-4 3 0,1-4 2 0,3 2 0 15,1-1-3-15,1-3-2 0,2-2-4 0,4 1-6 0,-1-3-7 0,4-2-7 16,0-1-8-16,6-2-11 0,-2-2-14 0,4-1-16 0,3-1-17 0,4-2-18 16,2-1-18-16,0-3-21 0,6-4-20 0,1-1-22 0,4 0-21 15,1-6-22-15,4-1-19 0,1-1-16 0,4-1-18 0,0-5-15 16,3-2-12-16,1 0-6 0,0-2 5 0,3-2 10 0,-3-2 15 0,-1 2 17 0,2-3 21 16,-4 2 27-16,1-1 27 0,-4 1 31 0,-2 1 28 0,-1 1 25 0,-1 1 30 15,-6-1 30-15,3 3 24 0,-7 0 24 0,1 1 17 0,-3 0 9 16,-4 2 8-16,3 0 6 0,-6 2 2 0,-2 1 1 0,-4 0-5 0,2 4-8 15,-2 1-11-15,-4-1-8 0,0 5-11 0,0-1-11 0,-2 4-10 0,0 1-11 16,1 1-10-16,-4 4-9 0,2 2-9 0,2 1-9 0,-3 2-10 0,3 5-11 16,-1-1-7-16,1 4-7 0,-3 1-4 0,3 2-1 0,-1 1-2 15,0 5 0-15,-1 0 1 0,-1 5 0 0,1 1 2 0,-2 4-1 0,2 3 3 16,-2 2 1-16,2 4 4 0,-2 4 4 0,-3 2 5 0,4 2 5 0,-1 4 2 16,0 1 2-16,-2 4-1 0,3 1-1 0,-2 4-1 0,1-2-2 0,2 4-2 15,-2-2-3-15,2 2-2 0,-2 0-3 0,2 2-2 0,-3-2-3 16,1-1 0-16,2 2 3 0,-1-1 1 0,3 0 2 0,-2-3 2 0,-1-1 2 15,1 0 0-15,-1-3 2 0,2 0 1 0,1-4 2 0,-3-3 1 16,3 0 1-16,-1-5 4 0,1-2 3 0,1-1 1 0,-2-4 2 0,2-2 4 16,0-2 5-16,0-2 3 0,2-2 2 0,-1-3 0 0,1-3-1 0,3-2-2 15,-2-1-2-15,4-1 1 0,0-2-3 0,1-3-2 0,4-3-1 16,-1 0-6-16,1-3-7 0,3-2-8 0,0-1-11 0,0-3-5 0,1-2-1 16,2 0-1-16,-1-3 0 0,-1 1 2 0,1-1-1 0,-1-1 2 0,3 0 1 15,-5 2 2-15,2 0 1 0,-2 2 2 0,-1 0 3 0,-2 2 2 0,0 4 4 16,0-1-1-16,-5 4 0 0,2 0-4 0,-1 2-2 0,-1 2-4 0,-2 1-2 15,0 4-1-15,-3-3-2 0,3 5-1 0,-4 0-1 0,1 3-2 0,-1 1 0 16,0 2-1-16,0 1-1 0,0 2 0 0,-1 3 0 0,1 0 2 16,-2 3 5-16,2 0 4 0,0 2 4 0,0 1 4 0,0 2 3 0,0-1 1 0,2-1 2 15,-2 3 1-15,3 0 2 0,-2-3 2 0,1 1 1 0,1 1 3 16,0-2 3-16,2-2 0 0,-2 1-1 0,2-2 0 0,-2-2-2 0,2 1 0 16,0-3 0-16,-2-1-2 0,3-3-1 0,-1 1-1 0,-1-2-5 0,3-4-2 15,-1 2-5-15,3-4-5 0,-2-2-5 0,1-1-5 0,0-1-4 0,3-4-8 16,-2 0-7-16,-1-2-9 0,5-3-8 0,-4-3-6 0,1-1-7 0,1-3-2 15,-2 1-3-15,-1-5-1 0,3 0 0 0,-1-2 2 0,-2-2 0 16,-2-1 4-16,2-1 4 0,-2-3 7 0,-1 2 7 0,0-4 6 0,-2 0 10 0,0 1 9 16,2 0 11-16,-5-2 11 0,1 3 10 0,-1 1 12 0,0-1 10 0,-1 3 10 15,1 2 9-15,-3 1 7 0,1 2 7 0,-1 2 6 0,1 0 6 16,1 6 1-16,-2 1 3 0,3 0-3 0,-2 4-6 0,0 1-7 0,2 4-8 0,-1 1-9 16,1 4-9-16,0-1-6 0,0 3-7 0,0 3-6 0,0 0-4 0,0 3-4 15,0 5-2-15,0 1 0 0,0 1 2 0,0 4 2 0,0 1 7 16,1 3 1-16,-1 3 5 0,4 1 2 0,-3 1 2 0,1 2-2 0,1 2 0 15,0 2-2-15,2 0-2 0,-2 2-1 0,2-1-1 0,-2 1-1 0,0 3-3 16,0-3-2-16,0 1-3 0,1 2-3 0,-3-1-2 0,4-2-4 0,-4-1-6 16,1 0-6-16,-1-1-8 0,-1-2-9 0,2-3-12 0,0 0-14 0,-2-5-14 15,0 0-15-15,0 0-14 0,0-4-15 0,0-3-16 0,0 0-16 16,0-5-17-16,0 1-19 0,0-4-24 0,0-2-23 0,1-1-28 0,1-1-35 16,-2-3-40-16,1-3-46 0,3-1-46 0,-1-1-47 0,2-4-48 0,-2-1-23 15,3-2-13-15</inkml:trace>
  <inkml:trace contextRef="#ctx0" brushRef="#br0" timeOffset="57796.6143">31921 4203 321 0,'-3'-8'543'0,"1"2"6"0,1 2-70 0,1-1-109 0,0 0-80 0,1 3-67 15,1-1-42-15,2 1-28 0,-1 1-20 0,5-3-15 0,-1 4-16 0,1 0-16 16,3-3-20-16,0 3-21 0,3-1-21 0,0 1-23 0,3 0-25 0,1 0-24 16,1 0-24-16,3 0-26 0,-3 0-30 0,3 0-32 0,0 0-45 15,1 0-52-15,-1-1-75 0,1-1-86 0,-2 2-53 0,0-3-40 0,-3 1-20 16</inkml:trace>
  <inkml:trace contextRef="#ctx0" brushRef="#br0" timeOffset="58496.6937">30758 4545 11 0,'0'-7'414'0,"1"3"-56"16,1-2-82-16,-2 2-53 0,0-2-40 0,0 3-21 0,0-3-14 0,0 1-8 15,0 2-3-15,0-1-6 0,0-1-3 0,0 2-4 0,0-1-3 0,-2 1-3 16,1-1-2-16,1 1-3 0,-2-2-1 0,0 2-4 0,1-1-4 16,-2 2 0-16,3 0-4 0,-4-1 0 0,4 0-1 0,-1 0-1 0,1-1-1 15,-2 4-2-15,0-3-1 0,2 1-3 0,-1 1 0 0,1-3-2 16,-2 3-2-16,1 0-2 0,1 1-3 0,0-2-1 0,0 2-1 0,0 0-3 16,0-1-2-16,0 1-2 0,0 0-2 0,0 0-3 0,0 0-2 15,0 0-6-15,0 0-3 0,0 0-7 0,0 0-5 0,0 0-4 0,0 0-6 16,0 0-8-16,0 0-8 0,0 0-8 0,0 0-8 0,0 0-6 0,1 3-5 15,1-1-3-15,-2 2-2 0,0 2 0 0,0-2-2 0,0 4 2 16,0 0-1-16,0 1-3 0,0 1-5 0,0 3-15 0,0 0-17 0,0 2-29 16,0 2-34-16,1 0-57 0,1 1-66 0,0 3-126 0,-1-2-153 15,3 3-84-15,-3-1-50 0,1 2-29 0,-1-2-14 0,-1 0-6 0</inkml:trace>
  <inkml:trace contextRef="#ctx0" brushRef="#br0" timeOffset="80896.2212">4907 3416 18 0,'2'-3'169'0,"-2"3"7"0,1 0 3 0,1-3 2 15,-2 3 0-15,2-1-4 0,-1-2-6 0,-1 2-6 0,2-1-5 0,-2-1-6 16,0-1-7-16,0 2-6 0,0-1-7 0,0 0-8 0,0 0-8 15,0 0-3-15,0 0-2 0,0 0-1 0,0 0-3 0,0 0-3 0,0 0-5 16,0 0-4-16,0 2-5 0,0-2-3 0,0 1-3 0,0 1-2 0,0-1-5 16,0-1-2-16,0 3-4 0,0 0-5 0,0-2-7 0,0 2-5 0,0 0-8 15,0 0-4-15,0 0-5 0,0 0-4 0,0 0-7 0,0 0-6 0,0 0-9 16,-2 0-6-16,2 0-7 0,-1 2-7 0,-1-2-5 0,2 3-7 16,-2-3-6-16,1 2-3 0,1-1-2 0,-2 2 1 0,2 0 0 0,-3 3 1 15,0-1 3-15,2 2 3 0,-2 0 2 0,-1 4 6 0,1-1 3 0,0 5 4 16,-2-2 5-16,0 2 5 0,-1 0 6 0,0 2 2 0,-1 3 3 0,1-2-1 15,0 2 2-15,-3 0-1 0,2 2 0 0,-1-1-2 0,2-1 0 0,-2 0-2 16,2 1-1-16,-1-1-1 0,1-1-1 0,-1 0 0 0,1-3-2 16,2-1-1-16,-1 0 0 0,0-2-1 0,2-1 0 0,-1-1 3 0,1-2 1 15,-1-2 3-15,2 1 3 0,1-2 5 0,-1-2 6 0,2 1 4 0,0-5 6 16,0 4 6-16,0-4 9 0,0 0 6 0,0 0 8 0,0-1 1 0,2-2 0 16,1 0-3-16,-1-3-2 0,2-3-3 0,1-1-6 0,-2-1-5 15,3-1-5-15,-1-5-9 0,0 1-8 0,4-4-10 0,-2-1-11 0,2 0-11 16,0-3-10-16,-1 0-4 0,0 0-3 0,2 0-1 0,1 0-3 0,-3 0 1 15,2 2-1-15,0-1 1 0,-2 3-1 0,0 0 3 0,0 2 1 0,0 1 3 16,0 3 1-16,-2 0 4 0,1 2 4 0,-1 1 3 0,-2 1 2 16,1 2 1-16,-3 2 1 0,1 0-1 0,0 3-1 0,-1-1-2 0,0 3-3 15,-1-1 1-15,1 0-1 0,2 2 2 0,-2 2 0 0,-1 1 0 0,3 1 1 16,0 1-1-16,1 1-1 0,-2 1 2 0,2 1 2 0,3 2 2 0,-2 2 4 16,-1 1 2-16,1-1 4 0,2 2 3 0,0 3 1 0,0-2-1 15,-2 2 2-15,1 2 1 0,0-1 0 0,1 3 0 0,-1-4 1 16,-1 3 0-16,-1 0 1 0,3-2-1 0,-2 2 0 0,-1-3 0 0,3 0 1 15,-2 1-1-15,0-2 0 0,1 0 1 0,-1-3-2 0,-1 0 0 0,1 0 0 16,0-2-2-16,-1-1 0 0,-2 0-2 0,2-3-3 0,-2-1-5 16,1 0-8-16,-1-2-5 0,-1 0-9 0,0-1-10 0,1 0-11 0,-1-3-10 15,-2 0-11-15,2 0-21 0,-1-3-25 0,-1 0-29 0,2-1-29 16,-2 0-36-16,0-2-42 0,0 0-44 0,-2-1-46 0,2-3-65 0,-1 0-73 16,-1-1-40-16,-1 1-23 0,-1-1-11 0</inkml:trace>
  <inkml:trace contextRef="#ctx0" brushRef="#br0" timeOffset="81099.0869">4950 3634 337 0,'-5'0'549'0,"-1"1"-6"0,3-1-59 15,-3 0-88-15,3 0-66 0,-1 3-58 0,3-3-37 0,-1 0-27 0,2 0-19 16,0 0-14-16,0 0-16 0,0 0-11 0,0 0-11 0,0 0-11 0,0 0-9 16,0 0-10-16,0 0-8 0,0 0-8 0,2 0-5 0,-1 0-8 0,1 0-6 15,1 0-6-15,-1-3-9 0,2 3-6 0,-1-1-8 0,2 0-7 16,0-1-6-16,1-1-8 0,-1 0-6 0,4-1-9 0,-1 4-15 0,2-5-17 15,1 1-18-15,0 1-17 0,0-3-20 0,3 1-22 0,-1 0-21 16,1 1-27-16,0 0-28 0,2-1-31 0,-1 2-40 0,3-1-43 0,-2-1-70 16,2 3-84-16,-2-4-70 0,1 4-64 0,-1-3-24 0,1 0-5 15,-1 3 7-15</inkml:trace>
  <inkml:trace contextRef="#ctx0" brushRef="#br0" timeOffset="81612.6268">5383 3367 448 0,'-6'-10'527'0,"0"0"-32"0,-1-2-53 15,2 0-86-15,-2 1-104 0,0-1-61 0,1 1-40 0,1-1-23 0,-4 2-11 16,1-2-10-16,1 1-8 0,1 1-9 0,-3-1-8 0,3 2-8 16,-3 0-8-16,3 1-4 0,-3-1-5 0,2 2-5 0,1 1-3 0,-2 0-4 15,-1 0-2-15,1 2-5 0,1-1-4 0,-1 1-6 0,-2 1-6 0,-2 1-4 16,1 1-4-16,-1-1-5 0,-3 2-4 0,-2 2-1 0,1-1-2 15,-4 2-1-15,-1 2-2 0,0-1 0 0,-2 2 0 0,-1 0 2 0,1 3 4 16,-4 1 7-16,4 0 5 0,-5 2 5 0,1 0 6 0,2 1 5 0,-2 2 4 16,0 2 1-16,-1 1 3 0,1 0 0 0,1 0 1 0,-1 4 0 15,2-1-3-15,-3 3-2 0,3 1-2 0,1 0-4 0,-1 1-2 0,2 2-5 16,1 0-2-16,2 2-4 0,1 2-3 0,0-2-2 0,4 3-3 0,0-3-2 16,2 4-4-16,2-2-3 0,3 1-2 0,2-2-2 0,1 1-3 0,3 1-2 15,1-3-2-15,2 1-1 0,3-2 0 0,2 1-2 0,2-3 1 0,0-1-1 16,6 2-1-16,-1-4 1 0,4-1-1 0,2 2 2 0,0-5-2 15,3 0 0-15,3 0-2 0,-2-2-1 0,5-4-1 0,1 1-3 0,-1-5-4 16,4 0-2-16,-1-2-1 0,1-1-2 0,4-2-1 0,-1-4-4 0,1-1-3 16,2-3-6-16,0-1-7 0,2-4-2 0,-1-1 1 0,1-3-1 15,2-1 1-15,0-3 4 0,-1-1 4 0,1-3 4 0,-2-1 7 0,-2-1 3 16,3-4 7-16,-5-1 5 0,-1-1 6 0,0-2 8 0,-4-4 7 0,-2 0 5 16,-1-2 5-16,-1-2 6 0,-5 0 7 0,-3-3 6 0,-1-2 8 15,-4 4 5-15,-2-4 4 0,-4 2 4 0,-3-1 2 0,-3 3 0 0,-2-2 0 16,-5 3 2-16,-1 3 1 0,-6 0 1 0,-2 1-1 0,-2 2-4 0,-4 1-6 15,-4 5-7-15,-2-1-10 0,-3 3-9 0,-1 3-11 0,-3 3-12 16,-2 1-13-16,2 2-16 0,-4 4-19 0,1 2-28 0,-2 3-28 0,2 4-32 16,-1 2-36-16,4 2-43 0,0 4-46 0,1 3-98 0,4 2-125 0,-2 4-72 15,3 4-47-15,0 2-19 0,2 4-5 0</inkml:trace>
  <inkml:trace contextRef="#ctx0" brushRef="#br0" timeOffset="82145.5059">4525 4391 204 0,'2'-10'360'16,"-1"0"-27"-16,1 2-41 0,-2 1-48 0,1-1-28 0,-1-1-18 0,0 3-14 15,0 1-8-15,0-2-6 0,0 3-4 0,-1 0-4 0,1 0-5 0,-2-1-7 16,1 1-3-16,-1 3-8 0,2-2-7 0,-2 0-9 0,2 0-7 0,-1 1-7 16,-1 0-7-16,2 1-10 0,-1 0-9 0,-1 1-10 0,2 0-10 0,0 0-10 15,-2 0-9-15,1 0-7 0,-1 0-6 0,-1 1-9 0,0 0-5 16,2 1-7-16,-3 1-4 0,1 2-4 0,-2-1-3 0,-1 2-1 0,-2 1 0 16,-3 5 4-16,0 0 1 0,-3 1 4 0,-2 5 3 0,-1 0 3 0,-3 3 6 15,-2 1 4-15,-1 3 3 0,-2 3 4 0,-2 1 4 0,1 2 1 16,-4 2 2-16,0 1-1 0,-2 2 0 0,0 0-3 0,-2 3-3 0,1 0-2 15,-2 0-3-15,0 1-4 0,1-2-4 0,-1-1-3 0,0 1-2 16,1-1-3-16,0-2-1 0,1 1-1 0,0-3-2 0,3-1 1 0,-2-2 1 16,2 0-2-16,3-3-3 0,-1 0-6 0,3-4-10 0,2 0-14 0,0-2-17 15,2 0-23-15,2-3-29 0,0-1-35 0,5-3-38 0,-2-1-56 16,3-3-63-16,1-1-108 0,2-1-131 0,1-4-70 0,0-2-42 0,0 1-16 16,1-3-2-16</inkml:trace>
  <inkml:trace contextRef="#ctx0" brushRef="#br0" timeOffset="82896.4417">3033 5912 452 0,'0'-7'477'0,"0"2"-51"0,0 0-73 0,0 1-59 0,-2-1-54 0,2 0-32 16,-1 0-23-16,-1 1-9 0,2 0-7 0,-2 1-8 0,2-1-8 16,-1 2-11-16,-1 0-8 0,2-1-10 0,-2 2-11 0,0-1-12 0,0 2-11 15,2 0-14-15,0 0-15 0,0 0-13 0,0 0-12 0,0 0-12 0,-1 2-14 16,-1-1-10-16,2 1-8 0,-2 1-5 0,2-1-5 0,-1 2-2 15,1 2-2-15,-2 1 1 0,2 1 2 0,-1 1 1 0,-1 1 1 0,2 2 4 16,-2 3 6-16,2 0 4 0,-3 1 7 0,1 1 0 0,1 1-2 16,-1 2-6-16,-1-2-8 0,1 3-15 0,0-2-17 0,0 2-20 0,1-2-24 15,-1 0-22-15,2 0-24 0,-2 1-25 0,2-3-25 0,-1-1-30 16,-1-1-31-16,2-1-40 0,0 1-42 0,0-3-48 0,0 0-47 0,0-4-34 16,0 0-27-16</inkml:trace>
  <inkml:trace contextRef="#ctx0" brushRef="#br0" timeOffset="83362.6003">3031 5923 270 0,'-3'-13'563'0,"1"-1"13"0,-1 4 13 0,-1-1-78 15,2 1-119-15,1 2-89 0,-1-1-76 0,2 1-46 0,0 1-33 0,0 2-22 16,2-2-16-16,-1 2-18 0,5 0-18 0,-3 0-14 0,2 0-15 16,3 1-15-16,0 0-15 0,1 1-11 0,3-1-9 0,-1 2-11 0,1 0-9 15,1-1-6-15,4 3-7 0,-4 0-1 0,3 0-4 0,-2 3-2 16,0-1-2-16,-1 0-2 0,1 3-2 0,-3 1-1 0,-1 0 0 0,0 2 2 15,-1-1 1-15,-3 3 4 0,-1-1 6 0,-2 1 3 0,-1 0 6 16,-2 2 3-16,-2 0 4 0,-1 0 7 0,0 0 9 0,-4 0 7 0,-1 2 7 16,-3-2 8-16,2 1 6 0,-3-1 6 0,0 0 7 0,-1-1 6 0,1-1 3 15,-1 0 6-15,2 0 4 0,-2-3 4 0,4 1 3 0,-1-3 3 0,1 0 2 16,1 2 1-16,3-5 0 0,0 1-2 0,-2-1 0 0,4 0-1 16,-1-1-1-16,3-1-3 0,-1 0-4 0,1-1-5 0,-1-1-8 15,2 0-8-15,0-1-4 0,2 1-10 0,-1-1-9 0,1-2-10 0,1-2-13 16,2 3-9-16,-1-2-10 0,1-1-9 0,1 1-9 0,1-2-5 15,4 2-3-15,-2-2-2 0,-1 3 1 0,2-1-2 0,2-1 1 0,1 3 1 16,-1-1 3-16,1 0 5 0,0 3 3 0,1-1 5 0,-1 1 2 0,3 1 4 16,-4 1 4-16,2 1 1 0,1 1 3 0,-3 1 0 0,1 1 1 15,-2 1 1-15,3 2 0 0,-4-2 2 0,-1 3-1 0,-1-1 2 0,0 2 4 16,-1 2 2-16,-3-2 3 0,1 1 1 0,-4 1 3 0,1 1 2 16,-4-2 4-16,1 2 5 0,-4 0 6 0,-1 0 7 0,-2-2 9 0,0 2 7 15,-5 1 8-15,2-3 6 0,-6 2 5 0,3 0 4 0,-4-1 2 0,1-1 2 16,-2 0 2-16,-3-1 0 0,4-1 2 0,-4 0-1 0,0-1-4 15,1-2-3-15,1 1-5 0,0-3-10 0,0 1-11 0,2-3-15 0,-1 1-19 16,1-2-18-16,1 0-21 0,1-3-26 0,2 1-30 0,1-2-38 16,1 0-42-16,2-3-62 0,2 0-75 0,2 0-87 0,-2-2-96 0,5-1-49 15,3 0-26-15,0-2-9 0,3 0 0 0</inkml:trace>
  <inkml:trace contextRef="#ctx0" brushRef="#br0" timeOffset="83779.5925">3292 5603 173 0,'-21'-12'540'0,"-1"-1"8"0,-1 3 7 0,-1 1-89 15,-3 0-140-15,0 1-86 0,0 1-64 0,-3 0-35 0,0 4-20 0,2-1-12 16,-2-1-7-16,0 5-7 0,1-3-10 0,-1 3-8 0,2 3-9 16,-1-1-8-16,1 1-7 0,3 4-7 0,-2 0-6 0,1 0-5 0,3 4-5 15,-3 1-6-15,3 1-3 0,-1 4-5 0,3 1-2 0,-2 1-3 0,2 5-1 16,2 0-2-16,0 3-1 0,3 4 0 0,-1-1 1 0,3 5-2 15,0 2 1-15,1 1-1 0,4 2-2 0,1 3-2 0,3-1 1 0,2 1-2 16,1 1-1-16,4 1 0 0,1-2 0 0,3 2 0 0,4-2-1 16,2 0 0-16,4-2 1 0,3-1 1 0,5-2 0 0,-1-1-1 0,3-2-2 15,4-3-3-15,2-3-2 0,2-3-3 0,2-3-4 0,2-4-8 16,2-2-6-16,1-5-7 0,-1-3-8 0,1-3-6 0,3-3-10 0,-1-6-5 16,2 0-5-16,-2-7-3 0,1-2 0 0,-3-3 1 0,1-3 3 0,0-5 5 15,-2 1 7-15,-2-5 8 0,0-3 8 0,-2-2 11 0,-5-2 9 0,1-2 6 16,-5-3 7-16,-3-2 9 0,0 0 8 0,-7-3 9 0,-1-2 10 15,-4-3 9-15,-4 1 11 0,-3-2 7 0,-2 1 7 0,-4-2 3 0,-4 3 3 16,-2 0 2-16,-5 0 3 0,-1 4 3 0,-4 0 4 0,-2 3 1 0,-3 2-1 16,-2 3-5-16,-3 2-6 0,-1 3-8 0,-4 4-9 0,1 0-9 15,-4 6-12-15,2 2-9 0,-2 2-12 0,0 4-20 0,0 3-24 16,0 2-31-16,1 2-34 0,-1 6-42 0,5 1-47 0,-2 4-77 0,2 4-95 16,4 2-92-16,-1 2-92 0,4 2-50 0,0 4-28 0,2 0-12 0</inkml:trace>
  <inkml:trace contextRef="#ctx0" brushRef="#br0" timeOffset="84462.5171">2831 6815 352 0,'-2'-2'540'0,"-1"-3"11"0,1 2-65 0,1 1-102 0,-1-1-87 15,0 2-77-15,-1 0-44 0,1-1-32 0,1 2-21 0,-1 0-15 0,1 0-11 16,1 0-11-16,-3 0-13 0,0 2-11 0,1-1-13 0,-3 3-10 16,1 0-9-16,-3 2-9 0,1 1-4 0,-5 4-2 0,1 1-1 0,-5 4 2 15,0 3 2-15,-2 1 3 0,-4 4 4 0,-1 3 4 0,-1 3 5 16,-3 4 3-16,-2 1 4 0,0 3 1 0,0 5 2 0,-3-1 0 0,-2 5-1 16,0 0-5-16,-1-1-3 0,0 6-6 0,-1-2 1 0,0 1 0 0,0 1 1 15,-3 2 1-15,4-4-2 0,-1 1 0 0,0 0-3 0,2-2-4 0,1 1-3 16,0-3-3-16,4-4-7 0,0 2-7 0,1-3-13 15,5-2-13-15,-1-4-23 0,3 0-29 0,1-2-37 0,5-1-39 0,-2-5-56 0,3-2-65 16,4-3-101-16,-2-1-120 0,3-4-70 0,1-1-43 0,0-1-21 16,2-5-6-16</inkml:trace>
  <inkml:trace contextRef="#ctx0" brushRef="#br0" timeOffset="84962.5856">1792 8816 85 0,'0'-7'491'0,"0"1"2"0,0 2-66 0,-2-2-104 0,1 0-75 15,-1 0-59-15,-1 2-36 0,0-1-23 0,-1-2-11 0,-1 3-3 0,0-1-4 16,2 2-1-16,-2-1-1 0,0 1 0 0,0 1-2 0,-1-1-2 15,0 1-5-15,-1-1-5 0,1 3-6 0,-2-2-7 0,0 2-7 0,2 0-6 16,-2 0-6-16,-3 0-4 0,3 2-4 0,0-2-3 0,-2 4-3 16,0 0-7-16,-2 1-2 0,0 2-5 0,1 2-3 0,0-1-4 0,-3 2-2 15,1 3-1-15,-1 0-3 0,1 2-1 0,2 1-1 0,-3 2 0 0,4 0 1 16,-4 4-1-16,5-2-1 0,-1 0 2 0,1 1-2 0,2 1 0 16,1 0 1-16,1-1-2 0,2-1 0 0,1 1 0 0,2-1 0 0,2-2 2 15,1 2 1-15,0-3-3 0,4-1-2 0,1-1-3 0,1-2-7 16,2-3-8-16,0 2-12 0,5-5-14 0,1-2-18 0,1-1-18 0,2-3-25 15,1-2-28-15,3-3-31 0,-1-1-35 0,4-5-49 0,0-2-62 0,-2-1-85 16,2-2-99-16,-1-1-66 0,-1-3-51 0,0 0-19 0,-3 0-3 16</inkml:trace>
  <inkml:trace contextRef="#ctx0" brushRef="#br0" timeOffset="85395.4178">1825 8569 515 0,'-16'-9'533'0,"-1"1"10"0,0 1-57 0,1-2-87 0,-1 4-96 0,-1-2-93 16,1 1-57-16,2 2-35 0,-2-2-19 0,1 3-9 0,2-1-7 15,-2 2-2-15,2 0-7 0,1 1-7 0,-2 1-11 0,2 0-10 0,-1 1-7 16,1 1-5-16,2 0-5 0,-3 3-3 0,2 0-2 0,-1 0-3 0,1 2-2 16,-2 1-1-16,1 1-1 0,1 3 0 0,-2-1 1 0,-1 4 1 15,1 0 2-15,0 2 0 0,-2 3 0 0,2 0 1 0,0 1-3 0,-1 5 0 16,1-1-1-16,2 2 0 0,0 1 1 0,-2 1 1 0,5 3 2 15,-2-1-1-15,3 3 2 0,1-2-1 0,1 1 1 0,3 2-1 0,3-2 2 16,0 0 0-16,3-1 2 0,2 2 1 0,3-3 1 0,0 1 1 0,4-2-1 16,0-3 0-16,3-1-2 0,1 0-2 0,5-2-2 0,-1-2-4 15,-1-2-5-15,5-2-7 0,1-3-8 0,0-2-10 0,2-1-7 16,-1-5-10-16,4-2-9 0,0-1-11 0,0-4-7 0,2-4-9 0,-1-1-8 16,3-2-6-16,-2-5-4 0,3-1-4 0,-2-3-1 0,2-4 1 0,-3-1 2 15,1-3 3-15,0-1 3 0,-3-4 6 0,2-1 7 0,-2-1 7 0,-3-3 10 16,-1-2 8-16,0 2 9 0,-4-3 7 0,-3-2 7 0,0-1 6 0,-5 1 7 15,2-1 7-15,-5 0 11 0,-3 0 9 0,-2-1 13 0,-1 0 12 16,-5 0 7-16,0 2 5 0,-5 1 1 0,-1 0 1 0,-2 2 0 0,-3 2-1 16,-5 2-2-16,2 1 0 0,-5 2-3 0,0 3-3 0,-2-1-7 15,-2 5-8-15,-1 1-16 0,0 1-18 0,0 3-22 0,-1 2-25 0,2 1-30 16,1 2-32-16,-1 2-40 0,4 1-44 0,2 2-78 0,-2-1-93 16,5 3-84-16,1 1-81 0,0 1-41 0,4 0-24 0,1 1-8 0</inkml:trace>
  <inkml:trace contextRef="#ctx0" brushRef="#br0" timeOffset="85945.2562">3186 6428 39 0,'-3'-5'530'0,"0"2"10"16,-1-1-36-16,1 1-59 0,1 1-93 0,0 2-110 0,0-2-62 0,2 2-36 15,0 0-20-15,0 0-10 0,0 0-12 0,0 0-12 0,0 0-13 16,0 0-16-16,0 0-12 0,2 0-15 0,2 0-10 0,-2 0-8 0,1 2-4 0,0-2-1 15,2 2 1-15,0 1 3 0,1 1 3 0,3-1 3 0,1 2 5 16,0 0 3-16,2 2 5 0,1 1 4 0,1 3 3 0,2-1 1 16,1 2 1-16,1 2-2 0,2 1-3 0,-1 1-2 0,0 2-5 0,3 1-3 15,0 5-3-15,1-1-5 0,2 3-2 0,0 3-1 0,0 2 0 0,2 1 1 16,0 0 2-16,3 4 4 0,-4 2 3 0,4-1 3 0,0 5 2 16,0-2 2-16,2 3-1 0,0 1 1 0,-3 0-3 0,4 0-9 0,-2-1-8 15,1 2-10-15,0-3-15 0,-1 2-18 0,-1-4-21 0,0 1-20 0,0-2-23 16,0-3-26-16,-1 1-30 0,-1-1-29 0,-4-2-27 0,3-3-31 15,-3-2-31-15,-1 0-36 0,1-3-74 0,-5-3-94 0,0 0-52 0,-3-3-30 16,0-2-8-16</inkml:trace>
  <inkml:trace contextRef="#ctx0" brushRef="#br0" timeOffset="86412.0512">4364 8190 263 0,'-5'-3'495'0,"-1"1"4"0,1-1-64 0,2 2-102 0,0-1-77 16,-1 0-64-16,3 2-35 0,-1-2-24 0,-1 0-12 0,3 2-7 0,-2-1-5 16,2 1-3-16,0 0-6 0,0 0-8 0,0 0-8 0,0 0-8 15,0 0-11-15,0 0-9 0,0 0-6 0,0 0-6 0,0 0-6 0,0 0-6 16,0 0-3-16,0 0-6 0,0 0-5 0,0 1-7 0,2 1-3 16,-2 0-2-16,2 0-2 0,-1 1 1 0,-1 2-1 0,3-1 2 0,-1 2 0 15,0 0-1-15,1 2 3 0,0 2 1 0,0 2 2 0,3 2 4 16,-3-1 3-16,2 3 3 0,-2 1 1 0,2 1-1 0,-3 3-1 0,1 0 0 15,0 0-4-15,1 3 0 0,-2 0 0 0,1 0-1 0,-1 0-1 0,-2 0 0 16,2 0-1-16,-2 1 1 0,0-2-2 0,0-3 0 0,0 2 0 16,0 0-2-16,0-3-6 0,-2-3-7 0,2 0-8 0,0 0-10 0,0-3-10 15,0-2-13-15,0-1-13 0,0-2-14 0,0-1-17 0,0-2-19 16,2-3-22-16,-1 1-24 0,1-6-25 0,-1 1-22 0,1-5-26 0,1-1-26 16,-1 0-28-16,1-4-31 0,-1 1-42 0,-1-6-50 0,1 0-29 15,0-1-20-15,-1-3-6 0</inkml:trace>
  <inkml:trace contextRef="#ctx0" brushRef="#br0" timeOffset="86665.023">4383 8276 146 0,'-5'-14'514'0,"0"0"11"0,0 1 7 0,1 2-44 0,0 1-71 16,-2-1-65-16,2 4-63 0,0-1-41 0,1 1-33 0,2 1-24 0,-1 1-18 15,0 0-18-15,2 3-16 0,0-1-19 0,0 1-20 0,0 1-20 16,0 1-20-16,0-1-18 0,2 1-12 0,1 1-15 0,0-1-9 0,2 3-9 16,1 0-7-16,1-1-4 0,1 5-2 0,1-2 1 0,2 1 1 15,0 2 4-15,2 0 3 0,-1 1 3 0,3-1 4 0,-1 4 2 0,2 0 0 16,1 0 0-16,-2 2 1 0,0-2-2 0,1 3-2 0,0 0-2 15,-2 2-1-15,0-1-2 0,-1-1 1 0,-1 2-3 0,-2 0-1 0,0 0-1 16,-1 1-2-16,-3-2 2 0,-1 3 0 0,0-2 0 0,-3-1 0 0,-1-1 2 16,-2 1 0-16,-3 0 3 0,1 0 1 0,-3-1 3 0,-1-2 1 15,-2 1 1-15,-2-1 3 0,0 1 1 0,-2-4 2 0,2 2 0 0,-5-1 1 16,4-3-5-16,-4 2-5 0,2-3-13 0,-2 0-13 0,0 0-18 16,0-4-21-16,0 2-20 0,-1-4-24 0,4 0-27 0,-2-1-33 0,0-1-62 15,1 0-78-15,1-2-93 0,2-2-99 0,-1-2-56 0,2 2-36 0,2-4-11 16,2-1 6-16</inkml:trace>
  <inkml:trace contextRef="#ctx0" brushRef="#br0" timeOffset="87078.4838">4490 8018 126 0,'-10'-15'580'0,"0"2"11"0,0 1 4 0,-1 0 4 0,-3 0-100 0,1 3-156 16,-1-1-99-16,0 0-70 0,-2 3-41 0,3 0-27 0,-4-1-16 15,4 4-9-15,-2-2-10 0,-2 4-9 0,2-1-11 0,-1 3-9 0,0 0-10 16,0 2-9-16,1 1-5 0,-3 1-5 0,1 2-6 0,-2 2-2 0,3 2-2 16,-3 4 2-16,0-1 0 0,-1 5 3 0,-1 2 2 0,2 1 5 15,-3 4 4-15,3 1 5 0,-2 6 4 0,1-1 3 0,1 4 2 0,1 2 2 16,1 1 0-16,1 2 1 0,2 0-1 0,1 2-2 0,3 2-1 16,0-1-3-16,3 0-3 0,4 2-5 0,0-1-4 0,5-1-4 0,1 3-2 15,3-2 1-15,2-3 0 0,5 3-2 0,1-3 0 0,3-1-2 16,3-5-4-16,2 3-4 0,3-6-8 0,3-2-6 0,2-3-11 0,4-4-9 15,0-1-10-15,1-6-9 0,4-2-10 0,-2-6-11 0,3 0-7 16,-1-4-5-16,2-6-6 0,-3-1-2 0,2-5-1 0,-1-2 2 0,-1-4 8 16,-3 0 10-16,0-7 11 0,-2 1 12 0,0 0 13 0,-3-6 14 0,-1 1 12 15,-3-2 12-15,-2-5 11 0,-1 2 9 0,-3-2 9 0,-3-3 11 0,-1 1 10 16,-2-5 9-16,-4 1 8 0,-2-1 4 0,-2-2 9 0,-5-1 10 0,-1-1 7 16,-1 1 6-16,-5 0 4 0,-2 0 0 0,-2 1-3 0,-2 3-4 15,-3 0-7-15,-4 2-7 0,0 1-10 0,-3 4-7 0,-3 0-16 0,-2 2-14 16,-3 3-28-16,0 2-31 0,-3 1-38 0,-2 3-44 0,0 0-47 15,-3 5-53-15,-1 4-90 0,-1 0-114 0,-1 4-103 0,-3 1-102 0,1 3-52 16,-1 1-28-16,1 4-10 0,2-1-2 0</inkml:trace>
  <inkml:trace contextRef="#ctx0" brushRef="#br0" timeOffset="87895.6297">5216 4290 214 0,'0'-9'332'0,"0"1"-52"0,0-1-41 0,0 2-26 16,0 0-19-16,0 2-8 0,0-2-4 0,0 0-3 0,0 1-5 16,0 2-9-16,0-2-12 0,0 1-9 0,0 1-7 0,0-1-4 0,0 2-5 15,0 0-8-15,0 0-8 0,0 0-9 0,0 2-5 0,0-2-8 16,0 1-9-16,0 2-9 0,0 0-10 0,0 0-9 0,0 0-8 0,0 0-10 15,0 0-12-15,0 0-8 0,0 0-11 0,0 0-8 0,1 2-6 16,-1-2-5-16,3 3-2 0,-1-2-2 0,0 1-1 0,1 0 0 0,0 3 0 16,2-2 1-16,2 2 2 0,-2 0 3 0,3 2 3 0,0 1 4 0,3 1 6 15,2 1 5-15,1 0 5 0,2 2 4 0,3 2 2 0,0 1 4 16,5 0 4-16,1 2 3 0,3 0 2 0,4 4 2 0,-1 1 2 0,4 0-1 16,3 2 1-16,3 3-2 0,-1 0-3 0,4 1-2 0,-1 2-4 0,0 2-4 15,2 1-3-15,-2-1-5 0,1 3-3 0,-1 0 0 0,1-2-1 16,-1 3-1-16,-4-2-1 0,4 0 2 0,-4 0-1 0,0-2 1 15,-3 0-1-15,2 1 2 0,-4-4 0 0,-2 1-1 0,1-4 2 16,-3 0 0-16,-3 0-2 0,-2-3-1 0,-2 1-3 0,-1-5-2 0,-2 0-3 16,-2-1-3-16,-3-1-7 0,-2-2-7 0,1-2-11 0,-4-1-12 15,-2 1-12-15,-1-4-17 0,0 1-19 0,-2-2-24 0,-2 2-25 16,-1-3-41-16,-1 1-51 0,1-2-98 0,-2-1-121 0,0 2-73 0,-2-2-48 16,1-1-16-16,-1 1-4 0</inkml:trace>
  <inkml:trace contextRef="#ctx0" brushRef="#br0" timeOffset="88322.4956">6379 5685 130 0,'0'0'585'0,"0"0"6"0,0 0-5 15,0 0-10-15,0 0-114 0,0 0-167 0,0 0-103 0,2 2-72 16,-2-1-42-16,1-1-26 0,-1 2-15 0,2 0-9 0,-2 1-7 0,2 0-8 16,-1 2-5-16,-1-1-6 0,2 2-4 0,0 2-3 0,0 0 0 15,1 1-1-15,-1 3 3 0,-1 0 2 0,1-1 4 0,1 2 4 0,-1 2 2 16,0 0 2-16,1 1 1 0,0 0 2 0,-1 1 1 0,1-1-1 16,-1 1 2-16,2 0 2 0,-3 0 0 0,1 0 1 0,1-3-4 15,-1 3-5-15,-1-2-7 0,1 0-7 0,1-1-12 0,0-2-16 16,-3 0-17-16,2-2-21 0,-2-1-24 0,2 0-27 0,-2 0-28 0,0-4-31 15,0 1-54-15,0-2-64 0,1-1-85 0,-1-3-94 0,0 0-51 16,0 0-30-16,0-3-7 0</inkml:trace>
  <inkml:trace contextRef="#ctx0" brushRef="#br0" timeOffset="88532.5126">6423 5701 528 0,'-4'-3'597'0,"2"0"3"0,2 0 1 0,-1 1-104 0,-1 0-156 15,2 1-96-15,0-1-66 0,0-1-35 0,0 3-20 0,2-2-16 16,-1 2-12-16,1-2-14 0,2 2-12 0,-1-3-12 0,0 3-12 16,2-4-10-16,3 3-9 0,0-1-8 0,3 0-6 0,-1-1-9 0,2-1-7 15,1 1-11-15,0 0-9 0,2-1-13 0,0 1-12 0,0-2-12 16,0 0-16-16,2 3-16 0,0 0-18 0,-2-1-22 0,-1 0-22 0,0 0-27 16,1 0-28-16,-3 1-34 0,1 1-36 0,-1-1-36 0,-2 2-35 15,-2-2-53-15,-2 2-59 0,0 0-30 0,-6 0-12 0</inkml:trace>
  <inkml:trace contextRef="#ctx0" brushRef="#br0" timeOffset="88694.5122">6426 5857 144 0,'5'3'141'0,"2"2"1"0,1-2 3 0,1-2-3 0,-1 1-5 15,1-1-6-15,-1-1-11 0,5-1-14 0,-2 1-17 0,1-3-22 0,1 0-24 16,-1-1-25-16,0 2-28 0,1-3-26 0,1 1-28 0,-3-1-29 15,1 0-27-15,-2 0-26 0,1 0-25 0,-3 0-25 0,0 1-22 16,-3 1-8-16</inkml:trace>
  <inkml:trace contextRef="#ctx0" brushRef="#br0" timeOffset="88862.5644">6490 5847 79 0,'-21'9'241'0,"1"0"-3"0,0 1-13 0,2 1-14 0,0-1-16 16,1 1-19-16,2 0-19 0,0 2-19 0,4-1-16 0,0-2-16 0,3 3-12 15,1-1-13-15,1-2-13 0,0 2-7 0,4-2-8 0,2 1-7 16,2-1-6-16,2 0-3 0,1-1-1 0,2 1 1 0,1-3 2 0,2 2 2 15,3-3 1-15,2 0 1 0,2-1-2 0,3-1-9 0,-2-1-10 16,4-2-17-16,2 1-17 0,1-4-24 0,-1 1-28 0,3-2-42 16,-1-1-48-16,3-3-82 0,-1 0-98 0,1-2-69 0,-1-1-55 0,-1 0-30 15</inkml:trace>
  <inkml:trace contextRef="#ctx0" brushRef="#br0" timeOffset="89329.377">6839 5328 203 0,'-9'-8'563'0,"2"1"9"0,-2-2 11 0,3 1-94 0,-1 3-144 16,1-2-90-16,-1-1-59 0,0 3-31 0,0-1-17 0,2 0-13 16,1 1-9-16,-1 1-12 0,-3-1-10 0,2 2-14 0,-1-1-15 0,1 1-13 15,0 0-11-15,-4 1-11 0,2 1-8 0,-1 1-9 0,-4 0-8 0,2 0-6 16,-3 0-5-16,-2 3-2 0,-1 0-5 0,-2 2-1 0,-2 0-2 15,-1 4-1-15,0-2 0 0,-3 6-2 0,-1-1-4 0,0 2 1 16,0 2-2-16,-2 2 2 0,1 2 3 0,3 4 3 0,-3-1 3 0,2 2 4 16,-2 2 2-16,2 4 5 0,3 1 2 0,3 2 3 0,-2 2 3 15,4 1 3-15,-1 1 2 0,6 2 2 0,-1 2 0 0,5 0-1 16,0 1-4-16,2 1-3 0,3-1-2 0,1 0-3 0,4-1-5 0,1-1-1 16,3-3-5-16,2 1-2 0,0-3-1 0,5-2-1 0,-1 0 2 15,6-3 0-15,-2-2-1 0,2-2 2 0,3-3 0 0,1-2 0 16,4-2-1-16,0-2 0 0,1-5-4 0,3-1-3 0,2-2-7 0,-1-6-5 15,4-1-8-15,2-3-7 0,1-3-10 0,4-1-8 0,-2-6-6 16,4-2-4-16,-3-1-6 0,0-4-2 0,3-2-2 0,-4-2 3 0,1-4 3 16,-1 1 6-16,-4-4 8 0,-1-3 6 0,-2-2 9 0,-3-2 11 15,0 0 12-15,-5-4 12 0,-1-1 15 0,-5 1 16 0,0-2 17 0,-4-2 16 16,-3 3 13-16,-4-2 12 0,-2 1 13 0,-4 1 7 0,-4 1 9 16,-3 0 5-16,-3 1 6 0,-3 1 1 0,-4 4-2 0,-4-1-5 15,-2 3-7-15,-3 1-11 0,-1 1-14 0,-5 4-12 0,0 1-15 0,-3 3-22 16,0 2-25-16,-1 2-30 0,-2 2-30 0,3 2-37 0,-2 4-42 15,1 2-48-15,0 3-51 0,4 3-85 0,0 2-105 0,0 6-99 0,5 2-99 16,-1 2-52-16,4 2-28 0,-1 4-5 0</inkml:trace>
  <inkml:trace contextRef="#ctx0" brushRef="#br0" timeOffset="90132.1816">6436 6048 106 0,'0'2'250'0,"-2"-2"-53"0,2 0-44 0,0 0-28 15,-1 3-22-15,1-3-13 0,0 0-7 0,0 0-9 0,0 0-4 16,0 0-7-16,0 2-7 0,0-2-8 0,0 0-8 0,0 2-8 0,0-2-4 16,0 1-3-16,0-1 0 0,0 2 3 0,0-2 3 0,0 3 5 15,0-3 7-15,0 0 6 0,0 0 5 0,0 2 5 0,0-2 5 16,0 0 5-16,0 0 2 0,0 1 0 0,0-1-2 0,0 0-1 0,0 0-5 15,0 0-6-15,0 1-5 0,0-1-6 0,1 1-5 0,-1 1-6 16,0-2-5-16,2 0-3 0,-2 2-3 0,2-1-3 0,-1-1-1 16,2 2 0-16,-1-1 1 0,0-1-1 0,1 3 1 0,1-1 1 0,-1-1 1 15,2 2 2-15,-2-2 0 0,2 1 1 0,0 0 1 0,1 1 0 0,2-2 0 16,0 1-1-16,-2-2-2 0,4 1 0 0,-2 1-2 0,1-2 1 16,1 1-1-16,2 0 1 0,-2-1-1 0,4 0 1 0,-3 0-1 15,2 0 1-15,-1 0-2 0,1-1 1 0,1 0 0 0,-1 1 1 0,2-3 0 16,-2 1 2-16,0-1 2 0,1 0 0 0,-3 0 0 0,3 0 0 15,-2 0 0-15,0 0-1 0,-1-1 0 0,-1-1-1 0,1 3-2 16,-2-3 1-16,-1 2-2 0,0-1 0 0,0 1-2 0,-2 1-7 0,-1-1-7 16,0-1-12-16,0 1-12 0,-2 1-15 0,0 0-19 0,-2 1-23 15,1-1-29-15,-2-1-38 0,0 1-42 0,0 2-65 0,0 0-71 0,-2-1-78 16,-2-2-75-16,2 0-45 0,-1 0-26 0,-2 0-7 0</inkml:trace>
  <inkml:trace contextRef="#ctx0" brushRef="#br0" timeOffset="90562.0944">6438 5874 259 0,'-2'0'347'16,"0"0"-57"-16,-1 0-63 0,3 0-41 0,-2 0-31 0,2 0-14 0,0 0-7 16,0 0-4-16,0 0 1 0,0 0-4 0,0 0-2 0,0 0-7 15,0 0-7-15,0 0-7 0,0 0-9 0,0 0-8 0,0 0-9 16,0 0-6-16,0 0-7 0,0 0-5 0,0 0-5 0,0 0-5 0,0 0-2 16,0 0-5-16,0 0-2 0,0 0-4 0,0 0-2 0,0 0-5 15,0 0-3-15,0 0-3 0,0 0-5 0,2 0-4 0,-2 0-5 0,0 0-3 16,2 0-5-16,-1 0-3 0,1 0-3 0,1 0 1 0,0 0 0 15,1 0 0-15,-1 0 4 0,4 0 2 0,-2 0 1 0,3-2 3 16,0 1 1-16,1 1 2 0,1-3 1 0,0 1 3 0,2-1 3 0,1 0-1 16,1 0 1-16,-1 0 0 0,2-1-1 0,-2-1-3 0,2 2 0 15,-2-1-3-15,2 1-2 0,-1-2-1 0,-1 3-3 0,1-1-1 0,-3-1 0 16,-1 3-3-16,0-3-3 0,-2 4 0 0,-1-3 0 0,-1 1-2 16,0 2-2-16,-1-2 0 0,-2 2-4 0,0 0-4 0,-1 0-10 15,-2 0-12-15,0 0-16 0,0 0-20 0,0 2-24 0,0 0-33 0,0 1-39 16,-2 2-93-16,1-1-120 0,-1 1-77 0,-1 2-59 0,0-2-30 15,0 1-14-15</inkml:trace>
  <inkml:trace contextRef="#ctx0" brushRef="#br0" timeOffset="91361.9764">6940 6341 362 0,'-2'-3'495'0,"2"3"-49"15,-1 0-74-15,1 0-79 0,0 0-80 0,0 0-48 0,0 0-30 16,0 0-15-16,0 0-10 0,0 0-2 0,0 0-1 0,0 0-2 0,0 0 0 15,0 0-3-15,0 0-3 0,0 0-3 0,0 0-4 0,0 0-3 16,-3 3-2-16,3-3-3 0,0 0-3 0,0 0 0 0,0 0-1 16,0 0-2-16,0 0-3 0,0 0-2 0,0 0-4 0,0 0-4 0,0 0-5 15,0 0-5-15,0 0-6 0,0 0-4 0,0 0-5 0,0 0-7 16,0 0-3-16,0 0-7 0,0 0-4 0,0 0-5 0,0 0-4 0,0 0-4 16,0 0-5-16,0 0-3 0,0 4-4 0,3-3-2 0,-2 1-1 15,-1 0 0-15,2 1 0 0,0-1 0 0,1 1 0 0,0 2 1 0,0-1 0 16,2 2 0-16,0 0 2 0,2 3 0 0,3-1 2 0,-2 0 1 15,2 4 2-15,2 0 0 0,1 0-1 0,1 2 0 0,0 3-3 0,2 0 1 16,0 3 0-16,3 1 2 0,1 1 1 0,-2 2 1 0,5 2 1 16,-1 2 0-16,1 1 0 0,-1 3 1 0,3-1 0 0,0 2 0 0,0 3 2 15,1 0 3-15,-1 1 3 0,2 3 1 0,0-2 2 0,0 3-1 16,0-2 1-16,-2 3-1 0,-1-2 0 0,1 0 0 0,0 0-1 0,-1 1 0 16,1-3 1-16,-4-1 0 0,1-1-2 0,0 0-1 0,0-4-1 15,-3 2-3-15,0-5 0 0,-1 2-2 0,2-3-1 0,-3-3 0 16,-2 1-4-16,2-3 2 0,-1-1 0 0,-2-3 2 0,2 1-2 0,-2-2 1 15,-3-1 0-15,2-2-3 0,-1-2-4 0,-2 1-9 0,1-2-11 16,0-3-12-16,-3 1-12 0,-1 0-19 0,0-3-19 0,-2-2-24 0,-2 2-30 16,2-1-35-16,-2-1-38 0,-1 0-65 0,-2 0-81 0,0 1-90 15,-2-3-96-15,-1 1-44 0,-2-2-23 0,2 4-4 0</inkml:trace>
  <inkml:trace contextRef="#ctx0" brushRef="#br0" timeOffset="91912.1238">8148 8175 189 0,'-3'-3'574'0,"0"1"11"15,-1-3 9-15,1 3-74 0,0-1-117 0,1 1-88 0,1 1-74 0,-1 1-49 16,0-1-36-16,2 1-24 0,0 0-19 0,0 0-17 0,0 0-12 16,0 0-17-16,0 0-13 0,0 0-12 0,0 1-13 0,0 2-8 15,0 0-7-15,0-1-3 0,2 5-2 0,-2-2 0 0,2 1 2 0,-1 4 3 16,-1 0 2-16,2 1 3 0,-2 3 3 0,0 1 5 0,0 0 4 0,0 3 2 15,0 0 2-15,0 1 0 0,0 1-1 0,0 2-2 0,0 1-2 16,0-1-3-16,0-1-4 0,0 1 0 0,0 0-2 0,0 0-1 16,0-1 0-16,0-1-2 0,0 0-2 0,0 0-2 0,0-2-3 0,0-1-4 15,0 0-5-15,0-5-10 0,0 2-11 0,0-1-15 0,0-3-13 16,0-1-19-16,2 1-20 0,-1-3-21 0,-1-2-22 0,2 0-31 16,-1-4-33-16,-1 0-47 0,2-2-50 0,0 0-63 0,-1-4-69 15,2 0-63-15,-1-4-60 0,2 1-28 0,-1-5-12 0,2 1 2 0</inkml:trace>
  <inkml:trace contextRef="#ctx0" brushRef="#br0" timeOffset="92141.1201">8230 8235 12 0,'-6'-3'587'16,"-1"2"16"-16,2-2 13 0,-2-1 10 0,2 3-87 0,2-1-137 0,-2 0-90 15,3-1-64-15,-1 2-41 0,0 0-28 0,3 1-19 0,-2-3-15 16,2 3-16-16,0 0-15 0,0 0-18 0,2 0-17 0,0-3-16 15,-1 3-14-15,2 0-13 0,2-2-12 0,0 2-7 0,0-3-8 0,4 1-5 16,-1 1-7-16,2 0-3 0,2-2-7 0,-1 0-5 0,4 0-5 16,0-2-9-16,-2 2-6 0,4-1-11 0,-1-1-10 0,0 2-13 15,1-2-15-15,-2 3-14 0,0-3-17 0,0 3-22 0,-3-1-21 0,2-1-25 16,-2 1-30-16,-2 1-37 0,0 2-42 0,-2 0-56 0,0 0-64 16,-2 0-62-16,-3 0-64 0,0 2-29 0,-3-2-11 0</inkml:trace>
  <inkml:trace contextRef="#ctx0" brushRef="#br0" timeOffset="92384.69">8110 8493 253 0,'-3'3'585'0,"-1"1"9"0,3-1-1 0,-1 0-7 0,2-1-106 16,2 1-156-16,-1-3-92 0,3 3-62 0,-1-3-34 0,3 0-20 15,2 0-12-15,0 0-6 0,2 0-8 0,0 0-8 0,2 0-10 16,0-3-11-16,1 3-9 0,0 0-11 0,2-3-6 0,-2 3-7 15,1 0-5-15,2-2-5 0,-2 2-3 0,0-3-3 0,2 1-2 0,-1 1-1 16,0 0-1-16,0-2 0 0,-3 1-1 0,2 1-2 0,-1-1-4 16,0-1-5-16,-4 2-10 0,1-1-9 0,-1-1-16 0,-3 2-15 0,2 0-20 15,-3-2-24-15,-1 3-29 0,0-2-31 0,-3 2-36 0,-1 0-38 16,0 0-70-16,0 0-89 0,-4 0-85 0,-1 2-85 0,0-1-40 16,-3 1-14-16,2 0-2 0</inkml:trace>
  <inkml:trace contextRef="#ctx0" brushRef="#br0" timeOffset="93045.4258">8685 7991 421 0,'-5'-10'461'0,"1"0"-53"0,-3-1-72 0,0 1-81 15,-3 0-53-15,2-2-37 0,-1 2-21 0,-1 0-12 0,-3-1-9 16,1 1-9-16,-1-1-6 0,-2 0-7 0,-2 2-11 0,0-1-11 0,0 0-9 16,-2 2-8-16,-1 1-9 0,-1-1-8 0,-1 2-7 0,-2 0-4 15,-1 0-5-15,1 4-3 0,-3-3-3 0,0 2-3 0,-3 1 0 0,0 2 0 16,0 0 2-16,-2 2 1 0,-1 1 2 0,0-1 2 0,0 3 1 0,-2 1 3 16,0 1 0-16,2 1 3 0,0 1 2 0,-2 2 2 0,2-1 1 15,-2 4 3-15,3-1 1 0,-1 5 0 0,0-1 2 0,2 3 1 0,1 0 1 16,0 4 1-16,1 0 2 0,2 3 0 0,0 3 2 0,2 0 0 15,1 3 1-15,2 2 0 0,0 1-2 0,3 0 0 0,2 1-1 16,1 2-2-16,2 0-3 0,3 1-3 0,1 0-4 0,5-1-4 0,-1 0-4 16,5 0-4-16,1-2-4 0,1-1-4 0,5 0-4 0,1 1-5 15,1-5-1-15,3 1 0 0,1-2 2 0,3-2 2 0,2 0 4 0,3-4 2 16,1 1 4-16,1-4 5 0,5 0 4 0,0-3 4 0,3-2 3 16,3-2 2-16,0-2 2 0,5-2 0 0,0-3-2 0,3-2-4 15,2-4-4-15,1-1-5 0,2-2-6 0,1-4-4 0,-2-1-5 16,4-2-5-16,-2-4-5 0,1 0-5 0,-2-2-3 0,-1-1-1 0,1-3 0 15,-2-2 0-15,-1 0 1 0,0 0 2 0,-4-3 1 0,-1-1 5 0,0 0 2 16,-3-1 3-16,-4-1 3 0,1-1 3 0,-4 0 3 0,-2-3 1 0,-4 0 1 16,0 1 1-16,-3-3 0 0,-5 1-1 0,-2-4-1 0,-2 4-1 15,-3-3-4-15,-4 1-4 0,-3-3-4 0,-2 3-6 0,-2-2-8 16,-6 0-12-16,-1 2-16 0,-2-2-20 0,-4 2-23 0,-4-1-27 0,-1 1-31 16,-6-1-35-16,-2 3-48 0,-2 0-57 0,-4 1-118 0,-7 0-150 15,-1 1-84-15,-7 2-52 0,-5 1-23 0,-4 2-8 0,-4 4 3 0</inkml:trace>
  <inkml:trace contextRef="#ctx0" brushRef="#br0" timeOffset="107227.9227">3646 10374 185 0,'3'-8'546'0,"-3"2"8"0,2-4 10 0,-2 3-94 0,2 0-145 0,-1 1-85 15,-1 0-57-15,2 0-28 0,-2 0-15 0,0 2-7 0,0 1-4 16,0-2-3-16,0 1-2 0,0 2-8 0,0-1-10 0,0 2-13 0,0 1-12 16,0 0-12-16,0 0-12 0,0 0-10 0,0 0-11 0,0 0-9 15,0 0-10-15,0 0-9 0,0 0-7 0,0 1-4 0,-2 1-3 0,2 1-1 16,0 0 0-16,0 1-1 0,-1 2 1 0,1 0 0 0,0 2 2 0,-2 2 1 16,2 0 2-16,0 4 3 0,0 0 2 0,-2 2 4 0,2-2 3 15,-1 7 3-15,1-2 1 0,-2 1 2 0,2-1 1 0,-1 4 0 16,1-2-1-16,-2-1-6 0,2 1-6 0,0 1-8 0,0-1-11 0,0-3-11 15,0 4-12-15,0-2-15 0,0-2-16 0,2-3-21 0,-1 2-21 0,-1 0-27 16,2-6-32-16,-1 2-32 0,1-3-32 0,1-3-36 0,3 3-36 0,-3-6-42 16,2 2-44-16,0-5-56 0,0-1-61 0,1-1-28 0,2-5-11 15</inkml:trace>
  <inkml:trace contextRef="#ctx0" brushRef="#br0" timeOffset="107596.6264">3616 9960 106 0,'-8'-9'531'0,"-2"1"9"0,0 2-56 0,2 0-89 0,0 1-96 16,-1 0-97-16,0 2-56 0,1 0-36 0,2 1-20 0,-3 1-14 15,4 1-12-15,-1 1-9 0,-1 2-10 0,1 2-10 0,-2-1-12 16,2 2-9-16,1 2-7 0,-1 2-7 0,-2 1-4 0,3 1-3 0,0 1 1 0,-1 2 0 16,3-1 2-16,-2 3 1 0,3-3 4 0,-2 3 1 0,1-1 1 15,3 0 3-15,-2 0 1 0,2 2 2 0,2-2 0 0,-2-1 3 0,3 2 0 16,0-3 2-16,0 3 0 0,0-3-1 0,2 1-2 0,0-3-1 15,1 1-2-15,-1-2-1 0,1-2-1 0,0 0 0 0,1-2 1 0,1-1-1 16,1-1 1-16,-1-2 0 0,0-2-1 0,0-1-2 0,3 0 2 16,-2-3-1-16,1-1 1 0,1-4 1 0,0 1-1 0,-1-2 2 0,2-4-1 15,-4 1-1-15,2-3 0 0,-1 0 1 0,-1-1 1 0,0-1 1 0,-3-2 2 16,1 0 2-16,-3-1 1 0,0 0 3 0,-3-1 3 0,0 1 6 0,0 2 4 16,-3-2 1-16,1 3 2 0,-1 1 0 0,-3 1 0 0,1 2-3 15,-1-1-1-15,-2 4-4 0,0 0-2 0,0 3-5 0,0 1-2 0,0 2-4 16,-4 1-5-16,2 1-6 0,1 4-4 0,-2 1-4 0,0 3-4 15,-1 1-4-15,0 4-10 0,2 2-13 0,-2 4-16 0,2 1-15 0,2 2-21 16,0 4-24-16,-1 2-36 0,1 2-39 0,3 3-42 0,0 0-45 16,2 1-56-16,2 1-62 0,1-1-48 0,1 2-43 0,2-3-22 0</inkml:trace>
  <inkml:trace contextRef="#ctx0" brushRef="#br0" timeOffset="108027.7687">3741 10585 425 0,'2'-7'577'0,"-2"-1"16"16,0 1-63-16,0-1-105 0,0 1-79 0,0 1-67 0,0 0-40 0,0 0-29 16,0 1-17-16,0 1-17 0,0-1-16 0,0 2-17 0,1 0-19 0,-1 3-20 15,2-5-18-15,-2 5-20 0,2 0-16 0,-2 0-18 0,0 0-14 16,0 0-11-16,2 0-11 0,1 0-11 0,-1 5-5 0,0-5-4 0,1 5-1 16,0-1 1-16,0 2 0 0,-1 0 3 0,1 2 3 0,2 1 2 15,-1 1 5-15,-1 2 3 0,-1 0 3 0,1 2 2 0,-1-1 2 0,-1 1 4 16,1 1 0-16,-2 0 1 0,2 1-1 0,-1-1 1 0,-1-1-1 15,0 1-1-15,0-1 0 0,0-3 1 0,0 1 0 0,0-3 2 0,0 0 1 16,0-1 4-16,0-1 5 0,0-1 4 0,0-2 6 0,0-1 5 0,2-2 5 16,-2 0 5-16,3-1 1 0,-1-1 2 0,1-3 1 0,0 1-1 15,3-2-2-15,2-4 0 0,-1 0-4 0,1-2-2 0,2-2-6 16,0-2-5-16,1-3-6 0,3 0-6 0,-3-2-5 0,3 1-5 0,-1-3-2 16,1 3-1-16,-3 0 0 0,2 1 3 0,0-1 4 0,-4 5 4 0,1-2 3 15,-1 3 4-15,-1 3 2 0,0 0 1 0,-3 0 1 0,1 3-2 0,-1 2-3 16,-2 1-5-16,0 1-3 0,0 1-4 0,-1 1 0 0,0 1-2 15,-1 1-4-15,1 2-4 0,1 1-3 0,1 1-2 0,-2 4-2 0,1-2 2 16,2 6 1-16,-2-3 2 0,2 3 5 0,-2 3 6 0,2-2 5 16,1 3 4-16,0 0 3 0,-1-1 0 0,0 1-1 0,0-1 0 0,2 0-6 15,-2 1-10-15,2-2-11 0,-1-1-19 0,0 3-22 0,2-5-24 0,-2 2-42 16,1-3-45-16,1-1-63 0,4-1-74 0,-2 0-111 0,0-3-129 16,2 1-73-16,1-3-45 0,-1-1-19 0,1-3-7 0,1 0 4 0</inkml:trace>
  <inkml:trace contextRef="#ctx0" brushRef="#br0" timeOffset="109727.4071">3251 11059 9 0,'-2'0'515'0,"-1"0"12"0,0 0-38 0,-2 0-66 0,2 0-82 16,0 0-92-16,0 0-50 0,1-1-29 0,1 1-16 0,-1 0-7 0,-1-2-6 15,3 2-1-15,0 0-8 0,0 0-11 0,0 0-12 0,0 0-13 16,0 0-15-16,0 0-14 0,0 0-12 0,0 0-13 0,0 0-12 0,2 0-8 16,1 0-9-16,0 0-4 0,3 0-4 0,2 0-4 0,0 0-3 15,3 0-3-15,3-1 0 0,5 1-3 0,0-2-1 0,5 1-1 0,1 1-2 16,3-2 0-16,4 0 2 0,1 2 3 0,2-2 3 0,3 0 0 0,3 1 3 16,0-1 1-16,1-1 1 0,2 2 0 0,-2-1-1 0,4 2-1 15,-3-5-1-15,4 5-1 0,-4-2-3 0,3-1-1 0,-2 1-7 0,-1 1-10 16,1 0-9-16,-3-2-9 0,0 3-10 0,-3 0-10 0,-1-3-10 15,-3 3-10-15,-2-1-12 0,-5 1-10 0,1 0-14 0,-4 0-15 0,-5 0-9 16,-2 0-6-16,-4 1-6 0,-2-1-7 0,-3 3-14 0,-5-3-16 0,-1 3-25 16,-4-1-29-16,-3 2-58 0,-3-1-70 0,-4 2-40 0,-4-3-27 15</inkml:trace>
  <inkml:trace contextRef="#ctx0" brushRef="#br0" timeOffset="110029.7267">3306 11198 204 0,'-11'0'486'0,"0"0"-12"0,2 0-71 0,0 0-100 0,2 0-61 0,1 0-41 15,1 0-24-15,0 0-14 0,2 0-10 0,-1 0-6 0,3 2-10 16,-2 0-11-16,2-2-14 0,1 0-15 0,0 0-16 0,0 0-17 0,0 0-14 16,0 0-16-16,1 0-12 0,2 1-8 0,-2 1-9 0,4-1-4 15,0 2-4-15,2-1-2 0,-1-1 1 0,5 1-1 0,0 1 0 0,3-2 0 16,2 0 2-16,1 3 1 0,2-4 2 0,3 3 1 0,2-3-1 15,3 4 0-15,0-4 1 0,3 1 2 0,0 1 3 0,3-2 1 0,2 0 2 16,1-2 1-16,2 1 2 0,0 0 2 0,3-2 0 0,-1 0 2 0,1 1 1 16,3-2 1-16,-3 1 2 0,3-2 2 0,-4 1-2 0,1-1-2 15,-2 1-1-15,0-1-3 0,-3-1-1 0,-1 1-2 0,-2 3-3 0,-3-3-4 16,-3 0-9-16,0 2-12 0,-4 1-19 0,-4-1-25 0,-3-1-38 16,0 3-46-16,-7-1-87 0,-2 0-106 0,-2 2-97 0,-5 0-87 0,-5 2-47 15,-2 0-25-15,-4 1-15 0</inkml:trace>
  <inkml:trace contextRef="#ctx0" brushRef="#br0" timeOffset="121396.3377">5165 2385 477 0,'0'-5'473'0,"0"1"-43"0,0 0-81 0,0-1-100 0,0 1-53 0,0 1-33 16,0-2-19-16,0 1-12 0,0-1-11 0,0 3-6 0,0-1-5 15,0 0-4-15,0 0-9 0,0 2-12 0,0-2-8 0,0 1-8 0,0 1-6 16,0 1-6-16,0 0-8 0,0 0-7 0,0 0-8 0,0 0-6 0,0 0-7 16,0 0-5-16,0 0-7 0,0 0-6 0,0 0-6 0,0 0-7 15,0 0-5-15,0 0-6 0,0 0-6 0,0 0-5 0,0 1-2 0,0 1-2 16,0 1-2-16,0-1 1 0,0 1 1 0,0 2 1 0,0 2 3 16,0-2 1-16,0 2 4 0,0 3 4 0,0 0 3 0,0 2 4 0,0 2 5 15,0-2 5-15,0 5 3 0,0 2 1 0,0-1 4 0,0 1-1 16,0 4 1-16,-1-2 0 0,-1 1-1 0,2 3 0 0,-2-3 2 0,2 2-2 15,-3 1 1-15,2-1 0 0,-1 2 1 0,0-1-2 0,-1-1-2 16,0 2-1-16,0-1 1 0,2-1-1 0,-1-1 0 0,0 2-2 0,-1-1 1 16,2-1 0-16,-1-2-2 0,0 3 0 0,-1-3-1 0,1 0 0 0,1 0 0 15,1-2 0-15,-2-1 0 0,2 1 3 0,-1-2 1 0,-1 0-1 16,2-2 2-16,-2 0 2 0,1-4 1 0,1 1 0 0,-3 0 2 0,3-3 2 16,0-1 2-16,0 0 1 0,0-1 3 0,0-2 3 0,0 1 3 15,0-3 2-15,0 0 6 0,0-1 4 0,0-2 5 0,0 0 6 0,0 0 4 16,0 0 2-16,0 0 0 0,0-2-2 0,0-1-2 0,0 0-6 0,0-3-4 15,0 0-6-15,0-2-7 0,0-1-8 0,0-1-9 0,0-4-10 16,0 0-10-16,3 0-11 0,-3-3-7 0,1 1-7 0,1-5-3 0,-2 3-2 16,2-2 0-16,-1 0 2 0,1-2 1 0,-1 0 1 0,1 0 4 0,0-2 4 15,-1 1 3-15,-1 0 7 0,2 2 3 0,-2-1 8 0,2-1 2 16,-2 0 3-16,0 3 4 0,0-2 4 0,0 3 2 0,0-2-1 16,0 1 2-16,0 1 1 0,0 2 0 0,0 0-1 0,0-2 0 0,0 3 0 15,0 0 1-15,0 1-1 0,0-1 1 0,0 1 1 0,0 0-1 0,0 4 0 16,0-2 2-16,0 1 0 0,0-2 2 0,0 4 1 0,0 0 2 15,0 1 3-15,0 0 1 0,0 2 2 0,0-1 2 0,0 3 0 16,0-2 1-16,0 2-1 0,0 0 0 0,0 3-1 0,0-1-4 0,0 0-5 0,0 1-3 16,0 1-5-16,0 1-6 0,0 0-5 0,0 0-6 0,0 0-8 15,0 0-6-15,0 0-7 0,0 0-4 0,0 1-1 0,0 2-1 0,0 2 0 16,0-1 3-16,0 4 4 0,0-1 2 0,0 3 3 0,0 2 4 16,0-1 3-16,0 4 5 0,0 2 4 0,0 0 5 0,0 2 6 0,0 1 2 15,0 2 2-15,0-1 1 0,-2 2 0 0,2 0-1 0,-2 2 0 16,2-2 0-16,-1 2 0 0,-1-1 0 0,2 0-1 0,-2 0 1 0,1 0-2 15,1-2-2-15,-2 2 0 0,2-2-1 0,-1 0-1 0,-1-1 1 0,0-1 0 16,1 0-1-16,1 0 2 0,-3-2-1 0,3-1-1 0,-1 0 2 16,-1 0-2-16,2-2 1 0,-2 0 3 0,2-2 0 0,-1 0 0 0,-1-1 2 15,1-2 2-15,-1 0 0 0,2-1 3 0,0 0 0 0,0-1 1 16,0-1-7-16,0-1-7 0,0 1-18 0,0-3-22 0,0 1-33 0,2-3-39 16,-1 1-66-16,-1-3-79 0,0 0-84 0,0 0-87 0,0 0-49 0,3 0-28 15</inkml:trace>
  <inkml:trace contextRef="#ctx0" brushRef="#br0" timeOffset="139542.9015">4549 10216 187 0,'0'0'223'0,"0"0"-62"0,0-1-33 0,0-1-17 16,0 2-9-16,0-1-3 0,0 1 1 0,0 0 4 0,0-2-4 0,0 2-6 15,0 0-4-15,0 0-2 0,0 0-5 0,0 0-3 0,0 0-2 16,0-3-3-16,0 3 0 0,-2-1 2 0,2 1 1 0,0 0-1 0,0 0 0 16,0 0-1-16,0 0-2 0,0 0 0 0,0 0-5 0,-2-1-2 15,2 1-4-15,0 0-4 0,0 0-2 0,0 0-5 0,0 0-3 0,0 0-4 16,0 0-4-16,0 0-2 0,0 0-4 0,0 0-5 0,0 0-3 0,0 0-2 16,0 0-3-16,0 0-2 0,0 0-2 0,-1 0-2 0,-1 0-1 15,2 0-3-15,-2 1-2 0,1-1-3 0,1 1-2 0,-3 2-3 0,3-3-3 16,-1 0-3-16,-1 3 1 0,-1 0 0 0,1 0 0 0,-1 0 4 15,0 1 3-15,-2 4 4 0,2-1 3 0,-2 1 2 0,-3 4 4 0,2-1 4 16,-1 2 1-16,-1 2 3 0,1 0 2 0,-1 3 1 0,0 1 0 0,0 0-1 16,0 0-2-16,0 2-2 0,0 0 0 0,3 2-4 0,-2-2-1 15,2 5-1-15,0-3-1 0,0 1-1 0,2 2 2 0,0-1-1 0,3-1 0 16,0 2-2-16,0-2-5 0,3 0-5 0,2 0-12 0,0 0-13 16,1-3-17-16,2 1-18 0,0-1-23 0,0-1-26 0,3-1-36 0,0 0-40 15,0-2-50-15,3 0-53 0,-1-2-82 0,-2-1-93 0,3 1-52 16,-1-1-30-16,1-5-9 0</inkml:trace>
  <inkml:trace contextRef="#ctx0" brushRef="#br0" timeOffset="140269.8935">4900 10390 500 0,'-2'-1'530'15,"2"-1"3"-15,-1 2-88 0,-1-1-135 0,2 1-87 0,0 0-63 0,0 0-40 16,0 0-27-16,0 0-15 0,0 0-14 0,0 0-12 0,0 0-14 16,0 1-12-16,-2-1-12 0,2 2-10 0,-1 0-8 0,-1 1-4 0,-1 2-1 15,1-1 1-15,-1 4 1 0,0-1 4 0,0 3 2 0,-2-1 5 16,1 1 4-16,0 2 5 0,-2 0 5 0,1 2 5 0,0 1 2 0,-1 0-1 15,0 1 2-15,-1 1-1 0,1-1-2 0,1 2-2 0,-2-1-2 0,0 1 0 16,1-2-1-16,-1 3-2 0,1-2 0 0,0-2-3 0,1 0-2 16,0 0-2-16,1-1-1 0,0-1-1 0,-1-2-1 0,0-1 0 0,1 1 1 15,1-4 3-15,2-1 3 0,-1 1 5 0,0-3 6 0,1 1 12 16,-1-2 14-16,2 2 14 0,-1-5 16 0,1 0 13 0,0 0 13 0,0 0 7 16,0 0 2-16,0-5 1 0,1 2-1 0,-1-2-5 0,3-3-3 15,-1 0-7-15,1 0-7 0,-1-4-12 0,1-2-15 0,3-1-15 0,-1-2-17 16,0 0-13-16,-1-3-15 0,1 2-7 0,2-4-4 0,0 2-3 0,-2 1-1 15,0-2 0-15,1 1 0 0,-1 2-1 0,1 2 0 0,-1-1 1 16,0 0 0-16,-2 3-2 0,2 2 2 0,-2-1 0 0,3 2-1 0,-3 1 0 16,0 2-1-16,0-1-1 0,1 2-3 0,-1 2-1 0,-2 0-3 15,1 0-2-15,1 3-4 0,-1-1-3 0,0 1-5 0,-1 1-2 0,2-1-2 16,0 2 0-16,0 0-1 0,-1 2 0 0,4-1-2 0,-3 2 1 16,2-1 1-16,0 2 2 0,1 1 2 0,0 0 2 0,1 2 5 0,-1-2 4 15,1 5 5-15,2 0 4 0,-3-2 3 0,2 2 2 0,-3 1 1 0,3-1 4 16,-2 2 1-16,1 2 4 0,-1-1 1 0,-1 0 1 0,2 0 1 15,-2-1 2-15,0 2 0 0,-2 1 0 0,2-1 1 0,0-2 1 16,-2 1 0-16,1 1 0 0,-2 0 1 0,1-1 0 0,-1-1-2 0,1 0-4 16,-1-2-6-16,-1 1-9 0,1-1-8 0,1 2-11 0,-1-4-13 15,-1 1-15-15,1-1-15 0,1-2-17 0,0 0-17 0,-2-1-22 16,1 2-21-16,-2-3-28 0,3 1-29 0,-1-1-23 0,-2-3-20 0,1 2-30 16,-1-3-33-16,0 0-58 0,0 0-72 0,0 0-34 0,0 0-18 15</inkml:trace>
  <inkml:trace contextRef="#ctx0" brushRef="#br0" timeOffset="140501.4406">4803 10662 492 0,'-3'0'547'0,"0"0"-36"0,-2 0-62 0,3 0-71 0,1 0-77 0,1 0-51 15,0 0-40-15,0 0-24 0,0 0-18 0,0 0-15 0,0 0-15 0,0 0-14 16,0 0-16-16,0 0-16 0,1-2-17 0,1 2-13 0,0 0-11 15,1 0-11-15,2-5-9 0,-2 5-7 0,4-2-4 0,-2-1-7 0,2 0-3 16,-1-1-4-16,4 1-4 0,-1 1-5 0,-1-3-5 0,2 2-8 0,0-1-10 16,1 1-13-16,1-1-15 0,0 2-22 0,-1-1-21 0,2 0-28 15,-2 0-29-15,2 0-41 0,1-1-49 0,-3 3-71 0,3-2-82 0,-3 2-75 16,2-2-68-16,-2 0-33 0,0 0-16 0</inkml:trace>
  <inkml:trace contextRef="#ctx0" brushRef="#br0" timeOffset="140825.7324">5143 10231 488 0,'-1'-5'587'15,"-1"0"14"-15,2 0-71 0,0 1-113 0,0 2-93 0,0-2-83 0,0 1-50 16,0 0-31-16,0 1-22 0,0 2-15 0,0 0-16 0,0 0-17 0,0 0-19 15,0 0-21-15,0 0-15 0,0 0-15 0,0 0-8 0,2 0-8 16,-1 2-1-16,3 0 0 0,1-1 1 0,-1 2 4 0,0 1 2 16,1 1 4-16,0-1 3 0,4 2 3 0,-2 0 5 0,1 2 3 0,1 1 3 15,2 1 3-15,-1 0 1 0,-1 3 1 0,5-3 0 0,-4 4-2 16,4-1-3-16,-3 2-3 0,2 2-1 0,1-1-2 0,-3 2-3 16,1-1 0-16,0 5-2 0,-3-1-1 0,2 2-1 0,0-1 0 0,-4 2 0 15,2 2 0-15,-3-1-3 0,-2 4-4 0,-3-3-10 0,-1 5-12 16,-3 0-21-16,-2 1-24 0,-6-1-38 0,-1 1-45 0,-4 2-70 15,-2 0-83-15,-4 2-115 0,-3-2-128 0,-2 2-74 0,-3-2-44 0,-1 0-20 16,-3 1-5-16</inkml:trace>
  <inkml:trace contextRef="#ctx0" brushRef="#br0" timeOffset="145992.8828">2524 4771 34 0,'-2'0'332'0,"2"-1"-75"0,-1 1-94 0,1 0-45 0,0 0-21 15,0 0-6-15,-2-2-1 0,2 2 0 0,0 0 1 0,0 0-1 0,0 0 0 16,0 0-3-16,0 0-5 0,0 0-6 0,0 0-6 0,0 0-7 16,0 0-7-16,0 0-5 0,0 0-5 0,0 0-3 0,0 0-3 15,0 0 1-15,0 0-1 0,0 0 0 0,0 0-1 0,0 0 0 0,0 0 0 16,0 0-2-16,0 0-2 0,0 0-3 0,0 0-1 0,0 0-4 15,0 0-1-15,0 0-4 0,0 0-1 0,0 0 0 0,0 0-3 0,0 0 0 16,0 0-1-16,0 0-2 0,0 0 0 0,0 0 0 0,0 0-2 0,0 0 1 16,0 0-2-16,0 0-1 0,0 0-1 0,2-2-2 0,-1 2-1 0,3 0-1 15,0-3-2-15,2 3-1 0,2 0 1 0,0-2-1 0,2 0-1 16,6-1 2-16,-2 1-1 0,5 1 1 0,1-2-1 0,1 2 1 16,4-2 1-16,2 0-1 0,1 1 2 0,4 1-1 0,0-3-2 0,3 4-1 15,1 0-1-15,3 0-2 0,1 0 0 0,1 0-2 0,2 4-2 0,-1-1 0 16,4 0-2-16,-1 1-1 0,0 2-3 0,1 1-4 0,1 1-3 15,1 1 1-15,-1 1 4 0,1 1 1 0,1 1 2 0,1 3 2 16,-2 0 3-16,4 2 0 0,-2 2 2 0,1 1 1 0,1 1-1 0,0 0 3 16,-1 3 2-16,1 2 1 0,2-1 0 0,-2 3-2 0,0 1-4 0,0 2-5 15,0 1-4-15,2 0-5 0,-5 3-3 0,2 2-2 0,-5-1 3 0,3 3 1 16,-5-1 1-16,2 1 3 0,-3 3 0 0,-1-1 3 0,-1 0 2 16,-1 0 3-16,1 2 4 0,-5-3 5 0,-1 2 5 0,0 0 4 0,0-1 2 15,-1-2 1-15,-4 0-3 0,-1 2-1 0,-2-5 0 0,0 2-2 16,-2-4 0-16,-3 0-3 0,-3-2 0 0,0-2-2 0,-2-2 0 0,-1-2-2 15,-2-2-1-15,-3-2 0 0,-1-2 2 0,1-2-1 0,-3-1 0 16,-2-2 1-16,-1-2 3 0,0-2 1 0,1-1 1 0,-3-1 0 0,-1-1-1 16,-1-2-21-16,-1 0-31 0,-3-1-69 0,1 0-89 0,-5 0-106 15,-1-3-114-15,-2 3-58 0,-2-2-33 0,-3-1-22 0</inkml:trace>
  <inkml:trace contextRef="#ctx0" brushRef="#br0" timeOffset="162391.8102">13626 5799 49 0,'-1'0'82'0,"-1"-2"5"0,0 1 3 0,-1 1 2 0,-1-3-2 16,2 3-2-16,-1-2-5 0,0 1-4 0,0-1-4 0,-1 0-3 15,1 2-2-15,0-1-5 0,1 0-2 0,-2 1-3 0,-1-2-5 0,2 2-4 16,0-1-5-16,-2-1-4 0,3 2-2 0,-2-1-2 0,0-1-1 16,1 2-1-16,0-1-1 0,-1-1-1 0,0 2-2 0,0-1 1 15,0-1-1-15,1 2 0 0,-2-2 0 0,2 2-2 0,0-1 2 0,-1 1-2 16,0 0 0-16,1-1 1 0,0 0-1 0,0 1 2 0,0 0 0 15,-1-2 2-15,1 2 0 0,0-1-2 0,-1-1 1 0,0 2-2 0,3 0 0 16,-1-2-2-16,-1 1-1 0,1 1-1 0,2 0-2 0,0 0-1 16,-1 0-3-16,1 0-2 0,0 0-2 0,0 0-4 0,0 0-2 15,0 0-5-15,0 0-2 0,0 0-4 0,0 0-4 0,0 0-1 0,0 0-3 16,1 0-2-16,1 0 0 0,0 0-2 0,1 0 1 0,0 0 1 16,4 0-1-16,0 0-1 0,-1 0 1 0,2 0 0 0,3 0 0 15,-1 0 1-15,1 0-2 0,3 0 1 0,-1 0-1 0,2 0-3 0,2 0-2 16,-2 0-2-16,3 0-3 0,-1 0-3 0,-1 0-1 0,4 0-2 15,-3 0-1-15,1 0-1 0,-1 0 0 0,-1 0 1 0,3 0-1 0,-2 0 1 16,-1 0-1-16,-2 0-3 0,-1 0 1 0,2 1-1 0,-3-1-1 16,-1 2 0-16,-3-2 0 0,1 0-1 0,0 2 1 0,-3-1 0 0,-1-1 3 15,-1 0 1-15,-1 0 3 0,1 0 3 0,-3 0 1 0,1 0 3 16,-2 0 1-16,0 0 1 0,0 0 2 0,0 0 1 0,-2 0 2 16,-1 0 1-16,-2 0 0 0,-1 2 1 0,1-2 0 0,-3 0 0 0,0 1-1 15,-2 0 2-15,0-1 1 0,0 1 4 0,-4 1 0 0,3-2 2 16,-3 2 2-16,1-1 2 0,0-1 2 0,-2 2 2 0,0-1 0 0,0-1 1 15,0 2 1-15,-2-1-2 0,0-1 1 0,1 3-2 0,-3-1 0 16,3-2 0-16,1 2 1 0,-3 0-1 0,1 0 1 0,1-1-1 0,0 1 1 16,2-2-2-16,-4 1 0 0,5 1 2 0,-2-1-1 0,2 1 1 15,-1-2-1-15,3 1 1 0,-1 0-1 0,0-1 3 0,3 2 3 16,-2-2 4-16,5 1 3 0,-3 1 3 0,1-2 5 0,1 2 3 0,0-2 3 16,3 0 4-16,0 0 6 0,0 0 6 0,0 0 6 0,1 0 5 15,-1 0 5-15,-1 0 1 0,3 0 2 0,1 0-1 0,-1 0-1 0,-1 0-1 16,3 0-1-16,0 0-1 0,-2-2-3 0,2 2 0 0,0 0-4 15,0 0-6-15,0 0-5 0,0 0-6 0,0 0-5 0,0 0-5 16,0 0-4-16,2 0-5 0,-2-2-6 0,2 1-4 0,-1 1-6 0,2-2-4 16,2 2-5-16,-1 0-4 0,1-1-3 0,2 0-3 0,-1 1-2 15,2-2-2-15,3 1 1 0,2 1-1 0,-1-2-2 0,3 1 1 0,2 1-1 16,-1-2 1-16,1 1-2 0,2 1-3 0,0 0-1 0,3 0-1 16,-3 0-2-16,3 0-1 0,-1 0-4 0,0 0-3 0,-1 0-1 15,2 0-2-15,-3 0 0 0,3 0-1 0,-3 0 1 0,-3 0 2 0,3 1 3 16,-3 1 4-16,-2-2 1 0,1 0 2 0,-2 1 1 0,-3 1 3 15,2-2 2-15,-4 0 4 0,-1 0 4 0,-2 1 4 0,-2-1 3 0,0 2 2 16,0-2 2-16,-3 0-1 0,0 0 1 0,0 0 1 0,0 0-2 16,-1 0-2-16,-2 0 2 0,-1 0 0 0,0 0 0 0,-5 0 2 0,1 0-4 15,-2 0-4-15,-2 0-7 0,0 0-8 0,-1 0-20 0,-4 1-22 16,4 0-39-16,-4-1-45 0,1 2-75 0,0-2-87 0,0 1-52 16</inkml:trace>
  <inkml:trace contextRef="#ctx0" brushRef="#br0" timeOffset="164124.6704">14538 5770 77 0,'-3'-7'486'0,"3"-1"-5"0,-2-1-87 0,2 1-127 0,-1 1-73 16,-1 0-45-16,2 1-25 0,-1-2-18 0,-1 2-12 0,2-1-8 15,0 0-11-15,0 0-10 0,0 2-8 0,0-2-9 0,0 2-6 0,0 2-6 16,2-2-4-16,-1 0-1 0,-1 1-3 0,0 1-1 0,0-2 0 15,0 2 1-15,0 0 1 0,0 0 3 0,0 0 0 0,0 2 1 0,0-1-1 16,0-1-1-16,0 3-4 0,0 0-5 0,0 0-3 0,0 0-4 16,0 0-5-16,0 0-5 0,0 0-8 0,0 0-6 0,0 0-6 15,0 0-7-15,0 2-2 0,-1-1-5 0,-1 2 0 0,2 2-1 0,-3-1 2 16,2 2 3-16,-1 1 4 0,-1 3 3 0,0 0 3 0,0 1 6 16,-1 2 4-16,-1 3 7 0,2 1 2 0,-3 1 4 0,3 1 1 15,-2 1 2-15,2 1 0 0,-2 1 2 0,2 1-1 0,0 1 1 0,0-1-2 16,-2 1 0-16,4 0-1 0,-1 0 0 0,1-2-1 0,1 1-1 15,-2-2-1-15,0 0-1 0,2 0-1 0,0-2 1 0,0 0-2 0,0-3-1 16,0 0-2-16,0 1-4 0,0-4-1 0,0 0-4 0,0 1-7 16,0-3-7-16,0-1-12 0,0 0-12 0,2 0-17 0,0-3-17 0,-2-1-23 15,0 1-27-15,0-3-31 0,0 1-34 0,0-2-47 0,0-1-54 16,-2 0-67-16,0 1-75 0,-1-3-38 0</inkml:trace>
  <inkml:trace contextRef="#ctx0" brushRef="#br0" timeOffset="164841.5468">13361 5813 159 0,'-2'-2'187'0,"2"0"-31"15,-1-1-22-15,-1 1-12 0,2 1-10 0,-2-1-3 0,2 0-1 16,0 0-2-16,0 1-2 0,0-2-4 0,-1 1-3 0,1 1-5 16,-2 1-7-16,2-2-4 0,0 0-4 0,0 2-6 0,-1 0-6 0,1 0-7 15,0 0-7-15,0 0-8 0,0 0-8 0,0 0-8 0,0 0-6 0,0 0-6 16,0 0-7-16,0 0-7 0,0 0-8 0,0 0-8 0,0 0-8 15,0 0-4-15,1 0-3 0,1 2 1 0,-1 0 0 0,3-2 2 16,0 3 3-16,1-2 3 0,3 1 2 0,-2 1 1 0,2-1 0 0,2 1 0 16,1 1 0-16,2-1 2 0,-3-1 3 0,3 1-4 0,0 1-5 15,3-3-5-15,-4 3-6 0,4-1-8 0,-2-1-6 0,0 0-6 0,2-1-4 16,-2 1-4-16,1 1-3 0,0-3 0 0,0 2 2 0,0-2 3 16,0 0 5-16,-1 0 7 0,-3 0 6 0,2 0 9 0,-1 0 8 0,-2 0 11 15,1 0 8-15,-3-2 11 0,0 2 7 0,-2 0 6 16,-1 0 7-16,-1 0 2 0,0 0 2 0,-3-1-4 0,-1 1-6 0,0 0-9 15,0 0-8-15,-1 0-10 0,-3 0-13 0,-2 0-14 0,2 0-17 0,-4 0-18 16,-1 1-18-16,0-1-21 0,-2 2-20 0,1 0-14 0,-5 1-17 16,2 0-24-16,-1 0-30 0</inkml:trace>
  <inkml:trace contextRef="#ctx0" brushRef="#br0" timeOffset="168859.4248">3890 11778 515 0,'0'0'518'0,"-2"0"3"0,0 2 2 0,2-2-88 15,-1 0-135-15,-1 3-103 0,2-1-87 0,-1-2-51 0,-1 2-35 16,2-1-17-16,0 1-8 0,0 1-2 0,0 0 0 0,-2-1 0 0,2 5-3 16,0-3-1-16,0 3-6 0,-1 0-1 0,-1 3-3 0,2 3 1 15,-2-4 1-15,1 5 6 0,1-2 5 0,-3 3 5 0,3 0 2 0,-1 0 3 16,-1 1 2-16,2-2 1 0,0 3 1 0,0-2 1 0,0 0 0 0,0-1 1 15,0-1-2-15,0 0-3 0,0-1-7 0,0 1-7 0,0-1-7 16,0 0-9-16,0-2-12 0,2-1-16 0,-1 0-16 0,-1-3-24 0,3 2-26 16,-3-1-29-16,1-1-30 0,1-2-30 0,-2 0-27 0,3 1-23 15,-1-5-22-15,-2 0-47 0,0 0-61 0,3 0-36 0</inkml:trace>
  <inkml:trace contextRef="#ctx0" brushRef="#br0" timeOffset="169207.9011">3853 11506 281 0,'-5'-1'454'0,"2"-2"3"0,-3 3-95 15,3 0-139-15,0 0-89 0,0 3-62 0,-1-2-34 0,1 4-21 0,0-1-9 16,-2 2-2-16,2-1-1 0,0 5 4 0,0-3 2 0,1 5 2 16,-1-2-2-16,1 0-1 0,1 1-1 0,1 1 0 0,-2-2 1 0,2 0 0 15,0 2 2-15,2-1-2 0,-2-2 1 0,1 0-1 0,1 0 0 16,0-1 0-16,-1-1-1 0,1 0 0 0,1 0 3 0,0-1 0 15,-2-1 3-15,1-1 0 0,1-3 3 0,-1 2 3 0,1-1 2 0,-1-1 4 16,-1-1 3-16,3-1 1 0,-1-1 1 0,0 1-1 0,0-2-2 0,1 1-1 16,1-5-1-16,-2 1-2 0,2-1-2 0,0 0-4 0,0-3-2 15,1 2-4-15,-3-1-3 0,2-1-5 0,-2-1-5 0,0-2-4 0,1-1 1 16,-3 2 1-16,1 0 1 0,-2-1 2 0,0 2 1 0,0-1 0 16,0 2 1-16,0-2-2 0,-2 6-2 0,1-2-2 0,-1 1-2 0,0-1-3 15,-1 2-2-15,0 2-4 0,1 2-4 0,-1-3-3 0,0 3-6 0,-3 2-5 16,1 0-3-16,2 2-2 0,-2 1-4 0,0 1-7 0,0 2-12 15,0 1-18-15,0 2-18 0,0 3-17 0,0 0-27 0,-1 3-26 0,1 2-51 16,1 1-63-16,0 0-55 0,1 3-49 0,1 1-34 0</inkml:trace>
  <inkml:trace contextRef="#ctx0" brushRef="#br0" timeOffset="169624.0738">4071 11928 97 0,'2'-3'588'0,"-2"-1"10"0,0 1 12 0,0-1 10 0,0 1-96 0,0 1-149 16,0 1-99-16,0-1-71 0,0 2-48 0,0 0-37 0,0 0-24 0,0 0-21 15,0 0-18-15,0 0-16 0,0 0-19 0,0 0-16 0,0 2-13 16,2-1-11-16,-2 1-5 0,0 1-6 0,0 1-1 0,0 0 0 16,0 0 0-16,0 3 3 0,0-2 3 0,0 3 3 0,-2 1 5 0,2-2 3 15,-2 4 5-15,2-3 5 0,-1 4 2 0,-1-4 2 0,1 3 0 0,-1-2 1 16,0 0 2-16,2 0-1 0,-1-2 2 0,-1 1-1 0,2-1 1 15,-2 0 1-15,1-3 2 0,1-1 2 0,0 0 3 0,0-1 1 0,0 3 4 16,0-5 4-16,0 0 4 0,0 0 4 0,0 0 3 0,0 0 0 0,0 0 1 16,1-5-2-16,1 3-4 0,0-1-4 0,1-1-2 0,0-4-4 15,0 0-4-15,2-1-3 0,0 0-5 0,1-1-1 0,0-2-7 0,1 0-5 16,-1 0-3-16,2-3-4 0,-2 5 2 0,-1-1 2 0,3 0 3 16,-3 2 5-16,2 0 4 0,-2 1 1 0,-2 1 2 0,2 1 0 0,-3 2-2 15,1 1-6-15,0-2-1 0,-1 2-3 0,-1 2-3 0,1-1-2 16,-2 2-3-16,0 0-1 0,4 2-2 0,-4-1-1 0,2 2-2 0,1 2 1 15,-1-2-1-15,-1 4 2 0,1-1 5 0,1 2 3 0,-1 0-1 16,-1 4-5-16,1-2-10 0,1 0-13 0,1 1-20 0,-3 2-21 0,3 1-28 16,0-1-29-16,-1 1-39 0,0-2-45 0,0 0-52 0,0 3-57 0,1-3-77 15,-1 0-90-15,2-2-44 0,-1-1-26 0,1 0-6 0</inkml:trace>
  <inkml:trace contextRef="#ctx0" brushRef="#br0" timeOffset="169908.3029">4621 11622 66 0,'-1'-8'583'0,"-2"0"11"0,1 0 4 0,-1 5 2 16,0-3-103-16,-1 1-153 0,1 2-96 0,2 0-70 0,-2 0-45 16,1 1-31-16,-1 1-22 0,1 0-17 0,1 1-16 0,-1 1-16 0,-1 0-13 15,0 4-12-15,0 0-11 0,-1 1-7 0,-3 1-5 0,2 2-2 16,0 4-1-16,0-1 1 0,-1 2 2 0,-1 1 2 0,0 2 4 0,1 4 3 15,1 0 4-15,0 0 2 0,0 1 4 0,-1 2 0 0,3-3 2 0,0 3 1 16,1 1 0-16,-1-3 2 0,3-1 0 0,0 4 1 0,0-2 1 16,3-1-1-16,-1-1-2 0,1 2-1 0,0-4-6 0,3-2-8 0,-1 6-10 15,1-6-13-15,1 0-16 0,-1-1-17 0,3-1-19 0,-1 0-17 0,2-1-23 16,-1-2-23-16,1-2-32 0,1-1-35 0,0-1-46 0,0-3-51 16,0 0-73-16,3-1-83 0,-2-4-41 0,1 0-22 0,0-4-4 0</inkml:trace>
  <inkml:trace contextRef="#ctx0" brushRef="#br0" timeOffset="170131.9515">4805 11733 48 0,'-5'-5'591'0,"-1"0"5"16,1 1 3-16,0 1 2 0,3 0-106 0,-2 2-158 0,1-1-107 16,1 2-79-16,2 0-52 0,0 0-38 0,0 0-23 0,0 0-16 0,0 2-10 15,0 1-13-15,0 1-8 0,0 0-6 0,0 4-3 0,0 0-2 16,0 1 2-16,2 1 2 0,-2 3 5 0,1-4 3 0,1 5 3 0,-2-2 3 15,2 3-2-15,0 0-7 0,-2-1-5 0,0 1-9 0,0 0-10 16,0-2-10-16,0 0-10 0,0 2-12 0,0-1-11 0,0-3-13 0,-2 2-16 16,0-2-17-16,2-1-14 0,-2 1-15 0,1-2-8 0,1-1-7 0,-2-3-4 15,2 1-4-15,0-2-16 0,0 0-22 0,0-4-12 0,0 0-9 16,0 0 0-16,0 0 5 0,0-5 17 0,0 0 21 0,0-2 29 0,0 0 31 16</inkml:trace>
  <inkml:trace contextRef="#ctx0" brushRef="#br0" timeOffset="170558.2691">4773 11933 30 0,'0'-15'143'0,"0"1"38"0,0-1 28 0,0 1 23 0,0 1 15 16,0-1 11-16,0 0 1 0,0 3-3 0,-1-3-7 0,-1 3-11 0,2 1-13 15,0 0-13-15,0 0-19 0,0 0-17 0,0 0-19 0,0 4-15 0,2-2-16 16,-1 2-16-16,-1-1-14 0,2 1-16 0,-1 1-14 0,1-2-14 16,2 1-11-16,-2 2-11 0,1-1-10 0,0 0-9 0,1 1-7 15,0-2-9-15,1 6-6 0,-2-3-6 0,3 0-4 0,-2 1-5 0,0 1-3 16,0 1-3-16,-1 0-2 0,2 1 0 0,-2 1-1 0,3 1 1 0,-3 0 1 16,0 0 2-16,0 2 2 0,-1 3 2 0,1 0 4 0,-3 0 5 15,0 2 3-15,0 0 4 0,0 2 4 0,-3-1 5 0,1 2 3 0,-1 1 4 16,0-1 0-16,-3 1 2 0,1 0 0 0,-1 0 0 0,1-1-1 15,0 2 1-15,0-4 0 0,-2 1-1 0,2-2-2 0,0 0-1 0,0 0 2 16,2-3-2-16,0 1 2 0,-1 1 2 0,2-6 0 0,-1 2 5 0,1-2 1 16,2-1 3-16,-1 2 2 0,-1-3 2 0,2-1 4 0,0 0 2 15,0 0 2-15,0 0 1 0,0 0-1 0,3-1-1 0,-1 1-2 0,-1-4-4 16,3 2-5-16,0 0-6 0,1-2-4 0,0 1-6 0,1-1-5 0,-1-1-4 16,2-1-4-16,0 2-4 0,-1-1-4 0,1 0-3 0,-1 1-3 15,2-2-1-15,-2 4-1 0,-1-1-2 0,1 1 1 0,1 0-1 0,0 2 2 16,-2 0 1-16,3 0 1 0,-3 1 1 0,0 0-1 0,1 3 1 15,-2-1 2-15,1 0 1 0,0 4 3 0,-2-1 3 0,1 1 3 0,-1 0 3 16,1 0 3-16,-4 2 3 0,0-1 1 0,0 1 3 0,0 0 2 16,-4 1 3-16,2-1 1 0,-1-1 7 0,0 0 2 0,-2 0 4 0,2 0 5 15,-2 1 1-15,0-3 5 0,-2-1 1 0,0 2 3 0,-1-4 0 0,0 2 2 16,-1 0 2-16,1 0 0 0,0 0 2 0,-3-4-7 0,1 2-7 16,1 0-14-16,-2-3-16 0,3 2-20 0,-2-2-22 0,0 0-28 0,0-2-28 15,2 0-49-15,0-1-55 0,-3-2-92 0,5 0-108 0,-1-3-72 16,1 1-52-16,-2-4-24 0,4 1-11 0</inkml:trace>
  <inkml:trace contextRef="#ctx0" brushRef="#br0" timeOffset="170774.6597">5026 11483 472 0,'1'-3'555'0,"1"3"0"0,-2 0-1 0,2 0-111 0,-1 3-166 16,-1-1-103-16,2-2-68 0,1 3-36 0,-1 2-21 0,-1-1-8 0,2 4-4 15,1-1-4-15,-1 1-4 0,0 2-3 0,3 3-4 0,0 2 2 16,1-1 1-16,-1 3 2 0,2-1 2 0,-2 4 1 0,2 1-1 16,2 0 0-16,-1 1-2 0,-1 1-2 0,-1 1 1 0,-1-1 0 15,1 3 0-15,0-2-1 0,-4 1-2 0,-1 3-8 0,-1-3-16 0,-2 1-18 16,-2-1-17-16,-1 1-26 0,-5-1-29 0,1-1-45 0,0 2-51 16,-3-1-102-16,-5-1-126 0,2-1-78 0,-5-1-56 0,0 0-29 0,0-4-20 15</inkml:trace>
  <inkml:trace contextRef="#ctx0" brushRef="#br0" timeOffset="177457.2621">2984 6725 91 0,'0'0'157'0,"0"0"-39"15,0 0-18-15,-2-1-6 0,2 1-1 0,0 0 2 0,0 0 3 0,0 0 4 16,0 0-1-16,0 0-2 0,-1-1-4 0,1 1-8 0,0 0-6 15,-2-2-7-15,2 2-8 0,0 0-5 0,0 0-5 0,0-1-3 0,0-1-4 16,0 0-1-16,0 1-2 0,0-1-1 0,0 2-3 0,0-2-1 0,0 2-4 16,0-2-3-16,0 1-3 0,0-1-3 0,0-1-3 0,0 2-2 15,0-1-4-15,0 1-2 0,-1-2-2 0,1 0-1 0,0 0-3 0,-2 1-2 16,2-1-1-16,0 0 1 0,-2 0 0 0,2 0 2 0,-1 0 1 16,1 0-1-16,-2 0 2 0,2 1 2 0,0-1 2 0,-2 1 1 0,2-1 1 15,-1 1 1-15,1 0 2 0,0 2-1 0,0-4 0 0,-2 3 1 16,2-1-2-16,0 2 0 0,0-1 2 0,0 1 0 0,0 0-1 0,-1 0 0 15,1 0-4-15,0 0-3 0,0 0-3 0,0 0-3 0,0 0-5 16,0 0-6-16,0 0-3 0,0 0-6 0,0 0-2 0,0 0-4 0,0 0-5 16,-2 0-4-16,2 0-3 0,-2 1-3 0,0 1 1 0,0-1 0 0,-1 3 2 15,1 0 2-15,-1 1 3 0,0 0 5 0,-2 1 4 0,0 3 3 16,0-1 4-16,-2 2 5 0,-1 1 3 0,1-1 4 0,1 4 4 0,-3-2 2 16,-1 1 1-16,2 1 2 0,-1 0 1 0,1 1-1 0,0-1 1 15,0 1-1-15,-1-1 0 0,1-1 2 0,0 1-2 0,0 0-2 0,0-3-9 16,0 1-12-16,0 0-19 0,3-1-22 0,-2-1-23 0,2 0-25 0,2-1-31 15,-2-1-32-15,3-2-35 0,-1 2-37 0,1-2-67 0,1-2-77 16,-1-1-49-16</inkml:trace>
  <inkml:trace contextRef="#ctx0" brushRef="#br0" timeOffset="178034.8003">3106 6657 20 0,'-2'0'38'0,"2"0"-1"0,0 0-2 0,0 0 0 16,0 0 0-16,0 0 0 0,0 0 0 0,0 0-3 0,0 0-1 15,0 0-3-15,0 0-2 0,0 0-3 0,0 0 0 0,0 0-2 0,0 0-1 16,0 0-1-16,0 0-2 0,0 0-1 0,0 0-2 0,0 0-3 16,0 0-1-16,0 0-1 0,0 0 0 0,0 0 0 0,0 0 0 0,0 0-1 15,0 0 0-15,0 0-2 0,0 0 1 0,0 0 0 0,0-2 0 16,0 2-1-16,0 0 0 0,0 0 0 0,0 0 0 0,0 0 0 0,0 0-3 16,0 0-1-16,-2 0-7 0,2 0-5 0,0 0-9 0,-1 0-12 0,1 0-12 15,0 0-17-15,0 0-13 0,0 0-14 0,0 0-14 0,-2 0-15 16</inkml:trace>
  <inkml:trace contextRef="#ctx0" brushRef="#br0" timeOffset="178241.9093">3031 6706 5 0,'0'0'160'0,"0"0"-37"0,0 0-30 0,0 0-22 16,0 0-19-16,0 0-16 0,0 0-13 0,0 0-18 0,0 0-23 0,0 0-22 15,0 0-22-15,0 0-21 0,0 0-23 0,0 0-43 0</inkml:trace>
  <inkml:trace contextRef="#ctx0" brushRef="#br0" timeOffset="178427.6132">3042 6700 47 0,'0'0'238'16,"0"0"-125"-16,0 0-79 0,0 0-58 0,0 0-38 0,0 0-29 15,0 0-45-15</inkml:trace>
  <inkml:trace contextRef="#ctx0" brushRef="#br0" timeOffset="179642.1104">1795 8199 59 0,'0'0'94'0,"0"0"-10"0,0 0-4 15,0 0-3-15,0 0 3 0,0 0 4 0,0 0 3 0,0 0 4 16,0 0 3-16,0 0 0 0,0 0 1 0,-1 1-2 0,1-1-1 0,-2 1 0 15,2-1-4-15,-2 2-1 0,1-2-6 0,-1 2-7 0,1-1-7 16,-1-1-9-16,-1 2-8 0,-1-2-9 0,-1 3-8 0,0 0-8 0,-3-1-8 16,1 3-7-16,-3 0-8 0,0 1-9 0,-3 2-6 0,-1 2-6 0,0 0-1 15,-4 4 2-15,4-2 3 0,-5 5 0 0,2 0-5 0,-1 1-9 16,0 2-18-16,0 3-18 0,-1 1-27 0,3-1-30 0,-1 5-38 0,0-2-46 16,4 3-61-16,0 0-70 0,-1 3-47 0</inkml:trace>
  <inkml:trace contextRef="#ctx0" brushRef="#br0" timeOffset="180323.9649">1609 7703 7 0,'0'0'201'16,"0"0"-44"-16,0 0-29 0,0 0-24 0,0 0-17 0,0 0-12 0,1 0-5 15,1 0-4-15,1 0-3 0,0 3-3 0,2-3-4 0,3 0-2 16,-2 0-1-16,4 1-3 0,-1-1-2 0,2 1-3 0,2 1-4 0,1-2 0 16,0 1-3-16,3 1-4 0,1 0-4 0,1 3-4 0,3-5-3 15,-3 5-3-15,5-1-4 0,-2 0-6 0,1 1-4 0,0 1-4 0,2 2-4 16,-1-2-1-16,1 2-1 0,-2 0-2 0,2 3-1 0,-2-1 0 15,1 1 1-15,-1 1 0 0,-2-2 0 0,3 3 1 0,-2-1-1 0,-2 3 2 16,1-2 0-16,-2 2 3 0,1-3 2 0,-2 4 0 0,-1-2 2 0,-1 1-1 16,0 0 0-16,0-2 0 0,-2 0 0 0,-3 0-1 0,3 0 1 15,-4-2-1-15,-2 1 1 0,0-2 1 0,1-2-1 0,-1 2 0 0,-3-3 0 16,1 0-1-16,-2-2 1 0,0 2-1 0,-1-4 0 0,-1 1 0 16,-1-1 0-16,1-2 2 0,-2 1 0 0,1 1-2 0,-1-3-2 0,0 0 0 15,0 0-7-15,0 0-10 0,0 0-10 0,-1-1-11 0,-1-1-9 16,-1 0-12-16,0 0-12 0,-1-1-14 0,0-2-18 0,-1 2-16 0,1-4-20 15,-3 1-16-15,2-2-20 0,-2 0-17 0,2 0-38 0</inkml:trace>
  <inkml:trace contextRef="#ctx0" brushRef="#br0" timeOffset="180463.7186">2092 7686 27 0,'-3'0'42'0,"0"0"-5"15,1-3-4-15,-1 3-7 0,3 0-7 0,0 0-8 0,0 0-7 16,0 0-9-16,0 0-8 0,0 0-6 0,0 0-4 0,0 0-4 0,0 0-4 16,0 0-2-16,2 0-1 0</inkml:trace>
  <inkml:trace contextRef="#ctx0" brushRef="#br0" timeOffset="182574.3751">3902 12955 3 0,'0'-4'515'0,"1"-2"3"16,-1 2 1-16,0 0-52 0,0 1-80 0,0 2-100 0,0-1-108 16,0 2-65-16,0 0-45 0,0 0-26 0,0 0-18 0,0 0-9 0,-1 0-7 15,1 3-3-15,0 0-1 0,-3 1-3 0,3 3-1 0,-1-1-4 16,-1 3-3-16,2 1 0 0,-2 1-2 0,1 2 0 0,-1 2 2 16,-1-1 5-16,1 6 4 0,1-3 5 0,-1 1 6 0,-1 2 0 0,1 0 0 15,1-1-1-15,-1 0 0 0,-1 2-1 0,0 0 1 0,2-2-4 0,-1 0-5 16,-1 0-12-16,1-1-14 0,2 1-22 0,-1-2-23 0,-1 0-30 15,2-3-34-15,0 1-43 0,2-2-50 0,-1 0-73 0,2-2-87 0,-1-1-56 16,1-2-41-16,1 0-24 0</inkml:trace>
  <inkml:trace contextRef="#ctx0" brushRef="#br0" timeOffset="182941.0217">3856 12593 268 0,'-8'-5'498'0,"2"0"-6"0,0 1-6 0,1-1-104 0,0 4-156 16,0-2-94-16,1 1-66 0,-1 0-35 0,2 2-18 0,0 2-10 0,0 0-3 15,-1 1 0-15,1 0 2 0,2 2 0 0,-1 2-4 0,-1 1-2 16,1-1-5-16,1 2-3 0,-1 0-4 0,0 1-6 0,2 0-3 16,0 0-7-16,0 3-5 0,0-2-7 0,2 1-9 0,0-3-5 0,-1 1-5 15,1-1-3-15,1-1-1 0,0-2-1 0,0-1 1 0,1 0 2 16,-1-1 2-16,3-1 3 0,-3-3 5 0,2 0 3 0,1 0 4 0,-1-3 7 15,0-2 10-15,1-2 9 0,-1 2 12 0,-1-5 9 0,1 3 8 0,0-4 9 16,0 1 10-16,-2 0 10 0,1 0 11 0,-2-3 10 0,0-1 13 16,-2 3 10-16,0-1 10 0,-2-1 9 0,2 1 8 0,-3-1 3 0,0 3 0 15,0-1-2-15,-2 0-2 0,0 5-7 0,2-1-8 0,-2-2-11 0,-1 4-13 16,0 0-10-16,1 0-12 0,0 2-10 0,-1 1-11 0,-2 1-8 16,2 1-9-16,-1 1-12 0,1 1-7 0,1 1-11 0,-1 4-8 0,-2-2-13 15,2 2-13-15,1 1-13 0,2 2-14 0,-2 4-19 0,3-2-19 16,-1 5-28-16,3 1-28 0,0 0-48 0,0 1-57 0,3 3-64 15,-1 0-65-15,1 0-35 0,0 2-20 0</inkml:trace>
  <inkml:trace contextRef="#ctx0" brushRef="#br0" timeOffset="183342.9793">4141 13000 212 0,'4'-4'567'0,"-4"0"11"0,2 0 13 16,-2 1-58-16,0 1-89 0,0-1-91 0,0 1-92 0,0 2-60 15,0 0-44-15,0 0-33 0,0 0-26 0,0 0-22 0,0 0-21 0,0 0-20 16,0 2-18-16,0-2-16 0,2 4-14 0,-2-1-8 0,1 2-7 0,-1-1-3 16,0 2 0-16,2 1 2 0,-1 0 2 0,-1 3 3 0,0 2 6 15,0 0 6-15,0 0 7 0,0-1 6 0,0 3 4 0,0 0 2 0,0-1 0 16,0 1 0-16,-1 0 0 0,-1-1 0 0,1-2-2 0,-1 2 0 16,0-3 0-16,-2 1 1 0,2-3 2 0,1 1 1 0,1-4 3 15,-2 1 3-15,2-1 4 0,-1-1 6 0,-1-1 6 0,2-2 4 0,-2-1 2 16,2 0 0-16,0 0-1 0,0 0-3 0,0-1-5 0,0-3-4 0,0-1-6 15,2-1-5-15,-2-1-5 0,3-3-7 0,-1 2-7 0,1-4-8 16,1 0-7-16,0 0-6 0,0-2-3 0,1 1-1 0,2-1 1 0,-1-1 0 16,3 2 3-16,-2-1 3 0,-1 3 1 0,2-1 3 0,0 2 1 0,-2 0 1 15,0 1 2-15,1 1-1 0,-2 2 0 0,-1 0-1 0,1 3-2 16,-2 0-1-16,2 2-1 0,-2-1 0 0,0 2-2 0,2 2 2 0,1-1 0 16,-3 2 1-16,2 3 1 0,-2-2 2 0,2 4 2 0,0 1 3 15,0 1 6-15,2 0 3 0,-2 2 5 0,0 0 4 0,0 1 4 0,-2 2-2 16,2 1-4-16,-1 1-11 0,1 0-14 0,-2 1-19 0,0 0-21 0,1-1-26 15,-1 2-26-15,0-1-35 0,-1 1-34 0,1-3-44 0,1 1-49 16,-1-2-72-16,1-1-83 0,-1-1-51 0,0-1-36 0,0-1-13 0</inkml:trace>
  <inkml:trace contextRef="#ctx0" brushRef="#br0" timeOffset="183640.9952">4656 12755 400 0,'-3'-7'564'15,"2"-2"12"-15,-1 3-27 0,0-1-49 0,-1 2-88 0,1 0-112 0,1 1-70 16,-1 1-51-16,-1 0-32 0,1 2-21 0,1 1-16 0,-1-2-13 16,2 2-15-16,-4 2-14 0,2-2-14 0,1 3-14 0,-3 1-10 0,0 0-11 15,-1 3-8-15,0 1-5 0,0 4-4 0,-2 0-1 0,0 3 1 16,-1 2 2-16,-2 1 2 0,1 5 6 0,1 1 2 0,0 0 3 0,-1 3 1 15,0 1 0-15,1 2 1 0,1 1 0 0,-2-2-1 0,4 3 0 0,0-1-1 16,0 3-2-16,2-4-2 0,0 3-3 0,3-1-2 0,2 0-4 0,1 1-5 16,0-3-6-16,0 0-7 0,4-1-8 0,-1-1-11 0,3-2-13 15,1-1-15-15,4-1-17 0,-3-3-24 0,2-2-25 0,4-2-27 16,-2-4-29-16,2-1-48 0,3-3-56 0,-2-2-82 0,4-2-97 0,-2-3-60 16,0-4-44-16,0 0-19 0,0-5-6 0</inkml:trace>
  <inkml:trace contextRef="#ctx0" brushRef="#br0" timeOffset="183973.4577">5070 13043 156 0,'-1'-7'524'0,"-1"0"7"15,-1 1 6-15,1-1-83 0,-1 3-126 0,1-2-90 0,1 2-68 16,-2-1-39-16,2 1-25 0,-1-1-11 0,0 1-7 0,1 0-5 0,-1 0-4 15,-1 1-7-15,1-2-7 0,1 3-8 0,-1-1-7 0,-1-1-7 16,1 1-6-16,-1 2-6 0,1-3-3 0,-2 4-4 0,-1 0-4 0,0 0-2 16,2 0-1-16,-2 0-1 0,-1 0-3 0,0 0 0 0,0 4-3 15,-1 0-1-15,-1 1 0 0,0 2 0 0,-1 0-1 0,1 0 1 0,0 3 1 16,-1-2 1-16,-1 4 1 0,2-1 1 0,2 4-1 0,-2-1 1 16,2 1-2-16,-1-1 0 0,1 1-1 0,1 2 0 0,1 0-1 15,1-2 0-15,1 2-1 0,0-2 0 0,2 3-1 0,2-3 0 0,0 0-1 16,1-2 1-16,1 2-1 0,1 0-2 0,3-3 0 0,0 1-7 0,3-1-3 15,-2-2-11-15,3-2-13 0,3 0-18 0,-2 1-22 0,4-6-25 16,-1 2-31-16,3-3-45 0,1-2-52 0,-2-2-82 0,4-1-97 0,-2-2-70 16,1-2-59-16,0 0-32 0,-1-6-16 0,-2 2-3 0</inkml:trace>
  <inkml:trace contextRef="#ctx0" brushRef="#br0" timeOffset="184242.9854">5220 12726 399 0,'-6'0'621'16,"1"-3"11"-16,1 1 4 0,1 1-3 0,1-3-107 0,-1 3-165 15,3 1-101-15,0 0-70 0,0 0-42 0,0 0-29 0,0 0-20 16,1 0-15-16,1 0-16 0,1 0-11 0,3 1-14 0,-1 1-9 0,1 0-9 16,2 1-6-16,3 0-3 0,-1 2-3 0,1 2 0 0,3 1-2 15,-1-1 1-15,2 2 2 0,0 0 0 0,0 3 3 0,0 0 2 0,2 2 1 16,-2 3 1-16,0 2 1 0,-2 0 2 0,1 1 0 0,-3 5 0 15,-1-1 0-15,-1 1-3 0,-3 4-3 0,-1 0-9 0,-3 3-10 0,-4 0-16 16,-3 2-17-16,-4 2-25 0,-2 2-26 0,-2 1-32 0,-7 2-36 16,-2 0-48-16,-3 3-53 0,-1 1-105 0,-6 2-130 0,-2-1-84 0,-1 0-60 15,-3 4-23-15,0-4-7 0,-3 2 7 0</inkml:trace>
  <inkml:trace contextRef="#ctx0" brushRef="#br0" timeOffset="187142.851">1269 9390 34 0,'0'-3'80'0,"0"-1"0"0,0 3-1 16,0 0-1-16,0-2-3 0,0 2-5 0,0-1-6 0,0 0-3 0,0 1-4 15,-2 1-4-15,2 0-4 0,0 0-1 0,0 0-2 0,0 0-2 16,0 0-5-16,0 0-4 0,0 0-6 0,0 0-2 0,0 0-2 0,0 0-2 15,0 0 1-15,0 0-1 0,0 0 0 0,0 0 2 0,0 0 1 0,0 0 2 16,0 0 1-16,0 0 0 0,0 0 2 0,0 0-2 0,0 0-1 16,0 0-1-16,0 0-2 0,0 0-1 0,0 0-3 0,0 0-1 0,0 0-2 15,0 0-2-15,0 0-3 0,0 0 0 0,0 0-1 0,0 0-1 16,0 0 0-16,0 0-1 0,0 0-1 0,0 0 0 0,0 0 0 0,0 0 0 16,0 0 0-16,0 0 1 0,0 0 0 0,-2 0 1 0,2 0 2 0,-1 0-2 15,1 0 0-15,0 0-1 0,0 0 0 0,0 0-1 0,0 0-2 16,-2 0-1-16,2 0-2 0,0 1-5 0,0-1-5 0,-1 2-3 0,1-2-3 15,-3 0-3-15,3 2-3 0,-2-1 0 0,1 1-2 0,-1-1 2 16,1 1 1-16,-1 3 4 0,-1 0 3 0,-1 1 2 0,0 0 2 0,-1 3 6 16,-1 1 6-16,1 1 5 0,-1 4 4 0,-1-2 4 0,-1 4 3 0,-1 1 4 15,1-1 2-15,-2 5 0 0,1-1 1 0,-2 2-2 0,0 2-2 0,-2-1 0 16,2 2-1-16,-3 3-3 0,1 0-2 0,0 0-1 0,-2 2-3 0,0 1-3 16,0-1-2-16,-1 0-2 0,0 1-2 0,2-1 0 0,-2 1-1 0,2-1 1 15,0-1 1-15,-1-1 0 0,1-1 1 0,3-1 1 0,-3 0 1 16,3-3 3-16,1 0 0 0,-2-1 2 0,4-3 1 0,-2 0-1 0,1-1 2 15,3-2-2-15,-1-2-2 0,1 0-1 0,-1-3-2 0,2 0 0 0,0-1 0 16,0-1-1-16,2-1-1 0,-1-1 0 0,1-2 0 0,2 0 1 0,-1-2 0 16,-2 0 0-16,2 1 1 0,2-3 2 0,-2 2 2 0,1-3-1 15,1 1 1-15,-2 0-5 0,2-2-5 0,0 0-7 0,0 0-7 0,0 0-8 16,0 0-10-16,0 0-19 0,0 0-22 0,0 0-28 0,0-2-31 0,0 2-38 16,0 0-40-16,-3-2-66 0,1-1-81 0,1-1-46 0,1 1-31 15</inkml:trace>
  <inkml:trace contextRef="#ctx0" brushRef="#br0" timeOffset="190557.3951">5704 13208 279 0,'-3'0'490'0,"1"0"1"0,-1 0-61 15,1 0-90-15,1 0-65 0,1 0-54 0,0 0-31 0,0 0-20 16,-3 0-11-16,3 0-5 0,0 0-4 0,0 0-4 0,-1 0-4 0,1 0-8 15,0 0-10-15,0 0-9 0,0 0-11 0,0 0-12 0,0 0-11 16,0 0-10-16,0 0-9 0,0 0-9 0,0 0-10 0,0 0-7 0,0 0-7 16,0 0-10-16,1 0-8 0,2 0-5 0,0 0-8 0,0 0-3 15,2 0-3-15,3 0-2 0,0 0-1 0,4 0-2 0,1 0 1 16,3-3-1-16,3 3 1 0,0-2 1 0,6 0 0 0,0-1-1 0,2 1-2 16,2-1-7-16,2 1-6 0,1-1-6 0,1-1-9 0,2 1-6 15,0 1-9-15,0-1-7 0,1 0-8 0,0 0-8 0,-1-1-10 16,0 3-10-16,-2-2-10 0,0 2-11 0,-3-1-8 0,0-1-5 0,-3 2-4 15,-2-1-5-15,-1 1-6 0,-2-3-8 0,-1 3-5 0,-5 0-7 16,-1 1 1-16,-2-1 5 0,0 1 8 0,-5-2 14 0,-2 1 9 0,-1 1 11 16,1-4 10-16,-5 3 13 0,-1-1 16 0,-3 0 16 0,-3-1 20 15,1 1 20-15,-1 0 20 0,-2-1 22 0,-3-2 13 0,-2 1 11 0,2 1 6 16,-3-2 4-16,0 0 13 0,-3 2 15 0,-1-4 10 0,2 3 9 16,-1 0 5-16,1-1 4 0,-3 0 2 0,5 2 1 0,-2-4 1 0,0 4 1 15,2-2 0-15,3 3-1 0,1-3-2 0,0 3-3 0,3-1-9 16,1 1-9-16,1 0-9 0,-1-1-10 0,3 3-8 0,1-2-8 15,2 1-12-15,0 1-11 0,0 0-8 0,2 0-8 0,-1 0-6 0,4 0-5 16,-2 0-4-16,3 1-3 0,1 1-1 0,1-2-1 0,3 3 0 16,0-1 0-16,0 0 1 0,1 1-2 0,3 2 2 0,-1-1 4 15,-1-1 1-15,2 2 0 0,-2 2-1 0,-1-2 0 0,1 1-1 0,-1 3-1 16,-2-1 2-16,0-1 0 0,-2 4 1 0,-2-1 2 0,2 1 1 16,-5 0 2-16,0 2 0 0,-3 0 2 0,-1 2-3 0,-4 1-4 0,-3 0-15 15,0 0-20-15,-1 2-30 0,-5 3-35 0,-1-1-51 0,0-1-60 16,-1 2-93-16,-5-2-112 0,2 3-66 0,-3-3-39 0,2 3-20 0</inkml:trace>
  <inkml:trace contextRef="#ctx0" brushRef="#br0" timeOffset="192890.5071">6958 13058 313 0,'0'-3'464'0,"0"1"-22"0,0 0-65 16,0 1-87-16,0-1-61 0,0 0-48 0,0 2-28 0,0-3-17 0,0 3-10 16,0 0-7-16,0 0-8 0,0-4-5 0,0 4-8 0,0 0-8 15,0-1-8-15,0 1-6 0,0 0-8 0,0 0-4 0,0-2-4 16,0 2-5-16,0 0-3 0,0 0-4 0,0 0-3 0,0 0-2 0,0-2-4 16,0 2-3-16,0 0-3 0,0 0-3 0,0 0-3 0,0 0-2 15,0 0-4-15,0 0-3 0,0 0-2 0,0 0-2 0,0 0-4 0,0 0-3 16,0 0-3-16,0 0-2 0,0 0-3 0,0 0-3 0,0 0-4 15,0 0-5-15,0 0-3 0,-2 2-5 0,2 0-1 0,0-1-3 16,0 3 0-16,0-1 2 0,-2 1 0 0,1 1 2 0,1 0 1 0,-2 2-1 16,2-1 3-16,-1 4 3 0,-1 0 2 0,0 2 4 0,1 1 5 15,-1-1 5-15,-1 1 1 0,1 0 3 0,-2 2 1 0,1 0 1 0,1 2 1 16,-3-2 0-16,2 0 0 0,0 0-2 0,1 0 1 0,-1 0 0 16,0-1-1-16,0-3-1 0,-2 1 1 0,4-1-1 0,-1-3 1 0,-1 1 2 15,3-1 2-15,-2-1 2 0,2-2 5 0,-1 0 5 0,-1-2 4 16,2-1 4-16,0 2 4 0,0-4 2 0,0 0 1 0,0 0-1 15,0-4 0-15,0 2 0 0,0-1-2 0,2-2-2 0,-1 0-3 0,-1-2-3 16,2 2-4-16,-2-5-8 0,2 3-8 0,-1-1-11 0,-1 1-9 16,2-1-10-16,-2 0-10 0,0 2-8 0,0-3-13 0,0 2-13 0,0-1-17 15,-2 1-22-15,2 0-29 0,-1 1-37 0,-1 1-52 0,0 1-63 16,-1-1-87-16,0 2-101 0,0 2-55 0,-2-2-32 0,-1 1-12 16,3 0-1-16</inkml:trace>
  <inkml:trace contextRef="#ctx0" brushRef="#br0" timeOffset="193373.0055">7256 13012 273 0,'-3'-6'530'0,"0"2"5"16,-2-1 6-16,3 1-97 0,-2-1-153 0,-1 1-92 0,2 0-64 0,0 0-31 16,1 1-17-16,-1-2-6 0,0 1-4 0,0 1-5 0,-1 0-7 15,0 0-7-15,1-1-8 0,-2 2-6 0,2-1-6 0,-2 0-3 16,0 1-3-16,0 1-2 0,0-2-1 0,-2 3-1 0,2-1 1 0,-1-1-1 16,-1 2 0-16,-2 0 2 0,1 0 2 0,0 2-1 0,0-1 0 0,-1 2-1 15,-1-2-2-15,1 4-2 0,-2 0-1 0,1 0-1 0,-4 3 0 16,3-1 0-16,-2 2-2 0,-1 3 0 0,1 1-2 0,-2-2-1 15,0 6-1-15,0 0-1 0,0 0-3 0,0 2 1 0,0 0 0 0,0 4-1 16,2-3 0-16,-1 3-2 0,3 2-1 0,-1-3-2 0,2 0-1 16,0 2-1-16,4-1 0 0,-1-1-3 0,3 2 1 0,1-2-3 0,1 0 0 15,2-1-2-15,0-1-1 0,3-1 0 0,2-1 0 0,-1 0 2 16,3-2 1-16,-1 0 4 0,4-1 2 0,-1-4 3 0,2 3 4 16,2-4 2-16,0-1 2 0,-1 0 3 0,4-2 4 0,0 0 3 0,0-2 2 15,0-1 0-15,1-3 2 0,0 0-1 0,1-1 0 0,-1-1-1 16,-1 0 0-16,1-2-2 0,-1-2 0 0,1 0-1 0,-2 2-1 0,0-4-1 15,-2 0 0-15,1 2 0 0,-4-1 0 0,0 0 1 0,-1 0 1 16,-1 0-2-16,-2 0-5 0,-1 2-8 0,-2-1-14 0,1 0-17 16,-2 0-20-16,0 1-23 0,-2-1-29 0,-2 2-33 0,0-1-35 0,-2-1-42 15,1 3-46-15,-2-1-71 0,-1 1-84 0,-2 1-88 0,1 1-94 16,-2 0-43-16,1 0-17 0,0 0-1 0</inkml:trace>
  <inkml:trace contextRef="#ctx0" brushRef="#br0" timeOffset="193856.986">7081 13041 271 0,'-3'-5'423'0,"0"2"-58"0,-1 0-78 0,1-1-58 15,0 2-48-15,0 1-28 0,-3-2-19 0,1 1-14 0,0 0-10 16,0 2-9-16,-1-1-7 0,1 1-6 0,-4 0-6 0,1 1-4 0,1-1-3 16,-1 2-3-16,-1 0-3 0,0 1-2 0,-3 0-2 0,2 1 0 15,0 0 1-15,-1 3-1 0,-2 0 0 0,1 0-2 0,-1 1-3 16,0 1-4-16,-1 2-5 0,2 1-5 0,0-2-5 0,-2 6-4 0,1-4-4 15,1 3-4-15,1 1-4 0,0 0-4 0,0 2-4 0,3 1-3 16,1-2-4-16,1 3-2 0,-2-1-1 0,5 0-3 0,0 1-1 0,3-1 2 16,0 1-1-16,3 0 2 0,0-1 1 0,5-1 0 0,0 0-1 15,0 1 2-15,2-5 1 0,2 3 2 0,1-2 2 0,1-1 3 16,0-1 0-16,5-1 2 0,-3-2 2 0,3-1 1 0,0-2 3 0,0 1-1 16,1-4 1-16,2-1 1 0,-1-1 0 0,0-2 1 0,1 0 0 15,-1-2-1-15,1-3-1 0,-2 0-1 0,1-1 1 0,-1-1 1 0,1-1 0 16,-4 1 1-16,0-1 1 0,-2 1 1 0,0-1 1 0,-2 1-1 15,0 0 1-15,-4-1-2 0,-1 0-1 0,-3 4-7 0,1-2-10 0,-1 1-21 16,-2-1-24-16,0 3-39 0,-3 0-42 0,0 2-58 0,0-3-68 0,0 4-112 16,-3 0-135-16,-2 2-77 0,-1 0-48 0,-2 1-26 15,2 1-11-15</inkml:trace>
  <inkml:trace contextRef="#ctx0" brushRef="#br0" timeOffset="194444.987">7685 13505 85 0,'3'-4'622'0,"-1"3"8"0,-1-1 9 15,2 0-29-15,0 2-49 0,-1 0-116 0,-1 0-153 0,1 0-88 0,1 0-58 16,0 0-32-16,1 2-20 0,0 1-11 0,0 1-5 0,0-1-8 16,4 4-7-16,-3 0-8 0,0 1-7 0,-1 1-5 0,1 1-4 0,1 2-1 15,-3 2-5-15,-3-1-9 0,0 4-14 0,-3 1-19 0,-3 0-22 16,-2 4-35-16,-3 2-41 0,-5 0-67 0,0 2-81 0,-7-1-123 15,-4 4-143-15,-3 2-78 0,-5 1-44 0,-3 1-25 0,-3-2-14 0,-5 2-3 16</inkml:trace>
  <inkml:trace contextRef="#ctx0" brushRef="#br0" timeOffset="198673.0162">834 7668 184 0,'-1'0'141'0,"1"-2"-28"0,0 2-11 16,0 0-6-16,0 0 1 0,0 0 3 0,0 0 1 0,0 0 0 0,0-3-5 15,0 3-2-15,0 0-4 0,0 0-5 0,0 0-6 0,0 0-6 0,0 0-5 16,1 0-8-16,-1 0-7 0,0 0-9 0,3-1-5 0,-3 1-1 0,0-2-4 16,2 2 2-16,-2 0 0 0,1 0 3 0,1-2-1 0,1 1 1 15,-1 1 0-15,-1-1-1 0,3-1 0 0,-1 2-1 0,2-3 0 0,-1 2-1 16,4-1-1-16,-2-1-1 0,4 1-3 0,-1-3-1 0,-1 2-3 0,2-1-4 16,2 1-1-16,1-2-4 0,0 2-3 0,1-2-3 0,0 1-3 0,3-1-4 15,0 1 0-15,3 1-1 0,0-2 1 0,1 2-1 0,1-1 3 0,2-1 1 16,1 2 1-16,2-1 2 0,1-1 3 0,-2 2 0 0,4-1 2 15,3 1 2-15,-2 0 2 0,1 2 2 0,1-2-2 0,-1 3-2 16,1 0-1-16,0 0-4 0,-1 0-1 0,1 3-3 0,-1-2-4 0,1 2-1 16,0 0-3-16,-1 1-2 0,0 1-2 0,-1 1 0 0,1 1-2 15,-2 1 0-15,3 1-3 0,-2 0-2 0,-1 1-1 0,2 1-3 0,-1 2-2 0,1 2-1 16,0 0-1-16,-1 1 2 0,1 3 0 0,0 0 0 0,-1 2 1 16,1 0 1-16,-2 3 4 0,2 2 4 0,-1-1 6 0,-1 4 6 0,0-1 3 15,2 2 4-15,-2 3 4 0,0-1 6 0,0 2 0 0,0 0 1 16,-3 2-2-16,1 1 0 0,-1 1-1 0,0-1-1 0,-3 1-2 0,1 0-2 15,-3 2-5-15,0-4-2 0,-2 4-3 0,-2-2-4 0,-2 0-3 16,1 1-3-16,-2 0-3 0,-3-3-2 0,1 3-1 0,-2-3-3 0,-3 0 2 16,0 1 2-16,-2-1 1 0,2-1 3 0,-2 0 0 0,-2-1 3 0,-1 1 1 15,-2-1 3-15,1-2 2 0,0 2 3 0,-1-4 2 0,-1 3 2 0,0-4 3 16,0 4 1-16,0-3-1 0,0-1-1 0,0 0-3 0,0 0-1 16,0-2-3-16,0 1-1 0,0-3-1 0,0 2 0 0,0-1-1 0,0-1-1 15,-1-1 1-15,1 1 0 0,-2-3 0 0,2 1 3 0,0-3 0 16,-2 0 0-16,1 1 1 0,1-2 1 0,-2 0 0 0,2-1 1 0,-1 0 0 15,-1-3 0-15,2 3 1 0,-2-3 0 0,2 0-1 0,-1 0 0 16,-1-1-2-16,2 1-1 0,-1-2-2 0,-1-1 1 0,2-1-2 0,0 1-1 16,0 0-1-16,0 0-1 0,0-4 0 0,0 3-1 0,0-4 0 0,0 2-1 15,0-2-2-15,0 0 2 0,0 2-1 0,0-1 1 0,0-1-1 16,0-1 1-16,0-2 0 0,0 1 0 0,0-1 0 0,0 1 1 0,0-3 0 16,0 2 0-16,0-1 0 0,0-2 1 0,0 2 1 0,0-1 1 0,0-2 3 15,0 0 2-15,0 0 2 0,0 0 1 0,0 0 3 0,0 0 3 16,0 0 2-16,0 0 2 0,0 0 4 0,0 0 3 0,0 0 2 15,0 0 4-15,0 0 0 0,0 0 3 0,0 0 3 0,0 0-1 0,2-2 1 16,-2 2 1-16,1-1-2 0,-1-1-1 0,0-1-2 0,2 2-2 0,-2-3-5 16,1 2-6-16,-1-1-5 0,2-2-7 0,-2 1-8 0,2-2-7 15,-2 0-8-15,1-1-7 0,-1-1-8 0,0-1-9 0,0-1-9 0,0 2-10 16,0-3-9-16,-1 1-7 0,-1-2-7 0,2 0-10 0,-2-2-7 16,1-1-7-16,-1 0-11 0,-1-1-12 0,-3-2-20 0,3-1-25 0,0-1-31 15,-2-1-31-15,-2-1-43 0,1-3-51 0,-2 2-45 0,0-4-43 0,-1-1-25 16</inkml:trace>
  <inkml:trace contextRef="#ctx0" brushRef="#br0" timeOffset="201356.015">2421 7003 194 0,'-2'-1'191'0,"-1"-1"-15"16,1 1-7-16,0-1-1 0,2 1 1 0,-2-1-1 0,2 1-3 16,-1 1-8-16,-1-2-15 0,2 2-8 0,-2-1-8 0,2-1-8 0,0 2-8 15,0 0-10-15,0 0-9 0,0 0-10 0,0 0-11 0,0 0-11 0,0 0-8 16,0 0-11-16,2 0-7 0,-2 0-9 0,0-1-8 0,0 1-7 15,2 0-5-15,-1 0-6 0,3 0-5 0,0 0-1 0,-1 0-1 0,3 0 1 16,1 0 0-16,5 1 3 0,-2-1 1 0,4 0 3 0,5 0 3 16,0 0 4-16,3 0 3 0,4 0 3 0,2 0 4 0,2-1 2 0,3-1 0 15,2-1 0-15,3 2-2 0,1-2-2 0,1 0-1 0,4-2-4 16,-3 2-4-16,2-1-3 0,1-1-8 0,1 0-4 0,-1 1-5 0,-2-2-5 16,1-1-4-16,-2 2-4 0,-1 1-4 0,0-2-6 0,-1 0-3 0,-3 0-4 15,-1 0-4-15,-2 0 0 0,-1-1-1 0,-2 2 2 0,-2 0 1 16,-1 0 3-16,-3 1 3 0,-1-1 4 0,-5 0 2 0,2 2 2 0,-5-2 1 15,-1 4 2-15,-3-2 2 0,1 0 2 0,-4 0 2 0,-3 1 2 16,0 2 0-16,0-1-1 0,-4-1-1 0,-1 2-5 0,0 0-8 0,-1 0-6 16,-4 0-4-16,2 0-4 0,-4 2-2 0,1-1-3 0,-5 1-5 0,0 1-5 15,-2 0-6-15,-1 0-5 0,-2 1 0 0,-3 1-2 0,1 0-2 16,-2 2 2-16,-2-2 4 0,-1 2 3 0,-1-2 1 0,0 2 3 0,0 0 2 16,-3-1 4-16,1 0 6 0,-1-1 6 0,0 1 7 0,-1 0 4 15,-2-3 4-15,0 2 4 0,0 0 4 0,-2 2 8 0,0-3 10 0,1-1 8 16,-1 2 6-16,-1-3 7 0,0 3 2 0,1-1 5 0,0-1 5 0,1 0 4 15,-1 0 5-15,2 0 5 0,0 0 6 0,0-1 4 0,1 1 6 16,1-2 0-16,3 1 0 0,-2-2-1 0,0 1-2 0,5 1-2 0,-2-2 1 16,2 1-1-16,1-1 2 0,1 1 1 0,0-1 0 0,2 2 0 0,2-2-1 15,0 0-3-15,2 0-1 0,1 0-4 0,1 0-5 0,2 0 0 16,2 0-2-16,1 0-3 0,2 0 1 0,0 0-5 0,2 0-5 16,-2 0-7-16,4 0-7 0,1 0-6 0,0 0-6 0,0 0-3 0,0 0-4 15,1 2-3-15,-1-2 0 0,3 1 0 0,-1-1-1 0,1 2 2 0,0-2 2 16,2 0 1-16,1 2 2 0,-1-2 5 0,0 3 5 0,3-1 1 15,4 0 4-15,-2-1 3 0,1 2 1 0,1-2 3 0,3 2 2 0,2-3 1 16,-1 0 1-16,3 3 2 0,1-3-1 0,3 1-1 0,-1-1-1 0,5 0-1 16,-1 0-1-16,3-1-1 0,1 1-1 0,3-3-2 0,-1 0 1 15,1 2-3-15,2-2-1 0,1 0-2 0,-1 0-4 0,4-1-1 0,-2 2-3 16,-1-3-3-16,1 3 0 0,0-3-2 0,-4 1-2 0,2-1-1 16,0 1-2-16,-2-1-2 0,-3-1 0 0,2 3-3 0,-2-2 0 0,-2 0-1 15,1 1 0-15,-2-3 1 0,-2 3 1 0,-3-1 0 0,0 1 1 0,0 1-1 16,-4-2 2-16,1 2 1 0,-4-1-1 0,-2 1 3 0,0 1 3 15,-2-1 1-15,-1 0 3 0,-2 2 2 0,-1-1 2 0,-2 1 3 0,-2-1 0 16,2 2 4-16,-2-1 4 0,-1-1 1 0,-1 2 4 0,-1 0 3 16,0 0 0-16,0 0-1 0,0 0-1 0,-1 0-2 0,-1 0-1 0,-1 0-5 15,0 0-3-15,-1-1-2 0,1 1-4 0,-3 0-4 0,2 0-6 0,-1 0-7 16,-2 0-5-16,1 0-7 0,-5 0-6 0,3 0-4 0,-3 0-3 16,0 1-8-16,0-1-6 0,-2 2-2 0,-1-1 0 0,1-1-3 15,-4 2 1-15,1-1-1 0,-3-1 2 0,-1 3 3 0,2-1 3 0,-4-1 6 16,0 2 5-16,-2-3 4 0,0 2 3 0,-1-1 10 0,-3 1 13 0,3-2 7 15,-4 1 7-15,1 1 6 0,-1-2 8 0,-1 1 4 0,-1 1 5 16,1-2 5-16,-2 1 6 0,2-1 5 0,2 0 6 0,-1 0 8 0,2 0 6 16,0 0 2-16,2 0-2 0,3 0 0 0,-2 0 1 0,5 0-2 15,0-1-3-15,2 1-1 0,4-2-3 0,0 2-3 0,1-1-5 0,2 1-7 16,4 0-6-16,-2 0-7 0,4 0-9 0,0 0-4 0,1 0-5 0,3 0-5 16,0 0-6-16,0 0-3 0,0 0 0 0,2 0-1 0,1 0 1 0,2 1 0 15,1 1 2-15,0-2 0 0,2 1 3 0,2-1 3 0,5 1 0 16,-2 1 3-16,4 0 0 0,4-1 2 0,0-1 4 0,4 2-1 15,0-2-1-15,5 0-1 0,0 0-3 0,2 0-4 0,1 0-2 0,2 0-4 16,1 0-2-16,3 0-3 0,-2-2-4 0,1 1-1 0,0-1-4 0,1-1-5 16,-2 2-3-16,-1-2-3 0,1 0-2 0,-3 0-2 0,2 1 1 15,-1-2 2-15,-2-1 0 0,-3 2 3 0,2-1 2 0,-2-1 2 0,-3 2 4 16,0-1 4-16,-3 1 2 0,-1-2 5 0,1-1 4 0,-4 2 3 16,0-1 4-16,-2 1 3 0,-1 1 3 0,-2-2 3 0,-2 2 5 0,1-1 4 15,-3 1 6-15,0-2 5 0,-3 2 5 0,-2 0 5 0,1 0 3 0,-2 0 2 16,-1 2 2-16,-1-1 2 0,2-1-2 0,-3 3-1 0,-1 0-3 15,1-3-6-15,-2 3-5 0,0 0-9 0,0 0-10 0,0 0-11 16,0 0-16-16,0 0-19 0,0 0-22 0,0 0-25 0,-2 3-24 0,2-3-27 0,0 0-27 16,-1 2-25-16,-1 1-27 0,-1 1-71 0,-1-1-92 0,0 3-52 15</inkml:trace>
  <inkml:trace contextRef="#ctx0" brushRef="#br0" timeOffset="202772.7172">959 7278 9 0,'-2'-5'249'16,"2"2"-42"-16,-3-2-24 0,2 2-15 0,1-2-7 0,-2 1-3 0,2 0-3 16,0 0-1-16,0-1-2 0,0 1-5 0,0-1-6 0,0 1-11 0,0-1-11 15,0 1-7-15,0-1-1 0,0 1-5 0,0-1-6 0,0-1-5 16,2 3-5-16,-2-2-2 0,1 2-2 0,2-2-1 0,-3 1-3 0,0 0-2 16,2 0-3-16,-2 0-1 0,0-1-2 0,1 3-3 0,-1-3-7 0,2 3-2 15,-2-3-3-15,0 1 0 0,0 2-1 0,0-1 0 0,2 0-3 0,-2 0-3 16,0 0-6-16,0 0-2 0,0 2-5 0,0-1-3 0,0 1-6 15,0-1-4-15,0 2-3 0,0 0-6 0,0 0-7 0,0 0-7 0,0 0-7 16,0 0-9-16,0 0-6 0,0 0-7 0,0 0-6 0,0 3-4 0,1-1-3 16,-1 1 0-16,0 1 1 0,0-1 1 0,2 3 1 0,-2 2 2 0,0-1 3 15,0 3 4-15,0 2 4 0,0 0 4 0,0 5 3 0,0 0 6 16,0 0 5-16,0 4 4 0,0-1 1 0,-2 2 0 0,2 2 0 0,-1-1-1 16,-1 1 0-16,0 0-1 0,1 2-2 0,-1-1 0 0,-2-1-3 0,2 0 0 15,1 2-1-15,-1-4-1 0,-1 2-1 0,1-1 0 0,1-1 0 16,-1-1 0-16,2 0-1 0,-2-1-1 0,1-2 2 0,1-3 0 0,-2 1 2 0,2-1 3 15,-1-3 0-15,1 0 2 0,0-2 2 0,0 0 2 0,0 0 1 0,0-5 3 16,0 1 1-16,0-2 3 0,0 1 4 0,0-2 2 0,0 0 3 0,0 0 3 16,1-2 0-16,-1 1 2 0,0-2 2 0,0 0 2 0,0 0 3 15,0 0 0-15,0 0 0 0,2 0 1 0,1-2-1 0,-1 1-2 0,-1 1 0 16,2-3-1-16,2 1-2 0,1-1-2 0,-1 0-3 0,3 0-2 0,0-1-3 16,3-1-4-16,0-1-2 0,0 1-4 0,5-3 0 0,-3 1-2 15,4 1 1-15,2-2-1 0,0 2 2 0,1-2-1 0,1 1 1 0,1-1 1 16,0-1 2-16,2 1 1 0,-3 1 2 0,4-1 2 0,0 1 1 0,0 0 3 15,-1-1 2-15,0 1 2 0,-2-1-2 0,3-1-1 0,-3 3-1 16,-1-2 0-16,-2 3-2 0,0-2 1 0,-5 2 0 0,2 0 1 0,-3 1 1 16,-2-2 1-16,-2 4 1 0,-1-2 1 0,0 1 2 0,-3 1-1 15,-1 1 1-15,-1-2-2 0,-1 3 0 0,1-2-5 0,-3 2-2 0,0 0-12 16,0 0-15-16,0 0-28 0,-3 0-34 0,0 2-47 0,-3 1-52 16,-2 1-105-16,1 2-133 0,-4-1-102 0,-1 4-86 0,-3 2-44 0,0-2-26 15,-1 2-11-15</inkml:trace>
  <inkml:trace contextRef="#ctx0" brushRef="#br0" timeOffset="203842.1181">2941 6888 354 0,'0'0'394'15,"0"-1"-86"-15,0-1-63 0,0 2-52 0,0 0-35 0,0 0-23 16,0 0-16-16,0 0-12 0,0 0-10 0,0 0-9 0,0 0-11 0,0 0-11 16,0 0-12-16,0 0-13 0,0 0-9 0,0 0-10 0,0 0-8 15,0 0-9-15,0 0-6 0,0 0-5 0,0 0-5 0,0 0-3 0,0 2-2 16,0 1 0-16,0-1 1 0,0 1 0 0,0 2 0 0,0-1 2 15,0 2 0-15,0 2 2 0,0-1 3 0,0 2 4 0,0 2 4 16,0 1 3-16,-2 1 4 0,1-1 2 0,1 3 0 0,-2-1 0 0,1 3 0 16,-1 0 2-16,-1 3 0 0,0-1 1 0,0 0-2 0,1 1 1 15,-1 0 0-15,0-2-1 0,1 2 1 0,-1-1-2 0,1-1 0 0,1 0 0 0,-1-1 0 16,-1-3 0-16,3 1-2 0,-2-3 1 0,2 0-1 0,-1-2 1 16,1-1 0-16,0 1 1 0,0-3 0 0,0-1 0 0,0-1 1 15,0-1 3-15,0-1 3 0,0 0 3 0,0 0-4 0,1-3-7 0,-1 0-15 16,0 0-15-16,2-1-16 0,1-1-12 0,-1-3-12 0,1 1-9 0,0-2-16 15,-1-2-16-15,3 0-32 0,-2-3-35 0,3 1-38 0,-1-2-40 16,-2-2-59-16,0-1-71 0,0-2-30 0</inkml:trace>
  <inkml:trace contextRef="#ctx0" brushRef="#br0" timeOffset="204073.5917">2881 6929 68 0,'-3'-2'433'0,"0"-3"-64"15,1 2-94-15,0 0-64 0,1 2-43 0,-2-1-30 0,3 1-21 0,0 1-19 16,0 0-18-16,0 0-16 0,0 0-13 0,3 0-12 0,-2 1-12 15,1-1-10-15,1 3-9 0,-1-1-9 0,1 1-7 0,2 1-4 16,0 0-3-16,-1 3 3 0,4-2 1 0,-3 2 6 0,3 1 3 0,0 1 5 16,3-1 4-16,-2 1 1 0,1 2 2 0,2-1 0 0,1 0 1 0,-1 1 0 15,1 2-1-15,0-2 2 0,3 1 0 0,-2 0 0 0,0 0 1 16,2 0-1-16,-2 2-1 0,1-2 2 0,0 1-2 0,0-1 0 0,-1 0 2 16,0-1-2-16,-2 1-1 0,1-2-2 0,0 1-2 0,-2-1-8 0,0-2-7 15,0 0-6-15,-1-1-9 0,-2 2-11 0,0-1-15 0,-1-4-16 16,0 2-14-16,-1-2-12 0,-1-1-11 0,1 2-13 0,-1-2-10 15,-1 0-20-15,-2-2-25 0,1 0-33 0,-3-1-36 0,0 0-51 0,0 0-60 16</inkml:trace>
  <inkml:trace contextRef="#ctx0" brushRef="#br0" timeOffset="204427.5727">3208 6901 67 0,'-3'-3'483'0,"0"0"-52"0,3 0-80 0,-3 1-66 16,3 0-56-16,-2-1-36 0,1 1-20 0,-1 1-15 0,2-1-13 0,-1 2-14 15,-1-2-14-15,2 2-14 0,0 0-12 0,0 0-11 0,0 0-11 0,0 0-12 16,0 0-9-16,0 0-10 0,0 0-13 0,0 0-10 0,0 0-10 16,0 0-10-16,0 0-7 0,0 2-5 0,0 0-2 0,0 1-4 0,0 0 0 15,0 1-1-15,2 1 0 0,-1 1 1 0,-1 1 0 0,2 1 4 16,-1 1 3-16,1 0 5 0,-2 1 3 0,2 4 4 0,-1-1 3 0,-1 2 3 15,3 0 0-15,-3 0 0 0,1 2 2 0,1-1-1 0,1 4 0 0,-1-3 1 16,-2 2-1-16,3 0 1 0,-1 1-2 0,-1-3 0 0,1 2 1 16,-2-1 1-16,2 0-1 0,-1 0 1 0,1-1 0 0,-2-3 1 15,1 1-1-15,1 0 1 0,-2-1-1 0,2-2 2 0,-1 0-1 0,-1-2 2 16,3-1 1-16,-3-1 1 0,1-1 2 0,1-1 3 0,-2 0 1 0,2-1 6 16,-2-2 2-16,1-1 5 0,-1 2 6 0,0-3 1 0,0-1 2 0,0 0-5 15,0 0-12-15,0 0-26 0,0 0-31 0,0 0-66 0,2-3-85 16,-2 0-109-16,2-1-124 0,-1-1-69 0,-1-1-46 0,-1-1-24 0,-1-3-16 15</inkml:trace>
  <inkml:trace contextRef="#ctx0" brushRef="#br0" timeOffset="206605.9191">8005 12973 425 0,'0'-7'506'15,"0"-1"-50"-15,0 1-81 0,0 1-66 0,0 1-62 0,2-1-39 16,-2 2-29-16,0 1-22 0,0-2-19 0,0 3-11 0,0 0-10 0,0 1-10 15,0-1-11-15,0 2-14 0,0 0-14 0,0 0-13 0,0 0-12 16,0 0-14-16,0 0-13 0,0 0-11 0,0 0-12 0,0 2-5 16,0 1-6-16,0-1-4 0,0 3 1 0,0-1-2 0,0 2 1 0,0 0 0 15,0 2 3-15,0 2 1 0,0 2 4 0,0-1 2 0,0 1 6 16,0 3 2-16,0 0 7 0,0 0 0 0,0 2 1 0,-2-2 2 16,2 3 0-16,-3 2 0 0,2-1 3 0,-2 3 0 0,0-3 0 0,-1 3 0 15,1-2-1-15,0 1 1 0,0 0 0 0,-2 2 0 0,3-3-1 0,-1 2 0 16,0-3 0-16,-1 2-1 0,0-1-3 0,1-4-6 0,2 1-9 15,-1-2-8-15,0 0-8 0,1-2-11 0,-1-1-11 0,2-1-14 16,-3-1-14-16,3-3-15 0,0 0-17 0,0-2-17 0,0 0-18 0,0 0-24 16,0-3-26-16,0-2-44 0,0 0-50 0,5 0-66 0,-2-3-78 15,0-2-38-15,2 1-20 0</inkml:trace>
  <inkml:trace contextRef="#ctx0" brushRef="#br0" timeOffset="207139.5328">8058 12968 398 0,'0'-7'554'0,"-2"-3"6"0,2 5-5 0,-1-1-95 16,1 0-140-16,0 2-80 0,0-3-50 0,0 4-31 0,1-2-19 15,-1 2-17-15,2-1-15 0,2-1-16 0,-1 0-15 0,2 0-16 0,0 0-17 16,3 0-15-16,1-2-13 0,1 4-9 0,1-2-9 0,3 1-7 16,-1-1-8-16,1 1-2 0,0-1-3 0,4 1 0 0,-4 3-1 0,3-2 0 15,-2-1-1-15,0 4-2 0,0 0-2 0,-1 0-1 16,-3 4 1-16,0-1 1 0,1-1 0 0,-2 4 1 0,-2 0 1 0,0 1 2 15,-4 3 2-15,1 0 2 0,-3 2 2 0,0 0 2 0,-4 1 4 16,-1 1 4-16,-2 0 5 0,0 6 3 0,-4-4 2 0,-1 0 1 0,-4 1 1 16,0 1 0-16,-2-1 2 0,0 0 1 0,-1 0 0 0,-1-2 0 15,0-1-2-15,0 1 3 0,-1-3 1 0,2-1 2 0,1-1 1 0,0 0 3 16,2-2 2-16,-2 1 2 0,2-4 4 0,3 0 4 0,0 0 5 16,1-1 3-16,1-1 4 0,-1-1 2 0,4 1 2 0,0-3 1 0,1 1 0 15,-1-1 0-15,4 0-3 0,-1-1-1 0,1 1-4 0,1-3-3 16,-1 1-6-16,2-1-6 0,0-1-5 0,0 1-6 0,0 1-5 15,2 0-6-15,-1-1-7 0,3 1-4 0,-1-1-7 0,1-1-4 0,1 1-7 16,0 0-2-16,1 0-3 0,1-1-1 0,2 2 0 0,0-1 1 16,1 0-2-16,2 1 0 0,1 1 0 0,1-2 1 0,-1 3 2 15,4-1 2-15,-1 1 0 0,1 0 3 0,1 1 2 0,1-1 1 0,1 3 3 16,0-2-2-16,0 4-2 0,-1 0-4 0,0-1-5 0,0 2-4 16,-3 1-5-16,1 0-3 0,-1 1-2 0,-2 1 0 0,-1-3-2 0,-1 5 2 15,-2 0-1-15,-2-1 2 0,0 1-1 0,-2 1 2 0,-3-2 3 16,-1 2 6-16,-2 0 5 0,-2-1 9 0,-1 2 6 0,-3-1 8 15,-2-2 8-15,0 3 9 0,-3-3 7 0,-3 2 7 0,-1 0 8 0,-2-1 8 16,-2-1 8-16,0 1 7 0,-5-2 7 0,1 0 4 0,-1-2 4 0,0 1 1 16,-3-2 0-16,-1-1-2 0,1 2-5 0,0-4-4 0,-1 2-8 15,1-1-15-15,-1-1-18 0,1-1-30 0,1-2-31 0,1 0-55 16,3-2-66-16,-2-1-120 0,5-1-145 0,0-1-82 0,2-3-52 0,1 1-25 16,2-3-18-16</inkml:trace>
  <inkml:trace contextRef="#ctx0" brushRef="#br0" timeOffset="208688.7489">8824 13348 616 0,'0'-2'622'16,"0"-1"9"-16,0 3-22 0,0-4-39 0,0 4-116 0,0 0-158 0,0 0-93 16,0 0-60-16,0 0-35 0,0 0-24 0,0 0-13 0,0 0-10 15,0 0-9-15,0 0-11 0,0 0-10 0,0 0-14 0,0 0-11 0,2 4-10 16,-1-4-7-16,-1 3-6 0,2 1-2 0,0-1-3 0,-1 2 1 16,1 0 1-16,-1 3 3 0,-1-1 2 0,0 2 5 0,0 0 3 0,0 3-2 15,-3 1-4-15,0-1-12 0,-2 3-13 0,0 1-23 0,-4 0-26 16,-2 2-33-16,-3 2-39 0,1-1-66 0,-4 2-78 0,-1 1-100 0,-2-2-110 15,-4 1-59-15,2-1-34 0,-5 2-15 0,2-1-2 0</inkml:trace>
  <inkml:trace contextRef="#ctx0" brushRef="#br0" timeOffset="210605.5705">3442 9595 205 0,'-1'2'306'0,"1"-2"-56"15,0 0-59-15,0 0-33 0,0 0-23 0,0-2-16 0,-2 0-13 16,2 2-6-16,-1-3-1 0,-1 1-4 0,2-1-9 0,0-1-3 0,0 1-2 15,-2-1-6-15,2-1-12 0,0 1-7 0,0 0-7 0,0-2-2 16,0 0-6-16,0 0-1 0,0-2-1 0,0 1-2 0,0-3-4 0,0 2-1 16,0-1 0-16,0-2-1 0,0-1 0 0,0 2-2 0,0-2 0 15,0-4-2-15,0 4-2 0,0-5-4 0,0 2-2 0,2-3-3 0,-2 0-2 16,2-2-4-16,-1 1-2 0,1-4-4 0,1-1-2 0,1 1-3 16,-2-3-3-16,1-1-2 0,0 0 1 0,2-4-1 0,0 2-1 0,0-2 2 15,1-3 0-15,0 1 1 0,-1-2 0 0,3 0 2 0,0-2-1 16,1 0 0-16,1-1 1 0,-1-2 0 0,4 0-2 0,0-1-1 0,1 0-5 15,0 0-3-15,3-1 0 0,-1 1-3 0,1-4-2 0,3 2-3 0,0-1-2 16,2 0-2-16,0 2 1 0,1-2-2 0,0 1 0 0,4 2 1 0,0-1 2 16,-2 3 2-16,3-1 6 0,1 2 2 0,1 1 3 0,0 0 2 15,-1 2 4-15,1 0 0 0,4 2 3 0,-2 3 2 0,-2 0 2 0,3 1 1 16,-1 4 2-16,-2-1 2 0,1 2 1 0,1 2-2 0,-4-1-1 0,1 4-3 16,-1-1-3-16,-1 4-2 0,-1-1-1 0,-3 0-1 0,3 5-1 15,-4-2-1-15,0 2 1 0,-1 0-1 0,-1 1-1 0,-1 2 0 0,2-1 1 16,-3 3-1-16,0-1 0 0,-1 2 2 0,-1 0-1 0,1 0-1 15,1 1 0-15,-4 1 1 0,3 1-1 0,-2-2 0 0,0 2-1 0,0 0 2 16,0 2-2-16,-2-1 1 0,0-1 0 0,1 2 0 0,-1-1 0 0,1 2-1 16,-3 0-1-16,0 0 1 0,3-3 0 0,-4 1 1 0,-1 2-1 15,1 0 2-15,-2-2-1 0,0 2 1 0,-1 0 1 0,0 0 0 0,-2-2 2 16,-1 2 0-16,0 0 2 0,-1 0 4 0,1 0 1 0,-2 0 2 16,-1 0 0-16,1 0 2 0,-2 0 2 0,0 0 2 0,0 0 0 15,0 0 0-15,0 0 2 0,0 0-2 0,0 0 1 0,0 0-1 16,0 0 0-16,0 0 0 0,0 0-3 0,0 0 0 0,0 0-1 0,0 0-1 15,0 0-1-15,0 0-4 0,0 0-6 0,0 0-11 0,0 0-12 16,0 0-18-16,0 0-21 0,0 0-30 0,0 0-32 0,0 0-31 0,0 0-27 16,-2 2-27-16,-1 0-23 0,-3-2-67 0,1 5-85 0,-1-2-46 0</inkml:trace>
  <inkml:trace contextRef="#ctx0" brushRef="#br0" timeOffset="211055.6097">3581 9606 142 0,'0'0'182'0,"0"0"-4"0,0 0-4 0,-1 0-6 0,-1-1-8 0,2-1-12 16,-2-1-16-16,1 1-17 0,-1-1-18 0,1 1-20 0,-1-1-15 15,0-2-14-15,-2 1-12 0,3 1-9 0,-1-2-6 0,0 0-2 0,-1 1-3 16,1-2-5-16,1-1-4 0,-1 2-3 0,-1-1 0 0,1-2-2 0,1 1 0 16,-1-3 0-16,2 1 1 0,-1-3-4 0,-1 2-2 0,2-2 0 15,-2-2-2-15,2-1-2 0,0 0 0 0,2-2 0 0,-2 2-1 0,3-4-3 16,-1-2-3-16,1-1-1 0,2 0-4 0,-2-2-4 0,2-3-3 0,2 1-4 16,-2-3-4-16,3-1-2 0,-1-2-3 0,1-1-5 0,1 0-8 15,1-4-8-15,-1 2-8 0,3-3-9 0,1 0-7 0,1-3-7 0,1-1-8 16,4-2-7-16,-2 1-6 0,2-4-8 0,3-1-6 0,-1-2-9 0,1 1-3 15,3-2 0-15</inkml:trace>
  <inkml:trace contextRef="#ctx0" brushRef="#br0" timeOffset="211385.694">5083 7420 40 0,'0'0'72'0,"0"0"3"15,0 0 6-15,0 0 4 0,0 0 4 0,0 0 1 0,0 0 2 16,0 0 0-16,0 0 0 0,0 0-2 0,0 0-3 0,0 0-5 0,0 0-4 15,0 0-6-15,0 0-5 0,0 0-6 0,0 0-7 0,0 0-6 16,0 0-7-16,0 0-7 0,0 0-6 0,0 0-7 0,0 0-5 16,0 0-5-16,0 0-5 0,0 0-4 0,0 0-4 0,0 0-4 0,0 0-3 15,0 0-7-15,0 0-8 0,0 0-12 0,0 0-14 0,0 0-14 16,0 0-14-16,0 0-17 0,0 0-21 0,0 0-20 0,0 0-22 0,0 3-60 16,0 2-80-16</inkml:trace>
  <inkml:trace contextRef="#ctx0" brushRef="#br0" timeOffset="213295.2466">9237 12801 347 0,'2'-3'566'0,"-1"0"7"0,-1-2 3 0,2 2-97 16,0 0-147-16,-2 2-88 0,0-1-61 0,0 2-35 0,0 0-27 16,0 0-18-16,0 0-17 0,0 0-16 0,0 0-18 0,0 0-20 15,0 0-17-15,0 0-17 0,0 0-13 0,0 2-7 0,0 1-8 0,0 1-1 16,0 1-1-16,0 1 1 0,0-1 2 0,0 5 2 0,-2 0 3 15,0 2 4-15,2 2 4 0,-1 0 5 0,-1 3 4 0,2 1 5 16,-2 2 3-16,1-1 3 0,-1 4 2 0,1-1 1 0,-1 1 1 0,2-1-1 16,-2 3 1-16,2 0 0 0,-1-4 1 0,-1 4 1 0,2-3 2 15,-1 1-1-15,-1-1 1 0,2 0-1 0,0-3 1 0,0 1-1 0,0-1-1 16,0-2-3-16,0-1-5 0,0-2-8 0,0-1-8 0,0 0-14 16,0-1-16-16,0-3-17 0,0-1-19 0,0 0-20 0,0-2-20 0,0-2-20 15,0 1-18-15,0-2-40 0,0-3-50 0,0 0-71 0,0 0-84 16,0 0-49-16,0 0-31 0,-2-5-15 0</inkml:trace>
  <inkml:trace contextRef="#ctx0" brushRef="#br0" timeOffset="213621.9504">9207 12808 48 0,'-2'-9'555'0,"2"0"10"15,-1 2 9-15,-1 1-78 0,2 0-120 0,0 2-86 0,0-1-67 16,0 1-38-16,0-1-26 0,0 3-18 0,0-1-15 0,2 1-15 15,-1-1-14-15,1 3-15 0,0-2-17 0,-1 0-12 0,3 2-11 0,1-1-8 16,-1-1-7-16,0 2-5 0,1-2-3 0,2 2-3 0,0 0-2 16,0 0-3-16,1 0-1 0,0 2 0 0,2-2-1 0,0 2 0 15,1-1 0-15,2 3-1 0,-1-1-1 0,2 1-2 0,-1-1 1 0,3 3-2 16,0-2 0-16,1 4-2 0,-1-1-1 0,1 1 0 0,1 1-1 16,1 0 0-16,0 3 1 0,0 0-1 0,0 2-1 0,-2-1 1 0,4 2 0 15,-3 1 0-15,2 1 0 0,-1 0 0 0,1 0 1 0,-4 2-1 16,1 3-1-16,1-3 1 0,-3 2 1 0,-2 0 1 0,1 2-1 0,-3-4 0 15,-2 1 1-15,-2 4 1 0,-1-3 3 0,-4-1 1 16,-2 2 1-16,-5-2 0 0,-4 0 2 0,-1 0-2 0,-4 0-3 0,-5-1-10 16,-3-1-15-16,-3 0-20 0,-5 0-26 0,-3-1-40 0,-4 0-46 15,-4-1-111-15,-3 1-142 0,-2 1-103 0,-6-2-82 0,-2-2-44 0,-3 1-24 16,0-2-10-16</inkml:trace>
  <inkml:trace contextRef="#ctx0" brushRef="#br0" timeOffset="216355.7662">2280 4821 64 0,'2'-3'237'0,"1"0"-41"0,-1-2-25 16,0 1-19-16,2 1-15 0,-1-2-10 0,0 2-7 0,-1-1-7 0,1 1-8 16,0 0-10-16,2-2-7 0,-2 3-9 0,1-1-10 0,0-1-9 15,1 3-9-15,-2-3-7 0,2 1-6 0,-2 1-3 0,2-1-3 0,1-1-2 16,0 1-5-16,0 1-2 0,1-1-5 0,-1 3-3 0,1-3-1 15,2 1 0-15,-1 1-1 0,0-1 1 0,1 0-1 0,-1 2 0 0,2-1-1 16,-1 1 0-16,2 0 1 0,-1 0-1 0,1 0 0 0,0 0 2 0,0 1 2 16,3-1 1-16,-1 2 1 0,2 0 0 0,0-2 1 0,2 3 1 15,1-3 1-15,2 3 1 0,2 0-1 0,-1-2 0 0,4 2 1 0,2 0-2 16,0 0-1-16,3 1-1 0,0-1-1 0,3 1-2 0,0 1-5 16,2 0-2-16,0 0-2 0,1 1 0 0,2 1-3 0,-1 1 0 0,-1-1-2 15,2 1 0-15,-4 2-1 0,3 0-1 0,-2 2 0 0,0 0-2 16,-2-1 0-16,0 1 0 0,0 1 0 0,2 2 0 0,-2-1-1 0,-3-1-1 15,3 3 3-15,0-1 3 0,-1-1 1 0,1 2 2 0,1 0 1 0,-1-1 2 16,0 1 1-16,0 1 2 0,3 0 0 0,-1-2 2 0,0 1 2 0,0 1-1 16,1-2 2-16,-1 2-1 0,3-3-3 0,-2 3-4 0,-1-2-4 15,1 2-2-15,-1-2-3 0,0 2-3 0,1-1 0 0,-3-1-2 16,-1 2-2-16,1 0-2 0,-3-1-3 0,2 1 1 0,-2 0-2 0,0-2 2 16,-2 1 1-16,1-1 3 0,-3 2 3 0,3-2 1 0,-2 2 2 0,0-1 0 15,0 1 2-15,0 0 1 0,1 0 4 0,-1-1-1 0,1 0 2 16,-1 1 0-16,1 0 2 0,-1-2 1 0,1 3-1 0,-1-1 0 0,1 1 2 15,0-1 0-15,-1 2 2 0,0-1-1 0,0 0 1 0,-2 2 1 16,-1-1 1-16,1 0 0 0,-1 0 2 0,-1 1-1 0,1-1 1 0,-3 0-1 16,1 3-1-16,-2-4-2 0,0 4-1 0,-2-3-1 0,1 2-1 15,-3-1-1-15,1 1-1 0,0-1-1 0,-2 2 0 0,-2-1-2 16,1-1 1-16,-1 1-2 0,-2-1 1 0,1 3 1 0,1-3-1 0,-2 2 0 16,0-1 1-16,-1-1-1 0,4 2-1 0,-3 0-1 0,0-1 1 15,0 1-1-15,2 0-2 0,1 2-2 0,-3-2 0 0,5 2-2 0,-4 0-1 16,4 1 0-16,-1 1 0 0,0-2 3 0,-2 3 2 0,3-1 2 15,1-1 1-15,-1 2 2 0,-2 1 0 0,2-2 3 0,-2 1 2 0,2 0 1 16,-2 2 2-16,-1-1 2 0,1-1 3 0,-1 1-1 0,1 0-1 16,-3 2-1-16,1-2-3 0,-2 2-1 0,0-1 0 0,-2 0-2 15,1 2-1-15,-1-2-1 0,-3 0-2 0,1 3-1 0,0 0 1 0,-1-3-3 16,-2-1 0-16,0 4-2 0,2-3-1 0,-3 3-2 0,1-3-1 16,-1 2-2-16,-1 0-1 0,1 0-1 0,-2-1-1 0,3 3-2 0,-2-3-3 15,-1 3 1-15,2-1 5 0,-1 2 4 0,-1 1 1 0,2 0 4 16,-2-1 3-16,2 2 2 0,-1 0 3 0,2-1 2 0,-1 0 2 15,0 2 2-15,1-2 3 0,0 0 2 0,0 2 3 0,-1-1-2 16,4 0-2-16,-3-2-4 0,0 3-1 0,-1-1-2 0,1-2-3 0,-1 1-1 16,-1 2-3-16,1-2 0 0,1 0-2 0,-1-1-2 0,-1-1-2 0,1 1-2 15,2-2 0-15,-4 1-3 0,2 0-2 0,-1-2-1 0,-1 0-4 16,2 1 0-16,-2 1-3 0,2-1 2 0,-1 0 3 0,-1-1 3 0,2 3 3 16,-2-1 3-16,1-1 3 0,1 2 2 0,0 0 4 0,-1 0 2 15,-1 0 2-15,2 1 3 0,-2-1 3 0,2 3 3 0,-1-3 2 16,-1 2 1-16,2 0-3 0,-1-1-2 0,1 0-3 0,2 0-1 0,-2-1-2 15,-1 0-2-15,1-2-2 0,1-1-3 0,-1 2 0 0,-1-4-1 16,1 0-1-16,1-1-2 0,1-2-1 0,-1 0-1 0,0 0 0 0,1-3-1 16,-2 1 0-16,1-4 0 0,0 0-1 0,-1 1 1 0,0-2 0 15,-1-2-1-15,2 1 1 0,-1-2-1 0,0 0 1 0,-1-1 0 0,1-2-1 16,1-1 2-16,-1 0 1 0,-1 0 1 0,-1-1-1 0,3-3 1 16,-3 2 0-16,1-1 1 0,1-2 1 0,-2 0 0 0,2-2 2 15,-1 1 0-15,-1-2 1 0,2 3 0 0,-2-4 0 0,2-1 1 0,-2 1-2 16,0 1 2-16,0-3 0 0,1 1 2 0,-1 0 2 0,0-2 1 15,0 0 0-15,0 0 2 0,0 0 1 0,0 0 0 0,0 0 3 0,0 0 1 16,0 0 1-16,0 0 2 0,0 0 0 0,0 0 2 0,0 0-1 16,0 0 2-16,0 0-1 0,0 0 2 0,0 0 1 0,0 0 1 15,0 0 0-15,0 0 2 0,0 0 2 0,0 0 1 0,2-2 3 0,-2 0 1 16,0 1 1-16,1-1-1 0,-1 0-1 0,2-3-1 0,-2 3-3 16,0-1-1-16,2-2-2 0,-1 1-4 0,-1-2 0 0,2-1-4 0,-2-1-3 15,1 2-4-15,1-4-4 0,-2 0-3 0,3-2-1 0,0 2-3 16,-1 0-1-16,-1-2-2 0,1 1-2 0,-1-2-5 0,1 1-5 15,1-2-6-15,-1 1-5 0,-1-1-7 0,1 0-6 0,1-3-9 0,-1 2-10 16,-1-3-13-16,3 1-14 0,-3-3-16 0,2 1-16 0,-3-2-27 16,0 0-32-16,0-3-52 0,0 0-63 0,-3-3-87 0,2 1-101 0,-4-5-54 15,2-1-32-15,-1-2-10 0</inkml:trace>
  <inkml:trace contextRef="#ctx0" brushRef="#br0" timeOffset="220005.8724">5100 4260 48 0,'0'0'351'16,"0"0"-109"-16,0 0-71 0,0 0-54 0,0 0-23 0,0 0-6 0,0 0-2 15,0 0-1-15,0 0 3 0,0 0 3 0,0 0 1 0,0 0 0 0,0 0-3 16,0 0-7-16,0 0-6 0,0 0-9 0,0 0-7 0,0 0-6 16,0 0-6-16,0 0-3 0,0 0-1 0,0 0-1 0,0 0 0 0,0 0 1 15,0 0 1-15,0 0 0 0,0 0 1 0,0 0-1 0,0 0-1 16,0 0-3-16,0 0-1 0,0 0-3 0,0 0-2 0,0 0-4 0,0-2-2 16,0 1-3-16,0-1-2 0,0 2-3 0,0-2-2 0,0-1-3 15,0 1-1-15,0 0-2 0,0 2 1 0,0-1-2 0,0 1 0 0,0-2 0 16,0 2-2-16,0 0 0 0,0 0-1 0,0 0-2 0,0 0-3 0,0 0-2 15,0 0-4-15,0 0-2 0,0 0-5 0,0 0-6 0,0 0-2 16,0 0-3-16,0 0-4 0,0 0-2 0,0 0-1 0,0 0-1 0,0 0 0 16,2 2-1-16,-2-1 1 0,2 3 1 0,-1 1 1 0,1-3 1 15,-1 4 4-15,-1-2 3 0,2 4 2 0,-2-1 1 0,0 2 4 0,0 0 3 16,0 2 3-16,0 1 1 0,0 0 3 0,0 0 0 0,0 1 2 16,0 2 1-16,-2 1 3 0,2-2 1 0,-1 3 0 0,-1 1 2 0,1-2 2 15,-1 3 2-15,2-2-1 0,-2 1 0 0,-1 0 0 0,3 0-1 0,-2 1-1 16,1 0 0-16,1-3 0 0,-2 1 0 0,2-1 0 0,-1-1 0 15,-1 0 0-15,2-2 0 0,0-1 0 0,0 0 0 0,0-4 2 16,0 1 0-16,0-1 2 0,0-2 3 0,0-1 3 0,0 2 3 0,0-4 1 16,0 0 4-16,0-2 2 0,0 2 3 0,0-3 2 0,0 0-1 15,0 0 2-15,0 0-1 0,0-3-2 0,0 2-2 0,2-5-3 16,-2 3-1-16,1-3-5 0,-1-2-4 0,2 0-3 0,-2 0-5 16,0-2-7-16,1-2-8 0,1 0-5 0,-2-1-8 0,2-2-7 0,-1 0-6 15,-1-1-5-15,2-1-5 0,-2-2-6 0,2 1-3 0,-1-2-3 16,1 1-3-16,-1-2 2 0,-1 0 2 0,2 2 4 0,-2-1 4 0,2 0 5 15,-1 2 6-15,-1 1 3 0,3 0 8 0,-3 3 2 0,1 0 6 16,-1 3 1-16,0 0 3 0,0 3 0 0,0 1-2 0,0 0-3 0,0 1-3 16,0 1-4-16,0 1-4 0,0 1-3 0,0 1 0 0,0 2-1 0,0 0-3 15,0 0 1-15,0 2 1 0,0 1 0 0,0 1 2 0,-1 1 3 16,1 2 3-16,-3 2 5 0,3-1 3 0,-1 3 4 0,-1-1 4 0,0 0 1 16,1 3 3-16,-2 1 3 0,1 2 3 0,0-2 1 0,-1 3 2 15,1 1 1-15,1 0 2 0,-1 2 1 0,-1-3-1 0,0 4 1 0,-1-1-1 16,0 1 0-16,1 0 1 0,0 1-1 0,1 1 0 0,-1-1 0 15,1 1-2-15,1-3 1 0,-2 4 0 0,1-4 0 0,0 1-2 16,2-1 1-16,-1-1-1 0,-2-2 1 0,3-1 1 0,0 0 0 0,0-2-1 16,0-2 2-16,0 0 2 0,0-3 4 0,0-1 2 0,0-1 4 0,0-1 2 15,3-2 6-15,-2 1 5 0,-1-2 3 0,0-1 2 0,0-2 1 16,0 0 0-16,2-2 0 0,-2-3 0 0,2 2-3 0,-1-4-4 16,1 0-3-16,-2-2-4 0,1-2-3 0,1-2-6 0,1 0-4 0,-1-2-8 15,-1-2-3-15,1-1-3 0,1-2-2 0,-1 0-4 0,0 0-1 16,-1-3-1-16,3 3-3 0,-2-5 0 0,1 1-2 0,0 1-2 0,-1-2 0 15,1 1-2-15,-1 0 1 0,1 0 1 0,0 0 2 0,-1 2-1 16,0 0 2-16,-1 2 1 0,2 0-1 0,-2 4 2 0,1 1 0 0,-2-1-1 16,0 5 0-16,0-1-2 0,0 2-3 0,0 4-2 0,0-1-4 0,0 2-3 15,0 1-3-15,0 1-3 0,0 3-2 0,0 0-2 0,0 2 1 16,-2-1 1-16,1 3 3 0,1 3 2 0,-3 0 3 0,3 2 5 0,-3 3 5 16,1 2 5-16,1 0 5 0,-2 3 6 0,1 0 4 0,0 2 5 15,-1 1 3-15,1 1 4 0,1 1 1 0,-1 2-1 0,-1-2 1 0,1 1 0 16,2 0 0-16,-1 1-1 0,-2-2 0 0,3-1 0 0,-1 0-1 15,-1-2-1-15,2-2-2 0,-2-1-1 0,2 1 1 0,0-4 1 16,0-1-1-16,0-2 1 0,-1 0 3 0,1-2 1 0,-2-3 0 0,2 2 2 16,0-4-4-16,-2 1-8 0,1-3-13 0,1 1-11 0,0-2-17 15,-2-3-19-15,2 2-26 0,-3-4-27 0,1-1-33 0,1-1-38 16,-2-1-44-16,1-2-48 0,0 0-67 0,-2-5-76 0,3 2-43 0</inkml:trace>
  <inkml:trace contextRef="#ctx0" brushRef="#br0" timeOffset="221129.4011">10241 13571 434 0,'0'-5'581'0,"0"0"13"0,-2 2-61 0,2 0-98 16,0 2-100-16,0-2-101 0,0 1-62 0,0 1-42 0,0 1-26 15,0 0-15-15,0 0-13 0,0 0-12 0,0 0-15 0,0 0-16 0,0 0-16 16,0 0-20-16,0 0-10 0,0 3-10 0,0-2-5 0,0 2-2 16,0 0 1-16,-1 3 1 0,-1 1 3 0,0 0 6 0,-1 2-3 15,1 1-6-15,-2 2-18 0,-3 2-23 0,-2 2-40 0,1 0-49 0,-2 2-98 16,-2 2-122-16,-2 1-82 0,-2 0-62 0,0 0-34 0,-3 2-18 16</inkml:trace>
  <inkml:trace contextRef="#ctx0" brushRef="#br0" timeOffset="221939.2362">10855 12643 60 0,'0'-7'557'16,"0"-1"14"-16,0 1-34 0,0 3-56 0,0-1-97 0,0-2-112 0,0 5-65 15,0-1-41-15,0-1-26 0,0 4-22 0,0-3-18 16,0 3-16-16,0 0-17 0,0 0-18 0,0 0-19 0,0 0-17 0,0 0-15 15,-1 3-11-15,-2-1-6 0,3 3-6 0,-2 1-2 0,-1 0-1 16,0 2 1-16,1 3 1 0,-3 1 4 0,1 3 3 0,-1 2 4 0,-3 0 5 16,3 2 4-16,-3 1 6 0,0 4 3 0,-1-2 0 0,0 2 1 15,-1 2 1-15,2-1 1 0,-3 0-2 0,0 4 2 0,0-4-1 16,2 0 1-16,-1 1 0 0,-1-2-1 0,3-2 2 0,0 2-1 16,0-4-1-16,-1 0 0 0,4-4-1 0,-3 1 1 0,3-3 0 0,2-1 2 15,-3-3 3-15,3-2 4 0,1-1 5 0,-1 1 7 0,3-3 6 0,-1-2 8 16,-1 1 7-16,2-3 2 0,0-1 2 0,0 0 1 0,0-1-2 15,2-3 1-15,-1-1-3 0,2-3-1 0,-1 1-5 0,1-4-5 16,3-2-4-16,-3-2-8 0,2-1-7 0,2-4-8 0,-1-1-9 0,1-4-3 16,1 0-3-16,-1 0 0 0,1-2-1 0,4-3-1 0,-4 2 1 15,2-3-1-15,1 1-1 0,0 1-1 0,-1 0 0 0,0 0-1 0,-2 3 0 16,2 0 0-16,-1 2-1 0,-1 3 2 0,0 0 0 0,-1 3 0 16,0 3-1-16,-2-1 0 0,1 4-2 0,-1 2-4 0,-1 1-2 0,0 1-3 15,1 4-4-15,-1 0-2 0,0 1 0 0,0 1-2 0,1 2-4 16,0 2 0-16,3-1 2 0,-2 5 2 0,2-2-1 0,0 4 3 15,3 2 4-15,0 2 1 0,-1 2 4 0,2 1 5 0,-1 1 3 0,1 4 2 16,0 3 1-16,-1-2 4 0,0 3 2 0,2 2 2 0,-3 0 0 0,0 2 0 16,1 1 0-16,-1-1 1 0,-1 4 1 0,-1-3 1 0,0 0 2 15,0 2 1-15,1-3-1 0,-2 0 2 0,-1-1 1 0,1-1 0 16,0-1 0-16,-2 0 0 0,0-3 0 0,0 1-1 0,0-2-1 16,-1-2-3-16,1 1-1 0,-2-3-9 0,2-2-6 0,-2-1-11 0,0-2-11 15,0 0-11-15,-1-2-11 0,0 0-11 0,-1-3-13 0,-1 0-9 16,2-2-10-16,-1-2-24 0,-1 1-32 0,0-4-55 0,0 0-68 0,0 0-78 15,0 0-85-15,-1-4-47 0,-1-1-31 0,1-3-9 0</inkml:trace>
  <inkml:trace contextRef="#ctx0" brushRef="#br0" timeOffset="222188.9182">10686 13068 110 0,'-6'-1'569'0,"1"1"14"0,-1 0-15 0,3 0-26 16,1 0-100-16,-1 0-136 0,3 0-78 0,0 0-52 0,0 0-30 16,0 0-22-16,0 0-16 0,0 0-16 0,0 0-13 0,0 0-16 0,0 0-14 15,2 0-15-15,-1 0-11 0,3 0-10 0,1-2-6 0,0 2-5 16,2-2-3-16,1 2-2 0,4-1 1 0,-1 1-2 0,2-2-1 0,3 0-4 16,1 2-10-16,1 0-13 0,2-3-20 0,1 3-23 0,1-2-35 15,1 2-42-15,1-2-59 0,1 2-68 0,1-1-97 0,2-1-116 16,1 2-63-16,-1-2-38 0,2 2-16 0,0 0-8 0</inkml:trace>
  <inkml:trace contextRef="#ctx0" brushRef="#br0" timeOffset="222471.6128">11478 13430 352 0,'2'-4'570'0,"0"-1"15"16,-1 2-72-16,2-1-114 0,-1-1-82 0,1 2-67 0,-2 1-41 0,2 0-32 16,-3 1-24-16,2-1-20 0,-2 1-16 0,2 1-16 0,-2 0-20 15,0 0-23-15,0 0-21 0,1 0-20 0,1 3-16 0,-1 0-11 0,-1-2-8 16,2 5-6-16,-2 1-3 0,2 0-3 0,-1 1 0 0,-1 4 2 15,0 1 6-15,0 2 7 0,-3 3 4 0,0 4 1 0,-5 2-23 16,-3 5-32-16,0 2-69 0,-8 2-85 0,1 7-115 0,-7-2-128 0,-2 6-65 16,-3 2-38-16,-5 1-21 0,-1 3-16 0</inkml:trace>
  <inkml:trace contextRef="#ctx0" brushRef="#br0" timeOffset="225054.9496">6839 3814 39 0,'-11'2'44'0,"0"-1"-3"0,0-1-1 0,1 1-4 0,-2 1-4 15,2-2-1-15,1 2-4 0,-1-2-2 0,-1 3-3 0,3-2-1 0,-1 1 0 16,-2 1 2-16,1 0 3 0,-1 1 3 0,-1 1 2 0,0-2 0 15,-2 4 3-15,0-1 2 0,0 1 5 0,-2 0 0 0,-1 2 3 0,-1 1 3 16,-2 1 7-16,-1 2 4 0,-3 2 2 0,1 0 2 0,-4 2 0 0,-2 2 0 16,-1 2-1-16,-1 4-2 0,-3 0-2 0,0 5 1 0,-1 1 5 15,-4 5 6-15,-1 3 5 0,0 6-1 0,-4 6-4 0,1 5-4 0,-2 8-2 16,2 2-3-16,-1 8-4 0,3 4-4 0,1 4-6 0,3 5 2 16,3 6 7-16,4 3 2 0,4 5-2 0,3 2-5 0,6 7-6 0,2 1-15 15,6 8-17-15,4 2-25 0,4 3-22 0,4 2-31 0,4 6-37 16,3 1-36-16,5 3-33 0,2-3-87 0,1 0-111 0,0-2-72 0,1-2-52 15</inkml:trace>
  <inkml:trace contextRef="#ctx0" brushRef="#br0" timeOffset="228355.3177">6447 6442 1 0,'0'-2'30'16,"0"0"3"-16,0 1 2 0,0-1 4 0,0-1 3 0,2 1 3 0,-2 0 1 15,0 2 1-15,0-3 4 0,0 1 4 0,0 0 1 0,0 1 0 16,0-3-1-16,0 4-2 0,0-3-2 0,0 1-4 0,0 2-1 0,0 0-1 15,0 0-3-15,0 0-5 0,0 0-6 0,0 0-6 0,0 0-8 16,0 0-8-16,0 0-8 0,0 0-8 0,0 0-6 0,0 0-6 0,0 0-6 16,0 0-4-16,0 0-4 0,0 0-2 0,-2 0 2 0,2 2 1 15,-3 1 5-15,1 1 6 0,-1-1 6 0,-2 2 7 0,2 2 6 16,-2 0 5-16,-2 2 6 0,0 0 6 0,-1 3 4 0,0 0 5 0,-1 2 2 16,0 1 1-16,-1 1 1 0,-1 1 0 0,-2 0 0 0,2 3 0 15,0 1 2-15,-2 1 2 0,-1 1 2 0,3 1 1 0,-2 2 1 0,-2 0 3 16,2 2 1-16,-1 0 3 0,-1 1 2 0,2-1 1 0,0 2-1 15,-1 0-2-15,1 0-2 0,0-1-3 0,1 1-3 0,0-2-5 16,0 2-3-16,4-3-2 0,-2 0-3 0,1-1-1 0,1-1-3 0,2-1-3 16,-1-1-1-16,3-2-2 0,-1-1-1 0,0-1 1 0,2-3-2 15,0 1 0-15,1-4 0 0,-1 0 0 0,0-1 0 0,3 0 3 16,-2-4 0-16,2 0 2 0,-1-1 3 0,1-2 3 0,0 1 3 16,0-3 3-16,0-1 3 0,0 2 4 0,0-4 2 0,0 0 0 0,0 0-3 15,0 0-5-15,1-2-6 0,-1-1-4 0,2-1-7 0,0-2-8 0,1-2-10 16,0-1-10-16,0-2-11 0,0-1-11 0,2-3-15 0,1 1-17 15,-1-6-16-15,1 1-14 0,-1-5-11 0,3 3-6 0,1-4-10 16,-2-2-10-16,1 1-6 0,3-3-6 0,-2 0-1 0,1 1-1 0,2-2 3 16,-2 2 3-16,0 0 6 0,2-1 8 0</inkml:trace>
  <inkml:trace contextRef="#ctx0" brushRef="#br0" timeOffset="228673.8983">6273 6618 28 0,'-8'11'71'0,"2"1"7"15,-2 2 7-15,1 1-1 0,0 3-1 0,-1-2-3 0,0 3-4 0,0 0-3 16,-1 2-4-16,1 0 0 0,-2 2-1 0,2 1-3 0,-3-1-4 16,0 3-3-16,0 0-4 0,2 1-4 0,-3 0-7 0,2 1-3 15,0-1-4-15,0 0-4 0,-2 2-3 0,2-1-4 0,2-1 0 0,-2 0-3 16,0 1-4-16,2-3-2 0,0-2-1 0,-1 1-3 0,2-2 0 15,-1-1-2-15,2-4-1 0,-2 2 0 0,4-4-2 0,0 0 0 16,-1-3 1-16,2 0 1 0,0-3 3 0,0-1 1 0,1-1 4 0,0-2 5 16,0 0 5-16,2 0 7 0,-2-2 8 0,2 0 5 0,0-2 4 15,0-1-3-15,0 0-3 0,2 0-6 0,0-3-4 0,0-1-8 0,1-1-5 16,1-2-10-16,-1-3-10 0,3 0-12 0,-1-2-13 0,4-3-21 16,-1-3-22-16,2-2-19 0,-2 0-21 0,4-3-16 0,0 0-17 0,0-3-15 15,2-3-15-15,-1 0-11 0,3 0-8 0,-2-3-2 0,2 1 0 16,1-1 6-16,-3 1 5 0</inkml:trace>
  <inkml:trace contextRef="#ctx0" brushRef="#br0" timeOffset="228775.0691">6354 6540 45 0,'0'-4'46'0,"0"2"-14"0,0 2-14 0,0 0-15 0,0 0-12 0,0 0-7 16,0 0-3-16,0 0 1 0,-2 1-3 0,-3 2 0 0,2 2 1 15,0 1 1-15</inkml:trace>
  <inkml:trace contextRef="#ctx0" brushRef="#br0" timeOffset="228921.7765">6303 6618 9 0,'-9'16'34'0,"1"3"9"0,1 0 2 0,-1 2 0 15,-1-1 0-15,0 2 0 0,0 2 1 0,-1 0 2 0,2 0 0 0,-2 3 3 16,-1 0-2-16,2 0-1 0,-1 1-3 0,-1 1-2 0,0-1-3 16,3 2-6-16,-3-2-2 0,3 0-4 0,-3-1-3 0,3 0-3 15,-1 0-1-15,1-4-3 0,1 2-3 0,-2-3 1 0,1-1-2 0,3-2-4 16,-1 1 0-16,1-5 1 0,2 2 0 0,-3-4 2 0,3 0-2 16,0-1-1-16,-1-2-7 0,3-2-10 0,-2 0-15 0,1 0-14 15,2-1-18-15,-2-2-18 0,2 0-17 0,0-1-16 0,0 0-28 0,2 0-34 16,-2-4-61-16</inkml:trace>
  <inkml:trace contextRef="#ctx0" brushRef="#br0" timeOffset="230085.2312">6374 7398 27 0,'0'0'73'0,"0"0"3"0,0 0 1 0,-1-2-2 0,-1 1-2 16,-1-3-3-16,0 2-5 0,-1-4-6 0,-1 1-12 0,1-2-14 0,-2-1-12 15,1-1-10-15,0 0-5 0,-1-1-3 0,-2-2-5 0,2 0-5 16,-1-2-4-16,-1 0-4 0,-1 1-3 0,1-4-5 0,0 2-7 0,-1 1-8 15,-1-3-3-15,2 0-3 0,0 1-4 0,-1 0-4 0,1-1-4 16,0 1 0-16,-1-1 0 0,3 2 1 0,-1 0 2 0,-1 0 2 0,2 0 4 16</inkml:trace>
  <inkml:trace contextRef="#ctx0" brushRef="#br0" timeOffset="230225.4667">6085 6895 24 0,'0'-3'42'0,"0"3"1"15,-1-2-2-15,1 2 0 0,0 0-3 0,0-2-2 0,0 2-4 16,0 0-5-16,0 0-8 0,0 0-8 0,0 0-14 0,0 0-14 0,0 0-13 16,0 0-9-16,0 0-7 0,0 0-5 0,0 0-3 0,4 0-2 15</inkml:trace>
  <inkml:trace contextRef="#ctx0" brushRef="#br0" timeOffset="232971.3258">6700 6457 31 0,'0'-1'65'15,"0"1"-1"-15,0-2 1 0,0 2-4 0,0 0 1 0,0 0-1 16,0-1 0-16,0 1 0 0,0-2-2 0,0 2 0 0,0 0-2 0,0-1-3 16,0 1-2-16,0 0-5 0,0-2-4 0,0 2-3 0,0 0-3 15,0 0-2-15,0 0-2 0,0 0-3 0,0 0 0 0,0 0-6 16,0 0-2-16,0 0-7 0,0 0-3 0,0 0-6 0,0 0-2 0,0 0-5 16,0 0-3-16,0 0-2 0,0 0-3 0,0 0-5 0,0 0-2 15,0 0-3-15,0 0-3 0,0 0-3 0,0 0 0 0,0 0-2 0,0 0-2 16,0 0-3-16,0 0-2 0,0 0-2 0,0 0 0 0,0 0 0 15,0 0 1-15,0 0 2 0,0 3 3 0,0-1 3 0,0-1 4 16,0 2 4-16,0 0 3 0,1 0 6 0,-1 0 7 0,0 2 6 0,2-1 6 16,-2 0 5-16,3 3 4 0,-3-2 2 0,2 4 1 0,-1-2 2 15,-1 1 0-15,2 0 0 0,-2 1-3 0,2 2-2 0,-1 0-1 0,-1 1-1 16,2 2 0-16,-2-2 0 0,1 3 1 0,1 2 0 0,-2-3 1 16,2 5 1-16,-1-1 0 0,-1 0 2 0,3 0-1 0,-3 3 2 0,2 0 4 15,-2 0 2-15,1-2 1 0,-1 3 0 0,2-2 0 0,-1 1-2 16,-1-2-1-16,2 1-1 0,-2 1-3 0,2-1 1 0,-1 0-1 15,1-3 1-15,-1 1-1 0,1-3 0 0,1 0-2 0,-1 1-1 0,-1-3-2 16,1-1-1-16,1-2-1 0,-3-1 1 0,3 0 1 0,-3-3 3 16,2 1 3-16,-1-3 4 0,-1 1 6 0,0-2 3 0,0-3 2 15,0 0-4-15,0 0-3 0,0 0-3 0,0 0-2 0,-1-5-5 0,-1 1-3 16,2-3-7-16,-3-1-6 0,3 1-10 0,-3-3-9 0,1-1-12 16,1-2-13-16,-1 0-12 0,-1-3-9 0,3 1-5 0,-2 0-2 0,1-3-5 15,-1 1-5-15,2-3-3 0,-1 0-2 0,-1-1-1 0,2-1 0 16,-2 1 2-16,2-2 4 0,-1 1 6 0,-1-1 7 0,2 2 7 0,0-2 6 15,-1 3 6-15,-1 0 6 0,2 1 5 0,-3 1 8 0,3 1 8 16,-1 2 9-16,-1 2 7 0,-1 1 6 0,1 1 5 0,2 1 4 16,-1 0-2-16,-1 3-2 0,2 0-5 0,-2 2-2 0,2 0-8 0,-1 1-5 15,-1 1-5-15,2 0-5 0,-3 2-5 0,3-1-5 0,0 2 1 16,0 0 1-16,0 0-2 0,-2 2 1 0,1-1 2 0,-1 2 4 0,-1 2 4 16,0-3 5-16,0 5 7 0,0-2 10 0,1 2 7 0,-1 1 5 15,-2 1 5-15,2-1 6 0,-2 4 0 0,2-1 0 0,-3-1-2 0,1 2 1 16,2 1-1-16,-2-1 1 0,0-1 1 0,0 3 0 0,1-2-1 15,-1-1 1-15,1 4-1 0,0-5-1 0,-2 2 0 0,3-2-2 0,-1 1 1 16,-1-4 1-16,1 1 10 0,1 1 8 0,0-5 12 0,1 2 13 16,1-3 8-16,-1 2 9 0,-1-3 4 0,3 0 2 0,-2-2-2 15,2 0 0-15,0 0-2 0,-1-2-1 0,-1 0-4 0,2-3-6 0,0 0-11 16,0-2-14-16,0-1-13 0,0-1-13 0,2 1-13 0,-1-4-11 16,2-2-6-16,1 1-2 0,-1 1-2 0,2-4-3 0,0 2 0 0,0-3-1 15,0 2-1-15,2 2 1 0,-1-3-2 0,-1 3 0 0,1 1-2 16,-1 0-4-16,0 2-4 0,-1 1-4 0,1 1-3 0,2 2-2 0,-2 3-1 15,0 0 0-15,2 1-6 0,-1 4-9 0,2 1-14 0,3 2-17 0,-1 0-16 16,2 4-17-16,-1 4-19 0,0 0-22 0,5 4-63 0,-3 1-87 16</inkml:trace>
  <inkml:trace contextRef="#ctx0" brushRef="#br0" timeOffset="235054.4076">11867 12786 65 0,'0'-6'488'0,"0"-1"-31"16,0 4-52-16,0-5-63 0,0 1-69 0,0 0-39 0,0 2-25 0,2-4-15 16,-1 1-14-16,-1 3-7 0,2-1-4 0,-1 0-4 0,-1 0-4 15,2 0-4-15,-2 1-7 0,2 0-5 0,-1 1-7 0,-1-1-9 16,0 2-7-16,2-1-9 0,-2 1-7 0,0-1-8 0,0 1-8 0,0 1-9 16,0 1-9-16,0-1-8 0,0 2-9 0,0 0-8 0,0 0-10 15,0 0-11-15,0 0-12 0,0 0-12 0,0 0-11 0,0 0-10 0,0 0-9 16,0 2-6-16,0 1-2 0,0 0-2 0,0 1 0 0,0 1 0 15,0 2 1-15,0 1 2 0,0 2 4 0,0 4 3 0,0 0 5 0,-2 3 6 16,2 2 7-16,-3 0 7 0,1 4 6 0,-1 1 4 0,0 3 1 16,1-2 1-16,-2 4 1 0,-1-2 0 0,0 1 0 0,1 0-1 15,0 0-1-15,0 0-3 0,0-3-4 0,0 3-6 0,0-3-7 0,-2-3-9 16,3 3-11-16,-2-2-12 0,1-2-12 0,0-2-17 0,0 0-19 16,0-1-21-16,1-3-22 0,0 0-25 0,0-2-26 0,0 0-32 0,0-3-30 15,1-1-30-15,1-2-27 0,-1 0-56 0,2-2-68 0,0-5-49 16,0 0-38-16,0 0-19 0</inkml:trace>
  <inkml:trace contextRef="#ctx0" brushRef="#br0" timeOffset="235306.9578">11821 12787 319 0,'-3'-4'576'0,"0"1"3"0,1 0-3 0,-1-1-85 16,2 2-128-16,-1 1-76 0,2-1-52 0,0 1-34 0,0 1-28 0,0 0-21 15,2-2-18-15,-1 0-17 0,-1 2-18 0,3-1-18 0,-1 1-17 16,0-2-16-16,1 1-14 0,0 1-12 0,5-1-8 0,-2-2-7 16,4 1-6-16,2 0-4 0,1-1 0 0,2-2-1 0,1 1-1 0,3-1 1 15,1 1-2-15,2 0-1 0,0-2-1 0,-1 1-3 0,0-1-2 16,1 2-5-16,-1-1-7 0,-2 1-8 0,1 0-8 0,-1-1-13 16,-3 2-13-16,0-1-14 0,-2 2-17 0,0-1-20 0,-2 1-20 0,-3 2-19 15,0-2-14-15,-1 2-14 0,-3 2-15 0,-2 0-20 0,-1 1-18 16,-2-1-24-16,-2 2-25 0,-2 0-44 0,-3 4-53 0,-2-2-39 15,-2 1-32-15,-1 2-12 0</inkml:trace>
  <inkml:trace contextRef="#ctx0" brushRef="#br0" timeOffset="235483.2818">11905 13091 147 0,'8'4'400'15,"1"-1"-76"-15,-1 0-42 0,2-3-29 0,4 0-19 0,-3 0-17 16,3-2-18-16,2 1-19 0,0-2-24 0,-2-1-23 0,5 3-23 15,-3-3-21-15,1-1-18 0,-1 2-15 0,1-2-12 0,1 3-13 0,-4-2-18 16,1 0-20-16,0 1-21 0,-4 1-22 0,3-1-31 0,-4 1-33 0,0 0-33 16,-1-1-33-16,-3 3-27 0,-1-2-24 0,-2 2-31 15,-3 0-36-15,0 0-54 0,-3 2-65 0,0 1-24 0</inkml:trace>
  <inkml:trace contextRef="#ctx0" brushRef="#br0" timeOffset="235738.4401">11872 13205 123 0,'-21'10'385'0,"5"-2"-54"0,1 3-51 0,0-2-48 0,4 2-35 15,2-2-30-15,1 1-18 0,3-3-17 0,0 3-12 0,2-2-13 0,3 0-11 16,0 1-9-16,3-1-4 0,2-1-1 0,0 2 0 0,1-2 2 16,2 0 0-16,2-2-1 0,-1 2 1 0,4-1-3 0,1-2-4 15,0 1-1-15,5-2-3 0,-2 0-4 0,1-2-1 0,1 1-3 0,0-2-3 16,3 0-6-16,0-2-5 0,0 1-4 0,-1-2-4 0,4 0-4 0,-3-2-3 16,2 1-3-16,-2 0-3 0,0-1-3 0,-1-2-1 0,-2 2 0 15,1-2 0-15,-1 2 1 0,-3-2 2 0,-2 2 3 0,1 0 3 16,-3 0 3-16,-1 1 3 0,-3 0 2 0,0 1 0 0,-2 0-1 15,-1-1-1-15,0 2-1 0,-2 1-3 0,0-1-2 0,-1 1-6 0,0 1-6 16,-1-2-12-16,-1 2-19 0,0 0-28 0,0 0-36 0,0 0-37 16,0 0-39-16,2 2-52 0,-1-2-61 0,2 3-104 0,0-2-125 15,0 1-75-15,-3 3-47 0,2-2-22 0,-2 2-12 0</inkml:trace>
  <inkml:trace contextRef="#ctx0" brushRef="#br0" timeOffset="236006.8507">12679 13404 173 0,'-3'-6'658'15,"0"-1"9"-15,0 3 9 0,3-2 9 0,-1 2-91 0,1 0-139 0,0 2-123 16,0-1-112-16,0 2-68 0,1-3-47 0,-1 4-30 0,2-1-20 0,-2 1-12 15,1 0-9-15,2 1-12 0,0 1-11 0,-1 1-12 0,1 0-11 16,0 3-7-16,2-2-5 0,-2 4 1 0,1-1 1 0,2 2 4 16,-5 0 7-16,2 3-3 0,-1 0-5 0,-2 2-13 0,0-1-17 0,-2 3-28 15,-1 3-36-15,-4 1-57 0,0-1-68 0,1 1-121 0,-4 4-148 16,-1-1-80-16,-3 2-44 0,-2 2-23 0,0-2-15 0,-4 0-1 16</inkml:trace>
  <inkml:trace contextRef="#ctx0" brushRef="#br0" timeOffset="237271.5266">8219 6823 55 0,'-5'-6'179'0,"-1"1"-24"0,3-2-12 16,-2 1-8-16,0 2-6 0,0-3-4 0,-1 2-5 0,-2-1-2 16,2 0-5-16,0 1-8 0,-1 0-8 0,2 1-8 0,-4 0-7 0,3-1-7 15,-1 2-10-15,-2 0-11 0,0 1-9 0,-1 0-8 0,0 2-5 16,-2 0-5-16,-1 2-4 0,-1 0-3 0,0 3 0 0,-5 1 0 16,0 2 1-16,-5 3 3 0,0 1-1 0,-2 3 3 0,-3 3 1 0,-1 5 1 15,-3 0 4-15,-2 6 2 0,0 3 3 0,-1 2 2 0,-3 4 2 0,-1 3 0 16,0 1-1-16,-1 5-5 0,2 1-6 0,-1 5-6 0,1-1-5 15,1 5-7-15,1 2 1 0,1 2 8 0,3 1 3 0,1 3 0 0,2 3 1 16,3 1-2-16,4 1 2 0,2 5 0 0,5-2 2 0,2 2 2 16,5 0 2-16,4 0 3 0,3 0-1 0,2 0 0 0,5 0-12 15,1 0-14-15,7 0-18 0,-2-3-15 0,4 1-21 0,2 0-24 0,0-1-40 16,-1-1-50-16,4-1-47 0,0 1-44 0,0-2-82 0,0-2-101 16,1 1-55-16,-2-5-30 0</inkml:trace>
  <inkml:trace contextRef="#ctx0" brushRef="#br0" timeOffset="240787.5339">13238 12726 72 0,'0'0'462'0,"0"0"-49"0,0 0-76 0,0 0-62 16,0 0-57-16,0 0-39 0,0 0-31 0,0 0-20 0,0 0-17 0,0 0-11 15,0 0-10-15,0 0-9 0,0 0-9 0,0 0-9 0,0 0-8 16,0 0-8-16,0 0-7 0,0 0-8 0,0 0-3 0,0 0-6 0,0 0-1 16,0 0-3-16,0 0-2 0,0 0-4 0,0 0-2 0,0 3-2 15,0-2-2-15,-2-1-2 0,2 1-3 0,0 1-3 0,0-2 0 16,0 3-1-16,0-1 1 0,0-1 2 0,0 3 3 0,0-1 1 16,-2-1 4-16,2 1 2 0,0 1 1 0,0 1 1 0,-3 2 3 0,3-2 2 15,-2 3 2-15,2-1 3 0,-1 2 1 0,-1 0-1 0,2 4 2 0,-1-3-1 16,-1 4-2-16,2-1-1 0,-2 0-1 0,0 2-1 15,0 0-2-15,-1 2-2 0,1-1 0 0,1 2 0 0,-1 1-2 0,1 0-1 16,-3-1 1-16,3 0-1 0,-1 0 1 0,0-1-2 0,1 2 0 0,-1-3 0 16,2 0-1-16,-1 1 2 0,-1-1-1 0,2-2 1 0,-2 0 0 15,2-1-1-15,-2 0 0 0,0-1-4 0,1 0-8 0,1-4-7 0,-2 1-6 16,2-1-9-16,0-2-12 0,0-1-14 0,0 2-14 0,0-2-19 16,0-2-23-16,0 1-27 0,0-3-26 0,0-1-44 0,0 0-55 15,0 0-77-15,0 0-92 0,0 0-53 0,0 0-34 0,-2-3-13 16</inkml:trace>
  <inkml:trace contextRef="#ctx0" brushRef="#br0" timeOffset="241085.1322">13160 12739 232 0,'1'-5'518'0,"-1"1"-29"16,2 0-48-16,-2-1-78 0,2 0-93 0,-1 3-59 0,2-3-42 16,-1 1-25-16,0 1-17 0,-1-2-6 0,2 3 0 0,1-3-5 15,-1 2-7-15,2-1-8 0,-1-1-10 0,1 2-10 0,-2-1-9 0,4 1-9 16,-3-1-8-16,1 1-6 0,1 0-7 0,0 0-4 0,3-1-6 16,-3 2-5-16,3 1-7 0,-1-2-4 0,0-1-6 0,0 3-3 0,1 0-4 15,-1-1-3-15,0 1-3 0,3-1-1 0,-1 2-1 0,-1-1-4 16,1 1-7-16,-2 0-11 0,0 0-11 0,1 1-16 0,0-1-17 15,-1 2-20-15,-1-1-23 0,-1 2-27 0,2-2-34 0,-2 4-40 0,1-2-42 16,-2 2-82-16,-1-1-98 0,-2 2-65 0,2 1-45 0,-4 0-15 16</inkml:trace>
  <inkml:trace contextRef="#ctx0" brushRef="#br0" timeOffset="241403.9188">13117 13043 325 0,'-3'3'524'0,"2"-1"5"0,-1 1-59 0,2-1-90 15,0 0-97-15,0-2-101 0,0 3-61 0,0-3-40 0,2 2-17 0,-1 0-4 16,2-2 1-16,1 1 4 0,0-1 4 0,2 2-1 0,2 0 1 16,0-2-3-16,2 0 1 0,1 0 0 0,0 0 2 0,3 0 1 0,-1-2 0 15,2 0 2-15,0 2-3 0,0-1-7 0,2-3-7 0,1 4-9 16,-2-3-8-16,2 1-6 0,-2-1-5 0,1-1-6 0,1 1-2 0,-3 1-2 15,2-1-2-15,-1-1-2 0,-2 1 2 0,-1 1 1 0,2-1 1 16,-1 0 0-16,-5 0 1 0,3-1 1 0,-2 3 0 0,-2-2 1 0,-1 2 0 16,-2-1 1-16,0-1-1 0,0 3-1 0,-2-1-1 0,-1 1-2 15,0-2-8-15,-1 2-14 0,-1 0-20 0,0 0-27 0,0 0-31 16,0 0-34-16,0 0-48 0,0 2-51 0,-1 1-101 0,-1 1-127 0,-3-1-83 16,2 2-62-16,-4 1-31 0,0-1-16 0,-1 3-3 0</inkml:trace>
  <inkml:trace contextRef="#ctx0" brushRef="#br0" timeOffset="242539.1911">13263 12781 464 0,'0'-1'421'0,"0"-2"-72"16,0 1-61-16,0 2-55 0,0-2-37 0,0 2-25 0,0 0-21 16,0 0-16-16,0 0-16 0,0 0-13 0,0 0-16 0,0 0-16 0,0 0-16 15,0 0-14-15,0 0-14 0,0 0-12 0,0 0-13 0,0 0-10 0,0 2-8 16,0 0-2-16,0 1 1 0,0 0 3 0,0 1 5 0,0 0 1 16,0 3 4-16,0 0 3 0,0 2 4 0,0 0 6 0,-2 3 4 15,2 1 7-15,-2 1 6 0,1 3 7 0,-1 0 3 0,-1 4 1 0,1-2 0 16,-2 3-3-16,-1 0-2 0,1 3-1 0,-3 0-1 0,2 0-3 15,-2 1-1-15,0 1-2 0,-1 2-4 0,2-2-3 0,-3 0-3 0,-1 0-5 16,2 0-3-16,0-1-3 0,1-1-3 0,0-1-3 0,-1-1-1 16,2-1-3-16,-2-1 0 0,3-2-1 0,0 1-1 0,2-3-1 15,-2-3 0-15,2 1 2 0,2-3 1 0,-3 1 2 0,0-4 3 16,2-1 2-16,1 0 3 0,-1-2 0 0,2-2 1 0,0-1-2 0,0 0-6 16,0 0-7-16,0-3-18 0,0 0-21 0,0-1-31 0,2-1-35 0,-1-1-49 15,5-1-56-15,-2-3-82 0,-3 2-90 0,2-3-64 16,1-1-46-16,-3-1-28 0</inkml:trace>
  <inkml:trace contextRef="#ctx0" brushRef="#br0" timeOffset="242988.1417">13286 12645 169 0,'0'-2'220'0,"0"0"-17"15,-1 1-10-15,1-2-6 0,-2 2-3 0,2-1-5 0,0-1-7 0,0 2-9 16,0-1-10-16,0 1-11 0,0 1-12 0,0 0-7 0,0 0-7 16,0 0-9-16,0 0-10 0,0 0-11 0,0 0-10 0,0 0-10 0,0 0-10 15,0 0-7-15,0 0-9 0,0 0-6 0,0 0-6 0,2 0-3 16,-1 0-5-16,3-2-3 0,-3 2-1 0,4-2-2 0,0 2 0 16,1-1-1-16,2 0 0 0,1 1-1 0,-1-1 1 0,5-1 0 15,-2 1-2-15,4-3 0 0,0 3-1 0,0-1-2 0,3 0-1 0,-1-1-4 16,0-1-1-16,1 3-4 0,0-1 0 0,1 0-1 0,-1-1-2 0,-1 3-1 15,1-4-5-15,-2 4-4 0,0-1-7 0,-1-1-9 0,-2 2-13 16,0 0-15-16,0 0-16 0,-4 2-23 0,1-1-24 0,-4-1-25 16,3 4-21-16,-4-1-34 0,-1-1-37 0,-3 3-75 0,1-3-94 0,-2 5-52 15,-2-2-34-15</inkml:trace>
  <inkml:trace contextRef="#ctx0" brushRef="#br0" timeOffset="243370.5681">13147 13108 267 0,'0'0'400'0,"0"0"-63"15,0 0-72-15,0 0-80 0,2 1-46 0,-2-1-30 0,0 2-16 0,2-2-6 16,-2 0-3-16,1 0 2 0,-1 0-2 0,2 0-1 0,0 0-3 16,-1 0-6-16,2 0-2 0,-2 0-3 0,1 0 0 0,1 0-1 15,-1 0 0-15,-1 0-1 0,3 0 1 0,-1 0-1 0,0 0-2 0,2 0-2 16,2-2-4-16,-2 1-7 0,3 1-6 0,0-2-6 0,1 1-5 16,1 1-6-16,1-1-4 0,0-2-5 0,2 3-3 0,1-2-3 0,0 1-4 15,2-2-4-15,2 1-4 0,-1 0-1 0,0 1-1 0,2-2 0 16,-1 2-1-16,2-1 0 0,-1-1-2 0,0 2 1 0,0-1 0 15,-3 1 0-15,3-3-2 0,-2 3 1 0,-1 0-3 0,1 0 0 0,-4-2-6 16,1 1-3-16,-1 0-9 0,-2 1-9 0,-2-3-12 0,-1 4-13 0,2 0-24 16,-5-3-29-16,2 3-35 0,-2 0-39 0,-1 0-78 15,-4 0-92-15,0 0-73 0,0 0-63 0,0 0-29 0,-4 0-12 0</inkml:trace>
  <inkml:trace contextRef="#ctx0" brushRef="#br0" timeOffset="248386.6893">14916 10122 32 0,'0'0'97'0,"0"0"-50"16,0 0-19-16,0 1-5 0,-1 1-1 0,-1 3 3 0,1 0 8 15,-3 1 11-15,1 3 11 0,-2 3 11 0,0 2 14 0,1 3 13 0,-4 3 16 16,0 1 17-16,0 6 12 0,-1 2 8 0,-1 2-1 0,1 5-5 15,-4 1-10-15,2 6-10 0,1 1-9 0,-4 5-13 0,2 1-12 16,-1 3-9-16,0 3-12 0,0 2-10 0,1 5-5 0,-1-1-2 0,-1 4-1 16,1 2-1-16,0 4-1 0,1 5-1 0,-1 1 0 0,-1 7 2 15,3 7-1-15,-3-4-3 0,1 6 2 0,2 3 3 0,0 1 7 0,0 2 7 16,0 2-3-16,2 3-5 0,1-1-7 0,1 10-5 0,-2 0-8 16,4 6-4-16,1-2 0 0,2 4 5 0,0 1 8 0,4 4 11 0,0 5 2 15,2 0 0-15,3 1-4 0,0-2-8 0,3 0-9 0,1 1-11 16,2-1 4-16,1 2 10 0,3-3 7 0,-1 1 5 0,3-3-7 0,0 0-9 15,0-2-14-15,3-2-14 0,0 1-7 0,-1-3 0 0,3-1 4 0,-2-1 5 16,1-1 7-16,1-2 7 0,1-1-3 0,-1-3-10 0,1-1-6 16,0-6-3-16,-4-2 1 0,5-4 1 0,-3-2 6 0,2-5 5 0,-3-4-7 15,1-2-15-15,0-2-24 0,-1-7-27 0,-1-3-37 0,5-1-42 0,-4-3-95 16,1-6-123-16,1 0-89 0,-2-5-70 0,2-6-38 0,-1-4-19 16,-1-7-13-16</inkml:trace>
  <inkml:trace contextRef="#ctx0" brushRef="#br0" timeOffset="250320.5753">16057 8985 14 0,'0'-4'568'0,"2"-1"12"0,-2 2-41 16,2-1-67-16,-2 1-96 0,0 1-112 0,1-1-62 0,-1 3-38 0,0 0-28 16,0 0-22-16,0 0-18 0,0 0-14 0,0 0-15 0,0 0-14 15,2 0-15-15,-1 0-12 0,1 3-9 0,0-1-8 0,-1 3-5 16,3 0-4-16,0 0-2 0,-1 2-1 0,0 0 0 0,0 3 4 15,2 0 4-15,-2 1 4 0,1 2 6 0,-1 1 6 0,1 3 6 0,-2 1 6 16,-1 3 1-16,1 1 2 0,0 2 2 0,-2 1 0 0,-2 1 0 16,0 3 1-16,-1 2 2 0,-3 1-1 0,3 1 0 0,-2 1-1 0,-1 2-3 15,-1 1-2-15,-2-1-7 0,3-2-10 0,-1 2-9 0,-1-2-12 16,3 0-11-16,-2-3-15 0,2-1-12 0,-1-2-16 0,2-1-16 16,1 0-18-16,0-6-22 0,1 1-23 0,-2-2-25 0,4-3-25 0,-1-2-11 15,1-3-3-15,0-1-14 0,0-3-20 0,0-1-24 0,0-5-23 16,0-2-14-16,0 0-8 0,1-5 1 0,3-2 6 0,-2-2 7 15,0-2 9-15,-1-3-2 0</inkml:trace>
  <inkml:trace contextRef="#ctx0" brushRef="#br0" timeOffset="250570.8809">15991 9230 319 0,'-2'-31'437'16,"-1"3"-32"-16,1 1-53 0,2-1-51 0,0 5-48 0,2-1-39 16,1 1-33-16,0 2-26 0,1 1-22 0,1 0-18 0,1 1-17 0,1 2-15 15,1 0-13-15,2 0-12 0,2 3-9 0,-2-1-12 0,3 4-12 16,3-1-11-16,-4 2-8 0,6 1-8 0,-2 0-6 0,1 2-6 0,-1 2-5 15,1 1-3-15,0 1-4 0,1 1-4 0,-1 2-1 0,-2 1-3 16,2 2-1-16,-3 2 0 0,0 0 1 0,-1 3-1 0,-2 3 0 0,0-1 2 16,-3 4 3-16,0-1 4 0,0 2 5 0,-5 1 4 0,0 4 5 15,-3-2 7-15,0 3 6 0,-2 0 5 0,-2 0 4 0,-4-1 4 0,0 2 5 16,-2 0 3-16,-2-1 3 0,1-1 0 0,-5-1 2 0,3-1 0 16,-1 0 2-16,-3-3-1 0,2 0 0 0,-2 1-1 0,2-5-2 15,0 2-7-15,0-4-11 0,0 0-14 0,2-2-20 0,1 0-26 16,-1-4-29-16,1 2-53 0,2-3-67 0,0 0-88 0,1-2-99 0,1 0-65 15,2-2-44-15,1 0-24 0</inkml:trace>
  <inkml:trace contextRef="#ctx0" brushRef="#br0" timeOffset="250904.1094">16247 9313 149 0,'2'-3'605'16,"-1"0"12"-16,3 1 8 0,-3-1-63 0,3-1-101 0,-2 1-100 15,1 1-100-15,1-1-65 0,-3-1-48 0,4 1-32 0,-2 1-26 16,2-1-20-16,2 3-18 0,2-2-17 0,-1 0-18 0,1 2-13 0,2 0-11 16,-1 2-6-16,4 0-6 0,-5 1-3 0,4 1 1 0,-1 1 0 15,1 2 1-15,0 1 2 0,-4 0 3 0,-1 3 1 0,2-1 3 0,-3 4 1 16,0 1 3-16,-2 0 0 0,-2 3 1 0,-1 0-1 0,-2-1 1 16,-4 5 1-16,1-3-1 0,-2 0 1 0,0 3 2 0,-4-3 1 0,1-1 1 15,0-2 0-15,0 1 2 0,-2-2 3 0,1-1 9 0,1-2 10 16,-1-2 15-16,3-3 19 0,-1 1 18 0,1-1 18 0,1-3 15 15,2-1 9-15,-3-3 5 0,3 0 3 0,1 0 2 0,-1-3 0 0,3-1 0 16,0-4-5-16,0 0-9 0,2-1-14 0,1-3-15 0,2-1-20 0,2-3-22 16,1 0-16-16,0-2-16 0,5-1-15 0,-1 0-15 0,4-1-15 15,0-2-16-15,3 2-14 0,-1-1-17 0,4 0-15 0,-2 1-16 16,2 1-17-16,0 0-20 0,0-1-23 0,0 5-25 0,-2 0-30 0,0-1-32 16,-2 4-39-16,1 2-43 0,-2 1-52 0,-3 1-56 0,0 3-55 15,-1 0-54-15,-3 2-28 0,0 2-13 0</inkml:trace>
  <inkml:trace contextRef="#ctx0" brushRef="#br0" timeOffset="251270.3935">16743 9336 256 0,'0'3'564'0,"-3"-1"-4"0,2 0-8 0,1-1-95 16,0 3-139-16,0-3-88 0,0-1-67 0,0 2-44 0,0 0-32 16,0 1-21-16,1-3-15 0,2 2-14 0,-3 0-13 0,2 1-11 15,-1-1-8-15,1 1-6 0,0 1-4 0,-1-1-1 0,2 0 2 16,-1 1 1-16,1-1 4 0,0 2 3 0,1-1 6 0,-1-1 5 0,1 1 4 15,1-2 4-15,-2 1 1 0,2 0 4 0,1-3 2 0,-1 2 0 16,1-2 0-16,2-2 1 0,0 1-1 0,0-2-2 0,3-1-1 0,-3-1-2 16,3-1-2-16,0-2-5 0,0-1-5 0,-3-1-5 0,3 0-6 15,-3-2-6-15,0 1-4 0,0-1-3 0,0 0-3 0,-3-4-1 16,-1 4-1-16,0 0 0 0,-3-1 2 0,-1 3 3 0,0-2 4 0,0 1 3 16,0 1 3-16,-1 3 3 0,-3-2 5 0,0 1 1 0,0 3 1 15,-1 0-2-15,-2 3 0 0,-1-1 0 0,0 3-1 0,0 0-3 0,-3 1-1 16,1 2-3-16,-2 2-2 0,1 1-2 0,-2 2 2 0,-1 4-1 15,3 0 1-15,-1 2 1 0,0 3 1 0,-1-2 2 0,3 2 2 16,0 5 3-16,4-3 1 0,-4 0 2 0,4 3 1 0,1-3 2 0,4 2 2 16,-3-1 1-16,4 0 3 0,4-1 4 0,-3-1 1 0,4 0 3 15,4-3 3-15,2 2 1 0,1-4-1 0,3-3-10 0,5 1-14 0,0-2-29 16,5-1-35-16,3-4-51 0,4-3-61 0,3-1-112 0,1-3-139 16,4-2-87-16,-2-2-61 0,0-2-34 0,1-3-19 0,1-3-13 0</inkml:trace>
  <inkml:trace contextRef="#ctx0" brushRef="#br0" timeOffset="252070.8256">15879 10078 166 0,'-3'-2'524'0,"-1"1"-4"16,3 0-70-16,-1-1-103 0,1 1-67 0,-1-1-49 0,0 1-29 16,2-1-21-16,-1 2-13 0,-2-1-11 0,3-1-8 0,0 2-8 0,0 0-9 15,0 0-9-15,0 0-10 0,0-1-10 0,0-1-10 0,3 2-9 0,-2 0-7 16,-1 0-7-16,2-3-7 0,0 2-7 0,-1 1-8 0,1-1-5 15,1-1-8-15,0 2-6 0,4-3-5 0,2 1-6 0,2 1-6 16,2-3-5-16,2 1-5 0,6 1-3 0,0-3-5 0,6 3-2 16,-1-3-3-16,6 2-3 0,1-2 0 0,4 1 3 0,0 1 0 0,1 0-1 15,4 0 0-15,1-1-4 0,0 2-4 0,0-1-6 0,1 1-5 16,1-1-7-16,0 0-3 0,-2 0-6 0,3 3-4 0,-3-3-4 0,-1 2-7 16,-1-2-9-16,-1 2-7 0,1-1-6 0,-5-1-8 0,-1 1-7 15,-2 0-5-15,-3 2-4 0,-3 0-6 0,-2-3-8 0,-4 3-12 16,-2 0-13-16,-2-2-19 0,-2 2-17 0,-4-2-24 0,-2 1-26 0,-4 1-31 15,-2 0-34-15,-3 0-60 0,0 0-72 0,-6 0-36 0</inkml:trace>
  <inkml:trace contextRef="#ctx0" brushRef="#br0" timeOffset="252421.7566">15947 10162 21 0,'-23'3'513'0,"1"0"-39"15,2 0-66-15,6-1-69 0,-4-1-73 0,5 1-44 0,1-2-34 0,3 2-20 16,0 1-12-16,3-3-9 0,0 0-5 0,1 0-6 0,4 0-8 16,-1 0-9-16,2 0-9 0,0 0-13 0,0 0-11 0,0 0-11 0,0 0-9 15,3 0-8-15,-1 0-5 0,1 0-6 0,0 0-3 0,5 0-5 16,0 0-5-16,2 0-5 0,0 0-5 0,5-3-5 0,4 1-2 16,-2 0-3-16,8 1-2 0,1-3-3 0,2 0-3 0,5 1-3 15,1-1-2-15,0-1-2 0,6 1 0 0,-1-1 2 0,3-1 1 0,0 3 0 16,1-2 1-16,1 0 1 0,3-2 1 0,1 4 0 0,-2-2 2 15,3 1 2-15,-3-3 3 0,2 2 3 0,-1 1 2 0,0 0 1 0,-3-1 0 16,2 0-2-16,-5 0-2 0,1 2 0 0,-3-2-3 0,-3 2-1 16,-3-1-1-16,-3 1-1 0,-1-2 0 0,-3 0 0 0,-4 2-1 0,-2 1-1 15,-1-1 1-15,-7 1 0 0,2 0-3 0,-2-1 1 0,-2 1-2 16,-2 2-1-16,-3-2 0 0,2 2-8 0,-3-1-8 0,2 1-14 0,-2 0-14 16,-3 0-21-16,2 0-23 0,-1 0-25 0,0 1-31 0,-1 1-40 15,2 0-47-15,-1 1-60 0,0 1-67 0,-1-1-89 0,3-1-97 0,-3 3-49 16,1 0-25-16,0-2-4 0</inkml:trace>
  <inkml:trace contextRef="#ctx0" brushRef="#br0" timeOffset="254553.4662">4722 4470 60 0,'-4'-3'81'0,"2"-1"4"0,1 2 4 0,-1 0 4 0,-1 1-1 0,3-1-2 15,-2-1-4-15,2 3-5 0,-3-2-5 0,3 1-2 0,0 1-4 0,0 0-5 16,0 0-5-16,3 0-5 0,-3-1-5 0,2 1-9 0,-2-3-5 15,3 3-6-15,-1 0-7 0,-1 0-5 0,1 0-4 0,2 0-4 0,-1 0-3 16,1 0-4-16,-1 0-1 0,3 0-1 0,-1 0 0 0,0 0-2 16,4 0 0-16,1 0 1 0,-1 0 1 0,4 0 2 0,0-3-1 0,1 3 0 15,0 0-1-15,3-2-3 0,-1 1 1 0,0-3 0 0,3 3 0 16,0 0-1-16,1-2 1 0,-2 0 2 0,2 0 1 0,-2 1-1 16,-1-1 0-16,2 0 0 0,-3 2 1 0,1-1 0 0,-2 1 2 0,-1-2-2 15,-3 1-1-15,3 1-2 0,-6 1-1 0,0-2-3 0,0 2-3 16,-2 0-2-16,-3 0-4 0,2 0-4 0,-5 0-3 0,0 0-1 0,-2 0-2 15,-1 2 1-15,-3-2-1 0,1 3 0 0,-3-1 2 0,-3 0 1 16,0 1 1-16,-3 0 2 0,-2 2 4 0,0-2 4 0,-3 3 3 0,2-2 4 16,-4 1 3-16,3 1 2 0,-2-2 1 0,2 1 1 0,-1 0-2 0,-1-1 1 15,3-1 1-15,0 2 0 0,-1-2 1 0,4-1-2 0,-3 0-1 16,4 1-1-16,-1 0-1 0,1-2 1 0,1 1-1 0,2-1 0 0,2 2 0 16,-3-3 0-16,5 2 0 0,0-1 2 0,1-1-4 0,0 2 1 15,-1-1 0-15,3-1 2 0,1 0 0 0,-1 0 2 0,1 0 0 0,2 0 0 16,0 0 1-16,0 0-2 0,0 0 1 0,0 0 2 0,0 0-1 0,0 0 1 15,0 0-1-15,0 0 3 0,0 0 1 0,0 0 0 0,0 0 1 16,0 0 1-16,0 0 2 0,0 0 4 0,2 0 1 0,0 0 0 0,-1 0-1 16,1 0-3-16,1 0 1 0,1 0-2 0,1-1-1 0,-2-1 2 15,2 2-3-15,2-1-2 0,-1-1-4 0,5 0-3 0,-3 1-4 0,1-2-5 16,2 2-2-16,2-2-1 0,1 0-1 0,-1 1-1 0,1-3-2 16,2 3 0-16,-2-1-5 0,3-1-3 0,-1-1-4 0,0 2-6 0,3-1-6 15,-5 1-10-15,2 1-11 0,0-1-16 0,0 0-16 0,-4 1-18 16,2 1-14-16,-2-3-11 0,-3 4-10 0,0 0-11 0,-2 0-32 15</inkml:trace>
  <inkml:trace contextRef="#ctx0" brushRef="#br0" timeOffset="256986.824">13828 4206 124 0,'0'-2'274'0,"-2"-1"-59"0,0 2-44 15,2-2-25-15,-1 1-17 0,1-1-9 0,0 2-10 0,0-1-7 16,0 1-5-16,0-2-6 0,0 1-3 0,-2 1-8 0,2-1-8 0,0 2-8 16,0 0-9-16,0 0-8 0,0 0-8 0,0 0-9 0,0 0-6 0,0 0-6 15,0 0-7-15,0 0-5 0,0 0-5 0,0 0-3 0,2 0-3 16,-2 0-3-16,1 0 0 0,3 0-1 0,-2 0 0 0,3 0 2 0,0 0-1 16,1 2 1-16,1-1 1 0,3 1 1 0,0 1 3 0,1-2 2 15,1 2 3-15,3 0 1 0,1 0 2 0,1-1 1 0,0 1 1 0,2 0-1 16,2 0-3-16,-1-1 0 0,4 2-2 0,-3-1 0 0,4 0-3 0,-1 0-3 15,1-1-1-15,-2 0-3 0,2 1-2 0,0-1-2 0,-2-1-2 16,1 0 1-16,0-1-1 0,-2 3-1 0,0-3 1 0,-2 0 0 0,-2 0 1 16,1 0 1-16,-3 0 0 0,0 0 4 0,-3 0 1 0,0 0 3 15,-5 0 0-15,1 0 2 0,-2 0 0 0,-2 0 0 0,-2-3 1 0,0 3-2 16,-3 0-3-16,-3-1-4 0,1 1-4 0,-1-1-5 0,-4-1-3 16,-1 2 0-16,-2-2-3 0,-4 1-4 0,0 1-3 0,-4 0-5 0,1 0-4 15,-4 0-3-15,-1 0-7 0,0 0-2 0,-2 1-1 0,-1 1 2 16,0-2 1-16,0 2 2 0,1-1 1 0,-2 0-2 0,0-1 1 0,0 3 1 15,4-3 3-15,-3 0 3 0,4 3 4 0,1-2 4 0,2-1 4 0,-1 1 3 16,2 1 4-16,3-2 3 0,1 1 3 0,1-1 4 0,2 2 1 16,1-2 7-16,2 0 4 0,1 0 4 0,-1 2 4 0,4-2 5 0,-3 0 1 15,3 0 3-15,2 0 5 0,1 0 3 0,0 0 7 0,0 0 3 16,0 0 1-16,0 0 2 0,0 0-1 0,0 0 0 0,0 0-1 0,0 0-2 16,1 0-5-16,2 0-2 0,0 0-3 0,0-2-3 0,0 0-3 15,2 2-4-15,0-1-6 0,0 1-4 0,4-2-3 0,-1 1-3 0,0 1 0 16,3-4-2-16,0 4 0 0,0-3-1 0,2 2 1 0,1 0 1 0,0-1 0 15,-1 0 2-15,3 1 3 0,0-1 1 0,-2 1-1 0,3 0 1 0,0-2 2 16,-2 3-1-16,2-3 1 0,-2 3-1 0,2-3 1 0,-3 3-1 16,2-4 2-16,-2 3 1 0,-1 0 1 0,-1-1 1 0,-2 1 1 15,2 1 2-15,-4-2 5 0,1 1 4 0,-5 1 7 0,2-2 6 0,-1 1 7 16,-2 1 3-16,-1-2 3 0,-1 2 0 0,-1-3-1 0,0 3-2 0,-1-3-3 16,-1 2-4-16,-3-1-4 0,1 1-4 0,-4-2-6 0,2 3-7 15,-2-3-9-15,-3 3-10 0,0-2-6 0,-1 2-5 0,-2 0-3 0,-2-2-2 16,1 2-3-16,0-3 2 0,-3 3 1 0,1 0 2 0,0 0 1 0,3 0 3 15,-2 0 1-15,-1 0 0 0,4 0 3 0,2 0 0 0,-1 3 0 16,0-3 1-16,4 0 1 0,-1 0 0 0,3 2 2 0,1-2 1 0,0 0-1 16,2 0 1-16,1 0 0 0,2 0 1 0,0 0 1 0,0 0 1 15,0 2 0-15,2-2 2 0,4 3 1 0,-2-2 0 0,2 1 0 0,1-1 1 16,2 1 0-16,0-1 0 0,3 0 2 0,-2 1-1 0,3-2 1 16,-1 2-1-16,3-1 1 0,0-1-1 0,-2 2 1 0,4-2-1 0,-2 1 0 15,0 1-1-15,2-2 2 0,-2 0-2 0,3 0-1 0,-3 0 1 16,2 0-1-16,-2 0 0 0,0 0 1 0,-2 0 0 0,2 0-2 0,-3 0 0 15,0 0-1-15,-3 0-1 0,3 0 0 0,-3 0-3 0,-3 0-1 0,0 0-7 16,0 0-7-16,-2 0-12 0,-1 1-14 0,-2 1-17 0,1-2-18 16,-2 0-25-16,-2 3-25 0,-1-1-50 0,-2 2-61 0,-1 2-73 0,-2-2-79 15</inkml:trace>
  <inkml:trace contextRef="#ctx0" brushRef="#br0" timeOffset="260736.7598">17899 9466 492 0,'1'-9'624'0,"2"-1"9"0,-1 1 8 0,0-1-95 0,-1 0-149 0,3 1-79 15,-1-1-44-15,0 1-27 0,0 0-16 0,0 0-12 0,2 0-8 16,-2 2-10-16,0-1-10 0,0 0-10 0,1 2-13 0,-1 2-15 0,0-1-15 16,-1 1-15-16,-1 2-17 0,2-1-15 0,0 0-15 0,-3 2-14 15,2-1-16-15,-1 2-14 0,-1 0-13 0,0 0-11 0,2 0-12 0,-1 0-5 16,1 2-4-16,0-1-3 0,-1 2-2 0,-1 2-5 0,2-1-9 15,0 2-15-15,-2-1-17 0,0 5-20 0,0 0-16 0,-4 2-21 16,1 3-23-16,-2 2-32 0,-4 1-35 0,1 2-49 0,-2 2-55 0,-2 1-101 16,-1 0-127-16,-4 4-84 0,3-1-65 0,-2 1-23 0,0 0-1 15,0-1 7-15</inkml:trace>
  <inkml:trace contextRef="#ctx0" brushRef="#br0" timeOffset="261436.8296">19108 9019 59 0,'0'-12'522'0,"3"0"7"0,-1 2-79 16,-1-1-122-16,1 3-80 0,-1 1-62 0,3-1-36 0,-3 1-19 15,1 1-12-15,-1 0-4 0,1 2-4 0,1-1-3 0,-1 1-7 0,0 0-6 16,-1 0-8-16,-1 1-9 0,2 1-5 0,-1-1-6 0,2 3-9 16,-1-2-7-16,-2 2-8 0,0 0-11 0,0 0-9 0,0 0-10 0,0 0-10 15,0 0-14-15,-2 2-7 0,-1-2-6 0,2 3-4 0,-1-3-4 16,2 5-2-16,-1-1-1 0,-3 3 3 0,1 1 0 0,1-1 5 15,-2 2 3-15,0 1 4 0,0 3 7 0,-4-1 6 0,2 5 9 0,-2 0 5 16,0-1 3-16,-3 4 4 0,1 1 0 0,0 0 4 0,-2 0 2 16,3 3 0-16,-3 0 0 0,0 0 1 0,-1 0 2 0,2 1-1 15,0-1 1-15,-2-2-2 0,3 4 1 0,-2-5-2 0,4 0 0 0,-3 0-1 16,3-3-1-16,0 0-1 0,4-3 1 0,-4-1 1 0,5-2 3 16,0-3 1-16,-1-2 5 0,1 1 7 0,2-4 7 0,-1-1 3 0,0 0 1 15,2-3 0-15,0 0-1 0,2-3-1 0,0-1-1 0,-1-4-2 16,2-1-1-16,1-1-5 0,-1-6-6 0,0 1-5 0,5-1-8 0,-4-3-8 15,3-2-10-15,-1 0-5 0,2-3-2 0,1-1-2 0,-1-4-2 16,1 3 0-16,1-3 3 0,0-1 1 0,0-1 1 0,0 0 3 0,1 0 2 16,-1 1 4-16,2 2 3 0,-2 0 4 0,0 0 6 0,0 5 5 15,0-1 5-15,-2 3 2 0,0 1 3 0,0 2 0 0,-2 2 0 16,2 0-4-16,-3 4-1 0,3 2-3 0,-4 2-4 0,1 1-4 0,0 0-7 16,2 2-6-16,-3 1-6 0,2 1-6 0,1 1-4 0,-1 2-5 15,1 2-1-15,2 0-3 0,-3 1-1 0,5 2 0 0,-3 1 0 16,3 3 2-16,0 2 0 0,2-1 3 0,-4 4 0 0,1 3 5 0,1-1 3 15,0 2 4-15,-1 2 4 0,0 2 2 0,-2-1 4 0,2 3 3 16,-2 1 3-16,1 1 2 0,-1-1 2 0,-1 3 3 0,-1-2 2 0,3 2 3 16,-2-2 3-16,-1 1-2 0,1-1-1 0,-2 2-1 0,0-2-1 15,0 0 0-15,2 0 0 0,-3-2-2 0,1 1 0 0,3-2 0 0,-4-2-2 16,0 1-2-16,1-1-2 0,-2-4-6 0,2 0-10 0,-2 0-8 16,1-2-8-16,2-2-12 0,-2 0-12 0,1-4-14 0,-2 2-15 0,2-2-14 15,-2-4-14-15,1 2-21 0,-1-2-24 0,1-2-28 0,-3-1-33 16,2 0-47-16,-3-2-58 0,4-4-74 0,0 1-83 0,0-2-49 15,-3-2-32-15,-1-3-12 0</inkml:trace>
  <inkml:trace contextRef="#ctx0" brushRef="#br0" timeOffset="261753.8581">18932 9250 397 0,'-3'-3'585'0,"-1"0"10"16,1 0-77-16,1 2-119 0,0-1-84 0,-1-1-64 0,3 1-38 16,-1 1-24-16,1-1-15 0,0 0-14 0,0 2-12 0,0-1-14 15,0-1-15-15,1 2-17 0,-1-2-14 0,3 1-14 0,-1 1-12 0,1-2-11 16,2 0-11-16,-2 2-6 0,3 0-7 0,1-3-6 0,1 3-4 16,4 0-3-16,-1-2-3 0,3 2-2 0,-1-2-1 0,6 2-1 0,-1 0-1 15,0-1 1-15,2 1 1 0,2 0 1 0,0 0 0 0,1-2 1 16,0 0 0-16,0 2 0 0,3 0-1 0,-3 0 0 0,1-3-1 15,-2 3 1-15,0 0-1 0,0-4-1 0,-2 3 1 0,-2 1-1 0,-1-2-1 16,-4 0 1-16,0 1-1 0,-1-1-2 0,-2 2-8 0,-3-1-10 16,0 0-18-16,-2 1-25 0,-2-3-36 0,-3 3-44 0,0 0-69 0,-3 3-79 15,-4-3-118-15,-2 2-134 0,0 1-75 0,-3 1-44 0,-5 1-24 16,-1-2-15-16</inkml:trace>
  <inkml:trace contextRef="#ctx0" brushRef="#br0" timeOffset="265743.1912">1599 5013 84 0,'-3'-3'89'16,"0"-2"-1"-16,0 3 0 0,3-3 1 0,-2 2-2 0,2-1 0 0,0-1-1 15,0 2 2-15,0-2 0 0,2 2-2 0,-2-1-1 0,3 1-10 16,0-2-11-16,-2 1-5 0,3 1-5 0,-1-2-4 0,0 2-5 16,0-2-6-16,-1 2-8 0,3 0-4 0,-2-2-3 0,3 3-5 0,0-3-3 15,-1 1-4-15,1-1-3 0,1 2-1 0,0-2-1 0,0 0-3 16,1 1 1-16,0-2-2 0,1 3 1 0,-1-2 1 0,2 1-1 0,-1 1 0 15,2-2-3-15,-1 2 0 0,2-1 0 0,1 1 0 0,-2-2 0 0,5 2 1 16,-2-2-4-16,3 1 2 0,2 1-1 0,-1 1 0 0,2-1 0 0,2-1 0 16,1 1 1-16,0 1 0 0,4 1-1 0,0-2 0 0,0 2-3 15,3 1 0-15,1-3-3 0,1 3-2 0,1 0-3 0,2 0-1 0,0 0 4 16,0 0 3-16,4 3 0 0,1-2 4 0,-2 2 3 0,4 2 2 16,1-2 2-16,0 2 1 0,1 0 3 0,2 4 3 0,1-4 0 15,-1 2 4-15,3 2 3 0,0-1-1 0,0 2-2 0,2-1-4 0,1 1-1 0,-3 2-4 16,3 1-4-16,-2-1-4 0,-2 1-3 0,2 0-4 0,-2 2-2 15,1-1-1-15,-2 1-4 0,1 1 0 0,-3 1 1 0,0 0-1 16,-1 0 3-16,-1 0 0 0,0 0 1 0,-1 0 1 0,-1 2 2 0,2-1 3 16,-4 0 0-16,1 0 3 0,1 0 0 0,-3 1 0 0,2 1 2 0,-2-2-1 15,-1 1-1-15,1 1-4 0,-1-1-1 0,-1 0-1 0,-1 3 0 16,1-3 1-16,-3 2 0 0,2-1 2 0,-2 0 0 0,-1 0 3 0,-2 1 1 16,0-2 3-16,0 1 1 0,-3 1 1 0,1 1 0 0,-1-2 3 15,0 1 1-15,-3 1 0 0,1-2-1 0,0 2-2 0,-1 1 0 0,1-1-2 16,-4 2-3-16,3-2-2 0,-2 3-2 0,1-2 0 0,-2 2-1 0,1 1-1 15,0-1-3-15,-1 2 0 0,1-1 0 0,0 1 0 0,-3 1 0 0,3 1 1 16,0-2 0-16,0 1 1 0,-2 0 0 0,0 1 2 0,0 0 0 16,1 1 0-16,-2 0-2 0,1-1 0 0,0 2 3 0,-2-1-1 15,3 1 0-15,-3 1 0 0,2-1 1 0,-2 0 1 0,0 1 1 0,1 1 3 16,-3 0 4-16,3-2 1 0,-1 4 3 0,-1-2 3 0,3 2 3 16,-4-3 3-16,3 3 3 0,-1-2 1 0,-1 0 4 0,3 2 0 0,-4-1-1 15,2-1-3-15,-2 1 1 0,1 0-3 0,-1-2-3 0,1 3-3 16,-1-3 0-16,1 1-2 0,-2 0-3 0,0-2-1 0,0 4-2 15,-1-5-3-15,-3 3-3 0,3-2-2 0,-3 1-1 0,0-2-3 0,2 2-1 16,-5-1-2-16,1-2-1 0,1 3-2 0,-2-3-3 0,0 5 0 16,-2-4 3-16,0 2 3 0,0-1 2 0,-1 1 3 0,0-1 2 0,0 1 3 15,-2 3 3-15,3-3 3 0,-1 0 3 0,-2 2 4 0,0-1 2 16,1 0 6-16,-1 1 4 0,0 0 0 0,0-1-2 0,0 4 0 16,-2-4-2-16,1 4 0 0,1-2-3 0,-1 0-1 0,-2 2-2 0,1-1-3 15,1 2 0-15,-2-2-4 0,0 0-4 0,0-1-3 0,-2 0-4 16,1 1-2-16,-1-2-3 0,1 1-3 0,-1 0-3 0,-1-2-1 0,-1 3-3 15,0-2 1-15,0 0 4 0,0 0 2 0,-2-2 2 0,1 3 2 16,-1-2 4-16,0 0 3 0,-1 1 4 0,1 0 2 0,-1 0 4 0,-2 0 2 16,1-1 4-16,0 2 2 0,-1 0 4 0,-1 0-2 0,2 0-2 15,-4-2-1-15,2 3-2 0,1-2-2 0,-2 2 1 0,0-2-1 16,-1-1-3-16,0 1-1 0,1-2-1 0,0 1-1 0,-2-1-1 0,0-2-2 16,0 1 0-16,1-2-1 0,-2 0 0 0,3-2-1 0,0 2-1 15,-2-4-3-15,2-2-1 0,2 4-2 0,-2-6 0 0,1-1-1 0,2 1 1 16,-1-1-1-16,3-2 1 0,-1-2 1 0,1 0-1 0,1-1 1 15,-1-3-1-15,1 0 1 0,2-2 1 0,0-1 0 0,1-1 0 0,-1 1 4 16,1-1 0-16,2-1 0 0,-1-1-1 0,-1-2-4 0,2 1-6 16,0-1-10-16,0-1-13 0,0 0-15 0,0 0-17 0,0 0-24 15,0-1-27-15,0-2-24 0,0 0-24 0,0 0-40 0,0 0-45 0,0 0-65 16,0 0-72-16</inkml:trace>
  <inkml:trace contextRef="#ctx0" brushRef="#br0" timeOffset="267147.7231">2949 6653 11 0,'-2'-4'104'0,"1"1"4"0,1 0 4 0,0 0 0 15,0-1 3-15,0 2 0 0,0-1 0 0,-2 0-5 0,2 1-4 0,0 0-9 16,-1-1-7-16,-1 1-10 0,2 1-12 0,-2-1-11 0,2 2-10 16,0 0-7-16,0 0-8 0,0 0-6 0,0 0-8 0,0 0-6 15,0 0-7-15,0 0-3 0,0 0-2 0,0 0-2 0,0 0 0 0,0 0-1 16,0 0-1-16,0 0 2 0,0 0 2 0,0 0 2 0,0 0 0 0,0 0 3 15,0 0 1-15,0 0 1 0,0 0 4 0,0 0 0 0,0 0 0 0,0 0 3 16,0 0 0-16,0 0 2 0,0 0 1 0,0 0 1 0,0 0 1 16,0 0 0-16,0 0 1 0,0 0-1 0,0 0 1 0,0 0-1 0,0 0 0 15,0 0 0-15,0 0-1 0,0 0-1 0,0 0-1 0,0 0-2 16,0 0 0-16,0 0-3 0,0 0-1 0,0 0-1 0,0 0-1 0,0 0-1 16,0 0-3-16,0 0 0 0,0 0-3 0,0 0-1 0,0 0-1 15,0 0-2-15,0 0 1 0,0 0 0 0,0 0 1 0,0 0-2 0,0 0 1 16,0 0 0-16,0 0 0 0,0 0 1 0,0 0 1 0,0 0 1 0,0 0 0 15,0 0 1-15,0 0 1 0,0 0 2 0,0 0-2 0,0 0 2 16,0 0-1-16,0 0 2 0,0 0 1 0,0 0 1 0,0 0-1 0,0 0 2 16,0 0 0-16,0 0 0 0,0 0 2 0,0 0 0 0,0 0 0 15,0 0 1-15,0 0 2 0,0 0 1 0,0 0-2 0,0-1 1 0,0 1-3 16,0 0-4-16,0 0-7 0,0 0-16 0,0 0-19 0,0 0-33 16,0 0-37-16,0 0-39 0,0 0-40 0,0 0-60 0,0 0-73 0,2 3-64 15,-2 0-59-15</inkml:trace>
  <inkml:trace contextRef="#ctx0" brushRef="#br0" timeOffset="268719.5142">20486 8876 183 0,'-1'-5'488'0,"-3"0"-66"0,1 1-100 0,2-1-63 0,-2 1-43 0,1 1-30 16,-1-2-20-16,2 3-17 0,-1-1-11 0,0 1-10 0,2-1-9 15,-1 1-10-15,-1 0-11 0,2 2-14 0,0 0-13 0,0 0-12 16,0 0-13-16,0 0-10 0,0 0-10 0,0 0-10 0,0 0-11 0,0 0-7 15,0 0-6-15,0 0-2 0,0 4-4 0,0-1 2 0,-2-1 1 16,2 2 1-16,-1 2 1 0,-1-1 2 0,2 2 0 0,-1 0 2 0,-1 2-1 16,0-1 6-16,-1 5 7 0,2-2 4 0,-4 4 4 0,2-2 3 15,0 2 0-15,0 1 1 0,-1 1-1 0,0 2-1 0,0-2-1 0,0 2 2 16,-1 1 3-16,0 1 1 0,2 0 3 0,-2 0 2 0,2 2 0 16,-2 1 0-16,2-2 0 0,-3 0 0 0,1 3 0 0,2-4 0 0,-2 3-1 15,2-1-3-15,-2 0 0 0,2-1-8 0,-3 0-9 0,3-3-10 16,-2 1-11-16,2-3-11 0,-2 2-13 0,2-3-13 0,0-1-13 15,-1-2-16-15,0-1-17 0,3 0-18 0,-1 1-20 0,0-6-16 0,-1 1-13 16,2-1-14-16,1-1-11 0,-4-3-28 0,3 0-37 0,1-3-52 16,0 0-64-16,-2-1-43 0,2-4-32 0</inkml:trace>
  <inkml:trace contextRef="#ctx0" brushRef="#br0" timeOffset="269302.6419">20451 8866 28 0,'-3'-9'537'0,"2"2"11"0,-4 1-72 0,4-2-111 0,-1 3-75 0,1-2-56 16,-1 2-36-16,0 1-25 0,2 0-19 0,0-1-15 0,0 2-17 15,2-1-15-15,0 1-16 0,-1-2-14 0,2 2-14 0,3-2-13 16,1 2-11-16,-1 0-12 0,2-2-8 0,4 1-9 0,1-1-4 16,1-2-4-16,2 4-3 0,1-1-2 0,0-1-1 0,3 2-1 0,0-2 0 15,1 3-3-15,0-1-1 0,1 0-2 0,-1 1-2 0,-1 1-1 0,0 1-1 16,0 0-2-16,-2 1 0 0,-2 1-1 0,2 1-1 0,-3 0 0 15,0 2 0-15,-2-1-1 0,-3 2 1 0,1 1-1 0,-2 2 4 16,0 1 1-16,-5 0 1 0,0 2 2 0,-4 0 1 0,-2 2 1 0,-3 1 2 16,0 0 2-16,-7 1 4 0,2 1 3 0,-3 0 1 0,-4 2 3 15,-1-1 0-15,-2 0 2 0,-2 0 1 0,0 0 1 0,0 0 0 0,1-2 0 16,-2 0 0-16,1 0 1 0,-1-1 0 0,3-2-1 0,0 0 1 16,2-3 1-16,-1 2 1 0,5-4 3 0,-2-1 4 0,3 0 5 15,3 0 5-15,0-3 4 0,2 0 6 0,0-1 3 0,2-1 6 16,1-1 2-16,2 1 3 0,0-1 1 0,1-1 0 0,2 0-1 0,-2-1-4 15,2-1-5-15,0 1-4 0,0-1-7 0,2-1-6 0,0 0-6 0,-1-1-7 16,1 1-6-16,1-2-6 0,0 0-5 0,1 0-5 0,0 1-3 16,2-1-3-16,1 0 0 0,-2 0-2 0,3 3 0 0,-2-3-1 15,3 2 2-15,1-2-1 0,-1 3 2 0,4-1 1 0,-2 1 1 0,3 1 0 16,-1-1 2-16,2 2 1 0,1 0 0 0,2 2 1 0,-4-1 0 16,6 2-1-16,-2 1 0 0,3 1-1 0,-3 0 0 0,2 2-2 0,0 1-2 15,0 1 0-15,0 0-2 0,-2 2-1 0,3 0 0 0,-4 1 0 16,1 1 2-16,-4 2-2 0,2 1 0 0,-3 0 1 0,-1 2 0 15,-2 0 2-15,-4 1 0 0,-1 1 3 0,-2-2 2 0,-1 2 1 0,-6 1 2 16,1-2 2-16,-5-1 1 0,0 1 0 0,-6 0 1 0,0 0 3 16,-3-2 6-16,-5-1 4 0,1 0 5 0,-5-1 4 0,1-4 6 0,-3 1 4 15,-1-1 6-15,-1-2 3 0,0-1 2 0,-1-1 2 0,1-2 1 16,-4-1 1-16,3-1 1 0,-1-1-2 0,1-2-2 0,0-2-4 16,1-1-3-16,2-1-5 0,0-1-4 0,2-2-17 0,4 2-21 0,2-3-35 15,-1 1-39-15,7-3-69 0,0 2-83 0,2-3-121 0,4 1-139 16,3-2-76-16,1 1-43 0,4-2-24 0,2 2-13 0</inkml:trace>
  <inkml:trace contextRef="#ctx0" brushRef="#br0" timeOffset="274818.8031">1713 9626 45 0,'3'0'51'0,"-3"-1"-1"0,1 0-1 0,1 1 1 0,-2-2 0 16,0 1-1-16,0-1-5 0,2-1-4 0,-2 2-3 0,0-1-4 15,0 1-4-15,1-1 2 0,-1 0 0 0,0 1 1 0,0 1-3 0,0-1-2 16,0 1-1-16,0-1-3 0,0-1 0 0,0 2-2 0,0 0 2 16,0 0 1-16,0 0 1 0,0 0 0 0,0 0 0 0,0 0-1 0,0 0 2 15,2 0-1-15,-2 0-1 0,0 0-1 0,0 0-1 0,0 0-1 16,0 0-2-16,0 0-2 0,0 0-1 0,0 0-3 0,0 0-3 0,0 0-1 16,0 0-1-16,0 0-2 0,0 0-2 0,0 0-1 0,0 0-1 0,0 0-1 15,0 0 0-15,0 0-2 0,0 0 0 0,0 0 0 0,0 0 0 16,0 0-2-16,0 0-1 0,0 0-10 0,0 0-11 0,0 0-20 0,0 0-22 15,0 0-16-15,0 0-14 0,0 0-18 0,0 0-17 0,0 0-66 0,1 2-88 16</inkml:trace>
  <inkml:trace contextRef="#ctx0" brushRef="#br0" timeOffset="276669.5818">21847 9024 30 0,'3'-5'188'0,"1"1"-9"0,-3-1-3 16,2 0 1-16,-1 0 0 0,0 0-2 0,-1 0-5 0,2 0-10 16,-1 1-8-16,0-3-7 0,0 2-8 0,2 0-9 0,-3-1-6 15,1 1-9-15,-1-1-2 0,3 2-6 0,-3-2-2 0,1 1-4 0,-1 1-6 16,3-2-5-16,-3 2-5 0,-1-1-3 0,2-2-7 0,-1 4-7 15,-1-2-4-15,2 0-4 0,-2 1-3 0,2 1 0 0,-2-2-2 0,0 2-4 16,0-1-4-16,0 1-3 0,0 1-5 0,-2-1-2 0,2 0-5 16,-2 0-3-16,1 0-3 0,-1 1-4 0,-3 0-2 0,2 1-4 15,0-1-5-15,-2-1-5 0,0 1-4 0,-1 1-3 0,2-3-3 0,-4 4-2 16,0-2-2-16,-2 2-3 0,1 0-2 0,-1 0 0 0,-2 0 1 16,-1 2 0-16,-1-2 0 0,1 4-1 0,-1 0 0 0,-4 1 1 15,3 0-2-15,-3 3 1 0,1 0 1 0,1-1-1 0,-1 3 3 0,-1 2 2 16,-1 0 3-16,2 3 4 0,-1 1 4 0,0-1 2 0,2 2 4 15,-1 2 1-15,0 0 2 0,0 1 2 0,3 0 3 0,0 4 2 0,3-1 2 16,-3 2 2-16,4-1 1 0,0-1-2 0,1 1-1 0,4 2-2 16,-1-1-1-16,3 1-3 0,1 1 1 0,1-4-2 0,2 4 0 15,1-2 0-15,3-2-1 0,-1 4 0 0,3-3 1 0,2-2 1 0,1 2 0 16,-1-4 3-16,4 3 2 0,-1-3 1 0,2-3 3 0,2 2 1 16,0-3 2-16,0-1 1 0,1-2 2 0,1 2 0 0,2-6 1 0,-1 4 2 15,-1-6-1-15,2 2 0 0,1-3 1 0,-1 0-2 0,-1-1-1 16,3-2-1-16,-4-1-1 0,1 1-1 0,0-3-2 0,-2 2 0 15,3-2-1-15,-3-2 2 0,-2 2 1 0,0-1 3 0,-1-1 2 0,-2 0 5 16,0 0 5-16,-2-1 5 0,0 0 3 0,-2 2 5 0,0-3 2 16,-2 3 2-16,-1 0 1 0,-2-2 0 0,0 1 0 0,1 1-3 0,-3-1-5 15,1-1-5-15,-1 2-6 0,-1-1-9 0,0 2-10 0,0 0-11 16,0 0-17-16,0 0-19 0,0-2-20 0,-1 1-24 0,1 1-27 0,0 0-30 16,-2 0-27-16,1 1-27 0,-3 1-31 0,1 0-33 0,1-1-46 15,-1 2-48-15,0 0-75 0,-2 2-89 0,-1-3-57 0,2 3-42 0,-1 0-14 16,0-1 4-16</inkml:trace>
  <inkml:trace contextRef="#ctx0" brushRef="#br0" timeOffset="281270.2459">1743 9183 142 0,'0'-3'202'0,"0"-1"-29"0,0 2-17 16,0-1-7-16,0 1-3 0,0-1-3 0,0 2-3 0,0-1-9 0,0-1-8 16,0 1-11-16,0 1-10 0,0-1-14 0,0 0-12 0,0 1-12 15,0-1-9-15,0 2-9 0,0 0-6 0,0-2-10 0,0 2-9 0,0 0-8 16,0 0-10-16,0 0-6 0,0 0-5 0,0 0-2 0,0 0-2 15,0 0-1-15,0 0-2 0,0 0-2 0,0 0 1 0,0 0-5 0,0 0-2 16,0 0-3-16,0 0 0 0,0 0 0 0,0 0 0 0,0 0 3 16,0 0 0-16,0 0 3 0,0 0 1 0,0 0 2 0,0 0 3 0,0 0 4 15,0 0 2-15,0 0 6 0,0 0 7 0,0 0 4 0,0 0 3 0,0 0 1 16,0 0 4-16,0 0 2 0,0 0 3 0,0 0 0 0,-1 2 1 16,1-2-1-16,0 0 0 0,0 0-2 0,0 0-2 0,0 0-2 15,0 0-3-15,0 0-2 0,0 0-2 0,0 0-1 0,0 0-1 0,0 0-2 16,0 0-2-16,0 0-2 0,0 0-1 0,0 0-1 0,0 0 2 0,0 0 0 15,0 0 1-15,0 0 1 0,0 0 0 0,0 0 0 0,0 0 2 16,0 0 1-16,0 0 0 0,0 0 1 0,0 0 1 0,0 0 1 0,0 0 1 16,0 0 1-16,0 0 1 0,0 0-1 0,0 0 1 0,0 0 1 0,0 0-2 15,0 0 0-15,0 0 1 0,0 0-4 0,0 0-5 0,0-3-16 16,0 1-16-16,0 1-21 0,-2-3-19 0,2 2-28 0,0-3-29 16,0 3-34-16,0-5-34 0,0 2-69 0,0 0-82 0,0-3-59 0,0-1-45 0</inkml:trace>
  <inkml:trace contextRef="#ctx0" brushRef="#br0" timeOffset="282350.654">2266 8369 48 0,'0'0'285'0,"0"0"-56"0,0 0-50 16,0 0-28-16,0 0-17 0,0-3-12 0,0 1-7 0,0-1-8 16,2 0-9-16,-1-2-8 0,-1 1-7 0,2-1-11 0,-2-1-12 0,3-1-11 15,-1-1-7-15,1 0-9 0,0-1-7 0,0-3-7 0,2 1-6 0,1-1-8 16,-1-2-7-16,1 0-3 0,2-3-4 0,1-1-3 0,-1 1 0 15,2-2-3-15,0-2 0 0,2 0-2 0,1-2 0 0,-1-1 0 16,3-1 0-16,0 0 2 0,0-1 5 0,2-3 5 0,-1 2 5 0,1-3 4 16,1 2 4-16,2-4 3 0,1 1 3 0,-2-1 0 0,1-1 1 0,2 0 1 15,-1 0 0-15,0 2 0 0,1-2 1 0,-2 0-2 0,3 1-3 16,-3 1-2-16,2-1-3 0,-1-1-3 0,-1 3-3 0,2-1-4 0,-3 1 0 16,2 0-1-16,-1 1-1 0,-2 1 2 0,1-1-2 0,-2 3 1 15,-1 1-1-15,1 1 2 0,-2 2 1 0,0-1 0 0,-2 2 2 0,-2 2 2 16,3 0 0-16,-3 3 0 0,0 1 1 0,0 0 1 0,-1 1-1 0,-1 2 2 15,-1 0-1-15,0 4 2 0,0-1-1 0,1 0 0 0,-2 1-2 16,-1 1-2-16,-1 1 1 0,2 2-4 0,0-3 0 0,-2 4 0 0,1-2 0 16,-1 3-2-16,-2 0 0 0,3-1-1 0,-3 0 1 0,2 2-1 15,-2-1 1-15,2 1-1 0,-3 1 2 0,1-2 1 0,2 1 1 0,-2 1-1 16,0-2 2-16,-2 2 0 0,1 0 2 0,1 0 0 0,-1 0 0 0,-2 0 1 16,1 0 1-16,-1 0 0 0,0 0 1 0,0 0 0 0,0 0 1 15,0 0 0-15,0 0-1 0,0 0 1 0,0 0 2 0,0 0-1 16,0 0-2-16,0 0 1 0,0 0 1 0,0 0-1 0,0 0 0 0,0 0 0 15,0 0-1-15,0 0 0 0,0 0-2 0,0 0 0 0,0 0 1 0,0 0-1 16,0 0-1-16,0 0 0 0,0 0-1 0,0 0-2 0,0 0-1 16,0 0 1-16,0 0-1 0,0 0-2 0,0 0-2 0,0 0 0 0,0 0 2 15,0 0-1-15,2 2 0 0,-2-2 0 0,2 1 1 0,-1 1-1 16,1-2 1-16,1 1 0 0,-1 1 2 0,-1-1 0 0,1 2 1 0,1-1 2 16,0-1 0-16,-2 1 0 0,3 2 0 0,-1-1-1 0,0 0 1 0,0 0-1 15,1 1 0-15,-1 0 0 0,0 1-1 0,3-2 0 0,-3 2 0 16,2 1-1-16,-2 2 1 0,2-1 1 0,1 1 0 0,-1-1 0 0,3 0-2 15,-2 4 1-15,-1 0 0 0,3-1 2 0,0 2 0 0,0 2 1 16,0-1 0-16,0 2 0 0,1 1 1 0,0 3 2 0,1-1-2 0,1 1 1 16,0 0-1-16,-1 4 2 0,2-2-1 0,-1 1 2 0,-1 1-1 0,2 0 0 15,1 0-1-15,-2 2 0 0,0-1-2 0,2 0-1 0,1 0-2 16,-3 0-1-16,3-2-2 0,-1 0 0 0,-1 1-3 0,1-3-1 0,-3 3-1 16,4-3-2-16,-3 0-3 0,-1-2 1 0,2-1 1 0,-1-1-1 15,0 0 0-15,-3-2-1 0,2-2 2 0,-2-1-2 0,1 0 1 0,-1-2-2 16,0 0 2-16,-3 0-1 0,2-3 0 0,-2 0 0 0,2-1 3 0,-4-2-2 15,2 3-1-15,-2-4-5 0,1 1-6 0,-2-1-4 0,-1 0-6 16,1-1-3-16,-2-1-3 0,0 0-10 0,0 0-10 0,0 0-24 0,0 0-25 16,0 0-26-16,0 0-26 0,-2 0-25 0,-3-3-23 0,1 1-47 15,-1-1-59-15</inkml:trace>
  <inkml:trace contextRef="#ctx0" brushRef="#br0" timeOffset="282852.1631">3478 7706 318 0,'-4'-3'294'0,"1"3"-54"0,1 0-32 16,1-3-22-16,-1 2-13 0,0 1-5 0,1-1-9 0,-1-1-11 16,2 2-12-16,0 0-15 0,0 0-15 0,0 0-10 0,0 0-14 0,0-1-12 15,0 1-12-15,2-2-10 0,-2 2-9 0,0 0-7 0,1-2-8 16,1 2-5-16,-2 0-6 0,0 0-5 0,2 0-6 0,-2 0-3 0,1 0-4 15,1 0-1-15,1 0-3 0,0 0 0 0,-2 0-2 0,3 2 1 0,0 0-1 16,0-2 0-16,-1 1-2 0,3 2 1 0,-1 1 0 0,4-1-2 16,-4-1 1-16,3 3-1 0,-2-3 2 0,4 3-2 0,-2 1 1 15,1-1-1-15,0-1 1 0,-2 2-2 0,1 0 2 0,0 0-2 0,3 2 3 16,-2-3 0-16,-1 3 2 0,3-1 1 0,-3 0-2 0,3 0-2 0,-3 1-2 16,1-1-2-16,1 1-2 0,-2-2-2 0,3 1-3 0,-3-2-1 0,0 0-1 15,1 0 0-15,-1-1 1 0,0 2-2 0,0-5-2 0,0 2 0 16,-2 0 0-16,-1-1 2 0,1-2 1 0,1 0-1 0,-1 0 0 0,-1-2 0 15,-1-1-1-15,1 0 1 0,-2-1 1 0,2-3 2 0,-1 1 2 0,0-1-1 16,1-2 5-16,-2 0 5 0,0-2 2 0,0 0 1 0,-1-1 3 16,-2-1 3-16,2 0 6 0,-1-1 3 0,-1-1 3 0,0-1 2 0,-1 1 0 15,-1 0 0-15,2 0 3 0,-2-2 3 0,-1 2 3 0,0 2 1 0,0-3 7 16,-1 3 7-16,0 1 4 0,-1 0 5 0,2 1 1 0,-2 1 2 16,2 0 1-16,-2 3 2 0,2 0 0 0,0 1-2 0,-1 0-4 0,0 2-5 15,1-1-6-15,1 2-9 0,1 2-10 0,-1-1-13 0,2 2-8 16,0 0-6-16,0 0-3 0,0 0-3 0,0 0-2 0,0 5-2 0,0-1-1 15,2 2 2-15,-2 2 0 0,1 1 2 0,1 0-1 0,-2 4 1 16,0 1-11-16,0 2-15 0,0 1-25 0,0 2-31 0,-2 2-36 0,1 3-36 16,-1 2-83-16,-1 1-103 0,0 3-60 0,-4-2-37 0</inkml:trace>
  <inkml:trace contextRef="#ctx0" brushRef="#br0" timeOffset="286559.825">22617 9726 277 0,'3'0'510'0,"-3"2"6"0,2 1-93 0,0-3-141 0,-2 0-88 15,0 0-60-15,0 0-36 0,0 0-23 0,0 0-10 0,0 0-6 16,0 0-4-16,0 0-6 0,0 0-10 0,0 0-11 0,0 0-11 16,0 0-11-16,0 0-11 0,0 0-9 0,0 0-10 0,0 0-9 0,0 0-9 15,0 0-12-15,0 0-13 0,0 0-14 0,0 0-18 0,0 0-21 16,0 0-30-16,0 0-33 0,0 0-32 0,0 0-30 0,0 0-34 0,0 0-34 15,0 0-39-15,0-3-40 0</inkml:trace>
  <inkml:trace contextRef="#ctx0" brushRef="#br0" timeOffset="287185.2472">22805 9012 304 0,'0'-9'399'0,"2"1"-94"0,-2 1-67 0,0 0-51 0,2 0-29 0,-2 1-18 15,0-1-11-15,0 4-6 0,0-2-3 0,0 1 1 0,0 1-5 16,0-2-5-16,0 2-4 0,0 0-1 0,0 1-4 0,0 1-3 0,0-1-2 16,0 0-4-16,0 2-3 0,0 0-4 0,0 0-7 0,0 0-3 15,0 0-8-15,0 0-7 0,0 0-9 0,0 0-9 0,0 0-11 16,0 0-10-16,0 0-11 0,0 0-10 0,0 0-11 0,0 0-10 0,0 0-7 16,0 2-5-16,0 0-3 0,0 1-1 0,0 2 0 0,0-1 1 15,0 2 4-15,0 0 2 0,0 2 5 0,0 2 6 0,0 1 7 0,0 1 6 16,0 1 9-16,0 3 7 0,-2-1 5 0,0 4 3 0,2 1 2 15,-3-1 3-15,1 1-1 0,1 4 2 0,-2-2-1 0,-1-1 1 0,1 4-2 16,2-1 0-16,-3 0-2 0,-1 0 0 0,1 0 0 0,-1 0-1 0,2 1-1 16,-2-1 0-16,2-3 0 0,-2 1 0 0,1-2 1 0,1 2-1 15,0-4-4-15,-1-2-2 0,1 0-5 0,0 1-6 0,0-3-9 16,0-2-10-16,-1-2-7 0,3 0-8 0,-2-2-7 0,1-1-6 16,-1 0-5-16,3-2-6 0,-1-3-14 0,1 1-18 0,-2-1-17 0,2-2-19 15,-2-2-19-15,2-1-19 0,0-1-19 0,0-4-19 0,0-1-26 16,2-1-30-16,0-2-35 0,-1-3-40 0,2-2-50 0,2-2-55 0,-2-3-25 15</inkml:trace>
  <inkml:trace contextRef="#ctx0" brushRef="#br0" timeOffset="287502.4028">22826 8860 455 0,'1'-12'405'0,"-1"2"-68"0,2 0-80 16,-2 3-40-16,0 0-22 0,0 2-18 0,0-1-19 0,0 3-14 0,0 0-12 15,0 2-17-15,0-1-18 0,0 1-12 0,0 1-12 0,0 0-10 16,0 0-11-16,0 0-10 0,0 0-9 0,0 0-7 0,0 0-7 15,0 0-3-15,0 0-4 0,2 0-1 0,-1 0 1 0,2 1 2 0,-1-1 7 16,1 2 3-16,1-1 7 0,1 1 4 0,0 0 2 0,2 2 3 16,-1 0 3-16,5-2 2 0,-5 3 1 0,4 0 2 0,0 0 2 0,3 0-2 15,-1 2-2-15,0-1-4 0,1 0-6 0,2 1-7 0,-2 1-6 16,3-1-6-16,0 2-5 0,-1-1-3 0,2 2-2 0,0 1-2 0,-1-1 1 16,3 2-1-16,-3 0-1 0,-1 2 1 0,4-1-1 0,-5 1 2 15,4 3 0-15,-2-1 2 0,-1 0 2 0,0 3 3 0,-1 0 1 16,-2 0 2-16,1 1 1 0,0 0 1 0,-5 4 0 0,0-3 1 0,-1 2 1 15,-4 1 2-15,1-1 0 0,-6 0 2 0,-1 1 0 0,-5-1 0 16,0 0 1-16,-3-2 0 0,-6 1-2 0,-1-1 1 0,-4 0-3 0,-3 0-10 16,-3-1-17-16,-2-1-26 0,-4 0-31 0,-4-4-37 0,0 2-38 15,-6-1-78-15,1-2-96 0,-5-1-106 0,-3-1-113 0,0 1-58 0,-6-3-30 16,-3-2-19-16</inkml:trace>
  <inkml:trace contextRef="#ctx0" brushRef="#br0" timeOffset="290306.7527">5331 3987 6 0,'0'0'42'0,"1"-2"-6"0,-1 2-5 16,2-1-4-16,-2 1-2 0,0 0-1 0,0 0-1 0,0 0 1 0,0 0 2 15,0 0 1-15,0 0 2 0,2-2 2 0,-2 2 2 0,0 0 3 16,0 0 4-16,0 0 0 0,0 0 2 0,0 0 2 0,1-1-2 16,-1 1 0-16,0 0-1 0,0 0-2 0,0-2 0 0,0 2 0 0,0-1-2 15,0 1-1-15,0 0-3 0,0-2-2 0,0 2-2 0,0 0 0 0,0-1-3 16,0 1-1-16,0-2-4 0,0 2-2 0,0-1-3 0,2-1-2 16,-2 2-3-16,0-2 0 0,0 1-2 0,1 1 0 0,-1-1-2 0,2-1-1 15,-2 2-9-15,0-1-8 0,2 1-14 0,-2 0-16 0,0 0-20 16,0 0-20-16,0 0-17 0,0 0-14 0,0 0-16 0,0 0-14 0,0 0-28 15,0 0-34-15</inkml:trace>
  <inkml:trace contextRef="#ctx0" brushRef="#br0" timeOffset="291461.4911">5119 4299 87 0,'-2'-3'99'0,"1"0"-4"0,1 3-5 0,0-3-6 16,0 1-6-16,0 0-6 0,0 0-6 0,0 2-6 0,0-2-6 0,0 2-7 15,0-1-6-15,0 1-7 0,0 0-4 0,0-3-7 0,0 3-4 0,0-2-4 16,0 1-3-16,0 1-1 0,0-2-2 0,0 2 0 0,1-1-2 16,-1-1-1-16,2 2-1 0,-2-2-2 0,0 1 0 0,0 0 2 0,2-1-1 15,-1 1 1-15,-1 0-1 0,0-1 0 0,0-1-1 0,2 1-1 16,-2 2 1-16,1-2-1 0,1-1 0 0,-2 1 0 0,0 0-3 0,2 1-4 15,-1-2-8-15,-1 2-9 0,2-2-12 0,-2 0-14 0,0 3-14 16,0 0-15-16,0 0-16 0,0 0-20 0,0 0-12 0,2-1-11 0,-2 1-9 16,0 0-7-16</inkml:trace>
  <inkml:trace contextRef="#ctx0" brushRef="#br0" timeOffset="293635.348">7006 8632 85 0,'-3'0'90'16,"-2"-1"-4"-16,-2 0-8 0,2-2-8 0,-3-2-10 0,0 1-10 15,-1-3-9-15,1-1-12 0,1-1-12 0,-2-1-13 0,-2 0-19 16,1-6-22-16,1 3-24 0,-2-6-25 0,0-1-52 0,-2-1-68 16</inkml:trace>
  <inkml:trace contextRef="#ctx0" brushRef="#br0" timeOffset="305368.3121">24035 8833 441 0,'0'0'506'0,"0"0"-80"0,0 0-121 16,0 0-88-16,0 0-71 0,0 0-39 0,0 0-26 0,0 0-12 0,0 0-6 15,0 0-6-15,0 0-4 0,0 0-7 0,0 0-10 0,0 0-8 16,0 0-7-16,0 0-8 0,0 0-4 0,0 0-3 0,0 2-4 0,0 1-1 16,-2-1-2-16,2 1 0 0,-1-1 0 0,1 3 0 0,-2 0 1 15,0 0 2-15,0 1 2 0,-2 2 4 0,1 1 6 0,0-1 4 16,-2 4 5-16,2 0 4 0,-2 3 5 0,0 1 2 0,-1-1 2 0,2 2 1 16,-3 2 1-16,1 0 0 0,-1 1 2 0,0 0-1 0,0 4 2 0,1-3-2 15,-1 2-1-15,0 1-2 0,1-1-2 0,-1 0-1 0,2 1-1 16,-1-1 0-16,0-3-2 0,1 4 0 0,0-3-1 0,-1-1-2 15,3-2-3-15,-2 1-2 0,2-1-5 0,-3-3-10 0,3 0-11 16,-1-2-14-16,1-1-14 0,0 0-16 0,0-3-17 0,-1 0-20 0,1-1-17 16,2-1-22-16,-4-2-23 0,4-2-33 0,1-1-36 0,0-2-72 15,0 0-88-15,0 0-59 0,0 0-43 0,0-2-24 0</inkml:trace>
  <inkml:trace contextRef="#ctx0" brushRef="#br0" timeOffset="305640.8995">23980 8809 106 0,'-5'-4'565'0,"2"0"7"0,1 2-55 16,0-1-84-16,1 1-94 0,1 1-101 0,0 1-59 0,0 0-40 0,0 0-28 16,0-2-18-16,1 2-15 0,-1 0-14 0,2 0-12 0,0 0-13 15,1 0-8-15,0 0-8 0,2 0-4 0,0 0-3 0,1 0 0 16,3-1 1-16,-1-1 1 0,3 2 2 0,2-1 3 0,0-1 1 0,1 2 2 15,0-3 2-15,2 2 2 0,0 0 0 0,1-2-1 0,-1 1 0 16,3 0-2-16,-5 1-3 0,3-1-3 0,2-3-1 0,-3 3-4 0,0-1-1 16,-2 1-3-16,0 0-1 0,-1 2-6 0,-2-3-7 0,-2 1-9 15,-1 0-11-15,1 2-15 0,-5-1-20 0,0-1-20 0,0 2-21 0,-3 0-22 16,-1 0-24-16,-1 3-33 0,-3-1-36 0,-1 0-54 0,-2 1-59 16,-2 4-78-16,-4 0-87 0,-1-2-49 0,-3 2-30 0</inkml:trace>
  <inkml:trace contextRef="#ctx0" brushRef="#br0" timeOffset="305870.3134">23893 9174 331 0,'0'4'616'0,"1"-1"6"0,-1-1 5 16,2-1-94-16,0 1-139 0,-2-2-90 0,1 0-63 0,2 0-43 0,2 0-30 15,-2 0-23-15,2-2-19 0,0 1-21 0,-1-1-22 0,4-1-19 16,1 0-17-16,1 0-15 0,-2 0-13 0,5 0-11 0,-2 0-9 0,3 0-6 15,-1 0-3-15,-1 1-6 0,4 0-7 0,-1-1-9 0,2 0-11 16,-3 0-12-16,3 2-14 0,-1-2-14 0,2 1-16 0,-3 0-18 0,0 1-18 16,0 1-25-16,-2-2-25 0,0 2-30 0,-1 0-29 0,-4 0-27 15,0 2-26-15,1-2-29 0,-4 3-30 0,0-1-51 0,-3 2-61 16,-2-1-32-16,0 2-16 0</inkml:trace>
  <inkml:trace contextRef="#ctx0" brushRef="#br0" timeOffset="306167.6903">23785 9513 322 0,'-4'5'485'0,"0"0"-70"15,1 0-103-15,2-1-66 0,1-1-46 0,0 2-29 0,0-2-20 16,0 0-7-16,1 0-2 0,2-1 0 0,2 0 0 0,3 1-2 16,-2-1-1-16,4-1-2 0,1 2-1 0,0-1-1 0,2-1 0 0,2 0-3 15,1-1-6-15,5 0-8 0,-3 0-10 0,2 0-10 0,2 0-13 0,0-1-9 16,1 0-12-16,0-1-10 0,0 1-8 0,3-1-7 0,-3-1-5 15,1 2-4-15,0-3-4 0,1 2-2 0,-3-1-3 0,3 1-3 16,-4-1-2-16,4 2-1 0,-3-1-3 0,2-1-2 0,-3 0 0 0,1 2-2 16,-2 0 0-16,0-1-1 0,-3-1-1 0,0 1 1 0,-3 1 0 15,-1-3 1-15,0 4-1 0,-2-3 0 0,0 3 1 0,-5 0 0 0,0-2-1 16,-1 2 0-16,-1-2-3 0,-1 1-9 0,-2 1-13 0,4 0-23 16,-5 0-28-16,0 0-33 0,0 0-40 0,-3 0-53 0,1 0-65 15,-1 1-116-15,-2 1-140 0,0 0-78 0,1 1-45 0,-4 2-23 16,-2 0-13-16</inkml:trace>
  <inkml:trace contextRef="#ctx0" brushRef="#br0" timeOffset="308906.6935">25304 8801 268 0,'2'-2'518'0,"-1"-1"-64"0,1 0-101 15,-1 1-86-15,-1-1-77 0,4 2-47 0,-4-1-29 0,0 2-21 16,0 0-13-16,0 0-11 0,0 0-11 0,0 0-9 0,0 0-14 0,0 0-12 15,0 0-9-15,0 0-10 0,0 0-8 0,0 0-4 0,0 0-3 16,0 0-2-16,0 0 0 0,0 0-3 0,0 0-1 0,0 2-1 0,0-1-2 16,0-1-2-16,0 2 1 0,0-1 0 0,0 2 0 0,0-1 5 15,-4 1 3-15,4-1 4 0,-1 2 4 0,-1 0 3 0,2 1 6 16,-1 0 4-16,1 2 4 0,-5 0 5 0,4 4 3 0,-1 0 4 16,0 0 5-16,-1 1 4 0,0 1 3 0,0 2 0 0,0 4 0 0,-2-3 0 15,2 4 1-15,-3 0 1 0,-1 2-1 0,2-1 0 0,1 3-1 16,-1-2 0-16,-2 2 0 0,1 1-1 0,0 0-1 0,0 0-3 0,-1 0 1 15,0 3-3-15,2-4-2 0,0 1-1 0,0 1-1 0,0-2-3 16,0-1 0-16,1 1-2 0,-2-2-2 0,3-1 0 0,-1-1-1 0,3-3-3 16,-3 1 1-16,3-3-3 0,-1-2 0 0,1-1-1 0,1 0-1 15,-2 1 1-15,0-6-1 0,2 1 1 0,0-1-2 0,0-1-4 16,0-1-3-16,0-3-8 0,0 1-11 0,0 1-14 0,-1-3-14 0,-1 1-19 16,2-2-21-16,0 0-48 0,0 0-60 0,0-2-97 0,-1-1-112 15,-4-2-71-15,4 1-48 0,-1-3-25 0,1-1-16 0</inkml:trace>
  <inkml:trace contextRef="#ctx0" brushRef="#br0" timeOffset="309250.5918">25331 8855 31 0,'5'-3'584'0,"-5"-2"11"0,1 2-38 0,-1-1-61 16,3 2-101-16,-1-1-122 0,0-1-66 0,-1 1-37 0,2 1-22 0,-1-1-15 15,1-1-11-15,1 1-10 0,0 1-10 0,1-1-12 0,-1 1-9 16,1-2-9-16,0 0-6 0,2 2-5 0,-3-3-5 0,5 2-3 16,0 0-2-16,-1-2-5 0,1 3-4 0,0-2-3 0,3 2-4 0,-2-1-3 15,3 1-3-15,0-3-3 0,4 1-4 0,0 1-3 0,1 1-3 16,1-1-3-16,0-1-2 0,3 1-1 0,0 1-1 0,2-1-1 15,-3 1-1-15,2-1-1 0,1 1-3 0,-1-1-2 0,-2 2-9 0,3-1-10 16,-4 0-14-16,2 2-16 0,-6-1-19 0,3 0-21 0,-4 1-23 16,-3 0-25-16,-1 0-27 0,-3 1-28 0,-1 0-32 0,-6 1-37 0,2 0-49 15,-6 1-54-15,0 0-75 0,-3 2-84 0,-6 0-45 0,-2 2-24 16,0 1-3-16</inkml:trace>
  <inkml:trace contextRef="#ctx0" brushRef="#br0" timeOffset="309567.7998">25215 9174 540 0,'-3'0'619'0,"1"1"10"16,2-1-49-16,0 0-79 0,0 0-110 0,0 0-127 0,0 0-73 0,0 0-45 16,0 0-28-16,2 0-18 0,1 0-15 0,2 0-10 0,0 0-15 0,2 0-12 15,-1 0-10-15,3-1-8 0,-1 1-3 0,3-2-2 0,2 1 1 16,0 1 1-16,-1 0 2 0,2-2 0 0,-1 2 2 0,4-1 1 0,1-1 3 15,-2 2 0-15,2-1 0 0,0-1-1 0,-1 2-2 0,4-1-1 16,-4-1-3-16,4 2-3 0,-3-2-4 0,0 1-2 0,4 1-3 16,-4-2-2-16,2 0 0 0,-1 1-1 0,0-1-1 0,0-1-1 0,-1 1-1 15,2 1-1-15,-3-3-1 0,3 4-1 0,-3-2-1 0,-1-1 1 16,3 1-1-16,-4 0-1 0,0 2 0 0,-2 0-2 0,0-3 1 16,-1 3-3-16,0-2 0 0,-2 0 0 0,-4 2-1 0,3-1-1 0,-2 1-8 15,-1-2-11-15,-3 0-22 0,1 2-25 0,-3 0-37 0,-1 0-40 16,0 0-57-16,0 0-65 0,0 0-117 0,-1 2-147 0,-6 0-80 15,1 1-45-15,-5-1-24 0,0 1-15 0</inkml:trace>
  <inkml:trace contextRef="#ctx0" brushRef="#br0" timeOffset="311117.5942">18579 10474 112 0,'-4'-6'525'0,"-1"0"5"0,2 0 4 0,-3 1-107 16,2 0-161-16,0-1-82 0,1 1-41 0,1-2-25 0,-1 1-14 0,0-1-7 16,1 3 2-16,-1-1-3 0,2 0-6 0,-1 2-4 0,-1-2-5 15,3 1-8-15,-1 2-9 0,-1-1-8 0,2 0-6 0,0 2-9 16,0 1-6-16,0 0-6 0,0 0-5 0,0 0-6 0,0 0-5 0,0 0-4 16,0 0-3-16,2-2-1 0,-1 0-3 0,4 2-1 0,-1 0-2 15,1 0 0-15,3 0-2 0,6-1 0 0,-1 0-1 0,6 1-3 0,3-2-1 16,4 1 0-16,5 1 2 0,7-2 3 0,3-1 3 0,5 2 2 15,6-1 3-15,7-1 0 0,6 3 1 0,5-5 0 0,6 3-2 0,11-1 0 16,7 0-4-16,2-1 4 0,10-1 6 0,3 2 3 0,11-2 1 0,4 1-1 16,2 2-4-16,10-1-5 0,3 0-7 0,6 0-1 0,2 0 3 15,8 2 1-15,9-1 1 0,3-1-2 0,2 2-1 0,2 1-3 16,6 0-4-16,8 0-1 0,0 0-1 0,4 1-2 0,4 1-4 0,1 1-2 16,2 0-3-16,-3-1 2 0,3 1 2 0,-1 2 1 0,-4-3 1 15,0 3 2-15,-6 0 1 0,-5-1 1 0,-7-1 1 0,-9 1-1 0,-6-1 2 16,-6 0 2-16,-9-1 4 0,-5-2 5 0,-10 2 8 0,-2 1-3 15,-7-3-9-15,-7 0-1 0,-4-3-2 0,-9 1 2 0,-1 2 0 16,-7-2 1-16,-5-1-3 0,-7 0-5 0,-6-1-6 0,-8 1-10 0,-7-1-10 0,-6 1-16 16,-7-2-16-16,-6 1-29 0,-7 1-32 0,-5-2-68 15,-8 3-86-15,-4-3-93 0,-7 1-96 0,-4-2-54 0,-8 1-34 0,-4-2-15 16</inkml:trace>
  <inkml:trace contextRef="#ctx0" brushRef="#br0" timeOffset="318318.8626">16642 12484 231 0,'0'-3'554'0,"0"0"-10"0,0 0-14 16,0 1-109-16,-1 0-154 0,1 2-93 0,0 0-59 0,0 0-39 0,0 0-29 15,0 0-15-15,-2 2-12 0,2 2-3 0,-1-1 1 0,1 3-2 16,-2-1-2-16,0 5 0 0,1 0-2 0,-1 2 2 0,-1 2 3 0,0 1 4 16,-1-1 5-16,0 6 7 0,-1-1 5 0,2 3 2 0,-2-1 1 15,0 2-5-15,1 2-6 0,-4-1-4 0,2 2-3 0,-1 0-3 16,1 1 0-16,-2 0 0 0,0 2-1 0,0-3 1 0,0 3-1 0,-1-2-1 16,1 0-1-16,0 1-8 0,0-4-12 0,-1 3-11 0,1-3-14 15,0-1-17-15,-3 0-20 0,5-3-19 0,-2 2-22 0,-1-4-24 0,2 2-27 16,-1-5-26-16,1 0-28 0,3-1-39 0,-1-2-42 0,2-2-64 15,-3 2-77-15,3-5-36 0,1-2-20 0</inkml:trace>
  <inkml:trace contextRef="#ctx0" brushRef="#br0" timeOffset="318569.0715">16474 12640 91 0,'7'-28'505'0,"-1"-1"-2"0,2 2-72 0,0 6-106 0,0-3-70 0,0 3-48 16,0 3-34-16,1 1-24 0,1 1-18 0,0 3-14 0,2 1-12 0,-1 1-12 15,1 3-13-15,0-2-13 0,1 3-14 0,0 2-15 0,0 0-12 16,3 3-13-16,-2 0-9 0,0 2-12 0,2 2-5 0,-2 0-2 16,-1 3-2-16,3 0 0 0,-5 2 1 0,0 1 3 0,2 1 2 0,-4 1 4 15,-1 2 1-15,-2 0 4 0,1 2 3 0,-6 1 4 0,1 0 3 16,-2 1 5-16,-2 2 2 0,-3 1 5 0,0-2 1 0,-4 1 0 0,-2 0 2 16,1 1-2-16,-3-1 1 0,0 0-3 0,-3 0-1 0,0 1-3 15,1-2-4-15,-3-3-9 0,2 0-10 0,-1-1-11 0,1 1-15 16,1-2-19-16,0-3-20 0,1 1-24 0,1-1-26 0,2-1-33 0,0-2-41 15,3-2-44-15,0 1-78 0,3-2-89 0,1-1-57 0,1-2-37 16,3 0-15-16</inkml:trace>
  <inkml:trace contextRef="#ctx0" brushRef="#br0" timeOffset="319285.6399">17059 12496 126 0,'4'-5'598'0,"-3"1"11"0,1 0 3 15,-2 1-1-15,0 0-110 0,-2-1-164 0,1 3-101 0,-1 0-66 16,-1 1-43-16,0 0-33 0,-2 0-20 0,-1 2-18 0,0 2-13 0,-1-1-14 16,-1 3-12-16,0-1-11 0,-3 3-6 0,2 2-3 0,-1 2-3 15,-1 0 1-15,2 0 1 0,-4 1 6 0,4 2 0 0,1 0 2 16,-1 0 1-16,-1 2-2 0,3-1-2 0,1-1-1 0,1 2-2 0,-1 0-1 16,1 0-4-16,2-3-3 0,2 1-4 0,1 0-4 0,0-1-3 15,0-1-4-15,1 0-4 0,1-1-5 0,1-4-2 0,0 2-1 0,3-3-3 16,1 0-4-16,1-2-4 0,0-2-3 0,2 1-2 0,0-4-1 15,1-4-1-15,3 3 0 0,-1-6 1 0,1 2 1 0,1-4 3 0,0-2 3 16,0 1 2-16,0-4 2 0,-2 1 4 0,1-2 4 0,-3-2 7 16,0-1 8-16,0 0 7 0,-3-2 11 0,-1 1 9 0,-4-1 8 15,-2 0 7-15,-1 2 1 0,0-2 4 0,-3 1 2 0,-2 1 2 0,-3 0 3 16,0 1 2-16,-2 2 0 0,-2 2-2 0,-2 1-3 0,1 1-5 16,1 1-8-16,-4 3-7 0,3-2-7 0,-1 4-7 0,1 0-1 15,-1 4-3-15,3-1-2 0,-3 2-3 0,5 2-5 0,-3-1-6 0,3 4-8 16,0-1-9-16,2 1-8 0,1 0-8 0,2 2-7 0,0 3-8 0,1-3-9 15,3-1-8-15,0 4-10 0,3-2-11 0,3 0-13 0,1 1-14 16,1-1-14-16,1-1-8 0,4 0-6 0,-1 0-3 0,6-2-1 16,-4-2 4-16,5-1 3 0,1-1 7 0,0-1 10 0,1-1 11 0,1 0 15 15,1-3 21-15,-1-1 25 0,2-2 29 0,-2 2 32 0,-2-2 31 16,1-3 30-16,-1 0 29 0,0 1 27 0,-3-2 26 0,0 1 22 0,-1 0 22 16,-2-2 19-16,0 2 17 0,-1-2 14 0,-2 3 7 0,-1-1 3 15,-4 1-2-15,0 0-2 0,0 2-7 0,-1-2-7 0,-2 2-11 16,-1 1-13-16,0-1-17 0,-2 2-13 0,0 0-19 0,-2 1-18 0,0 0-19 15,-1 1-20-15,-2 0-16 0,2-1-15 0,-3 3-14 0,0 0-14 16,-1 1-11-16,-1 0-9 0,-1 0-8 0,1 2-8 0,0 2-3 16,0-1-4-16,-1 1-2 0,1 2-1 0,0-1-1 0,-1 1 0 0,2 2 1 15,-1 1 1-15,2 1 1 0,1-1 1 0,-1 1 2 0,5 1 0 16,-3 1 2-16,4-2 1 0,0 3 1 0,2-1 2 0,1 1 1 0,1-1 2 16,1-1 1-16,2 3 0 0,1-1 1 0,0-1 0 0,1 0-1 15,1-1 0-15,-2 1-1 0,4-3 0 0,-2 3 0 0,-1-2-1 0,4-1-1 16,-4-1-2-16,1 0-1 0,1 1-1 0,-3-2-1 0,-2-1-1 15,1 0-3-15,-2 0-2 0,0-2 0 0,0 1 0 0,-2 2 0 16,-1-3 3-16,-1-1 1 0,-1 3 3 0,-1-2 4 0,-2 1 2 0,-1-1 5 16,0 1 2-16,-3 1 3 0,-4 0 2 0,3 0 3 0,-3 0 4 15,0 1-4-15,-1-1-4 0,-4 1-9 0,3-2-9 0,-1 2-13 0,1-3-13 16,-1 1-15-16,0-2-18 0,3-1-16 0,-3-1-19 0,2 1-24 16,0-2-29-16,4-2-32 0,0-1-36 0,2-2-39 0,-2-1-42 15,5-3-48-15,1-3-52 0,1-2-51 0,2-2-51 0,2-4-27 0,1 0-14 16</inkml:trace>
  <inkml:trace contextRef="#ctx0" brushRef="#br0" timeOffset="319533.995">17654 12010 482 0,'12'-10'494'0,"1"3"-54"16,-2 2-61-16,-1 0-65 0,-2 2-49 0,-1-1-40 0,1 4-31 16,-1 0-28-16,-2 4-22 0,-1-1-21 0,2 2-13 0,-1 3-10 15,-2-1-4-15,2 2-1 0,-2 2-2 0,1 3 1 0,-3 0 4 0,-1 3 5 16,0 3-1-16,0 0 0 0,-1 2-6 0,-4 3-8 0,2 0-6 15,-2 3-4-15,0 1-6 0,-3 0-7 0,2 5-6 0,0-3-6 0,-4 2-7 16,1-1-5-16,1 1-7 0,0 0-5 0,0 0-2 0,0-2-1 0,0-1-1 16,2 0 0-16,1 1-5 0,2-7-11 0,-3 3-9 0,2-2-8 15,3-3-11-15,-1 1-12 0,2-2-13 0,0-3-14 0,2-2-18 16,-1-1-18-16,3 0-21 0,-1-3-22 0,1-1-31 0,1-2-34 16,0-2-40-16,1-3-43 0,2 0-65 0,1-3-76 0,-1-2-68 0,1-3-63 15,0-1-32-15,-1-4-16 0</inkml:trace>
  <inkml:trace contextRef="#ctx0" brushRef="#br0" timeOffset="319736.1423">17678 12397 237 0,'-12'-5'583'0,"1"0"-7"16,0 3-17-16,2-3-102 0,-1 1-146 0,3 1-86 0,0 1-57 0,2 2-35 16,2-3-27-16,0 3-17 0,1-2-13 0,1 0-17 0,1 2-16 15,0 0-15-15,0 0-13 0,1 0-6 0,3 0-4 0,-1 2-1 16,0 0-1-16,3-2 2 0,4 0 0 0,-2 0 2 0,1 0 0 0,4 0-2 15,-1 0-1-15,6 0-5 0,-4 0-5 0,3-4-9 0,3 1-7 16,0 0-12-16,0 0-12 0,1-1-14 0,1 1-14 0,-1-2-17 16,0 2-18-16,-1-1-24 0,0-1-27 0,-4 2-40 0,3-2-44 0,-3 3-75 15,-2-2-92-15,-1 0-58 0,-1 3-42 0,-5-1-19 0</inkml:trace>
  <inkml:trace contextRef="#ctx0" brushRef="#br0" timeOffset="320901.4739">18204 12623 167 0,'0'0'631'0,"0"0"17"0,0 0 8 0,0 0 7 16,0 0-102-16,0 0-154 0,0 0-93 0,0 0-63 0,0 0-40 15,0 0-28-15,0 0-20 0,0 0-17 0,0 0-15 0,0 0-16 16,1 0-18-16,-1 0-16 0,0 0-18 0,4 0-16 0,-3 0-19 16,2 0-18-16,1 0-21 0,0 0-22 0,1-1-18 0,1 0-16 0,2 1-16 15,0-1-16-15,0-2-18 0,3 1-18 0,-3 0-21 0,3 1-19 0,2-1-22 16,-4 1-20-16,-1 1-25 0,3 0-26 0,-3 0-16 0,0 1-16 16,0 1-17-16,-4-1-22 0,0 3-33 0,-3-1-41 0,1 0-36 15,-4 1-32-15,-1 0-13 0</inkml:trace>
  <inkml:trace contextRef="#ctx0" brushRef="#br0" timeOffset="321049.7695">18123 12763 210 0,'-8'5'430'0,"3"-2"-51"0,1 1-73 0,-1-1-50 0,2 0-36 0,1 0-28 15,2-1-22-15,0-1-15 0,0-1-11 0,0 2-8 0,2-1-6 16,0-1-8-16,1 1-7 0,0-1-9 0,5 0-11 0,-2 0-9 0,2 0-12 16,4-1-6-16,-2 1-8 0,5-3-8 0,0 2-11 0,1-1-24 15,5-1-33-15,-3 2-57 0,5-2-71 0,0-1-120 0,1 2-142 0,-2-2-83 16,2 0-54-16,-3 0-31 0,1 0-17 0</inkml:trace>
  <inkml:trace contextRef="#ctx0" brushRef="#br0" timeOffset="333290.2478">3387 5734 10 0,'0'0'37'0,"0"0"-3"0,0 0-1 16,0 0 1-16,0 0-2 0,0 0-4 0,0 0-2 0,0 0-4 0,0 0-3 16,0 0-1-16,0 0-3 0,0 0-3 0,0 0-2 0,0 0-1 15,0 0-2-15,0 0-4 0,0 0-1 0,0 0-5 0,0 0-1 16,0 0-2-16,0 0-1 0,0 0-3 0,0 0 0 0,0 0-1 0,0 0 1 15,1 0-1-15,-1 0-1 0,0 0-1 0,0 0 0 0,0 0 3 16,0 0 2-16,0 0 2 0,2 0-1 0,-2 0 0 0,0 0 2 0,0 0 0 16,0 0 2-16,0 0-1 0,0 0 1 0,1 0 1 0,-1 0-1 0,0 0 1 15,2 0 1-15,-2 0 1 0,0 0 0 0,0 0-1 0,0 0 2 16,0 0 0-16,0 0 0 0,0 0 2 0,0 0-1 0,0 0 1 0,0 0-1 16,0 0 0-16,0 0-1 0,0 0 0 0,0 0-1 0,0 0-4 0,0 0-1 15,0 0-2-15,0 0-5 0,0 0-6 0,0 0-8 0,0 0-10 16,0 0-10-16</inkml:trace>
  <inkml:trace contextRef="#ctx0" brushRef="#br0" timeOffset="334539.0476">3008 5553 14 0,'-2'18'20'16,"2"2"3"-16,-2-1 2 0,2-3-1 0,-1 1 1 0,1-1-1 16,0 0-3-16,0-3-1 0,0-1-2 0,0-1-1 0,0 0 2 0,0-2 2 15,0-2 2-15,1 1 7 0,-1-1 4 0,0-3 8 0,0-1 8 16,0 0 4-16,0 0 3 0,2-2 1 0,-2-1 2 0,0 0 1 0,0 0 1 16,0-1 0-16,0-2-2 0,2-2-5 0,-1 0-5 0,-1-2-7 15,2-1-10-15,-2-2-11 0,1-2-14 0,1 0-14 0,0-2-13 0,-1-3-10 16,3 0-7-16,-2-3-6 0,1 0-4 0,-1-1-6 0,1 0-3 0,-1-3-3 15,1-1-1-15,-1 1-1 0,-1-1 0 0,1-1 0 0,1 1 3 16,-1 0 5-16,-1 0 6 0,1 0 5 0,-2 1 5 0,1 1 5 0,2-2 3 16,-3 3 2-16,0 1 3 0,0 2 2 0,0-1 2 0,-3 2 2 0,2 0 2 15,1 3 4-15,-2-2 4 0,2 4 6 0,-3-1 8 0,3 3 3 16,-3 0 1-16,1 2 4 0,2 0 3 0,-1 1 1 0,-1 1 1 16,0 2-2-16,2 0-5 0,-1 0-8 0,-1 2-8 0,2 0-5 0,0 3-5 15,0 0-7-15,0 0-4 0,0 0-4 0,0 0-3 0,0 0-3 0,-1 3-2 16,-1 0 0-16</inkml:trace>
  <inkml:trace contextRef="#ctx0" brushRef="#br0" timeOffset="335066.35">3023 5121 24 0,'0'17'33'0,"-2"-1"3"0,0 0 1 0,0 4 1 0,2-1 1 0,-1 1-1 16,-1 1 1-16,-1 0-3 0,1 1-5 0,1 1-1 0,-1 1 1 0,0-1 2 15,-1-1-1-15,1 2-1 0,1-2 1 0,-1 0-1 0,1 1-1 16,-1 0 1-16,2-2-2 0,-2 0-1 0,0-1-1 0,2 0 1 0,0-1 3 16,0-3-2-16,0 0-3 0,0-2-1 0,0-1-2 0,0-1-1 15,2-1-3-15,0-1 1 0,-2-1 1 0,0-1 4 0,2-2 2 0,-2 0 8 16,0-1 11-16,0-2 7 0,1 1 5 0,-1-3 3 0,0-1 3 0,0 0 2 15,0 0-1-15,0-1 0 0,0-3 0 0,0 1-2 0,0-2-4 16,0-5-5-16,0 3-7 0,2-5-9 0,-2 2-12 0,1-4-9 0,1-1-6 16,-2-3-5-16,2 0-6 0,-1-3-8 0,-1 1-9 0,2-2-9 15,-2-2-9-15,2 0-7 0,-1 0-8 0,-1-1-6 0,2-1-5 0,-2 2-1 16,0-1-1-16,0-1-1 0,0 2-2 0,-2 0-1 0,2 2 0 0,-1-1 4 16,-1 2 9-16,0 0 7 0,1 3 6 0,-1-1 9 0,-1 2 7 15,1 0 5-15,1 3 4 0,-1-1 3 0,-2 3 2 0,2 1 1 0,1 1 2 16,-1 0 1-16,0 2 3 0,-1-1-1 0,2 2 0 0,-1 2-3 15,-1 0-4-15,1 1-4 0,0 0-4 0,1 2-3 0,1 0-1 0,-2 1-1 16,2 1-2-16,0 0-3 0,0 1-2 0,-1 1-3 0,1 2 0 0,0 1 1 16,0 1 3-16,0-1 4 0,0 4 5 0,0-1 8 0,0 1 7 15,0 2 6-15,-2 1 5 0,2 1 4 0,0 2 3 0,0 0 5 0,-2 2 4 16,2-1 3-16,-2 4-1 0,2-3 2 0,0 5 0 0,0-1-4 16,0 1-2-16,0 0-2 0,0 0-4 0,0-1 0 0,0 3 2 0,0-3-1 15,0 1 1-15,0 1-1 0,0-2 2 0,0-2 1 0,0 1 1 0,0 0 1 16,0-1 0-16,2-3 2 0,0 1 2 0,-2-4 3 0,0 1 3 15,2-2 2-15,-1-2-2 0,-1-1 5 0,0-1 9 0,2-1 8 0,-2-2 6 16,0 0 5-16,0 0 3 0,0-2 2 0,0-1 2 0,0-2-2 16,0 0 0-16,0 0 0 0,0-3-3 0,0-2-4 0,0 2-3 0,0-3-7 15,0-2-12-15,0 1-11 0,0-4-14 0,-2 1-10 0,2-2-9 0,0 0-9 16,0-1-10-16,0-1-7 0,0-1-6 0,0 1-6 0,0-3-6 0,0 2-3 16,0 0-2-16,-1 0-4 0,1 2 0 0,-2-2-1 0,2 3 1 15,-2 1 0-15,0 0-1 0,2 0-4 0,-2 3-9 0,2 1-11 16,-1 0-15-16,-1 2-9 0,2 2-7 0,-2-1-6 0,2 4-3 0,0 0-5 15,0 0-7-15,-1 2-16 0</inkml:trace>
  <inkml:trace contextRef="#ctx0" brushRef="#br0" timeOffset="336506.5094">3091 5738 4 0,'0'0'41'0,"0"0"-5"0,0 0-6 0,0-2-5 15,0 2-8-15,0 0-6 0,0 0-6 0,0 0-3 0,0 0-5 0,0 0-2 16,0 0-4-16,0 0-8 0,0 0-8 0,0 0-11 0,0 0-11 16</inkml:trace>
  <inkml:trace contextRef="#ctx0" brushRef="#br0" timeOffset="338932.3494">1372 8281 45 0,'0'0'56'16,"0"-1"-1"-16,0-1-3 0,0 2-3 0,0-2-4 0,0 2-4 0,0-1-5 16,0 1-6-16,0-1-7 0,0 1-5 0,0-3-5 0,0 3-4 15,0-2-4-15,1 2-7 0,-1-1-5 0,2-1-7 0,-1 2-4 0,1-1-4 16,0-1-5-16,0 1-3 0,2-1 2 0,-1-1-1 0,0 2-1 16,2-1-2-16,1 0-1 0,2-2 3 0,0 1 2 0,3-2 5 0,-1 1 7 15,2 0 2-15,3 0 3 0,0 0 3 0,0 1 3 0,3-2 1 16,1 3-2-16,-1-4 2 0,4 4-1 0,1-3 2 0,-2 3-2 0,3 0-2 15,-1 1-6-15,1-1-3 0</inkml:trace>
  <inkml:trace contextRef="#ctx0" brushRef="#br0" timeOffset="341616.2473">19688 12501 266 0,'-3'-2'478'0,"2"-1"-65"0,-3 0-98 0,3 0-71 16,-1-1-57-16,1-1-33 0,-3 2-22 0,1-2-11 0,2 3-5 0,-1-2-8 15,-1 0-8-15,1 1-5 0,0-2-7 0,-1 1-3 0,-1 1-1 16,1-2-3-16,1 1-4 0,-1 1-4 0,0-2-4 0,-1 3-4 16,1-1-2-16,2 0-2 0,-3 0-4 0,-1-1-2 0,1 3-3 0,0-2-5 15,0 0-4-15,-1 2-6 0,1-1-5 0,-3 1-5 0,-2-2-5 16,1 3-4-16,2-2-3 0,-5 0-4 0,1 2-2 0,1 0-2 0,-5 2-4 16,2 0-1-16,-2 1-1 0,-2 1 1 0,1 1-1 0,-1 1 1 15,-3 0-1-15,1 1 1 0,0 3 2 0,-3 2 1 0,3 0 2 16,-4 1 1-16,2 2 1 0,1 1 1 0,-2 3 1 0,1 1 1 0,2 1-2 15,0 4 0-15,0-1-1 0,1-1 0 0,2 5 0 0,1-3-1 16,1 2-2-16,1 1 0 0,4-1 0 0,2 0-2 0,1 2 0 0,2-4 0 16,3 2 2-16,0 0 0 0,3-3 3 0,2 2 3 0,3-2 1 15,4-2 3-15,-1-1 1 0,4 0 3 0,3-2 4 0,1-5 3 0,2 3 2 16,4-4 4-16,2-1 0 0,2-3 3 0,1-1 1 0,3-3-1 16,0-1 0-16,4-3 2 0,-2-1-1 0,4-1 0 0,-5-3 1 0,3 1 3 15,-4-4 1-15,0 2 7 0,-1-2 4 0,-5-1 5 0,0 1 6 16,-5 1 6-16,-2-1 5 0,-4 0 5 0,0 3 5 0,-5-2-1 15,-1 3-1-15,-4-2-4 0,1 3-7 0,-3 1-23 0,-1-2-31 0,-1-1-40 16,-4 3-46-16,-3-1-61 0,2 0-69 0,-5 2-137 0,0 2-170 16,-1 0-105-16,-5 1-71 0,-1 0-38 0,0 0-22 0,-3 1-12 15,-1 1-5-15</inkml:trace>
  <inkml:trace contextRef="#ctx0" brushRef="#br0" timeOffset="352235.0002">20407 12518 14 0,'0'-2'520'0,"2"-1"-25"0,-2 1-42 0,2-1-78 0,-2 0-101 16,0-1-55-16,0 4-35 0,0-2-23 0,0 1-18 0,0-2-13 16,0 1-10-16,0 0-11 0,0 1-11 0,0 1-9 0,0 0-6 0,0 0-7 15,0 0-5-15,0 0-7 0,0 0-7 0,0 0-7 0,0 0-5 16,0 0-4-16,0 0-2 0,0 0-2 0,0 0-1 0,0 0 0 0,0 0-1 16,0 0-1-16,0 0-2 0,0 0 0 0,0 0-2 0,0 0-3 15,0 0-2-15,0 0-1 0,0 0-3 0,0 0-2 0,0 0-2 16,0 0-1-16,0 0-2 0,0 0-1 0,0 0-3 0,0 0-2 15,0 0-3-15,0 0-1 0,0 0-4 0,0 0-4 0,0 0-2 0,0 0-4 16,0 0-4-16,0 0-3 0,0 0-5 0,0 0-3 0,0 1-3 16,0 1 0-16,0 1 1 0,0 0 1 0,0 2 2 0,0 0 2 0,-2 4 1 15,2-2 5-15,-2 5 3 0,2-1 5 0,-1 3 5 0,-1 0 5 16,1 6 5-16,-1-1 4 0,-1 2 4 0,0 1-1 0,-2 4 2 0,2-2-1 16,-5 1-1-16,3 4 1 0,0-2-1 0,-1 2-2 0,0-2-1 15,0-1-1-15,-1 1-2 0,2-2 0 0,1 0 0 0,-3-2-1 16,4 1-2-16,-1-5-1 0,0-2-2 0,1 2-2 0,0-4-2 0,1-2-4 15,-1-1-1-15,3-3-3 0,-1 0-2 0,1-3-5 0,0 1-6 16,0-3-16-16,0-1-23 0,0-3-22 0,0 0-24 0,0-2-25 16,1-1-24-16,1-2-34 0,-1-2-36 0,3-3-47 0,-3 0-56 0,2-1-70 15,1-6-82-15,-3 0-47 0,2-3-33 0,-2 0-5 0</inkml:trace>
  <inkml:trace contextRef="#ctx0" brushRef="#br0" timeOffset="352581.7725">20351 12426 425 0,'0'-3'506'0,"0"0"-36"0,0-2-78 16,0 2-100-16,0 0-55 0,0 0-38 0,0 2-25 0,0-2-18 0,0 1-10 15,0 0-9-15,0 0-9 0,0 2-8 0,0-1-9 0,0 1-12 0,0 0-9 16,0 0-9-16,0 0-9 0,0 0-9 0,0 0-9 0,0 0-8 16,0 0-6-16,0 0-4 0,0 0-4 0,0 0-4 0,0 0-4 15,0 0-4-15,0 0-3 0,0 0-4 0,0 0-2 0,0 0-3 0,1 0-1 16,4 0 0-16,-2 1 1 0,2-1 0 0,-1 1 1 0,1 0 0 15,6 1 0-15,-1 0 0 0,-1 1 0 0,4 0 1 0,-1 1 0 0,1-1 1 16,1 2 0-16,2 1 1 0,2 1-1 0,-1 1 0 0,0 1-2 16,2 3-1-16,2-2 0 0,-1 2-1 0,4 3 0 0,0 0 1 0,-2 4 1 15,2-2 0-15,3 3-1 0,-4 3-1 0,2-3 0 0,-1 4-2 16,0 0 0-16,-2 3-1 0,0-1 1 0,-4 1-1 0,0 2 1 16,-5-3-1-16,0 3 1 0,-5-2-1 0,-2 1 2 0,-6 1 0 0,-1-4 0 15,-8 2 4-15,-3-1 1 0,-4-2-1 0,-6-1-8 0,-3 1-12 16,-5-4-18-16,-3 0-23 0,-5 0-36 0,-4-3-43 0,-3 0-79 0,-1-3-97 15,-3 0-115-15,-2-1-121 0,-1-1-64 0,-2-4-31 0,-3-1-20 16,-1-4-13-16</inkml:trace>
  <inkml:trace contextRef="#ctx0" brushRef="#br0" timeOffset="355132.4127">21716 12423 421 0,'-3'-5'510'0,"3"1"-73"0,-1-1-110 15,1 1-64-15,0-3-42 0,0 5-29 0,0-2-21 0,0 0-16 0,0 1-12 16,0 1-12-16,0-1-15 0,0 1-14 0,0-1-13 0,0 3-13 16,0 0-10-16,0 0-12 0,0 0-13 0,0 0-10 0,0 0-13 15,0 0-9-15,0 0-8 0,0 0-8 0,0 0-4 0,0 0-4 0,1 3-1 16,-1-1-1-16,3 1-1 0,-3-1 3 0,0 1 0 0,2 4 4 16,-2-2 3-16,3 3 5 0,-3 0 5 0,0 2 5 0,0 0 3 0,0 2 4 15,0 2 5-15,-3 1 4 0,1-1 2 0,2 3 2 0,-3 0 1 16,2 3 1-16,-1-3 0 0,0 4-1 0,1-1 1 0,-3 0-1 15,1 2-1-15,0 1 1 0,0-1-1 0,0 0-2 0,-2-1-6 0,2 1-8 16,-2 1-9-16,2 0-12 0,-2-3-12 0,0 1-16 0,2-1-12 16,-3-2-18-16,5 2-18 0,-3-3-21 0,1-3-21 0,0 0-24 15,0-1-24-15,0 0-18 0,1-4-17 0,0-1-16 0,-1-1-19 0,3-4-17 16,-2 2-12-16,2-3-8 0,0-2-3 0,0 0 2 0,-2-3 6 16,2-2 14-16</inkml:trace>
  <inkml:trace contextRef="#ctx0" brushRef="#br0" timeOffset="355598.6428">21656 12573 192 0,'2'-23'216'16,"1"1"10"-16,-2 0 6 0,2 3 4 0,-1 0-4 0,0 1-9 16,2-1-11-16,0 3-12 0,-1 1-12 0,0 2-11 0,5-1-14 15,-4 2-11-15,3-1-14 0,-1 4-14 0,4 0-11 0,-1-1-10 0,1 2-11 16,-1-1-8-16,4 2-10 0,0-3-8 0,-1 4-6 0,1-1-6 16,2 2-8-16,1 1-7 0,2-1-6 0,-2 1-4 0,2 1-5 0,0-1-5 15,-1 3-4-15,4 0-4 0,-4 1-4 0,4 0-4 0,-4 1-3 16,2 0-3-16,0 3-3 0,-3 0-3 0,1 1-2 0,-1 0-2 15,-2 2 1-15,-1 0-3 0,-1 2 1 0,-2 2-1 0,-4-1-1 0,1 1 2 16,-4 2 1-16,0 1 3 0,-6-1 3 0,2 1 4 0,-6 3 4 16,-1-3 4-16,-3 1 1 0,-5 2 2 0,-1 0 2 0,-1-1 2 0,-4-1 1 15,-1 0 2-15,-1 2-1 0,-3-2 2 0,0-2-1 0,-1 0-3 16,-1 1-2-16,4-1-2 0,-2-1-2 0,4-2-3 0,-2-1 1 0,5-3-2 16,0 2 1-16,4-2 2 0,0-2 3 0,3 3 3 0,4-4 5 15,-1 0 4-15,4-2 3 0,0 2 6 0,2-3 0 0,1 1 1 0,3-1-1 16,0 0 1-16,2-1-1 0,1 1-2 0,2-3-2 0,1-1-3 15,2 2-4-15,1-1-3 0,3-2-5 0,3 1-6 0,0 0-2 16,2-1-7-16,1 0-1 0,2 3 0 0,2-2-1 0,-1 0 1 0,2 3 1 16,3-2-1-16,-1 3 2 0,2 0-2 0,-2 0 1 0,2 3 1 15,2 2-1-15,-3-1 1 0,3 2-1 0,-2 1 1 0,1 4-1 0,-3-1 0 16,2 3-1-16,-4-1 1 0,-1 3-1 0,-4-1 1 0,-2 3 0 16,0 0-1-16,-5 0 1 0,-3 1-1 0,-2 0 1 0,-3 0 0 0,-3 2 0 15,-4-4 1-15,-6 0 0 0,-1 1 2 0,-4 0 2 0,-6-4 2 16,-3 1 3-16,-3-2 1 0,-3-2 0 0,-5-1 2 0,-1 1 1 15,-5-5 0-15,2 0-12 0,-4 0-17 0,-5-4-36 0,2 0-40 0,-1-1-80 16,-2-1-95-16,2-3-111 0,-4-1-120 0,-1-2-62 0,1-3-32 16,1 0-22-16,0-4-13 0</inkml:trace>
  <inkml:trace contextRef="#ctx0" brushRef="#br0" timeOffset="370381.5202">23164 12310 190 0,'0'0'522'0,"0"-2"-33"0,0 2-58 0,0 0-82 0,0 0-97 0,0-3-55 16,0 3-35-16,0 0-23 0,0 0-15 0,0 0-12 0,0 0-9 15,0 0-12-15,0 0-11 0,0 0-13 0,0 0-13 0,0 0-9 16,0 0-10-16,0 0-7 0,0 0-5 0,0 0-5 0,0 0-4 0,0 0-1 16,0 0-2-16,0 0-2 0,0 0-2 0,0 0-3 0,0 0-3 15,0 0-2-15,0 0-3 0,0 0-4 0,-2 0-3 0,2 0-3 16,0 0-3-16,-1 3-2 0,-1-1-1 0,2-2 0 0,-1 2-2 0,1-1 1 15,-2 3 1-15,0-1-1 0,2 0 1 0,-1 2 0 0,-1 1 2 16,1 0 2-16,-1 2 3 0,-1 0 2 0,0 4 7 0,0-2 3 0,0 0 4 16,-1 4 3-16,0-1 3 0,0-2 2 0,-1 6 3 0,1 0 0 0,-1-2 3 15,2 1 2-15,-2 4 1 0,1-1 3 0,-3 1 3 0,1 1 1 16,1 1-1-16,1 0-2 0,-3 0 1 0,2 0-1 0,0 3-2 16,0-4 0-16,-2 0-2 0,2 3-1 0,0-3 0 0,1-1-1 0,-1 2-1 15,1-1-2-15,-1-3-2 0,2 0 0 0,-1 0-3 0,1-1 0 16,0-2-1-16,0-1 0 0,-1 0-1 0,3-3-2 0,-1 1 1 0,0-3 0 15,2 1 0-15,-2-3 2 0,0 1 2 0,2-4 2 0,0 2 3 16,0-3 1-16,0 0 2 0,0 0 1 0,0-1 2 0,0-2-4 16,0 0-6-16,0 0-7 0,0 0-13 0,0 0-18 0,0 0-22 0,0 0-33 15,0-3-40-15,0 0-53 0,0-2-62 0,0-1-92 0,0-1-105 16,0 0-70-16,0-1-51 0,0-3-27 0,0 1-11 0</inkml:trace>
  <inkml:trace contextRef="#ctx0" brushRef="#br0" timeOffset="370832.2397">23123 12351 227 0,'0'0'320'0,"0"0"-36"16,0 0-32-16,0 0-21 0,0 0-17 0,0 0-11 0,0 0-12 15,-2 0-9-15,2 0-8 0,-2 0-9 0,2 0-7 0,0 0-9 16,0-3-7-16,0 3-8 0,0 0-7 0,0 0-7 0,0 0-6 0,-1 0-5 15,1 0-4-15,0 0-6 0,0 0-5 0,0 0-4 0,0 0-7 16,0 0-4-16,1-2-6 0,-1 1-5 0,2 1-7 0,0-2-7 16,1 0-7-16,0 1-7 0,0 0-5 0,4-1-6 0,-1-1-5 0,3 2-5 15,-1-1-4-15,4 1-5 0,0-2-2 0,-1 1-3 0,3 0-2 16,2 0-1-16,1-1 0 0,0 0 0 0,1 0 2 0,0 1-1 16,2-3 1-16,1 3 0 0,1-1-1 0,-1 1 1 0,-3 0-1 0,4-1-1 15,-4-1 1-15,2 1-6 0,-3 0-4 0,0 0-10 0,-3-1-10 16,0 1-15-16,-3 3-14 0,2 0-20 0,-7-2-23 0,1 2-28 15,-3 0-31-15,0 0-30 0,-3 2-27 0,-1-2-45 0,0 0-54 0,-5 0-83 16,-1 3-100-16,-4 0-57 0,-4 1-33 0,2-1-8 0</inkml:trace>
  <inkml:trace contextRef="#ctx0" brushRef="#br0" timeOffset="371311.0033">23063 12651 29 0,'-2'-2'522'0,"2"2"12"16,0 0-53-16,0 0-90 0,0 0-89 0,0 0-90 0,0 0-51 16,0 0-35-16,0 0-20 0,0 0-13 0,0 0-10 0,0 0-7 15,0 0-11-15,0 0-9 0,0 0-10 0,0 0-10 0,0 0-6 0,0 0-6 16,0 0-1-16,0 0-2 0,0 0 2 0,0 0 0 0,0 0 3 15,0 0 2-15,0 0 2 0,-2 0 0 0,2 0 0 0,0 0 1 0,0 0-2 16,0 0 0-16,0 0-1 0,0 0-1 0,-1 2-1 0,1-2-2 16,0 0-2-16,0 0-1 0,0 0-3 0,0 0-3 0,0 0 0 0,0 0-3 15,0 0 0-15,0 0-3 0,0 0-1 0,0 0-3 0,0 0 0 16,0 0-1-16,0 0 0 0,0 0-2 0,1 0 0 0,-1 0 3 16,2 3 0-16,0-2 3 0,1-1 1 0,0 1 2 0,0 1 3 0,2-2 3 15,2 1 1-15,2 1 2 0,-1-2 2 0,1 2 2 0,4-1 1 16,-2-1 1-16,5 0 1 0,-2 0-1 0,3 0-3 0,1 0 0 15,2 0-3-15,2 0-2 0,-1-1-2 0,3-1-2 0,-1 2-1 0,3-3-4 16,-4 1-1-16,3 1-2 0,-1-3-1 0,-1 4-2 0,-1-2-1 16,-1-1 0-16,1 0-2 0,-1 0 1 0,-4 0 0 0,2 2 0 0,-4-1 0 15,0-1 1-15,-2 2 2 0,-1-1 0 0,-2 1 4 0,0-3 2 16,-3 3 4-16,0 0 3 0,-3 1 2 0,0-1 1 0,-1 1 1 0,0 0 1 16,-1 0-2-16,-1 0 0 0,-1 0-2 0,0 0-2 0,0 0-7 15,0 0-9-15,0 0-19 0,0 0-24 0,0 0-35 0,0 0-39 0,0 0-42 16,0 0-45-16,0 0-60 0,0 0-68 0,0 1-95 0,-1 1-106 15,-1 2-59-15,2 0-33 0,-1-1-14 0</inkml:trace>
  <inkml:trace contextRef="#ctx0" brushRef="#br0" timeOffset="372547.3165">24078 12308 328 0,'1'-3'435'0,"-1"-1"-81"16,2 1-60-16,-2 1-44 0,2-1-32 0,-2-1-24 0,0 3-19 16,1-1-16-16,-1-1-9 0,0 1-5 0,0 1-14 0,0 0-17 15,0 1-13-15,0 0-11 0,0 0-12 0,0 0-12 0,0 0-11 0,0 0-12 16,0 0-10-16,0 0-10 0,0 0-7 0,0 0-8 0,0 0-8 16,0 0-9-16,0 0-6 0,0 0-5 0,0 1-3 0,0 2-3 0,-1 0-1 15,1 2 1-15,-2 0 1 0,0 2 3 0,2 0 0 0,-1 3 2 0,-1 0 3 16,0 0 5-16,-1 4 5 0,2 0 7 0,-3 3 4 15,1 0 7-15,0 1 1 0,-3 1 3 0,3 4 1 0,0-2 2 0,-2 1 2 16,2 3 0-16,-2-2 1 0,2 0 2 0,-3 4-1 0,1-2 1 0,2-2-2 16,-2 4 0-16,2-3 0 0,-2 0-1 0,2 0 1 0,-2-2 1 15,0 1-1-15,1-2 0 0,0 0 1 0,0-2-1 0,0 1-1 16,1-3-2-16,0 0-6 0,0-2-12 0,-2 0-13 0,4-4-14 0,-1 4-18 16,1-3-21-16,-3-2-26 0,3-1-28 0,-1-1-29 0,1-1-31 0,1-3-33 15,0 3-34-15,0-4-73 0,1 0-90 0,-1-3-60 0,0 0-40 16,3-3-19-16</inkml:trace>
  <inkml:trace contextRef="#ctx0" brushRef="#br0" timeOffset="372830.8483">24108 12336 85 0,'0'-6'576'0,"0"1"-7"15,0 1-19-15,0 0-83 0,0 0-113 0,0 1-69 0,0-2-43 0,0 3-29 16,0-1-21-16,1 0-17 0,-1 2-16 0,2-2-15 0,0 1-15 0,-1 0-17 16,1 2-15-16,-1-3-15 0,4 3-13 0,-1-3-12 0,0 1-10 15,1 1-7-15,1-3-9 0,0 4-5 0,4-3-6 0,-1 3-4 16,1-3-5-16,1 1-3 0,0 0-3 0,3 1-1 0,-1 0-1 0,0-1 0 16,0 2 0-16,2-1-1 0,0-1 1 0,0 2-3 0,0-1-4 15,2-1-6-15,-2 2-9 0,0-1-10 0,-1 1-11 0,0 0-11 16,-2 0-16-16,1 0-17 0,0 0-23 0,-4 0-24 0,-1 1-24 0,-1-1-27 15,0 3-30-15,-4-1-31 0,1-1-33 0,-3 2-49 0,-2 0-58 16,-3 2-66-16,0-2-73 0,-6 1-36 0,-1 0-20 0</inkml:trace>
  <inkml:trace contextRef="#ctx0" brushRef="#br0" timeOffset="373047.0599">24033 12625 91 0,'3'3'489'0,"1"-1"-39"0,-1-1-66 16,2 2-81-16,0-3-43 0,0 2-28 0,0-1-15 0,3-1-10 16,-1 0-12-16,-2 0-13 0,4 0-15 0,-3 0-19 0,1 0-17 15,1 0-17-15,1 0-15 0,-3 0-13 0,1 0-14 0,1 0-11 0,1 0-13 16,-1 0-11-16,0 0-9 0,0 0-8 0,1 0-11 0,-1 0-13 16,2 0-16-16,-3 0-17 0,0 0-24 0,1 2-25 0,-2-1-32 0,1-1-36 15,2 1-43-15,-3 3-44 0,0-3-58 0,-1 1-66 0,-1 1-71 16,1 0-72-16,-1-1-40 0,-3 1-24 0</inkml:trace>
  <inkml:trace contextRef="#ctx0" brushRef="#br0" timeOffset="373313.9434">23915 12951 325 0,'-7'7'497'0,"1"3"-28"15,3-3-73-15,0-2-94 0,0 3-55 0,-1-1-33 0,4-4-20 16,0 4-11-16,0-1-9 0,4-2-6 0,-3 1-6 0,3 1-3 15,-1-2-1-15,3 2-3 0,2 1-2 0,-2-2 0 0,4 0-3 0,2 0-4 16,-1-1-9-16,5 1-7 0,0-1-11 0,1 2-11 0,2-3-9 16,5 1-8-16,1-1-10 0,0 1-9 0,4 0-8 0,-1-1-5 0,2-2-8 15,4 1-4-15,-3-2-8 0,2 0-8 0,1 0-7 0,1 0-6 16,-2 0-4-16,0 0-7 0,0 0-4 0,-1 0-6 0,-2-3-3 16,-2 1-6-16,-1 1-4 0,-2-3-7 0,-3 3-8 0,-2 0-11 0,-2-1-17 15,-4 1-17-15,-1-1-32 0,-5 2-37 0,0-1-61 0,-3-1-72 16,-5 2-117-16,-2-1-138 0,-5-1-80 0,-3 1-50 0,-3 1-25 0,-4 0-13 15,-5 0-5-15</inkml:trace>
  <inkml:trace contextRef="#ctx0" brushRef="#br0" timeOffset="375364.9093">22499 13261 399 0,'0'0'361'15,"0"0"-74"-15,0 0-53 0,0 0-41 0,0 0-28 0,0 0-25 0,0 0-15 16,0 0-11-16,0 0-10 0,0 0-7 0,0 0-7 0,0 0-8 16,0 0-6-16,0 0-7 0,0 0-4 0,0 0-7 0,0 0-3 0,0 0-3 15,0 0-3-15,0 0-1 0,0 0-3 0,0 0-1 0,0 0-3 16,0 0-1-16,0 0-2 0,0 0-3 0,0 0-4 0,0 0-3 0,0 0-3 15,0 0-4-15,0 0-4 0,0 0-2 0,0 0-4 0,0 0-1 16,0 0-3-16,0 0-1 0,0 0-3 0,0 0-2 0,0 0-2 16,0 2-2-16,0-2-2 0,0 0 1 0,0 1-2 0,0-1-2 0,0 2-2 15,0-2 0-15,0 2-1 0,-2-2-2 0,2 0 0 0,0 0-2 16,-2 0-1-16,2 0 1 0,0 0-1 0,0 3-1 0,-1-3 1 16,-1 0 2-16,2 2 1 0,-1-2 3 0,1 3 2 0,-2-1 2 0,0 0 1 15,2-2 3-15,-1 3 1 0,-1-1 2 0,1 0 0 0,-4 1 1 16,4-1 0-16,1 1 1 0,-2-2-1 0,0 0 0 0,1 0-1 0,-2 3 0 15,1-4 2-15,0 1 1 0,-1 1 3 0,2-2 2 0,-3 1 4 16,3 1 5-16,-4-1 5 0,-1 1 4 0,1-1 4 0,-1 2 5 0,-2-2 4 16,-3 1 3-16,1 0 2 0,-1 1 2 0,-4-3 1 0,2 3 2 15,-5-3-2-15,-1 3-1 0,-3-2-3 0,-1 0-2 0,-3 1-2 16,-2 1-1-16,-4-1-3 0,-1-1-3 0,-2 3-1 0,-4-4-2 0,-4 3-4 16,-1-1-5-16,-3 0-3 0,-3-1-3 0,-3 3 1 0,-4-4 4 15,-2 3 3-15,-1 1 1 0,-5-1 2 0,-3 0 0 0,-2 0-1 0,-5-1-2 16,-1 2 0-16,-3-1-2 0,-3-2 0 0,-2 2-2 0,-2 0-1 0,0 0 0 15,-3 2-3-15,2-2-3 0,-1 1-4 0,-1-1-2 0,-1 1-1 16,2 1-4-16,-1-1 0 0,-1-1-2 0,2 2 0 0,0-1 0 16,2-1 1-16,-3 1 1 0,2 1 0 0,4-2-2 0,-1-1-1 0,5 1-4 15,1 0-1-15,5 0 3 0,1-1 1 0,6-1 5 0,4 1 1 16,3-1 4-16,3-1 4 0,6 0 4 0,3 0 5 0,7 0 5 0,4-1 4 16,3-1 6-16,4 2 3 0,4-1 5 0,3-1-2 0,6 2-2 15,0-1-3-15,5 1-4 0,1-2-3 0,3 1-4 0,1 1-5 16,1 0-5-16,2 0-7 0,-1 0-8 0,3-2-9 0,1 2-11 0,0 0-13 15,0 0-13-15,0 0-13 0,0 0-11 0,0 0-17 0,1 2-17 16,1-2-20-16,0 1-26 0,-1 1-33 0,2-1-40 0,1 2-38 0,-1 0-37 16,-2 1-57-16,1 0-64 0,0 0-65 0,-2 1-63 0,-2-1-29 15,0 2-11-15</inkml:trace>
  <inkml:trace contextRef="#ctx0" brushRef="#br0" timeOffset="376614.0948">22979 13343 376 0,'-2'0'376'0,"-1"-2"-84"0,2 2-69 15,-1-2-55-15,0 2-37 0,-1 0-26 0,2 0-11 0,-2 0-7 0,1 0 1 16,2 0 4-16,-1 0-2 0,-1 0-3 0,0 0-7 15,2 0-9-15,0 0-7 0,0 0-8 0,0 0-4 0,0 0-4 0,0 0-2 16,0 0-1-16,0 0-1 0,0 0-2 0,0 0-3 0,0 0-3 16,0 0-2-16,0 0-2 0,0 0-4 0,0 0-2 0,0 0-2 0,0 0 0 15,0 0-2-15,0 0 2 0,0 0-1 0,0 0 0 0,0 0 1 16,0 0-2-16,0 0 1 0,0 0-2 0,0 0 1 0,0 0-2 0,0 0-1 16,0 0-1-16,0 0-1 0,0 0-3 0,2 0-1 0,0 2-4 15,-1 0-1-15,4-2-3 0,-4 0 1 0,4 3 1 0,0-3-1 16,1 2 2-16,4 0 1 0,2-1 0 0,3 1 1 0,2 0 2 0,3 1 0 15,3 1 0-15,4-3 2 0,3 3 2 0,1-1-2 0,6-1 1 16,2 1-3-16,2 0-2 0,2 0-3 0,3 0-5 0,-2 0-3 16,5 0-2-16,0-2-5 0,0 3-4 0,1 0-3 0,2 1 0 0,3-3 0 15,-3 3-1-15,1-2 0 0,-1 1-1 0,-1 1 0 0,3-2-1 16,-2 1 0-16,-3-1-1 0,2 2 1 0,-3-1 1 0,0-1 1 0,-1-2-2 16,-4 1-2-16,3 2 0 0,-5-1 0 0,-1-2 1 0,0 2 0 15,-3-1 0-15,-2-1 2 0,-4 1 2 0,1-1 4 0,-4-1 4 0,-2 1 3 16,-3-1 4-16,-3 2 5 0,-2 0 6 0,-2-2 4 0,-2 0 2 15,-2 0 3-15,-2 0 2 0,-2 0 0 0,-3 0 2 0,2 0-2 16,-4 0-2-16,3 0-11 0,-5 0-18 0,3 0-28 0,-4 0-36 0,0 0-45 16,0 0-52-16,0 0-99 0,0 0-123 0,0 0-76 0,0 0-53 15,-4 0-27-15,-2 1-16 0</inkml:trace>
  <inkml:trace contextRef="#ctx0" brushRef="#br0" timeOffset="379114.3861">25813 12270 408 0,'-1'-5'580'0,"-2"2"9"0,1 0 6 0,0 2-108 0,2-1-165 0,-1 1-102 15,1-1-68-15,0 2-40 0,0 0-29 0,0 0-17 0,0 0-12 0,0 0-13 16,0 0-14-16,-2 2-14 0,0-1-14 0,1 1-10 0,-1 1-7 15,2 1-5-15,-1 1 0 0,-3 1-2 0,1 1 1 0,-1 3 3 16,-1 2 1-16,-1 1 5 0,-1 0 6 0,-1 4 8 0,-3 1 9 0,0 1 5 16,2 1 5-16,-5 1 0 0,1 3 0 0,-1 1 0 0,-1 1-1 15,-2 1 1-15,3 1 0 0,-3 0 1 0,0 1 2 0,0 1-2 16,-1 0-1-16,1 2-3 0,0-3 0 0,1 4-3 0,-1-5-1 0,1 2-2 16,0-3-2-16,4 0 0 0,-1-1-1 0,0-3-2 0,4 0 0 15,0-3-2-15,1-3 1 0,-1 0 3 0,3-6 1 0,0 2 4 16,1-3 5-16,4-1 5 0,-3-2 8 0,3-2 7 0,-1-2 6 0,2 1 3 15,0-4 0-15,2-4 1 0,-1 1 1 0,3-2 1 0,1-4-3 16,-1-3-3-16,2-1-2 0,2-3-4 0,0-2-6 0,3-3-7 16,-1-4-10-16,3 1-10 0,-1-5-10 0,1-1-8 0,2 0-5 0,1-3-4 15,0 0-4-15,2-3 0 0,-3 5 2 0,1-6 1 0,3 4 2 0,-3 1-1 16,1-2 1-16,0 5 3 0,-2-2 2 0,0 3 5 0,0 3 4 16,0-1 4-16,-2 2 6 0,0 1 4 0,1 1 4 0,-3 5 1 15,3 1-1-15,-2 1 0 0,-3 0-1 0,2 0 0 0,-1 6-2 0,-1-2 0 16,0 3 0-16,-1 0-1 0,-1 1 0 0,1 2-1 0,-1 1 0 15,2-1-3-15,-3 2-3 0,0 1-3 0,3 0-2 0,1 2-3 0,-2 2-2 16,0 0-3-16,3 3-2 0,-1-1-2 0,2 2-1 0,-2 1 0 16,-1 3-2-16,4 0 2 0,-4 0-1 0,3 4 2 0,-3 0 1 0,0 3 4 15,-1 0 7-15,0 2 6 0,1 3 6 0,-2-2 4 0,-1 3 4 16,-1 0 4-16,3 3 2 0,-4-2 4 0,1 1 1 0,0 3 3 16,-2 0 4-16,2 0 1 0,-2 0 2 0,2-1-1 0,-4 1-3 0,1 1-3 15,0-3-2-15,1 2-1 0,-3-1-3 0,1-2-1 0,-1 1-1 16,2-2-1-16,0-2 0 0,-2 0-2 0,1 0-1 0,1-4-3 15,1 0-2-15,-1-1-2 0,-1-2-1 0,1-4-4 0,-1 1-5 0,4-1-7 16,-4-2-8-16,-1-1-10 0,4-1-11 0,-4-2-16 0,1 0-16 16,1-1-27-16,-1-1-31 0,1-3-38 0,0 0-43 0,-2 0-56 0,1-3-67 15,2-2-81-15,1-2-86 0,-3 0-51 0,2-2-30 0,-1-4-12 16</inkml:trace>
  <inkml:trace contextRef="#ctx0" brushRef="#br0" timeOffset="379414.0285">25674 12718 298 0,'-12'-2'587'0,"0"1"15"16,4 0 12-16,-1-1-82 0,3 2-131 0,-2-1-87 0,3-1-66 16,2 2-39-16,-1 0-26 0,0 0-16 0,3 0-8 0,1 0-12 0,0 0-9 15,0 0-16-15,0 0-16 0,0 0-15 0,0 0-13 0,1 2-14 16,-1-1-10-16,4-1-9 0,-2 2-8 0,0-1-6 0,-1-1-5 0,2 1-2 15,1-1-2-15,-1 0 1 0,3 2-1 0,-1 0 2 0,4-2 1 16,3 1 1-16,1-1 1 0,4 0 0 0,1 0 0 0,3 0 1 16,3 0-1-16,4 0 0 0,2-1-2 0,0 1-5 0,4-4-4 0,-1 3-9 15,2-2-8-15,1 0-11 0,0-1-13 0,-1 1-13 0,0-3-13 16,0 2-17-16,-5-1-20 0,0 1-27 0,-2-1-31 0,-3 0-57 0,0 0-68 16,-5 1-126-16,-1 1-154 0,-8 0-81 0,-4 0-44 0,-5-1-20 15,-7 4-6-15,-7-2 0 0</inkml:trace>
  <inkml:trace contextRef="#ctx0" brushRef="#br0" timeOffset="381953.6374">23991 12705 16 0,'0'-3'123'0,"1"-1"-8"0,-1 3-6 0,0 0-6 0,0 0-5 0,0 1-7 16,0 0-8-16,0 0-8 0,0 0-6 0,0 0-5 0,0 0-5 15,0 0-5-15,0 0-6 0,0 0-6 0,0 0-2 0,0 0-1 16,0 0 2-16,0 0 1 0,0 0 4 0,0 0 4 0,0 0 1 0,0 0 1 15,0 0 6-15,0 0 4 0,0 0 3 0,0 0 5 0,0-2 2 16,0 2 2-16,0 0 1 0,0 0 0 0,0 0-2 0,0-1-4 0,0 1-2 16,2 0-4-16,-2 0-2 0,0 0-3 0,3-2-3 0,-3 2-3 15,0 0-3-15,0-2-1 0,0 2-3 0,1 0-4 0,-1 0-1 16,0-1-3-16,2 1-3 0,0-2-3 0,-2 1-2 0,1 1-2 0,-1-1-2 16,2-2-2-16,-1 1-3 0,1 0-1 0,0 1 0 0,-1-1-1 15,1 0-2-15,-1-1-3 0,3 3-1 0,-3-4-3 0,1 3-3 16,-1-1-1-16,3-1-1 0,0 1-1 0,-1 1-5 0,0-3 0 0,2 4-2 15,0-2-3-15,2 1-2 0,0-2-2 0,1-1-1 0,2 3 1 16,2 0 1-16,-1-1 0 0,2-1 1 0,1 2 1 0,1-1 1 0,-1 1 2 16,2-2 1-16,-1 1 3 0,1 0 1 0,0 0 1 0,-2 2 0 15,3-1 2-15,-2 1-2 0,0-2 0 0,-2 1-1 0,1 1-1 16,-2-2 1-16,-3 2-1 0,3 0 0 0,-3 0-1 0,-1 0 1 0,1 0 0 16,-4 0 1-16,-1 0-1 0,1 0 1 0,-2 0 0 0,1 0 0 15,-3 0 0-15,-1 0 0 0,4 0 0 0,-4 0-1 0,0 0 1 0,0 0-1 16,0 0 0-16,0 0-2 0,0 0-3 0,0 0-9 0,0 0-16 15,0 0-23-15,0 0-31 0,0 2-35 0,0-2-46 0,4 1-48 0,-1 1-91 16,0-1-112-16,2 1-60 0,0-2-37 0,1 0-18 0</inkml:trace>
  <inkml:trace contextRef="#ctx0" brushRef="#br0" timeOffset="389979.784">4098 14056 220 0,'-8'-1'479'0,"-3"-2"1"16,5 1-2-16,-2-1-103 0,3 1-152 0,-1-1-82 0,-2-1-48 0,3 1-22 15,-1 1-9-15,1-1-2 0,0-1 0 0,1 1 4 0,-1 1 3 0,2-3 0 16,-2 5 1-16,2-2-2 0,-2-1-3 0,2 1-1 0,-3 1-1 16,4-1 1-16,-3 0 2 0,2 0 0 0,-2 1 0 0,2-2-1 0,0 1 0 15,-2 1-3-15,2-3-3 0,-1 3-2 0,-1 1-3 0,2-1-5 16,-1-1-5-16,1 2-6 0,0-1-7 0,1-1-6 0,-1 2-5 0,0-1-5 15,-1-1-3-15,2 2-1 0,-1 0-2 0,1 0-3 0,1 0 1 16,-1 0-3-16,2 0-1 0,0 0 0 0,0 0-2 0,0 0 0 0,0 0-2 16,0 0-2-16,0 0-3 0,0 0-2 0,0 0-2 0,0 0-3 15,2-1 0-15,-1 1-3 0,-1-2-3 0,0 2 0 0,2-1-3 0,-1 1-2 16,1 0-2-16,1 0 0 0,0 0 2 0,2-2 3 0,-2 2 1 0,3 0 4 16,4-3 3-16,1 2 3 0,2 0 4 0,4-2 6 0,4-2 7 15,4-2 4-15,5 2 5 0,5-4 7 0,7-1 3 0,1-1 2 0,6-3 0 16,6 0-1-16,1-2-4 0,6-2-1 0,2-1 0 0,4 0-5 15,0-1-3-15,2 0-17 0,2 1-20 0,-2 1-26 0,1 1-30 0,0 0-41 16,0 4-44-16,-1 1-81 0,-1 3-97 0,-1 2-90 0,-5 1-88 0,1 2-46 16,-6 1-25-16,-1 1-15 0</inkml:trace>
  <inkml:trace contextRef="#ctx0" brushRef="#br0" timeOffset="391097.414">16064 13783 276 0,'-2'-2'678'0,"2"0"-5"0,-1 0 0 16,1 1 1-16,0-2-89 0,0 3-133 0,0 0-111 0,0 0-102 0,0 0-63 15,1-2-43-15,2 1-26 0,2 1-16 0,3-2-9 0,0 0-4 16,1 2-3-16,5-1-3 0,2 0-4 0,5-1-5 0,2-1-5 0,4 2-4 16,6-1-9-16,2 1-11 0,3-2-8 0,4 1-7 0,3 2-3 15,6-3-4-15,1 2-2 0,5 0-2 0,3-2-2 0,5 1-2 0,4 0-5 16,1 1-6-16,4-3-17 0,4 1-21 0,-1 1-21 0,5-1-17 15,2 1-22-15,1 0-23 0,-1-1-32 0,3 1-35 0,2 2-47 16,-1 0-50-16,2 0-105 0,0 0-134 0,1 0-82 0,-1 0-57 0,-2 0-21 16,-1-2-1-16,-2 2 4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04:50.709"/>
    </inkml:context>
    <inkml:brush xml:id="br0">
      <inkml:brushProperty name="width" value="0.05292" units="cm"/>
      <inkml:brushProperty name="height" value="0.05292" units="cm"/>
      <inkml:brushProperty name="color" value="#FF0000"/>
    </inkml:brush>
  </inkml:definitions>
  <inkml:trace contextRef="#ctx0" brushRef="#br0">12132 10450 180 0,'-3'-4'187'0,"-1"-1"-36"0,-1-1-23 16,4 1-9-16,-3 2-5 0,3-2-3 0,-1-2-5 0,0 3-3 0,-1 1-4 16,0-2-5-16,1 1-5 0,-1 1-7 0,-1-2-7 0,2 3-8 15,-1-3-6-15,0 2-6 0,0-2-3 0,-1 1-6 0,1 0-5 0,-2-1-1 16,2 2-3-16,-3-2-4 0,3 0-4 0,-2 0-3 0,0 0-5 16,-1 1-2-16,-1-1-2 0,-2 0-2 0,3 2-4 0,-2-1-2 0,1 0-3 15,-2 0-2-15,0-1 1 0,-1 2-2 0,1-1 0 0,-1-1 1 16,1 1 0-16,-4-1 1 0,2 1 1 0,1 0 1 0,-4-1 1 0,2-2 0 15,-2 3 0-15,-1-1 1 0,0 0 0 0,0 2 0 0,-2-4-1 16,-1 3 0-16,1 0 1 0,-2-1-2 0,3 1 0 0,-2-1-2 16,-2-1-2-16,1 3-2 0,-1-2-2 0,2 0 0 0,-2-2 0 0,0 2-1 15,0 0-2-15,0-2 0 0,-2 4-2 0,1-2-1 0,1 1 2 16,-2-1 0-16,2-1 3 0,-2 2 3 0,2-1 1 0,-1 1 3 0,2-1 0 16,-1 1 2-16,2 1 2 0,1-2 0 0,-1 2 1 0,1 1 3 15,-1-1 0-15,1-1 1 0,2 3-1 0,-1-1 1 0,0 0-2 16,0 2-2-16,-1-3-2 0,3 3-1 0,-2 0 0 0,0 0-2 0,0 3-1 15,0-3-2-15,-1 2 1 0,3 0-1 0,-4-1 1 0,2 3-1 16,-1-1 0-16,-2-1 0 0,3 3 0 0,-4-2 0 0,2 1 0 0,0-1 0 16,-3 2 2-16,3-1-1 0,-2-1 2 0,0 1 1 0,0 1 3 15,0 1 1-15,-2-3 2 0,4 1 0 0,-2 1 3 0,-2 2-1 16,4-5 3-16,-4 3 1 0,4 0 0 0,-2-1 1 0,2-1 0 0,0 2 1 16,-1 0-2-16,2-3-2 0,2 2-1 0,-2-1-1 0,4 2-2 0,-2-3-2 15,2 3-1-15,0-2-2 0,-1 2-2 0,4-3 0 0,-2 3-2 16,1-2 0-16,-2 4-1 0,2-3-1 0,2 1 0 0,-1-2 0 15,-4 4 0-15,4-1 0 0,-2-2-1 0,1 4 0 0,-2-2 2 16,2 1-2-16,0-1 1 0,0 1 0 0,-3 0-1 0,2 3 0 0,-1-3 0 16,0 3-1-16,0-3 0 0,0 2-1 0,2 0 0 0,-1 0 0 15,1 2 0-15,-2-3-2 0,2 1 1 0,0 3 0 0,0-4-1 16,1 3 0-16,-1-2 0 0,0 0 1 0,3 1 0 0,-1 2 0 0,-2-1 1 0,3-1 1 16,0 1 2-16,0-1 0 0,0 1 1 0,0 1 1 15,2 0 0-15,-1 0 2 0,0-2-1 0,1 4 2 0,-1-2-1 0,2 0 1 16,-1 1 0-16,0 1-1 0,1-1 1 0,-1 1-1 0,1-1 0 0,0 0-1 15,0 2 1-15,1 2-1 0,-1-6-1 0,2 2-1 16,-2 1 1-16,3-1 0 0,-1 1-2 0,0-1 0 0,-2 1 0 0,1-2 0 16,2 0 0-16,-1 1-1 0,1 1-1 0,1-4-1 0,-1 2 1 15,-1 0-2-15,3-1 2 0,-2 1-1 0,1 0 0 0,-1 1-2 0,2-4 1 16,-1 3 0-16,-1-1 0 0,0 0 3 0,1 1 3 0,-1 1 2 16,-1 0 2-16,2-1 2 0,-1 0 3 0,-1 1 1 0,1 2-1 0,-1-3 1 15,2 4-1-15,-1-3 1 0,0 1 0 0,-1 3 0 0,2-2 3 0,-1 1-1 16,0 0-2-16,-1 1-2 0,0 0 1 0,2-1-2 0,-1 0-1 15,-1 0 1-15,1 1 1 0,2 0 2 0,-1-1 0 0,-1-1 2 16,2 2 0-16,-1 0 0 0,1 0-1 0,0-2-1 0,0 2 2 16,0-1-1-16,0 1-1 0,0-2-1 0,1 0 0 0,-1 0 0 0,2 1-2 15,-1-1 0-15,-1 0-1 0,2 0 0 0,0-1 0 0,-1 0-1 16,2 2 0-16,0-3 0 0,-1 1-2 0,-1-2 0 0,1 0 1 0,1 5-2 16,0-5 1-16,-1 2 0 0,1-2 1 0,2 2 0 0,-2-3 0 15,-1 4-1-15,2-3-1 0,1-1 0 0,-2 1-2 0,2 2 0 0,-2-3 1 16,2 4-1-16,-2-3 1 0,3-1-2 0,-1 0-1 0,-2 0 0 15,2-1-2-15,-2 3 0 0,2-1 0 0,0 0 0 0,1-2-2 16,-1 1 1-16,-1 0 0 0,1-1-2 0,2 1 1 0,0-1 1 0,-2 1 1 16,1-2 2-16,1 1 1 0,-1-1 1 0,2-1 1 0,0 3-1 15,-2 1 2-15,2-3-1 0,1-1 2 0,-2 1 1 0,3 0-1 0,-2-1 2 16,1 1 1-16,-1-1 0 0,0 2-1 0,1-3-1 0,-1 0-2 16,0 1 1-16,0 0-1 0,1 1-1 0,-1-2 1 0,2-1 0 15,-1-1 0-15,-1 3-1 0,0 0 1 0,0-1-2 0,3 0 0 0,-3 0 0 16,0-4-2-16,0 4 1 0,1-2 0 0,1 1 1 0,-2 0 0 15,1-2-1-15,-1 3 2 0,0-4-2 0,4 2 0 0,-4 0 0 0,2 2 2 16,-2-3-1-16,3 0 0 0,-2 0 1 0,1 3-1 0,1-2 1 16,-2-1-1-16,3 0-1 0,-2 1 2 0,0-2-2 0,2 1 0 0,-2-1 0 15,1 2 2-15,2-2-1 0,-2 0 0 0,0 1 1 0,1 0 0 16,1 1 1-16,0-1-1 0,0-1 1 0,-1-1-1 0,2 0 1 16,1 1-1-16,0-1 1 0,0 3-1 0,2-3 0 0,-1 1-1 15,0 0 0-15,1 0 0 0,-1-1-1 0,1 2-2 0,-2-1 0 0,0-2-1 16,1 1 1-16,1-1-1 0,-2 2 0 0,0 0-1 0,0-2 2 0,0 1 2 15,-2 0-2-15,1 1 0 0,-1-2 1 0,0 1 0 0,1-2-1 16,-3 4 1-16,3-3-1 0,-1 1 1 0,-1 1 0 0,1-3 0 16,0 2 0-16,-1-1 1 0,1-1-1 0,0 2-2 0,-1 0 1 0,0-2-2 15,0 0 1-15,1 0 0 0,1 0 0 0,-3 0 0 0,3 0 0 16,-1 0-1-16,-2 0-2 0,3 0 0 0,-1 0-1 0,-1 0 0 0,0 0-2 16,0-2-2-16,2 0-1 0,-2 2-2 0,0-1 1 0,2-1 0 0,-1 2 1 15,-2-2-1-15,2 1-1 0,1 1 0 0,-3-2 0 0,3 1 0 16,-1 1 1-16,-2-1-1 0,3-2 0 0,-3 3 2 0,2-2 1 15,-2 2 3-15,0-1-1 0,0-1-1 0,0 1 1 0,-1 1 0 0,1-2 3 16,-2 0 1-16,1 1 1 0,-1 1 1 0,-1-3 2 0,0 3 2 16,1-3 0-16,1 2 2 0,-2-1 0 0,0 1 2 0,-1-1 1 15,2 1 2-15,-3-3 1 0,2 3 0 0,-1 0 1 0,2 0-2 16,-3-2-1-16,2-1 0 0,-1 3 0 0,2-1-1 0,-3-3-2 0,2 3-1 16,0-1-3-16,-2-1 0 0,2 1 0 0,-2 1-4 0,2-1 1 15,-2-1 0-15,-1 1 0 0,3 1 0 0,-1-1-1 0,0 0-1 0,1 0 2 16,0-2 0-16,-1 2 1 0,2-1 1 0,-1 1 0 0,0-2-2 15,1 1 1-15,-1 1 1 0,0-2-3 0,0 2-3 0,1-2-2 0,-1 3-1 16,0-3 0-16,0 3-2 0,0-3 0 0,0 0 0 0,0 2 0 16,-2-1-1-16,2-2 0 0,0 4-2 0,-2-3-4 0,2 3-6 0,0-3 0 15,0 2 0-15,-2-1 1 0,1 0-1 0,2 1 3 0,-3 0 1 16,2-2 1-16,1 3-1 0,0-3 1 0,-3 0 1 0,2 1 2 0,-1-1 2 16,2 0 4-16,-3-1 4 0,2 2 5 0,-1-1 2 0,0 0 2 15,1 1-2-15,0-2-1 0,-1 2-2 0,0-1 0 0,1 1 0 16,-3-1 0-16,1 0 1 0,3-2 0 0,-4 2-1 0,2-2-1 15,-1 1 0-15,-1-1-1 0,3 4-1 0,-4-4 4 0,1 2 4 0,2 0 4 16,-3 1 2-16,1-2-2 0,1 2-6 0,-3-1-3 0,2-2-1 0,-2 3-1 16,2 0 0-16,-1 0 0 0,0-3 0 0,2 2 4 0,-3 0 4 15,1 2-2-15,-1-4-2 0,0 3-2 0,0 0-2 0,-1-1 2 16,1 0 4-16,0 1 4 0,1-2 1 0,0 3 4 0,-1-2 7 0,0-2 2 16,0 2-1-16,-1-2-2 0,1 1-4 0,1-1 1 0,-1 2 2 15,0-1-1-15,1-1-2 0,-1-2 1 0,-1 1 0 0,1 0 0 0,2 0 0 16,-2-3-4-16,2 1-4 0,0 0 0 0,-1 0 1 0,1 0-1 15,-2 1 2-15,2-3 0 0,-2 0-1 0,2 0 0 0,-2 0 2 16,2 1 0-16,1-1-1 0,-1 1 0 0,0-1-1 0,-2 0 0 16,2 1-1-16,-2 0 0 0,3-1-2 0,-3 2 0 0,2-2-2 0,-2 1-2 15,2-2-2-15,0 4 0 0,-2-2-1 0,0 1 1 0,2 1 1 0,-2-2 1 16,0 3 0-16,0-4 0 0,0 4 1 0,-1-3 1 0,1 2 0 16,1 0 0-16,-1 0 1 0,1-1 0 0,-1-1 2 0,0 2-1 0,-1-1 0 15,0 1 1-15,-1 0-2 0,2-2-1 0,-1 3 0 0,0-3-1 16,-1 2-1-16,1-3-2 0,1 4 0 0,-1-2-1 0,-1-1-2 15,2 1 1-15,0-1-1 0,-1 0 1 0,-1 0 0 0,1-1 0 0,1 1 1 16,-1-1 2-16,0 0 1 0,-1-2 2 0,2 2 0 0,-1-1 1 16,1 0 2-16,-3-1 1 0,2 1 2 0,-1-2 1 0,-1 0 1 15,3 1 4-15,-3-1 2 0,2 1 2 0,-1-1 0 0,-1 1 0 0,2 0 0 16,-2-2 0-16,0 0 0 0,0 1 1 0,0-1 0 0,0 1 1 16,-2 0 1-16,2-1-2 0,-1-1-1 0,-1 0-2 0,-1 1-3 0,2-2-1 15,-1 1-2-15,-1 0-1 0,1 0-1 0,-1-1-9 0,2 2-12 16,-1-4-19-16,0 2-19 0,-1 0-30 0,1 1-34 0,1-2-65 0,-1 0-79 15,-1 1-107-15,-1-1-119 0,-1-2-66 0,0 2-38 0,0-2-22 16,-3 0-11-16</inkml:trace>
  <inkml:trace contextRef="#ctx0" brushRef="#br0" timeOffset="9498.9454">12422 10849 203 0,'0'0'229'0,"0"0"-26"0,0 0-17 0,0 0-11 0,0 0-5 16,0 0-6-16,0 0-6 0,-2 0-7 0,2-1-7 0,-1 1-10 16,-1-2-12-16,2 0-9 0,-1 1-11 0,-1 0-7 0,2-2-9 0,0 1-4 15,-2 1-4-15,2-2-6 0,0 0-6 0,0 0 0 0,0 0 0 16,-1 0-2-16,1-2-2 0,-2 2-4 0,2 0-1 0,0-2-6 15,0 0-4-15,0 1-5 0,0-2-1 0,-2 2-2 0,2-2 1 0,0 0-1 16,0 0-1-16,-1 0-3 0,-1 0-3 0,2 2-3 0,0-4-2 0,-1 2-1 16,-1-2-4-16,2 1 1 0,-3-1 0 0,3 1 0 0,-1-2-1 15,-1 2-1-15,1-2-5 0,-1 0-1 0,0 0-1 0,-1-1-3 16,0-2-1-16,0 2-2 0,-1 0-4 0,1-1 0 0,-3-1-2 16,2 0-2-16,-3 1-2 0,-1-3-4 0,-3 2-3 0,2-2-7 0,-3 1-6 15,-3-1-14-15,-3 2-14 0,-1 0-15 0,-3-1-16 0,-2 1-20 16,-3 0-22-16,-4 1-37 0,-1 3-43 0,-4-2-73 0,-2 3-85 0,0-1-78 15,-3 4-74-15,-3 1-37 0,-1-1-19 0</inkml:trace>
  <inkml:trace contextRef="#ctx0" brushRef="#br0" timeOffset="16628.7464">13748 8252 411 0,'0'-4'401'0,"0"1"-76"0,0 1-92 0,0-1-54 16,0 1-34-16,0-1-17 0,0 1-9 0,0 1-5 0,0 0-5 0,0-2-5 16,-2 3-9-16,2-2-5 0,0 0-5 0,0 2-6 0,0 0-2 15,0 0-4-15,0 0-2 0,0 0-1 0,0-1-4 0,0 1-1 16,0 0-1-16,0 0-2 0,0 0-2 0,0-2-2 0,0 2-1 0,0 0-3 16,0 0-1-16,0 0-3 0,0 0-3 0,0 0-2 0,0 0-3 15,0-2-3-15,0 2 0 0,0 0-4 0,0 0-4 0,0 0-2 16,0 0-3-16,0 0-3 0,0 0-5 0,0 0-4 0,0 0-2 0,0 0-3 15,0 0-4-15,0 0-1 0,0 0-6 0,0 0-1 0,0 0-3 16,0 0-3-16,0 0-2 0,0 0-3 0,0 0-3 0,0 0-2 0,0 0-3 16,0 0-3-16,0 2-3 0,0 0-4 0,0-1-5 0,0 3-3 15,0-4-1-15,0 3 0 0,0-1 2 0,0 3 2 0,0-3 2 16,-1 5 2-16,-1-2 4 0,2 3 3 0,-1 0 2 0,1 0 4 0,-2 2 5 16,0 3 5-16,2-1 6 0,-4 2 5 0,2-1 2 0,1 2 3 15,-1 0 0-15,-1 0-1 0,1 2 1 0,1-2-1 0,-2 0 0 0,1-1-1 16,0 2 0-16,-1-1 0 0,1-2 0 0,1 0-1 0,-1 0 0 15,-2-1 0-15,4 0-1 0,-2-2 0 0,2-1-1 0,-1 2 0 16,-1-3 2-16,2 0-1 0,-1-1 0 0,1 0 0 0,0-2 1 0,0 0-1 16,0 0 0-16,0 0 2 0,0-3-1 0,0 1 1 0,1-1 2 0,-1 0 1 15,2 1 0-15,-1-3 0 0,-1 1 1 0,0-1 0 0,2 1 1 16,-2-1 0-16,0 0 0 0,0 0 0 0,3 0 0 0,-2 0 1 16,2 0 0-16,-1 0 1 0,1 0-1 0,-1 0 0 0,3 0-1 15,-2 1 0-15,2-1-1 0,-2 2 0 0,3-2-1 0,-1 0 0 0,0 0 0 16,1 2-1-16,0-2-2 0,2 0-1 0,-2 1 0 0,2-1-2 15,-1 0 0-15,2 0 1 0,-1 0 0 0,0 0 2 0,2 0-1 0,0 0 2 16,-2 0-1-16,4 0 2 0,-2 0 1 0,0 0 0 0,-2 0 1 16,3 0 1-16,-1 0 1 0,-1-1 1 0,0-1-1 0,-1 2 0 15,-1-2 1-15,1 1 0 0,-1 1 2 0,-2-1 1 0,0 0 5 0,0 1 6 16,-2 0 4-16,0-2 4 0,1 2 4 0,-2 0 3 0,1-1 1 16,-3 1 2-16,0 0 1 0,0 0 0 0,0 0-2 0,0 0 1 0,0 0-2 15,0 0-4-15,0 0-6 0,0 0-6 0,0 0-7 0,0 0-15 16,0 0-18-16,0 0-28 0,0 0-32 0,0 0-45 0,0 0-47 15,0 0-63-15,0 0-68 0,0 0-100 0,0 0-117 0,0 3-65 0,0 0-37 16,-1 2-20-16,-1-2-10 0</inkml:trace>
  <inkml:trace contextRef="#ctx0" brushRef="#br0" timeOffset="17715.4617">13982 10692 405 0,'-2'-3'454'16,"0"3"-86"-16,2-2-128 0,-2 2-76 0,2 0-51 0,0 0-34 15,0 0-27-15,-2 0-17 0,2 2-13 0,-1-2-8 0,-1 3-11 16,2-1-5-16,-2 2-6 0,2-1-2 0,-3 1-2 0,2 2-1 0,-1 1 1 16,-1 2 2-16,0-1 4 0,-1 0 7 0,1 1 7 0,0 1 4 15,-3-1 3-15,4 1 2 0,-2 2 1 0,0-2 0 0,1 0 0 0,2 1-1 16,-3-1-1-16,1 0-1 0,-1 1-1 0,1-1-3 0,-1 3-1 16,1-4-1-16,2 0-1 0,-3 0 0 0,3 0-1 0,-3-2-1 15,3 0 2-15,-1 1-1 0,1-4 1 0,-1 3 1 0,2-2 3 0,-3-2 3 16,3 2 3-16,0-3 3 0,0-1 5 0,0 2 2 0,0-3 2 0,0 0 0 15,0 0 3-15,0 0-6 0,0 0-8 0,0-3-9 0,0 0-11 16,0 0-7-16,3-1-7 0,-3-2-5 0,3-2-6 0,-1 0-4 16,-1 0-5-16,3-3-3 0,-1-1-3 0,0 0-1 0,0-1 2 15,-1-1 5-15,1-1 8 0,0 0 14 0,2 2 16 0,-2 0 14 0,0-2 12 16,-1 1 13-16,-1 5 11 0,1-3 11 0,1 1 9 0,-1 2 9 16,-1 1 7-16,-1-1 4 0,2 2 2 0,-2 1 0 0,3 2 1 0,-3 1-7 15,2-1-8-15,-1 2-11 0,-1-1-12 0,3 3-13 0,-3 0-13 16,0 0-12-16,0 0-9 0,2 0-9 0,-1 1-7 0,3 1-5 0,-3 0-4 15,2 3-1-15,2-3 0 0,-2 5 0 0,2-2 2 0,1 3 2 16,-1-1 5-16,3 0 3 0,-2 1 8 0,-1 1 2 0,4-2 1 0,-2 2 1 16,-1-1 2-16,2 4 1 0,1-3-1 0,-2-1-3 0,-1 2-4 15,2-1-10-15,0-2-9 0,0 1-10 0,-2 1-15 0,2-2-15 16,1-1-19-16,0 1-23 0,-1 0-26 0,1-2-24 0,0 0-27 0,-1-2-29 16,0 0-30-16,1 0-33 0,0-1-37 0,-1-2-50 0,-2 0-58 15,3 0-32-15</inkml:trace>
  <inkml:trace contextRef="#ctx0" brushRef="#br0" timeOffset="17998.7212">14211 10633 94 0,'-3'-7'465'0,"3"0"-29"0,0 0-60 0,-2 1-78 0,2 0-48 16,0 0-34-16,0 2-23 0,0-1-15 0,0 0-14 0,0 3-12 15,0-1-13-15,0 0-13 0,0-1-13 0,0 4-12 0,0-3-11 16,0 3-13-16,0 0-11 0,0 0-11 0,0 0-11 0,0 0-10 0,0 0-11 15,0 0-13-15,-1 3-9 0,-1-3-7 0,2 2-3 0,-1 1-1 16,-1 1 1-16,2-1 1 0,-2 2 1 0,2 1 2 0,-1 0 1 0,-1 2 6 16,2 1 1-16,-1 0 5 0,1 1 4 0,-2 0 6 0,-1 2 2 15,0 2 3-15,1-2-1 0,1 1 0 0,-1 1-2 0,-1 0-1 16,1-1-1-16,1 2-1 0,-1-1-1 0,1-2-2 0,-1 2-1 0,0 1-2 16,2-2 0-16,-1 0 1 0,-1-1-1 0,0 0 2 0,2 1-3 15,-1-1-4-15,-2-1-14 0,2 1-14 0,-1-1-28 0,0 1-31 0,1-2-49 16,-1 1-60-16,2 2-102 0,-3-4-120 0,1 2-83 0,-1-2-64 15,2 1-35-15,-4-1-20 0</inkml:trace>
  <inkml:trace contextRef="#ctx0" brushRef="#br0" timeOffset="19058.6753">13853 12723 45 0,'0'0'158'0,"0"1"-23"16,0 1-16-16,0-2-7 0,-2 0-3 0,2 0-2 0,0 0-1 16,0 3-3-16,0-2-4 0,0 0-3 0,0 1-4 0,0 1-3 0,-2-1-4 15,2 1-3-15,0-1-2 0,0 3-1 0,-1-2-1 0,-1 1-2 16,2 3-2-16,-2-2 0 0,2 0-4 0,0 3-1 0,-1-1-4 16,-1 1-4-16,2-2-6 0,-1 6-4 0,-1-2-5 0,2 1-6 0,-2 1-4 15,2 0-3-15,-1 0-5 0,-1 1-3 0,2 2-3 0,-1-1-1 16,-1 1-2-16,2-2-1 0,-2 2-2 0,2 1-1 0,-2-3 0 0,0 1-2 15,2 0 0-15,0 0-2 0,-1-2 0 0,1 1 1 0,0-2 0 16,-2-1-1-16,2-1 0 0,-2 0-2 0,2 0-4 0,0-2-7 16,0 1-7-16,0-1-9 0,0-3-12 0,0-1-10 0,0-1-13 0,0 1-9 15,0 1-9-15,0-4-21 0,0 0-27 0,0 0-41 0,0 0-44 16,0 0-40-16,2-4-37 0,0-1-49 0,-2 0-54 0,1 0-31 0</inkml:trace>
  <inkml:trace contextRef="#ctx0" brushRef="#br0" timeOffset="19577.5102">13860 12826 175 0,'0'-5'350'0,"0"0"-54"0,0 0-55 0,0-1-36 15,0 2-26-15,0 1-16 0,2-2-10 0,-1 2-10 0,-1-1-9 16,2-1-7-16,-1 1-4 0,-1-2-7 0,2 2-8 0,0-1-6 0,-1 1-4 16,3-1-5-16,-3 0-1 0,2 0-4 0,1-2 1 0,0 1-5 15,1 0-7-15,-1-2-6 0,3 3-6 0,-2-1-6 0,1-2-7 0,2 3-7 16,-2-3-6-16,2 2-5 0,0-1-7 0,1 0-7 0,-1 1-4 15,0-1-6-15,1 4-7 0,-2-4-6 0,1 5-5 0,0-3-2 0,-1 2-4 16,0 2-3-16,-2-2-3 0,0 3-2 0,-1-2-2 0,1 2 0 16,0 2 0-16,-1-1 0 0,-2 1 2 0,1 1 1 0,-3 1 3 15,2 0 3-15,-2 3 2 0,-2 0 4 0,1 1 4 0,-3 2 2 0,0 1 4 16,-1 0 4-16,-3 0 2 0,0 1-1 0,0 1 2 0,-3 2-1 16,0 1-1-16,-1-3-1 0,-1 2 0 0,2-1-1 0,-3 0 1 0,3 1-1 15,-3-3 0-15,2-1-1 0,-2 1 2 0,2-1 0 0,0-1 1 0,0 1 1 16,2-2-1-16,-1-1 4 0,2-3 3 0,-1 1 0 0,2 0 3 15,-1-1 1-15,3-3 2 0,-1 3 4 0,2-2 2 0,2-1 4 16,-2-2 3-16,1 3 3 0,1-2 3 0,1-1 4 0,-1 0 2 16,3 0 0-16,0 0-3 0,0 0-1 0,0 0-3 0,0 0-5 0,0 0-2 15,0 0-8-15,0 0-5 0,0 0-9 0,0 0-10 0,3 0-8 16,-1 1-7-16,-1 1-5 0,4-2-5 0,-2 1-2 0,0 1-1 0,2 1-1 16,-2-1 0-16,2 0-1 0,2 3 3 0,0-2 2 15,1 1 2-15,2 3 6 0,0-2 5 0,0 1 2 0,0 2 4 0,2 0 4 16,-1 1 3-16,2-2 2 0,-1 4 0 0,1-1 2 0,1 1 2 0,-1-2 1 15,3 1 0-15,-3 0 2 0,0 0 0 0,2 3 0 0,-2-2 0 16,1-3 0-16,-1 4 0 0,-1-5-1 0,1 2 0 0,-2 0 0 0,3-3 0 16,-4 1-2-16,0 1 2 0,0-3 0 0,-2 2 0 0,0-2 0 15,1-1 2-15,-4-1 2 0,0 0 0 0,1 0-1 0,-2-2-1 0,0 0-11 16,-1 1-13-16,0 0-24 0,-1-2-30 0,-2 0-61 0,0 0-77 16,0 0-110-16,0 0-127 0,0 0-73 0,-2-5-47 0,1 3-26 15,-3-5-15-15</inkml:trace>
  <inkml:trace contextRef="#ctx0" brushRef="#br0" timeOffset="23314.9505">13826 12784 173 0,'0'-1'162'15,"0"-1"-28"-15,0 1-22 0,0-2-11 0,2 1-4 0,-2 0-2 16,0 0-2-16,2 1-2 0,-2-1-2 0,0 1-1 0,0 1-3 0,0-2-3 16,0 0-4-16,0 2-4 0,0 0-2 0,0 0-4 0,0 0-4 15,0 0-3-15,0 0-3 0,0 0-2 0,0 0-3 0,0 0-3 0,0 0-4 16,0 0-4-16,0 0-3 0,0 0-3 0,0 0-3 0,0 0-3 16,0 0-2-16,0 0-2 0,0 0-1 0,0 0-2 0,0 0 1 15,0 0-2-15,0 0 0 0,0 0-2 0,0 0-1 0,0 0 0 0,0 0-2 16,0 0 0-16,0 0 0 0,0 0-1 0,0 0 1 0,0 0-2 15,0 0 0-15,0 0 1 0,0 0-2 0,0 0 1 0,0 0 0 16,0 0-2-16,0 0-1 0,0 0 1 0,0 0-1 0,0 0-1 0,0 0 0 16,0 0-2-16,0 0-3 0,0 0 0 0,0 0-2 0,0 2 0 15,0 0-3-15,0-2-2 0,0 3 0 0,0-2 1 0,-2 0 2 0,2 2 2 16,0 2 4-16,-2-2 4 0,0 1 1 0,2 2 2 0,-1 2 3 0,1-1 1 16,-2 3 2-16,0 0 3 0,1 0 3 0,-1 2 1 15,0 2 2-15,-1-2 0 0,0 5-3 0,1-1-2 0,-1-2-1 0,0 4-3 16,-1 0 0-16,1 1-2 0,-1-1-1 0,1 1-2 0,0 0-2 0,-2 0-1 15,3-1-2-15,-1 0-2 0,0-2-1 0,0 2-3 0,-2-3 0 16,2-1-2-16,0-1 1 0,1 1-2 0,-1-4-2 0,2 2 0 16,-1-3 0-16,2 1 1 0,-2-3 0 0,2-1 1 0,0 0 2 0,0-2-2 15,0 1-3-15,0-2-13 0,0 0-15 0,0-2-31 0,0 2-36 16,0-3-66-16,0 0-77 0,0 0-97 0,0 0-109 0,0-3-56 16,2-1-34-16,-2 1-17 0</inkml:trace>
  <inkml:trace contextRef="#ctx0" brushRef="#br0" timeOffset="29637.8033">10098 9864 234 0,'2'-8'211'0,"-1"-1"-32"16,-1 0-16-16,2 2-10 0,-2-2-7 0,2 0-3 0,-1-1-1 15,2 1-5-15,-1 2-6 0,0-2-6 0,1 0-7 0,0 0-6 0,0 1-6 16,2-1-5-16,-2-1-4 0,0 1-6 0,0 1-7 0,0 0-4 15,-1-1-5-15,1 1-5 0,0-1-3 0,1 2-3 0,0 0-2 16,-1-1-5-16,-1 1-3 0,-1 0-5 0,1 1-6 0,1 0-2 0,-3 2-3 16,2-1-4-16,-1 1-3 0,1 1-4 0,-2 0-2 0,0 0-2 15,0-1-4-15,0 3-2 0,0 0-3 0,0-2-1 0,0 3-3 0,0 0-1 16,0 0-1-16,0 0-4 0,0 0-2 0,0 0-4 0,0 0-1 16,0 0-4-16,0 0-2 0,0 0-3 0,0 0-4 0,0 0-3 0,0 0-6 15,0 0-3-15,0 0-4 0,2 2 0 0,-1-1-3 0,-1 1 1 16,2 3 2-16,-2 0 1 0,3 1 4 0,-1 1 4 0,-1 1 1 15,2 2 5-15,0 4 5 0,0 1 5 0,-1 3 8 0,1 0 5 16,0 3 3-16,2 4 1 0,-1 1 1 0,0 3-2 0,2 2-3 0,-3 4 3 16,2 0 6-16,-2 2 3 0,2 4 2 0,-1 1 2 0,-1 3 2 0,0 4 0 15,1-1-1-15,-1 4 1 0,-1 3 1 0,1-2 0 0,2 2 2 16,-2 1 2-16,-1 0 1 0,1 0-4 0,0 0-7 0,2-1-6 16,-2-2-5-16,0-2-4 0,0 0-7 0,-1-1-1 0,0-4-4 0,-1 0 1 15,2-1 3-15,-1-3 2 0,0 0 3 0,-1-1 2 0,-1-2 3 16,2-3 2-16,-1 0 2 0,1-2 2 0,-2 0 3 0,3-4 3 0,-2 1 3 15,-1 0 3-15,2-5 2 0,-2 1-2 0,2-2-3 0,-1-1-3 16,-1 0-3-16,2 0 0 0,-1-3-2 0,-1-1 0 0,2 1-3 0,1-2 0 16,-1 1-1-16,-1-2-1 0,1 0-4 0,1-2 1 0,-1 1-2 15,-1-1 1-15,1-1 0 0,2 2 1 0,-2-2-2 0,0-2 0 16,-1 2 1-16,2 0-2 0,-1-1 0 0,1-1 1 0,-1 1-1 0,-1-2 0 16,-1 0 0-16,2 3 1 0,-2-3-1 0,2 2 0 0,-1-3 0 15,-1 1 2-15,2-1-1 0,-1 4 0 0,-1-3 1 0,2 2-1 0,-2-3 1 16,2 0-1-16,0 1 0 0,-2 0 1 0,2 0-1 0,0 0 0 15,-1-2 1-15,2 1-1 0,-1-1 1 0,0 1-1 0,-1-1-1 16,2 1 0-16,-3 1 0 0,2-3-1 0,1 1 0 0,-1 0-2 0,1 0 0 16,-1 3-1-16,0-2 1 0,0-1-1 0,0 1 0 0,-1-1-2 15,2 0 1-15,-3 0-1 0,2 2-1 0,0-2-1 0,-1 2 1 16,1-2 0-16,-1 0 1 0,-1 0-1 0,2 1 1 0,0-1 0 0,-1 2 2 16,-1 0 3-16,2-2 0 0,-2 1 2 0,2-1 0 0,-1 3 2 15,1-1 0-15,0 0 3 0,-2 0 1 0,2 0 0 0,1 1 1 0,-3-2 1 16,3 4 2-16,-1-1-1 0,1-1-1 0,-1 0 1 0,0 1-2 15,-1-1-1-15,2 2 0 0,-1 0 0 0,-2-1-1 0,3 0-2 16,-1 0 1-16,-1 2-1 0,2-2-2 0,-3-1 1 0,2 3-1 0,-1-4 0 16,-1 3-1-16,3-1 0 0,-3-1 1 0,2-1-2 0,-2-1 0 15,2 3 1-15,-1-1-2 0,-1-1 1 0,2 1 0 0,-2-1-1 0,2-1 2 16,-1 3-2-16,-1-1 1 0,2-1-1 0,-2 1 0 0,0-1 0 16,0-1 0-16,0 3 1 0,0-1-1 0,0-1 1 0,0 1 0 0,0-1 0 15,0-1 0-15,0 3-1 0,0-1 0 0,0-1 1 0,-2 0-1 16,2-2 0-16,0 2 0 0,0-2 1 0,-1 0-1 0,1 2-1 15,0-5-1-15,0 2 1 0,0-1-2 0,0-1 1 0,0-3 0 0,0 2 0 16,0-2 1-16,0 1 0 0,0 0 0 0,0-2 1 0,0-2 0 16,0 0 0-16,0 1 1 0,1-1 0 0,-1-1 0 0,0 2 1 0,0-2 1 15,0 0-1-15,0 0 2 0,0 0-1 0,0 0 1 0,0 0-2 16,0 0 2-16,0 0-2 0,0 0-1 0,0 0 0 0,0 0 0 16,3 0-4-16,-3 0-1 0,0 0-1 0,2 0-1 0,1 0-1 0,-1 0 1 15,-1 0-1-15,2 0 1 0,0 0-1 0,2 0 0 0,-2 0 2 0,2 0 0 16,2 0 2-16,0 0 1 0,3-2 2 0,-1 1 1 15,4 1 2-15,-2-2 1 0,6 1 1 0,-2 1-1 0,3-1 0 0,0-2 0 16,4 1-1-16,0 1 0 0,2-2-2 0,1 1 0 0,2 0 0 16,2 0 1-16,1-1-3 0,1 1-2 0,-1-1 0 0,4 2-1 0,0-2-2 15,2 1-1-15,-2 0-2 0,2 0 0 0,1 1 1 0,-1-1 1 16,3 1 1-16,-1-1 0 0,0 0 2 0,0 2 1 0,1-1 1 0,-2 1 1 16,-1 0 1-16,1 0 1 0,-2 0 2 0,1 0 3 0,-2 1 1 15,-2-1-1-15,0 2-2 0,-1 0 1 0,-1 1-1 0,-3-2-2 0,2 0-2 16,-4 0 0-16,1 3-2 0,-3-3 0 0,-1 1 0 0,-1-1 0 15,-1 2-2-15,1-1 1 0,-5-1 1 0,1 2 0 0,-1-3 0 16,1 1 0-16,-4-1 0 0,3 2 2 0,-5 0 0 0,3-2 0 0,-3 0 0 16,1 0 0-16,-2 0 0 0,1 0 2 0,0-2-1 0,-3 0 1 0,0 2-1 15,0-1 1-15,1 1-1 0,-1-3 0 0,0 3-1 0,-3-3 0 16,3 3 1-16,-3-1-1 0,-1-1 0 0,1 2 0 0,-1-1 1 16,0 1-1-16,-2-2 2 0,2 1 0 0,-2 1 1 0,-1-2 2 15,1 0 1-15,-2 2 1 0,0 0 1 0,0 0 2 0,2-1 2 0,-2 1 2 16,1-1 1-16,-1 1 0 0,2-1-1 0,-1-2 0 0,-1-1-2 15,2-1 1-15,-2 2 1 0,3-4 0 0,-1 2 3 0,0-5 3 0,-1 3-2 16,2-4 0-16,1 1-2 0,0 0-3 0,-1-5 0 0,0 3-1 16,0-5 1-16,1 0-1 0,-1 1 0 0,0-4-2 0,2-2-2 15,-1 2-5-15,1-1-2 0,-2-3-6 0,2 0-3 0,-2 0 0 0,2-3-4 16,0 2 0-16,-1-2-1 0,1-2-3 0,-2 1-1 0,2-1-2 16,-2-1 2-16,2 0 1 0,-2-2 3 0,-1 1 1 0,1-1 4 0,2 1 1 15,-1-1 3-15,-2-2 0 0,0 1 4 0,-1-1 2 0,1 1 1 0,-1-2 3 16,-1-1 1-16,0 0 1 0,0 0-1 0,0-1-2 0,0-2-1 15,0 0-3-15,-1-2-1 0,-1-1-1 0,2-1-2 0,-1-1-1 0,-1 1-3 16,2-2-3-16,-2-2-2 0,2 1-4 0,-3-4 1 16,3 2 1-16,0 0 3 0,0-1 1 0,0 0 0 0,3-1 0 0,-3-1 0 15,2 2 0-15,1-1 0 0,-1 0 1 0,-1 0 1 0,3 3 2 16,-1-1 1-16,0 0 1 0,0 0-3 0,3 1-3 0,-3 2-1 0,1-3-3 16,-1 1-2-16,0 3-1 0,0-1 0 0,1 4-2 0,-1-2-2 15,-2 3 0-15,2 0 0 0,0 1-1 0,-3 2-1 0,2 1 3 0,-2 0 2 16,0 2 4-16,-2 2 3 0,2 0 3 0,-1 2 5 0,-1 2 5 15,-1 1 5-15,0-3 4 0,2 7 4 0,-4 0 4 0,1-1 3 16,1 2 0-16,-2 0 4 0,2 0 1 0,-3 1 2 0,3 3-3 0,0 2-1 16,0-4-3-16,-1 3-3 0,1 0-2 0,0 1-3 0,1 1-4 0,-2 0-1 15,-1-1-2-15,4 3-1 0,-1 1-2 0,0 0-2 0,-1 0-1 16,2 2-1-16,-1-1 0 0,0 2-2 0,2 0 0 0,-1 2 0 16,-1 1 0-16,2 0-1 0,-1 0-2 0,-1 2 1 0,2-1-3 0,0 1 1 15,-2 1-3-15,2 3-3 0,0-2-5 0,0-1-7 0,0 3-5 16,0 0-9-16,0 0-10 0,0 0-13 0,0 0-12 0,0 0-17 15,0 0-18-15,0 0-25 0,0 0-31 0,0 0-47 0,0 0-53 0,0 0-79 16,0 0-90-16,0 0-62 0,0 0-48 0,0 0-22 0,0 0-8 16</inkml:trace>
  <inkml:trace contextRef="#ctx0" brushRef="#br0" timeOffset="30631.0308">10840 13680 352 0,'-2'-3'543'16,"2"-2"-22"-16,-2 3-37 0,2-3-92 0,-3 2-116 0,3-1-68 15,-1 1-41-15,-1 1-27 0,2 0-16 0,-2-1-9 0,2 1-6 0,-1-3-6 16,-1 3-6-16,2-1-7 0,-1 1-7 0,-2 1-4 0,3-2-5 15,-2 3-5-15,2-1-6 0,0 1-8 0,-1 0-9 0,1 0-5 16,0 0-4-16,-2 0-3 0,0 0-5 0,-1 0-6 0,0 1-5 0,1-1-5 16,-1 1-6-16,-2 1-5 0,2 1-6 0,-4 0-1 0,0-1-4 15,1 5 0-15,-2-2-2 0,-1 2-1 0,-1 1 0 0,0 1 1 16,0 1-1-16,0 1 2 0,0 0 1 0,0 3 0 0,0 0 1 0,3-1 1 16,-1-1 0-16,1 2 0 0,2-1 1 0,2 1 1 0,0 0 0 15,1-1 1-15,2-2-1 0,2 2 0 0,1-1-2 0,2 0-1 0,0-2 0 16,2 2 0-16,-1-1 0 0,3-1 1 0,0 0 0 0,2 0 0 15,0-1-1-15,1-1 1 0,-2 1 1 0,3-1-1 0,1-2-1 0,-3 0 1 16,2 2 1-16,-2-2-1 0,0-1 0 0,0 0-1 0,-2 0 0 16,0 0-2-16,0 0-2 0,-3-1-2 0,0 3 0 0,-1-2-3 15,0-1 0-15,0 0 0 0,-1 1-1 0,-1-1 2 0,-1 2 2 0,-2-1 1 16,0 1 2-16,0-1 2 0,-3 0 2 0,-3 0 4 0,1 4 4 16,-1-4 2-16,-1 3 3 0,-1-1 1 0,-4 0 1 0,1-1-2 15,-2 1-1-15,0-1-6 0,1 0-6 0,-4 0-9 0,3-1-10 0,-2-2-10 16,0 2-9-16,0-1-14 0,2-3-19 0,-3-1-20 0,5 0-20 0,-1-3-29 15,2-2-32-15,-1 0-39 0,0-3-43 0,5-2-69 0,1-1-81 16,1-3-48-16,1-1-31 0,3-4-20 0</inkml:trace>
  <inkml:trace contextRef="#ctx0" brushRef="#br0" timeOffset="30864.3041">10993 13536 293 0,'12'-6'509'0,"0"-1"-58"0,-3 5-95 0,2-1-77 16,-3 2-67-16,0-1-46 0,0 2-31 0,1 2-15 0,-2-1-10 15,-1 2-8-15,-1-1-4 0,1 5-6 0,0 0-4 0,-1 1-5 0,0 1-4 16,-2 1-1-16,0 2-3 0,1 0-1 0,-1 3-3 0,-2 2-1 16,2-1-2-16,-1 3-4 0,-1 1-5 0,-1 0-2 0,2 1-5 0,-1 1-3 15,-1 2-6-15,2-2-5 0,-2 2-4 0,2 1-5 0,-1-2-2 16,-1 1-4-16,2-2-3 0,1 0-8 0,-1 0-8 0,1-1-9 16,-1-1-9-16,-1-1-12 0,2-2-13 0,0 0-17 0,-1-2-18 0,-1 0-21 15,1-4-21-15,-2 1-26 0,2 0-29 0,-1-4-24 0,-1-1-22 16,2 0-30-16,-1-4-33 0,1-2-56 0,-2-1-69 0,3 0-45 0,-1-3-35 15,-1 0-16-15</inkml:trace>
  <inkml:trace contextRef="#ctx0" brushRef="#br0" timeOffset="31397.9713">11037 13820 380 0,'-7'-2'488'0,"2"1"-6"0,0-1-91 0,0 0-133 0,2 2-84 15,1 0-59-15,2 0-36 0,0 0-25 0,0 0-16 0,0 2-9 16,2 0-6-16,1 1-7 0,0-2-3 0,0 3-4 0,1-2-2 15,-1 1-1-15,4 1-1 0,-2-1-1 0,3 1-1 0,0 0-3 0,3-1-7 16,-1 0-8-16,-1-2-7 0,4 1-9 0,0-2-7 0,-1-2-7 16,2 1-7-16,1-2-5 0,0 0-8 0,0-2-10 0,2 1-2 15,-2-2-3-15,0 1 2 0,1-3 5 0,1-1 7 0,-1 2 7 0,-2-3 10 16,-1 3 8-16,1 0 12 0,-3 0 13 0,0-1 14 0,-1 2 17 16,-2 0 14-16,-2 1 16 0,0 0 12 0,-1 2 13 0,-2-1 9 0,0 1 7 15,-1-1 7-15,0 3 2 0,-2-1 2 0,0 2 0 0,0 0-7 16,-2-2-10-16,0 2-11 0,1 0-11 0,-2 0-10 0,-1 2-6 15,1-2-10-15,-3 3-7 0,1-1-7 0,-1 0-7 0,1 3-5 0,-1 0-4 16,-2 1-1-16,2 0 1 0,-2 1 0 0,1 2 3 0,-2 2 2 16,3-1 2-16,-1 2 1 0,2-1 0 0,-1 2 2 0,-3-1-1 0,4 3 0 15,0-1 2-15,2 3-2 0,-2 0 0 0,2-3-1 0,1 1 0 16,1 2-1-16,-2-3-1 0,3 1 0 0,0-3 0 0,3 2-1 0,-2-4-1 16,1 2 2-16,1-2-1 0,0-1 0 0,-1-1 1 0,1-2 2 15,0 0 2-15,2-2 3 0,-1 0 2 0,1-3 2 0,0-1 2 0,0-1 2 16,2-3-1-16,-1 2 2 0,1-4 1 0,-2 0-1 0,3-1 1 15,0-5-2-15,0 2-2 0,-2-2-2 0,-1 0-3 0,2-1-5 0,-3-1-2 16,4-3-2-16,-3 3-3 0,-2-1 1 0,2 0-1 0,-2 1 5 16,0 0 7-16,-1 2 5 0,-1-1 5 0,1 3 4 0,-2 2 0 15,0-1 0-15,0 3 1 0,0 1-4 0,0 0-3 0,0 2-4 0,0-1-7 16,0 1-4-16,0 3-3 0,0 0-7 0,0 3-10 0,-2-3-4 16,2 5-6-16,-1 0-1 0,-1 2-2 0,2-1 3 0,-1 3 1 0,-1 0 3 15,2 1 6-15,-2 2 5 0,2 0 7 0,0 2 2 0,0-2 1 16,2 2-3-16,-2-1-4 0,2-1-10 0,-1 2-8 0,2-4-13 15,-1 2-13-15,1-1-16 0,1-2-16 0,0 0-17 0,-1-1-16 0,3-1-25 16,1-2-28-16,-1-1-30 0,2-3-34 0,0 1-28 0,1-2-28 16,2-2-45-16,0-3-53 0,2 2-32 0,0-4-18 0</inkml:trace>
  <inkml:trace contextRef="#ctx0" brushRef="#br0" timeOffset="31633.09">11620 13723 273 0,'-4'-7'471'0,"0"2"-24"0,-2 2-69 0,3 0-89 0,-2 2-58 15,1-2-46-15,-1 3-34 0,0 0-28 0,-1 0-25 0,1 0-21 0,0 3-15 16,-1-1-12-16,1 1-17 0,0 2-14 0,-1 2-11 0,0 0-10 16,1 0-4-16,2 3-1 0,-2 0 0 0,2 0 1 0,-3 1 2 15,4 2 1-15,-1 1 2 0,0 0 2 0,3 0 3 0,-2 1 0 16,2 0 3-16,0 2 3 0,2-2 1 0,-2 0 3 0,3 0-1 0,-1-2 1 16,1 2 1-16,1-3 0 0,1 2 1 0,-2-4 0 0,2 1-3 15,0-1-3-15,1-2-5 0,2 1-10 0,-2-4-11 0,1 2-15 0,-1-2-17 16,3-2-22-16,1-2-24 0,-2-1-29 0,4-1-31 0,-2-2-34 0,1-2-33 15,3-2-33-15,-3 0-59 0,2-2-69 0,1-1-39 0,-2-3-22 16</inkml:trace>
  <inkml:trace contextRef="#ctx0" brushRef="#br0" timeOffset="32080.9139">11801 13606 217 0,'-4'-8'541'0,"1"5"1"0,0 0-64 15,2-2-99-15,-1 1-87 0,1 4-85 0,-1-3-55 0,2 3-43 0,0 0-31 16,-2 3-24-16,2 1-15 0,-1-1-16 0,-1 2-10 0,1 0-11 15,-1 3-8-15,0 0-3 0,2 3 0 0,-1 1 1 0,-1 0 5 16,2 2 5-16,-2 1 4 0,2 0 4 0,-1 1 2 0,1 1 3 0,0 2 1 16,0-1 0-16,0 0 0 0,0 2 1 0,0-1 0 0,0-1 0 15,1 0-1-15,-1 0-2 0,2-1-3 0,-2-1-7 0,2-1-7 0,-1 0-9 16,1-3-8-16,1 0-9 0,-1 0-9 0,-1-6-8 0,1 3-7 16,1-4-7-16,0 1-11 0,2-3-13 0,0-1-12 0,-2-2-10 0,2-2-3 15,1-1-1-15,0-2 2 0,2-1 2 0,-2-3 4 0,2 0 2 16,0-1 6-16,2-1 9 0,-2-2 10 0,-2-1 9 0,2 1 20 15,0-1 23-15,-2 0 26 0,0 2 27 0,-1-1 21 0,0 3 16 0,-1-1 17 16,0 1 11-16,-3 3 16 0,2-1 11 0,-3 1 9 0,0 3 3 16,0-1-2-16,0 0-5 0,0 3-8 0,-1 1-13 0,-1-1-14 0,1 2-19 15,-1 0-16-15,-1 0-12 0,-1 2-11 0,0-1-11 0,-1 1-8 16,-1 3-9-16,1 0-7 0,0 2-5 0,-2-2-3 0,0 4-1 0,-1-1-1 16,2-1-2-16,-2 2 1 0,2 1-1 0,1 0 1 0,0 0 1 15,1-1 1-15,0 1-2 0,0 0 3 0,2-3 2 0,1 2 0 16,1 0 0-16,1 0 3 0,4 0 0 0,-2-2 3 0,3 1 4 0,-1 0 3 15,3-1 2-15,3 1 2 0,0-3 1 0,2 3 3 0,1-2 0 16,2 0 1-16,1-1-1 0,2 0-1 0,-1 0-1 0,1-1 0 16,0 3-1-16,0-4-1 0,1 2-1 0,-2-3-1 0,0 3 0 0,0-1-1 15,-2 2-3-15,1-2-7 0,-3 1-11 0,-2 1-14 0,1 0-17 16,-3 0-22-16,-1 1-28 0,-2 0-34 0,-1 2-41 0,-3-1-68 16,-1-1-79-16,-2 3-75 0,-2-1-75 0,-1 1-40 0,-2 0-22 0</inkml:trace>
  <inkml:trace contextRef="#ctx0" brushRef="#br0" timeOffset="45647.6084">13342 7686 20 0,'0'0'30'0,"0"0"-6"0,0 0-8 16,0 0-6-16,0 0-2 0,0 0 2 0,0 0 2 0,0 0 4 0,1 0 4 16,-1 0 5-16,2 3 5 0,-1-1 6 0,-1 0 9 0,2 0 9 15,-2-1 8-15,2 2 7 0,-1-2 4 0,-1 2 3 0,2 0 1 0,-1-2-3 16,-1 2-1-16,0 0-2 0,0-1 0 0,0 1-1 0,0-1-2 16,0 1 0-16,0 0-4 0,0 0-3 0,0 0-3 0,0 0-3 15,-1 0-1-15,-1 0 0 0,2-1 0 0,-1 2 1 0,-1 1-2 16,2-2-3-16,-2 0-4 0,1 3-2 0,-1-2-3 0,1 2-1 0,-4 1-3 15,4-2-2-15,-1 4-1 0,0-3-4 0,-1 1-2 0,0 1-2 0,1 1-2 16,-1-1-4-16,2 3-1 0,-3 1 0 0,3-3 0 0,-1 2 1 16,-1 1 0-16,0 0-1 0,2-1 0 0,-1 2-1 0,0 1 0 15,2-1-1-15,-1 2-2 0,-1-1 1 0,2 0 0 0,-3 2 0 0,1-1-1 16,1 1 2-16,-1-1 2 0,1 0 2 0,-3 2-1 0,1-1 1 16,0 1 1-16,-1-2 0 0,0 2 1 0,1 0-1 0,0 1 1 15,1-3-1-15,-3 3 0 0,2-1-3 0,-2-1-2 0,1 2-2 0,-1-1-1 16,2 0-2-16,0 0-2 0,-2 1-1 0,0-1-1 0,2-1 0 15,1 3 0-15,-2-2-1 0,1-1-1 0,0 2 0 0,0 1 0 0,-1-1 0 16,1 0 0-16,1-1 0 0,1 2-2 0,-1 1 1 0,1-3-1 16,-1 2 1-16,2 0-2 0,-2 1 0 0,2 0 0 0,0-1-2 15,0 2-1-15,0 2-1 0,0-2-3 0,0 1 0 0,2 0-1 0,-2 1 2 16,2 0 2-16,-1 1 2 0,-1 0 2 0,2 2 4 0,-1-2 0 0,-1 3 1 16,0-2 1-16,0 1 2 0,0 0 4 0,0 1 3 0,0 2 3 15,0-2 5-15,-1 2 1 0,-1-1 1 0,2 0 0 0,-3 3-1 16,1-1-1-16,0 0-2 0,-1 3-1 0,1-2 0 0,-1 2-2 0,-1 0 0 15,3 2 0-15,-1-1-3 0,-1 0-1 0,1 1-3 0,-1 2 0 16,2-2-3-16,-1 1-2 0,0 2-2 0,-2-2-4 0,3 3-3 0,-1 0 1 16,0 1 3-16,2 0 1 0,-3 3 3 0,3-1 1 0,-2 1 0 15,1 2 0-15,-1-1 0 0,-1 2 0 0,1 3-1 0,1-3 2 0,-1 2 1 16,1-2 3-16,-1 0 2 0,0 1-3 0,2 0-2 0,-4-2-2 16,4 0-3-16,-2-3-2 0,-1 1 0 0,3-2-1 0,-3-1-1 15,3-3 1-15,-2 1-2 0,1-3-2 0,-1 2-2 0,1-2 0 0,-1 2-1 16,2-5-3-16,-2 1-1 0,2-2 1 0,-1 1 3 0,-1-1 0 15,2-2 3-15,-1 3 3 0,1 0 2 0,0-1 0 0,0-3 2 0,0 2 1 16,0-1 1-16,1 2 2 0,-1-2 1 0,2 2 4 0,-1-4 0 16,1 5 1-16,1 0-2 0,-1-1-2 0,-1-1-2 0,1 2-1 0,1 1-2 15,-1-1 0-15,-1-1-1 0,1 1 1 0,2-1 0 0,-2-1 0 16,0-1-2-16,-1 3 1 0,1-3-1 0,-1 1 0 0,1-2-1 0,-2 0 1 16,3-1-1-16,0-1 0 0,-1-1-2 0,0 3-2 0,-1-2-1 15,3-2-1-15,-3 3-2 0,2-3 0 0,-2 0-2 0,3 1 1 16,-1-1-1-16,0-1 1 0,0 2 3 0,0-1 0 0,-1 0 1 0,1 1 3 15,1-1 5-15,1 1 2 0,-3 1 1 0,1-2 2 0,0 1 2 16,1 1 2-16,-1-1 2 0,0 2-2 0,0 0 1 0,-1 0-1 0,1 0-1 16,1 2-2-16,0-3 0 0,-1 4-3 0,0-1-4 0,0 1 0 15,1 0-1-15,-1-2-1 0,0 2 1 0,0 2-2 0,1-2 0 0,-2 0 1 16,1 0-1-16,0 0 0 0,-1-1-1 0,0-1-1 0,-1 0-2 16,1-3-1-16,1 3 1 0,-1-3-1 0,-1-3 0 0,1 3-2 15,0-2-1-15,-1-2-2 0,1-2-1 0,-1 0 0 0,2 2 0 16,-1-2-1-16,-1-2 0 0,1 0 0 0,0 0 0 0,-1-1-1 0,1 0 0 15,-1-1 1-15,1 0 2 0,0 2 2 0,-1-4 1 0,1 2 3 0,-1-2 2 16,1 2 2-16,0 0-1 0,-1-1 1 0,1-1 2 0,-1 1 2 16,-1 0 2-16,3-1 1 0,-3 3 1 0,2-1 1 0,-1-2 0 0,-1 2-1 15,2-2-1-15,0 4 0 0,-2-2 0 0,1 1-1 0,-1 1 1 16,0-2 0-16,0 4-1 0,0-2 0 0,0 1-2 0,0 1 0 16,0 0-1-16,0 0-1 0,0 0 0 0,0 1-1 0,0-1-2 15,0 1 1-15,0-2-1 0,0 0-1 0,-1 3 0 0,1-3-1 0,0 0-1 16,0 0 1-16,0-1 1 0,0 0-1 0,0-1 1 0,0 1-1 15,0-2 0-15,0 0 1 0,0 2 1 0,0-4-1 0,0 2 0 0,1 0 0 16,1-1 0-16,-1-1 0 0,-1 1 0 0,2-1 0 0,-2 1 1 16,2-2 0-16,-1 2 0 0,-1-3-1 0,0 1 0 0,2 2-1 0,-1-2-1 15,-1 0 0-15,0 2 0 0,0-3 0 0,0 1-1 0,2 2-1 0,-2-4 1 16,0 2-1-16,0 0-2 0,0 0 1 0,0-1-1 16,0 1 0-16,0-1-1 0,0 0 0 0,2-1 1 0,-1 2-1 0,-1-4 0 15,2 1 1-15,1 2-2 0,-3-2 0 0,1 1-2 0,-1-1 0 16,2-2 0-16,-1 3-1 0,-1 0 1 0,2-4 0 0,0 3-1 0,-1 0 1 15,2 0 2-15,-1-1 1 0,0-1 0 0,-1 0 1 0,2 1 3 16,-3 1 1-16,2-1 2 0,1-1 1 0,-3 1 1 0,4-1 0 0,-4 0 2 16,2 0 0-16,0 3 2 0,-1-3 0 0,1 2-1 0,-2-1 0 0,3-2 0 15,-1 2-1-15,-1-1 0 0,1 1-2 0,1 1 2 0,-1-2-1 16,-1 1 1-16,1-3-2 0,1 4 0 0,-1-4 1 0,0 3-2 0,0-4-1 16,1 2 0-16,-1-1-1 0,0 1 0 0,1-2 0 0,-2 0-1 15,1 0 0-15,1-1 0 0,-1 1-1 0,0-1 1 0,-1 0-2 0,2 0 1 16,-1-2 0-16,0 2 0 0,0 0-1 0,1-2 2 0,-1 0 0 0,0 1 0 15,-1-1 0-15,2-1 1 0,-1 2 0 0,0 0 1 0,-1-2 0 16,3 0 0-16,0 2 0 0,-2-2 2 0,1 3 0 0,3-3 0 0,-3 2 2 16,2-2-2-16,0 1 2 0,0 1-2 0,1-2 2 0,3 1-2 15,-2-1 0-15,-1 2 2 0,2-1-2 0,1-1 1 0,1 2-1 0,0-1-1 16,0-1-1-16,0 0-2 0,1 0 0 0,2 0 1 0,-2 0-1 0,1 0 0 16,-1 0-1-16,2 0-1 0,1 0 0 0,-2 0-2 0,1 0 0 15,0 0-1-15,0 0-1 0,-2 0 1 0,3 0-1 0,0 0 0 0,-1 0 0 16,3 0 2-16,-3 0-1 0,1 0 1 0,0 0 0 0,0 0 2 15,-1 0 0-15,2 0 2 0,0 0 2 0,-1 0 2 0,2 0 0 0,-2 0 0 16,2 0 2-16,1 0 2 0,-1 0-1 0,1 0 0 0,1 0 0 16,-1 0-1-16,3 0 1 0,-2 0-3 0,4 0 1 0,-4 0-3 0,4 0-1 15,2 0-1-15,-3-1-2 0,2-1 1 0,2 2-1 0,-1-1-2 0,1-1-1 16,2 2-1-16,0-1-2 0,-2-2 0 0,4 1-1 0,-1 2-3 16,1-3 1-16,-1 1-2 0,2 0 0 0,-1 0-2 0,1-1 0 0,-2 3-1 15,0-1-1-15,1 1-2 0,-1-1 0 0,-1-2-1 0,0 3-1 0,-3 0 2 16,1-3-1-16,0 3 0 0,1 0 1 0,-4 0 0 0,0 0 0 15,3 0-2-15,-3 0 2 0,0 3 0 0,-1-3 1 0,3 0 2 16,-4 3 2-16,1-2 2 0,1 0 0 0,-2 2 2 0,1-1 2 0,1 0 1 16,0 0 2-16,-3 1 3 0,2-1 1 0,-1 1 1 0,-1 0 2 0,0 0 1 15,0-1 0-15,-1 2 1 0,-1-3-2 0,2 2 1 0,-3-1 0 0,1 1 0 16,-1-2 0-16,0 1 0 0,0 1 0 0,-1-2-2 0,-2 0 0 16,4 3-1-16,-4-4 0 0,3 0 0 0,-2 0 0 0,2 3-2 0,-3-3 1 15,2 0-2-15,-2 0-1 0,3 0-1 0,-4 0-1 0,3 0-2 16,-1 0 0-16,0 0 0 0,0 0-2 0,-1 0 1 0,1 0 0 0,1 0 1 15,-2 0 0-15,0 0 0 0,3 0 0 0,-3 0 0 0,-2 0 1 16,3 0 2-16,-1 0 0 0,-1 0 1 0,-1 0 1 0,2 0-1 0,-2 0 2 16,0 0 0-16,2 0 0 0,-2 0 1 0,-1 0 0 0,0 0 1 0,2 0 0 15,-3 0-2-15,4 3 2 0,-5-2-1 0,1-1 1 0,0 1 0 0,1 1 1 16,0-2 1-16,0 0-1 0,-2 2 1 0,0-2-1 0,2 0 1 16,-1 1-1-16,-1-1 1 0,0 0 2 0,1 0-1 0,-1 0 0 15,-1 0 0-15,-1 0-1 0,3 0 1 0,-4 0-1 0,2 0 0 0,-1 0 0 16,1 0 0-16,0 0-1 0,0 0 0 0,-3 0 0 0,3-1 0 0,-2-1 0 15,0 2 0-15,2-2-1 0,-2 1 1 0,0 1-1 0,-1-1 0 16,1-2 0-16,1 3-1 0,-1 0 1 0,-2-3 1 0,2 3 1 0,0 0-1 16,-2 0-1-16,0-2 0 0,2 0 0 0,-4 2-1 0,2 0 1 15,-1 0 2-15,0-1 0 0,-1 1 1 0,1 0 0 0,-1-1 1 0,-1 1 0 16,0 0 2-16,0 0 0 0,0 0 3 0,0 0 1 0,0 0 0 0,0 0 0 16,0 0-2-16,0 0-4 0,0 0-4 0,0 0-10 0,0-2-12 15,0 1-8-15,0-2-10 0,0 0-7 0,0-2-9 0,0 0-11 0,0 1-10 16,0-3-9-16,0 0-11 0,2-1-11 0,-2-3-13 0,2-2-8 15,-1 2-9-15,2-3 0 0,-1 1 2 0,1-4 4 0,1-2 7 0,0 0 7 16,-1 1 7-16,0-4 9 0,0 1 8 0,2 1 14 0,-1-2 16 16,-3 0 21-16,2 0 24 0,1-1 22 0,0 1 23 0,-1 1 18 15,-1-2 16-15,-1 2 11 0,2 1 8 0,-1 0 6 0,-2 2 8 0,0 0 8 16,0-3 8-16,0 6 3 0,0-2-1 0,-2 1-2 0,-1 1-4 0,2-2-6 16,-1 2-8-16,0 0-6 0,-1 1-6 0,1-2-1 0,0-1-2 15,0-1-4-15,-1 2-7 0,2-4-6 0,1 1-10 0,-2-1-5 16,0-1-6-16,2-1-6 0,0 0-4 0,2-2-2 0,0-2-1 0,-2-2-3 15,1 2-1-15,2-3-3 0,1 1-2 0,-2 0-1 0,1-3 3 16,1 2 2-16,-1-2 3 0,0 1 1 0,0 1 4 0,1-2 4 0,-3 3 5 16,1 0 4-16,-1-1 4 0,1 3 3 0,2-3 3 0,-4 3 1 15,2-1 0-15,-1 3 1 0,-1-1 0 0,2 1-2 0,-2 0-1 16,2-1-3-16,-1 4-2 0,-1-1-5 0,2 0-4 0,0-1-5 0,-2 3-4 16,1-2-4-16,-1 1-3 0,3 1-3 0,-1-2-4 0,0 0-3 15,-1 1-2-15,2-1-3 0,-1 0 0 0,1 1-2 0,0-1-1 0,-2 0-1 16,3-1-2-16,-1 2-2 0,0-1 1 0,0-2 0 0,-1 2-1 15,0 1 1-15,-1-1-1 0,2-1 1 0,-1 1-1 0,0 2-1 0,-1-2-1 16,3 1 1-16,-2 0-1 0,0-2 2 0,-1 2-2 0,-1-1-1 16,2 1 1-16,0-3-2 0,-1 3 0 0,-1 0-1 0,2-2 0 15,-1 2-2-15,-1 1-1 0,2-2 1 0,-2 0 1 0,2 2 2 0,-1-1 0 16,-1 0 3-16,2 2 1 0,-1-3 3 0,-1 4 0 0,2-1 2 16,-2-1 1-16,2 1 2 0,-1 2 1 0,-1-2 2 0,3 1 2 0,-1 2 1 15,-1-1 0-15,-1 0-1 0,3-3 0 0,-3 3 0 0,4 3-1 16,-4-3-1-16,1 0 1 0,2 0-1 0,-3 1-1 0,2 1 1 15,1-2-1-15,-1 0-2 0,-1 0 1 0,1 2-2 0,1-1-1 0,-3-1 1 16,5 1-1-16,-5-1 0 0,1 1-1 0,1 0 0 0,-1-4-2 16,-1 5 0-16,2-2 0 0,-2-1 1 0,2 1-1 0,-1-1 0 15,-1 4 0-15,2-3-1 0,-1 0 0 0,-1 0 0 0,2 2-1 0,-2-2 0 16,2 3 1-16,-1-2 0 0,-1 0 0 0,2 1-2 0,0 1 2 0,-2 0 0 16,0-2-1-16,0 0 1 0,0 4 2 0,0-3 1 0,0 4 0 15,1-6 1-15,-1 4-2 0,2 0 0 0,-2 1-3 0,1-2 2 16,-1 1-1-16,3-1 0 0,-1-2-1 0,-2 5 0 0,1-3 0 0,-1 1-3 15,2-4-1-15,-1 4-1 0,-1 0-1 0,2-1-1 0,0-1-1 16,-1 2-1-16,2-2-1 0,-1-1 3 0,0 3 1 0,-1-2 2 16,3 2 2-16,-3-2 1 0,-1 0 2 0,3 1 1 0,0 1 2 0,-1 2 3 15,-2-6-1-15,1 4 3 0,1 0 0 0,-1 1 3 0,-1-2 1 16,2 1 1-16,-2-1-2 0,2-2-2 0,-1 5 1 0,-1-3-1 0,2 1 0 16,-1-1 0-16,-1-2-1 0,2 3 0 0,-2-1 0 0,0-1-1 15,0 2 0-15,0-2-1 0,0-1 0 0,0 2 0 0,0-1-1 0,0 0 1 16,0-2-1-16,0 1-1 0,0-2 0 0,0 1-1 0,0-1-2 15,0 0-1-15,0-1 1 0,0 2 0 0,0-5-1 0,0 1-1 0,0 0-1 16,0-2 0-16,0 1-2 0,0-1 0 0,0 0 1 0,0-1-2 16,0 2-1-16,2-2-1 0,-1 2-1 0,-1-2 0 0,2 1-1 15,0-3-1-15,-1 3 1 0,-1 0 0 0,2-3-1 0,-1 2-2 0,-1 2-1 16,2-2 1-16,1 0-1 0,-2 1 3 0,2 2 1 0,-1-3 0 16,0 1 5-16,-1 0 1 0,3-1 2 0,-3 2 2 0,1 1 2 15,-1-2 1-15,3 1 3 0,-3 0 1 0,1 2 2 0,-1-3 2 0,4 2 2 16,-2 0 0-16,0 0-1 0,0 0 0 0,1 0-2 0,-1 0 0 15,0-1 0-15,0 1-2 0,0 1 0 0,-1-2-1 0,2 1-2 0,0 0-1 16,-3-1 1-16,1-1-2 0,-1 2-1 0,3-2-2 0,-3 0 0 16,1-2 0-16,1 1-1 0,0-2-2 0,-1 2 1 0,1-1-2 15,1-1 1-15,0-2-2 0,-3 1-1 0,2 0-2 0,1 0-1 0,0 0 0 16,0 1-1-16,1-4-1 0,0 4-3 0,0-1 0 0,2 0 1 0,-1-1-1 16,1 3-1-16,-2 0 2 0,3-3 0 0,-1 4 3 15,1-1 3-15,-1 2 4 0,1-2 1 0,-1 3 3 0,-1-2 3 0,3 1 1 16,-1 2 3-16,-1 0 1 0,-1 2 2 0,-1-3 2 0,3 3 2 0,-2 0 0 15,1-1 0-15,-1 2-2 0,0 0-1 0,0 1 1 0,-1-3-2 16,2 3 0-16,-3 0 0 0,1-1 0 0,1 0-1 0,-3 2-1 16,2-2-1-16,-2 2 0 0,1-2-2 0,-1 2 1 0,0-4-2 0,0 3 1 15,-1 0-2-15,0-4-1 0,0 4 1 0,1-1-2 0,-1 0-1 16,0 0-1-16,-1-1 0 0,-1 2-1 0,2-2 1 0,-1 0-1 0,-1 1-1 16,2 0-1-16,-2 0 1 0,0 1 0 0,0-2-1 0,0 4 1 15,0-1-2-15,0-1 1 0,0 1-2 0,-2 0 1 0,2 1-1 16,-1 2 0-16,-1-2 1 0,2 0-1 0,-1 1 0 0,1 1 1 0,-2 0-2 15,0-1 0-15,1 0 1 0,-1 2-1 0,0 0 0 0,0-1 0 16,0 1 1-16,1 0-1 0,-1-2-1 0,0 2 0 0,2 0 0 0,-3-1 0 16,3 1 0-16,-1-3 1 0,-1 2-2 0,0 0 1 0,1-1 1 15,-1 3 0-15,1-2 2 0,1-1 0 0,-4 1 3 0,4 1 1 16,-1 0 2-16,-1 0 1 0,2-2 1 0,-3 2 2 0,2-1 1 0,-1 1-1 16,2 0 3-16,-1 0 0 0,1-2 1 0,0 2-1 0,0-1 0 15,0 1 0-15,0 0-1 0,0 0 1 0,1-2-1 0,-1 2 0 0,2 0 0 16,-1 0-2-16,2 2 1 0,0-2-1 0,-1 1 0 0,0-1-1 15,-1 0 1-15,2 1-1 0,-1 0 1 0,1-1-1 0,0 0 1 16,-1 1-1-16,1 1 0 0,1 0-1 0,0-2 1 0,-1 2 0 0,0 0 1 16,0-1-1-16,1 1 1 0,-1-1 0 0,0 2 1 0,0-1 1 15,1 1-1-15,-2 0 1 0,1-2 0 0,-1 4 1 0,0-2 0 0,-1 0 1 16,2 1 0-16,-1 1-2 0,0 0 1 0,-1-3 0 0,1 4 0 16,0-1 0-16,-2 2 0 0,1-1 0 0,-1 2-2 0,2-1 0 15,-1 0-1-15,-1 1-3 0,0 1-1 0,0 0-4 0,0 0-3 0,0 3-6 16,0 0-10-16,0 0-14 0,0 0-19 0,0 0-19 0,0 0-20 15,-3 0-24-15,2 2-29 0,-3 2-41 0,1 1-47 0,0 1-51 0,-2 0-52 16,-2 3-80-16,0 0-93 0,-3 1-47 0,2 2-24 0</inkml:trace>
  <inkml:trace contextRef="#ctx0" brushRef="#br0" timeOffset="59279.1019">20589 7755 119 0,'0'0'144'0,"2"1"-13"0,-2-1-8 0,0 0-7 16,1 0-7-16,-1 0-8 0,0 2-7 0,0-2-9 0,2 0-7 16,-2 0-8-16,0 0-9 0,0 0-8 0,0 0-8 0,3 3-8 15,-3-3-6-15,0 0-6 0,0 0-6 0,0 0-6 0,1 0-3 0,-1 0-3 16,0 0-4-16,0 0-1 0,0 0-6 0,0 0-1 0,0 0-3 0,0 0-2 15,0 0-2-15,0 0 0 0,2 3 0 0,-2-3-3 16,0 0-2-16,0 0-9 0,0 0-10 0,0 0-14 0,0 0-18 0,0 0-15 16,0 0-15-16,0 0-18 0,0 0-20 0,0 0-58 0,0 2-76 15</inkml:trace>
  <inkml:trace contextRef="#ctx0" brushRef="#br0" timeOffset="60635.785">20444 10141 249 0,'0'-3'491'0,"0"3"-6"15,0-1-90-15,0-1-132 0,0 2-73 0,0-4-45 0,0 3-23 16,0-1-13-16,0 2-7 0,0-3-2 0,0 1-4 0,0 1-4 0,0 1-6 16,0-2-7-16,0 2-5 0,0-2-9 0,0 2-6 0,0 0-2 15,0 0-6-15,0 0-2 0,0 0-3 0,0 0-3 0,0 0-3 0,0 0-3 16,0 0-2-16,0 0-2 0,0 0-4 0,0 0-3 0,0 0-4 16,0 0-2-16,0 0-4 0,0 0-2 0,0 0-3 0,0 0-2 15,0 0-1-15,0 0-1 0,0 0-2 0,0 0 0 0,0 0-3 16,0 0-3-16,0 0-9 0,0 0-11 0,0-3-14 0,0 3-15 0,0 0-17 15,0 0-20-15,3 0-34 0,-3-2-41 0,0 2-62 0,0 0-73 16,1-3-89-16,2 1-96 0,-1-3-51 0,0 1-32 0,-1-2-10 0</inkml:trace>
  <inkml:trace contextRef="#ctx0" brushRef="#br0" timeOffset="64989.2401">17757 6774 57 0,'0'-5'101'0,"0"1"2"0,1 0 1 0,-1 0 0 15,0 1-2-15,0-1-4 0,0 1-5 0,0 1-3 0,0-3-3 0,0 3-4 16,0-1-4-16,0 1-3 0,0 1 0 0,0-1-3 0,0 0-3 15,0-1-4-15,0 2-4 0,0 1-5 0,0 0-3 0,0-3-3 0,0 3-4 16,0 0-2-16,0 0-4 0,0-1-3 0,0 1-3 0,0 0-1 16,0 0-3-16,0 0-2 0,0 0-1 0,0 0-3 0,0 0-1 15,0 0-3-15,0 0-1 0,0 0 0 0,0 0-4 0,0 0 0 0,0 0-2 16,0 0-3-16,0 0-1 0,0 0-2 0,0 0-2 0,0 0-1 16,0 0-1-16,0 0-1 0,0 0-1 0,0 0-2 0,0 0-1 0,0 0 0 15,0 0-2-15,0 0-2 0,0 0 1 0,0 0-2 0,0 0-2 16,0 0 0-16,0 0-2 0,0 0 0 0,0 0 0 0,0 0-1 15,0 0-2-15,0 0 1 0,-1 1-1 0,1-1 1 0,0 2 1 0,-2-1 1 16,2 0 0-16,-2 2 2 0,2-1 1 0,0 0 2 0,-1 1 3 16,-1 2 1-16,2-3 1 0,-2 4 2 0,2-1 2 0,-1 1 0 0,-1 0 3 15,2 0 1-15,-1 1 1 0,-2 1 2 0,3 1 1 0,-2-1 3 16,1 2 1-16,-1 0 0 0,1 2-2 0,-1 0 1 0,0 0 1 0,1 2 0 16,-1 1 1-16,2 0 0 0,-1 0 0 0,-1 3 0 15,0-1-1-15,2 3-1 0,-1 0 0 0,-1 0-1 0,2 4-3 0,-2-1 0 16,1 1 1-16,-1 0 1 0,2 3-2 0,0-1 0 0,0 3-1 0,0-1-2 15,0 0-1-15,0 2-1 0,0 2-2 0,0-2-2 0,0 1 0 16,0 0-4-16,0 1 0 0,0 1-1 0,0 0-3 0,2 0-1 16,-1-1 2-16,1 2 0 0,-2 0 2 0,2 0 2 0,-2-1 2 0,1 1 2 15,-1 0 2-15,0 0 0 0,0-1 3 0,0 2 4 0,0-1 1 16,0-1 3-16,0 0 1 0,0-2 1 0,0 2 0 0,0 0-1 0,0 0-2 16,0-1 0-16,-1-1-2 0,-1 1 0 0,0-1-3 0,-1 2 0 15,2-4-1-15,-2 5-1 0,1-5-2 0,-1 0-1 0,2 0 0 16,-1 0-2-16,0-2 0 0,-1 1 0 0,1-1-1 0,1 0-1 0,-1-1-2 15,2-3-1-15,-3 3-1 0,3 0 1 0,-2-3-1 0,2 3-2 16,-1-3 1-16,-1-1-1 0,2 1 0 0,-1 1-1 0,1-2 2 0,0 0-1 16,0 0 2-16,0-1-1 0,0-1 3 0,0 1 2 0,0-1 2 15,0 1 0-15,1-1 3 0,-1-1 0 0,2 1 1 0,-1-1 1 0,-1 0 1 16,0 0 1-16,2-1-1 0,-2 0 1 0,0 0-1 0,0 0 1 16,0-2-1-16,0 2 1 0,0-2-1 0,0 3-1 0,0 0 0 0,0-1 0 15,0 0 0-15,0 0 0 0,-2 2-1 0,2-2 0 0,-1 1 1 16,-1 1 0-16,1 0-1 0,-4 0 1 0,4 1 0 0,-1 2 0 15,-1-2-1-15,0 0 0 0,1 0-1 0,0 0-2 0,-1-1 1 0,2 0-2 16,-1-1 1-16,0 1-2 0,-1 0-2 0,2-2 0 0,1-1 0 16,-3 1-1-16,1 0-3 0,2-3 1 0,0 0-2 0,0 2 1 0,0-2-2 15,0 0 2-15,0-2-1 0,0 2 0 0,2-1 0 0,1-1 1 16,-3 0-1-16,1 0 1 0,-1-3-2 0,3 2 0 0,-1 0 1 16,0 1 0-16,-1-3 1 0,2 2-1 0,-1-1 1 0,0-1-1 0,-1 1 1 15,3-1-2-15,-3 2 1 0,1 0-1 0,-1-1 0 0,4 0 1 16,-4-1 0-16,1 4 1 0,-1-2 0 0,1-1 2 0,1 0 1 15,-1 1 0-15,-1 0 2 0,1-2 0 0,0 2 1 0,-1-1 2 0,3-1 0 16,-3 0 1-16,1 0 0 0,-1-2 2 0,4-1 0 0,-4 2 0 16,1-1-2-16,1-1 1 0,-1-1-1 0,-1 0 1 0,3-2-1 0,-3 1-1 15,1-1 2-15,-1 1-1 0,1-4 2 0,0 2 0 0,-1 0 2 16,2-1 1-16,-1-1 0 0,1 0 1 0,-2 2 1 0,2-3 0 0,-1 2 0 16,1 0 2-16,1-2 0 0,-1 1 1 0,2-1-1 0,-1 2-1 15,1-2 1-15,-1 0-1 0,1 2-1 0,0 1 0 0,2-3-1 16,-3 0 0-16,6 2 2 0,-2 0-1 0,-2-1-2 0,2-1 0 0,3 2 1 15,0-2 1-15,1 2-1 0,0-2 0 0,1 0 2 0,2 3-1 16,0-3 1-16,2 0 1 0,0 0-2 0,2 0 1 0,3 0-2 0,0 0 0 16,1 0 0-16,0 0 1 0,4-3-1 0,-2 3-1 0,2 0-1 15,1-2-2-15,1 2-2 0,-2-2 0 0,3 2-3 0,-1-1 0 16,1-1 0-16,0 2-2 0,-2-2-2 0,2 2 1 0,0 0-1 0,-1-3-1 16,1 1-2-16,0 2 1 0,-2-2-2 0,2 1 0 0,0-1 2 15,0 0-3-15,2-1-1 0,-1 2 0 0,-1 0 3 0,2-1 1 0,1-1 2 16,1 0 1-16,-3 0 3 0,5 0 1 0,-3 0 0 0,2 0 1 15,0 0 3-15,0 0 1 0,1 0 0 0,-1 3 2 0,4-4 2 16,-1 1 1-16,-1 0-2 0,1 0-1 0,1-1-2 0,1 1 0 0,0 1-2 16,-1-1-1-16,0 1 1 0,-1 0-2 0,-1 2 0 0,0-5-3 15,0 5 0-15,-2 0-2 0,0-2 0 0,-4 2-2 0,1-1 0 0,-1 1 0 16,-2 0-2-16,-1 0 1 0,1 0-2 0,-2 0-1 0,-2 0-1 16,0 0 1-16,-1 1-2 0,-2-1 0 0,3 0 1 0,-3 0 0 0,-1 0 0 15,1 0 1-15,2 0 2 0,-4 0 1 0,3 0 1 0,-3 0 2 16,2 0 1-16,-3 0 1 0,3 0 1 0,-1 0 3 0,0 0-1 15,-3 0 2-15,4 0-1 0,-2 0 2 0,0 0 0 0,0 0 1 0,-2 0-2 16,4-1 1-16,-2 1-1 0,0 0-1 0,-2-2 1 0,3 2 0 16,-3 0-2-16,2-2 1 0,-1 2-1 0,-2 0 1 0,2 0-2 15,-1 0 0-15,1 0 0 0,-3 0-1 0,1 0 0 0,2 0-1 0,-5 0 2 16,3 0-2-16,-1 0-1 0,-2 0 0 0,2 0 1 0,-2 0-1 16,-1 0 1-16,1 0-1 0,1 0 1 0,-4 0-1 0,1-1 0 0,1 1 1 15,1-2-1-15,-3 2 1 0,2 0 0 0,1-1 1 0,-3 0 0 16,2 1 0-16,0-2 0 0,-1 2-1 0,-1-1 1 0,2-1-2 0,1 2 0 15,-3-1 1-15,3-1-1 0,-1 2 0 0,-2-1-1 0,3-1-1 16,-3 2 0-16,2-2 0 0,-2 2-1 0,0-1-1 0,2 0 1 16,-2 1 1-16,0-2-2 0,-2 1 1 0,3 1-1 0,-2-2 1 0,-2 2 0 15,0-1-1-15,0-1 1 0,1 2 0 0,0 0 0 0,-3 0 1 16,0 0 0-16,0 0 0 0,-1 0 0 0,-2 0 1 0,2 0 1 0,-2-1 3 16,-1 1 0-16,0 0 3 0,1 0 1 0,-2 0 5 15,-1 0 1-15,0 0 5 0,0 0 6 0,0 0 5 0,0 0 5 0,0 0 4 0,0 0 5 16,0 0 3-16,0 0 5 0,0 0 1 0,0-2 1 0,0-1 0 15,0 3-2-15,0-3-3 0,0 2-3 0,0-2-4 0,0 0-6 16,-1-2-5-16,-1 0-3 0,1 3-5 0,1-3-4 0,-2-2-4 0,0 4-4 16,2-4-3-16,-1 2-2 0,-1-3 0 0,1 2 1 0,-1-1-1 15,0-1 1-15,1 1 1 0,-1-3-1 0,1 3 1 0,1-2 0 16,-2 0 0-16,0 0-1 0,2-1 0 0,-2 1 1 0,2-1-2 0,-2-2 1 16,0 3 0-16,2-4-2 0,-1 1 1 0,1 2-1 0,0-1 1 15,0-2-1-15,0-1-1 0,0 0 0 0,0 1-2 0,0 1 0 0,0-2 1 16,0-1 0-16,1-1 1 0,-1 1-1 0,2-1 0 0,0 0-1 15,-2-3 0-15,2 2 1 0,-2 0-2 0,2-2-2 0,0-3 2 16,-2 3 2-16,1-2-2 0,-1 0-2 0,2-2 0 0,-1 0 0 0,1 0-3 16,0-2 0-16,-1 2-2 0,1-1 0 0,-1-4-2 0,3 3-1 0,-4 0-1 15,3-4-3-15,-2 4 0 0,1-2-3 0,0-2-1 0,0 2 0 16,0-1-2-16,0-1-1 0,-1 2 2 0,-1 1 4 0,3-2 2 16,-3 2 3-16,4-2 2 0,-4 3 3 0,1-1 1 0,2 1 3 15,-1 1 3-15,0 0 2 0,-1-2 2 0,3 3 3 0,-3 0 3 0,-1-2 0 16,4 3 2-16,-4-2-2 0,4 2-1 0,-4-2-1 0,1 1-1 15,1 0-1-15,-1-1-2 0,-1 2-1 0,2 0 0 0,0-2-1 0,-2 1 0 16,1 0-1-16,-1-1-1 0,0 2-2 0,0-2-1 0,0 2-1 16,0-2-1-16,0 1-1 0,0 0 0 0,0 2-1 0,0-1 2 0,0 0-2 15,0 0 1-15,0 0-2 0,2-1 0 0,-2 3-1 0,1-2-1 16,-1 2 0-16,2-3 0 0,0 3-1 0,-2 0-1 0,0 0 0 0,1 2 0 16,-1-4-1-16,2 2-2 0,-2-1 0 0,2 2 0 0,-2 0 0 15,0 0 0-15,0 0 2 0,0-1 1 0,0 2 0 0,0 0 2 16,0 0 1-16,0 1 3 0,0-2 0 0,0 3 2 0,0-1 3 0,0 1 2 15,0 0 1-15,-2 0 2 0,0 1 0 0,2 0 1 0,-1 0 1 16,1 1 0-16,-2-2-1 0,0 3 1 0,2-2-2 0,-1 1 1 16,-1 1 0-16,2-1-2 0,-1 1 1 0,1-1-1 0,-2 2-2 0,0 0 0 15,2-1 1-15,-1 1-1 0,-1-2 0 0,1 4 0 0,1-3-1 16,-2 2 0-16,0-1 0 0,2 1 1 0,-2 1-1 0,0-1 0 0,2 2 0 16,-1 0 0-16,1 0 0 0,-2 0-1 0,0 0 0 0,2 1 0 15,-1 1 0-15,1 0 0 0,0 0-1 0,0 2 2 0,0-1-1 0,0 1-1 16,-2-1 0-16,2 0 0 0,0 2 0 0,-2-1 0 0,2 1-1 15,0 1 1-15,0-1 0 0,0 1 0 0,0-2-2 0,0 2 1 16,-1-2 0-16,1 1 0 0,-2 1 1 0,2 1-1 0,0-1 0 0,0 2-1 16,-1-2 0-16,1 1 1 0,0 1 0 0,0-2 0 0,0 1-1 15,0 2 0-15,0 0-1 0,0-1 0 0,0 1 0 0,-2-2-2 0,2 2-1 16,0 0 1-16,0 0-2 0,0 0 0 0,0 0 1 0,0 0-2 16,0 0 0-16,0 0-1 0,0 0 0 0,0 0 1 0,0 0-1 15,0 0 0-15,0 0 1 0,0 0 1 0,0 0 1 0,0 0-1 16,0 0 1-16,0 0 2 0,0 0-1 0,0 0 2 0,0 0 1 0,0 0-1 15,0 0 1-15,0 0 1 0,0 0 2 0,0 0 0 0,0 0 1 0,0 0 1 16,0 0-1-16,0 0 1 0,0 0 1 0,0 0-1 0,0 0 0 16,0 0 1-16,0 0-1 0,0 0-1 0,0 0 2 0,0 0-2 15,0 0 0-15,0 0 1 0,0 0-2 0,0 0 0 0,0 0 0 0,0 0-1 16,0 0 0-16,0 0-1 0,0 0 0 0,0 0 0 0,0 0-1 16,0 0 1-16,0 0 0 0,0 0-1 0,0 0 0 0,0 0-1 0,0 0 1 15,0 0 0-15,0 0 0 0,0 0-1 0,0 0 1 0,0 0 0 16,0 0 1-16,0 0 0 0,0 0-2 0,0 0 2 0,0 0 0 15,0 0 0-15,0 0 1 0,0 0-1 0,0 0 1 0,0 0 0 0,0 0 0 16,0 0 1-16,0 0-1 0,0 0 1 0,0 0-1 0,0 0 1 16,0 0 0-16,0 0 1 0,0 0-1 0,0 0 0 0,0 0 1 0,0 0 0 15,0 0 2-15,0 0-1 0,0 0 0 0,0 0 2 0,0 0-1 0,0 0 2 16,0 0 0-16,0 0 0 0,0 0 1 0,0 0 0 0,0 0 1 16,0 0 0-16,0 0 0 0,0 0-2 0,0 0 1 0,0 0 0 15,0-1-2-15,0-1 0 0,0 2-1 0,0-3 0 0,0 3-1 0,0-1-1 16,0-1 0-16,0 2-1 0,0-3 0 0,0 3-1 0,0-1-1 15,0-1 1-15,0 2 0 0,0-1 1 0,0-1 0 0,0 2-1 16,0 0 0-16,0-3-1 0,0 3 1 0,0 0 0 0,2-2 0 0,-2 2 1 16,0 0-1-16,0 0 1 0,0 0-1 0,0-2 0 0,0 2-1 15,1-1 1-15,-1 1-1 0,0-2 1 0,0 2 0 0,2-2 0 0,-2 1-1 16,0 1 0-16,0-1-1 0,0 1 1 0,0-3 0 0,0 3 0 16,0 0 1-16,0 0-1 0,0 0 0 0,0 0-1 0,0 0-1 0,0 0 0 15,0 0 0-15,0 0-2 0,0 0 1 0,0 0-2 0,0 0-1 16,0 0 0-16,0 0 0 0,0 0-2 0,0 0 0 0,0 0 0 15,0 0 0-15,0 0 0 0,0 0 1 0,0 0-1 0,0 0 1 0,0 0-1 16,0 0 1-16,0 0 0 0,0 0 1 0,0 0 2 0,0 0-1 16,0 0 2-16,0 0-1 0,0 0 1 0,0 0 0 0,0 0 1 15,0 0-1-15,0 0 1 0,0 0 1 0,0 0 1 0,0 0 0 0,0 0-1 16,0 0 2-16,0 0-1 0,0 0 0 0,0 0 1 0,0 0 0 16,0 0 0-16,0 0 0 0,0 0 0 0,0 0 1 0,0 0-1 15,0 0 1-15,0 0 1 0,0 0-2 0,0 0 1 0,0 0 0 0,0 0 0 16,0 0-1-16,0 0 0 0,0 0 1 0,0 0-1 0,0 0-1 0,0 0 1 15,0 0 0-15,0 0-1 0,0 0 0 0,0 0-2 0,0 0 1 16,0 0 0-16,0 0-1 0,0 0-1 0,0 0 0 0,0 0-1 16,0 0 1-16,0 0-1 0,0 0 0 0,0 0-2 0,0 0 0 0,0 0-1 15,0 0 0-15,0 0-1 0,0 0-2 0,0 0-1 0,0 0-3 16,0 0-1-16,0 0-1 0,0 0-1 0,0 0-2 0,0 0-2 0,0 0-3 16,0 0-4-16,0 0-6 0,0 0-5 0,0 0-6 15,0 0-10-15,0 0-10 0,0 0-11 0,0 0-11 0,0 0-15 0,0 0-21 0,0 3-32 16,0-2-40-16,0-1-49 0,0 0-56 0,0 3-74 0,0 2-88 15,-2-3-42-15,1 3-21 0</inkml:trace>
  <inkml:trace contextRef="#ctx0" brushRef="#br0" timeOffset="68626.8555">17624 10710 16 0,'1'-9'69'0,"1"0"-10"15,-1 1-3-15,3 1 1 0,-3 1-2 0,-1-2-4 0,2 5-8 16,-1-4-11-16,-1 2-8 0,2 0-8 0,-2 2-13 0,0-1-15 0,0 1-14 15,0 3-15-15,0 0-12 0,0 0-13 0,0 0-14 0,0 0-13 16,0 0-15-16</inkml:trace>
  <inkml:trace contextRef="#ctx0" brushRef="#br0" timeOffset="71165.1798">17850 10231 122 0,'0'-5'143'0,"0"3"-5"15,0-3 0-15,0 2-1 0,0-1-5 0,0 2-10 0,0-2-5 16,0 1-7-16,0 0 0 0,0 0-2 0,0-1-3 0,0 1-1 0,-2 1-5 15,2-1-7-15,-1 1-4 0,1 0-4 0,0 2-6 0,-2-5-6 16,2 5-5-16,-2-2-1 0,2 1-6 0,0 1-6 0,0-2-4 16,0 2-6-16,0 0-6 0,0 0-5 0,0 0-6 0,0 0-7 0,0 0-6 15,0 0-3-15,0 0-6 0,0 0-4 0,0 0-2 0,0 0-2 16,0 0-2-16,0 0 0 0,0 0 0 0,0 0 0 0,0 0-1 0,0 0 0 16,0 0 2-16,0 0-1 0,0 0 0 0,0 0 0 0,0 0 0 15,0 0-1-15,0 0-1 0,0 0-2 0,0 0-2 0,0 0-3 16,0 0-1-16,0 2-2 0,0-2 0 0,0 1 1 0,0 1 2 0,-1 3 1 15,-1-3 3-15,2 1 2 0,-1 1 4 0,1 3 1 0,-2 1 6 16,0-1 2-16,2 2 5 0,-2 1 4 0,0 2 3 0,2 1 3 0,-2 3 1 16,1 0 2-16,-1 1-1 0,-1 2 1 0,1 0-1 0,1 4 0 15,-1 1-1-15,-1 1-1 0,0 3 0 0,0-2-2 0,-1 5-3 0,0 0 0 16,-1 2-3-16,2 2 0 0,-2 1-3 0,2 0-3 0,-2-1 0 16,2 3-2-16,-3-1-1 0,3 3-1 0,0-3-1 0,-4 2 0 15,4 0 3-15,-2 0 1 0,2 0 4 0,-3 2 4 0,4-3 2 16,-1 2 4-16,0-1 3 0,0 1 1 0,0-1 3 0,-1 0 4 0,1 1-1 15,0-1 2-15,0 2 1 0,-2-3 2 0,4 4-2 0,-2-2-1 16,-1 1-2-16,1-1-2 0,1 1-2 0,-1 0-3 0,0-3-1 0,1 3 0 16,-1-1-3-16,-1 1-4 0,1-3-1 0,1 1-3 0,-3 1-2 15,2 0-3-15,1-4-2 0,-1 3-5 0,0-1 0 0,0-1 0 0,0 1 1 16,-2-1 1-16,2 1 1 0,1-1 1 0,-1-2 2 0,0 3 1 0,0-3 3 16,0 2 1-16,-2-1 2 0,2 1 3 0,-2 0 2 0,0 1 4 15,2-2 1-15,0 1 1 0,0-1-1 0,0 2 0 0,-1-2 1 0,1 1-3 16,0-1 0-16,-1 1 0 0,0-2-1 0,1 2-1 0,0 0-1 15,0-3-2-15,0 2-1 0,-1 0-4 0,3-1-3 0,-1-1-1 16,0 3-3-16,-2-3-3 0,3 2-1 0,-1-2 1 0,0 3 1 0,-1-4 1 16,2 4 1-16,-1-1 3 0,0 0 0 0,2-2 2 0,-3 3 2 15,3-2 2-15,-1 2 2 0,-1 0 1 0,0-1 2 0,2 3 2 0,-1-3 0 16,-1 3 0-16,0-1-1 0,1 0-3 0,-2 2 0 0,2-5-3 16,-3 5 0-16,3-5 0 0,-1 2-2 0,1 0-2 0,-1-3 1 0,0 2 1 15,-1-3 1-15,1 1 2 0,2-3-1 0,-3-1 1 0,3 0 1 16,-3-2-1-16,1 3 0 0,2-5 2 0,-1 1-1 0,-2 0 0 15,2-1 1-15,1-1 2 0,-4 2 2 0,4-4 1 0,-1 0 3 0,-1 1 0 16,2-1 3-16,-1 0 1 0,1-1 2 0,-2-1 3 0,0 2 2 0,2-2 1 16,-1 1 1-16,-1-2 1 0,2 1 0 0,-2 0-1 0,2 0-2 15,-1 0-1-15,-1 1-4 0,2-1-1 0,-3-1-2 0,1 1-3 0,2 2 0 16,-4-4-3-16,3 2-1 0,1-1-3 0,-2 0 1 0,0 1-1 16,2 1-2-16,-1-2 1 0,-1 1-3 0,2 0-1 0,-1-1-1 0,1 2-1 15,-2-1-1-15,0 0 0 0,2 0-2 0,-1 1 1 0,1-3-1 0,-2 2-1 16,2 2-1-16,-2-4-1 0,1 2 1 0,-1-1-2 0,2 0 0 0,-1 1 0 15,1-1 0-15,-2 1-1 0,0-1-1 0,2-1 0 0,0 2-1 16,-1-1-2-16,1 0 1 0,-2 0-2 0,2-2 1 0,0 3-2 16,0-3 1-16,0 0-1 0,0 0 0 0,0 2 2 0,0-3 1 0,0 0 0 15,0 1 2-15,0-2 3 0,2 0 1 0,-1 1 0 0,-1-2 0 16,2-1 2-16,0 1 1 0,-2-1 0 0,1-1 2 0,-1-1 1 0,2-1 0 16,1-1 0-16,-1 0-1 0,-1 1-1 0,3-3 0 0,-3-1-1 0,1 1 1 15,-1-1 1-15,3-1 0 0,0 0 0 0,-1 0 0 0,0 0-1 0,0-2 1 16,1-1-1-16,1 2 0 0,-2-2 1 0,3-1 0 0,0 2-2 15,-1-1 0-15,1 0-2 0,-1-1 1 0,2 1-3 0,0-1-1 0,1-2-1 16,0 0-2-16,0 2 0 0,3-2-3 0,-1 0-1 0,-1 0-3 16,2 0 0-16,-1 0 0 0,1 0-3 0,1 0 1 0,1 0 0 15,-1 0 0-15,1 0-2 0,3 0 1 0,-3 0 1 0,2 0-1 0,0 0 2 0,0 0 0 16,1 0 1-16,1 0 0 0,0 0-1 0,1 0 0 16,-2 0 1-16,3 0-1 0,2 0 1 0,-2 0 0 0,3 0 0 0,0 0 0 0,0 0 0 15,0 0 0-15,4 0 1 0,-1 0 0 0,2 0 0 0,3 0 0 16,-2 0 0-16,2-2 0 0,3 2 2 0,1 0-2 0,-3-2 0 0,4-1 0 15,2 3-1-15,2-4 0 0,-3 3 0 0,2-2-1 0,0-1-1 16,5 2-1-16,-4-1 0 0,3-2 0 0,-2 2 0 0,3-1 2 0,-1 1 1 16,1-2 3-16,-1 1 0 0,0 1 3 0,1 0 0 0,-2 0 3 0,3 0 3 15,-2-1 0-15,-2 2 1 0,2-1 3 0,-3 0 0 0,4 0 1 16,-4 1 1-16,1 2-2 0,-2-2-1 0,3-1-1 0,-3 3-1 0,-2-2 0 16,1 0-3-16,0 2 0 0,-2-1-3 0,-2 1-1 0,-1 0-1 15,1 0-1-15,-3 0 0 0,0 0-1 0,-1 0-1 0,-1 0 0 16,-3 0 0-16,2 0-1 0,0 0 0 0,-4 0 0 0,0 0 0 0,-1 1 2 0,2-1-2 15,-3 0 1-15,-1 2 0 0,-1-2 0 0,-2 2 2 0,2-2-1 16,-1 0 1-16,1 0-1 0,-5 0 0 0,3 0 1 0,0 0-1 0,-2 3 0 16,-1-3 3-16,2 0 0 0,-2 0 2 0,0 0 1 0,4 0 1 0,-6 0 0 15,1 0 1-15,4 0 1 0,-4 0 2 0,3 0 1 0,-2 0-1 16,2 0 1-16,-2 0 1 0,2-3-1 0,-2 3 2 0,0 0 0 0,2-2-1 16,0 0 0-16,-2 2-1 0,4-1 0 0,-4-1 0 0,2 2-1 15,-2-1 1-15,2 0-1 0,-3-2 0 0,4 3-1 0,-4-2 0 0,0 2-1 16,2-2 1-16,-3 1-2 0,1-1 0 0,0 0 0 0,-1 1 1 0,-2-1-1 15,1 1-1-15,-2 0 0 0,-1 1 0 0,1-3 0 0,0 3 0 16,-5 0 2-16,3-3 0 0,-2 3 0 0,0 0 1 0,0-2 1 0,-1 1 2 16,-3 1 1-16,2-2 0 0,-1 0 2 0,0 2 1 0,-2 0 2 15,0 0 0-15,0 0 1 0,1-1-1 0,-1 1-2 0,0-1-3 0,2 1-3 16,-1-2-4-16,-1 1-3 0,2-2-3 0,-2 1 0 0,2 1-3 16,-1-2-2-16,-1-1-3 0,2 2 0 0,0-1-3 0,-2 0-1 0,1-2 0 15,3 3 1-15,-2-3 3 0,0 0 3 0,1 3 2 0,-2-3 2 16,3 2 3-16,-1-2 2 0,0 2 1 0,0-1 1 0,1 1 2 0,-3-2 2 15,2 1 0-15,2-1 2 0,-2 1 1 0,0-1 2 0,2-1 1 0,-2 2 2 16,4-1 0-16,-4 0 2 0,3 1 0 0,-3 0-1 0,0-2 1 16,2 1-1-16,-2 0 1 0,2 0 0 0,-2 2-2 0,3-4 1 0,-1 3-2 15,-2-2 0-15,2 0-1 0,-2 0-2 0,4 2-2 0,-2-1 0 16,0-2 0-16,0 1-1 0,0 0-2 0,1 1 1 0,-1-2-2 0,1 1 0 16,1-2 2-16,-1 1-1 0,0 1 1 0,-1-2-1 0,4 2 0 0,-4-2-1 15,2 1 0-15,-1-1 0 0,-1-1-1 0,2 1 0 0,-2-3 0 0,2 1 1 16,-1-2-2-16,-1 0 0 0,1-1 0 0,-1-1-1 0,0 0-1 15,-1-1 0-15,1-2-1 0,2 1-1 0,-2-2 2 0,0-1 0 0,-1 2-1 16,0-4-2-16,0-1 1 0,0 1-1 0,0-2-1 0,0 1-1 16,-1-2 1-16,0 2-2 0,1-3 0 0,-1 0 1 0,-2 0-1 15,3-4-1-15,-3 3-2 0,2-1-1 0,-1 0 0 0,0-1 0 0,-1 0-2 16,4 0-1-16,-4 1 0 0,2-3-2 0,-1 0-1 0,0 2 1 0,-1-2 4 16,2 0 2-16,-1-1 1 0,0 2 3 0,-1-1 3 0,2 0 2 15,2 0 2-15,0-2 1 0,-4 2 1 0,2-2 3 0,1 0 1 0,-3 1 1 16,2-1 1-16,1 0-2 0,-1 1-2 0,0-3-4 0,2 1-4 15,-1 1-3-15,1 1-2 0,0-5-3 0,-2 4-1 0,0-4-3 0,1 4 0 16,-1-1 0-16,0-2-3 0,1 2-2 0,-1 1 1 0,1-1 0 16,-3-1 0-16,1 3 1 0,-1-1 0 0,1 1 1 0,0 1 0 15,-1 0 0-15,-1 0 2 0,2 1 0 0,0-1 3 0,-2 2 2 0,0-1 3 0,0 1 2 16,0 2 2-16,0-2 1 0,0 1 4 0,0 0 2 16,0 0 2-16,0 2 2 0,1 0 1 0,1-3 2 0,-1 3 2 0,-1 0-1 15,2-3-2-15,1 1-1 0,-2 0-1 0,1 0-1 0,-1 1-1 0,3-2-1 16,-3 3-2-16,1-2-2 0,0 0 1 0,1-1-4 0,-2 1 0 15,3 1-1-15,-3-1-2 0,2 2 1 0,-1-3-1 0,1 3 0 16,-2-1-2-16,2-1-1 0,-1 3-1 0,1-1-1 0,-1-1 0 16,0 2-1-16,-1-1-1 0,2-1 0 0,-1 2 0 0,0-1-1 0,-1-1 1 15,2 2-2-15,-1-1 1 0,0-1 0 0,0 2 1 0,2-1 1 16,-3-1 2-16,1 2 2 0,1-1 1 0,0-1 4 0,0 2 1 0,1-1 2 16,0-1 1-16,2 2 2 0,-2 0 0 0,0 0 3 0,1 1 1 0,0-1 0 15,0-1 1-15,0 3-1 0,1-1-2 0,0-2 0 0,-1 5 0 16,0 0-2-16,0-2 1 0,-1 0-2 0,2 2-1 0,1 1 2 15,-3-2-2-15,1 1 0 0,0 3-1 0,3-3 0 0,-5-1 2 16,2 4-2-16,-2 0-1 0,0-2 1 0,2 1 1 0,-2 0 0 0,0 2 0 16,2-2 0-16,-2 1-1 0,0-1 0 0,-1 2-2 0,-1-1 0 15,3 0 0-15,-3-3 0 0,1 6-2 0,-1-2 1 0,3-1 0 0,-3-1-3 16,1 2 0-16,-1-3-2 0,4 4 0 0,-4-4-1 0,3 1-1 16,-3 0 0-16,2 0 0 0,-1-3-2 0,0 2-1 0,2-3-2 15,-2 2-2-15,0-2 1 0,-1 0 1 0,2 1 3 0,0-2 2 0,-1 1 1 16,-1 0 1-16,3 1 2 0,-3-3 1 0,1 3 2 0,-1 1 1 0,3-4 3 15,-4 3 3-15,1 2 1 0,-1-2 5 0,2 1-1 0,-1 1 0 16,-1-1-1-16,0 1 0 0,0 0-1 0,0 2 1 0,0-1 0 0,0 0-1 16,0-1-1-16,0 2 0 0,0 0 0 0,0 0 0 15,0 0-2-15,0-2 1 0,0 3-2 0,0-2 1 0,2 1-2 0,0-2 1 16,-2 1-2-16,1 0-1 0,-1 1-1 0,2-3-1 0,-1 0 0 16,-1 2 0-16,3-2 0 0,-3 1-1 0,3 1 1 0,1 0-1 0,-3-2 0 15,1 3 0-15,-1-1-2 0,3 1 1 0,-3-1-1 0,1 0 2 0,-1 2 1 16,3 1 0-16,-3-2 0 0,1 0 1 0,0 1 1 15,-1 1 0-15,-1 0 1 0,3 1 2 0,-2-2 0 0,-1 1 3 0,2 2 0 16,0-2 1-16,-2 4-2 0,1-6 0 0,-1 4 0 0,2-1-1 0,-1 3 1 16,-1-1-2-16,2 0 1 0,0-1-2 0,-2 1-1 0,1-3 1 15,1 4-1-15,-1-1 2 0,-1 0 2 0,2-1 2 0,-2 3 3 0,2-2 3 16,-2 0 3-16,1 2 2 0,-1-2 2 0,0 2 3 0,0-2 2 16,2 3-1-16,-2-1 2 0,0 1 0 0,2 0-1 0,-2 0-1 0,0 2-2 15,0 0-1-15,0-1-2 0,0 1-2 0,0 2-2 0,0-2-2 16,0 3-4-16,0-1-4 0,0 1-2 0,0 1-3 0,0 0-6 15,0 0-5-15,0 0-11 0,0 1-13 0,0 0-15 0,0 0-18 0,-2 1-25 16,0-1-29-16,1 2-36 0,-1-1-36 0,-1-1-57 0,0 1-67 0,-2-1-97 16,0-1-113-16,-2 3-61 0,-2 0-37 0,1-4-10 0</inkml:trace>
  <inkml:trace contextRef="#ctx0" brushRef="#br0" timeOffset="74145.9339">18190 6633 106 0,'-2'-5'497'0,"2"2"-10"0,-1 0-91 0,1 0-133 0,-2 2-71 15,2-2-41-15,-2 1-25 0,2 2-15 0,0 0-8 0,0 0-6 16,0 0-9-16,0 0-9 0,0 0-11 0,0 0-14 0,0 0-12 0,0 0-10 16,0 0-11-16,0 0-8 0,0 0-8 0,0 0-5 0,0 0-4 15,0 0-5-15,0 0-4 0,0 0-2 0,0 0-3 0,0 0-4 0,0 0-2 16,-1 2-5-16,1-2-1 0,-2 3 0 0,2-2 2 0,-1 2 2 16,1 0 5-16,-2 0 6 0,0 3 3 0,1-2 3 0,-1 3 5 0,0 1 3 15,-2-1 5-15,3 3 3 0,-4-1 5 0,2 2 5 0,-1 1 4 16,1-1 0-16,1 4 0 0,-2-3 0 0,0 2-3 0,0 1-4 0,3 0 0 15,-3 0-1-15,1 1 0 0,2-2-1 0,-3 3 0 0,3-4 1 16,-1 2-1-16,2-1 0 0,-2-1 1 0,1 2-1 0,1-3 1 16,0-2-1-16,0 1 0 0,1 0 2 0,1-4 0 0,-2 2 1 0,3 0 2 15,-1-3 0-15,0 0 2 0,1-1 1 0,0-1 4 0,0-1 3 16,3-1 2-16,0 0 4 0,1 1 0 0,3-3 1 0,-1 2 1 0,0-2-1 16,4-2 0-16,1 2-2 0,1-3-1 0,0 1-3 0,1 0-2 15,1-1-3-15,1 0-4 0,-1 0-3 0,0-1-5 0,0 1-3 0,-2 1-3 16,1-1-5-16,0 0-9 0,-3 0-13 0,0 0-15 0,-3 2-19 15,1-1-26-15,0 1-28 0,-1 1-46 0,-2 1-50 0,-2-1-89 16,3 3-109-16,-5 2-72 0,-1-1-54 0,-3 1-27 0,-2 2-13 0</inkml:trace>
  <inkml:trace contextRef="#ctx0" brushRef="#br0" timeOffset="75513.9597">18082 8148 379 0,'0'-4'519'0,"0"1"-49"0,0 2-82 16,-2 0-83-16,2-2-85 0,0 0-51 0,-1 3-33 0,1-2-19 16,0 2-9-16,0 0-8 0,0-1-4 0,0 1-9 0,0 0-7 15,0 0-10-15,0 0-10 0,0 0-9 0,0-2-7 0,0 2-4 0,0 0-4 16,0 0-4-16,1-2 0 0,-1 2-3 0,0 0-1 0,0 0-2 16,0 0-1-16,0 0-2 0,0 0-2 0,0 0-4 0,0 0-4 15,0 0-2-15,0 0-4 0,0 0-5 0,0 0-5 0,0 0-6 0,0 0-6 16,0 2-5-16,-1-2-7 0,-2 3-4 0,3-1-3 0,-1-2-2 15,1 3 0-15,-4 1 1 0,4 0 1 0,-1 1 2 0,-1-1 2 0,0 3 3 16,1-2 5-16,-1 3 4 0,-1 1 4 0,1 0 6 0,1 1 6 16,-2 0 6-16,-1 0 1 0,0 1 2 0,3 0 0 0,-3-1 1 0,1 0-1 15,1 1 1-15,-1-2 1 0,2 2-1 0,-1-2-1 0,-1 1-1 16,1-1 0-16,1-1 1 0,-3-1 0 0,4 0 0 0,-1-2-1 16,-1 1 1-16,2-3 0 0,-3 3-2 0,3-2 1 0,0-1 1 0,0 0 0 15,0 1-1-15,0-4 2 0,0 3 0 0,0-3 0 0,0 0 0 16,0 0 0-16,0 0 0 0,0 0-1 0,0 0 2 0,0 0 0 0,0 0 2 15,0 0 0-15,0 0 0 0,0 0 0 0,0 0 3 0,0 0 0 16,0 0 1-16,0 0 1 0,0 0 1 0,0 0 1 0,0 0 1 16,0 0-1-16,0 0 1 0,0 0-1 0,0 0 0 0,0 0-1 0,0 0-1 15,0 0-2-15,0 0 0 0,0 0-4 0,0 0-2 0,0 0-2 0,0 0-2 16,0 0-5-16,0 0-3 0,0 0-2 0,0 0-3 0,0 0-3 16,0 0 1-16,0 0-1 0,0 0 0 0,0 0 1 0,0 0 0 15,0 0 2-15,0 0 0 0,0-3 1 0,0 3 1 0,0-4 3 0,0 3 0 16,0-1 2-16,0 0 1 0,0-1 0 0,0 1 1 0,0-1 0 15,0-2-1-15,0 2 0 0,0-1-2 0,0 1 1 0,0-2-1 16,0 1-1-16,0-1 1 0,0 0 0 0,0 0-3 0,0 1-1 0,0-1-1 16,0-1-1-16,0 2-2 0,0-1-1 0,0-2-2 0,0 2 0 15,0 0-2-15,3 0-1 0,-3 0 0 0,2 0-2 0,-1 1 0 0,-1-1 1 16,2 0 0-16,0 0 1 0,-2 1 2 0,1-1 3 0,-1-1 1 16,2 2 1-16,-1 0 0 0,1-1 1 0,0 2 2 0,-2-2 0 15,0 2 3-15,0 1-1 0,1-1 2 0,-1 0-1 0,0 2 1 0,0-2 0 16,2 1 0-16,-2 1 0 0,1-1-2 0,-1-1 0 0,0 2-3 15,0-1-1-15,2 2-1 0,-2-2-4 0,2 1 0 0,-1-2-2 0,-1 3-1 16,2-2 0-16,0 0-1 0,-2 0 0 0,1 1 0 0,-1-1-1 16,3 0 0-16,-2-1-1 0,-1-1-2 0,2 1-1 0,0 1-2 0,-2-1-1 15,1-1-1-15,-1 1-1 0,3 1 0 0,-3-1-1 0,2 1-1 16,0-1 1-16,-1 0 1 0,-1 0 1 0,2 1 2 0,-1 0 2 0,-1 0 2 16,2 0 4-16,-2 1 5 0,2-2 2 0,-1 3 3 0,-1-2 2 15,0 2 0-15,0-1 3 0,0 1 0 0,0-2-1 0,4 2 1 16,-4-1 0-16,0-1 0 0,0 2-2 0,1-2 2 0,-1 1-1 0,0 1 0 15,3 0 1-15,-3 0 0 0,1-1 0 0,-1-1-1 0,0 2 2 16,0 0 0-16,2-1 0 0,-2 1 1 0,0-1 1 0,2 1-1 16,-2 0 0-16,0-2-1 0,0 0 1 0,0 2-1 0,1-1 1 0,-1 1 0 15,0-2 0-15,0 2-1 0,2 0 1 0,-2 0 0 0,0 0 0 16,0 0 0-16,0 0 0 0,0 0 0 0,0 0 0 0,0 0-1 16,0 0 1-16,0 0-2 0,0 0 2 0,0 0-1 0,0 0 0 0,0 0 0 15,0 0 0-15,0 0 0 0,0-2-1 0,1-1-1 0,-1 3 1 0,0 0 1 16,0 0-1-16,0 0-1 0,0 0 2 0,0 0 0 0,0 0 0 15,0 0 1-15,0 0 0 0,0 0 1 0,0 0-1 0,0 0 1 16,0 0 0-16,0 0 1 0,0 0-1 0,0 0 0 0,0 0 0 0,0 0 0 16,0 0 0-16,0 0-1 0,0 0 1 0,0 0 0 0,0 0-1 15,0 0 0-15,0 0 0 0,0 0 0 0,0 0-1 0,0 0-1 16,0 0-1-16,0 0-1 0,0 0-1 0,0 0-1 0,0 0-2 0,0 0-1 16,0 0-1-16,0 0-2 0,0 0-3 0,0 0-2 0,0 0-3 15,0 0-5-15,0 0-3 0,0 0-6 0,0 0-5 0,0 0-7 0,0 0-7 16,0 0-7-16,0 0-7 0,0 0-11 0,0 0-8 0,0 0-11 15,0 0-10-15,0 0-10 0,0 0-11 0,0 0-8 0,-1 0-6 16,1 0-9-16,0 0-9 0,0 0-10 0,0 0-10 0,-2 5-27 0,2-5-37 16</inkml:trace>
  <inkml:trace contextRef="#ctx0" brushRef="#br0" timeOffset="75864.9282">18041 8085 81 0,'0'-3'475'0,"0"2"-55"0,0-2-87 15,0 3-72-15,0-3-64 0,0 3-41 0,0 0-30 0,0 0-20 16,0 0-14-16,0 0-11 0,0 0-10 0,0 0-11 0,0 0-14 0,0 0-11 15,4 0-10-15,-3 3-10 0,2-3-6 0,-2 0-4 0,3 3-3 16,-1-2-2-16,0 2 0 0,0 0-1 0,2 2 0 0,-2-1 2 16,5 1 2-16,-3 0 3 0,-1 1 2 0,3 0 1 0,-1 1 1 0,-1 0 1 15,3 3 0-15,-2 0 1 0,2-2-1 0,-1 3 2 0,0-1 2 16,1 1 2-16,-1 1 1 0,1-1 1 0,-1 1 0 0,1 0 0 16,-1 0-1-16,-1-1-4 0,1 0-7 0,-2 1-9 0,3-2-7 0,-3 1-11 15,2 0-11-15,-1-2-14 0,-2-1-15 0,1 1-20 0,2-2-22 16,-3 0-22-16,1-1-21 0,1-2-26 0,-3-1-28 0,2 0-24 0,-2 1-21 15,2-4-42-15,-2 0-50 0,2 0-40 0</inkml:trace>
  <inkml:trace contextRef="#ctx0" brushRef="#br0" timeOffset="76112.4197">18332 8015 415 0,'-2'-2'472'0,"2"-1"-49"0,-1 1-68 0,-1 1-80 15,2 0-53-15,0 1-41 0,0 0-28 0,0 0-21 0,0 0-19 16,0 0-16-16,0 0-15 0,0 0-14 0,0 0-14 0,0 0-14 0,0 0-12 16,0 0-11-16,0 1-7 0,0 2-5 0,0-2-4 0,0 3-2 15,0 1 2-15,-2-3 0 0,2 3 1 0,0 0 2 0,0 3 0 0,-1-1 2 16,-1 2 4-16,2 0 3 0,0 1 4 0,0 3 5 0,-1-1 2 16,1 1 3-16,0 2-3 0,-3 0-8 0,1 2-19 0,2 0-20 15,-1 2-38-15,-1-1-47 0,1 3-78 0,-1 1-95 0,-1-1-93 0,-1 4-93 16,0-1-51-16,-3 0-27 0,1 1-19 0</inkml:trace>
  <inkml:trace contextRef="#ctx0" brushRef="#br0" timeOffset="77929.5536">18105 9235 318 0,'0'0'340'16,"0"-3"-71"-16,0 2-51 0,0 1-40 0,0-1-25 0,0 1-17 0,0-2-9 16,0 2-3-16,0-1-5 0,0-1-4 0,0 2-7 0,-2 0-7 15,2 0-8-15,0 0-6 0,0 0-2 0,0 0 1 0,0 0-2 16,0 0-3-16,0 0-4 0,0 0-5 0,0 0-5 0,0 0-4 0,0 0-5 15,0 0-7-15,0 0-6 0,0 0-4 0,0 0-6 0,0 0-6 16,0 0-5-16,0 0-4 0,0 0-4 0,0 0-4 0,0 0-2 0,0 0-2 16,0 0-2-16,0 0-3 0,0 0-1 0,0 0-1 0,0 0-1 15,0 0-1-15,0 0 0 0,0 0 0 0,0 0 0 0,0 0-1 0,0 0-1 16,0 0 1-16,0 0-1 0,0 0-2 0,0 0 1 0,0 0-2 16,-2 0 0-16,2 0 0 0,0 0-2 0,0 0-1 0,0 0-2 15,0 0-3-15,0 0-2 0,-1 2-2 0,1-2-1 0,-2 1-1 0,2-1-1 16,-2 2-1-16,2-2 2 0,-1 2 1 0,-1-1 1 0,2 3 2 15,-1 0 3-15,-1-1 1 0,2 2 3 0,-2 1 4 0,-1 0 1 0,2-1 3 16,-1 3 3-16,0-1 2 0,-2 2 1 0,3 3 1 0,-4-4 1 16,1 3 0-16,1-1-2 0,0 2 1 0,1 1-2 0,-1-4-1 0,0 6-3 15,0-4-3-15,-1 1-2 0,0 0-3 0,1 1-3 0,1-3-3 16,-1 2-2-16,2 0-3 0,-3-2-4 0,1-1-3 0,2 1-4 0,-1-2-3 16,0-1-2-16,-1 2-2 0,3-4 0 0,-3 0 1 15,3 1 1-15,-1-4 1 0,-1 2 5 0,2-3 3 0,0 2 6 0,0-3 4 16,0 0 1-16,0 0-3 0,0 0 0 0,0-3 0 0,0 2 0 15,0-3 2-15,0 2 2 0,0-4-1 0,0-1 2 0,0 2 0 16,0-2-1-16,0-3-4 0,0 0-6 0,2 0-6 0,-1-1-1 0,-1-1 3 0,3-1 1 16,-1 1 2-16,-1-2 0 0,3-1-1 0,-3 1-1 15,4-1 0-15,-2 1 0 0,0-2-1 0,2 2 1 0,0 0 0 0,1-1 3 16,-1-1 4-16,1 3 3 0,-1 0 3 0,3-1 3 0,0 3 3 16,-2-1 3-16,2 0 2 0,-1 0 4 0,2 4 2 0,-3-2 1 0,2 3 2 15,-1-2 1-15,0 4 0 0,1-2 2 0,-1 2-1 0,1 0 0 16,-3 0-2-16,2 3-2 0,-2-1 0 0,0-1-4 0,-1 3-4 0,1-3-2 15,-1 4-2-15,0 0-2 0,1 0-2 0,-4 0 1 0,2 4 2 16,-1-3 2-16,0 3 3 0,-2 1 2 0,0 0 3 0,0 1 1 16,0 2 4-16,0-2 1 0,-4 4 4 0,1-2 2 0,2 2 3 0,-6 0 2 15,4 0 0-15,-3 2 0 0,0-2 0 0,-1 0-1 0,1 1-3 0,-2-1 1 16,0 0 0-16,0 2 0 0,2-5 3 0,-2 2 4 0,3 0 1 16,-1-3 2-16,-1 0 2 0,3 0 3 0,-4-2 4 0,5-1 3 15,-2 2 4-15,3-2 3 0,-1-1 3 0,0 0 2 0,1-1 3 0,-1 1 0 16,2 0-1-16,1-2-2 0,0 0-1 0,0 0-1 0,0 0-2 15,0 0-3-15,0 0-2 0,0 0-4 0,0 0-4 0,0 0-4 16,0 0-4-16,0 0-5 0,0 0-3 0,0 0-4 0,0 0-4 0,1 0-4 16,1 0-7-16,-2 0-3 0,0 0-6 0,1 0-3 0,1 0-5 15,1 1-3-15,-1-1-4 0,-1 2-2 0,1 0-1 0,1 1 1 0,1-3 0 16,1 5 2-16,-1-1 1 0,2 1 2 0,1 2 3 0,-3-2 3 16,5 3 2-16,-2-1 5 0,1 2 3 0,2-1 4 0,-3 2 1 15,3-1 4-15,-1 1 2 0,0 3-1 0,1-3 1 0,0 0 3 0,1 0 1 16,-3 0 2-16,0 0 2 0,0-1 4 0,1 1 1 0,-1-3 4 15,-2 2 1-15,2-1 1 0,-2-2 2 0,2 1 0 0,-3-3-1 0,-2 3 2 16,2-4 1-16,-2 2 1 0,2-5 1 0,-2 4-1 0,-2-1 0 16,1-1 0-16,0-2-1 0,-1 0-8 0,-1 0-11 0,0 0-25 0,0 0-32 15,0 0-65-15,0 0-80 0,0 0-109 0,0 0-121 0,0 0-67 16,-1-2-39-16,-1-3-22 0,-1 0-17 0</inkml:trace>
  <inkml:trace contextRef="#ctx0" brushRef="#br0" timeOffset="97168.7482">18147 12954 432 0,'0'0'435'0,"1"1"-89"15,-1-1-130-15,0 0-74 0,0 0-46 0,2 0-28 0,-2 0-15 16,2 0-9-16,-1 0-6 0,3 0-7 0,-3 0-11 0,-1 0-15 16,2 0-19-16,1 0-23 0,-1 0-27 0,-1 0-27 0,3-1-27 0,-2-2-29 15,-2 3-28-15,3 0-49 0,1 0-57 0,-1 0-50 0,-3 0-45 16</inkml:trace>
  <inkml:trace contextRef="#ctx0" brushRef="#br0" timeOffset="98220.3844">18330 14241 384 0,'2'-2'396'16,"-1"1"-93"-16,-1-1-138 0,2 2-83 0,1-2-53 0,1 2-44 15,-3-1-33-15,2-1-35 0,2 2-30 0,-2-1-30 0,0 0-27 0,2 1-55 16,-2 0-69-16</inkml:trace>
  <inkml:trace contextRef="#ctx0" brushRef="#br0" timeOffset="99101.9586">18455 15576 113 0,'0'0'478'0,"0"0"-3"0,0 0-4 0,0 0-95 0,0 0-141 16,0 0-83-16,0 0-55 0,0 0-33 0,0 0-22 0,0 1-13 0,0-1-4 15,0 0-3-15,0 0 1 0,0 0 0 0,0 0 3 0,0 0-1 16,0 0-3-16,0 0-4 0,0 2-4 0,0-2-6 0,0 0-6 0,0 0-3 16,0 0-1-16,0 0-2 0,0 1 1 0,0 1 0 0,0-2 0 0,0 0 1 15,0 0 0-15,0 0 0 0,0 0-1 0,0 0 1 0,0 0 0 16,0 0 0-16,0 0 0 0,0 0 0 0,0 0 0 0,0 0 0 0,0 0-2 16,0 0 0-16,0 0-4 0,0 0-8 0,0 0-11 0,0 0-13 15,0 0-17-15,0 0-13 0,0 0-16 0,0 0-26 0,0 1-32 0,0-1-75 16,0 0-95-16,0 0-69 0,0 5-57 0,0-2-28 0</inkml:trace>
  <inkml:trace contextRef="#ctx0" brushRef="#br0" timeOffset="104144.0494">21049 7453 142 0,'0'0'381'0,"0"0"-69"0,0 0-72 0,0 0-77 0,0 0-44 16,0 0-27-16,0 0-19 0,0 0-15 0,0 0-6 0,0 0-5 15,0 0-5-15,0 0-6 0,0 0-7 0,0 0-5 0,0 0-7 0,0 0-7 16,0 0-5-16,0 0-2 0,0 0-3 0,0 0 0 0,0 0 3 16,0 0 6-16,0 0 6 0,0 0 6 0,0 0 6 0,0 0 6 0,0 0 4 15,0 0 5-15,0 0 6 0,0 0 2 0,0 0 5 0,0 0 4 16,0 0 3-16,0 0 2 0,0 0 1 0,-3 0 0 0,3 0 0 15,-2 0-5-15,1 0-2 0,-1 0-5 0,1 0-6 0,-3 0-7 0,3 0-5 16,-1 0-6-16,1 0-4 0,-3 0-6 0,3 0-3 0,-2 0-5 16,1 0-2-16,-2 0-3 0,0 0-4 0,3 0-3 0,-1 0-1 0,1 0 0 15,-3 0-1-15,3 0 1 0,-2 0 0 0,1 0 2 0,0 0 0 16,1 0 1-16,-1 0 0 0,2 0 1 0,0 0 1 0,0 0 0 16,0 0 0-16,0 0 2 0,0 0-1 0,0 0 1 0,0 0 0 15,0 0 1-15,0 0 1 0,0 0 0 0,0 0 0 0,2 0 2 0,-1 0-1 16,1-1 0-16,0 1-2 0,1-2-3 0,-2 1-1 0,3 1 0 0,-3-2-4 15,2 1 0-15,2-2 0 0,1 1-3 0,-1-1 1 0,1 0-2 16,1-1 0-16,4-1-3 0,-3 1 0 0,0-3 1 0,1 2 1 16,4 1 1-16,-4-3 1 0,4 1 0 0,-2-1 1 0,-1 2-1 0,2-1 2 15,-2 0-2-15,-1 0 1 0,0 1-3 0,1 1-2 0,-4 0-2 16,2-1-3-16,-2 5-1 0,-1-5-2 0,0 3-2 0,-2 0-3 16,-1 1-1-16,-1 1-3 0,-1 0-1 0,0 0 0 0,0 0-1 0,-1 1 1 15,-1 1 2-15,-3 0 2 0,2 3 2 0,-4-2 1 0,0 3-1 0,-1 0 2 16,-2 0 1-16,-2 2 3 0,3-1 2 0,-4 1 2 15,-1-1 1-15,2 3 1 0,-1-3 1 0,0 0 0 0,-1 2 0 0,2-1 3 16,1-2 0-16,0 0 4 0,3-1 2 0,0-1 1 0,2 2 3 0,0-4 0 16,1 2 2-16,4-3 0 0,-3 2 0 0,4-3-1 0,0 0 2 15,0 0 0-15,2 0 1 0,0 0 0 0,2 0 0 0,0-1 0 16,3-1 0-16,0 1-1 0,1-3-1 0,1-1-2 0,2 2 2 0,-1-2 0 16,1 1-1-16,1-1-2 0,1-1-1 0,-1 0 1 0,1 0-2 15,1 0-1-15,-2-1 1 0,-1 1 1 0,1-1-1 0,-1 2 1 16,-1-1 1-16,-1 0-1 0,-1 2-2 0,0 0 0 0,-1 0 0 0,-1 1-4 15,-5 1-7-15,2 1-24 0,-3 1-29 0,0 0-68 0,-4 3-88 16,-4 0-96-16,0 3-101 0,-3 0-53 0,-5 4-29 0</inkml:trace>
  <inkml:trace contextRef="#ctx0" brushRef="#br0" timeOffset="106244.2337">21027 7563 119 0,'-2'0'341'0,"2"-2"-94"0,0 1-51 15,0 1-31-15,0-2-16 0,0 1-12 0,0 1-6 0,0-1-5 0,2 1-4 16,-1-3-3-16,-1 3-4 0,2 0-3 0,-2 0-7 0,0 0-3 15,2-3-5-15,-2 3-2 0,0 0-5 0,0 0-3 0,0 0-3 16,0 0-2-16,0 0-2 0,0 0-4 0,0 0-2 0,0 0-5 0,0-1-3 16,0 1-8-16,0 0-6 0,0 0-7 0,0 0-6 0,0 0-6 0,0 0-7 15,0 0-7-15,0 0-6 0,0 0-5 0,1 0-3 16,2 0-5-16,1 0-3 0,-3 1 0 0,4 2-1 0,3-3-1 0,0 0 1 16,0 3-1-16,3-2 1 0,4 0-1 0,0 1 2 0,2-1-1 15,7 1 1-15,-2 0 1 0,2-2-1 0,3 0 1 0,1 2 0 0,2 1 2 16,0-3 1-16,0 0 1 0,3 0 2 0,-1 2 0 0,0-1 1 0,1-1 0 15,-1 2 2-15,-1-1 1 0,2-1 1 0,-2 2 0 0,-1-1 1 16,1-1 1-16,-4 0-1 0,1 0-2 0,-2 2-1 0,-1-1-1 16,-2-1-3-16,-1 0-2 0,-2 1 0 0,-2 1-1 0,-2-2-1 0,0 0-1 15,-3 0-1-15,-1 2-1 0,-4-2 0 0,0 0-1 0,-1 0 0 16,-1 0-1-16,-2 0-1 0,0 0-1 0,-3 0-5 0,-1 0-7 0,0 0-12 16,0 0-13-16,-1 1-13 0,-3-1-14 0,0 2-17 0,-2-1-18 15,-1-1-20-15,1 2-24 0,-2-1-32 0,-3 1-37 0,1 1-39 16,-1 0-38-16,-1-2-66 0,1 2-79 0,-3-1-36 0,1 1-17 0</inkml:trace>
  <inkml:trace contextRef="#ctx0" brushRef="#br0" timeOffset="106860.6221">21270 7446 76 0,'2'-5'345'0,"-1"2"-86"0,-1 0-54 0,2 0-41 0,0 0-23 15,-1 0-16-15,1 0-9 0,-1 0-7 0,1 0-4 0,0 1 0 16,-1 0-5-16,-1 0-4 0,2 1-4 0,0-2-3 0,-2 3-2 0,1-1-2 16,-1 1-3-16,0 0-2 0,0 0-3 0,0 0-4 0,0 0-4 15,0 0-2-15,0 0-6 0,0 0-6 0,0 0-7 0,0 0-5 16,0 0-7-16,0 0-8 0,-1 0-4 0,-3 1-5 0,3-1-2 0,-3 1-3 16,1 1 0-16,-2-1-2 0,1 3 0 0,-5-2 0 0,0 1 0 15,1 2 0-15,-4-1 1 0,1 2 0 0,0 0 2 0,-3 0 0 0,-3 0-2 16,4 2 1-16,-2 1-3 0,-2-1-1 0,2-1-2 0,0 0-1 15,0 1-3-15,0-1-1 0,2 2 0 0,-1-1-1 0,1-3-1 16,4 2-2-16,-4-2 0 0,4 2 0 0,0-2-2 0,2-1 1 0,1 2 0 16,1-4 0-16,2 3-1 0,-2-2 0 0,1 0 0 0,3-1-2 15,-3-1 1-15,4 2-2 0,0-2 0 0,0 1 1 0,0-2 0 0,0 3 1 16,1-1 2-16,2-1-1 0,-2 1 2 0,1 1 1 0,1-2 1 16,2 1 0-16,-2 1 1 0,2-1 0 0,2 2 0 0,-2-1 1 0,4 0 0 15,-1-1 0-15,0 3-1 0,-1-2 1 0,3 1-2 0,-1 1-2 16,2 0-2-16,0 2 1 0,-1-4-1 0,2 3-1 0,0 0 0 15,-1 0-1-15,1 0 1 0,0 0-2 0,0 2-1 0,-2-3 1 0,-1 3-1 16,3-1 1-16,-2 0 1 0,0 0-1 0,1-1 0 0,-3 0 0 16,0 0-1-16,0 0 0 0,-1 0 0 0,0 0 1 0,-1-1 0 15,-1-1 0-15,-2 0 2 0,3 1 1 0,-3-1 0 0,0-1 3 0,1-1 4 16,-4 0 2-16,1 1 6 0,-1-3 1 0,0 0 4 0,0 0 3 16,0 0 3-16,0 0 2 0,0 0 0 0,0 0 1 0,-1 0-2 0,-1 0-3 15,0-2-12-15,-2 1-17 0,0 1-25 0,0-2-31 0,3 1-55 16,-3 0-63-16,3-2-108 0,-3 3-129 0,1-4-74 0,0 3-47 0,-2-1-25 15,2 0-11-15</inkml:trace>
  <inkml:trace contextRef="#ctx0" brushRef="#br0" timeOffset="110100.5754">880 12012 52 0,'0'0'212'15,"0"0"-50"-15,-2 0-28 0,1 0-16 0,-1 0-12 0,2 0-7 16,-2-2-7-16,1 2-7 0,1 0-5 0,-2-2-5 0,2 2-8 0,0-3-6 16,0 3-6-16,0 0-3 0,0 0-5 0,0 0-3 0,0 0-1 0,0 0-3 15,0 0 1-15,0 0-1 0,0 0 1 0,0 0 0 0,0 0 1 0,0 0 1 16,0 0 0-16,0 0 2 0,0 0 3 0,0 0-2 0,0 0-2 15,0-2-3-15,0 2-2 0,0-2-5 0,0 2-2 0,-1-1-4 0,1 1-3 16,0 0-3-16,0 0-1 0,0 0-5 0,-2-2-1 0,2 2-3 0,0 0-1 16,0 0-2-16,0 0-3 0,0 0 0 0,0 0-2 0,0 0-1 0,0 0-2 15,0-1 0-15,0 1-1 0,0 0 0 0,0 0-1 0,0 0-1 16,0 0-2-16,0 0 1 0,0 0-1 0,0 0 1 0,0 0-3 0,0 0-4 16,0 0-8-16,0 0-10 0,0 0-13 0,0 0-18 0,0 0-19 0,0 0-22 15,0 0-22-15,0 0-21 0,0 0-19 0,0 0-14 0,0 0-13 0,0 0-13 16,0 0-15-16,0 0-53 0,0 0-71 0</inkml:trace>
  <inkml:trace contextRef="#ctx0" brushRef="#br0" timeOffset="110556.9015">2410 11623 201 0,'0'-1'157'0,"-1"-3"-35"0,-1 4-20 0,2 0-13 0,-2 0-12 16,1-3-12-16,1 2-10 0,-2 1-9 0,2-1-6 0,0 1-12 15,0 0-13-15,0 0-13 0,0 0-18 0,0 0-22 0,0 0-27 0,0 0-23 16,0 0-26-16,0 0-18 0,0 0-13 0,0 0-38 0</inkml:trace>
  <inkml:trace contextRef="#ctx0" brushRef="#br0" timeOffset="110983.8689">965 11886 38 0,'0'-2'163'0,"-1"-1"-46"0,1 2-26 0,0-1-14 0,0-1-13 16,0 0-11-16,0 0-11 0,0 1-9 0,0-2-7 0,0 3-5 0,1-1-3 16,-1-3-3-16,0 3-3 0,0-1-2 0,0 0-6 0,0 2-9 0,0-2-6 15,0 3-8-15,0 0-8 0,0 0-9 0,0 0-10 0,0 0-8 16,0 0-9-16,0 0-9 0,0 0-9 0,0 0-12 0,0 3-10 0,-1-1-13 15</inkml:trace>
  <inkml:trace contextRef="#ctx0" brushRef="#br0" timeOffset="111414.8975">2759 11710 49 0,'2'0'287'0,"-2"-5"-112"15,0 5-60-15,0-2-36 0,0-1-19 0,0 3-11 0,0 0-8 0,0 0-7 16,0 0-5-16,0 0-6 0,0 0-5 0,0 0-7 0,0 0-8 16,0 0-13-16,0 0-15 0,0 0-16 0,0 0-17 0,0 0-21 15,0 0-14-15,0 0-13 0,0 0-11 0,0 0-10 0,0 0-43 0</inkml:trace>
  <inkml:trace contextRef="#ctx0" brushRef="#br0" timeOffset="116352.4129">24259 8203 185 0,'0'0'161'0,"0"0"-51"0,0 0-39 0,0 0-25 16,0 0-19-16,0 0-11 0,0 2-10 0,0-2-7 0,0 0-5 0,0 0-4 15,0 1-6-15,0-1-8 0,0 0-9 0,0 0-15 0,0 0-15 16,0 0-20-16,0 0-24 0,-1 2-47 0</inkml:trace>
  <inkml:trace contextRef="#ctx0" brushRef="#br0" timeOffset="117160.5089">22447 3525 205 0,'0'-5'363'16,"-2"2"-94"-16,0 0-68 0,2 2-54 0,-1-2-38 0,1 3-33 15,0 0-21-15,0 0-16 0,0 0-11 0,0 1-6 0,0 2-8 0,0 0-5 16,0 2-3-16,0 2 0 0,0 2 3 0,0 1 5 0,0 5 7 15,0-1 6-15,-2 4 7 0,2 3 11 0,-1 1 8 0,-3 4 5 0,1 3 0 16,0 3-2-16,-4 3-5 0,2 3-7 0,-2 2-7 0,1 4-7 0,-2 4-3 16,0 3-2-16,-5 3 0 0,2 6 0 0,-3 4-2 0,0 8 0 15,-2 6-3-15,-2 6-4 0,0 6-6 0,-3 5-4 0,0 6 1 0,-1 7 8 16,-1 1 5-16,-1 5 6 0,2 2 0 0,0 3-2 0,-4 2-5 16,4-1-7-16,0 2-5 0,2 1-8 0,-2 0 4 0,4 1 10 0,-1-3 7 15,5-5 8-15,1-3 1 0,2 0-4 0,0-4-4 0,5-4-3 16,1-3-2-16,2 0-1 0,1-4-1 0,4-2 2 0,-1-5 4 0,4-4 5 15,0-5-4-15,3-2-6 0,1-3-9 0,-1-2-11 0,5-5-9 16,-4-2-12-16,3-5-13 0,0-2-12 0,-1-5-18 0,3-3-20 0,-1-1-24 16,-2-5-31-16,2-4-52 0,-1-4-64 0,-2-3-75 0,1-4-83 15,-2-3-41-15,0-4-22 0</inkml:trace>
  <inkml:trace contextRef="#ctx0" brushRef="#br0" timeOffset="117676.9504">22555 8580 466 0,'-4'-2'497'0,"-1"2"-59"0,2 0-87 15,-2 0-91-15,2 0-91 0,1 0-54 0,-1 0-35 0,3 0-22 16,0 0-14-16,0 0-7 0,0 0-4 0,0 0-4 0,2 2-3 0,-1-1-3 16,3-1 0-16,2 3-4 0,-2-1-5 0,3-2-4 0,3 4-2 15,0-1-1-15,1 0 1 0,5 0 1 0,0 1 4 0,4-1 1 16,6-1 3-16,-4 1 1 0,8 1 2 0,4-1 0 0,1-1-1 16,3 1 0-16,5-1 1 0,5 0-1 0,4 1-1 0,0-3 0 0,7 1-1 15,1 0-2-15,3-1-3 0,3 0-4 0,4 0-5 0,-1 0-2 0,3 0 1 16,2 0-1-16,-2 0 0 0,6 1 0 0,-4 1 0 0,3-2-2 15,0 2-1-15,1-1-4 0,-1-1-5 0,1 2-6 0,-1-1-7 16,1 1-6-16,-1-1-8 0,-4-1-13 0,2 2-13 0,-1-2-15 0,-4 0-16 16,-1-2-19-16,-3 2-20 0,-1-3-20 0,-3 0-23 0,-2 0-26 15,-3 0-32-15,-6-2-56 0,1 0-66 0,-5-2-46 0,-3-2-31 16</inkml:trace>
  <inkml:trace contextRef="#ctx0" brushRef="#br0" timeOffset="118343.7827">25522 2975 180 0,'-1'-3'202'16,"1"1"-58"-16,-2 0-39 0,0 2-25 0,2 0-15 0,0 0-16 15,0 0-15-15,0 0-13 0,0 0-12 0,0 0-5 0,0 0-3 0,-1 2 3 16,1 0 7-16,-3 1 5 0,2-1 8 0,-3 3 4 0,3-1 6 16,-3 2 5-16,1 2 5 0,0 2 7 0,0 1 7 0,-4 2 6 0,1 1 5 15,2 2 3-15,-3 2 1 0,1 3-1 0,-1 3-2 0,-2 3-1 0,1 3-3 16,0 3-3-16,0 3-2 0,-3 5-4 0,3 3-2 0,-1 5-5 0,-4 5-6 16,4 5-5-16,-1 1-3 0,-2 8-9 0,0 7-10 0,0 5-4 15,1 4 3-15,0 4-1 0,-3 8-3 0,2 7-2 0,2 5-3 0,-3 5-4 16,3 7-5-16,-1 3 4 0,2 2 8 0,1 4 7 0,-1 2 5 15,2 0 6-15,2 1 7 0,4 0-4 0,-2 2-6 0,3-3-1 0,0-1 1 16,0-1 6-16,3-1 6 0,0-4 6 0,2-3 7 0,0-7-2 16,4-3-8-16,-1 0-4 0,-2-5-2 0,3-7-4 0,1-1-3 0,0-1-2 15,0-6-4-15,-2-3 1 0,-1-4 0 0,-1-1 0 0,1-4-4 16,-3-2-2-16,-2 1 0 0,-1-6-2 0,-2 1-4 0,-4-4-8 0,0-3-10 16,1-1-13-16,-4-1-17 0,-4-6-20 0,0-3-21 0,1 2-38 15,-5-7-47-15,3-1-92 0,-2-5-114 0,0-3-77 0,-2-2-55 16,1-4-25-16</inkml:trace>
  <inkml:trace contextRef="#ctx0" brushRef="#br0" timeOffset="121010.4468">627 11886 148 0,'0'0'154'16,"0"0"-1"-16,0 0 0 0,0 0 2 0,0 0 2 0,0 0 0 0,0 0-3 15,0 0-4-15,0 0-9 0,0 0-11 0,0 0-11 0,0 0-9 16,0 0-11-16,0 0-11 0,0 0-8 0,0 0-7 0,0 0-7 0,0 0-8 15,0 0-5-15,0 0-6 0,0 0-6 0,0 0-5 0,0 0-6 0,0 1-5 16,0 1-5-16,-2 0-5 0,2 0-4 0,-1 0-4 0,-4 1-2 0,4-3-1 16,-2 6-2-16,-1-2 0 0,-1 2 1 0,1 1-1 0,-3 0 1 15,-2 3 2-15,1 0 0 0,-3 4 1 0,-2 0 2 0,2 6 0 0,-4-3 1 16,0 3 0-16,-2 2 0 0,1 1-3 0,-3 2-1 0,0 1-4 0,0 0-3 16,-1 3-3-16,-1 0 0 0,0 1-1 0,-1 0 2 0,3 0 0 0,-3 1 1 15,3-1 1-15,0 1-1 0,2-3 2 0,0-1 3 0,1 1 2 0,2-2-3 16,1 0-3-16,3-3-6 0,0-2-9 0,3 1-15 0,1-3-16 15,1-1-24-15,2-2-26 0,1-1-31 0,0-1-38 0,2 0-33 0,2-4-32 16,-2 0-68-16,3-2-85 0,-1-2-52 0,1 1-37 0</inkml:trace>
  <inkml:trace contextRef="#ctx0" brushRef="#br0" timeOffset="121526.3346">1027 11871 222 0,'-2'1'330'0,"2"-1"-97"0,0 0-69 0,0 0-53 0,0 0-33 0,0 0-23 16,2 1-12-16,-2-1-9 0,3 4-3 0,-1-3 1 0,-1 1 1 0,3 1 3 15,-1 1 2-15,2 0-1 0,0 3-2 0,2-1-3 0,-1 1 1 16,1 3-1-16,2-1 4 0,0 1 4 0,1 2 0 0,4 0 3 0,-3 0 0 16,5 5-2-16,0 0-1 0,1-2-3 0,-1 5-3 0,6 1-2 15,-1 1-1-15,1 2-3 0,0 3-2 0,3 4-5 0,0-3 0 0,2 7 3 16,-1-3 0-16,1 4-1 0,3 2 1 0,-2 1 0 0,1-1 0 0,-1 4 2 15,1-2 1-15,-1 0 0 0,2-2-4 0,-3 6-8 0,0-6-15 16,-1 1-18-16,-1 0-34 0,0-2-45 0,-3-1-44 0,1 0-46 0,-2-5-81 16,-2 2-103-16,0-5-56 0,-3-2-34 0</inkml:trace>
  <inkml:trace contextRef="#ctx0" brushRef="#br0" timeOffset="133608.8299">27659 3184 367 0,'0'0'373'0,"0"0"-108"0,0 0-70 0,0 0-52 0,0 0-32 16,0 0-22-16,0 0-12 0,0 0-10 0,0 0-7 0,0 0-7 16,0 0-10-16,0 0-10 0,0 0-10 0,0 0-11 0,0 0-8 15,0 0-7-15,0 0-5 0,0 0-4 0,0 0-3 0,0 0-2 0,0 0-1 16,0 0-1-16,0 0 0 0,0 0 1 0,0 0 1 0,0 0 1 0,0 0 2 16,0 0 0-16,0 0 3 0,0 0 0 0,0 0 1 0,0 0 0 0,0 0-4 15,0 0-5-15,0 0-9 0,2 1-14 0,-2-1-11 0,0 3-13 16,0-3-20-16,0 0-22 0,0 0-36 0,0 0-45 0,0 4-67 0,-2-3-82 15</inkml:trace>
  <inkml:trace contextRef="#ctx0" brushRef="#br0" timeOffset="134502.6972">27733 5209 234 0,'0'0'496'0,"0"0"0"0,0 0-84 0,0 0-127 16,0 0-77-16,0 0-50 0,0 0-30 0,0 0-18 0,0 0-7 15,0 0-4-15,0 0-2 0,0 0-3 0,0 0-5 0,0 0-7 16,0 0-7-16,0 0-8 0,0 0-9 0,0 0-6 0,0 0-6 0,0 0-4 16,0 0-4-16,0 0-3 0,0 0-4 0,0 0-1 0,0 0-6 15,0 0-2-15,0 0-4 0,0 0-5 0,0 0-3 0,0 0-2 0,0 0-3 16,0 0-2-16,0 0-2 0,0 0-1 0,0 0-1 0,0 0-1 16,0 0-1-16,0 0-2 0,0 0 1 0,0 0-1 0,0 0-1 15,0 0 0-15,0 0-1 0,0 0 0 0,0 0 0 0,0 0 0 0,0 0 0 16,0 0-1-16,0 0 1 0,0 0 0 0,0 0 1 0,0 0-1 0,0 0 1 15,0 0 1-15,0 0 0 0,0 0 1 0,0 0 0 0,0 0 2 16,0 0 0-16,0 0 0 0,0 0-1 0,0 0 2 0,0 0 0 16,0 0 1-16,0 0 0 0,0 0 0 0,0 0 0 0,0 0 0 15,0 0 1-15,0 0-1 0,0 0 1 0,0 0 0 0,0 0 2 0,0 0-2 16,0 0 0-16,0 0 0 0,0 0 0 0,0 0 0 0,0 0 0 16,0 0 1-16,0 0-1 0,0 0 0 0,0 0 0 0,0 0 0 0,0 0-1 15,0 0 0-15,0 0-1 0,0 0-1 0,0 0-3 0,0 0-5 16,0 0-9-16,0 0-11 0,0 0-15 0,0 0-18 0,0 0-26 0,0 0-29 15,0 0-44-15,0 0-52 0,0 0-83 0,0 0-101 0,0 0-73 16,0 0-56-16,0 0-27 0</inkml:trace>
  <inkml:trace contextRef="#ctx0" brushRef="#br0" timeOffset="136409.2557">28352 4423 253 0,'0'0'392'0,"0"0"-73"0,0 0-63 15,0 0-54-15,0 0-35 0,0 0-23 0,0 0-12 0,0 0-8 0,0 0-6 16,0 0-4-16,-2 0-3 0,2 0-8 0,0 0-7 0,0 0-8 16,0 0-9-16,0 0-5 0,0 0-7 0,0 0-5 0,0 0-6 15,0 0-5-15,0 0-5 0,0 0-4 0,0 0-6 0,0 2-6 0,2-1-5 16,-2-1-6-16,1 2-7 0,-1-2-4 0,2 1-5 0,0 1-5 15,1-2-1-15,-2 0-3 0,4 1 1 0,3 1-1 0,0-2 0 16,0 0 1-16,4 1-1 0,1 0 2 0,6-1-1 0,-2 2 2 0,5-2 0 16,0 2 2-16,4-2 0 0,-2 0 0 0,3 0-1 0,1 1 0 15,-1 1-3-15,3-2-3 0,-3 0-3 0,1 3-5 0,0-3-2 0,-1 0-3 16,0 3-3-16,-1-3-1 0,-1 1 1 0,2-1-2 0,-4 3 0 16,3-2 0-16,-5 1 0 0,2 1 3 0,-3-1 1 0,2 0 3 15,-2-2 3-15,0 4 4 0,-4-3 4 0,3 1 2 0,0-1 2 0,-5 1 2 16,3 0 2-16,-2-2 1 0,0 3 1 0,-2-3 1 0,1 2 2 0,-3-2-1 15,1 0 1-15,2 2-2 0,-5-2 2 0,-1 0-1 0,1 0 1 16,0 0 0-16,-1 0 1 0,-2 0 0 0,0 0 0 0,-1 0 1 0,-2 0 0 16,0 0 0-16,-1 0-1 0,-1-2-1 0,-1 2-3 0,0 0-3 0,0 0-6 15,-1 0-4-15,-1 0-7 0,-1-2-7 0,0-1-5 0,-2 3-6 16,-3-4-3-16,2 3-5 0,-4 1-5 0,2-2-2 0,-2 1-6 0,-2 1-2 16,-2-1-3-16,1-2-1 0,-2 3 2 0,-1 0 3 0,-3 0 4 15,1 0 5-15,-4 0 6 0,2 3 4 0,-3-2 3 0,1-1 3 0,-3 1 3 16,0 1 2-16,0-2 3 0,-2 1 5 0,1 1 3 0,0 0 4 15,-1 1 2-15,2-1 6 0,-2-2 0 0,2 2 2 0,-1 1 1 16,4-1-1-16,0-1 1 0,3 0-1 0,1 2 2 0,4-2 1 0,2 1 2 16,2 1 0-16,-1-3 3 0,5 2 0 0,-1-1 3 0,4-1 1 15,0 2-1-15,1-2-1 0,2 0-2 0,0 0 2 0,2 1 1 16,1 1 1-16,0-2 1 0,4 0 1 0,-2 0 1 0,3 0-1 0,2 0-1 16,0 0-1-16,2 0-2 0,3 0-2 0,0 0 0 0,1-2-1 15,5 1 1-15,-3 1-1 0,2-2-1 0,0-1-2 0,0 2-2 0,2-1 0 16,0-1-3-16,-2 2 1 0,2-1-3 0,2 1-3 0,-2-2-1 15,1 1-2-15,-1 1-4 0,-1-1-4 0,0 0-5 0,0-1-4 0,-1 3-13 16,0-4-16-16,-2 3-22 0,1-1-22 0,-3 1-27 0,0-3-34 0,0 4-52 16,-2-2-61-16,-3 2-49 0,1-2-43 0</inkml:trace>
  <inkml:trace contextRef="#ctx0" brushRef="#br0" timeOffset="137309.381">30606 4443 33 0,'0'0'170'0,"0"0"-40"0,0 0-22 0,0 0-14 0,0 0-4 16,0 0-1-16,0 0 1 0,0 0 3 0,0 0 0 0,0 0-2 15,0 0-1-15,0 0-3 0,0 0 0 0,0 0-3 0,1 0-1 0,-1 0-1 16,0 0-1-16,0 0-3 0,0 0 1 0,2 0 1 0,-2 0-2 0,0 0-2 15,0 0-2-15,0 0-2 0,2 0-3 0,-2 0-4 0,0 0-3 16,0 3-3-16,0-3-5 0,0 0-5 0,1 0-5 0,-1 0-5 0,3 0-5 16,-1 0-7-16,1 0-4 0,-2 0-5 0,3 0-4 0,-1 0-4 15,2 0-2-15,1 0-2 0,3 3-2 0,1-3-1 0,0 0-1 0,2 0-2 16,2 0-3-16,2 0-5 0,-2 0-4 0,5 0-1 0,-1 0-4 16,1 0-3-16,-1 0-3 0,3 0-3 0,0 0-3 0,-3 0-2 0,3 0-6 15,0 0-5-15,-3 0-3 0,2 0-3 0,-2 0 0 0,-1 0 4 0,0 0 1 16,-1 0 0-16,-1 0 0 0,-2 0-1 0,1 0 0 0,-3 0-2 15,-2 0-3-15,0 0-5 0,-1 0-4 0,-2 0-2 0,-1 0-3 0,1 0-3 16,-5 0-1-16,3 0-3 0,-4 0-6 0,0 0-11 0,-4 0-4 16,3 0-4-16,-5 1-1 0,-1-1-3 0,-1 1-2 0,0 1 0 15,-4 1 0-15,1-1 0 0,-6 1 1 0,2-1 2 0,-2 2 1 0,-1-1 1 16,-2-2 12-16,0 3 15 0,-1-1 15 0,-1-1 12 0</inkml:trace>
  <inkml:trace contextRef="#ctx0" brushRef="#br0" timeOffset="137494.6997">30791 4489 10 0,'-20'2'37'0,"2"-1"8"0,2 0 5 15,-2 1 11-15,6-2 11 0,-2 2 7 0,1-1 5 0,1-1 5 16,3 2 3-16,1-1 3 0,-1-1 3 0,3 2 3 0,1-2 4 0,2 1 5 15,0 1 9-15,-1-2 8 0,4 0 7 0,0 0 3 0,0 0 1 16,0 0-2-16,0 0-3 0,0 0-5 0,0 1-7 0,2 1-7 0,0-2-9 16,1 0-11-16,-2 0-8 0,1 0-12 0,0 0-12 0,1 0-14 0,0 0-12 15,3 0-10-15,-1 0-10 0,1-2-7 0,2 1-6 0,0 1-4 16,5-2-4-16,-2 1 0 0,3-1-2 0,-1 2-1 0,2-3 0 0,0 3 0 16,2-1 2-16,1-1 1 0,-1 2 2 0,0-2-5 0,2 1-9 15,0 1-16-15,0 0-18 0,0 0-35 0,1 0-40 0,-2 0-68 0,2 0-83 16,-3 1-83-16,0 1-85 0,-1-2-44 0,-2 2-25 0</inkml:trace>
  <inkml:trace contextRef="#ctx0" brushRef="#br0" timeOffset="140860.3029">25051 5978 90 0,'4'-3'231'0,"-3"1"-95"0,4-1-53 0,-2-1-36 0,2 1-19 15,-1 1-12-15,1 0-7 0,3-1-3 0,1 0-9 0,3 0-12 0,-3 0-15 16,5 0-18-16,2 2-18 0,1-2-16 0,2 1-16 0,1 0-15 15,0 1-44-15</inkml:trace>
  <inkml:trace contextRef="#ctx0" brushRef="#br0" timeOffset="145958.4552">30565 7786 130 0,'0'0'339'0,"0"-1"-55"0,0-2-54 0,0 2-33 0,0 1-22 15,0-3-14-15,0 3-12 0,0-4-8 0,0 3-3 0,0-1-9 0,0 0-10 16,-2-1-6-16,0 2-8 0,2 0-6 0,-1-2-7 0,1 0-8 0,-2 3-4 16,0-3-4-16,2 1-3 0,-1 1-4 0,1-2-3 0,-4 1-4 15,4 1-3-15,-2-2-3 0,0 1-3 0,2 1-4 0,0-1-5 0,-1 1-5 16,1-1-6-16,0 2-3 0,0 0-6 0,0 0-2 0,0 0-3 0,0 0-2 15,0 0-4-15,0 0-3 0,0 0-1 0,0 0-3 0,0 0-2 16,0 0 0-16,1-2-1 0,-1 2-1 0,0 0 0 0,0-1-2 16,0 1-2-16,0 0 0 0,2 0-2 0,0 0-1 0,2 0-2 0,-3 0 0 15,1 0-2-15,1 0 1 0,1 0-1 0,-1 0 0 0,2 0 1 0,3 0 0 16,1 0 0-16,0 0 2 0,3 0 2 0,2 1 1 0,-2 1 0 16,7-2 3-16,-3 2 1 0,6-1 2 0,0-1-1 0,2 2 1 0,-2-1 1 15,7-1-2-15,-2 2 0 0,1 1-1 0,2-2 0 0,0 1-2 0,2 1-1 16,-1-2 0-16,1-1-2 0,0 3 0 0,-1-3-2 0,-1 2 0 15,0-2-2-15,0 3 0 0,0-3 0 0,-1 0 0 0,-2 3-1 0,-2-3 0 16,-2 1 0-16,0 0 0 0,-3-1 1 0,2 2 1 0,-6-2 1 16,2 0 0-16,-1 0 2 0,-6 0 0 0,0 0 2 0,0 0 0 0,-1 0 1 15,-4 0 2-15,0 0 0 0,0 0 1 0,-2 0 0 0,0 0-5 16,0 0-7-16,-3 0-18 0,1 1-25 0,-2-1-37 0,0 0-45 0,0 0-56 16,-3 2-63-16,-1 0-93 0,1 0-111 0,-2 1-60 0,-2 1-33 0,-1-1-18 15</inkml:trace>
  <inkml:trace contextRef="#ctx0" brushRef="#br0" timeOffset="149603.3668">30281 8785 92 0,'0'0'137'0,"0"0"-6"0,0 0-5 15,0 0-4-15,0 0 0 0,0 0-3 0,0 0-1 0,0 0-3 16,2 0-6-16,-2 0-7 0,0 0-5 0,0 0-8 0,0 0-7 0,0 0-4 15,0 0-3-15,0 0-3 0,0 0-1 0,0 0-4 0,0 0-1 0,0 0-3 16,0 0-5-16,0 0-3 0,0 0-2 0,0 0-3 0,0 0-4 16,0 0-2-16,0 0-3 0,0 0-1 0,0 0-3 0,0 0-2 0,2 0-2 15,-2 0-1-15,0 0-3 0,0 0-1 0,0 0-1 0,0 0-2 16,0 0-4-16,0 0 0 0,0 0-3 0,0 0-1 0,0 0-3 0,0 0 0 16,0 0-2-16,0 0 0 0,0 0 1 0,0 0-2 0,0 0-1 15,0 0 0-15,0 0-1 0,0 0 0 0,0 0 0 0,0 0-1 0,0 0 0 16,0 0 0-16,0 0-1 0,0 0 1 0,0 0-1 0,0 0 1 15,0 0 1-15,0 0 0 0,0 0 3 0,0 0-1 0,0 0 1 0,0 0 1 16,0 0 0-16,0 0 1 0,0 0 0 0,0 0 0 0,0 0-1 0,0 0 0 16,0 0-1-16,0 0-1 0,0 0-2 0,3 0-1 0,-3 0-1 15,0 0-2-15,0 0 0 0,0 0-2 0,0 0 0 0,1-2-2 0,-1 2-2 16,0 0-1-16,0 0 1 0,0 0-1 0,0 0 0 0,0 0-2 16,0 0 2-16,0 0-1 0,0 0-2 0,0 0 1 0,0 0-2 0,0 0-1 15,0 0 0-15,0 0-1 0,0 0 0 0,0 0-1 0,0 0-1 0,0 0-2 16,0 0 1-16,0 0-1 0,0 0-1 0,0 0 2 0,0 0 0 0,0 0-1 15,0 0 0-15,0 0 1 0,0 0 0 0,0 0 0 0,0 0 0 16,0 0 0-16,0 0 0 0,0 0-1 0,0 0-2 0,0 0 1 16,0 0-1-16,0 0-2 0,0 0-1 0,0 0-1 0,0 0-1 0,0 0-2 15,0 0-2-15,0 0 0 0,0 0-2 0,0 0 0 0,0 0-2 0,0 0 0 16,0 0 0-16,0 0 0 0,0 0-1 0,0 0 0 0,0 0 0 16,0 0-1-16,0 0 1 0,0 0-1 0,0 0 1 0,0 0 0 0,0 0 2 15,0 0 2-15,0 0 1 0,0 0 2 0,0 0 2 0,0 0 1 16,0 0 2-16,0 0 2 0,0 0 3 0,0 0 1 0,0 0 2 0,0 0 1 15,0 0 3-15,0 0 0 0,0 0 2 0,0 0 1 0,0 0 1 0,0 0 0 16,0 0 0-16,0 0-1 0,0 0 0 0,0 0-1 0,0 0-3 16,0 0-3-16,0 0-2 0,0 0-5 0,0 0-3 0,0 0-4 0,0 0-6 15,0 0-4-15,0 0-4 0,0 0-3 0,0 0-5 0,0 0-4 16,0 0-5-16,0 0-5 0,0 0-1 0,0 0-3 0,0 0-2 0,0 0-1 16,0 0-1-16,0 0 0 0,0 0 0 0,0 0-2 0,0 0-2 15,0 0-3-15,-1 2-4 0,1-2-4 0,-3 3-4 0,3-3-6 0,0 0-8 16,-2 2-10-16,0-1-10 0,0 2-16 0,-1-1-21 0</inkml:trace>
  <inkml:trace contextRef="#ctx0" brushRef="#br0" timeOffset="153825.8762">657 9893 46 0,'1'-3'57'0,"1"-2"4"0,1 1 5 0,-1-1 3 0,1 3 1 16,-1-3 0-16,-1 2 2 0,1-1 4 0,1 1 0 0,-1-1 2 0,-1 0-2 15,1 2-2-15,-2-1-5 0,3 1-2 0,-2-1-5 0,-1 0-5 0,2 2-8 16,-2-1-5-16,0 0-4 0,1 0-8 0,-1 1-7 0,2-1-6 0,-2 2-5 15,0-1-5-15,0 1-5 0,2-2 0 0,-2 2-1 0,1-2-3 16,1 1-2-16,0 1-2 0,-1-2 2 0,1 0 0 0,1 2-3 0,0-3 1 16,-1 3-1-16,5-2 1 0,-3-1 2 0,0 1-1 0,1 0 1 0,2 2 1 15,-1-5 0-15,0 3 2 0,2-1 2 0,0-2 2 0,0 3 0 0,1-3 1 16,-1 2 1-16,4-2 1 0,-2 0 0 0,1 0 1 0,1-1 0 16,2 1 2-16,-3-3 1 0,3 1 1 0,2-2-1 0,0 2 1 0,-2-1 2 15,5 1 0-15,-3-2 0 0,4 0 0 0,-1 0 0 0,0-1-1 0,3 1 2 16,0-1-1-16,2-2-1 0,-3 4 0 0,4-1-2 0,0-2-1 0,0 3 1 15,2-2-3-15,-4 1 0 0,5 1-1 0,-3 1-2 0,2 0 1 16,-2 2 0-16,2-1-2 0,-2 2 0 0,-1-1-1 0,3 2 0 0,-3 0-2 16,1 0 0-16,-1 1 1 0,-2 1 0 0,2 1-1 0,-1 0 0 15,-1 1 1-15,1 1-1 0,-1 0 0 0,0-1 3 0,-3 2-1 0,3-1 2 16,0 1-1-16,0 0 0 0,-4-1 1 0,4 2-1 0,-2 0 1 16,-1-1 1-16,2 1-2 0,-1-1 1 0,0 2-1 0,-2-1 0 0,2 1-1 15,-2 0 1-15,3 0-2 0,-4 2 1 0,4-1-1 0,-2-2 0 0,-2 2 1 16,2 0-2-16,-1 0 0 0,0 2 1 0,1-3-1 0,-1 3-1 15,-1-1 1-15,-1 0 0 0,1-2 1 0,-2 4-2 0,2-4 0 16,-3 3 0-16,2-2 0 0,-3 1-2 0,1-1 1 0,-1 1 1 0,-1 0-1 16,1 1-1-16,-2-1 0 0,1-2 0 0,0 5 1 0,0-5 0 0,-2 3 0 15,-1 0 0-15,2-2 1 0,0 1 0 0,-1 0 0 0,2 0 1 16,-2 2 1-16,1-1-1 0,2-1 0 0,-2 1 2 0,1 0-1 0,-1 0 0 16,1-1 1-16,0 1-2 0,-1-1 0 0,3 0 0 0,-3 1 2 0,1-1-2 15,2 3 1-15,-1-3 0 0,-1 2 0 0,1 0 3 0,1 0-1 16,0 0 1-16,-1 1 1 0,1-1-2 0,-1 3 2 0,1-2-1 0,0 0 0 15,0 2 2-15,-1-2 0 0,1 2 0 0,-1 0 0 0,-2 1 1 0,3-1 0 16,-1 0-1-16,-1-1 1 0,0 4 2 0,-1-3 1 0,1 5 3 16,-2-6 2-16,1 4 1 0,-2-2 1 0,1 3 1 0,-1-1 2 15,2-1 0-15,-3 1 2 0,0 0 1 0,1 1 0 0,-1 4 2 0,0-4 0 16,1 2-1-16,0 1-2 0,-3 0 0 0,2 0-2 0,0 3-1 16,1-2 0-16,-1 3-1 0,-1 0-1 0,1-1-1 0,1 2-1 0,-1 2-2 15,0-1-2-15,1 2-1 0,-1-1 0 0,2 0-1 0,-2 3-1 0,3-4 0 16,-2 4-1-16,1 0 0 0,1-3-1 0,-2 3-1 0,1-2 0 0,2 2 0 15,1-1 0-15,-2-1 0 0,0 2-1 0,2-2-1 0,-1 0 0 16,-2 2-1-16,1 0 2 0,3 1 1 0,-4 0 3 0,2-1 2 0,-1 1 5 16,1 1 3-16,-2-1 3 0,0 2-1 0,1-2 2 0,0 4 2 0,-3-5 0 15,2 4 1-15,-1 0 1 0,-1-2 1 0,0 2-1 0,0-1-1 16,1 4-2-16,-1-3-3 0,-1 0-1 0,-1 1-6 0,3-3 0 0,-2 3 0 16,-1-2-2-16,-1 0-1 0,2 0 1 0,0 0 0 0,-2-3 0 15,1 1-1-15,-1 0 2 0,1-3-1 0,-1 2-1 0,-1-2 1 0,0-3-2 16,-1 3 0-16,2-3 1 0,-2 0-1 0,3 0-1 0,-3-2 1 0,0 1-1 15,0-2 2-15,1 0-2 0,-1 0-1 0,-2-3 0 0,1 4 2 16,1 0 2-16,-1-3 2 0,-2 0 2 0,1 1 1 0,-1-2 1 0,0 1 1 16,-1 0 2-16,1 2-2 0,-2-3-2 0,-1 0-5 0,0 0-7 15,-2 1-10-15,0 0-17 0,-1 0-18 0,-2 1-23 0,0-1-22 0,0-1-28 16,-3 2-28-16,0 0-40 0,1-3-44 0,-2 1-61 0,1-1-70 16,0-2-63-16,-2 1-60 0,2-4-30 0,0-3-17 0</inkml:trace>
  <inkml:trace contextRef="#ctx0" brushRef="#br0" timeOffset="154617.68">2524 9457 229 0,'0'0'252'0,"0"0"-48"0,0 0-25 16,0 0-19-16,0 0-13 0,0 0-11 0,0 0-8 0,0 0-9 0,0 0-10 15,0 0-11-15,0 0-12 0,0 0-13 0,2 0-11 0,-1 0-9 16,2 0-8-16,-1-1-7 0,2 1-8 0,-2-3-3 0,1 2-3 16,0-3-3-16,-1 1 0 0,3-2-2 0,-2 1-1 0,2-1-1 0,2 0-4 15,1-2-3-15,0-1-3 0,-1 0-4 0,3-1-5 0,0-2-1 0,1 1-1 16,2-2 1-16,-2 0 0 0,3 2-1 0,-1-3 1 0,-2 3 1 16,3-1-1-16,-1-1 1 0,-1 0 1 0,-1 0 1 0,1 2-1 0,0 0 0 15,-4 2 0-15,0-1-2 0,1 4-1 0,-4-2-7 0,0 2-10 16,0 1-18-16,-2 1-22 0,0 1-28 0,-3 2-32 0,0 0-40 0,-1 5-44 15,-3 2-81-15,-2 3-98 0,-1 0-55 0</inkml:trace>
  <inkml:trace contextRef="#ctx0" brushRef="#br0" timeOffset="159141.3092">25680 9034 58 0,'4'-4'62'0,"-3"0"-4"0,1-1-1 0,-1 0 0 0,1 2 2 15,0-3-2-15,-1 2-2 0,-1 1-1 0,2-3-2 0,0 2-4 16,-2 0-4-16,2-1-1 0,0 2-2 0,-2-1 1 0,1 3 0 0,-1-3-3 16,0 1-3-16,0 1-4 0,0-1-7 0,0 1-3 0,0 1-6 15,0 1-4-15,0 0-3 0,0 0-5 0,0 0-1 0,0 0-8 0,0 0-5 16,0 0-5-16,0 0-1 0,0 0-4 0,2 1-1 0,0-1 1 16,-1 2 1-16,1 1 2 0,-1-1 2 0,4 1 3 0,-2 2 2 0,1 2-2 15,2 0-1-15,-2 0 5 0,1 3 7 0,0-2 8 0,1 4 7 16,-1-1 9-16,4 6 6 0,-4-1 8 0,2 3 7 0,-2 2 4 15,-1 1 6-15,2 5 4 0,-3 1 4 0,1 4 5 0,-3 3 9 0,-1 2 0 16,0 4-2-16,0 3-5 0,-1 0-5 0,-3 5-8 0,0 1-7 16,-1 0-11-16,1 3-9 0,-1 1-4 0,-2-3-1 0,2 6-3 0,1-2-1 15,-2 0-1-15,2-2 0 0,1 1-1 0,2-1-1 0,-3-3 0 16,4 0-1-16,0 0 2 0,4-4 1 0,-3-1 4 0,2-1 1 0,2-2 0 16,1-4-3-16,1 0-2 0,-1-4 1 0,1 1-4 0,2-4 0 15,-1 0-1-15,0-4-1 0,0-1 2 0,-1 0 1 0,1-3 0 16,-1-1-1-16,-1-3-7 0,3 0-9 0,-4-3-16 0,-2-1-20 0,1 1-30 15,-1-2-36-15,-3-5-38 0,0 3-43 0,-2-1-78 0,-1-2-97 16,0 0-59-16,-4-1-37 0</inkml:trace>
  <inkml:trace contextRef="#ctx0" brushRef="#br0" timeOffset="159915.0886">27128 10655 6 0,'-2'0'140'16,"2"-2"-6"-16,0 2 1 0,0 0 1 0,0-1 3 0,0-1-1 15,0 2-6-15,2-2-7 0,0 1-7 0,-2 1-10 0,1-2-10 0,3 2-10 16,-3 0-9-16,1 0-12 0,-1 0-11 0,-1 0-9 0,4 0-10 16,-4 0-7-16,1 0-6 0,1 0-6 0,-1 0-6 0,3 0-4 15,-3 0-4-15,3 0-1 0,0 0-4 0,1 0-3 0,1 0 1 0,2 0-3 16,1 0 1-16,1 0-1 0,1 0 0 0,5 0 2 0,-4 0-1 15,6 0 2-15,1 0 0 0,1 0-2 0,2 0-2 0,3 2-1 0,2-2-3 16,2 0-1-16,0 0-3 0,5 0-2 0,1 0-3 0,3 0 1 16,2 0 3-16,2 0 3 0,2 0 3 0,4 0 1 0,3 0 1 0,1 0 1 15,1 0 2-15,4 0 2 0,3 0 3 0,0 0 2 0,3 0 1 16,2 0 2-16,2 0 4 0,-1 0-2 0,3 0-5 0,3 1-6 0,-3 1-6 16,4-2 1-16,0 2 3 0,-4-1 4 0,5-1 2 0,-1 2 1 15,1 0-1-15,-1 1 1 0,2-3 2 0,-1 3 1 0,0-1 0 0,0-1 1 16,-1 2 0-16,3-1 4 0,-2-1 4 0,-1 1-3 0,0 1-6 0,-2-2-5 15,0 2-4-15,-3 0 0 0,-2 0 4 0,1-1 1 0,-4 1-1 16,0-1 1-16,-2 2 1 0,-5-1 0 0,1-1 0 0,-2 1 0 0,-3 1 2 16,-1-1 0-16,-2-1 1 0,-3 1 3 0,0 1 3 0,-3-3-2 15,-3 1-3-15,2 1-2 0,-4-1 0 0,-1-2 1 0,-3 5-2 0,0-5 0 16,0 2 2-16,-4-1-2 0,0 1 0 0,-2-1 0 0,1-1 1 0,-4 2 0 16,1-1 0-16,-4-1 1 0,3 2 0 0,-3-2 1 0,-1 1-2 15,-3 1 1-15,3-2 0 0,-4 1 1 0,1 1-1 0,-2-2-1 0,-1 1 2 16,0-1-1-16,-1 0 1 0,-1 0-1 0,-1 2 1 0,-3-2-1 15,1 0 0-15,-1 0 0 0,-1 0 2 0,-1 0 0 0,1 0-2 0,-2 0 2 16,-3 0 0-16,0 0 0 0,0 0 0 0,-1 0-4 0,0 0-7 16,-2 0-10-16,0 0-16 0,0 0-26 0,0 0-33 0,0 0-32 0,0 0-29 15,0 0-65-15,0 0-80 0,0 0-55 0,0 0-42 0</inkml:trace>
  <inkml:trace contextRef="#ctx0" brushRef="#br0" timeOffset="162274.8626">1934 7415 64 0,'-2'-5'66'0,"2"2"-1"15,0-1 1-15,0 0-3 0,0 1-5 0,0 2-2 0,0-3-3 16,0 3-3-16,0 0-4 0,0-2-2 0,0 3-2 0,0-3 0 0,0 3-1 16,0 0-3-16,0 0-2 0,0 0-5 0,0 0-6 0,0 0-6 15,2 0-4-15,-2 0-6 0,0 0-5 0,0 0-5 0,2 0-3 0,-1 0-3 16,1 0-2-16,1 3 0 0,0-3 3 0,2 0 4 0,0 3 4 0,2-1 5 15,2 2 4-15,0-3 3 0,2 2 3 0,2 1 4 0,1 0 4 16,3-1 2-16,4 2 2 0,-2 0 3 0,6-3 2 0,-1 2 1 0,3-1-1 16,1 1-1-16,2 1-3 0,3 0-1 0,2-1-1 0,3 1-1 15,1-1 2-15,1 1-4 0,0 2 0 0,4-1-1 0,0 2-2 0,2 0-1 16,0 3-2-16,3 0-2 0,-1 1-1 0,0 0-1 0,-2 5-3 16,3 0-1-16,-2 4-2 0,1 2 1 0,-1 3 1 0,-4 2 2 0,1 3 2 15,-1 3 1-15,-2 4 2 0,0 4 2 0,-1 2 1 0,-2 5 2 0,1 3 1 16,-3 5 0-16,1 2 2 0,1 7 0 0,0 2 0 0,0 2-4 0,-2 5-4 15,2 3 4-15,0 5 8 0,3 1 6 0,-1 3 4 0,1 5 3 16,3 3 5-16,-1 2 1 0,2 2 2 0,1-1-1 0,3 0 1 16,2 1 0-16,-2-2-2 0,5 1 5 0,-1-3 8 0,1-1-2 0,0-1-9 15,0-2-6-15,1-3-4 0,-3 1-6 0,-1-4-6 0,-2-5-3 16,-2 0-4-16,-1-3 0 0,-2-2-2 0,0-2-1 0,-4-3 1 0,0 0 0 16,-3-2-5-16,-2-5 1 0,-2 3 1 0,-3 0 2 0,0-1 0 0,-4 2 3 15,-4 0 0-15,0 1 3 0,-3 2 1 0,-5 0 2 0,0 0 1 16,-2 2 0-16,-3 2-2 0,0-2-14 0,-4 3-21 0,-2-3-19 0,-1 3-20 15,-2 0-25-15,0-2-29 0,0 1-32 0,0-3-38 0,0 3-45 0,0-2-48 16,0-1-80-16,2-2-98 0,-1-1-53 0,2-3-30 0</inkml:trace>
  <inkml:trace contextRef="#ctx0" brushRef="#br0" timeOffset="163591.3693">28405 10705 48 0,'-5'-4'447'0,"0"2"-11"0,1 1-85 0,1-3-121 15,2 3-65-15,-3 0-33 0,4-2-26 0,-1 1-18 0,1 1-12 16,0-1-8-16,1-1-7 0,-1 3-7 0,2-1-8 0,0 1-8 16,-1-2-8-16,1 1-8 0,-1 1-7 0,3-2-7 0,-3 2-6 0,3 0-7 15,1-1-1-15,0 1-3 0,2-2-2 0,1 2-1 0,1-1-1 16,0 1-1-16,4-2 1 0,3 2 0 0,-2-1 2 0,3-1 2 0,5 2 0 16,-1 0 2-16,5 0 2 0,-1-1 0 0,5-1 2 0,1 2-1 15,4-1 2-15,2-1 0 0,2 2 1 0,2 0 2 0,5 0 1 0,0-3 0 16,3 1 2-16,2 2-1 0,4-2 2 0,2-1 0 0,1 1 1 15,5 1-1-15,1-3 1 0,4 4 1 0,2-3 0 0,3 1 0 0,3-1 1 16,0-1-2-16,5-1 1 0,0 3 1 0,1-3 1 0,3 3 0 0,2-3 1 16,3-1-1-16,0 1 1 0,5 0-1 0,0 0-1 0,1-1 0 15,2 1-2-15,3-3 1 0,-1 1 1 0,0 0 2 0,2 0-1 0,-2 0-1 16,-2 2-1-16,3-3-2 0,-3 2 1 0,0 0 1 0,-2-1-2 0,1 0 2 16,-1 0-1-16,-3-1 0 0,-1 3 0 0,-2-4 0 0,-7 6-3 0,-5-3-2 15,-5 1 3-15,-4-1 5 0,-4 1 4 0,-3 3 5 0,-4-3 6 16,1 2 4-16,-5-1 4 0,0 2 4 0,-6-3 5 0,-1 0 3 15,-4 2 5-15,-1-1 6 0,-6 1 8 0,-2 1 7 0,-3 0 4 0,-4-1 3 16,-2 0 3-16,-3-1 3 0,-2 2 4 0,-3 1 2 0,-5-3 2 16,2 3 1-16,-2-1-1 0,-3 0-1 0,-1 0-4 0,-3 1-8 15,1-1-6-15,-3-1-6 0,1 0-11 0,0 0-10 0,-3 0-14 16,1 0-14-16,0 0-23 0,-2 0-25 0,-2 0-32 0,0-2-34 0,2 3-40 16,-1-1-43-16,-1 0-61 0,0-1-68 0,-2 4-93 0,3-3-103 15,-4 1-60-15,2 0-37 0,-1 1-15 0</inkml:trace>
  <inkml:trace contextRef="#ctx0" brushRef="#br0" timeOffset="164974.3072">31580 4081 24 0,'7'15'60'0,"1"0"-2"0,2 2 0 16,-2 1-4-16,4-1-6 0,-1 2 1 0,2 2-1 0,0 1 0 0,-1 3 1 15,2-2-1-15,-1 3 3 0,3 0 0 0,-3 2 2 0,1 0 0 0,-2 1-2 16,2 1-2-16,-2 1 0 0,-3 1-1 0,2 1 0 0,-3-2-1 16,-1 3-5-16,-1 2-2 0,0-2-3 0,-1 2-2 0,-4 0-3 0,-1 1 2 0,0-1 0 15,0 1-2-15,-1 0 1 0,-3-2-3 0,-1 1-1 16,0-1-2-16,-2 0-2 0,1 0 2 0,-1-1 2 0,-3 0-2 0,2-2-2 0,-2 1 0 15,-1-2-2-15,3 0-3 0,-1 1-1 0,-2-2 0 0,3 1 0 0,-2 0 0 16,0-1 3-16,1-2 0 0,1 1 2 0,0 0-3 0,2-2-3 16,2 4 0-16,-1-2 1 0,2-1 4 0,-1 2 3 0,4-1 2 0,0-1 1 15,2 2 2-15,3 0 1 0,-2 0 1 0,3 2-2 0,2-3 1 0,0 3-3 16,2-1 0-16,2 2 2 0,-1-1-2 0,1 1-2 0,1-2-2 0,4 1-5 16,-4-1-3-16,2 0-3 0,0 0-2 0,0-2-4 0,-1 0-3 15,0 0-1-15,-1-2-2 0,-2 1-3 0,0 0-3 0,-2-2-1 0,-1 3-4 16,-1-4-3-16,-4 2 2 0,0 1 1 0,-3-1 3 0,0-2 0 0,-3 0 4 15,0 2 3-15,-4-1 6 0,-1-1 6 0,-2 1 5 0,-2 1 5 0,-1-2 2 16,0 1 6-16,-2-1 1 0,0-1 4 0,-2 2 0 0,0-1-2 0,0-1-1 16,1 2-2-16,1-1-1 0,-2-1-5 0,2 2-3 0,0-1-5 15,4 1-4-15,-1 3-3 0,1-1-2 0,0-1 0 0,3 1 1 0,1 2 1 16,4 2 0-16,0-1 0 0,1-1 1 0,4 3 0 0,1-1 1 16,2 2-1-16,1-1 1 0,2 0-1 0,5 2-1 0,-2 0-2 0,3 0 2 15,0 2 2-15,4 0 2 0,-2 1 1 0,1 2 0 0,-1-1 2 0,3 3-1 0,-2-1 0 16,-1 2-2-16,1 3 2 0,-1-1-1 0,0 2-1 0,-3-3 1 15,1 5 1-15,-5-1-3 0,1 0-4 0,-4 0-2 0,0 0-4 0,-3-1-2 16,-3 1-2-16,-1-1 0 0,-5-1-2 0,-1 0-3 0,-1-3-2 0,-1 0-1 16,-5 1-2-16,-1-5 1 0,-2 0 0 0,-1-1 1 0,0-1 1 0,-4-1 3 15,2-1 3-15,-3-3 3 0,1-2 4 0,-2 2 4 0,3-2 4 0,-2-1 5 16,-1-2 5-16,1-2 3 0,0 1 4 0,-1-2 0 0,2 0-3 16,1-3-13-16,0 1-20 0,-1-2-25 0,3 0-29 0,0-3-43 0,0 0-50 15,3-2-93-15,-1-1-114 0,-1-2-78 0,5 0-63 0,-4-2-32 16,4-5-18-16</inkml:trace>
  <inkml:trace contextRef="#ctx0" brushRef="#br0" timeOffset="165507.8923">32471 6469 146 0,'0'-6'341'16,"0"0"-75"-16,0 0-41 0,0 0-26 0,0 1-17 0,0 0-17 0,0 0-12 15,0 0-9-15,0 1-10 0,0 1-10 0,0 1-12 0,0-3-13 16,0 5-15-16,-2-2-14 0,2 1-17 0,0 1-17 0,0 0-13 15,0 0-12-15,0 0-8 0,-2 1-5 0,2 1-3 0,-2 3 0 0,-1-1-2 16,-1 1 1-16,3 3 2 0,-4 1 1 0,2 3 3 0,-2 2 3 0,-2 2 6 16,2 0 4-16,-2 4 5 0,1 0 3 0,-2 1 0 0,-1 5 0 0,2-2 0 15,1 1-4-15,1 4-2 0,-2-1 0 0,0 0-2 0,4 1 0 0,-2-1-2 16,2 1 1-16,1-1 0 0,0 0-1 0,1-1 1 0,1-1 1 0,1-1 0 16,1-1 2-16,0-1 2 0,1 0 2 0,0-2 2 0,0-2 4 0,5-1 2 15,-3-1 2-15,1-3 4 0,0 1 1 0,3-2-1 0,0-1 0 0,0-3-7 16,1 0-12-16,2-4-17 0,0 2-21 0,3-4-24 0,-2-2-25 15,2-1-37-15,2-1-46 0,-2-2-46 0,1-4-50 0,1 2-81 0,-1-4-97 16,3-2-54-16,-4-2-33 0</inkml:trace>
  <inkml:trace contextRef="#ctx0" brushRef="#br0" timeOffset="165877.5669">32613 6786 316 0,'-6'-2'235'0,"-1"1"-66"0,-1-1-52 0,4 0-30 0,-2 2-18 0,1 0-8 0,-2 2-4 16,4 0-2-16,-2-1-2 0,4 1-6 0,-2 2-6 0,-2 1-7 15,4-2-7-15,1 2-5 0,-4-1-1 0,4 1 0 0,0-2-2 0,4 4 0 16,-3-1 1-16,1 0 2 0,1 0 1 0,0 0 2 0,2 0 0 0,-2-2 3 16,2 1 2-16,-1 0 3 0,1 0 3 0,3 2 0 0,-2-5 1 15,1 3-1-15,1-2 0 0,-1-1-2 0,1-2-5 0,0 2-2 0,2-2-3 16,1-2-3-16,-3 2-3 0,0-2-5 0,1-1-4 0,-1 0-5 16,0-1-6-16,-2 0-5 0,2 0-4 0,-2-3-5 0,-1 0-4 0,-2 1-3 15,2-1 1-15,-3-1-1 0,-1-1 2 0,-1 0 0 0,-1 0 0 0,-1 0 2 16,-3 1 2-16,2 1 4 0,-2 0 4 0,-1-2 5 0,-2 2 6 0,0 0 6 15,-1 1 7-15,-2 3 4 0,1-2 2 0,-1 0 3 0,-1 2 2 0,-1 1 1 16,-1 2 2-16,1 0 2 0,-1 0-1 0,0 2-2 0,2 1-2 16,-2 2-2-16,2 0-4 0,-1 0-3 0,2 2-3 0,0 2 0 0,-2 2-3 15,5-2-1-15,-1 3 0 0,0 0-1 0,1 1 0 0,3 2 0 0,0 0 0 16,0 2 0-16,2 1 3 0,0-2 0 0,2 4 1 0,1-3 3 0,1 2 2 16,2 0 1-16,2 1 2 0,-1-1 0 0,1 1-1 0,3-2-2 15,1 0-2-15,1-1-6 0,1-1-8 0,2 0-13 0,0-1-15 0,0-1-14 16,0-3-15-16,5 0-24 0,-2 0-27 0,1-4-32 0,-1-1-34 0,1-3-31 15,1 0-29-15,1-1-64 0,-1-4-83 0,0-1-44 0</inkml:trace>
  <inkml:trace contextRef="#ctx0" brushRef="#br0" timeOffset="166507.694">32958 6420 397 0,'-10'-19'516'16,"2"3"-82"-16,2 1-124 0,0 2-80 0,1 2-54 0,-1 3-39 15,-1 1-30-15,3 1-24 0,-1 2-20 0,1 1-16 0,0 3-13 0,-1 0-14 16,1 4-11-16,0 0-7 0,0 4-10 0,0 3-5 0,-1 1-2 0,2 1-3 16,-3 5 1-16,5 0 0 0,-2 4 1 0,-1 1 6 0,3 4 8 0,-3 0 4 15,3 3 4-15,1 1 3 0,-2 3 2 0,1 0 3 0,1 2 3 0,-2 3 2 16,0-1 2-16,2 1 2 0,-1 0 5 0,1-1 4 0,-2 3 3 16,1-2 0-16,1 0-2 0,-2-1 0 0,-1-2 0 0,3-1-2 0,-1-1-2 15,1-1 0-15,-2-3-2 0,1-2-3 0,1-3-1 0,-2-1-5 0,0-1-5 16,2-3-6-16,-1-4-6 0,1 0-5 0,-4-2-4 0,4-2-7 15,-1-3-8-15,1-1-15 0,-3-2-13 0,1-4-16 0,0 2-14 0,-1-4-14 16,0-4-13-16,-1-1-9 0,-1 0-7 0,0-4-3 0,0-3-3 0,-1-1-2 16,-2-3-2-16,2-4 4 0,1 2 8 0,0-5 16 0,0-1 21 0,1-1 20 15,-1-1 25-15,2 1 23 0,0-2 26 0,1 1 21 0,-1 0 21 16,1 1 17-16,2 1 15 0,0 2 11 0,0 1 10 0,0 1 4 0,0 1 4 16,2 2-3-16,0 2-6 0,-1 0-10 0,1 2-10 0,1 1-12 0,0 2-13 15,2-2-13-15,-1 5-13 0,4-2-10 0,0 2-11 0,3-1-7 0,-1 2-8 16,1 2-4-16,1-1-2 0,1 0-2 0,3 3 0 0,-2-3-1 15,5 2-3-15,-1 1-2 0,1-3-4 0,1 2-9 0,-2-2-7 0,4 1-13 16,-4-1-13-16,3-1-10 0,0 0-10 0,-1 0-6 0,-2-3-6 16,0 0-2-16,-1 1-1 0,0-5 2 0,-3 0 3 0,-1 1 5 15,-2-2 7-15,-2-1 10 0,1-2 11 0,-4 0 17 0,-1-1 19 16,-4 0 20-16,3-2 21 0,-4 1 16 0,-2 1 15 0,0-2 12 0,-1 0 10 16,-2 3 7-16,2-1 10 0,-3 0 5 0,0 1 4 0,1 2 5 15,0 0 3-15,0 2-1 0,1 1-3 0,-1 0-9 0,-1 1-11 16,-1 2-14-16,4 1-14 0,0 3-14 0,0-2-13 0,0 5-11 15,1-1-10-15,-1 0-7 0,1 3-7 0,0 1-5 0,-2 2-2 0,1 1-2 16,0 4-1-16,0-1 1 0,-1 5 2 0,1 0 4 16,-2 2 2-16,0 3 4 0,1 0 3 0,-1 3 3 0,2 3 4 0,0 0 5 15,-2 3 4-15,2 1 3 0,-2 2 4 0,2 0 3 0,-1 5 1 16,0-3 4-16,3 2 3 0,-1-1 4 0,0 1 3 0,2 0 3 16,-1-2 4-16,1 1-2 0,0-3-7 0,0 0-9 0,0-2-12 0,1-3-19 15,-1 0-17-15,2-2-20 0,0-2-24 0,-2-2-18 0,1-1-19 16,-1-4-20-16,4-1-23 0,0-3-28 0,-3-2-31 0,1-1-20 15,1-4-16-15,0 0-17 0,1-5-18 0,-1-1-23 0,-1-1-30 0</inkml:trace>
  <inkml:trace contextRef="#ctx0" brushRef="#br0" timeOffset="166591.0983">33132 6870 212 0,'7'-17'260'0,"0"0"-32"16,1 1-37-16,0 3-32 0,1-3-27 0,2 3-22 0,2 0-19 16,-2 1-18-16,3-1-16 0,0 3-35 0,1 0-40 0,2 1-40 15,-1 0-44-15,3 1-71 0,-1 2-87 0,-1-1-69 0,1 1-61 0</inkml:trace>
  <inkml:trace contextRef="#ctx0" brushRef="#br0" timeOffset="167875.1633">32210 8035 19 0,'11'-8'137'0,"2"-4"-9"0,0 4-3 0,-1-3 1 16,1 1 3-16,1 2 1 0,-3-2-4 0,2 0-4 0,-1 0-1 0,-1 2-4 15,2-1-1-15,-2-1 0 0,-1 0-1 0,0 2 1 0,-2 1 0 0,0-1-2 16,-3-1-3-16,3 3-2 0,-5-2-4 0,0 3-4 0,-1 1-2 0,-1-2-5 16,-1 2-9-16,-1-1-7 0,-1 3-9 0,1-1-9 0,-3 0-12 0,-1 1-8 15,-2-1-10-15,1 3-7 0,-2 0-8 0,-5 0-4 0,2 0-8 16,0 3-4-16,-3-1-4 0,-2 1-1 0,0 2-1 0,-3 0 0 0,3 2 1 0,1 0 1 16,-1 1 1-16,2 0 1 0,1 1 1 0,-3 0 1 0,7 2-2 15,-3-1 2-15,3 3 0 0,1-3 1 0,3 2 1 0,1 1 2 0,2-1 0 16,2 2 1-16,2 0 1 0,1-2 1 0,2 2 0 0,3-2 1 0,1 0 1 15,2 1-1-15,0-1-1 0,7 0 1 0,-3 0-1 0,3-2-3 0,-1-1-1 16,-3 1 0-16,5-2-4 0,-3-1-3 0,0 3-4 0,-2-5-4 0,2 2-1 16,-5-2-3-16,1 0-3 0,-4-1-2 0,0 1-2 0,-3-1-1 15,0-1 0-15,-2 2 1 0,-3-3 2 0,-3 0 2 0,-2 3 2 0,-1-2 4 16,-2 1 4-16,-6 0 3 0,1 1 2 0,-4-1 2 0,-2 3 6 0,0-2 2 16,-3 2 4-16,1-2 4 0,-3 0 0 0,2 1 1 0,-1 0 0 15,3-1-1-15,-2-1-2 0,5 1 0 0,1 1-1 0,-1-4 0 0,4 3 1 16,2-2-1-16,0 1 0 0,2-1-1 0,2-2-2 0,2 0-3 0,-1 1-2 15,5-1-1-15,1 1-1 0,0-2-2 0,1 0-3 0,3-2-6 0,1 1-5 16,2-1-8-16,1 0-6 0,6-1-9 0,-1-1-6 0,2-1-6 16,1 0-8-16,5-3-5 0,0 1-7 0,1-1-4 0,1-1-6 0,1-1 0 15,1-1 1-15,-2 1 6 0,2-2 6 0,-2 1 6 0,-1-1 7 0,-1-1 8 16,0 0 6-16,-3 1 11 0,-1-2 11 0,-2 1 13 0,-4 2 16 0,2-2 13 16,-4 1 14-16,-1 0 10 0,-3-2 11 0,-2 3 7 0,-1-1 7 0,-2 0 5 15,-2 3 7-15,1-3 1 0,-4 3 3 0,2-1 0 0,-4 2-4 16,2 1-5-16,-4-1-8 0,5 2-9 0,-3 0-12 0,1 2-8 0,1 1-10 15,-3 1-7-15,4 2-9 0,-1 0-8 0,-2 0-7 0,2 2-4 0,0-1-4 16,0 5-2-16,0 0-1 0,2 0 0 0,-2 2 1 0,2 1 1 0,-1-1 3 16,3 4 2-16,-2 0 2 0,2 0 2 0,-1-1 1 0,2 2 3 15,2 1 2-15,-1-1 2 0,2 2 2 0,-2-2-1 0,3 0 1 0,-1-1 0 16,0 1 0-16,0-1 1 0,0-3-2 0,2 3 0 0,-1-4 1 0,0 0 2 16,-3-1-1-16,3-1 3 0,-1-1 0 0,2-2 3 0,-4-1 1 0,3 1 2 15,-1-3-2-15,2 0 0 0,-1 0 0 0,1-3-1 0,-1-2-1 0,1 2-2 16,2-4-3-16,-1 2-4 0,2-3-7 0,-3-2-8 0,3 0-6 0,-2-1-8 15,1-2-4-15,2 2-6 0,-1-1-1 0,-2-2-2 0,1 2-1 16,2-2-1-16,-5-1-1 0,3 2 0 0,-1 3 0 0,2-2 3 0,-3 1 5 16,-2 1 0-16,2 3 2 0,-2-2-1 0,-2 4-3 0,3-1-3 0,-3 4-2 15,1-1-2-15,1 2 0 0,0 1-1 0,-3 0 2 0,1 1 0 16,-1 2 1-16,2 2 0 0,0-1 1 0,-1 2 5 0,1 4 3 0,-2-3 7 16,1 2 6-16,-1 1 7 0,2 1 5 0,0-1 4 0,-2 1 3 0,1 0-2 15,-1 2-1-15,2-3-4 0,0 2-6 0,-1-1-4 0,1-1-7 0,-1 0-6 16,4 0-6-16,-4-1-4 0,1-1-1 0,-1-3-3 0,3 1-2 15,-3-2-11-15,2 0-14 0,1-3-14 0,-3 1-11 0,4-2-6 0,-2-2-3 16,1-1-1-16,0-1-2 0,-3 0 4 0,3-3 5 0,-1-2 0 0,0 1 2 16,0-4 1-16,1 1-1 0,-1-1 10 0,-2-2 12 0,3 0 15 0,-2-2 14 15,0-2 12-15,-1 2 10 0,3-2 11 0,-3-1 12 0,3-3 14 0,-3 3 13 16,1-3 10-16,1 3 13 0,-1 0 14 0,1-1 15 0,-2 3 11 16,1-2 9-16,0 4 6 0,2 2 6 0,-4-1-3 0,1 5-4 0,-1-3-9 15,2 3-11-15,-2 3-15 0,0-1-16 0,0 4-16 0,0 0-13 0,0 1-14 16,0 2-15-16,0 0-12 0,0 3-9 0,-2 2-6 0,2 2-3 0,-1 0 3 15,1 3 5-15,-4 2 6 0,2 1 8 0,0 2 8 0,1 1 6 0,-2 1 4 16,-1 1 4-16,1 2 1 0,0-1 3 0,0 1 2 0,-1 1 1 16,1-2 1-16,-1 0-2 0,1 0 0 0,0 0-1 0,-1-2 2 0,3-2 3 15,-2-1 1-15,1 1 2 0,0-4 4 0,1 0 2 0,-1-2 8 0,0-2 5 16,2-2 9-16,-1 2 7 0,1-4 11 0,0 2 9 0,0-3 6 0,0 1 5 16,0-3 1-16,0 0-5 0,0 0-1 0,0-3-4 0,1 1-4 0,1-3-6 15,0 2-6-15,1-1-9 0,2-4-10 0,-2 1-12 0,2-1-15 0,2-1-19 16,1-1-17-16,0-1-15 0,0 0-11 0,3 1-7 0,-1 0-5 15,-1-1-3-15,4 2-3 0,-4-1-1 0,1 0-4 0,1 2-3 0,-2 0 0 16,0 2-1-16,0-1 3 0,-1 4 3 0,0-2 4 0,0 4 5 0,-2-2 3 16,0 3 4-16,-1 1 3 0,0 1 4 0,0 1 2 0,-2 0 1 15,1 3 3-15,-1-1 4 0,-1 4 4 0,-1-2 4 0,-1 3 6 0,-1-1 7 16,1 2 7-16,-3-1 8 0,-3 1 6 0,1 1 9 0,-2 0 4 16,1 0 4-16,-5-2 4 0,2 1 3 0,-3-1 1 0,-1 1 3 0,1-4-1 0,-3 3 2 15,2-3-3-15,-3 0-2 0,2 0-9 0,-1-3-13 0,0 0-15 16,0-1-16-16,1-1-20 0,1-1-24 0,0-1-45 0,0-1-53 0,0-1-77 15,5-1-90-15,0-1-62 0,2-2-47 0,0 1-33 0</inkml:trace>
  <inkml:trace contextRef="#ctx0" brushRef="#br0" timeOffset="168140.3234">33010 7625 390 0,'4'-2'534'0,"-2"0"-2"0,0 1-97 16,1-1-147-16,-3 2-96 0,1 0-70 0,-1 2-44 0,2-1-27 0,0 2-20 16,-2 1-14-16,0 3-10 0,0-2-10 0,0 5-7 0,0 0-5 15,0 4 0-15,0-2 5 0,0 5 7 0,0 0 8 0,0 0 7 16,0 2 5-16,-2 0 2 0,0 3 2 0,2 0 3 0,-1 0 2 0,1 2 2 16,-2 1 2-16,1-1 2 0,-3 0-1 0,3 0-4 0,-3-3-8 15,0 3-11-15,3-2-12 0,-3 0-17 0,0-2-16 0,-1-1-22 16,2-2-26-16,-1 0-26 0,3-2-26 0,-4-1-25 0,2-4-22 15,0 0-30-15,0-1-32 0,0-3-55 0,-1-1-66 0,3-2-40 0,-2-2-29 16</inkml:trace>
  <inkml:trace contextRef="#ctx0" brushRef="#br0" timeOffset="169091.5664">32928 7977 144 0,'0'-6'429'0,"-2"0"-65"15,2 1-68-15,-2-1-68 0,2 3-47 0,0 0-37 0,0 0-26 16,0 1-21-16,0-1-16 0,2 1-16 0,-2 0-13 0,2 1-14 0,-1 1-11 15,1-2-10-15,1 2-7 0,0 0-5 0,0 0-4 0,4 0-2 16,0 2 2-16,0-2 1 0,1 1 3 0,1 1 1 0,2-2 3 16,0 2 4-16,2-2 0 0,0 0 1 0,-2 3-1 0,3-1 0 15,-1-2-2-15,1 2-2 0,-1-1-1 0,-2 1-4 0,3-1-2 16,-5 2-2-16,5 0-2 0,-4 0-2 0,0 0-2 0,-1 2-3 0,-1-2-1 16,0 3-1-16,-3-2-1 0,1 1 1 0,-2 0 1 0,0 0 0 15,-3 2 1-15,1-2 0 0,-2 2 3 0,-2 0 3 0,1 0 2 16,-1-1 2-16,0 2 7 0,-1-2 9 0,-1-2 9 0,1 1 8 15,-1 1 10-15,0-2 8 0,0-1 7 0,3 0 4 0,-4 1 4 0,2-1 5 16,-2-3 3-16,4 1 2 0,-1-1 1 0,1-1 0 0,1-2-3 16,-2 3-8-16,2-4-8 0,2-1-12 0,-2 1-10 0,3-3-9 0,-2 2-8 15,5-1-7-15,1-1-7 0,-2-2-7 0,-1 0-5 16,6-2-6-16,-2 0-3 0,0 1-5 0,1 0-2 0,4-1-2 0,-4 0 1 16,3 1-1-16,0 0 0 0,-1 0 0 0,1 1-1 0,0 1 1 15,-1 0 0-15,0 1 0 0,-2 2-1 0,3-1 0 0,-2 0 1 16,0 3-2-16,0 0-3 0,-1 2-2 0,-3-1-1 0,2 2-2 0,-1 2 0 15,-1-1 0-15,-2 2-1 0,3 0 2 0,-2 0-1 0,-2 2 2 16,2-1 2-16,-4 1 2 0,5 1 3 0,-3-2 3 0,1 1 4 16,-1-1 3-16,-2 0 4 0,1 1 2 0,0-1 3 0,-1 0 4 15,3-1 4-15,-3 0 4 0,1-1 4 0,-1 3 5 0,2-5 3 16,-1 2 4-16,-2-2 3 0,1 1 1 0,-1-1 1 0,0 0 1 0,2-1-1 16,-2-1-1-16,0 2-2 0,0-5-1 0,0 3-3 0,0-3-3 15,0 0-5-15,0 1-6 0,-2-2-5 0,1-1-4 0,1 2-4 16,-5-1-4-16,4-1 0 0,-2 1-2 0,-1-2 3 0,3 2 1 0,-4-2 0 15,2 3-1-15,-2-2-1 0,0 2-3 0,-1 0 0 0,1 1-3 16,0 1-1-16,1 0-3 0,-1 1 1 0,-3 2 1 0,3 0 1 16,-3 0 0-16,4 2 0 0,-3 1-1 0,0 2 2 0,2 2 1 15,-2 1 4-15,3-1 4 0,-1 2 4 0,-3 0 5 0,3 1 4 0,2 2 4 16,0 0 3-16,1 1 0 0,1-1 1 0,-1 2 1 0,2 0 1 16,0-1 0-16,2 0 1 0,-1 0 0 0,1 0 1 0,0-1 0 15,1-1 1-15,0-3 1 0,3 2 0 0,-1-3 1 0,0-1 1 16,-1 1 1-16,3-3-1 0,-1-1 1 0,3-1-2 0,-1-2-1 0,4-2 0 15,-2 0-1-15,2-2-2 0,-3 0-3 0,5-3-1 0,-2 1-3 16,1-1-4-16,0-2-3 0,0 1-3 0,0-2-3 0,-2-1-5 16,3 1-2-16,-5-2-3 0,4 0-1 0,-2 1-1 0,0-1-1 15,0 0 0-15,-1 1 1 0,-2 2-1 0,2-1-1 0,-3 0-2 0,-1 2-3 16,1 1-1-16,-2 1-3 0,-1-1-4 0,1 3-1 0,-2 0-2 16,-2 1 0-16,3 1 0 0,-1 2 1 0,-2 0-1 0,-1 0 1 15,2 0 1-15,0 2 0 0,-2 1 4 0,1 0 4 0,-1 1 5 16,0 1 6-16,0-1 6 0,0 2 6 0,0 0 4 0,0-1 1 15,0 1 1-15,0-1 1 0,0 1 2 0,0 1 1 0,0-1 0 0,0-1 2 16,2-1 3-16,0 0 2 0,-2-1 6 0,1 0 3 0,1-2 2 16,-2 1 2-16,2 0-1 0,-2-2-1 0,0-2 0 0,4 2 0 15,-3-3-1-15,1 0-1 0,-1 0-2 0,3-1-1 0,-1-3-6 0,-1 2-2 16,1-2-6-16,-2-2-7 0,1 1-3 0,1 0-3 0,-1 1 1 16,0-4-1-16,0 2 0 0,0-2-1 0,-2 3 1 0,0 0 4 0,-2-1 2 15,0 2 1-15,2-1-2 0,-2 1-2 0,-1 2-1 16,-1-1-1-16,1 0-3 0,0 3-1 0,-4 0-1 0,3 3-1 0,-2 0 0 15,-1 0 1-15,2 3-3 0,-3 2-1 0,0 0-1 0,1 3 0 16,-1 1 0-16,0 2 4 0,0-1 2 0,-1 4 6 0,2-1 3 16,1 2 4-16,1 0 1 0,-1 1 6 0,3 0 1 0,1 2 3 0,1 0 2 15,1-3 2-15,1 5 4 0,1-4 3 0,1 0 2 0,3-1 1 16,0-2 2-16,1 3 1 0,2-3-9 0,4-2-9 0,-4-1-27 16,5 0-33-16,2-3-54 0,0-1-63 0,2-2-101 0,0-3-119 0,2 1-75 15,0-4-48-15,1-1-27 0</inkml:trace>
  <inkml:trace contextRef="#ctx0" brushRef="#br0" timeOffset="170342.5128">31666 11188 93 0,'2'-16'141'16,"0"-1"1"-16,-2 1 1 0,0-1-3 0,0 0-5 0,0 0-5 15,-4-2-4-15,3 3-4 0,-2-2-5 0,-2-2-6 0,0 3-5 0,-3-1-6 16,0-2-5-16,-1 0-5 0,-4 3-4 0,4-1-4 0,-4-2-6 0,-3 3-7 16,2-2-3-16,-5 1-6 0,-1 0-2 0,0 2-4 0,-3-1-2 15,-1 1-3-15,-3 1-1 0,2 1-3 0,-5 1-3 0,0 1-3 0,-5 1-3 16,0 1-1-16,-1 2 1 0,-4 2 0 0,0 2-1 0,-2 1-1 16,-1 1-3-16,-2 2-1 0,0 2-3 0,-2 1-4 0,-1 4-1 0,1 2-4 15,-2 2-1-15,2 1-3 0,-4 3-1 0,4 3-3 0,-2 1-4 16,0 2-3-16,1 3-4 0,3 2-2 0,-1 2-1 0,2 2-1 0,1 2 1 15,1 0-1-15,2 5 3 0,2 1 2 0,1-1 1 0,2 6 1 16,1-5 1-16,5 8-1 0,1-2 2 0,2 1 2 0,4 2 2 0,0-1 2 16,6 1 2-16,2 1 2 0,6-2 1 0,0 0-1 0,7 0 1 15,1 0-1-15,5-3 2 0,3-1 1 0,4-2 2 0,2 0 0 0,7-5 2 16,0 0 0-16,4-3 3 0,3-2 0 0,6-2 3 0,0-3 1 0,6-3 2 16,2-3-1-16,2-1-1 0,4-4 0 0,3-2-1 0,4-4-2 0,1-1-1 15,4-3-3-15,1-4-3 0,5 0-2 0,-1-3-5 0,2-3-2 16,-1-1-3-16,2-1-3 0,0-5-1 0,-2-1-2 0,-1-3-1 0,0-1 0 15,-3-2 0-15,-2-3 0 0,0-1 0 0,-3-2 2 0,-2-3 0 0,-4-1 0 16,1-3 1-16,-7 0 0 0,0-4 0 0,-5 0-1 0,-1-1-1 16,-5 0-3-16,-2-3-1 0,-5 0-2 0,-2-1 2 0,-6 2-4 0,-1-3-3 15,-7 5-3-15,-5-3-2 0,-1 2-2 0,-5 1-3 0,-6 1-1 0,-2 1-2 16,-4 2-1-16,-3 0-2 0,-1 4-4 0,-5 2-5 0,-2-1-12 0,2 5-11 16,-4-1-15-16,-1 4-18 0,1 4-20 0,0 0-24 0,1 0-31 0,4 5-33 15,-2 4-29-15,0-1-28 0,4 4-70 0,1 2-93 0,1 3-47 16,3 3-24-16</inkml:trace>
  <inkml:trace contextRef="#ctx0" brushRef="#br0" timeOffset="170708.2776">31982 11346 140 0,'-6'-5'540'0,"2"1"10"0,0-1 11 16,-1 1-99-16,2-2-152 0,0 2-81 0,0-3-46 0,0 1-26 0,0-1-20 0,1 3-12 15,1 0-7-15,-1 0-8 0,0-1-10 0,2 2-11 0,0-2-11 16,0 3-15-16,2-1-14 0,0 0-12 0,1 1-12 0,3-1-10 0,-1 3-9 16,3-3-4-16,6 1-8 0,-2 0-2 0,7-1-3 0,2 0-2 0,3 2 1 15,4-2 0-15,4 3-1 0,-1-4 3 0,6 3 1 0,2-1 4 16,1 1 1-16,-1-1 2 0,4 2 0 0,0-2-1 0,-2 1-1 0,1 1-3 16,1-1-2-16,-3-2-2 0,-3 3-5 0,1 0 0 0,-3 0 1 0,-1-3-1 15,-1 3 0-15,-2 0 0 0,0 0 0 0,-1-2 1 0,-4 0 3 16,1 2 1-16,-3-1 5 0,-2 0 2 0,-3 1 4 0,0-2 3 15,-6 1 0-15,1-1-8 0,-3-1-9 0,-5 2-11 0,2-1-10 0,-7-1-11 16,1 0-11-16,-4-1-13 0,-3 1-14 0,-2-2-12 0,-3 2-12 16,-2-2-11-16,-1 0-13 0,-1-2-10 0,-5 4-8 0,2-1-5 0,-1 1 1 15,-1-2 1-15,5 0 0 0,-3 3 4 0,2-1 1 0,0 0 7 16,2 2 4-16,1-1 1 0,3-1-4 0,1 2-1 0,-1-1 2 0,4 2 4 16,4-1 6-16,1 1 9 0,0 0 9 0,0 0 7 0,0 0 11 0,0 0 8 15,1 0 12-15,4 0 14 0,1 0 14 0</inkml:trace>
  <inkml:trace contextRef="#ctx0" brushRef="#br0" timeOffset="170834.8729">32789 11128 16 0,'5'-1'53'0,"-1"1"20"0,4 0 20 0,-3 0 15 0,-1 0 13 0,1 0 13 15,2 0 10-15,-3 0 10 0,1 0 9 0,-2 0 4 0,0 0 2 0,0 0-4 16,1 0-5-16,-3 0-10 0,1 0-9 0,0 0-14 0,-2 0-12 16,0 0-15-16,0 0-13 0,1 1-13 0,-1-1-14 0,2 2-12 0,-2-1-12 15,0 1-10-15,0-1-8 0,0 2-8 0,0-1-6 0,0 2-4 0,0 1-3 16,0 0-3-16,0 3-3 0,0-1-9 0,-2 1-13 0,1 1-23 0,-3 2-27 16,-1-1-33-16,1 2-34 0,-1 0-47 0,-4 1-52 0,1 4-77 0,-2-4-88 15,-1 1-49-15,2 0-30 0</inkml:trace>
  <inkml:trace contextRef="#ctx0" brushRef="#br0" timeOffset="171507.7067">32781 10861 52 0,'-4'-12'517'0,"1"3"12"0,0 0-58 0,0 2-92 16,2 1-88-16,-3 0-86 0,3 1-48 0,-1 1-31 0,1-1-24 0,1 3-18 15,-2-1-17-15,2 0-19 0,0 3-14 0,0 0-13 0,0 0-13 16,0 0-15-16,2 3-10 0,-2 1-7 0,1-1-7 0,1 2-2 0,-2 0 0 0,1 4 1 16,-1-1 5-16,2 2 5 0,0 1 6 0,-2-1 8 0,1 3 7 15,-1 1 5-15,0-3 2 0,0 4 3 0,0-2 3 0,0 3-1 0,0-1 1 16,-1 1 3-16,-3 0-1 0,3 0 1 0,-2 2 0 0,-1-4 0 0,3 3 1 15,-4-4-1-15,2 2-1 0,-2-2 0 0,1-1-2 0,-1 1 1 16,0-4 0-16,2 0 3 0,0-2 2 0,-1-2 4 0,3 2 4 0,-3-2 1 16,3-2 0-16,-3-2-3 0,2 0-3 0,0-2 1 0,1 0-1 0,-2-2-1 15,1-2 1-15,0-2-1 0,1 1-3 0,-2-3-4 0,1-2-4 16,0-1-4-16,2-1-6 0,0-1-3 0,2-2 0 0,0-3 1 0,1 1 1 16,2-1-1-16,-1-2-1 0,2 0 1 0,1-1-3 0,-1-2 0 0,4 1-2 0,-4 1 0 15,5-3 0-15,-1 3 0 0,-1 1-1 0,4-3 0 0,-4 2 0 16,-1 2-1-16,3 1-1 0,-1 2 0 0,-1 1-2 0,0 4-1 0,-1-2-1 15,1 3 0-15,-2 3 0 0,3-1-3 0,-4 2-2 0,1 2 0 16,2 0 0-16,-3 1 0 0,2 2-1 0,-1 1 1 0,2 1 0 16,-4 3 2-16,-1-1 1 0,3 3 1 0,-4 1 1 0,0 2 0 15,-1 2 1-15,-2 2 2 0,0 0 2 0,-3 3 3 0,-2-1 3 0,-2 6 0 16,1-3 3-16,-3 1 1 0,-2 0 1 0,-1 1 0 0,-2-2 1 0,1 3-1 16,-2-2 1-16,0-2 0 0,2 2 0 0,-4-1 1 0,4-2-1 0,-2-3-3 15,-1 2 0-15,4-1 0 0,-2-3 1 0,2 1 1 0,3-4 1 16,-2 1 2-16,5-3 3 0,-2 0 3 0,3 1 4 0,0-3 3 0,1 0 3 0,0 0 5 15,3-2 3-15,-1 2 3 0,1-3 2 0,1 0 1 0,0 0-2 16,0 0 0-16,3 0-3 0,-2 0-3 0,3 0-4 0,0 0-4 0,2-3-3 16,-1 2-5-16,2-2-4 0,-1 2-7 0,3-1-4 0,-1-1-4 15,2 1-2-15,1 0-4 0,-3 2 0 0,1-2-3 0,-1 2 1 0,1 0-1 16,-1 0 1-16,1 0 0 0,0 2 0 0,-1 0 0 0,0 1 0 0,-2 1 0 16,2 0 2-16,0 0-1 0,-4 1 1 0,3 2 3 0,-1-2 1 0,2 1 1 15,-3 1 1-15,0 0 1 0,-2 0-4 0,2 0-6 0,-2 2-10 16,3 1-11-16,-3-1-15 0,0-1-16 0,0 0-20 0,1 1-25 15,-1-1-25-15,0-1-28 0,0 0-26 0,0 0-29 0,2-2-22 16,-2 2-21-16,0-2-43 0,0-1-57 0,2-1-36 0</inkml:trace>
  <inkml:trace contextRef="#ctx0" brushRef="#br0" timeOffset="171974.4124">33065 10981 225 0,'4'-9'334'0,"-3"0"-36"0,1 1-34 0,-2 3-23 0,2-2-18 16,-2 0-23-16,0 2-25 0,0 0-25 0,0 2-28 0,-2-1-25 15,2 2-19-15,-2 0-18 0,1 1-16 0,-3 1-11 0,3 0-9 16,-2 0-11-16,-2 1-9 0,1 1-10 0,0 0-5 0,-1 3-4 16,-3-3 0-16,2 5-1 0,-1-1 2 0,3-2 2 0,-1 5 1 0,-3-1 2 15,3-2 2-15,1 2 0 0,-1-1 2 0,0 1-2 0,2-1-1 16,-2 0-1-16,4 1-1 0,-2-1-1 0,3 3-2 0,-2-3 3 16,2-1 1-16,2-1 3 0,-2 1 3 0,3-2 1 0,-2 1 0 15,4-2 2-15,0 0 1 0,-1-2 2 0,3 0 4 0,-2-1 4 0,1-1 6 16,2 0 2-16,0-2 2 0,-2 1 1 0,2-2-1 0,0-1-2 15,-4 0-1-15,3 0 0 0,-1-1 1 0,-1-1 4 0,1 0 5 16,-1-1 5-16,0 3 3 0,-4-4 2 0,3 4 0 0,-1-2 0 16,-2 2 1-16,1-1-4 0,0 2-3 0,-2-1-4 0,1 2-3 0,1 0-6 15,-2 0-8-15,0 3-7 0,0-5-9 0,0 5-6 0,0 0-7 16,0 0-3-16,0 0-4 0,0 5 0 0,2-5 0 0,-2 3 2 16,0 0 1-16,2 0 6 0,0 2 1 0,-2 1 5 0,1-2 4 15,1 1 3-15,-2 0 1 0,2 2 0 0,-2-2 1 0,3 2 1 16,-2-2-2-16,1-1 0 0,0 2 0 0,1-4-1 0,-2 3 3 0,3-2 4 15,-3 0 2-15,1 0 5 0,0-1 1 0,2-2 3 0,-3 1 1 16,1-1 5-16,0-1 2 0,1 1 5 0,-2-2 6 0,3-1 3 16,-1-1 3-16,-2-1-1 0,1 1-1 0,0-2-2 0,1-2-3 15,-3 0-3-15,1 1-2 0,-1-2-3 0,0 0-5 0,0 0-3 16,-1 0-3-16,-1-1-9 0,1 0-10 0,-3-2-13 0,1 2-13 0,0 0-11 16,0 1-16-16,-2-2-14 0,2 2-17 0,-3 0-19 0,-1 0-19 15,3 1-29-15,-1 1-33 0,2 0-36 0,-2 2-37 0,1-1-62 16,2 2-76-16,-1 1-41 0,3 0-23 0</inkml:trace>
  <inkml:trace contextRef="#ctx0" brushRef="#br0" timeOffset="172341.2451">33402 10588 32 0,'8'-10'539'0,"-4"-3"12"0,3 4-55 0,-4 1-86 0,0-1-73 15,0 1-63-15,-1 1-42 0,0 1-30 0,-2 0-26 0,1 1-25 16,-1 1-25-16,0-1-27 0,0 2-23 0,0 1-22 0,0 2-17 15,0 0-16-15,-1 2-11 0,-1 3-11 0,0 0-7 0,-1 2-5 16,0 2-3-16,0 3-1 0,-4 1 2 0,3 4 2 0,-2 0 5 16,-1 4 9-16,-1 1 5 0,2 2 4 0,-3 1 3 0,2 2 0 0,1 2-1 15,-1-2 1-15,1 1-1 0,-2 2 1 0,2-1 0 0,1 0 1 16,0-1 0-16,0-1 1 0,0 0-4 0,1 0-3 0,3-4-5 16,-2 2-4-16,-1-3-4 0,4-1-6 0,-1-2-5 0,1 1-9 0,0-5-8 15,1 0-7-15,-1-2-9 0,2-1-6 0,1-1-9 0,-1-2-10 16,1-1-9-16,1-3-11 0,-1-1-4 0,2-1-2 0,0-3 0 15,0-2 3-15,0-1 5 0,0-1 3 0,4-4 6 0,-4 0 6 0,1-4 7 16,0 0 4-16,2-1 9 0,-3 0 9 0,1-4 10 16,2 0 13-16,-1-3 7 0,0 3 5 0,0-1 5 0,-1 0 3 15,0 0 0-15,4 0 2 0,-2 0 1 0,-2 2-2 0,2-1 0 0,1 0-3 16,-1 4-2-16,2 0-3 0,1 0-10 0,0 1-10 0,-1 2-22 16,3 1-27-16,0 2-39 0,3 2-45 0,-2-1-84 0,0 5-101 0,1-2-58 15,0 3-37-15</inkml:trace>
  <inkml:trace contextRef="#ctx0" brushRef="#br0" timeOffset="173158.2793">31540 12400 345 0,'-2'-8'427'16,"1"-1"-69"-16,1-1-89 0,0 1-46 0,-2 0-25 0,2-1-17 16,0 2-12-16,-2-2-7 0,2 3-4 0,0-3-2 0,0 1-6 0,0 1-5 15,0-2-7-15,0 0-7 0,0 3-6 0,-1 0-4 0,1 0-4 16,0 1-6-16,0-2-5 0,0 5-7 0,0-4-8 0,0 2-9 0,0 0-9 16,0 1-10-16,0 1-9 0,0 0-9 0,0 1-9 0,0 1-9 15,0 1-9-15,0-1-11 0,0 1-12 0,1 0-7 0,1 0-6 0,1 0-5 16,0 0-2-16,1 1-2 0,2-1-3 0,2 3 2 0,1-2 2 0,3 3 3 15,1 1 1-15,0-2 2 0,4 1 1 0,0 1 2 0,0 2 2 0,0 1 3 16,2-1 1-16,0 0 1 0,-1 2 0 0,-1-1 1 0,-3 5 1 0,3-2-1 16,-4 1 0-16,3-1 0 0,-5 3 2 0,0 0 2 0,-1 3 3 15,-2 0 3-15,-2 1 3 0,0 2 1 0,-3 0 3 0,-1 4 1 0,-2-1 2 16,-2 1 2-16,-1 4-1 0,-5 0 3 0,2 3 1 0,-4 2-2 0,0 1 1 16,-2 3-2-16,-1 1 0 0,0-1-2 0,-2 4 0 0,-1-1-1 0,0 2-1 15,1 0-1-15,0 1-1 0,0 0 0 0,2 3-3 0,-1-2-2 16,1 1-4-16,1 2 1 0,2-2 2 0,0 3 1 0,1-1 3 0,1 1-1 15,4 1 1-15,-1 1-1 0,0-1 1 0,2 0-1 0,1 3 2 0,-1-1 0 16,3 0 0-16,0 0 3 0,3 0 4 0,-1 1-1 0,1 0-2 0,2-2-2 16,-2 1-1-16,2 2 0 0,1-4-2 0,2 1 0 0,-2-1-2 15,1 0-1-15,1-2-3 0,-1 2 4 0,0 0 2 0,-1-1 2 0,0-2 1 0,1 1 1 16,-1 1 0-16,-1-2 0 0,-1 1 0 0,0 0 0 0,-1-3 0 0,-2 1 1 16,1-1 2-16,-2 1 2 0,-2-1 2 0,1-1-2 0,-2 0-3 0,-2 0 0 15,-2-2-1-15,-2 0 0 0,0-1 1 0,-3 0 1 0,-2 0 2 16,-2-1 1-16,-2-2 1 0,-4-1 1 0,-1 0 0 0,-2-1-1 0,-4-2-3 15,-2 0-4-15,-2-2-4 0,1-1-11 0,-6-2-8 0,0-2-12 0,2-3-12 16,-4-2-20-16,-1-3-22 0,2-5-32 0,-3-2-37 0,2-4-64 0,-2-5-81 16,3-4-101-16,-2-4-110 0,1-4-60 0,2-4-32 0,-1-5-13 15,3-5-4-15</inkml:trace>
  <inkml:trace contextRef="#ctx0" brushRef="#br0" timeOffset="174575.5002">32158 13161 30 0,'-3'-8'555'0,"0"1"7"16,-1-1 6-16,3 0 7 0,1 4-114 0,-2-1-173 0,1 2-89 0,1-2-46 16,0 1-32-16,0 3-26 0,0-2-19 0,0 3-18 0,0 0-15 15,0 0-17-15,0 0-13 0,0 0-11 0,0 3-11 0,0 0-7 0,0 2-6 16,0 0-3-16,0 4-4 0,0-1 1 0,0 2 1 0,0 3 3 0,-2 2 4 16,0 2 7-16,1 0 7 0,-1 3 9 0,-1 1 4 0,-1 3 4 0,-1-1 0 15,-2 2 0-15,3 0 1 0,-4 0 2 0,-2 3-2 0,4-3 0 0,0 1-3 16,-3-2-3-16,0 1-1 0,1-3-3 0,2 0-2 0,-1-3-1 0,2-3-1 15,0 1 1-15,2-3 3 0,-1-2 2 0,1-2 5 0,2-2 4 16,-1-3 1-16,0 0 1 0,2-3-3 0,0-2-2 0,2-2-1 0,0-3 2 16,1-2 0-16,-2-2-1 0,4-1 0 0,-2-4-1 0,3 0-3 0,-1-5-4 15,0 0-8-15,0-4-7 0,3 0-5 0,-3-1-6 0,2-1-3 0,0-1-1 16,-1-1-5-16,0 1-3 0,4-3-2 0,-2 1-3 0,0 1-3 0,1-1 0 16,0 0-1-16,3 0-1 0,-3 0 1 0,4 3 1 0,-4 1 2 0,4 0 4 15,-2 3 3-15,0 2 4 0,1 1 1 0,0 1 2 0,-3 4 1 0,4 1 1 16,-4 3-1-16,5 2-1 0,-4 0 0 0,1 3 0 0,0 3 0 15,2 1 0-15,-3 1 0 0,0 2 2 0,0 2 2 0,0 0 3 0,-1 4 3 16,-1 0 4-16,-4 2 3 0,1 2 3 0,0 1 4 0,-1 3 1 0,-4-3 3 16,0 3 3-16,-1 0 3 0,-3-2 4 0,-1 4 5 0,-3-3 4 0,0 0 4 15,-3 1 3-15,0 0 3 0,-1-2 5 0,-2 0 2 0,2-2 2 16,-2 2 1-16,1-3 1 0,-1-2 0 0,3 1 1 0,-1-2-2 0,2-1-1 16,-2-1-2-16,6-1 0 0,-2 1-2 0,4-2-3 0,0-1-1 0,1-1-4 15,2-1-2-15,-1 0-1 0,0-1-2 0,2 1-1 0,0-2-2 0,0 2-3 16,2-2-3-16,-2 1-3 0,2 1-2 0,1-2-1 0,-2 1-3 15,4-1-3-15,-2 2-2 0,5 0-1 0,-3 0-3 0,1 1-2 0,1 0 0 16,2 1 0-16,-3-1 0 0,2 2 3 0,0 1 0 0,1-1 3 0,-1 3 0 16,0-1 0-16,0 2-1 0,2-1 2 0,-1 1 1 0,-2 0 1 15,2 1 2-15,-3 3 0 0,1-3 3 0,-1 2-1 0,1-1 2 0,0-1 0 16,-2 1-2-16,0-1-1 0,-1 1-2 0,1-2-3 0,-1-1-3 0,1 1 0 16,-1-2-3-16,-1-2 0 0,2 0-2 0,-4-2-2 0,3 0-5 0,-1-1-7 15,2-2-8-15,-1 0-6 0,1-3-3 0,-1-1-4 0,3-1 1 0,-1-1 0 16,5-3-2-16,-3-3-1 0,2 1-2 0,-2-3-3 0,3 1 0 15,-2-2-1-15,1 0 2 0,-1-2 6 0,-1 1 6 0,2-1 8 0,-1 2 7 16,-3 0 9-16,1-1 8 0,-1 1 9 0,-1 1 12 0,1 4 10 0,-1 0 6 16,-1 0 4-16,0 0 3 0,-3 3 2 0,3 1-3 0,-3 1-3 0,1 2-5 15,-2 0-4-15,1 0-7 0,-1 2-7 0,2 1-7 0,1 0-7 0,-2 1-7 16,1 2-6-16,-1 0-2 0,1 1-1 0,0 3 2 0,-1 0 3 0,1 1 3 16,-1 0 6-16,-1 1 6 0,2 3 7 0,0-1-3 0,-2 1-2 15,1 0-9-15,-1 0-9 0,2 2-9 0,-2-4-13 0,2 2-11 0,-1 0-10 16,1-1-11-16,-2-4-7 0,1 2-5 0,-1-2-1 0,2-2-7 0,0-1-9 15,-2-1-3-15,4 1-3 0,-3-4-1 0,1 0 1 0,1-4 6 16,1 1 9-16,-1-2 11 0,2-4 12 0,-2 2 10 0,2-1 7 0,0-3 4 16,2-1 2-16,-2 1 5 0,0-3 10 0,1 0 9 0,1-1 9 0,-2 0 13 15,2 2 18-15,1-3 9 0,-3 4 9 0,2-2 3 0,0 1 2 0,1 2 2 16,-4-1 1-16,6 2 2 0,-4 0-1 0,0 1-2 0,1 0-2 16,-1 3-3-16,3-2-3 0,-2 4-7 0,-1 1-9 0,1-1-8 0,0 1-7 15,0 1-6-15,1 0-4 0,-2 1-4 0,5 0-3 0,-5 1 0 16,2 0 1-16,2 1 1 0,1 0 2 0,-2 1 4 0,-1 0 2 0,3 1 3 15,-1-2 4-15,-1 1 3 0,4-1 6 0,-4-1 8 0,1 2 9 16,1-1 11-16,-2-1 10 0,0 0 9 0,0-1 9 0,-3-1 9 16,0 1 8-16,1-1 7 0,0-1 7 0,-3 0 5 0,-1-1 3 15,0 1 0-15,-1-2 1 0,-1 0-4 0,-1 0-7 0,-1-2-10 0,-1 2-10 16,-1-2-10-16,0 2-12 0,-2-1-10 0,-4-1-12 0,2 3-10 16,1 0-12-16,-2 1-7 0,-3 0-7 0,0-1-5 0,-2 3-5 15,4 1-2-15,-2 1-3 0,-2 1-2 0,4 3-2 0,-1-1 2 0,-1 2-1 16,2 3 2-16,0 0 3 0,0 4 0 0,1-1 1 0,4 2 2 0,-1 3 1 15,0 0 0-15,0 3 1 0,1 1-4 0,2 2-1 0,1 3 1 0,1-1 2 16,1 3 1-16,1 1 1 0,-1 1 2 0,5 1-1 0,-3 1 3 16,1-2 0-16,1 2 3 0,-1-1 1 0,1 1 2 0,0-1 0 0,1 0 0 15,-1 4 0-15,-2-2-3 0,2 1-3 0,-2 1-1 0,-1 0-3 16,-1-1 2-16,-1-2-1 0,-1 0 7 0,-1-4 7 0,-1-1 9 0,-4-4 9 16,1-3 9-16,-3-5 7 0,-1-1 9 0,0-2 7 0,-3-4 7 0,1-3 4 15,-2-4 4-15,0 1 4 0,-2-4-1 0,2-2 2 0,-2-1-5 0,2 0-6 16,1-4-10-16,-1-3-9 0,3 0-11 0,-2 1-8 0,4-3-13 0,-3 0-10 15,5-1-12-15,1-4-9 0,1 3-11 0,2-2-11 0,1-1-14 16,0-1-14-16,4-2-16 0,1 3-17 0,2-2-18 0,3-1-17 0,4-1-16 16,0 2-18-16,1-1-12 0,4 0-7 0,1 1-10 0,2-3-10 15,2 1-15-15,3-2-15 0,2 0-14 0,1 0-12 0,0-2-5 0,6-3-3 16,-3 3 7-16,4-4 15 0,-2 2 23 0,1-2 28 0,-3 1 24 16</inkml:trace>
  <inkml:trace contextRef="#ctx0" brushRef="#br0" timeOffset="175207.9348">33296 13121 169 0,'8'-35'203'0,"0"2"20"16,-2 0 11-16,-3 0 8 0,-1 0 3 0,-2 1 1 0,0 3-7 15,-4-2-13-15,3 3-17 0,-5-1-20 0,3 5-18 0,-4 2-18 0,2-1-17 16,1 3-18-16,-1 4-20 0,1 1-21 0,-1 1-22 16,2 4-20-16,-1 0-14 0,3 4-11 0,-3 1-9 0,3 2-10 0,-2 3-5 15,-1 2-7-15,1 2-2 0,-1 2-2 0,1 4 1 0,0 4 3 16,1 0 5-16,-1 4 5 0,-1 1 4 0,3 3 5 0,-1 3 1 16,1 2 2-16,-1 3 0 0,0-2-2 0,2 4 2 0,-1 1 0 0,1-3 0 15,0 6 2-15,0-3 0 0,0 2-1 0,-2-3 1 0,0 2-1 16,2-2-1-16,-2-2-1 0,0 0-1 0,2-2 0 0,-1 2 0 15,1-6 2-15,0-3 4 0,0 2 4 0,0-4 7 0,0-2 7 16,0-2 9-16,0-3 12 0,1-1 7 0,-1-3 4 0,4-1 2 16,0-2 4-16,-3-5 2 0,6 0 2 0,-2-3 0 0,3-1 0 15,1-4-7-15,0-2-7 0,3 0-14 0,2-5-15 0,-1-1-17 0,2-3-21 16,0 0-9-16,2-2-5 0,-1 0-4 0,1-2-1 0,-1-1-2 16,0 4 0-16,-2-4 0 0,2 4 1 0,-3 0 1 0,-1 2 2 15,-1 1 5-15,-1 2 4 0,-1 4 2 0,-3 0 2 0,1 0-1 0,-2 5-2 16,-1 1 2-16,2 1 0 0,-3 1 2 0,-1 3 1 0,0 3 1 15,-1 2 2-15,-1 3-1 0,0 1 1 0,-1 1 3 0,1 1 4 16,-2 6 6-16,0-2 7 0,1 4 6 0,-2-1 2 0,-2 1 2 16,4 0-1-16,1 3 0 0,-2-3-3 0,2 0-1 0,0 1-2 0,2-2 1 15,-2-1 1-15,1-1 3 0,4-2 1 0,-2 0 4 0,0-4 2 16,0 0 0-16,4-2-2 0,-2-2-3 0,4-3-2 0,-3-2-2 16,4-1-3-16,-2-1-1 0,3-4-3 0,0-3-7 0,-2 1-10 0,4-5-8 15,-4-2-11-15,4-1-9 0,-4-4-11 0,1 0-9 16,0-6-5-16,-1 0-6 0,-3 0-5 0,1-4-1 0,1-2-2 0,-2-1 2 15,-2-1 4-15,1 1 13 0,-1 0 17 0,-1-1 17 0,-2 1 18 16,3 1 17-16,-4 3 17 0,0 0 12 0,0 4 13 0,-2 1 5 16,0 2 3-16,1 1 0 0,-1 6-4 0,1 0-4 0,-3 4 0 15,3 2-9-15,-3 1-9 0,3 5-11 0,-2 2-10 0,-3 4-8 0,1 1-11 16,2 7-5-16,-2 1-2 0,0 2 1 0,2 4 4 0,-2 4 8 16,1-1 7-16,1 5 3 0,-1 0 1 0,3 3-3 0,-3 2-6 15,4-2-9-15,-1 1-10 0,1 1-10 0,1-2-12 0,1 0-11 0,0-2-8 16,1 0-10-16,0 0-6 0,1-6-2 0,1 0-2 0,0 0-3 15,0-4-4-15,1-3-2 0,1-2-2 0,0-3 1 0,0-1 4 16,1-4 9-16,0-2 9 0,1-3 11 0,-1-1 11 0,2-3 8 16,-1-4 5-16,0-1 1 0,-1-2-2 0,5-2-1 0,-5 0 1 15,1-4 6-15,2-3 6 0,0 2 7 0,-1-2 2 0,1-1 3 0,-2-2 0 16,0 0-1-16,-9 1-2 0,0-1-2 0,0 1-4 0,0 1-11 16,0 0-12-16,0 1-30 0,0 2-39 0,0 2-64 0,0 0-82 15,0 1-61-15,0 4-53 0</inkml:trace>
  <inkml:trace contextRef="#ctx0" brushRef="#br0" timeOffset="187840.2039">11889 16827 63 0,'0'-3'519'0,"-2"2"10"0,2-2 10 16,-1 3-56-16,-2 0-91 0,3 0-95 0,0 0-99 0,0 0-58 15,0 0-41-15,0 0-21 0,0 0-10 0,0 0-7 0,0 0-5 0,0 0-8 16,0 0-7-16,0 0-12 0,0 0-13 0,0 0-11 0,0 0-9 16,0 0-6-16,0 0-5 0,0 0-2 0,0 0-2 0,0 0 1 0,0 0 0 15,0 3 2-15,0-2 5 0,0 0 6 0,0 1 8 0,-1 1 5 0,-1 0 4 16,2 1 4-16,-2-1 2 0,2 3 3 0,-1-1 3 0,-1 0 4 16,2 3 4-16,-2-1 4 0,-1 3 3 0,2-1 3 0,-1-1-1 0,0 4-3 15,-1-1-6-15,0 3-3 0,0-1 2 0,-2 2-1 0,2 2 3 0,0-1-2 16,1 4 1-16,-1-3-2 0,0 5-1 0,0-1-1 0,0-1-1 15,-1 4-2-15,0-2-1 0,2 2-1 0,-1-2 0 0,0 2-3 0,1-1-2 16,-1 0-3-16,0 1-3 0,1-2-1 0,2-2-1 0,-1 1-1 16,-1-4-1-16,2 1-1 0,0-3 0 0,0 1-2 0,0-4 1 0,2 0 1 15,-1-4 2-15,-1 1 2 0,2-1 3 0,-2-2 0 0,2-2 1 0,-1-1-3 16,-1 0-4-16,3-3-11 0,-3 0-14 0,0 0-25 0,0 0-31 16,2-3-42-16,-2 0-46 0,2 0-77 0,-1-3-96 0,-1-1-94 0,2-1-94 15,-1-3-51-15,-1-1-34 0,2 0-14 0,-2-4-5 0</inkml:trace>
  <inkml:trace contextRef="#ctx0" brushRef="#br0" timeOffset="188273.2696">11929 16842 263 0,'-2'-2'440'0,"0"-1"-65"15,-1 3-97-15,3-1-61 0,-1 0-44 0,-1 1-27 0,2-2-17 0,-2 2-8 16,2-1-6-16,-1-1-2 0,-2 2-3 0,3-2-4 0,-1 2-6 0,-1-1-4 16,2 1-3-16,-2 0-2 0,2 0 0 0,0 0-1 0,-1 0-2 15,-1 0-4-15,2 0-3 0,0 0-3 0,0 0-4 0,0 0-2 0,0 0-3 16,0 0-4-16,0 0-3 0,0 0-3 0,0 0-5 0,0 0-4 0,0 0-3 15,0 0-2-15,0 0-2 0,0 0-1 0,0 0-2 0,0 0 0 16,0 0-1-16,0 0-2 0,0 0-2 0,0 0-2 0,0 0-3 16,0 0-2-16,3 0-2 0,-3 0-1 0,2 0-3 0,0 0-1 0,-2 0-3 15,1 0-2-15,3 0 0 0,-2 0-1 0,0 0-2 0,-1 0 2 0,2-2 1 16,-1 1-1-16,3 1 2 0,-2-1 0 0,2 1 1 0,4-3-1 16,-3 3 0-16,3-2-1 0,0 0-2 0,2 1-1 0,0-3-2 0,1 1-2 15,1 1-2-15,-1-1-4 0,2-1-5 0,-2 1-8 0,1 2-8 0,0 0-10 16,-2-2-11-16,3 1-9 0,-3 1-13 0,1-1-13 0,0 1-16 15,-3 1-19-15,2-2-22 0,0 2-25 0,-3 0-25 0,1 0-32 0,-2 2-31 16,-1-2-45-16,-1 3-51 0,0-2-67 0,-1 1-77 0,-4 2-41 0,0-1-26 16,0 2-6-16</inkml:trace>
  <inkml:trace contextRef="#ctx0" brushRef="#br0" timeOffset="188635.9555">11919 17106 238 0,'-6'2'552'0,"1"1"9"0,2-3-28 0,0 2-46 0,-2 0-94 15,3-2-119-15,-1 1-75 0,2-1-52 0,1 0-32 0,0 0-19 16,0 0-14-16,0 0-8 0,0 0-8 0,0 0-11 0,0 0-10 16,0 0-11-16,1 0-9 0,-1 2-7 0,0-2-5 0,2 2-4 0,-1-2-2 15,-1 0-3-15,2 0 1 0,-2 0-1 0,2 0 1 0,-1 0-2 0,1 0 0 16,-1 0 1-16,-1 0-2 0,2 0 0 0,-2 0 0 0,2 3 0 15,-1-3-1-15,1 0 0 0,0 0 1 0,-1 0 1 0,3 0 2 0,0 0 2 16,0 0 1-16,1 0-1 0,0 0 4 0,3 0 0 0,1 0 0 0,-1 0 1 16,2 0 1-16,1-3-1 0,0 3 1 0,2 0-1 0,-1-2 0 15,1 0 0-15,1 2-3 0,0-1-2 0,0-1 0 0,-1 0-2 0,1 2-2 16,-1-3-2-16,0 3 0 0,1-2-1 0,-3 2-1 0,1-2 0 0,-2 2-1 16,0-1 0-16,0-1-1 0,-1 2 0 0,-3-2 0 0,0 1-2 15,0 1 1-15,-1 0 0 0,0 0 2 0,-2 0 0 0,0 0 1 0,-1 0-1 16,0 0-1-16,-2 0-1 0,0 0-12 0,0 0-15 0,0 0-20 15,0 0-28-15,0 0-39 0,0 0-46 0,0 0-76 0,0 0-92 16,0 0-90-16,0 0-91 0,0 0-48 0,0 0-29 0,0 0-13 0</inkml:trace>
  <inkml:trace contextRef="#ctx0" brushRef="#br0" timeOffset="193006.701">8374 17166 441 0,'-2'-6'567'0,"2"0"9"0,-2 0 5 0,1 1-96 16,1-1-147-16,-2 4-92 0,2-3-62 0,-1 2-37 0,1 1-29 0,0 0-18 15,0 2-13-15,0 0-17 0,0 0-14 0,0 0-18 0,0 0-18 16,0 0-17-16,0 0-17 0,0 0-11 0,0 0-10 0,0 0-3 0,1 4-3 16,-1-1 0-16,2 0 1 0,-2 1 2 0,1 2 3 0,1 3 4 15,-2-1 4-15,3 2 4 0,-3 1 6 0,2-1 7 0,-2 4 8 0,2-1 5 16,-1 0 5-16,-1 4 4 0,0-2 1 0,0 2 4 0,0-1 1 16,0 1 1-16,-1-1 1 0,-1 3 2 0,0-4 1 0,-1 3 0 0,0-1-3 15,0 0-8-15,-2-2-9 0,2 1-13 0,0 1-13 0,0-4-19 0,0 1-23 16,-1-2-25-16,1-1-27 0,0 0-29 0,1-2-30 0,2-1-41 15,-1-1-49-15,1-2-74 0,0-2-85 0,0-3-50 0,0 0-31 0,3-2-14 16</inkml:trace>
  <inkml:trace contextRef="#ctx0" brushRef="#br0" timeOffset="193357.0613">8297 16785 131 0,'-7'-12'497'0,"2"1"2"0,-1 4-71 0,-2 0-105 0,2 0-80 15,1 2-67-15,0 2-41 0,0-1-28 0,1 3-21 0,-1-1-16 16,0 4-16-16,2-1-16 0,-2 3-14 0,2-1-14 0,0 6-9 0,1-2-9 16,-1 1-2-16,-2 3-1 0,3-1 3 0,0 4 2 0,0-1 4 15,1 2 2-15,1-1 2 0,0 3 2 0,1-2 1 0,1-1 3 0,2 1 1 16,0 0 0-16,-1 1 0 0,0-4 0 0,2 1 0 0,-2-1-1 16,2-1 0-16,-2-2 1 0,3 0 1 0,-1-2 3 0,0 1 1 0,1-4 3 15,-1 1 1-15,0-4 0 0,1 0-1 0,-2-1-2 0,3-1-1 0,-1-3 0 16,-1-1-3-16,4-2-1 0,-4-1-2 0,2-1-1 0,-1-1-4 15,-1-2-5-15,-1-2-3 0,1-2-4 0,-2 1-3 0,-1-3-2 0,-2-1 1 16,-2 2-1-16,0-3 1 0,-1 1-2 0,0 0 0 0,-3 0 0 0,1 1 0 16,-1 0 2-16,-1 1 0 0,-2 2 2 0,1 2-1 0,0 1-2 15,0 1 0-15,-2 3-2 0,0 1-1 0,0 2-1 0,1 1 0 0,-1 4 1 16,2 2 1-16,-4 1 2 0,4 4-1 0,-2 0 2 0,2 3-1 16,-1 4 2-16,0 1-1 0,0 2 3 0,2 5-9 0,1 0-13 0,1 4-18 15,0 1-20-15,2 3-22 0,1 2-26 0,0-1-27 0,2 1-30 0,2 3-27 16,3-2-26-16,0 1-48 0,1-3-58 0,3-2-41 0,1 0-32 15</inkml:trace>
  <inkml:trace contextRef="#ctx0" brushRef="#br0" timeOffset="193773.0927">8524 17123 257 0,'3'-12'530'0,"0"4"9"0,-1-1-61 0,-2 1-95 15,2 1-75-15,-1 2-63 0,-1-1-41 0,2 0-30 0,-1 4-24 0,-1-1-21 16,2 1-23-16,-2-1-25 0,2 3-20 0,-2 0-20 0,1 0-18 0,2 0-19 15,-2 3-12-15,1 0-7 0,1 0-6 0,-1 1-2 0,1 2-1 16,0 2 2-16,2 1 2 0,-2-1 7 0,2 4 5 0,1 0 5 0,-3 0 4 16,2 2 3-16,-2 1 4 0,2 0 2 0,-2 2 2 0,-1 0 0 15,1 0-1-15,-1 1 2 0,2 2-2 0,-2-2-1 0,-1-2-1 0,-1 2-2 16,2-2 1-16,0-1-2 0,-1-2 2 0,-1 0 1 0,0-2 2 16,0-2 3-16,0-2 3 0,0 0 4 0,0 0 5 0,0-2 7 0,0-2 6 15,2-3 7-15,-1 2 3 0,-1-2 0 0,0-2 1 0,2 2-2 0,-2-5-2 16,3-2-2-16,-1 2-5 0,1-5-4 0,0 0-6 0,-1-2-6 15,4-1-10-15,-3 0-8 0,2-4-10 0,0 2-7 0,1-3-5 0,-1 0-3 16,1-1 0-16,0 3-2 0,-1-2 0 0,1 1-2 0,1 2 2 16,0-1-1-16,-2 1 2 0,0 2 2 0,0-1 1 0,0 4 3 0,-2 1 0 15,3 2 0-15,-3 0-2 0,0 1-3 0,-1 2-2 0,1 1 1 16,-1 0-1-16,-1 3 2 0,4 0 1 0,-2 3 0 0,-1 0 2 0,2 1 1 16,1 4 3-16,-2-1 0 0,2 3 4 0,-2 2 5 0,2-1 5 0,0 3 6 15,1 0 3-15,0 3 3 0,-1 0 4 0,0-1 2 0,1 4 2 16,0-3 0-16,-1 4 2 0,0-2-2 0,0 0-2 0,1 1-5 0,-3-2-9 15,2 1-8-15,0-1-14 0,-1 0-16 0,0-1-18 0,0-1-23 0,0-1-25 16,-1 0-29-16,2-1-38 0,1-4-42 0,-2 1-73 0,1-1-85 16,0-2-75-16,0-2-68 0,1 0-32 0,0-3-15 0</inkml:trace>
  <inkml:trace contextRef="#ctx0" brushRef="#br0" timeOffset="194030.3615">9231 17104 460 0,'0'-3'599'0,"0"1"11"0,0 1 10 0,0-2-76 0,0 2-117 0,1-2-104 16,-1 3-95-16,2-3-58 0,1 1-42 0,0 1-24 0,1-3-17 15,0 2-12-15,1-1-13 0,1 0-13 0,0 0-12 0,1 0-12 0,4-1-12 16,-2 2-8-16,-1-1-7 0,3 0-3 0,0 0 1 0,-1-1-5 15,2 4-5-15,0-3-7 0,0-1-11 0,-1 3-13 0,0-3-12 0,2 4-20 16,-2-3-20-16,1 3-26 0,0 0-26 0,-3 0-36 0,3 0-42 0,-2 0-51 16,-2 3-54-16,0-1-77 0,1 0-88 0,-4 1-48 0,2-1-28 15,-4 1-5-15</inkml:trace>
  <inkml:trace contextRef="#ctx0" brushRef="#br0" timeOffset="194256.8903">9251 17313 261 0,'-5'4'601'0,"1"-1"10"0,1 0 10 0,-1 0 9 16,1 0-90-16,3-1-141 0,0-2-105 0,0 0-87 0,0 0-54 0,2 0-37 15,1 0-21-15,2 0-14 0,1-2-10 0,0 1-10 0,2-3-9 16,0 0-11-16,6 1-12 0,-3-1-10 0,3-3-8 0,2 3-6 0,2-2-3 16,-2-2-2-16,2 3-1 0,1-3-1 0,-1 3-1 0,2-4 0 15,-2 4-4-15,1-2-4 0,-2 2-10 0,1-1-12 0,-3 1-14 0,0 1-17 16,0-1-23-16,-4 2-24 0,-1 0-28 0,1 0-27 0,-3 1-37 15,0 1-40-15,-2 1-69 0,-1 1-86 0,-2 1-80 0,-2 0-79 0,-1-2-34 16,0 0-15-16,0 3 2 0</inkml:trace>
  <inkml:trace contextRef="#ctx0" brushRef="#br0" timeOffset="197607.085">12665 16786 293 0,'-1'-5'571'0,"-1"3"5"16,1-3 0-16,-1 2-84 0,0-1-124 0,2 0-75 0,-3 2-54 0,3-1-33 15,-1 0-26-15,1 1-18 0,-2 1-14 0,0-2-18 0,2 3-17 16,0 0-18-16,0 0-15 0,0 0-15 0,0 0-15 0,0 0-11 0,0 1-7 15,2 2-6-15,0 2-7 0,-2-1-4 0,1 2-1 0,-1 2-2 16,3 1 1-16,-3 1-1 0,2 1 3 0,-2 3 0 0,0 1 1 0,0-1 0 16,0 3-1-16,-2 3-2 0,2-1 1 0,-3 0-1 0,2 2 1 0,-1 0-1 15,-1 1 1-15,-1 3-5 0,0-2-6 0,1 1-4 0,-2 1-4 0,2-2-6 16,-2 2-8-16,0-2-9 0,2 0-10 0,-4 0-13 0,3-1-15 16,0 0-19-16,0 0-17 0,-1-3-21 0,2 0-21 0,0-2-19 0,1 0-17 15,2-2-24-15,-2-2-24 0,2-2-26 0,2-1-25 0,-2-3-38 16,2 0-43-16,1-4-57 0,0-3-60 0,2 0-28 0,-1-3-10 0</inkml:trace>
  <inkml:trace contextRef="#ctx0" brushRef="#br0" timeOffset="197906.4877">12627 16786 345 0,'-3'-12'579'0,"-2"3"12"0,2 1-38 0,-3 0-62 0,3 0-87 15,0 0-98-15,0 4-59 0,1-2-40 0,0 3-27 0,1-1-21 0,-1 1-22 16,2 0-20-16,2 1-20 0,-1 0-21 0,1 2-15 0,1 0-16 15,0 0-12-15,2 0-11 0,3 2-8 0,-2 0-7 0,2 1-6 0,4 0-5 16,-2 2 0-16,3 2-1 0,1-2 1 0,0 3 0 0,4 1 3 16,-2 1 4-16,2 1 0 0,-1-1 0 0,1 4 2 0,1-1-2 0,-3 3 1 15,5-2-1-15,-7 4 0 0,3 0 0 0,-1 3 0 0,0-4 0 0,-5 4 2 16,3 0-1-16,-6 2 1 0,0-1 0 0,0 2 1 0,-4 1 0 16,-2 0 0-16,-2 0 1 0,-2 0 0 0,-1 3 1 0,-3-3 0 0,-2 1 1 15,-1-1-1-15,-4 1-2 0,0-2 2 0,-4 0 0 0,1-2-1 16,-3 0 0-16,-2 0-1 0,1-1 1 0,-2-3 0 0,3-1-3 0,-2 2-5 15,-1-5-9-15,2 1-12 0,-1 0-14 0,2-3-21 0,0-2-23 0,4-1-30 16,0-2-35-16,1 0-74 0,3-2-95 0,0 0-100 0,3-4-104 16,0-1-58-16,3-3-37 0,0-1-15 0,1-4-4 0</inkml:trace>
  <inkml:trace contextRef="#ctx0" brushRef="#br0" timeOffset="198722.4884">13699 16779 151 0,'0'-5'510'0,"-1"2"6"0,-1-1-54 0,0-1-84 0,-1 3-78 16,2-3-73-16,-3 2-48 0,1 0-35 0,-2 2-22 0,-1-2-18 16,3-1-10-16,-2 3-11 0,1-1-7 0,-3 2-6 0,1 0-7 0,-2 0-5 15,-2 0-6-15,2 3-1 0,-4-1-3 0,2 0-1 0,-2 2-1 16,-4 2 2-16,3-1 2 0,-2 2 2 0,0 0 5 0,-2 0 2 0,1 3 1 16,-1 2-2-16,0 0 0 0,0 0-3 0,0 1-3 0,0 2-2 0,-1 1-2 15,4 3-3-15,-3-1-4 0,2 3 0 0,1-1-2 0,2 4-3 16,1-1-3-16,1 1-5 0,4 1-3 0,1 1-2 0,2-2-3 0,1 1 0 15,4 1-6-15,1-2-5 0,3 1-3 0,2-2-4 0,3 0-5 0,2-3-6 16,0-1-7-16,2-3-8 0,4 1-6 0,-1-2-9 0,2-3-9 16,2-2-8-16,-1 0-9 0,1-5-11 0,0 1-7 0,2-3-6 0,0-3-5 15,-1 0-7-15,-1-4-2 0,-1-1 1 0,1-2 2 0,-1-3 3 16,-4 2 6-16,2-3 6 0,-2-2 8 0,-1-1 6 0,-2-1 11 16,-2 1 15-16,-3-1 15 0,2-1 14 0,-5 0 16 0,-2 0 15 0,-1 1 14 0,-2-1 15 15,-1 1 12-15,0 0 12 0,-3 2 7 0,0 0 9 0,-2 1 6 16,0 4 6-16,-2-1 1 0,0 1 1 0,-1 2-2 0,0 2 0 15,-1-1-4-15,-2 4-3 0,3 1-4 0,-3 1-7 0,3 2-3 0,0 2-7 16,-3 1-1-16,3 0-4 0,2 4-4 0,-1 2 0 0,0 2-4 0,2-1-3 16,0 3-4-16,0 4-2 0,2-1-3 0,0 1-2 0,1 3-3 15,2 0-6-15,0 1-5 0,0 1-7 0,0-2-7 0,2 4-10 0,-2-2-13 16,2 1-15-16,-1 0-17 0,2 0-20 0,-1 1-23 0,1-2-24 16,-1 1-33-16,0-2-35 0,1 1-45 0,0-2-47 0,3-3-98 0,-3 0-123 0,2-2-76 15,-2 0-50-15,2-3-21 0,-2-3-3 0,2-1 6 0</inkml:trace>
  <inkml:trace contextRef="#ctx0" brushRef="#br0" timeOffset="199123.2675">14399 16801 244 0,'0'-3'577'0,"-1"1"7"16,-1 1 3-16,2 0-79 0,-1-2-117 0,1 1-75 0,0 1-51 15,0 1-33-15,0 0-25 0,0 0-22 0,0 0-20 0,0 0-21 0,0 0-22 16,0 0-22-16,0 0-20 0,1 0-16 0,1 3-14 0,-1 0-8 16,1-1-9-16,0 3-8 0,0 2-5 0,0 1-5 0,0 1-1 0,-2 3-1 15,1 0 1-15,-1 3 2 0,2 0 2 0,-1 4 3 0,-1-2 3 0,0 3 0 16,0-1 0-16,-1 2-3 0,-1 2-2 0,1-1-3 0,-1 3-6 16,-2-2-5-16,0 3-7 0,0-2-11 0,0 0-10 0,-2 0-16 0,1 0-14 15,2-2-16-15,-3 1-19 0,3-2-22 0,-2 0-24 0,3-2-24 16,-1-2-24-16,2-1-27 0,-1-2-30 0,2-2-36 0,2-2-43 0,1-2-70 15,0-2-85-15,2-4-50 0,1 0-31 0,0-4-12 0,1 0-2 0</inkml:trace>
  <inkml:trace contextRef="#ctx0" brushRef="#br0" timeOffset="199606.9146">14442 16895 376 0,'-7'-14'599'0,"-2"2"11"15,4-2 6-15,-1 2-81 0,1 1-129 0,2-1-80 0,-3 0-57 0,4 3-39 16,-1 1-28-16,3-2-24 0,0 3-22 0,0-2-20 0,3 2-20 15,-1 1-19-15,4-1-21 0,-1 2-16 0,1-2-16 0,2 3-14 0,3-1-12 16,-1 1-9-16,1 0-9 0,1 1-7 0,3-2-5 0,0 2-3 16,-2 0-2-16,4 2 1 0,-4-1-1 0,3 1-1 0,-2 1-1 0,-3 0-3 15,3 1 0-15,-2 1-3 0,-2 1-1 0,0-1-1 0,-2 5-1 16,-1-1 1-16,0-1 1 0,-1 4 1 0,-2-1 1 0,-3 1 0 0,1 2 0 16,-4 1 3-16,-1 0 2 0,0 2 1 0,-4 2 1 0,-2 1 2 0,0 0 2 15,-3 0 0-15,-2 3 2 0,2-1 2 0,-6 0 4 0,2 1 0 16,-1 1 4-16,-2-3 2 0,2 1 0 0,0-1 3 0,0 0 0 0,0-1 3 15,4-2 1-15,-2 0 1 0,2-2 1 0,3-3 1 0,0 2 3 16,0-2-1-16,4-3-1 0,-2-1 3 0,3 0 2 0,2-1 3 0,1-1 4 16,2-1 2-16,0-1 1 0,0-1 1 0,2-1-2 0,1 0-2 15,0-1 0-15,3-2-3 0,2-1-3 0,0 0-3 0,2 0-5 0,1-2-8 16,0-1-11-16,5-1-10 0,-2 1-10 0,2-2-7 0,1 2-8 0,0-1-2 16,1 1-2-16,1-1-1 0,0 1 0 0,0 1-1 0,1 1 1 15,2 2 0-15,-4 1 3 0,4-1 5 0,-2 3 5 0,0 2 5 0,-2-1 5 16,0 3 5-16,3 1 2 0,-6 2 2 0,1 0 2 0,0 3 3 0,-3 0 1 15,1 2 3-15,-3 0 2 0,-2 1 3 0,-2 3 3 0,0-1 3 16,-3 2 4-16,-3-1 3 0,-2 3 4 0,-3-1 4 0,-3 1 5 0,-1 0 7 16,-3 0 6-16,-5 1 6 0,2 0 8 0,-4-3 6 0,-3 1 5 0,-1-1 2 15,-3-1 1-15,0 0 1 0,-2-3 2 0,1 0-2 0,0-3-2 16,-3 3-2-16,3-6-3 0,-3 0-5 0,2 0-6 0,0-2-16 16,1-2-21-16,1-3-28 0,4 0-31 0,-3 0-41 0,4 0-49 0,2-5-82 15,-1 0-97-15,6-2-114 0,1-1-122 0,2-1-63 0,2-1-37 0,2-4-19 16,3 1-11-16,2-3 2 0</inkml:trace>
  <inkml:trace contextRef="#ctx0" brushRef="#br0" timeOffset="200325.2826">15528 16861 6 0,'0'-5'471'16,"0"3"-29"-16,0-1-46 0,0 0-57 0,0 0-62 0,0 0-37 0,0-1-24 16,0 2-16-16,0-1-12 0,0 0-9 0,0 0-10 0,0 0-11 15,0 2-8-15,0-2-12 0,1 3-10 0,-1-4-11 0,2 3-10 0,-1 1-11 16,-1 0-9-16,0 0-11 0,0 0-10 0,0 0-8 0,0 0-10 0,0 0-7 16,0 0-8-16,0 0-2 0,0 1-4 0,0 1-1 0,0 0-2 15,0 2 2-15,0 2 0 0,0-1 2 0,-1 3 2 0,-1 0 2 0,2 4 3 16,-1-2 2-16,-2 3 3 0,1 3 0 0,-1 0 4 0,1 2 0 15,-2 2-1-15,0-1-3 0,0 4-3 0,-1-1-2 0,-3 3-3 0,3 0-2 16,-1 0-2-16,0 3-1 0,-1-2-2 0,1 1-3 0,0 0-3 0,-1 0-6 16,4-1-9-16,-2 0-9 0,2-3-12 0,1 1-14 0,2-3-15 15,-2 0-19-15,2-1-22 0,2-5-26 0,0 2-30 0,1-3-37 16,1 0-41-16,0-4-51 0,4-1-57 0,-1-3-88 0,2-1-100 0,-1-5-56 16,0 0-34-16,3 0-11 0,-2-5 2 0</inkml:trace>
  <inkml:trace contextRef="#ctx0" brushRef="#br0" timeOffset="200567.826">15523 16827 199 0,'-6'-3'611'16,"1"-1"15"-16,0 2 13 0,0 0 10 0,2 1-100 0,2-3-153 0,-4 4-96 15,5-3-70-15,0 1-43 0,0 0-32 0,5 1-23 0,-2-1-21 16,0-1-16-16,3 1-17 0,1 1-15 0,1 0-16 0,1-2-16 0,4 1-13 15,1 1-8-15,0-2-6 0,5-1-6 0,-1 2-1 0,2-1-4 16,0 1-4-16,1-1-7 0,1 0-6 0,-1 0-8 0,0 1-11 0,-1 1-12 16,0-1-13-16,-2 0-13 0,3 2-13 0,-7-1-17 0,2 1-19 15,-4 0-17-15,1 0-20 0,-4 1-17 0,-1-1-18 0,2 2-12 0,-4-1-13 16,-3 0-19-16,0 2-27 0,-1 0-38 0,-2 2-41 0,-2-2-54 16,-1 1-59-16,-2 1-24 0,-1 1-7 0</inkml:trace>
  <inkml:trace contextRef="#ctx0" brushRef="#br0" timeOffset="200730.1253">15553 17026 237 0,'-1'5'444'0,"-1"0"-26"0,2-1-58 0,2 1-73 15,-1-2-48-15,5-3-33 0,-1 4-27 0,1-3-23 0,1 1-17 16,1 0-18-16,4-1-15 0,0-1-14 0,0 0-13 0,2 0-13 0,3-1-12 16,-2-1-12-16,4 2-18 0,-2-3-21 0,2 1-23 0,-3 0-23 0,3 2-27 15,0-3-28-15,-1 1-29 0,-1 0-30 0,-3 1-44 0,2-3-51 16,-2 4-73-16,-1-3-85 0,-2 3-53 0,-2-2-32 0,2 0-14 15</inkml:trace>
  <inkml:trace contextRef="#ctx0" brushRef="#br0" timeOffset="200972.8856">15372 17365 419 0,'-12'15'533'0,"3"0"6"15,1-2-70-15,3-1-106 0,4 1-69 0,1-1-48 0,1-1-33 16,4 0-24-16,4-2-19 0,1 1-16 0,4-3-14 0,0 0-14 0,3 1-11 15,1-4-11-15,4 2-10 0,2-3-12 0,-2 0-10 0,5-3-9 16,2 0-10-16,-1 0-9 0,0 0-8 0,2-3-8 0,0 0-5 0,2-2-4 16,-2 2-2-16,0-4-2 0,2 2-2 0,-2-2-1 0,-2-1-2 0,1 1-1 15,-3 0-1-15,0-1-2 0,-4 1 0 0,-2 1 0 0,1-2-3 16,-5 3 0-16,-1 0-5 0,0-2-6 0,-3 4-10 0,-4-1-12 0,0-1-20 16,-3 2-20-16,-1 1-27 0,-4 2-27 0,0-2-36 0,-4 2-41 15,1 0-75-15,-2 0-90 0,-3 2-86 0,0-2-82 0,-1 2-42 0,-1 1-21 16,-1-1-6-16</inkml:trace>
  <inkml:trace contextRef="#ctx0" brushRef="#br0" timeOffset="201790.2243">16599 16827 129 0,'2'-7'562'0,"-2"2"16"15,0-2-29-15,0 3-49 0,0-1-71 0,0 1-86 0,0 0-54 16,0 1-38-16,-2-2-29 0,2 2-26 0,0 0-21 0,0 2-21 0,0-1-21 16,0 2-21-16,0 0-17 0,0 0-18 0,-1 2-14 0,-1 2-14 0,2 1-12 15,-1 1-11-15,-3 1-8 0,3 3-7 0,-3 2-4 0,0 1-4 16,1 3 0-16,-2 1 2 0,2 0 2 0,-2 3 5 0,-1 1 2 0,-2 3 0 15,2 1 2-15,-1-2 1 0,-1 4 0 0,-1 2 0 0,0-2 1 16,-1 2 2-16,-1 0 0 0,2 3 1 0,-3-3 2 0,2 0 1 0,2 0-2 16,-2 0-3-16,1-3-2 0,-1-1-1 0,4-1-3 0,-1-4-1 15,0-1-1-15,2-2 1 0,0 0 3 0,3-5 3 0,-1-2 0 0,3-1-1 16,0-3-4-16,0-3-4 0,0-2-3 0,3-2-7 0,-1-2-4 16,3-4-5-16,0-2-6 0,2-2-6 0,-2-4-11 0,3-2-13 0,0 0-16 0,1-6-18 15,-1 0-12-15,0-4-13 0,0 1-6 0,3-3-4 0,-3-2-2 16,0-1 3-16,1-1 0 0,-1-1 4 0,0-1 5 0,0 1 8 0,2 0 11 15,-2-1 9-15,0 2 14 0,1-1 16 0,-1 5 17 0,-2 0 16 16,2 4 15-16,0 1 14 0,-2 3 7 0,2 1 9 0,-1 4 2 16,-1 1 2-16,0 4 2 0,0 1 4 0,1 2 4 0,-1 4 7 0,3 1 6 15,-1 3 7-15,1 3 4 0,-1 1 1 0,1 2 0 0,0 3 2 0,3 3 1 16,0 3 1-16,-1 1 5 0,0 4 4 0,2 2 4 0,-2 1 0 16,1 1 0-16,0 4-3 0,-1-2-5 0,0 4-6 0,-2-1-3 0,3 2-4 15,-2 0-4-15,0 1-7 0,0-1-4 0,-3 3-5 0,3-2-4 0,-4 2-5 16,2-3-6-16,-2 0-5 0,1 1-9 0,-3-3-12 0,1 0-12 0,2-1-12 15,-2-1-14-15,0-5-12 0,-1 1-15 0,0-2-13 0,0-4-16 16,0-3-16-16,0 1-24 0,2-4-22 0,-3-3-28 0,2 0-29 0,-4-6-38 16,2 0-37-16,-3-2-59 0,2-2-68 0,0-1-71 0,-2-5-74 15,0-1-38-15,-2-3-19 0,-1-1-3 0</inkml:trace>
  <inkml:trace contextRef="#ctx0" brushRef="#br0" timeOffset="201955.6613">16527 17143 186 0,'-2'3'582'0,"2"-3"5"0,-1 2 0 0,2-1-3 16,1-1-108-16,2 3-160 0,0-3-95 0,2 2-64 0,0-2-35 0,4 1-23 15,2 0-14-15,1-1-8 0,1 2-9 0,4-2-7 0,-1 0-16 16,3 0-20-16,1-2-28 0,1 2-33 0,2-2-40 0,-2 0-43 0,2-1-55 16,4 0-60-16,-2 0-99 0,2-3-120 0,-1 2-74 0,0-2-53 15,-1-1-26-15,0 0-15 0</inkml:trace>
  <inkml:trace contextRef="#ctx0" brushRef="#br0" timeOffset="202738.8234">17455 16749 43 0,'-2'-4'529'16,"-1"0"7"-16,1-1 3 0,1 2-74 0,-3 1-111 0,4 0-70 15,-1-1-48-15,-1 1-30 0,2 1-22 0,-2-1-19 0,2 1-15 0,0 1-18 16,0 0-16-16,0 0-17 0,0 0-17 0,0 3-13 0,0 0-13 0,2 0-10 15,-2 1-10-15,2 1-5 0,-1 2-5 0,-1 3-3 0,2-2 1 16,0 5 2-16,-2 0 2 0,1 2 2 0,-1 1 4 0,2 2 1 0,-2 2 0 16,0 1 1-16,0 2 0 0,-2-1 0 0,2 2-1 0,-1 1 0 15,-3 3 1-15,1-1-2 0,1 0-1 0,-3 1-3 0,1 0-1 0,-2-1-7 16,1 3-6-16,0-3-6 0,0-1-3 0,-2 1-11 0,2-2-10 0,0 0-11 16,2-3-10-16,-2-2-9 0,2-2-9 0,0-2-11 0,2-1-11 15,-1-3-17-15,2-2-20 0,2-3-19 0,-1-2-20 0,2-3-17 0,0-2-16 16,1-2-12-16,0-1-10 0,1-6-7 0,0 2-5 0,2-5-6 15,0-1-4-15,-1-3-2 0,-1 1 2 0,2-4 10 0,0 0 16 16,0-1 29-16,-3 0 34 0,1-2 34 0,0 0 34 0,2-1 36 0,-3 3 38 16,-1-2 33-16,0 1 32 0,0 4 33 0,-1-2 33 0,0 1 27 0,-1 2 25 15,-1 1 20-15,0 1 18 0,-1 2 6 0,-1-1 4 0,2 3-4 16,-2 3-9-16,2-2-13 0,0 4-19 0,0-2-20 0,0 2-20 0,0 2-23 16,2-1-24-16,0 3-19 0,-1-1-15 0,3 0-16 0,0 2-14 0,1 0-13 15,3 2-13-15,-2 0-11 0,2-2-12 0,3 1-13 0,0 3-12 16,2-4-11-16,1 3-10 0,0-3-13 0,4 2-12 0,-4 0-17 0,3-2-17 15,1 0-20-15,-1 0-22 0,3 0-13 0,-2-2-11 0,3 0-8 16,-1-1-7-16,-1-1-3 0,2-1-3 0,-3 0-3 0,2-2-5 0,-2-1-1 16,-1-2 1-16,-2 2 6 0,0-4 12 0,-2-1 17 0,-1 1 22 15,-3-1 25-15,0 0 27 0,-4-1 28 0,0 0 29 0,-2-2 30 0,-3 3 33 16,0-2 32-16,-3 1 32 0,2 0 31 0,-6 2 31 0,2 0 24 16,-1-1 22-16,0 3 15 0,0 1 10 0,-3 0 1 0,5 1-4 0,-5 1-7 0,2 1-7 15,2 2-10-15,0 0-11 0,2 1-13 0,-2 1-11 0,1-1-8 16,3 3-5-16,-3 0-7 0,3 0-5 0,-1 3-4 0,-1-1-6 0,1 1-5 15,2 4-4-15,-1 0-2 0,1 0-2 0,-2 4 0 0,0 1 0 16,2-1 2-16,-1 4 0 0,-1 1-5 0,2 0-6 0,-1 4-8 16,-1-2-7-16,0 3-8 0,-2 1-8 0,2 0-5 0,-1 2-4 0,0 1-5 0,1 0-6 15,-2 0-5-15,0 3-6 0,0 0-4 0,-4-1-3 0,3 1-2 16,0-1-1-16,1 2-7 0,-3 2-10 0,1-4-12 0,-2 2-14 16,2-2-22-16,-1 2-23 0,2-3-25 0,1 1-24 0,-2 0-29 0,3-2-29 15,-1-2-33-15,1-1-34 0,2 0-46 0,1-4-48 0,1 0-67 0,2-3-77 16,1-1-66-16,2-2-62 0,3-3-21 0,-1-2 1 0,5-4 9 15</inkml:trace>
  <inkml:trace contextRef="#ctx0" brushRef="#br0" timeOffset="203155.9433">18620 16858 437 0,'9'-13'512'0,"-1"0"-15"16,0-1-73-16,0 2-101 0,1 0-59 0,-2-2-37 0,-1 2-22 0,1 2-18 16,0 0-11-16,-2-2-11 0,1 4-8 0,-3-1-8 0,1 1-6 15,-3 1-4-15,1 1-7 0,-2 0-6 0,0 1-9 0,-2 1-10 0,1 1-9 16,-3 0-9-16,1 0-8 0,-5 2-8 0,2-2-8 0,-3 3-7 0,-1 3-8 16,-4-2-8-16,1 2-7 0,-3 0-7 0,1 3-3 0,-6 1-1 15,2 1 5-15,-5 2 3 0,2 2 5 0,-1 1 5 0,0 3 3 0,-2 0 3 16,-2 4 2-16,4 0-1 0,-3 5 3 0,2-2 2 0,1 4 1 15,1 1 0-15,-2 2-1 0,6-1-1 0,0 2-1 0,2 1-4 0,0 0 0 16,3-1-3-16,2 1-2 0,5 0-1 0,1-2 1 0,4-2 0 0,1-1-1 16,1 1-1-16,6-5-3 0,2 1-2 0,4-1-3 0,1-3-3 15,3 0-2-15,5-2-2 0,-1-3-1 0,6 1-3 0,0-5-1 0,3 0-2 16,1-2-2-16,1-2-4 0,0-1-1 0,1-1-1 0,0-5-4 16,0 0-1-16,0 0-1 0,0-2-3 0,-3-1-3 0,0-2-2 0,-4 1-1 15,3-2-3-15,-7-1-3 0,1 1-5 0,-4-2-6 0,-3 1-7 0,-1-1-10 16,-2 3-13-16,-3-4-16 0,-1 4-21 0,-1-3-21 0,-1 2-22 15,-6-1-25-15,1 1-26 0,-4 1-29 0,1-1-30 0,-4 3-34 0,-2 0-38 16,-2 1-65-16,1 2-80 0,0 0-75 0,-2 0-75 0,-2 1-34 16,3 0-14-16,-1 2 4 0,-1-1 12 0</inkml:trace>
  <inkml:trace contextRef="#ctx0" brushRef="#br0" timeOffset="203522.8763">19516 16823 389 0,'5'-8'534'0,"-4"-1"13"0,2 1-61 0,1 1-96 15,-3-1-72-15,4 1-64 0,-4 1-37 0,1-1-27 0,-1 2-13 16,1 0-9-16,0 1-4 0,-2 0-4 0,0 0-3 0,0 1-5 0,0 1-6 15,0-1-7-15,0 1-7 0,0 2-8 0,0 0-9 0,0 0-11 16,0 0-8-16,0 0-10 0,0 0-9 0,0 0-8 0,0 2-3 0,-2-2 0 16,0 3-2-16,-1 2-3 0,2-1-6 0,-2 3-5 0,0 1-5 15,-1 2-5-15,1 1 0 0,-2 2-3 0,2 1 1 0,-2 2 0 0,-1 0-1 16,2 4-1-16,-3-1-4 0,2 0-7 0,1 4-4 0,-1 0-3 0,-1-1 0 16,3 2-1-16,-4 2-1 0,4-2 1 0,-2 1-2 0,2 1 0 15,-2-2-4-15,-1-2-5 0,3 4-5 0,0-3-4 0,0-1-10 0,1-1-13 16,0-2-14-16,1-1-16 0,-1-1-19 0,2-2-18 0,0-2-22 15,0-1-22-15,2-2-25 0,-1-2-26 0,-1-1-26 0,2 0-24 0,0-4-37 16,-1-1-39-16,-1-2-58 0,2 0-66 0,1-3-66 0,0-2-66 0,1-2-35 16,-2-2-17-16,3-1 0 0</inkml:trace>
  <inkml:trace contextRef="#ctx0" brushRef="#br0" timeOffset="203722.0505">19347 16781 66 0,'-5'-7'587'15,"0"1"18"-15,0 0 12 0,2 2 8 0,0-2-94 0,0 2-146 16,0-3-88-16,1 2-59 0,2 2-39 0,0-2-28 0,2 0-24 0,2 1-20 16,0-1-18-16,0 1-18 0,4 0-19 0,1 0-20 0,1 1-16 15,3-1-14-15,3-1-11 0,-2 2-8 0,5 1-7 0,-1 0-8 0,4-1-9 16,0 0-12-16,-2 1-9 0,4 1-11 0,0 0-12 0,-1 1-14 0,-1 0-17 16,-1 0-19-16,1 0-23 0,-2 1-25 0,-2 2-27 0,-1 2-30 15,-2-1-41-15,0 2-48 0,-3 1-79 0,-6 2-96 0,2 2-47 0,-5-1-26 16,-3 2-7-16,-3 4-1 0</inkml:trace>
  <inkml:trace contextRef="#ctx0" brushRef="#br0" timeOffset="203892.4203">19290 17363 151 0,'-10'18'594'0,"2"-1"11"0,2-2 9 16,0-1 11-16,4-4-72 0,1 2-118 0,1-3-78 0,1-1-64 16,5-1-37-16,-1-1-29 0,5-2-16 0,-1 1-9 0,5-2-8 15,-1-3-5-15,6 0-9 0,1 0-11 0,1-1-11 0,5-3-14 0,2-1-18 16,2 2-21-16,2-4-21 0,1 2-25 0,3-5-28 0,2 3-32 0,0-2-40 15,2 2-42-15,-2-3-54 0,2 0-60 0,0 0-94 0,0-1-107 16,0-1-124-16,-1 0-133 0,-5 1-70 0,1-1-40 0,-3-2-24 0,-2-1-16 16,-3-2-1-16</inkml:trace>
  <inkml:trace contextRef="#ctx0" brushRef="#br0" timeOffset="220471.4767">678 12951 129 0,'-2'3'388'0,"2"-2"-61"0,-1-1-82 15,-1 1-56-15,2 1-41 0,-2 1-26 0,1-1-21 0,1 1-12 0,0-1-8 16,0 1-6-16,0 1-5 0,0-1-5 0,-2-1-3 0,2 3-4 0,0-2 0 16,0 1-2-16,0-1 0 0,0-2 3 0,0 1 2 0,-1 2 0 0,1-1 1 15,-2 0-1-15,2 0-2 0,0 0-2 0,-2-1 0 0,2 3 0 16,0 0 1-16,0-2-1 0,0 1 1 0,0 2-3 0,0 1-3 0,-1-2-5 16,1 2-3-16,0 2-4 0,0-3 1 0,0 5-2 0,0 0 1 0,0-1-2 15,0 3 0-15,0 2-1 0,0-2 0 0,0 3-2 0,0-2-1 0,0 6-1 16,0-3-2-16,0 1-1 0,0 2-3 0,0 0-3 0,0 2-4 0,0 0-2 15,0-1-4-15,0 3-3 0,0-1-3 0,0-1-1 0,0 3-3 16,0-3 1-16,0 2-2 0,0-2 2 0,0 0-2 0,0-3 1 0,0 0 1 16,0 1 1-16,0-2 1 0,0-2 4 0,0-1 0 0,0-1 2 0,0 0 2 15,1-2 0-15,-1-2-3 0,0-3-2 0,2 0-4 0,-2 1-9 16,2-2-6-16,-1-3-9 0,-1 2-7 0,0-2-13 0,0-3-11 0,0 0-12 16,0 0-12-16,0 0-23 0,0 0-26 0,0-5-32 0,0 0-32 0,2 0-41 15,-2-3-49-15,1-1-55 0,1-2-58 0,-2 0-51 0,2-5-45 0,-2 0-24 16</inkml:trace>
  <inkml:trace contextRef="#ctx0" brushRef="#br0" timeOffset="220821.0592">646 13147 397 0,'0'-2'425'0,"-1"-1"-67"15,-1-1-61-15,2 1-57 0,-2 1-31 0,2-1-22 0,0-1-14 0,0 1-13 16,0 1-7-16,0 2-6 0,0-3-7 0,0 1-7 0,0 0-7 16,0 2-7-16,0-1-3 0,2-1-1 0,-2 2-4 0,0 0 0 0,0 0-5 15,0 0-1-15,0 0-1 0,2-2-3 0,-1 1-2 0,-1 1-1 0,0 0-3 16,0 0-1-16,2-2-4 0,-2 2-4 0,0 0-2 0,0-1-7 0,1 1-4 16,-1 0-6-16,2-1-7 0,-2-2-4 0,3 3-8 0,-2 0-6 15,-1 0-6-15,2-2-7 0,1 1-4 0,-1 1-4 0,-1-2-3 0,4 1-2 16,-3-1-3-16,3 0 0 0,-2 1-2 0,4-2 0 0,-2 0-1 0,3-1 0 15,-1 1 0-15,3-3 2 0,-3 2-2 0,1-1 0 0,1 1 0 16,2-3-1-16,-1 2-8 0,-2-2-11 0,4 1-6 0,-2-1-5 0,0 4-7 16,0-4-8-16,-2 2-10 0,2-1-13 0,-1-1-13 0,2 4-14 0,-3-2-18 15,0 2-17-15,1-1-21 0,-2 1-22 0,1 1-19 0,-2 0-12 0,0 1-24 16,-1 1-26-16,-2 1-22 0,1 3-17 0,-1 0-32 0,-2 0-36 0,1 3-64 16,0-2-75-16,-1 3-39 0,-1 0-17 0</inkml:trace>
  <inkml:trace contextRef="#ctx0" brushRef="#br0" timeOffset="221198.27">800 13346 313 0,'-5'4'539'0,"0"-1"7"0,3-1-58 0,-1 1-87 16,0 1-87-16,0-3-86 0,-1 1-53 0,2 0-35 0,0 1-22 15,-1-2-12-15,1 0-9 0,2 0-9 0,-1 3-9 0,-1-4-11 0,2 1-11 16,-2 1-10-16,2-2-8 0,0 0-7 0,0 0-4 0,0 0-3 0,0 0-2 15,0 0-3-15,0 0-1 0,0 0-1 0,0 0-1 0,2 1-1 16,-2-1-1-16,0 0 1 0,0 0 0 0,0 0 1 0,0 0-2 0,0 0 1 0,0 0 0 16,0 0-1-16,0 0-1 0,0 0 0 0,3 0-2 0,-3 0-1 15,2 0 1-15,-2 0-2 0,3 0 0 0,-3 0-1 0,2-1-2 0,0 1-1 16,0 0-1-16,1-2-1 0,-1 1 0 0,-1 1 0 0,1-2 1 0,1 0 0 16,-1 2 2-16,1-1 1 0,2 0 0 0,0 1 1 0,2-1 1 0,-2-2 1 15,1-1 0-15,1 3 2 0,2-3-1 0,-1 1 2 0,0-1-1 16,0 1 0-16,1-2-2 0,1 1 0 0,-2 1-2 0,1-2-1 0,-1 3-1 15,0-3-1-15,0 1 0 0,1 0-1 0,-2 0-1 0,-1 1 1 0,-1 0-2 16,0 0 1-16,1 0 1 0,-3 1-2 0,0 0 2 0,0 1-2 16,-1 1 1-16,1-2 0 0,-3 1 1 0,2 1-2 0,-1-2-2 0,-1 2-4 15,0 0-4-15,0 0-4 0,0 0-12 0,0 0-14 0,0 0-20 0,0 0-24 16,0 0-32-16,0 0-34 0,0 0-43 0,0 0-49 0,0 0-61 0,0 0-71 16,0 0-78-16,0 0-81 0,-3 2-45 0,2-2-28 0,-1 1-7 0</inkml:trace>
  <inkml:trace contextRef="#ctx0" brushRef="#br0" timeOffset="222200.0103">743 13448 64 0,'0'-1'264'0,"0"0"-33"0,0 0-22 0,0-2-17 0,0 1-12 0,0 0-12 16,0 1-8-16,0-1-6 0,0 0-3 0,0 2-4 0,0 0-2 0,0 0-3 15,0-3-5-15,-2 3-5 0,2 0-2 0,0-2 2 0,-2 2-3 16,2-2-3-16,-1 1-2 0,1-1-4 0,-2 0-3 0,2 2-4 0,-1 0-5 16,-1-3-6-16,2 3-3 0,-2 0-3 0,2-2-3 0,-1 0-3 0,1 2-9 15,-2-1-10-15,2-1-8 0,-1 2-8 0,1 0-5 0,-2-2-6 0,2 2-5 16,0-1-3-16,0 1-5 0,-2 0-2 0,2 0-7 0,-1-2-4 0,1 2-3 16,0 0-5-16,0 0-1 0,0 0-2 0,0 0-2 0,0 0 0 15,0 0-2-15,0 0 0 0,0 0 0 0,0 0-1 0,0 0 0 0,0 0-1 16,0 0 0-16,0 0 1 0,0 0 0 0,0 0-1 0,0 0 0 0,0 0 0 15,0 0-2-15,0 0 1 0,0 0-1 0,0 0-1 0,0 0-2 16,0 0 0-16,0 0-2 0,0 0-1 0,0 0 0 0,0 0-5 0,0 0 0 16,0-1-3-16,1 1-2 0,1 0-2 0,1-1 0 0,-1 1 0 0,1-2-1 15,0 1-2-15,0 1-1 0,3-2-5 0,-1 1-9 0,2-2-12 0,-1 1-16 16,0 0-21-16,2 0-31 0,0-1-37 0,0-2-55 0,2 1-64 16,0-1-99-16,0 1-112 0,-2-1-67 0,3 0-43 0,-1 0-19 0,-1 0-7 0</inkml:trace>
  <inkml:trace contextRef="#ctx0" brushRef="#br0" timeOffset="225044.7066">1615 10626 79 0,'0'0'101'0,"0"0"1"0,0 0 0 0,0 0 2 0,0 0 0 15,0 0 2-15,0 0-2 0,0 2-4 0,0 0 0 0,0-2 0 0,0 0-1 16,0 0-1-16,0 0-1 0,0 0-1 0,0 0 0 0,0 0-1 0,0 0-3 15,0 0-2-15,0 0-2 0,0 0-4 0,0 0-3 0,0 0-2 16,0 0-6-16,0 0-5 0,0 0-5 0,0 0-4 0,0 0-7 0,0 0-8 16,0 1-7-16,0 1-6 0,0-2-4 0,0 0-4 0,0 0-5 15,0 2-4-15,0-2-1 0,0 1-5 0,0-1-3 0,0 0-1 0,0 0-3 16,0 2-1-16,0-2-1 0,0 1-2 0,0-1 2 0,0 1 0 0,0-1 0 16,0 0 0-16,0 0 0 0,0 0 0 0,0 0-1 0,0 0 1 15,0 0 1-15,0 0 1 0,0 0 1 0,0 0 0 0,0 0 0 0,0 0 1 16,0 0 2-16,0 0-1 0,0 0 2 0,0 0 0 0,0 0 0 15,0 0 2-15,0 0 1 0,0 0 0 0,0 0 1 0,0 0-1 0,0 0-1 16,0 0-1-16,0 0-7 0,0 0-7 0,0 0-10 0,0 0-10 16,0 0-15-16,0 0-19 0,0 0-25 0,0 0-28 0,-2 3-31 0,1-3-30 15,1 0-34-15,0 4-40 0,-2 1-68 0,2-2-86 0,-3 2-43 0,1 0-26 16</inkml:trace>
  <inkml:trace contextRef="#ctx0" brushRef="#br0" timeOffset="226125.0922">1315 12973 300 0,'0'-2'492'0,"-2"2"-10"0,2-3-79 0,0 3-116 0,0-2-68 0,0 2-43 16,0 0-26-16,0 0-15 0,0 0-12 0,0 0-10 0,0 0-10 15,0 0-7-15,0 0-10 0,0 0-8 0,0 0-7 0,0 0-7 0,0 0-6 16,0 0-5-16,0 0-5 0,0 0-7 0,0 2-5 0,2-2-5 15,-2 0-6-15,1 3-4 0,1-3-4 0,-2 2-4 0,3 0-2 0,-2 1-1 16,-1-1-1-16,2 2 0 0,-2 0 2 0,1 3-1 0,1 0 1 16,1 0 1-16,-1 0 2 0,1 3 0 0,-1 2 2 0,-1 0 2 0,1 0 0 15,1 1-1-15,-1 2 0 0,-1-1 0 0,3 3-1 0,-2-3-1 0,0 3 1 16,1-3 0-16,-1 3 0 0,-1 1-1 0,1-2 1 0,1 1-1 0,-1 0-6 16,-2 0-8-16,1-2-6 0,1 2-5 0,-2-1-9 0,0 1-10 15,0-2-13-15,0 0-13 0,0 0-14 0,0-2-15 0,-2 0-18 0,1-1-20 16,1-2-22-16,0 1-23 0,0-3-18 0,0-1-15 0,0 0-16 15,0-2-16-15,0-3-22 0,-2 2-26 0,2-4-41 0,0 0-48 16,0 0-39-16,0 0-34 0</inkml:trace>
  <inkml:trace contextRef="#ctx0" brushRef="#br0" timeOffset="226521.0731">1264 12975 273 0,'-2'-7'561'0,"1"0"-9"15,-2 1-24-15,1 2-82 0,1 1-115 0,1-2-69 0,0 2-49 16,0 0-28-16,0 0-22 0,0 0-17 0,0 2-15 0,0-1-15 0,0 1-15 16,1 1-14-16,-1 0-18 0,0 0-12 0,2-2-12 0,-2 2-9 15,0 0-9-15,0 0-6 0,4 0-3 0,-2 0-2 0,-1 0-4 0,3 0 0 16,-1 0 1-16,0-2 0 0,2 2 2 0,0-1 1 0,2 0-1 16,1 1 1-16,-1-1 1 0,1 1 0 0,1-2 1 0,1 1 0 0,-1 1 0 15,4-2-1-15,-2 0-1 0,2 2-3 0,1-1-2 0,-2 1-3 0,4-2-3 16,-1 1-2-16,0 1-2 0,1 0-2 0,0 0-2 0,-2 0-1 15,3 3-1-15,-2-2-2 0,2 4 0 0,-3-2-1 0,2 3 0 0,-3 0 1 16,1 1-1-16,-1 2 0 0,-1 0 2 0,-1 4 2 0,-1-4 0 16,1 6 3-16,-3-1 2 0,-2 1 3 0,1 2 1 0,0 0 1 0,-4 2 1 15,-1-1 1-15,-1 3 2 0,-1 0 0 0,-1 1 0 0,-4-1-1 16,-1 4 1-16,0-2 0 0,-2 0 0 0,-2 2-1 0,-1-1 0 0,0 0-2 16,-3 0-4-16,1 0 0 0,-1-1-3 0,-2 0-1 0,0 1 2 0,-3-4 0 15,2-1 0-15,1 3 0 0,-1-3 0 0,1-2 1 0,-3-1 1 16,5 0-2-16,-2-4-3 0,3 2-9 0,-1-5-10 0,1 0-17 15,1-1-20-15,1-2-27 0,3-2-30 0,-3-3-48 0,3-1-56 0,2-1-65 16,-1-3-67-16,2-2-93 0,-1-2-106 0,5-1-54 0,-1-2-29 0,2-4-5 16</inkml:trace>
  <inkml:trace contextRef="#ctx0" brushRef="#br0" timeOffset="228471.8517">2255 12905 311 0,'-1'-2'437'0,"-1"-3"-40"0,-1 3-69 0,1-1-84 0,1-1-50 0,-3 1-37 15,1 0-17-15,0 1-10 0,1 1-5 0,-2-3-3 0,1 4-5 16,-2 0-6-16,0 0-7 0,2 0-8 0,-2 0-7 0,2 0-5 0,-3 0-9 16,1 0-5-16,-1 4-6 0,1-1-5 0,-2 2-3 0,-2 0-6 15,3 3-3-15,-2 0-4 0,0 3-3 0,-1-1-4 0,-1 1-2 0,2 4 0 16,-3 2-1-16,3 0-2 0,0 1-1 0,-1 0-2 0,0 4-2 0,0 0-2 16,1-2-2-16,2 4-2 0,-2-1-2 0,2-1-1 0,1 2-1 15,0 1-3-15,2-2-1 0,0 1-1 0,0 1-2 0,2-3-2 0,1-1 1 16,0 2-1-16,1-4-1 0,4 0-1 0,-2-2 0 0,0 0-1 15,2-2-1-15,1-1-2 0,2-2 0 0,0 0-2 0,0-2-2 0,2 0 0 16,0-3-1-16,0 0-1 0,0-4 1 0,0 1-2 0,2-3 0 16,-1-1 0-16,1 0-1 0,1-3 0 0,-1-2 0 0,1 1-1 0,0-4 2 15,-1 1-1-15,1-2 1 0,-2-2 2 0,0 1 0 0,-1 0 2 0,1 1 1 16,-3-2 2-16,-2-1 0 0,1 2 2 0,-2 1 0 0,0-2 0 16,-3 4 3-16,1-2 3 0,-3 1 2 0,0 1 4 0,0 0 4 0,-2 0 5 15,1 1 4-15,-1 2 3 0,-1-2 3 0,0 3 3 0,-3-2 2 16,3 2 3-16,-2 2 1 0,2-1 1 0,-2 1-2 0,2-1-1 0,-2 2-3 15,-1 0-4-15,3 2-6 0,-2-1-4 0,2 2-6 0,-2 0-6 0,3 0-5 16,-1 2-4-16,1-2-4 0,-2 4-3 0,2-1-2 0,1 1-2 16,1 2 0-16,0-1-1 0,1 1 0 0,1 0-1 0,2 1 0 0,-2 3-1 15,3-3 1-15,-2 2 1 0,2 0 0 0,1 0 0 0,2 0-6 0,0 2-8 16,-2-2-4-16,2 1-4 0,0-1-8 0,0 0-13 0,1 0-20 16,0-1-23-16,-2 0-32 0,1 1-35 0,-1 0-57 0,-1-3-69 0,3-1-101 15,-3 0-119-15,-1-1-61 0,0 1-34 0,0-2-17 0,-2-4-8 0</inkml:trace>
  <inkml:trace contextRef="#ctx0" brushRef="#br0" timeOffset="229323.0527">1863 9663 43 0,'26'18'134'16,"0"0"-8"-16,1 1-6 0,2 3-7 0,-1 6-10 0,0 0-13 0,2 4-11 16,0 4-7-16,-1 3-10 0,2 2-9 0,1 6-13 0,-2 2-16 0,0 5-14 15,2 5-17-15,-1 6-18 0,1 2-18 0,0 3-19 0,-2 3-20 16,0 4-17-16,0 3-17 0,-2-2-17 0,-1 5-14 0,0 2-52 0</inkml:trace>
  <inkml:trace contextRef="#ctx0" brushRef="#br0" timeOffset="230920.9585">2835 13014 235 0,'-1'-12'540'0,"1"2"11"16,-2-2 11-16,2 3-82 0,-1 1-132 0,1-1-83 0,0 1-63 16,0 1-34-16,0-1-23 0,0 4-13 0,0-2-9 0,0 2-8 0,0 0-9 15,0 1-13-15,0 1-12 0,0-1-13 0,0 3-14 0,0 0-13 16,0 0-10-16,0 0-11 0,0 0-9 0,0 0-6 0,0 0-7 0,0 0-2 16,1 3 0-16,-1-1-1 0,2 1 2 0,-2 4 1 0,1-4 2 0,1 5 2 15,2 1 1-15,-2 2 2 0,1 1 1 0,-1 1 5 0,-1 3 1 16,1-2 3-16,1 3 1 0,-3-1 2 0,2 3 0 0,-2 0 0 0,0-1-1 15,0 1-3-15,0 0-6 0,0 3-6 0,0-3-5 0,0 3-10 16,0-3-9-16,0 0-15 0,0 1-15 0,0-1-18 0,0 0-20 0,0-2-20 16,0 0-24-16,0-2-29 0,0-1-33 0,1-1-36 0,1-1-37 0,1-2-37 15,-1-2-36-15,-1-1-51 0,4-1-60 0,-2-3-35 0,0 1-25 16,-3-4-9-16</inkml:trace>
  <inkml:trace contextRef="#ctx0" brushRef="#br0" timeOffset="231388.3448">2826 13002 441 0,'-3'-12'537'0,"-1"0"6"0,3 0-66 16,-1 0-101-16,0 1-82 0,1 1-75 0,1-1-44 0,1 1-30 15,1 1-21-15,0-1-16 0,1 0-15 0,0 0-14 0,2 1-15 0,0 0-16 16,2-1-13-16,1 0-11 0,-1 1-11 0,2 1-7 0,2-2-6 16,0 3-5-16,2-1-2 0,-2 2-2 0,0-1-3 0,3 0 0 15,-4 4-2-15,1 0 0 0,1-1-3 0,1 3-1 0,-2 1 0 0,-1 1-1 16,-2 1 1-16,2 1 2 0,-1 1 1 0,-3 2 3 0,-1 2 2 15,-2 1 2-15,2 1 4 0,-4 3 4 0,2-1 4 0,-3 3 5 0,-3-1 3 16,2 3 3-16,-4 0 1 0,0 2 2 0,0-1 0 0,-3 1 1 0,-1 0 2 16,1 1 3-16,-2 0 2 0,0-2 1 0,2 2 0 0,-2-3-1 0,0 1-3 15,1-1 0-15,0-4-1 0,1 2 1 0,-1-3-2 0,2-2-1 16,1 1 1-16,1-2-1 0,0-1-1 0,2-1-1 0,-2-1-1 16,4-2-1-16,-1-1-1 0,2 1 0 0,0-3 0 0,0-1-2 0,0 2 0 15,2-2-1-15,1-2-1 0,1 1-1 0,0-1-1 0,0 0-1 0,3-3-2 16,-1 0-4-16,5 0-2 0,-3 0-3 0,3-1-2 0,2 0 0 15,0-2-3-15,2 2 0 0,-2 1-1 0,4-3 0 0,-1 1-1 16,3 3-2-16,-1-1 1 0,-1 2-1 0,3-1-2 0,-4 3 0 0,3-1-1 16,-3 2-1-16,1 2 1 0,-1 1-2 0,0 2 0 0,-3-1 1 0,-1 1 1 15,-1 2 2-15,-4 1 1 0,2 0 1 0,-4 3 6 0,-2 1 5 0,0-2 7 16,-3 4 5-16,-3-1 8 0,0 1 8 0,-2 0 6 0,-4 0 7 0,1 2 4 16,-5 0 4-16,1-3 4 0,-1 2 1 0,-4-1 2 0,0 0 0 15,0-2-2-15,-3 1-1 0,2-1-3 0,-2-2-4 0,2-1-8 0,-2 0-11 16,1-1-16-16,1-1-20 0,-2-2-24 0,3-3-28 0,1 1-35 15,0-3-36-15,3 0-66 0,2-3-78 0,-3-1-98 0,6-1-107 0,0-2-71 16,-1-2-55-16,4 0-23 0,0-1-9 0</inkml:trace>
  <inkml:trace contextRef="#ctx0" brushRef="#br0" timeOffset="234471.2515">3640 12943 91 0,'-2'-6'541'0,"2"-1"9"0,-2 0-38 15,2 4-63-15,0-4-89 0,0 3-103 0,0 0-60 0,0 0-40 16,0-1-25-16,0 2-16 0,0-1-11 0,0 1-11 0,0 0-8 0,0 1-11 16,0 1-8-16,0-3-12 0,0 4-8 0,0 0-9 0,0 0-6 0,0 0-5 15,0 0-5-15,0 0-3 0,0 0-3 0,0 0-4 0,0 0-1 16,0 0-2-16,2 3-2 0,-2-2 0 0,2 0 0 0,-1 2 1 0,1 2 2 15,-2-1 3-15,2 1 3 0,-1 2 3 0,1 0 4 0,-1 2 2 16,1 1 2-16,0 4 3 0,-1-1 1 0,-1 2 3 0,2 2 0 0,-2-1 0 16,1 4-2-16,-1 0-1 0,0-1-4 0,0 0-3 0,-1 2-3 0,1 2-6 15,-2-3-4-15,2 2-9 0,-3-1-7 0,1 0-5 0,1-2-4 16,-1 1-7-16,2 2-8 0,-1-3-10 0,-1-2-15 0,2 0-15 0,-2 0-16 16,1-2-19-16,1-2-20 0,0 0-23 0,0-2-26 0,1-1-26 15,1-1-31-15,-2-2-34 0,3-2-48 0,-1-1-54 0,1-1-66 0,0-3-74 16,-1 0-33-16,2-3-13 0</inkml:trace>
  <inkml:trace contextRef="#ctx0" brushRef="#br0" timeOffset="234722.7018">3624 12876 175 0,'-1'-5'584'16,"1"-1"14"-16,0 2-7 0,0-1-17 0,0 1-103 0,0 0-145 0,0 1-85 15,0 0-54-15,0-1-34 0,0 3-23 0,1-1-15 0,-1 1-12 0,2-3-15 16,-2 4-14-16,1-2-16 0,2 0-14 0,0-1-14 0,-1 1-11 16,3 2-6-16,0-3-8 0,-1-1-3 0,3 1-4 0,0 0 1 0,1 0 1 15,2-1 1-15,1 1 1 0,-2-4-5 0,3 3-2 0,0 0-5 16,1-2-4-16,1 0-8 0,-1 2-11 0,2-1-13 0,-4-2-16 0,2 3-18 16,0-1-21-16,0 2-23 0,-1-2-24 0,-1 0-32 0,-1 2-36 0,0 2-30 15,0-2-25-15,-2 3-34 0,-1 3-38 0,0-2-61 0,-2 2-74 0,-2 0-31 16,-1 0-13-16</inkml:trace>
  <inkml:trace contextRef="#ctx0" brushRef="#br0" timeOffset="234937.4756">3665 13135 257 0,'-2'5'555'0,"2"0"10"0,2-4-55 0,-2 1-86 0,3 0-86 0,0 0-86 15,-1-2-53-15,3 0-35 0,0 0-21 0,2 0-15 0,1-4-9 0,-1 3-9 16,1-1-10-16,2-1-12 0,3-2-12 0,-1 1-12 0,1-3-7 15,2 2-5-15,-1-3-3 0,2 0-5 0,1 1-6 0,-2-1-5 0,0-1-10 16,1 1-8-16,-2 2-11 0,-1-3-10 0,1 4-15 0,-1-2-14 16,-1 0-17-16,-4 2-20 0,2 1-21 0,-4 0-19 0,2 4-27 0,-3 0-25 15,-2 0-33-15,0 0-36 0,-3 3-42 0,0 1-47 0,-3 2-72 16,0 3-85-16,-2-2-35 0,-3 5-13 0,-3-1-5 0</inkml:trace>
  <inkml:trace contextRef="#ctx0" brushRef="#br0" timeOffset="235180.1235">3645 13513 178 0,'1'5'506'0,"2"-1"-45"0,1-3-72 0,-1 3-59 0,4-1-56 0,-2-2-34 0,3-1-25 15,0 2-12-15,3-2-6 0,-1 0-4 0,1-2-6 0,1 1-8 16,3-1-12-16,-1-1-13 0,0 0-13 0,3 1-12 0,-1-3-12 16,1 0-9-16,1 0-10 0,-1-2-10 0,4 0-12 0,-4 2-8 0,4-2-10 15,-1-1-7-15,-1 1-7 0,2-1-7 0,-1 0-5 0,0 0-2 16,0-2-5-16,0 3-1 0,-2-2-3 0,2 0 0 0,-2 0-2 0,-1 2-1 15,0-1 1-15,-4 0-1 0,0 2 0 0,1-3 0 0,-3 4 1 0,-2 0 0 16,-1 0-1-16,-1 1 0 0,-1-1-1 0,-2 2-5 0,-3 1-6 16,1-1-14-16,-2 3-14 0,0 0-24 0,-2-2-26 0,1 2-39 0,-3 0-43 15,1 0-57-15,0 2-65 0,0-2-108 0,-2 3-130 0,0-2-79 16,-1 3-51-16,-2 1-24 0,2 2-10 0,-2-2 4 0</inkml:trace>
  <inkml:trace contextRef="#ctx0" brushRef="#br0" timeOffset="238354.4458">4955 12826 3 0,'0'-5'511'0,"0"2"8"0,-2 3-42 0,2-4-68 0,-3 4-89 16,3-1-97-16,-3 1-59 0,1 0-41 0,2 0-24 0,-3 1-16 0,1-1-8 16,1 4-9-16,-1-1-5 0,-1-1-6 0,0 1-9 0,2 1-9 15,-2 3-7-15,1 1-6 0,0-3-5 0,-1 3-2 0,2 0 0 0,-1 2 1 16,0 0 0-16,-1 0 1 0,0 3 4 0,1-2 1 0,-1 0 2 15,-1 3 0-15,1 0 1 0,-1 2 0 0,1-1 0 0,0 1 0 0,1 1-1 16,-3-1 0-16,2 3-1 0,0-2-3 0,0 3-1 0,0-1 0 0,0 0-4 16,0 3-3-16,-1-1-3 0,1-1 0 0,0 2-4 0,0 0-1 15,1-1-1-15,-1 1-2 0,-1 0 0 0,-1-1 0 0,3-1-2 0,-1 1 0 16,0-4 1-16,0 0 0 0,1 0 2 0,0-5 1 0,-1 3 4 16,2-5 4-16,-1 0 5 0,2-2 5 0,-2-2 9 0,2-2 6 0,0 1 7 15,0-2 6-15,0-3 2 0,0 0 1 0,0 0 1 0,0-3 1 0,0-2-1 16,0-2-1-16,0-3-2 0,0 0-4 0,0-1-5 0,0-4-7 15,0-1-10-15,2-3-13 0,-2 1-12 0,2-4-12 0,-2-2-8 0,1 1-6 16,-1-2-6-16,2-3-5 0,-1 0-4 0,-1-1-2 0,2-1-3 16,-2 0-3-16,2-2 0 0,-1 3 0 0,1-2 3 0,1 1 3 0,-1 4 6 15,1 0 5-15,0 1 4 0,0 3 5 0,0 1 4 0,0 1 4 16,-1 6 1-16,-1-1 3 0,1 5 0 0,1-1 1 0,-1 3-2 0,-1-2-2 16,1 3 0-16,1 4-2 0,1 0 1 0,-1-1-1 0,1 3 0 0,1 0 1 15,1 1 0-15,-1 1 0 0,2 0 0 0,0 3 3 0,1-1 3 16,0 3 5-16,2 1 5 0,0 0 6 0,0 3 5 0,0 2 4 0,4 0 3 15,-3 2 5-15,1 1 2 0,-2 4 3 0,3-1 3 0,-1 1 2 16,-1 2 1-16,2 1 1 0,-2 1-1 0,0 0-1 0,0 2-4 16,0-3-2-16,-1 3-4 0,1 0-1 0,-2 0-4 0,-1 0-3 0,0 0-2 15,0 0-3-15,0 0-1 0,-3-2 0 0,1 2-2 0,2-3-2 16,-3 1-2-16,-1-2-3 0,1-2-3 0,0 2-2 0,-2-2-9 0,3-2-7 16,-3-2-13-16,2-2-14 0,-2 1-22 0,1-3-22 0,-1 1-31 15,0-3-36-15,0-1-40 0,-1-3-43 0,4 0-74 0,-3-1-88 16,-1-1-74-16,-2-3-69 0,0 0-34 0,0 0-15 0</inkml:trace>
  <inkml:trace contextRef="#ctx0" brushRef="#br0" timeOffset="238710.201">4887 13323 310 0,'-8'-3'611'0,"3"-1"16"0,-1 2-11 0,3-1-22 16,-2 0-103-16,2 1-145 0,0 1-84 0,1-2-55 0,-1 1-30 0,3 0-21 15,-2 0-13-15,2 2-10 0,0 0-14 0,0 0-14 0,0 0-18 16,0 0-16-16,0 0-16 0,0-1-14 0,0 1-11 0,2 0-9 16,-2 0-9-16,0-2-6 0,0 2-6 0,1 0-6 0,1 0-2 0,1 0-3 15,-1 0 0-15,1 0-2 0,0 0 2 0,1 0 0 0,0-1 1 16,4 1 1-16,0-2 2 0,2 0 2 0,0 2 3 0,2-1 3 0,3 1 4 15,-2-4 3-15,4 4 2 0,-1-3 2 0,1 1 3 0,1-1-1 16,1-1 1-16,-3 1 1 0,4-1-1 0,-3-1 1 0,0 1-1 0,1 0-1 16,-3 1 0-16,0 0-2 0,-2-1-2 0,1 2-1 0,-4-1-1 15,-1 0-1-15,0 1-1 0,-2 1-1 0,-1-2-6 0,-2 3-6 16,-1-2-7-16,0 0-11 0,0 2-15 0,-3 0-22 0,0 0-28 0,0 0-33 16,0 0-47-16,0 0-55 0,0 0-110 0,-1 5-141 0,-1-2-93 15,2 2-70-15,-2-1-32 0,1 1-12 0,-1 1-4 0</inkml:trace>
  <inkml:trace contextRef="#ctx0" brushRef="#br0" timeOffset="244187.7628">5668 12793 450 0,'-2'-6'549'0,"0"0"-7"0,1 2-13 16,-2 0-101-16,3 1-141 0,-2 0-80 0,1-1-48 0,1 1-28 16,-2 2-16-16,2-3-11 0,0 4-11 0,0 0-10 0,0 0-10 0,0 0-13 15,0 0-14-15,0 0-13 0,0 0-13 0,0 0-11 0,0 0-12 16,0 0-6-16,0 0-3 0,2 0 1 0,-2 3 3 0,1-2 3 15,1 2 1-15,-2 2 5 0,3-1 4 0,-2 2 3 0,-1 1 3 0,2 2 4 16,0-1 1-16,-1 5 6 0,2-1 5 0,-1 2 2 0,0 1 0 0,-1 0-2 16,1 3-2-16,1-1-4 0,0 3-1 0,-1 0-4 0,1-1 0 15,1 4-1-15,-2-4-3 0,1 4 1 0,0-1-1 0,1 0 0 16,-1 0 0-16,0 1-1 0,0-1 1 0,-1 0 1 0,1-1-1 0,1 1-1 16,1-4 2-16,-3 2-2 0,-1-2-2 0,1-1-1 0,1 0-3 15,-1-4 0-15,-2 0-4 0,2-1-4 0,-1-2-5 0,-1 0-8 16,2-1-7-16,-2-1-6 0,0-1-7 0,0-3-8 0,-2 1-6 0,2-1-13 15,-1-3-13-15,-1 3-15 0,0-4-15 0,-1 0-14 0,0 0-14 16,-2-4-13-16,2 2-13 0,-3-3-14 0,3-1-14 0,-2-1-16 0,2-1-14 16,-2 0-10-16,2-1-10 0,-1-3 5 0,0 1 12 0,1-1 16 15,1-1 20-15,-1 0 25 0,1-1 23 0,1 1 29 0,1 0 30 0,0 1 33 16,0 0 35-16,0-1 37 0,0 3 38 0,1-2 30 0,1 2 30 16,1 0 17-16,-1 3 12 0,0 0 7 0,-1 0 3 0,3-1-1 15,-2 1-4-15,1 2-9 0,0-2-10 0,2 3-10 0,-2-2-13 0,2 3-15 16,0-1-13-16,1 1-14 0,0-2-12 0,1 2-11 0,-1 0-8 15,3 0-8-15,-2 0-8 0,1 0-4 0,2 0-6 0,-1 0-4 16,0 1-2-16,-1-1-3 0,3-1-5 0,0 3-8 0,-1-3-12 0,1 1-16 16,0 1-16-16,0-1-23 0,2-1-26 0,-2 1-29 0,4-2-32 0,-3 0-38 15,-1 2-38-15,1-1-57 0,0 1-68 0,0-2-50 0,-1 2-42 16,0-1-20-16</inkml:trace>
  <inkml:trace contextRef="#ctx0" brushRef="#br0" timeOffset="244587.4631">6038 12846 322 0,'-4'-6'454'0,"1"1"-60"0,0 0-91 15,0 1-54-15,2-1-40 0,-1 0-22 0,-1 0-15 0,3-1-9 0,-2 2-3 16,2-1-6-16,-1 0-5 0,-1 1-5 0,2 0-4 0,-2 1-3 16,2-2-4-16,-1 1-3 0,-1 1-4 0,2-2-3 0,-1 4-2 0,-1-2-3 15,0-1-2-15,1 2-2 0,-1-1-1 0,0 1-3 0,1 0-2 16,1-1-2-16,-2 3-4 0,2-4 0 0,-4 3-2 0,4-1-1 15,-2 0-4-15,2 1 0 0,-1 1-3 0,-1-2-3 0,2 1-5 0,0 1-5 16,0 0-5-16,0 0-6 0,0 0-5 0,0 0-7 0,0 0-5 16,0 0-7-16,0 0-8 0,0 0-8 0,0 0-8 0,0 0-8 0,0 0-5 15,0 0-6-15,0 3-3 0,0-2-3 0,0 3 0 0,2-1-2 16,-1 2 0-16,-1-1 2 0,2 1-1 0,2 3 3 0,-2 0 3 16,-1 2 3-16,1 0 4 0,1 4 3 0,-1-1 5 0,1 3 1 0,0 0 2 15,-1 2 0-15,1 2 2 0,0 1-2 0,1 0 0 0,0 0-2 16,-1 3 1-16,0-1-1 0,-1 2-2 0,3-2-2 0,-2 2-2 15,0 0-3-15,-1 0-2 0,1-1 0 0,0-1-2 0,2 2 0 0,-2-1-1 16,0-4-1-16,-1 1-2 0,1 1 0 0,-2-4 0 0,3 0-1 16,-3-1 4-16,2 1-2 0,1-4 1 0,-3-1-2 0,2-1-1 0,0 0-7 15,-1-3-11-15,-1 1-17 0,1-3-23 0,1 0-25 0,-1 0-30 16,-2-3-41-16,1-2-48 0,-1-2-86 0,0 0-107 0,0 0-120 0,0 0-125 16,-3 0-68-16,0-2-37 0,-2-2-12 0,-1-1-2 0,0-2 10 15</inkml:trace>
  <inkml:trace contextRef="#ctx0" brushRef="#br0" timeOffset="247236.8499">6735 12716 126 0,'-5'-7'486'0,"0"-2"2"0,-3 1-75 0,2 0-115 0,1-1-70 0,-3 2-47 15,1-2-25-15,0 1-15 0,-1 2-7 0,0-2-6 0,-1 2-5 16,-1 0-6-16,2 2-7 0,-2 0-6 0,0-1-9 0,-1 2-7 0,-2 3-7 16,2 0-4-16,0 0-5 0,-3 3-5 0,1 2-3 0,-1-1-3 15,1 5-2-15,-1 0-2 0,1 1 1 0,-2 4 1 0,4 1-2 0,-1 2 0 16,0 0-2-16,-1 2-4 0,3 5-2 0,1-2-4 0,1 2-4 16,0 3-2-16,-1 1-4 0,4-1-4 0,1 3-4 0,0-2-4 15,3 2-5-15,-1-3-3 0,4 1-1 0,-1 1-3 0,4-4-1 0,0 0 0 16,2-2 2-16,1-1 1 0,2-2 2 0,0-1 0 0,2 0 2 15,3-5 2-15,0 1 3 0,0-3 1 0,3-2 3 0,1 2 4 16,-1-5 0-16,2-2 3 0,2 0 0 0,-1-1 2 0,3-1 0 16,-1-3-2-16,1-2-2 0,-3-1 0 0,4 0-3 0,-1-4-1 0,-1 3-1 15,-2-4-3-15,1 1 0 0,-2 0-3 0,-2-1-1 0,-1 1-1 0,-2-1-1 16,-1 2-2-16,-5 1-2 0,1-2-1 0,-2 2-3 0,-4 0-3 16,1 2-4-16,-2-1-4 0,-1 1-9 0,0-1-14 0,-2 3-20 15,-2-1-22-15,0 0-30 0,-1 1-33 0,0 1-38 0,0 1-43 0,-2 1-72 16,2 0-87-16,-3-1-96 0,1 3-102 0,0-1-57 0,0 1-34 15,-1-1-10-15,0 2 2 0</inkml:trace>
  <inkml:trace contextRef="#ctx0" brushRef="#br0" timeOffset="247670.8957">7288 12518 74 0,'0'-4'490'0,"2"-1"-5"0,-1 1-73 0,-1 0-109 15,2 1-62-15,-2 0-36 0,1-2-20 0,-1 2-13 0,0 0-8 0,0 0-5 16,0 0-9-16,0 2-9 0,0-3-10 0,0 4-12 0,0 0-11 16,0 0-13-16,0 0-7 0,0 0-5 0,0 4-3 0,0-1-1 15,0 0 0-15,0 1 1 0,0 4 2 0,-1-2 3 0,-1 4 3 0,2 2 2 16,-1 2 3-16,-1-1 3 0,2 3 3 0,-2 1 2 0,2 3-2 16,-1 0-4-16,-1 3-6 0,2 2-8 0,-3 0-8 0,3 0-7 0,-2 4-6 15,2-2-7-15,-1 1-6 0,-1 4-5 0,2-3-5 0,-2 3-7 16,1-2-5-16,1 0-7 0,-3 2-10 0,3-2-13 0,-1-2-7 0,-1-1-7 15,2-1-8-15,0-1-10 0,0-3-13 0,0 0-13 0,0-3-15 16,2-3-16-16,-1 1-20 0,-1-2-21 0,3-3-21 0,-3 0-22 16,1-2-22-16,1-3-22 0,-2 0-35 0,3-2-46 0,-3-2-70 0,0-3-85 15,0 0-65-15,0 0-55 0,0-3-22 0,0-2-9 0</inkml:trace>
  <inkml:trace contextRef="#ctx0" brushRef="#br0" timeOffset="247898.8603">7063 12623 39 0,'-3'-10'580'0,"0"2"14"0,0-1 5 16,3-1-2-16,-1 0-105 0,-1 4-159 0,2-2-90 0,0 1-55 0,2-1-34 16,-1 3-24-16,1-2-14 0,-1 0-12 0,5 0-16 0,-3 2-15 15,2-2-16-15,0 2-15 0,0 0-13 0,4 1-10 0,1-1-9 16,1-1-8-16,1 2-9 0,0 1-13 0,-1-2-7 0,4 3-6 0,0-1-13 15,0-1-14-15,2 3-18 0,0 1-20 0,1 0-24 0,-3 0-27 16,0 1-32-16,2 3-38 0,-2 0-43 0,1-2-45 0,0 5-78 16,-3 0-92-16,-1 1-54 0,-1 1-36 0,-1 1-11 0</inkml:trace>
  <inkml:trace contextRef="#ctx0" brushRef="#br0" timeOffset="248150.8443">7218 13312 367 0,'-3'14'566'0,"3"-2"8"0,-2-2 5 16,2-3-91-16,0 1-140 0,2 0-82 0,0-4-55 0,-1 1-28 16,2-2-19-16,2 0-9 0,-1-2-3 0,0 1-7 0,5-1-8 0,-2-1-12 15,1 0-13-15,2-1-15 0,2-1-11 0,-1 1-13 0,3-1-10 16,-1-1-10-16,2 0-11 0,0-2-11 0,2 3-10 0,1-2-7 16,-1 0-5-16,1-1-3 0,-1 2-2 0,2-1-1 0,0 1 1 0,0-2 0 15,0 1 0-15,0 1 0 0,-2-2 2 0,2 3-2 0,-2-3 2 16,1 1-2-16,-2 0 2 0,-2 0-5 0,2 1-5 0,-5 0-10 0,1 0-11 15,-2 2-14-15,-2-3-15 0,1 4-20 0,-4-1-22 0,-2 1-28 16,0 0-31-16,-1 1-36 0,-2-1-40 0,0 0-87 0,-2 4-111 0,-1 0-90 16,-2-1-81-16,-2 3-35 0,-1-1-13 0,-2 1-2 0</inkml:trace>
  <inkml:trace contextRef="#ctx0" brushRef="#br0" timeOffset="249338.6516">761 14079 315 0,'-3'0'340'0,"-3"0"-64"0,3 0-73 0,-1 0-40 0,0 0-23 15,1 0-10-15,1 0-4 0,-1 0-3 0,1-2-1 0,1 2-2 0,-1 0-2 16,1-1-5-16,1 1-8 0,0 0-9 0,0 0-7 0,0 0-8 0,0 0-8 16,0 0-7-16,0 0-6 0,0 0-5 0,1 0-3 0,1 0-5 0,-1 0-3 15,1-2-7-15,1 2-7 0,-1 0-8 0,-1 0-5 0,3 0-3 16,0 0-4-16,-1 0-1 0,4 2 0 0,-1-2 0 0,0 1 1 0,5 1 2 15,-1 0 3-15,3 0 3 0,2 1 2 0,0 2 4 0,5 0 5 0,2-3 4 16,3 3 1-16,2-3 2 0,3 3 4 0,3-2-2 0,4 2-2 0,3-1-1 16,3-1-1-16,5 2-3 0,4-2-4 0,3 1-2 0,5-1-3 15,5-2 0-15,3 3-2 0,5-1-2 0,5-2-1 0,2 1 0 0,4 1 0 16,3-2 0-16,6 0-1 0,2 1 1 0,8-1-1 0,3 1-1 16,6-2-1-16,3 2 0 0,2-1-3 0,6-1 1 0,7 2 3 0,0-2 0 15,4 0-2-15,2 0 0 0,1 0-6 0,6-2-1 0,4-1-3 0,2-2 1 16,-1 1 0-16,7-3 1 0,2-1-1 0,2-1 0 0,-1-1 0 15,0-3-3-15,0-1-6 0,2 2-1 0,-1-5 2 0,0 2 1 16,0-2 3-16,-2-2 1 0,-2-1 1 0,-2 1-5 0,-3 0-2 0,-4-3-5 16,-7 3-5-16,-8 2 0 0,-6-3 1 0,-7 1 2 0,-6 0 6 0,-9 3 0 15,-8 0-1-15,-5 0-5 0,-4 1-8 0,-6 0-10 0,-7 3-8 16,-5 0-14-16,-6 0-13 0,-7 3-18 0,-6 0-18 0,-8 2-23 16,-5-1-25-16,-7 4-36 0,-6-1-46 0,-7 4-85 0,-5-1-107 0,-9 4-65 15,-4-1-48-15,-7 2-19 0</inkml:trace>
  <inkml:trace contextRef="#ctx0" brushRef="#br0" timeOffset="250120.2034">6833 13893 123 0,'-2'-3'469'0,"-1"0"6"0,1 1 7 0,1 0-100 0,-1 2-152 16,2-3-84-16,0 3-48 0,0 0-25 0,0 0-15 0,0 0-4 16,0 0 3-16,0 3 5 0,0 1 10 0,0-1 7 0,2 3 7 0,-1 0-2 15,1 1-5-15,0 4-6 0,-1 0-5 0,2 1-3 0,-1 3 0 16,3 2 2-16,-2-2 3 0,1 4 4 0,1 2 0 0,-2 1-1 16,2 0-3-16,2 2-4 0,-1 3-2 0,1-3-3 0,3 3-3 0,0 2-4 15,2 0-3-15,-1 4-5 0,5-2-5 0,-2 1-8 0,5 2-6 16,-1 0-6-16,2 2-7 0,4 1-1 0,3 1-1 0,1 1-1 0,2 0-2 15,3 2-1-15,2-2-1 0,5 2 3 0,1 2 6 0,6-1 4 16,2-1 5-16,2 2 4 0,6 0 6 0,3 2 2 0,5-2 4 0,1 1-2 16,5-1-4-16,-1-4-5 0,5 2-4 0,0-3-2 0,2-1-4 0,1-4-4 15,2 0-7-15,-2-3-4 0,-1 0-4 0,-2-4-2 0,2-2-1 16,-1-1-1-16,1 1-3 0,-2-5 2 0,2 0-1 0,-1-1 2 16,0 1 0-16,0-4 1 0,0 2 1 0,-3-1-2 0,1 1-2 0,-5 0-3 0,1-2-4 15,1 3-4-15,-5-2-3 0,-1 0-2 0,-3 1-3 0,-2 1-2 0,-2 0-4 16,-1 0-2-16,-3 0 0 0,-3 0-2 0,-1 1 0 0,0 1-1 15,-3-2-1-15,-2 2 0 0,-2 0 0 0,-3 1 1 0,0-3 1 16,-3 2 0-16,-1 0 0 0,-1 0 3 0,-5-3 2 0,0 1 4 0,-1 0 0 16,-4-3 1-16,-2 2 3 0,-2-2 2 0,-2 0 2 0,-2-2 0 15,-4 1 0-15,1-2-2 0,-4-1-4 0,-2 0-5 0,-2 0-7 0,0-1-6 16,-3-1-9-16,-1-2-7 0,-2 0-6 0,-3 0-8 0,-3-4-9 16,1 2-9-16,-3-1-11 0,-2-1-8 0,-2 0-7 0,-2-1-3 0,-2-1-2 0,0-1-2 15,-3-1 1-15,-1-1-2 0,0-1-2 0,-1-1-12 0,-3 1-16 16,3-3-31-16,-3 2-39 0,-1-3-56 0,0-1-64 0,1 1-41 0,0 0-28 15</inkml:trace>
  <inkml:trace contextRef="#ctx0" brushRef="#br0" timeOffset="250620.0219">9678 16095 51 0,'-16'-2'520'0,"3"2"1"0,1-1-2 16,2-1-76-16,1 2-114 0,2-2-69 0,0 1-48 0,2 1-30 0,0 0-19 15,2 0-8-15,1 0-3 0,2 0 0 0,0 0 1 0,0 0-3 16,0 0-5-16,2 0-8 0,1 0-9 0,0 0-12 0,-1 0-11 0,3 0-13 15,1 0-12-15,0 0-11 0,1 0-12 0,1 0-10 0,2 0-12 16,0 0-8-16,1 1-7 0,3 1-3 0,-1-2-2 0,1 2-3 0,0-1 0 16,4-1-1-16,-2 2-2 0,1-2-2 0,1 3-3 0,0-2-3 15,3 1-3-15,-2 1-3 0,3-2 0 0,0 0-1 0,-1 3 2 0,2-1-1 16,3 0 0-16,-3 0-3 0,4-1-4 0,-3 1-4 0,3 1-7 16,0-1-7-16,-2 2-10 0,3-3-8 0,-2 1-11 0,0 1-11 0,1 1-14 15,-3-3-15-15,0 1-18 0,1 0-15 0,-1-1-18 0,-2 0-12 0,0 1-11 16,-1-1-11-16,-1-1-9 0,-1-1-11 0,0 0-8 0,-3-1-9 15,0-1-5-15,-2 0-7 0,-2 0-5 0,0-1 1 0,-3-2 6 0,1 2 11 16,-4-4 18-16,0 0 22 0,-2 0 24 0,-3-2 28 0,1 0 29 0,-2-1 28 16,-2 1 29-16,1-1 27 0,-3-2 28 0,1 0 29 0,0 0 29 15,-2 1 21-15,0-1 18 0,-1-1 13 0,0 1 6 0,1 0 3 0,2-1-1 16,-2 0-3-16,2-1-4 0,-2 1-3 0,1 0 1 0,1 1-2 16,-1-1-2-16,1 1 0 0,2-1 1 0,-1 1 3 0,0-1 2 0,2 1 4 15,0 0 6-15,0 1 5 0,0-1 6 0,0 1 8 0,2 1 7 0,-2 1 9 16,2-1 8-16,-1 1 10 0,-1 1 11 0,2 0 8 0,-1 1 7 15,1 1 4-15,-2-1 4 0,2 3-3 0,-1 0-3 0,-1 1-7 16,2 1-9-16,-1 0-12 0,-1-1-14 0,0 3-16 0,0 0-17 0,0 0-19 16,0 0-17-16,0 0-19 0,0 0-16 0,0 0-15 0,3 0-12 0,-3 3-12 15,2 1-9-15,-1 1-7 0,-1 0-6 0,2 1-4 0,1 2-1 0,-3 2-5 16,2 0 0-16,-1 2-2 0,-1 0-3 0,2 2-2 0,-2 3-3 16,0-2-11-16,0 2-13 0,0 2-21 0,0 0-28 0,0 1-34 15,2 2-42-15,-2-1-46 0,0 1-52 0,1 3-89 0,-1-1-112 0,2 0-119 16,-1 0-120-16,1 0-62 0,1-2-28 0,-1 2-8 0,-1-2 1 0,2-4 13 15</inkml:trace>
  <inkml:trace contextRef="#ctx0" brushRef="#br0" timeOffset="300541.2962">13004 18063 45 0,'-5'0'86'0,"0"1"-9"0,0 1-12 0,2-2-17 0,-2 0-17 15,2 0-30-15,0 0-35 0,0 0-60 0,0-2-75 0</inkml:trace>
  <inkml:trace contextRef="#ctx0" brushRef="#br0" timeOffset="301268.0116">11462 18093 423 0,'-7'2'438'0,"2"1"-74"0,0-3-111 0,3 4-81 0,-1-4-66 0,2 1-38 16,-1 1-22-16,2-2-14 0,0 0-11 0,0 0-5 0,0 0-4 0,3 0-1 15,-1 0-1-15,-1 0 1 0,3 0 5 0,0 0 2 0,0 0 1 16,3 0-1-16,-2 0-2 0,3 0-4 0,0 0-6 0,4 0-3 15,0 0 0-15,2 0 2 0,0 0 2 0,3 0 2 0,-1 0 2 0,3 0 0 16,2 0-1-16,1 0-1 0,3 0 0 0,2 0-1 0,0 0 0 16,1 2-1-16,4-1-1 0,0-1-1 0,1 2-2 0,3-2-2 0,2 0 1 15,3 2-2-15,0-2 0 0,4 0-2 0,2 0 1 0,3 0 0 0,3 0 3 16,2 0 3-16,2 0 3 0,6-2 2 0,4 2 0 0,4 0 2 16,3-2 2-16,5 1-2 0,5-1-2 0,3-1-2 0,5 1-4 0,8 0-1 15,3-1 4-15,3 2 1 0,5-2 0 0,1 2-1 0,5-1 0 0,6 0-2 16,-1-1-3-16,8 1-5 0,1 2-5 0,3-2 2 0,1-1 8 15,7 0 6-15,3-1 8 0,2-1 4 0,-1-1 5 0,4-1 1 0,2-2 0 16,5-1 5-16,-3-2 7 0,2-2 9 0,-1 2 5 0,0-5 9 16,-1 0 7-16,-1 2-2 0,0-4-5 0,1-1-3 0,-3 1 1 0,1 0-2 15,2-1-2-15,-3 2-2 0,-1-2-1 0,-3 1-8 0,0 2-12 0,-5 1-11 16,-4 1-15-16,-1 2-6 0,-4 3-2 0,-8-2-1 0,2 5-1 0,-5 0-3 16,-4 2-11-16,-3 1-9 0,1 2-11 0,-5 0-9 0,-1 4-11 15,-1 1-11-15,-5 2-9 0,-4-1-5 0,-5 2-3 0,-6 1-9 0,-1 1-8 16,-3 3-7-16,-3-1-4 0,-5 1-6 0,-4 1-2 0,0-2-5 15,-4 3-5-15,-4-1-2 0,-3 1 0 0,0 0-1 0,-5-1 0 0,-3 0-6 16,-2-1-10-16,-2-1-34 0,-4 1-45 0,-2-3-50 0,-4 0-52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10:01.294"/>
    </inkml:context>
    <inkml:brush xml:id="br0">
      <inkml:brushProperty name="width" value="0.05292" units="cm"/>
      <inkml:brushProperty name="height" value="0.05292" units="cm"/>
      <inkml:brushProperty name="color" value="#FF0000"/>
    </inkml:brush>
  </inkml:definitions>
  <inkml:trace contextRef="#ctx0" brushRef="#br0">16884 2395 167 0,'-5'1'532'0,"-1"3"8"15,1-3 8-15,2 1-88 0,-1-2-136 0,0 1-87 0,1 1-64 0,2-2-35 16,-1 1-19-16,0 1-5 0,-1-2-1 0,3 0 0 0,0 0 2 0,0 0-4 16,-2 0-4-16,2 0-7 0,0 0-9 0,0 0-10 0,0 0-10 15,-1 0-8-15,1 0-8 0,-2 1-7 0,2-1-8 0,0 1-6 0,0-1-5 16,0 0-3-16,0 0-5 0,0 0-1 0,-1 0-4 0,1 0 0 15,0 0-2-15,0 0-3 0,0 0-2 0,0 0-2 0,0 0-2 0,0 0 0 16,0 2-3-16,0-2-1 0,1 1-3 0,-1 1 0 0,2-2-3 16,-1 2 1-16,3-1-1 0,1-1 1 0,-1 2 0 0,5-2 1 0,1 0 2 15,3 2 2-15,3 1 0 0,4-3 1 0,2 0 3 0,5 2 0 16,3-2 1-16,5 0 0 0,4 0-1 0,3 0-1 0,5 0-2 0,2-2-1 16,5 2 1-16,4 0 3 0,5-3-1 0,4 1 2 0,3 0 0 0,4 1-1 15,3-1 1-15,7-1-2 0,0 1 0 0,4 1-3 0,2 0-1 16,0-2 1-16,4 1 2 0,-1 1 2 0,-1-1-2 0,-1 1 1 15,-1 1-3-15,-3 0-1 0,2 0 0 0,-7 0-1 0,0 0-1 0,0 1 4 16,-6 1 0-16,2 1 1 0,-9-2 3 0,1 1 1 0,-2 0-2 0,-7 0-1 16,-1 1-3-16,-4 0-2 0,-5-1-2 0,-3 3 1 0,-5-3-1 15,-2 0-1-15,-6-1 1 0,-4 3 0 0,-1-4-1 0,-4 3 2 0,-5-3 1 16,-3 2 2-16,-2 0 2 0,-3-2 3 0,-4 1 2 0,1-1 2 0,-2 0 3 16,0 0 4-16,-5 0 2 0,0 0 2 0,0 0 0 0,-1 0 2 15,-2 0-1-15,0 0-1 0,0 0 1 0,0 0-2 0,0 0-2 0,0 0-2 16,0 0-4-16,0 0-3 0,0 0-3 0,0 0-5 0,0 0-7 15,0 0-7-15,0 0-10 0,0 0-8 0,0 0-12 0,0 0-11 0,0 0-11 16,0 0-12-16,1 0-9 0,-1 0-13 0,2 2-12 0,-2 0-9 0,3-2-10 16,-2 0-10-16,-1 1-8 0,2 1-5 0,-2-2-3 0,2 0 1 15,-2 1-1-15,1 0-1 0,-1-1 2 0,0 0 2 0,2 3 3 0,-2-3 4 16,0 0 3-16,0 0 4 0,0 2 3 0,0 1 3 0,-2-2 4 16,2 1-2-16,-1-1-5 0,-1 2-9 0,0-1-12 0,-2-1-14 0,-1 0-18 15,2 3-43-15,-2-3-56 0,-1 1-36 0</inkml:trace>
  <inkml:trace contextRef="#ctx0" brushRef="#br0" timeOffset="3653.5407">16868 9753 192 0,'-6'0'504'0,"1"-1"9"15,1-1-69-15,-3 2-105 0,4-2-79 0,-2 1-67 0,2 1-37 16,-3-2-26-16,3 2-11 0,0 0-4 0,-1-2-2 0,3 2-1 15,-1 0-4-15,0 0-4 0,-1 0-9 0,3 0-8 0,0 0-10 0,0 0-9 16,0 0-11-16,0 0-8 0,0 0-10 0,0 0-7 0,0 0-8 16,0 0-5-16,0 0-5 0,0 0-6 0,0 0-3 0,0 0-2 0,0 0-2 15,0 0-2-15,0 0 2 0,3 2 1 0,-1 0 0 0,1-2 2 16,1 1 0-16,0 1 2 0,5-2 2 0,1 3 1 0,1-1 0 16,3-1 2-16,2 1 0 0,5 0 0 0,2 0 0 0,4-1-1 0,3 2-1 15,3-1-3-15,2-1-1 0,3-1-4 0,5 2-3 0,1-2-3 16,3 1 0-16,1 1-2 0,4-1 0 0,0 0 2 0,2 1-2 0,2 1 0 15,0-1-1-15,1-1 0 0,2 2-1 0,-1-1 0 0,2 0 0 16,0 1 0-16,0 1 0 0,0-3 0 0,0 1 0 0,2 3-2 0,-4-3-1 16,2 1-2-16,-2 1 0 0,-1-1-2 0,0-3 0 0,-4 4-1 15,2-3 0-15,-4 1 0 0,0 1 2 0,-2-3 2 0,-2 2 4 0,-1-1 3 16,-3-1 1-16,-1 1 3 0,-1 0 2 0,-3-1 1 0,-3 0 2 0,1 0 2 16,-3 0 2-16,-3 0 2 0,0 0 1 0,-4 0 2 0,-1 0 0 15,-1 0 0-15,-2 0-2 0,-3 0-1 0,0 0-1 0,-3 0 0 16,-2 0-1-16,0 0 0 0,-4 0 1 0,-1 0 0 0,-1 0 0 15,0 0 0-15,-2 0 0 0,-1 0 1 0,-2 0 0 0,1 0 1 0,-3 0 0 16,2 0-1-16,-3 0-1 0,0 0 0 0,0 0-2 0,0 0 1 16,0 0-1-16,0 0-2 0,0 0 1 0,0 0-2 0,0 2-1 0,0-2-2 15,0 0-1-15,0 0 0 0,0 0 0 0,2 0 1 0,-2 0-1 16,0 0-3-16,0 0-2 0,0 0-6 0,3 0-6 0,-3 0-6 0,0 0-10 16,1 0-11-16,-1 0-10 0,4 0-10 0,-4 0-13 0,1 0-12 15,-1 0-15-15,0 0-13 0,0 0-18 0,0 0-18 0,0 0-22 16,0 0-24-16,0 0-27 0,0 0-30 0,0 0-58 0,0 0-75 0,0 0-52 15,0 0-42-15,0 0-15 0</inkml:trace>
  <inkml:trace contextRef="#ctx0" brushRef="#br0" timeOffset="4948.7652">16801 16745 172 0,'-4'-4'567'0,"-1"1"-1"0,2 1-2 16,-2-1-3-16,1-1-105 0,0 1-155 0,-1 0-91 0,1 0-57 15,1 2-35-15,1-2-23 0,-1 3-13 0,0-2-8 0,1 1-1 0,2 1 1 16,-1-2 2-16,1 2 1 0,0 0-1 0,0 0-3 0,0 0-4 0,0 0-8 15,0 0-8-15,0 0-9 0,0 0-7 0,0 0-6 0,0 0-5 16,0 0-3-16,1 0-1 0,3 0-1 0,0 0-1 0,1 0 0 16,1 2 1-16,2-2 0 0,3 1 2 0,3 1 1 0,-1-2 4 0,6 0 5 15,0 3 1-15,5-3 1 0,1 0 0 0,5 0-3 0,3 0 0 16,2 0-4-16,8 0-2 0,0 0-3 0,1 0-4 0,8 0-3 0,2 0 0 0,2 0 0 16,3 0-2-16,4 0 0 0,2 0-3 0,3 0-1 0,2 0-1 15,5 1-2-15,0-1-4 0,4 1-2 0,1 1-7 0,1 1-9 0,1-1-9 16,4-1-8-16,-3 3-13 0,1-1-13 0,2-1-11 0,-4 1-13 15,1 1-14-15,-2 0-14 0,-2 0-15 0,1 1-15 0,-3-1-14 0,-2 2-16 16,-2-1-13-16,-1-1-12 0,-2 0-12 0,-5 3-12 0,2-1-25 16,-7-2-31-16,-2 2-48 0,-3-2-55 0,-4 1-60 0,-2-2-63 0,-6 1-24 15,-4 0-6-15</inkml:trace>
  <inkml:trace contextRef="#ctx0" brushRef="#br0" timeOffset="11348.9987">20633 5879 147 0,'-1'-1'228'0,"-1"1"-68"0,0-2-41 0,0 2-25 0,0-1-17 16,2 0-8-16,-1 1-6 0,1 0-5 0,0 0-2 0,0 0-5 16,0 0-2-16,0 0-7 0,0 0-3 0,0 0-7 0,0 0-5 15,0 0-3-15,0 0-4 0,0 0-1 0,0 0 2 0,0 0 2 0,0 0 5 16,0 0 6-16,0 0 7 0,0 0 5 0,0 0 5 0,0 0 8 15,0 0 4-15,0 0 3 0,0 0 4 0,0 0 2 0,0 0 2 16,-2 0 2-16,2 0-1 0,0 0-2 0,0 0-2 0,-2 0-3 0,2 0-5 16,0 0-5-16,0 0-4 0,-1 0-6 0,1 0-4 0,0 0-3 0,0 0-6 15,0 0-5-15,0 0-4 0,0 0-5 0,0 0-3 0,0 0-3 16,0 0-4-16,0 0-2 0,0 0-2 0,0 0-4 0,0 0-2 16,0 0-1-16,0 0-2 0,0 0 0 0,0 0-1 0,0 0-2 0,0 0-1 15,-2 0 1-15,2 0-1 0,0 0 1 0,0 0-1 0,0 0 0 16,0 0 2-16,0 0-1 0,0 0 2 0,0 1 0 0,0-1 0 15,0 1 3-15,0-1 3 0,0 0 0 0,0 0 1 0,0 0 3 0,0 0 2 16,0 0 1-16,0 2 3 0,0-2 0 0,0 0 2 0,0 0-1 0,0 0 1 16,0 0 1-16,0 0-2 0,0 0 1 0,0 0-1 0,0 0-3 15,0 1 0-15,2 1 0 0,-2-2-1 0,1 2 1 0,3-1 0 16,1-1-1-16,0 2 1 0,3-2 2 0,2 2-1 0,2-2 1 0,1 3 2 16,6-3 1-16,0 0 0 0,3 2-1 0,7-2 1 0,1 0-2 15,4 0-2-15,3-2-3 0,5 2-2 0,1-3-4 0,6 1-2 16,2 0-2-16,3-1 1 0,2-2 1 0,4 3 0 0,4-3 2 0,1 1-1 15,5-1 0-15,0-1 1 0,5 0 0 0,0 0-4 0,1 2-4 0,3-2-2 16,2-1-2-16,-4 2-2 0,4-2-4 0,-3 3-3 0,-1-2-2 16,-3 2 0-16,2-1 0 0,-6 1-1 0,-1-2 0 0,-3 1 2 15,1 1 1-15,-6-1 3 0,-1 0 5 0,-3 0 6 0,-2 0 5 0,-2 0 3 16,-3 1 4-16,-1-1 1 0,-3 0 0 0,-3 0 1 0,0 2 2 16,-4-1-1-16,-4 1 2 0,1-2 2 0,-7 0 0 0,-1 3 1 0,-1 0 2 15,-3-1 0-15,-2 0 2 0,-4 0-1 0,0 2 1 0,-5-1 2 16,1-1 2-16,-4 2 0 0,0 0-1 0,-2 1 1 0,-3-2-3 15,0 2 1-15,0-1-3 0,-2 1 0 0,1 0 0 0,-2 0 0 0,0 0-1 16,-1 0-1-16,-1 0-1 0,0 0-4 0,0 0-2 0,0 0-3 16,0 0-2-16,0 0-3 0,0 0-1 0,0 0-2 0,0 0-3 15,0 0-1-15,0 0-2 0,0 0-1 0,0 0-1 0,0 0-1 0,0 0-1 16,0 0 1-16,0 0 0 0,0 0-1 0,0 0 2 0,0 0 0 0,0 0 2 16,0 0-1-16,0 0 1 0,0 0 0 0,0 0 2 0,0 0-1 15,0 0 1-15,0 0 1 0,0 0 1 0,0 0-1 0,0 0 2 16,0 0 0-16,0 0-1 0,0 0-1 0,0 0-3 0,0 0-4 0,0 0-5 15,0 0-4-15,0 0-7 0,0 0-7 0,0 0-9 0,0 0-7 16,0 0-8-16,0 0-9 0,0 0-11 0,-1 1-9 0,1-1-14 0,0 0-10 16,0 0-10-16,0 0-12 0,0 0-10 0,0 0-9 0,-2 2-10 15,2-2-18-15,0 0-21 0,0 0-29 0,-2 1-30 0,-2 0-49 16,3 2-61-16</inkml:trace>
  <inkml:trace contextRef="#ctx0" brushRef="#br0" timeOffset="12548.7154">20706 9893 219 0,'-3'0'442'0,"0"-3"-31"0,-1 3-74 0,3 0-93 0,-2-2-57 15,1 2-40-15,0 0-23 0,2 0-19 0,0 0-8 0,0 0-4 0,0 0-3 16,0 0-3-16,0 0-5 0,0 0-4 0,0 0-3 0,0 0-4 16,0 0-4-16,0 0-3 0,0 0 0 0,-2 0 0 0,2 0 1 15,0 0 1-15,-2 0 3 0,2 0 0 0,0 0 3 0,0 0 0 16,0 0-1-16,0 0-3 0,0 0-4 0,0 0-3 0,0 0-5 0,0 0-4 15,0 0-6-15,0 0-6 0,0 0-5 0,0 0-6 0,0 0-6 16,0 0-6-16,0 0-6 0,0 0-4 0,2 0-3 0,4 0-2 0,-2 0 0 16,5 0-4-16,-1 0 1 0,2-2-1 0,6 1 0 0,2 1-2 15,1-2 1-15,6 0 0 0,3 2-2 0,2-5 2 0,4 5-2 0,2-2 0 16,7-1-2-16,-1 0-3 0,6 0 1 0,-1 0 0 0,7 0 2 16,1 0 3-16,5 0 1 0,2 1 2 0,3 0 2 0,1-1 0 0,7 0 2 15,-2 0-1-15,5 0 0 0,-2-1 0 0,3 2 1 0,3-1-2 16,-2 0-2-16,0 0-5 0,-1-1 0 0,1 1 0 0,-1 1-1 0,-2-1 0 15,-1 1 2-15,-3 0-1 0,2-3 1 0,-5 3 3 0,0 1 0 16,-3-1 2-16,0 0 2 0,-4-1 3 0,-1 2 1 0,-1 0 5 16,-4-1-2-16,-3-1-3 0,-4 2 0 0,-3-1-2 0,-2-1 0 0,-2 3-2 15,-5-2-1-15,-4 2 0 0,-2-1 2 0,-3 0-1 0,-6 1 1 16,-1-2 2-16,-3 1 0 0,-2 1 2 0,-1 0 1 0,-5 0 2 0,-1 0 0 16,-1 0 1-16,-1 0 2 0,-1 0-1 0,-2-2 1 15,-2 2-2-15,3 0-2 0,-4 0-2 0,0 0-5 0,0 0-7 0,0 0-10 16,0 0-14-16,0 0-18 0,0 0-20 0,0 0-28 0,0 0-30 0,0 0-38 15,0 0-43-15,0 0-51 0,0 0-57 0,0 0-81 0,-2 2-93 16,-1 1-55-16,0-2-34 0,-1 0-10 0</inkml:trace>
  <inkml:trace contextRef="#ctx0" brushRef="#br0" timeOffset="13682.0527">20644 13326 322 0,'-4'-2'545'0,"0"1"1"0,0-2 0 0,0 1-92 0,0 0-140 15,3 1-97-15,-1 1-76 0,0-1-46 0,2 1-35 0,0 0-19 16,0 0-9-16,0 0-6 0,4 0-3 0,-3 0 0 0,5 1-1 0,0-1-2 16,2 1-2-16,2-1-2 0,6 2-3 0,-2 0-2 0,8-2 0 15,2 1 1-15,4 1 3 0,5-2 4 0,2 1 5 0,5 1 2 16,4-2 2-16,4 0 0 0,4 0 0 0,1-2 1 0,4 1 3 15,3 1 2-15,3-3 2 0,2 1 0 0,3 0-2 0,3 1-2 0,0-2-4 16,2 2-4-16,0-1-5 0,1-1-7 0,0 3-6 0,-2-1-7 16,1 1-6-16,-3-2-10 0,-2 1-11 0,-3 1-13 0,-1 0-9 0,-3 0-9 15,-2 0-4-15,-3 1-4 0,-4 1-2 0,-2-2-2 0,-3 1-1 0,-4-1 3 16,-1 2 2-16,-4-1 6 0,-3 2 6 0,-3-1 7 0,-4-1 6 16,-3 0 9-16,-3-1 8 0,-2 4 5 0,-3-4 3 0,-3 1 3 15,0 1 3-15,-6-2 4 0,0 1 5 0,-1 1 1 0,-1-2 3 16,-1 0 0-16,-2 3-1 0,0-3-1 0,-1 0-1 0,-2 0-5 0,0 0-9 15,0 0-13-15,0 0-14 0,0 0-22 0,0 0-26 0,0 0-40 16,0 0-48-16,0 0-84 0,0 0-103 0,-4 0-69 0,0 0-52 0,-1 0-25 16</inkml:trace>
  <inkml:trace contextRef="#ctx0" brushRef="#br0" timeOffset="15665.0748">24341 7785 466 0,'-4'1'533'0,"-1"1"3"0,1-2-90 0,0 2-143 15,3-2-88-15,-1 0-63 0,2 0-37 0,0 0-26 0,0 0-10 16,0 0-4-16,0 0-2 0,0 0-2 0,0 0-4 0,0 0-5 16,0 0-7-16,0 0-7 0,2 3-10 0,-1-1-10 0,3-2-8 0,0 0-6 15,2 0-5-15,1 2-4 0,-1-1-1 0,6-1-1 0,1 2 2 16,4-1 1-16,3-1 3 0,5 0 3 0,2 0 2 0,4 0 2 0,4 0 0 16,3 0 1-16,5 0-2 0,0 0-1 0,5 0-4 0,0 0-2 15,6 0-2-15,1 0-1 0,3 0 1 0,1 0 1 0,3 0-1 0,-1 0 0 16,4 0 0-16,2 0 0 0,-1 0 2 0,3 0 1 0,1 0 1 15,0 0 3-15,0-1 0 0,0-1 1 0,0 2-1 0,-2-1-2 16,1-1-3-16,-4 2-3 0,-2-2-4 0,-1-1-3 0,-4 1-3 0,-1 0 1 16,-2 1-2-16,-5-1 0 0,-1 1 2 0,-7 1-1 0,1-1 3 15,-4 1 1-15,-4-3 1 0,-5 3 1 0,0 0 1 0,-3-3 2 16,-3 2 1-16,-5 1 2 0,-2-1 1 0,-2 1 0 0,-3 0 0 0,-2 0-1 16,-2 0-2-16,-1 0 1 0,-2 0-4 0,-2 0-2 0,1 0-7 15,-1 0-6-15,0 0-14 0,-3 0-16 0,0 0-21 0,0 0-23 0,0 0-25 16,0 0-27-16,0 1-37 0,-2 3-42 0,1 0-51 0,-1-1-54 15,1 2-82-15,-3 0-96 0,1 0-48 0,-2 1-27 0</inkml:trace>
  <inkml:trace contextRef="#ctx0" brushRef="#br0" timeOffset="16598.2204">24488 9760 102 0,'-7'-2'515'0,"2"1"-3"0,0 0-10 0,0-2-93 0,1 2-132 16,0-1-77-16,1-1-47 0,2 3-24 0,-4-2-16 0,4 0-3 15,1 2 3-15,-2 0-2 0,2 0-3 0,0 0-6 0,0 0-8 16,0 0-7-16,0 0-9 0,0 0-8 0,0 0-8 0,2-3-8 0,-2 3-7 16,0 0-6-16,0 0-5 0,0 0-5 0,1 0-4 0,-1 0-4 15,0 0-4-15,0 0-3 0,2 0-5 0,1 0-3 0,-3 0-4 0,1 0-1 16,-1 0-5-16,3 0-1 0,-1 0-3 0,1 0-1 0,0 0-1 15,2 0-1-15,2 0-1 0,0 0-1 0,4 0 2 0,1-2 0 0,6 2 0 16,1-2 0-16,5 1 0 0,3-1 0 0,5 0 0 0,3 2 2 16,4-5-1-16,2 5 0 0,5-3-1 0,-2-1-4 0,7 1-1 0,-4 1 0 15,5 0 4-15,0-1 3 0,1 0 2 0,2 2 1 0,0-3 2 16,1 3 3-16,-3 0 2 0,6-2 0 0,-5 1 1 0,1-1 3 16,0 2 2-16,0-1 2 0,1-1 3 0,-5 1-2 0,1 1-4 0,-2 0-2 15,-4-2-4-15,1 3-1 0,-4-1-3 0,0-1 0 0,-5 2-3 16,-3-2 1-16,-4 2-1 0,-2 0 0 0,-3 0-2 0,0 0 0 0,-7 0 0 15,0 0 1-15,-2 0-2 0,-4 0-1 0,-4 0-1 0,4 0-2 16,-5 0 0-16,-3 0-3 0,-1 0 0 0,1 0-6 0,-1 2-7 16,-2-2-10-16,0 0-12 0,-1 2-13 0,-1-2-13 0,0 0-16 0,0 1-16 15,-1 2-27-15,-1-2-33 0,0 4-43 0,-2-1-50 0,3 1-86 16,-4-1-104-16,2 1-58 0,-2-1-34 0,0 1-12 0</inkml:trace>
  <inkml:trace contextRef="#ctx0" brushRef="#br0" timeOffset="17640.8632">24463 11496 308 0,'0'-2'461'0,"-1"1"-57"0,1-1-85 0,0 2-73 0,0 0-72 16,0 0-43-16,0 0-30 0,0 0-18 0,0 0-12 0,1-1-9 15,2-1-7-15,2 2-6 0,2-1-4 0,0-1-6 0,1 2-7 0,0-5-6 16,6 5-7-16,-1-2-4 0,3-1-4 0,1 1-3 0,2 1-1 16,0-3 0-16,7 4 0 0,-1-3 1 0,2 2-1 0,1 1 0 0,4-1-3 15,-2-1-1-15,5 2-5 0,-1-1-1 0,1-1-3 0,3 2 0 16,1-2-3-16,0 1 2 0,0 0 2 0,4-2 3 0,-1 3 1 0,2 0 2 16,-1-3 3-16,4 3 0 0,-2 0 3 0,2 0 2 0,-1-2 2 15,3 1 1-15,-1 1 3 0,1 0 0 0,3-2 0 0,-5 2 0 16,5-1-4-16,-1 1-1 0,0 0-2 0,-3 0-3 0,3 0-3 0,-3 0-1 15,0 0-1-15,-1 0-2 0,0 0-4 0,-4 0 0 0,1 0-1 16,-5 0-2-16,-1 0 0 0,1 0 0 0,-2 0 0 0,-2 0 0 0,-4 0 0 16,-1 0 2-16,0 1 0 0,-4 1 1 0,-1-2 0 0,-4 1 0 15,1 1 2-15,-5-2 2 0,1 0-1 0,-4 0 2 0,-3 3 1 16,0-3 1-16,-2 0 0 0,-2 3 2 0,-1-3 0 0,-1 0 2 16,0 1-1-16,-4-1 3 0,4 0 1 0,-4 0 1 0,1 0 0 0,-1 0 1 15,-1 0 2-15,0 0 1 0,0 0 0 0,0 0 1 0,0 0-1 0,0 0-1 16,0 0 1-16,0 0-2 0,0 0-1 0,0 0-1 0,0 0 0 15,0 0-1-15,0 0 0 0,0 0 0 0,0 0-3 0,0 0 0 16,0 0-3-16,0 0-4 0,0 0-5 0,0 0-7 0,0 0-9 0,0 0-10 16,0 0-10-16,0 0-11 0,0 0-12 0,0 0-8 0,0 0-10 15,0 0-10-15,2-1-9 0,-2 1-11 0,0 0-7 0,0 0-9 0,0 0-4 16,0 0-3-16,0 0 0 0,0 0 3 0,0 0 5 0,0 0 6 16,0 0 7-16,-2-3 6 0,-1 3 6 0,2 0 7 0,-1 0 4 0,2 0 7 15,-4 3 2-15,-1-2 7 0,2-1 4 0,-2 1 5 0,2 1 6 16,-2-2 5-16,2 2 4 0,-3-1 0 0</inkml:trace>
  <inkml:trace contextRef="#ctx0" brushRef="#br0" timeOffset="19815.1555">28051 8898 342 0,'-1'0'396'0,"-2"0"-77"0,-1 0-71 0,3 0-73 16,-2 0-38-16,3 0-22 0,0 0-9 0,0 0-3 0,0 0 3 15,0 0 3-15,0 0 1 0,0 0 0 0,0 0-6 0,0 0-6 0,0 0-9 16,0 0-10-16,0 0-10 0,0 0-8 0,0 0-6 0,0 0-5 16,0 0-5-16,0 0-5 0,0 0-3 0,0 0-4 0,0 0-3 0,0 0-3 15,0 0-3-15,0 0-5 0,0 0-3 0,0 0-5 0,1 1-3 16,1-1-3-16,-1 4-3 0,4-4-1 0,0 3-1 0,1-3 1 16,7 4 1-16,-4-3 2 0,7 1 0 0,2 0 2 0,4 2 1 0,4-1 0 15,4 0 2-15,4 0 0 0,2 0 0 0,6-1 2 0,1 2-4 16,4 0 0-16,1-1-2 0,3 0-4 0,0 1-3 0,2 0-2 0,3 0 0 15,-1-2 0-15,0 2 3 0,1 0 0 0,1 0 3 0,-2-1 2 16,2 2 0-16,-2-5 3 0,-2 4 1 0,2-1 2 0,-3-1 2 0,0 2 1 16,-3-1 1-16,1 0 2 0,-2 0-1 0,-4 0-2 0,-1-1-2 15,-1 0 0-15,-4 1-4 0,-3-1-1 0,0-1-1 0,-3 2-2 0,-4-1-1 16,-1-2 0-16,-3 1 0 0,-4 1 0 0,-2-2 1 0,-3 1 2 0,-4 0 0 16,2-1 2-16,-5 0 1 0,-2 0 0 0,1 0 1 0,-2 0 1 0,-1 0 0 15,-1 0 0-15,-1 0 0 0,-1 0 0 0,-1 0-2 0,0 0-2 16,0 0-5-16,0 0-4 0,0 0-12 0,0 0-15 0,0 0-22 15,0 0-25-15,0 0-25 0,0 0-27 0,0 0-30 0,0 2-28 0,0-2-34 16,0 0-37-16,2 3-76 0,-2 0-96 0,-2 2-59 0,2-3-41 16,-1 5-12-16</inkml:trace>
  <inkml:trace contextRef="#ctx0" brushRef="#br0" timeOffset="20948.0873">28293 9578 24 0,'-1'-2'373'0,"-3"0"-54"0,4 2-67 15,0 0-45-15,0 0-34 0,0 0-20 0,-1-1-13 0,1 1-6 16,0 0-4-16,0 0-1 0,0 0-2 0,0 0-5 0,0 0-6 0,0 0-7 15,0 0-7-15,0 0-8 0,0 0-4 0,0 0-4 0,-2 0-4 16,2 0-1-16,-1 0-3 0,1 0 0 0,0 0-1 0,-2 0-3 16,2 0-3-16,0 0-3 0,-2 0-1 0,2 0-4 0,0 0-4 0,0 0-4 15,0 0-3-15,0 0-3 0,0 0-4 0,0 0-3 0,0 0-3 16,0 0-3-16,0 0-3 0,0 0-2 0,0 0-3 0,0 0-5 0,0 0-1 16,0 0-3-16,0 0-3 0,0 0-3 0,0 0 0 0,0 0-3 15,0 0 0-15,0 0-2 0,0 0-2 0,0 0-1 0,0 0-3 16,4 0-1-16,-1 0-2 0,2 0-1 0,-1 0 0 0,3-2-2 0,2 0-1 15,1 2-1-15,3-1 0 0,0-1 1 0,4 0-2 0,0 0 0 16,1 1 1-16,3-1 0 0,0-1 0 0,1 2 2 0,0-1-1 16,3 0 2-16,-3 1 0 0,4 0 0 0,-4 1 2 0,2-2 0 0,-2 1 0 15,0-1 1-15,-1 2 0 0,-1-1 1 0,-1-1-1 0,-2 2 1 16,1-3 0-16,-2 3 2 0,-2-1 0 0,-1-1 0 0,-3 2 2 0,0-2 0 16,-2 1 2-16,1 1 0 0,-3-1 1 0,-1 1 1 0,-1-1 0 15,0-1 0-15,0 2 0 0,-3 0 0 0,1 0 0 0,-1 0 0 0,-1 0-2 16,0 0-1-16,0 0 0 0,0 0-3 0,0 0-2 0,0 0-7 15,0 0-10-15,0 0-14 0,0 0-19 0,0 0-22 0,0 0-25 16,0 0-27-16,0 0-26 0,3 2-33 0,-1-1-36 0,-2-1-50 0,0 1-54 16,1 2-83-16,1 0-95 0,0 0-50 0,-2 0-27 0,1 2-5 15</inkml:trace>
  <inkml:trace contextRef="#ctx0" brushRef="#br0" timeOffset="21826.8415">28309 10183 117 0,'-3'0'168'0,"2"-2"-16"0,1 2-17 0,0 0-13 0,-2 0-11 16,0-3-5-16,2 3-4 0,0-2 2 0,-1 2 3 0,1 0 1 15,0 0 0-15,0 0-5 0,-2-2-7 0,2 2-6 0,0 0-6 16,0 0-5-16,-2 0-4 0,2 0-1 0,0 0 1 0,0 0 0 0,0 0 0 16,-1 0 4-16,1 0 2 0,-2 0 4 0,2 0 0 0,-1-1 2 15,1 1 0-15,0 0 0 0,0 0-1 0,0 0-2 0,0 0-2 16,-2 0-3-16,2 0-3 0,0 0-3 0,0 0-3 0,0 0-6 0,0 0-4 16,0 0-7-16,0 0-6 0,0 0-5 0,0 0-7 0,0 0-6 15,0 0-4-15,0 0-6 0,0 0-5 0,0 0-4 0,0 0-4 0,0 0-4 16,0 0-5-16,0 0-4 0,0 0-2 0,2 0-1 0,1 0-1 15,2 0 0-15,0 0-1 0,4 0 1 0,-1 0 1 0,3 0 0 16,1 0-1-16,3 0 0 0,3 1 2 0,0-1 3 0,3 2-1 0,2-2 1 16,1 0 1-16,-2 2 0 0,5 1 0 0,-2-3-2 0,4 2 0 15,-4-2 0-15,2 2 1 0,-1 1-1 0,-1-1-1 0,-2-2 0 0,1 3 0 16,-1-3 0-16,-2 0 2 0,0 2-1 0,-3 0 0 0,0-2 1 16,-1 1 2-16,-2 1 1 0,-1-2 0 0,-3 2 2 0,0-1 2 0,-3-1 3 15,0 0 0-15,-3 0 4 0,1 0 2 0,-2 0 3 0,0 0 0 16,-1 0 3-16,-2 0 1 0,-1 0 1 0,0 0 1 0,0 0-1 15,0 0-1-15,0 0-2 0,0 0-1 0,0 0-4 0,0 0-3 0,0 0-12 16,0 0-14-16,0 0-20 0,0 0-23 0,0 0-33 0,0 0-35 0,0 0-38 16,0 3-38-16,0-3-53 0,0 0-64 0,0 0-79 0,2 1-86 15,-2-1-51-15,0 0-30 0</inkml:trace>
  <inkml:trace contextRef="#ctx0" brushRef="#br0" timeOffset="26848.3503">28210 10774 279 0,'-2'0'425'0,"0"0"-71"0,1 0-104 0,1 0-68 0,-2 2-48 16,1-2-30-16,1 0-21 0,0 0-10 0,0 0-3 0,0 0-2 15,0 0 3-15,0 0-2 0,-2 2-3 0,2-2-6 0,0 0-8 16,-2 2-9-16,2-2-8 0,0 0-5 0,0 0-7 0,0 1-1 0,0 1-2 16,0-2 1-16,-1 0 2 0,1 0 0 0,0 2 3 0,0-2 1 15,0 0 1-15,0 0 0 0,0 0 1 0,0 0-2 0,0 0 0 0,0 0 0 16,0 0-2-16,0 1 1 0,0-1 0 0,1 2 0 0,1-1 0 15,0-1 1-15,1 1 3 0,0-1 4 0,2 3 3 0,2 0 4 16,1-2 1-16,4 2 3 0,2 0 2 0,2-1 0 0,6 3 0 0,0-5 0 16,4 5 2-16,4-1-3 0,2-1-2 0,3 2-4 0,1-2-4 15,2 1-7-15,3 1-6 0,0-2-7 0,1 1-6 0,2-1-6 0,-1 1-5 16,1 1 0-16,-1-2 0 0,-1 1 0 0,2-1 0 0,-1 2 1 0,1-1 1 16,-2-1 1-16,-1-1 1 0,0 1 2 0,-2 0 1 0,-1-1 1 15,-2-1 4-15,-1 2 0 0,-2-1 2 0,-3-1-1 0,-1 1-3 16,-1 1-3-16,-4-2 0 0,-2 1-3 0,-1-1-2 0,-4-1-1 0,-1 2-1 0,-2-1-1 15,-1-1 1-15,-5 2 0 0,0-1 0 0,-1-1 0 0,-2 0 1 16,0 2-2-16,-2-2 1 0,-1 0-2 0,-1 0-2 0,-1 0-4 0,0 0-6 16,0 0-12-16,0 0-13 0,0 0-15 0,-1 1-16 0,-1 1-21 15,-1-1-24-15,-2 0-39 0,0 3-50 0,-1-1-70 0,-2 1-84 16,0-1-71-16,0 3-65 0,-2-2-34 0,-2 1-16 0</inkml:trace>
  <inkml:trace contextRef="#ctx0" brushRef="#br0" timeOffset="27731.3258">28455 11301 58 0,'0'0'102'0,"0"0"-5"0,0 0-2 0,1 0 0 0,-1 0 3 0,0 0 3 16,0 0 4-16,0 0-1 0,0 0-4 0,0 0-5 0,0 0-4 16,0 0-5-16,0 0-5 0,-1 0-2 0,1 3-2 0,-2-2 1 0,0-1 0 15,2 0 0-15,0 1 1 0,0-1 0 0,0 0-2 0,-1 2 0 16,1-2-2-16,0 0 0 0,0 0-3 0,0 0-3 0,0 0-1 0,0 0-3 16,-2 2-2-16,2-2-3 0,0 0-4 0,0 0-2 0,0 0-2 15,0 0-4-15,-1 1-3 0,1-1-3 0,0 0-5 0,0 0-3 16,0 0-4-16,0 0-3 0,0 0-3 0,0 0-4 0,0 0-1 0,0 0-3 15,0 0-2-15,-2 2-2 0,2-2-2 0,0 0-2 0,0 0-2 16,0 0 0-16,0 0-2 0,0 0 0 0,0 0-2 0,0 0 1 0,0 0 0 16,0 0-1-16,0 0 1 0,0 0 1 0,0 0-1 0,0 0 2 15,0 0-2-15,0 0 1 0,0 0 1 0,0 0-1 0,0 0 0 0,2 0-1 16,1 0 2-16,-2 0 0 0,3 0 3 0,-1 0 0 0,3 0 1 16,-1 0 0-16,1 0 1 0,2 0 1 0,3 0 2 0,-2 0 0 15,3 0 0-15,2 0-1 0,-3 0 0 0,4 0 0 0,-2 0-2 16,3 0-2-16,0 0-3 0,-1 0-1 0,2 0-2 0,0 0-2 0,-3 0-2 15,2 0-2-15,0 0-2 0,-1 0-1 0,0 0-1 0,0 0 1 16,-2 0 0-16,0 0 1 0,-1 0-1 0,-2 1 1 0,-1-1 1 0,-1 0-1 16,0 1 0-16,-1 2 0 0,-1-3-1 0,-2 0-4 0,0 0-6 15,-3 0-11-15,-1 0-13 0,0 0-15 0,0 0-17 0,-1 0-26 16,-1 0-29-16,-1 3-45 0,0-2-49 0,-5 0-84 0,2 1-103 0,-4 1-62 16,-1 1-44-16,-2-1-17 0</inkml:trace>
  <inkml:trace contextRef="#ctx0" brushRef="#br0" timeOffset="29119.0201">28421 11973 223 0,'-1'0'486'16,"-2"0"2"-16,3 3-62 0,-2-3-93 0,2 0-77 0,0 0-69 0,0 0-42 15,0 0-29-15,0 0-16 0,2 0-9 0,-1 3-3 0,2-3-1 16,1 0-4-16,0 0-3 0,1 0-6 0,0 0-7 0,-1 0-9 15,4 0-10-15,-1 0-7 0,4-3-8 0,-3 3-6 0,1 0-5 0,4 0-3 16,-2-3-2-16,1 3-1 0,-1 0-2 0,2 0-1 0,1 0-4 16,-1 0-2-16,1 0-2 0,1 0-1 0,-2 0-3 0,0 0-2 0,1 0-2 15,1 0-2-15,-2 0-5 0,-1 0-8 0,1 0-8 0,-1 0-14 16,-2 0-14-16,-1 0-18 0,1 0-21 0,-2 0-34 0,-4 0-41 16,1 0-39-16,0 0-39 0,-2-2-77 0,-3 2-98 0,0 0-60 0,-4 0-42 15,-1 2-16-15</inkml:trace>
  <inkml:trace contextRef="#ctx0" brushRef="#br0" timeOffset="36849.5446">3205 13346 318 0,'-3'-5'503'15,"3"0"13"-15,-1-1-74 0,-1 2-118 0,2 1-76 0,-2-2-56 0,1 2-31 16,-1 0-19-16,2 0-14 0,-1 0-11 0,-1 2-7 0,2-2-5 15,-2 1-8-15,2 0-13 0,-1 2-11 0,1 0-11 0,0 0-11 0,0 0-12 16,0 0-10-16,0 0-10 0,0 0-10 0,-2 0-10 0,2 0-7 16,-2 2-5-16,1 0-4 0,1-1-2 0,-2 1-2 0,-1 1-1 0,1 1 1 15,-1 0 1-15,-1 3 2 0,1-1 2 0,-2 3 3 0,-2 1 4 16,-1 2 4-16,-1 1 3 0,-2 4 4 0,1 1 3 0,-5 2 6 0,2 0 3 16,-4 5 3-16,2 0 2 0,-2 0 0 0,-1 3 2 0,0 1-1 0,-1 0-3 15,1 1-2-15,1 1 1 0,-1-2-1 0,0 2-2 0,0-2 1 16,2 1 0-16,1-1 0 0,2-2-4 0,-1-1-1 0,1 0 0 0,3-3-1 15,0-2-1-15,2 1-1 0,0-4 2 0,1-1 1 0,0-4 1 0,2 2 4 16,2-4 4-16,-1-1 4 0,1-2 7 0,2-2 5 0,-1-2 7 16,2 1 4-16,0-4 3 0,0-1 1 0,0-1 0 0,3-4 0 15,-1-1-2-15,3-1-2 0,0-3-2 0,1-2-4 0,1-4-5 0,2-3-5 16,2-1-7-16,1-4-7 0,-2-3-8 0,4-1-8 0,0-4-6 0,-1 1 0 16,3-2 2-16,1-2 0 0,-3 0 1 0,3-2 0 0,-1 2 1 0,0 0-1 15,0 0 1-15,1 2 0 0,-4 1 0 0,3 5 1 0,-3-3 1 16,-2 6 2-16,1 0 3 0,-1 2-2 0,0 3-1 0,-3 4-2 0,-1-1 1 15,-1 3-2-15,-1 3-2 0,2-1-4 0,-3 4-5 0,-1 0-6 16,0 4-6-16,0 0-4 0,0-1-3 0,1 4 0 0,-1 0-1 0,1 2-1 16,-1 1-1-16,2 1 0 0,0 2-1 0,0 2 3 0,1 1 0 0,2 2 5 15,-2 4 5-15,2 1 7 0,-1-1 5 0,2 3 6 0,-3 3 1 16,2 0 4-16,-1 1 2 0,-1 0 1 0,3 2 1 0,-1 1 1 0,-1-1-1 16,-1 0 2-16,3 0 1 0,-4 0 0 0,2 1-1 0,-1-3 1 0,2 3 1 15,-2-2 0-15,-1-1 0 0,1-1 0 0,-1-2-1 0,1 3 1 16,-3-2 0-16,2-4 1 0,0 1 2 0,-2 1 1 0,0-2-1 0,-1-3 0 15,1 0-2-15,0 0-3 0,0-3-5 0,0 2-10 0,-1-2-9 16,-1-1-11-16,1-1-13 0,1-2-13 0,-1-1-16 0,-2-1-18 0,3 0-19 16,-3-1-14-16,2-1-13 0,-1-1-32 0,-1-1-40 0,0 0-57 15,2-1-67-15,1-4-70 0,-1 1-72 0,1-4-38 0,0 1-20 0,-2-1-3 16</inkml:trace>
  <inkml:trace contextRef="#ctx0" brushRef="#br0" timeOffset="37080.8839">3021 13716 443 0,'-13'0'589'0,"1"0"13"0,0-2 14 0,4 2-81 15,-2-1-125-15,3-1-97 0,0 2-79 0,2-2-48 0,2 1-34 16,0 1-19-16,0-2-14 0,3 2-13 0,0 0-16 0,0 0-17 16,0 0-18-16,0 0-17 0,1 0-16 0,3 0-11 0,-1 0-9 0,3 0-6 15,-1 0-3-15,4 0-2 0,1 0 0 0,0 0 2 0,2 0 1 0,2 0 3 16,4 0 4-16,-2 0 3 0,2 0 3 0,1-1 5 0,-1 0 0 0,2 1 0 15,-2-3 0-15,2 1-3 0,-3 1-4 0,1-2-2 0,1 1-7 16,-3 0-7-16,1 1-10 0,-1-2-14 0,-2 2-15 0,1-1-23 0,-3-1-26 16,-1 2-37-16,0-1-42 0,0 1-59 0,-3-3-68 0,-3 3-99 0,1 1-115 15,-3-1-62-15,-3 1-38 0,0 0-13 0,0 0-3 0</inkml:trace>
  <inkml:trace contextRef="#ctx0" brushRef="#br0" timeOffset="37513.5574">3825 13370 488 0,'-2'-3'536'0,"-1"-1"-35"0,3 3-61 0,-2 1-88 15,1-2-104-15,-1 0-59 0,2 2-39 0,0 0-19 0,0 0-14 16,0 0-11-16,0 0-12 0,0 0-12 0,0 0-13 0,0 0-15 16,0 2-17-16,-2 0-16 0,2-1-14 0,0 1-11 0,0 0-10 0,0 1-3 15,0 0-3-15,0 2 0 0,0 1-1 0,0 0 2 0,0 2 2 0,0 2 2 16,0 3 1-16,0-1 4 0,0 1 6 0,0 3 5 0,0 1 7 0,0 2 4 15,0 0 3-15,0 1 1 0,0 1 4 0,0 4 0 0,0-3 0 16,-1 2 3-16,1 2 1 0,-3-1 3 0,3 0 1 0,-1 0 3 0,-1 1-1 16,2 1 1-16,-2-2-3 0,2 0-2 0,-1-2-4 0,-1 1-6 15,2-2-9-15,-2-1-12 0,1-1-11 0,1 0-14 0,-2-3-16 0,2-1-19 16,0-1-20-16,0 0-21 0,0-4-23 0,0-1-22 0,0-1-21 0,2-1-16 16,-2-2-14-16,1-2-36 0,1-1-46 0,-2-3-58 0,0 0-65 15,3-3-36-15,1-1-20 0,-3-4-6 0</inkml:trace>
  <inkml:trace contextRef="#ctx0" brushRef="#br0" timeOffset="38014.159">3793 13455 311 0,'0'-15'560'0,"-2"1"3"0,1-1-3 0,1 3-92 16,0 0-136-16,0 0-83 0,0 2-56 0,1 0-32 0,1 1-21 16,0-1-16-16,-1 3-10 0,2-1-14 0,2 2-14 0,-1-1-17 0,1 1-15 15,2 0-15-15,-1 2-18 0,2-1-12 0,0-2-10 0,1 5-8 16,1-3-8-16,4 3-3 0,-3-1-3 0,1 3 0 0,2 0-1 0,-2 0 0 15,2 0 1-15,1 3-1 0,-1-1-1 0,-1 1 1 0,-2 1-1 16,3 3 0-16,-1 1 0 0,-1-1 2 0,-1 0-1 0,-3 4 1 0,1-1 0 16,-2 3 2-16,-1-1 0 0,-1 1 2 0,-3 0 2 0,-1 4 2 15,-2-2 2-15,-1 2 5 0,-1-1 4 0,-2 3 6 0,-3-1 5 0,-1 2 5 16,-1-1 4-16,-1-1 3 0,-3 0 4 0,1 2 3 0,-1-3 1 0,0 0 3 16,1 0 3-16,-4-3 0 0,4 1 2 0,-1-3 0 0,1-1-1 15,1-1-2-15,2 0-1 0,-1-2-2 0,2-1-1 0,1 2-1 0,1-4 1 16,2 0 2-16,0-2 0 0,1 1 1 0,1-1 2 0,0-1 2 0,1-2 2 15,2 3 2-15,0-3 1 0,0 0 0 0,0 0 1 0,0 0-2 16,0 0-3-16,0-3-3 0,2 3-5 0,0-2-9 0,-1 0-10 0,2 1-12 16,1-3-10-16,0 1-9 0,1-2-7 0,-1 3-10 0,3-3-6 15,1-2-8-15,1 4-6 0,-1-2-8 0,2 1-5 0,2-2-2 0,-1 1-1 16,2 1 2-16,1-1 3 0,-1 2 4 0,3 2 4 0,-2-2 3 0,3 3 3 16,-2 0 2-16,2 0 3 0,-1 3 4 0,1-2 3 0,2 4 5 15,-3-1 4-15,1 4 3 0,-1-1 3 0,1 2 2 0,-2 0 1 0,2 1 3 16,-1 4 0-16,-2-2 3 0,1 3 0 0,-2 0 1 0,0 1-1 15,-2 0 2-15,-1 0 4 0,-2 1 1 0,-2 0 4 0,-3 2 6 16,2-1 6-16,-4 0 10 0,-2 2 8 0,-4-3 10 0,1 0 8 0,-3 1 9 16,-1-2 10-16,-4 0 8 0,-1 1 9 0,0-2 6 0,-1-1 7 0,-4-1 2 15,1 1 0-15,-2-4-1 0,2 2-2 0,-2-3-6 0,0-2-6 16,-2 3-4-16,1-3-6 0,2-1-5 0,-2 0-6 0,1-3-13 0,1 0-15 16,0-1-22-16,2 0-26 0,-2-2-34 0,4-2-41 0,0 0-64 0,1-1-74 15,1-4-109-15,2 0-125 0,2 0-73 0,-1-4-48 0,3 1-26 16,2-1-17-16,1-4-3 0</inkml:trace>
  <inkml:trace contextRef="#ctx0" brushRef="#br0" timeOffset="38363.9925">4699 13404 101 0,'-2'-9'599'0,"-1"1"12"16,1-1 11-16,-2 2 10 0,2-1-83 0,1 3-131 0,-1-2-104 15,-1 2-91-15,1 0-57 0,1 0-35 0,-1 2-22 0,2 0-12 0,-2-1-13 16,2 4-11-16,0-3-16 0,0 3-17 0,0 0-20 0,0 0-18 0,0 0-15 16,0 0-12-16,2 3-8 0,-2 0-6 0,2-1-3 0,-1 3 0 15,1 2 0-15,0 0 4 0,-1 1 3 0,2 4 5 0,2-2 4 0,-2 3 3 16,0 2 7-16,2 3 7 0,-2 2 6 0,2-1 4 0,-2 4 3 0,2 1 0 15,-1 1 2-15,-2 1 0 0,1 1 2 0,0-1 0 0,-1 4 0 16,1-3 1-16,-1 2 1 0,-1-1 3 0,1 1 0 0,-2-2-1 0,2 2-3 16,-2-3-4-16,0-1-8 0,0 2-8 0,0-4-9 0,0 0-14 0,-2 0-13 15,2-2-17-15,-2 0-19 0,2-4-23 0,-1 0-22 0,-1 0-23 16,2-4-27-16,-3 0-26 0,1-3-42 0,2 0-46 0,-1-3-73 0,-1-3-87 16,-1-1-49-16,3-3-30 0,-2-2-11 0,-2-1-2 0</inkml:trace>
  <inkml:trace contextRef="#ctx0" brushRef="#br0" timeOffset="38664.0242">4710 13351 273 0,'0'-12'597'0,"0"2"10"0,0 1-1 16,0 1-2-16,0 2-111 0,0 0-166 0,0 2-95 0,0 0-63 0,0 0-40 16,0 3-26-16,2-3-22 0,-1 4-16 0,1 0-16 0,1 0-14 0,3 0-13 15,-1 0-12-15,1 2-10 0,1 1-9 0,3 2-5 0,0 0-3 16,3 2-2-16,1 0-1 0,2 2 0 0,1 1 1 0,1 2 1 0,0 3 3 15,3-2 3-15,0 3 0 0,-1 1 2 0,4 2 2 0,-2 1 2 16,0 1 1-16,2 1 2 0,-2 0 0 0,1 3 2 0,-2 0 4 0,1 0 0 16,-1 3 1-16,-4-1 0 0,2 2-2 0,-4-3 0 0,-1 2-1 15,-2 1 1-15,-1-3-4 0,-3 1 0 0,-1-2 0 0,-4 1 0 16,0-2-2-16,-3 0 2 0,-3 0 1 0,0-2 3 0,-4 1 3 0,-1-3 3 16,-4 0 2-16,-1-1 2 0,-4 1 4 0,-1-2 2 0,-1 0 2 0,-3-3-1 15,-3 1-2-15,1-2-10 0,-3 0-16 0,0-3-26 0,-1 1-33 16,-2 0-49-16,-2-4-57 0,2-1-118 0,-1 0-147 0,-3-1-84 0,1-2-52 15,1-1-29-15,-1-2-16 0,2-2-9 0</inkml:trace>
  <inkml:trace contextRef="#ctx0" brushRef="#br0" timeOffset="39230.865">5636 13387 481 0,'-3'-6'581'16,"-2"2"5"-16,2-2 1 0,2 3-99 0,-1-2-146 0,0 4-86 15,1-3-57-15,-1 4-35 0,2-3-25 0,-1 3-18 0,1 0-19 0,0 0-17 16,0 0-19-16,0 0-20 0,0 0-18 0,0 0-15 0,0 3-15 16,1 2-9-16,-1 2-8 0,2-2-3 0,-1 4-3 0,1 2 0 15,0 0 1-15,-1 4 5 0,1 2 5 0,1 1 6 0,0 2 7 0,-2 2 6 16,-1 1 5-16,2 1 3 0,-2 2-1 0,0 0 2 0,0 3-1 15,0-2 2-15,0 1-1 0,0 2 2 0,-2 1 1 0,2-3 0 0,-4 0 0 16,2 1-1-16,1-1-2 0,-1 0-4 0,-1-2-5 0,1 1-11 16,1-3-10-16,-1-1-16 0,1-2-21 0,-1 0-24 0,2-3-24 15,0-2-32-15,0-1-35 0,0-3-45 0,2 0-48 0,-1-5-83 0,2 1-102 16,1-3-63-16,-1-3-47 0,0-2-19 0,3 0-8 0</inkml:trace>
  <inkml:trace contextRef="#ctx0" brushRef="#br0" timeOffset="39446.8809">5732 13456 230 0,'-6'-9'617'0,"3"2"9"16,-3 0 10-16,4-1 5 0,-1 1-112 0,0 0-172 0,3 0-105 16,0 1-70-16,0-2-40 0,1 2-29 0,3-1-17 0,-1 0-14 0,4-1-13 15,0 1-14-15,1-2-14 0,3 2-13 0,0-2-10 0,3 2-9 16,2-2-6-16,-2 1-8 0,5 0-5 0,-3 2-5 0,3-3-7 15,1 2-8-15,-2-1-13 0,2 1-13 0,-1 1-18 0,-1 2-17 0,1 1-20 16,-3-2-22-16,1 2-31 0,-4 2-35 0,2-1-36 0,-2 2-38 16,-2 2-46-16,-3 0-56 0,0 2-66 0,-3 2-74 0,0-2-36 0,-4 5-21 15</inkml:trace>
  <inkml:trace contextRef="#ctx0" brushRef="#br0" timeOffset="39758.2023">5726 13733 453 0,'-2'4'573'0,"-2"-1"13"0,3 2-36 16,-1-3-63-16,2 1-97 0,-2-1-114 0,2-1-69 0,0 1-45 15,0-1-25-15,0-1-12 0,0 0-9 0,0 0-6 0,0 0-11 16,2 2-12-16,0-1-16 0,-1-1-16 0,3 0-14 0,1 0-11 0,0 0-11 16,2 0-9-16,-1 0-4 0,5 0-4 0,-2 0-1 0,4 0-2 15,-1 0 0-15,1 0 1 0,3 0 1 0,-2 0 1 0,2-1 0 0,0-1 1 16,1 2-1-16,-1-1 0 0,3 1-1 0,-2-2 0 0,-1 1 0 15,1 1-1-15,-2-2-1 0,2-1 1 0,-2 2 1 0,-2 0 2 16,0-1 1-16,0 1 5 0,-2-1 8 0,-3 0 9 0,2 1 12 16,-3 1 12-16,0-2 10 0,-3 0 10 0,1 2 8 0,-3 0 6 0,1-3 5 15,0 3 2-15,-3 0 1 0,3-2 1 0,-3 2-4 0,0 0-6 0,0 0-9 16,0 0-12-16,0 0-23 0,0 0-27 0,0 0-37 0,0 0-37 16,0 0-44-16,0 0-49 0,0 0-54 0,0 0-59 0,0 0-99 15,0 0-119-15,2 2-95 0,-1 1-85 0,2-3-43 0,-1 4-20 0,1-4-2 16</inkml:trace>
  <inkml:trace contextRef="#ctx0" brushRef="#br0" timeOffset="41047.333">6943 13346 342 0,'0'-3'366'0,"2"-1"-82"0,-1 1-68 0,-1 1-61 0,0 1-35 0,0-2-22 16,0 2-14-16,0-2-14 0,0 3-5 0,0 0-6 0,0 0-1 15,0 0-2-15,0 0-3 0,0 0-3 0,0 0-4 0,0 0-6 0,0 0-5 16,0 0-3-16,0 0 0 0,0 0 0 0,0 0 4 0,0 0 4 15,0 0 5-15,0 0 3 0,0 0 5 0,0 0 2 0,0 0 0 16,0 0 2-16,0 0-1 0,0 0 0 0,0 0-1 0,0 0 0 0,0 0 0 16,0 0-1-16,0 0-3 0,0 0-3 0,0 0-3 0,0 0-5 15,0 0-5-15,0 0-6 0,0 0-4 0,0 0-5 0,0 0-3 0,0 0-4 16,0 0-1-16,0 0-2 0,0 0 0 0,0 0-1 0,0 0 1 16,0 0 1-16,0 0 3 0,0 0 1 0,0 0 3 0,0 0 4 0,0 0 1 15,0 0 4-15,0 0 4 0,0 0 3 0,0 0 3 0,0 0 1 16,0 0 2-16,0 0 2 0,0 0 0 0,0 0-1 0,0 0 0 15,0 0-2-15,0 0-3 0,0 0-3 0,0 0-3 0,0-3-3 0,0 3-2 16,0-2-5-16,0 1-3 0,0 1-2 0,0-4-4 0,0 3-2 16,0 0-2-16,0 1-3 0,0-2-2 0,0-1 0 0,0 3 0 0,0-1 0 15,0-1 1-15,0 2 2 0,0-1-1 0,0 1 3 0,0-2 2 16,0 1 2-16,0 1 2 0,0-2 1 0,0 2 2 0,0 0 1 0,0 0 1 16,0-2 0-16,0 2 1 0,0-1 0 0,0 1-1 0,0 0 0 15,0-1-1-15,0 1-2 0,0 0-3 0,2 0-2 0,-2 0-3 16,0 0-2-16,0 0-4 0,0 0-2 0,0 0-4 0,0 0-2 0,0 0-3 15,0 0-3-15,0 0-5 0,0 0-5 0,0 0-3 0,0 1-4 16,0 0-2-16,2 3-1 0,-1 0-1 0,-1-1 1 0,2 3 2 16,-2 2 2-16,0-1 0 0,1 4 5 0,-1 1 2 0,0 2 4 0,0 0 4 15,0 3 1-15,0 3 7 0,0-1 3 0,-1 3 6 0,1 0 2 16,-2 2 2-16,1 2 0 0,-1-1 1 0,0 2-1 0,-1 1 1 16,2-1-1-16,-1 0 1 0,0-1-1 0,-2 1 1 0,2 1 1 0,1-3-2 15,1 2 0-15,-2-3-1 0,2 0-2 0,-1 1 0 0,-1-4-1 16,0-1 0-16,2-1 0 0,0 0-1 0,0-2 0 0,0-3 2 0,0 0-1 15,0-1 0-15,0 0 2 0,0-4 0 0,0-1 2 0,0 0 2 16,0-2 4-16,0 0 0 0,0-2 4 0,0 0 2 0,0 0 2 0,0-3 4 16,0 1 2-16,0-2 2 0,0 0 4 0,0 0 2 0,0 0 1 15,0 0 2-15,0 0 2 0,0 0-1 0,0 0 0 0,0 0 1 16,0 0-2-16,2 0-2 0,-2-2-2 0,0 1-4 0,0-3-3 0,0 3-3 16,0 0-4-16,0-1-4 0,0-1-3 0,0 2-3 0,0-1-2 15,0 1-3-15,0-2-3 0,0 3-2 0,0-2-2 0,0 2-1 0,0 0 1 16,0 0 0-16,0 0 0 0,0 0-1 0,0 0 1 0,0 0 0 15,0 0 0-15,0 0-1 0,0 0 1 0,0 0 0 0,0 0 0 0,0 0-1 16,0 0 1-16,0 0 0 0,0 0 0 0,0 0-1 0,0 0 1 16,0 0 1-16,0 0 0 0,0 0 0 0,0 0 0 0,0 0 1 15,0 0 0-15,0 0 1 0,0 0 0 0,0 0 1 0,0 0 2 0,0 0 0 16,0 0 1-16,0 0-1 0,0 0 2 0,0 0-1 0,0 0 1 16,0-3 0-16,0 3-2 0,0-2-3 0,0 2-4 0,0-3-5 15,0 1-7-15,-2 0-9 0,2 1-16 0,-1-3-14 0,-1 4-14 0,2-3-25 16,-3 1-26-16,1 0-32 0,-1-1-32 0,0 1-47 0,-3-3-51 15,3 2-93-15,-2-1-115 0,-1 1-64 0,-3-1-42 0,0 0-15 0,1 1-1 16</inkml:trace>
  <inkml:trace contextRef="#ctx0" brushRef="#br0" timeOffset="41813.8178">7273 13365 369 0,'0'-7'398'15,"0"0"-64"-15,0 2-79 0,0-3-45 0,0 0-30 0,0 2-20 16,0-2-14-16,-1 1-11 0,1 1-11 0,-3-1-5 0,3 1-6 0,-1-1-3 15,-1 0-4-15,0 2-3 0,-1-3-3 0,2 1-5 0,-1 2-2 16,0-1-8-16,-1 1-5 0,0 1-7 0,0-1-4 0,-1 1-3 16,0 0-2-16,-1 1-4 0,1 0-7 0,0-1-8 0,-2 3-8 0,1-1-8 15,-1 0-9-15,0 2-6 0,-1 0-5 0,-2 0-2 0,-2 4-3 16,1-1-1-16,-1 2 2 0,-3 0 1 0,1 3-1 0,-1 0 3 16,-2 5 2-16,-1 1 3 0,-1 1 1 0,-2 0 3 0,1 5 2 0,1 1 0 15,-2 3 0-15,-2 0 2 0,4 3 1 0,0 2 1 0,-2 1-1 16,3 0-2-16,-2 1 0 0,5 1-2 0,-2 4-3 0,2-4 0 0,4 4-3 15,0-4 0-15,1 3-2 0,3-4 0 0,1 2 2 0,1-3-2 16,4 2-2-16,0-3-1 0,4-1-1 0,-1-2-1 0,4 0 2 0,-1 0 0 16,2-3-1-16,1-1 2 0,1-3 2 0,3 0 2 0,-1 0 0 15,1-2 3-15,4-4 2 0,-2-2 2 0,2 2 1 0,2-6 1 0,-3 2 1 16,4-3-2-16,0-2-2 0,0-4-2 0,2 0-4 0,-3 0-2 16,3-4-2-16,0-2-5 0,0-3-4 0,-1 2-3 0,-1-6-3 15,1 3-2-15,-2-1-2 0,-2-4-2 0,-1 1 1 0,1-1 0 0,-2 0 2 16,-3 0 3-16,1-1 2 0,-2 0 5 0,-3 1 5 0,-2 0 5 15,1 1 7-15,-1-3 4 0,-2 3 6 0,0-1 5 0,-3 2 5 0,1 2 4 16,-2-2 3-16,-2 1 2 0,1 0 4 0,-1 1 1 0,-1 0-1 16,-1 4 0-16,0 0-1 0,1 0-3 0,0-1-3 0,0 1-5 15,0 3-4-15,-1 1-6 0,1-2-6 0,0 3-6 0,0 0-3 0,2-1-6 16,-1 3-6-16,0-2-6 0,2 1-3 0,0 1-3 0,0 0-4 16,-3 0-1-16,2 1-2 0,-1 1 1 0,0 1 0 0,-1-1 1 0,0 3 0 15,0 0 1-15,-1-1 0 0,0 3 1 0,-1-1 2 0,2 1 2 16,0 1 2-16,1-1 1 0,-1 2 2 0,0 0 0 0,0 1 0 15,-1 2 0-15,0 0-1 0,1-2 2 0,1 3-1 0,-1 1 1 0,2-2 1 16,-1 5 0-16,0-3 1 0,2 3 0 0,-1 0 1 0,-1 2 0 16,2 1-1-16,0-1 1 0,0 1 2 0,0 1-1 0,0 2 2 0,0 0-1 15,2-1 0-15,-1 0 1 0,1-1-1 0,0 2 1 0,-1-2 1 16,2 0-1-16,-1-1-1 0,1-1 0 0,1-1 0 0,0 0 0 0,-1-1-1 16,0-1 0-16,0-1-1 0,-1-1 0 0,1-2 0 0,0-1 1 15,1 0-1-15,0-2 0 0,-1 0-1 0,0-1-1 0,-1-1 1 0,1 0-4 16,-1-4-5-16,-1 2-11 0,1-3-15 0,1 1-24 0,-1-2-27 15,-1 1-42-15,1-2-53 0,-2 0-117 0,3-2-153 0,1-1-95 16,-2 0-65-16,1-2-33 0,-1-3-17 0,0-1-6 0</inkml:trace>
  <inkml:trace contextRef="#ctx0" brushRef="#br0" timeOffset="42814.0018">8262 13210 454 0,'-2'-2'484'0,"2"-1"-67"0,0 3-101 0,0-2-69 16,0 0-57-16,0-1-33 0,0 3-22 0,0-2-13 0,0 2-11 0,0 0-7 15,0 0-6-15,0 0-10 0,0 0-8 0,0 0-8 0,0 0-5 0,0 0-5 16,0 0-4-16,0 0-2 0,0 0-1 0,0 0-1 0,0 0-1 15,0 0 1-15,0 0 0 0,0 0 0 0,0 0 0 0,0-3-1 16,0 3 0-16,0 0-2 0,0 0-4 0,0 0-2 0,0 0-2 16,0 0-4-16,0 0-3 0,0 0-2 0,0 0-3 0,0 0-3 0,0 0-2 15,0 0-2-15,0 0-4 0,0 0-2 0,2-2-2 0,-2 2-3 16,0 0-1-16,1-2-3 0,-1 2-1 0,0 0-2 0,0 0 0 16,0 0-3-16,0 0 1 0,0 0-3 0,0 0 0 0,0 0 0 0,2-1-1 15,-2 1 0-15,0 0-1 0,0 0 0 0,0 0 1 0,0 0-1 16,0 0-2-16,0 0 0 0,0 0-3 0,0 0-4 0,0 0-3 0,0 0-5 15,0 1-4-15,2-1-2 0,-1 4-1 0,-1-1-1 0,2-1 0 16,-1 1 1-16,2 4 2 0,-1-2 0 0,-1 3 4 0,2 2 2 0,1 0 5 16,-3 4 5-16,1 2 6 0,1 1 4 0,-1 1 3 0,-1 2 1 15,-1 4 0-15,2-1 2 0,-2 3 2 0,0 1 1 0,-2 2 2 0,2-1 0 16,-3 2 1-16,1-2-2 0,1 4-1 0,-1-2-1 0,-1 0 0 16,0 0 0-16,1-2 2 0,-1 2 0 0,0-4 3 0,2-2-1 15,-1 1-2-15,-1-1-2 0,3-4-2 0,-2-2-4 0,2 0-6 0,0-2-6 16,0-2-8-16,0-2-9 0,2-1-12 0,-2-2-15 0,2-1-14 0,-1-3-21 15,1-1-21-15,-1-1-29 0,4 1-30 0,-1-4-48 0,1-4-54 16,0 1-79-16,3-2-91 0,1-4-58 0,1-1-41 0,-2-1-20 16,3-3-10-16</inkml:trace>
  <inkml:trace contextRef="#ctx0" brushRef="#br0" timeOffset="43033.3365">8390 13280 208 0,'-5'-4'591'0,"3"1"12"0,-1 1 11 16,0-1-62-16,1 3-95 0,2-4-106 0,-1 4-111 0,-1-1-61 16,2 1-37-16,0 0-26 0,0-2-19 0,2 2-17 0,-1-2-14 15,3 1-15-15,0 1-18 0,1-2-11 0,3 1-14 0,-2 0-10 16,4-2-7-16,-1 1-7 0,5 1-9 0,-1-2-10 0,3-1-11 0,-2 3-10 16,5-2-11-16,-3 2-8 0,3-1-12 0,-2-1-11 0,-1 2-12 0,3-1-16 15,-3 1-16-15,1-3-20 0,-2 3-20 0,0 0-20 0,-2 1-23 16,1-1-17-16,-3 1-15 0,2-2-9 0,-4 2-8 0,-1 0-1 15,-1 2-1-15,-1-2-6 0,-3 1-10 0,-2 1-26 0</inkml:trace>
  <inkml:trace contextRef="#ctx0" brushRef="#br0" timeOffset="43225.0735">8337 13576 30 0,'-6'12'196'0,"3"-2"-28"15,3 0-16-15,0-2-10 0,0 0-10 0,3-1-3 0,3 1 0 16,-1-1-3-16,3-3-3 0,0-1-4 0,3-1-3 0,0 1-6 15,3-3-7-15,1 2-12 0,-1-2-11 0,3-2-15 0,0 2-15 0,1-3-20 16,1-1-21-16,-3 1-21 0,4-2-20 0,-3 1-15 0,1 1-15 16,-1-3-13-16,-1 2-15 0,2-1-7 0,-4 0-4 0,0 3-6 0,-3-3-6 15,-1 2-9-15,1-1-11 0,-5 0-7 0,-1 3-3 0,0-1 1 16,-5 2-1-16,0 0 5 0,0 0 8 0,-5 1 10 0,-2 1 10 0</inkml:trace>
  <inkml:trace contextRef="#ctx0" brushRef="#br0" timeOffset="43454.9248">8482 13689 112 0,'-29'15'169'16,"3"-1"21"-16,-2 1 16 0,1 2 12 0,0-1 5 0,2 1-2 0,0 1-3 15,4-1-9-15,-1-1-12 0,5 2-14 0,1 1-16 0,0-3-19 0,5 2-19 16,3-2-19-16,0 2-17 0,5-2-14 0,0 1-10 0,5 0-4 16,1-1-5-16,4 0 1 0,1 0 1 0,2-3 2 0,6 2 2 0,-2-1 4 15,6-2 1-15,0 0 2 0,2-2 1 0,1-1 1 0,2 0-2 16,2-3 0-16,0 0-2 0,-3-1-1 0,3-1-3 0,0-1-2 16,1-2-2-16,-1-1-3 0,0 0 0 0,0-2-1 0,-3-1 4 0,1 0 2 15,0 0 6-15,-1-2 6 0,-4-1 5 0,1 2 5 0,-2-1 4 16,-3 0 3-16,0 2 3 0,-4-2-1 0,1-2-2 0,-4 5 1 0,-1-3-2 15,0 3-3-15,-3-3-6 0,-2 5-6 0,0-2-11 0,0-1-10 16,1 3-26-16,-3-2-29 0,-1 1-36 0,0 1-40 0,0 0-49 16,0 0-57-16,0 0-82 0,-3 0-95 0,-2 1-120 0,2 1-132 0,-2 0-70 15,0-1-41-15,-2 1-22 0,0 0-9 0,1 1 5 0</inkml:trace>
  <inkml:trace contextRef="#ctx0" brushRef="#br0" timeOffset="44097.3134">9978 13101 465 0,'0'-6'523'0,"-2"-2"-53"15,1 1-87-15,-1 0-80 0,-2 1-79 0,2-1-47 0,-1 0-27 0,1 2-17 16,-1 0-12-16,0-2-9 0,-2 1-8 0,2 2-7 0,-2 1-9 16,-1-2-11-16,1 2-9 0,-1 0-12 0,1 0-11 0,-3 2-10 15,-1-1-9-15,-1 2-6 0,1 2-4 0,-4-1-3 0,-1 4 0 0,-2-1-1 16,0 4 2-16,-2-1 0 0,-1 6 2 0,-1-1 0 0,-2 1 1 15,0 3 0-15,0 3-1 0,-2 3 1 0,-1 2 0 0,0 0-1 0,3 5-1 16,-1 0-5-16,1 3-5 0,-1 0 0 0,5 3 0 0,-1 3 2 16,2-1 1-16,4 3 0 0,4 0 1 0,-2 0 0 0,6 0 1 0,4 1 0 15,2 0 3-15,2-2 1 0,6 0 3 0,1-2 6 0,3-1 2 16,4-1 2-16,5-3-1 0,-1 0-1 0,4-6 1 0,2 1 1 16,0-5 1-16,3-2 1 0,2-2 1 0,-1-3-1 0,1-1-1 0,-1-6-1 15,1 0-1-15,0-2 0 0,-1-4 1 0,-2-2 4 0,-1 0 9 16,1-1 6-16,-4-2 9 0,-2-1 10 0,-2-1 10 0,1-1 10 0,-5 1 5 15,-2-4 4-15,0 4 4 0,-5-2 0 0,0-1-1 0,-1 0-2 16,-3 1-2-16,-1 0-12 0,0 0-17 0,-2 1-27 0,-1 0-33 0,-1 1-44 16,-1 0-49-16,-1-2-65 0,-1 3-74 0,1 1-134 0,-3-2-161 15,1 3-101-15,-2 0-68 0,1-1-36 0,-4 1-19 0,2 1-7 16,-1 1 0-16</inkml:trace>
  <inkml:trace contextRef="#ctx0" brushRef="#br0" timeOffset="44630.6242">10781 13176 146 0,'-5'-10'551'0,"-1"3"10"0,1 0 12 0,2 0-88 0,-3 0-135 0,4 2-90 16,-1 2-68-16,0 1-40 0,0-1-29 0,1 1-21 0,1 0-17 0,-1 2-14 15,2 0-13-15,0 0-16 0,-2 2-16 0,2 3-13 0,-1 0-14 16,-1 0-10-16,2 4-5 0,-2 3-6 0,2 2-3 0,-1 2 1 15,-2 3 1-15,3 3 4 0,-1 3 6 0,-1 3 2 0,2 1 2 0,0 5 7 16,0 0 8-16,0 2 5 0,0 3 5 0,0-1 3 0,0 3 0 16,0 3-1-16,0-2-2 0,-2 1-4 0,2 0-3 0,-1 1-3 15,-1-3-4-15,2 1-2 0,0-4-1 0,0-1-7 0,0-4-10 0,0-2-8 16,0-2-6-16,0-4-6 0,2-4-1 0,-1-2 2 0,-1-2 4 0,2-4-2 16,-2-1-5-16,2-5-5 0,-1-2-5 0,-1-3-2 0,3-4-5 15,-2-1 1-15,-1-4-1 0,2-2 0 0,-2-4 1 0,2-2 0 16,-1-3-1-16,-1-4-2 0,0 0-1 0,0-2 6 0,0 0 11 15,0-3 11-15,0 2 15 0,0-1 15 0,0-1 14 0,2 3 14 0,-2 0 14 16,2 0 12-16,-1 3 14 0,1 1 8 0,1 1 7 0,-1 1 3 16,-1 3 3-16,2 2-2 0,-1 0-1 0,1 1-7 0,0 3-7 0,2-1-10 15,0 3-12-15,1-2-11 0,2 3-12 0,3 0-15 0,0 1-16 16,2 0-17-16,2 4-19 0,3-1-19 0,-1-1-20 0,4 3-21 0,-2-2-23 16,3 2-27-16,0 0-25 0,3 0-29 0,-2 0-27 0,2 0-34 15,0 0-37-15,0 0-63 0,2-2-77 0,0 2-35 0,0-3-17 0</inkml:trace>
  <inkml:trace contextRef="#ctx0" brushRef="#br0" timeOffset="44863.1495">11336 13287 270 0,'-8'-19'574'15,"0"2"19"-15,2 3-52 0,-2-1-84 0,2 1-73 0,-1 4-70 16,2-2-47-16,2 2-33 0,-2 2-25 0,0 1-24 0,1 1-19 0,1-1-21 16,1 5-22-16,1-2-21 0,-1 2-22 0,2 0-21 0,0 2-17 15,0 4-17-15,0-1-14 0,0 0-13 0,0 5-10 0,2 2-5 16,-1 4-3-16,1 2-1 0,0 3-1 0,-1 2 2 0,1 2 2 0,1 5 4 15,-3 1 3-15,3 3 7 0,-2 1 5 0,-1 4 4 0,0-2 2 16,0 3 2-16,-1-1 4 0,-2 1 1 0,0 1 4 0,1-1 4 16,-1 0 3-16,0 2 3 0,0-3 1 0,-1 1 2 0,1-4-5 0,0 0-10 15,1-1-14-15,-2-1-15 0,1-3-20 0,0 0-20 0,1-2-29 16,0-1-35-16,-1-2-44 0,0-2-48 0,3-3-78 0,-2 1-92 0,2-5-98 16,2 0-99-16,0-4-48 0,-1-1-23 0,4-6-6 0</inkml:trace>
  <inkml:trace contextRef="#ctx0" brushRef="#br0" timeOffset="45230.8252">12219 13099 309 0,'7'-9'553'0,"-1"0"11"0,1 1 6 0,-3 2-97 0,1-3-149 15,0 4-82-15,-1 0-48 0,-2 3-28 0,1-1-21 0,-1-1-18 16,-1 1-16-16,-1 3-16 0,0 0-19 0,2 0-18 0,-2 3-19 0,2 1-15 16,-1 1-16-16,-1 2-11 0,0 1-8 0,0 4-5 0,0 2-3 15,0 2 0-15,0 4 1 0,0 1 4 0,0 3 5 0,0 4 5 0,0 1 8 16,0 2 3-16,-1 3 5 0,-1 0 1 0,0 3 2 0,1 2 2 15,-1 1 1-15,-1-1 0 0,1 2 1 0,-1 0-2 0,2-1-4 0,-1-2-4 16,-1 2-7-16,3 0-8 0,-1-5-10 0,1 0-14 0,0-1-18 0,0-5-19 16,0 0-24-16,0-3-30 0,1-2-31 0,-1-2-31 15,3-2-32-15,-1-5-41 0,-2-1-46 0,0-2-74 0,1-2-87 0,-1-3-49 16,3-3-29-16,-3-4-8 0</inkml:trace>
  <inkml:trace contextRef="#ctx0" brushRef="#br0" timeOffset="45409.3176">12112 13223 556 0,'-3'-13'627'0,"-2"-1"11"15,2 1 10-15,-3 3-72 0,4-2-113 0,-1 1-99 0,1 3-93 0,1-1-57 16,-1 1-42-16,2 1-29 0,0-2-23 0,2 1-18 0,1 3-16 0,0-1-17 16,3 0-18-16,2 2-21 0,0-1-25 0,6 1-24 0,-1 0-25 15,2 0-28-15,3 1-28 0,1 1-30 0,2 2-31 0,1 0-33 16,2 2-32-16,-1 1-41 0,0 2-41 0,0 0-80 0,-1 5-97 15,0 0-64-15,-4 2-48 0,-1 4-20 0,-2 0-5 0</inkml:trace>
  <inkml:trace contextRef="#ctx0" brushRef="#br0" timeOffset="45597.5585">11989 14091 113 0,'-7'21'565'15,"2"-6"17"-15,1-2 13 0,3 1 12 0,2-4-94 0,3 2-149 0,1-5-81 16,2 2-41-16,2-1-18 0,5-2-6 0,1 0-2 0,5-2-2 15,1 0-8-15,3-1-12 0,3 0-14 0,3-3-19 0,3 1-20 0,2-1-22 16,1-1-21-16,2-1-20 0,1 1-20 0,-1-2-16 0,3-2-24 16,-1 2-25-16,-1-1-27 0,1-1-27 0,-4 2-31 0,2-4-33 0,-3 1-46 15,-2-1-54-15,-1 3-99 0,-4-4-121 0,-1 1-109 0,-3 1-102 16,-4-1-51-16,-4-1-27 0,-4-1-7 0,-3 3 4 0</inkml:trace>
  <inkml:trace contextRef="#ctx0" brushRef="#br0" timeOffset="52548.9837">3938 7323 6 0,'-3'-3'55'0,"2"-1"-1"0,-1-1-1 0,-1 2 1 0,0 1 3 0,1-1-1 0,1 0-1 15,-1-1-2-15,-1 1-5 0,1 1 1 0,1-1 0 0,-1 0-1 16,-1 0-1-16,-2 0-5 0,2 0-2 0,0 0-2 0,0 0 0 0,0 0-1 16,0 1 0-16,-1 0 2 0,1 1-1 0,0-1-3 0,-2-1-5 15,2 2-6-15,-3 1-7 0,1-3-6 0,2 3-4 0,-2 0-4 0,0 0-2 16,0 0-3-16,-2 0-3 0,2 0-2 0,-3 0-4 0,0 3-2 15,-1-2-3-15,1 2-1 0,0 2 2 0,-2-3 1 0,-1 4 3 16,2-1 3-16,-1 0 3 0,-1 2 2 0,2-1 0 0,-1 0-1 0,1 0-1 0,-1 2 1 16,2 0 2-16,-4 0 2 0,4 0 2 0,-2 0 1 0,1 1 0 15,1 0-1-15,0-1 2 0,0 1 0 0,-1 1 2 0,1 0 3 0,0 2 4 16,-3-2 4-16,3 0 3 0,2 2 1 0,-1-1 0 0,-2 1 0 16,3 0 1-16,-2 1-1 0,1-1 2 0,1 0 0 0,-2 0 2 0,2 2 0 15,1-2-3-15,0 1-3 0,0 2-2 0,-1-1-3 0,3-2-3 16,-2 2-1-16,2 1-2 0,0-1 0 0,0 1-3 0,1-1 0 0,-1 1-3 15,1 0 0-15,2 1-2 0,-1-1 0 0,-2-1 2 0,3 2 0 0,0-2 2 16,0 1 3-16,0 0 2 0,0-2 1 0,3 2 3 0,-2-1 1 16,1 1 2-16,1-2 2 0,0 1 3 0,-1-2 1 0,3 2-2 0,-2-4 0 15,2 2 2-15,1 0-2 0,0-2-1 0,1 1-1 0,-1-3 1 16,0 4 0-16,4-5 1 0,-2 3 0 0,1-3-2 0,2 1 0 0,-1-2-2 16,-1 2-1-16,4-4 0 0,-2 1-2 0,0 1 0 0,1-1-1 15,1 0 0-15,1-1 1 0,-2 0-1 0,0-1 0 0,2 2 1 0,-1-2-1 16,0-1 1-16,-1 1-1 0,2 1 1 0,-2-2 1 0,1 0 1 0,-1-1-2 15,1 2 1-15,-1-1-1 0,1-1-1 0,1 2 1 0,-3-3-2 0,2 2-1 16,-1-2-1-16,-2 1 0 0,1 1 0 0,3-2-1 0,-4 1 0 16,2 1 0-16,-1-2-1 0,2 1-1 0,-2 0 1 0,0-1 0 15,-1 0 0-15,2 0-1 0,-2 0 1 0,2 0-1 0,-2 0-1 0,1 0 0 16,0-1-1-16,0 0 1 0,0-1-1 0,3 1 0 0,-4-2-1 0,2 1-1 16,0-1 1-16,-1-2-2 0,1 1 1 0,1 0-1 0,-1-1-2 0,0 0 0 15,-1-3 0-15,1 1 0 0,-1 1-1 0,-1-2 1 0,1 0 0 16,0 1 0-16,-1-2 0 0,-1 0 0 0,-1 1-1 0,0-4-2 0,1 3 0 15,-1-1-1-15,-1-1 0 0,-1 1-2 0,-1-2-1 0,1 1-1 16,-3-2-2-16,2 0-1 0,-2 2 2 0,0-1-1 0,-1-2 0 0,1 2 0 16,-1-2 0-16,-1-1 1 0,1 2 0 0,-2 1 1 0,0-1 1 0,0 0 2 15,0 1 0-15,0-1 1 0,0 1 2 0,-2 2 0 0,1-2-2 16,-1 1 1-16,2-2 0 0,-2 2 0 0,1 1-1 0,-1 1 2 0,-1-2 0 16,1 2-1-16,1-1 1 0,-1 1-1 0,-1-1 2 0,1 0 0 15,1 0 0-15,-4 4-1 0,2-3 1 0,0-1 0 0,0 2 0 0,1-2-2 16,-3 2 1-16,0 0-2 0,2-1 1 0,-4 0-1 0,2 2 2 0,0-2-1 15,0 0-1-15,-1 0 1 0,-3 0-1 0,2 2-1 0,-1-3 2 16,0 0-1-16,-1 2 0 0,-1 1-2 0,1-1-1 0,-2 1 0 0,1-1 2 16,1 0-3-16,-4 0 0 0,4 0 0 0,-2 0 0 0,-2 0 1 15,2 2-1-15,0-2 0 0,-2 2-1 0,2-1-1 0,-3-1 2 0,3 2 2 16,-3-1-1-16,1 0 1 0,2 0 0 0,-3 2 0 0,3 0 2 16,-3-2-2-16,1 2-1 0,2 0 0 0,-3 1 0 0,2-1 1 0,-2-1-1 15,3 3 0-15,-3-1-1 0,1-1-1 0,2 3 0 0,-3 0-2 0,3-1 1 16,-1 1-1-16,0 1-2 0,-1 1 1 0,1 0-1 0,1 0 1 15,1 0 0-15,-4 1 1 0,3 1 2 0,0 1 0 0,0-1 1 0,1 0 1 16,-2 1 0-16,2 0 1 0,1 2 2 0,-4-1-1 0,2 1 3 0,-1-1 0 16,2 2 0-16,-3 0 1 0,1-1-1 0,2 2 1 0,-1-1 0 15,-3 4 0-15,3-3 1 0,-3 0-2 0,1 1 1 0,3 1 0 0,-4 0 1 16,3-2-2-16,-1 1 0 0,1 2 1 0,-1 0 1 0,0-1-2 16,2-1 1-16,-2 2 0 0,4 0 0 0,-2 0-1 0,1-2 1 0,0 2 1 15,0 1 1-15,1 2 0 0,1-4-1 0,-1 3 1 0,1-1 1 0,1 1 0 16,1-2 0-16,-1 4-1 0,3-2-1 0,-2 1 0 0,2 1 0 15,0 0 0-15,1 1-1 0,-1-1-1 0,3 3 0 0,-2-1 0 16,2 1-1-16,0-1 3 0,2 2 1 0,-2-1 2 0,3 1 2 0,-1 0 1 16,1 1 2-16,0-1 1 0,-1-1 0 0,3 3 1 0,-1-3 1 0,1 1 0 15,1-1 2-15,-1-1 2 0,2 0-1 0,-1 1 1 0,1 0-2 16,0-2 0-16,1-1-2 0,-2 1 0 0,5-2 0 0,-3 0 0 0,0-1 0 16,1 0 0-16,-1 1-1 0,2-4 0 0,1 3-1 0,-2-4 0 0,1 3 0 15,1-4 0-15,0 1-1 0,0 0 0 0,0 1 2 0,2-2-1 16,0 1-1-16,-1-3-2 0,1 1-1 0,2 0 2 0,-2 0 0 0,3-1 2 15,-2-1 1-15,2-1 1 0,0 2 1 0,1-2 0 0,-1 1 0 0,3-1 0 16,0 0-1-16,-2-1 2 0,4-1 0 0,-3 1 3 0,2 0 0 16,-1-2 0-16,0 0-1 0,1-2-1 0,-1 0-1 0,-1 1 1 15,2-1-1-15,-1-1-1 0,0 0 0 0,0-1-2 0,0 1 1 0,0-2-2 16,0 1-1-16,-3-2 0 0,3 0 0 0,-3 0 0 0,1-2-2 0,-1 3 1 16,0-3 1-16,-2 1-2 0,2-2 1 0,-3 1 0 0,0 2-1 0,0-3 1 15,1 1-2-15,-2-1 2 0,-1 0 0 0,1-1-1 0,-2-1 1 16,-2 2-2-16,2 0 1 0,0-1-1 0,-3-1-1 0,0-1-1 0,0 2 0 15,-1-3-1-15,-1 2-1 0,0-1-1 0,-1-2-2 0,2-1-3 16,-2 2-2-16,-1-3 1 0,0 2 2 0,0-1 1 0,-1-2 2 0,-1 2 1 16,1-2 0-16,-2 3 0 0,2-3 0 0,-2 2 1 0,0-2 1 0,-2 0 0 15,2 0 0-15,-2 1 2 0,1 1 2 0,-1-2-2 0,-1 2-3 16,0 0-2-16,-2 0-1 0,2-1-2 0,-3 1 0 0,1-1-1 0,0 3-1 16,-1-2 2-16,-1 0 0 0,0 2-1 0,-1-2 1 0,-2 3-2 15,2-1-1-15,-1 0 0 0,-1 3 0 0,-1-2-2 0,-3 0-3 0,3 3-7 16,-3-2-10-16,-2 1-7 0,0 1-10 0,0 0-13 0,-1 2-13 0,-1 0-15 15,-4 1-15-15,2 2-21 0,-4-2-22 0,2 4-23 0,-2 0-22 16,-1 2-70-16,-2 2-91 0</inkml:trace>
  <inkml:trace contextRef="#ctx0" brushRef="#br0" timeOffset="56613.1668">2677 14328 4 0,'0'-2'34'0,"0"-1"-3"16,2 0-1-16,-2-1-2 0,0 4 1 0,0-2-1 0,0-1-2 15,0 1 1-15,0 1 2 0,0 1-4 0,0-1-9 0,0 1-8 16,0 0-7-16,0 0-4 0,0-2-1 0,0 1-2 0,0 1 2 0,-2-2 0 16,2 1 3-16,-1 1 2 0,-1-2 2 0,2 1-1 0,0 1 1 0,-2 0 9 15,1 0 9-15,1 0 12 0,-2 0 12 0,2-2 10 0,-1 2 8 16,-1 0 9-16,2 0 8 0,-2 0 6 0,2 0 5 0,-1 0 4 0,-1 0 4 15,2 0 3-15,0 0 5 0,0 0 0 0,-1 0 0 0,-1 0-4 0,2 0-5 16,-3 0-3-16,3 0-4 0,-1 0-5 0,1 0-3 0,-2 0-6 16,2 0-3-16,0 0-3 0,-3 0-4 0,1 0-7 0,1 0-3 0,1 0-6 15,-2 0-3-15,-1 0-4 0,1 0-3 0,2 0-3 0,-1 0-3 16,-1 2-4-16,0-2-4 0,2 0-4 0,-1 0-2 0,-1 0-5 0,2 1-2 16,0-1-3-16,0 0-1 0,0 0-2 0,0 0-2 0,0 0-5 15,0 0-4-15,0 0-5 0,0 0-5 0,0 0-4 0,0 0-5 0,2 2-3 16,-1-2-2-16,3 0 0 0,-1 0 0 0,0 0 1 0,3 0 0 0,2 0 2 15,3 0 1-15,-1-2 2 0,2 1 2 0,1 1 2 0,4-3 1 16,1 1 4-16,2 0 3 0,-2 0 1 0,4-1 2 0,0 0 1 0,2 0-2 16,-2 0-1-16,2 1-1 0,-1-1 0 0,1 1-2 0,-3-1-3 15,2-1 0-15,-1 3-6 0,0-3-1 0,-2 4-5 0,0-3-3 0,-3 2-5 16,-1 0-5-16,0 1-5 0,-3 0-2 0,-2 0-3 0,0 0 0 0,-2 0 1 16,-1 0 0-16,0 0 6 0,-3 0 3 0,-2 0 9 0,2 0 6 0,-2 0 9 15,-1 0 7-15,-2 0 7 0,0 0 6 0,0 0 3 0,0 0 0 16,-2 0 0-16,-1 0-1 0,-2 0-3 0,0 0-1 0,0 0-1 15,-4 0-6-15,1 1-3 0,0 0-3 0,-3-1-4 0,0 3-5 0,1-3-2 16,-5 2 3-16,2 0 1 0,-1-1 3 0,-2 3 1 0,-1-3 4 0,2 1 3 16,-5 0 2-16,3 1 2 0,-3 0 2 0,0 0 3 0,1 0 3 15,-2 0 4-15,1 1 4 0,-2 0 4 0,1 0 3 0,-1 1 5 16,2-2 4-16,0 1 4 0,2-1 2 0,0 1 1 0,1 1 3 0,1-2 1 16,2-1 2-16,1 0 2 0,2 1 1 0,2-1 1 0,-1 0-1 0,2-1-3 15,2-1-3-15,3 2-4 0,-2 0-5 0,3-2-5 0,-1 0-6 0,3 0-6 16,0 0-6-16,0 0-5 0,0 0-4 0,3 0-5 0,-1 0-2 15,3 0-3-15,0-2 0 0,1 0-2 0,5 2 1 0,0-1 1 0,3-1 1 16,2 0 3-16,3-1 2 0,0 1 5 0,3-3 5 0,3 2 1 0,2-1 0 16,2-1 0-16,-1 1 0 0,4-1-2 0,-1 1-2 15,-1 1-4-15,0-2-5 0,2 2-5 0,-4-1-5 0,2 1-3 0,-3 0-3 16,-1 1-3-16,-1-1-3 0,-1 1-3 0,-2 2-2 0,-3-2-3 0,0 1-5 16,-5 1-4-16,0 0-6 0,-1 0 0 0,-1 0 3 0,-5 1 6 0,-1 1 7 15,-1-2 5-15,-2 2 4 0,0 1 2 0,-6-3 2 0,0 3 2 16,-2 0 3-16,-3 2 3 0,-1-1 4 0,-5 1 8 0,1 1 8 0,-3 0 6 15,-3 0 3-15,0-1 1 0,-3 2-3 0,1-3-2 0,-1 0-2 16,-1 1-1-16,-1 0 0 0,0-1-3 0,0-1-2 0,2-1 0 0,-3 1-4 16,3-2 0-16,0-1 0 0,1 0-1 0,-1 0-2 0,5 0 2 15,-2 0 4-15,4-1 2 0,0 1 3 0,5-3-11 0,-2 1-13 0,5-1-23 16,3 1-29-16,2-1-27 0,2-2-27 0,3 1-30 0,2-3-34 16,6-1-60-16,2-1-75 0,1-1-47 0</inkml:trace>
  <inkml:trace contextRef="#ctx0" brushRef="#br0" timeOffset="57864.5881">4021 8278 11 0,'0'0'39'0,"0"0"1"0,0 0-1 16,0 0-1-16,0 0-2 0,0 0-1 0,0 0 0 0,0 0-2 0,0 0-3 15,0 0-3-15,0 0-3 0,0 0-2 0,0 0 1 0,0 0-3 16,0 0-3-16,0 0-4 0,0 0-3 0,0 0-3 0,0 0-2 0,0 0-3 16,0 0-4-16,0 0-2 0,0 0 0 0,0 0-3 0,0 0-1 0,0 0-1 15,0 0-2-15,0 0 0 0,0 0-1 0,0 0 0 0,0 0 1 0,0 0-3 16,0 0-3-16,0 0-3 0,0 0-4 0,0 0-4 0,0 0-5 16,0 0-5-16,0 0-3 0,0 0-6 0,0 0-6 0,0 0-7 0</inkml:trace>
  <inkml:trace contextRef="#ctx0" brushRef="#br0" timeOffset="58850.7292">2984 13851 50 0,'2'0'92'0,"-1"-2"-20"16,1 1-14-16,2 1-13 0,-1-3-10 0,-1 1-11 0,1 0-8 15,0 1-9-15,1-2-8 0,-1 2-8 0,0-1-5 0,2 2-3 0,1-1-5 16,-3-1-7-16,2 2-11 0,-2-1-9 0,2 1-11 0,-2 0-11 16</inkml:trace>
  <inkml:trace contextRef="#ctx0" brushRef="#br0" timeOffset="59863.7764">2959 14487 363 0,'-3'-4'422'0,"-1"4"-75"0,-1 0-105 16,2-3-62-16,-2 3-38 0,2-1-25 0,0 0-17 0,0 1-9 0,0-2-5 15,0 2-5-15,1-1-5 0,1-1-4 0,-1 2-5 0,2 0-8 16,0 0-8-16,0 0-5 0,0-2-4 0,0 2-5 0,0 0-5 0,0 0-3 16,0 0-6-16,0 0-3 0,0 0-2 0,0 0-3 0,0 0-3 15,0 0-1-15,0 0-4 0,0 0-3 0,0 0-4 0,0 0-6 0,0 0-6 16,0 0-7-16,0 0-5 0,2 0-1 0,-1-1-2 0,3 1 1 0,1-2 3 16,0 0 0-16,2 2 4 0,-1 0 1 0,2-2 0 0,3-1 1 15,3 1 2-15,0 1 1 0,-1-2 3 0,6 0 2 0,-3 0 3 0,4 0 2 16,1 0 1-16,-2 0 2 0,3 0-1 0,0 0 1 0,1-1 0 15,-1 1 0-15,1 1 1 0,-1-3 0 0,-1 2 0 0,1-1-1 0,2 3-2 16,-4-3 0-16,1 1-2 0,-2 1 0 0,-2-1-1 0,-1-1 1 16,-2 3-1-16,2-3 0 0,-5 4 1 0,0-2 0 0,-1 1 3 0,-1-1 3 15,-4 2 2-15,1-2 6 0,-1 2 7 0,-2 0 9 0,0 0 11 0,-1 0 11 16,-1-1 12-16,-1 1 9 0,0 0 11 0,0 0 7 0,0 0 7 0,0 0 3 16,0 0-1-16,-1-1 0 0,1 1-3 0,-2-2-3 0,2 1-7 15,-1 1-8-15,-1-2-9 0,2 1-9 0,-2-1-13 0,2 1-8 0,-1 1-10 16,-1-2-8-16,2 1-8 0,-1 1-5 0,-1-2-1 0,2 2-2 15,0 0-2-15,0 0 0 0,0 0-2 0,0 0 1 0,0 0-1 0,0 0-1 16,0 0-1-16,0 0-1 0,0 0-1 0,0 0 1 0,0 0-2 16,0 0 0-16,0 0 0 0,0 0 0 0,0 0 0 0,0 0 1 0,0 0 0 15,0 0 0-15,0 0 0 0,0 0 0 0,0 0 1 0,0 0 0 16,0 0 1-16,0 0 1 0,0 0 1 0,0 0-1 0,0 0 3 0,0 0 0 16,0 0 2-16,0 0 0 0,0 0 1 0,0 0 2 0,0 0-1 0,0 0 3 15,0 0 2-15,0 0 0 0,0 0 1 0,0 0 1 0,0 0 0 16,0 0 0-16,0 0 0 0,0 0 0 0,0 0 0 0,0 0-1 0,0 0 0 15,0 0-1-15,0 0 0 0,0 0-1 0,0 0-3 0,0 0 1 16,0 0-2-16,0 0-1 0,0 0 0 0,0 0-1 0,0 0-2 0,0 0 1 16,0 0-2-16,0 0 1 0,0 0 0 0,0 0 0 0,0 0 0 15,0 0-1-15,0 0-1 0,0 0 1 0,0 0 0 0,0 0-1 0,0 0 0 16,0 0 0-16,0 0 0 0,0 0-1 0,0 0 1 0,0 0-1 16,0 0 1-16,0 0 1 0,0 0-2 0,0 0 2 0,0 0 0 0,0 0 0 0,0 0-1 15,0 0 2-15,0 0-1 0,0 0 1 0,0 0-1 0,0 0 1 16,0 0-2-16,0 0 1 0,0 0 0 0,0 0-2 0,0 0 1 0,0 0 0 15,0 0-1-15,0 0 1 0,0 0-2 0,0 0 2 0,0 0-1 16,0 0-1-16,0 0 2 0,0 0-2 0,0 0 2 0,0 0-1 0,0 0 1 16,0 0 0-16,0 0-1 0,0 0-2 0,0 0-7 0,0 0-8 15,0 0-10-15,0 0-12 0,0 0-16 0,0 0-20 0,0 0-22 0,0 0-27 16,0 0-30-16,0 0-46 0,0 0-57 0,3-2-90 0,-1 0-107 16,-1-3-54-16,1 1-27 0,1-4-8 0</inkml:trace>
  <inkml:trace contextRef="#ctx0" brushRef="#br0" timeOffset="62146.1298">3896 14534 187 0,'-8'-2'333'0,"0"-1"-58"0,3 0-67 0,-2 0-31 0,0 1-15 16,2 1-13-16,0-2-11 0,2 1-11 0,0 1-13 0,0-1-8 0,-1 1-10 16,2-1-5-16,0 2-1 0,1-1-5 0,-1-1-6 0,2 2-8 15,-1-1-9-15,1 1-9 0,0 0-12 0,0 0-9 0,0 0-8 0,0 0-10 16,0 0-6-16,0 0-6 0,0 0-7 0,0 0-5 0,0 0-5 16,0 0-3-16,0 0-2 0,0 0-3 0,1 0 0 0,2 0-1 0,-1 0 1 15,1 0 3-15,0 1 2 0,2-1 2 0,-2 2 4 0,3-1 2 16,-1-1 1-16,3 2 3 0,0-1 3 0,0-1 1 0,0 2 1 0,1-1 2 15,2-1 0-15,-1 2 1 0,1-1 0 0,-2 1 1 0,4-1 0 0,-1 1-1 16,-2 1 2-16,1-3-2 0,3 3 0 0,-4-2-2 0,2 1-1 16,-1-1-2-16,1 0-3 0,0 1-3 0,-1-2-3 0,-1 3-4 0,2-3-3 15,-2 2-3-15,-2-2-1 0,1 2-2 0,-1 0-1 0,0-2 0 16,-3 1 1-16,1 1 2 0,-1-2 1 0,-2 2 4 0,0-1 6 0,0-1 5 16,-1 0 8-16,0 0 7 0,-2 0 5 0,0 0 6 0,0 0 7 0,0 0 5 15,0 0 4-15,0 0 1 0,-2 0 2 0,-1 0-1 0,1 0-1 16,-3 2-2-16,1-2-2 0,-4 0-4 0,2 0-2 0,-4 1-3 0,2 0 0 15,-1-1-4-15,-1 3-2 0,-1-3-3 0,-3 0 0 0,1 3-1 16,-1-2 1-16,1 0 3 0,-1 3 3 0,0-3 3 0,0 1 0 0,3-2 3 16,-1 2 1-16,2-2-1 0,0 3 0 0,2-3-1 0,0 0-2 15,2 0-1-15,0 0-4 0,1 0-3 0,2 0 0 0,-1 0-4 0,1 0-3 16,1 0-3-16,2 0-4 0,0 0-5 0,0 0-2 0,0 0-6 0,0 0-2 16,0 0-2-16,0 0-2 0,0 0 1 0,2 0 0 0,1 0 0 15,1 0 0-15,-1 0 2 0,3 0-1 0,-1 0 1 0,3 0 2 0,-2 0 2 16,2 0 2-16,3 0 3 0,2 0 3 0,-2 0 1 0,1-3 2 15,3 1 0-15,0 2-1 0,-2-3 1 0,4 1 0 0,-1 0-1 0,3 1 0 16,-3-3 0-16,1 1 2 0,-1 1-1 0,2-1 0 0,0-1-1 0,-3 3 0 16,0-3 0-16,0 4-2 0,-2-2 2 0,-1-1 2 0,-2 1 3 15,-1 1 1-15,0 0 4 0,-2 1 4 0,-2-2 3 0,-2 1 3 0,0 1 4 16,-1 0 5-16,-2 0 4 0,0 0 1 0,0 0-1 0,0 0-1 16,-3 0-6-16,-1 0-7 0,-2 0-12 0,1 0-15 0,-3 0-20 0,-1 0-24 15,1 1-42-15,0 1-49 0,-3-2-99 0,1 1-121 0,-1 0-80 16,-1 1-57-16,1-2-29 0,-1 2-12 0</inkml:trace>
  <inkml:trace contextRef="#ctx0" brushRef="#br0" timeOffset="63763.3134">2767 9813 5 0,'30'27'23'0,"-3"1"0"0,0 2 1 0,0 0 2 16,-2 2 1-16,-2 2 1 0,0-2 2 0,-1 2 1 0,0 0-1 0,-4 3 0 15,2-4 1-15,-2 3 0 0,2 0 2 0,-3 0 3 0,-1-2 3 16,3 0 1-16,-3 2-2 0,1 1-3 0,0-1-4 0,0-2-1 0,0 4-5 15,-1-3 1-15,1 3-1 0,-1-1-1 0,1 3-2 0,-1-3 1 16,0 4 0-16,0-2-2 0,1 1-6 0,-2 0-2 0,0 1-5 0,1 3-1 0,-2-3 5 16,-1 2 1-16,1 0 2 0,-1 0 1 0,-1-1-1 0,-2 2 1 15,0-2 1-15,-1-1 0 0,-3 2 0 0,2-5 0 0,-3 2 1 0,0-2 2 16,1-1 2-16,-3-2-1 0,0 0-3 0,-1-4-4 0,-1-2 0 16,-1 1-2-16,0-2 0 0,-1 1-4 0,-1-4-10 0,-1 0-15 0,-3 0-15 15,3-3-22-15,-2-1-21 0,0 2-18 0,-1-2-18 0,-1-1-45 16,-2-2-56-16,0 2-59 0</inkml:trace>
  <inkml:trace contextRef="#ctx0" brushRef="#br0" timeOffset="65062.7919">4764 14705 120 0,'0'0'189'0,"0"0"7"0,0 0 10 0,0 0 4 0,0 0 3 16,0 0 1-16,0 0 1 0,0 0-7 0,0 0-10 0,0 0-11 16,0 0-12-16,0 0-13 0,-2 0-13 0,2-1-14 0,-2 0-14 0,2 1-16 15,-1-2-12-15,-1 2-15 0,2-1-10 0,-2-1-13 0,1 2-11 16,1-2-9-16,0 2-7 0,0 0-8 0,0 0-8 0,0 0-7 0,0 0-10 16,0 0-4-16,0 0-3 0,0 0-4 0,0 0-3 0,0 0-2 15,0 0-4-15,0 0-4 0,0 0-4 0,1 0-4 0,1 0-2 0,1 0-4 16,1 0-3-16,0-1-4 0,1 1-3 0,0-2-3 0,4 0-3 0,-1 2-6 15,2 0-3-15,2-2-5 0,-2 2-3 0,4-1 0 0,0 1-2 16,-1-2 1-16,1 0-2 0,2 2 1 0,-2-1 2 0,1 0 1 16,0 1 5-16,0-2 1 0,0 1 3 0,-2 1 3 0,1 0 3 0,-1 0 5 15,2 0 3-15,-5 0 4 0,1 0 2 0,0 0 1 0,0 0-2 0,-3 0 6 16,0 0 6-16,-2 0 7 0,-3 0 5 0,2 0 11 0,-3 0 10 16,-2 0 6-16,0 0 5 0,0 0 6 0,-2 0 6 0,-1 1 5 15,0 1 4-15,-4-2 4 0,0 2 6 0,-1 0 1 0,-2 0 1 0,-2-1-1 16,-1 1 0-16,2 0-2 0,-5 0-3 0,3-2 0 0,-2 1 1 0,-1 1 2 15,0-2-2-15,0 2 2 0,-1-1 4 0,4-1 3 0,-3 0 2 16,2 0 0-16,2 0-2 0,0 0-2 0,2 0-4 0,0 0-4 0,2-1-4 16,0-1-5-16,2 2-4 0,3 0-5 0,-2 0-5 0,2-2-9 15,1 2-8-15,1-1-8 0,1 1-4 0,0 0-6 0,0 0-3 0,1 0-2 16,1-2-1-16,1 0 1 0,0 2 1 0,0 0 2 0,3 0 0 0,1-2 3 16,-1 2 2-16,1-1 1 0,2 1 3 0,-1-2 3 0,1 0-1 15,1 2 2-15,-1-1 0 0,2 0-1 0,-1 1-1 0,1-2-4 0,-3 2-3 16,2 0-6-16,0 0-7 0,-2 0-7 0,0 0-10 0,0 0-9 15,0 0-13-15,0 0-13 0,-2 0-11 0,1 0-17 0,-1 0-16 0,-3 2-21 16,0-2-20-16,0 2-65 0,-3-2-86 0,0 0-49 0</inkml:trace>
  <inkml:trace contextRef="#ctx0" brushRef="#br0" timeOffset="66314.5571">335 11028 36 0,'1'0'37'0,"1"-1"0"0,1-1-1 15,-1 0 1-15,1 1 2 0,1-3 5 0,-2 4 3 0,4-4 5 0,-1 1 2 16,0 0 1-16,0-2 2 0,4 1 1 0,-1-1-1 0,2 0-1 15,-1-1-5-15,3 0-3 0,0-2-6 0,3 1-2 0,0 0-7 0,0-1-4 16,3 0-6-16,-1-1-4 0,5 2-3 0,-3-2-4 0,5 1-1 0,-2 1-5 16,3-1 0-16,-1 2-2 0,3-2 0 0,-2-1-2 0,4 2-1 0,-1 1 1 15,-1 0 2-15,3 1 0 0,-2 1 0 0,1 3-2 0,1-1 0 0,2 2-1 16,-2 2 2-16,1 1 1 0,-1 3 1 0,2-3 0 0,-1 7 2 16,3 0 1-16,-1 1-1 0,-1 3-1 0,-1 1 0 0,1 2 0 0,0 5-1 15,-1 0 1-15,-1 4-3 0,-3 4-3 0,1 1 4 0,-1 6 5 16,-3 1 4-16,-2 6 3 0,-1 4 2 0,-4 4 1 0,-3 5 2 0,-1 1 5 15,-5 5-2-15,-3 4-6 0,-4 3-15 0,-1 5-17 0,-5 5-18 0,-4 2-15 16,-5 6-27-16,-7 4-34 0,0 0-29 0,-5 4-27 0,-4 4-64 16,-5-2-85-16</inkml:trace>
  <inkml:trace contextRef="#ctx0" brushRef="#br0" timeOffset="68862.8574">5564 14674 239 0,'-2'-1'235'0,"2"-2"-57"0,0 1-28 0,-2 1-13 16,2-1-5-16,0-1-3 0,-1 2 0 0,1-1 3 0,0-1-2 15,0 3-2-15,-2-1-7 0,2 1-7 0,0 0-7 0,0 0-8 0,0 0-9 16,0 0-9-16,0 0-12 0,0 0-10 0,0 0-10 0,0 0-7 15,0 0-6-15,0 0-6 0,0 0-4 0,0 0-3 0,0 0-4 16,0 0-5-16,0 0-3 0,0 0-6 0,0 0-3 0,0 0-3 0,0 0-2 16,0 0-3-16,0 0-2 0,0 0-2 0,0 0-3 0,0 0-3 15,0 0-1-15,0 0-1 0,2 1 0 0,-1-1 0 0,3 2 1 16,-1-1 2-16,1-1 1 0,1 2 3 0,1-1 1 0,2-1 2 0,2 2 1 16,2-1 3-16,-2-1 2 0,4 2 5 0,-1-2-1 0,2 1 0 15,0 1 0-15,2-2 0 0,-1 1-1 0,3 1 0 0,-3-2-2 0,1 1-2 16,-1 1 1-16,1-2-1 0,0 1-2 0,0 1 0 0,-2 1-2 15,-2-2-1-15,3 0-1 0,-4 3 0 0,-2-3-3 0,1 1-3 16,-3-2-2-16,-2 4-3 0,1-3-3 0,-2 1 1 0,0 1-1 0,-3-1 2 16,1-1 2-16,-3 3 1 0,0-1 1 0,-3-1 2 0,1 2 3 15,-3-1 3-15,0-1 5 0,-2 1 4 0,-1 2 5 0,-4-2 5 0,2 1 3 16,-1-1 2-16,0 2 3 0,-2-2 3 0,0 0 0 0,1-2 0 0,-1 1 1 16,-1 1-1-16,0-3 1 0,0 1-3 0,1-1 1 0,-1 0 1 15,3-1 3-15,-2 1 2 0,-1-2 2 0,3 1 5 0,0-2 0 0,0 1 2 16,3 1 1-16,0-2 1 0,0 0 2 0,2 1-1 0,1 1 0 15,0-1-2-15,2-1-2 0,0 2-4 0,0-1-5 0,1 2-7 0,1-1-7 16,1 1-7-16,0 0-7 0,1-2-3 0,1 1-5 0,2 1-2 16,1-2-3-16,0 2-1 0,3 0 0 0,0-3 1 0,3 1-4 0,2 0-3 15,1 1-12-15,0-3-16 0,5 3-27 0,-3 0-35 0,4-2-49 16,2 0-56-16,-1 2-89 0,1 0-106 0,0 1-56 0,2-2-33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11:22.484"/>
    </inkml:context>
    <inkml:brush xml:id="br0">
      <inkml:brushProperty name="width" value="0.05292" units="cm"/>
      <inkml:brushProperty name="height" value="0.05292" units="cm"/>
      <inkml:brushProperty name="color" value="#FF0000"/>
    </inkml:brush>
  </inkml:definitions>
  <inkml:trace contextRef="#ctx0" brushRef="#br0">14643 7311 75 0,'-3'2'534'0,"-1"-2"9"0,1 0 3 15,0 0 3-15,1 0-105 0,-1 0-162 0,2 0-84 0,-1 2-48 16,0-2-26-16,-1 0-10 0,3 0-5 0,-3 0 0 0,3 0-1 0,0 0-1 16,0 0-7-16,0 0-7 0,0 0-11 0,0 0-10 0,-1 1-10 15,1-1-10-15,0 0-7 0,0 0-6 0,0 0-7 0,0 0-4 16,0 0-4-16,0 0-4 0,0 0-3 0,0 0-2 0,0 0-4 15,0 0-2-15,0 0-3 0,0 0-3 0,0 0-2 0,0 0-3 0,0 0-1 16,1 0-3-16,-1 2-2 0,3 0-2 0,-3-2-2 0,2 1-4 0,-1-1 0 16,3 2 1-16,-1-1 1 0,2 0 1 0,1 2 1 0,2 0 2 15,4-2 1-15,0 2 1 0,3 0 2 0,5-1 2 0,0 3 2 0,5-5 1 16,0 3 1-16,5 0-2 0,2 0 4 0,3-1-1 0,1-1 0 16,2 2 0-16,3-3 1 0,2 2 2 0,1-2-1 0,0 0-1 15,5 0 0-15,-1-2 0 0,2 2-1 0,1-2 0 0,1 1 0 0,0 1 1 16,0-1-1-16,1-1-3 0,-1-1-2 0,0 3-3 0,0-1-2 15,-3-1-2-15,-2 2-3 0,0-1-1 0,-3-1 0 0,-2 2-1 0,-3 0 0 16,0 0 0-16,-5-3 1 0,-2 1-1 0,0 2 1 0,-4 0 2 16,-1 0 0-16,-2 0 2 0,-4 0 1 0,-1 0 2 0,-3 0 0 15,-2 0 3-15,0 0 0 0,-3 0 2 0,-2 0 1 0,-2 0 0 0,-1 0 4 16,1 0 0-16,-5 0 1 0,2 0 3 0,-2 0-1 0,-1 0 2 16,0 0 1-16,-1 0 0 0,-1 0 1 0,0 0-1 0,0 0 0 15,0 0 0-15,0 0-1 0,0 0 0 0,0 0 0 0,0 0-1 0,0 0-2 16,0 0-1-16,0 0-1 0,0 0-4 0,0 0-5 0,0 0-10 15,0 0-13-15,0 0-12 0,0 0-18 0,0 0-20 0,0 0-23 0,0 0-28 16,0 0-33-16,0 0-39 0,0 0-50 0,0 0-57 0,0 0-85 16,0 0-98-16,5 0-58 0,-2 0-37 0,0 0-14 0</inkml:trace>
  <inkml:trace contextRef="#ctx0" brushRef="#br0" timeOffset="1173.0077">14675 13505 367 0,'-5'-2'490'0,"0"2"-58"0,0-2-85 0,0 2-70 16,0-1-62-16,1-1-36 0,-1 2-25 0,2-2-14 0,0 2-12 0,0 0-8 16,1 0-5-16,0 0-8 0,-1 0-7 0,2 0-10 0,1 0-10 15,0 0-13-15,0 0-13 0,0 0-11 0,0 0-10 0,0 0-10 0,0 0-6 16,0 0-7-16,0 0-4 0,0 0-4 0,0 0-2 0,0 0-2 15,0 0-1-15,0 0-2 0,0 0-2 0,0 0-1 0,0 0-1 16,0 0-1-16,0 2 0 0,1-2 1 0,-1 3 0 0,3-1 2 16,-1 0 2-16,3-2 0 0,0 3 2 0,1 1 1 0,3-3-1 0,-1 3 3 15,4-1 2-15,1 0 0 0,2 1 1 0,2 0-1 0,3-1 1 0,3 2-2 16,2-3-2-16,2 2-3 0,3-1-1 0,3 0 0 0,2 0 2 16,4-2 2-16,3 2 2 0,0 0 1 0,6 0 1 0,2-1 2 0,1-2 1 15,6 5 0-15,1-5 2 0,2 2 1 0,4-2-1 0,-1 2 1 16,3-1-1-16,0-1-2 0,2 0-5 0,0 0-5 0,-1 0-5 0,-1 0-2 15,0-1-1-15,-1-1-1 0,-1 2-1 0,-4-2-1 0,-2 2-1 16,0-5 1-16,-3 5-1 0,-2-2 0 0,-4-1 1 0,-3 1 2 0,-2 1 1 16,-3-2 0-16,-6 3 2 0,-1-1-4 0,-8 1-7 0,0-2-3 15,-4 1-3-15,-6 1-5 0,-2 0-5 0,-6 0-9 0,-4 0-13 16,-2 0-15-16,-2 0-17 0,-2 0-28 0,-4 3-33 0,-2-2-74 16,-3 0-95-16,-2 2-82 0,-1 1-74 0,0-1-38 0,-3-1-19 0</inkml:trace>
  <inkml:trace contextRef="#ctx0" brushRef="#br0" timeOffset="2673.3097">15872 17230 239 0,'-17'-12'450'0,"1"-1"-4"0,-3-1-82 16,2 2-119-16,0 1-71 0,-2-3-49 0,1 2-25 0,-1 0-16 0,0 0-6 15,0 0-5-15,-3 1-1 0,4 1-2 0,-2-1-2 0,-2 0 0 16,1 3-4-16,-1 1-6 0,-1-1-4 0,-3-1-3 0,1 2-6 0,0 2-6 16,-4 0-4-16,-1 1-2 0,0 0-2 0,-2 2 1 0,-3 0 2 0,1 2 2 15,-2 2 1-15,-1-1 1 0,-1 2 1 0,-1 2 4 0,-1-2 1 16,1 4 1-16,-2 1 0 0,1 1 0 0,-1-1 0 0,-1 5-1 0,0 0-4 15,1 1-1-15,0-1-3 0,0 2-3 0,3 4-1 0,-3-2-2 16,5 4-2-16,1 1-2 0,0 0-3 0,0 3-4 0,4 3-2 16,1 0-3-16,1 3 0 0,1 1-3 0,3 3-1 0,1 4-1 0,2-1-2 15,1 2-3-15,2 3-1 0,3 2-3 0,-1-1-3 0,4 3-1 0,2 1-3 16,0-2-2-16,3 1 2 0,1 0 4 0,2 2 2 0,2-2 2 0,1 0 1 16,2-1 4-16,0 0 2 0,3-1 2 0,2 0 1 0,3-2 4 15,-2 0 1-15,5-1 2 0,2-1 2 0,-2 0 2 0,2-2 0 0,4 0-7 16,-1-1-1-16,4-1-3 0,-1-1-2 0,2-3-2 0,4 2-3 0,0-5 0 15,1 1-3-15,2-4 0 0,0 0-1 0,2-1-1 0,0-3-1 0,2-1-2 16,1-2 1-16,1-1 0 0,0-1-2 0,1-3-1 0,0-2 0 16,4-1-3-16,1-3 0 0,-2-1 1 0,4-2 0 0,1-3 1 0,1 0 2 15,2-3 1-15,2-3 2 0,-1 0 1 0,2-3 3 0,3-3 1 0,2-2 2 16,2-1 2-16,-1-2 1 0,2-3 3 0,1-1 0 0,0-2 0 0,2-3-1 16,1 1 1-16,-3-3-4 0,-1-3 0 0,0 2-2 0,0-4-3 0,-2-1-3 15,0 0 0-15,-3-1-2 0,-2 1 0 0,-3-1-1 0,-2 0-3 0,-2-1 0 16,-3-1-1-16,-5 0 1 0,2 1 4 0,-6-1 2 0,-2-3 4 15,-4 2 2-15,-2-1 3 0,-2-2 0 0,-5-1-1 0,-1 0 0 0,-5 1 0 16,-4-4 0-16,-1 1-2 0,-5-1 0 0,-3 0-2 0,-3-2-5 0,-6 1-5 16,-2-3-2-16,-3 3-2 0,-5-1-1 0,-3-2-2 0,-6 2-4 15,-2 1-6-15,-5 1-9 0,-6 1-13 0,-2 1-16 0,-8 3-18 0,-6-1-23 16,-8 3-24-16,-9 3-31 0,-5 1-36 0,-4 3-54 0,-5 3-65 16,-12 4-82-16,-8 1-91 0,-2 5-48 0,-6 2-31 0,-4 4-9 0</inkml:trace>
  <inkml:trace contextRef="#ctx0" brushRef="#br0" timeOffset="5755.2285">17313 4092 317 0,'-7'-7'497'0,"2"1"6"16,0 1-105-16,2-1-157 0,-3 1-76 0,3 1-33 0,2-2-20 0,-3 1-9 15,1 2-5-15,0-1-2 0,1 1-1 0,-1-2-3 0,1 2-4 16,2 1-5-16,-1-1-6 0,-1 1-10 0,2 0-8 0,-1 1-11 0,1 1-12 16,0 0-12-16,0 0-9 0,0 0-8 0,0 0-7 0,0 0-7 0,0 0-4 15,0 0-5-15,0 0-3 0,0 0-3 0,1 0-1 0,2 0 2 16,-1 1 0-16,5 1 0 0,1 0 2 0,-1 1 1 0,4-1 4 0,2 0 1 16,6 2 2-16,1-1 2 0,4 1 3 0,3 1 4 0,7-2 5 0,1 2 5 15,3-2 4-15,5 1 1 0,5 1 3 0,1-2 2 0,6 1 2 16,5-1 0-16,3 0 1 0,7 0-1 0,-1-2 0 0,4 2-1 0,4-3-2 15,1 4-3-15,1-4-4 0,1 1-1 0,-2 1-3 0,1-2 1 0,-1 1-1 16,1-1-1-16,-5 2 0 0,2 0 1 0,-3-2-1 0,1 0 1 16,-5 3 1-16,1-3 0 0,-2 0 4 0,-2 0 1 0,-3 0-1 0,-1 0 0 15,-4 0-2-15,-4 0-2 0,-3 0-2 0,-1-3-2 0,-5 3-2 16,-3 0-1-16,-4-2-1 0,-3 0 0 0,-5 2 0 0,-3-1 0 0,-2 1 2 16,-3-2 0-16,-4 1 2 0,-3 1 2 0,-2 0 4 0,0 0 4 15,-5 0 4-15,-2-1 2 0,1 1 3 0,-3 0 1 0,2 0 2 0,-2 0 1 16,-3 0-1-16,2 0-1 0,1 0 0 0,-4 0-1 0,0 0-4 15,0 0-4-15,0 0-3 0,0 0-7 0,0 0-9 0,0 0-12 0,0 0-18 16,0 0-20-16,1 0-19 0,-1 1-20 0,2-1-28 0,-1 1-32 0,3 1-43 16,-3-1-51-16,1 1-96 0,-1 0-119 0,4 3-68 0,-2-2-42 15,0 2-15-15</inkml:trace>
  <inkml:trace contextRef="#ctx0" brushRef="#br0" timeOffset="6588.8698">17673 7395 363 0,'-5'-6'542'0,"0"0"7"16,2 2-86-16,-2 2-135 0,1-3-82 0,-1 2-57 0,3 0-36 15,-1 0-25-15,0 2-16 0,1-1-10 0,1-1-7 0,-1 3-8 16,2-1-10-16,0 1-8 0,0 0-12 0,0 0-11 0,0 0-11 0,0 0-12 16,0 0-12-16,0 0-8 0,0 0-7 0,0 0-7 0,0 0-4 15,0 0-4-15,2 1 0 0,-1-1 0 0,3 1 2 0,0 1 3 0,1-2 5 16,4 2 6-16,1-1 3 0,6 2 4 0,-2-1 4 0,8-2 6 16,2 1 3-16,6 1 3 0,5-2 5 0,3 0 3 0,5 0 1 15,4 0 1-15,6-3-3 0,2 1-3 0,5-1-5 0,1 0-5 0,5 0-4 16,1-1-5-16,1-1-1 0,1 2-3 0,1-2 0 0,-1 1 1 0,1 0-1 15,1 0 0-15,-2 0 1 0,1 1-1 0,0-2 1 0,-1 2 1 16,-1-2 2-16,-3 3-1 0,2-1 2 0,-3 0 1 0,-2 0-2 16,-2 2-1-16,-1-2-3 0,-3 1-3 0,-2 1-3 0,-4-1-2 0,-2 2-2 15,-4-1-1-15,-3-1 0 0,-3 2-1 0,-3 0 0 0,-3 0-1 16,-2 0 0-16,-5 0 0 0,0 0-3 0,-1 0-5 0,-5 2-10 0,-2-1-9 16,1-1-13-16,-6 3-12 0,0-1-15 0,2-1-15 0,-5 2-20 15,0 0-20-15,-2 0-25 0,-1 2-30 0,-1-2-39 0,-2 4-43 0,-1-1-77 16,-2 2-97-16,-3 0-51 0,-2 0-29 0</inkml:trace>
  <inkml:trace contextRef="#ctx0" brushRef="#br0" timeOffset="7622.3116">19685 8791 57 0,'0'-3'431'15,"-1"0"-35"-15,-1 0-78 0,0 1-100 0,-1-1-57 0,2-2-38 16,-3 3-20-16,1-3-8 0,0 0-4 0,-2 1-2 0,2-1-4 16,-3 0 0-16,1 0-6 0,-1 0-7 0,-1 0-6 0,-1 0-3 0,-1 0-7 15,-1 0-5-15,1-1-5 0,-3 1-3 0,-1-2-5 0,0 2-2 16,0-2-3-16,-4 2-2 0,3-2-2 0,-3 2-2 0,1 0-1 16,-3-1-2-16,1-1-2 0,-1 3-3 0,-1 0-3 0,-1-1-3 0,-1-1-6 15,-2 2-2-15,2 1-4 0,-2-2-5 0,-1 0-3 0,0 3-2 16,-2-1-1-16,0-1-3 0,-1 4 1 0,0-3 0 0,-1 3 0 0,-1-2 2 15,-2 2 1-15,2 0 1 0,-1 2 2 0,-2-2 1 0,-1 3 2 16,3-3 2-16,-6 4 2 0,2-1 2 0,-1-1 3 0,-2 3 3 0,0 0 0 16,0 1-1-16,-3 0-1 0,0 1 0 0,1-1 0 0,-2 2-1 15,1-1-2-15,-1 1-1 0,0 0 0 0,2 1-3 0,-1 1-1 0,0 0-2 16,3 1-1-16,0-1-2 0,-1 0-2 0,4 2-1 0,0 0-1 16,2 3-1-16,0-4-3 0,0 3 1 0,1 0-3 0,2 0-1 0,0 3 2 15,2-2 1-15,-1 0 3 0,2 1 3 0,2 1 2 0,-2 2 3 16,3-1 2-16,1 1 3 0,-1 2 4 0,0-1 2 0,4 3 2 0,-2 0 2 15,0 1 4-15,1-1 4 0,2 5 0 0,0-3 1 16,1 2-2-16,1 0-1 0,0 3 0 0,4-1 0 0,-1 2-1 0,1-1-3 16,2 0 0-16,-1 1-1 0,2 1-2 0,2 0 0 0,2-3-4 15,-2 2 0-15,3 0-2 0,2-3-2 0,2 1-2 0,-3-1-1 0,4-3-2 16,0 2 0-16,4-1-2 0,-3 0 0 0,2-3-1 0,1 0 0 16,0-1-2-16,6 2 0 0,-4-4 0 0,2-1 2 0,3 3-2 0,-2-3-1 15,3-1 0-15,2-2 2 0,-1 3-1 0,2-2 0 0,0-1 0 16,3-1 1-16,-2 0 2 0,6 0 3 0,-1-1 3 0,1-1 4 0,0-2 2 15,3 2 3-15,2-1 3 0,0 0 1 0,3-2 3 0,-2 2 3 16,4-6-1-16,1 3 1 0,1-1 1 0,0-2-2 0,5-1-2 16,-2 0-4-16,4-1-2 0,-1 1-6 0,4-3-3 0,-1 1-7 0,2-3-4 15,0 0-4-15,2 0-6 0,-1-2-6 0,1 1-3 0,1-3-3 16,-1-1-4-16,1 3-3 0,-1-3-1 0,2 0 1 0,-3-1 1 0,1-1 3 16,-1 0 4-16,2 0 2 0,-4 0 4 0,2-3 5 0,-2 1 5 15,3-1 5-15,-2 2 5 0,0-1 4 0,-2-1 4 0,3-1 6 0,-2 0 2 16,-1-1 2-16,1-2-1 0,-1 4 2 0,1-3 2 0,-2 1 5 15,-1 1 1-15,0-4 3 0,-2 1 4 0,-1 2 1 0,0-2 5 16,-2 1 5-16,-2-2 3 0,-3 1 6 0,2-1 4 0,-3 0 4 0,-1 2 6 16,-1-2 3-16,-3-2 3 0,2 2-1 0,-3-2 1 0,-2 1 0 15,-1-1 1-15,-2 0-2 0,1-1-1 0,-1-2-1 0,-3 0-3 16,-2 1-3-16,1-2-3 0,-1-1-2 0,-5-1-5 0,1-1-4 0,-3 0-4 16,0-1-4-16,-4-1-4 0,0-1-4 0,-3 1-7 0,-3-4-4 0,-2 1-6 15,-4-2-4-15,-2 2-7 0,-2-2-5 0,-4 0-7 0,-3-1-9 16,-1 3-9-16,-6-3-11 0,-3 3-13 0,-4-3-18 0,-3 1-19 15,-4 2-22-15,-4 0-26 0,-4 3-29 0,-1-2-51 0,-3 2-60 0,-3-2-99 16,-4 5-118-16,-2 0-63 0,-3 1-40 0,-1 0-15 0,-2 3-4 0</inkml:trace>
  <inkml:trace contextRef="#ctx0" brushRef="#br0" timeOffset="10588.3674">17542 11123 42 0,'0'0'279'0,"0"0"-63"0,-2 2-60 0,2-2-37 0,0 0-24 0,0 0-12 15,0 0-9-15,-2 2 0 0,2-2 4 0,0 0 2 0,0 0 1 16,0 0-2-16,0 0-1 0,0 0-3 0,0 0-4 0,-1 1-2 16,1-1-3-16,0 0-2 0,-2 2-1 0,2-2-1 0,0 0-1 0,0 0-2 15,0 0-3-15,0 0-2 0,0 0-2 0,0 0-4 0,0 0-4 16,0 0-5-16,0 0-4 0,0 0-6 0,0 0-4 0,0 0-6 0,0 0-4 16,0 0-3-16,0 0-3 0,0 0-2 0,0 0-1 0,0 0-3 15,0 0-1-15,0 1 0 0,0-1-2 0,0 0-1 0,2 2 2 0,-1-1 2 16,3-1 0-16,-1 2 4 0,2-2 2 0,-1 1 3 0,4-1 2 15,0 0 3-15,2 0 3 0,4 0 2 0,0 2 4 0,6-2 5 16,1 0 2-16,3 0 3 0,4 0 3 0,6 0-1 0,0-2 0 0,6 2-2 16,1-1-1-16,8-1-2 0,-2 2-4 0,7-3-3 0,1 3-4 15,5-1-4-15,4-1-4 0,-1 1-8 0,3-1-4 0,2 0-5 0,3 2 1 16,-1-1-2-16,1 0-2 0,2 1-2 0,-1 0-2 0,2 0-4 16,-1 0-2-16,0 0-5 0,3 0-2 0,-2 0-3 0,0 0-3 15,-1 0-3-15,1 0-3 0,-2 0-4 0,-1 0-7 0,-2 0-6 16,-2 0-5-16,-2 0-3 0,-4 0-1 0,-1 0 2 0,-3 0 3 0,-2 0 5 15,-4 0 2-15,-2 0 5 0,-4 0 6 0,-2 0 6 0,-4 0 6 0,-5 0 8 16,-2 0 8-16,-4 0 7 0,-2 0 11 0,-3-2 9 0,-5 2 8 16,-1 0 9-16,-4 0 8 0,-2-1 9 0,-2 1 9 0,-2 0 5 15,-2-2 3-15,1 2 0 0,-5-1-2 0,1-1-4 0,-2 2-3 0,0 0-5 16,-2 0-6-16,2-3-9 0,-1 3-10 0,-4-3-16 0,4 1-16 16,-3 0-20-16,0 1-21 0,0-1-20 0,-2 2-21 0,1-2-21 0,-1 1-21 15,0 1-25-15,-1 0-25 0,3 1-36 0,-5 1-44 0,0 1-68 16,1-1-82-16,0 3-49 0,-1-5-29 0</inkml:trace>
  <inkml:trace contextRef="#ctx0" brushRef="#br0" timeOffset="11522.425">17654 12796 19 0,'0'2'459'0,"0"1"-3"0,0-3-75 0,0 0-112 15,0 0-86-15,0 0-71 0,0 0-42 0,0 0-29 0,0 3-13 0,0-2-6 16,0-1 1-16,1 1 2 0,1 1 4 0,1-1 6 0,0 1 4 16,2 1 3-16,3-1-2 0,1 0-2 0,-1 1-4 0,4-3-3 0,1 2-3 15,2 1-2-15,2-1-3 0,2 0 0 0,0-2-2 0,5 4-2 16,-1-3 0-16,3 1 0 0,3-1-1 0,2 3-1 0,2-3-1 15,3 1-1-15,-1-1-2 0,5-1-2 0,1 1 0 0,5-1-4 0,1 0-1 16,1 0-4-16,4 0-3 0,1-1-3 0,1 1-3 0,3-1-3 16,2 1 0-16,1-3 3 0,1 1 2 0,1 0 2 0,1 1 1 0,4-2 1 15,-1 2-2-15,0-2 1 0,2 1 0 0,0 2 1 0,2-2 1 16,-1 2 0-16,-1-1 1 0,1-1 0 0,-2 2-4 0,0-2-6 0,-3 2-5 16,-2 0-3-16,-2-3-2 0,0 3-3 0,-3 0 0 0,-3 0 2 15,-3 0 3-15,-3 0 1 0,-1 0 4 0,-4 0 2 0,-3 0 2 0,-2 0 2 16,-2 0 4-16,-3 0 4 0,-4 0 2 0,-3-2 1 0,-3 2 3 15,-1 0 2-15,-3 0 2 0,-3 0-1 0,-2 0-1 0,-3 0 1 16,-3 0 1-16,-1 0-1 0,0 0-4 0,-4 0-9 0,1 0-10 0,-4 0-13 16,-2 0-14-16,-1 0-17 0,-2 0-20 0,-4 0-17 0,1 0-33 15,-2 0-38-15,-4 2-50 0,1-2-52 0,-4 0-60 0,1 3-63 0,-3-3-39 16</inkml:trace>
  <inkml:trace contextRef="#ctx0" brushRef="#br0" timeOffset="12638.1939">17825 14656 201 0,'0'0'242'16,"0"0"-54"-16,-2 2-48 0,2-1-20 0,-2-1-11 0,2 0-5 15,-1 0-1-15,-1 2 0 0,2-2 3 0,0 0-3 0,0 0-2 16,0 0-8-16,0 1-8 0,0-1-7 0,0 0-9 0,0 0-9 0,0 0-6 16,0 0-4-16,0 0-5 0,0 0-1 0,0 0-3 0,0 0 1 15,0 0-1-15,0 0-1 0,0 0 1 0,0 0-2 0,2 0-2 0,-1 0-1 16,1 0-2-16,1 0-3 0,0 0-3 0,1 0-3 0,2 0-3 16,-2 0-3-16,1 0-2 0,2 0-3 0,-1 0 0 0,2 0-1 15,0 0 0-15,1 0-1 0,4 0 0 0,-4 0 0 0,4 0-1 0,1 0-1 16,2 0 0-16,1 0-1 0,4 0 0 0,-2 0-1 0,6 0 0 15,0 2-1-15,2-2-2 0,3 0-1 0,3 0-1 0,2 0-2 0,3 0-2 16,3 0-1-16,2 0-3 0,3-2-2 0,-2 2-2 0,7-1-1 16,-4-1-3-16,5-1 0 0,2 2 3 0,-2-1 2 0,2 1 2 0,1-1 1 15,1-1 2-15,-1 1 3 0,2-1 2 0,-5 1 1 0,3 0 3 16,1 0 2-16,-1-1 2 0,-3 0 2 0,2 1 3 0,0-1 0 16,-2-1-4-16,-1 1-1 0,-3 1-2 0,-2-1-1 0,2-1-2 0,-5 2 0 15,-3-1-3-15,-3 0 0 0,-1 0 1 0,-3 0-2 0,-3 0 0 16,-1 1 0-16,-2-1 1 0,-4 0 0 0,-1 2 2 0,-4-1 0 0,-1 1 2 15,-2-2 3-15,-1 1 2 0,-3 2 4 0,-2 0 5 0,1-3 5 16,-6 3 4-16,1-2 6 0,0 2 4 0,-3 0 4 0,1 0 4 16,-3 0 3-16,0 0 0 0,0 0 2 0,0 0-1 0,-2 0-3 15,-1 0-2-15,1 0-3 0,1 0-5 0,-2 0-4 0,-1-2-6 0,1 2-4 16,2-1-6-16,-3 1-5 0,3 0-5 0,-2 0-2 0,1-2-4 0,-1 2-3 16,3 0-1-16,-1 0-1 0,1 0 0 0,0 0-1 0,0 0-1 15,0 0-1-15,0 0 1 0,0 0-1 0,0 0 1 0,0 0-2 16,0 0 0-16,0 0 0 0,0 0 1 0,0 0-2 0,0 0-1 0,0 0-4 15,0 0-2-15,0 0-5 0,0 0-3 0,0 0-6 0,0 0-6 16,0 0-8-16,0 0-11 0,0 0-14 0,-2 0-13 0,0 0-19 0,-1 0-19 16,2 0-37-16,1-2-45 0,0 2-82 0,-4 0-104 0,1-1-68 15,0 0-50-15,-3-2-22 0</inkml:trace>
  <inkml:trace contextRef="#ctx0" brushRef="#br0" timeOffset="27094.0503">2045 13864 24 0,'-3'-5'511'0,"1"2"7"0,-1-1 9 16,1 0-70-16,1 1-112 0,-1-2-93 0,-1 2-84 0,1-1-48 15,1 1-27-15,-1 0-16 0,2 1-8 0,-1-2-4 0,-1 1-1 16,2 0-1-16,-3 1-3 0,3 1-7 0,0-3-9 0,0 4-6 0,0-3-4 16,0 1-4-16,0 2-2 0,0-2-1 0,0 1 1 0,0-1 3 15,0 0 1-15,0 2 5 0,0 0 5 0,0-3 3 0,0 1 2 0,0 2 2 16,0 0 0-16,0 0 1 0,0 0 0 0,0 0 0 0,-1-2-1 0,1 2 0 16,0 0-2-16,0 0-3 0,0 0-4 0,0 0-4 0,0 0-7 15,0 0-6-15,0 0-7 0,0 0-7 0,0 0-6 0,-2 2-7 0,2-2-7 16,0 0-8-16,0 0-8 0,0 2-5 0,0 1-5 0,0-1-4 0,0 1-2 15,0 1 2-15,0-1 0 0,2 4 3 0,-1 0 3 0,-1 1 2 16,3 2 4-16,-3 1 4 0,2 2 5 0,-1 1 6 0,-1 3 7 0,0 0 6 16,0 2 4-16,0 1 3 0,0 1 2 0,-1 2 2 0,-1-2 0 15,2 5 0-15,-3-3 1 0,0 1-1 0,1 0 0 0,1 0 1 0,-1-2 0 16,-1 2 0-16,0-5 0 0,1 2 1 0,-1-3 0 0,0-1 0 0,1 0 2 16,-1-2-2-16,1-1-3 0,0-2-4 0,0 0-8 0,-1-2-9 15,3-1-12-15,-2 0-16 0,2-1-20 0,0-2-20 0,0 0-22 16,0 0-27-16,0-4-29 0,0 2-35 0,0-3-41 0,0-1-64 0,0 0-78 15,0 0-69-15,2-1-65 0,1-3-31 0,-1-1-12 0</inkml:trace>
  <inkml:trace contextRef="#ctx0" brushRef="#br0" timeOffset="27329.2897">2034 13820 283 0,'0'-7'599'0,"-2"2"11"15,2 2 11-15,-1-2 13 0,-1 1-105 0,2-1-162 0,0 0-100 16,2 0-70-16,-1 1-43 0,1 0-29 0,1-3-19 0,0 3-14 0,4-2-11 16,-1 2-10-16,0-2-13 0,2 0-14 0,0-1-13 0,1 0-15 15,2 2-10-15,1-3-9 0,0 1-6 0,1 0-4 0,-1-1-4 0,1 3-4 16,1-1-7-16,1-1-9 0,-4 4-9 0,3-4-12 0,-1 4-13 16,-1-2-15-16,-2 3-18 0,-1 0-17 0,2-1-21 0,-3 3-21 0,0 0-20 15,-3 0-21-15,1 2-23 0,-1 1-28 0,-2-1-37 0,-3 5-43 0,0 1-65 16,-2-1-72-16,-3 3-40 0,0 1-20 0,-2-1-1 0</inkml:trace>
  <inkml:trace contextRef="#ctx0" brushRef="#br0" timeOffset="27538.073">2004 14026 263 0,'-2'4'576'0,"-1"1"11"0,1-2 3 0,1 1-1 15,-1-1-98-15,2-1-149 0,0 1-95 0,0-3-69 0,0 2-38 0,3-2-23 16,-1 0-7-16,1 0-4 0,2 0 1 0,0-2 0 0,1 2-6 0,2-3-8 15,0 1-8-15,1-1-6 0,2-1-7 0,-1-1-6 0,1 2-4 16,3-1-6-16,-3-1-5 0,3 0-8 0,-1 0-11 0,4-1-12 0,-4 0-20 16,4 0-23-16,-2 0-26 0,2 0-28 0,-1 2-33 0,1-2-36 15,-1 2-47-15,3-1-51 0,0 1-69 0,-2-1-77 0,2 2-95 0,-4-1-102 16,3 1-52-16,-3 1-25 0,2 0-4 0,-2 1 6 0</inkml:trace>
  <inkml:trace contextRef="#ctx0" brushRef="#br0" timeOffset="28037.4234">2936 13646 105 0,'-9'-12'521'15,"4"2"10"-15,-1 1 9 0,-1-1-89 0,1 2-139 0,-3-1-89 0,2 1-66 16,-1 1-33-16,2 0-17 0,-2 2-10 0,2-1-6 0,0 3-8 0,-1-1-7 16,-2 2-10-16,1 1-15 0,0 1-11 0,0 0-13 0,-1 3-8 15,-1 0-7-15,0 1-2 0,-2 2-2 0,1 4 1 0,-2-1-1 16,-1 3 2-16,1 1 3 0,-2 2 1 0,2 1 4 0,-3 3 1 0,3 3 3 16,-2-1-1-16,2 4 2 0,1-1-1 0,-1 2 0 0,3 2-2 0,-2-1-2 15,4 1-1-15,-2 1-3 0,5 0 1 0,-2-2-3 0,4 2 1 16,-1-3-1-16,3 1-1 0,1-3 1 0,1-1-1 0,1-2 1 0,1-2-1 15,2-2 0-15,2-1-2 0,2-1-2 0,-1-3-2 0,2-2-3 16,0 0-4-16,1-3-5 0,3-1-5 0,-1-3-7 0,1-3-7 0,2 0-7 16,1-3-4-16,1 0-6 0,-1-5-2 0,1-1-2 0,0 1-1 15,0-4 0-15,-2 0 2 0,1-2 4 0,-4 2 3 0,2-5 8 0,-3 5 7 16,-3-4 12-16,2 2 12 0,-5 1 13 0,1 2 14 0,-2-1 14 0,-2-2 11 16,-2 6 11-16,1-1 6 0,-2 1 6 0,0 1 2 0,0 3 2 15,-2-1 0-15,1 1-4 0,-1 0-3 0,-1 0-7 0,0 3-7 0,0 1-11 16,-1 0-11-16,1 0-11 0,-2 1-11 0,1 4-9 0,-1-1-9 15,0 2-6-15,1 2-2 0,-1 1-3 0,0 1 0 0,-1 1-1 0,3 3 1 16,0 1 4-16,1-1 2 0,-1 3 1 0,3-2-2 0,0 4-2 16,0-1-9-16,3 0-10 0,0 2-15 0,-1-1-20 0,4 1-24 0,0-2-24 15,-1 0-35-15,0 1-35 0,1-1-57 0,3-1-67 0,-2-1-88 16,-1 1-97-16,2 0-54 0,1-6-30 0,-2 3-10 0</inkml:trace>
  <inkml:trace contextRef="#ctx0" brushRef="#br0" timeOffset="28637.4998">3268 13696 471 0,'-2'-5'606'0,"1"4"6"0,1-2 7 0,-3 0-64 0,3 2-99 0,-1-1-116 15,1 2-125-15,0 0-77 0,0 0-51 0,0 0-28 0,0 0-17 0,0 3-9 16,1 0-7-16,-1 0-8 0,3 2-9 0,-2 1-8 0,1 1-8 16,1 1-4-16,1 2-3 0,-1 2 1 0,0 2 1 0,2-1 3 0,0 3 5 15,-1 1 6-15,1 2 4 0,-2 0 3 0,0 1 2 0,0 2 3 16,1 0 2-16,-1 1-3 0,-2 0-2 0,1 1-4 0,1-3-7 0,0 2-8 15,-3 0-6-15,2-2-11 0,-1 0-11 0,-1-2-15 0,2 0-16 16,-1-5-18-16,1 1-17 0,-2-2-18 0,2-1-18 0,-1-3-5 0,-1-1-1 16,0-1-13-16,2-2-19 0,-2-3-18 0,0-2-20 0,0-2-11 15,1-1-8-15,-1-2-1 0,0-4 5 0,0-3 9 0,0-1 14 0,0-4 14 16,0 1 12-16,0-4 7 0,0-4 3 0,-1 1 27 0,1-2 38 0,-2-3 50 16,2 0 53-16,-3 1 50 0,1-3 47 0,-1 2 39 0,2 0 36 15,-1 1 28-15,-2 2 26 0,0-1 23 0,1 2 25 0,0 4 20 0,0-1 16 16,1 2 6-16,-1 3 0 0,0 1-8 0,0 2-13 0,-2 1-15 0,4-1-15 15,-1 3-16-15,-1 2-15 0,3-1-20 0,-2 3-19 0,1 1-22 16,1 0-23-16,0 0-22 0,0 0-20 0,1 3-22 0,1 0-20 0,-1 1-18 16,1-1-16-16,1 2-17 0,3 0-16 0,-1 0-13 0,1 3-9 15,2-1-5-15,3 3-4 0,2-1-1 0,1 2 2 0,-1-1 1 0,3 3 4 16,1 2 3-16,2 1 4 0,0 1 2 0,0 2 3 0,1 0 1 0,-2 0 3 16,2 3 0-16,-2 1 0 0,1-1 1 0,0 3 2 0,-3 0 0 15,-1 0 0-15,-2 2 0 0,-2-1 1 0,0 1 3 0,-3 0 1 0,-1 0 3 16,-4 2 2-16,-3-2 3 0,0 2 2 0,-5-1 2 0,0-2 2 0,-6 5 2 15,0-3 0-15,-2 0-2 0,-4 1-2 0,-1-3-9 0,0 1-12 16,-3-1-16-16,-1 0-19 0,-2-3-29 0,1 1-33 0,-3 0-43 0,4-2-49 16,-3-3-116-16,-1 1-146 0,3-1-97 0,-1-2-70 0,3-4-34 15,-2 1-16-15,4-4-3 0,3-2 3 0</inkml:trace>
  <inkml:trace contextRef="#ctx0" brushRef="#br0" timeOffset="29320.5889">4340 13808 65 0,'0'-7'583'0,"0"2"13"0,0 0 16 0,0 3-40 0,0-3-66 15,0 2-98-15,0 2-114 0,0 0-67 0,0-1-44 0,0 2-28 16,0 0-22-16,0 0-16 0,0 0-14 0,0 0-18 0,0 0-20 0,0 0-17 15,0 0-19-15,0 2-15 0,0 0-11 0,0 3-11 0,2 0-7 0,-1 0-3 16,1 2 0-16,1 2 0 0,0 0 0 0,0 1 4 0,2 2 1 16,-2 1 5-16,0 4 6 0,0-2 4 0,-1 3 4 0,1 0 2 15,0 1 2-15,-1 1-4 0,1 1-9 0,-1 1-7 0,-2 2-8 0,2-2-12 16,-2-1-13-16,0 2-18 0,0-1-19 0,0-1-24 0,0-1-29 0,0 1-31 16,0-1-34-16,2-4-47 0,-2 1-55 0,3-2-75 0,-1-3-87 0,0 0-54 15,1-3-38-15,-2-1-15 0,3-2-2 0</inkml:trace>
  <inkml:trace contextRef="#ctx0" brushRef="#br0" timeOffset="29511.3703">4420 13830 452 0,'-4'-9'625'0,"1"0"13"16,1 0 10-16,1 2 11 0,-1-1-102 0,0 1-160 0,1 0-107 0,1-1-85 15,1 3-52-15,1-1-39 0,1 1-24 0,1-3-15 0,1 1-15 16,2 0-16-16,2 0-19 0,4-1-22 0,0 0-22 0,1 1-23 0,3-2-18 15,0 0-20-15,3 1-17 0,0-1-16 0,-2 1-17 0,4 1-17 0,-2 0-20 16,1 0-21-16,-4 2-23 0,2 0-26 0,-3 2-21 0,1 2-21 16,-4-1-24-16,-1 2-24 0,-2 2-50 0,-3 2-61 0,-3 1-34 0,-2 2-23 15,-2 3-8-15</inkml:trace>
  <inkml:trace contextRef="#ctx0" brushRef="#br0" timeOffset="29837.4654">4416 14062 9 0,'4'3'493'16,"1"-2"-10"-16,0 1-23 0,1 0-66 0,3-2-89 0,-2 0-62 16,1 0-49-16,0 0-26 0,0-2-18 0,3 0-12 0,-3 1-11 0,2 0-12 15,0-1-16-15,-2-1-15 0,2 0-14 0,1 0-14 0,-3 0-12 0,0 0-11 16,0 1-11-16,1-1-13 0,-1 1-15 0,-2 0-20 0,1 1-20 16,0-3-22-16,-2 4-23 0,-2-3-24 0,2 3-24 0,-2 0-13 0,-1 0-5 15,-2 0-6-15,0 0-5 0,0 0-7 0,-3 3-4 0,-2-1 4 16,0 1 7-16,-1 1 19 0,-2 0 23 0,0 0 29 0,-3 2 30 0,0 0 35 15,0 2 35-15,-2-1 24 0,1 0 18 0,-3 2 18 0,1 1 17 16,3-1 18-16,-3-1 16 0,1 0 10 0,2 1 9 0,0-1 0 0,0 1-4 16,1 0-7-16,1-2-11 0,3 1-8 0,1 1-11 0,2-1-10 15,-2-1-12-15,5 0-10 0,0 0-7 0,0 1-7 0,3-1-5 0,0 1-4 16,2 1 0-16,0-2 1 0,0 0 2 0,4 1 1 0,1-3 2 0,1 1 2 16,1 0 1-16,0-2 0 0,1 1 2 0,2 0-3 0,2-2-3 15,-1 0-9-15,3-1-12 0,0-2-24 0,2 0-30 0,-1 0-41 0,4-2-47 16,-2-1-81-16,2-3-92 0,-1-1-96 0,2 0-92 0,-2 0-53 15,1-3-31-15,-2-2-15 0</inkml:trace>
  <inkml:trace contextRef="#ctx0" brushRef="#br0" timeOffset="30137.6741">5021 13667 293 0,'-3'-2'641'0,"-2"0"15"0,2 1 16 16,2-3 15-16,-1 4-99 0,2-3-158 0,0 1-108 0,0 2-87 0,0-2-50 16,0 2-33-16,0-1-21 0,0 1-11 0,2-2-14 0,-2 2-11 15,1 0-16-15,1 2-16 0,1-1-18 0,0 1-17 0,0 0-14 16,2 1-11-16,-2 1-9 0,2 1-3 0,-2 0-1 0,2 1 2 16,1 2 4-16,-1 1 6 0,1 2 5 0,-1-1 4 0,1 4 3 0,-1 2 4 15,0 0 2-15,1 2 1 0,-3 2 0 0,2 0-3 0,-2 1-6 16,-1 2-10-16,-1 1-16 0,1 0-15 0,-2 2-18 0,0-1-18 0,0-1-20 15,0 0-18-15,0 2-26 0,-2-4-24 0,2 0-31 0,0-2-33 0,0-1-39 16,0-2-37-16,0 0-41 0,0-5-43 0,2 0-63 0,-2-3-75 16,0-1-41-16,0-3-26 0,0-3-8 0,0-2-1 0</inkml:trace>
  <inkml:trace contextRef="#ctx0" brushRef="#br0" timeOffset="30537.5929">5045 13750 285 0,'-3'-20'591'0,"3"3"18"0,-2 0 16 0,2 2-69 15,0 1-112-15,0 0-93 0,0 2-82 0,0 0-48 0,2 1-34 16,-1 2-21-16,1-2-19 0,1 5-16 0,1-3-15 0,1 2-17 0,-1-1-18 16,2 1-17-16,-1 1-17 0,3 2-17 0,1-2-15 0,-1 2-12 15,2 0-12-15,0 1-8 0,0 2-6 0,1-1-6 0,3 1-6 16,-4 1-4-16,1 1-1 0,2 2-3 0,-2 0-1 0,-1 1 2 0,0 3-1 16,-2 0 1-16,0 1 2 0,1 0 0 0,-2 4 3 0,-2 0 5 15,-2-2 3-15,0 3 7 0,-1 2 5 0,-2 0 7 0,-2 0 4 16,-1 2 4-16,-2 1 4 0,0-2 2 0,-1 3-1 0,-3 0 2 15,1-1 0-15,0-2 1 0,-3 3-1 0,3-3 1 0,-2 0-1 0,2-1-2 16,1-1-1-16,0 0-1 0,1-1 0 0,1-1-2 0,0-2-2 16,2-1 0-16,0 0 0 0,3-1 0 0,0-1-2 0,3-2 0 0,0 0-2 15,2-1-2-15,1 1-2 0,1-2-3 0,3-2-3 0,0 0-2 16,3 2-3-16,1-3-2 0,2 0-3 0,1 0-1 0,1 0-3 0,2-3-2 16,1 3 0-16,1 0 1 0,0 0-2 0,2 0 1 0,-1 0 2 0,1 3-1 15,-3-3 1-15,1 3 2 0,0 0 2 0,-4 3 2 16,0-2 3-16,-5 4 4 0,1-1 5 0,-3 3 3 0,-4 0 3 0,-3 1 5 15,-2 2 6-15,-7-1 5 0,-1 2 5 0,-2 1 6 0,-5 2 7 16,-4 0 7-16,0-1 4 0,-4 2 4 0,-3 1 2 0,-1-2 1 0,0-1 1 16,-2-1-2-16,1 0-3 0,-2-2-12 0,1 0-18 0,-1-2-27 0,1 0-31 15,0-2-49-15,2-2-57 0,1-1-124 0,3-3-157 0,-1-1-88 16,2-2-52-16,2-2-29 0,1-1-16 0,3-4-9 0</inkml:trace>
  <inkml:trace contextRef="#ctx0" brushRef="#br0" timeOffset="31638.3861">6321 13587 402 0,'-2'-11'591'0,"2"1"11"0,-2 3 11 16,2 2-92-16,0-1-143 0,0-1-100 0,0 5-77 0,0-3-50 16,0 2-38-16,0 2-21 0,0 1-17 0,0 0-14 0,0 0-12 0,0 0-15 15,0 0-15-15,2 1-13 0,-2 2-15 0,2 3-6 0,-1-1-3 16,1 4-1-16,1 0 0 0,0 3 2 0,0 1 2 0,0 2 6 16,0 2 6-16,-1 2 6 0,1 4 6 0,-1-1 6 0,1 2 3 0,0 1 4 15,-1 3 3-15,-2 0-2 0,2 1-8 0,-2 1-7 0,0 0-11 16,0 1-11-16,-2-1-10 0,2 1-11 0,-2-3-9 0,2 0-11 15,-1-2-10-15,-1-2-12 0,0-2-13 0,1 0-11 0,1-5-11 0,0-2-2 16,0-1-3-16,0-2 5 0,0-3 9 0,0-1 0 0,0-3-1 16,0-3-2-16,0-2-1 0,0 0 4 0,0-2 4 0,0-5 9 15,0-1 11-15,0-1 9 0,0-3 9 0,-2-1 11 0,2-4 9 0,-1 3 9 16,-1-3 6-16,2-2 18 0,-2 1 24 0,2 2 20 0,-1-1 20 0,1-2 18 16,0 3 15-16,0 1 15 0,0 2 13 0,1-2 11 0,-1 1 10 15,2 4 3-15,-2-1 1 0,2 2-4 0,-1 0-5 0,1 2-11 16,1 0-10-16,0 2-14 0,-1 0-13 0,0 0-14 0,1 3-14 15,1-3-13-15,-1 3-12 0,2-1-18 0,0 1-18 0,1 1-20 0,3-1-20 16,-1 0-22-16,2 0-23 0,2 1-26 0,1-2-29 0,0 1-30 16,3 1-32-16,-2-3-39 0,3 3-42 0,1-2-64 0,-1-1-77 0,2 1-47 15,0-2-37-15,0 0-14 0</inkml:trace>
  <inkml:trace contextRef="#ctx0" brushRef="#br0" timeOffset="31870.8775">6721 13573 328 0,'-7'-9'588'0,"2"0"14"0,-3 2 10 15,3 0-76-15,0 2-120 0,0 0-85 0,2 1-71 0,-1 0-44 0,1 2-32 16,2 1-25-16,-1-2-22 0,0 3-21 0,2 0-20 0,0 0-21 16,0 0-19-16,0 0-16 0,0 1-16 0,2 2-10 0,-2-1-11 0,3 5-5 15,-1 0-1-15,-1 1-1 0,3 2 3 0,-1 1 3 0,0 3 5 16,3 1 3-16,-3 1 7 0,2 2 3 0,0 1 4 0,-2 3 2 16,2-1 1-16,-2 2 1 0,0 3 0 0,2-1-1 0,-4 1-2 0,2 4-3 15,-3-2-3-15,2 3-6 0,-2-2-10 0,0 1-13 0,-2 2-14 16,2-2-17-16,-3-1-21 0,2 0-29 0,-4 1-34 0,2-2-42 0,0-2-43 15,1-1-73-15,-1 0-86 0,1-3-97 0,-1-3-102 0,3 0-49 16,0-2-22-16,0-4-5 0,2-1 1 0</inkml:trace>
  <inkml:trace contextRef="#ctx0" brushRef="#br0" timeOffset="32137.2649">7299 13508 67 0,'0'-10'680'0,"0"1"11"16,0 0 17-16,0 2 13 0,0-1 12 0,0 2-127 0,0 2-195 15,0-1-122-15,0 1-87 0,0 3-50 0,3-2-34 0,-3 3-20 16,1-2-15-16,1 2-13 0,0 2-14 0,-1 1-17 0,3-1-20 0,-1 4-18 16,0 0-17-16,2 3-8 0,1 2-5 0,0 1 2 0,-1 2 4 15,0 3 6-15,0 1 5 0,-2 3 8 0,2 1 6 0,-1 0 3 0,-1 3 1 16,0 0 0-16,-1 4-3 0,0 0-8 0,-2 1-11 0,-2 0-15 15,0 2-18-15,-1-1-19 0,-3-1-22 0,3 4-22 0,-2-3-21 0,0 0-21 16,1-2-21-16,-1 1-25 0,0-4-25 0,1-2-30 0,-1-2-30 16,2-2-23-16,-1-2-16 0,1-4-33 0,2-3-42 0,-1-1-45 15,0-3-50-15,1-2-24 0,1-5-15 0</inkml:trace>
  <inkml:trace contextRef="#ctx0" brushRef="#br0" timeOffset="32309.8088">7223 13501 470 0,'2'-15'576'0,"-1"3"8"0,1 0-44 0,1 2-69 0,0 1-102 16,2-1-120-16,1 3-72 0,-1-1-48 0,1 1-28 0,1 0-19 15,2 1-14-15,-1-1-16 0,3 3-19 0,1-2-25 0,0 3-28 16,1 0-29-16,1 1-29 0,-2 1-30 0,2 2-33 0,1 1-33 0,-3 3-37 16,1-1-35-16,-2 3-53 0,0 4-61 0,-3 1-68 0,-3 4-69 15,-2 2-35-15,-3 4-15 0</inkml:trace>
  <inkml:trace contextRef="#ctx0" brushRef="#br0" timeOffset="32459.7747">7144 14267 99 0,'-3'14'576'15,"3"-4"23"-15,0 1 20 0,0-4 18 0,3 0-92 0,5-3-146 0,-2-1-91 16,2 0-60-16,2-3-34 0,2-1-21 0,3-1-12 0,0-1-7 16,1-1-13-16,5-3-18 0,-1 2-35 0,1-1-44 0,1-2-45 0,2-1-46 15,-1 3-56-15,1-4-61 0,0 0-82 0,1 0-94 0,2-1-120 16,-4 0-133-16,3 2-72 0,-4 0-38 0,2-1-17 0,-2-2-6 0,-1 4 5 15</inkml:trace>
  <inkml:trace contextRef="#ctx0" brushRef="#br0" timeOffset="32887.134">8559 13523 16 0,'-8'-15'585'16,"-1"-2"13"-16,2 5 7 0,-1-2 5 0,2 2-114 0,-2 2-174 0,3 0-94 16,1 2-54-16,0 1-28 0,-1-2-18 0,2 4-10 0,-2 0-8 15,1 1-11-15,1 0-13 0,-2 3-15 0,2 1-15 0,-2 0-13 16,-1 1-13-16,-2 3-11 0,0 2-9 0,-2 1-8 0,-2 3-4 0,-1 2 0 15,0 4 4-15,-2 2 4 0,0 1 5 0,0 6 6 0,-1 0 4 16,0 3 3-16,3 3 3 0,-2 0 1 0,3 1 1 0,0 3 1 0,1 1 0 16,4-1 3-16,1 0 0 0,2 0 0 0,2-2-4 0,2 0-2 15,2-1-2-15,2-1-3 0,2-2 0 0,4-2-1 0,0-1 2 16,2-3 0-16,3 0 3 0,3-3 1 0,1-3 1 0,2-2 0 0,1-1 1 16,3-2-4-16,0-2-1 0,1-3-3 0,1-3-1 0,1-1-6 15,2-1-4-15,-3-4-4 0,3-1-5 0,-3-1-5 0,1-3-7 16,-1 1-7-16,-3-3-6 0,-2 2-9 0,0-2-6 0,-3 1-11 0,-3 1-14 15,1-1-15-15,-5-1-16 0,-2 4-21 0,-2-2-23 0,-3 2-35 16,0-2-41-16,-2 2-73 0,-3 2-90 0,0-1-93 0,-1 1-97 0,-3 2-49 16,0-1-24-16,-1 1-6 0,0 1 6 0</inkml:trace>
  <inkml:trace contextRef="#ctx0" brushRef="#br0" timeOffset="33455.2679">9289 13534 610 0,'2'-12'668'15,"-1"2"7"-15,-1 1 6 0,2 2 7 0,-1 0-120 0,-1 1-183 16,2 2-122-16,-2-1-91 0,2 1-58 0,-1 0-41 0,-1 3-22 0,0 1-11 15,0 0-8-15,2 1-3 0,1 3-9 0,-2 2-12 0,2-1-9 16,-3 5-8-16,2 2-5 0,-2 2-2 0,2 0 3 0,-2 6 4 0,0 0 7 16,-2 5 7-16,0 2 8 0,-1 1 3 0,-3 2 4 0,1 3 2 15,-1 3 3-15,0-2 2 0,-5 4 1 0,4-2-1 0,-2 3-2 16,-1-3-2-16,1 2-2 0,-1-3-5 0,2-1-1 0,-1-3-4 0,1-1-2 16,2-3-2-16,-1-3 1 0,2-3 0 0,-2-2 4 0,4-5 7 15,0 0 7-15,-1-3 9 0,3-3 9 0,-1-1 9 0,0-2 4 0,2-2 3 16,-1-2-2-16,1-1 1 0,0-2-2 0,1-5-1 0,1 0-3 15,0-3-3-15,1-4-9 0,0-1-10 0,2-5-15 0,2-4-19 16,1-1-17-16,-1-1-18 0,1-5-13 0,3 0-7 0,-2-4-5 0,4 2-3 16,-2-6 0-16,2 3-1 0,-1-3 2 0,1 0 5 0,0 1 7 15,-1 4 8-15,1-3 13 0,1 4 17 0,-3 1 16 0,1 2 18 0,0 4 15 16,-2 0 12-16,0 6 10 0,-2 1 8 0,-1 4 2 0,-1 1 2 16,1 2-3-16,-2 2-4 0,0 2-5 0,0 2-6 0,-2 0-9 0,2 5-8 15,0-2-9-15,4 3-11 0,-2 3-7 0,1 0-10 0,0 3-5 16,2 3-4-16,2 1-1 0,0 3 4 0,-1 1 2 0,2 3 4 0,1 2 3 15,-1 1 3-15,1 6 1 0,0-3 3 0,0 3 2 0,-2 3 2 16,0-1 2-16,2 2 4 0,-2 0 2 0,0 1 2 0,2 2-1 16,-4-1-2-16,2 1-7 0,0 0-7 0,0-2-13 0,-4 1-13 0,2-1-14 15,-1 0-14-15,-1-3-15 0,0-1-15 0,-2-2-14 0,-1-1-14 16,1-2-13-16,0-1-16 0,-1-4-12 0,-1 0-16 0,0-2-9 0,0-3-11 16,-1-2-4-16,1-1-5 0,-2-1-17 0,-1-4-28 0,-1-1-39 15,0-3-48-15,0 0-67 0,0-3-75 0,0-1-42 0,-1-4-24 16,-1-2-15-16,-2-1-10 0</inkml:trace>
  <inkml:trace contextRef="#ctx0" brushRef="#br0" timeOffset="33606.1862">9469 13909 169 0,'-17'-3'623'0,"6"0"5"0,1 0 9 0,1 3 9 16,1-3-73-16,3 3-114 0,0 0-98 0,4 0-91 0,1 0-54 16,0 0-39-16,1 0-12 0,3 3-4 0,0-3 1 0,6 2 4 0,1 1-2 15,2-2-3-15,5 1-8 0,2-1-8 0,5 1-12 0,3-1-14 16,6-1-23-16,2-1-31 0,3-1-48 0,4-2-57 0,3-1-73 0,1 0-82 15,4-3-136-15,2-1-164 0,0-3-121 0,5 2-96 0,2-5-53 16,2 1-31-16,4-3-20 0,0-2-13 0</inkml:trace>
  <inkml:trace contextRef="#ctx0" brushRef="#br0" timeOffset="38571.0447">9591 12923 30 0,'-29'-1'294'0,"-1"1"-91"16,0 1-42-16,0 1-20 0,-3 1-14 0,2 0-11 0,-1 3-7 0,0 2-8 16,1-2-3-16,1 4-5 0,-2 0-3 0,2 2-4 0,1 0-5 15,1 1-5-15,-2 2-7 0,3 1-8 0,0 3-8 0,-1 1-8 0,3 3-7 16,-2 1-7-16,4 1-4 0,0 4-2 0,1 0-5 0,1 4-5 16,1 2-2-16,-1 1 1 0,5 3 1 0,1 1 0 0,0 2 2 0,3 4 1 15,2-2 1-15,2 6 2 0,-1-2-1 0,4 3 1 0,2 2 3 16,3-1 2-16,0 2 2 0,2 2 1 0,2-2-1 0,2 0-1 0,2 1-4 15,0-4-4-15,2 2-5 0,4-2-1 0,0-1-4 0,2-1-2 16,0-1-1-16,4 0 1 0,-1-3 1 0,2 0 0 0,1-2 2 0,3-1 1 16,-1-1 2-16,0-2-1 0,3-3 3 0,0 0 0 0,1-2 2 15,-1 0 1-15,3-5-1 0,0 1-1 0,0-4-6 0,0-1-8 0,3-2-9 16,-3-4-8-16,4-1-9 0,-1-1-6 0,0-4-9 0,0 0-8 0,2-5-7 16,-1 1-3-16,1-7-1 0,0-1 6 0,0-2 0 0,1-4-2 15,2-1 5-15,0-5 9 0,0 0 10 0,2-4 10 0,1-5 9 0,-2-1 4 16,5-4 19-16,-3-1 19 0,2-3 18 0,0-3 12 0,-2-4-2 15,3-2-11-15,-3-2 0 0,-1-2 2 0,2-3 0 0,-4-3-3 0,0-3-3 16,-3-2-5-16,-1 0 1 0,-3-5-1 0,-1 0-8 0,-3-1-10 16,-3-3-10-16,-6 1-8 0,-2-2 5 0,-5 2 10 0,-6-4 6 0,-5 3 3 15,-3-1 2-15,-8 2 3 0,-5-2-1 0,-6 3-1 0,-5 0-3 16,-6-1-3-16,-4 0-5 0,-6 0-4 0,-7 4-6 0,-2 1-8 0,-6 3-17 16,-9 0-23-16,-7 0-28 0,-4 6-29 0,-8 0-53 0,-6 7-60 15,-8 1-99-15,-10 3-118 0,-6 2-60 0,-4 6-32 0,-8 1-19 16</inkml:trace>
  <inkml:trace contextRef="#ctx0" brushRef="#br0" timeOffset="39653.8772">3913 6936 19 0,'-11'-9'108'0,"-1"0"-45"0,0 1-22 0,-2-1-8 0,1 3-6 15,1-1-2-15,-1-1-4 0,-1 2-1 0,0 2-2 0,1-3 0 0,-4 5 1 16,4-1 4-16,-3-1-2 0,2 3-2 0,-3 1-1 0,2 1-2 0,-2 1-1 16,1 3-2-16,-3-1 2 0,-1 4 3 0,2 1 0 0,-4 4 1 15,0-1 1-15,-3 5 3 0,1 2 2 0,-1 3 0 0,-2 3 4 0,0 1 2 16,-3 6 2-16,2 1-2 0,-1 3 2 0,-1 3-1 0,0 2 1 0,2 3-1 16,-1 3-3-16,4 1-4 0,1 2 0 0,0 5 4 0,2 1 0 15,6 3 2-15,-1-1 0 0,4 3-2 0,4 1-2 0,3-1-1 0,4 4-1 16,4-4-1-16,4 1 1 0,5-1 1 0,3-2 2 0,7-2 6 15,4-4 0-15,2-1-3 0,6-5-4 0,2-1-4 0,3-4-5 0,6-4-5 16,2-2 3-16,6-5 5 0,-1-1 5 0,4-5 3 0,2-2 2 16,6-3-2-16,-1-4 0 0,7-5 2 0,-1 0-2 0,2-6-1 0,1-3 1 15,3-2 2-15,-1-2 2 0,1-6 4 0,-1-1-4 0,1-3-9 0,-4-5-6 16,1 0-5-16,-4-3-2 0,0-3 1 0,-2-4-2 0,-3-1-1 16,-4-3 0-16,-1-2-1 0,-3-5-3 0,-2 1-1 0,-5-5-5 0,-2-2-4 15,-5-3 3-15,-3 1 6 0,-4-6 5 0,-6 0 5 0,-4-1-1 16,-5-3 0-16,-5-1-3 0,-4-2-2 0,-5 1-3 0,-6 0-4 15,-7-1-3-15,-4 1-3 0,-6-1 0 0,-2 0 2 0,-7 4-2 0,-4-1-4 16,-4 2-4-16,-5 4-6 0,-2 2-3 0,-6 2 0 0,-3 2-3 0,-2 3-1 16,-6 5-5-16,-2 4-9 0,-5 3-14 0,-1 3-17 0,-3 6-24 15,-5 1-30-15,0 6-26 0,-3 5-26 0,1 4-71 0,-2 5-95 0,-1 5-54 16</inkml:trace>
  <inkml:trace contextRef="#ctx0" brushRef="#br0" timeOffset="43720.2623">8668 13546 105 0,'-5'-9'131'0,"4"-1"-10"0,-1 0-5 0,-1-2-3 0,3-2-5 16,0 3-8-16,0-3-5 0,0 3-2 0,0-2-1 0,0-1 4 0,0 0-5 15,0 1-8-15,0-1-1 0,0-1 1 0,0 1-2 0,0 2-5 16,-2-3-4-16,2 2-4 0,-3 0-1 0,1 0-2 0,1 1-2 15,-2 0-3-15,-1-1-3 0,1 1-3 0,-3 0 0 0,3 2 1 0,-2 1 1 16,0-2 1-16,-3 3-3 0,1-2-4 0,0 1-1 0,1 1-3 16,-2 1-4-16,1 0-1 0,-3 1-4 0,2 2-4 0,-2-1-6 15,1-2-7-15,-1 5-7 0,-1-3-6 0,-1 3-3 0,0-1-6 0,0 3-2 16,-1-2-4-16,0 2-2 0,-1 2-2 0,-2-2-3 0,1 3-3 16,-1 2 0-16,-3-1 1 0,2 3 1 0,-3 1 2 0,0 0 0 0,0 3 2 15,0 1 1-15,-3 3 0 0,1 2 1 0,-1 0 1 0,0 3 0 16,-1 3-1-16,1-1 0 0,-1 3-1 0,3 3 2 0,-1 0 1 0,0 2 3 15,3 2 4-15,0 1 2 0,2 4 3 0,1 0-1 16,3 1 1-16,-1-1-1 0,4 3 3 0,0 0 0 0,3 2 3 0,2 0 4 16,0 1 0-16,4-1 1 0,1 0-2 0,0 0-2 0,3 0-1 0,2-2-1 15,0 0-1-15,1-2 0 0,3 0-2 0,1-1 1 0,1-2-2 16,3 0 0-16,1-2-2 0,0-3-1 0,1 1-1 0,3-2-1 0,1-1-1 16,0-2-2-16,0-1 0 0,4-2-1 0,-3-1 0 0,2-2-3 15,1-1-1-15,-1-3-4 0,1 1-2 0,0-5-3 0,0 2-1 16,1-4-3-16,-2-2-3 0,3-1 0 0,-2-1-2 0,1-2-3 0,2-4-3 15,-2 0-2-15,2-3-2 0,-2-1-2 0,3-4 0 0,-2-1 2 16,-1-2 5-16,2-1 8 0,0-4 3 0,-2-1 7 0,0-2 5 0,1 0 4 16,-4-3 4-16,0-3 6 0,0-2 5 0,-3 1 3 0,0-5 3 15,0 2 5-15,-5-5 7 0,-2 0 1 0,0-2-4 0,-2 0-3 0,-4-1-5 16,0-2-5-16,-3 0-4 0,-1-2-5 0,-4 3-4 0,-1-3-6 16,-3-1-4-16,1 1-1 0,-3-1 1 0,-3 2-1 0,-1-1-2 0,0 2 0 15,-3 0 4-15,-1 1 2 0,-1 3 1 0,-1-1-2 0,-1 1-4 16,-1 3-10-16,-1-2-10 0,-1 4-25 0,-2 2-31 0,-1-1-39 15,-2 3-46-15,-1 3-74 0,0 2-86 0,-2 0-56 0,0 5-39 0</inkml:trace>
  <inkml:trace contextRef="#ctx0" brushRef="#br0" timeOffset="44513.4436">8508 14693 91 0,'0'0'177'0,"0"0"-54"0,-1 0-39 0,-1 0-22 0,2 2-14 0,-1-2-9 15,-1 1-5-15,2-1-3 0,0 0 1 0,0 0-1 0,0 2 2 16,0-2-1-16,0 0 0 0,0 0-3 0,-2 0-3 0,2 0-2 16,0 0-2-16,0 2 1 0,0-2 0 0,0 0 2 0,0 0 1 0,0 1 4 15,0-1 6-15,0 0 7 0,0 0 5 0,0 0 5 0,-1 2 5 16,1-2 0-16,0 0 0 0,-2 0-2 0,2 0-1 0,0 0-1 0,0 1-2 15,0-1-1-15,0 1 1 0,0-1-1 0,0 0-2 0,0 0-1 16,0 0-5-16,0 0-2 0,0 0-4 0,0 0-2 0,0 0-2 16,0 0-2-16,0 0-1 0,0 0-1 0,0 0-4 0,0 0-1 0,0 0-3 15,0 0 0-15,0 0-3 0,0 0-1 0,0 0-2 0,0 0 0 16,0 0-3-16,0 0 0 0,0 0-3 0,0 0-2 0,0 0-1 0,0 0-3 16,0 0 0-16,0 0-2 0,0 0-1 0,0 0-1 0,0 0 0 15,0 0-1-15,0 0 0 0,0 0-1 0,0 0-1 0,0 0 0 16,0 0 1-16,0 0-2 0,0 0 2 0,0 0-1 0,0 0 0 0,0 0 0 15,0 0 0-15,0 0 1 0,0 0-1 0,0 0 1 0,0 0-1 16,0 0 1-16,0 0 1 0,0 0-2 0,0 0 2 0,0 0-1 0,0 3-1 16,0-3 1-16,0 0 0 0,0 0-1 0,0 0 1 0,0 0 0 15,0 0-1-15,0 0 1 0,0 0-1 0,0 3 1 0,0-2 1 16,0-1 0-16,2 1 0 0,-1-1 1 0,-1 4 0 0,0-3 0 0,0 1 0 16,2-2 0-16,-2 0-1 0,0 2-1 0,0 1 2 0,0-3-1 0,2 2-1 15,-2-1-2-15,0 1 1 0,0-2-2 0,0 1-2 0,1 1-2 16,-1-1-2-16,0-1-3 0,0 2-2 0,0-1-1 0,0-1 0 0,0 0-1 15,0 2-1-15,0-2-2 0,0 1-1 0,0-1-4 0,0 0-5 16,0 2-7-16,0-2-11 0,0 0-7 0,0 0-6 0,0 0-8 0,0 0-10 16,0 0-12-16,0 0-13 0,0 0-13 0,0 0-15 0,0 0-18 15,0 0-20-15,-3 0-45 0,3 0-56 0,-2 1-46 0</inkml:trace>
  <inkml:trace contextRef="#ctx0" brushRef="#br0" timeOffset="46104.0516">6419 9753 10 0,'-26'13'71'0,"-1"4"3"0,-1 1 3 0,-1 3 4 15,1 1-1-15,-2 0-4 0,3 5-1 0,0-1 2 0,-1 3-1 16,1 3 2-16,0 0-3 0,3 3-2 0,-1-1-3 0,3 3-6 15,-2 3-5-15,5-1-7 0,-3 1-4 0,5 3-4 0,1 0-3 0,2 0 1 16,3 1-5-16,3 1-6 0,1-2-6 0,1 1-5 0,6 1-4 16,0-2-2-16,6 1-2 0,1-3 0 0,1 2 0 0,3-3-2 0,3-1-1 15,2 1-2-15,1-5-3 0,5 1-2 0,1-1 1 0,2-3 1 16,3-1 2-16,4-3 0 0,1 1 5 0,3-2 2 0,2-6 4 0,3 3 2 16,3-5 4-16,1-2 1 0,5-2 4 0,1-2 6 0,3-2 2 0,1-1 2 15,2-5 1-15,1-1-2 0,2-4-2 0,0 0-2 0,0-4-3 16,1-1-6-16,0-4-4 0,-2 1-5 0,-1-5 0 0,-2 0 0 0,1-2 0 15,-2-2 1-15,-3 0 2 0,0-3 2 0,-1 2 1 0,-1-2-1 16,-4-4 0-16,-2 0 0 0,-1 0 2 0,-5-3 0 0,1 0 1 16,-2-2-1-16,-4-3-2 0,-3-3-3 0,-5-2-3 0,-1 2-4 15,-5-5-4-15,-2-1-6 0,-4-1-6 0,-2-1-3 0,-6-2-5 0,-4-2-5 16,-2-1-2-16,-4 2 0 0,-6-3-1 0,-2 2 0 0,-2-2-1 0,-3 3 0 16,-5-1-2-16,-3 2-2 0,-2 2 1 0,-2 3 5 0,0 2 3 15,-5-3 1-15,0 7 0 0,-1 0-1 0,-2 2-8 0,-1 3-10 0,-1 1-11 16,-1 4-13-16,-3 1-11 0,-1 2-13 0,-2 5-15 0,1 1-16 15,-5 2-20-15,-1 3-21 0,0 3-21 0,0 5-20 0,0-1-47 16,-2 6-63-16</inkml:trace>
  <inkml:trace contextRef="#ctx0" brushRef="#br0" timeOffset="47353.598">7713 13395 218 0,'-5'-11'302'0,"0"2"-60"0,1 1-57 15,-2-4-33-15,1 3-20 0,0-4-15 0,-3 3-13 0,3-1-8 16,-2 1-8-16,0-2-5 0,1 2-7 0,1-2-5 0,-1 0-6 15,-2 2-4-15,0 0-7 0,2-1-3 0,-1 1-5 0,-2 0-4 16,3 1-3-16,-2-3-3 0,1 4-4 0,-2-2-2 0,3 2-5 0,-2-2-3 16,-2 4-4-16,1-3-2 0,2 2-2 0,-1-1 0 0,0 1-2 0,-1 0-3 15,0 1-2-15,0-1-4 0,0 3-2 0,1 0-3 0,0 1-2 16,0-2-4-16,-1 2-4 0,1 2-2 0,0 0-3 0,-1-1-2 16,-1 2-5-16,2 0 1 0,0 2-1 0,-3-1 0 0,3 0 1 0,-3 2-1 15,2 2 0-15,-1-1 1 0,-1 2 0 0,0 0 2 0,0 2 1 16,1-1 2-16,-2 3 1 0,1-1 2 0,-1 3 4 0,2-2 0 15,0 2 1-15,-2 0-1 0,2 1 4 0,-1 1 1 0,0 0 1 0,2-1 3 16,-3 2 1-16,3-2 2 0,0 4 0 0,-1-2 2 0,-1 0-1 16,3 1 0-16,0 1 0 0,0 0-2 0,1 1-2 0,0 0-1 0,-1 2-3 15,3-1 2-15,-2-1 0 0,2 4 2 0,0-3 1 0,0 2 1 16,0 0 1-16,2 0 1 0,-3 2 0 0,2-1 1 0,0-1 0 16,1 2 3-16,0-1 2 0,0 2 1 0,-1-2 1 0,1 2 0 0,0-1-1 15,1 0-1-15,-2 1-2 0,3-2 0 0,-1 1-1 0,0 0-1 16,-1 2 1-16,0-1-1 0,3-1 1 0,-2 2-1 0,2-2 1 0,-1 2-1 15,-1-1 1-15,2 0-2 0,0 0 0 0,0 0 1 0,2-2-1 16,-1 0 0-16,-1 2 0 0,2-2-1 0,1 0 1 0,0 0 1 0,1 0-1 16,1-1 0-16,-1-1 2 0,-1 0-2 0,3 1 1 0,-1-3-1 15,0 2 0-15,1-3 0 0,3 3-1 0,-2-5-1 0,1 2 0 0,1-1-2 16,-1-1 0-16,2 0-1 0,-2-1-2 0,3 1 1 0,-2-4-2 16,1 1 1-16,2 1-1 0,-2-1 1 0,2-2-1 0,-1-1 1 15,1 1 1-15,0-3-1 0,-1 3 3 0,2-3 0 0,-1 0 0 0,1-2 0 16,1 0 1-16,-1 0 0 0,1-2-1 0,1 0-2 0,0-2 2 15,1 1-1-15,0-2-3 0,0-2 1 0,1 1-2 0,-1-2 0 16,3 0-3-16,-3-2 0 0,4 0 0 0,-1-3 1 0,2 0 2 0,-1-1 0 16,1-2 0-16,-2 0-1 0,3-3 2 0,0 2 2 0,-3-2 3 15,2-3 5-15,-1 0 2 0,-1-1 5 0,0-1 1 0,0-2 2 0,-3 0 2 16,1-4-3-16,-2 0-2 0,-1-2 0 0,-3-1 5 0,0-3 1 16,-2-3-1-16,-1-2-4 0,-3-1-5 0,-2-2-6 0,-3-2-7 0,0-2-10 15,-3-3-10-15,-2-1-6 0,-1-3-5 0,-2 1-1 0,-5-2-2 16,2-2-8-16,-4 0-14 0,-3 0-16 0,-1-1-19 0,-3-3-26 0,1 4-33 15,-4-2-40-15,0 1-47 0,-4-2-56 0,-1 3-62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14:06.317"/>
    </inkml:context>
    <inkml:brush xml:id="br0">
      <inkml:brushProperty name="width" value="0.05292" units="cm"/>
      <inkml:brushProperty name="height" value="0.05292" units="cm"/>
      <inkml:brushProperty name="color" value="#FF0000"/>
    </inkml:brush>
  </inkml:definitions>
  <inkml:trace contextRef="#ctx0" brushRef="#br0">5911 2470 86 0,'0'0'149'0,"-2"-1"-27"0,2-1-13 15,0 2-6-15,0 0-4 0,0 0-1 0,0 0-2 0,0-1-3 0,0-1-6 16,2 2-7-16,-2-1-10 0,0 1-9 0,2 0-11 0,-2 0-8 16,0 0-7-16,0 0-7 0,0 0-7 0,0 0-5 0,0 0-6 0,0 0-2 15,0 0-2-15,0 0-2 0,0 0 1 0,0 0 0 0,0 0 2 16,0 0 2-16,0 0 2 0,0 0 1 0,0 0-1 0,1 0 0 0,-1 0 2 15,0 0-2-15,0 0 0 0,0 0-1 0,0 0 0 0,0 0-1 0,0 0-2 16,0 0-2-16,2 1-3 0,-2-1-2 0,0 0-1 0,0 0-2 16,0 0-1-16,0 0-2 0,0 0 0 0,1 2-1 0,-1-2 0 0,2 1-1 15,-2-1 0-15,2 2 2 0,-1-1 0 0,-1-1 0 0,2 1 2 16,1-1 0-16,-1 2 2 0,1 0 1 0,1-2 2 0,-1 1 1 0,2 1 2 16,-2-1 0-16,4 1 2 0,-2 1 0 0,2-3 1 0,-2 2 1 15,3-2 2-15,-1 3 2 0,-1-3 1 0,3 2 2 0,-1 1-1 0,0-3 1 16,0 2 0-16,1 0-1 0,1 1 2 0,0-1-1 0,0 0-2 0,0-1 1 15,1 3-1-15,0-4-2 0,-1 3 1 0,-1-3-3 0,2 4-4 16,0-3 0-16,0 1-3 0,0 0 0 0,-1 1 2 0,2-2-1 0,-2 3 0 16,0-2 1-16,0-1-1 0,2 2 2 0,-1-1-1 0,1-1 2 0,-1 2-1 15,2 0 2-15,-2-2 1 0,0 1 1 0,3 0 1 0,-1 1 1 16,-1 0 1-16,1-2-1 0,2 1 0 0,-1 0 2 0,-1 0-1 0,2-1 0 16,-2 1 1-16,2 1-1 0,0-1-1 0,1-2 1 0,-2 5-1 15,2-5 0-15,-2 2 0 0,0 1-1 0,2-1 1 0,-2 0-2 0,-1-2-2 16,2 0 1-16,-2 0-1 0,1 3 0 0,1-3 0 0,-4 0-2 15,3 2 0-15,-3 0 0 0,3-2 0 0,-1 1-1 0,-2-1 1 0,3 2-1 16,-1 0 0-16,-1-2-2 0,1 1 0 0,1 1 2 0,-4-2-2 0,3 0 1 16,-1 1-1-16,-1-1 1 0,2 1-1 0,-2-1 0 0,0 0-1 15,1 0 0-15,0 3-1 0,-1-3 0 0,1 0 2 0,-2 0-2 0,1 2-2 16,-2-2 2-16,3 0-1 0,-2 1 0 0,0 1-1 0,1-2 0 16,0 1-1-16,0 1 0 0,-1-2 1 0,1 1 0 0,-2-1-1 0,4 2 2 15,-2-1-1-15,0-1 0 0,0 2-1 0,3-1 1 0,-1-1 0 16,0 1-1-16,-1-1 0 0,2 2 1 0,-1 0 0 0,4-2 0 0,-4 1-2 15,3 1 0-15,0-2-2 0,-1 1 0 0,0-1 1 0,2 0-2 16,-1 0 1-16,0 0 1 0,0 0-2 0,-1 0 0 0,1 0 1 0,0 0-2 0,0 0 0 16,1 0 0-16,-2 0 0 0,0 0 1 0,1 0 1 0,-2 0 0 15,1 0 3-15,0 0 0 0,-2 0 1 0,1 0 1 0,1 0 2 16,-3 0 0-16,1 0 1 0,-2 0 1 0,3 0 0 0,-3 0 2 0,2 0-1 16,-2 0 2-16,0-1-1 0,1 1 1 0,0 0-2 0,0 0 0 15,-1-2-1-15,1 1 1 0,0 1-1 0,-1 0 1 0,0-2 2 0,2 0 1 16,-2 2 1-16,3 0 2 0,-1-1 1 0,-1 1 1 0,3-1 1 0,-3-1 1 15,2 2 1-15,1-1 1 0,0-1 2 0,0 2-1 0,2-1 0 16,-1 1-1-16,1-2-1 0,2 1 0 0,-3 1-2 0,3-2-2 0,-1 1 0 16,0 1-2-16,1-2 0 0,-3 2-2 0,3 0 0 0,-1-3-1 0,-1 3-1 15,3-1 0-15,-4 0-1 0,3 1 1 0,-3-2-1 0,1 1 1 16,1 1-1-16,-1-2 0 0,0 0-1 0,-1 2-1 0,2-1 1 0,-2 1-1 16,-1-4-1-16,1 4-1 0,1-3 1 0,-2 3-1 0,-1-2 0 15,2 0-1-15,-2 1-1 0,0-1 0 0,2 2-2 0,-2-2 1 0,2 2-1 16,-2-3 0-16,2 1-1 0,-3 2 0 0,4 0-1 0,-4-2 1 15,2 2-2-15,0-1 0 0,2-1 0 0,-2 2-1 0,2-2 1 0,-3 2-2 16,3 0 1-16,-1 0-1 0,0 0 0 0,0 0 1 0,0 0 2 0,0 0 3 16,2 0 2-16,-3 0 0 0,2 2 2 0,2-2 1 0,-3 0 1 0,1 2 3 15,-1-2 1-15,3 1 1 0,-1-1 3 0,0 0 1 0,1 0 3 16,-3 0-2-16,3 0 1 0,0 0-2 0,0 0 2 0,1 0-2 0,-2 0 0 16,1 0 1-16,1 0-1 0,0 0-1 0,0 0 1 0,2-1-2 15,-1 1-1-15,-1-2 0 0,4 2-2 0,-3 0-1 0,2 0 0 0,-1 0-2 16,0 0 0-16,-1 0-1 0,3 0-1 0,-2 0 0 0,1 0-1 15,-2 0-1-15,1 0 0 0,0 0-1 0,0 0-1 0,-1 2 1 0,0-1 1 16,-1-1-1-16,-1 2-1 0,0-2 0 0,-1 0-1 0,0 2 1 0,1 1 0 16,-3-3 1-16,1 0-1 0,-2 2-1 0,2-2 1 0,-1 2-1 15,-2-1-1-15,2-1 1 0,-2 2 0 0,-1 0 0 0,3-2 1 0,-4 0 0 16,2 0 0-16,1 0-1 0,-2 0 1 0,1 0 0 0,0 0-2 16,0 0 1-16,-1 0-1 0,1 0 0 0,0 0 0 0,0 0-1 0,1 0 1 15,0 0-1-15,0 0 1 0,2 0 0 0,-3 0 2 0,2 0 1 0,0-2 0 16,1 2 2-16,-1-2 1 0,3 2 2 0,-3 0-1 0,1-1 3 15,0 1-1-15,-2-2 2 0,2 2 0 0,-1 0 1 0,0 0-2 0,0 0 1 16,-1 0-1-16,0 0-1 0,2 0 1 0,-4 0-2 0,2 0 1 0,2 0-2 16,-2 0 2-16,0 0-1 0,2 0 2 0,-3 0 0 0,2 0-1 15,-2 0 1-15,3 0-1 0,-4 2 1 0,4-1-1 0,-2-1 0 16,2 2 0-16,-4 0-1 0,4-2 1 0,-1 0-1 0,0 0 1 0,-2 3-2 16,3-3-1-16,-1 0 1 0,0 2-2 0,1 0 1 0,-2-2-1 0,0 1 0 15,1-1 0-15,-3 2 0 0,3 0-1 0,-2-2 2 0,2 1-1 16,-2 1 0-16,0-2-1 0,-1 1 1 0,1 0 0 0,0-1 0 0,0 0 0 15,-2 0 0-15,2 3 1 0,-3-3-1 0,0 0-1 0,1 0 1 16,-2 0-1-16,1 0 0 0,0 0-1 0,-3 0 1 0,2 0-1 0,0 0-1 16,-3 2 1-16,1-2-1 0,0 0 1 0,-1 0 0 0,0 0 0 0,-1 0 0 15,-1 0-1-15,-2 0 2 0,3 1 2 0,-3-1-1 0,1 0 1 16,-1 0 0-16,-1 0 2 0,-1 0-1 0,2 0 1 0,-3 0 2 0,0 0 1 16,0 0 1-16,0 0 0 0,0 0 2 0,0 0 1 0,0 0-1 15,0 0-3-15,0 0-9 0,0 0-12 0,0 0-21 0,0 0-27 0,0 0-57 16,0 0-74-16,-3-1-97 0,0-1-104 0,1-1-60 0,-3-1-33 0,1-1-20 15</inkml:trace>
  <inkml:trace contextRef="#ctx0" brushRef="#br0" timeOffset="4163.8005">3630 1570 9 0,'0'-1'174'0,"2"-1"-18"0,-2-1-11 16,0 2-6-16,0-1-5 0,0 1-3 0,0-2 2 0,0 1 1 0,0 0-1 16,0 1-8-16,0 1-11 0,0 0-10 0,0 0-12 0,0 0-8 0,0 0-5 15,0 0-6-15,0 0-4 0,0 0-7 0,0 0-6 0,0 0-5 0,0 0-7 16,0 0-5-16,0 0-5 0,0 0-4 0,0 0-4 0,0 0-5 0,0 0-3 16,0 0-3-16,0 0-5 0,0 0-4 0,0 0-4 0,0 0-4 0,0 0-5 15,0 0-2-15,0 0-2 0,0 0-2 0,0 0-1 0,0 0-1 16,0 1 0-16,0 1 1 0,0 0 0 0,-2 1 1 0,2-2 0 0,-3 2 3 0,2 2 2 15,1-1 4-15,-2 1 3 0,2 1 3 0,-1 1 3 0,-1 0 1 16,0 1 3-16,-1-1 1 0,2 2 2 0,-1 1 0 0,0-1 0 0,-1 0 1 16,1 1-1-16,1 3-1 0,-1-3 0 0,-1 0-1 0,1 2-2 0,-2 0-1 0,3-1 0 15,-1 0-1-15,0 1-2 0,-1 0 0 0,1 0-2 0,1-2-1 0,-1 0-2 16,-1 1 0-16,3-1 0 0,-2 0 0 0,1-1 1 0,1 3 0 0,-2-6-2 16,2 2 1-16,-1 1 0 0,-1-1 1 0,2-2 1 0,0 1 0 15,0 0 1-15,0-2 1 0,0 0 1 0,0-3 1 0,0 3 1 0,0-2 0 16,0 1 3-16,0-1 1 0,0-1 2 0,0-1-1 0,0 1-2 0,0 0-5 15,0-2-5-15,0 0-5 0,0 0-8 0,0 0-5 0,0 0-6 0,0 0-15 16,0 0-21-16,0-4-26 0,0 3-29 0,0 1-37 0,0-2-41 0,0-5-47 16,0 2-46-16,0-3-49 0,2-1-51 0,-1-2-33 0</inkml:trace>
  <inkml:trace contextRef="#ctx0" brushRef="#br0" timeOffset="4533.08">3635 1492 149 0,'0'0'119'0,"0"0"-24"15,0 0-20-15,0 0-14 0,0 0-10 0,0 0-9 0,0 0-3 0,0 0-2 16,0 0 1-16,0 0 1 0,0 2 4 0,0-1 3 0,1 0 2 0,1 3 0 16,-2-3 1-16,0 1 5 0,2 1 3 0,-1 0 1 0,1-1 2 0,-2 3 3 15,2-2 1-15,-2 1 1 0,1 1-3 0,-1-2-5 0,2 1-6 0,-1 1-6 16,-1 0-4-16,2 0-2 0,-2-2-3 0,2 4-2 0,-1-3-3 15,1 2 0-15,2 0-2 0,-2-1 0 0,1 2-1 0,0-1-3 0,0 1 0 0,-1 0-2 16,3 0 0-16,-2 0 0 0,2-1-1 0,1 2-2 0,-3 0-1 0,3-1 0 16,-1 1 0-16,0-1-1 0,1 0-1 0,2 1-2 0,0-1 0 0,-2 2-1 15,1-4 1-15,2 3-2 0,-1-1 0 0,0-1-2 0,1 2 0 0,-1-3 0 16,0 3 1-16,0-1-1 0,1-2-1 0,-1 2 0 0,-1-2 0 0,1 2 0 16,-1-4 1-16,0 2 0 0,1 0-1 0,-2-1 1 0,2 0 0 15,-2 0 1-15,-1 0 0 0,0-2 2 0,0 2 0 0,1-1 1 0,-2 0-2 0,1-1 1 16,0-1-4-16,-3 3-3 0,1-4-6 0,0 0-9 0,-1 3-10 0,-1-3-11 15,1 0-8-15,-2 0-6 0,0 0-9 0,0 0-9 0,0 0-17 0,0 0-25 16,0 0-32-16,0 0-36 0,0 0-37 0,-2 0-38 0,1-3-56 0,-1-1-62 16,1-1-33-16</inkml:trace>
  <inkml:trace contextRef="#ctx0" brushRef="#br0" timeOffset="4909.7851">3888 1380 101 0,'0'0'122'0,"0"0"-27"0,0 0-21 0,0 0-12 0,0 0-7 0,0 0-2 16,0 0-1-16,0 0 0 0,2 1-1 0,-1-1 3 0,-1 2 3 0,0 0 0 15,0 1-1-15,0-1 0 0,0 1 2 0,0 1 3 0,0 0 3 0,0-2 3 16,0 5 3-16,0-3 0 0,0 2 1 0,0-1-2 0,0 1 0 15,0 1-4-15,-1 3-4 0,-1-3-4 0,2 1-3 0,-2 1-3 0,2-3-3 0,-1 5-4 16,-1-2-4-16,2 2-4 0,0-1-3 0,-1 1-1 0,1 1-4 16,-2-2-3-16,2 2-2 0,0-1-2 0,0 0-3 0,0 4-3 0,0-3 0 0,0 0-2 15,0-1 1-15,0 3-2 0,0-3 0 0,0 1-3 0,0 0-2 0,0 0-1 16,0-1-1-16,0 1-2 0,0-1 0 0,0-1 0 0,0 0-2 0,0-1 1 16,0-1 0-16,0 1-1 0,0-1 0 0,0-1 1 0,0 1-1 15,0-2 0-15,0 1 2 0,0 1 1 0,0-3 0 0,0 2 2 0,0-2-1 0,0-1 2 16,0 1 1-16,2-1 1 0,-2-2 1 0,0 3 0 0,0-2 1 15,0 0-4-15,0 0-6 0,0 0-12 0,0 0-14 0,0-1-17 0,0 1-21 16,0-2-29-16,0 1-30 0,0-2-44 0,0 0-46 0,0 0-77 0,-2 3-92 0,2-3-53 16,0 0-36-16</inkml:trace>
  <inkml:trace contextRef="#ctx0" brushRef="#br0" timeOffset="6138.338">4239 1456 326 0,'0'-1'329'0,"0"-1"-63"0,0 0-71 0,0-1-38 0,0 3-17 0,0-4-16 15,0 4-11-15,0 0-8 0,0 0-4 0,0 0-8 0,0 0-7 0,0 0-8 16,0 0-4-16,0 0-9 0,0 0-6 0,0 0-7 0,0 0-7 0,0 0-5 15,0 0-6-15,0 0-2 0,0 0-3 0,0 0-1 0,0 0 0 0,0 0 1 16,0 0-1-16,0 0 0 0,0 0 0 0,0 0-1 0,0 0-1 0,0 0-4 16,0 0-1-16,0 0-3 0,0 0-3 0,0 0-2 0,0 0-4 0,0 0-3 15,0 0-3-15,0 0-4 0,0 0-3 0,-2 2-4 0,2 0-3 0,-3-2-2 16,3 0-3-16,-1 3 0 0,-1-3-1 0,2 2-1 0,-1 1 1 0,-1 1 2 16,2 0-1-16,-2-1 2 0,2 2 3 0,-1 0 2 0,-1 3 3 0,0-1 3 15,1 1 4-15,-2 2 3 0,1 1 0 0,-1-1 2 0,1 2 0 0,-1-2 1 16,-1 4 1-16,2-2 0 0,-1 2-1 0,1-1-1 0,-1 1 0 0,1-1-1 15,1 0-2-15,-1 0-1 0,-1 1-1 0,1-2 0 0,1 0-2 0,1-1 0 16,-2 1-1-16,2-1 1 0,-1-1 0 0,-1 0 0 0,2-1-1 0,0-1 1 16,0 1 0-16,0-1 0 0,0-1 0 0,0-1 2 0,0 0 0 0,2 0 0 15,-1 0 2-15,-1-1-1 0,2 0 1 0,-2-1 1 0,1 1 0 16,1-5 1-16,-2 3-1 0,2 1 3 0,-1-3 1 0,-1 3 0 0,2-3-1 0,-2 1 2 16,1-1 0-16,1 0 0 0,-2-1 2 0,3 1-1 0,-1-1 2 0,0 2 0 15,-1-2 1-15,3 2-1 0,-2-2 2 0,1 0-1 0,0 0 1 16,2 0 0-16,0 0 2 0,-2 0 0 0,2 0 1 0,1 0 0 0,-1 0-2 0,1 0 1 15,-1 0-1-15,3 0-1 0,1-2 0 0,-2 0-2 0,-1 2-1 16,2-1 0-16,1 1-4 0,-1-1 0 0,-1 0-1 0,1 1-2 0,-1-2 0 16,1 1-1-16,-1 1-1 0,1-2 1 0,-1 2-2 0,-2-2 1 0,2 2-1 15,-1 0 0-15,-1 0 0 0,1-1 0 0,-1 1 1 0,-1 0 0 0,1 0-1 16,-2 0 0-16,2 0 0 0,-3 0 0 0,1 0 0 0,1 0 1 0,-2 0-1 0,1 0 0 16,-1 0 0-16,-1 0 0 0,1-2 1 0,-2 2-1 0,0 0-2 15,0 0-2-15,0 0-3 0,0 0-6 0,0 0-7 0,0 0-12 0,0 0-12 16,2-2-18-16,-2 2-20 0,0 0-25 0,0 0-27 0,0 0-46 0,0 0-58 15,0 0-81-15,0 0-94 0,0 0-54 0,-2-3-34 0,2 3-15 0</inkml:trace>
  <inkml:trace contextRef="#ctx0" brushRef="#br0" timeOffset="6630.4992">4710 1435 69 0,'0'-4'262'0,"0"4"-50"0,0-2-46 0,0 1-20 0,0 1-11 16,0 0-5-16,0 0-4 0,0 0-7 0,0 0-11 0,0 0-10 0,0 0-9 15,0 0-11-15,0 0-11 0,0 0-9 0,0 0-10 0,0 0-8 0,0 0-8 16,0 0-8-16,0 0-9 0,0 0-6 0,0 0-6 0,0 0-6 0,0 3-1 16,0-3-2-16,0 4-2 0,0-1 0 0,0 0 1 0,-2 2-1 15,2 0 0-15,-3 0 2 0,3 3 5 0,-1 0 3 0,-1-2 4 0,2 4 2 0,-2-2 3 16,2 2 1-16,0 2 1 0,-1-2-1 0,-1 2 1 0,2 0-1 0,0-1-2 15,0 1 0-15,-2 1 0 0,2 0-1 0,-1-1-2 0,1 1-1 0,0-1-3 16,0 0-1-16,0 1 1 0,0 0-1 0,0-1 0 0,0 0 0 0,0-2-1 16,0 1 1-16,0-1 0 0,0 2 0 0,0-2-1 0,0 0 1 0,0-1 1 15,0-3 0-15,0 2 2 0,0 0 0 0,0-2 1 0,0 0-2 0,0-1 0 16,1 0-5-16,1 2-5 0,-2-4-6 0,0 1-8 0,0-1-8 0,2-1-10 16,-2 1-5-16,0-3-1 0,0 0-1 0,0 0 0 0,0 0-7 15,0 0-14-15,0 0-16 0,0 0-20 0,0 0-17 0,0 0-18 0,0-3-9 16,-2-1-9-16,2-1-5 0,0-3-2 0,0 0-13 0,0-1-19 0,0 0-38 15</inkml:trace>
  <inkml:trace contextRef="#ctx0" brushRef="#br0" timeOffset="7085.6076">4760 1402 56 0,'2'-9'180'0,"1"1"-31"0,0 1-23 16,1 2-16-16,-1-4-14 0,0 1-8 0,1 5-7 0,-2-4-8 0,3 2-6 15,-2 0-11-15,2 1-9 0,-2-1-8 0,2 1-8 0,-2-1-6 0,3 2-6 16,-3 1-4-16,0-1-3 0,2 1-8 0,-3 0-8 0,3-1-6 0,-2 3-4 15,2-2-2-15,-1 2-3 0,-1 0-1 0,0 0 0 0,1 2 2 0,-1-2 3 16,0 3 2-16,0-1 0 0,1 0 1 0,-1 3 2 0,1-2 2 0,-1 4 3 16,-1-4 6-16,1 4 6 0,2-1 3 0,-4-1 4 0,1 3 4 0,1-1 4 15,-3 1 4-15,2 1 2 0,-2 1 4 0,0-1 3 0,-2-1 3 16,2 1 1-16,-3 2 3 0,1-2 1 0,-1 1-1 0,0-1-1 0,-2 2-2 0,2-2 0 16,-3 0-2-16,1-2-2 0,0 2-3 0,1-1 1 0,-1-1-3 0,0 1-2 15,-2-1-1-15,2-2-1 0,0 1 0 0,0-2-2 0,0 3 0 0,2-5 2 16,-3 3-1-16,3-2 0 0,-2-2-2 0,2 2 0 0,-2 0-2 0,0-1 0 15,2-1-2-15,-1 0-1 0,0 1-3 0,1 0-1 0,0-2-2 16,1 1 0-16,1 1-3 0,-1-2-4 0,-1 1 0 0,3-1-2 0,-2 2-2 16,2-2-2-16,0 0-2 0,0 0-3 0,0 0-2 0,0 0-1 0,0 0-2 0,0 0 0 15,0 0-1-15,0 3 2 0,0-2-1 0,0 0 1 0,0 1-1 16,0 1-1-16,0 0 2 0,0 1 1 0,0-1 1 0,0-1 2 0,0 3-1 16,2-3 0-16,-2 5 2 0,2-2-2 0,-1-1 0 0,2 0 0 0,-1 2 1 0,1 0 0 15,0-2 0-15,3 3 2 0,-2-1-2 0,0 1 1 0,1 0-1 0,0 0 0 16,1-2 2-16,2 3 2 0,-2-1-1 0,1 0 0 0,-1-1 1 0,5 1-1 15,-3-1 2-15,0-1-1 0,0 2 1 0,1-1 0 0,-1 1 2 0,0-2 2 16,3-1 1-16,-3 1 0 0,0 0 1 0,0 0 0 0,1-3 2 0,-1 3 0 16,0-2 1-16,-1 0 1 0,0 0 0 0,1 0 0 0,-3-1 1 15,0 0 0-15,0 0 0 0,1 1 0 0,-3-3-1 0,0 1-3 0,0 1-12 16,-1-2-13-16,0 0-19 0,-1 3-22 0,-1-3-39 0,0 0-48 0,0 0-86 16,0 0-105-16,-3-3-59 0,-2 3-38 0</inkml:trace>
  <inkml:trace contextRef="#ctx0" brushRef="#br0" timeOffset="11817.781">6791 1760 10 0,'0'-4'91'0,"-1"1"-3"0,-1 1-2 0,2-1 3 0,-1-1-5 16,-2 1-8-16,3 0-5 0,-2 0-4 0,2 2-5 0,-1-2-6 0,1 1-4 16,-2 1-4-16,2-2-3 0,0 1-1 0,0 0 0 0,-1 1 0 15,-1-2-2-15,2 2-4 0,0-1-1 0,0-1 1 0,-2 2 2 0,2-1 2 16,-1 1 2-16,-1-3 0 0,2 3-2 0,-2 0-4 0,1 0-1 0,1-2 3 15,0 1-2-15,-2 0 0 0,2 1-1 0,-1 1-1 0,-1-4 0 16,2 4-1-16,-2-3 0 0,2 3-1 0,-1-4-2 0,-1 3 0 0,2-1-1 16,-1 0 1-16,-1-1-2 0,2 3-3 0,-3-4 1 0,0 3 0 0,0-1 3 15,1-1 0-15,1 0 1 0,-1 2 0 0,0-2-1 0,-1 1-2 0,2-1-1 16,-1 0 3-16,0 0-2 0,-1 2-2 0,0-2 0 0,-1 0 1 0,0 0-2 16,1 0-4-16,0-1-1 0,1 3-2 0,-1-1-1 0,-2-1-1 15,2 1-2-15,0-1 0 0,0-1-2 0,0 4 0 0,0-3-2 0,-2 1 0 16,2 0-1-16,-2-1-1 0,2 1-2 0,-2-1 0 0,1 3 0 0,-1-4-2 15,0 3 1-15,0-1 0 0,0-1-2 0,0 1 2 0,0 1-2 0,0 0 1 16,0-2-1-16,-2 3 1 0,3 0-3 0,-1-2-1 0,-1 1 0 16,0 1 0-16,1-2 0 0,-2 1-1 0,2 1-1 0,-2 0-1 0,2 0 1 15,0 0 0-15,-1 0-1 0,1 0-2 0,0 0 1 0,-1 0-1 0,1 0 2 16,1 1 1-16,-3 1 1 0,2-2 0 0,1 0 1 0,-2 1 1 0,1-1 1 16,2 0 0-16,-1 2 2 0,0-2 0 0,0 0 2 0,-2 0 2 0,3 0 1 15,0 0 0-15,1 0 0 0,-1 0 0 0,2 0 1 0,-1 0-1 16,0 0-1-16,-1 0-1 0,2 0-1 0,-1 0 0 0,0 0-2 0,-1 0-2 15,0 3-2-15,2-3-2 0,-2 0-1 0,-1 1-2 0,1-1 0 16,0 1-2-16,0 1 1 0,-2-2-1 0,2 1 0 0,-3 1 1 0,3 1-1 0,-1-1 1 16,0 0-1-16,-1 1 1 0,0-3 1 0,-2 2-1 0,2 1 1 15,0 1-1-15,0-1 2 0,-2-1 0 0,3 1 0 0,-2 1 0 0,1-1 0 16,-2-1-1-16,3-1 2 0,-1 3 0 0,0-1-2 0,-1-2 1 0,1 2 1 16,0-1 0-16,2-1-1 0,-2 2 1 0,1-2 0 0,0 3 0 0,-2-3-1 15,3 1 1-15,0 1 0 0,0-3 0 0,1 3-1 0,-1-2 0 0,1 2 0 16,1-2 0-16,-1 1 1 0,-1 1-1 0,1-1-2 0,-2 0 0 15,2 1-1-15,-1-3 0 0,0 2 1 0,0 1-1 0,0-1 0 0,-1 0 2 16,1 1-1-16,0 1 2 0,1-3 0 0,-2 3-1 0,1-1 1 0,-2 0 2 16,2 1 1-16,-2 0 1 0,2-1 1 0,-2 2 2 0,-1-3 0 0,3 3 1 15,-2 0-1-15,2-1 2 0,-2 0 0 0,2 1 1 0,-2-1 0 16,0 1 1-16,1 0-1 0,-1 0 0 0,0-1 0 0,2 1 0 0,-2-1 0 16,2-2-1-16,-2 5 1 0,1-3-1 0,-1-1-1 0,3 1 1 15,-1 1-1-15,0 0-1 0,-2-1 1 0,3-1-1 0,-1 2 1 0,0 0 0 16,-1-2 1-16,0 1-1 0,1 1 1 0,0-2 1 0,0 1 0 0,1-1 0 15,-1 2 1-15,1-3-1 0,-1 3 1 0,2-2-1 0,-1 1 1 0,-2-1-2 16,0 0 1-16,1 2 0 0,0-2-2 0,1 0 1 0,-1 1 0 16,0 0-2-16,1 1 1 0,-1-1-2 0,0-1-1 0,0 2 1 0,0-1-2 0,0-1 0 15,1 1 0-15,-1 1 0 0,1-2-1 0,-2 0-1 0,2 4 1 0,-1-3-1 16,1 1 0-16,-1-1 1 0,0 1-1 0,0 1-1 0,1-2 1 16,1-1 0-16,-1 4 1 0,-1-4-1 0,1 2 0 0,1-1-1 0,-1 1-1 15,-1-2 1-15,1 4 0 0,1-5 0 0,-1 3-1 0,0-1 1 0,1-1 0 16,1 3 0-16,-2-3 1 0,2 2-1 0,-4-1 1 0,4 0 2 0,-2 1 1 15,2-2-1-15,-1 1 1 0,-1 1 0 0,2 0 0 0,-1-3 2 16,-1 3 0-16,2 0 0 0,0 0 0 0,0-2 1 0,0 2-1 16,0 0 1-16,0-1-1 0,0 0 1 0,0 3-1 0,0-3 1 0,0 0-1 15,0 1 1-15,0 0-1 0,0 0 1 0,2 0-1 0,-1-1 1 0,-1 3-1 16,0-2 1-16,2-1-2 0,-2 0 0 0,1 1 1 0,-1-1 0 0,0 2 0 16,2-1-1-16,-2 1 0 0,0-1 1 0,4 0-1 0,-4 0 1 15,2 2-2-15,-2 0 1 0,0-4 1 0,1 2 0 0,1 2 1 16,-2-4-2-16,2 2 0 0,-1 0 1 0,-1-1-1 0,2 0 0 0,-2 3 1 15,2-3 0-15,-1 0 1 0,-1 1-1 0,2 0 1 0,-1 0-1 0,-1 0 1 16,2-1-1-16,1 1 0 0,-3-2 0 0,2 4 1 0,1-5-2 16,-1 3 2-16,-1-2-1 0,2 1-1 0,-2-1 1 0,1 1-1 0,0 0 1 15,-1 0-1-15,1 1 0 0,0-3 1 0,1 3-2 0,-2-2 1 16,1-1 0-16,1 3-1 0,-3-3-1 0,2 1 0 0,1 1-1 0,-1-1 0 16,-1-1 1-16,2 1-1 0,0 1 1 0,-1-1 0 0,-1-1-1 0,1 1 2 15,1-1-2-15,-1 1 1 0,1 0 0 0,0 0 0 0,-1 0 0 16,3-1 0-16,-1 2 0 0,-1-1 2 0,0 0-2 0,-1 0 1 0,3-1-1 15,-2 0 0-15,2 1 0 0,-2 0 0 0,3-1 1 0,-3 3-1 16,2-3-1-16,0 1 0 0,-2 1 0 0,2-4 1 0,-2 3 0 0,0-3-1 16,0 4 0-16,0-3 1 0,0 1-1 0,1 0 0 0,-1 1 0 0,0-2-1 15,0 0 0-15,-1 2 1 0,3-1-1 0,-4-1 1 0,4 1 0 16,-2 1 0-16,0-2-1 0,0 1 1 0,-1-1 1 0,1 2-1 16,0-2-1-16,1 1 2 0,-1 0 0 0,0 1-1 0,3-2 1 0,-1 1 0 15,-2 1 2-15,2-2 1 0,-2 0-1 0,2 2 1 0,-2-1 0 0,3-2 1 16,-3 2-1-16,2-1 1 0,1-1 0 0,-1 2 1 0,0-2 1 0,1 0-2 15,-3 2 1-15,2 1-1 0,0-3 0 0,-2 0 1 0,2 2-2 16,-2-2 1-16,3 2-1 0,-1-1 1 0,-2-1-2 0,2 2 1 0,-2 0 0 16,2-2 0-16,-2 0 0 0,3 0 0 0,-3 3 1 0,2-3-1 15,-2 0 1-15,0 2 0 0,2-2 1 0,-3 2 1 0,1-2-2 0,1 0 1 16,0 0 0-16,-1 0-1 0,0 0 1 0,0 0-1 0,-1 0 0 0,1 0-1 16,0 0 1-16,1 0-1 0,-1 0 1 0,1 0-3 0,-1 0 0 15,0 0 0-15,1 1 0 0,-1-1-1 0,0 0 0 0,0 0 1 0,-1 0 1 16,1 0-1-16,1 0 0 0,0 0 0 0,-1 0 1 0,0 0 0 15,0 0 0-15,2 0 1 0,0 0-1 0,-2 0 0 0,3 0 0 0,-3 0 0 16,2 0 0-16,-2 0 2 0,2 0-1 0,0 0 1 0,0-1-2 0,2 1 1 16,-2-2-1-16,0 0 0 0,0 2 1 0,-2 0-2 0,2 0 1 15,1-3 0-15,-3 3 0 0,2 0-1 0,0 0 1 0,-2-2-2 0,2 0-1 16,-2 2 1-16,3-1 0 0,-3-1 1 0,2 2-1 0,-2-2 0 16,2 2 1-16,-2 0 0 0,2-3-1 0,1 1 0 0,-3 2 0 0,2 0 0 15,-2-2 0-15,0 2 1 0,-1-1-2 0,1-1 0 0,0 2 0 16,1-2 0-16,0 2 0 0,-1-1 0 0,0-1 0 0,-1 2 0 0,3-1 1 15,-2 0 0-15,0 1 0 0,0-2 1 0,-1 1-1 0,1 1 2 16,1-3-1-16,0 1 1 0,-1 1 1 0,0-3-1 0,0 3 0 0,-1 0 2 16,1-1-1-16,0-1 0 0,2 2-1 0,-2-1 0 0,0 1 2 0,-1-2-2 15,-1 1 1-15,3 2-1 0,-3-3 0 0,2 1 0 0,-1 0-1 0,0 1 0 16,-1-3 0-16,1 3 1 0,1-3-1 0,-1 4 0 0,-1-3 2 16,2 1-1-16,0-1-1 0,-1-1 2 0,-1 1-2 0,1 1 1 15,1-1-1-15,0-1 1 0,-1 1-1 0,0 1 0 0,-1-1 0 0,1 0 1 16,1 0-1-16,0-1 0 0,0 3-1 0,-1-2 0 0,-1 0 1 0,2-1-1 15,-1 1 0-15,1-2 0 0,0 3-1 0,-1-3 1 0,1 2-1 16,-1-1 0-16,1 1 0 0,0-2 0 0,0 1-1 0,0-1 0 0,0 2 0 16,-1-2 0-16,1 1 1 0,-1-2-2 0,1 1 1 0,0 1 1 0,-1-1 1 15,1 1-1-15,-1-1 0 0,1 0 0 0,0 0 0 0,-2 0-1 16,2 0 1-16,-1 1 0 0,1-1 1 0,-1-2 1 0,-1 1-1 0,1 0 0 16,1 0-1-16,-1 0 0 0,0 0-1 0,-1 2 1 0,1-3 1 15,-1 1 0-15,1 1 1 0,1-2-1 0,-2 0 2 0,1 0-1 0,-2 0-1 16,1 2 0-16,1-1 1 0,0-1 2 0,-1 2-2 0,-1-1 1 15,2-1 1-15,-2 4-2 0,2-4 0 0,-1 2-1 0,-1-2 0 0,2 2 1 16,-1-2-1-16,-1 2 0 0,2 1 0 0,-2 0-1 0,3-2-1 16,-3 1 0-16,2 1 0 0,-1-1 1 0,-1 1 1 0,2-1 0 0,-2 0 0 0,3 0 1 15,-2 1-1-15,-1-1 2 0,2 0-1 0,-2-2 0 0,1 4 1 16,1-2 1-16,-2 1-1 0,2-2 1 0,-1 1-1 0,-1 1 1 0,0-1 0 16,2 2-1-16,-2-1 1 0,2 0-1 0,-2 1-1 0,1 0 2 15,-1-2-2-15,0 1 0 0,2 1 0 0,-2-1 2 0,1-1-2 0,-1 2 0 16,0-1 2-16,0-1-2 0,0 2 0 0,0 1 0 0,2-3 1 0,-2 2-1 15,0-2 1-15,0 4 1 0,0-3-2 0,0-1 0 0,0 2 1 0,0 0 1 16,0 0-2-16,0-1 0 0,0-1 1 0,0 2-1 0,0-2 1 0,0 3-1 16,0-3 1-16,0 3-1 0,0-3-1 0,0 0 0 0,0 2 1 0,0-1 1 15,0 1-2-15,0-2 1 0,0 0 0 0,0 3 1 0,0-3-1 16,0 2 1-16,0-1-1 0,0 0 2 0,0 1-1 0,0-2 2 0,0 0 0 16,-2 0 3-16,2 1 2 0,-1-1 2 0,-1 0 1 0,2 0 1 0,-1-1 0 15,-1 2 2-15,2-2 0 0,-2 0 1 0,2 0-1 0,-3 0 1 0,1 1 0 16,1 0 0-16,-1-2-1 0,-2 2-2 0,2-2 0 0,-1 2-3 15,-2-2 0-15,2 0-2 0,-2 1-1 0,2-2-1 0,-2 2-4 0,-1-1-1 16,0 1-4-16,-2-2 0 0,0 3-2 0,-1-2-6 0,-1-1-7 0,0-1-11 16,-5 4-16-16,2-3-19 0,-1 2-22 0,-4-1-29 0,1 1-33 0,-2 0-51 15,-5 0-62-15,1-1-96 0,-4 2-114 0,0 0-66 0,-1 0-41 0,-4 1-17 16</inkml:trace>
  <inkml:trace contextRef="#ctx0" brushRef="#br0" timeOffset="13529.9287">14505 1503 18 0,'2'-5'465'0,"-1"2"-34"0,-1-1-53 16,0-1-74-16,0 2-85 0,0-2-51 0,0 4-35 0,0-1-20 0,0-1-10 15,0-1-7-15,0 3-2 0,0-2-4 0,0 2-4 0,0-2-2 16,0 1-6-16,0 2-6 0,0 0-7 0,0 0-8 0,0 0-4 0,0 0-7 16,0-2-7-16,0 2-4 0,0 0-6 0,0 0-4 0,0 0-6 0,0 0-4 15,0 0-4-15,0 0-3 0,0 0-3 0,0 0-4 0,0 0-4 16,0 0-1-16,0 0-4 0,0 0-3 0,0 2-3 0,-1-2-3 0,-1 2-1 16,2-2 0-16,-2 4 0 0,2-1 0 0,-1-2 2 0,-1 4 1 0,-1-1 1 15,0 2 2-15,0 0 1 0,-2 1 2 0,2 3 2 0,-2 0 3 0,0 0 1 16,-1 3 2-16,-1-1 2 0,0 1 0 0,-1 1 1 0,2 2-1 15,-3 0 0-15,2 0 0 0,-1 0-2 0,0 1 0 0,-1 0 1 0,1 0-1 16,0 0-1-16,1 1 1 0,-2-2-1 0,3 3 0 0,-1-4 0 0,-1 2-1 16,-1-2 1-16,4 1 1 0,-1 0 0 0,1-1 0 0,0-2-2 0,-1-2 2 15,2 2-1-15,0-2 0 0,-1-3 1 0,2 2 2 0,2-3 1 16,-1-1 1-16,0 0 2 0,2 0 2 0,-1-1 2 0,-1-1 4 0,2-1 4 0,0 0 3 16,0-2 5-16,0-1 4 0,0 0 6 0,0 0 3 0,0 0 4 15,0 0 1-15,0 0 0 0,2-1-1 0,-1-1 1 0,-1 0-2 0,2-1-3 16,1-3-2-16,-1 0-4 0,1-2-3 0,0-1-6 0,1 0-5 15,0-1-8-15,1-2-6 0,-1 0-9 0,1-3-5 0,0-1-5 0,2 1-3 16,-1 0-2-16,3-4-2 0,-2 1-3 0,1 0-1 0,1 1 0 0,-1-3-1 16,1 3 0-16,-1 0 2 0,2-2 3 0,-4 1 4 0,2 2 6 0,0-1 3 15,1 3 5-15,-4-1 5 0,1 1 3 0,1 1 2 0,-2 3 3 0,1 1 3 16,-2-1 1-16,1 3 2 0,0-2 2 0,-2 2-2 0,1 1 0 16,-1 2-4-16,-2 1-5 0,2 0-5 0,0 0-5 0,-1 3-4 0,1 0-2 15,0 0-4-15,1 0-3 0,-3 3-2 0,4 0-1 0,0 0-2 0,-1 1 0 16,2 4-1-16,-1-1 2 0,0 3 2 0,0-1 4 0,0 1 5 0,1 2 3 15,-1 0 3-15,1 0 2 0,-1 1 3 0,-2 1 1 0,2-1 0 16,-1 0 1-16,1 2-1 0,-2 0 0 0,0 1 0 0,-1-5 1 0,1 3-1 16,0 0 0-16,1-1 0 0,-3 1 1 0,2-2 0 0,0 0 0 0,0-2 1 15,1 2-2-15,-3-2 1 0,2 2 1 0,-1-3 0 0,1-1 2 0,-1 1-1 16,1-1 2-16,-1-1 0 0,1 1 0 0,-1-2-1 0,-1-1 1 0,3 0 0 16,-2 2-1-16,1-4-1 0,-1 1-1 0,-1-1-3 0,1-1-5 0,1 1-2 15,-1-3-6-15,-1 2-5 0,-1 0-6 0,2-2-11 0,-2 0-10 16,0 0-13-16,3 0-14 0,-1 0-13 0,0-2-12 0,-1 0-14 0,3-1-17 15,-2 1-17-15,0-3-18 0,-1 3-23 0,-1-5-26 0,2 2-27 0,-2 0-26 16,0-1-32-16,-2-1-35 0,2 3-34 0,-3-3-35 0</inkml:trace>
  <inkml:trace contextRef="#ctx0" brushRef="#br0" timeOffset="13726.3556">14409 1751 216 0,'-8'0'400'0,"3"-3"-58"0,0 3-56 16,1 0-57-16,0 0-28 0,3 0-17 0,-1 0-5 0,2 0 0 0,0 0-3 15,0 0-5-15,0 0-9 0,0 0-13 0,0 0-16 0,3 0-16 0,-1 0-17 16,0 0-16-16,2 0-15 0,-2 0-13 0,1 0-11 0,0 0-10 16,3 0-8-16,-1 0-7 0,0 0-4 0,1 0-5 0,3-2-4 0,0 0-4 15,0 2 0-15,3-1-5 0,0-1-2 0,1 2-7 0,1-2-7 0,-1 1-8 16,2 1-12-16,0-2-16 0,0 1-16 0,0 1-19 0,0-1-21 0,-2 1-25 16,4-3-27-16,-4 3-28 0,0 0-42 0,1-2-48 0,-3 1-71 15,1 1-84-15,-2-2-46 0,0 1-28 0</inkml:trace>
  <inkml:trace contextRef="#ctx0" brushRef="#br0" timeOffset="14330.3837">14807 1315 157 0,'-5'-9'419'0,"-2"1"-48"0,0-2-70 0,-1 3-80 15,2-1-49-15,-3 1-31 0,1-1-19 0,-1 2-12 0,-3-1-7 0,3 1-9 16,-1 0-8-16,-2-1-10 0,0 4-9 0,-1-4-13 0,1 2-9 16,-1 0-8-16,-4 5-8 0,4-3-6 0,-4 0-5 0,3 3-3 0,-4-2-1 15,1 2-2-15,0 0 1 0,-2 2 1 0,1-2 3 0,-1 3 1 0,0 0 2 16,0-3 2-16,-3 5 0 0,5 0 3 0,-5 0 1 0,1 0 1 0,3 0 1 16,-3 3 1-16,0-2-1 0,2 1-1 0,-2 1-3 0,1 1-3 0,2 0-2 15,-2 1-2-15,4 3-2 0,-3-4-2 0,2 6-1 0,1-4-3 16,-1 3-3-16,1-1-1 0,0 4-4 0,0 0-3 0,2-3-2 0,1 4 0 15,-1 1-2-15,1 0 1 0,0 0-1 0,1 1-1 0,1 0 2 0,0 2-1 16,0-1-1-16,3-1 1 0,-1 1-1 0,1 2 1 0,1 0 1 0,3-1 0 16,0 0 2-16,1-2-1 0,0 1 1 0,2 1 0 0,1 0-1 15,1-3 2-15,2 3 0 0,0-3 1 0,1 0 1 0,0 1 1 0,3-1 1 16,1 1 2-16,-1-2 4 0,1 0 4 0,2-1 2 0,1 0 4 0,0 0 4 16,2-2 0-16,1 1 4 0,0-1 1 0,0-1 2 0,2-1 4 0,1-1 1 15,0 0 2-15,1-1 1 0,1-1-1 0,0 0 0 0,2-3-3 16,-1 0 0-16,1-1-1 0,1-1-2 0,0-1-1 0,2-1-1 15,-2-2-1-15,2-1-1 0,1 0-3 0,-1 0-2 0,0 0-1 0,-1-1-2 16,2-2-2-16,-1-1-2 0,1-1-2 0,-2 0-2 0,0 0-1 0,-1-1-1 16,0-1-1-16,1-2-2 0,-3-1 2 0,2 3 1 0,-2-4 0 0,-2 1 0 15,3-1 0-15,-4 1 1 0,2-2 0 0,0-2 0 0,-3 2 1 0,1-1 1 16,-1-1 1-16,1 0 2 0,-4-1 0 0,3 1 1 0,-2 0 0 16,-1-1-1-16,-1 2 1 0,-2-3 0 0,2 0 1 0,-2 1 5 0,-2-2 2 15,1 2 5-15,-1 0 3 0,0-2 1 0,-1 2 3 0,0-1 1 16,-2 1 0-16,-2-4 0 0,2 1 0 0,-2 2 0 0,-1-3-1 0,0 4-1 15,-1-5-3-15,-1 2-4 0,0 0-5 0,-1-1-6 0,-1-1-6 0,0 2-4 16,-1-2-3-16,-2-1-4 0,0 2-4 0,0-3-5 0,-2 4-7 0,1-4-11 16,-4 3-15-16,1 0-20 0,-2-1-25 0,-1 0-30 0,-3 2-34 0,0 2-52 15,-2-2-64-15,-3 1-104 0,-1 1-127 0,-4 1-70 0,-4 0-45 16,-1 1-20-16,-3 2-8 0</inkml:trace>
  <inkml:trace contextRef="#ctx0" brushRef="#br0" timeOffset="37945.195">10669 3933 50 0,'-3'-3'116'15,"0"-1"-24"-15,0 2-13 0,-1-1-6 0,1 0-3 0,-2 0 3 16,2 0 5-16,0 1-1 0,-3 1-4 0,3-2-4 0,0 1-4 0,-1 1-5 15,1-2-6-15,-2 1-1 0,2 1 0 0,-2-1 1 0,1-1 2 16,1 2-2-16,-1-1-3 0,1 1-5 0,-2-2-6 0,2 1 0 0,0 1 0 16,-2-1 1-16,1 0-1 0,-1-1 1 0,0 3 0 0,2-4-1 15,-2 3-6-15,2-1-1 0,-2 1-5 0,1-3 0 0,-1 4 0 0,2-3 1 16,-2 2-2-16,2 0-2 0,-2-1-1 0,0 2-1 0,1-1-3 0,1-1-2 16,-1 2-2-16,1-2-3 0,0 1-1 0,-2 1 0 0,2-1-2 0,0-2-1 15,-2 3-2-15,2 0-2 0,-2 0 0 0,1-3-1 0,0 3 0 16,-1 0-1-16,2 0 0 0,-3 0 1 0,3 0-1 0,-2 0 2 15,-1 0-1-15,1 0 2 0,0 0-1 0,-2 0 2 0,0 0 1 0,2 0 0 16,-1 0 0-16,-2 0 1 0,1 0 1 0,-2 3 1 0,3-3 0 16,-2 0 2-16,0 0-1 0,2 0 0 0,-2 3 0 0,0-2-2 0,0-1 0 15,0 1 0-15,2 1-1 0,-2-2 0 0,0 2-1 0,2-1-1 16,0-1-2-16,-1 2 0 0,2-1-2 0,-1-1 1 0,0 1-2 0,1-1 0 0,0 3 1 16,0 0 1-16,-2-2-2 0,2 2 0 0,0-2 1 0,0 1-1 15,1 0 0-15,-3 3 0 0,0-3 2 0,0 2-1 0,2-1 0 0,-3 3 2 16,2-1-1-16,-3 1 1 0,1 0-1 0,0 0 1 0,-1 0-3 15,1 1 0-15,0 0 2 0,0 1-2 0,-2 1-1 0,2-3-1 16,0 1 0-16,-1 1-1 0,1 0 0 0,-1 1 0 0,2-2 0 0,-2 1 0 16,3 0-1-16,-1-1 1 0,2 0 1 0,-4 1 1 0,4-3 1 0,-1 2 0 15,1 0 0-15,0 1 1 0,0-2 0 0,0 1-1 0,1-1-1 0,0 2 0 16,-1-2 0-16,1 1-1 0,1-1 0 0,0 0 0 0,0 2-1 16,-1-2-1-16,0 1 0 0,3 1-1 0,-3-3 1 0,3 3 0 15,-2-1 0-15,1-2-1 0,-1 4 1 0,0-4-1 0,1 2 1 0,-3 1-1 16,1-1 1-16,2 1 1 0,-1 1 0 0,0-2 0 0,0 0 1 0,-1 1 0 15,1 1 1-15,0 0-1 0,1 0-1 0,-1-1 2 0,-3 1 0 16,3 0 1-16,-2-2 2 0,0 3 0 0,2-1 2 0,-2-2 0 0,2 0 1 16,-1 2 1-16,1 0 1 0,-1 0 1 0,1 0 1 0,0 0 1 15,0-1 0-15,0 0 2 0,-1 0-1 0,1 0-1 0,-1-1 1 16,1 1-2-16,1 1-1 0,0-3 0 0,-1 2-1 0,2 1 0 0,-1-2-1 16,0 1-1-16,2-1 0 0,-1 0-2 0,-1 2 1 0,2-1 0 15,-2-1-1-15,2 1 1 0,-1-3-1 0,-1 2 1 0,2 0-1 0,0 0-1 16,0 0 1-16,0-1-1 0,0 1 1 0,0-1-1 0,0 2 1 15,0-2-1-15,0 0 1 0,0-2-1 0,0 2-1 0,0 1 2 0,0-2-1 16,0 2 1-16,0-2-1 0,2 3 0 0,-1-3-1 0,-1 2 2 16,2-1-2-16,-2-1 2 0,2 2-2 0,-1-1 1 0,-1-1 0 15,2 2-1-15,-2-2 1 0,2 2-1 0,-1 0 0 0,1-2 1 0,-1 0-1 16,1 2 0-16,1-1 2 0,-1 0-1 0,0 0 1 0,0 0 1 16,1-2-2-16,-1 2 2 0,1 1-2 0,-1-2 1 0,-1 2 0 0,3-2 0 15,-1-2 0-15,-2 2 1 0,3-1 0 0,-1 2-2 0,-2-1 1 16,4-1-2-16,-2 0 0 0,0 0 1 0,0 0-1 0,-1 1 1 15,1-3-1-15,2 3 0 0,-2-2 1 0,-1 1-1 0,2-1 0 0,-1 2 1 16,1-1-2-16,-1-1 0 0,0-1 1 0,0 0-1 0,0 1 0 16,-1 0 0-16,1 0-1 0,1-1 1 0,0 2-1 0,-1-1 0 0,0 0 0 15,0 0 0-15,1-2 1 0,-1 1 1 0,0 0-2 0,0 0 1 16,-1 0 0-16,2 1 2 0,-1-2-1 0,1 1 0 0,0 1 1 16,-2-2-1-16,1 0-1 0,2 1 1 0,-2 1-1 0,1-1-1 15,1-1 1-15,-1 1 0 0,0 0 1 0,0-2 0 0,-1 3 2 0,2-3-2 16,-2 0 1-16,3 4 1 0,-1-4-1 0,-2 1 1 0,2-1 1 0,-2 2-1 15,2 0 2-15,-2-2 0 0,4 3-1 0,-3-3 2 0,1 2-1 16,1-2 0-16,-3 0 0 0,2 2-2 0,1-2 1 0,-1 1 1 0,-2 1 0 16,2-2 1-16,0 2 0 0,-1-2 0 0,0 0 1 0,3 0 0 15,-2 0 1-15,0 0 0 0,0 0-1 0,-1 0 0 0,1 0 1 16,1 0 1-16,-1 0-1 0,1 0 0 0,-1 0 0 0,2 0-1 0,0-2 0 16,-2 2-1-16,1-2 0 0,1 1-2 0,-1 1 0 0,2-2 1 15,-2 2-2-15,2 0 1 0,-1-2 0 0,0 2-2 0,0-3 1 0,1 3-1 16,-2 0 1-16,-1-2-2 0,2 0 2 0,0 1-1 0,-1-1 1 0,-1 0-1 15,4 2 1-15,-4-3-1 0,0 3 1 0,1-2 0 0,-1 0 1 16,0 1 1-16,1-1-1 0,-1-1 1 0,0 3 1 0,-1-3 0 16,0 2 0-16,0-2 0 0,0 3-1 0,0-3 1 0,1 1 0 0,-2 1 0 15,0-3-1-15,2 2-2 0,-2-1 1 0,2 1-1 0,1-1-2 16,-1 0-1-16,0-2 0 0,-1 2 1 0,1 0-2 0,2-2 0 16,0 3 0-16,0-3 0 0,-1 0 0 0,-1 1-1 0,1-1 0 0,2 0-1 15,-2-1 1-15,-1 2 0 0,3 1 1 0,-2-4 0 0,-1 5-1 16,0-4 2-16,0 3-2 0,-1-2-2 0,1 2 1 0,1-1 0 0,1 1 0 15,-3-2 1-15,0 3 1 0,0-3-1 0,0 2 1 0,0-1-1 16,1-1 0-16,-2 3-1 0,0-1 1 0,0 0 1 0,-1 0 2 16,1-1 0-16,0 1 0 0,-1 1 0 0,0-1 0 0,-1 0-1 0,1-1 2 15,2 1-1-15,-2-2 0 0,-1 2 1 0,1-1-1 0,1 1-1 16,0-2 1-16,-1 2-1 0,1-2-2 0,0 0 0 0,1-2 1 16,-1 3-1-16,1-2 0 0,-1 2 0 0,1-2-1 0,-1-1 2 0,0 2 0 15,0-3 0-15,-1 2 1 0,1-1 1 0,0 2 0 0,1-4 2 16,0 4-1-16,-1-2 2 0,0-1-1 0,2 0 2 0,-2 1 1 0,1-1 1 15,-1 0 1-15,0 1 2 0,0-1 2 0,1 1 3 0,-2 0 2 16,1-1 3-16,0 0 3 0,-1 1 2 0,1-2 2 0,-1 1 2 0,0 0 1 16,-1 0 3-16,-1 1 1 0,2-3 0 0,-2 1 0 0,0 0-1 15,0 0-1-15,0-1-1 0,-2 1-1 0,2 0 0 0,-1-1-3 0,-1-1 0 16,2 0-1-16,-2-2 0 0,2 2 1 0,-3-1-4 0,1 2 1 16,1-2 0-16,-1 0-1 0,-1 0 1 0,1-2-1 0,1 2-2 0,-2-1-1 15,0 1-3-15,1-2-1 0,-1 1-3 0,0-1 0 0,-2 0-1 16,3 1-3-16,-1 0-2 0,0-1-1 0,-3 1 0 0,3-1-3 15,-2 1 0-15,2 0-2 0,-2-2-1 0,2 4 1 0,-2-3-5 0,-2 2 1 16,0-1-2-16,2 1-4 0,-3-1-2 0,2 3-3 0,-3 0-12 0,-1-2-13 16,0 2-20-16,-4 2-21 0,0-2-25 0,-3 3-28 0,-1-1-33 15,-6 4-34-15,1-2-72 0,-6 5-89 0,-1-2-93 0,-3 3-96 0,-2 0-50 0,-3 3-24 16,-1-2-4-16</inkml:trace>
  <inkml:trace contextRef="#ctx0" brushRef="#br0" timeOffset="104193.0545">10642 2025 12 0,'0'0'91'0,"0"0"-2"16,0 0-1-16,0 0 3 0,0 0 3 0,0 0 2 0,0 0-2 0,0 0 0 15,0 0-2-15,0 0-3 0,0 0-4 0,0 0-2 0,0 0-5 0,0 0-1 16,0 0-3-16,0 0-2 0,0 0-3 0,0 0-4 0,0 0-3 0,0 0-5 16,0 0-2-16,0 0-4 0,0 0-5 0,0 0-2 0,0 0-4 0,0 0-1 15,0 0-3-15,0 0-4 0,0 0-2 0,0 0-3 0,0 0-4 16,0 0-1-16,0 0-3 0,0 0-4 0,0 0-1 0,0 0-3 0,0 0-2 16,0 0-2-16,0 0-1 0,0 0-3 0,0 0 0 0,0 0 0 0,0 0-2 15,0 0 0-15,0 0 0 0,0 0 0 0,0 0 0 0,0 0 0 16,0 0 3-16,0 0-1 0,0 0 2 0,0 0 0 0,0 0 1 0,0 0 1 15,0 0-1-15,0 0 1 0,0 0 0 0,0 0-2 0,0 0 1 0,1 0 0 16,-1 0-2-16,2 0 0 0,-2 0-3 0,2 0-1 0,-1 0-3 16,2 0 1-16,-1 0-1 0,3 0-2 0,-2 0 1 0,2 0-2 0,2 0 1 15,0 0-1-15,1 0 0 0,0 1 1 0,3-1 0 0,-2 0 1 0,3 2-1 16,0-2 1-16,2 1-1 0,-1 1 2 0,0-2 1 0,2 0-1 0,-2 1 0 16,0-1 1-16,4 2-1 0,-4-2 2 0,2 0 0 0,0 1-1 0,1-1 0 15,-2 0-1-15,2 0 2 0,-2 0 0 0,0 0 0 0,2 0 0 0,-2 0 0 16,-3 0 0-16,3 0 0 0,-3 0-1 0,1 0 0 0,-2 0 1 15,0 0-1-15,-2 0 1 0,1 0 0 0,-1 0-1 0,-3 0 1 0,0 0 0 16,0 0 0-16,-1 0 0 0,-1 0-1 0,2 0-1 0,-2 0 2 0,-1 0 0 16,0 0 0-16,-2 0 1 0,0 0-1 0,0 0 1 0,0 0 1 0,0 0-2 15,0 0 0-15,0 0 0 0,0 0 2 0,0 0-1 0,0 0 1 16,1 0-1-16,-1 0 0 0,0 0 0 0,0 0 1 0,0 0-1 0,0 0 1 16,0 0-1-16,0 0 1 0,0 0 0 0,0 0 1 0,0 0-1 0,0 0 0 15,0 0 1-15,0 0 0 0,0 0 3 0,0 0 2 0,0 0 2 16,0 0 1-16,0 0 0 0,0 0 1 0,0 0 0 0,0 0 2 0,0 0-1 0,0 0 0 15,0 0 1-15,0 0-2 0,0 0-1 0,0 0-1 0,0 0-2 0,0 0-4 16,0 0-4-16,0 0-2 0,0 0-3 0,0 0-3 0,0 0-1 16,0 1-2-16,0-1-2 0,0 2-2 0,0-2 0 0,0 1-1 0,0 1 1 15,0 1 0-15,0-1 2 0,0-2 1 0,0 5 2 0,0-3 2 16,0 1 2-16,0 1 3 0,0-1 3 0,0 2 4 0,0 0 4 0,0 0 4 16,0 2 4-16,0 0 3 0,0 1 3 0,0-1 4 0,0 2 2 15,-1 1 2-15,-1-1 1 0,2 3 2 0,-2-2 0 0,2 2 2 0,-1 0-1 16,-1 1-1-16,2 3 0 0,-2-3-3 0,2 0-2 0,-3 4-1 0,3-2-3 15,-1 2-3-15,-1-1-2 0,2 0-2 0,-3 2-1 0,3 0-1 16,0 1-2-16,0-2-1 0,0 3 0 0,0-1-2 0,0 1-2 0,0-1 1 16,0 0-1-16,0 1 0 0,0-1 0 0,0-2-1 0,3 2 1 0,-3 0-1 15,2-1-2-15,-1-2 1 0,-1 2-1 0,3 1 1 0,-1-3-2 16,0-1-1-16,-1-1 1 0,1 3-1 0,0-2-1 0,-1-1-2 0,2-1 0 16,-3 1 0-16,2-2-2 0,0 1 1 0,-1-1 0 0,1-1 0 15,-1-1 0-15,-1 1 0 0,3-3 1 0,-3 3 0 0,2-2 0 16,-1-2-1-16,-1 1 0 0,2-1 1 0,-1 2 1 0,-1-4 1 0,2 1 2 0,-2 0-2 15,2-1-1-15,-1-1 0 0,-1 1 1 0,2-1 0 0,-2 1 0 16,0-3 1-16,0 2 1 0,0-3 0 0,0 1 0 0,0 2 1 0,0-3-1 16,0 1-1-16,0 1 1 0,0-3-1 0,0 0-1 0,0 0 0 15,0 0-1-15,0 0 0 0,0 2-1 0,0-1 0 0,0-1 0 0,0 1 0 16,0 2 0-16,0-3-1 0,0 4 2 0,0-3 0 0,0 1 0 16,-2 0-1-16,2 1 2 0,0-3 1 0,0 2-1 0,0 1-1 0,0-1 1 15,0-1 0-15,-1 1 0 0,1 1 0 0,0 0 0 0,0 0 0 0,0-1 2 16,0 2-2-16,0-1 0 0,-2 0 1 0,2 0 0 0,0 0 1 15,0-1-1-15,0 2 1 0,0-3 1 0,0 1-1 0,0 2 0 0,0-1 1 16,0 0-2-16,0 0-2 0,-2 1 0 0,2-2 0 0,0 1 1 16,0 1 0-16,0-3 0 0,0 1-1 0,-1 0 0 0,1 1-1 0,0-3 1 15,-2 2 1-15,2 1-1 0,0-2 2 0,0 1-1 0,0-1 1 16,0-1 1-16,-1 2 1 0,1-2-1 0,0 0 0 0,-2 1 1 0,2-1-1 16,0 0 1-16,0 0 0 0,0 0-1 0,0 0 1 0,0 0-1 15,0 0 1-15,-3 2-1 0,3-2-1 0,0 0-1 0,0 0 0 0,0 0 1 16,0 0-2-16,0 0 0 0,0 1 0 0,0-1 0 0,0 0-2 0,-1 0 2 15,1 0-1-15,0 0 1 0,-2 2-1 0,2-2 1 0,0 0 1 0,0 0 0 16,0 0 1-16,0 0 0 0,-1 1 0 0,1-1 0 0,-2 2 1 16,2-2 0-16,0 0 0 0,-2 1 1 0,2 1-1 0,0-2 0 15,-1 0 0-15,1 0-1 0,0 0 0 0,-2 1 0 0,2-1 0 0,0 0-1 16,0 0 1-16,0 2-1 0,0-2-1 0,-1 0 1 0,1 0-1 0,-2 1 0 16,2-1 1-16,0 2-1 0,-2-2 0 0,2 0 1 0,0 1-1 15,-1 1 0-15,-1-2 0 0,2 1 2 0,-2 0-2 0,2-1 0 0,-3 2 0 16,2 0 1-16,-1-2 0 0,-1 1 1 0,0 1 0 0,2-2 1 15,-1 4 0-15,-1-3 0 0,0 1 1 0,-1 1-1 0,1-1 2 0,0-1-1 16,-2 0 2-16,1 2-1 0,-1 0 2 0,0-1 1 0,2 0 0 16,-2 0 0-16,0 1 1 0,0-3 1 0,0 2 0 0,0 1 2 0,-2-1 4 15,1-1 1-15,-1 1 2 0,0 1 4 0,0-2 0 0,-1-1 2 0,0 2 2 16,-1-1 1-16,0 1 1 0,-1-1 2 0,-1-1 0 0,0 2 1 16,-3-2-1-16,3 1 1 0,-1 1-1 0,-3-2 2 0,2 1 1 0,-1-1-1 15,0 0 2-15,1 0 0 0,0 0-1 0,2-1 0 0,-3 1-1 0,3-2 0 16,0 1-2-16,3 1 0 0,-3-2-2 0,4 1-1 0,-2-1-1 15,1 1-3-15,2-1-4 0,1 2-2 0,-2-1-2 0,2 1-2 0,0-2 1 16,2 1-1-16,-1 1-2 0,1-2-1 0,0 1-1 0,1 1 0 16,1-2 1-16,-2 2-2 0,0 0 0 0,3-3-2 0,-2 3 0 0,2-2 0 15,0 2-1-15,0 0-2 0,0 0-2 0,0 0 1 0,0 0-2 0,0 0-1 16,0 0 0-16,0 0 0 0,0 0-1 0,0 0 1 0,0 0 0 16,0 0 0-16,0 0-2 0,0 0 1 0,0 0 0 0,0 0 0 0,0 0-1 15,0 0 0-15,0 0-2 0,0 0 1 0,0 0-1 0,2 0 1 16,0 0-1-16,-1 0-2 0,-1 0-1 0,3 0-1 0,-2 0-1 0,-1 0-1 15,2 0-1-15,-2 0 0 0,3 0-3 0,-1 0 1 0,-1 0-2 16,1 0 0-16,0 0 2 0,-1 2-1 0,1-2 2 0,1 3 1 0,-1-3 1 16,1 0 1-16,0 2 1 0,3-1 1 0,-3 1 1 0,2 1 2 0,0-2 1 15,0 1-1-15,1-1 2 0,0 2-1 0,2-1-2 0,0-1-2 16,0 1-3-16,1 1-4 0,-1 0-6 0,0 0-3 0,3 0-4 0,-1-1-6 16,-1 0-3-16,2 0-4 0,0-1-5 0,-1 1-3 0,2 0-1 15,-2 0-3-15,1 1-2 0,2-1-1 0,-2-1-1 0,1 1-2 0,0-1 2 16,-3-1 1-16,3 1 2 0,-2-1 1 0,1 0 3 0,0 0 2 0,0 0 2 15,-3 0 2-15,3 0 4 0,-3-1 1 0,0 1 5 0,1-1 2 16,-1-1 7-16,-1-1 3 0,1 1 7 0,-2-1 2 0,0 1 5 0,-1-1 3 16,2-1 4-16,-3 0 2 0,0 0 4 0,0-1 1 0,1 1 1 15,-1-2 1-15,0 0 1 0,-1 1 1 0,0-2-1 0,-1 1 1 0,-1-2 1 16,1 0-1-16,1 1 0 0,-3 0 2 0,2-2-1 0,-1 1 0 0,-1 1 2 16,3-1-2-16,-3-2 1 0,0 0-1 0,0 3 0 0,0-2 1 15,0-1-2-15,2 1 0 0,-2-2 0 0,0 2-2 0,0 1-2 0,0-4-1 16,1 3-1-16,-1 1 0 0,0-3-1 0,0 0 1 0,2 3-1 15,-2-3 1-15,1 1-2 0,-1-1 0 0,0-1-1 0,2 2-1 0,-2-1 0 16,0 1 0-16,0-3 0 0,0 1 0 0,2 2-1 0,-2-2 0 16,0 0-2-16,0 0 0 0,0 0 0 0,0-1-2 0,0 1 1 0,0-2 1 15,0 1-2-15,1-1 1 0,-1 0 1 0,0 2-1 0,0-3 1 0,0 1 0 16,0 0-1-16,0 1-1 0,2-1 3 0,-2 1-1 0,0-1-2 16,0 1 1-16,0-1 0 0,0 2 0 0,0 0 1 0,0 0 0 0,0 0 0 15,0 2 1-15,0-1 1 0,0 1 2 0,0 0 3 0,0-2 2 16,0 4 1-16,0-3 0 0,0 3 1 0,0 0 2 0,0-1 2 0,0 0-1 15,0 1 1-15,0 1 1 0,0 0-1 0,0-1 2 0,0-1-1 16,-2 4-1-16,2-2-2 0,0 1-1 0,0-1 2 0,-1 2-1 0,-1-1 2 16,2 1 1-16,0 0 1 0,0 0-1 0,-2 0 2 0,2 0 1 0,0 3-1 15,-1-3-1-15,-1 3 0 0,2-3 0 0,0 3 0 0,-1-1 1 16,-1 0 0-16,2 1-2 0,0 0 0 0,0 0-2 0,-3 1-2 0,3-1-1 16,0 2-1-16,0-1 0 0,0 1 0 0,0 0-1 0,0 0 0 15,0 0-2-15,0 0 0 0,0 0-2 0,0 0-1 0,0 0-1 0,0 0 1 16,0 0-1-16,0 0 0 0,0 0 0 0,0 0 0 0,0 0 0 15,0 0 0-15,0 0 2 0,-1 0 0 0,1 0 1 0,0 0 3 0,-2-2 0 16,2 2-1-16,0-1 0 0,-1 1 1 0,1 0-1 0,-2-2 0 0,2 0 1 16,-2 2-1-16,2-1-1 0,-1 1 0 0,-1-3-2 0,2 2 0 15,-1-1-2-15,-1-1-2 0,0 2-1 0,1-1 1 0,-1 1 0 0,0-3 0 16,-1 3-1-16,0-1-2 0,0-1 1 0,0-1-1 0,0 3 0 16,0-3 0-16,0 1-1 0,-1-1 1 0,-1-1-2 0,2 0 2 0,-3 3-2 15,3-3 0-15,-3 2 1 0,1-1-1 0,0 0 0 0,0 1 1 0,-2-2 0 16,0 1 0-16,2-1 0 0,-1 1 1 0,-2-1-1 0,2 3 1 15,-2-5-1-15,2 4 1 0,-1-2-1 0,0 3 1 0,0-3-1 0,1 3 1 16,-1-3-2-16,2 0 2 0,-2 2-2 0,1-1 1 0,-1 1 0 16,1 0-2-16,-1 0 1 0,1-1 1 0,0 3-1 0,0-2 2 0,-1 0-2 15,2 0 0-15,-4 2 1 0,4-1-1 0,0 1 1 0,-1-3-1 0,1 3 1 16,-1 0 1-16,0 0-1 0,1 1 2 0,0-2 0 0,0 1-1 16,-2 1 1-16,4-2 0 0,-1 0-1 0,0 2 2 0,0-1 1 0,0 1 0 15,0-2 0-15,1 0-1 0,0 2 1 0,-1 0 2 0,0-3-1 16,3 3 2-16,-1 0-1 0,-1 0 1 0,1 0 0 0,1 0 0 0,-1 0 1 15,2-2 0-15,-1 2 0 0,1 0 1 0,-2-2-1 0,2 2 2 0,0 0-2 16,0 0 0-16,0 0 1 0,0 0-1 0,0 0 1 0,0 0-2 16,0 0 0-16,0 0 0 0,0 0 1 0,0 0-1 0,0 0 0 0,0 0-1 15,0 0 0-15,0 0-2 0,0 0 1 0,0 0 1 0,0 0-1 16,0 0-1-16,0 0 0 0,0 0 0 0,0 0-1 0,0 0-1 0,0 0 1 16,0 0 0-16,0 0 0 0,0 0 1 0,0 0-1 0,0 0 1 15,0 0 0-15,0 0 0 0,0 0 0 0,0 0 0 0,0 0 2 0,0 0-1 16,0 0 0-16,0 0 0 0,0 0 1 0,0 0 0 0,0 0 0 0,0 0 0 15,0 0 1-15,0 0-1 0,0 0 0 0,2 0 0 0,-2 0 0 16,0 0-2-16,0 0 0 0,1 0 0 0,-1 0-2 0,0 0 1 0,2 0-1 16,-1-1-2-16,-1 1-1 0,2 0-3 0,-2 0-3 0,2-2-1 0,-1 2-3 15,-1 0-3-15,2 0-1 0,-1 0-4 0,-1 0-2 0,2-2-1 16,0 2-2-16,2 0-1 0,-2 0-2 0,-1 0-2 0,2-3-1 0,-1 1-1 16,1 2-1-16,0 0-1 0,1-2-1 0,0 2-1 0,0-1 0 0,2-1 0 15,-2 2 1-15,1-2 0 0,2 1-1 0,-1 1 1 0,-1-2 1 16,2 2-1-16,0-1 2 0,-1 0 4 0,-1 1 0 0,4-2 3 0,-1 1 1 15,-1 1 2-15,-1-2 3 0,3 2 1 0,-2 0 2 0,-1-1 1 0,2 1-1 16,-3 0 2-16,2 0 1 0,0 0 0 0,-1 0 1 0,-1 0 0 0,4 0 1 16,-4 0 0-16,2 0 0 0,-1 0 1 0,-1 0 1 0,0 1-1 15,1 1 1-15,0-2-1 0,-1 1 1 0,-2 1 1 0,2-2-1 0,-2 1 1 16,3 0-1-16,-3-1 1 0,0 2 1 0,1-1-1 0,-1 1 0 0,0 0-1 16,0-1 1-16,-1 1-1 0,1-2 2 0,-1 5-1 0,-1-5 1 0,2 2 1 15,0 0 1-15,-1-1 0 0,-1 3 1 0,-1-4 0 0,2 0 1 16,-2 3 0-16,2-3 1 0,-1 2 1 0,-1 0 2 0,2-1-1 0,0-1 1 15,-2 2 1-15,1 0 0 0,-1-2 1 0,2 1 0 0,-2-1 0 0,0 0-2 16,1 2 2-16,-1-2-1 0,0 0-2 0,0 0-1 0,0 1-1 16,0 0-1-16,0-1-1 0,0 1 0 0,0 1 0 0,0 0 0 0,0 1-1 15,0-2 1-15,0 2 0 0,0 0 2 0,0 0 2 0,0 0 2 16,0 2 2-16,0-2 1 0,0 2 2 0,0 0 1 0,0 0 2 0,0 2 1 16,0 0 0-16,0-4 2 0,0 6 0 0,0-4 0 0,0 3 1 15,0-2-1-15,0-1-1 0,-1 3-1 0,-1-1 2 0,2 1 0 0,-1-1 2 16,1 2-1-16,-2-2 0 0,2 1 0 0,-2-3 1 0,2 3-1 15,0-1 1-15,-1 1-1 0,-1-2 0 0,2 1 0 0,0 0 0 0,0 1 0 16,-2-1 0-16,2 0-1 0,0 0-1 0,-1 1 1 0,-1-1 0 16,2 1 1-16,0-1 0 0,-1 0 2 0,-1 0 3 0,2 3-4 0,-3-3-8 15,3 3-17-15,-1-1-20 0,-1 1-37 0,2-1-45 0,-1 1-88 0,-1 0-110 16,0 2-65-16,-1-2-40 0</inkml:trace>
  <inkml:trace contextRef="#ctx0" brushRef="#br0" timeOffset="105137.4172">11357 3009 28 0,'-2'0'251'0,"2"1"-47"0,-2-1-32 0,1 0-24 0,-1 0-19 15,2 0-12-15,-1 2-12 0,1-2-12 0,-2 0-8 0,0 0-9 16,2 0-8-16,-1 0-11 0,-1 0-8 0,2 0-7 0,0 0-7 15,0 1-8-15,0-1-6 0,0 0-5 0,0 0-5 0,0 0-3 0,-2 1-2 16,2-1-2-16,0 0 1 0,0 0-1 0,0 0 2 0,0 0 0 0,0 0 0 16,0 0 1-16,0 0 0 0,0 0 1 0,0 0 0 0,0 0 1 15,0 0 0-15,0 0 1 0,0 0 0 0,0 0 0 0,0 0-1 0,0 0-1 16,0 0-3-16,0 0 1 0,0 0-4 0,0 0-1 0,0 0-2 16,0 0 1-16,-1 2-1 0,-2 0-1 0,3-2-6 0,-1 1-7 0,-1 1-8 15,0-2-12-15,1 4-11 0,-1-3-13 0,-1 1-10 0,1 1-11 0,-1-1-11 16,3 0-11-16,-2 1-11 0,2-3-13 0,-1 4-14 0,1-4-12 15,-2 1-6-15,2-1-4 0,0 0-1 0,0 0-2 0,0 0 3 0</inkml:trace>
  <inkml:trace contextRef="#ctx0" brushRef="#br0" timeOffset="107337.9011">11315 3073 31 0,'-1'2'93'0,"1"-2"0"0,0 0-2 0,0 0-1 0,0 0 0 0,0 0-1 15,0 0-3-15,0 0-1 0,0 0-4 0,0 0-3 0,0 0 0 0,0 0-3 16,0 0 0-16,0 0-3 0,0 0 0 0,0 0-1 0,0 0-2 0,0 0 0 16,0 0-4-16,0 0-3 0,0 0-2 0,0 0-2 0,0 0-4 15,0 0-3-15,0 0-4 0,0 0-4 0,0 0-3 0,0 0-3 0,0 0-3 16,0 0-2-16,0 0-4 0,1 1-3 0,-1-1-3 0,0 0-2 16,0 2-1-16,0-2-3 0,2 0-1 0,-2 0-2 0,0 0-1 0,1 1-3 15,-1-1-2-15,0 2-1 0,2-2-3 0,-2 0 0 0,3 0-1 16,-1 1 0-16,1 1 0 0,0-2 2 0,-1 1 0 0,4 1 2 0,-1-1 2 15,1 0 0-15,1 3 2 0,1-3 1 0,2 1 3 0,0 0 1 0,1 1 2 16,2 1 1-16,1-1 0 0,0-1 0 0,0 1-1 0,2 1 0 16,0-3 0-16,3 3-3 0,-3-1-1 0,3-3-1 0,1 2-1 0,-4 1 1 15,3-1-2-15,-1-1-1 0,0 1-1 0,1 1 0 0,-3-2-2 16,1 1 0-16,-2-1 0 0,0 2-2 0,0-1 1 0,-1-2-2 0,-3 1 0 16,0 1 1-16,2-2-2 0,-5 1-1 0,0 1 1 0,-1-2 3 0,0 1 2 15,-2-1 3-15,-1 0 7 0,0 0 10 0,-1 0 7 0,-2 0 9 16,1 0 8-16,2 0 7 0,-4 0 6 0,0 0 5 0,0 0 4 0,0 0 4 15,0 0 0-15,0 0 2 0,0 0-1 0,0 0-2 0,0 0-5 0,0 0-9 16,0 0-8-16,0 0-8 0,0 0-7 0,0 0-6 0,0 0-6 16,0 0-6-16,0 0-4 0,0 0-4 0,0 0-3 0,0 0-5 0,0 0-1 15,0 0-4-15,0 0-2 0,0 0-3 0,0 0-1 0,0 0 0 16,0 0-2-16,0 0-1 0,0 0-1 0,0 0 0 0,0 0-1 0,0 0 1 16,0 0 0-16,0 0 1 0,0 0 0 0,0 0 1 0,0 0 0 15,0 0 2-15,0 0 0 0,0 0 0 0,0 0 2 0,0 0 1 0,0 0-2 16,0 0 2-16,0 0-1 0,0 0 1 0,0 0 0 0,0 0-2 0,0 0 1 15,0 0-1-15,0 0-1 0,0 0 1 0,0 0-2 0,0 0-1 16,0 0 0-16,0 0-2 0,0 0-1 0,0 0-1 0,0 0-2 16,0 0-2-16,0 0 1 0,0 2-1 0,0 1 0 0,0-2 0 0,0 1 1 15,0 0-2-15,0 2 2 0,0-3 0 0,0 3 3 0,0 1 1 0,0 0 1 16,0 0 2-16,0 2 2 0,0 0 2 0,0 2 1 0,0 0 2 0,0 2 0 16,0 1 2-16,0 1 2 0,0-1-1 0,0 3 1 0,0 0 2 15,0 1-1-15,0 3 2 0,0-2 1 0,0 3 0 0,0-1 1 16,0 2 1-16,0 2 0 0,0 0 0 0,2 2 0 0,-2-1 0 0,2 0 1 15,-1 3 1-15,-1-1-2 0,2 1 0 0,-1-1-2 0,1 2 0 0,1-2-1 16,-1 1-2-16,-1-2 0 0,3 2-2 0,-1-3-1 0,0 0 0 16,1 0-2-16,0-1 0 0,-1-1 0 0,0-1 0 0,-1-2 0 0,-1 2-2 15,2-3 2-15,-1 2-1 0,0-3 1 0,-1 2-1 0,1-4 0 16,-2 1 1-16,2 1 1 0,-1-2-1 0,-1-2 0 0,3 1 0 0,-3-1 0 16,0 1 0-16,0-2 0 0,0-1-1 0,0 0 0 0,0 0 0 0,0-1 0 15,0-1-1-15,0 0 1 0,0-1 0 0,0 0 0 0,0 0-1 16,0 0 1-16,0-2 0 0,0 1 1 0,0-2-1 0,0-1 0 0,1 0 1 15,-1 1 1-15,0-2 1 0,0 2 1 0,0-2-1 0,0-1 0 16,0 2 0-16,0-1 1 0,0 0-1 0,0-3 2 0,0 3 0 0,0-2 0 16,0 2 2-16,0-2-1 0,0 1 1 0,0 1-1 0,0-1 2 0,0 0 0 15,0-2-1-15,0 4 1 0,0-1 1 0,0 0-1 0,0-1 1 0,0 1 0 16,0-1-2-16,0 1 1 0,0-1-1 0,0 1-1 0,0 0 1 16,0-2-2-16,0 2 0 0,0 0 2 0,0-1-1 0,0 1 0 15,-1-2-1-15,1 1 0 0,0 1 0 0,0-2-1 0,0 0 0 0,0 3 0 16,0-1 2-16,0-3-1 0,0 3-1 0,0 0 1 0,0-2-1 15,0 0 0-15,0 1 0 0,0 1 1 0,0-1-2 0,-3-1 0 16,3 1 1-16,0 0 0 0,0 1 1 0,0-2-1 0,0 2-1 0,0-2 0 16,-1 1 0-16,1 0 0 0,0 1 2 0,-2-1-1 0,2-2-1 0,0 0 1 15,0 2-1-15,0-2 2 0,-2 0-2 0,2 0 0 0,0 0 1 16,0 0 0-16,0 1 2 0,0-1 0 0,0 0 2 0,0 0 0 16,-1 2 0-16,1-2 1 0,0 0 0 0,-2 0 1 0,2 0 2 15,-2 0 0-15,-1 0 2 0,2 0 1 0,-1-2-1 0,-1 1-1 0,0 1-1 16,-2-2 1-16,0 2-2 0,-1 0 0 0,1-2-2 0,0-1 0 15,-3 3-1-15,1-4-2 0,-3 3 0 0,2-1-3 0,-3 1-3 0,0-3-2 16,1 2 1-16,-5-1-2 0,4-1 1 0,-3 3-2 0,-1-2 1 16,1 2-2-16,-2-2-1 0,-1 3-1 0,1-3 0 0,0 1 1 0,-1 1 0 15,-2-3 0-15,1 4 2 0,1-1-1 0,-2 0-1 0,2 1-1 16,-2-2 0-16,1 2-1 0,1 0 1 0,-2 0 1 0,3 0 1 0,-1 0 2 16,1 0-1-16,0 0 1 0,2 2 1 0,-2-2 1 0,4 1 0 15,-2 0 2-15,1-1 2 0,1 2 2 0,0-2 1 0,2 2 1 0,-2-2 1 16,4 0 1-16,-2 0-1 0,2 0 0 0,-1 0 1 0,1 0 0 15,2 0 0-15,-1 0-1 0,2 0 1 0,-2 0 0 0,2 0 0 0,2 0 1 16,-2 0-1-16,2 0 0 0,0 0 0 0,-2 0 0 0,4 0-1 16,-1 0 1-16,-1 0 0 0,1 0 0 0,2 0-1 0,-1 0 1 15,1 0-1-15,0 0-1 0,0 0 1 0,0 0-1 0,0 0-1 0,0 0-1 16,0 0 0-16,0 0-1 0,0 0-1 0,0 0-2 0,0 0-1 16,1-2-3-16,-1 0-2 0,2 2-3 0,-2 0-2 0,3 0-4 15,-1 0-2-15,-1 0-1 0,2 0 0 0,0 0 0 0,1 0-1 0,0 0-2 16,0 0 2-16,0 0 0 0,3 0-2 0,0 0 1 0,1 0 0 15,2 0-1-15,2 0 2 0,-2 0 1 0,1 0 0 0,3 0-2 0,-1 0-1 16,1 0-2-16,2 0-2 0,-2 0-1 0,2 0-2 0,1 0-1 16,-1 0-2-16,0-1 2 0,2 0 1 0,-1 1 1 0,-1-2-1 0,1 1 2 15,0-1 3-15,1 1-1 0,-1-2 2 0,-1 1 2 0,1 1 1 0,-2-1 3 16,0-1 2-16,0 0 3 0,-1 1 2 0,-3-2 3 0,3 1 3 16,-3 1 0-16,1-1 3 0,-2-1 1 0,1 3 1 0,-2-2 1 0,0-1 2 15,-1 2 0-15,-2-1 2 0,2-1 1 0,0 1 1 0,-2 1-1 16,-1-1 0-16,1 0 1 0,-1 0 0 0,-2-1 0 0,3 2 1 0,-1-1 0 15,-2 0 0-15,1 0 1 0,-1 1 0 0,0-1 0 0,0-1 3 0,-1 1-1 16,-1-2-1-16,2 2 2 0,0-2-2 0,-1 1-1 0,0 1-1 16,-1-2-1-16,2 1-3 0,-1-1 0 0,-2 1-2 0,2-3 0 0,-1 2-5 15,-1-2-1-15,3 1-4 0,-3-2-1 0,2 1 1 0,-2-3-2 16,2 2 1-16,-1-1 0 0,-1-3 0 0,0 3 0 0,0-3 0 0,0 0 0 16,2 2 0-16,-2-5 1 0,0 3-1 0,0-1 1 0,0 0 1 15,0-1 0-15,1-1-1 0,-1 2-1 0,2-2-1 0,-2 0-2 0,3 0-1 16,-2-2 0-16,-1 2-1 0,2-1-2 0,-2-1 0 0,2 1 0 15,-1 1-1-15,-1-2 1 0,2 1 2 0,-1-1-1 0,1 0 0 0,-2 1 0 16,2 0 2-16,-1-2 0 0,-1 3 1 0,2-2 1 0,-1 0 2 0,-1 1 1 16,2 1 0-16,-2 0 0 0,0-2 1 0,0 4 2 0,0-2 0 15,0 2 1-15,0-1 0 0,0 2-1 0,0 0 2 0,0-1 0 0,0 1 2 16,0 0 0-16,0 1-1 0,0 0 2 0,0-1 2 0,0 2 0 0,0 0 1 16,0-1-2-16,-2 1-3 0,2 1 2 0,-1 1 4 0,1-4-1 15,-2 3 1-15,2 0-1 0,-1 0 2 0,-1 0 0 0,2 0 2 0,-2 0 0 16,2 2-1-16,-1 0 0 0,-1-1 1 0,2 0-1 0,-1-1 2 0,-1 2 0 15,2 1-1-15,-2-2-1 0,2 1-1 0,-1 2-2 0,-2-1 0 16,3 0-2-16,-2 1-2 0,2 0 1 0,-1 1 1 0,-1-2 2 16,2 2-2-16,-1-2 0 0,-1 2 0 0,2 1-1 0,-2-2 1 0,2 1 0 15,-3 1 2-15,3-2 2 0,-1 1-2 0,-1 1 2 0,2-2 1 0,-2 2 0 16,2-1-2-16,-1 2 0 0,-1-1 0 0,1 1 1 0,1-1 1 16,-4-1 1-16,4 2 1 0,-3-1 0 0,3-1-2 0,-3 1 1 0,2 0 1 15,-1 0 0-15,1-1 0 0,-1 2 0 0,0 1 0 0,1-3 1 16,-1 2-1-16,-1-1 0 0,1 0 0 0,1 0-1 0,-1 0-1 0,0 1 0 15,-1-1-2-15,0 2 0 0,0-2-1 0,2 0 1 0,-1 1-1 0,-1-1 0 16,1 0-1-16,1 3-1 0,-2-5 0 0,-1 5 0 0,1-3 0 16,1-1 0-16,-1 2 1 0,0-1 0 0,-1-1 0 0,-1 3 1 0,0-2-1 15,2-1 0-15,-2 3 0 0,2-3-1 0,-2 2-1 0,-1 1 0 16,1-1-1-16,0 0-1 0,-1 0-1 0,0 0-2 0,-2 1 0 0,0-2-3 16,0 1-1-16,0 1-1 0,0 1-1 0,-3-2 0 0,2 1 0 15,-2 1 0-15,0-2-1 0,-1 2 0 0,-2 0 1 0,3 0 0 0,-3 0 1 16,1 0 0-16,-1 0 1 0,1 0 0 0,-2 0 2 0,4 0 0 0,-1 0 0 15,-2 0 1-15,2 0-1 0,-1 0 2 0,0 0-1 0,2 0 2 0,-1 0 1 16,2 0 0-16,0 0 2 0,0 0 2 0,2 0-1 0,0 0 1 16,0 0 0-16,2 0 3 0,-1 0 0 0,2 0 2 0,1 0 2 0,0-1 0 15,0 1 0-15,1 0 1 0,1 0 0 0,-1 0 0 0,3 0 2 16,-1-2-2-16,1 2 0 0,0 0 0 0,0 0-1 0,0 0-2 0,0 0-2 16,0 0-1-16,0 0-3 0,0 0-3 0,1 0-2 0,1 0-1 0,-1 0-3 15,1 0-2-15,0 0-2 0,-1 0 0 0,3 0-1 0,-2 0-1 16,0 0 1-16,1 0 0 0,0 0 1 0,2 0 2 0,-2 0 1 0,2 0 1 15,1 0 1-15,-1 2 3 0,1-2 1 0,-1 1 3 0,1 1 1 16,3-2 1-16,-4 1-2 0,3 1 0 0,-1-2 0 0,-1 1-2 0,3 1 2 16,-1-2-1-16,-1 1 0 0,-1 1 0 0,3-2 1 0,-2 1-1 0,-1 1-1 15,2-2-1-15,1 1 2 0,-1 0 0 0,2-1 0 0,-1 2 0 16,2 0-2-16,-1-2-1 0,2 1 0 0,-2-1-1 0,3 2 0 0,-1-2-2 16,1 0-3-16,-1 0 0 0,1 0-3 0,1 2 1 0,-1-2-1 15,2 2 0-15,-3-2-1 0,1 0 1 0,-1 0 1 0,1 0 0 0,-2 0 1 16,0 1 1-16,-3-1 0 0,2 0 1 0,-3 2 1 0,1-2 1 0,-3 0 3 15,0 0 0-15,0 0 1 0,-1 0 1 0,-1 2-1 0,0-2 2 16,-1 0 1-16,-2 0 1 0,0 0-1 0,0 0 2 0,0 0 0 16,0 0 1-16,0 0 2 0,0 0-1 0,0 0 1 0,0 0-1 0,0 0 0 15,0 0-1-15,0 0-1 0,0 0-4 0,0 0-6 0,0 0-13 0,0 0-18 16,0 0-28-16,0 0-35 0,0 0-54 0,0 0-61 0,0 0-90 0,0 0-104 16,0 0-58-16,0 0-36 0,-2-2-18 0</inkml:trace>
  <inkml:trace contextRef="#ctx0" brushRef="#br0" timeOffset="109824.916">11856 2034 93 0,'-3'0'165'0,"1"-2"-22"0,-1 1-16 16,2 1-11-16,-1-2-9 0,0 1-8 0,2 1-8 0,-1 0-5 0,1 0-3 15,0 0-3-15,0 0-1 0,0 0-4 0,0 0-4 0,-2 0-5 0,2 0-5 16,0 0-5-16,0 0-4 0,0 0-5 0,0 0-2 0,0 0-2 15,0 0-1-15,0 0-3 0,0 0-2 0,0 0-3 0,0 0-4 0,0 0-2 16,0 0-3-16,0 0-2 0,0 1-3 0,0-1-3 0,2 2-2 0,-1-2-1 16,-1 1-3-16,2 1-2 0,-2-2-2 0,2 0-3 0,-1 0-1 15,-1 0-3-15,2 0-1 0,-1 0-1 0,-1 0 1 0,2 0-1 0,2 0 0 16,-2 0 1-16,1 1-2 0,-1 0 2 0,-1-1 0 0,1 2 2 0,1-2 3 16,0 1 0-16,2 1 4 0,0 0 1 0,1-1 2 0,0 1 2 15,4 3 0-15,-2-3 2 0,4 1 1 0,0 1-1 0,3-1 2 0,-2 1 0 16,4-1 0-16,-1 2-1 0,3-3-3 0,3 1 0 0,-3 2-3 0,5-2-2 15,-2 1-2-15,2-1 0 0,-2 0-2 0,5 0 0 0,-2 2-3 16,0-2-1-16,2-1-1 0,0 0-1 0,-1 1-3 0,1 0-1 0,-1-1 0 16,0 3-2-16,0-5-1 0,1 2 0 0,0 1 0 0,-3-1 0 0,1 0-1 15,0-2 0-15,-3 0 1 0,2 0 0 0,-3 3 1 0,1-3 1 16,-2 0 1-16,-2 0 2 0,1 0 2 0,0 0 2 0,-5 0 1 16,-1 0 0-16,2-3 0 0,-2 3 0 0,-2 0 1 0,-1 0 3 0,-1-2 2 0,-1 0 4 15,-2 2 5-15,-1 0 4 0,0 0 7 0,-2 0 5 0,0 0 6 16,1 0 3-16,-2 0 5 0,1 0 4 0,-3 0 2 0,0 0 2 0,0 0 0 15,0 0 0-15,0 0-2 0,0 0-2 0,0 0-5 0,0 0-6 16,0 0-6-16,0 0-7 0,0 0-6 0,0 0-5 0,0 0-6 0,0 0-4 16,0 0-4-16,0 0-2 0,0 0-2 0,0 0-2 0,0 0-1 15,0 0-1-15,0 0-1 0,0 0 0 0,0 0 0 0,0 0 0 0,0 0 2 16,0 0 0-16,0 0 2 0,0 0 0 0,0 0 2 0,0 0 1 0,0 0 2 16,0 0 0-16,0 0 1 0,0 0 1 0,0 0-1 0,0 0 1 15,0 0 2-15,0 0-1 0,0 0 1 0,0 0-1 0,0 0 1 0,0 0-1 16,0 0 1-16,0 0-2 0,0 0 0 0,0 0 0 0,0 0-1 15,0 0-1-15,0 0 0 0,0 0-3 0,0 0-1 0,0 0-3 0,2 2-1 16,-2-2-2-16,0 0-2 0,0 2-1 0,0-2-3 0,0 0-2 16,0 0 0-16,0 0-1 0,2 3 1 0,-2-3 2 0,1 4 1 15,1-3 1-15,0 1 1 0,-2 0 3 0,1 1 3 0,-1-1 0 0,2 1 1 16,-1 0 2-16,-1 0 2 0,2 2 3 0,0-1 2 0,-1-1-1 0,1 2 1 16,-1-1 1-16,1 0-1 0,0 1 1 0,-1 0 1 0,3 2-1 0,-2 0 1 15,0 0 2-15,-1-1 1 0,1-1 1 0,0 3-1 0,-1 1 1 16,1-1 1-16,-1 0 2 0,1 0 0 0,0 3 1 0,-1-3-1 0,1 4 2 15,-1-1 0-15,-1-1 3 0,2 4 0 0,-2-3 0 0,2 3-1 0,-1 1-1 16,-1-1 1-16,3 1-1 0,-1 0-2 0,-2 1 1 0,1 4-2 16,-1-5 0-16,2 4-2 0,-1 0-1 0,-1 0-1 0,2-1-2 15,-2 1 0-15,2 2-3 0,-1-1 1 0,-1 0-1 0,3 1 0 0,-1 0-2 16,0-2-1-16,-1 1 0 0,2 0 0 0,-1 2-1 0,0-3-1 0,-1 2 0 16,4 0 0-16,-2 0-1 0,0-1-1 0,0-1 0 0,0 2 0 15,-1-1-2-15,1 1 1 0,0-2-1 0,1 3-1 0,0-3 0 0,-1 2-2 16,0-2 0-16,-1 2 1 0,0-1 2 0,-1 1-1 0,2-4 3 0,-1 3-1 15,1 0 3-15,-1-1 2 0,0 0 1 0,-2-2 2 0,1 1 0 16,-1 2 2-16,2-4 2 0,-1 2 2 0,-1-1 1 0,3 1 0 0,-3-2 2 16,2-1-1-16,-1 2 1 0,-1-1-1 0,2 1 1 0,-1-1 0 0,-1 0-1 15,2-2 1-15,0 1-1 0,-1 2-1 0,1-3 0 0,-1 3 1 16,1-1-1-16,-2 1 0 0,2-1 0 0,-1 1 0 0,1 0-2 0,-2-2 0 16,2 3-2-16,-1-2 1 0,-1 0 0 0,2 0 0 0,-1 0-1 15,-1 2-2-15,3-1 1 0,-3-2-1 0,2 1-1 0,-1 0 1 0,-1 1-2 16,0 0 0-16,0-2 1 0,0 0-2 0,0 0 0 0,0 1-1 15,0 0 0-15,0-3 1 0,0 2-1 0,0 0 0 0,0-2 0 0,0 1-1 16,0-2-1-16,0 1-1 0,0 1 0 0,0-2 0 0,0 1 1 16,0-1-1-16,0 0 0 0,0 0 0 0,0 2 0 0,0-2 0 0,0 1 0 15,0-1-2-15,0-1 2 0,0 0 0 0,0 2 1 0,0-1 0 0,0-2-2 16,0 3 1-16,0-1 0 0,0-2 0 0,0 2-2 0,0-1 1 16,0 2-1-16,0-3 1 0,0 2 1 0,0 0-2 0,0 0 2 0,0-1 0 15,0 1 1-15,0-1 2 0,0 2 0 0,0-2 0 0,0 0 1 16,0 0 2-16,0 0 1 0,0 2 2 0,0-3 0 0,0 1 1 0,0-1 0 15,0-1 0-15,0 2-1 0,0-2 2 0,0 0-1 0,2-1 0 16,-1 0 1-16,-1 0-1 0,2 0 0 0,-2-1-1 0,2-1-1 16,-1-1 1-16,-1 2-1 0,2-1-1 0,0-2 1 0,-2 1 1 0,1-2-2 15,-1 3 1-15,0-4 0 0,0 1-2 0,2 1 1 0,-2-1-1 16,0-1 2-16,0 1-2 0,0-2 1 0,0 2-1 0,0-2 2 0,0 1 0 16,0 0-1-16,0-2 1 0,0 0-1 0,0 0 2 0,0 0 0 15,0 0 0-15,0 0 1 0,0 0-1 0,0 0 1 0,0 0 1 16,0 0 0-16,0 0 0 0,0 0 1 0,0 0 1 0,0 0-2 0,0 0 1 15,0 0 0-15,0 0 0 0,0 0 0 0,0 0 0 0,0 0 0 16,0 0-1-16,0 0 0 0,0 0 0 0,0 0 0 0,0 0-1 0,0 0 1 16,0 0-1-16,0 0 0 0,0 0 0 0,0 0 0 0,0 0-2 15,-2 0 1-15,2 0-1 0,0 0-1 0,-1 0 1 0,1 0 0 16,-4 0-2-16,4 0 1 0,-1 0-1 0,-1 0 0 0,2 0-1 0,-2 0 0 16,-1 0 0-16,0 0-2 0,0 0 0 0,2 0 0 0,-1 0 0 15,-1 0-2-15,0 0 0 0,-1 0 0 0,0-2-2 0,-1 2 1 16,-3 0 0-16,2-2 0 0,-4 2-1 0,2 0 1 0,-1 0 0 0,-1 0-1 15,-2 0-1-15,-1 0 1 0,0 0-1 0,-2 0 0 0,-1 0 1 16,-1 0-2-16,-1 0 2 0,-1 0-1 0,0 0 0 0,0 0 0 0,-1 2 1 16,-1 0 1-16,2-2 3 0,-3 0 0 0,2 3 1 0,0-3 1 0,0 2 1 15,0-2 3-15,2 0 2 0,-1 2 1 0,1-2 1 0,1 1 2 16,0 1 0-16,1-2 2 0,2 0-1 0,0 0 1 0,1 0 0 16,0 0-1-16,1 0 2 0,-1 0-1 0,2 0 0 0,1 0 0 0,1 0-2 15,0 0 1-15,-1 0-2 0,1 0 0 0,1 0-2 0,0 0 0 16,-2 0-1-16,3-2 0 0,-2 1-1 0,1 1 0 0,-1-2-2 0,0 2 0 15,-1 0-2-15,2-2 1 0,-3 2-2 0,3-3 1 0,-1 3-2 16,-1 0 1-16,2 0 0 0,0 0 0 0,0-2-1 0,1 2 2 16,-1-2-1-16,1 2 0 0,2 0 1 0,0 0-1 0,1 0 0 0,0 0 2 15,0 0 1-15,1 0 0 0,1 0 1 0,1 0 1 0,-1 0 0 16,2 0 0-16,0 0 0 0,0 0-1 0,0 0 0 0,0 0-1 0,0 0-2 16,0 0 0-16,2 0-3 0,-1 0-2 0,1 0-4 0,-2 0 0 15,2 0-3-15,-1 0-2 0,1 0-3 0,-2 0 0 0,2 0-2 0,-1 0-1 16,1 0-1-16,-1 0 2 0,-1 0 0 0,2 0 2 0,2 0 0 15,-1 0 3-15,-1 0 2 0,1 2 1 0,2 0 2 0,-2-2 0 16,4 0 3-16,0 3 1 0,-2-3 2 0,3 2 1 0,0-2 1 16,0 0-1-16,3 2 0 0,0-2 0 0,0 0-2 0,0 0 0 0,2 0-1 15,1 0-1-15,1 0-1 0,0-2-2 0,-2 2-1 0,2 0 1 16,2-2-3-16,-2-1 0 0,1 1-2 0,1 0 0 0,-2 1-1 0,0-2 0 16,0 2 2-16,0-2 0 0,-2 1 2 0,4 0 1 0,-4-1 0 0,1 0 3 15,1 0 0-15,-1 2 0 0,-1-2 1 0,0 3 1 0,0-3-1 16,-1 1 1-16,2 1-1 0,-2-3 1 0,-1 3-1 0,0 0 0 0,1-1-2 15,0 1 1-15,-2 1-1 0,-1-2-1 0,2 1 1 0,-1 1-1 16,-2-2 2-16,1 2-1 0,-1-1 1 0,0-1 1 0,0 2 1 16,1-1-1-16,-3-1 2 0,1 2 2 0,-1 0-1 0,0-2 0 0,-1 2 0 15,2-1 0-15,-3 1 1 0,0 0 1 0,0 0-1 0,-2-1 0 16,1 1 1-16,1 0 1 0,-2-2 0 0,0 2 2 0,-1 0 0 0,-1 0 0 16,0 0 1-16,0 0 0 0,0 0 1 0,0 0 0 0,0 0 1 15,0 0 1-15,0 0 0 0,0 0-1 0,0 0-1 0,0-1-2 16,0 1 0-16,0-3-1 0,0 1-1 0,0 2-1 0,0-1 0 0,0-1-2 15,0 0-2-15,0-1 0 0,0 3-2 0,0-4 1 0,0 3-2 16,0-2-1-16,-1-1 1 0,1 2-1 0,-2-1 1 0,2-2-2 0,0 2 0 16,0-1 1-16,-2 1-2 0,2-4 0 0,0 3 0 0,0 0 1 15,0-2-2-15,0 0 1 0,0 0 0 0,0 1 1 0,0-4 1 0,0 4 1 16,0-3-2-16,0 0 1 0,0 1 1 0,0-2-2 0,0 1 1 16,0 0-2-16,0 0-1 0,2 1-1 0,-2-3-2 0,2 1-3 0,-1 0 0 15,-1 2-4-15,2-2-3 0,1 0-2 0,-1 0-3 0,-1 0-3 16,1-2-3-16,1 3-2 0,-1-2 0 0,-1 0-4 0,1 1 0 0,-2-2-2 15,2 1-2-15,-1 0-2 0,-1-1-2 0,3 0 0 0,-1 1 1 0,-2-2 0 16,1-2 1-16,-1 2-1 0,2-1-2 0,-1-1-4 0,-1-1-2 16,2-1-4-16,-2 1-5 0,2-3-3 0,-1 0-4 0,-1-2-7 0,2-1-11 15,-1-2-19-15,1 1-22 0,0-2-34 0,1-2-40 0,0 0-49 16,0-1-55-16,2-2-54 0,-2-2-54 0,0 1-34 0</inkml:trace>
  <inkml:trace contextRef="#ctx0" brushRef="#br0" timeOffset="111625.4611">11891 2163 100 0,'-4'-2'137'0,"0"2"-12"0,1-1-8 0,1 1-2 0,-1-2-1 16,1 1-1-16,1 1-4 0,-1-2-6 0,-1 0-7 0,1 2-5 16,1-1-1-16,-1 1-5 0,1-1-8 0,-1 0-4 0,2 1-2 0,-2-2-2 15,1 1-2-15,1 1-3 0,0 0-2 0,0 0-1 0,0 0-2 16,0 0-3-16,0 0-3 0,0 0-4 0,0 0-3 0,0 0-4 0,0 0-5 16,3 0-5-16,-1 0-5 0,-1 0-4 0,2 0-5 0,-1 0-4 0,0 0-4 15,1 0-3-15,0 0-3 0,0 1-1 0,2 1 0 0,3-2-1 16,-2 1 0-16,4 0 0 0,0 0 1 0,0 1-2 0,3 0 1 15,4 1 0-15,-1-2 2 0,3 1-1 0,1-1 2 0,0 2-1 0,3-1-1 16,2-1 0-16,1 0-2 0,0 3-3 0,1-4-3 0,1 1-3 0,0 1-2 16,2-2-3-16,0 1-3 0,0 1-3 0,0-2-4 0,2 1 0 0,-1 1-1 15,-1-2 1-15,0 1-1 0,2 0 0 0,-2-1 0 0,0 0 2 16,-1 0 2-16,-1 0 2 0,-1 2 3 0,0-2 3 0,-4 0 3 16,2 0 3-16,-4 0 4 0,1 0 1 0,-3 0 0 0,0 0-1 0,0 0 4 15,-2 0 0-15,-2 0-1 0,-2 0 0 0,1 0 1 0,-2 0 1 0,1 0-2 16,-4 0 1-16,1 0 0 0,-1 0 0 0,-1 0 1 0,0-2-1 15,-1 2 1-15,0 0 0 0,0 0 0 0,-1-1-1 0,1 1 2 0,-3 0-1 16,2-1 0-16,-1 1 1 0,-2 0 0 0,2 0 1 0,-2-2-1 16,2 2 3-16,-2-1 1 0,0 1 1 0,0 0 3 0,0 0 3 0,-1 0 4 15,-2-2 5-15,2 2 3 0,-2 0 5 0,0 0 5 0,0 0 6 0,0 0 4 16,0 0 5-16,0 0 4 0,0 0 5 0,0 0 2 0,0 0 2 16,0 0 1-16,0 0-1 0,0 0-1 0,0 0-2 0,0 0-3 0,0 0-3 15,0 0-8-15,0 0-4 0,0 0-6 0,0 0-5 0,0 0-5 0,0 0-6 16,0 0-4-16,0 0-4 0,0 0-4 0,0 0-4 0,0 0-3 15,0 0-2-15,0 0-2 0,0 0 0 0,0 0 0 0,0 0 0 0,0 0-1 16,0 0 1-16,0 0-1 0,0 0 0 0,0 0 0 0,0 0-1 16,0 0 1-16,0 0-1 0,0 0-3 0,0 0-1 0,0 0-1 0,0 0-1 15,0 0-1-15,0 0-1 0,0 0-2 0,0 0-2 0,0 0 0 16,0 0-2-16,0 0-3 0,0 0 0 0,0 2-3 0,0-2 1 0,0 1 1 16,0 1-1-16,0-1 2 0,0 0 1 0,0 1 2 0,0 1 1 0,0-1 2 15,0 1 1-15,0-1 3 0,0 1 2 0,0 2 3 0,0-1 0 16,0-1 2-16,0 2 2 0,0 0 1 0,0 0 1 0,0 2 1 0,0-3 1 15,0 3 1-15,0 0-1 0,0 1 0 0,0 0 1 0,0-1 0 16,0 2 1-16,0-1-1 0,0 4 2 0,0-3 1 0,0 2-1 0,0 0 1 16,0-1 0-16,0 4-1 0,0 1-1 0,0-2 1 0,0 0-1 15,0 2 1-15,0 2 0 0,0 0-1 0,0-1 0 0,0 2-1 0,0-1 2 16,0 4-2-16,0-4 1 0,0 4-1 0,0 0 0 0,0-1-1 0,0-1-1 16,0 2 0-16,1 1-1 0,-1-3-1 0,2 2-1 0,0-1-1 15,-2 0 0-15,1 1 0 0,-1-1-1 0,2 1-2 0,-1-1 1 0,-1 0-2 16,2-1 0-16,-2 1 0 0,2-2-1 0,-1 1 0 0,-1-1-1 15,2 2 0-15,-1-2-1 0,-1 0-1 0,0 0 0 0,0 0 0 0,0-1 0 16,0-1 1-16,0 2 1 0,0 0 2 0,0-1 2 0,0 1 0 0,0-2 3 16,0 2 1-16,2-2 1 0,-2 4 3 0,0-5 0 0,3 2 2 15,-2-1 2-15,-1-1 1 0,2 2 1 0,-2-1-1 0,1 1 0 0,-1-2 0 16,0 0 0-16,2 0-1 0,-2 0 0 0,0 1 0 0,0-1-1 16,0 1 0-16,0-2 1 0,0 3 0 0,0-2-1 0,0-1 1 0,0 3-1 15,0-1 1-15,0 1 0 0,0-1 0 0,0 1 0 0,0 0-1 0,-2-2-1 16,2 3 2-16,-1-2-1 0,-1 0 0 0,2 0-2 0,-1 0 0 15,-2 1-1-15,3-3 0 0,-2 3-1 0,2-2-1 0,-1 0 1 16,-1 0-2-16,2 2 0 0,-1-2 0 0,-1 0-2 0,2 0 0 0,-2-1 0 16,2 2 0-16,-1-3-1 0,-1 2 1 0,2-1-1 0,0 1 0 0,0-1-2 15,0-2 2-15,0 2 0 0,0 0 0 0,-1-1-1 0,1 0 0 0,0 1 0 16,0-2-1-16,0 0 1 0,-2 2 0 0,0-2-1 0,2 1 2 16,-1-1 0-16,-1 0 1 0,2 0-1 0,-2-1 1 0,2 1 0 0,-1-1 0 15,-1 1 0-15,1 0 1 0,-1-2 0 0,-1 0-1 0,2 1 0 16,-1 1 0-16,1-2-2 0,-1 0 1 0,2-2 0 0,-2 3-2 0,2-4 1 15,-1 2 0-15,-1 0-2 0,2-1 2 0,-2 1-2 0,2-2 2 0,0 0 0 16,0 0-1-16,0-2 2 0,0 0 1 0,0 2 1 0,0-3 1 16,0 0-1-16,0 1 1 0,0 1 0 0,0-2 1 0,0 1 1 15,2 1 0-15,-2-3 2 0,0 1-1 0,2-1 1 0,-1 2-1 0,-1 0 1 16,2-1-1-16,-2 1 2 0,2 0-2 0,-1-2 2 0,-1 2-1 16,2-1 1-16,-1 2 0 0,-1-1 0 0,3-1 1 0,-3 0 0 15,2 3-1-15,-1-4 0 0,1 2 1 0,-1 0 0 0,-1 0-2 0,0 1 1 16,2-3 0-16,-2 2-1 0,0-2 0 0,2 1-1 0,-2-1 1 15,1 1-1-15,-1-1 0 0,0 0-1 0,0 0-1 0,0 0 1 0,2 0-1 16,-2-1 0-16,0 1 0 0,0-2 1 0,0 0-1 0,0 1 0 16,2 0 0-16,-2-2 1 0,0 0-1 0,0 0 0 0,0 0 1 0,0 0 3 15,0 0 1-15,0 0 1 0,0 0 2 0,0 0 1 0,0 0 0 16,0 0 1-16,0 1-1 0,0-1-1 0,0 0 1 0,0 0-1 16,0 0 0-16,0 0-1 0,0 0-2 0,0 2-1 0,0-2-3 0,1 0-1 15,-1 0 0-15,0 0-1 0,0 3-2 0,0-3 1 0,0 0 0 16,0 3 0-16,0-3 0 0,0 0 1 0,0 1 0 0,0-1 0 15,0 1 1-15,2 1 0 0,-2-2 0 0,0 1-1 0,1 1 1 0,-1-2-1 16,0 2 0-16,0-1 0 0,0-1 0 0,2 2 1 0,-2-2-1 16,0 2 0-16,0-2 0 0,0 0 0 0,0 0-1 0,0 0 1 0,0 0 1 15,0 0 3-15,0 0 2 0,0 0 2 0,0 0 3 0,0 0 4 16,0 0 3-16,0 0 3 0,0 3 4 0,-2-3 2 0,-1 0 3 0,-2 0-3 16,0 0-3-16,-5 0-20 0,0 0-26 0,-3 0-43 0,-1 0-50 15,-5 0-128-15,-5 0-168 0,-6 0-94 0,-5 0-54 0,-7 0-31 16,-4-3-17-16,-9 3-13 0</inkml:trace>
  <inkml:trace contextRef="#ctx0" brushRef="#br0" timeOffset="123357.6628">12816 3379 295 0,'-2'0'245'0,"2"0"-55"0,0 0-45 16,0 0-26-16,0 0-17 0,0 0-10 0,0 0-11 0,0 0-7 0,0 0-6 16,0 0-5-16,0 0-5 0,0 0-5 0,0 0-4 0,0 0-3 15,0 0-3-15,0 0-1 0,0 0-1 0,0 0 2 0,0 0 1 0,0 0 3 16,0 0 2-16,0 0 1 0,0 0 3 0,0 0 1 0,0 0 0 15,0 0 1-15,0 0 1 0,0 0 0 0,0 0-1 0,0 0 0 0,0 0-1 16,0 0-1-16,0 0-3 0,0 0-2 0,0 0-3 0,0 0-5 0,0 0-3 16,0 0-3-16,0 0-6 0,0 0-4 0,0 0-6 0,0 0-5 15,0 0-4-15,0 0-4 0,0 0-5 0,0 0-4 0,0 0-1 0,2 2-2 16,-1-2 0-16,2 1-1 0,3 1 2 0,-1-2 0 0,2 1 1 0,-1 1 2 16,4-2 2-16,0 1 2 0,3 0 1 0,1-1 2 0,2 2 0 15,1 0 3-15,1-2 1 0,2 1 1 0,2-1 0 0,2 2 0 16,0-2-1-16,1 0 0 0,-1 0-2 0,3 0 1 0,-2 0-1 0,3 0-2 15,-3 0 0-15,1 0-2 0,0 0 0 0,-1 0-1 0,0-2-2 0,-3 2-1 16,2 0 0-16,-2-1-2 0,0 1 1 0,-3-2-3 0,0 2-1 0,0-2 0 16,-3 2-1-16,-1 0-1 0,-2 0-1 0,0 0 1 0,0 0-2 15,-4 0 1-15,-1 0-1 0,1 0-1 0,-4 0-3 0,0 0-3 0,1 0-3 16,-1 0-4-16,0 0-4 0,-4 0-8 0,1 0-7 0,-1 0-13 16,-1 0-12-16,0 0-22 0,0 0-25 0,0 0-33 0,0 0-36 0,0 0-55 15,0 0-62-15,-4 0-56 0,-1 0-55 0,0 0-35 0</inkml:trace>
  <inkml:trace contextRef="#ctx0" brushRef="#br0" timeOffset="123991.5694">12902 3528 409 0,'-3'1'352'16,"0"1"-96"-16,1-2-62 0,-1 0-41 0,2 0-26 0,1 1-16 0,-2-1-10 15,-1 0-4-15,3 0-4 0,0 0-3 0,-1 2-5 0,1-2-5 16,0 0-5-16,-2 0-6 0,2 0-5 0,0 0-4 0,-2 0-5 0,2 0-2 16,-1 0-2-16,-1 0-2 0,1 0 0 0,-1 0-1 0,0 0-2 15,1 0-2-15,-1 0-2 0,-1 1-4 0,1-1-1 0,1 0-3 0,-1 2-2 16,0-2 0-16,-2 0-2 0,3 0-2 0,-1 0-2 0,0 0-2 0,-1 0-2 15,0 0-1-15,0 0-3 0,1 1-3 0,-1-1 0 0,-2 0-3 16,3 0 0-16,-1 0-2 0,-1 1-2 0,2-1-2 0,-1 0-1 0,0 0-2 16,1 0 1-16,-1 2-2 0,1-2 0 0,1 2 1 0,-1-2 0 15,-1 0-1-15,1 0 0 0,1 0 0 0,-1 0 1 0,-2 0-2 0,2 0 0 16,-1 0 0-16,2 0 0 0,-1 0 0 0,0 0 0 0,-1 3-1 16,1-3 0-16,1 0 0 0,-1 0-1 0,-1 0 0 0,1 0 0 0,1 0-1 15,-3 2 1-15,2-2-2 0,0 2 2 0,-1-2-1 0,2 0 0 16,-1 1 0-16,0-1 0 0,-1 2 1 0,1-2 0 0,1 0-1 0,-1 0 1 15,1 2 0-15,1-2 0 0,0 0-1 0,0 0 2 0,0 0 0 0,0 0-1 16,0 0 0-16,0 0 0 0,0 0-1 0,0 0 0 0,0 0-3 16,1 1-1-16,2-1 0 0,-1 0 0 0,0 0 2 0,1 0 1 0,0 2 2 15,2-2 2-15,2 0 2 0,1 1 0 0,1-1 1 0,1 0 2 16,1 0 2-16,2 0 1 0,3 0 1 0,-2 0 2 0,5 0 2 0,2 0-1 16,-4 0 0-16,5-1-2 0,0-1-2 0,2 2-2 0,0-1-3 0,1-1 0 15,2 2-2-15,0-2-1 0,0 2-2 0,-1 0 0 0,0 0-1 16,-1 0-2-16,2 0-1 0,0 0-1 0,-2 0 0 0,0 0 0 15,-4 0-1-15,3 2 0 0,-4-2 0 0,2 2 1 0,-4-1-1 0,-1-1 0 0,-1 2 0 16,-2-1 2-16,1-1-1 0,-2 1 0 0,-3-1 1 0,0 0 0 16,-1 3 2-16,1-3 1 0,-6 0 1 0,3 0-1 0,-2 0 4 0,0 0-1 15,-3 0 1-15,1 0 0 0,-1 0 2 0,1 0-1 0,-3 0-1 16,0 0-3-16,0 0-3 0,0 0-7 0,0 0-5 0,0 0-8 16,0 0-9-16,0 0-8 0,0 0-13 0,0 0-14 0,0 0-13 0,0 0-18 15,0 0-19-15,0 0-29 0,0-3-36 0,0 3-35 0,0 0-37 0,-3 0-64 16,0-1-74-16,-1 0-42 0,3-1-21 0</inkml:trace>
  <inkml:trace contextRef="#ctx0" brushRef="#br0" timeOffset="124703.3089">13453 3309 189 0,'-2'-3'342'0,"0"-2"-60"15,2 2-62-15,-1 0-35 0,-1 0-23 0,2 0-16 0,-2 2-11 0,2-2-11 16,-1 0-10-16,-1 1-8 0,2 2-3 0,-1-3-6 0,-1 1-6 16,2 0-6-16,-2 1-4 0,1-3-5 0,-1 3-6 0,2 0-2 0,-2-2-4 15,0 3-1-15,0-3-1 0,2 3 0 0,-1-1 0 0,-1 1-3 16,2-1 1-16,-1-1-3 0,1 2-2 0,-2-1-3 0,0-1-3 0,2 2-6 15,-1-2-2-15,1 2-4 0,0 0-2 0,0 0-2 0,0 0-5 16,0 0-6-16,0 0-4 0,0 0-4 0,0 0-6 0,0 0-5 0,0 0-5 16,0 0-5-16,0 0-3 0,0 0-4 0,0 0-1 0,0 0-5 15,1 2 0-15,-1-2-2 0,2 3-2 0,0-1 0 0,-2-1 2 0,1 0 1 16,2 2 1-16,-1 1 5 0,2 1 1 0,1-2 4 0,-2 2 3 0,2 0 4 16,2-1 2-16,-1 2 4 0,1 2 2 0,2-2 1 0,-3 3 2 15,2-2 0-15,4 1 1 0,-4 0 0 0,2 1 0 0,1-2-1 0,-2 2 0 16,4 0-1-16,-2 0 1 0,0 0-2 0,3-2 1 0,-1 2-1 0,-2 0-2 15,3 0 1-15,-1-1-1 0,-1-1 0 0,0 1-2 0,-1 1 0 16,1-4-1-16,-2 2-1 0,2 0-1 0,-4-1 0 0,2-2-1 0,-2 1-1 16,1 2 1-16,-1-5 0 0,-3 3 0 0,1-2-1 0,0 0 1 15,-1-2 0-15,-2 2 1 0,1 0 0 0,-3-1 1 0,2-1 0 0,-1 1-1 16,-2-2 1-16,2 1-2 0,-2-1 1 0,0 0-1 0,0 0 0 0,0 0-2 16,0 0 0-16,0 0-2 0,0 2 0 0,-2-2-1 0,2 1-2 15,-2 1 0-15,2-2-1 0,-1 1 1 0,-1 1 0 0,-1-2 1 16,1 1 1-16,-1 1 1 0,0 0 1 0,-3 0 0 0,1 0 3 0,0 1 1 15,-1 1 2-15,1-1 1 0,-1 2 2 0,-2-3 0 0,0 4 1 0,0-4-1 16,-1 5 1-16,1-2-1 0,2-2 2 0,-3 3-1 0,-3 0 2 16,4-1 0-16,-2 2 1 0,0 0 0 0,-2 0 0 0,3 0 1 0,-2 0 1 15,0 1 1-15,0-1 0 0,-2 1 0 0,2 0 0 0,0-1-1 0,0 1 0 16,1 0-1-16,0-1 0 0,0 3 0 0,2-3-1 0,-3 1 0 16,3 1-1-16,0-3 0 0,0 1 0 0,1 0 0 0,0 0-2 0,1-1 2 15,1-1 1-15,0 1 0 0,0-2 1 0,1 1 1 0,-1-3 1 16,4 1 0-16,-3 1 3 0,1-1 1 0,1-2 0 0,1 3 3 0,-1-4 3 15,1 0 1-15,1 0 2 0,0 0 0 0,0 0 3 0,0 0 2 0,0 0 0 16,0 0 1-16,0 0 2 0,0 0-1 0,0 0 2 0,0 0-1 16,0 0 1-16,0 0-3 0,0 0-7 0,0 0-10 0,0 0-16 0,0-4-19 15,0 3-28-15,1-1-32 0,1 1-43 0,-1-3-46 0,-1 1-74 16,2 2-88-16,-2-3-90 0,2-1-90 0,-1 1-52 0,-1-1-31 0,2-1-13 16</inkml:trace>
  <inkml:trace contextRef="#ctx0" brushRef="#br0" timeOffset="125607.3732">13958 3394 244 0,'0'-3'418'0,"0"-1"-76"0,0 1-58 15,0-2-51-15,0 2-31 0,0 0-19 0,-1 0-13 0,1 0-11 0,0 0-13 16,0 2-13-16,0-1-13 0,0 1-11 0,0-2-11 0,-2 3-9 15,2 0-11-15,0 0-12 0,0 0-8 0,0 0-10 0,0 0-10 0,0 0-9 16,0 0-9-16,0 0-11 0,0 0-9 0,0 0-9 0,0 0-6 16,0 0-5-16,0 3-4 0,2-2-1 0,-2 2 1 0,1 0-1 15,-1 0 2-15,3 2 1 0,-1-1 2 0,0 2 3 0,1 0 3 0,0-1 4 16,0 5 4-16,1-3 5 0,1 2 4 0,-1 1 1 0,0-1 3 0,1 1 1 16,-2 1 1-16,2 0 0 0,-1 1 0 0,1-1 0 0,-1 1 0 0,0 0 0 15,0 2 1-15,0-2-1 0,1-2 1 0,-1 2-1 0,1 0 1 16,-1 0 0-16,0-1 0 0,0 0-1 0,1 0 1 0,-2-1 1 0,0 1-1 15,3-2 0-15,-3 0-1 0,0-1 0 0,0-1 0 0,1 1-1 16,-1-2 0-16,0-3-1 0,0 4 1 0,-1-4 1 0,0 1 0 0,-1-1 1 16,3 1 3-16,-2-3 1 0,-2 1 2 0,2-1 3 0,-1-1 7 15,-1 0 9-15,0 0 8 0,0 0 9 0,0 0 6 0,2-1 6 0,0-1 4 16,-2 0 1-16,1-1 2 0,2-1 0 0,-1-2 1 0,0-1 1 0,1 2 0 16,0-2-1-16,0-2-5 0,1-2-8 0,-2 2-9 0,1-3-8 15,1 0-9-15,0-1-6 0,0 1-3 0,-1-3-4 0,0 1-2 0,3-3-2 16,-3 3-4-16,0-1-3 0,1-2-3 0,-1 3-3 0,0-2 0 15,0 0-2-15,0 1 1 0,-1 1 0 0,1 0 0 0,2-1 1 0,-2 1-2 16,0 3 0-16,0-2-1 0,0 2-1 0,-1 0 0 0,1 3 0 16,-1-3-2-16,-1 1-1 0,1 3-2 0,1 2-2 0,-3-1-6 0,2 0-8 15,1 3-9-15,-3-2-14 0,1 4-18 0,-1-2-20 0,2 3-18 16,-1-2-13-16,-1 2-19 0,2 2-18 0,0-1-22 0,-1 2-25 0,2 0-23 16,-1 2-20-16,0 1-31 0,1 0-31 0,0 1-63 0,0 0-76 0,-1 1-36 15,4 2-15-15,-3-1-8 0</inkml:trace>
  <inkml:trace contextRef="#ctx0" brushRef="#br0" timeOffset="126024.5275">14305 3522 65 0,'0'3'455'0,"0"-2"-53"16,0 1-84-16,0-1-72 0,0 1-70 0,0-2-43 0,0 0-33 0,0 0-19 16,0 3-16-16,0-3-8 0,0 1-8 0,0 1-5 0,0 0-7 15,0 0-5-15,1 0-8 0,-1 1-4 0,2-3-6 0,-1 4-3 0,1-1 0 16,1 0-1-16,-2 0 1 0,2-2 1 0,-1 2 3 0,1 1 2 15,1-1 1-15,-3 0 0 0,4-1 1 0,-2 3 1 0,2-3 3 0,2-1 0 16,-2 1 3-16,0 1 1 0,0-3 0 0,1 1 1 0,0-1 0 16,1 0 1-16,1 0 0 0,-2 0 1 0,3-1-1 0,-2-1 2 0,-1 1-1 15,2-2 1-15,1-2-2 0,-2 3-1 0,-1-3-2 0,2 1 0 16,-3-3 1-16,3 1 0 0,-4-1-1 0,1 2-1 0,0-2 1 0,-2 1 2 16,-1-2 3-16,0 2 0 0,-1-1 3 0,-1 0 0 0,0 0 0 15,-1 2 0-15,1-2 2 0,-4 1-1 0,3 2-3 0,-3-1-2 0,1 1-2 16,-2 1-3-16,2 0-5 0,-3 0-6 0,2 0-6 0,-1 1-6 15,-2 1-4-15,2 1-5 0,-3 0-3 0,-1 1-3 0,1 1-2 0,0-1-2 16,-1 2 0-16,1 2 0 0,0-2 1 0,2 3 2 0,-4-3-1 0,4 6 2 16,0-4 1-16,-1 3 3 0,2 1 4 0,-2-1 0 0,2 0 3 15,2 2 2-15,0 0 1 0,1-2 1 0,0 5 1 0,2-4-1 0,0 3 2 16,4-3 1-16,-3 2 0 0,2 1 0 0,1-3-1 0,0 3-1 16,5-3-4-16,0 1-5 0,-3-1-5 0,5 0-11 0,-2-1-11 0,4-2-15 15,0-1-16-15,-1 2-17 0,6-3-18 0,-4-1-21 0,3 0-24 0,-1-3-19 16,3 0-20-16,-1 0-18 0,1-3-22 0,-4 0-17 0,3-1-17 0,-3 1-6 15,1-3-2-15,0 0 4 0,-3 0 4 0,-2-2 15 0,1-1 21 16</inkml:trace>
  <inkml:trace contextRef="#ctx0" brushRef="#br0" timeOffset="126307.9441">14701 3556 13 0,'0'-10'200'0,"-1"2"24"15,-1-1 12-15,1 2 9 0,-3-1-6 0,3 1-10 0,-1 2-17 16,2-1-16-16,-2 2-18 0,2 0-17 0,-1 0-21 0,1 1-18 0,0 2-23 16,0-1-24-16,0 0-18 0,1 1-14 0,-1 1-15 0,0 0-13 15,2 0-12-15,1 0-8 0,1 1-8 0,-1 1-5 0,0 1-3 0,0 0-3 16,3 1 0-16,-3 0 0 0,2 0 1 0,-2 2 4 0,2-1 2 15,0 2 3-15,1 1 1 0,-1 1 3 0,-1-1 1 0,0 1 1 0,1 2 3 16,-2-2 0-16,0 3 4 0,0-3 2 0,0 3 3 0,-2-1 0 0,1-2 3 16,-2 4 2-16,2-4 4 0,-2 0 5 0,0 0 5 0,0-2 4 15,0 1 6-15,0 0 6 0,0-3 8 0,-2-1 8 0,2-1 9 16,-2 1 8-16,2-1 12 0,-1-1 10 0,-2-1 13 0,3-1 12 0,0 0 5 16,0-1 1-16,-1-1-1 0,-1-1-3 0,2-1-4 0,0 1-7 0,0-1-7 15,0-3-11-15,0 0-11 0,0-2-13 0,0 0-16 0,2-2-17 16,-1 0-18-16,2 1-20 0,-2-3-13 0,3 1-9 0,-1 0-7 0,0-1-8 15,2 1-6-15,0-1-7 0,-2 0-7 0,4 1-9 0,-2 1-8 16,0 2-7-16,0-1-12 0,0 0-10 0,0 3-16 0,1 0-17 0,0 2-21 16,-1 1-22-16,0-1-24 0,-1 2-22 0,1 2-35 0,1-1-43 0,-1 2-65 15,0 0-77-15,0 2-43 0,0-1-27 0</inkml:trace>
  <inkml:trace contextRef="#ctx0" brushRef="#br0" timeOffset="126924.4715">14987 3505 176 0,'0'-5'592'16,"0"3"12"-16,0 0-37 0,0-1-60 0,0 2-96 0,0 0-117 15,0-2-68-15,0 0-45 0,0 3-30 0,0 0-23 0,0 0-21 0,0 0-22 16,0 0-19-16,0 0-19 0,0 0-16 0,0 0-13 0,0 0-11 16,0 0-10-16,0 0-7 0,0 0-7 0,0 0-4 0,0 0-2 0,0 0-3 15,0 3-1-15,0 0 0 0,0-2 2 0,0 0 2 0,0 2 0 16,0 1 3-16,0 1 3 0,0-3 3 0,0 4 3 0,0-2 3 0,0 1 4 15,0 1 3-15,2 0 4 0,-1-1 2 0,-1 2 0 0,2 0 2 0,0 0 1 16,-1 0 0-16,1 1 0 0,-1-3-2 0,1 3 1 0,1-3-2 16,0 2-2-16,3 0-2 0,-1-1-4 0,0-1-5 0,0 1-5 0,1-2-6 15,-1 1-5-15,4-3-8 0,-1 1-6 0,0 1-6 0,3-3-7 16,-3 1-2-16,3-2-2 0,0-2 1 0,0 1 3 0,-1-3 2 0,1 0 4 16,0 0 7-16,-1-2 9 0,0 0 8 0,-2 0 11 0,0-3 11 15,0 1 12-15,1-1 12 0,-4 0 11 0,0-1 11 0,0-1 9 0,0 1 8 16,-1-2 7-16,-1 0 6 0,1 1 5 0,-1 0 3 0,-2 2 6 15,1-2 2-15,-2 2 0 0,2 0 0 0,-2 0 0 0,0 1-2 0,0 1-2 0,0 1-5 16,0 1-5-16,0 0-8 0,0 1-7 0,0-1-8 0,0 2-11 16,0 2-10-16,0 0-13 0,0 1-9 0,0 0-12 0,0 0-11 0,0 0-12 15,0 0-7-15,0 0-7 0,0 1-4 0,-2 0-2 0,2 5-1 16,-2-2 2-16,2 3 1 0,-1 1 5 0,-1 0 4 0,1 5 3 16,-3 2 5-16,3-1 7 0,-1 6 6 0,-2 0 7 0,1 1 2 0,-1 6 3 15,1 0 1-15,2 1 1 0,-3 1-2 0,1 3 0 0,-2 2-1 0,2 0-2 16,-3 2-1-16,1 0-1 0,2 2-3 0,-2-1-2 0,2 1-1 15,-2 1-1-15,2-2-2 0,0 1-2 0,0-2 2 0,0 0 1 0,0-1 0 16,0-3 2-16,-1 1 3 0,-1-1 2 0,2-2 3 0,-3-2 3 0,3-3 2 16,-2 0 1-16,2-1 4 0,-2-4 4 0,0-3 1 0,-1 0 6 15,-1-2 1-15,-2-3 3 0,1-2 5 0,-1-1 9 0,-2-1 7 16,0-2 6-16,-2-3 3 0,1-1 2 0,-6-3 2 0,2-2 3 0,-2-1 0 16,-2-4 1-16,1 0 1 0,-2-4 1 0,0-2 0 0,-1-4 0 15,1 1-4-15,-1-4-8 0,5-1-7 0,-1-2-7 0,1-3-10 0,1-1-13 16,3-1-14-16,-1 0-14 0,6-2-14 0,0-1-15 0,5-1-20 15,1 0-19-15,2 0-19 0,2-1-20 0,4 1-25 0,3 0-28 0,3-1-28 16,2 2-29-16,3-1-24 0,1 1-25 0,4 1-42 0,2 2-51 0,0 2-79 16,3 0-93-16,1 5-43 0,2-2-20 0,0 3-3 0</inkml:trace>
  <inkml:trace contextRef="#ctx0" brushRef="#br0" timeOffset="127724.6598">15747 3433 84 0,'0'-1'531'0,"2"-1"-20"0,-2-1-38 16,2 1-68-16,-1 2-84 0,-1-3-57 0,0 1-42 0,0 0-26 15,0 1-20-15,0-3-13 0,0 4-8 0,0 0-8 0,0-3-6 0,0 2-10 16,0 0-10-16,-1-1-11 0,1 2-12 0,-2-1-12 0,2 1-9 16,0-2-9-16,-2 2-5 0,2 0-6 0,0-2-9 0,0 2-6 0,-1 0-7 15,-1 0-7-15,1 0-8 0,-1 0-7 0,2 0-6 0,-3 0-7 16,0 0-4-16,2 2-4 0,-3-2-3 0,1 2-3 0,0-1-2 0,-2 1-1 15,0 0 1-15,-2 1-1 0,0 1 0 0,1 1 1 0,-2 0 1 0,-3 3 2 16,1-2 3-16,2 1 1 0,-2 2 2 0,0 2 1 0,0-1 1 16,2 0-1-16,-1 2 2 0,3-1-1 0,-1 0 1 0,1 1-1 0,-2 0 1 15,5 1 0-15,0-1 1 0,0 2 0 0,1-2-1 0,0 0 0 16,2 0 0-16,2-2 1 0,0 2 1 0,1 0-1 0,0-3 1 0,2 2 0 16,2-2 1-16,-2 0 0 0,3-2 0 0,0 1-1 0,1-3 0 0,3 0-3 15,-1-2-3-15,1 1-4 0,1-2-2 0,4-2-5 0,-4 0-6 0,4 0-4 16,0-2-4-16,-2-2-1 0,3 0-1 0,-3 0-1 0,1-3-1 15,2 1 1-15,-6-1 1 0,4-2 4 0,-2 1 4 0,-1 0 4 16,-2 0 5-16,1 0 6 0,-2-1 5 0,-2 0 8 0,0 1 6 0,1 0 6 16,-4 2 5-16,1-3 4 0,-1 3 5 0,-1-2 2 0,0 4 2 15,-1-1 0-15,-1 0 1 0,-1 0-2 0,-1 2-2 0,0-1-1 0,0 0-2 16,0 1-4-16,0 2-5 0,-1-1-7 0,-1 0-7 0,2 1-5 0,-2 1-7 16,-2-2-5-16,3 2-4 0,-1 0-2 0,-1 0-3 0,-1 2-1 15,1-2-1-15,0 1 1 0,-2 1-1 0,2 1 2 0,-3 0 2 0,3 1 0 16,-2 0 2-16,2-1 2 0,-2 2 1 0,2 0 2 0,-2 0 2 0,-1-1 2 15,3 2 1-15,-2 0-1 0,3 0 2 0,-1 1 3 0,2 0-1 16,-3 0 1-16,4-1 2 0,-1 2 0 0,1-2 1 0,0 1 1 0,0-1 1 16,1 0 1-16,-1 0 1 0,4 0 1 0,-3 0-1 0,1-2 1 15,1 3 3-15,0-3 1 0,0-1 0 0,3 2 2 0,-1-3 1 0,2 1 0 16,-1 0 1-16,1-2 0 0,2-1 2 0,-1 0-2 0,1 0-1 0,2-1 1 16,-1-2-1-16,-1 0 1 0,4 1-1 0,-4-3-1 0,3 2 0 15,-2-1-1-15,0-3-1 0,1 2 2 0,0-3 1 0,-1 2 4 16,-2-1 3-16,2-1 8 0,-3-1 6 0,-1 1 8 0,1 1 7 0,-1 0 6 15,-2-1 9-15,1 1 4 0,-2 1 5 0,-1-2 0 0,0 2 0 0,-2-1-1 16,0 0-3-16,-2 2-6 0,0-2-6 0,-1 3-8 0,-2-2-9 16,2-1-10-16,-3 2-10 0,0-1-10 0,-1 2-12 0,1-2-12 15,-3 3-11-15,1-1-15 0,0 2-14 0,0 0-14 0,-3 1-13 0,1 1-16 16,2 1-19-16,-2-1-18 0,-2 3-21 0,4 0-23 0,-2 0-28 0,0 2-31 16,2 1-31-16,1 1-39 0,-2-2-39 0,4 5-66 0,1-3-78 0,0 1-40 15,3-2-22-15,1 2-2 0</inkml:trace>
  <inkml:trace contextRef="#ctx0" brushRef="#br0" timeOffset="128657.6858">16207 3585 18 0,'5'-5'576'0,"-1"2"18"16,0-1 15-16,0 1-63 0,1 0-107 0,-3-1-78 0,1 1-63 16,1 2-39-16,-1-2-25 0,0 0-24 0,-1 1-20 0,-1 1-19 0,2-3-19 15,-1 4-20-15,1 0-21 0,0 0-20 0,-2-3-20 0,-1 3-20 16,0 0-19-16,2 0-16 0,-2 0-15 0,2 3-12 0,-1-3-8 0,-1 0-7 15,4 0-4-15,-3 4-3 0,1-3-2 0,-1 3 0 0,3-1 0 16,-3-1 2-16,1 1 1 0,-1 2 4 0,1 2 2 0,1-2 4 0,0 0 4 16,-2 2 2-16,1 1 3 0,-2-1 4 0,2 0 2 0,-1 3 2 0,-1-1 3 15,0 0 1-15,0 1 3 0,0-1 0 0,0 0 0 0,0 2 2 16,0-3-2-16,0-1 1 0,-1 3 1 0,1-3 0 0,-2 0 1 0,2-2 0 16,0 0 3-16,0 0 2 0,0-1 3 0,0-1 1 0,0 0 6 0,0-1 2 15,0-1 5-15,0-1 7 0,0 0 7 0,0 0 8 0,0 0 6 16,0 0 6-16,0 0 5 0,0-1 2 0,2-1-2 0,-1-1-1 0,-1 0-3 15,4 0-5-15,-1-1-4 0,0-3-4 0,0 2-8 0,2-5-7 16,1 3-8-16,-1-3-8 0,1 1-10 0,-1 0-7 0,3-2-7 0,0 2-2 16,-2 0-2-16,2-2-1 0,-1 4 0 0,-3 0 0 0,4-2-2 15,-2 3 2-15,-1-2 0 0,0 2-2 0,-2 2 1 0,3 1-3 0,-3 0 0 16,0 1-6-16,-1-1-5 0,1 1-4 0,-1 2-5 0,-1 0-3 0,1 0-1 16,1 0-2-16,-1 0-1 0,1 2 1 0,-1 1-1 0,-1-1 3 15,1 2 1-15,2-1 3 0,-1 3 3 0,-1-1 5 0,1 1 6 0,1 0 5 16,-1 0 5-16,0 1 4 0,-1 1 3 0,-1-3 2 0,2 3 4 0,-1-2 0 15,1 2 1-15,-2-2 1 0,2 0-1 0,-1 0 1 0,1 0 2 16,-1-1 0-16,0-1 0 0,-1-1 3 0,2 1 2 0,-3-1 1 16,2 0 3-16,-2-1 1 0,2-1 5 0,-1-1 2 0,-1 1 5 0,0-1 6 15,3 0 3-15,-1-1 3 0,1 1 0 0,-2-3 1 0,3 0-1 0,-1 0 0 16,2-1-1-16,-2 1-1 0,2-2-2 0,-1-1-3 0,2-1-4 16,-1-1-4-16,2 1-5 0,-1-1-4 0,1-1-6 0,-2 0-2 0,3 0-1 15,-3 0-2-15,2 0-1 0,-1 0-2 0,2 2-2 0,-4-1-1 16,1 2-3-16,0 0 1 0,-2 2-2 0,2-3-1 0,-1 5-4 0,-2-1-4 15,1-1-5-15,-1 3-5 0,-1-1-6 0,1 0-4 0,1 2-4 0,-1 0-1 16,0 2-2-16,-1 0-1 0,2 1 1 0,-1 0 0 0,0 0 2 16,1 1 2-16,1 3 3 0,-1-2 5 0,2 2 5 0,-2 0 7 15,2 2 6-15,-2 0 4 0,2 2 3 0,-2-3-3 0,3 4-5 0,-2-2-10 16,0 0-7-16,1 0-10 0,-2 1-11 0,2-1-8 0,-2 1-10 0,3-2-8 16,-2 0-10-16,0 0-9 0,0-1-11 0,0-2-10 0,1 0-10 15,1-2-8-15,1 1-5 0,-3-2-2 0,1-2-1 0,0 1 4 0,2-2 3 16,-2-2 4-16,2-1 6 0,-1-1 6 0,2-1 9 0,0-1 5 15,-2-1 7-15,2-3 6 0,-1-2 6 0,2 0 8 0,-3-1 9 0,2-2 7 16,-3 0 7-16,2-1 9 0,0-2 10 0,-1 0 11 0,-1-2 12 0,0 1 12 16,0-2 11-16,2 3 14 0,-3 0 14 0,1 0 17 0,-4-1 19 15,2 3 18-15,1 1 21 0,-3 0 16 0,2 1 18 0,-1 2 9 0,1 0 7 16,-3 2 1-16,3 1-1 0,-2 2-5 0,-1-1-7 0,2 3-8 0,-2-2-11 16,2 2-12-16,-2 1-15 0,0 1-16 0,0 2-17 0,0-1-17 15,0 0-18-15,0 2-16 0,0 0-18 0,0 0-12 0,0 0-10 0,0 2-7 16,0 1-3-16,0 0-3 0,0 1 1 0,0 3-1 0,0 0 3 15,0 1 2-15,0 2 3 0,-2 1 5 0,2 2 5 0,-2 2 6 0,1 1 8 16,-2 1 4-16,0 3 5 0,1 2 1 0,-1-1 2 0,0 3-1 16,0 2 0-16,0-1 0 0,-2 2 1 0,1 1-1 0,-1 1-1 0,1 3 0 15,0-3-1-15,-3 3 0 0,2-1-1 0,0 1 0 0,0 1-1 0,-2-1-2 16,2-2 1-16,0 1-2 0,2-2 0 0,-2 0-2 0,2 0 0 16,-3 0-3-16,3-3-2 0,0 0-4 0,0 0-3 0,1-3-6 0,0-1-6 15,2-1-8-15,-1-2-4 0,1-1-8 0,0-1-5 0,0-2-10 16,0-2-7-16,1-1-9 0,-1-1-7 0,2-2-12 0,-2-1-13 0,2-3-17 15,-1 0-21-15,1-4-22 0,0-1-23 0,-1-1-47 0,2-4-59 16,-1 0-72-16,2-3-79 0,-4-3-47 0,2-2-29 0,-1-2-13 0</inkml:trace>
  <inkml:trace contextRef="#ctx0" brushRef="#br0" timeOffset="129791.3431">16762 3805 10 0,'2'-14'478'0,"3"-1"-35"0,-1 3-54 0,3 1-78 0,-3-1-91 16,4 1-46-16,1 1-27 0,0-1-20 0,-1 2-17 0,1 0-13 0,4 2-13 15,-2-2-9-15,0 2-11 0,3 2-8 0,-1-1-8 0,3-1-6 16,-2 3-8-16,2 0-7 0,-4 0-5 0,2 0-5 0,1 1-7 0,-1 0-5 0,-3 1-4 16,5 1-3-16,-7 1-2 0,3 0-1 0,-2 1-4 0,1 1-3 15,-2 0-2-15,-3-1-3 0,3 2 0 0,-2 1-1 0,-3 0 1 16,1 0 0-16,0 0 3 0,-1 1 1 0,-2 1 5 0,-1 0 3 0,-1-1 3 16,0 1 5-16,-1 0 6 0,-1 1 7 0,-4-2 6 0,3 2 9 0,-3-1 6 15,-1 1 5-15,-1-2 6 0,-1 1 2 0,-1-1 4 0,-1-1 3 16,1-1 1-16,-2 1 3 0,1 0-2 0,-3-1 0 0,4 0-3 15,-2 0-2-15,1-2-4 0,0 1-4 0,0-2-5 0,1 1-1 0,2-1-4 16,1 0-2-16,0 0-2 0,2 0 0 0,1 0-3 0,0 0-1 0,3 0 0 16,-1 0-2-16,2 0-2 0,0 0-6 0,0 0-5 0,0 0-6 15,0-1-8-15,3 1-10 0,-1-2-12 0,1 1-11 0,0 1-12 0,2-3-12 16,3 1-13-16,1-1-12 0,-1 0-13 0,2 0-11 0,2-1-10 0,3 1-6 16,0-2-4-16,0 0-4 0,2-2-7 0,-1-1 5 0,3 3 7 15,-3-4 5-15,3 1 8 0,1-1 6 0,-4 0 9 0,5-1 10 0,-4 0 10 16,0-2 13-16,1 0 11 0,-2 0 15 0,1 1 13 0,-3-3 17 15,0 0 20-15,-1-1 14 0,-2 1 11 0,-2 0 12 0,0-1 13 0,-1 0 12 16,-1-2 12-16,-2 3 10 0,-2-1 12 0,0-2 9 0,1 3 9 0,-3-2 3 16,-1 1 1-16,0 2 0 0,0-1-2 0,0 2-2 0,-1-1-2 15,-1 2-1-15,0-1-4 0,-1 3-3 0,1 0-6 0,1 2-7 0,-1-1-5 16,-1 2-9-16,0 1-9 0,2-2-9 0,-1 5-5 0,2-4-8 16,-1 5-8-16,1-2-8 0,-2 2-8 0,2-1-9 0,0 2-7 15,0 0-8-15,0 0-8 0,0 0-7 0,0 0-8 0,0 0-4 0,0 0-3 16,0 0-2-16,0 0 0 0,0 3-1 0,0 0 1 0,0 1 2 0,0 1 2 15,0 2 2-15,-2 0 2 0,2 0 4 0,-1 4 3 0,-1 1 5 16,2-1 4-16,-1 4 2 0,1-1 3 0,-2 1 1 0,0 2 1 0,2 0 1 16,-1 2 0-16,-1 0-1 0,2 1-1 0,-2 1 1 0,-1-1 0 0,3 0 0 15,-1 1 0-15,-1 1 0 0,-1-3-1 0,3 2-2 0,-1-3 1 16,-1 3-1-16,2-3 1 0,-1 0 0 0,1-3-1 0,0 1 2 0,0 0 0 16,1-3 0-16,-1-1-1 0,2 0 2 0,-1-3-1 0,2 3 1 0,0-3 1 15,0-1 0-15,-1-3-1 0,3 3-3 0,-2-4-2 0,4 1-7 16,-3-1-6-16,4-1-8 0,-2-1-7 0,2-1-10 0,0-1-11 15,3-1-8-15,0-1-5 0,0-1-5 0,0-1-5 0,-1-1-2 0,4-1-3 0,-3 0 2 16,1-3 2-16,0 1 6 0,-1-2 9 0,1 0 9 16,-2-2 9-16,-2 1 14 0,3 1 17 0,-3 0 13 0,-2-2 11 0,1 2 9 0,-2 0 10 15,0 1 11-15,0 0 8 0,-1 0 6 0,-1 0 4 0,-2 2 5 16,3-1 3-16,-3 1 3 0,-1 2 1 0,2-1-1 0,-1 0-6 0,-1 2-5 16,0 2-4-16,0-1-7 0,0 0-6 0,0 0-8 0,0 1-6 15,0 2-7-15,0 0-5 0,0-1-6 0,0 1-7 0,0 0-6 0,0 0-5 16,0 0-2-16,0 0-4 0,0 0-1 0,-1 0-1 0,1 0-1 15,-2 0 0-15,1 0 0 0,-3 0 1 0,3 0 1 0,-1 0 1 0,-3 0 0 16,2 1 3-16,0 1 0 0,-1-2 1 0,-1 3 1 0,2-2 0 0,-4 1 0 16,2 1 2-16,0-2 0 0,1 2-1 0,-1-1 0 0,1 1 0 15,0 1-2-15,-1-1-1 0,2 0-1 0,-2 0-2 0,1 1 0 0,3 0-1 16,-3 0 0-16,1 0 1 0,2 1-1 0,-1 0-1 0,0-1 0 16,1 2 0-16,-1 0 0 0,2 2 0 0,0-3 1 0,0 2 0 0,2 3 1 15,-1-3 2-15,1 3 0 0,0-1 1 0,1-2-1 0,2 4 1 16,0-2-2-16,0 0-1 0,0 1-3 0,3-3-2 0,0 3-6 0,1 0-6 15,-1-4-7-15,2 1-9 0,1 0-8 0,0-1-11 0,0 0-8 0,2-2-11 16,-1 1-7-16,2-5-9 0,-1 4-6 0,1-4-6 0,1 0 1 16,0 0 2-16,-2-4 4 0,3 4 7 0,-4-3 8 0,1-2 8 0,1 1 12 15,-2-2 11-15,0-2 14 0,-2 1 13 0,-1-1 13 0,0-1 14 16,-1 1 13-16,-3-2 16 0,2 0 10 0,-4 1 11 0,0 0 7 0,1-2 9 16,0 2 7-16,-3 0 7 0,-1 1 4 0,0-2 4 0,0 3 2 15,0-1 3-15,0 1 0 0,0 1 2 0,0-1-2 0,0 3-1 0,0 0-3 16,0-1-2-16,0 2-2 0,0 1-3 0,0 0-4 0,0 0-4 0,0 1-3 15,0 1-4-15,0 0-6 0,0 0-6 0,0 0-5 0,0 0-8 0,0 0-4 16,0 0-8-16,0 0-7 0,0 0-7 0,2 0-8 0,-1 0-8 16,-1 1-6-16,2-1-4 0,0 2-2 0,-1 0-1 0,1-2-1 15,-1 2 0-15,1 1 0 0,1-1 2 0,0 1 1 0,-1 1 2 0,4-1 4 16,-3 2 1-16,2 1 5 0,0 0 1 0,1-1 4 0,1 2 2 0,0 0 2 16,0 0 1-16,-1 3 2 0,2-3 0 0,1 1 1 0,-1-1-1 15,0 1-5-15,0-1-5 0,1 0-7 0,1 0-7 0,-2 3-11 16,1-3-11-16,-1 1-14 0,0-2-14 0,0 2-17 0,2-4-16 0,-2 2-19 15,0 0-21-15,1-1-21 0,-1 1-22 0,0-3-20 0,-2 0-18 0,3 0-23 16,-4 1-23-16,2-1-34 0,-3 0-39 0,1-3-62 0,0 2-73 0,1-2-36 16,-3-2-18-16,0 1-2 0</inkml:trace>
  <inkml:trace contextRef="#ctx0" brushRef="#br0" timeOffset="129965.0773">18103 3668 37 0,'-2'-4'563'0,"-1"0"5"16,1-1 2-16,1 2-64 0,-1 1-95 0,-1-2-74 0,1 3-60 0,1-2-43 15,-1 2-34-15,1-2-23 0,-1 3-21 0,0 0-19 0,2 0-19 16,0 0-16-16,0 0-19 0,-4 0-14 0,3 0-15 0,-3 0-12 0,1 4-10 16,1-1-9-16,-2-2-7 0,-1 3-6 0,-2 1-4 0,-2 1-3 15,0 1-2-15,-3 3 1 0,0-1 0 0,-1 0-1 0,-4 4-1 0,-1 1-16 16,0 1-20-16,-4 0-46 0,-4 0-57 0,1 2-124 0,-5 3-155 16,-4-3-104-16,-2 4-77 0,-2-4-40 0,-5 3-22 0,-2-3-15 0</inkml:trace>
  <inkml:trace contextRef="#ctx0" brushRef="#br0" timeOffset="139644.8482">10362 4971 11 0,'0'0'27'0,"0"0"-5"0,0 0-5 0,0 0-6 15,0 0-6-15,0 0-6 0,0 0-5 0,0 0-4 0,0 0-2 16,0 0-5-16,0 0-6 0</inkml:trace>
  <inkml:trace contextRef="#ctx0" brushRef="#br0" timeOffset="161356.2329">12732 3360 28 0,'0'-2'45'0,"3"1"0"0,-3-1-1 0,1-1 1 0,-1 3 0 15,0-2-2-15,0 2 2 0,0 0 4 0,0 0 3 0,0 0 2 0,0 0 1 16,0 0 1-16,0 0 1 0,0 0 1 0,0 0-3 0,0 0-2 16,0 0-4-16,0 0-4 0,0 0-3 0,0 0-5 0,0 0-4 0,0 0-5 15,0 0-4-15,0 0-2 0,0 0-3 0,0 0-3 0,0 0-3 16,0 0 0-16,0 0-2 0,0 0 0 0,0 0 1 0,0 0 2 0,0 0 1 15,0 0 3-15,0 0 2 0,0 0 2 0,3 0 3 0,-1 0 1 16,0 0 2-16,1 0 1 0,-2 0 3 0,3 0 3 0,-1 0 0 0,0 0 1 16,2 0 0-16,1 0 1 0,0 0-1 0,-1 0-1 0,3 0-3 0,1 0 0 15,1 2-3-15,0-2-1 0,2 3-1 0,1-3-2 0,0 0-2 16,2 2-2-16,1-1-1 0,1 1 0 0,2 1-4 0,0-2-6 0,3 2-20 16,2 0-26-16,3 0-37 0,0 2-43 0,3-2-78 0,1 1-97 15,1 0-69-15,1 0-54 0,2-1-31 0</inkml:trace>
  <inkml:trace contextRef="#ctx0" brushRef="#br0" timeOffset="162414.0313">12697 3450 16 0,'0'0'68'16,"0"0"-4"-16,0 0-1 0,0 0 0 0,0 0 1 0,3 0 0 0,-3 0 0 15,0 0 3-15,0 0-1 0,0 0 3 0,0 0-2 0,0 0-1 16,0 0-3-16,0 0-3 0,0 0 1 0,0 0 0 0,0 0-4 0,0 0-4 16,0 0-5-16,0 0-4 0,0 0-4 0,0 0-4 0,0 0-5 15,0 0-3-15,0 0-3 0,0 0-2 0,0 0-4 0,0 0-2 0,0 0-4 16,0 0-2-16,0 0-2 0,0 0-2 0,0 0 0 0,0 0 0 15,0 0-1-15,0 0 1 0,0 0 2 0,0 0 1 0,0 0 3 0,0 0 1 16,0 0 4-16,0 0 4 0,0 0 1 0,0 0 3 0,0 0 2 0,0 0 3 16,0 0-1-16,0 0 0 0,0 0 0 0,0 0-1 0,0 0-2 15,2 0-1-15,-2 0-2 0,0 0-1 0,3 0-4 0,-3 0-3 0,1 0-3 16,-1 0-3-16,0 0-2 0,0 0-2 0,2-2-2 0,-1 2-1 0,-1-1-2 16,2 1-2-16,-2-2-2 0,2 2 1 0,-1-2-1 0,-1 1-2 15,2 1 0-15,-1-1-2 0,1-1 0 0,0 2 0 0,-1 0 0 0,2-1 0 16,-1 1 0-16,1-2 0 0,-1 2-1 0,2-1 1 0,1 1 0 15,0-2-1-15,0 2 1 0,1-1 0 0,-1 1 1 0,4 0 1 0,-1-2 2 16,0 2 1-16,3 0-1 0,-2 0 1 0,3 0 0 0,0 0 2 16,1 0 1-16,2 0 0 0,-2 0 0 0,5 0-3 0,-2 0-3 0,2 0-1 15,-2 0-4-15,3 0-4 0,2 0-3 0,-4 0-4 0,5 0-3 0,-4 0-2 16,4 0-4-16,-3 0-3 0,-2 0-2 0,2 0-2 0,0 0-1 16,-3 0 0-16,1 2 0 0,-4-2 2 0,3 0 1 0,-3 1 2 15,-4 1 2-15,3-2 1 0,-2 1 2 0,-2-1 2 0,0 2 4 0,-2-2 3 0,-1 0 3 16,-2 0 2-16,2 1 3 0,-2-1 2 0,0 0 1 0,0 0 0 15,-3 0-3-15,0 0-6 0,0 0-5 0,0 0-9 0,0 0-11 16,0 0-17-16,0 0-14 0,0 0-14 0,0 0-14 0,0 0-14 0,0 0-12 16,0 0-12-16,0 0-23 0,0 0-28 0</inkml:trace>
  <inkml:trace contextRef="#ctx0" brushRef="#br0" timeOffset="162961.7013">12871 3396 12 0,'1'0'18'0,"-1"0"0"0,2 0 1 0,1 0 0 16,-1 0 0-16,-1 0-1 0,1 2-2 0,1-2-1 0,0 0-2 0,-1 2-2 15,-1-2 0-15,2 0-4 0,-1 1-1 0,1-1 0 0,0 2-1 0,-1-2 2 16,3 0-1-16,-2 0-1 0,5 0 2 0,-4 0 3 0,3 0 4 16,-1 0 0-16,1 0 0 0,0 0-2 0,1 0-1 0,2 0 2 0,-1 0-1 15,1 0 1-15,-1 0-3 0,2 0-2 0,0 0-2 0,1 0 0 0,0 0 1 16,-1 0-4-16,0 0-3 0,2 0-2 0,-2 0-3 0,1 0 1 15,0 0 0-15,-1 0-1 0,1 0-2 0,-1 0-2 0,-2 0-2 16,1 0-2-16,-2 0 1 0,-1 0 2 0,1 0 2 0,-1 0 6 0,-2 0 6 16,-2-2 9-16,1 2 6 0,-3-1 4 0,-1 1 6 0,0 0 0 0,0 0-1 15,0 0-2-15,-1-2-5 0,-3 0-4 0,-1 2-6 0,1 0-6 0,-4-2-7 16,2 2-13-16,-1 0-12 0,-1 0-14 0,-1 0-11 0,1 0-13 16,-2 0-7-16,1 0-7 0,-2 0-7 0</inkml:trace>
  <inkml:trace contextRef="#ctx0" brushRef="#br0" timeOffset="163139.4383">12816 3385 16 0,'-4'0'25'0,"1"0"-5"0,1 0-5 0,1 0-5 0,-1 0-3 16,-1 0-4-16,1 0-5 0,2 0-6 0,0 0-4 0,0 0-2 0,0 0 2 15,0 0-2-15,0 0 1 0,0 0-2 0</inkml:trace>
  <inkml:trace contextRef="#ctx0" brushRef="#br0" timeOffset="163356.3289">12809 3385 18 0,'0'0'14'0,"0"0"-4"16,0 0-5-16,0 0-6 0,2 2-3 0,-1-2 2 0,1 1 0 15,1 0 1-15,-1-1 1 0,-1 0 2 0,1 2 1 0,2 0 2 16,-1-2 3-16,1 1 2 0,1-1 3 0,-1 2 5 0,0-2 4 0,0 0 1 15,1 2 1-15,3 0-3 0,-2-2 0 0,2 0-1 0,0 1 0 0,1 1-1 16,-1-2 0-16,0 0-2 0,3 2-2 0,-1-1-4 0,-1-1-4 0,2 2-6 16,0-1-2-16,-1-1-3 0,2 1 1 0,-2-1 0 0,0 0-4 15,2 3-2-15,-1-3-2 0,-1 0-4 0,1 0-2 0,0 0-1 0,0 0-2 16,-2 0 0-16,1 0 1 0,-2 0 3 0,4 0 0 0,-4 0-3 16,0 0-1-16,0 0-2 0,0 0 1 0,0 0 1 0,-1 0-2 0,-2 0 0 15</inkml:trace>
  <inkml:trace contextRef="#ctx0" brushRef="#br0" timeOffset="167672.4977">13823 3907 10 0,'0'-1'134'15,"0"1"-22"-15,0 0-8 0,-2-2-2 0,2 2 0 0,0-1 2 0,-2 1-4 16,2 0-4-16,0 0-8 0,0 0-5 0,0 0-7 0,0 0-5 15,0 0-4-15,0 0-1 0,0 0-4 0,0 0-3 0,0 0-3 0,0 0-3 16,0 0-1-16,0 0 0 0,0 0 0 0,0 0 0 0,0 0 1 16,0 0 1-16,0 0 0 0,0 0 0 0,0 0-1 0,0 0 1 0,0 0-1 15,0 0-1-15,0 0-3 0,0 0 0 0,0 0-3 0,0 0-2 0,0 0-3 16,0 0-2-16,0 0-5 0,0 0-1 0,0 0-5 0,0 0-3 16,0 0-6-16,0 0-3 0,0 0-6 0,0 0-7 0,0 0-5 15,0 0-4-15,0 0-3 0,0 0-1 0,0 0-2 0,0 0-3 0,2 0 1 16,0 1-2-16,-2 1 0 0,1-2-1 0,3 1 2 0,-2 1 1 0,1-2 4 15,0 1 4-15,2 1 4 0,0-2 3 0,0 1 4 0,4 1 3 0,1-1 5 16,-1 1 5-16,5-2 3 0,-1 3 3 0,4-3 3 0,-1 3 1 16,3-3 1-16,3 1 1 0,1-1 0 0,2 1-1 0,3 1 1 0,2-2-2 15,2 2-1-15,3-1-4 0,1-1-1 0,5 0-5 0,0 0-3 0,3 2-1 16,1-2-4-16,4 0-3 0,-2 1 0 0,2-1-4 0,3 0-3 16,2 1-3-16,0-1-4 0,1 3-1 0,0-3 0 0,4 0 0 0,-2 3 0 15,0-2 0-15,1 2 1 0,4-2 0 0,-2 3 0 0,0-1 0 16,2-1 0-16,0 0 0 0,-1 2 2 0,3-1-1 0,-2 1-1 15,0 1-1-15,-1-2-3 0,1 2-4 0,-2-2-3 0,-1 3-4 0,-2-3-3 16,2 3-2-16,-4-2-1 0,0 1 1 0,0 0 2 0,-3-1 2 0,-1 0 3 16,1 0 2-16,-2 1 2 0,0-3 4 0,0 2 1 0,-2-1 4 0,-1 1 4 15,2 1 2-15,-3-3 4 0,3 1 4 0,-1 0-1 0,-1 0 1 0,-1-2-3 16,1 1 1-16,-1 1-2 0,1-2-2 0,-1 1-2 0,-2-2-2 16,1 0 0-16,-3 3-1 0,0-3 0 0,-2 0-2 0,-2 3 0 15,0-3-2-15,-3 0-1 0,-3 0 0 0,0 0 0 0,-2 0 0 0,-4 0-1 16,1 0 2-16,-2 0 2 0,-3 0 0 0,-2 0 1 0,-2 0 3 0,-1 0 4 15,-2 0 2-15,-2 0 6 0,-1 0 6 0,-4 0 7 0,2 0 8 16,-2 0 7-16,-2 0 9 0,-1 0 8 0,-2 0 7 0,0 0 5 0,0 0 6 16,-1 0 3-16,-2 0 4 0,0 0 2 0,0 0 0 0,0 0-1 15,0 0-2-15,0 0-4 0,0 0-3 0,0 0-7 0,0 0-7 0,0 0-6 16,0 0-7-16,0 0-6 0,0 0-6 0,0 0-5 0,0 0-5 0,0 0-4 16,0 0-3-16,0 0-5 0,0 0-3 0,0 0-3 0,0 0-3 15,0 0-1-15,0 0-2 0,0 0 0 0,0 0-1 0,0 0 0 0,0 0-1 16,0 0-3-16,0 0-3 0,0 0-5 0,0 0-4 0,0 0-5 15,0 0-5-15,0 0-8 0,0 0-9 0,0 0-12 0,0 0-10 0,-2 0-17 16,1 0-17-16,-1-3-22 0,-1 3-24 0,1 0-36 0,-1-3-38 0,-2 3-61 16,2 0-70-16,-3-2-64 0,-2 1-63 0,2 1-30 0,-2-2-18 15</inkml:trace>
  <inkml:trace contextRef="#ctx0" brushRef="#br0" timeOffset="168422.7379">16808 4125 226 0,'-2'1'435'0,"2"-1"-64"0,0 0-92 0,0 0-59 0,0 0-45 0,0 0-29 16,0 0-18-16,0 0-15 0,0 0-7 0,0 0-7 0,0 0-6 16,0 0-7-16,2 2-9 0,-2-2-8 0,2 0-8 0,-2 1-9 0,0-1-7 15,0 0-8-15,0 0-7 0,0 0-5 0,1 2-5 0,-1-2-3 0,0 0-2 16,0 0-3-16,2 1-2 0,-1 1-1 0,-1-2-2 0,0 0-2 16,2 0 0-16,1 0-2 0,-1 0 0 0,1 0-2 0,0 0 0 0,3 0-1 15,-1 0 0-15,1 0 1 0,3 0 0 0,0 0 1 0,2 0 2 16,0 0-1-16,3 0 0 0,-1 0 2 0,4 0-1 0,-1 0 1 0,1 0-1 15,1 0 1-15,2 0-1 0,2 0 0 0,-2 0-1 0,3 0-1 16,-1 1 0-16,3-1-4 0,1 2 1 0,-1-2-1 0,2 0 0 0,-2 1-2 16,2 1 0-16,0-2-1 0,0 1 0 0,0 1-1 0,-2-2-1 0,2 0 1 15,-2 0-2-15,2 0 0 0,-2 3 0 0,-1-3 1 0,0 0 1 16,0 3 0-16,-1-3 3 0,-2 0 0 0,-2 1 1 0,1-1 2 0,-2 0 0 16,-1 0 1-16,0 0 0 0,-4 0 2 0,3 0 0 0,-5 0 0 15,0 0 2-15,2 0-1 0,-4 0 1 0,-1 0-1 0,0 0 1 0,-2 0-1 16,-1 0 1-16,0 0-1 0,-2 0 1 0,0 0-1 0,-1 0 1 0,2 0 0 15,-2 0 0-15,-1 0-1 0,-1 0 0 0,0 0-5 0,0 0-7 16,0 0-10-16,0 0-14 0,0 0-21 0,0 0-25 0,0 0-37 0,-3 0-44 16,3 0-51-16,-4 0-53 0,1 0-80 0,0 0-92 0,-4 0-52 15,1 0-34-15</inkml:trace>
  <inkml:trace contextRef="#ctx0" brushRef="#br0" timeOffset="169972.557">18552 3055 262 0,'1'-8'490'0,"3"1"-59"15,-3 1-95-15,-1 0-70 0,2-1-60 0,-1 4-34 0,2-3-21 0,-1 3-12 16,-2-2-5-16,1 2-6 0,-1 0-4 0,0 0-6 0,0 2-5 16,0-1-12-16,0 2-13 0,0 0-13 0,0 0-12 0,0 0-11 0,0 0-11 15,0 0-9-15,0 0-11 0,0 0-9 0,0 0-12 0,0 0-11 16,0 0-8-16,-1 0-5 0,1 3-5 0,-2-2-1 0,-1 4-1 0,2 0 1 16,-1 2 3-16,1 1 3 0,-3 2 0 0,-1 2 4 0,2 3 4 0,-2 2 6 15,1 2 8-15,-4 4 8 0,0 2 9 0,0 2 6 0,0 4 5 16,-3 1 6-16,3 4 4 0,-1 2 1 0,-5 4 1 0,2 1 1 0,0 4 0 15,-1 0-2-15,0 3-3 0,-2 1-4 0,0 1-3 0,-2 1-3 16,3 1-6-16,-4 1-5 0,3-4-4 0,0 2-6 0,-2 0-6 0,1-2-1 0,2-2 0 16,-2-1 2-16,2 0 3 0,3-3 2 0,-2-1 4 15,2-4 2-15,3-1 1 0,0-1-1 0,-1-2-2 0,1-3-9 0,3-2-12 16,0-2-17-16,2-4-21 0,0 0-35 0,1-5-41 0,2 0-70 16,2-5-84-16,1-2-101 0,0-2-108 0,2-5-57 0,3-4-33 0,1-2-14 15</inkml:trace>
  <inkml:trace contextRef="#ctx0" brushRef="#br0" timeOffset="170422.7176">18787 3559 358 0,'-2'-6'544'0,"2"1"-23"0,-3 3-39 0,3-3-90 15,-1 1-118-15,1 1-63 0,-2 0-38 0,0 0-23 0,2 0-17 0,0 1-9 16,0 1-7-16,0-1-10 0,0 2-11 0,0 0-13 0,0 0-12 16,0 0-13-16,0 0-13 0,0 0-12 0,0 0-11 0,0 0-10 0,0 0-11 15,0 0-10-15,0 0-10 0,2 0-7 0,0 2-3 0,-2-1-3 0,0 2 1 16,0 0-1-16,0 2 2 0,0-1 2 0,0 4 1 0,-2-1 3 16,0 0 3-16,2 4 4 0,-1 1 3 0,-2 0 7 0,2 3 9 0,-1 0 3 15,0 2 3-15,-1 1 1 0,2 1 1 0,-1 1 0 0,-1 1 3 16,-1-2-1-16,1 4 2 0,2-2-1 0,-3 1 2 0,0-4-1 0,3 2 1 15,-1 0-5-15,-1-1-4 0,1-3-11 0,0 1-11 0,-1-2-16 16,2-2-21-16,-1-1-21 0,0-3-25 0,1 2-25 0,-1-4-25 0,2-1-43 16,2-1-55-16,-1-5-89 0,-1 0-104 0,4 0-64 0,0-3-40 0,0-3-16 15</inkml:trace>
  <inkml:trace contextRef="#ctx0" brushRef="#br0" timeOffset="170805.9622">18841 3113 382 0,'-4'-5'566'0,"0"-2"-13"0,3 2-20 0,-4 2-108 0,3-1-151 15,1 2-87-15,-1-1-59 0,0 0-37 0,2 3-29 0,0 0-21 0,0 0-18 16,0 0-11-16,0 0-11 0,0 0-10 0,0 1-7 0,0 2-3 0,0 1-5 16,0 1 0-16,0 1-2 0,0 0 1 0,0 1 2 0,0 3 4 15,0-1 7-15,0 1 5 0,0 1 9 0,0-1 3 0,0 0 2 0,0 1 1 16,2 0 1-16,0-1 1 0,-1-1 0 0,1-1 0 0,1 1 0 15,-1-1 0-15,1-1 0 0,1 0 0 0,-1-1-1 0,1-2 2 0,-3 1-1 16,4-1 1-16,-2-1 2 0,2-3 2 0,0 0 1 0,1 0 0 0,0 0 0 16,1-3 2-16,-1-2 3 0,2 1-1 0,-2-3 0 0,0-1 2 15,-1-1-1-15,3 1 1 0,-2-3 1 0,-1-1 2 0,-2 1 1 0,2-2 1 16,-2 0 2-16,-1 1 2 0,0 0 2 0,-1 0 1 0,-1 0-1 0,-1-1 3 16,1 3 3-16,-4-1-1 0,3 3-2 0,-3-1-2 0,1 1-3 15,2 1-6-15,-3 2-7 0,1 0-7 0,-3 1-6 0,3-1-8 0,-2 2-4 16,0 3-5-16,2 0-2 0,-2 0-7 0,1 3-3 0,-4 2-11 15,2 2-10-15,-1 0-15 0,-3 2-13 0,1 3-12 0,1 3-12 0,-1 1-8 16,0 2-8-16,-3 0-16 0,4 5-15 0,-2-3-20 0,2 5-24 0,-1-1-18 16,0 2-16-16,1-1-16 0,2 1-10 0,1 1-13 0,2-2-15 15,1 2-46-15,1-2-63 0,1-1-27 0</inkml:trace>
  <inkml:trace contextRef="#ctx0" brushRef="#br0" timeOffset="171722.5554">18915 3705 155 0,'3'-4'559'0,"-1"2"-10"0,0-1-25 0,-1 0-81 16,1-2-106-16,1 1-63 0,-3 1-35 0,1-2-24 0,-1 1-15 16,2 0-10-16,-1 0-7 0,-1 1-8 0,2-1-12 0,0 2-12 0,-2-3-14 15,1 3-12-15,-1-1-12 0,2 1-12 0,-2 1-14 0,1 0-11 16,-1 1-14-16,0 0-14 0,0 0-13 0,0 0-16 0,0 0-17 16,0 0-14-16,0 0-16 0,0 0-8 0,0 1-7 0,2-1-3 0,-2 3-1 0,0-2-1 15,0 3 3-15,0 1 1 0,0 1 2 0,0 0 2 0,0 2 7 16,0 2 3-16,0 1 8 0,-2 1 6 0,2 1 9 0,-1 1 6 15,-1 1 3-15,1-1 2 0,-3 3 0 0,3-2 2 0,-1 0-2 0,1 0 1 16,-4 2-1-16,4-4 1 0,-1 1-2 0,0-2 2 0,-1-1-1 0,2-1 2 16,-1-1 2-16,0 0 3 0,2-4 6 0,-1 2 5 0,-1-5 8 15,2 4 6-15,0-4 8 0,0 0 5 0,0-2 6 0,0 0 1 0,2 0 1 16,-1-3-2-16,3-1 1 0,-3 0-2 0,4-2-2 0,3-1-5 0,-4-2-4 16,1-3-6-16,3 0-7 0,0-1-8 0,1-2-9 0,1 1-6 15,-2-4-6-15,3 1-2 0,-2 1 0 0,1-1 0 0,-1 1-2 0,-1-1 0 16,-1 4 0-16,-1-1-3 0,1 2-1 0,0 2-2 0,0 1-3 0,-4 0-3 15,2 1-3-15,-4 2-4 0,2 2-6 0,-1 1-6 0,0 1-5 16,-1-1-6-16,-1 1-6 0,0 2-2 0,0 0-1 0,3 2 1 0,-1 1 1 16,-2-1 3-16,0 1 3 0,0 3 3 0,0 0 4 0,0 3 5 15,0-1 7-15,0 2 7 0,0 0 5 0,0 2 6 0,0-1 6 0,0 0 3 16,0 2 2-16,0-1 0 0,0-2 0 0,0 0 1 0,0 0-1 16,0-1 1-16,0-2 1 0,0 1 0 0,1-1 2 0,-1-1 2 0,2-1 2 15,-1-2 4-15,-1 0 6 0,2 0 3 0,0-2 4 0,-1-1 1 16,1-1 2-16,3-2-1 0,-4 0 0 0,4 0-1 0,1-2 1 0,-1-2 0 15,1-1-1-15,1-1-4 0,-1-2-1 0,5-1-5 0,-3-1-6 0,2 0-5 16,-1-4-5-16,0 2-3 0,1-2-3 0,1 0-1 0,-3 2 0 0,0-2-1 16,0 1-1-16,1 1-1 0,-3 0-1 0,1 3-1 0,-2-1-2 15,-1 3-2-15,2 2-3 0,-2 0-3 0,-1 1-3 0,0 3-6 16,-1 1-3-16,-1 0-5 0,1-1-5 0,-1 4-1 0,-1 0-2 0,0 2 1 16,2 1 1-16,0 2 0 0,-2 2 2 0,1 1 4 0,-1 1 5 15,2 3 3-15,-1 2 7 0,1 1 7 0,1 2 6 0,-2 0 7 0,3 0 7 16,-3 4 1-16,2-4 2 0,1 3 2 0,0 0 0 0,0-2-1 0,0 2 0 15,2-3-3-15,-1 0-5 0,2-1-6 0,-3-1-6 0,3 0-4 16,0-1-7-16,1-3-4 0,-1 2-5 0,-1-3-5 0,3-1-6 0,-2-1-6 16,-1-3-9-16,4 2-10 0,-1-4-10 0,-1-1-9 0,0-2-6 0,0 0-5 15,4-4-3-15,-3 0-4 0,0-3-2 0,4 0-8 0,-4-3-6 16,2-2-8-16,0-2-4 0,-1 0-3 0,1-4-3 0,-2-1 0 0,1-2 2 16,1-3 3-16,-3-1 7 0,1-1 7 0,1-1 9 0,1-2 13 15,-5 0 17-15,2-3 18 0,1 1 19 0,-1 1 20 0,0 0 17 0,-3 0 21 16,2-1 20-16,-2 2 22 0,0 2 23 0,0 1 21 0,0 1 20 0,-2 3 12 15,0-2 13-15,-1 4 2 0,0 2 2 0,-1 1-4 0,-1 4-5 16,3 1-8-16,-2 0-8 0,-1 3-12 0,2 1-16 0,-2 4-20 0,0-1-18 16,0 2-19-16,0 1-16 0,0 2-12 0,0 2-8 0,0 1-8 15,0 3-1-15,0 2 0 0,-2 2 3 0,2 4 5 0,-4 2 5 0,3 5 8 16,-3-1 10-16,1 5 10 0,-2 5 11 0,1 2 7 0,-3 3 6 0,0 2 0 16,-1 2 1-16,-1 2-2 0,-2 5-5 0,1-1-6 0,0 1-6 15,-2 3-6-15,0-3-6 0,1 5-5 0,-1-2-7 0,0 1-6 0,1-3-6 16,-1 3-2-16,1 0 2 0,0-4 1 0,0 3-1 0,3-2 1 15,-1 0 1-15,0-4 1 0,1 0 1 0,3 0 1 0,-1-4 1 16,4-1-1-16,-2-3-1 0,4-2-4 0,0-1-5 0,0-5-11 0,0 0-12 16,4-4-10-16,-2-4-11 0,0-2-16 0,2-2-16 0,-2-3-22 15,3-3-23-15,-2-5-20 0,2-3-15 0,0-2-16 0,1-3-13 0,-1-5-21 16,1-3-22-16,0-4-37 0,-1-3-41 0,1-2-60 0,-1-5-72 16,-2-4-30-16,2-1-8 0,-2-2 2 0</inkml:trace>
  <inkml:trace contextRef="#ctx0" brushRef="#br0" timeOffset="172641.1499">19551 3968 100 0,'3'-26'488'0,"0"-1"16"0,0 1-27 0,2 4-46 0,-4 1-78 16,2-2-94-16,2 5-54 0,-2-2-37 0,2 3-23 0,0 2-17 0,0 0-16 16,1 0-13-16,0 1-13 0,-1 1-14 0,3 4-13 0,-1-2-10 15,2 2-13-15,-1 2-11 0,0-1-9 0,1 2-9 0,-1 1-6 0,2-1-5 16,-1 2-3-16,0 1-4 0,1 1-2 0,0 1 0 0,2 1-1 16,-2 0 1-16,-1 1-1 0,2 1 0 0,-1 1-1 0,-1 0 0 0,0 1 1 15,-1 1-2-15,1 0-1 0,0 2 0 0,-1-2 0 0,-4 2 0 0,1 1 1 16,0 1 0-16,0 0 0 0,-1 1 1 0,-2 0 2 0,-1 2 1 15,-1-2 1-15,0 2 2 0,-3 0 4 0,2 0 4 0,-4-2 4 0,1 1 5 16,-1-1 5-16,-2 1 8 0,1-2 3 0,-5 0 7 0,3 0 5 16,0-3 7-16,-3 3 6 0,3-4 8 0,-3 2 6 0,0-3 6 0,2 0 4 15,1 1 5-15,-2-5 3 0,-1 2 2 0,3-2 1 0,2 0 1 16,-2-2-1-16,2 2-1 0,-1-5-2 0,3 3-4 0,-1-1-5 16,1-4-5-16,3 3-6 0,-1-4-7 0,2 3-8 0,0-4-7 0,2 0-10 15,1-2-9-15,0-1-12 0,4 0-11 0,2-1-11 0,0-3-10 0,3 2-8 16,-1-1-8-16,6-2-6 0,-2-1-3 0,3 2-4 0,0-2-1 0,-1 2 0 15,4 0 0-15,-4 0 1 0,2 2 1 0,-2 2 5 0,-1 0 4 16,0 2 4-16,-3 0 3 0,-2 3 3 0,5 0 3 0,-7 4 1 0,4-2-1 16,-5 2 1-16,0 2 0 0,2-1 1 0,-3 4-1 0,-1-1 0 15,-1 2 2-15,2 2 3 0,-2-2 0 0,0 4 3 0,0 0 2 0,-2 3 4 16,1 0 3-16,-3 1 3 0,-1 1 3 0,0 3 3 0,0-2 1 0,0 1 2 16,-1 1 3-16,-1 0-1 0,0-1 1 0,-1 2 1 0,-2-1 0 15,4-3 1-15,-3 1-1 0,-1-2 2 0,1 1-1 0,1-4 4 0,1 1 5 16,-1-2 5-16,0-1 7 0,0-2 8 0,1 1 10 0,1-2 10 15,-3 0 10-15,4-3 7 0,0 0 5 0,0 0 2 0,-1 0 2 0,1-3-2 16,0-2 0-16,1 0-4 0,-1 0-4 0,4-2-8 0,-3-3-12 16,2 0-11-16,2-2-17 0,0-1-17 0,2 0-22 0,2-4-16 0,0 0-13 15,3 2-10-15,-2-2-11 0,3-1-6 0,1 2-5 0,-1-1-6 0,0 1-3 16,2 1-5-16,0 0-1 0,0 1-4 0,0 4-2 0,0-2 1 16,-2 3 2-16,1 1-1 0,-1 1 1 0,3 2 2 0,-3 1-2 0,0 1-1 15,0 1-2-15,0 1-3 0,1 2-6 0,-3 1-4 0,3 1-7 0,-2 1 0 16,0 1-1-16,-1-1 2 0,-1 2 3 0,2-1 5 0,-2 2 5 15,-1 1 8-15,1-2 7 0,-1-3 8 0,1 4 8 0,-2-1 10 0,1-2 10 16,-1 0 16-16,0-1 18 0,1 0 23 0,-1-1 20 0,-1-2 20 16,-1 2 20-16,2-2 17 0,-2-2 17 0,1 2 13 0,-3-4 13 0,0 1 10 15,0 1 11-15,1-4 9 0,-2 2 6 0,0-1 3 0,0 0 1 16,-1-2-4-16,0 2-6 0,-1-1-9 0,-1 0-8 0,0 0-10 0,0 0-11 16,0 1-11-16,-1 0-9 0,1-2-10 0,-4 2-9 0,3 1-11 15,-1 0-10-15,-1-1-11 0,0 1-13 0,-2 4-8 0,1-3-10 0,-1 3-7 16,0 0-8-16,-2 0-5 0,-2 3-4 0,3-3-4 0,-2 5-2 0,-2 0-2 15,0 2-1-15,0 1 0 0,0 1 1 0,-2 0 2 0,1 2 3 16,-2 1 3-16,2 1 2 0,0 0 1 0,-2 1 0 0,4 1 1 0,-1 2 1 16,3-2 0-16,-1-1 2 0,0 3-2 0,1-2 0 0,1 0 0 0,1 0-2 15,1-2 0-15,0-1-1 0,1 1 0 0,2-4 1 0,-1 1 2 16,0-1 3-16,2-4 3 0,0 2 2 0,2-1 2 0,0-5 0 16,-1 2 2-16,4-3-1 0,0 0 3 0,1-3 1 0,2 1 2 0,1-3 2 15,-1-2-1-15,3 0 2 0,0-1-3 0,1-3-2 0,2 1-3 0,-2 0-3 16,1-5 0-16,-2 4-2 0,0-1 2 0,2-2-2 0,-4 2 1 0,4 1 0 15,-5-1 2-15,0-1 0 0,-2 2 1 0,2 3 0 0,-4-1 1 16,3 1 1-16,-4 4-1 0,0-1-1 0,1 0-3 0,-3 1-3 0,-1 1-5 16,2 2-3-16,-1 0-3 0,-1 1-5 0,0 0-1 0,0 0-3 0,0 0-1 15,0 2 0-15,0 1-1 0,0 1 2 0,-1 1 0 0,-1 1-1 16,2 0-4-16,0 2-5 0,0 1-6 0,0 0-6 0,0 1-10 16,0 0-10-16,2-2-13 0,-1 3-14 0,1-2-17 0,2 0-18 0,-1 0-17 15,1 0-19-15,1-2-19 0,1 1-20 0,0-3-20 0,4 0-22 0,-2-2-23 16,0 1-23-16,2-2-17 0,3-2-13 0,-1 0-18 0,0-2-20 15,1 0-12-15</inkml:trace>
  <inkml:trace contextRef="#ctx0" brushRef="#br0" timeOffset="172871.7973">20881 3529 307 0,'5'-12'366'0,"0"2"-22"0,-2-1-34 0,-1 0-23 16,0 1-22-16,-2 3-19 0,0-2-19 0,0 3-19 0,-2-2-19 0,0 2-19 16,-1 2-19-16,2 1-19 0,-4-2-17 0,1 3-15 0,0-1-12 15,-4 1-13-15,3 0-12 0,-3 2-12 0,2 0-13 0,-2 0-10 0,-1 4-8 16,-1-1-8-16,0-1-4 0,0 3-3 0,0 1-1 0,-1-2-2 15,0 4 0-15,1 1-1 0,1 0 1 0,-4-1-2 0,2 4 1 0,3 0 2 16,-3-1 0-16,3 3 2 0,0-1 2 0,-1 2-1 0,4-1 2 16,0 1 0-16,1 0 1 0,-1 1-1 0,2-1 0 0,1 2-4 0,0-4-5 15,2 1-3-15,2 1-3 0,0-2-4 0,1 0-6 0,2-1-9 0,-1-2-10 16,1 0-12-16,4-2-14 0,-1 1-17 0,2-3-14 0,1-3-18 16,3 1-16-16,1-1-19 0,0-3-18 0,1-3-24 0,5-1-25 0,-2 1-29 15,2-5-30-15,-1 1-38 0,3-4-41 0,-1 1-36 0,-1-4-33 16,3-1-18-16</inkml:trace>
  <inkml:trace contextRef="#ctx0" brushRef="#br0" timeOffset="173072.6914">21248 3217 257 0,'0'-17'549'0,"0"1"-16"15,0 1-30-15,-1 2-75 0,-1 1-96 0,0 1-62 0,-1 3-43 0,2 0-32 16,1 0-27-16,-2 2-24 0,0 1-22 0,2 1-25 0,-2 3-24 16,0-3-19-16,2 4-17 0,0 0-15 0,-2 0-13 0,2 4-11 0,-3-1-10 15,2 1-9-15,-3 4-4 0,0 0-4 0,0 1 2 0,0 2 4 16,-2 3 3-16,-1 0 5 0,1 5 7 0,-1-2 7 0,-1 3 7 0,1 1 5 15,0 1 5-15,-1 1 4 0,0 1 5 0,-1 1 2 0,1 1 1 0,0 0-5 16,-3 0-7-16,3 2-13 0,-1-1-15 0,-4 1-16 0,4 1-17 16,-1-3-19-16,-4 3-19 0,4-5-22 0,1 2-22 0,-2-1-24 0,1-5-27 15,2 1-26-15,-1-4-28 0,4 0-30 0,2-2-30 0,2-4-47 16,-1-1-56-16,2-2-40 0,2-2-30 0,1-2-13 0</inkml:trace>
  <inkml:trace contextRef="#ctx0" brushRef="#br0" timeOffset="173341.602">21027 3588 21 0,'-3'-5'522'0,"-2"2"12"0,4-2-39 0,-1 1-65 0,0 1-71 16,2 1-73-16,0-1-46 0,0 0-29 0,0 2-20 0,0-2-14 0,4 3-13 15,-3-1-11-15,4-1-14 0,-4 2-14 0,4-2-17 0,-2 1-18 0,4-3-15 16,-3 4-17-16,6-3-14 0,-2 3-13 0,1-4-10 0,4 2-10 16,-1-1-7-16,1 0-6 0,1 0-5 0,1-2-2 0,0 2-1 15,0 0 0-15,2 0 0 0,-3 2 0 0,0-2-2 0,1 0-3 0,-1 1-2 16,-1 2-2-16,-1-3-1 0,-1 3-1 0,-1 0 0 0,1 0-1 0,-3 0-1 15,-2 3-1-15,1-1 1 0,0 1-1 0,-2 0 2 0,0 1 0 16,-2 2 4-16,0 2 4 0,-1-1 1 0,-1 1 4 0,-1 2 3 0,0 1 0 16,-1-1 3-16,-1 1 1 0,1 1-2 0,-3 0-6 0,1 1-7 0,-2 0-9 15,2-1-13-15,-3 1-15 0,3-3-18 0,-4 2-18 0,4-1-23 16,-2-1-23-16,2-3-24 0,-3 1-23 0,3 1-32 0,0-6-36 0,1 2-65 16,1-4-78-16,1-1-56 0,0 0-45 0,0 0-21 0,1-3-8 15</inkml:trace>
  <inkml:trace contextRef="#ctx0" brushRef="#br0" timeOffset="173475.9313">21422 3343 329 0,'2'-9'548'0,"-1"-2"-3"0,2 2-80 15,-1 2-117-15,0 0-88 0,-1 2-75 0,-1-1-48 0,2 3-40 0,-1 2-27 16,-1-1-24-16,0 2-27 0,2 2-30 0,0-1-33 0,-2 2-34 16,1 3-41-16,-1 0-41 0,2 2-67 0,-1 1-75 0,2 1-77 0,0 3-77 15,-1-2-41-15,0 1-25 0</inkml:trace>
  <inkml:trace contextRef="#ctx0" brushRef="#br0" timeOffset="174289.1417">21647 3510 551 0,'0'-5'601'0,"0"0"-2"0,-2-2-8 16,0 2-96-16,1 1-140 0,-1 0-77 0,1-1-48 0,-3 1-31 15,1-1-23-15,1 1-16 0,-3 1-16 0,1 0-17 0,1 0-16 0,2 0-18 16,-4 1-15-16,2 1-15 0,-2 1-13 0,0 0-14 0,-3 0-14 15,4 1-11-15,-5 1-11 0,3 1-7 0,-1 1-5 0,-1 1-4 0,1 1-1 16,1 1 1-16,-3 1 1 0,1 0 0 0,1 1 0 0,1-1 3 16,-2 2 0-16,3 1-1 0,0-1 1 0,1 2-1 0,0 0 2 0,1 0-2 15,2-1-6-15,1 0-2 0,0 1 0 0,0 0 0 0,1-2-2 0,4 1 2 16,0-3-1-16,1 2 1 0,2-2 0 0,0 0-4 0,2 0-2 16,3-3-5-16,0-1-3 0,0-1-2 0,6 1 0 0,0-4-3 0,-2 0-5 15,4-1-4-15,-1-2-2 0,3 0-3 0,0-3-3 0,1-2 0 0,-1 1 0 16,3-2 3-16,-4 1 4 0,2-4 5 0,-1 0 5 0,-1 2 6 15,1-4 7-15,-3 2 9 0,1-1 12 0,-4-1 13 0,0 2 11 16,-2-1 12-16,-3 1 11 0,0 1 11 0,-3 1 8 0,0 0 9 0,-4-2 6 16,0 5 4-16,-2-3 2 0,-3 5-1 0,0-2-1 0,-1 1-7 15,-3 1-9-15,1 2-9 0,-2-1-10 0,-4 1-11 0,3 1-9 0,-2 1-9 16,0 1-11-16,-5 1-6 0,2 1-8 0,-1 1-4 0,0 1-2 0,0 2 0 16,-2 2 0-16,2-1 1 0,-2 2 3 0,2 0 2 0,0 0 2 15,2 3 0-15,-2-1 1 0,2 1 2 0,0-1 0 0,2 0 2 0,1 2-1 16,-2-1 1-16,3-2 0 0,1 2-2 0,0-2 1 0,4 1-2 15,-3-1 0-15,1-3 1 0,2 3-1 0,1-5 2 0,0 2 0 0,0-3 1 16,0-1-1-16,1 0 0 0,2 0 1 0,1-3-1 0,-1 0 1 0,2 0 1 16,1-3 0-16,3 0 2 0,-1 0 0 0,0-1 0 0,2-3 0 15,2 2 0-15,0-5-1 0,0 3-1 0,-1-3 0 0,2 1 0 0,1 0-1 16,-3-2 1-16,2 2 1 0,-2-3 4 0,-1 3 6 0,0 0 5 16,-2 2 4-16,0-2 4 0,0 3 4 0,-2 0 3 0,1 1 2 0,-4 1-1 15,0-1-1-15,0 2-2 0,-1 3-2 0,0-3-6 0,-1 1-5 0,-1 2-9 16,0 0-7-16,0 0-7 0,0 2-5 0,0 1-6 0,0-1-2 15,0 1-3-15,0 1 0 0,0 2 1 0,0 2 0 0,0-1 3 0,0 1 4 16,0 0 4-16,0 1 8 0,0 2 4 0,0 0 4 0,2-1 2 16,-1 1 0-16,2-1 2 0,0 1 1 0,1-1 1 0,-1 1 0 0,2-1 1 15,-1-1 0-15,1 0 1 0,3 0 1 0,-2-2-1 0,2 0 1 0,2 0-1 16,1-1 1-16,0-2-3 0,3-1-1 0,-1-2-3 0,1 0-3 16,3-1 0-16,-1-1-5 0,0-3 0 0,3 0-3 0,-2-2-4 0,4-1-4 15,-1-2-7-15,-1-3-5 0,3 1-5 0,-1-3-5 0,1-1-6 16,0-2-5-16,0-1-5 0,0-2-4 0,1-2-5 0,-1-2-4 0,1 0-2 15,-2-2-3-15,1-1 1 0,0 0 5 0,-1-3 4 0,-4 2 9 0,0-2 9 16,-2 0 13-16,-1 0 15 0,-3 1 19 0,-1 1 15 0,-3 0 14 16,-2 0 14-16,0 3 15 0,-3-1 10 0,-2 4 11 0,0-1 7 0,-4 5 4 15,1-3 3-15,0 5-1 0,0-1-5 0,-5 4-9 0,3 0-11 16,1 1-11-16,-1 2-12 0,-2 3-11 0,1 0-11 0,2 2-10 0,-3 2-11 16,1 3-7-16,-1 0-7 0,-2 3-6 0,3 1-4 0,-1 2-4 0,-1 3-1 15,-1 1-1-15,-1 4-1 0,4 1 0 0,0 5 2 0,-4 1 4 16,6 1 3-16,-3 4 4 0,4 2 2 0,0 1 2 0,0 2-2 0,3 5-6 15,1-3-9-15,2 4-13 0,1 0-23 0,0 1-27 0,3 1-39 16,-1 2-44-16,3 0-77 0,1 1-97 0,1 0-100 0,2-2-106 0,-2-1-57 16,3-1-30-16,-1-1-13 0</inkml:trace>
  <inkml:trace contextRef="#ctx0" brushRef="#br0" timeOffset="189071.5063">3594 6696 411 0,'0'-12'514'16,"2"0"-2"-16,-2 0-94 0,2 1-143 0,-2 2-78 0,2 0-47 0,-2 0-23 15,0 0-12-15,0 0-5 0,2 2-1 0,-2 0-2 0,0-1-1 0,0 1-5 16,0 2-5-16,0 0-9 0,0 1-9 0,0-1-8 0,0 2-10 16,0 0-6-16,0 2-6 0,0-2-9 0,0 3-9 0,0 0-7 0,0 0-10 15,0 0-8-15,0 0-11 0,0 0-7 0,0 0-7 0,0 0-6 0,0 3-2 16,0-1-3-16,0 1-1 0,0 2-1 0,0-1 0 0,-2 4 2 16,2-1 0-16,0 3 3 0,-2 0 6 0,0 2 4 0,0-1 7 0,2 2 4 15,-1 1 6-15,-1 1 3 0,2 0 2 0,-2 0 3 0,2 1 2 0,0-1 2 16,-1 1 2-16,-1 1 1 0,2 0 2 0,0-1 1 0,0-1-1 15,0 0 1-15,0 1 0 0,0 0-2 0,0-3 2 0,0 0-1 0,0 1 1 16,0-2-4-16,0 0-1 0,0 0-9 0,0-2-11 0,0 0-12 16,0-1-15-16,0-1-20 0,0-1-22 0,0 0-24 0,0-1-27 0,0 0-35 15,0 0-41-15,0-1-56 0,0-1-64 0,-2 1-77 0,1-3-83 0,1 1-43 16,0-3-22-16</inkml:trace>
  <inkml:trace contextRef="#ctx0" brushRef="#br0" timeOffset="190521.6228">3632 6132 453 0,'-6'-4'534'0,"3"-3"-50"0,-1 2-80 0,0 2-86 0,0-1-89 0,1 1-54 15,0 0-33-15,1 1-25 0,1 1-20 0,-1 0-16 0,0 1-17 16,0 0-15-16,2 0-15 0,0 0-14 0,-2 0-12 0,2 2-12 0,-1 0-11 16,-1 3-6-16,2-2-5 0,-2 4-2 0,2 0-2 0,-3 3 5 15,1 0 4-15,1-1 6 0,-1 3 4 0,-1 0 5 0,1 1 3 0,1-1 3 16,1 1 3-16,-2 0 0 0,1 1 0 0,-1-1 1 0,2 1-1 0,-2-1 1 16,2-1 0-16,-2 2-1 0,0-2 1 0,2-2-1 0,0 0 1 0,0 2-1 15,0-2 0-15,0-3 0 0,0 2 0 0,0-3 0 16,2 0 1-16,0-1 1 0,-2 0 2 0,2-2 3 0,-2 1 3 0,2-3 3 15,-1 1 5-15,1-2 1 0,1 0 2 0,0 0 1 0,0-3 2 0,2-2 1 16,-1 1 0-16,3-2 1 0,-2-2 0 0,1-1 1 0,-1-1-2 16,2-1-1-16,0-3-4 0,-2-1-1 0,3 0-7 0,-3-1 0 0,0-4-1 15,-2 1-2-15,3-1 0 0,-3 0 0 0,0 0-2 0,-1-1-1 0,-1 0 0 16,-1 2-1-16,0 0-2 0,0 0 1 0,-1 1-2 0,-1 4-3 16,0-1-2-16,1 1-4 0,-1 4-3 0,-1 2-6 0,0 0-5 15,2 1-3-15,-2 2-4 0,-1 2-2 0,1 1 0 0,0 4-4 0,-2 1-7 16,0 3-8-16,-2 1-9 0,2 6-10 0,-3-1-13 0,0 5-14 0,-1 3-18 15,-1 3-23-15,2 2-26 0,-2 2-41 0,1 3-48 0,-2 2-76 16,3 1-90-16,-1-1-52 0,2 3-33 0</inkml:trace>
  <inkml:trace contextRef="#ctx0" brushRef="#br0" timeOffset="190988.1519">3714 6622 100 0,'2'-7'577'0,"-2"-1"10"0,1 2-41 0,2 0-70 0,-3 1-100 16,2 0-113-16,-1 2-72 0,-1-1-47 0,2 0-31 0,-2 1-21 0,2 2-19 15,-1-1-18-15,1 0-17 0,1 2-17 0,-1 0-14 0,-1 0-14 16,1 0-8-16,1 2-8 0,0 0-5 0,-1 1-2 0,2 2-2 0,-1-3 1 16,1 3 1-16,-1 0 2 0,0 3 5 0,0 0 4 0,0-1 4 15,1 2 4-15,-1 2 3 0,-1-1 2 0,0 2 3 0,-2 0 2 0,0 2 2 16,0-1 1-16,0 2 1 0,-2-1 3 0,0 1 2 0,-1 0 1 0,-1 0 0 15,1-2 0-15,0 1 0 0,0-1-1 0,1-1 0 0,-1 0 1 16,0-1 0-16,-1-1 1 0,2-2 7 0,0-3 9 0,-1 2 6 0,1-2 9 16,1-1 7-16,1-1 12 0,-2 0 8 0,2-1 10 0,0-2 5 15,0 0 4-15,0 0-1 0,0-2-1 0,0-1-4 0,2-2-5 0,-2-1-7 16,1 0-9-16,1-3-11 0,1 0-10 0,-1-3-10 0,2 0-13 16,1-1-11-16,-2-2-13 0,2 1-5 0,0-2-3 0,1 1-1 0,2 0 1 15,-2-2 3-15,-1 4 0 0,1-1 2 0,1 2 0 0,-1 0 0 16,2 2-2-16,-2-1-1 0,-1 3-4 0,0 1-3 0,-2 1-3 0,3 2-5 15,-3-1-3-15,2 2-4 0,-2 2-4 0,2 1-1 0,0 0-1 0,-2 3 1 16,3 0 0-16,-3 2 3 0,2 2 3 0,0 0 6 0,0 2 5 0,-2 2 7 16,3 2 7-16,-3 0 7 0,2 3 5 0,0-2 5 0,-2 2 3 15,2 2 4-15,-2 0 4 0,3 0 2 0,-3-1 0 0,0 2-6 0,-1 0-7 16,1-1-14-16,0 1-12 0,1-2-18 0,-1 1-20 0,0-2-24 16,0 1-26-16,2 0-36 0,-2-1-39 0,0-2-70 0,0 1-83 0,-1-3-86 15,1 0-88-15,0-2-43 0,0-1-26 0,1-1-6 0</inkml:trace>
  <inkml:trace contextRef="#ctx0" brushRef="#br0" timeOffset="192021.5313">4378 6856 39 0,'-3'-3'587'0,"-2"2"12"0,2 1 1 0,0-2-1 0,-1 1-109 15,1 1-159-15,0-2-95 0,2 1-60 0,-2 1-34 0,3 0-23 0,0 0-16 0,0 0-13 16,0 0-14-16,0 0-18 0,0 0-15 0,0 0-16 0,0 0-15 15,3 0-14-15,-2 0-10 0,4 0-6 0,-2 0-4 0,2 0 0 16,1 0-2-16,1 0 2 0,2 1-2 0,0 1-2 0,1-2-3 0,4 1-5 16,-3 1-3-16,5-2-4 0,-2 0-7 0,-1 1-6 0,4-1-8 0,-1 1-8 15,-2 1-13-15,2-2-11 0,-2 2-13 0,1-1-13 0,-1-1-12 16,0 2-11-16,-1-2-12 0,-1 0-10 0,1 2-11 0,-4-2-10 0,1 2-6 16,-1-1-7-16,-1-1-4 0,-3 2 0 0,0 0 4 0,0-2 10 15,-2 0 12-15,0 0 16 0,-2 0 15 0,-1 0 15 0,0 0 22 0,-4 1 24 16,1-1 21-16,-2 2 20 0,-2-2 21 0,1 1 23 0,-5-1 17 15,2 1 15-15,-3 2 8 0,0-3 7 0,-1 2 4 0,-1 0 1 0,0 1 3 16,-3 0 3-16,2-1 1 0,-2 3-3 0,1-2 0 0,0 2 2 16,2-1-1-16,-3-1-1 0,2 2 0 0,1-2-2 0,1 1-2 0,4-1 1 15,-2 0 0-15,3 0 1 0,2 0-3 0,1-1-3 0,-1-2-3 0,4 2-4 16,-1 1-4-16,3-1-3 0,0 0-2 0,0-1-1 0,3 2-2 16,-1-2 0-16,2 2 1 0,1-3 1 0,1 3-1 0,1-2 1 0,1-1 0 15,1 1 3-15,2 1 2 0,-1-2 1 0,4 0 0 0,-3 0-1 16,3 0-2-16,2 0-4 0,-2-2-6 0,2 1-11 0,1 0-14 0,-2-2-19 15,4 0-27-15,-3 1-32 0,1-1-39 0,-1 1-45 0,1 0-71 16,-1-1-87-16,0 1-58 0,-1 0-47 0</inkml:trace>
  <inkml:trace contextRef="#ctx0" brushRef="#br0" timeOffset="192438.1489">5027 6628 453 0,'0'-4'529'0,"0"1"-5"16,0 0-99-16,0 0-145 0,0 1-90 0,0 2-60 0,2-2-37 0,-2 2-24 15,0 0-17-15,0 0-12 0,0 0-11 0,0 0-7 0,2 2-11 16,-1-2-9-16,1 2-7 0,1 1-8 0,-1 0-3 0,-1 1 0 0,1 0 1 16,1 3 3-16,-1-2 3 0,1 3 5 0,0 1 6 0,0 0 5 15,-2 2 4-15,1 1 3 0,1 0 3 0,-1-1 1 0,1 4 2 0,-1-3 1 16,-1 4 2-16,-1-1 1 0,2 0-1 0,-2 2 1 0,0 0-4 15,0-2-4-15,0 2-9 0,0-1-12 0,0 1-12 0,0-1-14 16,0 1-19-16,0-1-18 0,0-1-22 0,0-1-24 0,0 1-29 16,0-2-30-16,0-1-38 0,0 0-38 0,0-2-64 0,1 0-74 0,1-3-44 15,-2-1-28-15</inkml:trace>
  <inkml:trace contextRef="#ctx0" brushRef="#br0" timeOffset="192739.3805">5087 6628 562 0,'-1'-7'587'0,"-2"-3"-37"0,3 3-64 16,-1 0-90-16,-1 0-103 0,2 4-66 0,0-2-45 0,0 1-30 15,0 0-20-15,0 1-20 0,0 0-16 0,2 1-18 0,-1-1-16 0,3 1-16 16,-2 2-15-16,3 0-12 0,0 0-11 0,1 0-10 0,2 0-7 16,1 0-5-16,1 0-2 0,1 2-1 0,3 1 0 0,-1 2 1 15,1-2 0-15,0 3 3 0,2-1-1 0,-2 2 3 0,4 1 0 0,-4 1 2 16,3 0 1-16,-1 1 2 0,-2 2 2 0,1 1 0 0,0-1 1 15,-2 1 0-15,1 0 2 0,-1 2-1 0,-3-1 2 0,0 1 2 0,-2 1-2 16,-1-1-3-16,-1 0 0 0,0 0-2 0,-3 1-1 0,-1-2-1 16,0 1-1-16,-4-3 1 0,0 1 2 0,-1-1 0 0,-6 0 1 0,3-1-1 15,-4 1 2-15,0-3 1 0,-4 0 0 0,0-2 2 0,-3 1 3 16,-2 2-9-16,0-4-9 0,-2-1-18 0,-2 1-25 0,0-1-35 0,-2-1-42 16,1 2-66-16,-1-3-77 0,0 2-91 0,1-2-98 0,0-2-57 15,2 1-40-15,0-1-19 0</inkml:trace>
  <inkml:trace contextRef="#ctx0" brushRef="#br0" timeOffset="193288.1513">5754 6646 59 0,'0'-3'502'0,"0"-2"-49"16,0 3-77-16,0 0-73 0,0-1-70 0,0 0-42 0,0 1-28 16,2 0-15-16,-2 0-7 0,2 1-9 0,-1-2-9 0,-1 3-7 15,0-2-10-15,0 2-10 0,0 0-11 0,0 0-7 0,0 0-8 0,0 0-7 16,0 0-7-16,0 0-6 0,0 0-5 0,0 0-5 0,0 0-6 15,2 2-6-15,-2-2-6 0,1 1-5 0,1 1-6 0,-2 1-3 0,2-2-2 16,-1 2-2-16,1 0-1 0,0 2-1 0,1-1-1 0,-2 2 1 16,3 1 0-16,-1-2 3 0,1 2 1 0,-1 3 0 0,-1 0 3 0,1 1 4 15,0-1 0-15,1 4 3 0,-1-2 2 0,0 1 2 0,0 2 2 16,-1 2-1-16,4-3 0 0,-3 2 2 0,0-1-1 0,0 1 1 16,-1 0-2-16,0 1-3 0,-1-1-5 0,1-2-10 0,-1 3-11 0,1-2-12 15,-2-2-13-15,0 1-15 0,0-1-17 0,0-1-19 0,0-1-18 16,0-1-20-16,0-1-18 0,0-1-14 0,0 0-12 0,-2-4-11 15,1 1-15-15,1 0-24 0,0-5-29 0,0 0-24 0,0 0-19 0,0 0-16 16,0-5-15-16,0 0-25 0,0-2-32 0,0-1-11 0</inkml:trace>
  <inkml:trace contextRef="#ctx0" brushRef="#br0" timeOffset="193754.4972">5849 6709 195 0,'-1'-12'475'0,"-1"3"1"0,2-1-42 0,-2 2-63 15,0 0-58-15,2 1-53 0,0 1-38 0,0 0-31 0,0 1-20 0,0 1-17 16,0 1-18-16,0-2-17 0,2 3-17 0,0-1-17 0,-2 0-17 15,3 0-19-15,-1 1-15 0,0 0-14 0,1 1-11 0,0-2-10 0,2 2-7 16,1-1-5-16,0-1-5 0,2 2-4 0,0-1 0 0,0 2-3 16,3-1-1-16,-3 1 0 0,3 0-1 0,0 1 1 0,0-1-1 15,-1 3-1-15,1 0-1 0,-2 0 0 0,1 0 0 0,2 2-2 0,-4 1 2 16,-1-1 1-16,2 3 0 0,-3-1 1 0,-1 1 0 0,0 3 2 16,-2-1 1-16,-1-1 3 0,-1 3 3 0,-1 0 3 0,-1 0 4 0,-1 1 3 15,-1-1 5-15,-3 2 4 0,-1 0 1 0,0-1 3 0,-1 1 1 16,-2-2 3-16,2 1 3 0,-4-1 0 0,2-1 2 0,-2-1 0 15,0 0 3-15,1-2 1 0,0 1 1 0,0-1 3 0,3-1 0 0,-3-1 3 16,3-1 1-16,2-1 3 0,-1-1 2 0,3 0 3 0,-1-1 3 16,2-2 4-16,0 1-1 0,1-1 0 0,2 0-5 0,-3-1-7 0,3-1-8 15,3-1-9-15,-3 0-9 0,2 0-9 0,1-3-14 0,2 0-11 16,1 1-16-16,0-2-12 0,1 2-13 0,1-3-12 0,2-1-7 0,0 1-7 16,1 2-3-16,2 0-3 0,0-1-1 0,0 1-1 0,2 0 2 15,0 1 0-15,0 1 5 0,2 1 5 0,-1 1 8 0,0 1 6 16,-2 1 4-16,3 1 6 0,-2 3 5 0,0-1 3 0,0 2 7 15,-1 1 5-15,-1 2 6 0,1 1 7 0,-3 0 4 0,-1 0 6 0,-1 4 4 16,-1-2 5-16,-2 2 7 0,-1 1 6 0,-2 1 9 0,-1-2 10 0,-2 3 10 16,-2-2 13-16,-1 1 13 0,0 0 13 0,-4-2 12 0,-1 2 14 15,-1-1 12-15,0-2 10 0,-3 0 10 0,-2-1 10 0,1-2 4 0,-2 0 3 16,0-1 1-16,0-1-2 0,0-2-5 0,-3 0-8 0,2-2-9 16,-2 0-9-16,1-1-11 0,1-2-9 0,-1 0-18 0,1-2-17 15,0-1-29-15,2 0-31 0,0-2-39 0,1 2-44 0,2-3-75 0,-2-1-97 16,5-1-104-16,0 0-109 0,1-1-61 0,4-2-37 0,1-1-20 15,2 1-13-15</inkml:trace>
  <inkml:trace contextRef="#ctx0" brushRef="#br0" timeOffset="194060.3866">6559 6690 64 0,'5'-6'607'0,"-2"0"12"0,-1 0 10 16,4 1 9-16,-5 1-116 0,1 1-179 0,1-2-107 0,-1 3-72 15,-2-1-42-15,1 2-30 0,1 0-21 0,-2 1-17 0,0 0-18 0,0 0-18 16,0 1-15-16,2 0-15 0,-1 2-11 0,-1-1-8 0,2 3-5 16,-2 0-1-16,2 0 1 0,-1 1 3 0,-1 3 4 0,2 0 6 15,-1 1 7-15,-1 2 7 0,2 0 7 0,-2 2 9 0,0 0 4 0,0 1 3 16,2 0 2-16,-2-1 2 0,0 3 0 0,0 0 1 0,0-1 0 15,0 0 1-15,0 0-1 0,0 0 0 0,0 1-3 0,0-3-6 16,0 2-9-16,0-1-11 0,0-2-14 0,0-1-19 0,0 0-22 0,0-1-28 16,0-3-32-16,0 1-38 0,2-1-47 0,-2-1-53 0,3-2-89 15,-1 1-106-15,0-3-65 0,-1-1-46 0,-1-2-17 0,2-2-5 0</inkml:trace>
  <inkml:trace contextRef="#ctx0" brushRef="#br0" timeOffset="194272.5112">6623 6665 227 0,'-4'-5'634'0,"3"2"13"0,-3-1-10 0,3 0-22 0,1 1-117 15,-2 2-167-15,2-3-94 0,0 3-63 0,2-1-38 0,-2 0-27 0,1 2-22 16,3 0-21-16,-1-2-17 0,0 2-20 0,2-1-14 0,2-1-15 16,0 2-12-16,3-2-8 0,2 2-9 0,-1-1-9 0,2 1-9 15,4 0-5-15,-1 0-10 0,1 0-10 0,2 0-12 0,-3 0-11 0,3 0-17 16,-1 0-18-16,-1 0-20 0,3 0-20 0,-4 0-22 0,0 0-25 15,0 0-24-15,0 1-23 0,-4 1-23 0,2 0-21 0,-2-1-28 0,-3 1-26 16,0 0-36-16,-2 1-40 0</inkml:trace>
  <inkml:trace contextRef="#ctx0" brushRef="#br0" timeOffset="194604.3975">6624 6815 228 0,'-8'7'204'0,"2"-1"-39"0,2 0-26 0,1 0-13 16,1 0-7-16,2 0-8 0,2-2-4 0,1 1-5 0,2-1-2 0,3 1-5 15,0-1-10-15,3 2-4 0,0-3-2 0,2 2-1 0,1-3-2 16,2 3 0-16,1-3-6 0,2-1-5 0,-1 2-8 0,2-3-6 16,-2 2-10-16,4-1-9 0,-3-1-10 0,0 0-8 0,-2 0-9 0,0-1-7 15,-1-1-6-15,-2 2-3 0,-1-1-4 0,-3-1-3 0,1 2-1 16,-5-1-3-16,0-1-3 0,-1 2-7 0,-3 0-8 0,0-3-6 16,-4 3-6-16,0-2 1 0,-3 2 5 0,-1 0 7 0,-2 0 6 0,-3 2 9 15,-2 1 6-15,-1-3 9 0,0 3 9 0,-5 0 10 0,3 2 9 16,-3-1 13-16,-1 1 17 0,2-1 12 0,-2 2 12 0,4 0 5 15,-3-1 2-15,3 4-1 0,0-4-5 0,2 3-3 0,2-1-4 0,0 3-7 16,3-1-3-16,0 0-7 0,2 0-4 0,2 0-4 0,2 0-3 16,1 2-3-16,2-2-1 0,2 2 1 0,3 0 1 0,1-2 4 0,2 1 0 15,3-1 2-15,2 0 0 0,4 0-6 0,1-2-10 0,4 1-18 16,1-2-22-16,3-1-32 0,1-1-34 0,3-1-60 0,3-1-69 0,0-2-95 16,0-2-110-16,2 1-67 0,0-4-44 0,1 1-24 0</inkml:trace>
  <inkml:trace contextRef="#ctx0" brushRef="#br0" timeOffset="195104.4983">7520 6765 490 0,'-5'0'619'0,"1"-2"7"0,1 2 11 16,1-2-97-16,-1 1-149 0,1 1-109 0,2 0-89 0,0 0-55 15,0 0-42-15,0 0-22 0,0 0-18 0,0 0-12 0,0 0-12 0,2 1-10 16,0 1-14-16,-1 0-14 0,-1 1-10 0,2 0-7 0,-1 0-7 16,1 1 0-16,1 2-2 0,-2 1 4 0,-1 1 2 0,2 0 5 15,-2 2 3-15,0 2 5 0,-2 2 5 0,1 1 5 0,-4 1 7 0,2 0 4 16,-3 4 3-16,-1 1 4 0,1 1 3 0,-2-2 1 0,0 3 1 16,0-1-1-16,-1 0 0 0,0 0-1 0,2-3-1 0,-1 0 0 0,2-2-2 15,-2 0 0-15,3-2 2 0,0-3 2 0,2-2 3 0,0 0 4 16,0-3 4-16,1-3 7 0,-2 2 9 0,4-3 7 0,-2 0 8 15,2-3 1-15,0 0 1 0,2-3-3 0,1 0-3 0,0-3-6 0,0-1-6 16,0-3-9-16,2-2-9 0,3 1-14 0,0-6-18 0,0-1-16 16,1 0-20-16,1-3-15 0,2-3-15 0,1 1-9 0,-1-2-6 0,1-2-3 15,3 1 1-15,-2 0 4 0,0-3 2 0,2 4 6 0,-2-1 10 0,-1 2 11 16,0 0 13-16,-1 3 15 0,0 2 14 0,-3 0 12 16,2 3 10-16,-3 3 7 0,0 1 8 0,1 1 2 0,-4 2-1 0,3 0-2 15,-3 4-2-15,0 2-6 0,1-1-5 0,-2 3-4 0,1 1-5 0,2 0-5 16,-1 3-5-16,2 2-4 0,-2 0-2 0,2 4-1 0,0 0 0 15,1 3 4-15,-1-1 3 0,0 6 3 0,3-3 5 0,-3 3 3 16,2 1 5-16,-2 1 2 0,4 0 1 0,-4 2 4 0,2 1 1 0,-1-2 2 16,2 2 1-16,-3 0 0 0,3-1 0 0,-3 1-1 0,2-2-3 15,0 1-9-15,-3-2-10 0,1 1-15 0,0-2-12 0,-1 0-19 0,0-3-16 16,1 2-21-16,-2-4-22 0,-1 2-26 0,1-3-31 0,-1-2-34 16,-2 0-37-16,2-2-35 0,-2-1-38 0,0-3-22 0,-1 1-15 0,0-4-44 15,-2-1-56-15,0 0-34 0</inkml:trace>
  <inkml:trace contextRef="#ctx0" brushRef="#br0" timeOffset="195258.4873">7680 6988 317 0,'-7'-1'598'0,"1"-1"9"0,0 2 0 0,3-1-97 0,0 1-147 16,1 0-89-16,2 0-63 0,0 0-32 0,0-2-20 0,3 2-17 16,-1-1-11-16,4-1-19 0,0 2-22 0,2-1-23 0,4-1-23 15,0-1-26-15,1 0-26 0,4 0-29 0,-1 1-32 0,4 0-39 0,4-3-43 16,-3 3-74-16,6-4-90 0,0 2-105 0,-1 1-115 0,3-2-57 15,-1 3-27-15,1-3-16 0,-1 1-5 0</inkml:trace>
  <inkml:trace contextRef="#ctx0" brushRef="#br0" timeOffset="195604.4193">8605 6799 380 0,'-2'-6'610'0,"1"-1"12"15,-1 2-28-15,2 1-49 0,0-2-107 0,0 1-138 0,0 2-76 0,0-1-46 16,0 1-28-16,0 0-20 0,2 1-15 0,-1-1-15 0,-1 3-19 16,0 0-20-16,0 0-20 0,0 0-18 0,0 0-18 0,2 2-12 15,-2-1-10-15,2 4-7 0,-2-1-2 0,0 2-2 0,0 2 2 0,0-1 3 16,0 3 2-16,0 4 6 0,0-2 4 0,-2 5 8 0,2 1 6 15,-2 0 6-15,1 2 5 0,-1 2 2 0,0 0 1 0,-1 0 1 0,0 1 0 16,0 0 0-16,0-1 0 0,-1 1-2 0,1-1 1 0,1-1-1 16,-2-1-2-16,1-1-3 0,1 1-6 0,-1-4-7 0,2 0-10 15,-1-2-12-15,2-2-15 0,-2 0-19 0,2-2-17 0,0-1-21 0,0-1-21 16,0-1-22-16,0-3-21 0,0-1-21 0,0-3-47 0,0 0-61 16,0 0-80-16,2-2-88 0,0 0-55 0,1-4-39 0,-2 1-17 0,4-4-7 15</inkml:trace>
  <inkml:trace contextRef="#ctx0" brushRef="#br0" timeOffset="195787.7539">8529 6791 75 0,'-5'-10'578'15,"3"1"16"-15,2 0-54 0,-1 2-89 0,1-1-73 0,1 0-65 0,1 3-56 16,1-2-53-16,0 2-34 0,2-2-26 0,2 2-22 0,0 2-20 16,1-2-21-16,2 1-19 0,2-2-19 0,1 3-19 0,0-2-15 0,2 2-16 15,0 0-15-15,0 0-12 0,3 0-14 0,-2 3-15 0,-1-1-16 16,1 1-14-16,1 1-20 0,-4-1-19 0,3 3-24 0,-5 0-25 15,2 0-28-15,-1 1-29 0,-4 1-39 0,0 1-44 0,0 0-67 16,-2 2-81-16,-2-1-43 0,-3 3-25 0</inkml:trace>
  <inkml:trace contextRef="#ctx0" brushRef="#br0" timeOffset="195973.1518">8527 7021 51 0,'0'3'556'0,"-3"1"17"15,3-4-40-15,0 3-67 0,3-2-82 0,-3 0-87 0,3 1-51 0,-1-2-36 16,1 2-19-16,2-1-13 0,1-1-13 0,0 0-12 0,1 0-14 16,1 0-14-16,2 0-16 0,-1 0-16 0,0 0-14 0,3 0-16 0,1 0-12 15,-1 0-12-15,2 0-11 0,0-1-11 0,3 1-19 0,-2-2-20 0,3 2-25 16,-3 0-28-16,4 0-38 0,-1 0-41 0,0 0-64 0,1 0-78 16,1-2-109-16,-2 1-126 0,1 1-68 0,-3 0-36 0,4-1-18 15,-4 1-7-15</inkml:trace>
  <inkml:trace contextRef="#ctx0" brushRef="#br0" timeOffset="196456.7155">9791 6805 190 0,'0'-9'536'16,"-2"1"13"-16,0 1-69 0,1 0-110 0,-1-1-86 0,0 2-72 0,-1 0-38 15,0 0-20-15,1 0-12 0,-1 2-9 0,-2-2-8 0,2 2-8 0,1 0-10 16,-2 0-13-16,1 0-11 0,0 1-11 0,-1 1-11 0,1-1-10 15,0-1-10-15,-2 3-7 0,2 0-6 0,-3-2-5 0,0 1-3 16,-1 1-2-16,2 1-2 0,-3 0-3 0,-1 0-2 0,1 0-2 0,-1 0-1 16,-2 3-2-16,0-2 0 0,-1 2-2 0,-2 0 1 0,3 2-1 15,-3 0 1-15,0 3 0 0,-2-2 0 0,3 2 0 0,-4 1 1 0,4 1 1 16,-2 1-1-16,0-1 0 0,0 3 1 0,0 1 1 0,1 1 0 16,1-1-1-16,0 1 1 0,1-1 0 0,-1 3 0 0,3-2 0 15,0 3 0-15,2-3 1 0,1 2-1 0,0 0 0 0,2-1 1 0,2-1 0 16,1 1 0-16,2-1 0 0,0-1 0 0,0 1 0 0,4 0 0 15,0-2 0-15,2 1-2 0,2-2-1 0,0-2-3 0,2 2-4 0,2 0-7 16,4-3-7-16,0 0-12 0,0-2-14 0,6 1-15 0,0-1-18 16,2-3-17-16,0 1-19 0,3-3-18 0,-1 1-18 0,1-3-17 15,2 0-16-15,-1 0-16 0,-1 0-15 0,1-3-12 0,-3 1-9 0,1-3-11 16,-2 2-13-16,-1-1-16 0,-1-3-18 0,-1 2-44 0,-4 0-56 16,-1 2-31-16</inkml:trace>
  <inkml:trace contextRef="#ctx0" brushRef="#br0" timeOffset="197056.4716">10800 6825 349 0,'8'-8'576'0,"-2"1"16"0,-1 0-36 0,1 0-62 0,-3 2-98 16,2 0-114-16,-2-2-62 0,1 3-39 0,-1 0-22 0,-1-2-10 15,-1 1-7-15,1 2-7 0,-1-1-8 0,-1-1-11 0,0 2-15 0,0 0-13 16,0 1-14-16,-1-1-13 0,-1 1-11 0,1-1-9 0,-1 1-10 16,0 0-6-16,-1 2-7 0,1 0-6 0,-4-3-4 0,3 2-4 0,-3 1-5 15,-1 0-5-15,1 1-3 0,-2 2-3 0,-3-3-3 0,0 4-1 16,0-1-2-16,-2 2 0 0,-1 0 0 0,-2 3 1 0,2 0 2 0,-3 2 1 16,2 0 3-16,-2 4 1 0,1-2 1 0,-1 3 2 0,4 1 2 15,-3 2 1-15,2 0-1 0,3 0 2 0,0 3 0 0,1 0-2 0,3 1 1 16,2-2-1-16,2 1 0 0,1 0-1 0,4 1-3 0,1-2-1 15,3-1-7-15,4 1-7 0,2-4-7 0,2 1-9 0,1 0-8 16,4-5-10-16,-2 0-11 0,5-3-11 0,0-1-10 0,3-3-10 16,-2 0-8-16,2-2-7 0,-1-3-1 0,1-2 4 0,-1-1 7 0,-2 0 12 15,0-2 12-15,0-3 12 0,-3 0 15 0,0 0 17 0,-3-2 21 16,-2 1 25-16,-1-1 24 0,-2-1 24 0,-2 0 20 0,-2 2 16 16,-2-1 12-16,-1 0 7 0,-1 2 4 0,-3-1 1 0,0 2 0 0,0-1-1 15,-3 2-5-15,1 0-5 0,-2 2-11 0,2-1-14 0,-1 3-16 16,0-1-17-16,0 3-12 0,-2 0-10 0,2 0-9 0,-2 4-9 0,1-1-7 15,0 2-7-15,-2 3-3 0,1 1-4 0,0 3-5 0,0 0-6 16,1 3-8-16,-1 2-13 0,1 2-23 0,0 2-25 0,0 0-41 0,-1 3-47 16,1 2-97-16,0-1-123 0,-1 2-96 0,1 1-82 0,0 0-43 0,0 0-22 15,0 1-9-15</inkml:trace>
  <inkml:trace contextRef="#ctx0" brushRef="#br0" timeOffset="198171.4168">2209 8240 78 0,'-3'-8'507'16,"0"-1"-5"-16,-2 0-9 0,2 1-92 0,2-1-136 0,-1 2-72 15,-1-1-44-15,1-1-21 0,2 4-11 0,-1-3-3 0,-1 4-1 0,2-3-5 16,-2 2-8-16,2 2-11 0,-1 1-12 0,-1-1-10 0,2 0-12 16,0 3-14-16,0 0-11 0,0 0-14 0,0 0-9 0,0 0-9 0,-2 0-7 15,1 3-3-15,-1 2-3 0,2 0 0 0,-1 2 3 0,-1 1 1 16,2 4 2-16,-3 2 2 0,2 2 2 0,1 2 7 0,-2 6 2 0,-1 0 5 16,1 3 6-16,1 4 3 0,-1 0 2 0,-1 6-1 0,0-1 0 15,-1 3-2-15,1-1-3 0,0 4-7 0,-1-1-5 0,2 3-7 0,-1-1-6 16,-2 3-11-16,2-2-10 0,1-1-14 0,-1 1-15 0,0-1-14 15,0-1-14-15,-2-1-17 0,4-3-17 0,-1-1-20 0,1-3-21 0,-1-1-27 16,2-3-31-16,0-5-39 0,2 0-44 0,-1-3-61 0,-1-4-71 0,2-5-34 16,-2-1-17-16</inkml:trace>
  <inkml:trace contextRef="#ctx0" brushRef="#br0" timeOffset="199004.5089">2179 8182 252 0,'0'-17'535'0,"2"1"4"0,-1 3 3 0,1 1-85 0,1 1-129 0,0 0-107 15,2-1-97-15,0 3-56 0,1-1-32 0,2 3-17 0,0 1-7 16,0-1-7-16,3 2-4 0,-2 0-5 0,4 1-5 0,0 2-6 16,-2 0-4-16,3 2-3 0,-1 2-2 0,-1 1 2 0,1 2 1 0,-2 1 2 15,3 1 2-15,-4 1 3 0,-2 2 0 0,3 4 2 0,-2 0-1 0,-4 0 2 16,0 3 0-16,1 3 2 0,-5-1 1 0,1 2 1 0,-2 1 2 15,-2 1 0-15,-1-1 1 0,-3 1 0 0,3 0 1 0,-2-1 0 0,-1-1 0 16,-1-1 2-16,0-1 3 0,2-2 4 0,0-1 4 0,0-4 7 16,-1 1 7-16,1-2 6 0,-1-3 7 0,0 2 6 0,3-4 6 0,-1 0 5 15,-1-2 5-15,2-1 3 0,-2-1 4 0,1-2 4 0,-1 0 2 0,2 0 1 16,-2-2-1-16,0-1-4 0,2-1-8 0,-2-1-9 0,1-2-11 16,1 0-8-16,1-3-8 0,2 1-8 0,-1-4-4 0,1 3-8 0,1-3-6 15,1 0-8-15,1-2-9 0,1-1-7 0,1 2-8 0,2-1-5 16,1 0-5-16,1 0-1 0,-1 1 0 0,3 1 1 0,1 1 0 0,1 1 1 15,-1-1 2-15,2 4 0 0,0 0 3 0,2 0 4 0,-2 3 6 0,5 1 3 16,-3 0 4-16,1 4 4 0,2-3 4 0,-3 3 1 0,4 3 4 16,-4 0 2-16,3 1-1 0,-2 1-1 0,-1 0-1 0,3 2-2 0,-3 3-2 15,0-3-1-15,-2 1-2 0,2 3-1 0,-3-1-1 0,1 0 0 16,-3 2 0-16,-1 0-1 0,0 0-1 0,-2-1 0 0,0 0-2 0,-3-2 3 16,0 2 2-16,1 1 3 0,-3-3 0 0,-1-1 3 0,-1 1 2 15,-1-1 4-15,0-2 6 0,0 1 7 0,-3-2 6 0,1 1 5 0,-1-2 8 16,-1-1 7-16,1 2 6 0,0-3 7 0,-1 1 6 0,-1-2 6 15,2 0 6-15,-2-1 4 0,1 0 3 0,-2 0 1 0,3-1-1 0,-1 0-4 16,1-2-2-16,0-1-7 0,0 1-5 0,1-2-6 0,0 0-8 0,1-3-7 16,1 1-9-16,0-1-7 0,1-2-7 0,1 0-7 0,1-1-10 15,2-2-9-15,0 2-10 0,4-1-9 0,-1-2-5 0,0 2-6 0,2-1-6 16,2 0-2-16,1 0-3 0,-1 3-2 0,1-1 1 0,3-1-1 16,-2 4 0-16,3-1 0 0,-2 1 4 0,2 1 5 0,-1 2 5 0,1 0 6 15,-1 2 3-15,1 0 5 0,0 2 1 0,-2 1 6 0,1 0 1 0,1 0 4 16,-4 2 1-16,3 0 3 0,-2 3 3 0,0-2 1 0,-1 1-1 15,1 0 2-15,-1 1 2 0,-1 2 2 0,-1-3 0 0,-1 1 3 0,1 0-1 16,-2-2 2-16,0 2 2 0,0-1 3 0,-1-1 4 0,-2 0 4 16,-1 0 5-16,0-1 6 0,-2-1 5 0,3-1 3 0,-3 0 3 0,0 0 3 15,-1-1 2-15,1-1 3 0,-3-1 4 0,2-2 4 0,-1 1 1 0,-1 0 1 16,0-1 0-16,0-2-3 0,-1 0-2 0,-1-1-3 0,2 0-4 16,-3 1 0-16,1-1 0 0,-1 1-1 0,0-1-2 0,0 0-1 15,-2 1-2-15,2 0-5 0,-2 1-5 0,2 2-5 0,-2-3-3 0,-1 4-6 16,0-1-6-16,0 1-4 0,-1 3-3 0,1 0-5 0,-1 0-4 0,-2 0-2 15,1 4-4-15,-3 0-2 0,0 1-1 0,1 3-2 0,1 0 2 0,-4 2 0 16,4 2 2-16,-1 0 2 0,-2 3 2 0,2-1 3 0,2 5 2 16,-1-1 0-16,4 0 5 0,0 2 0 0,1 2 3 0,0-1 2 0,4-1 2 15,0 2 2-15,2-3 3 0,3 2 0 0,1-3 3 0,2 1 3 16,1 1 1-16,4-4 1 0,1-1 0 0,1 0 0 0,3-1-2 0,0-3-4 16,2-1-5-16,1-1-10 0,1-3-14 0,2-1-16 0,1-1-19 15,-1-3-24-15,1-1-26 0,-3-1-31 0,4-3-34 0,-3 2-44 0,1-4-50 16,-3 2-83-16,2-4-97 0,-4-1-58 0,-1 2-36 0,-1-3-12 15</inkml:trace>
  <inkml:trace contextRef="#ctx0" brushRef="#br0" timeOffset="199396.0359">4427 8327 183 0,'-2'-2'570'15,"1"2"13"-15,-1-2 11 0,2 1-76 0,-2 1-121 0,2-2-95 16,0 2-79-16,0 0-49 0,0 0-32 0,0 0-21 0,0 0-20 0,0 0-16 16,0 0-15-16,0 0-16 0,2 0-17 0,1 0-12 0,-1 0-14 0,3 0-9 15,-1 0-6-15,3-2-10 0,0 2-8 0,0 0-14 0,1 0-17 16,2 0-19-16,2 0-20 0,-1 0-23 0,0 2-22 0,0-2-30 15,2 2-32-15,-1-1-40 0,1 1-45 0,-3 0-76 0,4 1-93 0,-5 0-56 16,2 2-34-16,-4 0-12 0</inkml:trace>
  <inkml:trace contextRef="#ctx0" brushRef="#br0" timeOffset="199571.1139">4375 8555 542 0,'-5'2'569'0,"0"1"-1"0,2 0-9 0,1-1-95 0,1-1-142 16,-1 1-87-16,2-1-61 0,0-1-34 0,0 0-22 0,0 0-11 15,0 0-7-15,0 2-10 0,3-2-10 0,-1 1-15 0,1-1-15 16,0 0-11-16,2 0-11 0,2 0-8 0,2 0-5 0,0 0-6 0,1 0-6 16,4 0-13-16,-1-1-18 0,2 1-28 0,2-2-34 0,1 2-45 0,2-3-54 15,0 2-110-15,2-1-136 0,-1-1-86 0,2 1-59 0,-1 0-32 16,2-1-18-16,-3 0-8 0</inkml:trace>
  <inkml:trace contextRef="#ctx0" brushRef="#br0" timeOffset="200454.5743">5513 8131 439 0,'-2'-3'495'0,"2"1"-25"0,-3 0-76 0,3 0-98 0,-1 1-68 16,-1-2-52-16,2 1-25 0,-1 1-13 0,1-1-6 0,0 1-5 15,-2-1-5-15,2 2-8 0,0 0-9 0,0 0-9 0,0 0-8 16,0 0-4-16,0 0-8 0,0 0-6 0,0 0-5 0,0 0-3 0,0 0-3 16,0 0-2-16,0 0-3 0,0 0-2 0,0 0-4 0,0 0-2 15,0 0-4-15,0 0-5 0,0 0-4 0,0 0-8 0,0 0-5 16,0 0-9-16,0 0-8 0,0 0-7 0,0 0-8 0,-2 3-4 0,2-1-5 15,-1-1-1-15,-1 2-1 0,2 2 1 0,-3-1-1 0,1 1 2 16,1 3 2-16,-3 0 1 0,1 3 2 0,-3 2 4 0,1 2 4 0,-1 0 4 16,0 3 4-16,-1 1 5 0,-2 3-1 0,1-1 2 0,-2 3 0 15,1 0-1-15,-2 1 0 0,1 0 0 0,-2 0 0 0,2 0-1 0,-1 0 0 16,0-3-1-16,3 0-1 0,-1-3 1 0,-2 0-1 0,5-1 0 16,-1-3 3-16,1-2 1 0,1-1 6 0,-1-2 3 0,3-1 7 15,0-2 5-15,1-2 7 0,0-2 6 0,-1-1 3 0,3-1 1 0,0-1 0 16,0-1-2-16,0-1-1 0,3-3-2 0,1 0-3 0,-1-5-3 15,0 1-8-15,3-3-9 0,0-1-9 0,2-3-11 0,-1 1-14 16,2-6-13-16,0 0-8 0,1-1-7 0,2-2-4 0,1-2-1 0,1 1-2 16,-1 0-1-16,0-3 0 0,4 2 1 0,-4 0 1 0,4 1 4 15,-1 1 3-15,0 3 4 0,-2-2 6 0,2 5 6 0,-3 0 5 0,2 3 8 16,-3 1 2-16,0 2 3 0,-1 2 1 0,0 2-2 0,0 1 0 16,-1 3-1-16,-2-1-2 0,1 3 1 0,1 2 1 0,-2 2-1 0,1-1 2 15,-1 4 1-15,0 0 0 0,0 3 0 0,1 1 2 0,-1 2 2 16,-2 1 1-16,1 3 4 0,2 0 3 0,-1 3 3 0,-1 0 2 15,-1 3 2-15,1 0 1 0,-2 1 1 0,2 3 0 0,-1-1 1 0,-1-1-2 16,0 1-2-16,2 2-6 0,-2-2-9 0,0-2-11 0,-2 2-11 0,2-3-16 16,-2-1-16-16,1 0-17 0,1-1-18 0,-3-3-19 0,0-1-22 15,-1 0-25-15,-1-3-26 0,0 0-26 0,0-2-23 0,0-2-23 16,-3 0-22-16,1-1-44 0,-3-2-56 0,1-2-33 0,-1 0-24 0</inkml:trace>
  <inkml:trace contextRef="#ctx0" brushRef="#br0" timeOffset="200617.3693">5529 8519 473 0,'-13'-8'527'0,"-1"0"-39"16,3 1-70-16,1-1-56 0,1 2-55 0,2 1-36 16,1 0-28-16,3-2-20 0,0 5-19 0,1-3-18 0,-1 3-20 0,3-1-18 15,3-1-22-15,-1 1-20 0,1 0-21 0,2 0-17 0,1-1-18 0,2 1-13 16,4 1-12-16,0-1-10 0,3 1-9 0,1 0-10 0,1-1-14 16,3 0-17-16,0 0-19 0,4 0-24 0,-2-1-25 0,0 3-39 15,2-1-43-15,1 2-64 0,0-2-75 0,0 1-98 0,1 1-109 0,-1-2-57 16,1 2-32-16,-1-3-10 0</inkml:trace>
  <inkml:trace contextRef="#ctx0" brushRef="#br0" timeOffset="200915.0413">6461 8320 529 0,'0'-5'610'0,"2"0"11"15,-1 1-20-15,-1-1-37 0,0 0-119 0,0 3-160 0,0-1-92 16,2 1-56-16,-2-1-32 0,0 3-21 0,0 0-13 0,0 0-12 16,0 0-18-16,0 0-17 0,0 0-17 0,0 3-16 0,0-1-11 15,0 1-11-15,0 2-3 0,0 2-2 0,2 0 2 0,-2 0 2 0,0 3 5 16,0 1 5-16,0-1 0 0,0 3 1 0,0 1-5 0,0 1-7 15,0-1-13-15,-2 1-18 0,2-1-20 0,-2 3-23 0,-1 0-28 16,2-5-33-16,-1 3-35 0,0-1-39 0,2-1-50 0,-1-2-58 0,1 1-61 16,0-3-65-16,0-2-38 0,1 1-26 0</inkml:trace>
  <inkml:trace contextRef="#ctx0" brushRef="#br0" timeOffset="201371.188">6491 8231 205 0,'2'-16'561'15,"-1"2"5"-15,-1 3 3 0,2-2-88 0,1 1-131 0,-1 3-89 0,1-3-65 16,0 4-43-16,3-2-30 0,-3 3-22 0,2 0-17 0,3-1-15 16,-1 2-17-16,0 3-16 0,1-2-13 0,2 0-12 0,-2 2-12 15,4 2-9-15,-2 1-8 0,0 0-4 0,0 0-3 0,0 1-2 0,0 2-1 16,-1 2 0-16,-1 0-2 0,-2 0 1 0,2 2 0 0,0-1 1 16,-5 2 0-16,2 1 1 0,-4 0 1 0,1 1 1 0,-2 2 3 0,-2 0 0 15,1 0 2-15,-2 2 2 0,-2-2 4 0,-3 5 3 0,0-5 2 16,0 4 0-16,0-1 1 0,-3-3 2 0,2 4 0 0,-3-2 0 15,0 0 2-15,2-3 0 0,1 1 2 0,-2-1 2 0,3-3 2 0,0 1 3 16,-1-1 2-16,4 1 3 0,0-4 1 0,0 0 4 0,2-3 0 16,2 1 2-16,-1 0 1 0,2 0-1 0,0-3 0 0,2 0 0 15,-1 0-1-15,2 0-4 0,2 0-3 0,-2 0-4 0,4-1-7 0,0-1-5 16,1-1-9-16,2 0-7 0,1 1-6 0,-2-1-6 0,3 1-5 16,0-1-4-16,1 1-2 0,1-3-3 0,-3 5 0 0,2-2-1 15,1 0 1-15,-3 2-1 0,3 0 2 0,-1 2 2 0,-2 0 3 0,2 1 4 16,-2 1 2-16,1 1 3 0,-2 0 2 0,-2 1 2 0,0 2 1 0,1 1-1 15,-3 0 2-15,-1 1 2 0,0 2 2 0,-2 2 1 0,-1-1 4 16,-2 0 3-16,-2 2 6 0,-1 0 6 0,-2 1 7 0,-3 0 8 16,0-1 10-16,-4-2 9 0,2 2 13 0,-4-1 11 0,-2-1 11 0,1 0 9 15,0-3 11-15,-4 0 6 0,3-2 7 0,-1-1 5 0,-1 2 5 16,1-4 2-16,-1-2 1 0,1 1-3 0,0-4-5 0,1 0-6 16,-1 0-7-16,3-4-14 0,0 1-17 0,2-2-24 0,-2-2-29 0,6 2-35 15,0-4-39-15,0-1-64 0,5 0-73 0,-1-4-117 0,4 1-139 0,4-1-78 16,-1 0-47-16,4-2-25 0,1 1-14 0</inkml:trace>
  <inkml:trace contextRef="#ctx0" brushRef="#br0" timeOffset="202289.293">7648 8303 203 0,'3'-5'451'0,"2"0"-63"16,-3 1-94-16,3-2-66 0,-1-1-51 0,-1 2-27 0,-1 0-15 0,1-3-6 15,0 2 0-15,2-1 3 0,-2 0 1 0,-1 1 0 0,0-2 0 16,-1 2-1-16,2-1-3 0,0 1-3 0,-3 0-4 0,2 0-3 15,-1 1-2-15,-1 0-4 0,2 1-4 0,-2 2-7 0,0-2-6 0,0 1-8 16,0 3-11-16,0-5-10 0,0 5-12 0,0 0-15 0,0 0-14 16,0 0-15-16,0 0-15 0,0 0-11 0,0 5-8 0,0-3-6 0,0 1-4 15,1 1-2-15,1 4-1 0,-2 1 1 0,2 1 2 0,-1 0 3 16,-1 6 4-16,2-1 6 0,-2 3 6 0,2 0 9 0,-1 2 7 0,-1 2 6 16,2-1 2-16,-1-1-1 0,-1 4-2 0,2-2-8 0,-2-1-8 15,2 2-11-15,-2-4-10 0,0 2-14 0,0-3-13 0,0-1-15 16,0 2-17-16,0-4-18 0,0-2-19 0,0-1-16 0,0-1-14 0,0-2-7 15,0 1-5-15,0-5-13 0,1-2-19 0,-1 0-23 0,0-3-23 0,0 0-12 16,0-3-5-16,2 0 4 0,-1-4 13 0,-1-1 15 0,0-3 21 16,0 1 22-16,0-4 25 0,0-1 20 0</inkml:trace>
  <inkml:trace contextRef="#ctx0" brushRef="#br0" timeOffset="202539.0229">7713 8416 67 0,'-1'-21'167'16,"-1"-5"24"-16,2 3 18 0,-2 0 15 0,2 1 9 0,-1 1 4 16,-1 1 4-16,2 0 3 0,0 3 1 0,0 0 1 0,0 2-9 0,0 2-11 15,0 0-16-15,0 1-17 0,0 3-21 0,0 1-19 0,0 0-19 16,2 1-19-16,-1 2-19 0,-1-1-17 0,2 3-19 0,1 0-19 15,0 1-14-15,2 2-12 0,3 0-11 0,-2 0-8 0,2 1-5 0,2 2-3 16,2 1-2-16,3 2 1 0,0 0 0 0,0 2 3 0,3 1 2 16,0 3 3-16,1 0 1 0,1 2 1 0,1 2 1 0,-2-1 0 0,1 3-1 15,0 1-3-15,-2 1-1 0,1-2-4 0,-3 5-3 0,0-2-4 16,-2 1-4-16,-4-2 0 0,1 1-2 0,-5 1 0 0,1-3 1 16,-4 3 2-16,-2-3 3 0,-2-1 3 0,-2-2 7 0,-4 1 7 0,-1-2 8 15,-3 0 5-15,-2-2 6 0,-2-3 5 0,-1 0 3 0,-5 0 2 16,2 0 1-16,-3-3 2 0,-1 0-2 0,-1 0-7 0,1-3-17 0,-2 0-23 15,0-1-35-15,1 0-40 0,1-1-65 0,2-2-77 0,-1-2-106 16,3 1-120-16,1-2-69 0,1-2-42 0,3 1-22 0,0-2-12 0</inkml:trace>
  <inkml:trace contextRef="#ctx0" brushRef="#br0" timeOffset="203219.9701">8650 8240 318 0,'-1'-5'548'0,"-1"1"11"0,2-3-49 0,0 4-83 0,0-2-88 16,0 3-95-16,0-4-51 0,0 4-30 0,0-1-19 0,0 0-12 15,0 0-12-15,0 2-10 0,0-2-14 0,0 1-14 0,0 2-14 0,0 0-15 16,0 0-15-16,0 0-13 0,0 0-11 0,0 0-7 0,0 0-5 15,0 0-3-15,0 0-1 0,0 0 1 0,0 0 0 0,0 0 2 0,0 0 2 16,0 0 2-16,0 0 0 0,0 0 2 0,0 0 1 0,0 0 1 16,0 0 0-16,0 0 0 0,0 0 1 0,0 0-1 0,0 0 0 15,0 0-1-15,0 0-1 0,0 0 0 0,0 0-3 0,0 0-1 0,0 0 0 16,0 0-4-16,0 0-1 0,0 0 0 0,0 0-1 0,0 0-1 16,0 0 1-16,0 0-1 0,0 0-1 0,0 0 1 0,0 0-2 0,0 0-1 15,0 0 0-15,0 0 1 0,0 0-2 0,0 0 0 0,0 0 0 16,0 0 0-16,0 0-1 0,0 0-1 0,0 0 0 0,0 0 0 15,0 0 0-15,0 0 0 0,0 0 1 0,0 0 0 0,0 0 0 0,0 0 1 16,0 0 0-16,0 0 1 0,0 0 1 0,0 0 2 0,0 0-1 16,0 0 1-16,0 0 1 0,0 0-1 0,0 0 1 0,0 0 1 0,0 0-2 15,0 0 1-15,0 0-1 0,0 0 0 0,0 0-1 0,0 0-1 16,0 0-2-16,0 0-1 0,0 0-2 0,0 0-3 0,0 2-1 16,0-1 0-16,0 1-2 0,0 1 0 0,0-1 0 0,0 2 0 0,0-1 1 15,0 3 2-15,0-1 1 0,-1 4 2 0,-1-2 2 0,2 3 2 0,-2 2 3 16,2 0 4-16,-1 2 2 0,-1-1 0 0,-2 4 3 0,2 0-1 15,1-1 2-15,-1 2 1 0,0 1 1 0,-1 1 0 0,2-1-1 16,-3 0 1-16,3 1 0 0,-1 0 0 0,-1-1 0 0,1-1 1 0,-1-1-1 16,1 1 0-16,0-2-5 0,0-1-5 0,-1 0-11 0,3-1-14 15,-2-2-18-15,2-2-20 0,-1 1-25 0,-1-4-28 0,2 1-35 16,-1-1-38-16,1-1-43 0,0-2-45 0,1-1-80 0,-1-1-97 0,0-2-58 16,0 0-39-16,3-2-14 0</inkml:trace>
  <inkml:trace contextRef="#ctx0" brushRef="#br0" timeOffset="203415.4821">8722 8190 558 0,'-2'-2'600'0,"2"2"8"16,0 0 5-16,0 0-110 0,0 0-169 0,2 0-107 0,-1-1-76 0,4-1-44 15,-1 2-28-15,1-2-18 0,0 1-9 0,3 1-10 0,1-1-11 16,1-1-12-16,0 2-15 0,2-1-17 0,1 0-14 0,-2 1-14 15,3-2-17-15,0 2-14 0,0 0-16 0,-1 0-24 0,1 0-26 0,-1 2-35 16,-2-2-38-16,3 2-48 0,-1 0-51 0,-1-1-75 0,-2 2-83 16,-2-1-47-16,3 1-27 0,-3-2-8 0</inkml:trace>
  <inkml:trace contextRef="#ctx0" brushRef="#br0" timeOffset="203604.4582">8725 8436 4 0,'-2'3'496'0,"1"1"-27"0,-1-1-45 0,2 0-85 0,0-1-105 16,2 0-62-16,-1 1-39 0,4-2-19 0,-1-1-11 0,1 1-3 0,0 1 1 15,3-2-6-15,1 1-10 0,1 1-17 0,0-2-21 0,2 2-23 16,1-2-23-16,-2 0-26 0,3 0-27 0,0 0-27 0,2 0-28 0,-3 0-33 16,4 0-34-16,-4 0-37 0,1 0-36 0,-1 0-47 0,-1-2-51 15,-1 2-48-15,-1-3-45 0,1 1-21 0</inkml:trace>
  <inkml:trace contextRef="#ctx0" brushRef="#br0" timeOffset="203765.2888">8720 8491 420 0,'-21'9'426'0,"2"-1"-80"15,-1 2-59-15,2 0-52 0,3 0-34 0,0 2-24 0,1-2-21 16,5 2-17-16,1 0-17 0,0-2-15 0,2 2-13 0,3 2-13 0,1-2-10 16,4 0-7-16,2-1-7 0,3 0-5 0,2 1-5 0,2 0-3 15,3-2-2-15,2 0 0 0,3 1 0 0,2-4-3 0,1 1-11 0,3-1-15 16,2-1-31-16,1-2-36 0,4-1-50 0,0 1-57 0,2-3-101 15,1-1-124-15,0-1-77 0,4-3-56 0,-4 1-29 0,3-1-17 16</inkml:trace>
  <inkml:trace contextRef="#ctx0" brushRef="#br0" timeOffset="204203.9359">9978 8338 122 0,'11'-8'494'0,"-1"0"-12"16,-1-1-63-16,-3-1-87 0,-1 1-59 0,-1 1-42 0,0 0-23 15,-2 1-14-15,1-1-12 0,-3 1-9 0,0-1-9 0,0 3-8 0,0-2-15 16,-3 2-15-16,1-2-18 0,-1 2-18 0,-2 1-16 0,0 0-18 16,-1 1-15-16,-1 0-12 0,-3 1-11 0,0 0-8 0,-2 1-6 15,-1 1 0-15,-2 1-3 0,0 3 0 0,-2-1 0 0,-1 3 1 0,-1-1 2 16,-2 4 1-16,1 1 1 0,0 2 1 0,0 1 0 0,0 2 1 16,0 1 0-16,2 1 1 0,-1 2-2 0,2 1 0 0,3-1-3 0,-2 2 1 15,6 2-2-15,1-3 0 0,1 4 2 0,0-3-1 0,5 0 2 16,3-1 1-16,2 1 2 0,2-1 2 0,4 0 3 0,3-2 0 15,2-1 3-15,4 0 1 0,2-2-2 0,3-1-4 0,2-1-5 0,3-2-10 16,1-1-8-16,2-2-4 0,0-1-11 0,2-2-10 0,0-2-14 16,-1-2-14-16,1 1-16 0,-2-4-16 0,0 1-16 0,0-1-15 0,-3-1-15 15,-2-2-14-15,-1 2-20 0,-3-2-19 0,-3 0-42 0,0 0-48 16,-3 0-76-16,-3 1-89 0,-2-1-47 0,-3 0-26 0,-1 0-9 0</inkml:trace>
  <inkml:trace contextRef="#ctx0" brushRef="#br0" timeOffset="204537.8362">10582 8216 609 0,'-2'-10'643'0,"-2"3"10"16,2-1 10-16,2 0 9 0,-1 3-131 0,-1 0-199 0,2 2-120 16,0-2-76-16,0 3-47 0,0 0-30 0,0 2-16 0,0 0-9 0,0 0-10 15,0 0-8-15,0 4-12 0,0 1-13 0,0-2-12 0,0 3-11 16,0 2-6-16,0 1-3 0,0 3 2 0,0 1 4 0,-2 1 5 16,2 3 6-16,-3 2 5 0,2-1 5 0,-1 3 3 0,-1 0 2 0,0 1 2 15,-1 1 1-15,1 1 0 0,-3-2 2 0,3 0-2 0,-2 4 0 16,0-5-8-16,-1 2-8 0,1-2-11 0,-1 0-13 0,1-1-15 15,2-2-19-15,-2-1-22 0,2 0-25 0,-2-2-33 0,2-2-37 0,0-3-43 16,3 2-47-16,0-5-83 0,0 1-99 0,0-4-66 0,3 1-51 16,0-4-21-16,-1-1-2 0</inkml:trace>
  <inkml:trace contextRef="#ctx0" brushRef="#br0" timeOffset="204702.3936">10538 8248 453 0,'1'-8'620'15,"-1"0"8"-15,2 0 7 0,1 0-67 0,-1 3-105 0,2-3-113 16,-1 4-115-16,2-2-70 0,2 1-48 0,1-1-31 0,1 2-23 16,0-1-23-16,3 2-22 0,2-2-27 0,-1 3-28 0,2-1-33 15,1 0-33-15,1 3-42 0,-1 0-46 0,3 0-56 0,-3 0-65 0,3 0-87 16,-2 0-103-16,-1 3-58 0,1 0-37 0,-4-1-13 0,0 3 0 16</inkml:trace>
  <inkml:trace contextRef="#ctx0" brushRef="#br0" timeOffset="204871.0063">10525 8506 376 0,'-8'5'574'0,"4"-2"15"0,0 1 14 15,3-1-88-15,-1 0-138 0,2-1-95 0,3 0-70 0,-1 1-41 16,4-3-26-16,2 0-13 0,2 0-3 0,1 0-8 0,3 0-8 16,2 0-19-16,1 0-25 0,3 0-33 0,1 0-36 0,1 0-43 15,2 0-46-15,1 0-49 0,-1 0-55 0,3 0-86 0,0-3-104 0,1 3-96 16,-1-2-91-16,1 0-46 0,-1-1-24 0,2 0-9 0</inkml:trace>
  <inkml:trace contextRef="#ctx0" brushRef="#br0" timeOffset="205337.0539">11483 8208 515 0,'-3'-7'603'0,"1"2"8"0,1 0 5 0,-1 1-98 15,0-1-154-15,-1 2-96 0,2-1-68 0,-1 1-40 0,0 1-30 16,-1 0-18-16,3-1-15 0,-4 3-16 0,2-2-15 0,-1 2-13 0,1 0-14 16,-1 0-12-16,0 0-13 0,0 2-10 0,-2-2-8 0,-1 5-5 15,-2-2-5-15,0 2 0 0,0 0-2 0,-3 3 0 0,2 1 3 16,-3-1 1-16,0 3 2 0,-1 2 2 0,2 2 2 0,-3-2 1 0,1 3 3 16,1-1 2-16,0 4 1 0,-3-1 2 0,4 1 2 0,-1 0 0 15,0 0 3-15,2 1 0 0,1-1-1 0,0 0 0 0,2 1-2 0,1-2 1 16,1 0-2-16,0-1 0 0,2-2-1 0,3 4-2 0,0-4-3 15,3-2-5-15,0 0-4 0,2 2-9 0,0-6-11 0,1 3-11 16,3-4-15-16,1 1-13 0,1-3-16 0,3-1-13 0,-1-1-13 0,0-2-10 16,4-2-6-16,0 0-2 0,0 0 3 0,0-3 6 0,-1-2 6 15,1 1 13-15,-1-4 13 0,-2 0 19 0,2 0 23 0,-2-2 25 16,-3 1 29-16,-1-3 27 0,1 2 28 0,-3 0 22 0,-2-1 23 0,-1 0 15 16,-1-1 10-16,-1 3 8 0,-3-3 5 0,0 1 3 0,0 2 3 15,-3 0-1-15,-1 0-4 0,1 1-9 0,-2 0-10 0,0 1-12 0,0 2-15 16,0 0-15-16,1 1-18 0,-4 1-13 0,3 3-13 0,0 0-11 15,1 2-9-15,-1 1-7 0,-1 2-8 0,1 1-8 0,0 2-5 0,0 2-6 16,-1 2-1-16,1 1-2 0,-1 1 0 0,3 3-1 0,-2 0-3 16,2 3-5-16,1-2-6 0,1 6-14 0,-1-2-18 0,2 2-30 15,0 1-33-15,0 4-41 0,2-3-47 0,-1 3-99 0,1 3-124 0,0-1-94 16,-1 1-78-16,2-1-37 0,-1 1-15 0,1 0-6 0</inkml:trace>
  <inkml:trace contextRef="#ctx0" brushRef="#br0" timeOffset="208870.2354">5974 8116 127 0,'-3'-8'456'16,"0"2"-67"-16,1-1-103 0,-2 0-68 0,1 0-53 0,0-3-27 0,-1 3-13 15,3-1-11-15,-3 1-7 0,3-1-4 0,-1 0 0 0,-1 2-7 16,1-3-8-16,1 1-7 0,-1 1-4 0,-2-2-9 0,1 1-7 16,-1 0-6-16,1 1-4 0,0-1-3 0,0 1-1 0,0-1-1 0,-1 0-1 15,-3 1-2-15,2 2-2 0,0-4-5 0,0 4-4 0,-1-3-4 16,1 2-4-16,-4-1-4 0,1 1-2 0,0 0-2 0,-1 0-1 0,1 1-4 15,-2 0-2-15,-2 0-2 0,2 1-4 0,-1-3-2 0,0 4-1 16,-2-2-1-16,0 3 0 0,0-1-1 0,-2 0-1 0,1 1 1 16,-2 2 0-16,-1-1-1 0,2 1 0 0,-2 0 0 0,-3 1 0 0,4-1-1 15,-5 2 2-15,4 1 0 0,-4 0 1 0,1-1 2 0,1 3 0 16,-3-1 1-16,1 2 0 0,-1-1 3 0,3 4-1 0,-3-4 3 16,4 2 0-16,-4 2 2 0,4-1 1 0,0 1 1 0,-3 1 2 0,4 0 0 15,-2 2 2-15,2-1-1 0,2 1 1 0,-3 0 1 0,3 2-2 16,-2 0 1-16,0-2-2 0,4 5 1 0,-3 0-2 0,2-2 1 0,1 3-2 15,-2 0 0-15,3 1-2 0,-2 1-1 0,3 1-1 0,-3 1 0 16,3 2-1-16,1 1 2 0,-2-2 0 0,2 4-1 0,1-1 1 0,-1 0 0 16,2 2-2-16,2-1 1 0,-2 0-1 0,0-1-1 0,4 3 1 15,0-3 0-15,1-1-1 0,0 2-1 0,3-1-3 0,-2-1-2 0,2 1-2 16,2-1 0-16,0-1 0 0,1 2-2 0,0-2 1 0,2-2-1 0,1 2 1 16,0-3 0-16,2-1 3 0,0 2 1 0,1 0 1 0,1-3 4 15,1-2 1-15,0 2 3 0,2-1 4 0,1 0 1 0,0-3 3 0,2 2 2 16,-2-5 3-16,5 3 0 0,-3-2 2 0,3-1 1 0,0-1-1 15,0 1 1-15,1-4 0 0,1 1 1 0,1-1 0 0,0-3-2 16,2 0 0-16,-2 0-1 0,4-2-2 0,0-2-1 0,0 1-2 0,0-2-3 16,1-2-3-16,2 1-3 0,-1-2-2 0,-1-2-4 0,2-1-4 15,1 2-3-15,-2-4-4 0,-1 1-3 0,0-3-4 0,1 1 0 0,-1-1 1 16,-2 0 0-16,2-2 2 0,-4 0 2 0,0 0 1 0,-1-2 2 16,2 1 2-16,-5 1 3 0,3-2 2 0,-3-1 4 0,-1 1 2 15,-1-2 4-15,-1 1 5 0,1 0 3 0,-4-1 3 0,2 0 4 0,-2-1 2 16,0 2 5-16,-2-3 3 0,-2 0 2 0,2-1 3 0,-1 2 4 15,-2-2 3-15,-2-1 5 0,3 0 2 0,-2 1 1 0,-2-2 0 16,-2-1 2-16,2-1-2 0,-1 0 0 0,-2-3 0 0,-1 3 0 0,-1-2-2 16,-1 0-2-16,-1 0-3 0,-2-1-3 0,-1 0-3 0,-2 0-4 15,-1-1-4-15,-1 0-4 0,1 0-3 0,-3 0-5 0,-1-1-5 0,-1 3-5 16,-3 1-7-16,2-5-4 0,-5 4-6 0,1-1-10 0,-2 1-10 16,-2 1-15-16,-1-2-18 0,-2 2-20 0,-2 1-25 0,-3 2-29 0,0-1-34 15,-5 3-41-15,1 3-45 0,-5-1-99 0,-1 4-124 0,-1 2-89 16,-3 2-74-16,-1 2-33 0,0 2-12 0,0 4 3 0</inkml:trace>
  <inkml:trace contextRef="#ctx0" brushRef="#br0" timeOffset="211853.7772">8108 6601 145 0,'-3'-6'516'0,"0"-1"0"0,1 1-88 0,-1-2-132 0,0 2-75 16,0-1-47-16,-2 0-25 0,1 2-11 0,-1-3-8 0,0 2-5 0,2-1-7 16,-1-1-8-16,0 1-7 0,-1-1-9 0,-1 1-7 0,1-1-6 15,0 2-7-15,0-2-6 0,-2 0-7 0,2 0-3 0,0 1-4 16,0-1-4-16,-1 1-3 0,0-1-6 0,-2 3-4 0,2-4-4 0,-1 4-3 16,1-3-2-16,-2 2-2 0,0-1-4 0,2 1-3 0,-2-2-2 15,0 2-4-15,0 1-2 0,2-2-2 0,-1 2-1 0,-2 0-1 0,1 0-1 16,2 0-2-16,-1 1 0 0,-2-1-2 0,3 2-1 0,-1-1-2 15,-1 0 0-15,-1 1-2 0,3-2 1 0,-1 2 0 0,-1 0 0 16,-1 0-1-16,-1 0 0 0,2 2-1 0,0-1-2 0,-1-1-1 0,1 2 0 16,0 0 0-16,0 1-4 0,-1 0 0 0,1 0 0 0,0 0-3 15,-3 0 1-15,2 1-3 0,-1 0 0 0,1 2 0 0,-1 0-1 16,-1 0 0-16,0 0-1 0,1 3 1 0,1-1-1 0,-5 1 1 0,4-1 1 16,-1 3 1-16,-1-1 0 0,0 2 1 0,-2 1 2 0,3 0 1 15,0 1 1-15,-1-1 1 0,0 2 0 0,0-2 0 0,2 2 1 0,-1 1 1 16,0 0 1-16,3-1 1 0,-1 1-1 0,-2-1 1 0,3 0-1 15,0 1-1-15,1 0 0 0,0-1 1 0,-1 1-2 0,3-1 1 0,-1 0 1 16,-1 1 1-16,1-3 1 0,1 2 1 0,1 0 2 0,0 0 1 16,0-1 1-16,-1 1 0 0,0-2 1 0,1 2 2 0,-1 0 0 0,2 0 2 15,-1-2 0-15,1 2 0 0,0 1 1 0,1-3-1 0,-1 1-1 16,0-1 0-16,-1 0-1 0,0 1 0 0,1-1 0 0,0 2 1 16,0-2-1-16,1 0 2 0,-1-1-1 0,1 2 0 0,-1-2-1 0,1 1 2 15,1-1 0-15,-2 1-1 0,0 0 2 0,1 0-1 0,-1-1-1 16,2 0 0-16,-1 1-2 0,0 0 1 0,-1-1 0 0,0 1 1 0,1-1-2 15,2 2 1-15,-1-2 2 0,-1 1 0 0,2-1-2 0,-2 0 1 16,1 2 0-16,1-1 1 0,-3-1 0 0,3 0 0 0,0 2 1 16,0-1 0-16,0 1-2 0,0 0 0 0,0-2-1 0,0 4 1 0,3-1-1 15,-3 0 0-15,1-3-1 0,1 3 1 0,-2 0-1 0,3-2 0 16,-1 2 1-16,1-1-1 0,-1-1 0 0,-1 0 1 0,1 2-1 0,1 0 1 16,-1-2-1-16,-1 0-1 0,1 1 0 0,1-1 1 0,1 0-1 0,0 1-1 15,-1 0 0-15,0-1-1 0,0 2 0 0,-1-1 0 16,1-2 0-16,2 0 0 0,1 1 1 0,-3 0-1 0,2-1 0 0,-2-1 0 15,2 1 1-15,-2-1 2 0,2-1-2 0,-2 0 1 0,3 0 1 16,-3 2 1-16,2-1-2 0,0-3 0 0,0 2 2 0,1 0-2 0,0 0 1 16,-1-1 1-16,0 0-1 0,1 0 0 0,1 0 1 0,0-1-1 15,0 1-1-15,-1 0 1 0,2-1-1 0,0 2 1 0,0-1 0 0,0 1 0 16,0-4 0-16,1 3 2 0,-1 0-1 0,0-1 1 0,0-1 0 16,1 1 0-16,-1-1-1 0,0 1 2 0,1 1 0 0,1-2 0 15,-2 1 1-15,0 0 0 0,1-2 1 0,-1 1 0 0,0-1 0 0,-1 2 1 16,2-3 0-16,-1 1 0 0,0 0 0 0,1-1 1 0,-1-1 2 0,0 2 0 15,0-2 1-15,1 1 0 0,-1 0 1 0,2-1 0 16,-1-1 2-16,-1 0 0 0,0 0-1 0,0 0 0 0,3 0 0 0,-1 0 0 16,-1-1-1-16,0-1 0 0,1 2-1 0,0-2 0 0,0 1-1 15,-2-2 0-15,2 2 0 0,1-1-2 0,-2-1-1 0,1 2 0 0,1-1 0 16,-2 0-1-16,1-1-1 0,-2-1 1 0,3 1 0 0,-3 1 0 16,3-1-1-16,-2 0 0 0,-1 2-1 0,0-2 1 0,0 2 1 0,0-3 0 15,0 2-1-15,-2-1 0 0,2 3 1 0,-2-3 0 0,-1 1 0 16,0 0 0-16,1 1 0 0,-1-2 0 0,1 2-2 0,-1-2 1 15,1 1 0-15,-1-1 0 0,0 0-1 0,0 0 0 0,1 0 0 0,0 0-2 16,-1 0 2-16,0 0-1 0,0 0 0 0,1 3 1 0,-2-5-2 0,3 3 1 16,-1-1-1-16,1-1 1 0,0 1-1 0,-2-2 1 0,1 2-2 15,1-2-1-15,-1 1 0 0,0 1 1 0,2-2-1 0,-3 2-1 16,2-1 0-16,-1-1 0 0,0-1 0 0,0 2 1 0,1-1-1 16,-1-1 0-16,1 1 0 0,0 1 1 0,-2 0 2 0,0 0-1 0,0-3 0 15,-1 2 1-15,2 0-1 0,1 2 0 0,-4-3 1 0,2 0-1 16,-2 1-1-16,2-1 2 0,-2 0-2 0,3 0 0 0,-3 0 1 0,2 0-1 15,-2 1-1-15,2-3 1 0,0 1 0 0,-2-1 0 0,0 3-1 16,0-2 0-16,0 1 0 0,0-2 0 0,1-1-1 0,-1 1 1 16,-2 1-1-16,1-1 0 0,1 1-1 0,-1 0 1 0,0-1-1 0,-1 1 0 15,2-1 0-15,0-1-2 0,0 2 2 0,-3 0 0 0,2-1 0 16,-1 1 0-16,-1 2 0 0,2-4 0 0,-2 4-2 0,2-2 2 0,-1 1 0 16,-1-2 0-16,2 2 0 0,-2 0 0 0,2 0 0 0,-1 1 0 15,-1-1-1-15,2-1 0 0,-1 3 0 0,-1-3 0 0,0 3-1 0,2-2 1 16,-2 2 0-16,0-2 0 0,0 1-1 0,0-1 1 0,0 2-1 15,0-2 1-15,0-1-1 0,0 2 1 0,0 1 0 0,2-3-2 16,-2 1 2-16,0-1 0 0,0 2 0 0,0 1-1 0,0-2 0 0,0 0 1 16,0 0-2-16,0-2 2 0,0 2 0 0,0 1-1 0,0-3-1 15,0 1 1-15,0 2-1 0,0-4 1 0,0 4 1 0,0-2-2 0,0 1 1 16,0-2 0-16,0 2-1 0,0 0 2 0,0-2 0 0,0 3-2 16,0 1 1-16,0-3 1 0,0 1 0 0,0-1-1 0,0 2 1 15,0 1 0-15,0-2 0 0,0 0-1 0,0 0 1 0,0 0 1 0,0 0-1 16,-2-1 1-16,2 2-1 0,0 0 1 0,0-1-1 0,0 0 0 15,0-1 0-15,0 2-2 0,-2 1 2 0,2-2 0 0,0 0-2 16,0 0 2-16,0 0-1 0,-1 0 0 0,1-1 0 0,0 2 0 0,-2 0-1 16,2-1 1-16,0 0-2 0,-1-1 2 0,1 2 0 0,-2-2-1 15,2 1 1-15,0-2 0 0,-2 2-1 0,2-1 1 0,-1 0-2 0,-1 0 1 16,2 2-1-16,-2-3 1 0,2 1-1 0,-1 2 2 0,1-1 0 0,-2 0 0 16,2 0 1-16,-1 1 0 0,-1-1 0 0,-1 0-1 0,3 0 2 15,-1 2 0-15,-1-1 0 0,2 2 1 0,-1-2 0 0,-1 1-1 16,2 1 1-16,-2-2-1 0,2 3 0 0,-1-1-1 0,-1-1 2 0,-1 1-1 15,3 1 0-15,-2-1 0 0,-1 0 0 0,3 0 0 0,-2 1-1 16,-1-1 0-16,3 0 2 0,-3 0 0 0,0 0 0 0,2 2 0 16,-1-1 2-16,1-1-2 0,-1 0 0 0,0 1 0 0,1 2 1 0,-1-3-1 15,-1 1 1-15,1-1 0 0,1-1 0 0,-1 1 0 0,0 1 1 16,1-1 1-16,-1-1-2 0,-1 1 1 0,0 1-1 0,2 0 1 0,-1-1 1 16,-1 0-1-16,1 0 0 0,1 0 0 0,-1 0 1 0,0 0-1 15,-1 0 0-15,2 0-1 0,-1 0 0 0,0 0 1 0,-1 0-1 16,2 0 0-16,-3 0 0 0,2 0 0 0,0 1 0 0,-1 0-1 0,1-1 1 15,1 0-2-15,-1 1 0 0,0 0 0 0,-1 2 0 0,2-3 1 16,-1 1 1-16,0 0-1 0,2 1 0 0,-3-3 1 0,3 3-1 16,-1-1 0-16,-1 0 0 0,0 0 1 0,2 1 0 0,-2-1 0 0,0-1 1 15,0 1-1-15,2 1 0 0,-1 0 0 0,-1-1 0 0,1 1 0 16,-3-1 0-16,4 1 0 0,-3-2 1 0,3 3-2 0,-3-2 1 0,3 0-1 16,-2 1 0-16,1-2 0 0,-1 3 0 0,0-1 0 0,1-1 0 15,-1-1-1-15,2 3-1 0,-4-1 1 0,4-1 0 0,-2 1 0 0,1-1 0 16,-1 2 0-16,1-3 0 0,-1 3 0 0,2-1-1 0,-2 0 1 15,2 1-1-15,-1-2 1 0,-1 2-1 0,2-1-1 0,-1-1 2 0,-1 2-1 16,2-2 0-16,-2 1 1 0,1 1-2 0,-1-2 1 0,2 2 0 16,-2-2 0-16,1 2-1 0,-1 0 2 0,1-3 0 0,-2 3 0 0,3 0 0 15,-2 0 1-15,1-2 0 0,-1 0 0 0,1 2 0 0,-1-1 0 16,0 1 1-16,1-2 0 0,-1 0 0 0,-1 2 0 0,1 0-1 0,1-3 2 16,-1 3-2-16,0-2 1 0,-1 2-2 0,2-2 1 0,-2 1 0 15,1-1 0-15,-1 0 0 0,2 1-2 0,-3-1 1 0,3 2-1 16,-1-2 0-16,-1 2 0 0,0-3 0 0,-1 3 0 0,1-3 0 0,-1 1 1 15,2 1-1-15,-1-1 0 0,-2 2 0 0,2-3 1 0,-2 3-1 16,0-3 1-16,2 3 0 0,-3-3-1 0,3 3 1 0,-2-3 0 16,2 3-1-16,-2-1 1 0,2-1-1 0,-2 2-2 0,1-1-3 0,-1-1-6 15,0 2-10-15,2 0-10 0,-2-3-16 0,2 3-16 0,-2 0-20 16,-1 0-22-16,0 0-23 0,-1 0-28 0,-1 0-31 0,-1 0-44 0,1 3-52 16,-3-3-88-16,-1 2-108 0,-3-1-62 0,1 2-40 0,-4-1-13 15</inkml:trace>
  <inkml:trace contextRef="#ctx0" brushRef="#br0" timeOffset="217436.5016">4937 6315 217 0,'-1'-2'524'0,"-1"0"-26"0,2 2-42 0,-3-1-94 0,2 0-119 15,1-1-65-15,-2 2-37 0,1-1-21 0,-1-1-10 0,2 1-6 0,0-1-5 16,0 2-6-16,0-1-6 0,-2-1-9 0,2 2-9 0,0 0-8 15,0 0-8-15,0 0-7 0,0 0-7 0,0 0-6 0,0 0-5 0,0 0-4 16,0 0-4-16,0 0-3 0,0 0-4 0,0 0-3 0,0 0-4 16,0 0-3-16,0 0-4 0,0 0-2 0,0 0-5 0,0 0-2 0,0 0-3 15,0 0-1-15,0 0-3 0,0 0-1 0,0 0 0 0,0 0-2 0,0 0-2 16,0 0 1-16,0 0 0 0,0 0-2 0,0 2 1 0,0-2 0 16,0 1 2-16,0 2 1 0,0-1 1 0,0-1 1 0,0 2 2 0,0-2 2 15,0 1 2-15,0 1 0 0,0 0 2 0,0 0 3 0,0 0 0 16,0 0 2-16,0 2-1 0,0-2 2 0,0 2 0 0,-1-1 1 0,1-1 1 15,-2 2 0-15,2-3 1 0,0 3 0 0,-1-2 0 0,1-1 0 16,0 0 1-16,0 1 0 0,-2 0 0 0,2 0 2 0,0 0 0 0,0-1 1 16,0-1 2-16,0 1 1 0,0-2 2 0,0 0 2 0,0 0 3 0,0 0 1 15,0 0 4-15,0 0 3 0,0 0 3 0,0 0 3 0,0 0 3 16,0 0 5-16,0 0 6 0,0 0 6 0,0 0 7 0,0 0 6 0,0-2 3 16,0 1 0-16,0-1-1 0,0-1-2 0,0 0-4 0,0 0-1 15,0-1-5-15,0 0-2 0,0-1-5 0,0-2-6 0,0 2-7 0,0-4-7 16,0 1-8-16,0 1-7 0,2-3-6 0,-1 0-4 0,-1 1-1 0,2-1-1 15,-1-1 1-15,1 1-1 0,0-1-2 0,1-1 1 0,-2 0-1 16,2 1 1-16,0-1-2 0,-1 0 2 0,-1 2-2 0,1 0 0 16,1-1 1-16,-1 1-1 0,1 0 1 0,0-2-1 0,-1 2 0 0,1 1 2 15,-1-1-1-15,2 1 1 0,-2 1 0 0,-1-1 1 0,3 1 0 0,-1 0-1 16,-2 1 2-16,1-2 0 0,1 4 1 0,-1-3 0 0,-1 4-1 16,1-2 1-16,1-1 1 0,-3 3 0 0,2 0 0 0,-2-1 0 15,1 2 1-15,1 0 1 0,-2 1-1 0,3 0 0 0,-2-1 0 0,-1 1-1 16,2 1 0-16,-2-1 0 0,2 2-1 0,-1-2 0 0,-1 2-2 15,0 0 0-15,0 0-1 0,0 0-2 0,0 0-2 0,0 0-1 16,0 0-1-16,3 0 0 0,-1 0-1 0,0 0-1 0,-1 0 1 0,2 0 1 16,2 0 0-16,0 0 1 0,1 0 1 0,-1 0 2 0,1 0 2 15,2 2 0-15,1-2 3 0,-1 2 2 0,2-2 1 0,-2 1 0 0,3 1 0 16,0-2 1-16,0 3 0 0,0-1 0 0,0-1 0 0,3 0 1 16,-4 2-1-16,1-1 1 0,3-1-1 0,-1 2 1 0,-1-1 1 0,1-1-1 15,0 2 2-15,1 0 0 0,-1-2-1 0,1 3 2 0,2-1 0 16,-1 0 0-16,0 0 0 0,4-1 1 0,-2 0 1 0,2 1-1 15,0 0 0-15,3-1 0 0,-3-2-1 0,5 2-1 0,-1 1 1 0,1-1-1 16,-1 0-1-16,3-1 0 0,-2 3-1 0,4-4-1 0,-2 3-2 16,2-1-2-16,0 0-2 0,-2-2 0 0,3 1-3 0,-1 1-3 15,0-2-2-15,-1 2-3 0,0-1-4 0,1-1-4 0,1 2-3 0,-4-2-3 16,2 1-2-16,1 0-3 0,-5-1-3 0,4 1 0 0,-2 1 0 0,0-2 1 16,-1 0 2-16,-2 0 1 0,2 0 3 0,-1 0 3 0,-1 0 2 15,-1 0 5-15,-2 0 4 0,3 0 3 0,-4 0 3 0,0 0 4 16,0 0 2-16,-1 0 3 0,0 0 0 0,-4 0 3 0,2 0-1 0,0 0 1 15,-2 0 1-15,1 0 0 0,-1 0 1 0,1 0-1 0,-3-2 1 16,3 2-1-16,-1-1 1 0,0 1-1 0,1-1 1 0,0 0 0 16,0 1 0-16,-1-2-1 0,1 2 1 0,-1-1-2 0,2-1 1 0,0 2-1 15,-1-2-1-15,0 1 0 0,2 1 0 0,0-2 0 0,-1 2-1 16,2-2 0-16,-2 2-1 0,1 0-1 0,0-3 0 0,-2 3 0 0,0 0 0 16,1-2-1-16,-1 0 1 0,-3 2-1 0,3-1 0 0,-3 1 0 15,0-2-2-15,-1 0 2 0,2 2 0 0,-4 0 1 0,0 0-1 0,2 0 1 16,-4 0 1-16,2 0 0 0,-2 0 0 0,2 0 0 0,-2 0 1 15,-1-3 2-15,0 3-1 0,0 0 0 0,-2 0 0 0,3-2 1 16,-1 2-1-16,-2 0 0 0,2-2 0 0,-2 2 1 0,2-1-1 0,-2-1-1 16,3 2 1-16,-3-2-1 0,2 1-1 0,-2 1 0 0,2-2 2 15,0 2-2-15,-2-1 1 0,3 0-1 0,-3 1-1 0,0-2 1 0,1 2 1 16,-1-1-1-16,0 1 1 0,-1 0 0 0,-1 0 0 0,1 0 1 16,0 0 1-16,-2 0 0 0,0 0 0 0,0 0 2 0,0 0 2 0,0 0 0 15,0 0 2-15,0 0 3 0,0 0 1 0,0 0 2 0,0 0 2 16,0 0 2-16,0 0 1 0,0 0 1 0,0 0 2 0,0 0-1 15,0 0 2-15,0 0 1 0,0 0 0 0,0 0-2 0,0 0 1 0,0 0-1 16,0 0 0-16,0 0-2 0,0 0 0 0,0 0-1 0,0 0 0 16,0 0-1-16,0 0-1 0,0 0 0 0,0 0-2 0,0 0-1 0,0 0-1 15,0 0-1-15,0 0-2 0,0 0-1 0,0 0-2 0,0 0-1 16,0 0-3-16,0 0-1 0,0 0 0 0,0 0-3 0,0 0-1 16,0 0-2-16,0 0 1 0,0 0 0 0,0 0-2 0,0 0 0 0,0 0-1 15,0 0 1-15,0 0-1 0,0 0 1 0,0 0-2 0,0 0 1 16,0 0-1-16,0 0 0 0,0 0 1 0,0 0-1 0,0 0-1 0,0 0 1 15,0 0-2-15,0 0 0 0,0 0 0 0,0 0-1 0,0 0 0 16,0 0 0-16,0 0 0 0,0 0 0 0,-2 1 0 0,2-1-1 16,0 0 0-16,0 0-1 0,0 0-1 0,0 2 1 0,0-2 0 0,0 0-2 15,0 1 0-15,0-1-1 0,0 1 1 0,0-1-2 0,0 2 1 0,0-2-1 16,0 1-1-16,0 1 2 0,0-2 0 0,0 3 2 0,0-1 1 16,0-2 0-16,0 2 2 0,0 1 2 0,0 1 1 0,0 1 1 15,0-2 2-15,0 1 0 0,0 1 0 0,0-1 2 0,-2 2 1 0,2 0 1 16,0 0 1-16,0 0-1 0,-1 1 0 0,-1 0 0 0,2 0 0 15,-1 2 0-15,-1-1-1 0,2 2 0 0,-2-3 0 0,2 4 0 16,-1-2 1-16,-1 1-1 0,2-1-1 0,-2 2 0 0,1-1 0 16,1 1 0-16,-2-1 0 0,1 0 0 0,-1 0-1 0,0 0 1 0,0 0 0 15,0-1-1-15,1 1 0 0,-1 0 1 0,0-2-2 0,1 0 1 0,-1 2 1 16,-1-3 0-16,3 1-1 0,-2 1-1 0,1-1 2 0,-1-1-1 16,2-1 0-16,-2 1-1 0,2-1 2 0,-1 0 0 0,-1 0 0 0,2 0 0 15,-1-2 0-15,-1 1 2 0,2 0-1 0,-2-3 1 0,2 3 0 16,-2-2 1-16,2 1 2 0,0-4 1 0,0 3 2 0,0-3 2 15,0 0 1-15,0 0 3 0,0 0 2 0,0 0 3 0,0 0 4 16,0 0 1-16,0 0 3 0,0 0 1 0,0 0 3 0,0 0-6 0,0 0-6 16,0 0-18-16,0 0-23 0,0 0-37 0,0 0-41 0,0 0-115 15,0 0-149-15,0 0-106 0,0-3-87 0,-2-1-45 0,1-1-26 0,-3 0-16 16</inkml:trace>
  <inkml:trace contextRef="#ctx0" brushRef="#br0" timeOffset="218520.1419">5837 5629 211 0,'3'-4'502'0,"-1"-3"-63"0,0 4-97 0,0-4-70 16,1 2-55-16,-1 0-33 0,-2 0-22 0,2 0-12 0,-1 1-8 0,-1-2-5 15,2 2-4-15,-1-1-6 0,-1 1-7 0,2-2-5 0,-2 1-7 16,3 1-6-16,-3-1-5 0,2 1-7 0,-2 1-4 0,1-2-5 15,-1 0-4-15,0 2-2 0,0-1-6 0,0 3-5 0,2-3-4 0,-2 1-5 16,0 1-6-16,0 0-7 0,0 1-5 0,0-1-4 0,0 0-6 0,0 2-3 16,0 0-4-16,0 0-4 0,0 0-5 0,0 0-5 15,0 0-9-15,0 0-5 0,0 0-6 0,0 0-5 0,0 0-6 0,0 0-3 16,0 2-1-16,0 1-2 0,0-1 2 0,0 3 0 0,0-1 2 0,0 1 1 16,-2 2 2-16,1 1 5 0,1 0 4 0,-2 3 5 0,2 1 5 15,-3-2 4-15,3 4 6 0,-2-2 2 0,2 3 1 0,-3-1 1 16,3 3 1-16,-3-2 0 0,3 0 0 0,-2 0 0 0,2 2-1 0,-1-3 0 15,-1 2 0-15,2-3-1 0,-2 1-1 0,2-2-1 0,0 0-1 16,0-2 0-16,0 0 0 0,0-1 0 0,0-2-1 0,0 1 0 0,2-1 0 16,-2-1 1-16,2-2 0 0,-1 0 2 0,-1 0 2 0,2-1 2 15,-2-2 3-15,3 1 3 0,-1-1 2 0,1 1 2 0,2-2 4 0,-2 0 1 16,2 0 1-16,2 0 0 0,1 0 0 0,-1 0-1 16,1-2-2-16,3 1-1 0,-2 1-3 0,-1-3-2 0,3 1-3 0,0 1-4 15,-1-3-4-15,-1 3-11 0,1 0-11 0,-1-1-17 0,0 2-18 0,0-1-24 16,-1-1-25-16,-2 2-31 0,3 0-34 0,-4 0-42 0,3 2-47 15,-3-1-83-15,0 1-101 0,-1-1-81 0,1 0-69 0,-2 3-31 16,0-3-12-16</inkml:trace>
  <inkml:trace contextRef="#ctx0" brushRef="#br0" timeOffset="218986.499">6134 5779 481 0,'-3'-3'613'0,"1"0"5"0,-1 0-1 0,3 1-111 0,-2 1-171 0,2-1-101 16,0 0-64-16,0 1-40 0,0 1-25 0,0 0-22 0,0 0-19 15,0 0-18-15,0 0-18 0,0 0-15 0,0 0-15 0,0 0-11 0,0 0-7 16,0 0-4-16,2 0 0 0,1 0-1 0,-1 1 1 0,-1-1 2 16,1 2 1-16,1-2 5 0,-1 1 2 0,1 0 3 0,0 2 2 0,3-1 2 15,-3-1 5-15,2 1 2 0,-2-1 2 0,2-1 1 0,-1 2 3 16,0-1 0-16,2-1-1 0,-3 0 2 0,2 0 0 0,-1 0 1 15,0 0 1-15,0-1 1 0,-1-1 2 0,0 1 1 0,1-1 0 0,-2-1 1 16,3 0-1-16,-4 1-1 0,1 0 1 0,0-3-2 0,-1 2-2 16,-1-2-1-16,0 1-2 0,0-1-3 0,-1 2-4 0,-1-2-4 0,0 0-3 15,1 1-2-15,-4-2-2 0,3 1-3 0,-4 1 1 0,3-1-3 16,-2 2 0-16,2-1 0 0,-2-1 0 0,2 3 1 0,-2-1 2 0,2-1 1 16,-3 3 3-16,1-1 1 0,2 0 1 0,-2 2 1 0,2-3 0 15,-2 3 0-15,2 0 0 0,-1 0 1 0,1 3-2 0,-1-3 0 0,1 2 0 16,0 0 0-16,1 1 0 0,-3 0 1 0,2 0 1 15,0 1-1-15,0 1 1 0,0 1 2 0,0-1-1 0,1 2 3 0,1 1 1 16,-1 0 2-16,0-1 1 0,1 2 2 0,1 1-1 0,0-2 0 0,1 3 2 16,1-2-3-16,0 2-3 0,-1-1-3 0,2 1-8 0,2-3-5 15,0 2-5-15,-1 0-10 0,3-1-10 0,-1 0-13 0,-1 0-13 16,4-1-12-16,-1-3-12 0,0 3-15 0,3-1-13 0,-3-3-19 0,3-1-20 16,-1 0-24-16,4-1-21 0,-3-1-29 0,3 0-31 0,-1-1-36 0,3-2-40 15,-2 0-46-15,2-3-48 0</inkml:trace>
  <inkml:trace contextRef="#ctx0" brushRef="#br0" timeOffset="219271.3858">6526 5484 351 0,'-2'-11'560'0,"1"3"-44"0,-1 0-71 0,1 1-82 0,-1 2-86 16,2 1-53-16,-2-1-39 0,2 2-26 0,-1-1-24 0,-1 3-23 15,2-1-22-15,-1 1-21 0,1 1-23 0,0 0-18 0,0 0-15 0,-3 1-16 16,3 2-9-16,-2 2-8 0,2-1-6 0,-1 3-1 0,-1 1 0 0,2-1 1 15,-2 3 2-15,1 2 5 0,-1 2 7 0,1-1 6 16,-1 3 6-16,0 0 5 0,2 2 4 0,-1-1 2 0,-1 3 1 0,2 0 2 16,-1 0 3-16,-1 3 0 0,2-2-1 0,-2 0 0 0,2 0 1 0,0 0 0 15,0 1 1-15,0-3-1 0,0 1 0 0,0 1 1 0,2-4 0 16,-2 1 0-16,2 0 0 0,-1-3-3 0,-1 0-1 0,2-1-5 16,-1-1-7-16,1-2-11 0,1-1-11 0,-3 0-15 0,2-1-14 0,-1-2-17 15,1 1-15-15,-2-3-12 0,2 0-12 0,-1-1-8 0,-1-1-10 16,0-1-19-16,0-2-23 0,0 0-26 0,0 0-29 0,0 0-20 15,0-5-18-15,-1 1-9 0,-1-3-5 0,0 1-2 0,1-3 0 0,-1-1 6 16,-1-2 11-16</inkml:trace>
  <inkml:trace contextRef="#ctx0" brushRef="#br0" timeOffset="219503.2464">6463 5813 159 0,'-3'-12'253'0,"-1"1"20"0,1 2 16 0,-1-2-2 0,2 4-9 16,1-1-13-16,-1-1-12 0,0 4-14 0,-1-2-15 0,2 2-14 16,-1 1-13-16,2 0-16 0,-2 1-17 0,2 0-12 0,-1-1-14 15,-1 2-13-15,2 0-16 0,0 2-13 0,0 0-14 0,0 0-15 0,0 0-16 16,0 0-11-16,0 0-12 0,0 0-9 0,0 0-9 0,0 0-7 15,0 0-6-15,0 0-5 0,0 0-3 0,3 0-1 0,-1 0-1 0,0 0 3 16,2 0 1-16,0 0 2 0,-1 0 3 0,4 0 2 0,-2 0 3 16,3 0 2-16,0 0 2 0,3 0 1 0,-1-1 3 0,1-1 1 15,1 2 3-15,1-3-2 0,1 2 0 0,-1-1-3 0,4-1-3 0,-4 0-4 16,2 1-5-16,-2-1-6 0,0-1-5 0,1 1-10 0,-3 1-10 16,0 2-11-16,-1-3-15 0,-2 1-14 0,1 0-19 0,-3 2-19 0,-1-1-23 15,0 1-25-15,-2 0-24 0,-1 1-25 0,-2-1-25 0,0 0-38 16,0 0-43-16,-2 4-68 0,1-1-82 0,-3-1-43 0,1 1-22 15</inkml:trace>
  <inkml:trace contextRef="#ctx0" brushRef="#br0" timeOffset="219820.194">6722 5532 7 0,'-1'-7'591'0,"-1"0"12"0,2 0 11 0,-2 2-80 16,2-1-128-16,0 0-89 0,0 2-68 0,0-2-42 0,0 3-29 0,0-2-22 15,0 2-21-15,0 0-21 0,2 1-19 0,-2 1-19 16,0 0-18-16,0 1-18 0,0 0-15 0,0 0-15 0,0 0-13 0,0 0-10 16,2 1-7-16,-1-1-3 0,-1 3-4 0,3 0-2 0,-1 0 2 0,-1 3 2 15,2-2 0-15,-1 4 3 0,0-1 4 0,-1 3 4 0,2 0 5 16,-1 2 5-16,0 2 8 0,-1 0 4 0,1 1 3 0,1 2 4 16,-1 0 0-16,-1-1 2 0,-1 4 0 0,3-3 1 0,-3 2 0 0,0 0-1 15,0 1 1-15,0-3-1 0,0 2 0 0,0 0-2 0,0-2 1 16,0-1 0-16,0 0 0 0,0 0-1 0,0-1 0 0,0-2-5 15,0-1-4-15,0 0-10 0,0-2-8 0,0 0-12 0,2-1-12 0,-1-2-14 16,-1 0-15-16,2 0-13 0,-1-3-13 0,-1 0-12 0,2-2-10 16,1 1-18-16,-1-3-17 0,-1 2-16 0,3-4-18 0,-1 0-16 0,0-1-18 15,2 1-21-15,1-4-24 0,0-2-19 0,-1 1-18 0,0-4-36 16,0 1-45-16,1-1-32 0,-3-1-23 0</inkml:trace>
  <inkml:trace contextRef="#ctx0" brushRef="#br0" timeOffset="220008.266">6779 5707 298 0,'-8'-6'417'0,"2"-2"-37"0,-1 3-60 0,-2-1-46 15,1 2-35-15,3-1-23 0,-1 2-17 0,-2-1-12 0,3-1-11 16,2 3-10-16,-2-1-12 0,2 0-10 0,0 1-9 0,1 1-10 0,1 0-9 16,-1 1-8-16,2 0-11 0,0 0-7 0,0 0-10 0,2-3-10 15,-1 3-11-15,1 0-11 0,1 0-11 0,0 0-8 0,1 0-6 0,-1 0-5 16,3 0-4-16,0-2-2 0,2 1-3 0,0 1-3 0,3-2-2 16,0 1-8-16,1 1-6 0,1-4-7 0,2 3-8 0,2 0-14 15,-1-2-12-15,1 0-19 0,-1 1-20 0,3-1-24 0,-2 0-24 0,-2 1-35 16,2 1-42-16,-4-1-58 0,2 0-64 0,-2 1-84 0,-3-1-90 15,-1 2-47-15,-1-2-25 0,-3 2-5 0</inkml:trace>
  <inkml:trace contextRef="#ctx0" brushRef="#br0" timeOffset="221652.507">7813 5767 106 0,'0'-4'540'0,"-2"1"9"0,2-2-66 0,0 3-103 0,-1-1-87 16,1-1-79-16,-2 3-47 0,2-1-30 0,0 0-17 0,0 2-13 0,0-3-16 15,0 3-16-15,0 0-16 0,0 0-20 0,0 0-15 0,0 0-18 16,0 0-11-16,0 0-12 0,0 0-8 0,-2 3-4 0,1-3-4 16,1 4-1-16,0-3 1 0,0 3 0 0,-2-1 3 0,2 2 2 15,-1 2 3-15,-1-2 2 0,2 1 5 0,-2 2 5 0,2 1 4 0,-3 1 5 16,2 0 4-16,-1 2 5 0,0-2 1 0,-1 2 0 0,0 1 2 16,2-1 0-16,-1 0 0 0,-1 0 0 0,1 2 0 0,1-1 0 0,-1-1 1 15,-1 2-2-15,1-4 2 0,1 2 0 0,-1-1-1 0,2-2 0 16,-1 0-1-16,-1-2-1 0,2 1-1 0,-2-1 1 0,2-1-2 15,0-1 1-15,0-2-1 0,0-1 1 0,0 1-1 0,0 1 2 0,0-4 3 16,0 0 3-16,0 0 4 0,0 0 4 0,0 0 2 0,0 0-1 0,0-4-2 16,0 4-2-16,0-5-1 0,0 3-2 0,2-4-2 0,-2 2-4 15,2-4-5-15,-1 1-5 0,-1-2-8 0,2-1-7 0,-1-2-7 16,3 0-7-16,-3 0-5 0,2-1-3 0,-1-2 1 0,1 2 1 16,0-2 0-16,2 0-1 0,-2 0 0 0,0-2 4 0,0 3 1 0,-1-2 4 15,1 1 4-15,0 2 6 0,1-2 5 0,-1 2 5 0,0 1 5 16,1 0 6-16,0-1 3 0,-1 3 0 0,0 1 4 0,0 0 5 15,-1 1 3-15,-1 1 2 0,1 0 4 0,1 2 4 0,-1 0 4 0,0 0-1 16,-1 1 4-16,-1 1 1 0,3 0 3 0,-2 0 1 0,-1 2 4 0,2-2 2 16,-2 3 1-16,0-2 1 0,0 1 2 0,0 1-2 0,0 0-1 15,0 0-2-15,0 0-2 0,0 0-5 0,0 0-5 0,0 0-5 16,0 0-6-16,0 0-8 0,0 0-6 0,0 0-8 0,0 0-6 0,0 0-5 16,0 1-5-16,2 1-1 0,-1-2-2 0,-1 4-1 0,2-1 1 15,-1 0 1-15,1 2 1 0,1 0 1 0,-1-1 2 0,0 1 4 0,1 2 4 16,0-1 4-16,0 1 4 0,1-1 3 0,-2 2 0 0,1-2 2 15,-1 1 0-15,1-1 1 0,-1 2 0 0,-1-3-1 0,1 2-1 16,1-2 1-16,-1 0-1 0,-1 0 1 0,-1-1 0 0,2-1-1 0,0 0 2 16,-2 0 1-16,0 0 1 0,0-1 2 0,0-2 3 0,0 0 1 15,0 0 3-15,0 0 4 0,0 0 6 0,0 0 6 0,0 0 6 16,0 0 7-16,0 0 6 0,0 0 6 0,0 0 4 0,0 0 4 0,0 0 2 16,0 0 0-16,0 0-3 0,0-2-1 0,0-1-3 0,0 2-3 0,0-1-8 15,0-1-6-15,0 0-6 0,0 1-9 0,0-1-9 0,0-1-7 16,0 1-11-16,0 1-8 0,0-3-9 0,0 2-5 0,0-1-6 15,0 1-6-15,0 1-4 0,0-1-5 0,0-1-3 0,0 1-6 0,0 1-3 16,0-1-3-16,0 0 0 0,0 0 0 0,0-1 1 0,0 3 2 16,0 0 2-16,0-2 1 0,0 0 4 0,0 1 4 0,0-1 2 15,0 0 2-15,0 0 5 0,-2 1 2 0,2-1 6 0,0-1 2 0,-2 1 3 16,2 1 1-16,0-3 4 0,0 2 0 0,-1-1 4 0,1-1 1 16,0 2 2-16,0-2 0 0,-2 2 3 0,2-1 3 0,0-2 2 15,0 1 1-15,0 1 3 0,0-1 0 0,0-1 1 0,0 2 1 0,0 0-2 16,0-1 1-16,2 1 0 0,-1-3-1 0,-1 2 1 0,2 2-2 0,1-2 0 15,0 0-3-15,-2 1-2 0,1-2-3 0,1 1-1 0,-1 1-3 16,1 1-1-16,0-2-2 0,1 2-2 0,-1-2 1 0,0 3-3 0,3-1-2 16,-3 0 0-16,2 1-2 0,0 1 0 0,-2-1-2 0,2 0-1 15,-2 2-1-15,3 0-2 0,-3 2 0 0,2 0-1 0,-2-1 1 16,0 1-2-16,1 1 0 0,-1 0 1 0,0 1 1 0,0 1 1 16,-1-1 3-16,-2 2 0 0,3 2 1 0,-3-2 2 0,0 1 3 0,-3 0 1 15,1 3 3-15,-1-1 1 0,-2 0 3 0,0 1 3 0,1 0 1 0,-3 0 2 16,0 2 2-16,-1-2 0 0,-2 0 2 0,2 2 1 15,-1-4 1-15,-1 3 0 0,2-2 2 0,-4-1 1 0,2 2 0 0,2-3 0 16,-3 0 0-16,3 0-1 0,-3 1 2 0,2-3 2 0,1 0-1 0,1-1 2 16,1 1 2-16,-3-3 0 0,4 2 3 0,0-3 3 0,2 1 3 15,-2 1 3-15,2-3 4 0,1 1 3 0,-1-1 2 0,0 0 1 0,3 0 2 16,-1 0 0-16,1 0 0 0,-2-1 1 0,2 1-2 0,0 0-1 16,0 0-3-16,0 0-2 0,0 0-3 0,0 0-4 0,0 0-5 15,0 0-5-15,0 0-4 0,0 0-4 0,0 0-5 0,0 0-4 16,0 0-6-16,0 0-5 0,0 0-5 0,0 0-4 0,0 0-7 0,2 0-1 15,-1 0-4-15,2 1 1 0,0 1 0 0,-1 0 2 0,1 0-1 16,0 1 4-16,-1 2 2 0,3 0 3 0,-2-1 4 0,2 1 3 16,2 2 5-16,0-1 4 0,-1 1 6 0,1 2 3 0,-1-2 1 0,3 3 1 15,-1-3 1-15,0 1 0 0,1 2 2 0,-2-1-2 0,1 1 2 0,2-2 0 16,-1 1-1-16,-1 0 1 0,0 0 1 0,-2 0 1 0,3-2-2 16,-1 2 1-16,-1-2 0 0,-1-1 1 0,0 1 0 0,1-1 1 0,-3 0 0 15,1-2 1-15,2 1-1 0,-4 0-4 0,3-1-6 0,-3-1-10 16,0 2-13-16,0-2-15 0,-1-1-16 0,0 1-21 0,-1-1-21 15,1 0-29-15,-1-1-32 0,-1-1-34 0,0 0-37 0,0 0-38 16,0 0-42-16,0 0-60 0,0 0-69 0,0 0-41 0,0 0-23 0</inkml:trace>
  <inkml:trace contextRef="#ctx0" brushRef="#br0" timeOffset="222335.7832">8078 5785 52 0,'-1'-4'563'0,"-1"-1"12"0,0 2-40 0,1 0-63 15,-1 0-93-15,2 1-105 0,-1 0-62 0,-1 1-43 0,2-1-31 0,0 2-22 16,0 0-23-16,0 0-22 0,0 0-20 0,-2 2-21 0,2-1-14 16,-3 1-14-16,2 0-10 0,-2 1-6 0,1 0-3 0,-1 3-2 0,0-1-1 15,0 1 4-15,-1 1 1 0,1 0 4 0,-2 2 4 0,1-1 5 16,-1 3 3-16,0-2 2 0,2 1 2 0,-2 0 0 0,2 3 1 16,0-3 1-16,1 1 1 0,-1-1-1 0,-1 0 0 0,2 0 0 0,2 0-1 15,-1-1-2-15,1 0-2 0,0-1-2 0,0-1-3 0,1 0-3 16,-1 0 0-16,2-1-3 0,2-2-2 0,-2-1 0 0,1 2 0 15,0-2 0-15,0-2-2 0,2 1 1 0,0-2-2 0,0 0 1 0,1-2 1 16,0 1 1-16,1-2 4 0,-1-2 2 0,-1 2 2 0,1-1 0 16,-1-2 3-16,-1-1 3 0,1 0-1 0,-1 0 0 0,-1-1 2 0,-2-1 1 15,1 0 3-15,-2 0 2 0,0-1 3 0,0 1-1 0,-2 0 0 16,1-1 0-16,-1 3-1 0,-1 0-1 0,1-2-2 0,-1 3-3 16,0-2-1-16,1 2-3 0,1 2-6 0,-1 1-4 0,0-2-10 0,2 2-11 15,-1 1-14-15,1-1-12 0,0 3-12 0,0 0-12 0,0 0-7 16,0 0-7-16,1 0-7 0,1 3-7 0,1-3-7 0,0 0-6 0,2 2-4 15,0 0-3-15,0 1 2 0,2 0 5 0,-2-1 8 0,3 0 9 16,0 1 11-16,1-1 12 0,0-1 9 0,0 2 9 0,0-3 8 16,1 2 10-16,0-2 12 0,0 0 14 0,-2-2 18 0,0 2 20 0,0-1 18 15,3-1 20-15,-4-1 20 0,-1 1 16 0,-1 1 16 0,1-1 16 16,-1 0 13-16,-1-1 11 0,-2 0 12 0,1 1 9 0,-1 0 4 0,1 2 3 16,-1-3-5-16,-1 1-7 0,-1 0-9 0,0 2-12 0,0 0-15 15,0 0-15-15,0 0-16 0,0 0-16 0,0 0-16 0,0 0-15 0,0 0-15 16,0 2-14-16,-1 0-12 0,-1-2-9 0,-1 0-7 15,1 3-6-15,1-1-2 0,-1 0-3 0,-1 3 0 0,0-2 0 0,-2 2 1 16,2 1 3-16,0 0 1 0,-2 2 3 0,2-1 2 0,-2 2 5 0,2-2 2 16,-2 3 2-16,1-1 0 0,0 1 0 0,1-1 1 0,2 1-1 15,-1 0-1-15,0 0 0 0,1-3-2 0,-1 3-1 0,2-3-1 0,0 1 0 16,0-1-1-16,2-1-2 0,-1-1 0 0,-1-1 1 0,2 1 0 16,0-2 2-16,-1-2 1 0,1 1-1 0,1-1 2 0,1-1-1 15,1 0 1-15,0-1 0 0,-2 1 1 0,2-3 1 0,0 0 0 0,1-1 1 16,0 0 0-16,-1 0 2 0,-2-1-2 0,2-1-2 0,0-1-1 15,-2 0 0-15,0 0-1 0,0-1-1 0,-3-1 1 0,0 1-1 16,0-2-3-16,0 0-1 0,-3 0-4 0,0-1-5 0,-2 1-6 0,2-2-9 16,-3 0-9-16,1 1-11 0,-3-1-12 0,2-1-10 0,1 3-15 15,-1-2-15-15,1 0-19 0,-2 1-19 0,1-1-25 0,3 0-26 0,0 1-31 16,1 1-32-16,1-1-32 0,-1 1-31 0,2 1-50 0,3-2-61 16,-1 2-34-16,3 2-22 0</inkml:trace>
  <inkml:trace contextRef="#ctx0" brushRef="#br0" timeOffset="222620.0015">8431 5584 118 0,'1'-3'536'0,"-1"1"-7"0,0 1-64 15,0 1-95-15,0 0-66 0,0 0-54 0,0 0-38 0,0 0-33 0,0 0-25 16,0 0-21-16,0 0-22 0,0 0-20 0,0 0-23 0,0 0-23 16,0 0-19-16,0 0-19 0,0 1-11 0,0 1-11 0,0 1-4 15,-1 1-2-15,-1 1-2 0,2 2 1 0,-2-2 0 0,2 3 4 0,-1 2 4 16,-2 1 5-16,3 1 7 0,-3 0 8 0,1 1 8 0,1 1 3 0,-1 2 3 15,0 1 1-15,-1-1 1 0,2 0-1 0,-3 2 0 16,3 2 1-16,-1 0-2 0,-1 0 0 0,1-1-1 0,1 2 1 0,-1-3-2 16,-2 3-2-16,2 0 2 0,1-2 2 0,-1 0-2 0,2 0 0 0,0-3-3 15,0 1-2-15,0-1-8 0,0-2-8 0,0-2-11 0,2 0-10 16,-1-2-13-16,1 1-15 0,2-4-19 0,-2-1-19 0,1-1-24 16,0 0-25-16,0-1-36 0,2-3-38 0,0 1-40 0,1-2-40 0,2-2-59 15,-2-3-69-15,2 0-37 0,-1 0-21 0,0-4-14 0</inkml:trace>
  <inkml:trace contextRef="#ctx0" brushRef="#br0" timeOffset="222748.6251">8268 5786 114 0,'-11'-4'485'0,"1"-2"-62"0,1 3-95 0,4 0-63 0,0 0-43 16,2 1-29-16,0 0-21 0,3 2-19 0,0 0-18 0,2-1-17 16,1 1-17-16,0 0-18 0,3 0-16 0,4 0-16 0,-1 0-17 15,3 0-25-15,1 0-28 0,2 0-33 0,4 1-35 0,-2-1-50 0,5 0-58 16,0 0-90-16,2 0-107 0,-2 0-67 0,2 0-47 0,0 0-25 15</inkml:trace>
  <inkml:trace contextRef="#ctx0" brushRef="#br0" timeOffset="223918.7448">8500 6388 163 0,'0'0'571'0,"0"0"12"0,0 0-52 0,0-2-86 16,0 2-80-16,0 0-79 0,0 0-52 0,0-1-37 0,0 1-29 15,0 0-21-15,0 0-21 0,0 0-18 0,0 0-18 0,0 0-18 0,0 0-18 16,0 0-18-16,0 0-15 0,0 0-13 0,0 0-12 0,0 0-7 16,0 0-6-16,0 0-3 0,0 0-2 0,0 0-2 0,0 0 0 15,0 0 2-15,0 0 0 0,0 0 2 0,0 0 2 0,0 0 2 0,0 0 4 16,0 0 3-16,0 0 3 0,0 0 3 0,0 0 3 0,0 0 3 16,0 0 4-16,0 0 3 0,0 0 5 0,0 0 2 0,0 0 4 0,0 0 6 15,0 0 8-15,0 0 10 0,0 0 9 0,0-1 11 0,2-1 6 16,-2 1 5-16,2-1 0 0,-1-1-1 0,-1 0 0 0,2 0-3 15,-1 0-4-15,1-1-1 0,0-2-4 0,2-1-6 0,-1 2-9 0,0-4-9 16,2 1-11-16,0-1-12 0,0 0-7 0,0-1-7 0,0 0-3 16,2-2-2-16,-1 2 0 0,-1-2-3 0,3 2 1 0,1-1-3 0,-2-1-1 15,-1 2-1-15,2 0 0 0,0 0 0 0,0 1-2 0,-2 0 0 16,2 2-2-16,0-1 0 0,-2-1-2 0,2 3-1 0,0 1-1 16,0-2-1-16,-2 2 0 0,1 2 0 0,-1-2-1 0,3 1-1 0,-1 1 1 15,-1 1 0-15,-1 0 0 0,3-1 0 0,-1 3 2 0,0-2 3 0,2 2 1 16,-1 0 3-16,-1 0 1 0,2 2 2 0,2-2 2 15,-2 2 3-15,1-1 3 0,1 1 2 0,1 0 3 0,0 1-1 0,-1-3 3 16,4 4 1-16,-2-1 1 0,2-1 1 0,0 1 0 0,1 1 0 0,1-1-1 16,1-1 0-16,-2-1 0 0,5 1-1 0,-1 0-1 0,2 1-4 15,-2-3-3-15,4 3-4 0,-1-1-4 0,3-1-5 0,-2 2-2 0,3-1-4 16,2-1-4-16,-2 1-4 0,2-1-4 0,3-1-4 0,-2 1-4 16,2-1-2-16,-1 2-2 0,3 0-1 0,-2-2 1 0,2 1 2 15,0-1 0-15,0 0 1 0,2 0 0 0,-2 0 1 0,0 0 1 0,1 0 2 16,1-1 4-16,0 1 6 0,-3-2 5 0,1 0 4 0,-1 2 5 15,1-1 2-15,0 1 2 0,-2-1 3 0,2-1 3 0,-1 2 4 0,0-1 2 16,-3-1 1-16,1 2 4 0,1-1 1 0,-3-1 1 0,2 2-4 16,-2 0 0-16,0 0-2 0,0 0-2 0,-2 0-1 0,1 0-1 0,-1 2 1 15,1-1-4-15,-4-1 1 0,2 2-1 0,0-1 1 0,-2 2-1 16,0-2-2-16,-1 1 1 0,-1 0 0 0,0 1 0 0,-1-2 1 16,0 1 0-16,-1 1 0 0,-1-2-1 0,2 0 2 0,-4 1 0 0,-1 1 0 15,1-3 0-15,-1 2 0 0,0-1 0 0,-1-1-1 0,-2 2 1 16,2-2 0-16,-2 0 1 0,-2 2 0 0,0-2 0 0,1 3 1 0,-4-3 0 15,1 0 2-15,-1 0 0 0,-1 0 2 0,0 0 2 0,-3 0 4 16,1 0 2-16,0 0 5 0,-2 0 3 0,-1 0 5 0,0 0 4 16,-1 0 2-16,1-3 4 0,-1 3 2 0,-1 0 3 0,-1 0 2 0,0 0 1 15,0 0-1-15,0 0 0 0,0 0-2 0,0 0-3 0,0 0-3 16,0 0-3-16,0 0-3 0,0 0-5 0,0 0-2 0,0 0-4 0,0 0-5 16,0 0-3-16,0 0-2 0,0 0-2 0,0 0-3 0,0 0-2 15,0 0-2-15,0 0-1 0,0 0-1 0,0 0-3 0,0 0-1 16,0 0-1-16,0 0-2 0,0 0-1 0,0 0 0 0,0 0-3 0,0 0-2 15,-1 0-2-15,1 0-2 0,0 3-2 0,0-3-3 0,0 0-1 16,0 2-1-16,0 0 0 0,0-1 1 0,0 3 0 0,-2-4 2 0,2 3 0 16,0 1 1-16,0 1 3 0,-2-1 2 0,2 0 2 0,-1 2 3 15,-1 2 2-15,2-1 3 0,0 2 1 0,-2 0 3 0,2 2-1 16,0-1 2-16,-1 1 0 0,-1 1 1 0,2 0 1 0,-1-1-1 0,-1 1 0 16,2 3 0-16,-2-3 1 0,2-1 0 0,0 1 0 0,-1-1 0 15,-1 1 0-15,2-2 0 0,-1-1 2 0,-1 1 0 0,2-2 1 0,0 1 0 16,0-1 2-16,0-2-1 0,-2-1-1 0,2 0-4 0,0 0-8 15,0-3-11-15,0 1-18 0,-2 1-18 0,0-3-24 0,2 1-26 16,-3-2-46-16,1-2-56 0,-1 1-114 0,1-3-143 0,-2 1-79 0,-1-1-49 16,0-1-23-16,-1 0-9 0</inkml:trace>
  <inkml:trace contextRef="#ctx0" brushRef="#br0" timeOffset="224719.3909">9572 5595 525 0,'0'-2'579'0,"-1"0"3"0,-1 2-84 0,2 0-128 0,0 0-98 16,0 0-87-16,0 0-51 0,0 0-35 0,0 0-25 0,0 0-20 15,0 0-15-15,-2 0-16 0,2 4-10 0,0-3-13 0,-1 3-8 16,-1 1-8-16,2 0-2 0,-2 2-1 0,2-1 0 0,-1 3 2 0,-1-1 4 15,2 2 6-15,-3 1 3 0,1-1 4 0,1 2 4 0,-1 0 1 16,-1 0 2-16,0 0 1 0,0 0 0 0,2-2 2 0,-1 2 0 0,0 0-1 16,-1-2 0-16,1-1 0 0,1 0 0 0,-1-1-1 0,2-1 1 15,-1-2 2-15,-1 2 1 0,2-2 3 0,-2-2 3 0,2-1 3 0,-1 0 6 16,-1 1 4-16,2-3 4 0,-1 0 4 0,-1 0 3 0,-1 0-1 16,2-3 2-16,-1 1 2 0,-1-3 0 0,1 1 0 0,1-1-1 15,-1-2-2-15,-1-1-5 0,1 0-6 0,1-1-6 0,-1-3-9 0,2 0-7 16,0-2-7-16,0-1-7 0,2 0-4 0,-1-3-5 0,4 2-5 15,-2-3-5-15,2 0-2 0,3-2-2 0,-2 1-1 0,2 1 0 0,0 0-1 16,4-1 2-16,-4 3 2 0,2-2 2 0,2 3 1 0,-2 1 2 16,1 2 2-16,0 1 1 0,-3 0 1 0,2 2-1 0,0 3-3 15,0 1 0-15,-2-1-4 0,1 3-2 0,1 1-3 0,-2 0-3 0,-2 3 0 16,2 0-2-16,0 3-1 0,-2 0 0 0,-1 0-1 0,0 2 1 16,1 1 0-16,-3 1 2 0,-1 1 3 0,-1 1 3 0,1-1 2 0,-2 4 5 15,-2-1 3-15,1-1 5 0,-2 3 2 0,-1-1 5 0,-2-2 2 16,0 2 4-16,1 0 4 0,-3-1 2 0,2-1 3 0,-3 0 3 15,1-2 1-15,-2 1 2 0,1-2 3 0,-1 0 2 0,2 1 3 0,-3-3 2 16,2 0 4-16,-1-1 3 0,1-1 4 0,1-1 5 0,1 0 4 16,-1 0 4-16,2 0 3 0,0-2 3 0,3 0 2 0,-2 0 3 15,3 0 1-15,-1 0 0 0,2 0-1 0,-1 0-1 0,2 0-2 0,0 0-4 16,0 0-5-16,0 0-5 0,0 0-6 0,0 0-6 0,0 0-8 16,2 0-6-16,-1 0-7 0,-1 0-7 0,2 0-9 0,-2 0-6 0,1 0-9 15,1 0-5-15,1 1-3 0,-1 1-3 0,0-1-3 0,1 1 0 16,1 1 0-16,-1-1 1 0,2 3 2 0,0 0 2 0,1 0 6 0,1 0 3 15,0 2 6-15,1 0 4 0,0 0 7 0,0 2 3 0,3-1 4 16,-3 1 3-16,3 1 2 0,0 0-2 0,0-2-1 0,-1 3-7 16,2-2-7-16,0 0-12 0,0 0-11 0,1 0-14 0,-2-1-15 0,3 0-18 15,-1-1-16-15,-1 2-25 0,1-4-24 0,1 3-26 0,-3-4-25 16,-1 2-26-16,2-1-23 0,0-1-25 0,-3-1-26 0,2-2-26 16,-3-1-31-16,0 0-42 0,1-1-49 0</inkml:trace>
  <inkml:trace contextRef="#ctx0" brushRef="#br0" timeOffset="226119.1334">9918 5617 528 0,'-2'-4'539'0,"1"-2"-69"0,-1 2-104 15,-2 1-76-15,4 1-58 0,-2-1-40 0,2 1-28 0,-1 0-22 0,-1 2-17 16,2 0-19-16,0 0-23 0,0 0-20 0,0 0-21 0,0 0-18 16,0 0-18-16,0 0-11 0,0 2-9 0,0 0-5 0,0 1-2 0,2-1-1 15,-2 3 0-15,0-2 2 0,1 2 3 0,-1-1 3 0,0 2 6 16,0 0 5-16,0 1 6 0,0 0 4 0,0 1 3 0,0 0-2 0,0-1-5 15,2 2-8-15,-2-2-11 0,0 1-10 0,1 0-11 0,-1 1-11 16,3-1-13-16,-3-1-12 0,2-1-14 0,-1 2-11 0,-1-3-11 0,2 0-7 16,-2 2-4-16,2-5 4 0,-1 1 9 0,-1-1 10 0,2 1 11 15,-2-3 8-15,0 0 8 0,1-1 11 0,-1-1 9 0,2-1 11 16,0-1 12-16,-1 1 11 0,2-4 12 0,-1 2 7 0,0-2 4 0,1 0-2 16,1-2-6-16,-1-2-2 0,1 2-3 0,0-1 2 0,0 0 0 15,0-2 3-15,1 0 5 0,1 1 1 0,-1-1 5 0,0 1 4 16,0 1 2-16,0-1 1 0,-1 3-1 0,0 1-1 0,1 0-3 0,-3 1-5 15,1 1-5-15,0 1-3 0,1 2-1 0,-1-1-4 0,0 2-1 16,0-1-5-16,1 2-3 0,1 2-6 0,0-1-2 0,0 2-5 16,2 1-5-16,-1 1-4 0,1 0-6 0,0 2-3 0,1 1-4 0,-2-1-2 15,3 0-6-15,0 3-5 0,-1-3-4 0,1 2-3 0,2 0-3 0,-3 0 0 16,2 0-2-16,0-1 3 0,2-1 5 0,-3 0 11 0,0-2 13 16,1 0 17-16,-2 0 18 0,3-3 22 0,-3 1 22 0,0 0 22 15,-2-3 22-15,2 0 16 0,-3 0 12 0,1 0 11 0,-3-3 10 0,1 1 10 16,-1 0 8-16,-2-1 5 0,1 0 2 0,-2-2-3 0,0 3-5 15,0-5-8-15,0 2-12 0,-2 2-12 0,1-2-16 0,-2 0-11 16,-1-2-11-16,1 4-10 0,-2-4-10 0,0 3-13 0,-2 0-9 0,2-1-10 16,-1 0-8-16,-1 2-7 0,-1 1-6 0,-1-1-6 0,3 0-6 15,-1 1-5-15,-1 0-4 0,1 2-1 0,0 0-1 0,1 0-2 16,-1 0 0-16,3 2 0 0,-2 0 1 0,1-1 1 0,0 3 2 0,2-1 2 16,-2 0 1-16,3 2 3 0,-1 1 2 0,-3 0 3 0,5 2 2 0,-1-2 1 15,0 1 3-15,2 0 2 0,0 3 3 0,0-1 0 0,0 0 3 16,0 1 1-16,2-1 0 0,1 2 1 0,0-1 0 0,0 0 0 15,0 2 0-15,2-2 0 0,-2-1 0 0,2 1 0 0,0 1 1 16,1-1 0-16,-1 0 0 0,0 2-1 0,1-2 0 0,1 0 0 0,0 2 0 16,-1 0 0-16,-1 0-2 0,0-2-1 0,0 4 0 0,1-2-3 0,0 0 0 15,-3 2-2-15,1-3-2 0,-3 1 0 0,2 2-2 0,-3-2 0 16,0 0-2-16,0 2 1 0,0-4-1 0,-3 3 1 0,0-4 1 0,1 3 0 16,-2-4 1-16,-4 1 2 0,3-2 3 0,0 1 4 0,-1-2 3 15,-2-2 5-15,1 1 4 0,0-3 6 0,-1 0 5 0,0 1 4 16,0-3 4-16,2 0 4 0,-2 0 2 0,2-3 3 0,-4 1 2 0,4-1 1 15,1-2-1-15,0 1 1 0,0-2-1 0,-2-1-2 0,4 0-6 16,0-2-4-16,-1-1-4 0,1 0-6 0,3 1-6 0,0-4-8 16,0 1-10-16,3 0-13 0,2-2-15 0,0-1-13 0,2 1-16 0,0-1-18 15,3-2-19-15,2 0-16 0,2 0-15 0,-1-2-13 0,6 0-12 16,-2 0-10-16,1-3-11 0,4 3-6 0,-2-2-6 0,3 2 2 16,-1-2 5-16,1 0 9 0,-1-2 14 0,-1 4 18 0,1-1 24 0,0-1 26 15,-2 2 27-15,0-3 27 0,-1 2 28 0,-3 2 27 0,1-2 28 16,-4 3 26-16,-1-3 26 0,1 3 21 0,-5 0 18 0,1 0 15 0,-2 0 11 15,-3 0 5-15,-2 1 2 0,1 1-6 0,-3 1-8 0,0-1-8 16,0 2-13-16,-3 0-12 0,1 1-13 0,-1-1-14 0,-2 4-12 0,2-1-14 16,-3 0-11-16,3 4-13 0,-2-3-12 0,2 4-12 0,1-1-9 15,-1 3-12-15,2-1-12 0,-1 1-9 0,-1 1-8 0,1 1-4 0,2 1-4 16,-3 1-3-16,2 1-1 0,-1 1-2 0,-1 1 0 0,1 2-1 16,1 0 1-16,-2 1 2 0,-1 3 1 0,1 2 5 0,0 0 3 15,1 0 4-15,-1 3 2 0,-3-1 2 0,3 3 0 0,-2 1 2 0,2 1 3 16,1 0 2-16,-1 1 3 0,0 1 3 0,0 1 2 0,-2-1 2 15,2 2 3-15,0-2 0 0,1-1 3 0,1 1 3 0,-1 1 1 0,1-5 2 16,-1 2 1-16,2-2-1 0,0-2 0 0,0-1-2 0,0-1 0 16,2-1-2-16,-1-1 0 0,-1-3 2 0,2 0 1 0,-1-4 3 15,1 3 3-15,1-4 3 0,0-1 2 0,3 1 1 0,-3-3 1 0,2 0 1 16,2-3 0-16,1 1 0 0,1-1 0 0,-1-4 0 0,0 3 0 16,4-4-3-16,-2 1-4 0,1-2-3 0,2 0-4 0,-1-1-4 0,-1-1-2 15,0 1-2-15,-1-1-2 0,1 1 3 0,-2-1 5 0,0 2 5 16,-1 0 6-16,-1 2 2 0,-1-1 4 0,1 3 0 0,-4 0-1 0,2-2-1 15,-2 5-2-15,1-1-4 0,-2 1-5 0,0 0-5 0,-1 1-6 16,-1 1-9-16,0 1-6 0,3 1-7 0,-3 0-5 0,2 1-4 0,1-1-2 16,-1 5 1-16,0-2 1 0,-1 2 2 0,2 1 4 0,1-1 5 15,1 2 6-15,0 0 8 0,-1 1 8 0,0-1 3 0,1 2 4 16,0-1 0-16,1 0 2 0,0-2 0 0,-1 3-1 0,3-2 1 0,-3-1-1 16,3 0-1-16,-2-1 0 0,0-2-3 0,-1-1-1 0,0 1-2 15,4-2-4-15,-4-1-6 0,1 0-2 0,2-2-4 0,-1-2-4 0,0 0-4 16,1-1-3-16,1 1-4 0,0-5-1 0,-1 2-5 0,0-2-1 15,0-1-4-15,1 0-4 0,-3-3-2 0,2-1-1 0,-3-1 1 16,3 1-2-16,-4-4 1 0,3 2 3 0,-4-3 3 0,2-1 4 0,-2 1 4 16,-1-2 2-16,-1 0 6 0,1 1 7 0,-2-1 9 0,0 2 10 15,0-1 11-15,0 0 10 0,-2 3 10 0,2-2 10 0,-1 4 6 0,-1 1 4 16,1 0 3-16,-1 3 0 0,2 0-1 0,-2 2 0 0,2 0-4 16,-1 2-7-16,-1 2-9 0,2 1-11 0,0-1-9 0,0 3-11 15,0 0-9-15,0 0-9 0,2 3-6 0,-1-1-4 0,-1 1-5 0,2 4-2 16,-2-2-2-16,2 4-2 0,-1 1 1 0,-1 2 0 0,3 0 6 0,-1 3 5 15,-2-1 5-15,3 1 4 0,-2 2 5 0,1 1 4 0,-1 0 2 16,-1 1 3-16,2-1 3 0,-2 2 1 0,2 0 3 0,-2-3 3 0,0 1 1 16,0 0 4-16,0 0-1 0,0-1-1 0,0 0-3 0,0-2-3 15,0 0-9-15,0-2-12 0,0-3-12 0,0 2-16 0,0-2-16 16,0-3-18-16,0 2-17 0,0-3-19 0,-2 0-13 0,2-1-13 0,0 0-14 16,0-2-15-16,0-1-28 0,0-2-34 0,0 0-33 0,0 0-32 15,0 0-21-15,2-3-16 0,-1-1-5 0,-1-4-4 0,0 1 18 16,0-4 26-16,0 1 41 0</inkml:trace>
  <inkml:trace contextRef="#ctx0" brushRef="#br0" timeOffset="226250.1582">10936 5666 21 0,'-3'-13'254'0,"1"3"41"16,1-1 38-16,-1 1 16 0,-1 1 5 0,3 1-14 0,-2-1-25 16,2 4-25-16,0-2-24 0,0 1-26 0,0 2-24 0,2-2-23 15,0 3-23-15,-1-2-24 0,2 2-21 0,2-1-22 0,0 1-21 0,4 0-18 16,-1-1-16-16,3 2-16 0,2-1-14 0,0 0-12 0,2-2-12 0,3 3-14 16,-1-1-15-16,2-1-17 0,2 3-15 0,1-3-19 0,-2 1-17 15,1 3-20-15,1-2-18 0,0 0-27 0,-3-1-28 0,0 3-50 16,3-2-65-16,-4 1-87 0,0 1-101 0,-1-2-52 0,-2 1-25 0,-2 0-6 15</inkml:trace>
  <inkml:trace contextRef="#ctx0" brushRef="#br0" timeOffset="236352.5806">7487 6927 45 0,'0'0'70'0,"0"0"2"0,0-2 3 0,0 2 0 15,0 0 0-15,0-1 1 0,0 1-1 0,0 0-1 0,0 0 1 0,0 0-3 16,0 0 0-16,0 0-3 0,0 0-1 0,0 0-4 0,0 0-3 15,0 0-4-15,0 0-3 0,0 0-4 0,0 0-4 0,0 0-5 16,0 0-1-16,0 0-5 0,0 0-4 0,0 0-3 0,0 0-3 0,0 0-2 16,0 0-3-16,0 0-1 0,0 0-1 0,0 0-1 0,0 0-1 15,0 0-2-15,0 0 0 0,0 0-1 0,0 0 2 0,0 0-1 16,0 0 2-16,0 0 2 0,0 0 2 0,0 0 3 0,0 0 2 0,0 0 1 16,0 0 1-16,0 0 1 0,0 0 0 0,0 0 0 0,0 0 0 15,0 0-1-15,0 0-1 0,0 0-1 0,0 0-2 0,0 0-2 16,0 0-5-16,0 0-1 0,0 0-4 0,0 0-3 0,0 0-3 0,0 0-3 15,0 0-3-15,0 0-1 0,0 0-4 0,0 0-4 0,0 0-6 0,1 0-2 16,1 0-2-16,1 0 0 0,1 0-1 0,0 0 1 0,1 0 0 16,0 0 1-16,1 1 1 0,0 1 1 0,1-2 0 0,-1 1 2 0,3 0 4 15,1 1 3-15,-2 1 6 0,0-1 2 0,3-2 2 0,-2 4 0 16,1-1 2-16,-1 0-1 0,1 0 1 0,-2 1 0 0,4-1 1 0,-4-2 0 16,2 2 1-16,-1 0-1 0,1-1 1 0,-1 3 0 0,2-3 0 15,-3 1 1-15,2 0 0 0,-1-2 0 0,2 2-1 0,-3-1 2 16,2-1 0-16,-1 2 1 0,1-3 0 0,-2 2 0 0,-1-1 0 0,1-1 0 15,-3 2 0-15,1-2 1 0,-1 0 0 0,0 0 1 0,1 0 0 16,-3 0 1-16,0 0 2 0,-1 0 0 0,0 0 2 0,-2 0 1 16,0 0 0-16,0 0 1 0,0 0 1 0,0 0 0 0,0 0 0 0,0 0-1 15,0 0 0-15,0 0-2 0,0 0-1 0,0 0-4 0,0 0-2 16,0 0-4-16,0 0-2 0,0 0-4 0,-2 0-4 0,0 0-4 0,-1 0-4 16,2 0-7-16,-1 0-7 0,0 0-7 0,-2 0-8 0,-1 1-5 15,2-1-4-15,0 2-4 0,-2-2-7 0,0 1-2 0,0 1-2 0,-2-2-3 16,2 1-2-16,-3 1-1 0,0-2 0 0,0 1 3 0,2-1 5 15,-2 3 6-15,0-3 4 0,-3 3 4 0,3-3 5 0,0 2 3 16,0-2 3-16,-1 2 2 0,1-2 1 0,0 2 4 0,-1-1 2 0,1-1 4 16,0 2 4-16,0 0 3 0,-3-2 2 0,3 1 2 0,1-1 2 15,-1 2 2-15,-1-2-1 0,1 0 4 0,0 0 6 0,3 0 3 0,-2 0 3 16,2 0 5-16,0 0 4 0,0 0 7 0,2 0 7 0,-2 0 5 16,1-2 4-16,1 2 3 0,1-1 5 0,-1 1 3 0,1-2 6 15,1 0 4-15,-1 2 1 0,2-1 4 0,-1-1 2 0,1 2 1 0,0 0-2 16,0 0-3-16,0 0-3 0,0 0-2 0,0 0-3 0,0 0-2 15,0 0-3-15,0 0-4 0,0 0-3 0,0 0-4 0,0 0-4 0,0 0-5 16,0 0-5-16,0 0-4 0,1 0-4 0,2 0-5 0,-3 0-6 16,0 0-4-16,2 0-4 0,-2 0 0 0,2 0-3 0,-1 0-1 15,1 0-2-15,1 0-1 0,1 0 1 0,1 0 0 0,0 0 0 0,1 0 2 16,1 0 1-16,0 0 2 0,1-2 2 0,2 2 1 0,2 0 3 16,-2 0 2-16,3 0-1 0,1 0 0 0,-3 0 1 0,3 0 1 0,-1 0 2 15,1 0 1-15,0 0-1 0,-1 0 2 0,1 0-1 0,-1 0 0 16,1 0 1-16,0 0 0 0,0 0 0 0,-1 0-2 0,0 0 2 15,-1 0-1-15,0-2-1 0,-2 2 0 0,0 0-1 0,-2 0 2 0,0 0-2 16,1-1 2-16,-4 1 1 0,0 0 3 0,-2 0 4 0,0 0 7 16,1 0 3-16,-3 0 5 0,2 0 3 0,-3 0 3 0,0 0 2 0,0 0 0 15,0 0 0-15,0 0-1 0,-3-2-1 0,3 2-3 0,-3 0-4 16,1-2-15-16,-1 2-18 0,0-1-27 0,1 1-28 0,-3 0-43 16,2 0-49-16,-2 0-86 0,0 0-108 0,-2 1-70 0,-1 1-53 0,0-2-28 15</inkml:trace>
  <inkml:trace contextRef="#ctx0" brushRef="#br0" timeOffset="250818.5947">7824 9499 103 0,'-2'-1'402'0,"2"-1"-52"16,-2 0-78-16,2-1-92 0,0 2-55 0,0 0-36 0,0 1-25 15,0 0-18-15,0 0-12 0,0 0-10 0,0 0-9 0,0 0-11 0,0 0-9 16,0 0-9-16,0 0-7 0,0 0-6 0,0 0-3 0,0 0-1 0,0 0 3 16,0 0 3-16,0 0 7 0,0 0 9 0,0 0 9 0,0 0 9 15,0 0 9-15,0 0 10 0,0 0 10 0,0 0 7 0,0 0 9 16,0 0 9-16,0 0 7 0,0 0 7 0,0 0 5 0,0 0 2 0,0 0 2 16,0 0-1-16,0 0-1 0,0 0-2 0,0 0-2 0,0 0-4 15,-4 0-2-15,4 0-2 0,0 0-3 0,0 0-4 0,0 0-2 16,0 0-4-16,0 0-4 0,0 0-3 0,-3 0-4 0,3 0-3 0,0 0-4 15,0 0-3-15,0 0-3 0,-2 0-4 0,2 0-3 0,0 0-4 16,0 0-5-16,-1 0-4 0,-1 0-4 0,2 0-4 0,-2 1-5 0,1 0-4 16,1-1-4-16,-2 2-4 0,2-1-4 0,-1-1-4 0,-1 2-2 15,0 0-1-15,1-1-1 0,-1 3 1 0,-1-1 0 0,0 2 2 0,-3 2 2 16,3 0 2-16,-2 1 3 0,-2 3 2 0,-1 0 3 0,1 2 2 16,-1 0 4-16,0 4 3 0,-2 0 3 0,-1-1-1 0,3 2 1 15,-3 1-1-15,0 3 0 0,0-3-2 0,0 3-3 0,2-1-1 16,-1-1-1-16,-1-1 0 0,2 3-1 0,-1-2-1 0,2 0 1 0,-3 0-2 15,3-3 1-15,0 3 1 0,-1-6-1 0,3 1 1 0,-1-1 2 16,2-2 1-16,-1 1 4 0,3-3 4 0,-3-1 5 0,4-1 6 0,-1-1 7 16,1-3 7-16,1-1 9 0,-1 1 8 0,2-3 11 0,0 1 10 0,0-2 5 15,0 0 5-15,0-2 1 0,3 1 1 0,-1-6-2 0,3 3-1 16,1-5-5-16,0 0-4 0,1 0-9 0,-1-6-11 0,2 1-10 16,3-3-15-16,-2-1-13 0,3-1-17 0,0-2-8 0,-1-4-8 0,2 2-3 15,-2-2-3-15,0 1-1 0,0-2-2 0,0 1 1 0,-1 1 0 16,-1 2 2-16,1-2 3 0,-2 2 4 0,1 3 4 0,-3 2 6 0,1-2 7 15,-3 4 5-15,1 2 5 0,1 1 2 0,-3 1 2 16,1 1 0-16,-1 3 0 0,-2-1-2 0,3 4-2 0,-3-3-3 0,2 4-3 16,-3 0-7-16,2 1-4 0,-2 1-6 0,2 0-4 0,-1 1-4 15,-1 2-2-15,2 1-2 0,2 1-1 0,-2 1 0 0,-1 2 2 0,3 1 1 16,-1 2 3-16,0 0 4 0,0 3 4 0,2 0 3 0,-2 4 8 16,2-1 5-16,1 0 2 0,-3 2 3 0,2 0 0 0,-2 1 0 0,2 1 2 15,-2-2 0-15,1 2-1 0,1-1-3 0,-3 1 1 0,3-1-2 16,0-2 1-16,-2 4-2 0,0-2-1 0,2-1 1 0,-2-1 2 0,1 0-1 15,0 0 0-15,-1-2 1 0,0 0-1 0,2 1 0 0,-2-4 2 16,0 1-2-16,1-1-2 0,0-2-6 0,-1 1-9 0,0-1-10 16,-1-1-16-16,1-2-18 0,0 0-23 0,-1 1-28 0,1-3-34 0,-1 0-34 15,1-1-34-15,0-2-72 0,0 1-89 0,-3-3-77 0,3-2-70 16,0 1-33-16,-1-4-14 0</inkml:trace>
  <inkml:trace contextRef="#ctx0" brushRef="#br0" timeOffset="251047.7007">7623 9833 333 0,'-5'0'582'16,"0"0"8"-16,1 0 5 0,0 2-96 0,0-2-145 0,1 0-105 0,3 0-79 16,0 0-48-16,0 0-33 0,0 0-18 0,0 0-10 0,1 0-8 15,5 0-8-15,-1 0-8 0,0 0-6 0,3-2-6 0,0 2-6 16,4-1-4-16,-2 0 0 0,4-2-1 0,-1 2-1 0,1-1 1 0,2-1-1 15,1-1-3-15,-1 1-6 0,1 1-16 0,1-1-17 0,-1-1-23 16,-1 1-24-16,1 1-36 0,0 0-37 0,1 1-53 0,-1-1-57 0,0 0-95 16,0-1-108-16,-3 2-66 0,0 0-44 0,-1-1-20 0,-3 2-7 15</inkml:trace>
  <inkml:trace contextRef="#ctx0" brushRef="#br0" timeOffset="251569.9913">8086 9423 348 0,'-8'-17'543'0,"0"1"6"0,0-1-61 0,-1 0-94 0,-1 2-100 16,1 0-99-16,-2 1-56 0,1-1-33 0,1 1-18 0,-4 0-10 15,2 3-10-15,-3-1-5 0,3 1-8 0,-2 1-9 0,-1 0-6 0,1 1-6 16,-4 1-7-16,4 0-6 0,-2 2-3 0,-1 0-2 0,0 2-2 15,0 1 1-15,-3 1-3 0,3 1 0 0,-3 1-1 0,1 1-1 0,0 1-1 16,-2 2-1-16,-1 2-1 0,2 2-2 0,-3 1 2 0,0-1 2 16,3 6 2-16,-3 1 3 0,1 1 1 0,0 2 2 0,1 3 1 15,0 4 1-15,0-1 2 0,0 2-1 0,1 5-1 0,3-1 0 0,-3 1 0 16,5 3 0-16,-2 2-3 0,3-2-2 0,1 2-4 0,2-2-3 16,1 3-3-16,0-2-3 0,2 2-2 0,2-2-3 0,2 0-2 0,0 1-3 15,3-1 1-15,0-3 2 0,3 1 3 0,0-1 1 0,2-1 3 16,2-2 1-16,0 1 2 0,1-4-1 0,2 0 3 0,2 0 1 0,1-3 5 15,0-2 1-15,1 1 4 0,2-3 4 0,3-2 2 0,-1-2-1 16,3 0 1-16,1-2 2 0,2-3-1 0,1-2 2 0,2-1 0 0,1-2-1 16,1-2-1-16,4-3-4 0,2-1-3 0,0-4-5 0,1-1-5 15,-1-1-5-15,3-2-4 0,1-2-5 0,-1-4-3 0,0 1-1 0,2-5-1 16,-4 1 2-16,-1-1 1 0,1-5 4 0,-2 4 4 16,-3-1 5-16,-1-6 7 0,-3 3 8 0,-2 0 10 0,-1-5 9 0,-5 1 8 15,0 0 8-15,-5-1 4 0,-1-1 5 0,-4 0 3 0,-1 0 0 0,-3-1 2 16,-4 0 0-16,-1 0-3 0,-6-1-4 0,0 1-6 0,-4-1-6 0,-4 3-9 15,0-2-8-15,-6 4-10 0,0-3-6 0,-5 2-12 16,0 3-14-16,-4-1-21 0,-1 4-24 0,0 0-32 0,-3 0-33 0,-2 6-40 16,0 1-44-16,2 0-62 0,-3 4-74 0,0 3-104 0,-1 3-120 0,2 5-65 15,-1 0-38-15,1 4-15 0,-1 4-2 0</inkml:trace>
  <inkml:trace contextRef="#ctx0" brushRef="#br0" timeOffset="252534.7135">7315 10353 155 0,'1'0'246'0,"-1"-1"-42"0,2-1-32 0,-2 2-21 0,0 0-15 0,0 0-9 15,0 0-3-15,0 0-4 0,0 0-3 0,0 0-3 0,0 0-5 16,0 0-3-16,0 0-6 0,0 0-5 0,0 0-2 0,0 0-5 16,0 0-4-16,0 0-4 0,0 0-4 0,-2 0-5 0,2 0-6 0,-1 0-4 15,1 0-7-15,0 0-5 0,-2 0-5 0,-1 0-5 0,3 0-7 0,-2 0-6 16,-1 0-7-16,1 2-4 0,1-1-4 0,-2-1 0 0,0 2 2 15,-2 3 2-15,0-3 5 0,-1 2 3 0,-2 2 4 0,-3 2 6 16,-2-1 6-16,-2 4 6 0,-1 2 5 0,-5 1 5 0,-2 2 6 0,-4 2 3 16,-3 1 3-16,-2 5 2 0,-4-1-2 0,-4 3 1 0,-2 3-3 15,-3-1-2-15,-4 2-2 0,0 1-5 0,-3-1-4 0,-2 6-4 0,2-6-3 16,-3 3-3-16,1 0-4 0,0 0-3 0,2-1-2 0,3-2-4 16,0 4-4-16,2-5-5 0,1 0-4 0,6 1-4 0,-1-2-2 0,4-1-1 15,2 0-1-15,1-6-1 0,6 4-1 0,0-3-1 0,2-1-4 16,5-1-4-16,3-2-7 0,-1-2-11 0,6 0-9 0,3-4-15 0,-2 1-15 15,6-2-22-15,1-1-27 0,2-4-39 0,1-1-47 0,4-1-99 16,1-1-123-16,2-1-89 0,1-4-71 0,6-1-35 0,-2-1-17 0,3-4-1 16</inkml:trace>
  <inkml:trace contextRef="#ctx0" brushRef="#br0" timeOffset="253467.874">8113 10256 43 0,'-3'-3'439'0,"1"1"-57"0,1 0-87 0,-1 1-54 0,2-1-42 15,-2 0-20-15,1-1-11 0,1 2-4 0,-2 0 3 0,2-1-3 0,-1-1-3 16,-1 3-8-16,2-1-8 0,0-1-8 0,0 2-6 0,-2-1-9 16,2 1-7-16,0 0-7 0,0 0-9 0,0 0-7 0,0 0-7 15,0 0-8-15,0 0-6 0,0 0-7 0,0 0-6 0,0 0-8 0,0 0-7 16,0 0-6-16,0 0-8 0,0 0-4 0,0 0-6 0,0 0-4 16,0 0-4-16,0 0-2 0,0 0-2 0,0 0-3 0,0 0-3 15,0 0-2-15,-1 0-2 0,1 0-3 0,0 0-2 0,0 0-2 0,0 0-3 16,0 1-2-16,0-1-3 0,0 3-1 0,0-1-1 0,0-1 0 15,1 1-1-15,-1-1 2 0,2 0 1 0,0 2 2 0,-1 1 3 0,2-1 3 16,2 2 2-16,0 0 6 0,3-1 4 0,1 4 5 0,-1 0 4 16,4 1 2-16,2 0 3 0,2 1 2 0,1 2 0 0,3 0 0 15,-2 2 0-15,4 1-1 0,3-1-2 0,0 3-3 0,-2 1-2 0,2 1-3 16,2 0-3-16,0 0-2 0,-1 2-5 0,1 2 0 0,0-1-3 16,-3 2-2-16,3 3-2 0,-2-3 0 0,0 3-1 0,1 0 2 0,-3 0 1 15,1 1 1-15,0 0 2 0,1 0 0 0,0 1 3 0,0-2 0 16,-2 1 1-16,2-1-1 0,-1 2 4 0,1-3 0 0,0 3 1 0,-2 0 1 15,2-2-2-15,0 0 0 0,2-3 0 0,-2 3 2 0,0-2 1 16,1-2 2-16,-1 4 0 0,0-5 2 0,2 1 1 0,-2-3 2 0,2 0 2 16,-2 0 0-16,1-5 2 0,-2 5 1 0,1-6 1 0,-3 0-2 15,2-1-6-15,-5-3-17 0,1 1-20 0,-4-2-31 0,0-1-39 16,-3-2-55-16,-3-4-63 0,-3 3-119 0,-2-5-147 0,-5 0-80 0,-5 0-45 16,-2-5-26-16,-6 3-17 0</inkml:trace>
  <inkml:trace contextRef="#ctx0" brushRef="#br0" timeOffset="256344.2947">2405 11658 426 0,'-3'1'477'16,"0"-1"-5"-16,0 3-100 0,0-1-152 0,1-1-87 0,-1 2-59 0,-1 0-28 16,0-1-13-16,1 5-4 0,0-1 2 0,1 1 0 0,-1 0 3 15,0 3-3-15,-2-4-4 0,3 5-3 0,-1-1-4 0,-3 1-1 16,3-1 2-16,0 3 0 0,1-1 4 0,-1-1 1 0,1 0 1 0,-1 0-2 0,1 3 2 15,1-1-1-15,-1-3 0 0,-1 2 0 0,3 0-2 0,-2-2-2 16,1 1-2-16,-2 2-2 0,3-2-1 0,-1 0-2 0,-1-1-3 0,0-1 1 16,1 1-1-16,-1-1 0 0,0 0 1 0,-1 0 0 0,2 0 2 15,-1 1-4-15,-1-3-4 0,1 0-9 0,2 1-13 0,-3-2-13 0,3-1-16 16,-2 2-18-16,1-4-20 0,1 1-23 0,-3 0-24 0,3-4-31 16,0 0-30-16,0 0-61 0,0 0-75 0,0 0-61 0,3-3-55 0,0-2-28 15</inkml:trace>
  <inkml:trace contextRef="#ctx0" brushRef="#br0" timeOffset="256701.169">2319 11381 113 0,'-7'-8'541'0,"1"4"11"0,1-1-51 0,0 2-78 0,-1-2-98 16,1 4-109-16,2-2-61 0,-2 3-38 0,2-2-23 0,0 2-16 15,1 0-12-15,1 2-11 0,-1-1-10 0,-1 2-11 0,0 0-10 0,0 0-11 16,1 2-5-16,2 1-5 0,-1 1-2 0,-1 1-1 0,2 1 2 15,0-1 0-15,0 2 1 0,0-2 3 0,0 3-1 0,0 0 2 0,2-1 0 16,-1 3 0-16,1-5-1 0,0 1 0 0,-1 2 0 0,3-2-1 0,-2-2 0 16,1 1-1-16,0-2 0 0,1 3-1 0,-1-1 0 0,0-4 1 15,0 2-1-15,-1-4-1 0,1 3 2 0,1-3 0 0,1-1 2 16,-2 1 1-16,2-2-2 0,0-2-1 0,0 1-3 0,1-1 0 0,-1-3 0 16,1 0-2-16,-1-2 0 0,1 0-1 0,1-3-1 0,0 1 1 15,-2-2-1-15,-2-1-2 0,2 1 0 0,-3-4-1 0,1 1 1 0,-3-1 2 0,2-1 1 16,-2 3 1-16,-2-4 3 0,0 0 2 0,1 3 4 0,-2 0 5 15,-1 1 2-15,-1 0 3 0,2 2 0 0,-4 1-1 0,2 1-2 0,0 1-3 16,0 2 0-16,-1 0-3 0,1 3-3 0,-1 0-1 0,1 0-9 0,0 3-8 16,-1 0-12-16,1 3-13 0,0 0-16 0,0 3-14 0,0 2-20 0,0 1-20 15,0 3-23-15,0 2-26 0,-1-2-37 0,0 5-39 0,4 0-61 16,-1 2-73-16,1 3-57 0,1-2-49 0,1 1-26 0</inkml:trace>
  <inkml:trace contextRef="#ctx0" brushRef="#br0" timeOffset="257151.0889">2476 11823 402 0,'-4'0'588'0,"2"0"11"16,1-3 11-16,-1 3-89 0,-1-2-140 0,1 0-98 0,2 2-78 16,0 0-48-16,0 0-33 0,0 0-24 0,0 0-19 0,0 0-19 15,0 0-20-15,0 0-18 0,0 0-17 0,0 0-14 0,2 4-10 0,-2-3-7 16,1 1-4-16,1 1 0 0,0 2 1 0,-1 0 4 0,1 2 2 0,2 0 3 15,-2 1 5-15,-2 1 3 0,1-3 3 0,1 5 4 0,-2 0 1 0,2-1 2 16,-1 1 0-16,-1 1 2 0,0-2-1 0,0 0 0 0,0 1-1 16,0 0 0-16,-1-1 0 0,-1 1 0 0,2-2 1 0,-2-1 0 15,1-1 1-15,1-1 2 0,0 0 1 0,0-2 4 0,0 1 5 0,0-2 4 16,0-2 5-16,0 0 7 0,0-1 3 0,0 0 3 0,0 0 2 0,0-1-2 16,1-2 0-16,1 0-2 0,0-3 0 0,-1-1-2 0,4-1-2 15,-2 0-4-15,-1-4-4 0,3-1-4 0,-2-1-5 0,3 1-8 0,0-2-5 16,-1-1-2-16,0-1 0 0,3 2 0 0,-2 0-1 0,0 0 1 0,1 1-1 15,-2-2-1-15,-1 4 2 0,2 0 0 0,-1 2 0 0,0 1-1 16,0 2 0-16,-2-1-1 0,0 4-3 0,-1-3-3 0,-1 4-5 0,1 0-3 16,2-1-2-16,-4 4-2 0,0 0 1 0,2 0 0 0,1 4-1 15,-1-1 1-15,-1 0 1 0,1 4-1 0,1-3 3 0,-1 4 3 0,1 0 2 16,0 0 5-16,0 2 6 0,1 0 4 0,0 0 4 0,-1 3 2 16,0-2 1-16,-1 1 1 0,1-1 0 0,0 0 0 0,1 0-1 0,-1-1-4 15,0-1-5-15,0 2-9 0,0-1-8 0,0-3-15 0,2-1-16 0,0 1-22 16,-2 0-23-16,2-3-34 0,-2 3-39 0,3-4-46 0,0 1-50 15,1-1-86-15,1 0-102 0,-2-3-62 0,2 0-42 0,0 0-19 16,0-3-4-16</inkml:trace>
  <inkml:trace contextRef="#ctx0" brushRef="#br0" timeOffset="257618.1592">2916 11802 146 0,'-5'-6'560'16,"0"1"14"-16,2 2 11 0,-3 0-70 0,3-2-109 0,1 3-94 0,-1-1-88 15,0 0-52-15,1 2-33 0,-1 1-23 0,1-3-18 0,1 3-17 0,1 0-17 16,0 0-19-16,0 0-21 0,0 0-17 0,-2 0-14 0,2 0-9 16,-1 3-6-16,-1-2-4 0,0 2-2 0,-2 0 1 0,2 2 0 0,-1-1 3 15,0 2 4-15,0-1 3 0,1 3 2 0,-1 0 5 0,0-1 3 16,0 1 4-16,1-1 2 0,-1 3 0 0,0-3 2 0,0 0 0 0,3 0 0 15,-2-3 1-15,2 2 2 0,-1-2 1 0,1-1 3 0,0 0 3 16,0 0 5-16,0-2 4 0,0-1 5 0,0 0 2 0,0 0 1 0,0 0 2 16,1 0-2-16,-1-2 0 0,2-1 0 0,1-2-1 0,0 1-2 15,0-4-3-15,-1 2-2 0,-1-2-5 0,2 0-8 0,-1-3-7 0,-2 1-8 16,2 0-6-16,-1 2-6 0,-1-2-7 0,0 2-8 0,0-2-11 0,0 3-12 16,0 2-19-16,0-2-20 0,0 1-23 0,-1 2-25 0,-1 1-20 15,0 3-21-15,1 0-26 0,-1 0-27 0,-1 3-39 0,-3 1-43 0,3 2-58 16,-2 4-69-16,2-3-34 0,-2 3-20 0</inkml:trace>
  <inkml:trace contextRef="#ctx0" brushRef="#br0" timeOffset="257935.8877">2873 12106 447 0,'0'-1'573'0,"-2"-2"0"15,2 1-10-15,-1 0-81 0,-2 0-120 0,3 0-85 0,-2 1-69 0,1 0-43 16,1-3-28-16,-2 4-22 0,2-1-18 0,0 1-19 0,0 0-18 15,0 0-17-15,0 0-20 0,0 0-18 0,0 0-16 0,0 0-10 16,0 0-8-16,-1 1-3 0,-1-1-2 0,2 4 1 0,0-3 3 0,0 0 2 16,-2 2 2-16,2 0 5 0,0 0 2 0,0 0 4 0,0 2 4 0,0-2 2 15,0 1 3-15,0 1 3 0,0-2 0 0,0 1 2 0,0-1 1 16,0 0 1-16,0 0 2 0,0-1 1 0,0 0 4 0,2 1 3 0,-2-3 5 16,0 0 4-16,0 0 6 0,0 0 3 0,0 0 6 0,0 0 1 15,2-3 1-15,-1 3 1 0,-1-4-1 0,0-1 0 0,2 1-1 0,-2 0-1 16,0 1 0-16,0-4-3 0,0 3-1 0,0-2-4 0,0 0-5 15,0 0-3-15,0 0-3 0,-2 3-4 0,2-2-2 0,-1 0-3 0,-1 2-5 16,2-1-8-16,-3 0-11 0,1 3-18 0,1-1-21 0,-1 0-30 0,-1 2-32 16,0 2-44-16,-2 0-49 0,-1 3-101 0,3-2-127 0,-2 2-79 15,-2 4-57-15,1-4-29 0,0 2-15 0,0 1-3 0</inkml:trace>
  <inkml:trace contextRef="#ctx0" brushRef="#br0" timeOffset="260703.3523">4223 11742 162 0,'-3'-2'492'16,"3"1"10"-16,-2 1-64 0,1 0-103 0,1 0-86 0,0 0-80 0,0 0-46 15,0 0-33-15,0 0-15 0,0 0-7 0,-2 0-5 0,2 0-3 16,0 0-6-16,-2 1-6 0,2-1-8 0,0 0-7 0,-1 2-6 0,1-2-3 16,0 0-2-16,-2 1 2 0,2-1-1 0,0 2 1 0,-1-2-3 0,1 0 0 15,-2 1-3-15,2 1-4 0,-2-2-1 0,2 0-4 0,0 3-1 16,-2 0-3-16,0-1 1 0,2 1-3 0,-1 2 1 0,-1-1-2 16,2 0 0-16,-2 2 0 0,1 1 3 0,-1 1 0 0,-1 1 3 0,1 0 2 15,1 1 2-15,-1 2 0 0,-1 1 0 0,1-1 0 0,-1 1-1 0,-3 0-1 16,3 1 0-16,1 1 1 0,-1 0 1 0,0 0-2 0,0 0 0 15,-1 0 0-15,1 1 0 0,0 0 1 0,1-2 0 0,-2 1-1 0,1-1-1 16,0 1-3-16,-1-2-2 0,1 1-3 0,0-2-6 0,0 0-6 16,-1 0-9-16,1-2-12 0,2 1-10 0,-2-3-15 0,0 0-12 0,3-1-15 15,-2-2-16-15,2 0-17 0,0-1-11 0,0-1-7 0,0 0-22 0,0-3-31 16,0 0-34-16,0 0-34 0,0 0-52 0,0-3-57 0,2-1-32 16,-2-2-20-16</inkml:trace>
  <inkml:trace contextRef="#ctx0" brushRef="#br0" timeOffset="261050.8833">4120 11787 433 0,'0'-7'514'0,"-2"2"-34"0,1 1-56 15,1-3-69-15,-2 2-76 0,2 1-49 0,-1 0-32 0,-2 1-21 16,3 0-15-16,-2 0-9 0,2 0-7 0,0 1-10 0,0 1-11 0,0-1-9 16,0 2-10-16,0 0-11 0,0 0-10 0,0 0-10 0,0 0-10 15,2-1-9-15,-2 1-11 0,0-2-8 0,0 2-9 0,4 0-7 0,-2 0-5 16,-1 0-6-16,3 0-4 0,-1 0-4 0,2 2-4 0,-2-1-3 15,2-1 0-15,2 3-3 0,1-1-1 0,-1 1-1 0,2 0-1 0,2 0 1 16,-1 0 0-16,1 4 0 0,0-1 0 0,2 1 0 0,-1 0 0 16,1 2 0-16,0-2 1 0,-1 4 0 0,1-2-2 0,1 3 1 0,0 0 1 15,0 0-1-15,-2 1-1 0,0 2 0 0,2-2 1 0,-4 2-1 16,2 1 1-16,-2 0 0 0,-2-1 1 0,-1 0-1 0,0 0 0 0,-2 0-1 16,-2 0-1-16,0-1 1 0,-3-1 0 0,-1 1 1 0,-3 0 3 0,1-2 1 15,-3 1 1-15,-3-1 1 0,-1-2 2 0,-3 1 1 0,-2-1 2 16,0 1 1-16,-4 0 3 0,-1-2 2 0,-1-1 2 0,-1 1-3 0,0-2-1 15,-1 0-12-15,0 0-12 0,-1 1-24 0,1-3-26 0,1 0-38 16,-1 0-42-16,3-3-79 0,-2 3-101 0,4-3-96 0,-1-2-97 16,4 0-51-16,0-2-28 0,3 0-15 0</inkml:trace>
  <inkml:trace contextRef="#ctx0" brushRef="#br0" timeOffset="261501.0006">4662 11833 471 0,'-1'-2'547'0,"-2"1"8"0,3 0-61 0,-2-2-98 0,2 3-84 16,-1 0-76-16,-1-3-45 0,2 3-27 0,0 0-18 0,-1 0-13 0,1 0-13 15,0 0-12-15,0 0-12 0,0 0-14 0,-2 0-14 0,0 0-14 16,2 3-12-16,-1-3-12 0,-1 0-9 0,2 3-10 0,-2-2-6 0,1 2-2 15,1 0-6-15,-2 0-1 0,2 1-3 0,-1 0-2 0,-1 2-1 16,2 1 0-16,-2 1 0 0,2 1 2 0,-1 1 1 0,-1 1 3 0,2 0 3 16,-1 2 4-16,-2 2 1 0,1-2 1 0,-1 1 1 0,1 2 1 15,1 0 2-15,-2 0 2 0,1-1 0 0,-1 1 1 0,1 0 1 0,-1 1 0 16,1 0-2-16,-1-2-2 0,2 0-8 0,-4 1-11 0,4 0-9 16,-1-1-10-16,-1-4-17 0,1 3-21 0,1-1-25 0,-1 0-30 0,0-4-42 15,1 1-43-15,1-2-50 0,-2 0-51 0,2-2-76 0,0 0-86 16,0-1-51-16,0-5-34 0,0 0-13 0</inkml:trace>
  <inkml:trace contextRef="#ctx0" brushRef="#br0" timeOffset="262034.183">4678 11860 559 0,'-3'-5'596'0,"1"3"7"0,1-1 3 0,1 0-92 0,-2 2-140 16,2-2-96-16,-1-1-72 0,-1 1-44 0,2 0-28 0,0 0-22 0,0-1-16 15,2 4-18-15,-1-3-15 0,1 3-16 0,-1-3-17 0,1-1-12 16,1 2-9-16,1 0-8 0,0-1-5 0,1 2-4 0,-2-2-2 0,3 1-1 16,-1-1 0-16,2 1-1 0,-1 0-2 0,0 0 1 0,0 1-1 0,1-1 2 15,-1 2-2-15,-1-1 1 0,4 1-2 0,-4 0 0 0,1 1-3 16,1-1-3-16,-2 3 0 0,1-1-3 0,-2 0 0 0,1 3-1 0,0 0 0 16,-2-1 0-16,0 2 3 0,1-1-1 0,-2 5 3 0,0 0 1 15,0-2 1-15,-2 3 2 0,-2-2 2 0,2 3 1 0,-2 0 3 0,-2-2 2 16,-1 3 1-16,2-1 2 0,-3 2 0 0,-1-2 0 0,2 0-1 0,-4 0-1 15,3 1 2-15,-1-3-1 0,-1 0 0 0,1-1 1 0,0 0 1 16,1-1 1-16,1 1 1 0,0-3 0 0,1-1 2 0,-1 0 2 0,2-1 1 16,-2 0 4-16,2-1 3 0,1 0 4 0,1-1 4 0,-1-2 2 15,2 3 5-15,0-3 3 0,0 0 3 0,0 0 3 0,0 0 2 0,0 0 1 16,0 0 0-16,0-3-4 0,2 3-7 0,-1-2-8 0,1-1-8 16,1 1-10-16,2 0-10 0,-2-1-9 0,2-1-12 0,1 1-9 0,0-2-13 15,-1 3-11-15,3-1-12 0,-1 0-6 0,3 0-6 0,-2-1-3 16,0 2-3-16,3 0-3 0,-1 2-2 0,-1-1-1 0,2 1 0 0,-1 0 0 15,1 1 0-15,0 1 1 0,0-1 3 0,-1 2 5 0,-1 2 5 0,2-2 4 16,-3 2 5-16,1 2 2 0,-2 1 4 0,-1-1 7 0,1 0 7 0,0 1 6 16,-4 1 6-16,0-2 7 0,-1 4 5 0,0-2 8 0,-1 1 7 15,-1-1 10-15,-1 3 11 0,-1-4 12 0,-1 1 12 0,0 0 12 0,-3 0 14 16,1-3 10-16,0 2 10 0,-1 1 8 0,-1-4 8 0,-2 0 9 16,1 2 8-16,0-4 4 0,0 1 5 0,-3 0-2 0,3-2-1 0,-1 2-6 15,-2-3-5-15,1 1-8 0,1-2-6 0,-2 0-8 0,3 0-5 16,-2 0-16-16,1-3-17 0,1 1-25 0,0-1-25 0,0 1-34 0,0-1-40 15,2-2-64-15,1-2-80 0,2 0-104 0,0 0-114 0,1-1-71 16,2-2-44-16,0 2-24 0,3-2-13 0</inkml:trace>
  <inkml:trace contextRef="#ctx0" brushRef="#br0" timeOffset="262360.2176">5271 11826 361 0,'-2'-3'596'0,"-2"1"11"0,4-1-7 16,-2 1-19-16,2 0-113 0,-1 0-160 0,1 2-92 0,0 0-60 16,0 0-33-16,0 0-21 0,0 0-14 0,0 0-15 0,0 0-14 15,0 0-17-15,0 0-16 0,0 0-17 0,0 0-12 0,0 2-8 16,0 0-5-16,0 2 0 0,0-1-1 0,0 0 1 0,0 4 3 0,0-1 1 15,0 1 0-15,0 0 4 0,0 3 3 0,0 0 3 0,0 1 4 16,0 1 5-16,0 0 3 0,-2 2 2 0,2 1-1 0,-2 0 1 0,1-1-1 16,1 3-1-16,-2 0 0 0,1 0 1 0,-1-3 1 0,-1 3-1 15,1-1 0-15,1 0 1 0,-3 0-5 0,1-1-8 0,-1-3-5 16,2 4-3-16,-1-2-7 0,0-2-11 0,1 0-15 0,1-2-17 0,-1-1-23 16,0 0-25-16,2-1-31 0,-1 0-34 0,-1-4-32 0,2 1-31 0,0 0-64 15,0-5-81-15,0 0-75 0,0 0-70 0,0 0-35 0,2-5-18 16</inkml:trace>
  <inkml:trace contextRef="#ctx0" brushRef="#br0" timeOffset="262583.5691">5258 11843 472 0,'-1'-4'637'0,"-1"1"14"0,-1 0-6 0,1 0-17 15,1 2-104-15,1-2-146 0,-2 0-91 0,2 3-63 0,0 0-40 0,0-2-28 16,2 1-24-16,-2 1-22 0,1-2-21 0,1 0-20 0,1 2-20 15,0-1-16-15,2 0-15 0,1-1-11 0,-1-1-10 0,3 2-4 0,0-1-8 16,1 1-6-16,1-2-10 0,0-1-10 0,2 2-12 0,1 0-11 16,0-1-14-16,1 0-12 0,0 2-17 0,2-1-17 0,-2 2-22 0,3-5-24 15,-2 5-30-15,0 0-34 0,0-2-38 0,0 2-42 0,-2 0-47 16,1 2-50-16,-3-2-52 0,0 3-55 0,0-1-25 0,-3 0-10 16</inkml:trace>
  <inkml:trace contextRef="#ctx0" brushRef="#br0" timeOffset="262780.8262">5265 12064 108 0,'-5'7'465'0,"2"-5"-29"15,0 3-50-15,1-3-76 0,0 3-88 0,1-3-56 0,1 1-38 0,1 0-20 16,1-2-11-16,1 1-6 0,2 0-4 0,0 0-6 0,2 0-7 16,0-2-4-16,1 1-5 0,3 1-5 0,-2-2-5 0,3 0-6 15,1 0-4-15,0-2-10 0,1 1-11 0,-1-1-14 0,2 0-16 0,0 0-16 16,-2 0-19-16,4 1-18 0,-4-2-20 0,1 0-20 0,0 1-21 15,0 0-22-15,-4-1-22 0,1 1-24 0,-2 0-24 0,-2 1-18 16,-1-2-17-16,-1 3-8 0,-2-1-4 0,-3 1-3 0,0 0-1 0,0 0-2 16</inkml:trace>
  <inkml:trace contextRef="#ctx0" brushRef="#br0" timeOffset="263005.7642">5325 12153 81 0,'-15'7'264'0,"0"1"-9"0,-1 1-11 0,0-2-11 0,3 2-14 15,1-1-17-15,-1 2-15 0,4 0-15 0,-2-3-18 0,4 0-17 0,1 1-17 16,1-1-23-16,0 1-14 0,4-1-16 0,-1 1-8 0,2-1-7 15,2 2 1-15,-1-2 2 0,4 0 5 0,0 0 3 0,1-2 2 16,1 1 2-16,2-2-2 0,1 1 0 0,1-1 0 0,3-1 0 0,-1 0-1 16,2-2 0-16,1 3-2 0,0-4-4 0,0 0-5 0,4 0-7 15,-1-2-6-15,-1 0-6 0,2 0-3 0,1-1-4 0,-4-2-2 16,2 2-3-16,0-2-2 0,0 3-3 0,-2-2-2 0,-1 0-3 0,0 1-1 16,-2-2 1-16,-1 1-1 0,-2 1 0 0,-1-2-2 0,0 1-3 15,-3 1-11-15,-1 0-12 0,-1 1-20 0,-2 1-23 0,0-3-42 0,2 4-50 16,-4-3-106-16,-1 3-136 0,0 0-85 0,0 0-62 0,0 0-33 15,0 0-19-15,-4 0-9 0</inkml:trace>
  <inkml:trace contextRef="#ctx0" brushRef="#br0" timeOffset="264761.0722">9499 11816 339 0,'2'-4'566'0,"-1"1"11"0,1-1-40 15,-2-1-66-15,2 1-93 0,-1 1-105 0,-1-2-64 0,2 2-42 16,-2-2-24-16,3 3-18 0,-1-3-10 0,-1 3-8 0,2-1-9 16,-3-1-11-16,2 1-9 0,-1 0-10 0,-1 1-10 0,2 1-7 0,-1 0-7 15,-1-2-6-15,0 3-4 0,0 0-4 0,0 0-3 0,0 0-2 16,0 0-4-16,0 0-3 0,0 0-6 0,0 0-5 0,0 4-3 15,0-3-4-15,0 2-2 0,0 2 2 0,0-1 0 0,0 3-1 0,0-2 1 16,0 3 1-16,0 1 2 0,-1 0-1 0,-1 1 2 0,2 3 2 16,-1 1 1-16,-1-2 1 0,2 2 1 0,-3 1-1 0,2-1-1 0,-1 2 1 15,-1 0 0-15,1 0 1 0,1-1 0 0,-1 0 0 0,-1 2 0 16,1-2 0-16,-1-2 1 0,1 0-1 0,1 1-2 0,-1-1-5 0,-1-1-7 16,0 0-10-16,2-1-7 0,-1-1-11 0,0-1-11 0,-1-1-14 15,2 2-18-15,-1-2-18 0,2-1-23 0,-2 0-25 0,2 0-27 0,-1-1-29 16,-1-2-35-16,2 1-39 0,-1-1-32 0,-1-1-30 0,0 0-64 15,2-3-82-15,0 0-47 0,0 0-26 0,0 0-7 0</inkml:trace>
  <inkml:trace contextRef="#ctx0" brushRef="#br0" timeOffset="265005.7123">9550 11751 549 0,'-5'-5'592'0,"5"1"11"0,-1 1-41 0,-1-2-68 16,2 2-105-16,0-1-124 0,2 0-71 0,-1 2-49 0,2 0-28 0,0-1-20 16,2 0-16-16,0 0-15 0,1 1-13 0,1-1-16 0,2 1-12 15,0-1-13-15,3 0-7 0,0 2-7 0,-1-2-4 0,5 3-1 0,-3-4 0 16,2 3 1-16,0-1-4 0,0-1-4 0,-2 3-7 0,3-2-10 16,-3 1-10-16,-2 1-14 0,3 0-15 0,-3 0-16 0,1 0-17 15,-4 0-19-15,1 1-17 0,-1 1-19 0,-1 1-21 0,-2 0-20 0,-2 1-28 16,0 0-29-16,-1 0-32 0,-2 3-31 0,-2-2-54 0,-1 3-68 15,-2-1-31-15,-2 2-10 0</inkml:trace>
  <inkml:trace contextRef="#ctx0" brushRef="#br0" timeOffset="265217.742">9537 11948 136 0,'-1'4'489'0,"-1"-3"-36"15,0 1-57-15,2-1-57 0,-1 1-58 0,1-1-39 0,0-1-33 16,0 0-21-16,0 0-16 0,1 0-7 0,-1 2-8 0,2-1-5 0,1-1-5 15,-1 2-7-15,1-2-7 0,3 0-10 0,0 0-7 0,-1 0-9 16,0 0-8-16,3 0-8 0,0 0-7 0,0 0-9 0,1 0-10 0,-1 0-9 16,3 0-8-16,0-2-10 0,-1 2-11 0,2-1-18 0,0-1-21 15,0 2-28-15,-1-1-28 0,0 1-38 0,2 0-40 0,-2 0-60 0,3-2-68 16,-3 2-100-16,1 0-119 0,-2 0-73 0,1 0-50 0,-1 0-25 16,-1-1-11-16</inkml:trace>
  <inkml:trace contextRef="#ctx0" brushRef="#br0" timeOffset="265863.055">10328 11796 93 0,'3'-2'354'0,"-2"1"-72"0,4-1-98 0,-4-1-65 16,1 2-50-16,1-1-22 0,-3 2-5 0,2 0 5 0,-1-2 9 16,-1 2 14-16,0 0 12 0,0 0 8 0,0 0 4 0,0 0 3 0,0 0 7 15,0 0 6-15,0 0 6 0,-3 0 6 0,2 0 2 0,-1 0 4 16,0 0 0-16,-2 0-3 0,2 0-4 0,2 0-5 0,-1 0-6 0,1 0-4 16,0 0-6-16,-2 0-4 0,-1 0-4 0,3 0-5 0,-2-3-6 15,2 3-6-15,-1 0-4 0,-1-2-5 0,2 2-4 0,-1-2-6 16,-1 1-5-16,2 1-5 0,-2-2-4 0,1 1-5 0,-1 1-2 0,2-1-5 15,-1 1-4-15,-1-3-2 0,2 3-3 0,-2 0-3 0,2 0-3 16,-4 0-4-16,2 0-3 0,-1 0-3 0,2 0-1 0,-1 0-3 0,0 0-2 16,-1 0-1-16,2 0-3 0,-3 0 1 0,1 0-2 0,1 0 0 15,-1 0 1-15,-1 0-2 0,2 0 0 0,-1 0 2 0,2 0 0 16,-1 0 1-16,0 0 1 0,-1 0 1 0,2 0 0 0,-1 0 1 0,0 0 1 16,2 0 1-16,0 0 0 0,0 0 1 0,0 0 2 0,0 0-1 15,-1 0 0-15,1 0 1 0,0 0-1 0,-2 3-1 0,2-3 1 0,0 0-1 16,-2 1-1-16,2-1 1 0,-3 1 2 0,2 1-1 0,-2-2 0 15,0 1 1-15,-2 1-3 0,2 0 0 0,-1 1 0 0,-2-1 0 16,1 1 0-16,-4 0 0 0,3 2 2 0,-1-1 0 0,-1 1 3 0,-1 1 0 16,-1-1-1-16,1 2 1 0,-2 0-2 0,1 2 2 0,-1-1-1 15,0 3 2-15,0-2 0 0,0 1 1 0,0 0 1 0,0 1 0 0,0 2 0 16,0-2-1-16,3 2-2 0,-3-1 0 0,3 0-2 0,0 2 1 16,2-1-2-16,-1 1 1 0,1-1-1 0,3 1-1 0,-2-1-1 0,4 1 1 15,1 0-4-15,1-2 0 0,1 2-2 0,1-2-1 0,2 2 1 16,1-3-1-16,0 1 1 0,2 0-3 0,0 0 0 0,3-4-1 15,-1 1-1-15,1-2 0 0,1 0 0 0,1 1 1 0,1-1 2 0,-1-2 1 16,3-1 2-16,-4-1 2 0,1 0 1 0,1-1 2 0,1-2 2 16,-1 0 4-16,-1 0 2 0,0-2 4 0,0 0 2 0,-3 1 3 0,2-1 2 15,-2 0 3-15,-2-1 1 0,-1 1-1 0,0 0 2 0,-1-1 0 16,-1 1-1-16,0 1-3 0,-1-1-1 0,-2 1-7 0,1 1-8 0,-1-1-17 16,-1-2-19-16,-1 3-28 0,0 0-34 0,0 0-51 0,0 0-58 15,0 0-79-15,0 0-90 0,0 0-91 0,0 0-93 0,0 0-49 16,0 0-29-16,0 0-12 0</inkml:trace>
  <inkml:trace contextRef="#ctx0" brushRef="#br0" timeOffset="266784.2219">10977 11836 109 0,'0'-2'491'0,"0"1"-37"0,0-2-63 0,0 3-77 16,0-1-86-16,0-2-50 0,0 3-32 0,0 0-20 0,0 0-13 16,0 0-11-16,0 0-7 0,0 0-10 0,0 0-8 0,0 0-10 0,0 0-8 15,0 0-7-15,0 0-6 0,0 0-5 0,-2 0-2 0,2 0-3 16,0 0-4-16,-4 0-3 0,2-3-3 0,-1 3-5 0,2 0-6 15,-3 0-3-15,1 0-5 0,0 0-2 0,-2 0-3 0,0 0-3 0,-1 0-3 16,0 0-2-16,0 0-1 0,-3 0-1 0,0 3 2 0,1-3 0 16,0 4 1-16,-1-1 3 0,-2 2 3 0,1 0 3 0,-2-1 0 0,2 0 1 15,-1 3 0-15,-1-2 1 0,0 3 0 0,1-1 0 0,-1 2 0 16,1 0 0-16,-2 0-3 0,2 4 0 0,0-3 0 0,0 0-1 0,1 2 0 16,1 0 1-16,-2-1 2 0,3 4-1 0,1-3 1 0,1 1-1 15,0-1 0-15,3 0-2 0,0-1 0 0,1 4 2 0,1-3-1 16,1 0-1-16,0-2 2 0,1 1-3 0,1-1 0 0,1-2-3 0,0 2-2 15,3 0-1-15,0-3-3 0,1 0-3 0,1 0-3 0,4-2-4 16,-4 0-4-16,2-1-7 0,2-1-3 0,1 0-8 0,1 0-6 0,-1-3-4 16,1 1-5-16,0-1-3 0,1-1-3 0,2 0 0 0,-1-2-1 15,-2-2 2-15,3 2 4 0,-1-2 7 0,-2 2 11 0,2-4 9 16,-2 2 10-16,-2-2 14 0,0 2 15 0,-1-2 13 0,-1-1 11 0,-2 0 10 16,-1 5 11-16,0-3 10 0,-1 0 9 0,-3 0 8 0,2 0 8 15,-3 2 3-15,1-3-1 0,-3 2 1 0,2 0 2 0,-2 1-4 0,0-1-5 16,-2 0-3-16,2 2-5 0,-1-1-5 0,-1-2-5 0,0 6-7 15,-1-3-8-15,1-1-7 0,1 3-7 0,-1 0-5 0,-1-1-5 16,1 2-8-16,-1-1-6 0,3 1-6 0,-1 0-4 0,1 0-4 0,0 0-6 16,0 0-2-16,-2 0-2 0,0 1-1 0,2-1 0 0,-4 2 0 15,2 0-1-15,1 0 1 0,-1 1 0 0,-1-1 1 0,1 4 1 0,1-2 1 16,-1 2 2-16,-1 1 2 0,1 0 2 0,2 0 1 0,-1 1 1 16,-1 1 1-16,2-2-1 0,-1 4 2 0,-1-1-1 0,2 1 0 0,0 1 2 15,0-2-1-15,0 4 1 0,0-2 0 0,0 0-2 0,0 3-5 16,0-1-7-16,0 1-20 0,-2-1-25 0,2 0-39 0,-2 4-48 15,0-1-71-15,0-2-84 0,-2 2-101 0,0-2-110 0,1 1-58 0,-2 0-33 16,0-3-17-16,1 1-10 0</inkml:trace>
  <inkml:trace contextRef="#ctx0" brushRef="#br0" timeOffset="268083.7274">2005 12821 300 0,'-1'0'492'0,"1"2"9"16,0-2-66-16,0 2-106 0,0-1-89 0,0-1-83 0,0 2-48 15,0-2-31-15,0 0-16 0,0 2-8 0,0-2-3 0,0 3-2 0,0-2-3 16,0 2-5-16,0-2-8 0,0 3-7 0,0-1-5 0,0-1-6 16,0 3 0-16,0 1 0 0,0 1 1 0,0 1 5 0,0-1 2 0,0 4 4 15,-2-1 3-15,2 2 1 0,-1 0 2 0,-1 3-1 0,-1 0 0 16,1 1-3-16,-1 1-1 0,-1 1-1 0,-1 2 0 0,2 2-2 0,-2 0-1 15,2-2-3-15,-1 4-1 0,-2-1-1 0,0 1-1 0,1-1-1 0,0 1-1 16,2 1-1-16,-2-2-6 0,2 1-8 0,-2-1-8 0,1 0-7 16,1-3-7-16,0 1-9 0,-1-2-15 0,3-1-17 0,-1-1-20 15,0-5-23-15,1 2-31 0,-1-2-36 0,2-3-34 0,0 0-35 0,0-3-36 16,2 0-38-16,-1-4-58 0,-1-2-67 0,0 0-37 0,0 0-21 0</inkml:trace>
  <inkml:trace contextRef="#ctx0" brushRef="#br0" timeOffset="268350.6241">1989 12881 76 0,'3'-11'512'0,"2"0"5"0,0 2 5 0,-2 1-75 0,2 0-115 0,0 0-95 16,1 3-81-16,-1-2-51 0,3 1-32 0,-2 3-16 0,2-1-11 16,1 1-8-16,-1 1-6 0,1 1-9 0,0 1-8 0,0 1-7 0,-1 2-5 15,-1-1-4-15,2 3-4 0,-1 2-1 0,0 1-2 0,-3-1 0 16,2 2 0-16,-2 0 1 0,0 1 1 0,-2 0 0 0,0 4 1 0,-1-1 2 15,0-1 0-15,-2 4-1 0,-2-1 1 0,0 0 0 0,1 2 0 0,-2-2 1 16,-1-1 0-16,-2 1 1 0,1-1-2 0,-2 3 2 16,-1-5 0-16,1 1 2 0,-1-1 0 0,-1-2 1 0,1 1-1 0,0-1 2 0,-1 0 2 15,1-3-1-15,0-2 3 0,0 2-4 0,-2-2-3 0,1-2-8 16,1 1-10-16,0-1-12 0,0-2-13 0,0 1-14 0,0-1-15 0,1-1-25 16,0 0-30-16,1-1-47 0,-1-1-56 0,2 1-71 0,2-2-83 15,-1-2-48-15,1 1-32 0,1-2-13 0</inkml:trace>
  <inkml:trace contextRef="#ctx0" brushRef="#br0" timeOffset="268666.7219">2246 12883 329 0,'0'0'518'0,"0"0"-3"0,0 0-3 0,1 1-97 0,-1-1-141 16,0 2-91-16,0 1-69 0,0-1-38 0,0 0-27 0,0 1-13 0,0-3-10 15,2 4-8-15,-2-1-5 0,1-1-7 0,1 5-5 0,-2-2-4 16,2-1-1-16,-1 3-1 0,1 1 2 0,1-1 0 0,0 1 5 0,0 2 1 15,-1 0 0-15,-1-1 1 0,1 3 0 0,-2-2 0 0,1-1-2 0,1 0 0 16,-2 1-2-16,0-1-1 0,0 2 0 0,0-3 0 0,0 1-2 16,0-3 2-16,0 1 1 0,-2-1 3 0,1-1 1 0,1 0 4 15,0 0 4-15,-2-5 10 0,2 4 9 0,-1-3 9 0,1-1 3 0,0 0 5 16,-2-1 2-16,2 0 4 0,-2-2 3 0,1 0 2 0,-2-4 3 0,3 2 0 16,0-3-2-16,0 0-3 0,0-2-5 0,0 0-8 0,3-2-12 15,-2 0-5-15,1 0-5 0,1-2-6 0,-1 1-3 0,1-1-5 0,2 0-6 16,-2 1-8-16,2 0-11 0,1 0-12 0,0 1-12 0,1 0-17 15,1-1-16-15,-2 1-21 0,3 2-20 0,-1 1-28 0,2 0-28 0,1 1-36 16,-2 1-39-16,-1 2-33 0,3 0-32 0,-3 3-49 0,2 0-55 0,0 2-36 16,-1 2-28-16</inkml:trace>
  <inkml:trace contextRef="#ctx0" brushRef="#br0" timeOffset="269071.2556">2527 12951 105 0,'0'4'483'0,"-1"-3"-41"0,-1 1-64 0,2 1-63 0,-2-3-64 0,2 2-46 15,0-1-38-15,0-1-28 0,0 0-26 0,0 0-18 0,0 0-18 16,0 0-14-16,0 0-13 0,0 2-12 0,2 0-10 0,-2-2-10 0,2 3-9 16,-1-3-4-16,2 2-4 0,-1 0-1 0,2-1-1 0,-1 1 1 0,1 0 1 15,-1-2 2-15,0 0 3 0,2 3 0 0,-2-2-1 0,2-1 1 16,-1 0-1-16,1 0 1 0,0 0 0 0,-2 0-2 0,2-1-2 0,-2-2 0 16,2 1-1-16,1 0-1 0,-3-1-1 0,2-2-1 0,-2 1 2 15,2-1 3-15,-2 1 0 0,0-2 3 0,-1 0-1 0,1 0 2 0,-3-1 0 16,3 0 0-16,-3 1 2 0,0-1 1 0,-3 0 2 0,3 0 5 15,-3 2 5-15,1-2 4 0,-1 2 1 0,0 0 0 0,0 1 1 0,-2-1-1 16,2 2 2-16,-2-1-2 0,-1 1 0 0,1 1 1 0,0 1-1 0,-1-1-1 16,-2 2-3-16,-1 0-5 0,2 2-7 0,-1 1-5 0,0 0-4 15,-2 1-3-15,0 0-3 0,2 4-2 0,-3-1-1 0,3 3 1 0,0 0 0 16,-1 1 0-16,1 0 0 0,3 2-1 0,-1 0 0 0,1 2 1 16,-1-1 1-16,4 3 1 0,1-3 2 0,1 0 2 0,1 1 1 0,1 0 2 15,4-1-1-15,-1-1 1 0,1-2 1 0,0 3-2 0,4-1-2 16,-1-3-2-16,4-1-2 0,-1 0 0 0,1-2-2 0,1-1-1 0,1 0 1 15,0-1-3-15,1-1-3 0,1-2-1 0,0-2-1 0,1 0 1 0,-3 0-1 16,2-2 3-16,-3-1 2 0,2-2 2 0,-3 3 4 0,1-3 2 16,-3 1 2-16,-3-3-2 0,1 4-3 0,-1-2-3 0,-1 0-7 0,-2 0-12 15,-2 3-15-15,3-3-40 0,-3 3-53 0,-2-1-94 0,1 1-115 0,-2 2-79 16,0 0-61-16,-3-2-35 0,-3 2-17 0</inkml:trace>
  <inkml:trace contextRef="#ctx0" brushRef="#br0" timeOffset="269803.0425">2917 12940 166 0,'-3'-7'533'0,"0"-1"15"0,0 1-31 16,1 1-56-16,-1-1-84 0,0 0-103 0,-2 2-58 0,2-2-39 0,0 1-22 15,0 2-14-15,0 1-12 0,-1-2-12 0,3 2-15 0,-1 0-16 16,-1 2-19-16,3-1-19 0,-2 1-17 0,2 1-15 0,0 0-14 0,0 0-11 16,-4 1-8-16,4 1-5 0,-3-1-4 0,1 2-2 0,1 2-1 0,-1-1-1 15,-1 2 2-15,1 0 2 0,1 4 4 0,-1-3 3 0,0 2 4 16,2-1 4-16,-1 0 3 0,-1 1 3 0,2-1 2 0,0 1 0 0,0-2 0 16,0 0 1-16,2 1 2 0,-1-4 1 0,-1 3 3 0,2-4 2 0,0 0 5 15,-1 0 2-15,1-3 2 0,1 1 2 0,0-1-1 0,-1-1 0 16,1-2-2-16,1-2-4 0,1 2-5 0,-2-2-3 0,2-2-8 0,0 2-9 15,-2-5-11-15,0 3-13 0,2-1-15 0,-2-1-13 0,-1 2-13 16,-1 0-14-16,1-1-15 0,-1 1-16 0,1 2-20 0,-2 1-21 0,0-1-28 16,-2 3-30-16,2 2-33 0,0 0-36 0,-3 4-59 0,0-1-74 15,-3 2-40-15,3 2-23 0</inkml:trace>
  <inkml:trace contextRef="#ctx0" brushRef="#br0" timeOffset="270084.1427">2954 13254 100 0,'-3'-3'585'0,"-1"3"13"0,1 0 12 0,2-2 8 15,-1 1-101-15,-1 1-156 0,1-2-101 0,1 1-75 0,-1 1-45 0,0 0-27 16,2 0-21-16,0 0-17 0,0 0-15 0,0 0-18 0,0 0-18 16,0 0-16-16,0 0-12 0,0 0-11 0,-1 0-5 0,1 0-4 0,0 0-1 15,0 0 1-15,0 0 1 0,0 0 3 0,0 1 4 0,0-1 5 16,0 0 5-16,0 0 4 0,0 0 7 0,0 0 4 0,0 0 5 0,0 0 6 15,0 0 4-15,0 0 4 0,0 0 3 0,0 0 1 0,0-1 1 16,0-3-3-16,0 3-2 0,1-2-4 0,1-1-6 0,-2 1-7 0,2-4-7 16,-1 4-10-16,-1-5-10 0,2 1-10 0,-2 0-11 0,1 0-13 0,-1-1-15 15,0 1-13-15,0 1-16 0,0 0-15 0,0 0-24 0,0 1-26 16,0 0-37-16,0 3-40 0,-1-1-70 0,1 3-86 0,0 0-67 0,-2 0-57 16,-3 2-31-16,0-1-15 0</inkml:trace>
  <inkml:trace contextRef="#ctx0" brushRef="#br0" timeOffset="272917.4267">6300 8883 10 0,'0'-2'150'0,"0"-1"-11"0,0 1-8 0,0 1-3 0,0 0-5 16,0-2-3-16,0 1-6 0,0 1-1 0,0-1-4 0,1-1-4 15,-1 2-6-15,0-1-7 0,2-1-4 0,-2 2-4 0,0 0-3 0,2-1-5 16,-2-1-1-16,1 1-2 0,-1 1-1 0,2-2-2 0,-1 2-3 15,-1-2 1-15,0 1-3 0,0 0-1 0,0 1-1 0,0 1-3 16,0-2-2-16,0 2-3 0,0 0-1 0,0 0 0 0,0 0-2 0,0 0-3 16,0 0-2-16,0 0-5 0,0 0-3 0,0 0-3 0,0 0-5 15,0 0-5-15,0 0-2 0,0 0-5 0,0 0-2 0,0 0-4 0,0 0-3 16,0 0-1-16,0 0-2 0,0 0-3 0,0 0 0 0,0 0-2 16,0 0-1-16,0 0 0 0,0 0-1 0,0 0-1 0,0 0 0 15,0 0 0-15,0 0-1 0,0 0-1 0,0 0 0 0,0 0 0 0,0 0-3 16,0 0 0-16,0 0 0 0,0 0-2 0,0 0-1 0,0 0-2 15,0 0-2-15,0 0 0 0,0 0-2 0,0 0-1 0,0 0 1 0,0 2-1 16,0 1 0-16,0-1-1 0,0 2 1 0,0-1 1 0,0 0 0 16,0 2-1-16,0-3 3 0,0 4 0 0,0-1 2 0,0-1 1 15,0 2 1-15,0 0 1 0,-1-1 1 0,1 0 2 0,0 4 0 0,0-6 3 16,-2 4 0-16,2 0 0 0,0 0 2 0,0-2 1 0,0 1 1 16,0 0 1-16,0-1 1 0,0-1 0 0,0 2 2 0,0-1 1 15,0-1-1-15,0 1 1 0,0-2 1 0,2 2 0 0,-2-3 1 0,1 1 1 16,-1 1 0-16,2-1 1 0,-2-2 2 0,2 2 0 0,-1-2 1 0,-1 1 1 15,2 0 2-15,-2-1 1 0,1-1 1 0,1 2 1 0,0-2 1 16,-1 1 0-16,1 0 2 0,1-1 0 0,1 1 1 0,0 1 1 16,0-2-2-16,0 2 1 0,-1-1-1 0,3-1-2 0,-1 2 0 0,3-2 0 15,-2 0-2-15,2 0 0 0,0 0-2 0,1 0-2 0,1 0 0 16,-2 0-3-16,4 0 1 0,-2 0-2 0,3 0-1 0,-1 0-1 0,1 0 0 16,1 0-1-16,-1 0-1 0,2 0 0 0,1 0-2 0,0 0 0 15,0 0-1-15,3 0 1 0,-3 0-1 0,4 0 1 0,-1 0-2 16,0 0 0-16,2 0 0 0,-1-2-1 0,-1 2 0 0,3 0-1 0,0 0 0 15,-2-1 1-15,2 1-4 0,-2-2 2 0,1 2-1 0,1 0 0 16,0 0-1-16,-2 0 0 0,1-2-1 0,0 2 2 0,-1-1-1 0,-1 1-1 16,0 0-1-16,1 0 1 0,-2 0 0 0,1 0-2 0,-3 0 1 15,1 0-1-15,-1 0 2 0,1 0-2 0,-2 0 1 0,0 0-1 0,0 0 0 16,-1 0 0-16,0 0-1 0,0 0 1 0,-1 0 0 0,1 0 0 16,-3 0 0-16,2 0 1 0,1 0-1 0,-3 0 1 0,0 0-1 15,0 0 1-15,2 0-1 0,-2 0 1 0,0 0-1 0,2 0 1 0,-1 0-1 16,-2 0 1-16,2 0-1 0,0 0 1 0,-1 1-1 0,1-1 2 0,-2 2-1 15,2-2 2-15,-2 2 0 0,1-2 1 0,-2 1 0 0,1-1 2 16,0 0 1-16,0 0 0 0,-2 2 2 0,2-2 0 0,-2 0 2 16,4 1 1-16,-4-1-1 0,2 0 2 0,-1 0-1 0,1 0 0 0,-1 0 1 15,2 0-1-15,-3 0 1 0,2 0-1 0,1 0 0 0,-2 0 1 16,1 0-2-16,2 0 1 0,-2 0-1 0,1 0-1 0,0-1 0 16,-1-1 1-16,-1 2-2 0,4-1 2 0,-4-1-2 0,2 2 1 0,2-2-2 15,-2 1 0-15,1 1 1 0,-2-1-2 0,1 1-1 0,3-1 1 16,-4 1 1-16,0 0-1 0,0 0 0 0,2-2 0 0,-3 2 1 15,2 0-2-15,0 0 0 0,1 0-2 0,-2 0 2 0,0 0-1 0,0 0 0 16,2 0 0-16,-3 0 0 0,4 0 0 0,-4 0-1 0,3 0 0 0,0 0 1 16,-1 0-1-16,-1 0 2 0,4 0-1 0,-3 0 0 0,1 0 0 15,-2 0 1-15,3 0 0 0,-1 0 0 0,-2 0-1 0,2 0 1 16,1 2 0-16,-2-2 0 0,0 0 1 0,0 0-1 0,3 0 0 0,-4 1 0 16,1-1 0-16,2 0 0 0,-4 1 1 0,1-1 0 0,2 0-1 15,-2 0 1-15,1 0 0 0,0 0 0 0,-2 0 0 0,1 0 0 16,2 0 0-16,-2 0-1 0,-2 0 0 0,3 0-1 0,-1 0-1 0,-1 0 1 15,0 0-1-15,-1 0 0 0,0 0 1 0,3 0-1 0,-3 0 0 16,0 0 0-16,0 0-1 0,1 0 0 0,-2 0 0 0,1 0 1 16,-2 0 0-16,3 0 0 0,-2 0-2 0,-1 0 1 0,2 0 0 0,1 0 0 15,-2 0-1-15,1 0 1 0,-2 0 0 0,3 0 0 0,-2 0-2 0,3 0 1 16,-2 0-1-16,-1 0 1 0,1 1 0 0,0 1 0 0,0-2 1 16,1 0 1-16,-1 2 0 0,-1-2 0 0,-1 1 0 0,3-1 0 15,-1 0-1-15,-1 0 2 0,-1 0 2 0,3 0-1 0,-2 0-1 0,-1 0 1 16,2 2-1-16,-2-2 1 0,1 0-1 0,-1 0-1 0,-1 0 1 15,0 0 0-15,1 0-1 0,-2 0 1 0,1 0-1 0,-2 0-1 16,2 0 1-16,-1 0 0 0,0 0 0 0,1 0-1 0,-1 0 0 0,0 0-1 16,-1 1 2-16,3-1 0 0,-1 0 1 0,0 0 1 0,2 0 0 15,-2 0 0-15,2 0 1 0,-1 0 0 0,3 0 1 0,-1 0 1 16,-1 0 0-16,-1 2 1 0,3-2-1 0,-2 1 1 0,-1-1-1 0,2 0 1 16,0 0 0-16,0 2 0 0,-2-2-1 0,1 0 0 0,-1 0 0 0,2 1-1 15,-2-1 0-15,-1 0-1 0,0 0 0 0,0 2 0 0,-1-2 1 16,2 0-1-16,-3 0 0 0,2 0 0 0,0 0 1 0,-2 0-1 0,2 1 0 15,-2-1 0-15,3 0 1 0,-3 1-1 0,2-1 1 0,-1 0 0 16,0 0-1-16,0 0 0 0,0 0 0 0,2 0 2 0,-1 0-1 16,0 0 0-16,0 0 1 0,0 0 0 0,-1 0 1 0,2 0-1 0,-1 0 1 15,2 0-1-15,-3 0 2 0,1 0-2 0,0 0 1 0,1 0-1 16,-3 0 1-16,2 0-2 0,-2 0 1 0,2 0-1 0,-2 0-1 16,0 0-1-16,2 0 1 0,-2 0-1 0,-1 0-2 0,-1 0 1 0,2 0 1 15,-1 0-2-15,-2 0 1 0,2 0 1 0,-2 0 0 0,0 0 0 16,1 0 0-16,-1 0 0 0,0 0 0 0,0 0 2 0,0 0-1 0,0 0 1 15,0 0 1-15,0 0-2 0,0 0 1 0,0 0 1 0,0 0-1 16,0 0 0-16,0 0 1 0,0 0-1 0,2 0 0 0,-2 0 1 0,0 0-1 16,0 0 1-16,0 0-1 0,0 0 0 0,1 0 1 0,-1 0-1 15,0 0 0-15,0 0 0 0,2 0-1 0,-2 0 0 0,0 0-1 16,3 0 0-16,-3 0 2 0,2 0-2 0,-2 0 1 0,2 0 0 0,-2 0 1 16,0 0-1-16,0 0-1 0,1 0 1 0,-1 0-1 0,0 0 2 15,0 0-1-15,3 0 0 0,-3 0 0 0,0 0 1 0,0 0-1 0,1 0 0 16,-1 0 0-16,0 0 1 0,0 0-1 0,0 0 0 0,2 0 0 15,-2 0 1-15,0 0 0 0,0 0 0 0,0 0 1 0,2 0-1 16,-2 0 0-16,0 0 1 0,0 0-1 0,0 0 1 0,1-1-1 0,-1 1 0 16,0 0 1-16,0 0 0 0,0 0 0 0,0 0-1 0,0 0-1 0,0 0 0 15,0 0 1-15,0 0-1 0,0 0 0 0,0 0-1 0,0 0 0 16,0 0 1-16,0 0-2 0,0 0-2 0,0 0 1 0,0 0 0 16,0 0-1-16,0 0 0 0,0 0 1 0,0 0-2 0,0 0 2 15,0 0-1-15,0 0 0 0,0 0-1 0,0 0 2 0,0 0 0 0,0 0 0 16,0 0 0-16,0 0 2 0,0 0 0 0,0 0 0 0,0 0 3 15,2 0 0-15,-1-1 2 0,-1 1 2 0,2 0 1 0,-2-2 2 16,2 1 1-16,-1 1 3 0,-1-2 4 0,2 2 4 0,-1-1 2 0,-1-1 5 16,2-1 1-16,1 2 3 0,-1-3 1 0,0 2 1 0,-1-1 0 15,3-2 0-15,-2 1 1 0,-2 0-1 0,3-1 0 0,-1 1 0 0,-1-1-3 16,-1 0-3-16,2 0-3 0,0 0-2 0,-1-1-3 0,-1 0 0 0,2 1-3 16,-2-1-1-16,1 1-1 0,1 2-3 0,-2-2 0 0,2-1-2 15,-1 2-1-15,-1-1-1 0,0 1-2 0,0 1-2 0,0-2-2 16,0 1 0-16,0 1-3 0,0 1-4 0,0-1-4 0,0 3-3 0,0-2-14 15,0 2-18-15,0 0-22 0,0 0-23 0,0 0-27 0,0 0-26 16,-1 2-37-16,-1-2-44 0,-1 4-63 0,-2 0-76 0,0 1-95 16,-1 2-103-16,-3-2-53 0,-1 3-29 0,-1 1-3 0</inkml:trace>
  <inkml:trace contextRef="#ctx0" brushRef="#br0" timeOffset="275851.3624">5442 9218 183 0,'0'-3'507'0,"0"1"-2"0,0-1-82 0,0 1-123 0,0 0-79 16,0 2-52-16,0-3-33 0,0 3-21 0,0-2-15 0,0 2-10 0,0 0-11 15,0 0-12-15,0 0-10 0,0 0-10 0,0 0-8 0,0 0-7 16,0 0-8-16,0 0-3 0,0 0-6 0,0 0-3 0,0 0-2 16,0 0-2-16,0 0-3 0,0 0-1 0,0 0-3 0,0 0-3 0,0 2-1 15,-2-2-1-15,2 3-1 0,-1-1 2 0,-1 3 0 0,2-3 0 16,-2 5 2-16,1-1 3 0,-1 1 3 0,1 2-1 0,-1 0 3 16,0 2 2-16,-1 1 2 0,0 2 3 0,-3 1 1 0,3-1-1 0,1 3 2 15,-1 0-1-15,-2-2-1 0,2 4 1 0,0-1-1 0,-2 0 0 16,3-1-1-16,-2 3 1 0,1-4-1 0,0 1 1 0,-1 0-1 0,1-2 0 15,0 0-1-15,0-2 1 0,1-2-1 0,-1-1 0 0,1 1 1 16,0-3-3-16,0 1-2 0,2-4-6 0,-2 0-5 0,2-1-9 0,0-1-5 16,0 0-5-16,0-1-8 0,0-2-11 0,0 0-13 0,0 0-16 15,0-2-16-15,0-1-19 0,2 0-14 0,-2-3-15 0,4 1-16 16,-2-3-16-16,-1-1-19 0,3-1-17 0,-1-3-18 0,0 1-15 0,0-1-7 16,1-2-1-16,-1 0 7 0,0-1 12 0,1 0 17 0,-2 1 21 15,1 0 24-15</inkml:trace>
  <inkml:trace contextRef="#ctx0" brushRef="#br0" timeOffset="276049.8074">5407 9353 16 0,'0'-9'130'0,"0"4"18"15,0-1 18-15,0-1 10 0,0 3 10 0,0 1 1 0,0-1-3 0,0 1-3 16,0-1-5-16,0 3-6 0,0 0-6 0,0 1-8 0,0 0-6 16,0 0-9-16,0 0-12 0,0 0-10 0,0 0-10 0,0 0-11 15,0 0-11-15,0 0-11 0,0 0-10 0,0 0-11 0,0 0-9 0,0 0-9 16,0 0-8-16,2 0-6 0,-1 1-8 0,1 0-2 0,-1 1-5 16,1 1-3-16,4 0-2 0,-3 0-2 0,0 0-1 0,2 1 1 15,0 1 1-15,0 0 3 0,1 0 2 0,0 3 2 0,2-1 3 0,0 2-1 16,0-2 1-16,1 2-2 0,-2 1-5 0,3-1-7 0,0 0-8 15,0 1-8-15,1 2-7 0,0-3-11 0,0 3-14 0,-1-2-16 0,0 0-18 16,0-1-24-16,1 1-25 0,0 0-31 0,0-1-36 0,-3-1-27 16,3 1-27-16,-3-3-30 0,0 2-32 0,1-2-49 0,-1 0-61 0,-1-1-27 15</inkml:trace>
  <inkml:trace contextRef="#ctx0" brushRef="#br0" timeOffset="276402.0726">5717 9251 117 0,'-2'-5'481'0,"2"0"-26"0,-1 2-64 0,-1-2-80 0,0 3-57 15,1-1-43-15,1 2-27 0,-2-1-21 0,2 0-16 0,-1 1-12 16,-1 1-11-16,2 0-10 0,0 0-10 0,0 0-7 0,0 0-9 16,0 0-8-16,0 0-8 0,0 0-8 0,0 0-6 0,0 0-6 0,0 0-7 15,0 0-6-15,0 0-5 0,0 0-7 0,0 0-6 0,0 0-5 16,0 0-6-16,0 0-5 0,0 1-6 0,0 1-6 0,0 1-2 15,0-1-2-15,0 0-2 0,0 3 1 0,0-1-2 0,0 1 2 0,2 0 1 16,-1 3 0-16,-1-1 2 0,2 5 2 0,-2-2 2 0,0 2 4 0,0-2 3 16,0 4 3-16,0-2 2 0,0 3-1 0,0-1 2 0,0 3-1 15,0-2 1-15,0-1-1 0,0 3-1 0,0-2 2 0,0 0-1 16,0 1-1-16,0-1-1 0,0-1 1 0,0-2 0 0,0 3-1 0,0-4 1 16,0-1-1-16,0 1 1 0,0-2 1 0,0 1 1 0,0-3 0 15,0-2 2-15,0 2 2 0,0-1 3 0,0-4 2 0,0 2 2 16,0-1 1-16,0-2 0 0,0 1-2 0,0-2-7 0,0 0-8 0,0 0-22 15,0 0-26-15,0 0-38 0,0 0-41 0,0 0-117 0,0 0-152 16,1-2-95-16,1-1-68 0,-2-2-36 0,0 2-20 0,0-4-10 0</inkml:trace>
  <inkml:trace contextRef="#ctx0" brushRef="#br0" timeOffset="277267.167">6981 9140 218 0,'0'-2'451'0,"0"-1"-66"0,0-1-94 0,0 4-58 16,0-3-42-16,0 1-25 0,0 0-18 0,0 1-13 0,0-3-10 0,0 3-8 15,0-1-6-15,0 1-6 0,0 0-7 0,0 1-5 0,0 0-3 16,0 0-5-16,0 0-4 0,0 0-5 0,0 0-4 0,0 0-4 0,0 0-5 16,0 0-4-16,0 0-3 0,0 0-5 0,0 0-5 0,0 0-6 15,0 0-7-15,0 0-6 0,0 0-5 0,0 0-8 0,0 0-5 16,0 0-4-16,0 0-7 0,0 1-3 0,0 0-2 0,0-1-2 0,0 3-1 16,-1-1 0-16,-1 1-1 0,2 1 0 0,-2-1 0 0,2 1 2 15,-1 1 2-15,-1 0 1 0,2 3 4 0,-3-1 2 0,3 1 2 16,-2 0 2-16,-2 2 1 0,3-2 2 0,-1 4-1 0,0 0 2 0,-1 0 0 15,1-1 0-15,1 1 0 0,-1 0 0 0,-1 1 0 0,1-1 0 16,1 1-3-16,-1 0 1 0,-1-1-1 0,1 0 1 0,2 1 0 0,-4-3-2 16,4 2 1-16,-2-2-1 0,1-1 0 0,1 0-1 0,-2-1 0 15,2 0 1-15,-1 1 0 0,-1-2 2 0,0-2 1 0,2 0-1 16,0 0 1-16,0 0 0 0,0-3 2 0,0 1 0 0,0 0 2 0,0 0 1 16,0-1 2-16,0-1 1 0,0 1 1 0,2-2 1 0,-2 0 1 15,2 1 1-15,-1-1 2 0,1 0 1 0,-1 0 2 0,1 0 1 16,2 0 0-16,0 0 1 0,0 0 0 0,0-1-2 0,0 1-2 0,3-2 0 15,0 2-2-15,1-1-1 0,0-1-2 0,1 1-2 0,1-1-2 0,0-1-2 16,1 1-3-16,0 1-2 0,0 0-3 0,0-2-1 0,2 0 0 16,-2 0-4-16,3-1 1 0,-3 1 0 0,0 3-1 0,2-2 0 15,-4-1-1-15,4 1 0 0,-4 0 1 0,-1 2-2 0,1-3 1 0,0 1 1 16,-1 0 0-16,-2 1-1 0,1 1 1 0,0-2 0 0,-2 0 0 16,0 2-1-16,-2-1 0 0,2-1-3 0,-2 2-2 0,3 0-8 0,-3 0-10 15,0 0-16-15,-1 0-18 0,1 0-24 0,-1 0-27 0,-1 0-39 16,1 2-42-16,-2-2-65 0,0 0-71 0,0 0-92 0,0 3-101 15,-2 0-51-15,1 1-29 0,-3-1-9 0</inkml:trace>
  <inkml:trace contextRef="#ctx0" brushRef="#br0" timeOffset="278566.5252">9804 8903 421 0,'-3'-4'467'0,"1"1"-71"0,2 0-95 0,-1 0-59 0,-1 2-39 0,2-2-25 16,-1 1-18-16,-1 1-13 0,2-1-9 0,-2 1-8 0,2-1-6 0,-2 2-9 16,0-2-5-16,2 2-10 0,0 0-10 0,0 0-9 0,0 0-9 15,0 0-9-15,0 0-9 0,0 0-8 0,0 0-8 0,0 0-9 16,0 0-8-16,-1 2-12 0,-1-2-14 0,2 2-8 0,0-1-9 0,0 1-5 16,0-1-3-16,0 1-3 0,0 2-1 0,0 0 0 0,-2 0 0 15,2 1 0-15,0 0 0 0,0 2 3 0,-1 0 2 0,-1 1 6 0,2 0 10 16,0 1 5-16,-2 0 4 0,1 0 4 0,1 0 4 0,0 2 1 15,-2-2 2-15,2 2 1 0,0-1 2 0,0-1 2 0,0 1 2 0,0-1 1 16,0 1-1-16,0-3 1 0,0 2-1 0,0-1 2 0,0-3 1 16,0 3 0-16,0-2 0 0,0-2 0 0,0 1 1 0,0-1 0 0,2-2 1 15,-2 2 1-15,1-1 1 0,1-2 2 0,-2 3 2 0,3-3 1 16,-1 1 1-16,1 0 1 0,1-2-1 0,1 0 0 0,0 3-1 16,0-3-2-16,3 0-1 0,1 0-2 0,2 0-3 0,-1-3-3 15,4 3-4-15,0 0-2 0,0-2-4 0,2 0-3 0,2 2-1 0,-1-1-1 16,2 1 0-16,1-2 0 0,1 0 0 0,0 2 1 0,2-1 1 15,-2 1 2-15,4 0 1 0,-1 0 2 0,1 0 2 0,0 1 1 0,2-1 1 16,-1 2 1-16,1 0-2 0,0-1-1 0,-1 3-1 0,1-4-3 16,0 3 1-16,0 1-3 0,0-1 0 0,-1-1-3 0,0 2-3 0,1-1-1 15,1 0-2-15,-1 0-1 0,-2-1-2 0,4 0-1 0,-2 1 0 16,-1 0-1-16,0 0-1 0,1 0-1 0,1 0 0 0,-1 0-1 16,-2 0 1-16,4 0-1 0,-4 0 0 0,3-1-1 0,-1 1 0 0,-3-1 1 15,3 1-2-15,-2-1 1 0,2 0 1 0,-2-1-1 0,-1 3 0 16,0-4 1-16,0 3-1 0,-1-3 1 0,-1 4 0 0,-1-3 2 0,-2 1 0 15,1 0 2-15,-2-2 1 0,1 3 3 0,-3-3 0 0,1 0 3 16,-4 2 1-16,2-2 4 0,-2 0 1 0,1 0 3 0,-2 0 0 0,-3-2 4 16,4 2 2-16,-5 0 1 0,0-3 3 0,2 3 2 0,-2-2 2 15,-1-1 4-15,-1-1 2 0,2 4 2 0,-2-3 3 0,1-2 2 0,-3 1 0 16,1 0 0-16,1 0 1 0,-1-1 0 0,-2 0-2 0,2 0 0 16,-2 0-2-16,2-3-2 0,0 3-1 0,-1-3 0 0,1 1 2 15,-2 0-2-15,0-1-2 0,-1-1 0 0,1 1-2 0,1 1-1 0,-3-2 0 16,2 0-2-16,-1 0 0 0,1 0 0 0,-2-1-1 0,-1 1-1 15,2-1-1-15,-1 2-3 0,-1 0-4 0,0-2-3 0,0 2-4 0,0 1-2 16,0-1-3-16,0 1-5 0,-1 0-5 0,-1 1-13 16,2 0-13-16,-1 2-22 0,-2 0-22 0,0 0-28 0,-2 1-31 0,0 2-34 15,0-1-39-15,-3 2-49 0,-1 0-57 0,1 2-93 0,-2-1-112 0,-2 2-61 16,-1 1-35-16,-1 1-8 0</inkml:trace>
  <inkml:trace contextRef="#ctx0" brushRef="#br0" timeOffset="279317.0581">10359 9551 468 0,'0'-8'515'15,"0"-2"-3"-15,3 2-88 0,-1-2-128 0,2 1-75 0,1-1-46 0,-2 0-28 16,2 0-15-16,0 2-10 0,0-3-4 0,2 4-2 16,-2-3-1-16,-2 1-2 0,2 4-4 0,-2-2-5 0,2 2-2 0,-1-1-7 0,-1 1-5 15,1 1-5-15,-2 1-7 0,-1 0-5 0,2 0-4 0,-1 1-8 16,-2-1-9-16,2 3-11 0,-2 0-10 0,0 0-12 0,0 0-13 0,0 0-10 16,0 0-11-16,0 0-5 0,0 2-5 0,0 1-2 0,0 0-2 15,0 0 1-15,0 2 0 0,0 0 1 0,0 3 2 0,-2 1 5 16,2-1 4-16,-2 4 5 0,1 0 5 0,-1-1 7 0,2 3 5 15,-3-1 2-15,1 0 2 0,0 4 0 0,0-2 0 0,-1 0-1 0,1 1-1 16,1-2-1-16,-1 1-4 0,0 0-2 0,-1-2-3 0,2 0-1 16,-1-1-2-16,0 0-3 0,-1-2-2 0,2-1-2 0,-1 0-3 0,2-1 1 15,-2-1-1-15,2-1 1 0,-2-2 3 0,2-1 3 0,0 1 5 16,0-3 5-16,0 1 6 0,0-2 0 0,0 0 0 0,0 0 0 16,2-2 0-16,-2-1-1 0,2-2 4 0,-2 1-1 0,3-2-1 0,-1-1-1 15,1-1-3-15,0-2-1 0,0-1-6 0,1-1-2 0,-1-2-5 16,4 1 0-16,-2-2 1 0,3-1 1 0,-1-3 2 0,-1 3-1 0,3 0-1 15,-1-2 1-15,2 0-2 0,-1-1 0 0,1 3-1 0,-1 0 0 16,-1 1 0-16,3-1-1 0,-1 3-2 0,-2 1 1 0,1 0-2 0,-1 1-2 16,0 3-1-16,1-2-2 0,-1 3-2 0,0 2-1 0,0 0-3 15,1 1 0-15,-1 1 0 0,-1 1-1 0,-1 2 0 0,3 0 0 16,-4 2 2-16,2 1-1 0,-1 1 3 0,-1 1 2 0,2 0 1 0,-3 2 1 16,-1 1 2-16,0 1 2 0,-1 0 0 0,-1 1 3 0,-1 0 1 15,-3 3 1-15,1-2 0 0,-2 1 2 0,-1-1 0 0,-3 2 0 16,-1 0 1-16,-1-3-1 0,-1 2 3 0,0 0-1 0,-2 0 2 0,1-2 1 15,-1-1 2-15,1 0 1 0,-1-2 1 0,0 1-1 0,1-3 1 0,0-2 3 16,0 2 1-16,4-1 3 0,-2-1 3 0,1-1 5 0,1 0 6 16,3-1 5-16,0 1 5 0,-1-2 4 0,2 0 4 0,1 0 3 15,1 0 1-15,0-2 1 0,1 2 0 0,1 0-2 0,0 0-3 0,0 0-6 16,0 0-7-16,0 0-8 0,1 0-10 0,1 0-8 0,1 0-6 16,3 2-5-16,-1-2-6 0,1 3-2 0,2-1-5 0,3 0-1 15,-1 1-2-15,1 0 2 0,5 3 0 0,-2-1 4 0,2 1 4 0,1 1 1 16,0 0 4-16,2 2 3 0,-1-2 0 0,2 1 1 0,-2 2 1 15,1-1 1-15,-1 0-1 0,-1 1 2 0,0-2 1 0,-1 1-1 0,-1-1-1 16,-2 1-6-16,1-1-9 0,-3 0-12 0,-1-1-16 0,-1-1-22 16,-1 0-23-16,0 0-34 0,-3-1-40 0,-2-1-51 0,3 0-55 0,-4 0-93 15,-1-1-109-15,-1-3-62 0,0 0-36 0,-3 0-14 0</inkml:trace>
  <inkml:trace contextRef="#ctx0" brushRef="#br0" timeOffset="293299.5031">4033 12771 221 0,'0'-3'531'0,"-1"-2"14"0,-1 2-55 0,2 1-87 0,-2-1-84 15,1-1-79-15,1 3-48 0,-2-1-31 0,2 0-21 0,-1 2-18 0,1 0-11 16,0 0-10-16,0 0-12 0,0 0-14 0,0 0-14 0,0 0-15 15,0 0-12-15,0 0-11 0,-3 0-8 0,3 0-7 0,-2 2-6 0,2-2-3 16,-1 3-1-16,-1-1-2 0,2 0 1 0,-1 2 1 0,-1 0 1 16,2 1 0-16,-2 0 1 0,2 2 1 0,-3 0 2 0,3 2 2 0,-3 0 0 15,3 0 3-15,-2 3 1 0,1-1 2 0,-1 0 1 0,2 2-2 16,-2 0 0-16,1 1-1 0,-1 1-1 0,2-1 0 0,-1 0-1 0,-2 1 2 16,3 0 0-16,0 2 0 0,0-3 0 0,0 0 2 0,-2 0 0 15,2 0 1-15,0 2 1 0,-1-3-1 0,-1 1-1 0,2-2-3 0,0 0-7 16,-2-2-9-16,2 2-7 0,-1-2-8 0,1 0-10 0,0-1-10 0,0-2-15 15,0-1-14-15,0 0-13 0,0-1-14 0,0-1-12 0,0-1-10 16,0-2-13-16,0-1-13 0,0 0-18 0,0 0-18 0,1-1-24 0,1-3-26 16,-2-1-19-16,2-3-16 0,-1 1-12 0,1-2-11 0,2-3-23 15,-2 0-28-15,1-3-21 0</inkml:trace>
  <inkml:trace contextRef="#ctx0" brushRef="#br0" timeOffset="293865.605">4041 12811 254 0,'0'-10'344'0,"0"4"-32"16,0 0-28-16,-3 0-24 0,3 0-21 0,-2 1-22 0,1 1-17 0,1-1-13 15,-2 2-11-15,2-2-8 0,-1 3-8 0,-1 0-6 0,2-1-6 16,0 1-5-16,0-1-7 0,0-1-10 0,0 3-10 0,0-1-11 0,0-1-12 16,0 0-9-16,2 2-11 0,-1-2-10 0,-1 1-9 0,2-1-10 0,1 0-11 15,0 0-8-15,2 0-8 0,-2 0-7 0,3 0-5 0,-1 2-7 0,2-2-2 16,-1-1-3-16,2 2-2 0,1-1-1 0,1 0-1 0,-2 1 0 16,2 1-2-16,0-2 0 0,0 3-1 0,-1-1 0 0,1 1-2 15,-1 1-1-15,2-1 0 0,-3 3 0 0,0-2-1 0,-1 4 0 0,0-2-1 16,-2 3 0-16,1-2 0 0,-1 4 0 0,-2-1-2 0,-1 1 2 15,-2 1 1-15,0 1 1 0,0 1 3 0,-2 0 1 0,-3-1 1 0,1 1 1 16,-1-1 1-16,-2 5 0 0,0-3 1 0,-1 2 2 0,0-3 0 16,-3 1 1-16,3-1 3 0,-2 2 0 0,2-1 0 0,-1-1 1 0,0-2 1 15,0 0 1-15,0 0 1 0,3-2 0 0,-2-2 2 0,3 3 1 0,-1-1 1 16,0-2 0-16,1-1 2 0,2-1 1 0,0-1 1 0,-1 2 0 0,3-1 1 16,-1-2 1-16,0-1 2 0,1 2 0 0,1 0 2 0,0-2 0 15,0 0 2-15,0 0-1 0,0 0 1 0,0 0 0 0,0 0 0 0,0 0-3 16,0 0 0-16,0-2-3 0,3 0-3 0,-1 2-4 0,1-1-2 15,0 1-4-15,0-2-2 0,1 1-3 0,0-3-2 0,4 4-1 0,-2-2-2 16,1 0-3-16,-1-1-2 0,3 1 0 0,-1 2 0 0,2-3-1 16,-2 3-1-16,3 0 1 0,-3 0-1 0,1 0 0 0,2 0-1 0,-1 0-3 15,-2 3 0-15,3-1-2 0,-3 1-1 0,1 1-1 0,-1 0 0 16,0 0-1-16,0 3 0 0,0-2 1 0,-2 1 0 0,2 3 0 0,-3-1 1 16,0-1 0-16,-1 2 1 0,-2 2 2 0,1-3 1 0,-1 4 1 0,-1-4 2 15,-1 3 1-15,0-1 2 0,-1 0 1 0,-1 2 1 0,1-3 1 16,-3-1 4-16,1 2 4 0,-2 0 5 0,2-2 5 0,-2 2 8 0,-2-3 6 15,0 1 7-15,1-1 5 0,-2 0 8 0,0 0 3 0,2-1 7 16,-2-1 4-16,-2 0 4 0,1-2 4 0,1 2 2 0,0-1 0 0,-2-3-1 16,0 3-2-16,0-1-2 0,0 0-5 0,-2-3-4 0,1 3-3 0,-2-3-4 15,2 1-4-15,0-1-4 0,-1 0-4 0,0 0-2 0,0 0-3 16,2-1-4-16,-1 1-3 0,2-3-7 0,-1 3-14 0,2-2-14 0,0 1-17 16,1-2-25-16,0 3-24 0,2-4-31 0,2 4-32 0,0-1-53 15,1-2-63-15,2 3-93 0,0 0-105 0,0 0-67 0,0 0-48 0,2-3-22 16,0 0-4-16</inkml:trace>
  <inkml:trace contextRef="#ctx0" brushRef="#br0" timeOffset="294332.6204">4893 12751 376 0,'-3'-3'567'15,"0"1"16"-15,-2-1-61 0,2-1-100 0,1 1-90 0,-1 0-85 0,0 0-50 16,2 2-32-16,-1-2-23 0,-1 3-13 0,3 0-15 0,-2-2-11 0,2 1-15 16,0 1-16-16,0 0-16 0,0 0-16 0,0 0-13 0,0 0-11 0,0 0-8 15,-1 1-7-15,-1 1-5 0,2-2-3 0,0 3-1 0,0-1-1 16,0 3 0-16,0 0 1 0,-2 0 0 0,1 2 0 0,1 2 2 0,-2-1 1 16,2 2 2-16,-1 1 0 0,-1 2 5 0,0 1 2 0,1 2 2 15,-1 0 0-15,-1 0 1 0,0 4 1 0,-1-1 1 0,0-1 0 0,1 0 1 16,0 4 0-16,1-1 0 0,-1-3 1 0,0 1-6 0,0 1-7 0,-1-3-4 15,2 2-4-15,0-1-3 0,-1-2-4 0,1-1-8 16,2-1-10-16,-1-2-12 0,-1 0-15 0,2-2-14 0,0-1-16 0,0-1-13 0,2-1-15 16,-1-2-4-16,-1-3-1 0,2 1-15 0,-2-1-22 0,3-2-29 15,-1-2-33-15,0-1-23 0,0 1-20 0,1-5-8 0,-3 0-2 0,2-2-6 16,-1-1-4-16,-1-2-21 0,2-1-31 0,-2-2-23 0</inkml:trace>
  <inkml:trace contextRef="#ctx0" brushRef="#br0" timeOffset="294632.0473">4805 12823 398 0,'-2'-10'439'15,"-1"-2"-1"-15,1 6-33 0,1-2-49 0,-2 1-48 0,1 0-44 0,0 4-33 16,-1-2-30-16,2 2-19 0,-1 0-17 0,2-1-11 0,-2 2-8 0,2 0-10 16,-2 1-10-16,0-1-13 0,2 2-15 0,0 0-15 0,0 0-14 15,0 0-13-15,0 0-13 0,0 0-10 0,0 0-9 0,0 0-7 0,2 0-6 16,0 2-4-16,2-1-5 0,0 1-3 0,0 0-3 0,2 1-2 16,-1-1-1-16,4 1-1 0,-3 2 2 0,2-1-1 0,2 2 2 0,1 0 1 15,0 0 0-15,0 2 2 0,3-1 1 0,-1 2 1 0,1 0 1 16,1 2 0-16,0 0 0 0,0-1 2 0,0 0-1 0,0 1-1 0,0 2-1 15,-2-1 0-15,1 0-1 0,-1 2 1 0,-2-1 0 0,0 1-1 16,-2 0-1-16,0-2-1 0,-2 3 0 0,-2-2-2 0,-2 0 0 0,-1 0-2 16,-2 1 1-16,-2-2 3 0,-3 0 2 0,0 0 3 15,-2 2 3-15,-3-4 3 0,-1 3 4 0,-3-1 5 0,0 0 2 0,-5-2 2 0,3 0 3 16,-3 1 2-16,-3-1 1 0,3 0 2 0,-3-1 1 0,0-1 1 16,-2 0-3-16,5-2-8 0,-3 1-11 0,0-1-19 0,3-1-20 0,0-2-29 15,0 0-32-15,3 1-36 0,-1-3-38 0,4 1-84 0,2-2-105 16,0 0-100-16,3 0-94 0,1-3-50 0,3 2-30 0,1-4-9 0,3-1 1 15</inkml:trace>
  <inkml:trace contextRef="#ctx0" brushRef="#br0" timeOffset="295166.5787">5481 12856 81 0,'-3'-1'511'0,"0"-2"-16"0,1 1-33 16,1 0-67-16,-1 2-86 0,-1-1-56 0,1 0-43 0,1 1-25 15,1-1-17-15,-2 1-12 0,1 0-9 0,1 0-9 0,0 0-11 0,0 0-11 16,0 0-12-16,0 0-12 0,0 0-9 0,-2 0-10 0,2 0-9 15,-2 0-9-15,2 0-9 0,0 0-8 0,-1 1-6 0,-1-1-10 0,2 1-6 16,0 0-6-16,0 3-4 0,-1-1-4 0,1-2-2 0,-2 4-1 16,2-1 0-16,-3 2 1 0,3 2-1 0,-1 1 2 0,-1 1 1 0,2 1 3 15,-2 1 0-15,1 0 3 0,1 1 3 0,-2 2 2 0,2 0 0 16,-1 1 1-16,-1 0-2 0,2 0-1 0,-3 1-1 0,3 0 1 16,-2-2-1-16,1 2 0 0,-1-2 0 0,2 1 0 0,-2 0 1 0,2-1 1 15,-1-2-1-15,-1 1 1 0,2 0 1 0,-1-4-7 0,-1 0-8 16,2 0-6-16,-3-2-4 0,3 1-10 0,0-1-10 0,0-1-13 15,0-1-15-15,0-1-16 0,0 0-19 0,0-3-16 0,0 0-15 0,0-2-37 16,0 0-47-16,0 0-56 0,3-4-64 0,-1 1-76 0,-1-6-84 16,2 1-46-16,-1-2-24 0,0 0-7 0</inkml:trace>
  <inkml:trace contextRef="#ctx0" brushRef="#br0" timeOffset="295398.7434">5516 12808 193 0,'-3'-3'581'0,"-2"-1"15"0,2 1 15 0,0 0-69 0,1 1-110 0,1 0-91 16,-1 1-81-16,2 0-50 0,-2-1-34 0,2 2-25 0,0 0-18 16,0 0-19-16,0 0-17 0,0 0-19 0,2 0-16 0,0-1-13 0,-1 1-15 15,3 0-9-15,0 0-7 0,1-2-4 0,-1 2-5 0,1-1-1 16,2-1-3-16,1 2-1 0,1-1-2 0,1 1-1 0,-1-2 0 16,3 1-1-16,0 1 0 0,2-2-4 0,-3 0-4 0,2 1-9 0,2 0-9 15,-2 0-11-15,1-2-12 0,1 3-14 0,-1-4-14 0,-2 4-19 16,2-1-20-16,1 1-23 0,-4-2-27 0,3 1-34 0,-3 1-38 15,0 0-46-15,-1 0-47 0,-2 0-67 0,-2 1-79 0,3 1-43 0,-5-1-24 16,-1 3-8-16</inkml:trace>
  <inkml:trace contextRef="#ctx0" brushRef="#br0" timeOffset="295605.6765">5457 13077 234 0,'-1'3'483'0,"1"-2"-5"0,1 2-66 0,1-3-98 0,3 2-65 15,1-1-50-15,-1-1-26 0,3 0-14 0,-2 0-9 0,2-1-4 16,3-1-7-16,-2 2-8 0,1-1-11 0,1-1-13 0,0 1-10 16,0-1-12-16,0 1-10 0,-1-3-7 0,-1 3-7 0,1 0-7 0,1 0-7 15,-2-1-5-15,-1 1-8 0,3-1-7 0,-3 0-6 0,0 2-9 16,1-1-14-16,-1 1-16 0,-1-2-22 0,-1 0-21 0,2 2-28 16,-3 0-28-16,-1 0-35 0,1 2-38 0,-2 0-48 0,1-1-50 0,-3 3-76 15,1-1-93-15,0-2-54 0,-2 3-35 0,0 1-15 0</inkml:trace>
  <inkml:trace contextRef="#ctx0" brushRef="#br0" timeOffset="295878.5342">5465 13264 28 0,'-6'4'480'0,"1"1"2"0,-1-2-64 0,3 1-95 0,0-1-67 16,1-1-54-16,1 0-31 0,-1-1-22 0,2 3-6 0,0-4 1 15,0 1-2-15,2 1 0 0,-1-2-5 0,2 1-6 0,1-1-7 0,0 0-5 16,2 0-6-16,1 0-3 0,-1 0-4 0,2 0-3 0,1 0-7 15,1 0-3-15,1 0-11 0,0 0-11 0,0-1-11 0,3 1-9 0,-1-2-8 16,1 1-8-16,-1 1-6 0,3-2-3 0,-2 0-5 0,2 2-3 16,1-1-3-16,-1-1-2 0,-2 0-2 0,3-1 0 0,-4 3 0 0,3-2 2 15,-2 0 5-15,-2 1 5 0,0-1 5 0,1 0 5 0,-3 2 4 16,0-3 3-16,-2 3 3 0,-1 0 1 0,0-2 1 0,-2 0 0 16,0 2-1-16,-2-1-2 0,0-1-3 0,0 2-7 0,-1 0-15 15,1 0-20-15,-3 0-29 0,0 0-32 0,0 0-46 0,0 0-52 0,0 0-82 16,0 0-96-16,0 0-112 0,0 0-123 0,-1 3-64 0,-1 1-33 15,-1-1-17-15,1-3-10 0</inkml:trace>
  <inkml:trace contextRef="#ctx0" brushRef="#br0" timeOffset="300381.6427">9676 12758 336 0,'0'-3'526'16,"-1"3"-40"-16,-1 0-68 0,2-2-71 0,-2 2-72 0,1-2-49 16,-2 2-39-16,1-1-24 0,-1-1-17 0,2 0-11 0,-1 2-9 0,2-3-7 15,-2 3-7-15,1 0-8 0,-1-2-6 0,2 0-3 0,-3 2-3 16,3-1-1-16,-2-1-1 0,2 2-2 0,-1-2-1 0,-1 1-4 0,2 1-4 16,-2-2-5-16,1 1-4 0,1 1-4 0,-2 0-1 0,1 0-3 15,-2 0-3-15,1 0-7 0,-1 0-3 0,2 0-5 0,-1 0-6 16,0 0-3-16,1 0-5 0,-1 0-3 0,-1 0-4 0,1 0-6 15,-1 0-4-15,-2 0-4 0,1 0-3 0,-1 0-4 0,0 0-3 0,-1 0-4 16,-1 0-1-16,1 1-3 0,-1 1-2 0,0-1-1 0,-1 1 0 0,-3 1-2 16,3 1 2-16,0-1-1 0,0 1 1 0,-3 1 1 0,2 0 1 15,-1 2 0-15,-1-1 1 0,2 2 0 0,-1 1 1 0,-1 0 0 16,3 0 1-16,-1 4 1 0,-2-4 2 0,3 4-1 0,0-1 2 0,1-1 1 16,-2 3 0-16,3 2-1 0,1-3 0 0,2-1 0 0,-2 1-1 15,2 1 1-15,1-1-1 0,0-1 2 0,2 0 0 0,2-1 1 0,-2 1-1 16,3-2 0-16,1-2 4 0,-1 4-2 0,3-4 1 0,-1 1 0 15,4-2 1-15,-2 1 1 0,1-3 2 0,1 1-1 0,2-1 1 16,-1-1-1-16,1 1 1 0,1-2 1 0,0 0 0 0,0-3 0 16,1 3 0-16,0-2-1 0,-1-1 1 0,-1 0-1 0,3 0 1 0,-3 0 1 15,-1-1 0-15,1-2-1 0,-2 3 1 0,1 0 1 0,-1-2-1 0,-2 1 1 16,-1-1-1-16,-1 1 1 0,1 1-1 0,0-2-1 0,-4 0-3 16,1 2-9-16,0-1-8 0,-1 1-17 0,0-1-17 0,-1 1-23 0,-1 0-27 15,0 0-36-15,0 0-40 0,2 0-55 0,-1 0-65 0,-1 0-85 16,0 0-96-16,0 0-74 0,4 0-63 0,-1 0-29 0,0-2-9 15,1 2 3-15</inkml:trace>
  <inkml:trace contextRef="#ctx0" brushRef="#br0" timeOffset="300749.0185">10049 12770 596 0,'-1'-7'611'0,"-1"3"7"0,2 0 6 0,-2 0-105 15,2 1-156-15,0 1-103 0,0-1-75 0,0-1-40 0,0 3-25 16,0-1-17-16,0 2-12 0,0 0-11 0,0 0-12 0,0 0-13 0,0 0-13 16,0 0-11-16,0 0-11 0,0 0-9 0,0 0-6 0,0 0-4 15,0 0-2-15,0 2 2 0,0 1 1 0,0 2 2 0,2-3 1 0,-2 3 3 16,2 1 0-16,-1 2 1 0,-1-2 0 0,2 2 1 0,-2 2 1 15,0 0 3-15,0 3 0 0,0-1 1 0,0 0 0 0,0 2-2 16,0-1-2-16,0 2-2 0,0 1-2 0,0 0 0 0,0-1 0 0,-2-1-2 16,2 1 2-16,-1 2 0 0,-1-2 0 0,2 0-1 0,-2 0 1 15,1 0-4-15,1 0-4 0,-2-1-7 0,2-3-7 0,-1 3-12 0,-1-3-13 16,2-1-10-16,0 0-10 0,0 0-15 0,0-3-20 0,0 1-22 16,0-3-26-16,0 2-34 0,2-3-38 0,-1-1-35 0,1 0-34 15,-2-3-69-15,0 0-86 0,3-1-59 0,0-1-45 0,-1-1-22 16,1-1-12-16</inkml:trace>
  <inkml:trace contextRef="#ctx0" brushRef="#br0" timeOffset="300953.9773">10068 12777 572 0,'-2'0'599'0,"-2"-2"-6"0,1 0-14 0,1 2-92 15,1-1-133-15,-1 1-82 0,2 0-61 0,0 0-37 0,0 0-26 16,0 0-21-16,0 0-17 0,0 0-15 0,0 0-15 0,0 0-14 15,0 0-11-15,2 0-11 0,1 0-11 0,0-1-9 0,1 1-5 0,1-1-4 16,2 1-4-16,1-3-5 0,-2 1-5 0,3 0-8 0,1 1-8 0,0-2-14 16,2-1-13-16,-1 2-18 0,3-1-16 0,-1-1-21 15,-2 1-21-15,3 3-25 0,-1-4-26 0,3 3-35 0,-3-1-40 0,0 0-44 16,0 1-47-16,0 1-69 0,-2 0-81 0,-1 0-43 0,0 1-26 16,-2 1-6-16</inkml:trace>
  <inkml:trace contextRef="#ctx0" brushRef="#br0" timeOffset="301181.9931">10006 13005 208 0,'-5'3'577'0,"1"0"13"0,3 0-34 0,-1-1-56 0,1 0-91 16,1 0-106-16,0 1-66 0,1-3-42 0,2 1-26 0,3 1-16 15,-1-2-14-15,1 0-12 0,1 0-12 0,3 0-14 0,2 0-13 16,-1 0-12-16,1 0-9 0,0 0-11 0,2 0-6 0,0-2-9 0,-1 1-12 15,4 1-14-15,-4-2-23 0,3 1-23 0,0-3-32 0,-1 3-34 16,1 0-46-16,1-1-52 0,-2-1-77 0,2 2-90 0,-1-1-96 0,-2 1-100 16,3-2-52-16,-2 1-26 0,0-1-9 0,0 1 0 0</inkml:trace>
  <inkml:trace contextRef="#ctx0" brushRef="#br0" timeOffset="301750.8555">10996 12837 318 0,'2'-7'560'0,"-1"-2"8"0,-1 2 7 0,2-2-88 0,0 3-136 15,0-2-95-15,0 4-79 0,-2-2-43 0,2 0-25 0,-1 2-15 16,-1 0-10-16,2-1-7 0,-2 2-8 0,0-1-6 0,0 0-7 15,0 1-7-15,-2 1-5 0,2 2-6 0,-1-3-4 0,-1 3-4 0,2-2-3 16,-2 0-1-16,-2 2-3 0,2-1-3 0,-1 1-2 0,0 0-5 16,1 0-2-16,-2 0-4 0,0 0 0 0,-2 1-1 0,0-1-3 15,0 2 2-15,-1 0 1 0,-1 1 2 0,-1-1 2 0,1 1 3 16,0 1 0-16,-2 0 3 0,-2 0 0 0,2 3 1 0,1-2 2 0,-4 3 0 16,2 0 0-16,-1 2 0 0,0 0 0 0,1 2 0 0,-1 0-2 0,1 0-1 15,1 2-1-15,-2 1-2 0,2 0 0 0,-1-1-1 0,3 3-1 16,0 0 0-16,0-1 0 0,2 0-2 0,1 1 0 0,1 0-2 0,0-2 1 15,3 1 0-15,-1-1-1 0,2 1-1 0,0-3-1 0,2 0-1 16,-1-1-6-16,3 1 0 0,0-3-3 0,1 0-3 0,1 0-2 16,2-2-6-16,0 0-4 0,0-2-5 0,3 0-3 0,-1-3-5 0,2 1-4 15,1-3-4-15,0 1-2 0,1-2-1 0,0-2 1 0,0 1 1 16,1-2 3-16,0-1 3 0,-2 1 3 0,-1-4 7 0,1 3 7 16,-2-3 8-16,0 0 8 0,-1 1 8 0,-1-3 10 0,-3 2 11 15,-1-1 11-15,0 1 8 0,-2-3 8 0,-1 4 5 0,-1-2 5 0,-1 1 4 16,0 0 0-16,-1 1 3 0,-1-1 0 0,-1 2-3 0,0-2-3 0,-2 2-4 15,1 1-5-15,0-1-5 0,-2 1-9 0,1 0-7 0,0 4-7 16,0-3-6-16,1 3-4 0,-2 0-4 0,1 0-7 0,0 0-3 16,2 3-5-16,-2-3 0 0,0 5-1 0,1 0-2 0,-1 0 2 0,2 0 0 15,-2 2 0-15,2 2 2 0,1-1 1 0,-1 2 1 0,1 0 2 16,2 1 0-16,0 2 3 0,0-1 0 0,0 2 1 0,2 1-1 0,1-2-3 16,2 2-13-16,0 2-18 0,1 0-27 0,0-1-33 0,2 2-48 15,0-1-58-15,0 0-103 0,1 1-126 0,1-1-102 0,-2 1-90 0,3-1-47 16,-1-1-24-16,-1 0-13 0,2-1-7 0</inkml:trace>
  <inkml:trace contextRef="#ctx0" brushRef="#br0" timeOffset="306181.8152">4300 12608 149 0,'-3'-3'289'0,"0"-2"-65"0,2 1-64 15,-1 1-34-15,-1-1-19 0,1-1-10 0,1 1-5 0,-1 0-3 0,1 1-4 16,-1 0 0-16,0-2-1 0,1 2-1 0,-1 0-2 0,-1-1-1 0,1 1 0 16,1-1-2-16,-1 2-5 0,-2 1-1 0,2-2-1 0,-1-1-1 15,1 1 1-15,1 1-2 0,-1-1-4 0,-1-1-4 0,1 1-7 16,-1 1-5-16,0-1-4 0,0-1-5 0,-2 1-5 0,2 0-4 0,0 1-3 16,0 1-2-16,-2-3-1 0,0 4-4 0,2-2-4 0,-2 1-3 15,-1-2-3-15,1 1-2 0,0 0-1 0,-1 1-1 0,1 1-1 0,-4-1 0 16,1-1-2-16,2 2 1 0,-2 0-1 0,-2 0 0 0,1 2-2 15,-1-1 0-15,1-1 1 0,-1 1 0 0,2 3 0 0,-4-3 2 0,2 2 0 16,-1-1 2-16,0 2 0 0,0 0 0 0,1 1 1 0,0-1 1 0,0 1 1 16,-1 0 2-16,0 2 3 0,0-4 0 0,1 5 2 0,-1-2 1 15,0 1 0-15,2 0 0 0,-2 3 0 0,1-2 1 0,-1 4 1 0,2-3-1 16,-1 1 1-16,2 2 0 0,-3-2 0 0,3 2-2 0,0 2-1 0,-1-1 0 16,1 1-1-16,0 1 0 0,0 0-1 0,2-1 1 0,0 3 1 15,-1-1 0-15,2 0 0 0,1 2 1 0,0-1 1 0,-1 0 1 16,1 1 0-16,1 0 2 0,0 0-2 0,1 2 1 0,-1-2 0 0,1-2-1 15,1 2-1-15,1-1-1 0,0 1 0 0,0-2-1 0,0-2 0 0,0 3-1 16,1-2-2-16,1 0 1 0,0 1-2 0,-1-4 2 0,1 5 0 16,1-5-1-16,0 1 2 0,1-1 1 0,0-1 2 0,-1 2 0 0,0-3 0 15,2 2 1-15,-2-1 1 0,2-2-2 0,-2 1 0 0,2-1 0 0,-1 2 0 16,1-4-1-16,0 3 0 0,0-2-1 0,0 1-1 0,0-1 0 16,0-1-1-16,0 1 1 0,2-1 0 0,-1-1 0 0,1 2 0 0,0-3 0 15,-2 2 1-15,3-2 0 0,-2 2 0 0,2-2 1 0,0-1-1 16,0 1 1-16,0-1 0 0,1-2 1 0,-1 3-1 0,2-2 0 0,-1 0-1 15,1 0 0-15,-1 0-1 0,-1 0 0 0,3-1-1 0,-1 1-1 16,-1-2 1-16,2 1-1 0,-3-2-3 0,2 1 0 0,0 1 1 0,0-2 0 16,-2 1-1-16,3-1-1 0,-3 0 0 0,0 0 0 0,0 0 0 0,-1 0 1 15,0 0-1-15,1 0 0 0,-2-1 0 0,2 1 0 0,-2-2 1 16,-1 1 1-16,2 1-2 0,-1-2 1 0,2 1-1 0,-4-1 1 0,3 1-1 16,-1-3 1-16,-1 3-1 0,3 0 0 0,-2-2-1 0,0 0 0 15,1 0 0-15,-1 0-1 0,2-1 0 0,0 1-1 0,-2 0 1 0,2-2 0 16,1 1-1-16,0-1 0 0,-1 0-1 0,1 0 0 0,0 1 0 15,-1-2 0-15,3 2 1 0,-3-2 1 0,2-1-1 0,-1 2 0 0,2-1-1 16,-3-1 1-16,0 2-1 0,1-1-1 0,1-1 1 0,-2 0-2 0,0 2 1 16,1-4-1-16,-1 4 1 0,0-1-1 0,0-1 1 0,-2 3-2 15,1-2 1-15,-1 0-1 0,-1 1 0 0,1-2 1 0,0 2-2 0,-1 0 1 16,0-2 2-16,-2 2-1 0,2-2 1 0,-2 2 1 0,1-1-1 0,0-1 1 16,-1 3-1-16,0-3 1 0,0 0 1 0,-1 1 0 0,3-1-1 15,-4 0 0-15,1 0 0 0,1-3-1 0,0 3 1 0,-2-2-2 0,1 1 1 16,0-1-1-16,-1 1 0 0,-1 0-1 0,2-3 0 0,-2 3 1 15,2-4-2-15,-1 4 0 0,-1-3 1 0,2 1 0 0,-2 0 1 0,0-2 1 16,0 3-1-16,0-4 2 0,0 3 1 0,0-2 0 0,0-1-1 16,-2 3 2-16,2-2 0 0,-1 0 0 0,-1-1 0 0,0 3 1 0,-1-1 0 15,1 1 0-15,-2-2 1 0,1 0 0 0,0-1 0 0,0 3-1 0,-1-2 0 16,0-1-1-16,0 2 0 0,-1-1-1 0,1-2-1 0,-1 2 1 16,-1 0-1-16,1-2-1 0,-1 3-1 0,-2-1-1 0,3 1-1 0,-3-2 0 15,2 2-4-15,-2 1 0 0,0-2-2 0,-3 2-1 0,3-2-2 16,-3 2 0-16,0 0-2 0,-2 0-3 0,-1 3 0 0,-2 0-7 0,-1 0-9 15,-2-1-12-15,0 1-11 0,-1 3-17 0,-4 1-17 0,3 1-25 0,-4-1-26 16,1 3-38-16,-3 3-45 0,2-1-67 0,-3 3-78 0,-2 2-98 16,3 0-109-16,-3 1-53 0,-2 1-20 0,2 3-5 0,-3 0 3 0</inkml:trace>
  <inkml:trace contextRef="#ctx0" brushRef="#br0" timeOffset="307801.0163">4915 11673 148 0,'-1'-3'318'0,"1"0"-71"0,0 0-48 15,0-2-35-15,0 2-21 0,-2 0-15 0,2-2-10 0,0 3-10 16,0 0-6-16,-2-2-7 0,1 1-6 0,1 1-6 0,-2-3-4 16,2 1-6-16,-1 1-5 0,-1-2-6 0,2 2-4 0,-3-1 0 0,0 1-2 15,2 0 0-15,-1-1-2 0,0 1-1 0,-1 0-1 0,0 0-3 0,1 0-2 16,-3 0-3-16,2 0-2 0,0 0-3 0,-3 0 1 0,3-1-2 0,-2 2 0 15,2 0-2-15,-2-1-3 0,0 0-4 0,-1 2-2 0,0-1-2 16,1 0-3-16,0-1-1 0,0 1-2 0,-1 2-2 0,-2-2-2 0,2 1 0 16,0 1-4-16,-1-2-2 0,2 2-2 0,-2 0-3 0,0 0 1 15,1 0-3-15,-1 0 0 0,-2 2 1 0,3-2-2 0,-2 1 0 0,1 1 0 16,0 0 0-16,-1 1 0 0,0-1 2 0,0 0 0 0,-1 1 0 16,1 0 2-16,0 0-1 0,-3-1 3 0,3 3 0 0,0-2 1 0,1 2 0 15,-2-2 1-15,0 3 0 0,1-3 1 0,0 3-1 0,-2-2 1 0,2 2 1 16,0 1 0-16,-1-2 1 0,3 2-1 0,-1-2 1 0,-1 1-1 15,2 2 0-15,-3-2-1 0,2 0 0 0,1 1 0 0,-1-2-1 16,0 3 0-16,2 1 0 0,-1-2-1 0,1 3-1 0,-2-4-1 0,2 1 0 16,1 1-2-16,0 0 0 0,0-1-1 0,-1 1 1 0,2-1-2 0,0 3 0 15,0-3 0-15,0 0 2 0,0 1-2 0,1 1 0 0,-1-2 0 16,1 2 2-16,1-1-1 0,-1 2 1 0,-1 0-1 0,1-3 1 0,1 2 2 16,1 0 1-16,-2 1 2 0,2-1 2 0,-1-1 3 0,-1 3 0 15,2 1 2-15,-2-3 2 0,2-1 0 0,-1 1 0 0,-2 0 1 0,3-1 1 16,-1 1 2-16,-1-1-1 0,2 2 0 0,0-1 1 0,0 1-3 0,0-3-1 15,0 1-1-15,0 1-3 0,0-2 0 0,0 0-1 0,0 1 0 16,0 0-1-16,2 0-1 0,-1 0 0 0,-1 0-2 0,3 0 0 0,-2-2-2 16,-1 1 0-16,2-1-1 0,-2 2-1 0,3-2 1 0,-1 1 0 15,-2 0-1-15,3 0 1 0,-1-2-2 0,-1 3 2 0,1-1-1 0,-1 0 0 16,1-1 0-16,1 1-1 0,-1-1 1 0,1-1-1 0,0 3 0 16,-2 1 0-16,1-4-1 0,1 2 2 0,-1 0-1 0,-1 1 1 0,1-3-1 15,1 1 1-15,-1 2-1 0,0-2 1 0,1 0-2 0,0 1 1 0,0 1 0 16,0-1 1-16,0 0-1 0,2 0 1 0,-2-1-2 0,0-1 2 0,-1 3-2 15,1-2 0-15,0 2 0 0,1-5-1 0,0 5 0 0,-1-1-1 16,0-2 0-16,-1 2 0 0,1-2 1 0,2 2-2 0,0-2 1 0,-2 0 2 16,3 1 0-16,-3 0 2 0,2 0 1 0,-2-1-1 0,2 1 2 15,-2-1 1-15,2 0 0 0,-2 2 1 0,3-4 1 0,-1 2 1 0,-2-1 0 16,2 3 1-16,-2-2-2 0,2-1 0 0,-2 0-1 0,3 1-1 0,-3-2 1 16,2 1 0-16,-2-1 0 0,2 2 0 0,0-2 0 0,0 0 1 15,2 1 0-15,-2-1 0 0,0 0 1 0,0 0 2 0,0-1-1 0,1 0 0 16,0 1 2-16,-1-3 1 0,0 2-1 0,1-2 0 0,-1 2-1 15,2-2 0-15,0 1-1 0,-1-1-1 0,1 0 0 0,0 0-2 0,-2 0-1 16,2 0 0-16,-1 0-1 0,-1-1-3 0,4 1 1 0,-3-2-2 16,-1 2 1-16,2-2-2 0,-1 2 0 0,0 0 2 0,0-3-2 0,1 3 0 15,-1 0-1-15,-1-4 1 0,1 3 0 0,-1-1 0 0,0-1 0 16,-1 1 0-16,1 1-1 0,2-3 1 0,-1 4-1 0,-2-2 0 0,1 1-1 16,0-2-1-16,0 1 0 0,-2 0-1 0,3 1 1 0,-3-2 0 0,2 2 1 15,0-1-1-15,-2-1 0 0,2 2 0 0,-2-2 0 0,3-1 1 16,-3 2-1-16,2 1 1 0,-2-2 0 0,2-1 0 0,0 1 1 0,0 1-1 15,-1-1 1-15,1-2-1 0,-2 1 1 0,2 1 1 0,0-1 2 0,-2-1 0 16,2 1 2-16,-1 0 2 0,1 1-1 0,0-2 2 0,-2 1 2 16,2-1 1-16,-2 1 0 0,2-3 2 0,-2 4 0 0,3-4 1 0,-3 4 1 15,2-4 0-15,-2 0-2 0,0 2 1 0,2-3-2 0,0 1 1 16,-1 1-1-16,1 0 0 0,-2-2-1 0,2 2-1 0,-2-1 1 16,2-1-2-16,-3 1 0 0,4 0 0 0,-3-3 0 0,2 3-1 15,-2-2 0-15,0 1-1 0,-1-1 0 0,1 1 0 0,0 0 0 0,1-1-2 16,0-1 1-16,-1 1-1 0,0 1 0 0,-1-2 0 0,-1 0 1 15,1 1-2-15,1 0 2 0,-1-1-1 0,0 0-1 0,-1 0 1 0,1 0 0 16,-1 1 0-16,-1 0 0 0,0 0 0 0,0 0 0 0,0-2 0 16,0 3 0-16,0-4-1 0,-1 4 1 0,-1-3 1 0,-1 1-1 0,1 0 1 15,1-2 2-15,-1 3 0 0,-1-3 1 0,0 1 0 0,-1 2 2 16,0-3-1-16,-1 2-1 0,2-2 0 0,-2 0-1 0,2-1 0 0,-2 3-1 16,0-2-1-16,-2 0-2 0,2 1 0 0,0-1-3 0,0 0-2 15,-1-1-2-15,0 4-1 0,-2-3-1 0,3 1 1 0,-1 0 1 16,-1 3-1-16,0-3 0 0,-1 1 1 0,1 4-2 0,-2-2 0 0,-2 1-7 15,1-1-7-15,-1 2-11 0,-3 0-10 0,3 1-12 0,-3 0-12 0,-2-2-18 16,0 3-19-16,2 1-29 0,-5-2-32 0,3 3-43 0,-1-1-46 16,-2 0-85-16,1 0-102 0,-2 1-80 0,2-1-68 0,-2 0-31 0,1 0-12 15,1-1 0-15</inkml:trace>
  <inkml:trace contextRef="#ctx0" brushRef="#br0" timeOffset="309498.0445">9684 12546 475 0,'0'-1'504'0,"-1"-2"-58"0,-1-1-89 0,2 1-78 0,-2-2-72 0,1 3-43 15,-1-3-26-15,2 3-22 0,-1-3-21 0,-1 0-17 0,2 2-14 16,-2-1-6-16,2-1-6 0,-1 2-5 0,-2-2-4 0,3 1-4 16,-2 1 0-16,2-1 1 0,-1 1-3 0,-1-2-2 0,-1 3-4 0,1-3 0 15,1 2 0-15,-2-1 1 0,-1-1-2 0,1 2-2 0,-2-1-3 16,1 1-3-16,-2-2 0 0,1 0-3 0,-2 2-2 0,2-1-2 0,-2 2-1 15,-1 1-1-15,1-1 1 0,-1 1-1 0,-1-3 0 0,1 4-1 16,0-1-2-16,0 1-1 0,-2 0 0 0,1 0 0 0,0 0 0 0,-2 0 0 16,0 0 1-16,1 1 1 0,-1-1 0 0,0 4 1 0,-3-3 1 15,3 1-1-15,1 1 0 0,-2 0 1 0,-1-1-1 0,3 3 0 16,-2-2 1-16,1 1-1 0,-3 1 1 0,4 0-1 0,-1 0-2 0,-1 0 0 16,0 2-1-16,3-2 0 0,-2 1-1 0,1 3 0 0,-1-1-1 15,0-1-1-15,0 2 2 0,1 0-1 0,-2 3 1 0,3-2 0 16,-2 0-1-16,1 0 0 0,-3 1 1 0,3 2 1 0,0 1-1 0,0 0 1 15,-2-1 0-15,2 0 2 0,-1 2 2 0,0 0-1 0,3 0 2 0,-3 2-1 16,2-2 0-16,1-1 0 0,0 3-1 0,0-1 2 0,-1-2-2 16,2 1 2-16,1 0-1 0,-1 2 0 0,1-2-2 0,2 0-1 15,-1 0-1-15,0 0-1 0,0 0-1 0,2-1-1 0,1 0 1 0,-2 0 0 16,2-1 0-16,-1 2-1 0,3-1 0 0,-1-3 0 0,-1 3 0 16,2-2 0-16,0 0 1 0,0 2-2 0,0-2 1 0,0-1-1 15,0 0-1-15,2 1 1 0,-1 0-1 0,-1 1 1 0,2-4-2 0,-1 4 0 16,1-3 0-16,1 1-1 0,-2-1 0 0,1 0-1 0,1 2 0 15,-1-3 0-15,-1 3 1 0,3-2-1 0,-1 0 0 0,0-1-1 0,0 0 1 16,0 2-1-16,-1-1 0 0,2-3 1 0,0 3-1 0,-1-1 0 16,0-2-1-16,0 2 0 0,2-1 1 0,-2-1 1 0,2 3-1 15,1-3-1-15,-3-2 0 0,2 3 1 0,1-1 0 0,-1 0 1 0,0-3 0 16,1 2 0-16,-1 0 0 0,1-1 0 0,1 1 2 0,-1-2-1 16,0 1 0-16,0 0 0 0,1-2 2 0,1 2-1 0,1-1 0 15,-3-1 1-15,1 1-1 0,1-1 1 0,-1 0-2 0,1 0 0 0,-1-2 1 16,1 0 1-16,-1 3 0 0,0-3 1 0,1 1 0 0,0-1 1 15,1-1 1-15,-2 2 0 0,1-1-2 0,-2-1 2 0,3 2 0 0,-1-2 2 16,0 0 2-16,0 0 0 0,1 0-1 0,-1 0 0 0,2-2 1 16,-1 2-2-16,-1-1-3 0,0-1 0 0,0 1-2 0,3-1 0 0,-3 1 0 15,2-3 0-15,0 2-3 0,-1 1-3 0,2-2-2 0,-1-1-1 16,0 1 0-16,0 1-1 0,0-1 2 0,0-1-1 0,-2-1 2 16,3 2 0-16,-3-1 0 0,2-1 1 0,-2 1-1 0,1 1 1 0,-1-1-1 15,0 1 2-15,1-2 0 0,-1 2 1 0,0-1 0 0,-1 1 0 16,0-2-1-16,1 1-1 0,0 1-1 0,-1-2 0 0,-1 0-1 0,3 0-1 15,-2 0 2-15,-1 0 0 0,0 1 1 0,2-2 1 0,-2 2 0 16,-1-1 0-16,2-1-1 0,-1 0-1 0,0 0 2 0,2 2 1 0,-2-2 1 16,-1-2 0-16,4 3 2 0,-4-2-1 0,2-1-1 0,-1 1 0 15,2 0 0-15,0-1 0 0,-2 1 1 0,0-1 0 0,-1 0 1 16,3 2 1-16,-2-3-1 0,1-1 0 0,-1 1 1 0,-1 0-1 0,2 2 0 16,0-4 3-16,-2 2 0 0,0 1 3 0,1-4 3 0,-1 4 4 15,-1-3 2-15,1 2 3 0,-2-1 3 0,2 1 2 0,-2 0 3 0,0-1 5 16,1 1 5-16,-1-1 4 0,1-2 3 0,-2 2 0 0,-1-1 0 15,3 1-1-15,-3 0-2 0,2-1-3 0,-1 0 1 0,0-1-3 16,-1 2-3-16,2-2-3 0,-1 0-3 0,0 2-6 0,-1-2-5 0,1 0-4 16,-1-2-4-16,-1 1-3 0,3 2 0 0,-3-2-3 0,0-1-3 15,-3 0-2-15,3-1-3 0,-3 0-4 0,2 2-1 0,-3-3-6 0,1 0-5 16,-2 0-12-16,-1-1-10 0,-1 1-17 0,-2-1-17 0,0-1-23 16,-1 0-25-16,-4 1-30 0,1-3-34 0,-4 3-48 0,1-1-56 0,-3 1-81 15,-1-1-96-15,-1 2-76 0,-3 0-65 0,-1 1-26 0,-2 2-9 16,-1-2 4-16</inkml:trace>
  <inkml:trace contextRef="#ctx0" brushRef="#br0" timeOffset="310831.4094">10386 11555 102 0,'-2'-2'148'0,"1"-1"-36"0,-1 0-24 0,-1-1-11 0,1 1-1 16,1 1-4-16,-1-1-6 0,-1-1-4 0,1 2-4 0,0-1-3 0,-2 0-3 16,1 0-1-16,0 0-1 0,-2 0 0 0,2 1-3 0,-3 1 2 15,1-1 2-15,-3-1 3 0,2 2 1 0,-1-1 3 0,-1 1 1 0,-2 1 3 16,2-2 4-16,-1 2-1 0,-1 0 1 0,0 0 1 0,0 0-1 15,-2 2-2-15,2-2-3 0,1 3-4 0,-5-2-4 0,4 1-3 0,-1 1-5 16,0 0-3-16,0 0-3 0,0 1-5 0,2-2-2 0,-1 4-4 16,-2-2-3-16,2 2-3 0,0-2-1 0,1 3-1 0,0-2-1 0,-1 3 0 15,3-2 0-15,-2 2-1 0,1-1 0 0,2 1 0 0,-2-2 0 16,0 4 1-16,2 0 0 0,1-3 1 0,0 3 0 0,0-1 0 16,-2 2 0-16,2-2 1 0,0 0 0 0,0 4 0 0,2-2 2 15,-2 2 0-15,0-2 3 0,0 1 0 0,0 0 1 0,0 1 1 0,0 0 2 16,-1 1-1-16,0-3 1 0,1 2 2 0,0 1-1 0,2-3-2 15,-2 2 0-15,2 0-2 0,-2-1-2 0,1 0 1 0,-1 2-2 16,0-4-2-16,2 3 1 0,-2-1-1 0,2-1 0 0,1 0-2 0,-1 0-1 16,-1-1-1-16,2 2 0 0,-1-2 0 0,1 2 1 0,2-3 0 0,-1 2-1 15,-1-2 2-15,2 0-2 0,-1 1 0 0,-1 0-2 0,2 0 0 16,0-1 0-16,0-2-1 0,0 2-2 0,0 0-1 0,0-1 0 0,0 1-3 16,0 0-1-16,0 0-2 0,2-1 0 0,-1 0-3 0,-1 0 0 15,2 1-2-15,-1 0 0 0,-1 0-2 0,2-2 0 0,-2 2-1 16,2 0 1-16,-1 1-1 0,-1-1 0 0,2-3 0 0,-1 4-1 15,2-2 1-15,0-1-1 0,-1 3-1 0,0 0 1 0,-1-2 0 0,2 1-1 16,-1 1 1-16,1-3-1 0,0 0 1 0,-1 0 0 0,1 0-1 16,-1 3 1-16,2-2 1 0,-2-1 2 0,1 0 1 0,-1 1 3 0,-1 0 2 15,2-2 2-15,1 1 1 0,-1-1 2 0,0-1 3 0,0 1 1 0,-1-1 3 16,2 0 1-16,1 2 3 0,-2-4 1 0,2 2 2 0,-2-1 1 16,2 1 0-16,0-2 1 0,1 1-1 0,0 0 0 0,-1-2 0 15,3 2 1-15,-1-1-2 0,0-2 1 0,1 2-1 0,0 0 0 0,0 0-3 16,1-2 0-16,-1 1-2 0,0 0-1 0,1 1-2 0,0-2-1 0,0 1-1 15,-1-2 1-15,3 3 0 0,-3-2-1 0,0-1-2 0,1 1-1 16,-1 1 1-16,0-2-1 0,0 0 1 0,1 0-1 0,1 0-1 16,-2 0 0-16,1 0 1 0,-1 0-1 0,0-2 0 0,0 1-1 0,1 1 0 15,-1-1 1-15,1-2-2 0,0 3 1 0,-1-2 0 0,1 1 0 16,-1-2 0-16,1 1-1 0,-2-1 0 0,1 0 1 0,3 0 0 16,-3 0 2-16,0 2-1 0,0-4 0 0,1 1-1 0,-1 1 0 0,0-2-1 15,0 2-1-15,1-4 0 0,-1 2 0 0,0 0 1 0,1-2-1 16,-1 1 0-16,0 0-2 0,1-2 0 0,0 3-4 0,0-3-1 15,-1 1-1-15,0-1-1 0,3 0 0 0,-3 1 1 0,0-2-1 0,1 1-1 16,-1 0-2-16,0 0 0 0,0-1-1 0,3 1 1 0,-4 0 1 16,-1-2-1-16,3 3 2 0,-2-2 2 0,-1 0 1 0,0-1 0 15,1 1 0-15,0 0 0 0,-2-1 2 0,0 1 0 0,0-1 2 0,-2 0-1 16,2-2-1-16,-1 2 2 0,1 0-2 0,0 0 2 0,-2-1-1 0,0 1 1 16,-1-2-2-16,1 0 1 0,0 0-1 0,-1 1-1 0,0 0 0 15,-1-1 0-15,3 0 0 0,-2 0-1 0,0 1 0 0,-1 0 0 16,2-2-1-16,-1 2 0 0,-2-2-1 0,2-1 1 0,-1 1-1 0,1-1 1 15,-2 2 0-15,0-2 0 0,0 0-1 0,0-1 1 0,-2 1-1 16,-1-2 0-16,1 0-1 0,-1 1 1 0,0-2 0 0,-3 2-1 0,0-2 0 16,-1 1-5-16,-1-3-4 0,-4 2-12 0,2 0-14 0,-1 0-18 15,-3 0-20-15,0-1-29 0,-2 1-31 0,-2 1-46 0,-2-3-53 16,0 5-91-16,-3-1-111 0,-1-1-82 0,-2 5-69 0,-3-3-33 0,-1 2-16 16,-3 2 0-16</inkml:trace>
  <inkml:trace contextRef="#ctx0" brushRef="#br0" timeOffset="319697.8937">3986 11598 316 0,'0'0'302'0,"-3"0"-51"0,1 0-43 0,2 0-24 15,-1 0-18-15,-1 0-11 0,2 0-7 0,-2 0-10 0,1 0-8 0,1 0-13 16,0 0-13-16,0 0-8 0,0 0-10 0,-2 0-6 0,2 0-5 0,0 0-6 16,0 0-2-16,0 0-4 0,0 0-3 0,-1 0-1 0,1 0-3 15,-2 0-1-15,2-2-2 0,0 2 0 0,-2 0 0 0,2-1-1 16,0 1-2-16,-1 0 0 0,-1 0-2 0,2 0-1 0,0 0-2 0,0 0-2 16,0 0-1-16,0 0-4 0,0 0-3 0,0 0-4 0,0 0-4 15,0 0-3-15,0 0-4 0,0 0-3 0,0 0-3 0,0 0-3 0,0 0-3 16,0 0-4-16,0 0-1 0,0 0-5 0,0 0-1 0,0 0-3 0,0 0 0 15,0 0-2-15,0 0-1 0,2 0 0 0,1 0 1 0,0 0 0 16,2 0 0-16,0 0 0 0,1 0 2 0,5 0-1 0,-3 0 0 0,2 0 1 16,0 0 2-16,3 0 1 0,0 0-1 0,0 0-1 0,-1 0-2 0,4 0-3 15,-2 0-3-15,2 0-1 0,0 0-4 0,0 0-4 0,-2 0-1 16,3 0-2-16,0 0-2 0,-2 0-2 0,-1 0-3 0,0 0 0 0,1 0-1 16,-3 0 0-16,1 0 2 0,-2 0 0 0,0 0 2 0,-3 0 1 15,-2 0 2-15,2 0 3 0,-3 0 1 0,-2 0 1 0,2 0-1 0,-2 0 1 16,-1 0 0-16,-2 0-2 0,0 0 1 0,0 0-1 0,0 0 2 15,-2 1 1-15,-1 1-1 0,-2-2 2 0,-1 0 1 0,-1 3 0 0,-2-3 1 16,-1 4 3-16,-4-3 0 0,3 2 4 0,-2 1 2 0,-4-2 4 0,3 1 3 16,-2 0 1-16,0-2 1 0,-1 2 0 0,2-2 0 0,-2 1 1 15,2-2 0-15,-1 0 1 0,0 0-1 0,3 0 0 0,-1 0 0 16,0 0 1-16,1 0-1 0,-1-2 0 0,3 1 0 0,-2 1 1 0,4-2 0 16,-1 1 2-16,1 1-1 0,1-1 3 0,3-2 2 0,-1 3 1 15,1 0 2-15,0 0 2 0,1-3-1 0,0 2 2 0,3 1 1 0,-2-1-2 0,1-1 1 16,2 2-2-16,-2-2 0 0,2 2-2 0,0 0-2 0,0 0-2 15,0-1-3-15,0 1-3 0,2-2-3 0,-2 1-2 0,2 1-3 0,-1-1-2 16,1-2-1-16,-1 3 0 0,1 0 0 0,1-3-2 0,2 3 2 0,-1 0-3 16,1 0-4-16,0 0-8 0,0 0-10 0,3 0-17 0,1 0-18 15,1 0-32-15,-1 0-37 0,4 0-45 0,1 3-46 0,0-3-83 16,2 4-99-16,3-3-52 0,0 1-29 0</inkml:trace>
  <inkml:trace contextRef="#ctx0" brushRef="#br0" timeOffset="320830.6499">5415 11573 39 0,'-2'-1'277'0,"1"0"-47"16,-1-1-42-16,1 1-24 0,-1-1-11 0,2 2-9 0,-2-3-5 0,2 3-4 15,-1-1-4-15,-1 1-3 0,2-2-7 0,-1 2-5 16,-1-2-6-16,2-1-5 0,-2 1-6 0,2 0-4 0,-1 1-2 0,-1-1-4 16,2 1-4-16,-2 0-2 0,1-2-2 0,1 3-3 0,0 0-4 0,0 0-4 15,0-3-5-15,0 3-5 0,0 0-5 0,0 0-6 0,0 0-6 16,0 0-7-16,0 0-8 0,0 0-5 0,0 0-7 0,0 0-7 0,0 0-6 15,0 0-5-15,0 0-3 0,3 0-2 0,0 0-2 0,-1 0 0 16,3 0 0-16,0 3 0 0,-1-3 2 0,4 0 0 0,0 0 1 16,0 3 2-16,0-2 0 0,4-1 2 0,-2 1 3 0,1 1 0 0,2-2 0 15,-2 1-2-15,3 1 0 0,-3-2-2 0,3 2-2 0,-1-2 0 16,-2 0-3-16,3 0-1 0,-3 0 0 0,3 0-2 0,-4 0-2 0,1 0 1 16,0 0-3-16,-1 0 2 0,-2 0-1 0,1 0 2 0,-3 0 2 15,1 0 1-15,-3 0 2 0,1 0 2 0,0 0 3 0,-1 0 0 16,-2 0 1-16,0 0 0 0,-2 0-2 0,0 0 0 0,0 0-1 0,0 0-3 15,0 0-3-15,-2 0-3 0,-1 0-1 0,-3 0-2 0,3 0-2 16,-4-2-2-16,-1 2-1 0,-1 0 0 0,-1 0 1 0,-1 0 1 0,-3 0 2 16,1 0 1-16,-4 0 3 0,1 0 2 0,-1 0 4 0,1 0 2 15,-1 0 3-15,1 0 1 0,-3 0 3 0,3 0 0 0,0 0 2 16,-1 0-1-16,4 0 0 0,-1 0 1 0,1 0 0 0,0 0 0 0,1 0 0 16,1 2-1-16,3-2 1 0,-1 0-2 0,2 0 0 0,1 3-1 15,1-3-2-15,0 2-1 0,-1-2 0 0,3 0-3 0,2 0 1 0,-1 0-2 16,0 0-1-16,2 0 0 0,0 0-2 0,0 0 1 0,0 0 2 15,2 0 0-15,-2 0 2 0,3 2 1 0,0-2 0 0,-1 0 3 16,4 1 3-16,-1-1 0 0,-1 0 0 0,3 0 3 0,-1 0 2 0,3 2 0 16,0-2 0-16,0 0-6 0,2 0-9 0,0 0-12 0,0 1-16 15,3-1-25-15,-1 2-31 0,0-1-43 0,1-1-47 0,0 2-70 16,-1 0-79-16,0 2-69 0,-1-1-61 0,-1 0-32 0</inkml:trace>
  <inkml:trace contextRef="#ctx0" brushRef="#br0" timeOffset="323664.8415">4359 13375 3 0,'0'-3'351'15,"0"1"-68"-15,1-1-46 0,-1-1-39 0,0 3-30 0,2-3-24 16,-2 4-14-16,2-3-8 0,-1 1-7 0,-1 0-6 0,2 1-6 0,-1-1-7 16,-1 0-6-16,0-1-9 0,2 3-6 0,-2-4-8 0,0 4-3 0,0-1 0 15,0-1 1-15,0 2-1 0,0-2 0 0,0 1 2 0,0 1 1 16,0 0-2-16,0 0-1 0,0 0-1 0,0 0-2 0,0 0-3 0,-2-2-2 16,2 2-3-16,0-1-3 0,0 1-4 0,0 0-4 0,-1 0-4 15,1 0-3-15,-2 0-5 0,2 0-2 0,0 0-4 0,0 0-3 0,-1 0-3 16,1 0-3-16,-2 0-3 0,2 0-2 0,0 0-3 0,-2 0-1 15,2 0-3-15,0 0-2 0,-1 0-3 0,1 0-1 0,-2 1-2 0,2-1-1 16,0 2 0-16,0-2-2 0,-3 0 0 0,3 0-1 0,0 0-1 16,-1 1-1-16,1-1 0 0,0 0 1 0,0 2-1 0,0-2 1 0,0 0 0 15,-2 0 0-15,2 0 1 0,0 0 0 0,-1 2 0 0,1-2 0 0,-2 1 1 16,2-1 1-16,-2 2 1 0,1 0 2 0,-1-2 2 0,-1 3 2 16,1-3 2-16,-1 4 1 0,-2-1 2 0,-1 2 0 0,2-1 3 0,-3 2 1 15,-1-1 3-15,0 3 1 0,-1 1 2 0,1 0 2 0,-2 1-1 16,-4 2 1-16,3 2-1 0,-3 1 2 0,-2 1 3 0,-1 2 5 0,1 3 5 15,-5 1 2-15,1 2 3 0,-3 3 4 0,0 1 1 0,-4 4 2 0,0 1 2 16,-3 2 2-16,0 4 3 0,-3-1 2 0,0 4 3 0,-4 4 0 0,1-2-2 16,-3 3-5-16,1 0-3 0,-2 3-3 0,1-1-4 0,1-1-4 15,0 2-4-15,0-2-4 0,0 0-6 0,2 0-4 0,1-3-4 0,2-1-3 16,1-3-1-16,0 2-2 0,4-4 0 0,1-2-2 0,2 0 2 0,1-5-2 16,3 1 1-16,1-4 0 0,1-2 2 0,3-4 3 0,1 2 3 15,2-4 0-15,0-2 3 0,2-2-4 0,1-2-5 0,2-2-8 0,1-1-6 16,-1-1-8-16,3-3-5 0,2 0-11 0,0-4-13 0,-1 1-19 0,3-2-22 15,-1 1-23-15,-2-4-24 0,4 0-45 0,0 0-52 0,-2-4-89 0,2 0-102 16,-1-3-77-16,-1 2-61 0,2-4-30 0,0 0-16 0,0-3-1 16</inkml:trace>
  <inkml:trace contextRef="#ctx0" brushRef="#br0" timeOffset="324431.0928">4378 13445 355 0,'-3'-5'507'0,"1"2"11"0,-1-1-75 0,1-1-115 0,-1 3-85 16,2-1-70-16,-1 1-38 0,0-1-23 0,2 1-9 0,-1 0-5 0,-1 1-4 15,2-1-4-15,-3 2-9 0,3 0-10 0,0 0-10 0,0 0-11 0,0 0-8 16,0 0-9-16,0 0-9 0,0 0-7 0,0 0-4 0,0 0-6 16,0 0-1-16,-1 0-4 0,1 2-1 0,0-1-2 0,0 3 0 0,0-1 1 15,0-1-1-15,1 1 2 0,2 1 0 0,-1 1 3 0,-1 2 2 16,3-2 5-16,-1 3 2 0,0 1 5 0,2 0 5 0,-2 1 1 0,2 3 6 15,2-1 2-15,1 2 3 0,0 1 2 0,1 2 3 0,1 0-1 16,0 2 0-16,1 0 0 0,3 2-3 0,-1 4-3 0,2-2-2 0,0 3-3 16,2 0-3-16,2 2-3 0,-3 2-3 0,4 2-3 0,0-1-3 0,0 1-2 15,2 3-2-15,-1 2-3 0,3-2 1 0,-1 3-1 0,4-1 0 16,-2 3 1-16,2-4 0 0,1 3 0 0,0 1-1 0,0-2 0 0,2 0 0 16,-1 1-2-16,1-1 0 0,1 1-2 0,-1 0 0 0,0-2 3 15,2 1 1-15,1-1 3 0,-3 1 1 0,2-1 2 0,2-1-1 0,-1 1 0 16,-1-3 0-16,0 0 1 0,-1-1-6 0,1 0-4 0,-2-1-5 15,0-2-1-15,-2-1-7 0,1-3-10 0,-4 0-14 0,-1 1-14 0,-2-4-20 16,-2 2-21-16,-2-5-26 0,-1 0-28 0,-4 0-42 0,0-2-52 0,-2-1-69 16,-5 0-81-16,-1-5-71 0,-1 2-67 0,-4-2-34 0,0-2-13 15,-6 0-3-15</inkml:trace>
  <inkml:trace contextRef="#ctx0" brushRef="#br0" timeOffset="325414.8886">2711 15325 430 0,'-2'-2'486'0,"-1"-1"-57"0,1 3-88 0,-1 0-70 0,1-2-59 15,1 0-36-15,-1 2-24 0,-1 0-14 0,3 0-10 0,-2 0-8 0,2 0-6 16,-1 0-6-16,-1 0-7 0,2 0-7 0,0 0-4 0,0 0-6 16,0 0-7-16,0 0-6 0,0 0-7 0,0 0-5 0,-3 0-8 0,3 2-4 15,-1 0-5-15,-1-2-5 0,2 0-4 0,0 0-5 0,0 3-5 0,0-3-4 16,0 2-5-16,0 0-1 0,0-1-2 0,0 2-1 0,0 0-1 0,0 0 0 15,0 2 1-15,0 1 0 0,0 0 2 0,0 3 0 0,0-2 3 0,0 3 2 16,0 1 3-16,0 0 1 0,0 2 2 0,0 1-1 0,0-2 0 16,-2 5-2-16,1-2-1 0,1 0-1 0,-2 2-2 0,-1 1-2 0,0-1-1 15,1 1-2-15,-1 0-3 0,-2 1-1 0,2-1-3 0,-3 1-1 0,3-2 0 16,-2 0-2-16,2 0 0 0,0 0 0 0,-1-2 0 0,1 1-2 0,0-2 0 16,0-1-7-16,0 2-8 0,1-5-5 0,-1 0-4 0,3-2-6 15,-1 1-9-15,-1-3-6 0,2-1-8 0,0 0-8 0,0 0-7 0,0-3-8 16,0 1-7-16,0-3-16 0,0 0-21 0,2-3-18 0,-2-1-19 0,1-1-16 15,-1 0-19-15,2-4-15 0,-1 0-18 0,-1-4-20 0,0 0-21 0,0 0-19 16,0-4-18-16,0-1-8 0,0 0 0 0,0-3 6 0,0 2 13 0</inkml:trace>
  <inkml:trace contextRef="#ctx0" brushRef="#br0" timeOffset="325697.771">2611 15478 36 0,'-2'-13'227'0,"-1"1"18"0,1 0 21 16,1 0 23-16,-1 1 1 0,0 2-10 0,1 2-13 0,-1 0-14 16,0-1-26-16,0 1-32 0,2 3-19 0,-2-2-9 0,1 2-12 0,1 1-9 15,-2-2-5-15,2 2-4 0,-1 0-7 0,-1 2-12 0,2-2-13 16,0 1-13-16,0 2-14 0,0 0-11 0,0 0-10 0,0 0-10 0,0 0-6 15,0 0-9-15,0 0-5 0,3 0-5 0,-1 0-6 0,1 2-6 0,1-2-4 16,1 1-1-16,0 1-2 0,0-1 1 0,3 1 0 0,1 1 1 0,1 0-1 16,-1 0 3-16,4 0 0 0,-1 0-1 0,1 1 2 0,3-1 0 0,1 1 0 15,-1 3 0-15,1-3 1 0,1 3 0 0,1-3-1 0,0 2 0 16,1 1 0-16,2-1-1 0,0 2 1 0,-1 1-2 0,-2-2-2 0,3 2 0 16,-4-1-2-16,-1 3-2 0,1-3-2 0,-1 1-3 0,-3 2-1 0,0 1-2 15,-1-2-1-15,-2 3-3 0,-3-1 0 0,0-2-3 0,-3 2 1 16,-2 1-2-16,-2-1 0 0,-1 1 1 0,-3-1 0 0,-2 1 1 0,-1 0 2 15,-4 1 1-15,-2-1 2 0,-2 2 0 0,-5-1 1 0,1 2 1 0,-4-1 2 16,0 0-1-16,-3 0 0 0,1 2 3 0,-3-1 1 0,0 1-2 0,-1-1-7 16,-1 0-10-16,2-3-22 0,-1 2-26 0,3-2-35 0,-2-1-43 0,0 1-71 15,6-1-84-15,-2-2-105 0,2-3-110 0,4 1-59 0,0-2-30 16,2 0-17-16</inkml:trace>
  <inkml:trace contextRef="#ctx0" brushRef="#br0" timeOffset="326814.8003">5756 15417 533 0,'-3'1'572'0,"-1"1"8"0,0 1 6 0,1-2-74 15,2 1-116-15,-1 1-103 0,0-2-92 0,-1 1-60 0,1-1-42 16,1 1-22-16,-1-1-14 0,-1 1-8 0,3-2-5 0,-2 3-9 0,2-3-8 16,-1 4-10-16,-2-3-9 0,3 1-7 0,-1 1-7 0,-1 0-4 15,2 1 0-15,-2 1-1 0,2 0 2 0,-3 2 2 0,1 1 2 0,1-1 2 16,-1 4 3-16,-1-1 3 0,1 2 2 0,1-2 3 0,-2 5 1 16,-1-4 2-16,0 3 2 0,1 1 1 0,1 0-1 0,-3 0 0 0,2 0-1 15,0 0-2-15,-2 0-2 0,2 2 0 0,-3 1-3 0,3-4-1 0,-2 3-1 16,2-1-1-16,-2 1-1 0,0-2 1 0,0 1-2 0,1-1 1 15,-1 0 0-15,2-1-2 0,0-1 0 0,0-4-6 0,-1 2-7 16,3-1-9-16,-1-2-10 0,2-1-15 0,0-1-15 0,0-1-18 0,0-3-21 16,0 2-22-16,2-3-23 0,-1-1-23 0,1 0-24 0,1-1-44 0,0-3-56 15,2-1-91-15,-2-3-109 0,3 1-53 0,-1-2-24 0,0-3-3 16,1-2 8-16</inkml:trace>
  <inkml:trace contextRef="#ctx0" brushRef="#br0" timeOffset="327064.4586">5742 15451 12 0,'-5'-2'588'0,"2"2"12"15,-2 0 12-15,2 0-5 0,0 0-11 0,-1 0-107 0,2 0-154 0,0 0-97 16,2 0-71-16,0 0-40 0,0 0-24 0,0 0-16 0,0 0-8 0,0 0-10 16,0 0-13-16,0 0-13 0,2 0-15 0,0 0-11 0,-1 0-9 15,3 2-6-15,1-2-3 0,-2 0-1 0,2 0 0 0,-1 0 1 0,0 0 1 16,1 0 1-16,3 0 2 0,-2 0-1 0,2 0 2 0,0 0 2 15,1 0 1-15,1-2-3 0,0 1-1 0,2 1-8 0,-1-2-6 0,3 1-11 16,-3-3-11-16,4 4-16 0,-1-3-13 0,-1 0-17 0,2 0-22 16,-2 0-21-16,1 1-24 0,-1 1-31 0,1-2-31 0,-3 1-45 0,2 1-51 15,-1-2-61-15,-2 1-63 0,0 2-57 0,-1 0-48 0,-1 0-25 16,-3 0-10-16</inkml:trace>
  <inkml:trace contextRef="#ctx0" brushRef="#br0" timeOffset="327302.841">5612 15758 226 0,'-3'4'516'15,"0"0"13"-15,1 0-44 0,1-1-72 0,1-1-84 0,1-2-89 0,1 0-55 16,1 0-36-16,0 0-20 0,2 0-8 0,2 0-5 0,-1-2-3 0,3-1-3 16,-1 1-4-16,2-1-9 0,-1 0-10 0,1-1-11 0,1 2-8 15,0-3-9-15,-2 2-7 0,1-1-7 0,2 1-6 0,-2-2-5 0,1 2-5 16,0 0-4-16,-1 0-6 0,1 0-5 0,-2 0-6 0,1 0-10 15,-1 2-9-15,2-1-10 0,-3-1-12 0,0 3-13 0,1-1-15 0,-2-1-16 16,-1 2-18-16,2 0-21 0,-3 0-24 0,2 2-34 0,-2-1-38 16,0-1-44-16,0 1-44 0,-2 1-54 0,2 1-60 0,-1-1-50 0,-1 1-44 15,-1 0-21-15,1 0-9 0</inkml:trace>
  <inkml:trace contextRef="#ctx0" brushRef="#br0" timeOffset="327613.9975">5617 15991 351 0,'-13'9'524'0,"1"-1"-25"0,2-3-39 0,1 2-74 15,0-1-91-15,2-2-68 0,2 1-55 0,-1-2-35 0,3 0-26 0,-2 1-17 16,4-1-9-16,-1-2-11 0,1 1-9 0,1 0-5 0,0-2-5 0,0 1-4 16,1-1-4-16,-1 2 0 0,3-2 3 0,0 0 1 0,0 0 6 15,2 0 5-15,0 0 4 0,1 0 5 0,1 0 2 0,2 0-1 0,-1 0-1 16,3-2-4-16,2 2-1 0,-1-3-6 0,2 1-3 0,1 1-7 15,0-2-7-15,1 2-6 0,3-2-5 0,-3 0-8 0,5 0-7 0,-3-1-7 16,3 0-4-16,-2 1-4 0,1 0-1 0,0 0-2 0,0 0-2 0,2 0-2 16,-4 1-1-16,1 0-1 0,-3-1 0 0,-1 1 0 0,1 1 1 15,-2-1-1-15,-2 2 1 0,0-2 2 0,-4 2-1 0,0-3-4 0,0 3-5 16,-2 0-12-16,-1 0-11 0,-2 0-20 0,2 0-23 0,-4 0-34 16,1 0-42-16,-2 0-79 0,0 0-97 0,0 0-102 0,-2 5-107 0,2-3-55 15,-3 1-29-15,0 2-11 0,-2-3-4 0</inkml:trace>
  <inkml:trace contextRef="#ctx0" brushRef="#br0" timeOffset="332621.9056">9731 13329 130 0,'0'0'156'0,"2"0"-9"0,-2 0-9 0,0 0-4 0,0-3 0 0,2 3 0 15,-2 0 0-15,1 0-4 0,-1-2-6 0,0 2-7 0,2-1-8 16,-2 1-6-16,0 0-2 0,0 0-5 0,1 0-2 0,-1 0-2 16,0 0-1-16,0 0-1 0,0 0 0 0,0 0-2 0,0 0-4 0,0 0-4 15,0 0-3-15,0 0-4 0,0 0-2 0,0 0-4 0,0 0-3 16,0 0-3-16,0 0-5 0,0 0-3 0,0 0-2 0,0 0-4 16,0 0-3-16,0 0-3 0,0 0-1 0,0 0-1 0,0 0 1 0,0 0-2 15,0 0-1-15,0 0-1 0,0 0-1 0,0 0-1 0,0 0-3 16,0 0-2-16,0 0-1 0,0 0-3 0,0 0-1 0,0 0-3 15,0 0-2-15,0 0-3 0,0 0-2 0,-1 0-3 0,-1 0-3 0,2 0-3 16,0 1-2-16,0-1-2 0,0 0-4 0,-1 2-1 0,1-2-3 0,-2 0-2 16,2 0-2-16,0 0-3 0,-2 3 1 0,2-2-3 0,-1 0 0 15,-2 2 0-15,3 2-1 0,-3-1 0 0,1 1 1 0,-1 2 1 0,1 0 1 16,-2 2 1-16,0 3 2 0,-2 0 1 0,-2 2 2 0,0 3 4 16,-3 3 5-16,0 0 6 0,-1 3 5 0,-4 3 4 0,0 0 3 0,-3 6 2 15,0 0 3-15,-3 1 1 0,-3 2 3 0,-1 3 3 16,-2 3 3-16,0 3 3 0,-2-3 4 0,-2 5-2 0,-1 0-2 0,-1 2-3 15,1-2-6-15,-2 2-3 0,-1 1-4 0,3-3-3 0,-1 2-2 0,0-2-5 16,1-1-4-16,1 0-6 0,1-4-6 0,-1 2 0 0,4-2 0 0,1-2 1 16,1 0 2-16,1-3-1 0,0 0 2 0,3-2 2 0,0-2 3 15,2-1 2-15,2-1 2 0,1-2 4 0,0-2 3 0,4-2 3 0,1-1 4 16,1-4-2-16,0-1-2 0,1-1-2 0,4-3-4 0,0-2-5 16,1 0-11-16,-1-4-7 0,3 0-7 0,-2-2-12 0,3 0-16 0,1-3-25 15,-1 1-28-15,2-1-37 0,-2-2-43 0,2-1-70 0,0 0-84 16,0 0-92-16,0 0-98 0,2-2-48 0,0-1-20 0,-1-3-11 0</inkml:trace>
  <inkml:trace contextRef="#ctx0" brushRef="#br0" timeOffset="333447.1556">10096 13370 283 0,'-1'-2'419'0,"-2"1"-73"0,3 1-64 16,0 0-60-16,0 0-41 0,0 0-31 0,0 0-20 0,0 0-12 16,0 0-11-16,0 1-12 0,-1 1-13 0,-1-2-13 0,2 1-14 0,0-1-14 15,0 1-8-15,0 0-8 0,0 3-7 0,0-1-5 0,0 0 0 16,2 1 0-16,-1 0 2 0,3 3 0 0,-2 0 1 0,3 1 1 0,-2 2 2 15,2 0 1-15,1 2 2 0,4 1 0 0,-2 2 2 0,0 1 1 16,1 0 1-16,2 4 1 0,2 0 0 0,2 1-2 0,-2 5 2 16,4-3-1-16,0 3 2 0,1 4 2 0,0 0-1 0,2-1 0 0,2 3 0 15,0 2 1-15,1 1-4 0,0 2-4 0,1 1-2 0,1 2-3 0,2-2-2 16,0 3-3-16,2-1-3 0,-1 3-2 0,2-2-4 0,0 2-4 16,2-1-2-16,0 1-3 0,-1-2-3 0,3 2-2 0,-2-1-1 15,1 0 1-15,-1 0 1 0,0 0 0 0,-1-1 0 0,1-2 1 0,0 2 1 16,-1-3 1-16,-1-1 2 0,0 1 0 0,0-4 4 0,0 1 5 15,-3 0 3-15,2-4 5 0,-1 0 0 0,-3-1 0 0,1-1-3 0,-3-4-2 16,1 0-6-16,-2 0-5 0,-1-2-9 0,-1-4-8 0,1-1-12 16,-5 0-10-16,-1-4-22 0,1 1-22 0,-2-4-34 0,-2 0-36 0,-1-1-51 15,0-3-58-15,-3 0-77 0,-2 0-90 0,-1-4-49 0,1 0-27 0</inkml:trace>
  <inkml:trace contextRef="#ctx0" brushRef="#br0" timeOffset="334129.8616">8331 15348 162 0,'3'-3'276'0,"0"0"-39"0,-1 1-39 16,-1-1-20-16,1 0-11 0,1 0-10 0,-1 0-6 0,1 0-2 16,0 1-2-16,1-1 0 0,-1-1 3 0,1 0 0 0,-1 0-2 0,-1 0-3 15,1 1-4-15,0 0-4 0,-1 0-2 0,0-1-3 0,-1 1-4 16,2 1-1-16,-3-1-1 0,2 2 0 0,-2-2-1 0,0 3-2 0,0 0-6 16,0 0-7-16,0 0-10 0,0 0-9 0,0 0-10 0,0 0-11 0,0 0-9 15,0 0-10-15,0 0-6 0,0 0-10 0,-2 1-9 0,2 1-8 16,0 1-7-16,0 0-3 0,0 0-1 0,-1 1-1 0,1 2-1 0,-2 1 1 15,2 1 1-15,-1 1-1 0,-1 2 3 0,2 1 2 0,-2 0 1 16,2 1 3-16,-1 2 1 0,-1 0 2 0,2 0 0 0,-2 2-1 0,1-1-1 16,1-1 0-16,-2 3-3 0,-1-1 0 0,0 1-1 0,2 0-1 0,-1-2 1 15,-1 1-2-15,0 1 1 0,0-2 0 0,-1 0-1 0,1 0 0 16,0-1-1-16,0 0-6 0,-2-2-10 0,2-1-12 0,2 0-14 0,-1-2-14 16,0 0-15-16,-1-2-18 0,2-1-20 0,-1-1-23 0,2-2-24 0,-2 1-27 15,2-2-29-15,0-3-60 0,0 0-77 0,0 0-86 0,0 0-93 16,0-5-46-16,2-2-23 0,-2-2-6 0,3-2 5 0</inkml:trace>
  <inkml:trace contextRef="#ctx0" brushRef="#br0" timeOffset="334360.4232">8410 15243 510 0,'-3'-2'584'0,"0"-1"11"0,1 2 12 16,-1 1-84-16,3-1-132 0,-2-2-94 0,2 3-75 0,0 0-49 15,0 0-32-15,0 0-23 0,2 0-18 0,0 0-13 0,1-3-14 0,0 3-11 16,2 0-14-16,0-1-11 0,1 1-11 0,3 0-9 0,-1 0-7 16,2-1-4-16,1 1-4 0,0-2-1 0,0 2 0 0,3-1 1 0,-3 1 0 15,3-2-1-15,-1 2-2 0,-1-2-6 0,1 1-9 0,0 1-10 16,0-1-11-16,-2-2-15 0,1 3-15 0,-1 0-19 0,-1 0-18 0,-1 0-26 16,-1 0-26-16,0 0-31 0,0 3-32 0,0-2-38 0,-3 2-41 15,-1 0-54-15,-2 0-59 0,0 1-52 0,-2 0-49 0,-2 2-22 0,0 1-11 16</inkml:trace>
  <inkml:trace contextRef="#ctx0" brushRef="#br0" timeOffset="334664.0975">8405 15496 304 0,'-3'3'509'0,"0"0"7"16,0-1-56-16,1 1-88 0,-2-2-78 0,2 1-67 0,2-1-49 0,0 1-35 15,0-2-20-15,0 0-13 0,0 0-7 0,0 3-4 0,0-3-4 16,2 0-1-16,-2 0-7 0,4 3-2 0,-4-2-5 0,3-1-5 0,-1 1-2 15,1 1-3-15,0-1-2 0,-1 1 1 0,3 0-1 0,-2-1-2 0,2 0-1 16,1 2-2-16,-1-3-3 0,1 3-5 0,0-2-4 0,1 0-8 16,0 1-5-16,1-1-6 0,-1 3-4 0,3-4-3 0,0 0-4 0,-2 3-3 15,2-1-2-15,2-2-2 0,0 0-2 0,1 2-1 0,-1-2-2 16,1 0-1-16,1 0-1 0,-2 0-3 0,4 0-1 0,-2 0-2 0,0 0-2 16,-1-2-2-16,3 2 0 0,-3 0 0 0,-2-2-2 0,4 2 2 15,-5-3-2-15,-1 3 1 0,-1 0 0 0,0-2 1 0,-1 0 1 0,-2 2 0 16,0-1-2-16,-3 1 1 0,1 0-4 0,-1 0-2 0,-2 0-8 0,0 0-12 15,0 0-15-15,0 0-18 0,0 0-26 0,0 0-30 0,-2 0-41 16,-1 1-48-16,1-1-80 0,-1 2-97 0,-3 0-93 0,3-2-91 0,-2 0-46 16,0 3-22-16,2-3-6 0</inkml:trace>
  <inkml:trace contextRef="#ctx0" brushRef="#br0" timeOffset="336550.7216">11293 15391 264 0,'0'-3'426'0,"2"2"-44"16,-2 0-59-16,2-2-64 0,-1 0-62 0,-1 2-39 0,2 0-28 0,-2-1-13 15,1-1-8-15,-1 3-4 0,0-2-3 0,0 1 0 0,0 1-1 16,0 0-2-16,0 0-2 0,0 0-3 0,0 0 1 0,0 0-3 0,0 0-1 15,0 0-1-15,0 0-2 0,0 0-2 0,0 0 1 0,0 0-3 16,0 0-1-16,-1 0-5 0,-1 0-2 0,2 0-5 0,-1 0-4 0,-1 0-3 16,2 0-3-16,0 0-4 0,-2 0-3 0,-1 0-2 0,3 0-2 15,-2 0-2-15,1 0-2 0,-1 0-1 0,2 0-1 0,-3 0-2 0,1 0-3 16,-2 0-2-16,1 0-3 0,1 0-4 0,-1 0-4 0,-2 0-2 0,2 0-4 16,-2 0-2-16,-1 0-3 0,-2 1-4 0,0 1-3 0,0-2-3 15,0 3-1-15,-3-1-2 0,3 0-1 0,-3 1-1 0,0 1 1 0,0 0-1 16,0 0 0-16,-1 1 1 0,0 0 0 0,0 1 1 0,2 0 0 15,-4 0 1-15,3 0 1 0,1 1 0 0,-2-2 1 0,-1 3 0 0,4 1 0 16,-2-2-1-16,1 1 0 0,-1-1 0 0,0 0-1 0,2 2 1 0,-1 0-1 16,-1-1-1-16,3 2 1 0,0-3-2 0,-1 3 0 0,1 0-2 15,2-2-1-15,-1-1-2 0,1 2 1 0,-2 0 1 0,3-1-2 0,1 2 1 16,0-3-1-16,-1 3 1 0,2-1 1 0,2-2-2 0,-2 2 0 16,1 0-1-16,1-1 1 0,1 1-1 0,0-2 3 0,1 0-1 0,1 1-2 15,1 1 1-15,-2-2 0 0,2-2 2 0,2 3 0 0,-1-2-1 16,0 1-1-16,3-2 1 0,0 2-2 0,3-3 1 0,-2 1-2 0,0-1-2 15,4 1-2-15,-2-2-2 0,4 1-2 0,0-1-3 0,0-1-4 16,1-2-6-16,0 2-6 0,1-2-5 0,2 0-6 0,-2-2-4 0,2 2-4 16,-3-2-3-16,2-1-3 0,-1 3-2 0,1-4 0 0,-4 1 4 15,3 1 2-15,-5-1 6 0,1-1 6 0,-2 1 11 0,1 0 11 0,-2 0 14 16,-2 2 11-16,-1-2 11 0,-1 0 8 0,-2 0 12 0,1-1 12 0,-3 3 11 16,2 0 8-16,-2-2 6 0,-1 1 5 0,0 1 2 0,0-2-2 0,0 1-3 15,-1 1-8-15,-2-1-6 0,3 2-7 0,-1-2-5 0,-1 1-2 16,2 1-8-16,0-1-8 0,0 1-8 0,0 0-7 0,0 0-6 15,0 0-6-15,0 0-3 0,0 0-3 0,0 0 0 0,0 0 0 0,0 0 1 16,0 0-2-16,0 0 1 0,0 0 0 0,0 0 0 0,0 0 0 0,0 0 1 16,0 0 0-16,0 0 0 0,0 0 0 0,0 0 1 0,0 0 0 15,0 0 1-15,0 0 0 0,0 0 0 0,0 0 0 0,0 0 1 0,0 0-1 16,0 0 0-16,0 0 0 0,0 0 0 0,0 0 1 0,-2-2 1 0,2 2-1 16,0 0 1-16,0 0 1 0,0 0-1 0,0 0 1 0,0 0 1 15,0 0 1-15,-1-1 0 0,1 1 2 0,-2 0 0 0,2 0 1 16,0-1 0-16,-2-1 0 0,2 2 0 0,-1-2 0 0,-1 1 1 0,2 1 1 15,-1-2 3-15,-1 2 1 0,2 0 1 0,0-2 2 0,-2 2 2 16,2-3 1-16,0 3 1 0,-1 0 3 0,1 0 1 0,-2 0 2 0,2 0 1 16,0 0 2-16,0-2-3 0,0 2-1 0,0 0-1 0,0 0-3 0,0 0-1 15,0 0-2-15,0 0-1 0,0-2-2 0,0 2-2 0,-1 0-2 0,1 0 0 16,0 0-3-16,0 0 0 0,0 0-1 0,0 0 0 0,0 0 0 16,0 0 0-16,0 0 0 0,0 0 0 0,0 0-1 0,0 0 0 0,0 0-2 15,0 0 1-15,0 0-1 0,0 0-3 0,0 0-1 0,0 0-1 16,0 0-1-16,0 0-1 0,0 0 0 0,0 0-1 0,0 0-1 0,0 0-2 15,0 0-1-15,0 0 0 0,0 0-3 0,0 0 0 0,0 0-1 0,0 0-2 16,0 0 1-16,0 0-1 0,0 0-3 0,0 2-1 0,0-2-1 16,0 2-1-16,0 1 0 0,0-1 2 0,0-2 0 0,0 3 2 0,0 1 2 15,0-2 2-15,0 4 1 0,0-1 1 0,-2 2 1 0,2 1 3 0,-2-2 0 16,2 4 2-16,-1 0 1 0,-2-1 1 0,3 3 0 0,-1-1 0 16,-1 0 1-16,2 1 0 0,-2 3 0 0,2-1 2 0,-1-1-1 15,-1 2 2-15,2 0 2 0,-2 1 0 0,2 0 1 0,-3-2 2 0,3 1 2 16,-1 2 1-16,1-2 1 0,0-1 1 0,0 1-1 0,0-1 1 0,0 0-1 15,0-1 0-15,0-1-1 0,0 0-1 0,0 0-4 0,1-1-14 16,-1-3-16-16,3 2-30 0,-3-3-33 0,2 1-44 0,-2-3-52 16,0 0-101-16,0 2-124 0,0-5-114 0,-2 1-109 0,2-1-56 0,0-2-32 0,-6 0-15 15,1-2-11-15</inkml:trace>
  <inkml:trace contextRef="#ctx0" brushRef="#br0" timeOffset="340113.9965">14401 9916 235 0,'-2'0'495'16,"-1"0"-8"-16,3-1-79 0,-1 1-115 0,-1 0-75 0,2 0-54 16,-2 0-33-16,2 0-26 0,-1 0-15 0,1 0-11 0,0 0-9 15,-2 0-8-15,2 0-8 0,0 0-9 0,0 0-7 0,0 0-9 0,0 0-5 16,0 0-6-16,-1 0-3 0,-1 0-3 0,2 1-2 0,0-1-2 16,-2 0-2-16,2 2-2 0,-1-1-1 0,-1-1 0 0,2 2-1 15,-1 1 1-15,-1-1 1 0,0 3-1 0,-2 0-1 0,1 0 1 16,-2 2-1-16,0 1 0 0,0 1 0 0,0 1 2 0,-4 0-1 0,1 2 2 15,0 2 0-15,0-1 3 0,-2 3 0 0,-2 1 0 0,0 0-1 16,1 0 0-16,-1 2 1 0,-1 2 1 0,0-3 1 0,0 1 2 0,0 1-1 16,2-2 2-16,-1 0 2 0,2-1 0 0,0 0-1 0,0-2-1 0,2-1-2 15,1-2 0-15,1 0 2 0,0-4 2 0,1 1 4 0,0-1 5 16,2-4 5-16,2 3 8 0,-3-4 5 0,4 0 3 0,0-3 1 16,0 0 0-16,0-1-1 0,4-3 0 0,-3-1-2 0,4 0-2 15,1-3-4-15,-1 1-5 0,4-4-5 0,-1-2-6 0,2-1-9 0,2-1-8 16,0-2-5-16,2 1-2 0,-2-3 0 0,1-2 0 0,3 0 4 15,-2 1 1-15,3-1 0 0,-2-3 2 0,2 2 2 0,0-1 1 0,-1 0 1 16,3 1 1-16,-3 0 1 0,0 1 2 0,0 1-1 0,-1 1-2 0,-2 1-1 16,1 2-1-16,-3-1 0 0,-1 3-1 0,-1 4 1 0,1-1 0 15,-4 2-3-15,1 2-2 0,0 1-4 0,-2 2-1 0,0-1 0 0,-2 3-2 16,2 0 0-16,0 2 0 0,-1 2 1 0,1 1-2 16,0 2-2-16,0 0-1 0,-1 2-1 0,1 0-1 0,1 2 2 0,1 3 1 15,-3 1 0-15,1-1 2 0,0 5 0 0,0-3-1 0,-1 2 0 16,1 2-1-16,-2 2 0 0,2-2 4 0,-2 1 0 0,0 1 4 0,2 1 3 15,-2-1 0-15,0 0 2 0,0-1 0 0,1 3 3 0,-1-3 2 16,0-1 1-16,0 1 3 0,0 0 1 0,-1-1 1 0,1-4 1 0,2 3-1 16,-1-3-1-16,1 1-2 0,-2-4-2 0,1 2 0 0,0-1-4 15,0-2-1-15,1 1-7 0,-4-3-7 0,3 0-10 0,0-2-11 16,-1 0-14-16,0 0-15 0,0-1-17 0,1-2-17 0,-1 1-22 0,-2-1-22 16,3 0-26-16,-4-1-28 0,0-2-46 0,0 0-57 0,0 0-74 15,0 0-88-15,0 0-47 0,-4-2-26 0,0 2-12 0</inkml:trace>
  <inkml:trace contextRef="#ctx0" brushRef="#br0" timeOffset="340368.3026">14227 10218 243 0,'-3'-2'558'0,"-3"-1"-14"0,2 2-28 15,3-1-87-15,-1 2-118 0,-1 0-73 0,3-3-50 0,0 3-31 16,0 0-22-16,0-1-16 0,3 1-16 0,2-1-11 0,0-1-12 15,2 2-9-15,0-1-10 0,3-1-9 0,0 2-9 0,3-2-4 0,-2 1-4 16,5 1-4-16,-2-2-2 0,4 0 1 0,-4 2-2 0,6 0-1 16,-1-3-1-16,0 3-3 0,0-2-3 0,3 0-2 0,-2 1-3 0,1-1-4 15,1 0-2-15,-1-1-2 0,0 1-1 0,1 0-3 0,-2 1-1 16,-2-1-2-16,2 0-2 0,-4-1-6 0,1 2-8 0,-4 0-8 16,1 1-12-16,-2-2-17 0,0 2-18 0,-4 0-21 0,-2 0-24 0,-1 0-36 15,-2 2-43-15,-1 0-78 0,-4 1-97 0,-1 2-87 0,-2-1-82 16,-3 3-40-16,-4-2-19 0,-3 2-3 0</inkml:trace>
  <inkml:trace contextRef="#ctx0" brushRef="#br0" timeOffset="340980.7288">14064 10759 283 0,'-3'3'518'0,"2"-1"7"0,-3-1-60 0,-1 2-94 0,2 2-92 15,-2-2-92-15,-4 1-54 0,1 2-30 0,-1 1-18 0,-2 3-8 0,-2 0-3 16,0 2-1-16,-4 2 0 0,1-2-2 0,-3 5-2 0,-1 2-5 15,-4 0-4-15,2 1-6 0,-5 4-4 0,-2 0-1 0,-1 1-4 16,-3 4-4-16,-2-1 2 0,-4 4 3 0,1 1 0 0,-2-1 0 0,-4 3-2 16,0 0-4-16,-2 2-4 0,-1 1-4 0,1-1-1 0,2-3-2 0,-2 2-2 15,3 1-1-15,3-3-4 0,1-1-4 0,4 1-9 0,2-5-11 16,3 0-19-16,3-2-22 0,4-2-33 0,3-2-34 0,3-1-51 16,4-2-57-16,4-4-72 0,1-2-81 0,5 1-84 0,1-5-84 0,4 0-40 15,1-5-20-15,4-2-6 0</inkml:trace>
  <inkml:trace contextRef="#ctx0" brushRef="#br0" timeOffset="341414.2084">14508 10819 261 0,'-5'-7'580'0,"1"0"13"0,-1 2-17 0,2-2-32 15,0 3-108-15,0 1-148 0,1 0-85 0,0 0-51 0,1 1-30 16,-1 0-21-16,2 2-14 0,0 0-12 0,0 0-15 0,2 2-19 0,-1 1-14 16,3 2-13-16,1-1-11 0,-1 3-6 0,2-1-4 0,2 3-1 15,0 1 1-15,5 2 2 0,-2 2 3 0,2-1 3 0,2 4 2 16,1 1 0-16,3 1 1 0,2 2-2 0,-4 3-3 0,5 0-2 0,0 2-3 16,3 2-2-16,-2 1 1 0,2 4-1 0,-1-2 2 0,3 3 0 15,-4 3 0-15,1 0 2 0,2 2 1 0,-3 1 0 0,1 0 3 0,-1 0 3 16,-2 1 0-16,1 0 4 0,0 2-5 0,-3-3-8 0,2 1-8 15,-2-1-9-15,-3-3-16 0,2 1-20 0,-5-3-23 0,1-1-26 0,-1-2-43 16,-2-2-49-16,0-3-84 0,-3-3-102 0,-3 1-83 0,1-4-75 16,-6-2-35-16,0-2-16 0</inkml:trace>
  <inkml:trace contextRef="#ctx0" brushRef="#br0" timeOffset="342530.5662">12304 12198 205 0,'0'0'546'0,"0"-3"-4"16,0 1-8-16,0 0-91 0,0 1-132 0,0-2-74 0,0 2-49 0,0 1-30 16,0 0-19-16,0-2-13 0,0 2-11 0,0 0-9 0,0 0-11 15,0 0-12-15,0 0-12 0,0 0-13 0,0 0-10 0,0 0-11 16,0 0-8-16,0 0-7 0,0 0-4 0,0 0-2 0,0 0-3 15,0 0-2-15,0 0-2 0,0 0-1 0,0 0-3 0,0 0-1 0,0 0-2 0,0 0-1 16,0 0-2-16,0 0 0 0,0 0-1 0,0 0-2 0,0 0 1 16,0 0-1-16,-2 0 1 0,0 2 0 0,1-1-1 0,-1 2 1 15,2-2 0-15,-2 3-1 0,2-1 1 0,-1 0-1 0,-1 2 2 0,1 0 0 16,-1 2 1-16,0 0-1 0,-1 1-1 0,0 1 1 0,0-1 0 16,-2 3-2-16,2 1 0 0,-2-1-1 0,-1 3 0 0,1 0-1 15,-2-1 3-15,0 2 2 0,2 1 1 0,-3 1 1 0,2 2 1 16,-2-3 1-16,0 0 2 0,2 3 2 0,-1-2-1 0,0-2 2 0,2 0 1 15,0 0 1-15,0-2 2 0,-1-1-2 0,3 1-1 0,-1-3-2 16,0-1-3-16,3-1 1 0,-1-2-1 0,1-1-1 0,-1 0 1 0,2-2 0 16,0 1 3-16,0-1-1 0,0-3-2 0,0 0-3 0,2-3-3 15,-1 3-5-15,2-5-3 0,-1 0-2 0,2-2-2 0,-1 1-4 16,1-2-3-16,0-2-7 0,1 0-7 0,-1-4-6 0,0 0-5 0,0-1-3 16,1 0-3-16,0-2 1 0,0-2 2 0,0 0 3 0,3-1 2 0,-1-1 1 15,0 1 3-15,-1-3 3 0,2 0 3 0,2 1 6 0,-1 1 5 16,-1 0 5-16,3 1 4 0,-3 0 2 0,2 0 4 0,-1 2 4 15,2 1 3-15,-1 2 4 0,-1 0 3 0,2 2 2 0,-3 2 1 0,2 0 1 16,0 1 1-16,-1 2 0 0,0 0 2 0,0 2-1 0,-1-1 0 0,-1 3 1 16,-1 0 0-16,2 4 1 0,-2-3-2 0,1 3-4 0,-1 3-5 15,-1 0-1-15,1 1-5 0,-1 1 1 0,-1 0-1 0,0 3-1 16,0 1 1-16,-2 0 0 0,-2 2-2 0,2 0 1 0,-2 2-2 0,-2 1-1 16,0 1 0-16,-2-2 3 0,0 3 2 0,0-2 1 0,-4 3 2 15,0 0 0-15,0-4-1 0,2 4 0 0,-7-2-1 0,5 1 1 16,-2-2 0-16,1-1 0 0,-2 0 0 0,3-1 1 0,0-2 1 0,-1 0 1 15,2-2 2-15,1 1 3 0,1-6 4 0,-1 4 5 0,2-5 6 16,0 3 6-16,1-2 7 0,1-2 3 0,-1-1 3 0,2 0 2 0,-1 0 0 16,2-1 1-16,-2-2 0 0,2-2-2 0,-1 3 0 0,1-5-3 15,0 4-7-15,0-4-3 0,1 2-8 0,-1-2-7 0,2-1-9 16,1 1-4-16,-1 4-6 0,-1-4-3 0,3 2-3 0,-1 0-4 16,0 1-5-16,0 0-7 0,0 1-9 0,3 0-6 0,-2 1-5 0,0 0-3 15,1 1-3-15,0 1-4 0,1 0-3 0,0 0-5 0,3 1-3 0,-1 1-4 16,2 1-2-16,-2 0-3 0,2 1 0 0,2 1 1 0,0 1 5 15,-1-1 0-15,1 2 0 0,1 3 3 0,-1 0 2 0,1 0 5 0,-1 0 5 16,0 0 5-16,-3 3 6 0,1-1 6 0,1 1 4 0,-1 1 4 16,-4-1 4-16,-1 1 3 0,-1-1 4 0,-1-2 7 0,0 4 6 15,-3-3 10-15,-1 0 9 0,-2 0 11 0,-1-2 12 0,-3-1 11 0,1 0 10 16,-3-1 11-16,0 0 8 0,-2-4 10 0,-2 1 10 0,-1-1 7 16,0-1 8-16,-2-2 5 0,-1 3 5 0,-1-4-4 0,-2 0-5 0,2 0-7 15,-2-4-11-15,-1 3-9 0,2-3-10 0,-3-1-9 0,5 0-8 16,-4 0-14-16,4 0-17 0,1-2-25 0,-3 2-30 0,5-1-37 0,-2 0-41 15,3-2-67-15,1 0-82 0,4 2-109 0,0-1-124 0,1 0-70 16,2 0-43-16,1 0-25 0,4 1-13 0</inkml:trace>
  <inkml:trace contextRef="#ctx0" brushRef="#br0" timeOffset="343230.5218">15552 12163 434 0,'-3'-3'588'0,"-2"-2"11"0,0 3 8 0,0-4-96 0,0 2-152 16,-1-1-93-16,1 0-60 0,1-2-37 0,-3 4-27 0,2 0-18 16,-4-2-14-16,1 2-15 0,0-1-12 0,-1 1-15 0,-2 1-14 0,0 1-13 15,-3-1-13-15,1 2-9 0,-3 2-9 0,2-1-7 0,-2 2-5 16,-2 3-3-16,1-2-3 0,1 3 0 0,-3 3-1 0,2 0-2 16,-2 2-2-16,2 1 1 0,1 0-2 0,-1 4 1 0,2-1-2 0,1 0 1 15,3 2 0-15,1 0 2 0,1 2 3 0,3-1 2 0,3 3 5 16,-1-3 5-16,4 1 4 0,4-1 4 0,-1 1 5 0,3-2 4 0,3-2 5 15,4 3 3-15,3-5 3 0,1 1 3 0,5-1 1 0,2-2-2 16,3-2-3-16,0 0-4 0,7-5-6 0,0 2-6 0,1-6-11 0,-1 0-7 16,4-1-8-16,-1-1-6 0,0-3-9 0,-2-1-6 0,-3-2-8 15,0 2-4-15,-4-2-3 0,-3 0-6 0,-4-3-6 0,-1 5-12 16,-2-1-17-16,-5-1-20 0,-5 1-21 0,-4 0-29 0,-4 2-30 0,-3 0-47 16,-5 1-57-16,-3-2-86 0,-8 5-102 0,-3 0-59 0,-5 0-40 0,0 5-16 15</inkml:trace>
  <inkml:trace contextRef="#ctx0" brushRef="#br0" timeOffset="343863.4592">12771 12884 394 0,'-2'-1'519'16,"-1"1"-43"-16,-1-2-68 0,2 1-74 0,1 1-77 0,-1 0-51 16,-1 0-36-16,1 0-23 0,-1 0-14 0,1 0-13 0,1 0-13 0,-4 1-11 15,3 1-12-15,-1-1-9 0,-3 3-8 0,1 1-8 0,-1 0-7 16,0 2-5-16,-2 1-4 0,-5 1-1 0,2 3-1 0,-3 2 4 0,0 2 5 15,-4 3 5-15,2 0 7 0,-4 2 3 0,-2 2 4 0,1 1-2 16,-3 1 0-16,-1 1-5 0,-2 1-4 0,-1 4-3 0,-4-2-4 0,2 0-6 16,-3 2-6-16,-2-1-6 0,0 2-6 0,1 0-6 0,0-3-3 15,0 1-4-15,1-1-4 0,1 0-2 0,2-3-2 0,3-1-6 16,3-1-7-16,1-3-9 0,2-1-8 0,5-4-17 0,1-1-24 0,3-2-27 16,0-1-30-16,6-1-45 0,2-3-47 0,3-1-78 0,2-3-94 15,3-1-93-15,2-3-95 0,3 0-43 0,2-3-19 0,2-1-7 16</inkml:trace>
  <inkml:trace contextRef="#ctx0" brushRef="#br0" timeOffset="344180.0711">12589 13070 237 0,'2'-8'628'0,"-1"-1"12"0,-1 2 15 0,2 0-23 0,-2 1-42 0,3-1-122 16,-3 4-164-16,2 0-95 0,1-1-59 0,-1 3-32 0,1 0-15 16,2 1-10-16,1 1-5 0,0 0-10 0,1 3-12 0,1 2-16 15,2-1-15-15,3 3-13 0,-2 3-12 0,3 1-6 0,1-1-3 16,0 3 0-16,0 0 2 0,2 6 0 0,0-1 0 0,-1 2 0 0,1 1-2 16,0 3-2-16,1-2-2 0,0 4-1 0,-1 2-1 0,4 0 1 15,-4 3-1-15,4 0 4 0,-4-1 2 0,2 4 3 0,1-1 0 0,-3 3-1 16,1-3-6-16,0 2-6 0,-1 0-9 0,0-1-10 0,-1-2-12 15,2 2-13-15,-6-2-14 0,2-1-20 0,1 2-25 0,-4-5-29 16,3 0-35-16,-3-1-46 0,2-3-53 0,-4 1-91 0,1-5-107 0,-1 0-72 16,-3-4-51-16,3-1-20 0,-6-3-5 0,0-1 5 0</inkml:trace>
  <inkml:trace contextRef="#ctx0" brushRef="#br0" timeOffset="344646.4378">11922 14262 112 0,'-5'-8'538'0,"0"2"11"0,1-1 13 0,-1 2-66 0,1 0-104 0,0 1-89 16,1 0-83-16,2 1-49 0,-1-2-34 0,0 2-16 0,1 0-11 15,-2 2-7-15,3-1-6 0,-1 1-9 0,1 1-13 0,0 0-13 16,0 0-15-16,0 0-11 0,0 0-11 0,0 0-11 0,0 0-12 0,0 0-5 16,0 1-5-16,0 2-2 0,0 0-2 0,0 0 0 0,0 2 0 15,0 2-1-15,-2 0 2 0,2 2 0 0,-2 1 2 0,2 0 1 0,-1 2 3 16,-1 0 3-16,0 2 5 0,1-1-1 0,-1 1-7 0,-1 1-4 16,1-2-6-16,-1 2-10 0,0-2-15 0,-3 1-15 0,1 0-17 15,2-1-17-15,-2-1-19 0,2-1-21 0,1 0-23 0,-1-2-18 0,0-1-17 16,1-1-22-16,-2-2-24 0,4-1-29 0,-2-1-30 0,2-3-16 15,0 0-7-15,0 0 4 0,0-5 9 0,0-2 21 0,2 0 26 0,-2-3 31 16</inkml:trace>
  <inkml:trace contextRef="#ctx0" brushRef="#br0" timeOffset="344896.8206">11835 14295 15 0,'2'-20'215'0,"-2"-2"17"0,3 2 12 0,-1-1 8 0,-1 4 5 0,1-2 2 16,1 1 2-16,-1 1 0 0,-1 4 0 0,1 0-4 0,2 1-8 16,-2 0-15-16,1 4-17 0,0-1-17 0,-1 1-19 0,1 1-19 0,0 3-20 15,1-1-21-15,-1 1-17 0,0 1-19 0,1 2-15 0,1-1-14 16,2 0-12-16,1 2-12 0,1 4-11 0,-1-1-9 0,2-1-6 0,3 3-7 15,-3 1-4-15,3 1 0 0,-1 1 0 0,1 0 0 0,1 2 0 16,-1 4 0-16,0-2-1 0,-1 2 0 0,-1 0 1 0,0 2-2 0,0 1-1 16,-3 0 0-16,-1 0-1 0,0 1 0 0,-3 0-1 0,-1 1 0 15,-2-2 1-15,-1 3 0 0,-3-4 0 0,0 2 1 0,-2-1 1 16,-4-2 3-16,1-1 3 0,-3 2 4 0,-2-3 4 0,-1-1 3 0,-2 0 3 16,2-3 4-16,-2 0 2 0,-1-1 4 0,0-1 2 0,0-1 1 15,0-2-2-15,0-1-8 0,-1 1-14 0,3-3-23 0,0 1-27 16,1-2-36-16,2-2-38 0,0 2-81 0,2-3-98 0,0-2-109 0,4 3-108 15,1-5-61-15,0 0-32 0,4 0-16 0,1-1-9 0</inkml:trace>
  <inkml:trace contextRef="#ctx0" brushRef="#br0" timeOffset="345246.4464">13046 14149 258 0,'3'-4'634'0,"-3"0"11"0,2 2 14 0,0-1-20 15,-2 0-36-15,0 1-108 0,0 1-144 0,0-2-92 0,0 3-62 16,0 0-38-16,0 0-24 0,0 0-19 0,0 0-16 0,0 0-18 0,0 0-17 15,0 0-17-15,1 0-18 0,1 3-14 0,-2-2-14 0,1 2-10 16,-1 0-8-16,0 1-3 0,0 3-1 0,0 0 0 0,0 1 1 0,0 2 2 16,-1 0 2-16,-1 2 5 0,1-1 3 0,-3 4 5 0,1 0 4 15,0 0 2-15,-3 2 0 0,1-1-5 0,0 1-7 0,-1 0-10 16,-1 2-11-16,-2-1-14 0,1 0-13 0,0-2-20 0,0 3-19 0,-1-2-24 16,-1-2-28-16,2 0-33 0,-1 0-37 0,3 0-49 0,-1-3-57 15,3 0-80-15,0-3-93 0,0 0-61 0,-1-2-47 0,2-2-17 16,3-1-2-16</inkml:trace>
  <inkml:trace contextRef="#ctx0" brushRef="#br0" timeOffset="345444.896">13079 14178 289 0,'0'-8'638'0,"-1"1"14"0,-1 0 14 0,2 0 11 15,0 1-91-15,0 0-140 0,0 2-105 0,2-1-86 0,-1 2-59 16,1-2-46-16,1 2-30 0,0-2-22 0,2 1-17 0,0 1-16 0,4 1-18 15,-1 0-19-15,0-1-22 0,3 1-23 0,2 2-20 0,-2-5-19 16,3 5-16-16,1-2-13 0,0-1-14 0,0 3-13 0,0-2-16 0,0 1-17 16,-2 1-19-16,0 0-16 0,1 0-21 0,-4 1-22 0,-2 1-24 15,1 0-30-15,-1 1-29 0,-3 2-31 0,-2-3-56 0,-1 3-68 0,-2 0-38 16,-2 2-22-16,-3 0-5 0</inkml:trace>
  <inkml:trace contextRef="#ctx0" brushRef="#br0" timeOffset="345630.3492">12942 14382 537 0,'-5'2'597'0,"2"2"15"0,0-3-18 0,1 1-34 0,1 0-96 15,-1 0-126-15,2-2-80 0,2 0-58 0,-1 1-36 0,2-1-23 16,2 0-16-16,0 0-12 0,1 0-12 0,2 0-11 0,0-1-14 0,2 1-18 16,2-2-21-16,-1 0-24 0,3 2-24 0,-1-2-24 0,3-1-27 15,0 1-28-15,1 1-33 0,-1 0-33 0,1-2-38 0,-1 1-37 0,1 1-56 16,0 1-64-16,-2-2-81 0,-2 1-91 0,1 1-50 0,-3-2-30 15,-1 2-8-15,-1 0 1 0</inkml:trace>
  <inkml:trace contextRef="#ctx0" brushRef="#br0" timeOffset="345783.103">12992 14476 279 0,'-12'7'535'0,"-1"-2"-1"0,2 2-5 16,0-2-83-16,3 0-122 0,2-2-85 0,1 1-63 0,0-1-41 15,4 0-28-15,-1 0-16 0,2 0-10 0,2 0-6 0,2 0-3 16,1 0-3-16,3 0-4 0,0-1-5 0,6-1-7 0,1 1-13 0,2-2-15 15,2 0-26-15,3 0-31 0,3 0-44 0,1 0-53 0,2-2-89 16,2-1-109-16,3-1-98 0,1-1-92 0,0-1-49 0,1 0-27 16,1-3-13-16</inkml:trace>
  <inkml:trace contextRef="#ctx0" brushRef="#br0" timeOffset="346347.2793">15052 13156 385 0,'6'-6'502'0,"-2"1"-59"15,0-3-94-15,0 1-74 0,2 2-63 0,-5-2-40 0,2 2-26 0,1 0-18 16,-1-2-11-16,0 5-6 0,0-2-3 0,-1 0-2 0,0 2-1 15,1-1-5-15,-2 0-7 0,2 1-5 0,-3 1-5 0,2-2-8 0,-1 3-7 16,-1 0-3-16,0 0 2 0,0 0-1 0,0 0 1 0,0 0 2 16,0 0-1-16,-1-2-1 0,1 2 1 0,-2-2-2 0,2 2-2 15,0 0 0-15,0 0-1 0,0 0-1 0,0 0-2 0,0 0-2 0,0 0-2 16,0 0-2-16,0 0-2 0,0 0-5 0,0 0-3 0,0 0-4 16,0 0-4-16,0 0-5 0,0 0-4 0,-3 0-5 0,3 0-7 0,-1 0-2 15,-1 2-5-15,1 0-4 0,-1-2-3 0,0 3 0 0,-1-2 0 16,1 4 2-16,-1-1 1 0,0 2 3 0,-2 2 1 0,-1 2 1 15,0 2 2-15,-2 0 3 0,-2 5 0 0,-1-1 3 0,-1 4 1 0,-2 1 1 16,-1 1 0-16,-2 3-1 0,-1 3-3 0,0 0-2 0,-6 3 1 16,3-2-1-16,-1 2 0 0,-2 3-5 0,1-1-6 0,0-1-10 15,0 0-11-15,1 2-15 0,-2-5-16 0,6 1-25 0,-2-2-26 0,4-2-37 16,0-2-45-16,5-2-61 0,-1-2-71 0,4-4-105 0,1 1-124 16,4-2-67-16,2-5-39 0,1 2-16 0,1-5-1 0</inkml:trace>
  <inkml:trace contextRef="#ctx0" brushRef="#br0" timeOffset="346696.866">14464 14074 366 0,'3'-3'513'0,"0"0"18"0,2 0-64 0,0-1-105 0,-2-1-69 0,2 2-55 16,-2 0-26-16,3 0-13 0,-3 1-3 0,0-1 1 0,1-1 2 15,-3 3 2-15,1-1-7 0,0 0-13 0,-2 2-19 0,0 0-20 16,0 0-22-16,0 0-21 0,-2 2-18 0,0 0-16 0,1 1-12 0,-1 2-10 16,0-3-9-16,-1 4-9 0,2 0-7 0,-1 1-5 0,-1 4-5 15,0 0-3-15,0 2 0 0,-2-1-1 0,2 5 2 0,-4-2 1 0,3 1 1 16,-4 1 1-16,3 2 0 0,-1-1 0 0,-1 0-2 0,3 0 0 15,-5 1-1-15,2-2-3 0,1 0-3 0,-1-1-5 0,2 1-10 16,-1-4-11-16,0 1-14 0,3-2-17 0,-2 0-17 0,0-2-22 0,4 0-23 16,-3-1-26-16,3-1-30 0,-2-2-35 0,3 0-34 0,3-3-36 15,-2 0-82-15,3-1-104 0,0-2-69 0,1-4-50 0,0 3-18 0,1-5-3 16,4 0 11-16</inkml:trace>
  <inkml:trace contextRef="#ctx0" brushRef="#br0" timeOffset="346880.3095">14576 14021 124 0,'-3'-12'610'0,"2"4"16"0,-1-2 13 16,0 3 12-16,1 1-77 0,-1 0-123 0,2 1-97 0,0-2-84 15,2 2-54-15,-1 1-40 0,1 1-31 0,1-2-26 0,0 3-24 16,1-1-24-16,0-1-26 0,4 1-27 0,-2 2-27 0,2 0-26 0,3-2-27 16,0 1-27-16,-1 1-25 0,4 1-24 0,-1 0-24 0,-2 0-24 15,3 0-24-15,1 0-25 0,-3 3-32 0,-1-2-34 0,1 2-39 0,0 0-39 16,-4 3-62-16,-2-2-72 0,0 3-32 0,-3-2-12 0,1 2 4 15</inkml:trace>
  <inkml:trace contextRef="#ctx0" brushRef="#br0" timeOffset="347046.062">14478 14164 65 0,'-8'4'513'0,"2"-1"16"0,2 1-36 16,-3-1-61-16,4-1-72 0,0-2-76 0,1 3-51 0,0-3-39 15,1 2-19-15,1 0-13 0,0-2-6 0,1 0-1 0,1 1-4 16,1-1-6-16,0 2-11 0,4 0-12 0,-1-2-15 0,3 0-15 0,3 0-12 15,0 0-13-15,1 0-15 0,1-2-18 0,4 0-23 0,-3 2-27 16,4-1-33-16,0-3-40 0,0 4-47 0,2-3-53 0,1 1-106 16,0 0-134-16,0-1-94 0,0-2-72 0,0 1-38 0,-1-1-20 0,4 0-5 15</inkml:trace>
  <inkml:trace contextRef="#ctx0" brushRef="#br0" timeOffset="347496.8624">15457 12956 401 0,'-5'-5'569'16,"0"2"15"-16,4 0 15 0,-3-2-97 0,1 2-156 0,1-1-85 0,0 1-54 15,0-2-28-15,2 1-16 0,-1 1-9 0,1 0-5 0,0 0-8 16,0 0-6-16,0 2-12 0,0-2-16 0,0 3-16 0,0 0-16 15,0 0-14-15,0 0-12 0,0 0-11 0,1 0-10 0,1 0-7 0,0 3-5 16,0-1-4-16,1 1-3 0,2 4-2 0,0-2-3 0,1 3-1 16,4 0-1-16,-2 5 0 0,-2 1 2 0,4 2 0 0,2 0 2 0,-1 4 1 15,2-1 1-15,-1 4-1 0,3-1-1 0,0 3-1 0,0 3-2 16,2-1-2-16,0 2-2 0,-1 0-7 0,3 3-9 0,-3-1-9 16,5 0-6-16,-5 4-12 0,2-3-12 0,0 3-18 0,-2-3-18 0,1 1-27 15,-3 1-28-15,2-3-41 0,-2 1-45 0,-1-3-60 0,0 1-66 16,-2 1-85-16,0-5-95 0,-2 1-49 0,-1 0-26 0,1-6-6 15</inkml:trace>
  <inkml:trace contextRef="#ctx0" brushRef="#br0" timeOffset="348066.0338">16067 13998 1 0,'3'-5'542'0,"-1"2"14"0,0-1 14 0,-2-1-65 15,0 4-102-15,0-2-84 0,0 1-73 0,0-1-46 0,0 1-29 16,-2 0-24-16,0 1-17 0,-1-3-14 0,1 3-14 0,-1-1-11 0,-2 0-11 15,1 2-15-15,-3 0-15 0,0-3-14 0,-1 3-14 0,-2 0-8 16,-1 0-8-16,0 3-2 0,-4-3-2 0,1 4 0 0,-2 1 3 16,-1-1 0-16,-1 2 3 0,0 0 2 0,-3 1 3 0,1 2 1 0,-1 1 2 15,-1 2 1-15,0 0-1 0,3 2 0 0,-2 1-2 0,1 0-1 16,1 1-1-16,0 1-1 0,5 0-1 0,-4 1-1 0,4-2-1 0,0 3-1 16,1-2-1-16,2-2-3 0,3 2-1 0,0-1 0 0,3-1 2 15,0 0-1-15,1-1 3 0,3-1 2 0,2-1 2 0,1 0 1 16,4 0 1-16,0 0 0 0,2-4-1 0,2-1-3 0,2 1-3 0,3-2-3 15,0-1-8-15,1-1-5 0,5-3-6 0,-1 1-6 0,1-2-6 16,-1-2-7-16,2 1-6 0,-1-3-5 0,1 2-3 0,-3-4-1 0,0 0 0 16,0 1 5-16,-2-2 5 0,-1 1 8 0,-2-1 10 0,-2-1 13 15,-1 1 14-15,-2 0 9 0,-3 0 11 0,-1 0 8 0,0 2 11 16,-2-1 7-16,-3-1 6 0,0 3 6 0,0-2 2 0,-3 2 2 16,1-1 2-16,-2 3-2 0,-1-3-2 0,-2 2-4 0,0-1-8 0,-1 1-6 15,1 1-6-15,-1 2-4 0,-1-2-6 0,1 2-7 0,0 2-4 16,-3-1-4-16,3 3-4 0,0 0-4 0,0 1-3 0,1 0-4 0,-1 1-3 15,1 2-1-15,-1 1-1 0,1 0-1 0,0 1 0 0,3 4-4 16,-3 0-4-16,2-1-12 0,-1 2-15 0,3 1-22 0,-2 3-24 0,2 1-39 16,-2 0-45-16,2 1-81 0,-2 0-98 0,2 1-107 0,-3 1-113 0,1 0-58 15,0 0-30-15,-1 0-14 0,0-3-4 0</inkml:trace>
  <inkml:trace contextRef="#ctx0" brushRef="#br0" timeOffset="351963.0724">16010 9915 93 0,'-5'-9'422'0,"1"-2"-85"0,-1 1-126 0,0 1-64 0,-2-1-32 15,2 0-17-15,0 1-9 0,0 0-4 0,0-1-1 0,0 0-4 16,2 0-5-16,-3 1-8 0,3 1-6 0,-2 0-8 0,0-1-8 0,2 1-9 15,-2-1-7-15,2 0-5 0,-3 1-5 0,3-1-4 0,-2 2-1 16,0-1-4-16,0 1-2 0,-3-1-2 0,2 1-3 0,-2 0-2 16,2 1-2-16,-2-2-1 0,-3 0-3 0,2 3 0 0,-3-2-3 0,0 0-1 15,-1 0 0-15,-1 1-1 0,0-1-1 0,-2 0 1 0,0 1 1 16,-1 0 1-16,-1 1 2 0,-1-2 0 0,-1 2-1 0,1-4 1 0,-2 6-2 16,-2-6 0-16,0 4 0 0,-2-3 1 0,1 3 0 0,-1-2 1 15,-2 1-1-15,-1-1-1 0,1 1-2 0,-1-1-1 0,0-1-2 16,0 1 2-16,-2 2 3 0,2-3 3 0,-4 2 2 0,0-2 4 15,2 3 2-15,-3-3 0 0,0 2 2 0,2-1 0 0,-3 0 2 0,1 0 3 16,-2 2 4-16,1-2 2 0,0 2 4 0,-2 0 0 0,-2-1 0 0,2 1 0 16,-2 1 2-16,0-1-1 0,-1-1 0 0,-1 1 1 0,0 3 0 15,-1-2 1-15,0-1-1 0,3 1 1 0,-3 1-2 0,3 1-1 16,3 0-2-16,-1 1-1 0,1 1-1 0,0 0-2 0,-1 0-4 0,5 0-2 16,-1 1-3-16,2 1-1 0,0 0-3 0,2 1-2 0,-1 1-1 15,5 1 0-15,-3-1 1 0,4 0 0 0,-3 1 2 0,4 1 1 16,0-1 2-16,2 0 0 0,-4 3 2 0,6-3 2 0,-4 4 2 0,4-4 1 15,-2 2 1-15,1 3 3 0,-1-3 0 0,2 1 0 0,-2 1 3 0,2-2-1 16,0 2 0-16,-3 0 0 0,3-2-1 0,-2 5-2 0,1-2 1 16,2-1 0-16,-4 0-2 0,5 1 1 0,-3-1-2 0,1 0 0 15,2 2 0-15,-5-3-1 0,5 4-1 0,-3-4 0 0,1 3-1 0,0-2 0 16,-1 1 0-16,1 0 1 0,-2 0 2 0,3 0-1 0,-1 0 0 16,-1 1 1-16,3-2 1 0,-4 0 0 0,5 2 2 0,-2-3 0 15,0 1 0-15,1 1 1 0,1-2 0 0,2 0-2 0,1 0 1 0,-2-1 0 16,3-1-1-16,0 0 2 0,0 0 0 0,3-2 1 0,-3 1 1 15,3 0 0-15,-1 0 1 0,-2 0 0 0,3 0-1 0,-2-1 1 0,1 1-1 16,-2-1 0-16,1 1-1 0,-1-1 0 0,-1 1-1 0,0-1-3 16,0 1-2-16,-1 0-2 0,-1 0-2 0,1-1-2 0,1 1-3 0,-4 2-3 15,2-2-2-15,-4 2-1 0,4-2-2 0,-2 1 1 0,-2 2-3 16,1-3 0-16,2 3-1 0,-1-2-1 0,0 2 0 0,0 0-2 0,-1-1 1 16,4 0 0-16,-4 1-1 0,4-1 0 0,-1 2 0 0,3-2 1 15,-2 1 1-15,-1-1 1 0,3 1-2 0,-3-1 2 0,4 2 0 0,-1-2 0 16,0 2 2-16,2-2 0 0,-1 1 2 0,1 1 3 0,-1 0 1 15,2 0 3-15,-1 1 3 0,1 0 0 0,0 0 2 0,0 2 1 0,-1-1 3 16,1 2 3-16,-2-1 1 0,-1 2 5 0,3 1 3 0,-3-1 3 16,0 1 1-16,0 0 1 0,1 1 3 0,-2 1-1 0,-1 0 1 0,2 0 3 15,-3 3 1-15,3-1 0 0,-5 0-1 0,3-2-1 0,0 5 0 16,-2 0-1-16,-1-2-4 0,2-1-1 0,-2 4-4 0,2-1 0 16,0 1-3-16,0 0-2 0,-2 0-2 0,3 1-2 0,-2 0-1 0,2 0-2 15,0 0-1-15,-3 0 0 0,3 0-1 0,-1 0 1 0,0 0 1 16,0 1 0-16,1-2 0 0,-1 0 0 0,1 3 2 0,0-3-1 15,-2 1-2-15,2 0 0 0,-1 2-2 0,1-2-2 0,-2 1-3 0,2 0 1 16,-1 1-1-16,-1 3 0 0,2-2 1 0,0 1 1 0,-3-1 1 0,3 2 1 16,-1 0 1-16,-2 1-1 0,2-2 4 0,-2 6 0 0,2-5 1 15,-2 3 3-15,3-1 1 0,-4-2-1 0,4 3 1 0,-2-2-1 16,0 2-3-16,0-2-1 0,2-1-1 0,-1 2-2 0,-1-1 0 0,3-2-2 16,-1 1-1-16,0-2 0 0,1-1-2 0,2 0 1 0,-2-1-1 15,2-1-1-15,-1 1 1 0,2-4-2 0,-1 4-1 0,1-3-1 16,-2 0-2-16,3 1 0 0,-2-3-2 0,2 1 1 0,-3 0-2 0,2-1 0 15,-1 1-2-15,1-2-1 0,-1 2-1 0,1-2-2 0,-2 3 1 16,3-3-1-16,-2 3-1 0,0-3 2 0,0 2 0 0,2 0 3 0,-3 0 3 16,3 0 3-16,-2-1 4 0,1 3 3 0,-2-2 2 0,3 0 2 0,0 2 3 15,-1-2 3-15,1 0 3 0,0-1 1 0,0 3 1 0,0-2 3 16,0-1-1-16,2-1-1 0,-1 3-1 0,2-5-2 0,1 1-3 0,-1 0 0 16,2-1-2-16,0 0-1 0,0-3-2 0,1 1-1 0,-1-1-1 15,3 3-2-15,-2-5 1 0,1 3-1 0,-1-4-2 0,2 3 1 16,0-1-1-16,0 0 0 0,-3 0 0 0,3-1 0 0,0 0-1 15,-1 0 0-15,-1 1 1 0,2 0-1 0,-1 0-1 0,-1-1 1 0,2 1-1 16,-2 1 0-16,-1-1 1 0,2 1 0 0,-1-1-1 0,0 1 0 16,-1-1 0-16,0-2 2 0,1 6-2 0,-1-5 0 0,-1 4 1 0,1-3-1 15,-1 2 0-15,1 0 0 0,2-1-1 0,-1 1 1 0,0-2-4 16,-1 2 1-16,1 0 0 0,1 0-2 0,-1-1-2 0,1 1 0 0,-1-2-2 16,2 0-1-16,-3 2-1 0,3-3-1 0,0 2-1 0,0 0-1 15,0-1 0-15,0 1 0 0,0-1-2 0,0-1 1 0,0 0 0 16,0 0 0-16,0 2-1 0,0-2 1 0,0 0-1 0,0 0 2 0,0-2-2 15,-1 2 2-15,-1-1 0 0,2 0-1 0,-1 1 1 0,-1 0 1 0,2 0 2 16,-2-1 0-16,2 1 2 0,-1-1 1 0,-1 1 3 0,2-2 2 16,0 2 2-16,-1 0 0 0,1-1 2 0,-2 1 1 0,2-2 1 15,0 1 2-15,0 3 0 0,-2-2 1 0,2-2 0 0,0 2 0 16,0 0-1-16,-1-2 1 0,1 2 0 0,-2-2-1 0,2 2 0 0,0-2-1 16,0 0 1-16,0 2 0 0,-2-1-1 0,2 1-1 0,0-2 1 0,0 1-1 15,0-1 0-15,0 0-1 0,0 3 0 0,0-3-1 0,-3 1 1 16,3-1-2-16,0 1 1 0,0-1-1 0,-1 0 1 0,1 0-1 15,-2 0-1-15,2 0 0 0,0-1 0 0,0-1 2 0,-3 1-2 0,3 0 0 16,0 0 0-16,0-1 0 0,0 0 0 0,0 2 1 0,0-1 0 16,0-1-1-16,0 1 0 0,0-1 0 0,0 1 0 0,0-2 0 15,0 3 0-15,0-2-1 0,0 1 1 0,0 1 1 0,0-1-1 0,0-1 0 16,0 0 0-16,0 1-1 0,0-1 0 0,0 1 0 0,0 0 0 16,0-1 1-16,3 1-2 0,-3-1 0 0,2 1-1 0,-1-1-2 0,-1-1 1 15,3 1-3-15,-1-1-1 0,1 0-2 0,-1 0 0 0,0 3 0 16,1-3 2-16,0 2-2 0,0-1 0 0,0-2-2 0,0 2 1 0,2-2 0 15,-2 1 1-15,2 0 0 0,-2 0 1 0,2 0 2 0,0-1-1 16,-1 2 0-16,1-2 0 0,1 1-1 0,-1-1 1 0,0 0-2 16,1 2-2-16,2-2 1 0,-2 1 0 0,-1-1-1 0,3 1-1 0,0 0-1 15,-2 0 0-15,2 0-1 0,2-2 1 0,-1 0-2 0,-1 1 2 16,0 0 0-16,3 0 3 0,-2 0 0 0,1 0 1 0,2-2 1 16,-2 1 1-16,3 2 2 0,-1-1 0 0,0 0 1 0,1 1 1 0,0-2 1 15,0 0 1-15,1 1 2 0,1 0-1 0,0 0 0 0,0 0-1 0,2 0 0 16,-1 1-1-16,1-1-1 0,2 2 1 0,-3-3-1 0,4 4 1 15,-2-4-1-15,4 3 0 0,-2-2-2 0,2 0 0 0,-2 1-1 16,3 1 1-16,-1-2-1 0,1 1-1 0,0-1 0 0,1 1 0 0,1 0-1 16,2 0 0-16,-3 1 0 0,3-2-1 0,1 0-1 0,1 1-3 0,-1 1 0 15,2-2-2-15,0 1 0 0,0-1-2 0,0-2 0 0,-1 3-1 16,2-1 0-16,-1 1 0 0,0-2-1 0,0-1 0 0,0 2-1 0,-1 0 1 16,1 0 1-16,0 0 1 0,-2 0 3 0,2-2 4 0,-1 3 2 15,-2-3 3-15,1 3 3 0,-4-1 3 0,3-1 1 0,1 0 2 0,-4 1 1 16,1 0 3-16,0 0 1 0,-2 0 3 0,0 0-1 0,1 0 1 15,-2-1-1-15,1 3 1 0,-1-1-2 0,1-2-1 0,-1 2 0 0,-1 0 0 16,1 0 1-16,3 1-1 0,-1-1 0 0,-2 1 0 0,4-2 0 0,-1 4 0 16,2-3 0-16,-2 1 1 0,3-1-1 0,1 1 0 0,-3 0-1 15,4-1 0-15,0 1-3 0,0-2 0 0,2 0-2 0,-2 1 0 0,0 1-2 16,3-3-2-16,-1 3-3 0,-2-2 0 0,0 2-3 0,2-2-4 0,-1 0-4 16,-1 1-2-16,0 1-3 0,2-2-4 0,-4-3-2 0,2 4-2 15,0-1-1-15,-3 1-2 0,-1-2-1 0,2 1-1 0,-1-1 0 0,0 1-3 16,-2-1-1-16,0 2 2 0,1-1 0 0,-2 0 2 0,-1-2 1 15,3 1 0-15,-1-1 1 0,-2 2-1 0,2-2-1 0,-2 2-1 0,4-4-4 16,-2 3-1-16,0-1 0 0,0-1-1 0,1 2 0 0,1-4-2 0,-2 2 1 16,2 0-1-16,1 0 0 0,-1 0 1 0,3-1 0 0,-3 1 2 15,3-2 2-15,-1 1 2 0,-1 1 1 0,2-2 3 0,-3 2 0 0,2-2 1 16,-1 3 1-16,2-1-1 0,-3-3 2 0,1 3 0 0,-1-2 0 16,2 2 1-16,-3 0-1 0,1 0 0 0,0-2 1 0,-3 2 0 0,1 1 2 15,2-1 2-15,-3 0 4 0,1-1 4 0,-4 3 3 0,4-3 6 0,-3 1 3 16,2-2 6-16,-3 2 4 0,2 1 7 0,-1 0 4 0,0-1 3 15,-2 1 3-15,2 1 3 0,-2-2 2 0,-1 1 2 0,2-2-1 0,-3 1 1 16,0 1 0-16,-1-1-2 0,3 0-1 0,-5 0-1 0,1 1-2 16,3-1-3-16,-4-1 0 0,2 1-2 0,-2 1 0 0,0-1 1 0,0-1-1 15,0 0 0-15,0-1 0 0,0 1-1 0,0-1 1 0,-2 2-4 0,0-1 1 16,2-1 0-16,-2 2-1 0,1-1 1 0,-1-1 0 0,1 1-3 16,1 1 1-16,-2-2-3 0,0 1-2 0,-1-2-1 0,3 1-1 15,-2 1-1-15,1-2 1 0,-1 1 0 0,2 1-1 0,-2-2-2 0,1 1 0 16,1 1-3-16,0-2 0 0,-2 1-1 0,4 1-1 0,-4-2-1 0,4 0-2 15,-1 0-3-15,0 0-4 0,-2 0-6 0,4 0-5 0,-6 0-4 0,4 0-3 16,-2 0-3-16,2 0-2 0,-2 0-2 0,2-2-1 0,-3 1-1 16,1-2 1-16,0 1 0 0,-2 1 2 0,1-2 3 0,-1 0 4 0,0 0 5 15,-2 0 7-15,-1-2 3 0,0 2 4 0,1-1 6 0,-2-1 4 16,0 0 4-16,1 0 4 0,-1-2 5 0,0 3 3 0,-1-2 2 0,0-1 3 16,0 1 1-16,-1 0 3 0,-1-2 0 0,4 2 3 0,-4-1-1 15,1 1 2-15,1-1 4 0,-1 0 0 0,0-1 1 0,-1 3-1 0,3-4 1 16,-3 4 0-16,1-2 0 0,0 1 2 0,-1 0 3 0,2-2 1 0,-3 4 1 15,1-1 0-15,2-2 1 0,-2 1-3 0,0-1-1 0,0 3-3 16,2-2-2-16,-3 2-3 0,1-3-1 0,1 3-3 0,-1 0-2 0,1-2-3 16,-2 1-1-16,0 1-3 0,0-1 0 0,2 1-1 0,-3-1-1 0,2-1 1 15,-2 2 0-15,0 0 1 0,0-1 2 0,0 0 1 0,2-2-1 16,0 2 2-16,-1-1-1 0,0-1 0 0,0-1-3 0,0 1-1 0,1-1-1 16,-1-2-1-16,2 0 4 0,-1 0-2 0,1-2 0 0,1-1-2 15,-1-1-1-15,3 1 0 0,-1-2-1 0,1-2 0 0,0 1-2 0,0-2 1 16,-1-1 1-16,2 0 2 0,1 0 2 0,-2-1 0 0,-1-1 0 15,3 0 0-15,-3 0-1 0,2-1 1 0,-1-2 1 0,-1 3-1 16,0-2 0-16,0-1 0 0,1 0 0 0,-1 0 0 0,-1 0-1 0,-1-1 0 16,3-1-2-16,-2-1-1 0,1-1-3 0,-2 1-1 0,3-2-3 15,-2-1-1-15,-1-1-2 0,2-1 0 0,1 1-2 0,-1-3 0 0,0 3 0 16,0-5-2-16,2 3-1 0,-2-2-1 0,0 1-1 0,1 0 0 16,-1-3 2-16,0 4 1 0,0 1 2 0,3-2 2 0,-5 0-1 0,2 3 3 15,1-3 4-15,-2 3 2 0,1-1 2 0,-2 1 3 0,3 2 2 16,-2-2 1-16,-3 3 3 0,3 0-1 0,-2-1 2 0,2 2-1 0,-2-2 1 15,0 2 0-15,-2 1-1 0,2-1-1 0,-2-1-4 0,2 1-3 16,-2 0-1-16,1 0-3 0,-2 1-1 0,1-2-2 0,2 1-2 16,0 0-3-16,-2-1-2 0,2 0-1 0,-2-1-1 0,3 0 0 0,-3 0-1 15,2-3-2-15,-2 3 0 0,2 0-1 0,2-2 0 0,-2 3-2 16,0-1-2-16,0 1 0 0,2-1-1 0,-3-1 0 0,1 2-3 16,3-1 0-16,-2 2-3 0,1-2-1 0,-1 0 0 0,2 3 2 15,-4-1 1-15,3-1 3 0,-1 3 2 0,-1-2 2 0,3-1 3 0,-4 1 0 16,1 0 3-16,-2 2 3 0,2-1 3 0,-1 0 0 0,-3 1 4 15,1 1 2-15,-1-2 1 0,-1 3-1 0,0-1-1 0,-1 0-1 0,-1 0-2 16,1 0-1-16,-3 0-1 0,1-1 0 0,-2 2-2 0,2-2-1 0,-2 2 0 16,-1-1-1-16,0 0-1 0,1 0-1 0,0-1-1 0,0 3 1 15,1-3-1-15,-4 4 0 0,5-1 0 0,-2-3-2 0,2 3 1 16,0-1-2-16,-2 0 1 0,2 1-3 0,1 0 0 0,-1 1 1 0,3-3-2 16,-1 4-1-16,1 1-1 0,0-3-2 0,1 2 1 0,-1 0-1 15,3 0-1-15,-1 0 1 0,-1-1 0 0,2 3-2 0,1-2 1 0,-3 0-1 16,1 1 1-16,-1 1-1 0,1 0 3 0,-2 0 2 0,2-1 2 15,-2 1 1-15,0 2 2 0,0-3 1 0,-2 2 1 0,2 0 2 0,-2 0 2 16,-1 0 1-16,2 0 1 0,-3 2 3 0,1 0 1 0,0-1 0 16,-1 0-1-16,0 0-1 0,1 2 1 0,-2 1-1 0,2-3-1 15,-2 4 1-15,2-3-1 0,-3 2-1 0,3 0-1 0,-3 1 1 0,1 0-1 16,0-2-1-16,0 1 1 0,-1 1 0 0,3 0-1 0,-2 0 1 16,0 0-1-16,2-1-1 0,-2 3 0 0,0-2 0 0,1 0 0 15,-1 2 0-15,2-1 1 0,-2 1-1 0,2-1 0 0,-2 0-1 16,2 1 0-16,-2 1-1 0,-1-1 1 0,3 1-1 0,-2-1-1 0,2 1 1 15,-2-1 0-15,2 0 0 0,-2 1 0 0,1-2-1 0,-1 2 1 0,2 0-1 16,0 1 0-16,-1-1 0 0,1-1 0 0,0 0-1 0,0 3 1 16,-1-1 0-16,0-1 0 0,1 1-2 0,1-1 2 0,-1 2-1 0,0-3 0 15,0 3 1-15,0-1-1 0,-1 1 1 0,1 0-1 0,-1-1 1 16,1 1 0-16,-1 1 0 0,1-2-2 0,2 3 1 0,-3-3-1 16,1 1 1-16,2 0 0 0,-3 0-1 0,1 4 1 0,-1-3-2 0,1 0 1 15,-1 0 1-15,1 0-2 0,0 1 2 0,0-1-2 0,0 0 2 16,-1 1-1-16,1-2 1 0,0 2 0 0,0 1 0 0,2-2 1 15,-3 0 0-15,3 1 0 0,-2 0-1 0,1 0 1 0,0 1 0 0,-1-2-1 16,1 0 0-16,1 1 1 0,-1-1-1 0,-1 1 0 0,1-2 0 16,-2 1 0-16,3 0-1 0,-1-1 1 0,0 4 0 0,-1-4-1 15,2 3 0-15,-3-2-1 0,3 0 2 0,-3 2-1 0,1-2 1 0,0 1 0 16,1-2 0-16,-2 1 0 0,1-1 0 0,0 3-1 0,-1-2 1 16,0 0 0-16,0 0-1 0,0 0 2 0,0 0 0 0,-1 1 1 0,0 0-2 15,0-1 1-15,-2 1 0 0,1-2-2 0,-1 1 0 0,-2-1-1 16,1 0 0-16,0 0-1 0,-2 0-1 0,-2 0-2 0,0 0 2 0,-1-1-1 15,-1 1 0-15,-2-2 1 0,-1 0 0 0,-1 0 3 0,0-3 2 0,-3 4 3 16,-3-2 2-16,0-1 4 0,1-1 1 0,-4 2 2 0,0-4-1 16,-2 2-4-16,-1-1-10 0,0-1-15 0,-1 2-19 0,-5-5-21 0,1 0-30 15,-2 3-34-15,1-2-52 0,-2 0-58 0,-3-4-101 0,1 1-121 16,-2 2-72-16,1-4-48 0,-2-1-24 0,-3-1-10 0</inkml:trace>
  <inkml:trace contextRef="#ctx0" brushRef="#br0" timeOffset="356262.6271">22541 5322 456 0,'2'-5'482'0,"-1"3"-56"16,2-3-65-16,-3 2-70 0,2-1-42 0,0 1-24 0,-2-2-14 15,1 1-11-15,-1 1-9 0,0 1-5 0,0 0-8 0,0 1-6 16,0-1-7-16,0-1-5 0,0 3-9 0,2-2-11 0,-2 2-10 0,0 0-11 15,0 0-11-15,0 0-13 0,0 0-11 0,0 0-12 0,0 0-12 0,0 0-10 16,0 0-12-16,0 0-12 0,0 0-10 0,0 2-9 0,0 1-9 16,0 0-3-16,0 1-5 0,0-1-4 0,0 2 1 0,0 2-2 15,0-2 0-15,0 3 1 0,0 1 1 0,0 0 2 0,0 3 1 16,0-2 2-16,0 4 4 0,0-2 0 0,-2 3 3 0,2-1 3 0,-1 1-5 16,1 0-8-16,-4 2-9 0,3 0-13 0,-1-1-11 0,1 1-12 0,-4 0-15 15,2-2-17-15,1 2-23 0,-1 0-25 0,0-3-34 0,1 1-36 16,-1-1-51-16,3 1-55 0,-1-3-81 0,1 0-92 0,0-2-59 15,1-3-45-15,-1-2-16 0,3-1-6 0</inkml:trace>
  <inkml:trace contextRef="#ctx0" brushRef="#br0" timeOffset="356662.7953">22685 4913 568 0,'-5'-14'634'0,"2"0"12"0,2 2 8 0,-3 2-100 15,1 2-154-15,0-1-102 0,1 1-77 0,1 4-50 0,-4-2-39 0,5 3-25 16,-1-1-19-16,-1 2-20 0,2 1-18 0,0-1-21 0,0 2-19 0,0 0-16 16,0 0-10-16,-1 2-8 0,1 1-6 0,-2 1-3 0,0 0-1 15,2 3 2-15,-1-2 2 0,-1 4 3 0,1-1 5 0,1 1 3 16,0 0 5-16,0 1 5 0,0 3 4 0,0-3 0 0,0 1 1 16,0-1-2-16,1-2-1 0,1 1-1 0,-1 0-2 0,3-2-1 0,-3 1-1 15,2-3-2-15,3 0-1 0,-3 0 2 0,2-3-1 0,0 1 2 16,2 1 0-16,2-4 2 0,-1 0 3 0,1-2 2 0,-1 0 4 15,3-3 5-15,0 2 2 0,-1-4 6 0,2 2 1 0,-2-5 4 0,2 3 2 16,-4-4 2-16,2 1 3 0,-2 0 0 0,0-2 0 0,-2 1 1 0,1-3-1 16,-4 3-1-16,0-1 2 0,-1-1-1 0,-1 1-2 0,-1 0-1 15,-1 2-5-15,-1 0-2 0,-1 2-5 0,0 0-3 0,-1 0-5 16,-2 1-4-16,-1 3-2 0,0-1-2 0,-1 2-2 0,-2 3-2 0,0 0-3 16,-2 0 0-16,3 3-2 0,-5 2 0 0,1 2-1 0,0 0-1 15,1 1-3-15,0 5-5 0,-2 0-4 0,1 2-10 0,1 1-10 0,-1 1-16 16,4 2-16-16,0 3-19 0,1 0-20 0,3-2-25 0,-2 1-22 15,4 3-28-15,0-2-28 0,2 2-30 0,2-2-33 0,2 0-36 0,0 0-39 16,2-1-53-16,0 1-60 0,1-5-30 0</inkml:trace>
  <inkml:trace contextRef="#ctx0" brushRef="#br0" timeOffset="357079.3106">22831 5269 523 0,'0'-4'611'0,"0"-1"15"0,-2 1-67 16,0 1-111-16,2-2-82 0,-1 2-70 0,1 0-47 0,0 2-34 15,0 0-25-15,0-1-22 0,0 2-25 0,0 0-25 0,0 0-27 16,0 0-28-16,0 0-24 0,0 0-19 0,0 2-17 0,0 0-13 0,1 1-9 16,-1 3-8-16,2-1-4 0,0 2-2 0,-2 1-1 0,1 0-1 15,-1 4 2-15,2 0 3 0,-1 0 4 0,-1 1 7 0,2 2 3 0,-2 0 2 16,0 0 1-16,0 2 3 0,-2-1 2 0,2 2 0 0,-3-1 2 16,2-1-1-16,-1 0 2 0,-1 1 2 0,-1-1 1 0,1-2-1 15,2-1 2-15,-3-1 2 0,3 0 3 0,-2-1 3 0,2-3 3 0,-3 0 2 16,4-1 6-16,-1-2 7 0,-1 2 7 0,2-5 10 0,0 1 15 15,0-1 21-15,0-2 15 0,0 0 12 0,0 0 4 0,0 0 1 0,3-3-2 16,1-1-3-16,-3-1-5 0,5-2-5 0,-1 0-8 0,1-3-3 16,-1-1-10-16,3-1-8 0,1-1-17 0,1-2-22 0,1 0-16 15,2 0-13-15,-2-2-5 0,3 1-2 0,-1-1 1 0,1 0 0 0,-2 2 1 16,1-1 1-16,1 3-3 0,-3-1-4 0,3 2-1 0,-1 2-4 16,-1-1-3-16,-2 2-1 0,0 1-3 0,0 3-4 0,0-1-3 0,-2 3-1 15,0-1-2-15,0 4-2 0,0-2-3 0,-2 2 0 0,-1 2-1 16,2 1 0-16,0-1 0 0,0 3 2 0,-3 1 2 0,3 1 2 15,-2 2 3-15,1 2 3 0,-2-1 3 0,0 0 3 0,0 5 0 0,0-3 3 16,-3 1 3-16,2 2 3 0,1-2-1 0,-3 2-7 0,-1-1-7 16,3 1-9-16,-1 0-13 0,-2-2-13 0,0 0-18 0,0-1-23 0,0 1-26 15,0-1-31-15,-2 0-43 0,-1-2-48 0,3-1-90 0,-1 0-114 16,1-2-77-16,-2 0-63 0,0-1-26 0,2-2-9 0,-1-1 1 0</inkml:trace>
  <inkml:trace contextRef="#ctx0" brushRef="#br0" timeOffset="357562.9262">23481 5441 605 0,'-9'-3'657'0,"1"-1"19"0,0-1-10 16,3 2-23-16,-2 1-110 0,2-1-158 0,0 0-84 0,2 0-54 15,0 1-27-15,1 0-15 0,1 1-13 0,-3 0-7 0,4 1-15 0,0 0-14 16,0 0-20-16,0 0-20 0,0 0-18 0,0 0-17 0,0 0-16 16,0 0-13-16,0 0-11 0,4 0-9 0,-3 0-8 0,1 0-6 0,1 0-6 15,0 1-4-15,0 0-2 0,4-1-2 0,2 2-2 0,-1 0 0 16,2-2-2-16,4 1-1 0,0 1-1 0,3-2 0 0,1 1 2 16,2 1 0-16,2-2 1 0,1 0 0 0,0 3-1 0,3-3-1 0,-3 1-3 15,2 0-2-15,0-1 0 0,-3 2-4 0,1-2 2 0,-1 0 0 16,-3 0 2-16,0 0-1 0,-3 0 2 0,1 0 2 0,-4 0 0 15,0 0 1-15,-2 0-4 0,-3 0-6 0,-1 0-13 0,-2 0-18 0,-1 0-23 16,-1 0-24-16,-2 0-28 0,-1 0-28 0,0 1-38 0,-3 1-42 16,0 1-58-16,-4-1-66 0,-2 0-112 0,-4 5-138 0,1-2-66 0,-6 2-31 15,-2 2-5-15,-1 1 8 0</inkml:trace>
  <inkml:trace contextRef="#ctx0" brushRef="#br0" timeOffset="358062.8436">22061 6513 463 0,'1'-8'611'0,"2"-1"14"15,-1 3-38-15,0 0-70 0,-2 0-94 0,1 2-108 0,1 1-66 16,-2-2-47-16,0 2-30 0,0 0-23 0,0 2-20 0,1-1-16 0,-1 2-21 16,0 0-21-16,0 0-23 0,0 0-21 0,0 3-17 0,0 0-14 15,0 0-11-15,0 3-6 0,0 1-4 0,0 2-3 0,-1 3-1 0,-1 0-2 16,1 2 4-16,-3 4 6 0,1 1 6 0,2 3 9 0,-4 2 7 16,0 1 5-16,1 1 6 0,-3 4 2 0,1 0 3 0,-1 1 2 15,-3 4 3-15,2-1 1 0,-1 2-1 0,-1-2-3 0,-1 4-7 0,1-1-8 16,-1 0-11-16,0-1-10 0,0 1-10 0,0-2-11 0,1-1-13 15,1 0-12-15,-2-5-13 0,1 0-17 0,2-2-15 0,-1-2-18 0,3-2-17 16,-1-3-16-16,2-3-20 0,1-2-20 0,-2-1-17 0,2-5-18 16,3 1-39-16,-1-3-48 0,2-3-64 0,0-4-68 0,0 0-40 15,3-1-24-15,1-2-7 0</inkml:trace>
  <inkml:trace contextRef="#ctx0" brushRef="#br0" timeOffset="358347.9009">22100 6570 523 0,'8'-20'615'16,"0"2"12"-16,-3 1 8 0,-1 2-98 0,1 1-153 0,2 4-95 0,-2-1-65 16,-1 3-46-16,1-1-31 0,-1 3-25 0,3 1-16 0,-1-2-17 15,-1 5-16-15,4-3-18 0,-2 2-17 0,1 1-15 0,2 2-15 16,0 0-12-16,1 2-9 0,2 1-8 0,-2 2-8 0,0-1-2 0,0 2-2 16,-1 1 1-16,-1-1-1 0,0 3 0 0,-1 2 1 0,-3-1-2 15,-2 0 0-15,1 4-1 0,-3-2 2 0,-2 3 0 0,-3 0 2 0,1-1 1 16,-3 3 6-16,-2-3 1 0,-3 3 3 0,0-2 3 0,-1-1 2 15,-1 3 4-15,-4-2 2 0,2-1 3 0,0-1 3 0,-2-1 3 16,0 0 3-16,4-1 1 0,-4-3 0 0,4 2 2 0,4-3 0 0,-4 1-1 16,4-2 2-16,1 0-1 0,0-2-5 0,3 1-7 0,2-3-7 15,1 0-16-15,1-1-17 0,2 1-27 0,3-2-31 0,-1 0-35 16,4-2-34-16,3-1-46 0,1 1-50 0,6-3-55 0,0-1-58 0,3-1-63 16,2-1-66-16,1-1-33 0,2 0-19 0</inkml:trace>
  <inkml:trace contextRef="#ctx0" brushRef="#br0" timeOffset="358979.3732">22555 6525 491 0,'4'-8'617'0,"-3"4"7"0,-1-2 5 0,0 2-82 0,-1-3-128 0,-1 2-88 16,0 2-71-16,-1-1-51 0,2 1-40 0,-3 0-30 0,0 1-23 15,-1 1-20-15,0 0-18 0,1 1-17 0,-3 1-13 0,-1 0-15 16,-1 2-12-16,1 2-13 0,-2 1-11 0,1 0-6 0,-2 3-4 0,1 1-3 16,0 1-1-16,-2 3 1 0,3-1 2 0,-4 2 3 0,4 2 2 15,1-1 2-15,-3 2 1 0,1-1-1 0,2 2 0 0,2-1-1 16,-2 2-1-16,3-2 0 0,2-1 1 0,0 0-1 0,1 1-1 0,1-3-3 15,1-2-2-15,0 1-5 0,1-2-2 0,1-1-2 0,0-1 0 16,1-2-1-16,0-2 2 0,5 0 0 0,-4-3-4 0,4-1-3 0,-1 0 0 16,4-2 0-16,-3-2-1 0,1 0 3 0,3-3 5 0,2-1 2 15,-5-1 3-15,3-2 3 0,0-2 1 0,1 1 1 0,-3 0 0 0,0-5 4 16,0 2 4-16,-1-2 2 0,-3 0 7 0,1-2 0 0,-3 0 3 16,1 2 1-16,-2-3 1 0,-1 2 1 0,-2-1 1 0,0 0-1 0,0 2-1 15,-5 0-1-15,2 2-1 0,1 1-1 0,-1 0-3 0,-2 2-2 16,2 2-4-16,2 0-11 0,-3 1-12 0,0 1-18 0,2 1-21 15,-1 1-19-15,2 1-19 0,1 1-17 0,0 2-18 0,0 0-18 0,0 0-16 16,0 2-16-16,1 1-14 0,4-1-15 0,-1 3-17 0,1-2-8 16,2 2-2-16,-1-1 3 0,3 0 6 0,-1 0 10 0,4 0 11 15,-2 1 16-15,1-3 17 0,-1 0 21 0,6-1 24 0,-5 1 29 0,1-2 33 16,1 0 34-16,0-2 34 0,-1 1 35 0,0-1 33 0,-2 0 36 0,2-3 35 16,-4 1 29-16,1 0 27 0,-3 0 23 0,2 1 23 0,-3-1 17 15,-2-1 13-15,2 2 4 0,-1-1 0 0,-2 1-3 0,0-2-1 16,-1 3-9-16,-1-1-10 0,0-1-14 0,0 1-17 0,0 0-18 15,-1 1-19-15,1 0-22 0,-2 0-21 0,0 2-19 0,1-1-20 0,-2-1-20 16,2 2-19-16,-3 0-15 0,3 2-16 0,-3-1-13 0,1 1-9 0,-2 0-10 16,1 1-7-16,0 1-6 0,-2 1-4 0,3 0-3 0,-2 3-1 15,2-1-1-15,-2 2 0 0,2 0 0 0,2 0 1 0,1 2 1 16,0-1 2-16,0 2 3 0,1-2 2 0,2 3 1 0,1-1 3 0,0 1 3 16,1-1 2-16,3 1 1 0,-2-3 3 0,2 2 2 0,-1-1 0 0,-1 2 3 15,3-3 3-15,-2 1 1 0,1-3-1 0,-2 2 0 0,2-1-1 16,-4-2-2-16,1 2 0 0,0-3-1 0,-2 0-2 0,1 0 1 15,-3-1-3-15,-1-3 1 0,0 3-2 0,0-2 1 0,0 0 2 0,-1 1-1 16,-3-2 2-16,-1 0 1 0,1 1 3 0,-3 0 2 0,-3-1 2 0,1 3-2 16,-2-5-1-16,1 3-4 0,-2 0-6 0,1-1-8 0,-1-1-8 15,0 2-15-15,0-3-12 0,2 2-19 0,1-2-17 0,1 0-24 16,-1-2-26-16,1 1-32 0,3-2-34 0,-2-2-47 0,6 2-55 16,-4-4-50-16,5-1-44 0,0-2-50 0,3-1-53 0,0-1-31 0,2-1-20 15</inkml:trace>
  <inkml:trace contextRef="#ctx0" brushRef="#br0" timeOffset="359229.3161">22939 6328 393 0,'10'-15'616'0,"1"2"8"16,-2 1 6-16,-1-1-73 0,0 4-110 0,1-1-77 0,-4 3-59 15,3-1-41-15,-3 2-31 0,0 2-28 0,0-1-24 0,-1 2-23 16,1 2-22-16,0-1-23 0,0 2-22 0,0 3-22 0,1 0-18 0,1 2-20 16,-2 0-17-16,2 3-12 0,-1 1-11 0,2 4-6 0,1-1-3 15,-2 2 0-15,-1 4 1 0,1-2 1 0,0 4 1 0,-2 0 1 16,-2 2 0-16,0-1 0 0,2 2 0 0,-3 2 1 0,-2-1 3 0,0 2 2 15,-2-1 3-15,1 1 1 0,-3-1 4 0,0 2 1 0,0-3 4 0,-1 2 1 16,-2-1 1-16,1-1-2 0,-1-1-7 0,2-1-7 0,-4-1-9 16,4-1-13-16,1 0-20 0,-1-3-15 0,2 0-14 0,-2-5-17 15,1 2-20-15,3-1-23 0,-1-3-24 0,0-1-27 0,2-1-26 0,0-2-27 16,0 0-24-16,2-4-41 0,0 0-50 0,1-2-65 16,0 0-76-16,2-3-49 0,-2 0-38 0,2-1-12 0,2-4 0 0</inkml:trace>
  <inkml:trace contextRef="#ctx0" brushRef="#br0" timeOffset="359391.9486">23001 6578 490 0,'-11'-5'605'15,"3"0"15"-15,0 0-45 0,0 3-74 0,2-1-96 0,0-1-105 0,1 1-60 16,0 2-39-16,4 0-24 0,-3-2-18 0,4 3-12 0,0 0-12 16,0 0-15-16,0-2-16 0,4 1-17 0,-3 1-15 0,4-2-19 0,1 1-18 15,4 1-23-15,-1-2-22 0,4 2-25 0,3-2-25 16,1 1-30-16,4 1-33 0,1-3-34 0,0 2-39 0,7-1-66 0,-3-1-83 15,4 0-102-15,1 0-116 0,-1 0-57 0,-2 1-28 0,2-1-8 16,0-2 4-16</inkml:trace>
  <inkml:trace contextRef="#ctx0" brushRef="#br0" timeOffset="359812.6124">23747 6788 79 0,'-3'-2'598'0,"-2"0"13"16,2 1 2-16,2-1-3 0,-3-1-104 0,1 2-153 0,0 1-90 15,-1-2-56-15,0 1-35 0,1 1-24 0,-2-2-17 0,0 1-12 16,2 1-11-16,-2-2-9 0,1 1-11 0,-1 1-9 0,2-2-10 15,-2 1-11-15,2 1-8 0,-2-2-9 0,2 2-5 0,0-2-3 0,1 1-1 16,0 1-2-16,-2 0-1 0,4 0-1 0,0 0-1 0,0 0-1 16,0 0-1-16,0 0-3 0,0 0 1 0,0 0-2 0,0 0 1 0,0 0-1 15,0 0-1-15,4 0-1 0,-2 0-2 0,0 0-1 0,-1 0-4 16,3 0 0-16,-1 0-3 0,2 0-3 0,-2 1 0 0,2 1-1 0,1-2-2 16,2 2-2-16,0-2-1 0,1 1-1 0,4 1-1 0,-2-2-2 15,3 1 1-15,0 1 0 0,2-2-2 0,-2 1-1 0,4 1 1 16,-2-2-2-16,2 1-2 0,-3 1-1 0,0-2-1 0,2 1-2 0,-2-1 1 15,-2 1 0-15,2 1-3 0,-3-2-2 0,-1 2-7 0,0-2-5 16,-2 0-8-16,-1 0-10 0,2 0-14 0,-6 0-14 0,1 0-27 0,0 0-30 16,-2 0-55-16,4 0-66 0,-3-2-122 0,-4 2-148 0,0 0-82 0,0 0-50 15,-8-2-22-15,2 1-8 0,-4 0-2 0</inkml:trace>
  <inkml:trace contextRef="#ctx0" brushRef="#br0" timeOffset="369395.6413">8095 3628 145 0,'-3'-2'141'0,"-1"1"-12"0,2-3-8 0,1 4-2 0,-1-3 0 0,-1-1-1 16,1 2-2-16,-1-1-4 0,1 1-4 0,1 1-4 0,-1-2-8 0,-1 1-7 15,3 1-7-15,-2-2-5 0,2 1-6 0,-1 0-5 0,-1 1-3 16,2-2-2-16,0 3-3 0,0 0-3 0,0 0-3 0,0 0-2 0,0 0-3 16,0-1-2-16,0 1-2 0,2-2-4 0,-1 1-4 0,-1 1-4 0,0 0-4 15,2-2-3-15,-2 2-4 0,2 0-4 0,-1 0-5 0,1 0-3 16,1 0-4-16,-1 0-6 0,-1 0-2 0,3 0-4 0,-3 0-2 0,2 0-2 15,-1 0-1-15,2 0 1 0,-1 2 1 0,2-2 2 0,0 1 2 16,3 1 1-16,1-2 3 0,1 1 2 0,0-1 2 0,2 2 3 0,2-1 3 16,2-1 2-16,-2 1 1 0,5 1 1 0,-3-2 1 0,1 2-2 15,1-2-1-15,-1 1-1 0,-1 1-3 0,3-2 0 0,-2 1-2 0,-1 1-1 16,0-2 0-16,-2 1-2 0,0 1-2 0,-1-2 1 0,-3 0 0 0,2 1-1 16,-2 1-1-16,-2-2-1 0,-1 0 0 0,0 0-1 0,-2 1 2 15,-2-1-1-15,0 2 1 0,0-2-1 0,-1 0 0 0,-2 0 1 0,0 0-2 16,0 0 1-16,0 0-1 0,0 0 1 0,-2 1 0 0,1-1 2 15,-1 0 0-15,-1 0 0 0,0 0-1 0,-1 0 1 0,0 0 0 0,-1 1 0 16,-3-1-1-16,3 0 1 0,-3 2 1 0,0 0 0 0,-2-2 1 16,0 0 1-16,0 3 0 0,-2-3 0 0,1 0 0 0,-2 0 1 0,1 3-1 15,-1-2 0-15,-1-1 0 0,1 1 0 0,-3-1-1 0,5 2 0 0,-3-2 0 16,1 0 0-16,2 0-1 0,-1 0 0 0,2 0 0 0,-2 0-2 16,2 0 1-16,2 0 0 0,0 0 0 0,0 0-2 0,2 0 2 0,1 0 0 15,0 0 1-15,2 0-2 0,0 0 2 0,1 0 0 0,2 0 1 16,0 0 1-16,0 0 0 0,0 0 1 0,2 0-2 0,1 0-2 0,-1 0 1 15,-1 0 1-15,3 0-1 0,-1 0 0 0,0 0 0 0,2 0 2 0,-2 0 1 16,3 0 2-16,0 0-1 0,2 0 2 0,-1 0-1 0,5-2 1 16,-1 1-1-16,2 0 2 0,1-2-1 0,2 0 1 0,1 1-2 0,2-1 2 15,-1-1-3-15,2 1-1 0,1-2-4 0,-2 1 0 0,1-1-2 16,1 1-2-16,-2-2 0 0,0 1 0 0,-1 1-2 0,-1-1 1 0,0 0 0 16,-3 1 1-16,-1 0 0 0,1-1 0 0,-3 1 1 0,0 1-1 0,-3 1 0 15,-1 0 0-15,-1 0-6 0,-3 2-3 0,3-2-12 0,-3 1-14 16,-1 1-21-16,-2 0-24 0,0 0-27 0,0 0-25 0,0 0-30 0,-3 3-29 15,-3-1-67-15,1 2-88 0,0-1-58 0,0 4-39 0</inkml:trace>
  <inkml:trace contextRef="#ctx0" brushRef="#br0" timeOffset="370711.9392">6384 3539 18 0,'0'-2'76'0,"-2"-1"2"0,1 0-1 16,-1 1 0-16,2 1-2 0,-1-2-2 0,-1 1-2 0,2 1-2 15,-2 1-4-15,2-2-3 0,-1 2-4 0,1 0-2 0,0 0-4 0,0 0-2 16,0 0-4-16,0 0-4 0,0 0-6 0,0 0-6 0,0 0-3 15,0 0-2-15,0 0-2 0,0 0 0 0,0 0-2 0,0 0 1 0,0 0-1 16,0 0-1-16,0 0-2 0,0 0 0 0,0 0-2 0,1 0-1 16,-1 0-3-16,2 0-1 0,-2 0-1 0,3 0-1 0,-1 0-2 0,-1 0-2 15,1 0-3-15,-2 0-3 0,2 0-1 0,-1 0-4 0,-1 2-3 0,2-2-1 16,0 1 0-16,-2 1 2 0,2-2 1 0,1 3 1 0,-1-2 2 16,1 1 1-16,-1 1 1 0,-1 0 5 0,1-1 1 0,1 2 3 0,-1-1 2 15,1 2 6-15,0 0 4 0,-1-1 1 0,2 2 0 0,-1-2 0 16,0 1 2-16,1 0-1 0,-1 1-1 0,3 0 1 0,-2-1-1 0,-1 1 0 15,3 0-1-15,-3-1 0 0,2-1-1 0,-2 2-1 0,2-2-2 0,-2 2-2 16,0-2 2-16,3 1 1 0,-3-2-2 0,1 1 3 0,0 1 1 16,-2-2 1-16,3 2 1 0,-2-2-1 0,2 1 1 0,-1-2 1 0,1 1 2 15,-2 0 2-15,2 0 2 0,0 0 1 0,0 0 2 0,0-2 0 0,2 0 2 16,-1 3-1-16,1-4 1 0,1 3-1 0,3-3 0 0,-2 0-1 16,1 0-1-16,1 0 0 0,0 0-2 0,3 0-4 0,-1 0-1 15,1 0-2-15,0 0-3 0,2-3-3 0,1 3-1 0,2-4-3 0,-3 3-1 16,5 0-1-16,-2-2-2 0,3 1 0 0,-2 1-1 0,4-2-2 0,-3 1 0 15,2-1 1-15,1 2-1 0,1-1-1 0,-2-1 2 0,2 2-1 16,-2-1 0-16,3 1 0 0,-1-2-1 0,-3 1 0 0,4 1 0 0,-3-1 1 16,2 2-2-16,-3-3-2 0,1 3 0 0,-1-2-2 0,0 2 0 15,0 0-2-15,-3 0 0 0,2 0-1 0,-1 0-1 0,-4 0 0 0,3 0-1 16,-3 0-1-16,1 0-1 0,-4 2-1 0,4-2 1 0,-4 3 1 0,-1-1 3 16,1-1 0-16,-2 1 3 0,2 1 0 0,-4-2 1 0,4 1 3 15,-4-1 1-15,1 2 1 0,-2-1 1 0,4 1 2 0,-4 0 2 0,2-2 1 16,-1 1 1-16,1 1 0 0,-1 0 0 0,2-2 0 0,-3 0 0 0,2 3 0 15,1-4 2-15,-2 3-2 0,1-3 0 0,1 4 1 0,-2-3 0 16,3 1 1-16,-2 1-2 0,0-3 1 0,1 2 0 0,0-1 1 0,0-1-1 16,-1 1-1-16,-1-1 1 0,2 0-1 0,-3 0 2 0,1 0-2 15,-2 0 1-15,-1 0 0 0,1-1 2 0,-1 1 0 0,0-1 2 0,-3-1 4 16,0 2 7-16,1-1 4 0,-3-1 5 0,1 2 5 0,-1-2 5 16,1 1 4-16,-2-3 3 0,0 4 2 0,0-3 2 0,0-1 0 0,0 2 0 15,0-1 1-15,0 0-2 0,-2 0-6 0,1-2-6 0,1 2-7 16,-2-1-6-16,2 1-4 0,-1-3-7 0,-1 1-3 0,2 1-4 0,-2-1-3 15,2 0-3-15,-1 0-3 0,-1-2 0 0,2 2-2 0,-1-2-2 0,1 2 1 16,0-1-1-16,0 0-1 0,0 1 1 0,0-2-1 0,0 2 0 0,1-2 0 16,-1 1-2-16,2-1-1 0,-1 2-4 0,1-2-6 0,1 2-8 15,-1-1-11-15,-1 1-15 0,1 1-21 0,1-1-24 0,-1 2-28 16,0 0-27-16,-1 3-31 0,-1 0-31 0,0 0-32 0,0 0-33 0,-3 3-70 16,1 3-86-16,-3 2-51 0,1 1-35 0</inkml:trace>
  <inkml:trace contextRef="#ctx0" brushRef="#br0" timeOffset="373295.8461">6379 4728 104 0,'-1'-5'112'0,"-1"2"-1"0,2-1 0 0,-2 1 0 16,2-2-1-16,-1 2 0 0,-1-2 0 0,2 1 1 0,-2 1-5 16,1-2-2-16,1 3-5 0,-2-3-3 0,2 2-5 0,-1-1-5 0,-1 1-2 15,2-2-5-15,-2 2-2 0,2 0-5 0,-2 0-6 0,0 2-7 16,2-2-6-16,-1 1-6 0,1 1-5 0,0-1-5 0,-2 2-5 15,2 0-1-15,0 0-7 0,0 0-3 0,0 0-7 0,0 0-4 0,0 0-4 16,0 0-4-16,0 0-5 0,0 0-4 0,0 0-3 0,0 0-5 16,0 0-1-16,0 0-4 0,0 0 0 0,0 0 0 0,0 0-1 0,0 0-2 15,0 0 2-15,0 2 0 0,0-1 1 0,0 1 1 0,0 1 2 16,0 0 4-16,0-1 1 0,0 2 3 0,2-1 3 0,-1 0 0 16,-1 1 0-16,2-1 1 0,0 3 0 0,-2-2 3 0,2 1 1 0,-2 0 0 15,2 0 0-15,-1 0 2 0,-1 2 0 0,2-2 1 0,-2 1 0 16,1-1 1-16,1 0-1 0,-2 0 1 0,2 0 2 0,-1-1 0 0,-1 2 1 15,2-1-1-15,-2 0 0 0,2-1 1 0,-1 1-1 0,-1 0 1 16,2-3 1-16,-1 3-2 0,-1-2 1 0,2 0 1 0,-2 1 0 16,2-1-2-16,-1 0 2 0,-1 0 1 0,2-2 0 0,0 1 1 0,-2 0 1 15,2 0 0-15,-2 0 1 0,3 1-1 0,-1-2 2 0,-1 1-1 16,1 1 1-16,1-3 1 0,-1 1 0 0,0 0 2 0,1 1-1 0,0-1 2 16,0 1 0-16,3 0-2 0,-3-1 2 0,2 1 0 0,2 0 0 15,-1-2 1-15,3 0-2 0,-1 3 1 0,0-3 0 0,0 0-2 16,5 2 1-16,-2 0-1 0,1-2-2 0,3 0-1 0,0 0-1 0,1 0 0 15,3 0-1-15,0 0-1 0,2 0 0 0,-1 0 0 0,4-2-1 16,0 0 0-16,1 2-2 0,2-3 0 0,0 1-1 0,-1 0 1 0,3-1-1 16,-1 0 1-16,-2 0-2 0,2 2 0 0,1-2 1 0,-2-2-1 15,-1 0-1-15,1 3 0 0,-2-3-1 0,1 2 0 0,-4 0-2 16,0-2 0-16,0 3-2 0,0-1 0 0,-3 0 0 0,0 0-3 0,1 1-1 16,-2 0 0-16,1-1 0 0,-3-1-2 0,1 1 0 0,-1 1 0 15,0-1-2-15,0 3 1 0,1-2 0 0,-2 0 1 0,0 2-1 0,0-1-1 16,0-1 1-16,1 2 2 0,0 0 2 0,0 0 3 0,1 0 1 15,0 0 2-15,1 2 1 0,2-1 2 0,-2-1 3 0,2 2 0 16,2-2 2-16,0 2 0 0,-1-2 1 0,3 0 1 0,1 3 2 0,0-3-2 16,-1 0-1-16,2 2-1 0,0 0-2 0,1-2 0 0,0 0-2 15,-2 0 0-15,0 1-2 0,1-1-1 0,-2 0-1 0,-1 2 0 0,1-2 0 16,-3 2 0-16,1-2-1 0,-2 0 0 0,-2 0-1 0,1 0 1 16,-1 0-1-16,-3 0 1 0,0 3 0 0,-2-3 0 0,1 0-1 15,-1 0 0-15,-2 0-2 0,0 2 2 0,-1-2 0 0,-2 0-2 0,1 0 2 16,-1 0 0-16,-2 2 0 0,1-2-1 0,-2 0 1 0,1 0 0 15,-2 0 1-15,0 0 2 0,-1 0 1 0,0 0 3 0,0 0 1 0,-1 0 4 16,0 0 6-16,-2 0 7 0,0 0 6 0,0 0 8 0,0 0 8 16,0 0 8-16,0 0 8 0,0 0 5 0,0 0 6 0,0 0 3 0,0 0 3 15,0 0 0-15,0 0-3 0,0-2-2 0,0 2-5 0,0-2-8 16,0-1-6-16,0 1-7 0,0-1-9 0,0-1-7 0,-2 1-7 16,2 1-8-16,-2-3-5 0,2 2-5 0,0-1-4 0,-1 1 0 0,1-2-1 15,-2 0 1-15,2 1 0 0,0 0 0 0,-3-1-1 0,3-1 0 16,-2 2 0-16,2-1 0 0,-1 0 2 0,-1-2 0 0,2 2 0 15,0 0 1-15,-2-2-1 0,2 2 0 0,0-3 1 0,-1 1-1 0,-1 1 1 16,2-2-2-16,0 1 0 0,0-1 0 0,-1 1 1 0,-1 0-2 16,2-1 0-16,-3 0-3 0,3 1-1 0,-1-2 1 0,-1 1 0 15,2 2 0-15,-2-1-1 0,1 1 1 0,1-1 0 0,-2 2 0 0,2-2-1 16,0 3 1-16,-1-1 0 0,1 1 0 0,-2 0-2 0,2 1 2 16,0 1-1-16,0 1-2 0,0-3-2 0,-2 3-1 0,2 0-1 15,0 1-2-15,0 0-2 0,0 0-2 0,0 0 0 0,0 0-1 0,0 0-1 16,0 0-1-16,0 0-1 0,0 0 1 0,0 0 0 0,0 0 1 0,0 0 1 15,0 0 1-15,0 0 3 0,0 0 1 0,0 0 2 0,0 0 1 16,0 0 1-16,0 0 3 0,0 0 0 0,0 0 2 0,0 0 1 0,0 0 0 16,0 0 1-16,0 0 0 0,0 0 1 0,0 0 0 0,0 0-1 15,0 1 0-15,0-1 1 0,0 0 0 0,0 0 0 0,0 0 0 16,0 0-1-16,0 0 2 0,0 0-2 0,0 0 0 0,0 0 0 0,0 0 0 16,-1 1-2-16,1-1 1 0,0 0 0 0,-2 0 0 0,2 0-1 15,0 0 1-15,0 0-2 0,0 2 1 0,0-2 0 0,0 0-1 16,0 0-1-16,0 0 0 0,-1 2-1 0,1-2 1 0,-2 0-1 0,2 0 1 15,0 1 0-15,-2 1 2 0,2-2 0 0,-1 0-2 0,-1 3 2 16,2-3 0-16,0 3 0 0,-1-2 1 0,-1 2 1 0,0-2-2 0,2 1 4 16,-2 1 0-16,0 1-1 0,2-1 0 0,-2-1 1 0,1 1 1 0,1 1-1 15,-2 1-1-15,2-3 1 0,-1 3 0 0,-1-2 1 0,2 0-2 16,-2 2 2-16,-1 0 1 0,2 1-1 0,-1-2 0 0,0 1 1 16,-1 1-1-16,2-2 0 0,-1 2 0 0,0-2-1 0,-2 3 1 15,2-2 1-15,1 2-2 0,-2-1 0 0,-1-2 2 0,1 2-2 0,2-1 0 16,-3-1-1-16,3 0 1 0,-1 3 1 0,-1-4-1 0,1 1 0 15,0 0 2-15,0 1-2 0,0-1 0 0,-1-1 0 0,3-1 1 0,-1 1 0 16,-1-1 0-16,2 0 1 0,-2 1 0 0,2-3 1 0,-1 2-1 16,1-2 2-16,0 0-1 0,0 0 2 0,0 0 2 0,0 0 1 0,0 0 3 15,0 0 2-15,0 0 3 0,0 0 2 0,0 0 2 0,0 0 2 16,0 0-1-16,0 0 1 0,0 0 0 0,0-2-1 0,0-1-1 0,0 3-2 16,0-4-2-16,0-1-2 0,-2 2-3 0,2-1-3 0,0-2-3 15,-1 2-4-15,-1-4-4 0,2 1-1 0,0 1-3 0,-2-2 0 16,2 1-2-16,0-1 0 0,0-1 1 0,-1 1-1 0,-1 3 0 15,2-3 0-15,0 1 1 0,-2 2-2 0,2 1 1 0,0-2-1 0,-1 3-1 16,1-2-1-16,0 2-1 0,0 1-2 0,0 0-2 0,0 1-2 16,0-1-2-16,0 2-3 0,0 0-1 0,0 0-2 0,0 0-1 0,0 0 0 15,0 0 0-15,0 0 0 0,0 3 3 0,0-1 1 0,1 1 3 16,-1 2 2-16,2 0 3 0,-2 1 2 0,0 1 5 0,2 1 1 0,-2-1 4 16,0 3 2-16,0-1 1 0,0 1 2 0,0 0 2 0,0 1-1 15,0-1 1-15,0 0-1 0,0 2 1 0,0-4-1 0,0 3 1 0,-2-2-1 16,2 0 0-16,0-2-1 0,0 1 0 0,0-2 1 0,0 1 0 15,0-1 1-15,0-2 1 0,-2-1 2 0,2 2 1 0,0-1 4 16,0-4 2-16,0 3 5 0,0-1 1 0,0-2 4 0,0 0 3 0,0 0 1 16,0 0 0-16,0 0-1 0,0 0 1 0,0-2-2 0,0-1-3 15,0-1 0-15,0-1-4 0,0 2-2 0,0-4-4 0,0 1-4 16,2-1-5-16,-2 0-2 0,2-1-6 0,-1-3 0 0,-1 2-3 0,2-1 1 16,-2 0-1-16,2-3-1 0,-1 3 1 0,-1-2-1 0,2 0 0 15,-1 1 0-15,-1 1 1 0,2-1-1 0,-2 1 0 0,0 1-1 0,0 1 0 16,0 1-2-16,0-1-2 0,0 4-5 0,0-2-3 0,0 4-8 0,0-3-11 15,0 5-4-15,0-4-5 0,0 4-1 0,0 0-3 0,0 0-3 16,0 4-2-16,0-1-5 0,0-1-4 0,0 3-3 0,0 0-4 16,0 0-3-16,0 3 0 0,0-1-1 0,0 1 2 0,2 0-2 15,-1 2 0-15,-1-1-7 0,2-1-4 0,-1 1-7 0,-1-1-5 0,2 0-4 16,-2 0-2-16,0 2-2 0,0-3-2 0,0-1 2 0,0 1 3 16,0-2 6-16,0 2 8 0,0-3 7 0,0 1 8 0,0-2 13 0,0-1 14 15,0 1 17-15,0 0 14 0,0-3 10 0,-2 2 11 0,2-2 9 16,0 0 7-16,0 0 4 0,-3-2 4 0,2 2 3 0,-1-3-1 15,0 1-1-15,-1 1-2 0,2-1-5 0,-1-1-7 0,0-1-6 0,-1 1-5 16,1 1-1-16,-1-1-2 0,2-2-1 0,-2 1 0 0,0 1-1 16,1 1-2-16,-1 0 1 0,1-1-2 0,1 0 3 0,-1 0 4 15,-1-1 1-15,1 1 0 0,1 3-1 0,-1-3-1 0,2 1-2 0,-2 0 1 16,2 0 0-16,-1 2 1 0,-1-2 1 0,2 1-1 0,0 1-1 16,0 0-4-16,0 0-1 0,0 0-4 0,0 0-4 0,0 0 0 0,0 0-2 15,0 0-1-15,0 0 0 0,0 0-1 0,0 0-2 0,0 0-1 16,0 0 1-16,0 0 0 0,0 0 1 0,0 0 1 0,0 0 3 0,0 0 0 15,0 0 2-15,-1 1 2 0,-2 1 2 0,1-2 1 0,1 1-4 16,-1 0-9-16,-1 3-15 0,0-3-18 0,-1 1-20 0,1 4-23 0,-2-4-36 16,-2 3-43-16,-1 0-60 0</inkml:trace>
  <inkml:trace contextRef="#ctx0" brushRef="#br0" timeOffset="373970.0406">7180 5028 241 0,'-2'-5'242'0,"0"-1"-29"0,0 2-15 0,2-1-11 15,-1 1-8-15,-1 0-8 0,0-1-8 0,1 1-8 0,1-1-5 16,-2 2-8-16,2-2-7 0,-1 2-7 0,-1-1-11 0,2 1-11 0,-2 0-9 15,2-1-11-15,-1 2-12 0,-1-1-9 0,2 1-9 0,-1 2-8 16,1 0-10-16,0 0-9 0,0 0-9 0,0 0-7 0,0 0-9 0,0 0-7 16,0 0-8-16,0 0-6 0,0 0-6 0,0 0-1 0,0 0-2 15,0 2 0-15,-2 1 1 0,2-1 0 0,0 2 3 0,-2-1 2 16,2 0 0-16,0 2 5 0,-1 2 1 0,-1-2 4 0,2 3 2 0,-3 0 4 16,3 0 3-16,-1-2 1 0,1 4 1 0,0-2 0 0,0 2 1 15,0-2 0-15,0 1 1 0,0 3-1 0,0-4 0 0,0 1 1 0,0 2 2 16,0-3-1-16,0 2 0 0,0-2 0 0,0 1 0 0,0-1-1 15,0 0 0-15,0 0 1 0,1-3-1 0,2 1 1 0,-3 0 0 16,2 0 1-16,-1-1-1 0,-1 1 2 0,0-3-2 0,2 1 2 0,-2-1-1 16,0 0 1-16,2-1 1 0,-1 0 1 0,-1 1 1 0,2-3 1 15,-1 2 2-15,-1 0 2 0,2-2-1 0,-2 1 3 0,3-1 1 16,-1 2 1-16,-1 0 2 0,3-2 1 0,-1 0 2 0,3 0-1 0,-1 0 2 16,-1 0-1-16,3-2-2 0,1 0 0 0,1 2-2 0,-1-1-1 15,3-3-3-15,2 4-1 0,-2-3-3 0,0-1-2 0,3 1-1 0,-3 0-4 16,3 0-2-16,-2-1-2 0,1 1-2 0,-1-2 0 0,-1 2-1 15,0 0-1-15,-2 0 1 0,1 0-1 0,-1 0 2 0,-2 0 2 0,-1 1 2 16,-1 1 4-16,0-1 4 0,-2 0 5 0,1 2 4 0,-1-1 5 16,-1-1 1-16,0 2 5 0,-1-2 0 0,-1 2 2 0,0 0 0 15,0 0 0-15,0 0-1 0,0 0-2 0,0 0-2 0,0 0-11 0,0 0-15 16,0 0-23-16,0 0-27 0,0 0-34 0,0 0-41 0,0 0-48 16,0 0-54-16,-3 2-87 0,1 1-103 0,-1-1-73 0,-3 0-60 0,3 1-28 15</inkml:trace>
  <inkml:trace contextRef="#ctx0" brushRef="#br0" timeOffset="375577.8365">8304 4698 109 0,'-3'-2'129'0,"0"1"-10"16,2-3-3-16,-1 4-4 0,2-3-7 0,-2 3-7 0,2-2-8 0,-1 0-9 16,-1 2-8-16,2-1-9 0,-2-1-8 0,1 2-10 0,1 0-11 15,0 0-10-15,0 0-8 0,0 0-9 0,0 0-9 0,0 0-5 0,0 0-1 16,0 0-5-16,0 0 0 0,0 0-2 0,0 0 1 0,0 0-1 16,0 0 2-16,0 0 2 0,0 0 2 0,0 0 4 0,0 0 4 0,0 0 3 15,0 0 3-15,0 0 3 0,0 0 2 0,0 0 1 0,0 0 2 16,0 0 0-16,0 0 2 0,0 0 2 0,0 0 1 0,0 0-1 15,0 0 0-15,0 0 0 0,0 0-1 0,0 0 0 0,0 0 1 0,0 0 1 16,0 0 0-16,0 0 3 0,0 0 2 0,0 0 2 0,0 0 2 16,3 0 3-16,-3 0 2 0,0 0 2 0,2 0 2 0,-2 0 2 0,1-2 0 15,-1 2 2-15,0 0-1 0,0 0 2 0,0 0-1 0,0 0 1 16,0 0-3-16,0 0 0 0,0 0-5 0,0 0-2 0,0 0-5 16,0 0-3-16,0 0-4 0,0 0-3 0,0 0-4 0,0 0-4 0,0 2-5 15,2-2-3-15,-2 2-5 0,2-1 0 0,-1 1-2 0,1 0 1 16,-1 1 0-16,4-1 2 0,-4 1 0 0,2 1 2 0,-1 1 2 0,0 2 3 15,-1-2 1-15,1 1 6 0,1 2 2 0,-1-1 4 0,-1 1 1 16,1-1 1-16,1 3 1 0,-1-2-1 0,-1 1 2 0,2 1-2 0,-1-2 1 16,-1 3 0-16,1-2 1 0,-2 1-2 0,1 0 1 0,1-2-1 15,-2 1-1-15,2-1-1 0,-1 1 0 0,-1-2-1 0,2 0-1 16,0 1 1-16,-1-2-1 0,-1 0-1 0,2-1 1 0,-2 0 0 16,1-1-2-16,-1-3 2 0,0 3 0 0,0-1 1 0,2-1 0 0,-2-2 1 15,0 2 1-15,0-2 2 0,0 0 1 0,0 0 1 0,0 0 0 0,0 0 1 16,0 0-1-16,0 0 1 0,0 0-2 0,0 0-1 0,0 0 0 15,0 0-2-15,0 0-4 0,0 0 0 0,0 0-3 0,3 0-1 16,-1 0-2-16,-1 0 0 0,2 0-1 0,0 0-1 0,-1 0 1 0,1 0 1 16,0 0-1-16,1 0 1 0,0 0-1 0,1 0 1 0,3 0 1 15,-2-2 0-15,1 2 1 0,1 0-1 0,1-2 0 0,0 2-1 16,1-3-1-16,2 3-1 0,1-4-3 0,0 3-1 0,1-3-1 0,-1 1-2 16,4 1-1-16,-1 0-1 0,1-3-2 0,2 1-2 0,-1 0 1 15,2 1-2-15,-2 0 1 0,1-2 0 0,1 1 2 0,-1 1 0 0,3-2 2 16,-3 2 2-16,2-1 1 0,-2 1 2 0,1 0 1 0,-1 0 2 15,0 1-1-15,0 0 3 0,0-1 1 0,0-1 1 0,0 1 0 0,0 1 0 16,1-1 0-16,-3 1-1 0,1 0-1 0,0-1-2 0,1 1 0 16,-2 1-1-16,1-1 1 0,0 1-3 0,-3 1-1 0,5-1-1 0,-3 1-1 15,-2 0-1-15,4 0-3 0,-3 0-2 0,1 0 1 0,-1 0-2 16,3 0-1-16,-1 0-1 0,-3 0-2 0,2 0 0 0,1 0-1 16,-1 0-1-16,-1 0 2 0,1 0-1 0,-1 0 2 0,1 0 0 15,-2 0 1-15,2 0 0 0,-2 0-1 0,-1 0 1 0,-2 0 1 0,2 0 1 16,-1 0 3-16,-2 0-1 0,0 0 2 0,-1 0 0 0,-1 0 1 0,-1 0 1 15,0 0-1-15,-1 0 1 0,0 0 1 0,-1 0 1 0,-1 0 1 16,-2 0 0-16,2-3 0 0,-1 3 1 0,-1 0-1 0,1 0-1 16,-1 0 1-16,0-2 0 0,-1 2 0 0,1-1-1 0,2 1-1 0,-2-2 0 15,1 1 0-15,0 1 0 0,1-2-1 0,-1 0 0 0,3 1 0 16,-1 0-1-16,1-2-1 0,2 1 0 0,-1 1-1 0,0-1 1 0,3-1-2 16,-2 2 0-16,1-1 1 0,-2-1-1 0,3 2 1 0,-2 0-1 15,1-1-1-15,-1-1 2 0,1 3-2 0,-2-2 1 0,1 1 1 16,1 1-2-16,-4-2 0 0,2 2 1 0,-2 0 0 0,0 0 0 15,-1 0 0-15,0 0 1 0,0 0 0 0,0 0 1 0,-1 0 0 0,-1 0 3 16,0 0 2-16,-1 0 3 0,1 0 1 0,-3 0 4 0,0 0 5 0,0 0 6 16,0 0 8-16,0 0 11 0,0 0 8 0,0 0 7 0,0 0 4 15,0 0 3-15,0-2 1 0,0-1 0 0,0 1 1 0,-1 0 0 0,-1-1 1 16,2 1-2-16,-2-3-3 0,2 2-5 0,-1-2-6 0,-1 2-9 16,1-1-9-16,-1-2-5 0,0 1-3 0,0-1-3 0,0 0-1 15,-1 0 0-15,3 2-1 0,-3-4-2 0,1 3-1 0,2-4-2 0,-3 2-1 16,3-1 0-16,-2 0-4 0,2 0 1 0,-1-1-1 0,-1 0-1 15,2 0-3-15,-2 1-1 0,2-4-1 0,-1 3-2 0,1 1-2 16,0-3-3-16,0 2-3 0,0 0-8 0,0 2-11 0,-2 0-18 0,2-1-20 16,0 1-30-16,-1 3-30 0,-1-1-30 0,2 2-31 0,-2 2-32 15,-2 1-34-15,-1 0-33 0,0 3-30 0,-1 3-75 0,-4 1-97 0,0 0-47 16,-2 2-23-16</inkml:trace>
  <inkml:trace contextRef="#ctx0" brushRef="#br0" timeOffset="376495.2316">8865 5134 181 0,'0'-6'292'0,"0"2"-52"0,0-2-35 15,2 1-30-15,-2 1-13 0,0-1-9 0,2 2-8 0,-2-1-6 16,1 0-11-16,-1 2-12 0,0 1-15 0,0-1-14 0,0 1-13 16,2-1-10-16,-2 2-12 0,0 0-14 0,0 0-12 0,0 0-13 0,0 0-9 15,0 2-10-15,1-1-3 0,1 2-2 0,0-1-2 0,-1 3 1 0,4 0 1 16,-4 1 0-16,2 0 2 0,-1 3 2 0,0-2 3 0,-1 0 6 16,2 5 2-16,-1-2 2 0,0 0 0 0,-1 2 1 0,-1 2-1 15,2-2-1-15,-2 0 0 0,2 0-1 0,-1 1 1 0,-1-1 1 16,2 2-1-16,-1-4 1 0,-1 2-1 0,3-1 1 0,-3 0 1 0,0-3 1 15,0 1 2-15,0-1 2 0,0-2 4 0,0 1 3 0,0-2 5 16,0-2 3-16,0-1 4 0,0 1 4 0,0-3 2 0,0 0 1 0,0 0 2 16,0 0-2-16,0 0 0 0,-3-3-1 0,3 1-2 0,-1-3-2 15,-1 0-4-15,-1 0-4 0,1-1-6 0,1-3-8 0,-1 0-6 16,0-1-9-16,-1-2-3 0,2 0-6 0,-1-2-3 0,0-1-2 0,1-1-2 16,-1 1-1-16,2-2-2 0,0 0 1 0,0-1-1 0,0 0 1 15,0 1 0-15,2-3 3 0,-1 3 1 0,1 1 3 0,1-2 1 0,0 1 2 16,2 2 0-16,-1 0 2 0,0 0-1 0,2 2-1 0,-1 1-1 15,1 0 0-15,1 1-1 0,2 2 1 0,-1 0-1 0,0 2 1 0,0 2-1 16,3 0 1-16,-3 0-1 0,2 1 1 0,0 1-2 0,-2 1 1 16,2 2-2-16,1 0 1 0,-3 0-2 0,0 2 0 0,-2 1-2 15,3 1-1-15,-4 1 0 0,0 0-2 0,0 3 0 0,-2-3 1 0,-1 3-2 16,-2 1 2-16,-2 2 0 0,0-3 2 0,-1 4 1 0,-2 0 3 16,-1-2 1-16,-2 3 3 0,-1-1 1 0,-1 1 2 0,-1 2 2 0,0-2 4 15,-2-1 2-15,-1 1 3 0,3-1 3 0,-3 0 2 0,1-2 2 16,2 2 1-16,-1-4 3 0,0 1 3 0,0-1 1 0,4-2 1 15,0-1 2-15,-3 2 4 0,5-4 3 0,-1 1 3 0,3-1 5 0,0 0 4 16,1-1 3-16,0-1 2 0,0-1 2 0,3 2 1 0,0-2 2 16,0 0-2-16,0 0-1 0,0 0 1 0,0 0-5 0,0 0-1 0,0 0-4 15,0 0-4-15,0 0-5 0,0 0-7 0,0-2-5 0,0 2-7 16,0 0-5-16,0 0-6 0,0 0-4 0,0 0-6 0,0 0-2 16,3 0-4-16,-3 0-2 0,3 0 0 0,-1 0 0 0,1 2 0 0,0-2 1 15,0 2 0-15,2-2 1 0,2 3 1 0,2-1 2 0,-1 1 3 16,0 1 4-16,4-1 4 0,-1 1 4 0,2 1 4 0,3-1 1 15,1 0 2-15,-1 2 0 0,1 0-1 0,1 0 1 0,1 0 0 0,0 1 1 16,1 0-1-16,1-2-1 0,-2 2 1 0,1-2 0 0,2 0 0 16,-4 2 0-16,1-3 0 0,-2 0-1 0,-2 1 0 0,0-1 2 0,-2-2 0 15,0 1 4-15,-1-1 1 0,-4 0 6 0,0 0 7 0,-2-2 6 16,-1 1 7-16,0 1 2 0,-2-2 3 0,0 0 0 0,-1 0 0 0,-2 0-5 16,0 0-8-16,0 0-12 0,0-2-17 0,-2 1-23 0,1-3-26 15,-1 3-44-15,0 0-52 0,-1-2-94 0,0 1-117 0,0 1-86 16,-3-1-73-16,3-1-38 0,-1 0-22 0</inkml:trace>
  <inkml:trace contextRef="#ctx0" brushRef="#br0" timeOffset="377711.7351">10204 4886 168 0,'0'-1'248'15,"0"0"-48"-15,0 1-35 0,0-2-21 0,-1 1-12 0,1 1-6 16,-2 0-4-16,2 0-7 0,0-2-5 0,0 2-7 0,-2 0-3 0,2-1-2 16,0 1-2-16,-1-2-1 0,1 2 2 0,-2 0-1 0,2-1-3 15,-1-1-2-15,1 2-3 0,-2 0-3 0,2-1-2 0,0 1-5 16,-2-2-3-16,2 2-8 0,0 0-6 0,0 0-7 0,0 0-8 0,0 0-11 15,0 0-12-15,0 0-9 0,0 0-12 0,0 0-9 0,0 2-6 16,0-1-5-16,0 2-5 0,0 0-1 0,0 0-3 0,0 1 0 0,0 3 1 16,0 0 0-16,0 1 2 0,0 0 4 0,0 4 4 0,0-2 4 15,0 3 4-15,0 1 4 0,-1-1 1 0,-1 4 3 0,2-2 1 0,0 1 1 16,-1 1-1-16,-1-1 0 0,2 3 0 0,0-5 0 0,0 3 0 16,0 0 0-16,0-2 0 0,0-1 1 0,0 1 0 0,0-1 1 15,0-2 1-15,0 0-1 0,0-2 1 0,0 0 2 0,0-1 2 16,0-3 1-16,0 2 2 0,0-3 0 0,0 0 0 0,0-1-1 0,0-1-2 15,0 0-3-15,0 0-3 0,0-3-6 0,0 0-6 0,0 0-9 0,0 0-11 16,0-3-7-16,-3 3-9 0,3-3-9 0,-1-2-11 0,-1 1-11 16,2-4-8-16,-3 0-10 0,1 0-8 0,1-2-5 0,-1 1-4 15,-3-4 3-15,2 1 3 0,1 0 6 0,-1-2 8 0,0-1 5 0,-3 1 9 16,3-1 9-16,-2 1 12 0,2-1 15 0,-2 2 18 0,2 0 17 16,0 0 16-16,-2 0 11 0,2 2 10 0,0-1 7 0,0 3 8 15,1 1 6-15,0-1 5 0,-1 1 4 0,3 1 3 0,-1 2 1 0,-1-1-1 16,2 1-6-16,-2 1-6 0,2 1-7 0,0 0-7 0,0 1-6 15,0-1-5-15,0 1-4 0,2 1-5 0,-2 1-5 0,2-1-3 0,-1 1-3 16,2 0-3-16,-1 0-1 0,3 0-1 0,-2 0 0 0,5 1 1 16,-2-1-1-16,0 1 0 0,1 1 1 0,2 1 1 0,-1-1 3 0,2 1 1 15,-1 0 0-15,2 0 0 0,-1 1 1 0,1 1 0 0,1 1 1 16,-2-2-1-16,4 2 1 0,-1 1 1 0,-2-2 1 0,3 3 1 16,-1-2 1-16,2 1 1 0,-2-1-1 0,1 2 2 0,-1-3-2 0,1 3 0 15,-3-2-2-15,2 0-1 0,-1-1-1 0,-2 0-2 0,2-1-3 16,-2 1 0-16,-2-2-2 0,-1-1-2 0,0 1 1 0,-2-1 1 0,0 1 3 15,-2-3 2-15,0 2 2 0,0-2 1 0,-1 0 0 0,-2 0 1 16,0 0 0-16,0 0 2 0,0 0-1 0,0-2 0 0,0 1 0 16,-2-3-1-16,-1 1-3 0,2 1-3 0,-1-3-2 0,-1 2-6 0,-1-4 0 15,1 3 0-15,0-1-2 0,-1 1 1 0,-1 0-1 0,2-2 0 16,-2 1-2-16,2 1-2 0,-2-1-2 0,0-1-6 0,1 2-5 0,-1 1-6 16,2-2-7-16,-1 1-9 0,0 0-7 0,0 2-9 0,0-1-9 15,0-1-8-15,-1 4-8 0,0-3-3 0,1 3-6 0,1-2-1 16,0 2-1-16,0-2 3 0,0 2 4 0,-1 0 3 0,0 0 6 15,1 0 8-15,0 2 7 0,-1-2 7 0,1 2 7 0,0-2 10 0,-2 0 8 16,2 3 5-16,1-3 4 0,-2 4 5 0,1-4 3 0,0 1 4 0,-1 1 3 16,1 0 2-16,0-2 2 0,1 0 2 0,-1 3 1 0,0-3 1 15,0 1 2-15,-2-1 1 0,2 3-4 0,0-2-5 0,-2 1-10 0,2 1-11 16,-2-1-12-16,2-1-12 0,-3 0-16 0,1 2-14 0,-1 0-15 16,-2 0-12-16,1 2-32 0</inkml:trace>
  <inkml:trace contextRef="#ctx0" brushRef="#br0" timeOffset="377988.1405">10073 4981 228 0,'-2'-3'325'15,"1"-1"-98"-15,-1 1-52 0,2-2-32 0,-2 2-23 0,2 0-15 16,0 0-13-16,0 0-10 0,0 0-9 0,0 2-9 0,0-1-9 15,0-1-9-15,0 3-7 0,2-2-8 0,-2 2-7 0,0 0-11 0,0 0-6 16,0-1-8-16,0 1-4 0,0 0 0 0,0 0-2 0,0 0 0 16,0 0 1-16,0 0-1 0,0 0-1 0,0 0 1 0,0 0 0 0,0 0 2 15,0 0-2-15,0 0-2 0,0 0 1 0,0 0 1 0,0 0 1 16,0 0 0-16,0 0 2 0,0 0-1 0,0 0-2 0,3 1-4 16,-1 1-13-16,0-2-14 0,-1 2-16 0,2-1-13 0,-1-1-15 15,1 3-16-15,-1-1-19 0,1-1-22 0,0 1-22 0,1 1-21 0,-2-1-56 16,1 2-75-16</inkml:trace>
  <inkml:trace contextRef="#ctx0" brushRef="#br0" timeOffset="378545.0685">10364 4899 56 0,'-2'-3'466'0,"2"-2"-60"0,-3 2-92 16,3-1-65-16,-1 1-47 0,-1 1-30 0,2-2-19 0,-2 1-10 0,2-1-8 16,-1 2-8-16,-1-1-10 0,2 0-9 0,-1 0-8 0,-1 1-7 15,2 0-6-15,0-1-7 0,0-1-9 0,0 1-6 0,0 1-5 16,0-1-5-16,0-1-4 0,0 1-2 0,0 0-4 0,0 1-5 0,0 1-4 16,0-3-3-16,0 4-4 0,2-3-3 0,-1 1-3 0,-1-1-4 15,2 1-1-15,-1 0-1 0,-1 0-3 0,2 1 0 0,-2-2-2 0,2 1-2 16,-1-1-2-16,-1 0-2 0,2 1-3 0,-1 0 0 0,1 1 1 15,0-2-1-15,0-1 1 0,0 1-1 0,0 1 1 0,-1-1 1 16,2-1-1-16,-3 3 0 0,2-3 0 0,1 1 1 0,-3 1-1 0,3-1 1 16,-1-1-1-16,0 1 1 0,-1 1-2 0,1-1 1 0,1 0-1 15,-1 0-1-15,0-2-1 0,0 2 0 0,0-1 1 0,-1 2-1 16,1-1-1-16,-1 0-1 0,1 0-1 0,-2 1 1 0,2-1-1 0,-1 1 0 16,-1-1-2-16,2 1 0 0,-1 2-2 0,-1 0-2 0,2-2-1 15,-2 2-1-15,0 0-2 0,0 0-3 0,0 0-2 0,0 0-1 0,0 0-2 16,0 0-2-16,0 0-3 0,0 0-1 0,0 0-2 0,0 2 1 15,0-2 1-15,0 2 1 0,0 1 2 0,0 0 1 0,0 1 2 0,2-1 1 16,-2 3 2-16,1-1 4 0,-1 0 1 0,0 2 4 0,0 0 4 16,2 2 2-16,-2-2 1 0,0 5 2 0,2-3 0 0,-2 1 1 15,1 2 0-15,-1 0 2 0,2 0-1 0,0 0 0 0,-2 1 2 0,2 1-1 16,-2 0 1-16,2 0-1 0,-1 2 1 0,-1-2 1 0,2-2-1 16,-1 2 2-16,1 1 0 0,0-2 1 0,-1-1 1 0,1 0 1 0,1 0 0 15,-1-1 0-15,-1 1 1 0,1-2-1 0,1 0-3 0,0-2-8 16,2 1-8-16,-2-1-11 0,0-1-13 0,0 2-14 0,-1-3-16 15,1 0-20-15,0-1-22 0,-1 0-26 0,1 0-28 0,0 0-29 0,0-3-30 16,0 3-31-16,-1-2-31 0,1-1-69 0,0 0-86 0,-3-2-46 16,4-2-22-16</inkml:trace>
  <inkml:trace contextRef="#ctx0" brushRef="#br0" timeOffset="378939.9987">10610 4904 381 0,'-2'-1'505'0,"0"1"-58"16,2-2-93-16,-2 1-85 0,2 1-83 0,0 0-54 0,0 0-35 0,0 0-24 15,0 1-19-15,-1 1-12 0,1-1-12 0,0 1-10 0,0 1-8 0,-2 1-8 16,2-1-7-16,0 1-3 0,0 1 1 0,-2 0-1 16,2 2 1-16,0-2 3 0,0 3 4 0,0-1 2 0,0 1 3 0,0 1-1 15,0-2 2-15,0 0 1 0,0 0 0 0,0 1 2 0,0-3 1 16,2 2-1-16,-2 0-2 0,2-1-2 0,-1 0-3 0,-1-2-2 0,2 1-4 15,2-2-2-15,-2 2-3 0,1-2-2 0,-1 1 0 0,-1-1-1 16,2-1-1-16,1-2-1 0,-1 3 1 0,0-3 1 0,0 0 0 16,-1-3 2-16,1 3 1 0,1-2 2 0,0 0 1 0,-1-1 4 0,0 0 2 15,0-1 1-15,-1-1-1 0,1-1 0 0,-1 0-1 0,-1 0 0 16,-1 0-2-16,0-1 0 0,-1 1-1 0,-1-1-3 0,1 0-1 0,-3 0-1 16,1 0 1-16,-2 2 1 0,2-3-2 0,-3 2 0 0,1 0 0 15,1 2 1-15,-1-1-1 0,0 0-1 0,0 2 1 0,0-2 1 16,-1 3-2-16,3 0 1 0,0-1 0 0,0 1-5 0,1 0-7 0,0 1-9 15,1 1-12-15,-1-2-12 0,2 2-13 0,0 0-10 0,0 0-11 16,0 0-9-16,3 0-13 0,-1 0-8 0,0 0-6 0,-1 0-5 0,2 0-4 16,1 0-3-16,-1 0-2 0,1 0-1 0,1 0 4 0,1-2 3 15,-1 2 8-15,0-3 5 0,2 3 5 0,0-2 9 0,1-1 8 16,0-1 7-16</inkml:trace>
  <inkml:trace contextRef="#ctx0" brushRef="#br0" timeOffset="379511.4564">10743 4855 69 0,'3'-2'90'0,"-1"-1"7"0,1 1 7 0,-3 0 2 0,2 2 2 15,-1-1-3-15,-1 1-4 0,2-2-5 0,-2 0-6 0,2 2-5 0,-2 0-4 16,0 0-3-16,0 0-5 0,1 0-6 0,-1-3-7 0,0 3-5 16,3 0-6-16,-3 0-5 0,2 0-4 0,-1 0-4 0,-1 0-4 0,2 0-4 15,-1 0-3-15,-1 0-4 0,2 0-2 0,-2 0 0 0,2 0 1 16,-2 0 4-16,0 0 4 0,0 0 6 0,0 0 6 0,0 0 7 0,0 0 4 16,1 0 8-16,-1 0 5 0,0 0 8 0,0 0 6 0,0 0 6 15,0 0 6-15,0 0 6 0,0 0 1 0,0 0 4 0,0 0-2 16,0 0-4-16,0 0-4 0,0 0-6 0,0 0-9 0,0 0-7 0,0 0-8 15,0 0-11-15,0 0-9 0,0 0-12 0,0 0-12 0,0 0-10 16,0 0-11-16,0 0-6 0,0 0-6 0,0 3-3 0,-1-3-3 0,1 4-1 16,-2 1 1-16,2 0 0 0,0 0 2 0,-2 0 2 0,2 2 3 15,0 0 4-15,-1 2 4 0,1 2 4 0,-2-2 5 0,2-1 2 16,0 4 0-16,0-2 1 0,0 0 0 0,0-1 1 0,0 2-2 0,0-3 1 16,0 2-1-16,2-1 0 0,-1 0-3 0,-1-1-2 0,2-2 0 15,0 2-3-15,-1-3-1 0,2 0-2 0,-1 2-1 0,-2-4 0 16,3 1 1-16,-3-1 2 0,3-2 0 0,-1 1 2 0,0-2 0 0,2 0-1 15,-2-2 1-15,1-1-1 0,0 1 2 0,0-4 2 0,2-1 1 0,-2 2-1 16,2-4-2-16,0 0-4 0,-1-1-4 0,1-2-7 0,-2-3-6 16,2 0-9-16,0 1-6 0,-2-3-4 0,0 0-1 0,-1 0-6 15,2-3-4-15,-2-1-4 0,-1 0-3 0,-1 0 1 0,0-1-1 16,0 1 3-16,0-3 0 0,-1 3 5 0,-1-1 3 0,-2 0 10 0,2 0 8 16,-1 3 10-16,0-1 6 0,0 1 12 0,-1 2 11 0,-2 0 9 15,3 5 6-15,-3-2 7 0,3 1 3 0,-1 3 5 0,1 1 0 0,0 1 2 16,1 2 1-16,1 0-6 0,-1 2-7 0,1-1-7 0,-1 3-6 15,2 2-6-15,0 0-6 0,0 0-5 0,-2 2-4 0,2 0-3 0,0 4-1 16,0-2 0-16,0 5 0 0,0-1 2 0,0 4 1 0,0-2 5 16,0 4 7-16,2 1 2 0,0 0 4 0,-1 1 1 0,2 1 3 15,1 0 0-15,-1 0 1 0,0 2 1 0,2 1 1 0,-1-1-1 0,1 1 1 16,1 0-2-16,-1-1-3 0,0 2-6 0,0-3-9 0,2 2-11 16,-2-2-9-16,0 1-15 0,0-4-16 0,-2 1-18 0,5 1-18 0,-4-4-22 15,1 1-22-15,0-2-21 0,0 0-22 0,0-1-20 0,2-1-21 16,-2-2-17-16,3-3-14 0,-3 2-29 0,3-2-34 0,-1-2-36 15</inkml:trace>
  <inkml:trace contextRef="#ctx0" brushRef="#br0" timeOffset="379817.976">11021 4878 157 0,'-1'-8'431'0,"-1"1"-49"0,2 1-70 16,-1 2-57-16,-1-3-46 0,2 4-40 0,-2-2-29 0,1 3-31 16,-1 0-28-16,2 1-21 0,0 1-21 0,0 0-14 0,0 0-14 15,0 0-11-15,0 0-8 0,0 1-5 0,0 3-6 0,0-1-4 0,0 1-1 16,2 1 3-16,-1 0 2 0,1 0 2 0,-2 0 4 0,3 0-2 15,-1 1-2-15,-1 0-3 0,1 0-5 0,1 0-6 0,1-1-10 0,-1-1-7 16,1 1-7-16,-1-2-5 0,2-1-2 0,-2 1-2 0,2-3-2 16,2 2 1-16,-3-2 5 0,2-2 5 0,-1 2 6 0,2-3 10 15,-3-1 8-15,1-2 10 0,1 2 10 0,-3-2 9 0,2-1 9 0,-2 0 11 16,-1 1 12-16,0-1 9 0,-1 1 9 0,-1-1 6 0,-1 0 5 16,-1-1 3-16,0 4 1 0,-1-2 0 0,1 2-1 0,-4-1-2 0,2 1 0 15,-1 0-3-15,0 3-3 0,-1 0-6 0,-1 1-9 0,0 1-7 16,-3 0-8-16,2 3-2 0,0 0-4 0,-1 2-4 0,-1 0-2 15,1 1-3-15,-1 3 0 0,2-1-2 0,2 1 1 0,-2 2 1 0,2-1 3 16,1 0 0-16,2 1 1 0,1 0 2 0,2 0 0 0,2-1-1 16,0 0 1-16,2 1-7 0,2-2-9 0,2 0-16 0,0-1-18 0,2 1-27 15,4-3-32-15,-1-1-50 0,4-1-59 0,2-2-89 0,0 0-108 16,3-2-58-16,-3-1-33 0</inkml:trace>
  <inkml:trace contextRef="#ctx0" brushRef="#br0" timeOffset="380095.5528">10866 4971 10 0,'-3'-5'478'0,"-2"0"-6"0,1 3-82 15,-4-1-124-15,2 0-80 0,-4 1-60 0,-1 1-38 0,0 1-25 0,-2 1-25 16,-4 2-21-16,1 2-39 0,-4 2-44 0,-1 2-81 0,-4 2-100 16,2 1-87-16,-5 3-82 0,1 0-43 0</inkml:trace>
  <inkml:trace contextRef="#ctx0" brushRef="#br0" timeOffset="413863.5586">11947 13630 27 0,'-9'6'28'0,"3"-1"1"0,-1 2 2 15,-1 0 0-15,1 0-2 0,0-1 0 0,-1 1 3 0,0 1 0 16,-1-1 0-16,1 2-2 0,0 0 0 0,-3-1 0 0,3 4 1 16,0-3 3-16,-1 1 1 0,-2 1-1 0,1-1-3 0,2 2-1 0,-4-1-3 15,2 3-3-15,-1-2 0 0,0 1-2 0,2-2 0 0,-1 2-1 16,1-1-1-16,-1 2-3 0,1-2-2 0,0 1-4 0,0-2-2 0,1 2-1 15,-1-3-1-15,5 2 0 0,-3-1-2 0,1-2 0 0,1 0 0 16,0 0 0-16,-1 0-1 0,3-2 0 0,-2 1 0 0,3 0 0 16,-1-3-2-16,2 2 1 0,-1-3 1 0,0 1-1 0,2 0 0 0,-1-2 1 15,-1 2-1-15,2-4 0 0,0 2 2 0,0 0-1 0,0 0 2 16,0-2 1-16,0-1 1 0,0 0 2 0,0 0 2 0,0 0 2 16,0 0 0-16,0 0 2 0,0 0 1 0,0 0-1 0,0 0-4 0,0 0-11 15,0 0-15-15,0 0-20 0,0 0-20 0,0 0-24 0,0 0-24 16,0 0-74-16,5 0-95 0</inkml:trace>
  <inkml:trace contextRef="#ctx0" brushRef="#br0" timeOffset="415011.4112">11970 13745 23 0,'0'-3'40'0,"0"1"2"0,0 0 3 0,0 1 3 0,0-3 0 16,-2 4-1-16,2-3-1 0,-1 1 2 0,-1 0-1 0,2 1 2 0,-1-1 4 16,-1 0 5-16,2-3-1 0,-2 3-3 0,-1 1-6 0,1-1-5 15,1-1-4-15,-1 1-3 0,-1 0-1 0,1 0 0 0,-2 1-1 16,3-2-1-16,-1 1-1 0,0-1-1 0,-1 1-3 0,2 1-4 0,-1-2 1 16,0 2 0-16,-1-1 2 0,1-1 1 0,1 2 0 0,-1 1 0 15,-1-2-2-15,1 1-1 0,1 1-4 0,-2-2-4 0,0 2-1 16,1 0-4-16,-1 0 0 0,1 0-2 0,-2 0-2 0,0 2-3 0,1-2 0 15,-2 1-4-15,1 1-2 0,-1-1 0 0,0 2-2 0,-1 0 1 0,1 0 1 16,-4 0 0-16,4 2 0 0,-1-1 1 0,-1 0 1 0,-1 1 0 16,1 0 1-16,0 2 2 0,-1 0 0 0,0 1 1 0,-1 0 0 15,1 1 2-15,0-2 0 0,0 4-1 0,-1-3 2 0,1 2 0 0,0 2 0 16,-1-2 0-16,-1 2 0 0,2-3 1 0,0 3-1 0,-1 0 0 0,2 1 1 16,-1-4-2-16,-2 4 1 0,2-1 0 0,1-2 0 0,-1 2-1 15,1 0 0-15,-1 0-1 0,1-1 1 0,2-1 0 0,-1-1 0 16,-2 1-3-16,2 0-1 0,1 0 0 0,0 0-1 0,0-3 0 0,0 2 0 15,1-1 1-15,0-3-1 0,0 1 0 0,1 0 2 0,0-2-1 16,1 3 1-16,-1-4 2 0,1 1 2 0,2-1 2 0,-1-2 6 16,-1 1 4-16,2 0 6 0,0-2 7 0,0 0 5 0,0 0 6 0,0 0 4 15,0 0 6-15,0 0 1 0,0 0-1 0,0 0-1 0,0-2-1 16,2-1-4-16,-1 1-3 0,1-2-4 0,1 0-6 0,2-3-6 16,0 0-7-16,1-2-6 0,2 1-6 0,0-4-4 0,2 0-5 0,0 0-3 15,0 1-1-15,3-3 0 0,-1 3 0 0,-1-4 0 0,2 1 1 16,1 2 0-16,-2-2 0 0,1 2-2 0,-1 1 1 0,0-3 0 15,-1 2-1-15,-1 1 0 0,2 1 0 0,-2-1 0 0,0 2-1 0,0-1 2 16,-2 0 0-16,0 1-1 0,0 1 1 0,0 0-1 0,0 1 1 0,-2-1 1 16,-1 1 1-16,0 1 0 0,3 0-1 0,-4 0 1 0,0-1 0 15,0 4-1-15,-2-2 1 0,1 1-1 0,-1-1-1 0,1 0 2 0,0 2 0 16,-2 0 0-16,1 0 1 0,-2 0-1 0,2 2 0 0,-1-2-2 16,-1 1 1-16,2 0-2 0,-2 1-2 0,0 1-1 0,0 0-1 15,0 0-7-15,0 0-12 0,0 0-12 0,0 0-9 0,0 0-14 16,0 0-15-16,1 1-20 0,-1 1-24 0,0 1-24 0,0 2-26 0,0-1-35 15,0 2-40-15,-1-1-64 0,-1 2-77 0</inkml:trace>
  <inkml:trace contextRef="#ctx0" brushRef="#br0" timeOffset="423342.4209">24999 5090 468 0,'-3'-2'604'0,"3"-1"7"0,-1 1 3 0,1 1-97 0,-2-2-144 0,2 2-89 16,0-2-58-16,0 3-35 0,0 0-25 0,0 0-15 0,0 0-12 15,0 0-13-15,0 0-15 0,0 0-17 0,0 0-14 0,0 0-13 16,0 0-10-16,0 0-10 0,0 0-9 0,0 0-5 0,0 0-6 0,0 0-6 16,0 0-5-16,0 0-5 0,0 0-6 0,0 0-8 0,0 0-4 15,0 0-7-15,0 0-5 0,0 0-4 0,0 3-2 0,0-2-2 16,0 0-3-16,-2 2 2 0,2 2-1 0,-1-2 1 0,-1 1 1 0,2 4 2 15,-1-1 3-15,1 1 2 0,-2 2 6 0,0 0 4 0,1 0 2 0,-3 2 3 16,3 0 4-16,-2 0-2 0,-1 0-7 0,0 1-7 0,3 1-9 16,-3 0-10-16,1-1-11 0,-2 0-13 0,2 0-15 0,-2-1-19 15,2 0-18-15,0 1-23 0,-1 0-26 0,0-3-27 0,3 3-29 0,-3-1-31 16,1-2-28-16,2-1-43 0,-3 1-46 0,3-3-53 0,-1 0-56 16,2-2-33-16,-1-1-18 0</inkml:trace>
  <inkml:trace contextRef="#ctx0" brushRef="#br0" timeOffset="423626.0003">24922 5097 570 0,'0'-15'620'0,"0"-1"19"0,0 3-38 0,0 1-65 0,0 2-80 15,0-1-89-15,0 4-55 0,0-2-35 0,0 3-28 0,0-1-22 0,1 4-23 16,-1-2-26-16,2 0-23 0,-1 3-27 0,-1 0-25 0,4 2-23 16,-3-3-24-16,3 3-21 0,-3 0-19 0,5 3-15 0,-1-2-13 15,1 2-12-15,2 0-6 0,3 2-5 0,-1 0-2 0,1 2-1 16,3 0 3-16,-1 3 3 0,2-2 5 0,0 1 4 0,0 2 2 0,0 0 4 15,2 1-1-15,-3 1-1 0,0-1-1 0,1 1-2 0,-1 1-3 16,-1-1-1-16,-4 1-3 0,5-2-4 0,-6-1-2 0,2 2-2 0,-1 0-2 16,-2-1-2-16,-3-2 0 0,1 2 0 0,-2-2 3 0,-1 0 2 15,0-2 4-15,-4 1 4 0,0 0 6 0,-2-2 4 0,-1 0 5 0,-5 1 8 16,-1 0 4-16,0-2 4 0,-2 1 3 0,-4-1 0 0,-2 0-5 16,0-1-6-16,-1 1-13 0,-4-2-15 0,2 1-20 0,-4-1-23 15,3-1-32-15,-2 2-36 0,3-3-53 0,-1 1-60 0,3 1-105 0,-1-1-128 16,5-1-81-16,1 1-54 0,2-3-23 0,5 0-7 0</inkml:trace>
  <inkml:trace contextRef="#ctx0" brushRef="#br0" timeOffset="424252.0798">25688 5010 84 0,'0'0'150'16,"0"0"-29"-16,0 0-16 0,0 0-13 0,0 0-7 0,0 0-4 0,0 0-1 15,0 0 0-15,0 0 1 0,0 0 1 0,0 0 2 0,0 0-1 16,0 0 5-16,0 0 5 0,0 0 5 0,0 0 4 0,0 0 4 15,0 0 3-15,0 0 2 0,0 0 2 0,0 2 1 0,0-2-2 0,0 1 1 16,0-1-1-16,-1 0 2 0,1 0 0 0,0 0 2 0,0 0 0 16,-2 2-1-16,2-2-1 0,0 0-2 0,0 0-3 0,0 0-3 15,0 0-4-15,0 0-3 0,0 0-4 0,0 0-5 0,0 0-6 0,0 0-7 16,0 0-9-16,0 0-6 0,0 0-8 0,0 0-8 0,0 0-6 16,0 0-9-16,0 1-6 0,0 0-8 0,0 2-7 0,0-1-6 0,0-2-6 15,0 1-5-15,0 2-4 0,0-1-2 0,0 1-2 0,2 0 0 16,-2-1 0-16,1 3 0 0,-1 0 0 0,0 0 2 0,0 2 1 15,0-2 1-15,0 3 4 0,0 1 1 0,0 1 3 0,0-2 1 0,0 3 4 16,0-1 0-16,0 0 0 0,-1 2 0 0,-1 0 1 0,2 0 0 16,-1-1 1-16,-3-1 1 0,3 4 1 0,-1-1-1 0,-1-1 2 0,0-2 1 15,-1 2-1-15,0 0-1 0,1 0 0 0,0-2-2 0,0 2-1 16,-2-1-4-16,2 0-4 0,-2-3-7 0,1 3-10 0,0-2-9 16,3-2-12-16,-3 1-14 0,1-3-18 0,-2 3-18 0,4-1-18 0,-1-3-21 15,0 2-19-15,-1-3-20 0,3 1-21 0,-1-1-26 0,1-1-29 16,0-2-54-16,0 0-68 0,0 0-60 0,0 0-55 0,0 0-29 0,-2-3-15 15</inkml:trace>
  <inkml:trace contextRef="#ctx0" brushRef="#br0" timeOffset="424759.2427">25679 5058 336 0,'1'-7'604'0,"-1"2"14"16,2-1-34-16,0 1-56 0,-1 1-95 0,2-1-116 0,1-1-74 0,-3 2-53 15,5 1-34-15,-1-3-24 0,1 3-22 0,1-1-19 0,1 0-19 16,1-1-18-16,1 2-17 0,-1-1-14 0,5 1-11 0,-2 0-10 0,1 0-5 16,4 2-5-16,-4-2-3 0,2 3-3 0,0-2 0 0,0 2-2 15,0 0-3-15,0 2-4 0,-1-2-1 0,-3 4-3 0,2-1-3 16,-2 0-1-16,-2 2-2 0,0 0-2 0,-2 0-1 0,-1 3 0 0,-1-2 3 16,-2 1 1-16,-3 2 3 0,0 0 4 0,-1 2 5 0,-2-1 4 15,-5 0 5-15,-1 2 4 0,0-2 3 0,-2 2 2 0,-3-1 6 16,1-1 1-16,-2 2 2 0,-1-2 2 0,0 0-1 0,2 0 0 0,-2-3-1 15,3 2-3-15,-1-2 1 0,1 1-2 0,2-2 0 0,2 0 2 16,1-1 1-16,2-3 0 0,-1 3 4 0,0-2 4 0,3 1 3 0,0-4 3 16,0 3 4-16,3-3 3 0,1 0 2 0,0 0 1 0,0 0 2 15,0 0-1-15,1 0-1 0,1-3-3 0,1 3-5 0,0-2-5 16,2 0-6-16,1-1-4 0,1 1-6 0,1-1-7 0,0-1-5 0,2-1-5 16,2 2-3-16,-3-2-4 0,5 2-2 0,-1 0-2 0,3-1-1 15,-3 2-1-15,2 0 0 0,0 1 4 0,0 1-1 0,0 0 0 0,2 0 1 16,-4 1 0-16,2 1 2 0,0 0-1 0,0 3 2 0,-2 0 0 15,1 0 1-15,-3 0-2 0,1 2 1 0,-2 1-1 0,2 0 1 16,-4 1 0-16,-2-2 1 0,2 4 1 0,-5-2 1 0,0 2 1 0,-1-1 2 16,-2 0 2-16,-4 1 5 0,1-1 6 0,-3 2 8 0,-3-1 7 15,-3-2 9-15,-2 1 10 0,-2-3 7 0,-1 2 6 0,-1-1 5 0,-2 0 5 16,-2-1 5-16,1-1 3 0,-2 0 1 0,-1-1 1 0,0-1-1 16,3 1-2-16,-2-3-4 0,1 0-4 0,0-2-12 0,3 0-14 0,0 0-19 15,3 0-21-15,0-2-29 0,2 0-31 0,1-1-47 0,5 0-56 16,0-4-90-16,1 3-108 0,4-3-96 0,3-1-90 0,1-1-48 15,7 1-26-15,0-4-9 0</inkml:trace>
  <inkml:trace contextRef="#ctx0" brushRef="#br0" timeOffset="425092.6273">26545 4995 606 0,'0'-7'668'0,"0"3"14"0,0-1-1 16,0 2-8-16,0-2-121 0,0 3-183 0,0 1-107 0,0-2-70 0,3 3-42 16,-1-2-31-16,-2 2-23 0,0 0-21 0,0 0-24 0,0 0-25 15,0 2-20-15,1-2-17 0,1 3-10 0,-2 0-9 0,1 0-2 0,3-1-3 16,-3 3 1-16,2 2 2 0,-1-2 2 0,0 2 3 0,-1 0 6 15,-1 2 4-15,2 1 7 0,-1 0 5 0,-1 3 7 0,2-3 1 0,0 2 1 16,-2 2 1-16,0-2 1 0,0 1-1 0,0 1 0 0,-2 0-5 16,0-2-6-16,2 3-4 0,-1-4-9 0,-1 3-13 0,1-3-14 15,-3 1-15-15,3 0-17 0,-1 0-21 0,1-2-26 0,-3 0-29 0,1 1-34 16,0-3-34-16,0 2-46 0,2-3-50 0,1 0-70 0,-2-2-80 0,2 0-60 16,0-2-49-16,0-3-20 0,0 0-6 0</inkml:trace>
  <inkml:trace contextRef="#ctx0" brushRef="#br0" timeOffset="425309.9632">26542 5032 126 0,'-2'-3'669'16,"-1"-1"22"-16,2-1 16 0,1 2 16 0,-2 1-89 0,0-1-136 0,2-1-103 16,0 1-84-16,0 2-55 0,2 0-40 0,0-2-29 0,-1 1-24 15,1 0-24-15,1 1-25 0,0-3-23 0,5 4-23 0,-2-3-21 0,1 1-16 16,2 0-19-16,2-1-18 0,0 0-16 0,3 0-19 0,-1-1-16 15,3 1-16-15,-2 0-14 0,2-2-13 0,0 2-16 0,-1 0-14 0,1 0-18 16,2 0-16-16,-4 0-22 0,2 0-21 0,-4 1-20 0,2 0-19 16,-2 1-23-16,-3-1-26 0,2 2-24 0,-3-2-27 0,-2 2-38 15,-1 0-47-15,-1 2-38 0,-4-2-37 0,0 0-18 0,-4 3-14 0</inkml:trace>
  <inkml:trace contextRef="#ctx0" brushRef="#br0" timeOffset="425642.6803">26566 5163 284 0,'1'4'439'0,"2"-1"-71"0,1 2-43 0,2-2-30 16,0 0-26-16,0-2-25 0,4 1-20 0,-1-1-22 0,-1 0-17 15,2-1-19-15,1 0-17 0,1 0-19 0,0 0-17 0,0 0-16 0,1-1-14 16,-1 0-16-16,1-1-15 0,-2 1-15 0,2-1-15 0,-2-1-15 16,0 2-18-16,-2-1-18 0,-1-1-19 0,0 3-17 0,-2-2-18 15,-1 1-21-15,-2 1-15 0,-1 0-16 0,-2 0-11 0,0 0-9 0,-2 0-4 16,-2 1 0-16,-1 1 3 0,-3 1 3 0,-1 0 7 0,-1 2 10 15,-2-2 13-15,0 3 17 0,-5 0 20 0,3-1 19 0,-2 2 21 0,-2 1 20 16,1-1 17-16,1 0 15 0,-1 1 12 0,3 1 10 0,-4 0 8 16,4 0 8-16,0 0 7 0,1-2 7 0,1 3 4 0,4-1 0 0,0-1 1 15,-1 1-1-15,2 0 0 0,2-1-1 0,1 1 2 0,2-1 3 16,0 0 1-16,2-1 2 0,4 0 3 0,-1-2 5 0,0 2 4 0,3-1 4 16,3 0 3-16,0-2 3 0,0 1 2 0,4-2 2 0,1-1-3 15,2 2-3-15,1-1-7 0,4-3-8 0,-1 0-18 0,3 0-21 16,-1 0-31-16,3-3-38 0,2-1-52 0,-1 2-59 0,4-3-106 0,-1 1-129 15,-2-3-86-15,2 2-60 0,-3-5-32 0,3 3-18 0</inkml:trace>
  <inkml:trace contextRef="#ctx0" brushRef="#br0" timeOffset="426658.9274">27746 4968 390 0,'0'-3'588'16,"0"-1"13"-16,0 2-61 0,0 0-100 0,0 1-83 0,0 1-76 0,0 0-49 16,0 0-37-16,0 0-27 0,0 0-24 0,0 0-24 0,0 0-22 0,0 0-25 15,0 0-23-15,0 0-21 0,0 0-18 0,-1 3-14 0,1-1-9 16,-2 2-6-16,0 0-5 0,-1 2-1 0,2 0 1 0,-3 1 0 16,-1 5 2-16,1-2 2 0,0 0 5 0,-3 4 4 0,-1 1 6 0,-1-1 4 15,1 2 4-15,-2 0 2 0,2 2 1 0,-4 0-1 0,2 1 0 16,0-2 0-16,-2 0-2 0,3 0 1 0,-2 2-2 0,3-4 0 0,0 1 1 15,0-2-2-15,-1-1 1 0,2-3 2 0,2 2 2 0,0-2 3 16,2-3 5-16,0-1 7 0,0 0 5 0,0-1 9 0,3-3 9 16,-1 0 13-16,1-2 14 0,0 0 7 0,1 0 2 0,1-2 0 0,2 0 0 15,-1-3-1-15,2-2-1 0,0 0-5 0,1-4-4 0,2 0-7 16,2-1-6-16,-2-3-9 0,0-1-8 0,2-2-14 0,2-1-16 16,-1-1-6-16,1-1-3 0,-1-1-2 0,2-2 0 0,0-1-1 0,-4 2-3 15,4-2 2-15,0 3 1 0,-4-1 5 0,2 3 5 0,-1 0 6 16,-1 0 5-16,0 2 5 0,-2 4 7 0,1-1 1 0,-3 4 3 0,0 0-1 15,0 2-2-15,0 2-4 0,-2 1-5 0,1 2-6 0,-1 1-7 16,0-1-7-16,0 3-10 0,1 1-7 0,0 1-4 0,1 3-4 0,-2 1-6 16,2 0-3-16,3 2 0 0,-1 2 2 0,1 3 2 0,0 1 4 15,0 2 5-15,5 2 7 0,-5 1 5 0,1 2 4 0,4 0 1 16,-4 2 1-16,4-1 0 0,-5 3-1 0,1-2 0 0,-1 2-1 0,3-2 1 16,-3 2 0-16,-1-2 0 0,2 0-1 0,-5 0-2 0,3-1-1 15,-2-2-3-15,1 1-6 0,-3-1-5 0,3-2-8 0,-2-1-10 0,-3-1-10 16,1 0-12-16,-1-2-11 0,1-1-14 0,0 0-15 0,-2-3-18 15,1 0-21-15,1-1-25 0,-2-1-24 0,1-1-23 0,-1-2-38 0,2-1-43 16,0 1-80-16,-2-4-99 0,0 0-63 0,0 0-48 0,0-4-21 16,1-1-5-16</inkml:trace>
  <inkml:trace contextRef="#ctx0" brushRef="#br0" timeOffset="426958.9403">27699 5193 69 0,'-8'0'619'0,"2"0"13"0,-1 0-3 0,2 0-11 0,2 0-97 16,-1 0-139-16,1 0-87 0,3 0-63 0,0 0-39 0,0 0-25 0,0 0-20 15,0 0-17-15,0 0-19 0,1 0-16 0,3 0-17 0,-2 0-15 16,0 0-12-16,-1 0-12 0,3 0-7 0,-1 0-9 0,2 0-4 16,-2 0-6-16,2 0-4 0,1 0-5 0,2 0-5 0,1 0-4 0,1 0-1 15,2-2-1-15,0 1-1 0,3 1 2 0,0-4-1 0,0 3 1 0,1 0-1 16,1-2 0-16,-1 1 1 0,2-1-1 0,-2 0 2 0,2 0 1 15,-3 0 3-15,0 1 3 0,3 0 0 0,-5-1 1 0,-2 0 2 16,3 0 2-16,-5-1 1 0,-1 2 2 0,1-1 2 0,0 1 0 0,-3 0-1 16,-1-1 1-16,0 3-10 0,1-2-11 0,-3 0-16 0,0 1-21 15,0-1-31-15,-1 2-33 0,-1-2-47 0,3 2-57 0,-4 0-100 16,0 0-123-16,3 0-96 0,2 0-85 0,1 2-41 0,-3-2-23 0,2 2-5 16</inkml:trace>
  <inkml:trace contextRef="#ctx0" brushRef="#br0" timeOffset="427877.0416">28922 4865 515 0,'0'-5'610'0,"0"2"14"0,0 1-42 0,0 0-72 16,0-1-93-16,0-1-107 0,0 3-62 0,0-1-40 0,0 0-24 0,0 2-15 16,0 0-16-16,0 0-14 0,0 0-17 0,0 0-19 0,0 0-16 15,0 0-18-15,0 0-14 0,0 0-15 0,0 0-10 0,0 0-14 0,0 4-8 16,0-3-7-16,0 3-5 0,0-1-5 0,-1 1-2 0,1 2-2 15,0 1 1-15,0 1 0 0,-2 0 0 0,0 2 2 0,2 3 3 16,-1-1 3-16,1 2 3 0,-5-1 4 0,4 4 3 0,-2-1 1 0,-1-1 0 16,3 4 4-16,-2-2-1 0,-1 2 0 0,1 0 0 0,0-1 1 15,0 0 0-15,-3 0 2 0,3-1-1 0,-2 2-1 0,2-3-5 0,-1 1-9 16,1-1-11-16,0 0-8 0,0-1-13 0,-2-1-15 0,4 0-14 16,-1-1-16-16,1-3-18 0,-3 3-21 0,4-4-24 0,-1 1-25 15,1-2-28-15,0-1-29 0,0-1-23 0,0-1-17 0,0-1-40 16,1-1-49-16,3-1-75 0,-4-2-87 0,3-2-42 0,3-1-17 0,-1-1 1 15</inkml:trace>
  <inkml:trace contextRef="#ctx0" brushRef="#br0" timeOffset="428090.261">28954 4886 501 0,'-2'-5'616'0,"2"0"9"0,0 2 9 15,0-2-85-15,0 2-130 0,0 1-82 0,0-1-61 0,0 0-36 0,0 1-23 16,0 0-18-16,2-1-14 0,-1 3-19 0,-1-2-17 0,2 0-20 15,0 2-18-15,-2-1-17 0,1 1-17 0,2-2-14 0,1 0-14 16,-1 2-14-16,3-3-12 0,-1 1-14 0,-1 0-15 0,5 1-19 16,-1-1-19-16,2 2-19 0,0-2-17 0,1 1-16 0,1 1-14 0,1-2-14 15,0 2-13-15,0 0-14 0,0 0-14 0,-1 2-19 0,-3-2-22 0,4 1-22 16,-4 1-21-16,1 1-25 0,-1-1-24 0,-2 0-27 0,-3 1-27 0,1 2-53 16,-2-1-63-16,-1 1-33 0,-2-2-16 0,-2 2-9 0</inkml:trace>
  <inkml:trace contextRef="#ctx0" brushRef="#br0" timeOffset="428260.6787">28873 5053 69 0,'-3'6'490'0,"0"-2"-16"0,0 3-57 0,1-2-81 0,1 0-57 16,1 0-45-16,0 0-26 0,1 0-18 0,1-2-15 0,3 2-19 0,-2-2-13 16,2 1-13-16,1 1-10 0,2-2-13 0,0 0-10 0,1 0-7 15,4-1-11-15,-1 0-14 0,2 1-20 0,2-1-23 0,2-1-35 16,-1-1-37-16,2 0-54 0,1 0-59 0,5-3-108 0,-3 1-135 0,3-1-87 15,0 1-61-15,-1-3-34 0,0 1-17 0,-1-2-7 0</inkml:trace>
  <inkml:trace contextRef="#ctx0" brushRef="#br0" timeOffset="428892.8066">29733 4882 133 0,'3'-3'507'0,"-3"0"-35"0,0 2-57 0,0-1-58 15,0-1-62-15,0 1-43 0,0 1-35 0,0-1-21 0,-3 0-15 0,3 2-10 16,-1-1-8-16,-1-1-8 0,2 2-9 0,-1-2-10 0,1 1-12 0,-2 1-10 16,0-2-11-16,1 2-9 0,-2 0-10 0,-1 0-9 0,3 0-8 15,-2-2-10-15,-2 2-8 0,-1 0-8 0,-1 0-7 0,3 0-6 0,-5 0-4 16,1 2-5-16,-1-2-3 0,-2 2-3 0,1-1-3 0,-2 3-2 0,-1-1-3 16,-1 2-3-16,3 1-1 0,-3 0 0 0,0 2-2 0,1 1 0 15,-1 1-1-15,-1 1-2 0,1 1 0 0,1-1-1 0,0 5 0 16,1-1-1-16,1-1 0 0,-1 2 1 0,0 0-1 0,3 2 0 0,1 0 2 15,0 1-2-15,3-2 1 0,1 1-1 0,-1 0 0 0,4 0 1 0,-1-1-1 16,4 1 1-16,-1-3-2 0,4 2-1 0,-1-1-1 0,3-2 0 16,-1 2-1-16,5-4 1 0,-1 1 0 0,3-1 2 0,-1-1 1 0,1-2 3 15,2-2 2-15,0 1 3 0,0-3 2 0,1 2 2 0,2-4 3 16,-2 0 4-16,2-1 2 0,-3-2 7 0,2 0 5 0,-2 0 5 0,-2-1 8 16,2 0 3-16,-3-2 3 0,0 0 1 0,-1 0 0 0,0-1-1 15,-3 2-2-15,0-1-4 0,-1 1-9 0,0-1-15 0,-3 0-21 0,0 0-27 16,0 0-34-16,0 2-42 0,-1 0-46 0,1-1-82 0,-1 2-100 0,1-1-113 15,-1-1-119-15,-3 2-63 0,1 0-37 0,4 0-12 0,-2 0-6 16</inkml:trace>
  <inkml:trace contextRef="#ctx0" brushRef="#br0" timeOffset="429576.126">30677 4801 324 0,'1'-4'510'0,"1"-1"0"0,-1 1-68 0,3-1-99 0,-1 2-69 0,-3-2-55 15,1 1-26-15,-1 1-11 0,2-2-8 0,0 3-2 0,-2 0-5 16,0-1-9-16,0 0-7 0,0 0-12 0,0 2-8 0,-2-2-10 0,0 3-9 15,2-3-9-15,-1 3-9 0,-1-2-11 0,-1 1-10 0,1 1-11 0,-1-2-9 16,-3 2-8-16,3 0-8 0,-2 0-9 0,-1 2-7 0,-2-2-6 16,-3 3-7-16,1 0-5 0,-1 0-4 0,-1 1-2 0,-3 2-3 0,1 1-3 15,2 2-1-15,-6-1-1 0,2 2 0 0,1 3-2 0,-1-1 1 16,0 1-1-16,2 2 1 0,-4-1 1 0,6 2 0 0,-2 1-1 0,-1-1 2 16,1 0 1-16,5 1 1 0,-3 2 2 0,2-1 0 0,2 1 0 15,1-1 1-15,1 0-2 0,0-1-2 0,3 0-2 0,-1 0-3 0,3-1-5 16,1 1-2-16,1-2-3 0,1-2-3 0,3 3-3 0,1-3-5 15,-1-2-5-15,3 2-3 0,0-3-6 0,4 1-3 0,-1-3-3 0,0-1-1 16,3 0-1-16,3-2-1 0,-2-1 2 0,0-1 0 0,3-3 1 0,-1 0 2 16,0 0 3-16,0-3 5 0,-1 0 6 0,1 0 9 0,-3-2 8 15,0 0 12-15,-1-1 12 0,0 0 12 0,-2-1 12 0,-3 0 12 0,3-1 14 16,-5 1 11-16,0-1 11 0,-1 1 8 0,-1 1 6 0,-1-1 3 16,-2 1 3-16,-1-1 1 0,0 0-2 0,0 2-3 0,-1-2-6 0,-2 2-8 15,-1 1-8-15,3 0-10 0,-4 1-10 0,2 0-9 0,-2 1-11 0,0 0-10 16,-3 2-9-16,4 0-7 0,-1 4-6 0,0-1-5 0,-1 0-6 15,0 2-3-15,1 0-2 0,-2 2-3 0,3 3-2 0,-1-1 1 0,0 2-1 16,1 2 0-16,0 2 3 0,3 0-1 0,-1 2 1 0,2 0-8 0,2 3-8 16,-1 1-16-16,3 0-21 0,-3 3-30 0,5-1-33 0,-1 1-56 15,1 2-64-15,1-1-114 0,-1 1-137 0,2 1-74 0,-3-3-40 16,-1 2-20-16,0-2-8 0</inkml:trace>
  <inkml:trace contextRef="#ctx0" brushRef="#br0" timeOffset="432442.309">25030 6513 389 0,'-1'-1'558'0,"-2"-1"3"0,3 0-67 0,0 2-102 0,0 0-76 0,0 0-62 15,0-1-37-15,3-1-25 0,-2 2-14 0,-1-2-10 0,2 2-13 16,0 0-13-16,-2-3-16 0,1 3-19 0,3 0-15 0,-3-2-16 15,1 2-10-15,3 0-11 0,-2 0-10 0,2 0-9 0,1 0-8 0,-2 0-9 16,1 0-7-16,3 2-5 0,-1-2-6 0,3 0-4 0,-2 3-5 16,2-1-4-16,1 1-3 0,0 2-2 0,0-1-1 0,2 2-2 0,-2 0-3 15,3 3-1-15,-1-1-2 0,0 2 0 0,1 0 2 0,-2 2 2 16,2 0 0-16,-2 2 3 0,2 1 1 0,-3 0 1 0,-2 1 1 16,2 4 0-16,-1-2 0 0,-2 0 3 0,-2 4 0 0,0-3 2 0,-3 2-1 15,1-1-1-15,-4 2 0 0,0 0-3 0,-4-1 0 0,0-1-1 16,-2-1 4-16,-2 2 3 0,0-1 3 0,-6-3 4 0,2 0 3 0,-2 1 2 15,-5-1 0-15,0-3 1 0,0 2 0 0,-3-1-3 0,-3 0-4 16,0-2-2-16,-2-2-9 0,0 2-9 0,-2-2-14 0,-1-1-17 0,2-2-20 16,-2-1-23-16,1 1-34 0,2-4-39 0,1 1-83 0,0-4-106 15,4-1-87-15,3-1-76 0,0-2-37 0,3 0-18 0,2-3-6 16</inkml:trace>
  <inkml:trace contextRef="#ctx0" brushRef="#br0" timeOffset="433292.4805">25168 6578 355 0,'-3'-3'488'16,"0"1"-19"-16,0-1-78 0,-1 1-109 0,3 0-69 0,-1 1-53 15,1-1-32-15,-4 2-21 0,5 0-14 0,0 0-7 0,0 0-10 16,0 0-8-16,0 0-9 0,0 0-7 0,0 0-7 0,0 0-7 0,0 0-4 16,0 0-4-16,0 0-4 0,0 0-3 0,0 0-5 0,0 2-6 0,0-1-3 15,0 3-4-15,0-3-4 0,0 2-5 0,0 1 0 0,0-2-2 16,0 3 1-16,-1 0-2 0,1 3 2 0,-2 1 4 0,1 2 3 16,-1-1 4-16,0 3 4 0,1 1 5 0,-4 1 4 0,2 0 3 15,-1 3 4-15,1-1 2 0,-1 1 2 0,1 1 0 0,-2 2 0 16,2-1 2-16,-4 2-1 0,2-1 1 0,1-1-2 0,-2 1 0 0,-1 1-9 15,2-1-10-15,1 0-15 0,-3-2-19 0,1 1-25 0,1-2-30 0,1 0-37 16,-3-1-39-16,6-2-72 0,-3 0-88 0,3-4-88 0,-1 0-93 16,2-2-49-16,2-1-25 0,1-3-9 0</inkml:trace>
  <inkml:trace contextRef="#ctx0" brushRef="#br0" timeOffset="433825.8888">25759 6559 493 0,'0'-6'584'0,"-1"3"-4"0,-2-1-11 0,1 1-107 0,2 0-152 0,0-1-92 16,0 2-58-16,0 0-33 0,0-1-19 0,0 2-14 0,0-1-8 0,0 2-14 15,0 0-14-15,0 0-14 0,0 0-12 0,0 0-10 0,0 0-6 16,0 0-3-16,0 0-1 0,0 0 0 0,0 0 0 0,0 0 3 15,0 0 1-15,0 0 1 0,0 0 1 0,0 0 1 0,0 0 1 16,0 0 1-16,0 0 1 0,0 0-2 0,0 0-1 0,0 0-2 0,0 0-1 16,0 0-4-16,-1 0-2 0,-1 0-4 0,2 0-5 0,-2 2-4 15,2-1-5-15,0-1-2 0,-1 0-4 0,-1 3 0 0,2-1-3 0,-1 0-1 16,1 2 0-16,-2-1 0 0,0 3-1 0,2-2 1 0,-1 4 0 16,-1-1 1-16,1 3 1 0,-1-1 2 0,0 1 5 0,1 2 3 15,-2 0 1-15,0 0 3 0,0 1 1 0,-1 1 2 0,1 1 2 0,2 0 2 16,-4 1 0-16,2-1 2 0,-1 1 1 0,3-2 2 0,-3 3 3 15,0-2-1-15,1 0-1 0,0 0 0 0,0 0 1 0,-1-2-1 0,3-1 0 16,-2 0 0-16,-1 1-2 0,3-3-5 0,-3-1-10 0,0-2-13 16,3 2-16-16,1-3-21 0,-2 0-25 0,0-2-27 0,2 1-29 15,0-3-31-15,0 0-29 0,0-2-62 0,0 0-76 0,0 0-86 0,4-2-90 16,-1 0-47-16,3-3-22 0,-5 0-3 0</inkml:trace>
  <inkml:trace contextRef="#ctx0" brushRef="#br0" timeOffset="434025.9162">25745 6566 178 0,'0'0'625'0,"0"0"13"0,0 0 6 0,0 0 4 0,0 0-104 16,0 0-161-16,0 0-99 0,0-3-70 0,2 1-46 0,-1 2-32 0,3-2-23 16,-3 1-21-16,5-1-18 0,1-1-17 0,-3 1-21 0,5 1-21 0,0 0-20 15,0-2-20-15,4 1-19 0,1-1-18 0,1 0-16 0,2 0-19 16,-3 2-17-16,3-1-19 0,1-1-18 0,-1 2-23 0,-1-1-26 15,1-1-28-15,1 2-34 0,-2-1-38 0,-1 2-38 0,-2 0-43 0,1 0-52 16,-4 0-61-16,-1 0-28 0,-2 2-12 0</inkml:trace>
  <inkml:trace contextRef="#ctx0" brushRef="#br0" timeOffset="434375.3866">25679 6800 227 0,'-2'7'445'15,"1"1"-54"-15,1-3-64 0,1 3-64 0,2-2-39 0,1 0-26 0,0 0-17 16,3 0-12-16,0-2-13 0,1 1-14 0,4-1-11 0,0 1-13 16,1-2-12-16,2-1-12 0,2 1-10 0,0-1-9 0,0 0-12 15,0-2-10-15,4 0-16 0,-3 0-17 0,0 0-17 0,0-2-18 0,-1 0-17 16,-1-2-13-16,-2 1-10 0,1 2-7 0,-3-3-9 0,-2 1-11 16,-2-1-10-16,-1 1-11 0,-2-1-3 0,-2 1-5 0,-3-2 2 0,0 2 1 15,-1-2 7-15,-3 1 10 0,0 1 10 0,-4 0 12 0,0 0 11 16,-3 0 8-16,-1 3 14 0,0 0 14 0,-2 0 17 0,-2 2 21 15,1-1 14-15,-1 2 14 0,-3 2 14 0,3-1 14 0,-1 1 10 16,0-1 9-16,0 2 3 0,3 0 3 0,-2-1 0 0,5 4-3 0,-1-1-3 16,0-1-4-16,4 0-8 0,-1 1-9 0,3-1-9 0,-1 2-7 0,4 0-6 15,2 0-7-15,-1-2-2 0,2 2-5 0,2 1-1 0,1-3-1 16,2 2-1-16,1-1 1 0,3-1-2 0,-1 1 0 0,3-1-5 16,3-2-8-16,1 2-16 0,0-2-18 0,5 0-27 0,-2-2-31 0,6-2-45 15,-1-1-53-15,3 0-94 0,1-1-119 0,2-2-79 0,-1-2-60 16,0 0-32-16,1-2-19 0</inkml:trace>
  <inkml:trace contextRef="#ctx0" brushRef="#br0" timeOffset="434675.7513">26482 6491 310 0,'-2'2'644'0,"1"-2"7"15,-1 2 1-15,2-2-1 0,0 0-119 0,0 0-173 0,0 0-112 16,0 0-79-16,0 0-51 0,0 0-36 0,0 0-24 0,0 1-16 0,0 1-15 16,0 0-15-16,2 1-11 0,-2-1-10 0,0 1-6 0,1 2-3 15,-1-1-1-15,2 1-1 0,0 1 2 0,-2 1 2 0,0 1 4 0,0 0 3 16,0 2 5-16,0 0 6 0,0 2 4 0,0 0 3 0,-2 3 3 0,0-1 4 16,2 0 1-16,-1 3 4 0,-2 1 1 0,-1 0 5 0,3 0 2 15,-4 1 1-15,2 1 0 0,-2 0-2 0,1 0-5 0,-1-1-5 16,0 0-8-16,2 1-10 0,-2-3-11 0,2 2-11 0,-2-3-17 15,1-1-15-15,-1-1-20 0,2-3-22 0,-1 0-23 0,3 0-24 0,-3-4-24 16,3 1-23-16,-1-2-25 0,2-2-25 0,0-4-44 0,0 0-55 0,0 0-64 16,3-3-68-16,1 0-41 0,-1-3-27 0,2-2-8 0</inkml:trace>
  <inkml:trace contextRef="#ctx0" brushRef="#br0" timeOffset="435109.0537">26486 6563 47 0,'-2'-10'583'0,"2"1"11"0,0 0 10 0,0 2-72 15,0-1-115-15,0 3-87 0,2 0-75 0,-2 0-46 0,2 0-32 0,-1 1-23 16,3-1-17-16,-3 2-18 0,3-1-19 0,0 1-19 0,0 0-18 16,2 0-17-16,0 0-15 0,0 0-10 0,1 2-10 0,-1-2-8 15,2 1-6-15,1 2-6 0,3-2-5 0,-4 1-3 0,2 1-2 0,-2 0-1 16,2 1-1-16,-1 1-3 0,-1 0-2 0,-1-1-2 0,-1 2-1 0,2 0-3 16,-4 1 0-16,1-1-2 0,-2 2-2 0,1 1 0 0,-3 0-1 15,1 1 1-15,-2 0 2 0,-2 0 1 0,1 2 2 0,-3 0 3 16,0 0 3-16,-4 0 1 0,0 1 3 0,0 1 3 0,-2 2 5 15,1-2 4-15,-2 1 2 0,1-1 2 0,0 1 3 0,-2-2 1 0,3 0 1 16,0 2 0-16,1-4-1 0,0 1 0 0,3 0-2 0,-3-1-1 0,5-1-3 16,-2 0-5-16,4 0-5 0,-3-3-6 0,4 2-4 0,0-3-3 15,2 2-6-15,1-3-3 0,2 0-5 0,1 1-3 0,0-1-4 0,2-1-1 16,0-1-1-16,5 0 3 0,-2 0 1 0,0 0 4 0,3-1 4 16,2-1 2-16,-2 2 3 0,2 0 3 0,1-3 3 0,-2 3 3 15,1 0 4-15,1 0 1 0,-4 0 4 0,1 0 3 0,2 3 3 0,-5-1 2 16,3 1 2-16,-3 1 3 0,0 1 0 0,-2 1 4 0,-1 0 3 15,-1 0 4-15,0 1 3 0,-2 2 6 0,-2 1 6 0,-1 0 7 0,-2 2 6 16,-2-1 5-16,-2 2 4 0,-1-1 4 0,-4 2 4 0,1 1 4 16,-4-2 5-16,0 0 3 0,-2 0 2 0,0 1 0 0,-2-1 0 0,-2-2-2 15,2 1-4-15,-2 0-4 0,-1-3-3 0,3 0-2 0,-5-2-1 16,4 1-8-16,-4-1-8 0,2-1-17 0,2-3-22 0,0 2-31 16,0-5-37-16,0 2-84 0,4-2-106 0,1-2-111 0,1-1-111 0,3-1-60 15,0-2-36-15,5-2-21 0,2-1-12 0</inkml:trace>
  <inkml:trace contextRef="#ctx0" brushRef="#br0" timeOffset="436241.9674">27878 6472 383 0,'-5'-1'591'0,"2"-2"5"0,-1 3 3 0,3-2-92 16,-2 1-140-16,1 1-98 0,0 0-77 0,2 0-48 0,0 0-34 0,0 0-24 16,0 0-20-16,0 0-19 0,0 0-19 0,0 0-17 0,0 1-18 15,0 1-10-15,0 1-8 0,0 0-4 0,-1-1 0 0,1 3-2 16,-2 0 2-16,1 4 2 0,1-1 2 0,-5-1 4 0,4 3 4 0,-1 1 6 15,-3 1 6-15,4-2 8 0,-4 3 7 0,2 1 4 0,-2 1 4 16,-3 0 3-16,3 1 0 0,-1 1 3 0,0 0 0 0,-3 1 3 0,2 0 1 16,1-1 2-16,-2 2 0 0,-1 0 0 0,2-2 1 0,-1 1-2 15,1-1-3-15,-1-3-4 0,3 3-4 0,-2-2-10 0,2-1-13 0,0-2-16 16,1 1-17-16,0-1-20 0,3-2-23 0,-3-2-25 0,4 1-26 16,-2-3-25-16,2-1-28 0,2 0-31 0,-2-2-35 0,4-1-33 15,-3-1-35-15,4-1-61 0,2-3-74 0,-2 2-42 0,-1-4-24 0</inkml:trace>
  <inkml:trace contextRef="#ctx0" brushRef="#br0" timeOffset="436409.8398">27858 6471 336 0,'2'-11'555'0,"0"1"8"0,1 0-63 0,0 2-100 16,0 1-84-16,0-2-75 0,1 4-50 0,-3-2-38 0,5 2-24 0,-1 0-19 15,-2 1-17-15,2-1-13 0,0 2-14 0,0-1-14 0,2 1-11 16,0 0-12-16,1 1-13 0,0-2-15 0,1 3-18 0,1-1-17 0,-2 1-20 15,2-1-20-15,2 2-23 0,-3 0-24 0,0 2-35 0,1-1-36 16,0 1-45-16,-2 0-50 0,1 1-77 0,-1 3-87 0,-3 0-49 0,-1 0-31 16,0 2-14-16</inkml:trace>
  <inkml:trace contextRef="#ctx0" brushRef="#br0" timeOffset="436670.5388">27754 6641 455 0,'-1'4'629'16,"1"-3"3"-16,-2-1 1 0,2 0-104 0,0 0-152 0,2 2-98 0,-1-1-69 16,3-1-47-16,0 0-33 0,1 0-23 0,0 0-19 0,-1 0-17 15,4 0-16-15,1 0-12 0,1 0-11 0,0 0-8 0,2 0-7 0,-1 0-3 16,2 0 0-16,3-1 0 0,-3 1 1 0,4-2 1 0,-1 2 0 16,1-1-1-16,0 1 1 0,-1-2-1 0,3 0-4 0,-3-1-4 15,1 1-6-15,-1 2-3 0,2-2-5 0,-4-1-3 0,2 1-5 0,-3 1-2 16,-1-1-3-16,-1 0-4 0,-1 2-2 0,-3-2-3 0,1 1-3 15,-1 1-8-15,-4-2-6 0,2 1-7 0,-1 1-6 0,-2-2-13 0,-1 1-15 16,-1-1-19-16,0 2-23 0,0-3-39 0,0 2-46 0,0 1-96 16,-1-2-122-16,-1-1-79 0,-2 2-57 0,2-1-24 0,1-1-6 15</inkml:trace>
  <inkml:trace contextRef="#ctx0" brushRef="#br0" timeOffset="437859.0945">29114 6442 228 0,'1'0'359'0,"2"-1"-58"0,-1 0-64 0,0 1-45 16,-1-2-31-16,4 1-21 0,-2-1-11 0,0 2-7 0,-1-3-1 15,1 3-4-15,0-2-5 0,-1 2-2 0,-1-2-3 0,2 2-4 0,-1 0-4 16,0-3-3-16,-1 3 0 0,4 0-1 0,-5-2-3 0,1 0 0 16,1 2-1-16,-2-1-2 0,0 1-1 0,0 0-3 0,1 0 1 0,-1 0-2 15,0-2-2-15,0 2-1 0,0 0-2 0,0 0-4 0,0-2-4 16,0-1-3-16,0 3-3 0,0-2-3 0,0 2-4 0,0-2-1 0,0-1-4 15,-1 1-3-15,1 1-3 0,-2-1-3 0,1 0-4 0,1 0-4 16,-3 1-5-16,1-2-3 0,2 1-2 0,-1 1-2 0,1 1-3 0,-2-2-3 16,0 2-2-16,2-2-3 0,-1 1-2 0,-1 1-4 0,2-1-1 0,-1-1-1 15,1 2-1-15,0 0-1 0,0 0 0 0,0 0-1 0,0 0 0 16,0 0-1-16,0 0-2 0,0 0 0 0,0 0 0 0,0 0 0 0,0 0-1 16,0 0-1-16,0 0 1 0,0 0-1 0,0 0-1 0,0 0 1 15,0 0 0-15,0 0-1 0,0 0 1 0,0 0-1 0,0 0 1 0,0 0 1 16,0 0 0-16,0 0-1 0,0 0 1 0,0 0 0 0,0 0 1 15,0 0 0-15,0 0 1 0,0 0 1 0,0 0 0 0,0 0 1 0,0 0 0 16,0 0 2-16,0 0 0 0,0 0 2 0,0 0-1 0,0 0 2 0,0 0 1 16,0 0 0-16,0 0 1 0,0 0 1 0,0 0 0 0,0 0 1 15,0 0 1-15,0 0-2 0,0 0 0 0,0 0-1 0,0 0 0 0,0 0-1 16,0 0-1-16,0 0-2 0,-2-1 0 0,0-1-2 0,2 2-1 16,0 0-1-16,0 0-2 0,-1-1 0 0,1 1-1 0,0 0-1 0,-2-2-3 15,1 2 0-15,-3 0-2 0,3 0-2 0,-2 0-2 0,0-1-2 0,1 1-1 16,1 0-2-16,-3 0 0 0,1 0-1 0,0 0-2 0,0 0-1 15,-2 0 0-15,2 0 1 0,-5 0 0 0,3 1-1 0,-1-1 0 0,0 2 2 16,-1-1 1-16,0 1 2 0,-1-1 1 0,-1 2 2 0,0 0-1 16,-2 2 2-16,1-2 1 0,1 2 1 0,-5 0 0 0,3 2-1 15,-2 1 1-15,2-1 1 0,-3 3 0 0,1 0 0 0,2 2-1 0,-3 0 0 16,3 2-1-16,-3 0 0 0,3 1-2 0,-2 1 1 0,0 0 1 16,4 0 0-16,1 3 4 0,-5-1-1 0,5 0 1 0,2 0 1 0,-2 1 2 15,5-1 2-15,0 0 0 0,1 0 4 0,1-2 1 0,1 1 3 16,1 1 1-16,3-3 0 0,0 0-1 0,2 0-3 0,1-3-2 0,1 2-2 15,1-2-4-15,4-2-4 0,-4-2-4 0,5 1-6 0,-1-1-8 16,0-4-8-16,3 1-6 0,1-2-8 0,-3-3-6 0,3 0-5 0,1 0-3 16,-1-2 0-16,-1-3 2 0,1 0 2 0,0 1 5 0,0-4 6 15,-4 3 6-15,1-3 7 0,-2-1 8 0,1 0 8 0,-4 0 9 0,1-2 12 16,-2 3 12-16,0-3 9 0,-4 1 10 0,1 1 7 0,-2 0 7 0,1-2 2 16,-3 2 2-16,1 1 0 0,-2 0 0 0,-2 0 0 0,2 0-2 15,-1 3 0-15,-3-2-4 0,1 2-6 0,0 0-6 0,0 1-8 16,-2 0-4-16,0 2-7 0,-1-1-4 0,1 1-4 0,1 1-4 0,-1-1-3 15,0 2-3-15,0 0-2 0,-1 2-1 0,1-1 1 0,1 1-2 16,-1 1 0-16,0 1 0 0,2 1 1 0,-3 1 0 0,3-1 2 0,-2 2-1 16,2 2 2-16,-2 1-1 0,1 0 2 0,1 1 2 0,0 1 2 15,1 0 2-15,1 1 2 0,-2 2 1 0,3-1 2 0,0 1-2 0,0 0-5 16,3-1-8-16,-3 3-14 0,1-3-20 0,3 3-26 0,-3-2-32 16,2-1-41-16,1 4-44 0,-1-4-97 0,0 1-123 0,0-1-88 15,2-2-68-15,-1-2-35 0,1 1-18 0,2-3-7 0</inkml:trace>
  <inkml:trace contextRef="#ctx0" brushRef="#br0" timeOffset="438459.0995">29880 6421 94 0,'4'-1'428'0,"0"-3"-38"16,-1 1-50-16,0 1-51 0,1-1-50 0,-1-1-30 0,-2 1-23 0,1 1-12 15,0-1-11-15,1 0-6 0,-2 0-2 0,1 1-2 0,0-1-4 0,-1 0-5 16,2 0-5-16,-2 0-4 0,-1 0-3 0,2 0-5 0,-2 0-3 16,0 1-4-16,0 0-3 0,0 1-4 0,0-1-4 0,-2-1-6 0,2 3-5 15,-1-2-7-15,-2 2-6 0,3-2-10 0,-1 2-10 0,-3 0-7 16,3-3-8-16,-2 3-6 0,-1 0-8 0,1 0-8 0,-2 0-7 0,-1 3-9 15,-3-3-6-15,1 2-6 0,0 0-7 0,-5 1-3 0,0 2-3 0,-2 0-1 16,0 1-3-16,-3 2-2 0,2 1-1 0,-2-1-2 0,-1 4-1 16,0 0-1-16,-1 3 0 0,2-1 1 0,0 1-2 0,1 2 2 0,0 0 2 15,3 0 1-15,-2 3 1 0,3 1 1 0,1-2 1 0,2 2 2 16,1-1 3-16,1 0 2 0,3 1 2 0,1-1 3 0,2 0 4 0,2-1 3 16,2 0 4-16,1-2 2 0,2 1 0 0,4-2 1 0,-1 1 0 15,3-2 0-15,5 0-1 0,-2-1-2 0,5-3-1 0,-1 0-3 0,4-2-3 16,-1-2-3-16,1 1-5 0,3-3-3 0,-3-1-1 0,3-1-3 15,-2-1-1-15,-2-1 1 0,1-1 2 0,0-1 1 0,-4-1 3 0,1 1 5 16,-2-2 4-16,-3 0 6 0,-1 0 8 0,0-2 5 0,-2 2 6 0,0-1 4 16,-5 1 2-16,0-2 1 0,-1 3 1 0,-2-2-5 0,1 1-7 15,0 0-16-15,-2 0-18 0,-1-1-27 0,1 2-30 0,-2-1-46 0,0 1-54 16,0 2-84-16,0 0-102 0,-2-1-102 0,1 0-104 0,1 1-57 16,0 0-33-16,0 0-13 0,0 0-3 0</inkml:trace>
  <inkml:trace contextRef="#ctx0" brushRef="#br0" timeOffset="439926.0548">30808 6397 227 0,'-2'-1'547'0,"2"-2"-12"0,-1 1-25 0,1 1-68 0,-2-1-88 0,2 0-62 16,0 1-51-16,-1 1-30 0,1-1-21 0,0-1-16 0,0 2-12 15,0 0-14-15,0 0-18 0,0 0-15 0,0 0-18 0,0 0-16 0,0 0-16 16,0 0-13-16,0 0-14 0,0 0-13 0,0 0-13 0,0 2-7 0,-2-1-10 16,0 0-4-16,1 3-4 0,-2-1-3 0,1 0-2 0,1 2-1 15,-2 0-2-15,-1 2 1 0,0 1 1 0,0 3 1 0,-2-1 1 0,0 2 3 16,0 0 2-16,-1 1 4 0,1 3 2 0,-2-3 0 0,-3 2 0 16,3 2 3-16,0-1 2 0,-3 2 1 0,1-2 2 0,1 3 0 0,0-2 2 15,1-2 0-15,0 2 3 0,0-2 0 0,-2 0 1 0,6-1 0 16,-3-3-1-16,2 1 2 0,1 0 2 0,-2-4-1 0,2 1 1 0,1 0 4 15,0-4 1-15,1 1 4 0,-1-3 3 0,2 1 5 0,1-1 6 0,0-1 7 16,0-2 5-16,0 0 4 0,0 0 4 0,0 0 0 0,0-2-1 16,1-1-3-16,1-1-4 0,-1-1-5 0,3-1-5 0,-1-1-4 0,-2-2-6 15,4-1-5-15,0-2-5 0,-1-1-6 0,3 0-7 0,-1-4-6 16,2 2-5-16,0-2-2 0,0-2-1 0,0 0 0 0,3-1-1 0,-2-1 2 16,1 1 1-16,1 1 1 0,-2-1 2 0,3 1 0 0,0-1 0 0,-4 3 3 15,2-1 3-15,-1 2 7 0,0 2 7 0,-1 2 9 0,-1-2 6 16,0 4 8-16,0 0 7 0,-2 2 6 0,-1 1 4 0,3 0 1 0,-4 2-1 15,1 1-4-15,0 1-5 0,-1 0-5 0,-2 1-9 0,1 1-6 16,0 1-8-16,1 1-8 0,-2 1-7 0,3 1-6 0,-1 2-7 0,2 0-4 16,-1 4-4-16,2-2-2 0,-1 3 0 0,0 4 2 0,2-1 3 0,-2 2 4 15,2 4 3-15,-1-2 0 0,1 3 1 0,-1 1 1 0,2 0 3 16,-4 1 1-16,1 0 3 0,2 2 3 0,-2 1 0 0,-1-1 1 0,4 0 4 16,-5 0 1-16,0 0 4 0,2 0 1 0,-2-2 2 0,2 1 0 15,-2-2 2-15,2-2-6 0,-4 1-7 0,3-2-6 0,-1-2-5 0,0-1-9 16,-1 1-9-16,1-5-15 0,-2 1-12 0,3-1-15 0,-3-2-15 15,1-2-13-15,-1-1-14 0,4 1-13 0,-5-3-11 0,1-1-17 0,-1-1-17 16,2-1-23-16,0-2-24 0,-1-1-30 0,1-1-33 0,-1-1-49 0,3-3-57 16,-3 1-59-16,1-3-56 0,-1-1-39 0,1-1-29 0,0-2-10 15</inkml:trace>
  <inkml:trace contextRef="#ctx0" brushRef="#br0" timeOffset="440125.437">30718 6607 373 0,'-3'2'529'16,"-1"-1"-5"-16,1 0-74 0,2 1-109 0,-4 0-71 0,5-2-52 0,-1 1-32 16,1 1-23-16,0-2-16 0,0 0-9 0,0 0-17 0,1 0-15 15,-1 1-15-15,2 1-13 0,1-2-11 0,0 0-8 0,0 0-7 0,2 0-3 16,1 0-4-16,2 0-4 0,1 0-6 0,3 0-9 0,-1-2-12 0,5 1-17 16,-2 1-17-16,3-2-18 0,2 1-23 0,-1-1-23 0,2 0-34 15,0 1-39-15,1-2-54 0,0 0-63 0,2-1-92 0,-2-1-109 0,3 2-62 16,-2-1-35-16,0 1-12 0,-1-2-1 0</inkml:trace>
  <inkml:trace contextRef="#ctx0" brushRef="#br0" timeOffset="440675.1716">31374 6378 447 0,'-3'-11'509'0,"1"1"-51"15,2-1-78-15,-1 1-76 0,1-1-77 0,-3 1-44 0,1 1-27 0,0-2-17 16,1 3-11-16,-3-1-7 0,1-3-9 0,-2 4-8 0,2-1-10 16,-3-2-8-16,3 2-9 0,-2 0-8 0,-1-1-8 0,-1 0-8 0,0 1-6 15,-3 1-4-15,2-1-3 0,-1 0-3 0,-4 1-3 0,0-1-4 16,-1 2-2-16,0 1-2 0,-3-1-2 0,-1 0-3 0,-2 2-2 15,-2 0 1-15,1 2-1 0,-3-1 2 0,-1 3 2 0,0-1-2 0,0 2-1 16,-2 2 0-16,1-1 1 0,-1 3-1 0,-1-1-1 0,-1 4-1 0,3 0-2 16,-1 1-3-16,-2 1 0 0,3 3-4 0,-1 2-3 0,0-1-3 15,1 4-6-15,-1 0-1 0,4 3-3 0,-2-1-2 0,3 5-3 0,-1-1-3 16,3 2-2-16,-2 2-2 0,6 2-1 0,-1 0 1 0,0 2 3 0,4 2 4 0,0-1 2 16,0 2 4-16,4 0 4 0,2 1 3 0,2 1 3 0,0 0 4 15,3-2 5-15,2 1 2 0,2 0 4 0,3-1 4 0,0-1 3 16,2 1 1-16,2-3-1 0,4 0-2 0,-4-2 2 0,7-1-2 0,-2-2-2 15,2-1 0-15,0-3-2 0,4-1-2 0,0-1-3 0,2-2-5 16,0-3-3-16,3-2-10 0,2-1-8 0,-2-2-10 0,5-3-12 0,2-1-10 16,2-1-10-16,0-4-6 0,2-2-6 0,-1-2-5 0,1-2-3 15,2-1-2-15,0-1 0 0,-2-4 1 0,2 0 3 0,-3 0 6 0,0-4 8 16,-1-2 10-16,0 3 9 0,-3-6 12 0,-1 2 15 0,0-3 10 0,-3-2 10 16,-1 1 9-16,1-4 10 0,-5 0 7 0,1 0 7 0,-3-3 9 0,-3 0 9 15,2 1 8-15,-7-3 9 0,1 1 8 0,0-2 9 0,-5 0 1 16,-3 1 1-16,-2-2-4 0,-3 2-3 0,-2 1-5 0,-3-2-6 15,0 2-7-15,-4 0-6 0,-3 0-10 0,-1 2-12 0,-5-1-20 0,-1 2-23 16,-1 2-31-16,-5-1-33 0,-1 2-38 0,-2 2-43 0,-4 0-66 0,-1 2-76 16,-2 0-111-16,-4 2-127 0,-4 1-70 0,-1 3-42 0,-5 0-21 15,0-1-11-15</inkml:trace>
  <inkml:trace contextRef="#ctx0" brushRef="#br0" timeOffset="441759.1879">28258 4770 51 0,'-4'-7'500'15,"-1"-2"7"-15,-3 1-61 0,2 2-99 0,-1-3-80 0,3 1-74 16,-1 1-36-16,-3-1-21 0,3 0-10 0,-1 1-5 0,-1 0-6 15,3-1-6-15,-4 1-10 0,2-3-10 0,-1 5-11 0,2-3-13 0,-1 2-8 16,-3-1-6-16,2 0-6 0,-1 0-3 0,-1-1-6 0,0 1-5 0,-1 1-3 16,0-1-4-16,-2 0-4 0,1 0-3 0,-5 1-3 0,3-1-2 15,-2 1-2-15,-1 1-2 0,-1 0-2 0,0 0-3 0,-3 1-2 16,0-1-2-16,-1 3 0 0,-1-1 0 0,-2 0 2 0,2 3 0 0,1 0 1 16,-2 0 2-16,-1 1-1 0,1 1 3 0,2 3-1 15,-3-3 3-15,0 5 1 0,3 1 2 0,0-1 1 0,-1 1 0 0,-2 3-1 16,3 1 2-16,-3 1-1 0,3 3 0 0,-1 2 1 0,1 0-1 0,-1 1-1 15,1 4 1-15,4 1-1 0,-4 0 0 0,2 5-1 0,3-1-1 16,1 2-1-16,0 0-1 0,3 3-2 0,1-1-1 0,3 0-2 16,-3 3-1-16,5-2-1 0,1 2-2 0,1-1 0 0,4 0-2 0,0 1 0 15,2-1-2-15,1-1 2 0,4 2 1 0,0-3 3 0,5 0 3 16,-3-1 1-16,3 1 2 0,3-1 3 0,0 0 1 0,2-4 3 0,3 2 3 16,0-4 1-16,1 0 2 0,1 0 3 0,2-3 1 0,1-3 2 15,1 1-1-15,1-3 0 0,3-1 2 0,0-3 1 0,0-1 1 0,1-4 2 16,3-1 0-16,0-3-1 0,1-2-1 0,1-2-1 0,1-2-2 15,1 0-1-15,2-4-3 0,-1-3 0 0,0 0 0 0,0-3-3 16,-1-1-4-16,0-3 1 0,1 0-2 0,0-4 2 0,-4 0 2 0,-1-5 3 16,0 1 3-16,-4-2 4 0,0-3 3 0,-3-2 6 0,-1 1 5 15,-5-1 5-15,0-3 7 0,-4-1 5 0,-4 1 8 0,1-2 5 0,-8 0 2 16,-3 0-1-16,-3-2-3 0,-1 1-4 0,-7 1-5 0,-3 0-5 16,-4-1-7-16,-3 0-7 0,-4 2-11 0,-1-1-13 0,-4 2-16 0,-1 2-25 15,-4 0-30-15,1 4-34 0,-4-1-34 0,-1 3-40 0,-1 3-42 16,-1 1-48-16,0 3-52 0,-2 2-105 0,1 5-133 0,-2 0-80 0,-1 5-53 15,0 0-22-15,0 4-9 0,-1 2 10 0</inkml:trace>
  <inkml:trace contextRef="#ctx0" brushRef="#br0" timeOffset="443324.7451">27745 5898 379 0,'1'-5'384'0,"1"0"-91"16,0 1-61-16,-2 1-46 0,1 0-29 0,-1 1-27 0,0 1-24 16,0 0-23-16,0 1-16 0,0 0-14 0,0 0-14 0,0 0-12 0,0 0-10 15,0 0-10-15,0 0-4 0,-1 1-2 0,-3 0 2 0,3 1 5 16,-4 1 7-16,0 0 9 0,-2 1 8 0,-1 3 10 0,-1 1 6 15,-3 1 8-15,-1 1 7 0,0 2 8 0,-4 1 7 0,-1 1 6 16,0 3 5-16,-4 2 3 0,-2 2 2 0,2-1-1 0,-5 5-3 0,-2 0-4 16,-1 3-5-16,-3 1-4 0,-2 2-4 0,-2 1-3 0,-1 4-6 15,-5 2-5-15,-3 2-4 0,0 4 0 0,-4 3-3 0,-4 3-3 0,1 2-3 16,0 3-3-16,-2 1-1 0,0 6-2 0,-6 1-1 0,5 3-3 0,-3 0-3 16,1 1-1-16,2 3-1 0,-1-2 0 0,0 2-7 0,0-1-4 15,2-2-5-15,2 1 0 0,-2-1 0 0,3-1-2 0,2-5 1 0,1-1-3 16,0 2 0-16,2-2-1 0,2-3 0 0,1 1 2 0,5-5-1 15,-3 3 3-15,4-3 2 0,1-2 1 0,3-1-3 0,0-1-8 16,2-3-7-16,2-3-9 0,3-3-12 0,0-2-16 0,6-4-17 16,-1-2-19-16,4-4-28 0,0-1-31 0,4-5-35 0,3-3-38 0,3-2-97 15,0-5-126-15,3-4-83 0,5-3-60 0,0-5-28 0,5-3-10 16,4-4 0-16</inkml:trace>
  <inkml:trace contextRef="#ctx0" brushRef="#br0" timeOffset="444091.2844">28116 5741 83 0,'-1'-3'505'15,"1"1"-2"-15,-2 2-68 0,0-2-98 0,2 2-80 0,0 0-64 0,0 0-49 16,0 0-41-16,0 0-26 0,0 0-22 0,-3 0-15 0,3 2-13 16,-1-2-12-16,1 2-11 0,0 1-7 0,0-1-5 0,0 1-4 15,0 4-2-15,0-3 2 0,0 2 2 0,0 1 3 0,0 2 6 0,1 2 9 16,-1 0 9-16,3 1 7 0,-1 3 8 0,0-1 6 0,-1 4 5 15,3 3 2-15,-1 1 0 0,3 1 1 0,-3 4-1 0,2 2-1 0,1 2-1 16,1 2-4-16,2 5-4 0,-1-1-5 0,1 5-7 0,2 2-8 16,0 3-7-16,1 3 0 0,2 3 3 0,-2 1 3 0,4 4 2 0,-2 2 3 15,4 1 1-15,-1 6 1 0,2 0 2 0,1 0 1 0,1 3 0 16,1 3 1-16,2-1 0 0,1 3 0 0,-1-2-1 0,3 1-2 16,1 1-4-16,-1-1-4 0,3 1-2 0,-1-2-2 0,2 1 0 0,1 1-2 15,1-2-2-15,-1 1 1 0,3-2-1 0,-1 1 1 0,1-2 2 16,0-1 2-16,0 0 2 0,-2-2 1 0,2-2-4 0,-4-1-3 0,3-2-3 15,-3-3 1-15,-1-2-1 0,-1 0 1 0,-3-4 0 0,0-2 2 0,-1-1 1 16,-2-4 1-16,-3 0 0 0,-1-3 1 0,-3-1-1 0,-1-3 0 16,-2-3 1-16,-1-2-2 0,-2-4-3 0,-2-1-7 0,0-3-5 0,-4-4-10 15,0 0-11-15,-1-4-15 0,-2-2-18 0,-1-3-27 0,-1-4-30 0,-2-1-51 16,-2-3-59-16,0-2-102 0,-3-1-121 0,4-3-66 0,-4-3-40 16,1-1-19-16,-4-2-9 0</inkml:trace>
  <inkml:trace contextRef="#ctx0" brushRef="#br0" timeOffset="446308.1311">24700 8899 508 0,'0'0'600'0,"-1"0"-3"15,-1 0-6-15,-1 0-108 0,3 0-155 0,-1 2-100 0,1 0-69 0,0-2-46 16,-2 0-32-16,1 0-22 0,1 3-17 0,0-3-14 0,-2 2-14 15,0 0-10-15,2 1-12 0,-1 2-6 0,1-1-4 0,-2 1-1 16,0 0 0-16,-1 1 2 0,2 2 4 0,-1 1 4 0,-1 0 3 0,0 1 4 16,-1 1 4-16,0 1 3 0,-1-2 2 0,2 4 2 0,-2-1 3 15,0 1 1-15,1-1 2 0,-2 4-1 0,-1-2 2 0,1 0 1 0,-1 1 1 16,1 0 0-16,-3 1 1 0,2 0 0 0,-1-2 2 0,2 2-2 16,-2-1-2-16,0-1-5 0,2-1-5 0,-1 0-11 0,3-1-8 15,-4-1-13-15,3 1-13 0,0-3-15 0,2-2-14 0,-2-1-14 0,2 1-12 16,2-3-6-16,-4 0-4 0,4-2-10 0,1 1-8 0,-2-4-12 15,2 0-11-15,0-2-8 0,0-1-4 0,0-1 1 0,2-1 5 16,-2-3 9-16,1-1 13 0,4-1 10 0,-2-2 10 0,0-3 4 0,0-1 4 16,0 0 9-16,2-2 14 0,-1 1 19 0,0-3 24 0,1 0 28 15,-1-1 28-15,0 2 27 0,1-1 25 0,-1 1 21 0,0 1 18 0,-1 0 16 16,0 3 18-16,0 0 15 0,-2 1 15 0,2 2 15 0,-1 0 9 16,0 2 7-16,-2 3 1 0,1-2-2 0,-1 1-8 0,2 3-11 0,0 0-14 15,-2 3-16-15,0-3-14 0,0 2-17 0,1 2-15 0,-1-1-19 16,2 1-18-16,-2 1-17 0,0 0-19 0,0 0-15 0,0 0-16 15,1 0-12-15,3 1-9 0,-3-1-6 0,2 3-6 0,2 0-2 0,0 0-1 16,-1 1 2-16,1 1 1 0,3 3 4 0,1-1 2 0,-1 3 5 16,4-1 5-16,-2 1 7 0,2 2 5 0,-3 0 5 0,5 0 2 0,-1 5 3 15,-2-2 0-15,3-1 1 0,-1 3-3 0,-1-1-1 0,-2 0 0 16,1 3-1-16,0 0 0 0,-3-2-2 0,0 3-1 0,0-3-2 16,-3 1-1-16,-1-1 0 0,-2-1-1 0,0 0 1 0,-2 1 1 0,-4 0 0 15,1-2 4-15,-3-1 1 0,-2-2 2 0,-1 4 2 0,-1-4 1 16,-4-2 4-16,1 1 3 0,-2-1 2 0,-2 1 2 0,0-3 0 0,0 1 1 15,-2-4-2-15,2 1 2 0,-3 0-4 0,3-3-7 0,1 1-11 16,-3-2-16-16,5 1-20 0,-2-3-26 0,3 0-30 0,0 0-37 16,1 0-58-16,3-3-67 0,0-1-109 0,2 1-127 0,2-2-79 0,0-1-53 15,4 1-23-15,1-3-9 0,1 1 1 0</inkml:trace>
  <inkml:trace contextRef="#ctx0" brushRef="#br0" timeOffset="446624.7214">25202 9053 104 0,'-4'-5'608'0,"0"-2"8"0,0 2 10 0,-1 0-55 0,2 2-83 15,2-1-116-15,-5 1-133 0,4 1-77 0,1-1-50 0,1 2-30 0,-2-1-18 16,2 2-15-16,0 0-14 0,0 0-13 0,0 0-17 0,0 3-10 15,0 0-11-15,0 0-4 0,-2 1-3 0,2 3 2 0,-1-1 2 16,1 3 3-16,-2-1 6 0,0 5 4 0,1-2 5 0,-1 3 6 0,1-2 2 16,-3 5 5-16,3-2 1 0,-1 2 2 0,-2-1 1 0,1 2-1 15,0-1 2-15,-1 2 2 0,1 0 2 0,-2 1-1 0,0-3-1 0,2 2-3 16,-3 0-7-16,3-2-10 0,-2 0-12 0,2 0-16 0,-2 0-18 16,2-3-23-16,0 0-25 0,-3-1-23 0,3-1-26 0,1-2-22 0,0-3-22 15,1 1-47-15,-1-4-62 0,2 1-70 0,0-5-74 0,0 0-46 16,2-3-32-16,-1-2-13 0</inkml:trace>
  <inkml:trace contextRef="#ctx0" brushRef="#br0" timeOffset="447124.9994">25185 9016 52 0,'0'-10'587'0,"0"1"8"16,0 2 3-16,0-2-78 0,0 2-118 0,0 2-84 0,2 0-64 16,0 2-43-16,-2-2-33 0,1 2-21 0,-1 0-19 0,2 0-19 0,0 0-20 15,1 2-20-15,-2-1-19 0,1-1-17 0,1 3-14 0,0-1-11 16,1-1-10-16,1 2-7 0,-1-2-6 0,2 1-4 0,1 1-3 15,-3-1-4-15,4 0-2 0,-2 1-1 0,-1 0 0 0,2 0 0 0,1 0 1 16,-2 1-1-16,0 0-3 0,0 0 0 0,-1 1-2 0,2 1 1 16,-1 0-1-16,-2 2 0 0,1-2 2 0,0 1 0 0,-2 2 2 0,2-1 1 15,-2 2 2-15,2 0 3 0,-4 0 0 0,1 2 4 0,-1 0 2 16,-1 0 2-16,0 0 4 0,-1 1 3 0,-1 0 2 0,-1 2 0 0,-1 0 1 16,-1 1 3-16,0-1 1 0,-1-1 0 0,-2 2 1 0,-2 1 2 15,2-2 2-15,-1 1 0 0,-4-3 3 0,2 2 1 0,1-1 0 0,-2 1 1 16,3-4 1-16,-1 4-1 0,-1-3-1 0,5-3-2 0,-2 2 0 15,1-2 0-15,1 0-2 0,2-1 1 0,0-2-1 0,1 0-1 16,1-1 2-16,1 1-3 0,-1-3 0 0,2 0-2 0,0 0 0 0,2 0-1 16,-1 0-1-16,3 0 0 0,1 0-3 0,-1-3-1 0,4 2-5 15,-2 0-2-15,2-2-4 0,0 1-3 0,1-1-3 0,3 0 0 0,-3 1-3 16,2 1-1-16,-1 0 0 0,1-1-1 0,0 1-2 0,-2 1 1 16,3 0 0-16,-3 0 1 0,0 1 1 0,1 1 1 0,-1 0 1 0,-1 2 0 15,-1 0 2-15,1 1-1 0,-1-1 2 0,-2 2-1 0,0 1 2 16,0 0-1-16,-4 2 3 0,3 0 0 0,-4 0 1 0,-2 1 0 0,0 1 0 15,-1 1 1-15,-2 0 0 0,0 0 1 0,-4 1 0 0,1-1 5 0,-1 0 6 16,-1 2 6-16,-2-2 7 0,-1 0 7 0,0-2 6 0,1 2 7 16,-4-3 7-16,2 2 7 0,-4-2 6 0,2-1 7 0,1 1 7 15,0-2 4-15,-2 1 4 0,3-3 0 0,-2 0-1 0,2-1-3 0,0 1-2 16,2-3-4-16,3 0-7 0,-4-2-16 0,5 0-20 0,2 0-29 16,0 0-30-16,0-2-41 0,2 0-41 0,1-3-65 0,3-1-75 15,2 0-113-15,1-1-133 0,0-3-85 0,5 1-60 0,-2-3-30 16,2 2-17-16,5-3 1 0</inkml:trace>
  <inkml:trace contextRef="#ctx0" brushRef="#br0" timeOffset="447457.8205">25628 9005 470 0,'0'-5'598'0,"0"2"5"16,0 0 0-16,0-1-109 0,0 2-162 0,0 0-98 0,0 1-65 15,0 1-39-15,0 0-24 0,0 0-18 0,0 0-17 0,0 0-20 16,0 0-18-16,0 0-16 0,0 0-14 0,0 1-7 0,0 3-5 0,0 0-1 16,0 0 2-16,0 3 2 0,0-2 4 0,-1 4 5 0,1 0 4 15,-2 2 5-15,-1-1 5 0,1 4 6 0,1 1 6 0,-3 1 4 0,1-1 3 16,-2 4 0-16,1-2 0 0,-1 3-1 0,2-1-3 0,-2 0-1 15,0 3-2-15,1-3-3 0,-4 1-3 0,5 1-1 0,0 0-2 0,-2-3-5 16,2 1-8-16,-1-1-8 0,1-1-8 0,0-1-11 0,1-2-13 16,1-1-14-16,1-3-17 0,-3 2-19 0,3-2-22 0,0-3-25 15,3 1-29-15,-2-4-33 0,1 0-36 0,1-2-60 0,0-2-75 0,2-2-75 16,2 0-72-16,-2-3-38 0,4-2-18 0,-1-2-1 0</inkml:trace>
  <inkml:trace contextRef="#ctx0" brushRef="#br0" timeOffset="447674.5991">25688 8969 585 0,'-3'-4'636'0,"0"0"12"15,1 1 8-15,1 0-98 0,-1-1-151 0,1 3-99 0,1 0-76 0,0-2-47 16,1 1-35-16,1 2-27 0,-2-1-18 0,1-1-18 0,3 2-20 0,-1-1-16 16,2-1-16-16,0 2-12 0,0-1-10 0,2-1-7 0,1 2-5 15,0-2-5-15,3 1-3 0,-2 1-5 0,4-1-7 0,-1 1-8 16,0-1-10-16,2 1-10 0,-1 0-10 0,0 0-14 0,0-2-15 0,4 2-18 15,-4 0-17-15,1 0-21 0,-1 0-22 0,0 0-22 0,-1 0-21 16,0 0-23-16,0 0-22 0,-2 0-19 0,-2 0-16 0,-3 0-17 16,-1 2-20-16,1-1-32 0,-4 1-39 0,-1 2-30 0,-1 0-28 0</inkml:trace>
  <inkml:trace contextRef="#ctx0" brushRef="#br0" timeOffset="448058.3932">25603 9235 13 0,'0'8'362'0,"-1"-2"-77"0,1 1-49 0,1-2-34 16,2 0-18-16,2 2-8 0,-2-4-8 0,2 2-3 0,3-5-7 16,-2 4-6-16,3-1-11 0,3-3-13 0,-3 2-11 0,5-2-12 0,-3-2-15 15,3 2-14-15,2-3-14 0,-2 1-13 0,1 0-16 0,0-1-17 16,0-1-18-16,0-1-16 0,-2 2-13 0,1-2-9 0,-3 3-12 16,-2-2-11-16,1 0-11 0,-3 2-11 0,-2-1-17 0,-1 1-22 0,0 1-14 15,-4-1-11-15,0 2 0 0,-2 0 2 0,-1 0 8 0,-4 2 7 0,1-1 12 16,-5 2 12-16,1 1 19 0,-3 1 22 0,0 0 23 15,-2 2 27-15,-2 1 33 0,-2 1 33 0,3-1 28 0,-3 5 23 0,2-3 18 16,0 0 15-16,-4 3 12 0,7-1 11 0,-3 0 5 0,0 2 2 0,4-3-3 16,0 2-7-16,1 0-11 0,2-1-14 0,2 0-11 0,0 0-10 15,3-2-8-15,1 2-7 0,0 0-4 0,4-2-5 0,0 2-3 16,4-3-5-16,0 1-2 0,1 0-3 0,3-1-4 0,0 0-1 0,2-1-1 16,2-1-1-16,1-1 0 0,0 1-1 0,4-2-3 0,0-1-4 15,1 1-3-15,0-2-6 0,3-1-5 0,2-2-6 0,-2 0-5 16,3-2-4-16,-1 1-6 0,4-3-5 0,-2 1-7 0,-1-2-6 0,2-2-9 15,-4 2-9-15,1-2-6 0,-3 2-7 0,1-3-10 0,-3 2-9 0,-2 0-14 16,-1-2-16-16,-2 3-15 0,-2-1-17 0,0-1-20 0,-3 2-19 16,-1-2-39-16,-3 2-46 0,1-2-95 0,-4 2-118 0,-1 0-67 15,-1 0-40-15,-5 3-15 0,-1-3-5 0</inkml:trace>
  <inkml:trace contextRef="#ctx0" brushRef="#br0" timeOffset="448708.9074">22399 9233 520 0,'3'-5'580'0,"-1"0"9"0,-1 0-70 0,3 2-110 0,-3-2-77 0,-1 1-62 16,2 1-36-16,-1 1-23 0,-1 0-20 0,2 1-17 0,0-1-17 16,-2 2-20-16,0 0-18 0,0 0-16 0,0 0-19 0,0 0-19 0,0 0-15 15,0 0-17-15,0 0-10 0,0 0-12 0,0 2-7 0,0 1-7 16,0 2-2-16,0-1-4 0,-2 1 0 0,0 2 0 0,2 2 2 0,-3 1 2 15,2 0 4-15,-1 3 5 0,-1 1 2 0,-1 1 7 0,1 2 3 16,-2-1 4-16,1 2 3 0,-2 3 1 0,-1-1-4 0,2 0-6 16,-1 1-9-16,0 0-8 0,-2 0-13 0,3-3-13 0,0 2-17 0,1-1-19 15,0-1-24-15,1-2-27 0,-1-1-31 0,2-1-35 0,1 0-41 16,1-3-49-16,1-2-53 0,4-1-58 0,-2-4-79 0,2-1-88 16,3-3-39-16,-2-1-14 0,5-4 1 0</inkml:trace>
  <inkml:trace contextRef="#ctx0" brushRef="#br0" timeOffset="449041.391">22469 8940 426 0,'-7'-10'553'0,"1"0"5"0,-1 3-84 0,0 0-131 0,0 0-94 16,3 2-77-16,0 2-48 0,-1 1-35 0,0-1-21 0,1 3-13 16,1 0-13-16,2 0-13 0,-3 3-12 0,3-1-12 0,-3 1-9 0,3 4-5 15,-1-2-2-15,1 4 0 0,-1 1 1 0,0-2 1 0,2 3 2 16,0 1 3-16,0-2 3 0,0 5 5 0,4-3 1 0,-3 0 3 15,2 1 2-15,1-3 3 0,-1 2 1 0,0-1 2 0,2-2 2 0,1 0 2 16,0 0 3-16,-1-4 4 0,0 2 2 0,0-3 4 0,0-1-1 16,2-1 1-16,0-2 0 0,-3 0 0 0,4-3 1 0,-3-2 0 0,3-1-2 15,-2 1 1-15,-1-5-3 0,0 0-1 0,0-1-4 0,-1-2-2 16,-1 1-3-16,0-2-3 0,-3-1-1 0,0 1-3 0,-1-3-1 16,-2 2-5-16,-2 1-1 0,0-1-1 0,1 1-3 0,-1 1-3 0,-2 1-4 15,3 2-4-15,-4 1-4 0,0 2-6 0,2-1-5 0,-3 4-3 16,0-1-5-16,1 5-2 0,0 0-6 0,0 2-6 0,-1 3-10 0,1 3-14 15,0 2-12-15,-1 1-13 0,-1 4-18 0,4 2-23 0,-1 2-31 16,0 3-35-16,2 2-63 0,0 2-76 0,0 1-62 0,2 2-61 0,2-1-31 16,1 0-19-16</inkml:trace>
  <inkml:trace contextRef="#ctx0" brushRef="#br0" timeOffset="449424.7015">22641 9297 527 0,'5'-9'628'0,"1"2"15"15,-3-1-38-15,2 0-69 0,-1 2-94 0,-1 0-106 0,-1 2-72 16,0-1-51-16,-1 1-41 0,3 1-34 0,-4 1-30 0,1-1-28 0,-1 3-26 16,0 0-25-16,0 0-19 0,2 0-15 0,-1 3-13 0,-1 0-10 15,2 3-6-15,-2-1-3 0,0 2 1 0,0 2 2 0,-2 2 6 16,2 1 6-16,-3 2 10 0,2 0 11 0,-3 3 7 0,1-1 5 0,-2 3 2 16,1-2 1-16,-1 1-1 0,0 2 1 0,1-3-2 0,-1 0-1 15,1-2 0-15,0-1-2 0,-1-1-2 0,2 1 1 0,0-4 1 0,1-1 3 16,-1 0 3-16,2-3 7 0,1-2 6 0,-2 1 7 0,2-2 5 15,0-1 3-15,0-2 0 0,2-2-2 0,-1-1-2 0,2 0-6 0,1-3-6 16,-1-1-6-16,3-2-10 0,0-4-10 0,1 1-11 0,2-5-12 16,0 2-9-16,3-3-10 0,-3 0-6 0,4-1-5 0,-2 0 0 15,0 0 0-15,1 1 2 0,1-1 5 0,0 1 7 0,-2 2 9 0,0 1 9 16,1 1 9-16,-4 1 8 0,2 1 5 0,-1 3 3 0,-1 0-1 16,-3 2 0-16,2 1-2 0,-2 1-1 0,0 3 1 0,0-1-1 0,-2 3 1 15,2 0-2-15,-2 3-3 0,2 1 0 0,1 1-4 0,-3 0 0 16,2 1 1-16,-2 2 2 0,2 2 5 0,-2 0-1 0,2 2-3 15,-1 0-8-15,0 1-13 0,-3 0-17 0,3 1-22 0,0 0-26 0,0 2-29 16,-3-1-37-16,1 1-37 0,1-1-53 0,0-2-60 0,2 1-92 16,-4 0-109-16,2-1-61 0,2-2-38 0,-2-1-9 0,2-2 2 0</inkml:trace>
  <inkml:trace contextRef="#ctx0" brushRef="#br0" timeOffset="449753.3658">23347 9259 65 0,'-8'2'658'16,"0"-2"14"-16,-1 0 13 0,4 0 9 0,-1 0 4 0,1 0-128 0,0 0-197 16,4 0-116-16,-4 0-77 0,5 0-43 0,0 0-27 0,0 0-15 15,0 0-12-15,0 0-14 0,0 0-18 0,0 0-16 0,2 0-17 0,1 0-13 16,-2 3-10-16,2-3-5 0,1 0-1 0,-3 0 0 0,4 0 2 15,2 0 1-15,-3 0 2 0,6 0 2 0,-2 0 0 0,1-3 1 0,5 3-1 16,1-2 0-16,-1 1-4 0,2-1-3 0,1-1-4 0,1 0-3 16,0 0-3-16,1 0-3 0,0-1-3 0,0-1-3 0,-1 2-3 15,1-1 1-15,-2 1-1 0,-1-2 1 0,-1 0 3 0,0 3 3 0,0-3 4 16,-3 3 3-16,-3-1 4 0,2-1 4 0,-1 1 3 0,-4 1 1 16,1-1-1-16,-2 2-5 0,0 0-9 0,-2 1-14 0,1-3-15 15,-3 3-28-15,3 0-30 0,-4 0-40 0,0 0-40 0,0 0-65 16,0 0-78-16,0 0-102 0,1 3-116 0,-1-1-62 0,0-2-33 0,0 3-11 15,0 2 0-15</inkml:trace>
  <inkml:trace contextRef="#ctx0" brushRef="#br0" timeOffset="450507.9255">22272 10288 360 0,'0'0'540'0,"0"0"0"0,0 0-3 0,0 0-109 0,0 0-164 16,0 0-98-16,0 2-69 0,0-1-34 0,0 2-20 0,0 2-7 16,-1-1-2-16,-1 2-3 0,0 1 0 0,-2 3-3 0,3 0-4 15,-4 4-2-15,2-1 1 0,-4 4 0 0,2 1 4 0,-2 2 5 0,0 3 3 0,-1 0 1 16,2 1 0-16,-2 3-2 0,-3 0-1 0,5 1-4 16,-4 1-2-16,-1 0-4 0,3 3-6 0,-1-3-12 0,0 0-11 0,0 0-16 15,1-2-15-15,0 2-19 0,-1-5-20 0,3 0-24 0,-1-2-29 0,3-1-31 16,0-3-33-16,0-4-44 0,2 3-46 0,-1-5-68 0,3-1-79 15,0-3-46-15,2-1-31 0,-1-4-11 0</inkml:trace>
  <inkml:trace contextRef="#ctx0" brushRef="#br0" timeOffset="450812.0486">22217 10296 141 0,'3'-11'513'0,"2"1"-1"0,2 0-6 0,-2 1-99 16,4-3-152-16,-1 4-89 0,0-2-58 0,2 3-33 0,0-2-22 0,1 2-13 16,2 1-6-16,-4-1-7 0,5 0-8 0,-1 2-9 0,-2 1-8 15,3-1-7-15,-2 2-7 0,1 1-2 0,0 0-4 0,-1 2-2 16,2 0 0-16,-2 2 1 0,1 0 0 0,-4 3 2 0,3 0 2 0,-3 0 1 16,-1 2 2-16,0 2 3 0,-2 1 3 0,0 1 3 0,-1 1 3 15,-3-1 3-15,-1 4 5 0,-2-3 2 0,-3 5 4 0,0-2 4 0,-2 1 5 16,-2 1 6-16,-2 0 6 0,-2-1 5 0,-1-1 5 0,0 2 3 15,-3-2 4-15,0 0 2 0,1-2 1 0,-1-1 1 0,-3-1 0 0,2 1 0 16,1-2-2-16,-2-3-6 0,2 3-9 0,1-3-14 0,2-1-17 16,1-1-24-16,0-2-28 0,3-1-38 0,0 2-42 0,2-4-52 15,2 0-57-15,2-4-88 0,3 2-103 0,0-1-63 0,3-3-43 16,2 1-20-16</inkml:trace>
  <inkml:trace contextRef="#ctx0" brushRef="#br0" timeOffset="451474.8632">22726 10197 68 0,'-3'-4'575'0,"-3"1"4"0,1 1 4 0,-1 0-77 0,-1 1-114 0,2-1-109 16,-4 2-104-16,3 2-62 0,-1-1-39 0,-1 3-23 0,1-1-12 0,0 2-8 16,-1 3-7-16,0-1-6 0,1 2-7 0,0 2-4 0,-1 0-3 15,2 3 0-15,-3 0 0 0,2 2 1 0,2 1 1 0,-1-1 1 16,1 1 2-16,-1 2 0 0,2-1-1 0,0 0 2 0,-1 0-2 0,4 1 0 15,-1-3-2-15,1 0-1 0,1-2-4 0,0 3 0 0,1-5-2 16,-1 1-2-16,2-3-2 0,-1-1 1 0,3-2 0 0,-1 0-1 16,0 0 0-16,0-4-1 0,3-1-2 0,-1-1-1 0,1-2-3 0,-1-1-5 15,3-3-2-15,1 0-4 0,0-3-4 0,0-1-2 0,0-1-1 16,1-1-3-16,0-2-3 0,-1-1-3 0,-3-3-2 0,2 3-1 16,-1-4 1-16,-3-1 1 0,2 2 4 0,-4-3 5 0,0 2 5 0,-2-2 8 15,-2 1 4-15,0 1 5 0,-2 2 5 0,1-1 3 0,0 2 5 0,-4 1 1 16,2 1 0-16,0 3 0 0,1-1-2 0,-2 4-1 0,-1-1-3 15,3 3-3-15,-1 0-3 0,-2 1-5 0,4 4-6 0,-3-3-6 16,3 3-10-16,0 3-10 0,0-3-9 0,1 2-10 0,0 1-8 0,2 1-9 16,0-1-7-16,0 4-8 0,4-2-7 0,-3 0-6 0,2-2-6 15,1 3-3-15,0-1-5 0,4 1 1 0,-2-2 3 0,2 1 6 0,0-3 8 16,1 3 8-16,0-2 10 0,0-1 12 0,4-2 12 0,-4 2 18 16,1-2 19-16,1 0 13 0,0-2 11 0,-1 2 14 0,0-3 13 0,1-1 14 15,-1 0 14-15,1 1 12 0,-2-3 16 0,0 1 14 0,0 1 14 16,-3 0 12-16,1-1 11 0,-3 2 6 0,1-4 4 0,-1 2 4 15,0 0 5-15,-3 2 3 0,1-1 0 0,-1 1-6 0,-1 1-7 0,0 2-10 16,0-3-13-16,-1 1-15 0,1 2-16 0,0 0-16 0,0 0-13 16,-2 2-13-16,1 1-13 0,-3-3-11 0,0 4-12 0,3-1-7 15,-3 2-8-15,0-1-5 0,0 2-1 0,-1 1-4 0,1 1 1 0,0 0 1 16,-1 2 1-16,1-2 1 0,1 4 0 0,1-3 1 0,2 4 1 16,-1-3 0-16,1 2 2 0,1 0 0 0,-1-1 3 0,2 1 2 0,1 0-1 15,2 1 0-15,-1-4 0 0,1 3-1 0,2-2 1 0,-1 2 0 16,1 0 1-16,-2 1 1 0,2-3-2 0,-1 1 0 0,-1-1-2 0,2-1-1 15,-2-1-2-15,0 2 0 0,-1-1-2 0,-1 1-1 0,-2-3 2 16,1 0-1-16,-2 0 0 0,-2 1 2 0,1 0-2 0,-2-1-2 0,-2-1-2 16,-3 2-4-16,-1-3-7 0,0 2-4 0,-3-2-7 0,3 2-6 15,-4-3-9-15,-3 1-12 0,3-1-11 0,-2 1-15 0,0-4-18 16,0 2-23-16,-1-3-24 0,2 0-47 0,-1-1-56 0,1-2-86 16,3-1-99-16,0-1-57 0,0-3-37 0,1 0-14 0</inkml:trace>
  <inkml:trace contextRef="#ctx0" brushRef="#br0" timeOffset="451707.6528">23166 9941 381 0,'3'-4'630'0,"2"1"1"0,-4 2-2 0,4-1-2 0,-4 1-122 0,-1 1-181 16,0 0-114-16,2 1-79 0,-2 2-50 0,0 0-35 0,0 1-20 15,-2 3-12-15,1 1-8 0,-1 1-10 0,-1 1-3 0,0 3-5 0,0 0 2 16,0 2 2-16,-2 4 5 0,2-1 5 0,-2 1 3 0,0 0 3 15,-1 5 2-15,0-1 2 0,-1 1 2 0,1-1 1 0,-2 2 3 0,0 2 3 16,2-1-2-16,-2 2-4 0,-1 0-6 0,1 0-7 0,0 0-14 16,1-2-12-16,0 3-18 0,-1-3-20 0,3-2-23 0,-2 1-29 15,4-4-32-15,0 1-34 0,1-5-48 0,0 3-52 0,2-9-85 0,0 1-102 16,2-3-62-16,0-2-39 0,1-5-15 0,0 2-1 0</inkml:trace>
  <inkml:trace contextRef="#ctx0" brushRef="#br0" timeOffset="451874.4342">22943 10315 217 0,'-5'-1'596'0,"2"1"5"0,-2 0 1 0,2 0-60 16,1 0-92-16,2 0-115 0,0 0-127 0,2-2-74 0,1 2-51 0,2-1-26 16,1-1-17-16,2-1-15 0,2 2-16 0,2-3-20 0,1 2-24 15,2-1-28-15,2-2-28 0,1 2-33 0,2 0-35 0,-2-4-59 0,4 2-72 16,-1 0-94-16,1 0-103 0,-1-2-55 0,1 2-31 0,-3-2-10 15</inkml:trace>
  <inkml:trace contextRef="#ctx0" brushRef="#br0" timeOffset="452224.856">23455 10539 158 0,'-14'3'623'0,"4"-1"6"0,0 2 6 0,1-3-4 0,3-1-6 16,-1 2-131-16,3-2-192 0,-1 0-114 0,1 0-72 0,0 0-40 15,3 0-22-15,-1 0-10 0,2 0-6 0,0 0-6 0,0 0-5 0,0 0-8 16,0 0-8-16,0 0-6 0,0 0-4 0,0 0-4 0,2 2 0 0,-2 0 1 16,1-2 1-16,-1 0 0 0,4 0 1 0,-3 0 1 0,2 0 2 15,0 0 2-15,0 0 0 0,4 0 2 0,-1 0 1 0,1 0 0 16,3 0-2-16,0-2 0 0,3 0 0 0,1 2 0 0,0 0 0 15,3-2 1-15,-1 1 0 0,2-3-1 0,2 3 0 0,-2-2 0 0,2 0-3 16,-1 0 0-16,-2 0 0 0,2 2-2 0,-3-3 1 0,3 2 0 16,-4-1-1-16,-2 0-1 0,0 0-1 0,-2 0-3 0,-3 1-6 0,-1 2-8 15,-1-5-11-15,0 5-16 0,-1-2-20 0,-2 2-28 0,-1-1-34 16,-2 1-45-16,0 0-51 0,0 0-96 0,0 0-117 0,0 0-87 16,-4 0-71-16,-1 1-34 0,1-1-14 0,-1 0-3 0</inkml:trace>
  <inkml:trace contextRef="#ctx0" brushRef="#br0" timeOffset="452841.08">24481 10203 38 0,'-2'-3'500'0,"2"1"-3"16,-1 1-63-16,1-3-90 0,0 4-66 0,0-3-54 0,0 1-33 16,0 2-22-16,0 0-16 0,0 0-11 0,0 0-9 0,0 0-5 0,0 0-11 15,0 0-13-15,0 0-14 0,0 0-13 0,0 0-17 0,0 0-16 16,0 0-13-16,0 2-11 0,-2 1-8 0,0 1-4 0,2 2-3 0,-1 1-4 15,-1-1-2-15,1 2 0 0,-4 2-2 0,2 2 3 0,-1 2 4 16,1 1 4-16,-3 0 5 0,1 1 8 0,1 2 4 0,-1 1 3 0,0 3-5 16,-1-3-10-16,-2 2-12 0,2 2-15 0,1-2-19 0,0-1-20 15,0 1-20-15,-1-1-21 0,3 1-26 0,0-3-26 0,0 1-30 0,1-2-35 16,2-3-36-16,2-4-39 0,-1 0-61 0,4-3-73 0,1-2-52 16,0-3-37-16,1-2-12 0</inkml:trace>
  <inkml:trace contextRef="#ctx0" brushRef="#br0" timeOffset="453141.3528">24531 10203 342 0,'-5'-10'605'0,"1"0"12"0,0 3 15 15,0-1-74-15,-2 2-115 0,3 0-92 0,-1 1-83 0,1 1-58 16,1 1-46-16,1 0-28 0,-1 0-19 0,2 2-18 0,0 1-17 0,0 0-17 16,2-2-20-16,-2 2-17 0,1 0-16 0,1 0-12 0,0 0-10 15,-1 0-6-15,3 2-4 0,0-1-1 0,2 2-1 0,1 0 2 16,-3 2 2-16,5-1 4 0,0 1 4 0,0 1 5 0,4-1 2 0,-1 2 6 15,1 2 2-15,3-1 2 0,-2 4 0 0,2-4-2 0,2 3 0 16,-3 1-2-16,1 0 0 0,5 0-2 0,-7 1-2 0,5 2-1 0,-2-2 1 16,-2 2-1-16,2 2 0 0,-4 0 0 0,-2 1 0 0,1-2 0 15,-4 1 1-15,0 4 1 0,-2-3 1 0,-3 1 1 0,-3-2 2 0,0 2 1 16,-3-1 1-16,-4 0 2 0,-1 0 1 0,-4 1 0 0,-2-2 0 16,-2 1 1-16,-2-2 0 0,-4 0 0 0,-1-1 0 0,-1 0-3 15,-2-2-5-15,-1-1-8 0,-2-1-13 0,3-1-17 0,-3 0-20 0,2-3-23 16,2 0-28-16,-2-4-34 0,2 2-39 0,3-4-71 0,0 1-90 15,2-4-94-15,3 1-98 0,3-4-55 0,1 2-29 0,4-4-11 0,1-3 3 16</inkml:trace>
  <inkml:trace contextRef="#ctx0" brushRef="#br0" timeOffset="453524.932">25111 10294 29 0,'0'-3'597'0,"-1"0"14"15,1 0 15-15,0 3-58 0,0-4-91 0,0 3-97 0,0 1-98 0,0 0-59 16,0 0-40-16,0 0-23 0,0 0-17 0,0 0-15 0,0 0-15 15,0 0-19-15,0 0-18 0,0 0-20 0,0 0-17 0,0 0-13 16,1 1-12-16,-1 0-9 0,0 2-4 0,0-1-5 0,0 2-3 0,0-1-2 16,0 3 0-16,0 0 0 0,0 2 1 0,0 1 3 0,0 1 2 15,0 0 6-15,-1 2 3 0,-1 2 5 0,2 1 2 0,-1-1 3 0,-1 1 0 16,0 2 0-16,-1-1 1 0,2 2 1 0,-1-2 1 0,-1 4-2 16,0-2-2-16,-2 0-8 0,2-1-11 0,0 2-10 0,0 0-12 15,-1-2-15-15,1-1-16 0,2-1-20 0,-3 1-22 0,3-3-25 16,-1-1-29-16,1-3-29 0,1 0-26 0,0-2-35 0,0-1-40 0,1-3-82 15,1-2-98-15,-2-1-66 0,3-2-45 0,0-3-16 0,2-2-4 0</inkml:trace>
  <inkml:trace contextRef="#ctx0" brushRef="#br0" timeOffset="453724.5827">25138 10258 450 0,'-5'-2'659'0,"1"-3"16"16,0 3 9-16,1 1 7 0,2-1-121 0,-2 0-184 0,1 1-113 15,2-1-76-15,0 2-47 0,0 0-32 0,0 0-23 0,0 0-19 16,0 0-20-16,5 0-20 0,-4 0-17 0,2 0-15 0,1 0-13 0,-1 0-12 16,3 2-8-16,-1-1-8 0,3-1-10 0,-2 0-10 0,2 2-9 15,0-2-9-15,3 0-13 0,-1 0-12 0,-1 0-17 0,2 0-19 0,2 0-26 16,-4 0-27-16,4 0-32 0,-2 0-33 0,1 2-48 0,0-2-53 16,-3 1-74-16,4-1-81 0,-4 0-45 0,-1 0-24 0,-1 2-6 15</inkml:trace>
  <inkml:trace contextRef="#ctx0" brushRef="#br0" timeOffset="453908.0419">25105 10473 328 0,'-3'3'488'0,"1"1"-4"0,1 1-82 0,1-2-123 16,0-1-80-16,1 1-62 0,1 1-32 0,1-1-22 0,0 0-8 15,4-1-2-15,-1-2-3 0,2 5-3 0,0-5-10 0,1 0-10 0,2 0-18 16,0 0-21-16,3 0-25 0,-1 0-26 0,0 0-34 0,1-5-34 15,0 5-51-15,0-2-59 0,-1-1-81 0,3 1-96 0,-7-1-57 0,3 1-40 16,-2-2-18-16</inkml:trace>
  <inkml:trace contextRef="#ctx0" brushRef="#br0" timeOffset="454073.8711">25077 10626 509 0,'-16'12'537'0,"-2"2"-48"0,4-3-73 0,2 3-81 0,0-4-88 0,2 2-58 16,2 0-45-16,1-1-27 0,2-1-21 0,4-1-12 0,-1 2-9 15,4-2-5-15,-1-1-5 0,2-1-2 0,4 3-1 0,-1-3-1 0,7 0-1 16,-4-2-2-16,4 0 1 0,3 0-5 0,3-2-6 0,-3-2-13 16,6-1-18-16,-3 0-23 0,5-3-22 0,1 0-27 0,-2 0-31 0,2-2-42 15,2-3-48-15,1 0-97 0,-3-1-117 0,2 0-84 16,-1 0-65-16,0-1-32 0,-3-2-16 0</inkml:trace>
  <inkml:trace contextRef="#ctx0" brushRef="#br0" timeOffset="454490.9015">25834 10241 303 0,'0'-2'608'0,"-2"-3"14"0,0 2-12 16,2 0-25-16,-1 0-108 0,1 2-148 0,0-2-88 0,0 3-58 0,0 0-33 15,0 0-22-15,0 0-15 0,0 0-14 0,0 0-18 0,0 0-19 16,-2 0-17-16,2 3-16 0,-1-2-11 0,1 2-8 0,-2 0-3 15,0 3-2-15,-1-2 1 0,1 4 1 0,-2 1 2 0,1 1 2 0,-2 2 4 16,2-1 2-16,-2 3 3 0,0 0 5 0,1 3 2 0,-2 0 0 16,-1 1 1-16,2 1 0 0,1 2-1 0,-3 0-2 0,0 2-2 15,0-2 0-15,2 3-3 0,-1 0-2 0,0 0-8 0,0 0-11 0,-1 0-14 16,1-1-13-16,1 1-16 0,0-2-16 0,-1-1-23 0,1-2-22 0,2 1-31 16,0-4-33-16,1-1-38 0,1-2-42 0,-1-1-56 0,2-3-64 15,2 1-85-15,-1-5-96 0,3-3-44 0,-3 1-17 0,4-6-1 16</inkml:trace>
  <inkml:trace contextRef="#ctx0" brushRef="#br0" timeOffset="454941.0164">25761 10340 70 0,'-2'-12'597'0,"2"3"11"0,-1-1 12 16,1 2-48-16,0 0-81 0,0 0-103 0,1 1-115 0,1-3-73 0,1 5-50 15,0-2-32-15,2 0-22 0,2 2-18 0,-1 0-16 0,3-1-16 16,2 1-17-16,1 1-14 0,0-1-15 0,1 1-11 0,2-1-10 15,1 2-4-15,2 1-6 0,-4-1 0 0,2 1-2 0,-2 0-2 0,0 1-2 16,-3 1-1-16,2 1-2 0,-2 1 1 0,-1 1-1 0,-1 0 1 16,-3 1 4-16,-1-1 4 0,0 3 4 0,-4 1 4 0,-1 1 5 0,-1 1 4 15,-3 1 4-15,0 2 5 0,-3 1 6 0,-3 0 4 0,-2 2 3 16,-2 0 2-16,1 0 2 0,-4 2 1 0,1-1-1 0,-3 2 0 16,2-4 1-16,0 3-2 0,0 0 0 0,0-1-2 0,3-2-1 0,0-1-1 15,1-1-3-15,1 1 1 0,4-3-1 0,0-2 2 0,0 1 0 16,2-5 0-16,1 1 2 0,2-1 0 0,1-1 1 0,2 0 0 0,2-3-1 15,-1 2-1-15,2-2-4 0,2-2-4 0,4 1-2 0,-1-1-6 16,4-1-5-16,-2-1-6 0,5 1-6 0,0-2-7 0,0 0-6 0,4 0-6 16,-5 0-6-16,7 2-3 0,-5 0-3 0,2-2-2 0,1 3 2 15,-3-1 0-15,5 1 2 0,-5 1 2 0,1 1 3 0,2 1 4 16,-3 1 3-16,-1 1 5 0,0 4 3 0,-1-4 5 0,-1 5 3 0,-1-1 4 16,1 2 5-16,-4 0 6 0,-1 1 6 0,-2 2 10 0,-1 0 8 15,-2 1 8-15,-1 0 11 0,-4 0 7 0,-2 3 10 0,-6-1 7 16,2 0 7-16,-3 0 7 0,-4-2 5 0,-1 2 4 0,-3-1 4 0,-5-1 1 15,3 1 0-15,-2-4-3 0,-1 0-5 0,-1 1-6 0,1-2-5 16,0-1-7-16,1-2-10 0,1-2-18 0,0-1-23 0,2-1-34 0,2-2-40 16,1-2-76-16,2-1-94 0,4-1-117 0,-2-3-127 0,7-3-70 15,1-2-39-15,2 0-24 0,1-4-12 0</inkml:trace>
  <inkml:trace contextRef="#ctx0" brushRef="#br0" timeOffset="456174.8869">29420 9251 237 0,'0'-2'524'0,"2"-1"4"0,-2 0-53 0,2 0-83 16,-2 0-66-16,0-1-58 0,0 2-37 0,1 1-28 0,-1-1-14 0,2-1-11 15,-2 1-8-15,0 1-8 0,0-1-8 0,0 0-8 0,0 2-11 16,0 0-12-16,0 0-12 0,0 0-9 0,0 0-11 0,0 0-10 0,0 0-10 16,0 0-11-16,0 0-8 0,0 0-10 0,0 0-12 0,0 4-12 0,0-3-9 15,0 3-7-15,0-1-4 0,0-1-2 0,0 4-1 0,0 0 2 16,-2 1 1-16,1 3 2 0,1 0 2 0,-4 2 2 0,3 2 3 0,-1 2 3 16,-1-1 5-16,0 3 5 0,-1 1 4 0,3-1 2 0,-2 2 1 15,-3 1-2-15,1 2-1 0,2-1-4 0,-2-1-7 0,2 2-11 0,-2-1-11 16,2-1-10-16,-3 1-10 0,2-2-14 0,1 1-15 0,0-3-17 15,0 1-19-15,0-2-21 0,-1 0-27 0,1-2-30 0,2-2-32 0,-4 0-33 16,4-1-32-16,1-2-31 0,-2-3-40 0,2-1-43 0,0-1-70 0,2-2-86 16,-2-3-37-16,0 0-13 0,1-2 4 0</inkml:trace>
  <inkml:trace contextRef="#ctx0" brushRef="#br0" timeOffset="456391.0048">29424 9283 118 0,'0'-5'603'0,"0"1"13"0,0-1 10 0,0 0-53 16,1 0-82-16,1 2-98 0,-1-2-105 0,4 3-67 0,-1-3-45 0,0-1-29 15,2 1-21-15,1 2-18 0,0-2-17 0,1-2-19 0,2 4-17 16,4-2-14-16,-3 1-12 0,2-3-9 0,2 2-7 0,1 1-10 0,0 0-10 16,3-1-11-16,-5 0-11 0,3 0-13 0,-1 0-12 0,-2 2-13 15,1-2-16-15,0 2-19 0,-3 1-19 0,-3-1-23 0,0 1-24 0,1 1-26 16,-3 1-29-16,-3 0-30 0,1 0-31 0,-2 1-57 0,-3 3-68 15,0-1-60-15,-1-1-53 0,-2 4-24 0,-4 0-7 0</inkml:trace>
  <inkml:trace contextRef="#ctx0" brushRef="#br0" timeOffset="456662.1102">29449 9443 100 0,'-3'2'632'0,"1"0"14"0,0-2 10 0,1 1 7 0,1 1-78 0,0-2-123 15,0 0-105-15,0 0-92 0,0 0-59 0,0 0-41 0,1 2-28 16,1-1-19-16,0-1-16 0,1 2-15 0,-2-1-14 0,3-1-13 0,0 0-10 16,2 0-11-16,1 0-6 0,-1 0-6 0,1 0-4 0,3 0-3 0,-2 0 1 15,4 0-3-15,-2 0 0 0,2 0 0 0,0-1 0 0,1-1 1 16,0 2-1-16,1-1-1 0,-2-1 0 0,4-1-1 0,-2 1-1 0,2 0 0 16,-1-1-2-16,0 3-2 0,0-2 0 0,-2-1-1 0,0-1-2 15,0 1-2-15,0 1 0 0,-1 0-3 0,-1 1-2 0,-3-3-3 0,0 3-5 16,-1-1-6-16,-1 0-7 0,-2-1-10 0,0 3-10 0,-1-2-14 15,-2 2-18-15,1-1-20 0,0-1-26 0,-2 2-30 0,0 0-36 0,-2 0-42 16,2 0-73-16,0 0-86 0,-2-1-97 0,1-1-101 0,-2 2-51 0,1-2-29 16,0 2-7-16,2 0 3 0</inkml:trace>
  <inkml:trace contextRef="#ctx0" brushRef="#br0" timeOffset="457093.1698">30263 9180 331 0,'1'-6'588'16,"-1"1"7"-16,0-1-30 0,0 0-47 0,0 2-111 0,0-1-142 16,0 1-82-16,0 0-49 0,0-1-25 0,0 1-13 0,0 1-10 0,0-1-7 15,0 1-10-15,0 0-12 0,0 0-7 0,-1 2-6 0,1-2-4 16,-2 1-2-16,0 1-2 0,1-1 0 0,-2 2-2 0,-1-1-4 0,2-1-1 15,-3 2-5-15,-2-2-1 0,3 2-4 0,-1 0-2 0,-3 2-4 0,-1-2 0 16,1 3-2-16,-4 0-1 0,0-1-2 0,1 2 1 0,-3 0 0 16,-1 3 2-16,1 0 2 0,2 3-1 0,-1 0 1 0,-3 0 1 15,2 1 1-15,0 1-2 0,1 5 1 0,-3-2-1 0,3 0 1 0,3 3-2 16,-2 0-1-16,3 1-1 0,-4 0-2 0,5 0 0 0,2 1 0 0,-1-1-1 16,3 1-2-16,1 0 1 0,1-1-2 0,1 0 1 0,2-2-1 15,1-1 1-15,1 1 1 0,3-2-1 0,1 0 1 0,-1-3 1 0,2 0 0 16,3-1 1-16,-2-3 0 0,3 2 0 0,2-5 0 0,-1 2 0 0,2-2-1 15,0-1-1-15,2-1 1 0,-3-3 0 0,3 0 0 0,-2 0-2 16,0 0 2-16,1-3 1 0,0 1 2 0,-2 0 3 0,0-1 3 0,-2-1 3 16,-2-1 4-16,0 5 2 0,-2-3 0 0,0-1 2 0,0 1 0 15,-4 0-4-15,0 0-7 0,0 0-14 0,0 2-18 0,-3-1-24 0,3-1-29 16,-4 2-37-16,1-1-39 0,1 2-55 0,0-2-62 0,-2 2-111 16,0 0-133-16,0 0-81 0,0 0-55 0,0 0-26 0,0 0-8 0,0 0 4 15</inkml:trace>
  <inkml:trace contextRef="#ctx0" brushRef="#br0" timeOffset="457625.2584">30768 9157 572 0,'0'-7'590'0,"2"-3"10"0,-2 1-48 16,0 2-79-16,0 1-101 0,0-1-114 0,0 2-62 0,0-1-38 0,-2 2-21 16,2-1-13-16,-1 1-13 0,1 0-12 0,-3 2-14 0,1 1-16 0,2-1-14 15,-1-1-13-15,-2 3-8 0,-1-2-9 0,3 2-4 0,-4 0-8 16,2 2-3-16,-2-2-3 0,-4 3-1 0,1-1-3 0,-2 0 0 16,-1 3 2-16,0 1 1 0,-2 0 0 0,-1 1 3 0,1 2 4 0,-4 2 0 15,3 1 2-15,-2 0 1 0,0 1-1 0,1 2 1 0,-2 1 1 0,0 1 0 16,3 2-1-16,-2-2-1 0,3 2 1 0,0 1 0 0,0 1-3 15,0 0 0-15,4 0-3 0,-1 0-2 0,1 0-3 0,2-1 0 0,3 0-2 16,-1-1-1-16,3 0 0 0,1-2-1 0,1-2-2 0,3-1-2 16,-2 1 0-16,6-4-3 0,-2 1-2 0,0-1-2 0,4-2-2 0,-1-1-5 15,1-3-5-15,5-1-4 0,-2 1-4 0,0-2-2 0,2-1-4 0,2-2-4 16,-3 0 0-16,4-3-1 0,-3-1 1 0,3 1 3 0,0-2 2 16,-3 1 2-16,0-3 5 0,2-1 5 0,-5 3 7 0,0-3 8 0,0 1 9 15,-2-1 10-15,0 1 8 0,0-1 10 0,-5 0 7 0,0 3 5 16,-1-2 6-16,0 0 4 0,-1 1 2 0,-1 0 2 0,-1 2 2 0,-1-1 0 15,1 1-1-15,-4-1-2 0,1 2-3 0,2 0-6 0,-3 0-5 0,0 2-5 16,-1-2-7-16,1 3-5 0,0-1-5 0,-1 1-5 0,-1 1-4 16,1-1-2-16,-1 3-4 0,2-2-3 0,-1 4-1 0,1-1-2 0,0 2-2 15,0 0 1-15,0 2-2 0,-1 0 0 0,0 4 1 0,2-3-1 16,2 4 1-16,-1-1-1 0,0 1-1 0,2 0-1 0,0 2-2 0,0 2-6 16,0 0-7-16,2-1-13 0,0 1-14 0,1 0-18 0,0 3-23 0,0-2-31 15,2 3-32-15,-2-2-42 0,2 3-47 0,-2-3-95 0,-2 3-121 16,3-3-84-16,-3 2-64 0,-1-2-30 0,0 1-11 0,0-2 1 0</inkml:trace>
  <inkml:trace contextRef="#ctx0" brushRef="#br0" timeOffset="458474.464">29371 10251 358 0,'-3'0'551'0,"2"-2"5"0,-1 2-64 16,0-1-100-16,2 1-81 0,-1-2-69 0,1 2-43 0,0 0-29 16,0 0-19-16,0 0-13 0,0 0-13 0,0 0-14 0,0 0-13 0,0 0-17 15,0 0-13-15,0 0-13 0,0 0-12 0,0 0-12 0,0 2-7 16,-2-2-7-16,2 1-6 0,0 1-3 0,0 0-5 0,0 1-1 0,-1-1-2 16,1 3-1-16,-2 0 1 0,0-1 1 0,2 4 3 0,-1-1 0 15,-2 2 4-15,1 0 3 0,-1 2 3 0,0 1 3 0,-2 3 3 0,2 2 1 16,-2-3 2-16,2 3-1 0,-2 2 1 0,0 1 1 0,1-1-2 15,-4 1-1-15,3 4-1 0,-1-2-2 0,-1 0-4 0,2 2 0 0,-2 0-3 16,1-3 0-16,1-1-1 0,-2 4-1 0,2-3 0 0,0-2-1 0,1-1 0 16,0 1-1-16,0-3-5 0,3-3-5 0,-3 0-9 0,3-1-8 15,-1 0-10-15,1-3-11 0,1-1-13 0,0-3-14 0,0-1-21 0,0 1-20 16,0-2-27-16,1-3-29 0,1 0-38 0,1-2-44 0,0-1-54 16,4-1-61-16,-2-4-68 0,4 1-70 0,-1-6-39 0,0 3-23 0,1-3-5 15</inkml:trace>
  <inkml:trace contextRef="#ctx0" brushRef="#br0" timeOffset="458690.6772">29420 10281 51 0,'-1'-8'619'16,"-3"0"16"-16,1 3 14 0,2-2 14 0,-1 2-88 0,0 0-139 0,1 1-98 16,1-1-76-16,0 2-50 0,0-2-37 0,0 3-23 0,0-1-18 15,1 1-19-15,1 1-19 0,0-1-22 0,1-1-20 0,2 2-19 0,0-1-22 16,-1-1-16-16,4 1-15 0,0-1-15 0,0-1-13 0,3 1-15 15,-2 1-13-15,3-1-13 0,0-1-12 0,1 3-12 0,-2-1-13 0,3 0-13 16,-3 2-16-16,2-3-18 0,-2 3-18 0,0 0-21 0,0 3-22 0,-3-3-18 16,0 2-15-16,-1 0-21 0,0 1-23 0,-2-1-60 0,-4 1-77 15,1 2-40-15,-4 0-25 0,1 2-6 0</inkml:trace>
  <inkml:trace contextRef="#ctx0" brushRef="#br0" timeOffset="458857.4332">29261 10486 424 0,'-4'3'563'0,"3"1"14"16,-3-2-57-16,4 0-91 0,0 1-85 0,0-1-83 0,4-1-51 0,-3-1-34 16,4 0-21-16,2 0-13 0,1 0-13 0,1 0-9 0,2 0-15 15,3-1-15-15,0-1-15 0,2-1-17 0,2 1-16 0,-1 0-19 0,1-2-20 16,2 1-26-16,0 0-29 0,0 0-32 0,2-1-39 0,-1 2-40 16,-1-3-61-16,2 3-69 0,0-3-97 0,0-1-108 0,-5 1-61 0,5 1-37 15,-4 0-15-15,1-1-3 0</inkml:trace>
  <inkml:trace contextRef="#ctx0" brushRef="#br0" timeOffset="459441.2173">30124 10231 418 0,'0'-5'539'0,"1"0"-24"0,-1 0-39 0,0 1-87 16,0-1-109-16,0 1-66 0,0-1-45 0,0 0-23 0,0 2-11 16,0-1-5-16,-1 1-4 0,1 1-9 0,-2-3-11 0,1 5-9 0,1-2-10 15,-4 1-11-15,3-3-8 0,-1 4-10 0,-1-1-6 0,0-1-7 16,-2 2-4-16,2 0-5 0,-3 0-5 0,-1 0-3 0,-1 0-3 0,2 2-3 16,-6-1 0-16,2 3-2 0,-1-1 0 0,-2 2 1 0,-1-1 0 0,0 1 1 15,-1 3 1-15,0 0 1 0,0 1 0 0,0 0 0 0,-1 1-2 16,0 2 1-16,2 0-2 0,-2 2 0 0,2-1-3 0,0 1-3 0,1 1 0 15,-1 1-2-15,3 1 0 0,-1-1-2 0,0 2 0 0,2-1-1 16,1 0-1-16,0 3-1 0,1-2 0 0,3-2-1 0,0 3-3 0,2-2 0 16,-2-1-2-16,2 0-1 0,3-2 0 0,0 3 0 0,2-5-2 15,-1 2-1-15,5-2-1 0,-2-1-2 0,2-2-2 0,2 0-4 0,1-1-5 16,1-1-5-16,1-2-7 0,3 0-7 0,0-5-8 0,2 0-7 0,2 0-11 16,-1 0-7-16,1-5-6 0,2 0-6 0,-1-2-3 0,0 0-2 15,0-1-2-15,0-1 3 0,-3 2 3 0,-1-4 4 0,0 3 6 0,-1 0 8 16,-5-4 9-16,3 2 14 0,-3 0 15 0,-1 1 15 0,-3-1 13 15,-1 2 13-15,1 0 11 0,-3 0 10 0,-1 1 10 0,-1-1 7 0,0 1 6 16,0 2 6-16,-1-2 9 0,-2 4 3 0,-1-2 6 0,0 1-2 16,0 1-4-16,-1 0-2 0,1 0-5 0,-2 1-3 0,-1 0-1 0,2 1-5 15,1 0-4-15,-1 1-3 0,0 0-3 0,-1 0-4 0,1 1-4 0,0 0-3 16,-1-1-4-16,1 4-2 0,-1-3-4 0,3 2-3 0,-2 0-2 0,2 0-4 16,0 1-4-16,-2 1-3 0,2 1-1 0,0 0-2 0,-2 1-1 15,2 2 0-15,1-1-2 0,1 0-2 0,-2 0 0 0,1 3 0 0,0 0 0 16,2-1-1-16,-1 2 2 0,1 3 0 0,0-4 0 0,0 2 0 15,0 1-1-15,0-1-5 0,0 1-8 0,1 1-8 0,-1 0-10 0,2-2-13 16,0 2-18-16,-2-1-24 0,1-1-27 0,1 1-38 0,-2-1-45 16,0 1-65-16,0-1-77 0,0 0-106 0,0-2-120 0,0 0-62 0,0-2-31 15,0 0-13-15,0-2-3 0</inkml:trace>
  <inkml:trace contextRef="#ctx0" brushRef="#br0" timeOffset="460007.6256">30925 10188 74 0,'-3'-2'534'0,"-1"-1"14"0,2 1-34 0,-1 2-58 0,-2-5-93 15,1 5-105-15,0-2-64 0,0 1-38 0,1-3-20 0,-2 3-11 16,1-1-7-16,-1 1-5 0,2 0-6 0,0 1-8 0,-4-2-9 0,3 2-9 0,-2 0-8 16,-1 0-6-16,1 2-3 0,-2-1-1 0,0 0-1 0,-5 2-1 15,4 1 0-15,-4-1 4 0,4 2-1 0,-6 2 1 0,1-2-2 0,1 5-2 16,0-1-4-16,0 1-3 0,-1 1-3 0,1 0-4 0,-3 3-3 16,3 0-4-16,2-1-3 0,-3 3-2 0,5-1-4 0,-4 2-4 0,5 2-4 15,-1-2-2-15,2 1-5 0,1 1-1 0,1 2-1 0,4-2-1 16,-1 0-2-16,2 1-1 0,2 0 2 0,-1-1-1 0,4-1 1 0,3 0 3 15,1 0 0-15,1-2 0 0,2-1 1 0,1-1 0 0,4-1-2 16,0 1 0-16,3-4-2 0,0-1-2 0,0-1-2 0,3-1-1 0,1-2-2 16,-1-1-4-16,1-1-2 0,0-1-4 0,1-2-1 0,-1-2 0 15,-1 0 0-15,-2 0 2 0,1-1 2 0,-1 0 6 0,-4-2 3 0,1 1 2 16,-6-1 3-16,2 1 4 0,-2-1 2 0,-3 2 1 0,0-4-2 16,-2 2-4-16,-1 0-11 0,-3 1-15 0,2 1-24 0,-1-2-30 0,-4 0-43 15,0 3-51-15,0-3-68 0,-4 3-76 0,3-1-117 0,-4 0-137 0,-2 1-74 16,3-1-41-16,-5 3-20 0,2-1-11 0,-1 1 4 0</inkml:trace>
  <inkml:trace contextRef="#ctx0" brushRef="#br0" timeOffset="460624.0636">31338 10140 385 0,'-3'-12'383'15,"-2"2"-86"-15,1-2-59 0,0 4-45 0,0-3-27 0,0 2-18 0,-2 0-11 16,-1 0-7-16,2 2-7 0,1-3-7 0,-4 3-8 0,0-1-9 16,0 3-11-16,-2-3-11 0,0 2-7 0,-2 0-7 0,1 2-7 0,-3-1-6 15,0 2-4-15,-2 0-3 0,-2 0-3 0,1 3 0 0,-1-3 0 0,0 2 3 16,-3 1 3-16,0 0 1 0,0 1 3 0,-1 2 1 0,0-3 1 16,-4 3-1-16,5 2-1 0,-4-2 2 0,3 2 1 0,-1 0 0 0,-1 1-1 15,2 0-3-15,-4 2-3 0,4-1-3 0,-2 3-5 0,2 0-2 0,-1 0-2 16,1 2-1-16,-1 2-2 0,1-2 0 0,0 5-1 0,0 0-2 15,3-1 0-15,-1 4-1 0,2-1 0 0,-1 4-1 0,2-2 0 0,-1 3 1 16,3 0-2-16,2 0-2 0,-1 3 0 0,3 0-2 0,1 0 1 0,1 1-1 16,2 1-1-16,-1 1-2 0,5 1-1 0,0-2 0 0,1 2 0 15,2 0 0-15,4-1 0 0,-1 4-1 0,2-7 4 0,3 1 0 0,1 1 1 16,0 0 2-16,3-4 0 0,2 1 3 0,0-2 1 0,3-1 2 16,1-3 4-16,1 1 1 0,3-3 1 0,-1 0 1 0,4-1-3 0,2-2-1 15,1-3-4-15,2-1-5 0,2 0-9 0,1-3-7 0,2-2-9 16,2-4-8-16,1 3-8 0,0-5-9 0,4 0-6 0,-1-5-5 0,0 2-4 15,1-6-3-15,-2 2-1 0,0-3 0 0,-2-1 3 0,-1-1 4 16,-2-3 6-16,0 0 7 0,-2-3 6 0,-1 0 4 0,-5-3 6 0,1-2 6 16,-1-1 1-16,-6-1 2 0,1-4 2 0,-4 1 3 0,-1-2 1 0,0-3 2 15,-6 3 2-15,0-3 1 0,-5-2 0 0,-3 2 2 0,1-1-2 16,-4 0-1-16,-4 1-1 0,-2 1-3 0,-3-4 0 0,-3 6-2 0,-2-3-4 16,-3 3-5-16,-4 2-14 0,1-1-18 0,-6 4-30 0,-4-1-34 0,0 2-48 15,0 3-51-15,-3 3-119 0,-6-4-150 0,-2 5-84 0,-4 2-53 0,-4 0-26 16,-3 2-15-16,-5 0-8 0</inkml:trace>
  <inkml:trace contextRef="#ctx0" brushRef="#br0" timeOffset="461807.2799">26264 10188 370 0,'0'-7'443'0,"0"2"-64"15,-2-2-65-15,1 2-65 0,1 0-44 0,-2-1-28 0,0 0-19 16,2 0-13-16,-1 0-9 0,1 2-5 0,-2-2-5 0,0-1-6 16,1 2-8-16,-1-2-6 0,1 2-9 0,-3-2-8 0,0 3-10 0,1 0-10 15,0-1-9-15,0 0-7 0,-2 1-8 0,0 1-7 0,0-1-8 16,-2-1-6-16,0 5-6 0,-3-4-6 0,2 1-4 0,-2 2-7 0,-3-1-4 16,-3 2-3-16,3 0-1 0,-4 2 0 0,1-1-1 0,-3 2-1 15,2 1 0-15,-4-1 0 0,-1 3 1 0,0-1 2 0,0 2 3 0,-2-1 1 16,1 1 2-16,1 2 4 0,-3 3 3 0,4-2 1 0,-5 2 2 15,4 1 2-15,-2 1 3 0,2 0 1 0,-1 1 2 0,1 2 1 0,1 1 0 16,0 0-1-16,3 1-1 0,0 1 0 0,1 1-2 0,1-1-1 16,-1 4-1-16,4-3 0 0,-1 2-1 0,1 1-1 0,2 1 1 15,1-1-2-15,2 2 0 0,0 0 0 0,1 1 0 0,2 0 1 0,0 0 1 16,4-1-2-16,-3 3 1 0,3-3 0 0,1 1-1 0,0 0 2 16,0 0-2-16,1-1 0 0,4-1 0 0,-2 1 0 0,2-1-1 15,3 1 1-15,-2-2 0 0,2 0 0 0,4-2 2 0,0 1-1 0,1-1 2 16,1 0 1-16,0-3 2 0,3 0 1 0,1-1 1 0,1 1 1 15,3-3 2-15,-1-1 2 0,4 0 1 0,2-2 2 0,-1-2 2 0,3 2 2 16,2-7 0-16,1 1 1 0,1 0 0 0,1-3-1 0,-1-2 1 16,2-2-1-16,1-2 0 0,0-2 0 0,-3-3-2 0,2 0-1 0,2 1-1 15,-2-7-3-15,-4 2-1 0,3-2-2 0,-4-4 0 0,-1 2-2 16,0-3 0-16,-2-2 0 0,-4 1 0 0,2-2-1 0,-4-3-1 16,-2 0-1-16,-2 0-1 0,-2-3-3 0,0-3-3 0,-3 1-2 0,-4-3-4 15,1-3-4-15,-4-2-4 0,-2 2-3 0,-2-3-3 0,-2 1-5 16,-2-3-3-16,-2 4-6 0,-4-3-7 0,1 1-6 0,-2 1-10 0,-2 1-8 15,-4-1-13-15,-2 3-11 0,-1 1-14 0,-3 2-17 0,-3 1-21 16,0 3-23-16,-5 0-35 0,0 3-42 0,-4 1-84 0,-2 2-106 16,-4 3-81-16,-2 1-67 0,-3 5-31 0,-2-3-12 0,-2 5-1 0</inkml:trace>
  <inkml:trace contextRef="#ctx0" brushRef="#br0" timeOffset="462773.6245">25249 8848 190 0,'-4'-4'329'15,"1"0"-61"-15,1 0-44 0,-2 1-35 0,1 1-23 0,0-1-15 0,0-1-11 16,0 1-12-16,-1 1-9 0,1 1-10 0,0-1-7 0,-1 0-8 15,0-1-6-15,1 3-7 0,-2 0-5 0,2-2-5 0,-2 2-3 0,2 0-5 16,-2 0-1-16,-1 0-3 0,3 0-3 0,-2 0-4 0,0 0-5 16,-1 0-3-16,0 2-3 0,0-2-3 0,-2 3-2 0,0-1-2 15,0 3-2-15,-2-2 1 0,2 4-1 0,-1-3-3 0,-2 4-1 0,1-1 0 16,2 1 1-16,-2 3 2 0,-2 0 1 0,3 0 3 0,-4 4 2 16,4 1 3-16,1 0 0 0,-5 2 2 0,5 0-1 0,-1 3 1 15,0 2 0-15,1-1-1 0,-1 3 2 0,3 0-1 0,-1 0-2 0,2 3-2 16,0 0-2-16,2 0-4 0,-1 3-3 0,1-2-3 0,0 0-2 15,1 2-3-15,2-1-2 0,0 2-2 0,0-4-3 0,0 3-2 0,4-2-2 16,-3-2-1-16,2 2-2 0,1-4-2 0,0-1 1 0,0 2-3 16,1-2 1-16,0-4-1 0,2 1 2 0,-1 1-2 0,2-3 2 15,0-1 0-15,-2-2 2 0,2 0 1 0,0-1 2 0,3-2 0 0,-1-1 2 16,-2 0 3-16,2-2 3 0,0 0 2 0,1-3 3 0,0-1 2 16,0 0 2-16,1-2 1 0,2-2 0 0,-2 1 1 0,2-3-1 0,1-1-1 15,0-1-1-15,0-2-1 0,2-1 0 0,-2-1-3 0,2 0-1 16,-3-1 0-16,3-3-1 0,-2 1-2 0,0-3 0 0,-2 2-2 0,1-3-1 15,1 0 1-15,-6-2 1 0,4-2 0 0,-4 3 1 0,4-4 1 16,-5 1-1-16,-2-4-1 0,1 2-1 0,-3-2 1 0,1-2-1 0,-2-1 2 16,0 2 2-16,-1-2 0 0,-2 0 2 0,-2-1 2 0,0 1 1 15,-1-2-1-15,2 1 1 0,-4-1-1 0,1 1-1 0,0 1 1 0,-1-2-3 16,1 1-1-16,-3 1-6 0,0 0-3 0,0 0-3 0,1 1-2 16,-1 0-5-16,-2-1-4 0,3 4-3 0,-1 0-2 0,-1-1-5 15,-1 2-6-15,3 1-10 0,-1 1-8 0,-1 1-13 0,0-1-14 0,-2 3-17 16,2 1-22-16,-1 1-25 0,-3 1-32 0,1 3-32 0,-1-2-34 0,-1 5-45 15,-2-2-50-15,-2 3-89 0,-2 3-108 0,0 1-63 0,-3 1-41 16,-2 3-12-16,-1-1-1 0</inkml:trace>
  <inkml:trace contextRef="#ctx0" brushRef="#br0" timeOffset="463991.2871">30418 9060 155 0,'-4'-4'413'0,"3"-1"-69"0,-2 2-92 0,-1-2-55 15,3 1-37-15,-4 1-21 0,2-2-11 0,2 2-7 0,-1-1-7 0,-1 1-2 16,1-2-1-16,1 2-6 0,-3-2-11 0,3 2-4 0,-2 1-2 15,-1-1-4-15,1 0-4 0,-1 0-4 0,1-1-5 0,-1 2-4 0,3-1-3 16,-2-1-1-16,-1 1-2 0,1 1-4 0,0-1-4 0,0 1-3 0,-2 0-3 16,1-1-3-16,0 2-3 0,0 0-1 0,-1-2-3 0,1 1-2 15,0 1-3-15,-2-1-2 0,1 1-4 0,-1-1-5 0,1 2-4 0,-3 0-3 16,0 0 0-16,2 0-2 0,-2 0 0 0,0 0-2 0,-1 3-1 0,-3-1 0 16,4 1-1-16,-2 0-1 0,0-1 4 0,-1 5-1 0,-2-2 0 15,2 0 2-15,0 2 3 0,-3 3 1 0,2-2 2 0,-1 3 2 0,1 1 1 16,-3 0 2-16,2 1 0 0,2 3 2 0,-5-1 1 0,5 1 0 15,-3 4 1-15,1-3 0 0,1 5 0 0,-1-1-1 0,2 2-2 0,-3 1-1 16,2-1-3-16,2 5 0 0,2-2 0 0,-4 1-2 0,3 2-2 16,3-1-1-16,-1 0-1 0,3 3-1 0,0-3-1 0,1 0 1 0,0 1-2 15,3-2 0-15,0-1 2 0,0-1-1 0,1-1 0 0,3-1 1 0,-1-1-2 16,2-1 1-16,0 0 1 0,-1-2 0 0,5-2 2 0,0-1 0 16,0-1 0-16,2 0 3 0,-1-3 1 0,1 1 3 0,3-4-1 0,-1 0 1 15,1-2-1-15,0-1 0 0,2-2 0 0,0-1-2 0,2-1-1 0,-1-2-1 16,3-2-2-16,0 1 0 0,0-3-3 0,2-1-2 0,0-1-1 15,-1 0-1-15,-1-3 0 0,2 1-1 0,-3-4 0 0,2 0-2 16,-3-3 0-16,2 2-2 0,-3-3 1 0,-3-3-2 0,2 0 0 0,-3 0-3 16,1-4-1-16,-3 1-3 0,-1-2-3 0,-1-2-3 0,-1 1-2 0,-4-2-3 15,1 0-1-15,-1-1-1 0,-4 1-1 0,0 1-1 0,0-1-2 0,-4 0-1 16,-1-1-1-16,1 4-1 0,-1-1 0 0,-2 1 0 0,-2 2-5 16,3-1-7-16,-4 3-11 0,2 0-17 0,-1 1-21 0,1 4-29 0,-2-1-32 15,0 3-44-15,2 1-50 0,0 1-104 0,-3 2-130 0,0 2-75 16,-1 0-49-16,0 5-22 0,-1-1-9 0</inkml:trace>
  <inkml:trace contextRef="#ctx0" brushRef="#br0" timeOffset="465324.6606">25151 9937 229 0,'-6'7'233'0,"3"0"-32"0,-2 2-16 0,-2 3-11 0,1 1-8 16,-2-2-8-16,0 2-5 0,0 2-7 0,0 4-5 0,-3 1-7 0,0 3-5 16,-1 1-4-16,1 4-3 0,-6 3-5 0,2 3-5 0,-4 3-4 15,1 5-4-15,-2 2-8 0,-3 6-3 0,-2 2-4 0,-1 6-8 16,-4 4-11-16,-2 2-9 0,0 2-12 0,-4 2-8 0,2 2-3 0,-5-1-3 16,1 1-1-16,0 2-2 0,-2-2-2 0,0 1-1 0,-1 4 0 15,-2-5 0-15,4 0-1 0,-4 1 1 0,2-2 4 0,0 0 4 0,0-3 3 16,1-3 0-16,4-4-6 0,-1-1-2 0,0-5-5 0,2 0-3 15,2-1-5-15,3-7-4 0,-2 1 0 0,4-7-3 0,1 3-1 0,3-6-2 16,0-2 0-16,2-2-3 0,3-2-2 0,2-3-10 0,1-3-9 16,3 0-14-16,-1-3-17 0,3-2-20 0,1-3-24 0,1 1-32 0,3-3-35 15,-1-4-38-15,4-1-38 0,0 0-67 0,1-1-84 0,1-5-76 16,1 1-72-16,0-4-32 0,0 0-12 0</inkml:trace>
  <inkml:trace contextRef="#ctx0" brushRef="#br0" timeOffset="466007.5859">25276 9897 133 0,'0'0'304'0,"0"0"-57"0,0 1-38 0,0-1-27 0,0 2-20 16,0-2-17-16,0 0-13 0,0 0-14 0,0 2-12 0,0-1-13 15,0 1-12-15,0-1-13 0,0 0-8 0,0 2-6 0,1-3-3 0,1 3-5 16,-2 0-3-16,1 0-5 0,-1 0-1 0,2 1 0 0,0 1 0 16,-2 0 2-16,1 0 0 0,-1 2 4 0,2 1 2 0,-1 1 3 0,3 1 1 15,-3 0-2-15,1 1-3 0,-1 2-3 0,3 1 0 0,-3 1 0 16,4 2 1-16,-2 0-1 0,2 2-2 0,-4 5 1 0,4 1 1 0,-2 1-2 15,2 5 0-15,-2 2-2 0,3 2-1 0,1 3 1 0,-3 4 0 16,1 3 1-16,3 3-2 0,-2 3-2 0,2 4-4 0,-1 2-4 0,-1 2-4 16,3 3-6-16,-1 2 2 0,0 1 3 0,0 1 1 0,1 3 3 15,1 0 2-15,0 1 0 0,1 1 0 0,-2 2 1 0,2-1-2 0,3 2-2 16,-1-1-6-16,1 1-6 0,2-1-3 0,0-3-2 0,0 3-11 16,4-4-11-16,-1 0-12 0,0-2-11 0,3-2-12 0,0-1-14 0,-1-1-16 15,4-1-16-15,-3-2-21 0,4-2-21 0,-3-1-15 0,1-1-11 16,0-3-20-16,1-1-25 0,-1-2-36 0,-2 0-42 0,0-3-64 0,0-2-78 15,0-5-40-15,-2 1-21 0</inkml:trace>
  <inkml:trace contextRef="#ctx0" brushRef="#br0" timeOffset="467040.4409">23406 12913 283 0,'1'-8'587'0,"-1"-1"15"0,0 2 14 0,0-1-66 16,0 3-105-16,0 0-93 0,0 0-86 0,0 4-56 0,0-2-39 0,0 0-25 15,0 2-18-15,0 1-17 0,0 0-13 0,0 0-18 0,0 0-21 16,0 0-17-16,0 0-18 0,0 0-14 0,0 3-11 0,0 1-6 0,0 1-4 15,0 1-2-15,0 2 1 0,0 4-1 0,-1 1 3 0,-1 1 1 16,2 3 3-16,-1 4 2 0,-3 1 5 0,3 0 3 0,-1 2 2 16,-1 2 2-16,0 0 1 0,-1 1-1 0,0 2 0 0,1-1-1 0,-2 0-2 15,2 0 0-15,-2-1-2 0,2 0-2 0,-3-2-1 0,1 1-4 16,2-2-6-16,-2-3-7 0,4-1-6 0,-3 0-7 0,1-1-9 0,2-4-7 16,-3-2-10-16,4-1-7 0,-1-3-7 0,1 0-14 0,0-1-14 15,0-6-16-15,0 1-17 0,0-3-13 0,0-3-12 0,1 1-8 16,3-6-7-16,-3-1-5 0,2-4-3 0,1 2-2 0,-1-6 0 0,0 0-1 15,0-5-2-15,-1 0 8 0,-1-2 10 0,1 0 20 0,1-3 23 16,-3-2 35-16,0-3 37 0,-3 4 39 0,1-4 39 0,2 3 33 16,-3-2 34-16,2 1 29 0,-1 4 29 0,-1-1 28 0,0 1 26 0,-1 4 23 15,1 0 17-15,2 5 12 0,-3 0 5 0,0 3-6 0,1 2-11 16,1 0-18-16,1 2-19 0,-3 0-20 0,4 5-20 0,-1-1-20 0,-1 3-22 16,2-1-19-16,0 1-19 0,0 1-20 0,0 2-16 0,0 0-18 15,0 0-16-15,0 0-11 0,3 0-10 0,-1 2-7 0,0-1-5 0,1 2-1 16,3 2-3-16,-3 1 1 0,2 0 1 0,1 2 1 15,1 4 3-15,3-3 2 0,-2 6 3 0,0-4 4 0,5 3 5 0,-4 0 2 16,3 3 1-16,0-1-1 0,-1-2 1 0,2 3-1 0,1 1 1 0,-1-1-2 16,1 0 0-16,0-1-1 0,2 2 0 0,-2 1-1 0,2-2-1 15,-3-3-1-15,1 3 0 0,0 0-1 0,-2-2-1 0,0 0 0 0,-3-1 0 16,2 0-2-16,-3 1 2 0,0-1-1 0,-3-2 3 0,-2-1 1 16,1 1 3-16,-4-1 0 0,-2-1 3 0,-3 2 0 0,0-2 3 15,-3 2 1-15,-4-2 2 0,-3 0 0 0,-2 1 0 0,-4-1 1 16,-1 0-2-16,-3-1-4 0,-2 1-7 0,-1-2-13 0,-2 2-14 0,0-2-19 15,-2 0-21-15,1-1-28 0,1 1-31 0,-2-1-36 0,2-3-38 0,2 1-61 16,1-2-72-16,3-3-107 0,2 4-125 0,1-4-61 0,5-2-32 16,1 0-8-16,3-3 2 0</inkml:trace>
  <inkml:trace contextRef="#ctx0" brushRef="#br0" timeOffset="467624.1325">26128 12814 416 0,'0'0'524'0,"0"0"-36"0,0 0-59 0,0 0-83 0,0 0-91 0,0 0-58 16,0 0-39-16,0 0-25 0,1 0-17 0,1 2-12 0,-2 0-10 15,0-2-6-15,0 3-6 0,0-1-5 0,0 1-4 0,0 1-3 16,0 1-2-16,0 2-2 0,0-1 0 0,0 2 3 0,0 2 3 0,-2 0 6 15,1 3 5-15,-1 1 6 0,0 1 5 0,-2 1-1 0,1 1-6 16,0 3-5-16,-4-3-7 0,4 4-9 0,-2-1-6 0,0 2-7 0,-1-2-8 16,2 2-6-16,-1 1-5 0,0-1-7 0,2-1-6 0,-4 1-4 15,3 0-5-15,-1-2-5 0,4 2-8 0,-3-3-9 0,3 0-10 0,-1 0-10 16,1-5-6-16,1 3-11 0,0-2-13 0,1-1-15 0,1-3-17 16,-1 0-21-16,1-2-23 0,1 0-31 0,0-3-35 0,2 0-46 15,1-2-55-15,1-1-81 0,-3-3-94 0,4 0-60 0,0-3-43 0,-2-4-15 16,4 1-2-16</inkml:trace>
  <inkml:trace contextRef="#ctx0" brushRef="#br0" timeOffset="467845.3081">26213 12903 271 0,'-4'-2'644'0,"2"-1"10"0,0 1 9 0,1 2-8 16,1-3-13-16,0 1-129 0,0 2-185 0,0-2-111 0,0 2-74 15,1-1-42-15,3-1-26 0,0 2-18 0,-1-2-12 0,3 1-11 16,1 1-13-16,1-3-11 0,3 2-13 0,-2-2-8 0,3 3-10 0,2-3-6 16,-2 1-7-16,2 1-9 0,1-3-7 0,0 3-9 0,0 0-11 15,-1-1-12-15,0-1-12 0,-1 3-17 0,-2-1-18 0,-1-1-21 0,0 2-22 16,-2 0-23-16,0 0-24 0,-1 0-23 0,-2 0-19 0,-3 3-33 16,1 0-39-16,-3 0-63 0,-1 2-73 0,-1-2-40 0,-4 0-26 15,2 4-1-15</inkml:trace>
  <inkml:trace contextRef="#ctx0" brushRef="#br0" timeOffset="468190.6676">26118 13176 443 0,'-3'4'534'0,"3"0"10"0,0 0-66 0,0-1-101 0,3-1-88 16,2-2-81-16,0 3-52 0,3-3-38 0,0 0-22 0,2-3-13 0,3 3-11 16,3-4-10-16,-2 1-15 0,5 0-16 0,-3 0-21 0,3-1-19 15,-1 1-20-15,-1-4-22 0,1 3-20 0,0 0-22 0,-1-1-22 16,-1 0-20-16,-2 2-16 0,1-2-15 0,-1 2-17 0,-5-1-16 0,0-1-11 15,-1 3-11-15,-1-1-2 0,-4 1 0 0,0 2 9 0,-1-3 15 16,-2 3 20-16,-3 0 24 0,0 3 29 0,-4-3 30 0,-3 4 29 0,0-1 28 16,-1 2 34-16,-3 0 34 0,-1 3 34 0,0-1 32 0,-4 1 25 15,1 1 24-15,-1 0 17 0,-2 1 13 0,1 2 11 0,-2 0 6 0,3 0 1 16,-5 0-2-16,4 2-4 0,-1-1-6 0,4 1-9 0,-2 0-11 16,1-3-13-16,4 1-13 0,1 2-14 0,1-4-12 0,3 2-10 15,2 0-10-15,2-2-5 0,2 1-2 0,3-2-1 0,2 2-2 0,2-4-2 16,1 3 0-16,3-3-2 0,5 2-1 0,1-3-1 0,2-1-1 15,1-1-1-15,4-1-3 0,1-2-6 0,0-1-9 0,5 0-16 0,-2-1-19 16,4-4-25-16,-1 1-27 0,1-2-29 0,1-1-31 0,-2 0-41 16,2-1-45-16,-2-4-104 0,1 2-133 0,-1-2-90 0,0 0-66 0,-2-2-33 15,0-1-14-15,-3-2-2 0</inkml:trace>
  <inkml:trace contextRef="#ctx0" brushRef="#br0" timeOffset="469474.8682">30068 9975 352 0,'-4'-3'477'0,"1"1"-73"0,-1 0-111 15,1-1-77-15,0 3-63 0,0 0-34 0,-1-2-18 0,3 2-13 16,-2-2-5-16,-2 2-9 0,2 0-8 0,-2 2-10 0,2-2-12 0,-3 2-8 16,1 1-5-16,-4 1-4 0,1 2-4 0,0 1 0 0,-5-1-3 0,0 3 3 15,0 3 4-15,-2 0 5 0,-4 4 8 0,2 4 3 0,-5 1 5 16,-2 4 2-16,0 1 3 0,-3 4 2 0,-1 3 2 0,-4 3 1 0,-1 5 2 16,-1 2 0-16,-1 5 2 0,-2 2-2 0,-3 4-4 0,1 3-6 15,-5 4-11-15,2 1-4 0,-1 2-5 0,-2 1 1 0,-1 1 4 0,2 1 3 16,-2 2 2-16,0-1 3 0,-1 2 0 0,1-1 0 0,-1 1-2 15,1-2 2-15,-2 2 0 0,2-2 1 0,-1-3 2 0,1 4 2 0,0-5 0 16,2-2-5-16,0-3-8 0,3-1-9 0,0-5-8 0,1 2-7 16,4-4-5-16,-1 0-3 0,2-3-2 0,1-1-4 0,4-4-5 15,3-1-8-15,0-4-10 0,3 1-14 0,1-5-17 0,5-2-23 0,-1-3-24 16,4-3-32-16,4-1-37 0,-1-4-41 0,3-3-40 0,3-3-53 16,-1-2-60-16,6-3-77 0,-1-3-89 0,4-4-40 0,1-3-17 0</inkml:trace>
  <inkml:trace contextRef="#ctx0" brushRef="#br0" timeOffset="470207.1049">30431 9763 112 0,'4'0'447'0,"-4"0"-32"0,0 0-83 0,0 0-107 0,0 0-63 16,0 0-40-16,0 0-20 0,0 0-14 0,0 0-7 0,0 0-5 15,0 0-9-15,0 0-10 0,0 0-12 0,0 2-12 0,0-1-7 16,0 2-6-16,-2-1-3 0,0 1-2 0,2-1 0 0,-2 3-1 0,0-2 1 15,2 2 1-15,-1 0 3 0,1 2 4 0,0 0 7 0,0 0 2 0,0 1 3 16,0 1 1-16,0 0-1 0,0 1-1 0,0 3-4 0,1-1-2 16,-1 2-1-16,2 1-1 0,0-1-1 0,2 4-3 0,-3 1 0 0,1 0-2 15,1 3 0-15,0 2 2 0,1 2 1 0,-3 2 2 0,4 3 2 0,-2 0 1 16,3 1 0-16,-1 6 1 0,0 1 1 0,0 3 0 0,0 3 2 16,1 2 1-16,1 3 0 0,-2 1-3 0,3 5-3 0,0 1-3 0,0 2-7 15,0 1-6-15,0 1-1 0,0 4 3 0,3 1 1 0,-2 1 2 16,1 1 2-16,2 2 0 0,1-2 0 0,1 2 1 0,1 0 1 0,2 1 1 15,-1 0 0-15,4-2 1 0,1 0 4 0,0-2 4 0,4-1-2 16,2-1-6-16,-2-1-3 0,3-3-3 0,-1-3-2 0,1-1-2 0,2-1 0 16,-2-5-2-16,0-3-4 0,1 3-7 0,-3-7-10 0,3-2-12 0,-6-2-16 15,1-3-20-15,-5-3-23 0,2-2-26 0,-4-4-31 0,-3 1-35 16,-1-5-55-16,-4-3-69 0,-2-3-82 0,-4-1-93 0,-5-4-48 0,-1-3-27 16,-5-1-7-16</inkml:trace>
  <inkml:trace contextRef="#ctx0" brushRef="#br0" timeOffset="470940.2451">28606 12558 342 0,'0'-2'434'16,"-1"2"-20"-16,1 0-53 0,0-1-71 0,0 1-48 0,0 0-38 0,0 0-24 15,0 0-17-15,0 0-7 0,0 0-2 0,0 0-1 0,0 0-2 16,0 0-4-16,0 0-4 0,0 0-4 0,0 0-5 0,0 0-5 0,0 0-3 15,0 0-2-15,0 0-2 0,0 0-1 0,0 0-2 0,0 0-3 16,0 0-4-16,0 0-4 0,0 0-4 0,0 0-9 0,-2 1-6 16,1-1-9-16,1 2-9 0,-2-1-11 0,0-1-12 0,1 3-11 0,1-1-11 15,-2-1-9-15,0 2-7 0,2 2-4 0,-1-2-6 0,-1 4-4 0,1-1 0 16,-3 3-2-16,1 2 1 0,-3 0 0 0,3 2 2 0,-2 2 4 16,0 1 3-16,1 0 5 0,-3 2 4 0,0 2 2 0,0 1 2 15,2 0 0-15,-3 0 0 0,1 2 0 0,0 1 0 0,-1-2-3 0,0 1-1 16,1 0-9-16,0 1-9 0,3-4-11 0,-3 1-9 0,1 1-13 15,-2-3-14-15,5-3-16 0,0 0-20 0,-2 0-20 0,2-4-23 16,1-1-23-16,1-1-24 0,-1-3-18 0,0 1-18 0,2-5-29 0,2 1-36 16,-2-4-55-16,3-1-67 0,0-2-67 0,2-2-70 0,0-1-32 15,0-3-14-15,2-2 4 0</inkml:trace>
  <inkml:trace contextRef="#ctx0" brushRef="#br0" timeOffset="471140.5408">28587 12545 511 0,'0'-5'608'0,"0"2"15"0,0 1 14 0,0-3-86 0,0 3-132 16,0-1-92-16,2 1-70 0,-2 0-47 0,1 2-33 0,1-3-27 15,-1 3-20-15,3-2-19 0,1 0-16 0,-2 1-19 0,3-1-19 16,0-1-16-16,1 1-15 0,1 1-13 0,2 0-9 0,2-2-11 0,-3 1-9 16,4 2-10-16,-1-1-10 0,0 1-10 0,2-2-9 0,-3 1-11 15,3 1-14-15,-3 0-15 0,0 0-16 0,0 1-20 0,-1 1-20 0,-1-1-27 16,0 1-29-16,-2-2-26 0,-1 4-25 0,-1-1-33 0,1 0-40 15,-3 2-65-15,-3 0-81 0,0-1-43 0,-1 1-25 0,-4 0-5 16</inkml:trace>
  <inkml:trace contextRef="#ctx0" brushRef="#br0" timeOffset="471339.9545">28503 12748 472 0,'-3'3'576'0,"0"1"7"0,0 0 2 0,1-1-85 0,1 0-126 16,-2-1-87-16,1 1-66 0,2-2-36 0,0 0-25 0,2 0-10 0,1 1 0 15,-2 0-3-15,2-1 0 0,1 1-8 0,-1-1-8 0,2 2-11 16,3-1-9-16,1-1-6 0,-3 1-7 0,6-1-5 0,-2-1-3 0,1 1-4 16,2-1-7-16,1 2-13 0,1 0-14 0,-1-2-24 0,0 0-26 15,3 0-29-15,-2-2-29 0,0 0-33 0,1 1-35 0,2 0-41 16,-4-1-48-16,3-1-64 0,-2 0-74 0,2 2-109 0,-3-4-126 0,2 1-67 16,-2 1-38-16,0-2-11 0,-1 2 2 0</inkml:trace>
  <inkml:trace contextRef="#ctx0" brushRef="#br0" timeOffset="472273.4682">31510 12693 244 0,'-3'-5'522'0,"1"2"-41"0,0-2-69 0,1 3-55 0,-2-3-48 15,3 3-51-15,-2-1-55 0,0-1-30 0,0 1-18 0,0 0-13 16,0 0-3-16,1 2-9 0,-1-2-8 0,1 1-11 0,-3 1-12 0,3-1-9 15,-1 1-10-15,1 1-9 0,-3-2-8 0,3 0-6 0,-2 2-3 0,-1-1-3 16,-2 1-5-16,3-1-3 0,-2 1-2 0,-1 0-1 0,-2 0-3 16,-1 0 0-16,1 0 1 0,-4 1 1 0,2-1-1 0,-5 1 1 0,1 3 2 15,0-1-1-15,-3 0 1 0,1 1-1 0,-5 0 1 0,4 3-1 16,-2 0 0-16,-2 0-1 0,4 1-1 0,-5 0 0 0,1 2 0 0,2 0-4 16,0 0 0-16,-1 5-2 0,2-1-3 0,-1 1-3 0,3-1-1 15,-1 1-4-15,1 2-2 0,1 0-2 0,2-2-4 0,0 3 0 0,2 2-2 16,0-1-1-16,3-2-1 0,2 2-1 0,1-1-1 0,2 1-3 15,-2-1 0-15,2 1-1 0,3-3 0 0,3 1 1 0,2 0-2 0,-2-2 0 16,2 0-2-16,1-2-3 0,2 0-4 0,5-1-5 0,-2-2-5 0,1-1-7 16,3 0-8-16,2-2-8 0,-1-1-5 0,1-1-5 0,1-1-8 0,1-1-5 15,1-3-4-15,-2 0-2 0,0 0-1 0,3-3 2 0,-3 0 0 16,-1-1 4-16,-1 1 3 0,-1-4 9 0,1 0 9 0,-2 1 7 0,-2-1 7 16,2-1 7-16,-6 0 9 0,0-1 8 0,0-1 11 0,-2 0 6 15,-3 4 8-15,0-3 7 0,0 1 9 0,-3 1 6 0,0-1 3 0,0 0 1 16,0 1 1-16,-3 2 2 0,0-2-1 0,0 1 1 0,-2 2-3 0,1-2-4 15,0 2-3-15,-1 0-6 0,1 1-3 0,-1 0-8 0,-1 2-6 16,-1-1-5-16,3 1-3 0,-1 1-3 0,0 1-2 0,0 1-1 0,-2-1-3 16,2 2-1-16,-2 0-2 0,-1 1 1 0,4 4 0 0,-4-1-1 15,2 1 1-15,1 3 1 0,-2-1-1 0,2 1 2 0,0-1 2 0,0 4 2 16,0-1-1-16,2 2 1 0,-2 0 1 0,2 0 0 0,1 2 2 16,0-1-1-16,1 3 2 0,1-3-1 0,0 3-2 0,0-1-3 0,0 0-3 15,0 1-9-15,1-2-10 0,-1 1-17 0,4 0-17 0,-3-1-28 16,1-1-32-16,0-1-40 0,-2 0-45 0,1 0-93 0,1-3-116 0,-2 0-99 15,0-1-88-15,-2-2-44 0,1 0-21 0,-3-2-8 0,3-2 3 16</inkml:trace>
  <inkml:trace contextRef="#ctx0" brushRef="#br0" timeOffset="475556.9248">27014 13948 159 0,'-1'-2'517'0,"-1"-3"1"0,2 3 0 0,-1 1-96 15,1-1-143-15,-2 2-90 0,0-2-64 0,2 2-37 0,0 0-20 16,0 0-13-16,0 0-9 0,0 2-9 0,-1-2-9 0,1 2-8 0,-2-1-9 16,1 1-4-16,-4 3-4 0,4-3 1 0,-1 3 2 0,-1 0 3 15,0 4 6-15,-1-1 7 0,1-2 7 0,-2 4 7 0,-1 3 7 0,2-1 6 16,-1 2 3-16,-2 1 4 0,1-1-1 0,-2 3-1 0,0-2-6 16,2 2-2-16,-2 2-1 0,-3-1-3 0,5 1-3 0,-2 0-4 15,0 3-6-15,-3-3-4 0,1 2-5 0,1-3-3 0,0 2-4 0,0-1-3 16,1 0-2-16,-1 0-3 0,0-3-1 0,1 2-2 0,0-1-2 15,0-3 0-15,2 3-1 0,-2-5 0 0,3 2 1 0,-2-3 1 16,3 0 0-16,-1-1 1 0,4-2 3 0,-3 1 1 0,3-3 4 0,-2 0 4 16,3-1 5-16,-2-2 5 0,0 0 4 0,2 0 4 0,0-3 7 15,0 0 1-15,0 0 0 0,4-2-1 0,-3-1 0 0,2 0 1 16,1-3-2-16,0-1-2 0,2 0-2 0,1-5-7 0,-1 0-7 0,4-1-11 16,1-4-11-16,-3 1-11 0,1-1-9 0,5-5-6 0,-3 1-3 0,3-1-4 15,-1-3-3-15,0 0-5 0,3 0-4 0,-2-2-3 0,2 0-3 16,-2 0 2-16,2 1 4 0,-2 1 9 0,0 1 8 0,-1 1 11 0,1 4 9 15,-3-1 9-15,-1 3 8 0,1 0 6 0,-3 5 7 0,0-1 6 16,-3 5 5-16,0 0 0 0,0 1 1 0,0 1-3 0,-2 2-3 16,1 1-3-16,-1 1 0 0,0 2-1 0,0 2 1 0,1-2-1 15,1 5 0-15,-2 2-2 0,2 1-1 0,2-2 1 0,-2 6 1 0,2 1 2 16,1 2 4-16,-1 1 6 0,1 0 4 0,-1 2 1 0,0 2-1 16,1 1-3-16,-2 0-5 0,2 1-3 0,-4 1-4 0,3-1-4 0,-1-1-3 15,1 1-1-15,-1 0-1 0,-2-1-1 0,1 0-3 0,2 0-1 16,-3-2-2-16,0 0 1 0,2-1-1 0,-3 1-5 0,2-2-6 0,-2-3-5 15,0 1-7-15,0-1-11 0,1-1-13 0,-1-1-18 0,-2 0-19 16,1-3-24-16,1 2-30 0,-3-2-30 0,1-2-32 0,-1-2-39 0,0 2-42 16,-1-2-72-16,1 0-87 0,-5-2-68 0,4-2-58 0,1-1-23 15,-3-1-6-15</inkml:trace>
  <inkml:trace contextRef="#ctx0" brushRef="#br0" timeOffset="475797.2801">26943 14405 93 0,'-9'0'602'0,"3"0"15"0,-1 0 13 16,2 0 8-16,0 0-88 0,1 0-138 0,3 0-86 0,1 0-58 0,0 0-38 15,0 0-29-15,0 0-21 0,1-1-18 0,5 0-16 0,-1 1-16 16,1-2-17-16,2-1-15 0,3 1-16 0,2-1-14 0,0 1-14 0,2-1-13 16,6-1-8-16,-4 0-10 0,4 0-8 0,1 1-6 0,-1-2-3 15,2 1 0-15,3-1-3 0,-5 1 0 0,2-1 0 0,-1 2-2 16,0-1-4-16,-3-1 0 0,-2 2-5 0,2-2-6 0,-4 3-9 0,-4-1-10 15,1-1-12-15,-4 3-13 0,0-3-19 0,-2 4-19 0,-3-2-30 16,1 2-32-16,-4 0-40 0,-2 0-44 0,-1 2-86 0,-3-2-110 16,-2 4-91-16,-2-1-84 0,-4 0-38 0,0 1-17 0,-2 1-4 0,-1 0 5 15</inkml:trace>
  <inkml:trace contextRef="#ctx0" brushRef="#br0" timeOffset="476240.1385">26674 14759 542 0,'-1'-5'593'0,"-1"0"6"0,-2 1 8 0,1 1-101 0,0-2-155 15,-2 2-99-15,0 2-71 0,-2-1-43 0,-2 2-28 0,1 2-15 0,-1-1-3 16,-4 4-2-16,0-1 2 0,-4 4-4 0,1 0-2 0,-3 3-4 15,-2 2-4-15,-2 4-3 0,-1 0 0 0,-2 2 2 0,-3 3 3 0,1 0 2 16,-4 3 2-16,0 3-2 0,-1-2-2 0,2 3-4 0,-4 3-8 16,1-3-6-16,1 2-6 0,-2 1-4 0,4 1-7 0,-4-1-7 15,5-1-5-15,0-1-8 0,5 0-9 0,-1 0-10 0,1-3-9 0,5-1-11 16,0-1-9-16,5-3-15 0,2-5-15 0,-1 1-16 0,6-3-15 0,2-1-19 16,-1-3-18-16,5-3-23 0,0-2-25 0,4-1-36 0,3-2-42 0,2-2-61 15,3-2-73-15,3-4-87 0,2-1-98 0,4-3-44 0,2-3-18 16,1-3-3-16,4-3 4 0</inkml:trace>
  <inkml:trace contextRef="#ctx0" brushRef="#br0" timeOffset="476506.5473">27340 14751 513 0,'1'0'664'0,"3"1"0"0,-4 1 1 0,1-2-11 16,-1 1-15-16,4 1-141 0,-3-1-203 0,1 0-114 0,3 3-69 0,-2-1-35 16,3 2-19-16,2 2-4 0,0-2 0 0,1 5 5 0,5-1 4 15,1 3 0-15,4 0-2 0,1 3-5 0,3-1-3 0,2 3-3 0,5 1-1 16,0 0-4-16,1 2-5 0,4-1-4 0,4 2-4 0,-1 2-7 0,1-1-6 16,3 2-13-16,-1 0-16 0,0 1-17 0,2-2-20 0,-3 1-22 15,-1 1-22-15,0-2-26 0,-2 1-29 0,-6 0-41 0,1-1-44 0,-4-2-53 16,-2 0-56-16,-5-2-100 0,-3-2-121 0,-5-1-64 0,0 1-35 0,-9-4-6 15,0-1 6-15</inkml:trace>
  <inkml:trace contextRef="#ctx0" brushRef="#br0" timeOffset="476989.6046">25242 15720 407 0,'-2'-2'593'0,"-2"2"5"0,1 0 7 0,0 0-87 15,1 2-133-15,1-2-98 0,-2 1-79 0,-1 1-52 0,4 1-37 0,-1 0-20 16,-3-1-10-16,3 5-6 0,-1-1-4 0,-2 1-5 0,1 0-6 0,0 5-6 16,-2 0-6-16,2-1-4 0,-2 4-4 0,1 0 1 0,0 0-1 15,-4 2-2-15,3-2-4 0,2 3-6 0,-2 0-6 0,2-1-7 0,-2-2-9 16,1 2-12-16,1-2-13 0,0 2-18 0,-1-4-19 0,3 0-29 0,-3 0-31 16,1-3-37-16,3-1-37 0,0 0-49 0,0-1-52 0,0-2-86 15,3-1-102-15,1-3-70 0,-3-2-56 0,-1 0-23 0,5 0-3 16</inkml:trace>
  <inkml:trace contextRef="#ctx0" brushRef="#br0" timeOffset="477456.8703">25288 15669 203 0,'2'-8'602'0,"0"2"16"0,-2 0 16 0,1 0-57 16,2 1-93-16,-1 1-91 0,0 0-91 0,2-1-58 0,-1 0-43 0,0 1-28 15,2 0-22-15,2 0-17 0,-2 0-16 0,-1 1-18 0,5 0-18 16,-2 0-19-16,-1-1-18 0,5 4-18 0,-3 0-16 0,0-3-10 0,0 3-9 15,1 3-4-15,-1-3-4 0,0 4-4 0,0-1-4 0,1 0-1 0,-2 1-5 16,-1 3 0-16,-1 1 0 0,3-1-1 0,-5 0 1 0,0 4-1 16,-1-1 2-16,-2 1 1 0,0 2 1 0,-3 1 0 0,-1 1 1 15,-2 0 3-15,2 0 1 0,-4 1 4 0,-1 0 5 0,-1 1 1 0,0 0 2 0,-3 0 2 16,3 0 3-16,-3 0 1 0,0-2 2 0,2 0 1 0,0-2 2 16,0 0 3-16,1-4 2 0,2 1 4 0,-1-2 5 0,4 0 2 15,1-2 1-15,-1-2 2 0,2 1 3 0,1-3-1 0,0 1 0 0,1 0-8 16,1-3-8-16,0 0-8 0,3-3-6 0,0 3-6 0,4-3-5 15,-3-2-6-15,6 1-3 0,-2-2-6 0,1 1-4 0,2-2-5 0,-1 1-5 16,1-1-4-16,1 0-3 0,1-1 2 0,-2 4 6 0,3-2 4 0,-2 2 5 16,-2-2 3-16,2 3 4 0,-1-2 0 0,0 2 0 0,-2 2 0 15,-1-2 1-15,1 3 2 0,1 0 1 0,-4 0 3 0,3 3 4 0,-4 0 3 16,2-1 3-16,-2 5 1 0,1-1 2 0,-1-1 1 0,1 2 0 16,-5 0 3-16,3 3 2 0,-3 0 4 0,1 0 2 0,-2 1 3 0,-2 1 1 15,1 3 2-15,-3-1 1 0,-1-1 1 0,0 2 1 0,-3 0 0 0,-2 3 3 16,-2-1 1-16,0 0 3 0,-3-1 3 0,0 2 4 0,-2-1 5 15,-1 0 7-15,0-2 6 0,-4 0 5 0,2-2 6 0,-3-1 6 0,1 0 2 16,-2-2 5-16,3-3 2 0,-2-1 3 0,-1 0 0 0,1-4 0 0,2 2-4 16,-3-4-2-16,2-4-13 0,1 2-13 0,1-3-21 0,-1-1-24 15,5-2-29-15,-1-2-32 0,3-2-42 0,0 0-47 0,3-1-78 0,2-4-94 16,2 1-110-16,2-3-116 0,4 2-64 0,2-4-33 0,2-2-15 16,2 1-3-16</inkml:trace>
  <inkml:trace contextRef="#ctx0" brushRef="#br0" timeOffset="478323.6396">28652 15601 34 0,'0'0'501'0,"0"0"14"15,2 0-39-15,1 0-66 0,-2 0-67 0,1 0-65 0,0-2-44 0,-1 1-31 16,-1 1-16-16,2-2-9 0,-1 1-5 0,-1 0-3 0,2-2-4 16,0 3-2-16,-2-3-8 0,0 1-6 0,0 1-10 0,0-2-7 0,0 0-10 15,0 0-11-15,0 0-6 0,-2 0-4 0,0 0-6 0,1 1-7 16,-1-1-7-16,-1 2-8 0,0-1-10 0,0 1-9 0,-2-2-7 0,-2 1-11 15,0 1-7-15,-1-1-6 0,0 2-5 0,-3 0-3 0,0 0-3 16,-2 0-3-16,-3 2 0 0,2 1 0 0,-3 0-1 0,-2 1 0 0,0 2 2 16,-2 2-1-16,1 1-1 0,1 1 0 0,-2 3-1 0,2-1-1 15,0 2 0-15,0 3-2 0,3 1-3 0,-1 0-3 0,3 3 1 0,0 0 0 16,2 1 1-16,3 2 1 0,0-3 3 0,2 3 0 0,4 1 3 0,1-2 2 16,2 3 2-16,2-4 2 0,3 2 1 0,1-1 1 0,5-3-2 15,2 0 0-15,2 0-6 0,1-2-7 0,3-3-9 0,2-1-11 0,3-1-12 16,-1-3-10-16,3-1-12 0,0-1-10 0,1-5-11 0,2 0-12 0,-5 0-8 15,3-6-8-15,-2 0-2 0,0 0-3 0,-2-2-5 0,-2-1-2 16,-2 0-1-16,-2-2 0 0,-2 0 2 0,-6-1-1 0,2-1-5 0,-6 3-10 16,-2-3-15-16,-3 2-16 0,-3-1-36 0,-3 2-43 0,-4 0-89 15,-2-1-115-15,-4 4-69 0,-3-1-46 0,-3 0-19 0,-3 4-6 0</inkml:trace>
  <inkml:trace contextRef="#ctx0" brushRef="#br0" timeOffset="479105.9728">25061 16349 320 0,'-5'-1'557'0,"0"1"8"0,-3 0 10 15,2 0-65-15,-2 3-101 0,-3 0-94 0,2 1-91 0,-4 1-53 0,0 2-34 0,-1 3-17 16,-3 2-8-16,0 1-3 0,-1 2 0 0,-3 3-2 0,0 4-6 15,-2-1-6-15,-1 4-11 0,-2-1-10 0,-3 2-10 0,1 4-9 16,-2-1-7-16,-2 1-10 0,0 2-8 0,-2 1-6 0,0 2-8 0,-1-1-4 16,1 2-3-16,-2 0-1 0,1-1-1 0,2 0-3 0,-1 2-2 0,4-3-6 15,0-2-8-15,2 1-10 0,3-4-8 0,2 0-15 0,1-4-15 16,3-1-20-16,3-2-21 0,2-3-28 0,2-3-31 0,2-2-37 0,6-3-39 16,2-1-76-16,4-3-92 0,1-4-82 0,4-1-76 0,5-4-34 0,0-3-12 15,6-2 2-15</inkml:trace>
  <inkml:trace contextRef="#ctx0" brushRef="#br0" timeOffset="479341.0074">25462 16396 209 0,'3'-4'641'0,"-1"0"4"15,0 3 2-15,-1 0 2 0,-1 0 0 0,0 1-119 0,0 0-179 16,0 0-115-16,2 1-83 0,-1 0-48 0,3 4-31 0,-3-1-12 0,1 2-5 0,1 2 2 15,1 2 0-15,1 1 2 0,0 3-1 0,1 1-2 0,1 1-1 16,2 2 1-16,1 1 1 0,-1 1 2 0,4 1 1 0,-1-1-5 16,2 4-6-16,1-4-7 0,0 3-7 0,0 1-9 0,2-2-10 0,-2 4-17 15,2-3-20-15,-3 1-24 0,0 1-23 0,1-2-27 0,-4 2-29 0,0-2-32 16,-3 2-36-16,-2 1-40 0,-3-2-43 0,2 1-102 0,-8 1-130 16,0-3-86-16,-4 1-65 0,-1-1-23 0,-1-2-1 0,-5 0 8 0</inkml:trace>
  <inkml:trace contextRef="#ctx0" brushRef="#br0" timeOffset="479822.7849">23461 17391 421 0,'2'-3'573'0,"-2"1"12"0,1 1 11 0,-1-1-73 0,2 0-114 16,-2 2-84-16,0 0-67 0,0 0-42 0,0 0-31 0,0 0-19 15,0 0-17-15,0 0-13 0,0 4-13 0,0-3-8 0,0 2-4 0,0 0-6 16,2 0-10-16,-2 3-6 0,1-1-8 0,-1 2-7 0,2 3-4 16,-1-1-3-16,-1 2-4 0,0 1-2 0,0 2 2 0,0 0 0 0,0 1 2 15,0 2-8-15,-1 1-10 0,-1 0-6 0,1 1-6 0,-3 1-6 16,1 0-3-16,0 1-5 0,0-2-4 0,-3 1-10 0,1-1-15 0,2-2-14 15,-2 0-11-15,2 0-16 0,-2-1-16 0,2-2-16 0,-1-1-17 16,2-1-17-16,0 0-16 0,1-4-18 0,1 1-15 0,0-3-19 0,0-1-21 16,0-2-12-16,1-3-7 0,1 0-8 0,2-3-10 0,-1-2-9 0,0-4-9 15,2 0-8-15,-2-3-9 0,2-2-11 0,0-1-13 0,1-2-22 16,-3-2-27-16,2-3-22 0,-2 0-24 0,1-4-7 0</inkml:trace>
  <inkml:trace contextRef="#ctx0" brushRef="#br0" timeOffset="480089.8472">23489 17358 356 0,'0'-13'450'0,"0"1"17"0,-1 2 9 0,-1 3-33 0,2-3-55 15,0 5-50-15,0-1-50 0,0 1-36 0,0 2-28 0,0 1-22 16,0 0-15-16,0-1-18 0,0 3-17 0,0 0-17 0,0 0-17 0,0 0-16 16,3 2-13-16,1-1-11 0,-3 1-12 0,4 0-10 0,0 1-10 0,0 0-6 15,2 3-8-15,1-1-4 0,0 2-3 0,5 1 0 0,-4-1-1 0,3 0-1 16,0 3 2-16,2-1-1 0,0 1-5 0,-1 2-2 0,4-1-4 16,0 2-3-16,-2 0-2 0,1-1-1 0,1 2-2 0,-1 1-1 15,0-1-2-15,-2 1-2 0,2 2-3 0,-3-3-3 0,-1 3-2 0,-1-1-2 16,-1 0-1-16,-2 0-2 0,-2 0 1 0,-3 1 0 0,0-1 0 15,-3-1 2-15,-3 2 1 0,-2-2 1 0,-1 0 2 0,-5 0 2 0,0-2 4 0,-3 1 4 16,0-1 2-16,-7-1 3 0,3 0 0 0,-5-1-2 0,-1-3-6 16,-1 4-11-16,0-5-13 0,-3 0-17 0,2 1-15 0,-3-2-23 15,1-2-23-15,-1 1-29 0,4-2-35 0,-2-2-48 0,6-1-58 0,0-1-101 16,2-1-120-16,4-1-74 0,0 0-50 0,4-3-17 0,1-1-3 0,6 0 6 16</inkml:trace>
  <inkml:trace contextRef="#ctx0" brushRef="#br0" timeOffset="480556.087">25594 17115 23 0,'-2'-2'550'0,"0"0"16"0,2-1 5 0,-1 3-2 0,1-2-94 15,-2 2-140-15,0-2-85 0,2 2-57 0,0 0-32 0,0 0-19 16,0 0-10-16,0 0-6 0,0 0-5 0,0 0-8 0,0 0-10 0,0 2-14 16,0 0-13-16,0-2-9 0,0 3-1 0,0 1 5 0,0-3 5 0,0 3 6 15,0-1 7-15,0 4 8 0,0-2 5 0,0 2 5 0,0 0 5 16,0 2 2-16,0 2 5 0,-1-1 0 0,-1 1 1 0,2 1 1 0,-1-1-10 16,-3 3-12-16,0 0-11 0,1 1-10 0,0-1-8 0,-1 2-10 15,0 0-8-15,0 1-6 0,0 0-7 0,0 0-7 0,-1 1-8 0,1-1-6 16,-1 1-11-16,1-1-11 0,0 0-16 0,0-1-16 0,0 1-21 0,3-2-24 15,-3-1-25-15,0-1-25 0,3-1-29 0,1-1-29 0,-2-1-32 16,2-2-31-16,0-3-36 0,2 0-38 0,-1-1-62 0,1-4-77 0,1 0-79 16,1 0-85-16,1-5-32 0,2-2-9 0,-1 0 10 0,1-2 16 15</inkml:trace>
  <inkml:trace contextRef="#ctx0" brushRef="#br0" timeOffset="480792.6853">25693 17127 185 0,'-3'-2'623'0,"-2"0"16"0,2 2 18 0,0-3 18 16,0 1-73-16,-1 0-118 0,3 2-97 0,-1-1-84 0,0 1-61 0,2 0-47 15,0 0-29-15,0 0-21 0,0 0-17 0,0 0-15 0,0 0-19 16,2 0-20-16,0 0-17 0,-1 1-19 0,3-1-15 0,0 2-11 0,0 0-9 16,0-2-7-16,3 0-4 0,0 3-4 0,1-3-2 0,4 0-5 15,-2 0-7-15,2 2-9 0,-1-2-9 0,3 0-11 0,-1 0-14 0,1-2-15 16,2 2-17-16,-2 0-17 0,0-3-16 0,2 3-15 0,-2-4-15 15,2 3-16-15,-3-1-15 0,1 0-13 0,-5 2-12 0,2-3-13 0,0 3-12 16,-3 0-16-16,-1 0-18 0,-1 0-21 0,0 0-21 0,-3 0-24 16,-3 0-41-16,0 0-49 0,0 0-24 0,-3 3-11 0</inkml:trace>
  <inkml:trace contextRef="#ctx0" brushRef="#br0" timeOffset="481123.1315">25641 17323 353 0,'-4'6'490'0,"4"-2"10"0,0-1-70 15,2 2-112-15,1-1-77 0,4-1-61 0,-2-3-36 0,3 2-24 16,2 0-14-16,2-2-7 0,1 0-10 0,0-2-13 0,5 0-16 0,-4 2-20 16,3-3-22-16,1 1-22 0,1-1-19 0,-2-1-17 0,0-1-12 15,2 3-11-15,-3-3-8 0,1 1-9 0,0 1-5 0,-2-1-5 0,-4 1 1 16,2-2 1-16,0 2 3 0,-5 0-1 0,0 0 2 0,-2 0 2 0,-2 0 2 16,0 1 4-16,-3 1 8 0,-1 1 8 0,-1 0 13 0,-3 0 12 15,0 1 14-15,-4 1 13 0,2 0 11 0,-4 1 11 0,-1 1 12 16,-2-1 12-16,2 1 18 0,-3 3 21 0,0 0 18 0,-3 1 19 0,0 0 13 15,0 1 12-15,1-1 8 0,-3 1 3 0,1 3 5 0,2-1 0 0,-2-1 1 16,2 1 1-16,2 1-3 0,0-2-2 0,2 2-6 0,0-1-8 16,3-1-7-16,0 0-10 0,2 0-6 0,2 2-7 0,4-2-5 15,-1-1-2-15,2 2-6 0,2-3-4 0,1 2-5 0,2-2-5 0,1-1-4 16,5 2-3-16,-1-1-6 0,3-3-5 0,0 2-8 0,6-2-11 0,-1-2-16 16,4-1-20-16,0-1-24 0,2-2-24 0,1-1-28 0,4-1-29 0,1-2-36 15,-2 0-37-15,2-2-48 0,2-3-57 0,-1 1-99 0,3-3-125 16,-3-1-78-16,2-1-59 0,2-1-23 0,-4-2-7 0,3 0 4 0</inkml:trace>
  <inkml:trace contextRef="#ctx0" brushRef="#br0" timeOffset="481756.5337">28412 16405 418 0,'-2'1'557'0,"1"-1"8"16,-3 2 4-16,3 0-68 0,-1-2-105 0,0 1-81 0,1 1-69 0,-2-2-41 15,3 1-29-15,-1 1-18 0,1-2-14 0,-2 0-14 0,0 3-12 0,2-3-14 16,-1 1-15-16,1 0-13 0,-2 1-9 0,1 1-5 0,1 0-4 15,-4 1 2-15,3-1 2 0,-3 4 3 0,0-1 2 0,-1 3 6 0,-1 0 6 16,0 1 4-16,-1 2 5 0,-1 0 6 0,-1 2 3 0,-1 1 1 16,1 0-3-16,-2 0-5 0,0 1-8 0,-2 3-8 0,0-2-10 0,1 1-6 15,-6 1-8-15,6 2-7 0,-6-3-7 0,2 4-7 0,-1-1-6 16,1 0-10-16,-3 0-9 0,1 0-16 0,0 0-15 0,1 0-16 0,1-1-18 16,-3 0-21-16,4-1-24 0,-2 1-20 0,3-2-20 0,0 0-25 0,2-3-28 15,-1 2-33-15,3-4-35 0,0 1-37 0,3-4-39 0,0 1-63 16,2-1-75-16,2-3-71 0,2 0-67 0,1-2-25 0,0-3-4 0,0-2 8 15</inkml:trace>
  <inkml:trace contextRef="#ctx0" brushRef="#br0" timeOffset="482055.9532">28605 16375 201 0,'0'-5'618'0,"1"5"0"16,-1-4 6-16,2 3 3 0,1-1-61 0,-3 2-97 0,0 0-112 0,0 0-121 16,1 2-73-16,1-1-48 0,1 3-27 0,0-1-15 0,4 1-6 15,-2 4 0-15,3-1-2 0,2 2-1 0,2 3-1 0,0 1-4 0,2 2-1 16,4 2 0-16,-1-1 1 0,5 4 4 0,0-1-2 0,2 3-4 0,2-1-5 16,2 2-8-16,2 0-2 0,0 1-3 0,3-1-1 0,1 2-2 15,1-1-2-15,0-1-3 0,2 1-1 0,-2 1-6 0,1-1-2 0,2-2-3 16,-4 2-6-16,1-1-5 0,2-3-9 0,-2 2-9 0,-2-1-15 0,-1-2-15 15,-2-1-19-15,0-1-19 0,-5-2-23 0,2 0-21 0,-5-2-26 0,-3 0-27 16,0-1-29-16,-5-2-29 0,-2-1-38 0,0 0-43 0,-3-2-80 16,-4 1-103-16,-4-4-65 0,-1 2-51 0,-3-3-16 0,-4 1 0 0,-2-4 9 15</inkml:trace>
  <inkml:trace contextRef="#ctx0" brushRef="#br0" timeOffset="482523.5356">27893 17270 166 0,'2'-5'549'0,"-2"1"17"0,0 1-25 0,0-1-46 0,-2 1-76 15,2 0-94-15,-1 1-56 0,1 1-42 0,-2 0-26 0,2 1-19 0,0 0-12 16,0 0-9-16,0 0-10 0,0 0-12 0,0 0-13 0,0 0-15 16,0 1-10-16,0 2-4 0,-2 0-5 0,1 0-3 0,1 1-3 0,-2 3-3 15,1-2-2-15,1 2-3 0,-5 2-1 0,4 1-3 0,-3 0-2 16,1 3-2-16,2-3-2 0,-4 2-1 0,2 2-8 0,-2 1-9 0,-3 0-10 16,3-1-7-16,-1 2-7 0,0 1-8 0,1-1-11 0,-4 0-15 15,2 1-14-15,1 0-12 0,-2-2-22 0,0 2-20 0,2-2-23 0,-1 1-25 16,3-4-30-16,-1 1-34 0,1-1-38 0,-1-2-41 0,3-1-52 0,0-3-57 15,1 0-84-15,1-4-97 0,1 0-59 0,-1-2-40 0,4 0-7 16,0-2 7-16</inkml:trace>
  <inkml:trace contextRef="#ctx0" brushRef="#br0" timeOffset="482722.7658">27862 17183 266 0,'-2'-4'620'0,"0"-1"19"0,1 1 18 15,-1 3 16-15,1-2-95 0,1 0-148 0,1 0-101 0,1-1-72 0,-1 2-49 16,4 0-36-16,-2-1-22 0,4 0-16 0,-1 0-14 0,5 0-12 16,-1 1-19-16,-1 1-23 0,5-1-26 0,-1 0-31 0,1-1-27 0,1 1-24 15,2 1-20-15,-3-3-18 0,2 4-20 0,0 0-18 0,-1-3-24 16,-2 3-25-16,3 0-28 0,-3 0-30 0,-3 3-35 0,2-3-38 0,-3 2-54 16,-2 1-62-16,0 1-66 0,-4-1-68 0,1 0-31 0,-4 2-10 15,-4-2 4-15</inkml:trace>
  <inkml:trace contextRef="#ctx0" brushRef="#br0" timeOffset="482892.5664">27840 17391 347 0,'-4'4'585'0,"4"0"18"0,0 1 15 16,0-3 11-16,4 0-103 0,-3 1-157 0,6 1-95 0,-1-3-66 16,2-1-36-16,0 2-20 0,0 0-9 0,6-2-6 0,-3 0-9 0,3 0-12 15,0-2-24-15,3 0-27 0,0 1-31 0,1-1-36 0,0 0-30 0,2-1-28 16,1 1-31-16,0-1-34 0,1-2-37 0,0 2-41 0,1-1-72 15,-2 1-91-15,3-2-98 0,-2 1-100 0,1 1-49 0,-2-2-22 0,1 2-2 16,-1-2 7-16</inkml:trace>
  <inkml:trace contextRef="#ctx0" brushRef="#br0" timeOffset="483810.1356">29980 17208 32 0,'1'0'414'0,"1"-3"-23"0,-2 1-33 0,1 1-39 0,-1-1-47 0,2 0-36 16,0 2-32-16,-2-3-23 0,1 1-18 0,1 0-11 0,-2 1-7 0,1-3-4 15,-1 4-4-15,2-3-5 0,0 3-6 0,-2-2-7 0,1 0-8 0,-1 2-8 16,2-1-8-16,-2-1-4 0,0 2-3 0,0-2-3 0,0 2-3 0,0-1-2 15,0 1-4-15,0 0 1 0,0 0-1 0,0 0 1 0,0 0-1 0,0 0 1 16,-2-2-1-16,2 1 2 0,-1 1-2 0,1-1 0 0,-2 1-3 0,0 0-5 16,1 0-4-16,-2-1-4 0,-1 1-4 0,3-2-4 0,-2 2-6 15,-3 0-3-15,1 0-6 0,0 0-2 0,0 0-4 0,-1 0 1 0,-2 0-1 16,0 0 2-16,-1 0 3 0,-4 3 3 0,4-2 5 0,-4 2 5 0,-1 0 4 16,-1 2 4-16,0 0 5 0,-1 0 3 0,-2 2 3 0,2 0 0 15,-2 1 1-15,2 2-1 0,-3-2 0 0,2 5-4 0,1-3-4 0,-3 2-5 16,3 0-5-16,-1 2-3 0,4-1-8 0,-1 2-4 0,-1 1-6 0,1-2-3 15,5 1-5-15,-1 1-3 0,1 1-3 0,1 0-5 0,1-2-2 0,3 0-2 16,-1 0-3-16,0 1-1 0,5-1-2 0,0 1-2 0,0-2-1 0,5 0-4 16,-2-1-2-16,2 0-4 0,1-1-2 0,1 0-6 0,3-1-3 0,2-2-6 15,-3 0-4-15,5-2-8 0,1 0-4 0,-1-4-5 0,-1 2-4 16,4-1-3-16,-1-3-4 0,-1-1-4 0,1 0 1 0,0 0-2 0,0-1-1 16,0-3 0-16,-4-1-1 0,4 2 3 0,-3-4 1 0,1 2 5 0,-3-3 3 15,0 1 6-15,2-2 2 0,-5 0 5 0,0-1 6 0,1 3 4 16,-3-3 5-16,-1 2 3 0,-2 1 4 0,1-3 5 0,-1 2 5 0,-2 0 4 15,1 1 4-15,-2-3 3 0,0 5 2 0,-2-2 0 0,1 2 3 0,-1-2-1 16,-1 3 2-16,0 0-1 0,0-1 2 0,-1 0 1 0,-1 3 2 0,0-1 1 16,1 0 2-16,0 1 3 0,0-1 0 0,-1 2 1 0,2-1 2 15,0 2 0-15,0 0 1 0,-1 0 2 0,2 0-1 0,0 0-1 0,1 0-1 16,-1 0 2-16,1 2 4 0,1-1 3 0,-2 1 3 0,0 1 4 0,2 0 4 16,0 0 5-16,0 1 4 0,0 1 6 0,0 1 3 0,0 1 6 0,0-2 6 15,0 4 4-15,0-1 5 0,2 1 1 0,0-1-2 0,-2 1-2 16,3 2-5-16,-2-1-3 0,1 1-6 0,0-1-3 0,2 1-8 0,-3 2-5 15,3-2-6-15,-3 1-5 0,2-1-5 0,1 1-6 0,-3 0-4 0,1 2-3 16,0-2-4-16,1 2-7 0,-3-1-11 0,1 1-25 0,-1-1-31 0,0 1-43 16,-1-1-52-16,1 1-69 0,-3-2-80 0,-1 2-142 0,1 1-174 0,-2-4-92 15,-1 3-50-15,-2-4-29 0,0 1-21 0,-1-2-7 0,-2-1-4 0</inkml:trace>
  <inkml:trace contextRef="#ctx0" brushRef="#br0" timeOffset="731411.554">7523 7374 15 0,'0'0'42'0,"0"0"1"0,0 0-1 0,0 0 3 16,-1 0 2-16,1 0 1 0,0 0 3 0,0 0 1 0,0 0 2 0,0 0 2 15,0 0-1-15,0 0-1 0,0 0-3 0,0 0-1 0,-2 0-3 16,2 0-2-16,0 0-2 0,-2 0-1 0,2 0-3 0,0 0-3 16,-1 0-5-16,1 0-2 0,0 0-7 0,-2 0-4 0,2 0-3 0,-1 0-3 15,1 0-1-15,-3 1-1 0,3-1-2 0,0 0 0 0,0 0-1 0,0 0 0 16,0 0-2-16,0 0 1 0,0 0 0 0,0 0 0 0,0 0 2 16,0 0 1-16,0 0 0 0,0 0-1 0,0 0-1 0,0 0-3 15,0 0 0-15,0 0-2 0,0 0-1 0,0 0-2 0,0 0-4 0,0 0 0 16,0 0-4-16,0 0-2 0,0 0-2 0,3 2 0 0,-2-2-2 0,-1 1-1 15,2-1-1-15,-2 0 2 0,3 1-1 0,-1 1 1 0,-1-2 1 16,1 2 0-16,1-2 4 0,0 0 2 0,-1 3 4 0,1-3 1 16,2 3 3-16,-1-2 2 0,3 0 1 0,-2 3 3 0,1-3 3 0,0 1 1 15,2-1 0-15,0 3 2 0,2-4 2 0,0 3 0 0,-2-2 2 16,2 2 0-16,1-2 0 0,2 1-1 0,-2 0 1 0,1-2 0 0,1 0 0 16,1 2-1-16,-3-2 1 0,2 0-1 0,3 0-2 0,-3 0 0 15,1 0-1-15,-2 0-1 0,2 0 0 0,-2 0 0 0,-1 0-2 0,4 0-2 16,-5 0 1-16,2 0-2 0,0 0-2 0,-3 0-1 0,2 0-1 15,-3 0 0-15,0 0 0 0,0 0 1 0,-2 0-2 0,-1 0 0 16,1 0-2-16,-2 0 1 0,0 0-1 0,-2 0 2 0,1 0 1 0,0 0 4 16,-2 0 2-16,-1 0 3 0,0 0 2 0,0 0 4 0,0 0 2 15,0 0 3-15,0 0 1 0,0 0 3 0,0 0 0 0,-1 0 0 0,-2 0 0 16,0 0-5-16,0 0-4 0,0 0-6 0,-1 0-5 0,-2 0-7 16,1 0-6-16,-1 0-3 0,-2 0-5 0,0 0-3 0,-2 0-3 0,1 0-4 15,-4 0-1-15,1 3-1 0,1-3 0 0,-2 0 1 0,-4 0 2 16,4 2 1-16,-3-1 5 0,0 2 4 0,-1-1 0 0,-2-1 1 15,3 2 0-15,-2-2 1 0,0 1-1 0,-1-2 4 0,0 2 5 0,3-1 5 16,-3-1 5-16,2 2 4 0,0-1 3 0,-1-1 4 0,2 2 5 16,2-2 5-16,0 0 5 0,1 0 5 0,-1 0 4 0,3 0 2 15,1 0 2-15,0 0 0 0,1 0-4 0,1 0-1 0,1 0-3 0,-1 0-4 16,3 0 0-16,0 0-4 0,2 0-4 0,0 0-5 0,0-2-5 16,0 2-4-16,1 0-2 0,2 0-2 0,0 0-3 0,0 0-1 15,0 0-2-15,0 0-1 0,0 0-2 0,0 0-1 0,0 0 0 0,0 0-2 16,0 0 1-16,0 0-2 0,0 0 2 0,0 0-1 0,0 0 0 0,2-1-1 15,-2-1-1-15,3 2 1 0,-2 0-1 0,1 0-1 0,-1 0 0 16,1 0 1-16,1 0 1 0,2 0 0 0,-2-1 1 0,4-1 0 16,0 2-2-16,0-2 0 0,1 1 2 0,1 1 0 0,2-1 3 0,0-1 1 15,3 2 2-15,-1-1 2 0,3-1 2 0,-2-1-1 0,3 2 1 16,-1-1 0-16,2 2 2 0,-1-5 1 0,0 5 1 0,0-2 2 0,1-1 2 16,-2 1-1-16,0 1-1 0,3 0 1 0,-5-2-1 0,3 0-1 15,-2 2-2-15,-1 1-1 0,-1-1-1 0,-2-1 1 0,1 2-2 16,-4-1-1-16,0 1 1 0,3-2-3 0,-5 0-1 0,1 2-2 0,-2 0-1 15,-2 0-2-15,0 0-1 0,1 0-2 0,-2 0 0 0,1 0-2 16,-3 0-1-16,0 0 0 0,0 0 0 0,0 0-2 0,0 0 2 0,0 0 0 16,-1 0 1-16,-1 0 0 0,-1 0 2 0,-1 0 0 0,0 2-1 15,-1 0-1-15,1-2 1 0,-3 1 1 0,2-1 1 0,-4 2 2 16,1-1 1-16,0-1-2 0,-3 1 1 0,3 2-3 0,-3-3-1 0,-1 0-1 16,2 3 1-16,-1-3 1 0,-3 1 2 0,4-1 1 0,-1 1 2 15,-3 1 0-15,1-2-3 0,1 1 1 0,-1 1-2 0,-1-2 1 0,3 2-2 16,-2-2 1-16,2 0 3 0,-2 0 1 0,1 0 0 0,2 0 4 15,-1 0-1-15,-3 0 0 0,5 0 0 0,-1 0 1 0,-1 0 3 0,0 0 1 16,3 0 2-16,-1 0 1 0,1 0 3 0,0 0-1 0,0 0 0 16,0 0-1-16,3 0-2 0,-1 0-1 0,1 0-2 0,2 0 0 15,-3 0-1-15,4 0 0 0,-1 0-2 0,0 0-1 0,1 0-2 0,-1 0-1 16,3 0-3-16,0 0 1 0,0 0-2 0,0 0-1 0,0 0 1 16,0 0-1-16,0 0-2 0,0 0 0 0,0 0-2 0,0 0-1 0,0 0-1 15,0 0-1-15,0 0 0 0,0 0-1 0,0 0 1 0,0 0-2 16,0 0 1-16,0 0 1 0,2 0 0 0,-1 0 1 0,4 0 1 0,-2 0 2 15,2 0 2-15,-1 2 0 0,1 1 1 0,0-3 1 0,3 0 1 0,1 0 2 16,2 2 3-16,1-1 2 0,0-1 3 0,4 0 2 16,0 0 0-16,0 0 2 0,3 0 2 0,1 0 0 0,1 0 1 0,1 0 2 15,1 0 1-15,-2 0 3 0,5-1 0 0,-1-1 0 0,0 2-1 16,0 0-1-16,2 0-1 0,-3 0-2 0,1 0 0 0,2-3-2 0,-2 3-1 16,-1 0-1-16,-1 0-1 0,0-2-1 0,-3 2-2 0,2 0-1 15,-4 0-3-15,1 0-2 0,-3 0-3 0,-2 0 0 0,0 0-2 0,-1 0-1 16,-4 0-1-16,-1 0 1 0,1 0-1 0,-2 0 2 0,-2 0 3 15,-2 0 3-15,0 0 3 0,0 0 4 0,-3 0 4 0,0 0 4 16,0 0 3-16,0 0 0 0,-3 0-3 0,0 0 0 0,0 0-3 0,-2-2 0 16,0 2-3-16,-1-2-4 0,-2 1-2 0,0 1-8 0,-2-2-5 15,0 1-7-15,-3 1-8 0,2-1-4 0,-2 1-4 0,-1 0-1 0,-2 0-4 16,2-3 0-16,-3 3-1 0,0 0-2 0,0 0-1 0,0 0-1 16,-1 0 0-16,0 0 1 0,0 0 4 0,1 0 2 0,-2 0 4 0,1 0 1 15,0 0 1-15,0 0 2 0,2 0 1 0,-1-3 2 0,0 2 4 16,-1 1 1-16,4 0 4 0,-2 0 0 0,2-1 2 0,1 1 0 0,1 0-2 15,0-2-1-15,-3 2-1 0,5 0 0 0,-1 0-1 0,-1 0 1 16,0 0 1-16,2 0 1 0,0 0-1 0,0 0 1 0,-2 2 1 0,4-1 0 16,-2-1 1-16,2 1 0 0,-2 2 1 0,0-3 1 0,0 3 2 15,1-2 1-15,1 2 1 0,-2-2 2 0,1 1 0 0,1 0-1 16,0 0 2-16,2 1-2 0,-2-3-1 0,0 3-2 0,2-1-1 0,1-1-2 16,0 2 1-16,1-1-3 0,-1-1-3 0,2 0-2 0,1 1-4 15,-1-2-3-15,3 2-1 0,-2-1 0 0,2-1-1 0,0 0 1 16,0 0 3-16,0 0 1 0,2 0 2 0,-2 2 2 0,3-1 1 0,-1-1 2 15,-1 2 4-15,1-2 5 0,1 1 8 0,2 1 5 0,-1-2 3 16,0 1 1-16,0 1 1 0,3-2 1 0,1 1-1 0,1 1 0 0,-1-2 1 16,3 1 0-16,2-1 0 0,-2 1 0 0,3 1 2 0,0-2-2 15,2 0-1-15,0 0-2 0,1 0 0 0,1 0 0 0,-1 0 1 0,3 0 0 16,-2 0 1-16,4 0 2 0,-3 0 2 0,2 0-1 0,-1 0 1 16,-1 0-1-16,3 0-2 0,-3 0 1 0,3 0-3 0,-4 0 1 15,2 0 0-15,-2 0 0 0,2 0 0 0,-3 0-1 0,-2 0-1 0,2 2-1 16,-2-2-2-16,-2 0 0 0,0 3-2 0,-3-3 1 0,1 0-1 0,-3 0 0 15,-2 0-1-15,2 0 0 0,-2 0 3 0,-1 0 3 16,0 0 4-16,-2 0 1 0,-1 0 3 0,-1 0 3 0,-1 0 2 0,0 0 4 16,0 0 3-16,0 0 3 0,0 0 1 0,0 0 2 0,0 0 1 15,-1 0-7-15,-1 0-10 0,-1 0-8 0,0 0-9 0,-1 0-6 0,0 0-7 16,-2 0-7-16,-1 0-7 0,1 0-4 0,-1 0-3 0,-2 0-4 16,1 0-4-16,-3 0-3 0,3 0 0 0,-3 0 2 0,0 0 6 0,0 0 4 15,-2 0 1-15,0 0 3 0,1 0 1 0,-2 0 5 0,-2 0 4 16,3 0 0-16,-4 0-2 0,3 0 2 0,-2 0 2 0,0 0-1 15,0 0 0-15,0 0 1 0,-1 3 0 0,1-3 3 0,-1 0 4 0,1 1 4 16,0-1 6-16,-1 1 4 0,3-1 4 0,-2 0 4 0,2 0 7 0,0 0 2 16,1 0 4-16,-2 0 4 0,3 0 5 0,-1 0 3 0,2 0 3 15,0 0-1-15,0 0 2 0,2 0-3 0,-1 0-1 0,2 0-5 16,-1 0-2-16,3 0-5 0,-1 0-4 0,2 0-3 0,2 0-3 0,-2 0-4 16,1 0-3-16,2 0-3 0,-1 0-3 0,0 0-4 0,3 0-3 15,0 0-3-15,0 0-2 0,0 0-1 0,0 0-4 0,0 0-1 0,0 0-3 16,0 0-3-16,0 0 1 0,0 0 0 0,0 0 0 0,0 0 0 15,0 0 2-15,3 0 3 0,0 0 1 0,-1 0 2 0,1 0 1 0,-2 0 2 16,2 0 4-16,-1 0 4 0,1 0 3 0,-1 0 4 16,3 2 1-16,-2 0 2 0,3-2 1 0,0 1 0 0,2-1-1 0,0 0 2 15,2 0 4-15,2 0 2 0,1 0 1 0,1 0 0 0,1 0 0 0,3 0-2 16,-2 0 2-16,3 0 0 0,3 0 0 0,-1-1 0 0,1 1 0 16,2-2 0-16,-1 0-1 0,0 2-2 0,0-1-2 0,3 0-1 15,-3 1-2-15,1 0-2 0,-2 0 0 0,0 0-3 0,0 0-3 0,-1 0 0 16,1 0-2-16,-3 0-2 0,0 0 1 0,0 0 0 0,-2 0 0 15,-1 0-1-15,1 0-2 0,-4 0 1 0,1 0 0 0,-1 0-2 16,-2 0 1-16,0 0-1 0,-1 0 2 0,-2 0-1 0,1 0 1 0,-1 0 1 16,-2-3 1-16,-1 3 2 0,-2 0 4 0,3 0 4 0,-4 0 5 0,1 0 3 15,0 0 2-15,-3 0 3 0,0 0 3 0,0 0 1 0,0 0 0 16,0 0-2-16,0-3-4 0,-3 3-4 0,0 0-5 0,1-2-8 16,-4 2-10-16,2-2-7 0,-3 1-10 0,1 1-7 0,-5-1-9 0,3 1-7 15,0-2-7-15,-3 1-4 0,-2 1-5 0,0-2-2 0,0 2 2 16,-2 0 3-16,-1 0-1 0,2 0 4 0,-5 0 5 0,3 0 3 15,-1 2 4-15,-2-2 4 0,1 1 5 0,-2 1 4 0,2-1 5 0,0 0 5 16,-3 1 4-16,4 0 1 0,-4 1 1 0,2-3 4 0,0 3 3 16,0-1 2-16,3-2 0 0,-4 2 3 0,4 0-1 0,-1-2 3 0,1 1 2 15,2-1 1-15,-2 2-1 0,3-1 5 0,0-1 5 0,-1 0 6 16,3 0 3-16,0 0 1 0,3 0-1 0,0 0 0 0,-1 0 0 0,1 0 2 16,0 0 3-16,3 0 0 0,-1 0-4 0,0 0-1 0,1 0-1 15,-1 0-5-15,1 0-9 0,0-1-5 0,0 1-5 0,1 0-1 0,-1 0-2 16,2 0-2-16,-2 0 0 0,2 0-2 0,0 0-6 0,-1 0-1 15,1 0 2-15,-1 0-1 0,2 0-2 0,1 0-2 0,1 0 0 16,0 0-2-16,0 0-3 0,0 0-2 0,0 0-3 0,0 0-1 16,0 0 2-16,0 0 0 0,0 0 3 0</inkml:trace>
  <inkml:trace contextRef="#ctx0" brushRef="#br0" timeOffset="731643.0525">7573 7482 1 0,'17'-1'17'0,"0"1"-2"0,1-3 0 0,2 3 1 15,-2 0-2-15,2-3 0 0,0 2-2 0,1 1 1 0,1-1-2 16,-1-1-2-16,1 2-1 0,-3-1 0 0,3 1 1 0,0-2 0 0,-3 0 0 15,2 2 1-15,-1 0-1 0,-4-1-3 0,1 1 1 0,1 0 0 0,-2-1 0 16,-2 1-2-16,0 0 1 0,-1-3 0 0,-1 3-1 0,-1 0 1 16,-2 0 2-16,0 0 3 0,-3-3 6 0,0 3 8 0,1 0 8 15,-1 0 13-15,-1 0 11 0,-2 0 8 0,0 0 9 0,-1 0 9 0,-1 0 10 16,1-2 6-16,-2 2 4 0,0 0 5 0,0 0-1 0,0 0-2 16,0 0-7-16,0 0-8 0,0 0-11 0,0 0-9 0,0 0-12 15,0 0-13-15,0 0-12 0,0 0-10 0,0 0-13 0,0 0-15 0,0 0-13 16,0 0-12-16,0 0-15 0,0 0-16 0,0 0-20 0,0 0-21 15,0 0-23-15,0 0-25 0,0 0-25 0,0 0-28 0,0 0-59 16,0 0-76-16</inkml:trace>
  <inkml:trace contextRef="#ctx0" brushRef="#br0" timeOffset="737960.4802">7123 7138 38 0,'-1'-1'66'0,"1"-1"-4"0,0 2-5 16,0-1-5-16,0-1-6 0,-2 2-3 0,2 0-2 0,0 0-3 0,0 0-4 15,0 0-4-15,0 0-2 0,0 0-2 0,0-1-1 0,0 1 1 16,0 0 1-16,-3-2 1 0,3 2 1 0,-1 0 0 0,1 0 0 0,0-1 2 16,0-1 1-16,-2 2 2 0,2 0 1 0,0-1 1 0,0 1 2 15,-1-2 2-15,1 2 1 0,-2 0 0 0,2 0-2 0,0-1-1 16,0 1 1-16,0 0-1 0,0 0 1 0,0 0 0 0,-2-2-1 0,2 2-2 16,0 0-2-16,0 0-5 0,0 0-3 0,0 0-4 0,0 0-3 15,0 0-2-15,0 0-2 0,0 0-4 0,0 0-2 0,0 0-3 0,0 0-4 16,0 0-4-16,0 0-4 0,0 0-3 0,0 0-1 0,0 0-4 15,0 0-1-15,0 0-3 0,0 0-3 0,0 0-2 0,0 0-3 16,-1 0-1-16,1 0-2 0,0 0-1 0,0 0-1 0,0 0-4 0,-2 2-4 16,2-2-2-16,0 0 0 0,0 1 0 0,0 2 2 0,0-1 2 15,0-1 2-15,0 2 2 0,0-1 3 0,0 1 3 0,0 0 2 0,0 0 2 16,0 0 3-16,0 1 7 0,0-1 6 0,0 2 4 0,0-2 3 16,0 1 3-16,0 1 3 0,0-1 1 0,0 3 4 0,0-3 0 0,0 1 0 15,0 0 0-15,0-2 1 0,0 3 0 0,-3-1 3 0,3 1 0 16,0 0 1-16,-2-2 0 0,2 2-2 0,0-1 0 0,0 0-2 0,-1 2 0 15,1-2-2-15,-2 2-1 0,2-2 0 0,0 0 0 16,0 1 1-16,0 0-1 0,0 0 0 0,0 0-1 0,0 0-2 0,0 0 1 16,0-1 0-16,0 0 0 0,0 2-1 0,0-2 1 0,-1 2 0 15,1-2 0-15,0 0-1 0,-2 1 0 0,2 0-1 0,0 0-1 0,0 0 2 16,-2 0-2-16,2 0 1 0,0-1-1 0,-1 0 1 0,-1 2-1 16,2-2 2-16,-3 2-1 0,2-2 1 0,1 0 0 0,-2-2-2 0,2 3 0 15,-1-2 0-15,-1 1 1 0,2-2-1 0,-2 2 2 0,2-2 0 16,-1 0 2-16,-1-2 0 0,2 2 2 0,0-1 3 0,0 1 0 15,-1-3 3-15,1 3 2 0,0-3 3 0,0 0 2 0,0 0 3 0,0 0 1 16,0 0 3-16,0 0 2 0,0 0 1 0,0 0 2 0,0 0 3 0,0 0 1 16,0 0-2-16,0 0 1 0,0 0 0 0,0 0-1 0,0 0 2 15,0 0-1-15,0 0 0 0,0 0 2 0,0 0-1 0,0 0-1 16,0 0 2-16,0 0-2 0,-2 0-1 0,2 0-2 0,-2 0-1 16,2 0-4-16,-3 0-3 0,1 0-2 0,1 0-5 0,-1 0-2 0,-1-3-3 15,0 3-4-15,0 0-3 0,2-3-4 0,-1 3-2 0,-1 0-3 16,0 0-1-16,-1-2-1 0,1 2-2 0,0 0 1 0,1-2-1 0,-1 2 1 15,-1-1-2-15,1 1 0 0,-1 0 2 0,1 0-2 0,0 0 0 16,0 0-1-16,-1-1 0 0,1 1-1 0,0 0 0 0,-1 0 0 16,-1 0 1-16,2 0-1 0,-2 0 0 0,2 0 1 0,-1 0-1 0,-2 0 1 15,2 0 1-15,-1 0-1 0,0 0 1 0,0 0 2 0,0 0 0 0,-1 0 2 16,0 0 0-16,0 0 0 0,-1 0-1 0,1 0 2 0,-1 0 0 16,0 1 0-16,0-1 0 0,1 0 1 0,-2 1 0 0,0 1 0 15,0-2 1-15,2 0-1 0,-2 2 0 0,0-2 0 0,-1 0-1 0,1 0 2 16,0 3 0-16,-1-3 0 0,-1 0-1 0,0 0 1 0,1 0 1 15,-2 0-1-15,1 3 0 0,-2-3 0 0,2 0 0 0,-1 0 0 16,0 1 1-16,-2-1 1 0,1 1-1 0,2-1 0 0,-3 0 2 0,0 0-1 16,1 0 1-16,-2 0 0 0,1 2 0 0,2-2 0 0,-3 2 0 15,3-2 2-15,-3 0-1 0,1 0 1 0,1 0 0 0,-1 0-2 16,2 1 2-16,-2-1-1 0,2 0 1 0,-1 0 1 0,1 0 1 0,1 0 0 16,-1 0-1-16,0 0 0 0,1 0 0 0,1 0-1 0,0 0-3 0,0 0-1 15,1 0-1-15,-1 0 2 0,1 0-2 0,-1 2-1 0,0-2-4 16,-1 1 0-16,0-1-2 0,1 1-1 0,-1 2 1 0,1-3 0 15,-4 0 2-15,4 3-1 0,-1-3 3 0,-2 1 1 0,-1-1 2 0,2 3 1 16,-2-2 0-16,-1 1 3 0,2 0 0 0,0 0 3 0,-2 1 1 0,0-3 0 16,1 3 0-16,-1-1 1 0,0-1-1 0,0 1 0 15,2-1-1-15,-3-1 0 0,4 2-1 0,-2-1-1 0,2-1-2 0,-2 1 1 16,1 1-2-16,2-2 0 0,0 2 1 0,0-1-2 0,0-1 0 16,2 2 0-16,-3-1 0 0,3-1-1 0,0 2 0 0,0-2 1 0,-1 1 0 15,3-1-1-15,-1 0 1 0,1 0-1 0,-2 0 0 0,2 2 0 16,-1-2 0-16,1 0-1 0,1 0 1 0,-2 0 0 0,0 0 0 0,1 0 1 15,-1 0-1-15,0 1-1 0,0 1-1 0,1-2 1 0,-2 0 1 16,-1 0-1-16,2 0 1 0,-1 1-1 0,0-1 1 0,-2 2-2 0,0-2 1 16,0 0 0-16,1 0 0 0,-2 1 0 0,1-1 0 0,-2 0 0 15,2 0 0-15,-1 0 0 0,-1 0 0 0,0 1 0 0,0-1 1 0,-1 0 0 16,2 0 0-16,-1 0 0 0,0 0 2 0,0 0-1 0,2 0 1 16,-1 0 2-16,3 0-1 0,-3 0 1 0,3 0 0 0,0 0 1 15,-1 0 0-15,1 0 0 0,2-1 1 0,-1 1 1 0,1-1 0 0,0 1-1 16,1-2-1-16,0 1 1 0,0 1-2 0,2-2-1 0,-3 1-1 15,3 1 1-15,-2-2-2 0,2 1 0 0,-2 1 1 0,0-2-2 16,2 2-1-16,0-1-1 0,-3-1-2 0,3 2 1 0,-2-1-1 0,2-1-1 16,-2 2 0-16,2-2-1 0,-2 1 1 0,-3 1-1 0,4 0 1 15,-1-1-2-15,-2 1 1 0,1 0 0 0,0-2 1 0,-2 2-1 16,0 0 1-16,1 0 0 0,0 0 1 0,-1 0 1 0,1 0-1 0,-1 0 1 16,-1-1 1-16,1 1 0 0,0-2 2 0,2 2 0 0,-2 0-1 0,0-1 0 15,0 1 0-15,0-2 0 0,1 2-1 0,0 0 0 0,-1 0 1 16,2 0 0-16,-2 0 0 0,2-1 0 0,-1 1 0 0,1 0 0 15,1-2-1-15,-2 2 0 0,-1 0-1 0,1 0 0 0,1 0 0 0,-2 0 0 16,0 0-1-16,2 0 1 0,-1 0-1 0,-2 0-1 0,1-3 1 16,2 3 0-16,-1 0-1 0,-2-2 1 0,3 2 0 0,-2 0-1 15,1 0 1-15,-2 0-1 0,3-2 3 0,-1 2 0 0,1-2-1 0,-1 1 1 16,0 1 2-16,0-2 1 0,3 1 0 0,-1 1 1 0,0-1 0 16,-1 1 0-16,3-3 0 0,-2 3 0 0,0 0 2 0,2-3-1 0,0 2 1 15,0 1 0-15,-1-1 4 0,0-1 0 0,2 2 1 0,1-1 2 16,-1 1-1-16,-1-2-1 0,1 0 1 0,1 2 0 0,-1-1 1 0,-1 0-1 15,1 1 0-15,1-3 0 0,-2 3 1 0,1 0-3 0,0-3-3 0,1 3 1 16,-1 0-1-16,-1-2-2 0,2 2-1 0,-1-2-1 0,-1 1-1 16,1 1 0-16,2-1 0 0,-3 1 0 0,2-2-1 0,-1 1 0 0,2 1-1 15,-2-2 0-15,1 1 1 0,-1 1-1 0,2-2-1 0,-2 1-1 16,1 1 2-16,1 0 0 0,-2 0 0 0,2 0-1 0,-1 0 0 0,1 0-1 16,-2 0 0-16,2 0 0 0,-3 0-1 0,2 0 1 0,1 0-1 15,0 0 1-15,-2 0-1 0,1 0-1 0,-1 0 1 0,0 0-2 0,2 0 0 16,-3 0 1-16,2 0 0 0,-1 0 1 0,0 0-1 0,-1 0 1 0,1 0 0 15,1 0 1-15,-1 0 0 0,-1 0-1 0,0 0 2 0,2 0 0 16,-1 0 1-16,-1 0 2 0,1 0-1 0,1 0 1 0,-1 0 0 0,-1 0 0 16,1 0 0-16,-1 0 1 0,1 0 1 0,1 0 0 0,-1 0 2 15,-1 0 0-15,0 0 1 0,3 0-1 0,-1 0 1 0,1 0 1 0,-2-2 0 16,2 2 0-16,0 0 2 0,0 0 0 0,0 0 2 0,0 0-1 0,0 0 0 16,0 0 1-16,0 0 0 0,0 0 3 0,0 0 0 0,0 0 2 15,0 0 1-15,0-1 0 0,0 1 0 0,0-2 0 0,0 2 0 0,0 0-2 16,0-1 0-16,0-1-2 0,0 2 0 0,0-2-2 0,-1 1-1 15,1 1-1-15,-2-1-2 0,2-1-1 0,0 1-3 0,0-1 0 0,-2-1 0 16,2 3-2-16,0-3 0 0,0 3-1 0,0-3 1 0,0 1 0 0,0 0 1 16,-1 0-1-16,1 1 2 0,0-2-1 0,0 2 0 0,0-2-1 15,0 3 0-15,0-4 2 0,0 3-1 0,0-2 0 0,0-1 0 0,0 2 2 16,0-1-1-16,0 0-1 0,0-1 1 0,0 2-2 0,0-3 0 16,0 1 0-16,1-1 0 0,-1 0-1 0,2 1 0 0,-2-2 0 0,2 0 0 15,-1 0 0-15,-1 1 0 0,2-3-1 0,-1 0 0 0,2 1 0 16,-1-1 1-16,-1-1 1 0,1 0-1 0,-1 0 1 0,1 1 0 0,1-1-1 15,-3-2 1-15,2 2-1 0,-1 0-1 0,1-2 0 0,-2 1 1 0,3-1 0 16,-3 3 0-16,2-1-1 0,-2-3 0 0,2 4-1 0,-1-1-1 16,-1 0 1-16,2 0 0 0,-1 0 0 0,-1 0-1 0,3 2 1 0,-3-1 1 15,2 0 0-15,-1 1 0 0,-1 1 0 0,2-2-1 0,-2 2 1 16,1 0 0-16,1 0 0 0,-2 0-1 0,2 1 1 0,-2 0-2 0,1 2 2 16,-1-1 0-16,0 0 0 0,0 1-1 0,0 0 0 0,0 0-2 0,0 1 0 15,0 0 0-15,0 2 0 0,0 0-1 0,0 0 0 0,0 0-1 16,0 0 0-16,0 0 0 0,0 0-1 0,0 0-1 0,0 0-1 0,0 0 0 15,0 0 0-15,-1 0-1 0,1 0 0 0,0 0 0 0,0 0-2 16,0 0 1-16,0 0-1 0,0 0-2 0,0 0 0 0,0 0-2 0,0 0-2 16,0 0-1-16,0 0-1 0,0 0-2 0,-2 0 1 0,0 0-1 15,1 0 1-15,-1 0 0 0,1 0-1 0,-1 2 2 0,-1-2 1 0,3 2 0 16,-3-1 1-16,2-1 2 0,-1 2 1 0,2 0 2 0,-2-2 1 16,1 1-1-16,-1-1 1 0,2 2-1 0,-2-1 1 0,1-1 1 0,1 1 0 15,-2 2-1-15,2-3 2 0,-3 0 0 0,3 3 0 0,0-3 0 0,-2 0 0 16,2 0 0-16,0 0 1 0,-1 1 1 0,1-1 0 0,0 0 1 15,-2 1 0-15,2 1 1 0,-1-2-1 0,-1 2 1 0,2-1 1 16,-3 1-1-16,3-2 0 0,-1 2 2 0,-1 1 0 0,2-1 1 0,-1 1 1 0,-1 0 0 16,2 0-1-16,-2 0 2 0,2 0 0 0,-1 1 0 0,-1-1 1 15,2 2-1-15,-2-2 0 0,1 1 0 0,1 1-1 0,-2-1 0 0,2 1 0 16,-1 0 0-16,-1 2-1 0,0-1 1 0,1 1 0 0,-1-1 0 16,2 0-2-16,-3 3 1 0,3-1 0 0,-3-1-1 0,2 0 2 0,-1 1 0 15,1 2-1-15,-1-3 1 0,2 2 0 0,-2 0 0 0,2 0-1 16,-1 0 0-16,-1 0 0 0,2-1-1 0,-2 4 2 0,2-3 0 0,0-1-2 15,0 3 1-15,0-1 1 0,0-1 0 0,0-1 0 0,0 4 1 0,0-4 0 16,0 4 0-16,2-4 2 0,-2 4 0 0,2-3 0 0,-1 1 1 16,-1 0-1-16,2 0 0 0,-2-1 1 0,3 3 1 0,0-4 0 0,0 2-1 15,-1-1-1-15,-1 0 1 0,1 0 1 0,-1 0-2 0,1-1 1 16,0 0-1-16,-1 0 0 0,1-2 0 0,-2 2 0 0,1-2 1 0,1 0-1 16,-2-2 0-16,2 1 0 0,-1-2 0 0,-1 1 0 0,2 1-1 0,-2-4 1 15,2 2 0-15,-1 1-1 0,-1-1 2 0,0-2-2 0,0 2 1 16,0-2-1-16,0 1 0 0,0 0 0 0,0-2-1 0,0 0 1 15,0 2 0-15,0 1 0 0,0-3-2 0,0 0 2 0,0 0 2 0,2 0-4 16,-2 0 1-16,0 0 0 0,1 2 1 0,-1-2 0 0,0 0 1 0,0 0-1 16,0 1 1-16,0-1-1 0,0 0-1 0,0 0 0 0,0 0 0 15,0 0-1-15,3 0 0 0,-3 0 0 0,0 0 1 0,0 0-1 0,0 0 0 16,2 0 1-16,-2 0-2 0,0 0 2 0,1 0-1 0,-1 0 1 0,2 0 0 16,-1 0 2-16,1 0 0 0,1 0 0 0,-1 0 0 0,-1 0 2 15,1 0-1-15,1 0 0 0,-1 0 0 0,1 0-1 0,0 0 1 0,0 0-1 16,2 0 0-16,-2 0-1 0,2 0 0 0,0 0-1 0,0 0-2 15,2 0 1-15,-1 0-1 0,1 0-2 0,-1 0 2 0,1 0 0 0,2 0 0 16,1-1 2-16,-1-1 0 0,0 2 1 0,1 0 1 0,1 0 1 16,2-3 3-16,-2 1-1 0,3 2 3 0,0 0 1 0,-1-2 0 0,4-1 1 15,0 1 0-15,0 1-1 0,1 0 0 0,0-2 0 0,2 0-2 16,2 1 1-16,-1-1-1 0,3-1-2 0,-2 3 0 0,3-3-2 16,0 1 0-16,-1 1-1 0,3-1 0 0,-2 2-1 0,2-2 0 0,0 1-1 15,1 1-1-15,-1-2-1 0,0 1-1 0,0 1 0 0,2-1-1 16,-4 1 0-16,2-1-3 0,0 2-1 0,-2-2-3 0,0 1 0 15,2 1-3-15,-3 0 0 0,0 0-2 0,-1 0-1 0,1 0-2 0,-2 1-2 16,0 1-1-16,0-2-3 0,0 2-2 0,-1-1-3 0,-2-1 1 0,3 2-2 16,-3-1 0-16,0-1-2 0,3 2-1 0,-4-2-1 0,2 1 0 15,-2 1 1-15,2-2 4 0,-1 0 1 0,-1 0 3 0,2 1 2 16,-1-1 0-16,0 0 1 0,0 0 2 0,0 0 1 0,0 0 3 16,1 0 2-16,-2 0 1 0,2 0 1 0,-1 0 4 0,0-1 1 0,0 1-1 15,-1-2 0-15,2 1 1 0,-1 1 1 0,-3-2 3 0,4 2 0 16,-2-1 1-16,-1-1 0 0,0 2 0 0,-1-3 1 0,3 3 2 0,-4-2 1 15,0 1-1-15,1 0 0 0,0-1 1 0,-2 2-1 0,2-1 0 16,-2-1 1-16,0 2-1 0,1-1 0 0,-1-1-1 0,-1 2 1 16,1-1 2-16,-3 1 1 0,2 0-4 0,1 0 1 0,-3 0 0 0,3 0 0 15,-3 0 0-15,2 0-1 0,1 0-2 0,-3 0 1 0,0 0-2 16,3 0 2-16,-1 0 0 0,-2 0-1 0,2 0 1 0,-1 0-2 0,-2 0 0 16,1 1-1-16,3-1 1 0,-3 2 0 0,2-2 1 0,-2 1-1 15,0-1 1-15,1 2-1 0,0-2 1 0,-3 1-2 0,4-1 1 0,-4 2 1 16,2-1-1-16,-1-1 3 0,-1 0 0 0,2 1 0 0,-3-1-1 15,0 2 0-15,0-2 0 0,1 2-1 0,-2-2 1 0,-1 0 1 16,1 1 2-16,0-1-1 0,-2 0-1 0,1 0 1 0,1 0 0 0,-1 0 0 16,-1 0 0-16,1 0 0 0,-1 0 1 0,0 0 1 0,0 0 0 15,-1 0 0-15,1 0 1 0,1 0 1 0,-3 0-2 0,2 0 1 16,-2 0 0-16,-1 0 3 0,1 0 2 0,0 0 0 0,-1 0 4 0,1 0 1 16,0 0 4-16,-3 0 3 0,0 0 6 0,0 0 3 0,0 0 2 15,0 0 4-15,0 0 3 0,0 0 2 0,0 0 2 0,0 0 0 0,0 0 1 16,1-1-3-16,-1 1 0 0,0 0-4 0,2-2-5 0,-2 2-3 15,0 0-5-15,0 0-2 0,2-2-6 0,-2 1 0 0,0 1-3 0,0 0-3 16,0-1-1-16,0 1-3 0,0-2-1 0,0 2 1 0,0 0-2 16,0-1 0-16,0-1 2 0,0 2-2 0,0-1 1 0,0-1 0 15,0-1 0-15,0 3 0 0,0-3 0 0,0 1-1 0,0 0 1 0,0 0 2 16,0 1 0-16,0-2 0 0,0 2-3 0,0-2 0 0,0 3 2 0,0-4-1 16,0 1 2-16,0 2 1 0,0-3 2 0,0 2 0 0,0-1 0 15,-2 0-1-15,2-1-2 0,0 2 0 0,0-1-1 0,0 0 2 16,-2 0 3-16,2 1 1 0,0-1 1 0,-1 0-2 0,1 0-1 0,0-1-3 15,0 1-3-15,-3-2-1 0,3 5 0 0,0-5 0 0,-1 0 0 16,1 2 2-16,-2-1-1 0,2 0 0 0,0 0-1 0,-2 0-1 16,2-1 1-16,0 2 2 0,0-1 1 0,-1 2 3 0,-1-4 3 0,2 1 2 15,-1 1 1-15,-1-1-1 0,2-1 1 0,0 0 0 0,-2 1 3 16,2-2 1-16,-1 2 1 0,-1-2 0 0,2 1-1 0,0-1-1 16,-2 1-1-16,1 0-1 0,1-2-4 0,-2 2-1 0,2-1-1 0,-1-1 1 15,-1 1 0-15,2 0-3 0,-2-1-3 0,2-1-5 0,-1 1-1 0,-2 2 1 16,3 0 0-16,-3-1 0 0,3-1 1 0,0 2 0 0,-2 1 0 15,2 0 0-15,0 1-1 0,0-3 1 0,0 4-1 0,0-2 1 16,0 2 2-16,-1 1 1 0,1-1-1 0,0 1 0 0,0-1-2 0,0 2-2 16,0 1 1-16,0-2-1 0,0 2-1 0,0 0 0 0,0 0-2 15,0 0 0-15,0 0-1 0,0 0-1 0,0 0 0 0,0 0-1 16,0 0-1-16,0 0-1 0,0 0-1 0,0 0 0 0,0 0-3 0,0 0-1 16,0 0-2-16,0 0-2 0,0 0 0 0,0 0-1 0,0 0-2 0,0 0 0 15,0 0-2-15,0 0 0 0,0 0 2 0,-2 2-1 0,2-2 1 16,-1 1 3-16,1-1 3 0,0 3 3 0,0-1 1 0,0-1 3 15,0 1 1-15,-2 2 2 0,2-1 1 0,0 0 1 0,0 1 2 0,0 2 1 16,0-4-1-16,-2 3 2 0,2-1-1 0,0 2 0 0,-1 0-2 16,1 0 2-16,-2 0 0 0,2 2 0 0,-2-1-2 0,1 0 2 15,1 1 0-15,-2 2-1 0,2-3 1 0,-1 2-1 0,-1 1 1 0,0-1-1 16,1 2 1-16,-2-2 1 0,0 3 0 0,1-2 1 0,2 2 1 16,-3-3-1-16,1 3-1 0,1-1 2 0,-1-2 0 0,1 0 1 0,-1 2 1 15,0-2-1-15,1-1 0 0,-1 1 0 0,1 0-1 0,-1-1 1 16,2-1-1-16,-2 1 0 0,2-2 0 0,-1-1-1 0,-1 2 1 15,2-1-2-15,-2-2 0 0,0-1 0 0,2 2 1 0,-2-1 0 0,2-1 1 16,0 0 1-16,0-1 0 0,0-1 2 0,0 2-2 0,0-1 1 16,0-2 1-16,0 0 0 0,0 0 2 0,0 0 1 0,0 0 0 15,0 0 2-15,0 0 2 0,0 0 0 0,0 0 2 0,0 0 2 0,0 0 1 16,0 0 2-16,0 0 2 0,0 0 4 0,0 0 4 0,0 0 4 0,0 0 8 16,0 0 4-16,0 0 4 0,0 0 1 0,0 0 2 0,0 0-1 15,0 0-3-15,-1-2-2 0,-1 2-2 0,-1-1-3 0,1-1-2 16,1 2-3-16,-1-3-3 0,0 1-6 0,-1 1-6 0,0-2-7 15,1 2-5-15,-4-1-3 0,3-1-2 0,0 2-2 0,0-1 0 0,1 2-2 16,-3 0 0-16,2 0 0 0,-2-3-1 0,2 1-2 0,-3 2 0 0,3 0-3 16,-2-2 0-16,-1 2-1 0,-1 0 1 0,0 0-7 0,-1 2-7 15,-2-2-12-15,-4 2-14 0,1 1-22 0,0-1-23 0,-5 1-35 16,-1 1-40-16,-2-1-76 0,-1 3-96 0,-3-1-69 0,-2 1-53 0,-1-2-28 16</inkml:trace>
  <inkml:trace contextRef="#ctx0" brushRef="#br0" timeOffset="740293.3191">8532 7328 25 0,'0'0'94'0,"0"-3"-2"0,0 2 1 0,0 1 0 0,0 0-1 15,0-1-2-15,0-1 1 0,0 2 2 0,0-1-1 0,0 1-4 16,0-2-2-16,0 0-6 0,0 1-4 0,0-1-4 0,0 2-3 15,0-2-3-15,0 2-4 0,-2 0-3 0,2-3-4 0,0 3-3 0,0 0-4 16,0-2-5-16,0 2-5 0,0 0-4 0,-1 0-4 0,1 0-2 0,0 0-3 16,0 0-4-16,0 0-4 0,0 0-3 0,0 0-4 0,0 0-2 15,0 0-6-15,0 0-5 0,0 0-5 0,0 0-4 0,0 0-1 0,0 0-2 16,0 0 1-16,0 0-1 0,0 0 0 0,0 0 0 0,0 0-1 16,0 0-1-16,0 0-1 0,0 0 0 0,0 0 0 0,0 0 2 15,0 0-3-15,0 0-3 0,0 0-4 0,0 0-2 0,0 0-3 0,0 0-1 16,0 0-1-16,0 2 2 0,0-2 1 0,0 3 3 0,0-1 1 15,0 0 3-15,0 1 0 0,0 0 2 0,0 0 5 0,0 1 8 16,0 0 6-16,0-1 5 0,0 2 5 0,0 0 5 0,0 0 1 16,0 1 2-16,0 0 1 0,0 0 1 0,0 0 0 0,0-2 0 0,0 4 1 15,0-3 1-15,0 3-1 0,0-1-2 0,0 0-2 0,0 0-3 16,0-2 0-16,0 1-3 0,0 0-2 0,0 0 0 0,0 0-1 16,0-2-3-16,0 1-1 0,0 1 0 0,0 0-1 0,0-2 1 0,0 0 0 15,0 0 2-15,0 0-1 0,1 0 0 0,-1 1 2 0,0-5-2 0,2 3 2 16,-2 0-1-16,0-1 1 0,2-1-1 0,-1 1 2 0,-1-1 1 15,0-1 0-15,2 0 2 0,-2 0 3 0,1 1 1 0,1-1 2 0,0 0 1 16,-1 0 0-16,3 0 2 0,1 0 2 0,-2 0 0 0,2 0 0 16,2-1 1-16,1 1 0 0,1-1-1 0,-1-1-2 0,0 2-2 15,4-3-4-15,-2 2-3 0,1-1-2 0,3-1-4 0,-1 3-3 0,-1-3-2 16,1 1 0-16,1 0-1 0,2 0 1 0,-2 1 0 0,1 1 1 16,2-2 1-16,-3 1 2 0,5 1 1 0,-3-1 3 0,1 1 1 0,1-3 2 15,-1 3 2-15,4 0 1 0,-4-3 3 0,4 2 0 0,-1 1-2 16,-1-1 1-16,3-1-1 0,0 2 0 0,-1-1-2 0,1 1-1 15,0-2 0-15,-1 2 0 0,4 0-1 0,-3 0 0 0,3 0 0 0,-3 0-1 16,1 0-1-16,1 0 0 0,1 0-2 0,-2 0 0 0,3 0-1 16,-2 0 0-16,-1 0-2 0,2 0-2 0,1 2 0 0,0-2-1 0,-3 1-2 15,4-1 0-15,-2 2-1 0,0-1-2 0,2-1 0 0,-2 1 0 16,-1-1-2-16,2 3 0 0,0-3-2 0,1 0 0 0,0 0-1 0,0 0 1 16,-2 0-2-16,3 0-2 0,-2 0 0 0,1 0 0 0,1 0 3 15,-1 3 3-15,2-3 1 0,-1 0 3 0,-1 0 1 0,1 0 1 16,-1 0 4-16,1 0 0 0,-2 0 1 0,1 0 2 0,1 0 1 0,-1 0 3 15,0 0 3-15,0 0-1 0,-2 0-2 0,0 0-2 0,-1 0-3 0,0 1 0 16,1-1 0-16,-3 0-1 0,-1 0 0 0,1 1-1 0,-2 1 0 16,0-2 0-16,-1 0 1 0,-1 1-2 0,-2 1 0 0,3-2 0 15,-4 0 0-15,0 2 0 0,1-2 0 0,-2 0-1 0,-1 0-1 0,3 0-1 16,-5 0 0-16,3 2-2 0,-3 1 1 0,2-3 1 0,-1 0 1 16,0 0-2-16,1 0 1 0,-3 0 0 0,1 2-1 0,0-1-1 15,-1-1 2-15,1 0 0 0,0 2 1 0,-2-1 1 0,1-1 1 0,2 2-1 16,-2-1-1-16,1-1-1 0,0 0 0 0,0 2 0 0,2-1 0 15,-4-1 1-15,1 0-2 0,2 1 1 0,-2 1 1 0,1-2-1 0,0 0-2 16,0 0 2-16,-1 2 0 0,0-1 0 0,0-1-1 0,-2 0 2 16,3 0 0-16,-3 0 0 0,0 0 0 0,0 0 0 0,1 0 1 0,-1 0 1 15,-3 0-2-15,2 0 1 0,0 0 0 0,-2 0 0 0,0 0-1 16,-1 0-2-16,3 0 1 0,-2 0 1 0,-1 0-1 0,1 0 1 16,-2 0-1-16,2 0 1 0,-2 0 0 0,2 0 0 0,-2 0 0 0,3 0-1 15,-3 0 1-15,2 0-1 0,0 0 4 0,-2 0-1 0,2-1 0 0,-2 1 0 16,3-2 0-16,-3 2-1 0,2 0 0 0,-2 0 0 0,2 0 0 15,0-2 0-15,-2 2 1 0,0-1 0 0,0 1 0 0,0 0-1 16,1 0 0-16,-3 0 0 0,2 0 0 0,-1-1 2 0,0 1 0 16,-1 0 1-16,1-2 3 0,-2 2 1 0,0 0 0 0,0 0 5 0,1 0 3 15,-1 0 6-15,0 0 3 0,0 0 7 0,0 0 4 0,0 0 4 16,0-1 6-16,0 1 5 0,2-2 2 0,-2 2 5 0,0 0 0 0,0 0 2 16,0 0-1-16,2-1-3 0,-1-1-3 0,-1 2-6 0,0-3-4 15,0 3-6-15,0-3-6 0,2 1-5 0,-2 0-6 0,1 0-4 0,-1-1-6 16,3 1-4-16,-3-1-3 0,0-1 0 0,2 1-4 0,-1 2 1 15,-1-3 0-15,2 2 0 0,-2-1 0 0,0 0 0 0,2-2 1 16,-1 2 0-16,-1-1-1 0,2 1 1 0,-2-2 1 0,1 2-1 0,-1-1-1 16,2-1-2-16,-2 2 1 0,0 0 0 0,0-2 1 0,2 1 0 15,-2 0-2-15,0 0 1 0,0 1 1 0,0 1-1 0,0-1 1 16,0 1-2-16,0 0-1 0,0 0 1 0,0-1-1 0,0 3 0 0,0 0-1 16,0 0 0-16,0 0-3 0,0 0-1 0,0 0 0 0,0 0-3 15,0 0 0-15,0 0-1 0,0 0-2 0,0 0-1 0,0 0-1 0,0 0-2 16,0 0-1-16,0 0 0 0,0 0-2 0,0 0 0 0,0 0-2 0,0 0 1 15,0 0-2-15,0 0 1 0,0 0 1 0,0 0 1 0,0 0 1 16,-2 0 2-16,2 3 1 0,-2-3 1 0,2 1 2 0,-1 0 3 16,-1 3 2-16,2-3 1 0,-1 1 0 0,-1-1 2 0,2 3 1 15,-2-1 2-15,1-1 0 0,-1 1 2 0,2 1 0 0,-3 1 0 0,3-2 1 16,-1 0-1-16,-1 3 1 0,2-1-1 0,-1-1 1 0,-1 1 0 16,2 1 0-16,-2-2 0 0,2 1 2 0,-1-1-1 0,-1 1-1 0,2-1-1 15,-1 3 1-15,-1-3 1 0,2 1-1 0,-2 0 0 0,2-2 0 16,-1 2 0-16,-1-1 1 0,2-1-1 0,-1 2 1 0,-1-2-1 0,2 0-1 15,0 0 2-15,0 0-1 0,0-1 1 0,0 0-1 0,0 0 1 16,-2 1 1-16,2-3 0 0,0 3 2 0,0-3-1 0,0 0 1 0,0 0 2 16,0 0 0-16,0 0 3 0,0 0 1 0,0 0 1 15,0 0 3-15,0 0 1 0,0 0 3 0,0 0 2 0,0 0 3 0,0 0 3 16,0 0 4-16,0 0 5 0,0 0 4 0,0 0 2 0,-1 0 2 16,-1 0 0-16,-1 0-3 0,0-3-3 0,0 3-2 0,0 0-4 0,-2-3-3 15,2 3-4-15,-2 0-3 0,-3-2-6 0,2 2-5 0,-2-2-6 16,-3 1-8-16,-2 1-7 0,0-1-8 0,-5 1-9 0,0 0-7 0,-4 0-10 15,-5 1-9-15,-3 0-11 0,-1 1-15 0,-6 0-18 0,-4 1-20 16,-3 2-27-16,-5-1-28 0,-2 0-60 0,-6 0-74 0,-3 1-72 16,-1 0-72-16,-6-1-32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23:44.634"/>
    </inkml:context>
    <inkml:brush xml:id="br0">
      <inkml:brushProperty name="width" value="0.05292" units="cm"/>
      <inkml:brushProperty name="height" value="0.05292" units="cm"/>
      <inkml:brushProperty name="color" value="#FF0000"/>
    </inkml:brush>
  </inkml:definitions>
  <inkml:trace contextRef="#ctx0" brushRef="#br0">4852 5175 336 0,'-5'-7'600'15,"-1"2"-1"-15,-2-3 5 0,2 3-58 0,1-4-88 0,-1 2-120 16,-2-1-133-16,3 0-65 0,0 0-31 0,-1-1-10 0,1 0-2 0,2 2 3 16,-3-3 7-16,3 1 3 0,0-3 3 0,-1 1 0 0,3-1-6 0,-1-1-7 15,2 0-9-15,2-1-9 0,-1-1-6 0,4-2-10 0,0-1-9 16,3-2-9-16,3-1-12 0,2-3-11 0,4 1-9 0,5-5-8 0,3-2-8 15,5-2-6-15,8-2-4 0,5-4 0 0,9-3 1 0,8-3 2 16,7-5 3-16,8-2 1 0,6-2-1 0,9-5-3 0,8-2-6 0,8-5-1 16,6-4 2-16,8-1-1 0,7-5-4 0,6-3-6 0,5-5-7 0,5-1-8 15,7-2-11-15,2-4-1 0,0 5 1 0,0-2 4 0,-1 2 4 16,-1 4 5-16,-4 0 6 0,-4 4 0 0,-6 4-4 0,-5 2-1 0,-6 5 0 16,-7 3 7-16,-7 5 9 0,-7 2 8 0,-9 4 8 0,-5 3-2 0,-9 3-5 15,-5 1-4-15,-6 5-4 0,-6 2-1 0,-4 3 0 0,-3-1 2 16,-3 5 4-16,-2-3 3 0,-6 5 4 0,-2 2 0 0,-3 0 0 0,-4 2-1 15,-4 2-2-15,-1 2 0 0,-6 2 0 0,0 1-1 0,-6 1-5 0,-1 3-5 16,-3 1-8-16,-3 1-12 0,-1 2-12 0,-2 1-17 0,-4 2-19 16,-1 0-25-16,1 2-28 0,-5 2-28 0,-1-1-28 0,0 4-40 0,0 0-47 15,-3 0-85-15,-3 0-106 0,-2 4-62 0,0-1-38 0,-6 2-12 0</inkml:trace>
  <inkml:trace contextRef="#ctx0" brushRef="#br0" timeOffset="602.6133">6662 4916 181 0,'0'0'531'0,"3"0"11"16,0-3-35-16,0 1-57 0,1-3-95 0,0-1-117 0,3-1-60 15,2-2-33-15,2-2-19 0,2 0-11 0,1-5-6 0,5 1-3 0,2-5-7 16,4 1-9-16,3-3-12 0,6-2-11 0,2-4-14 0,6 1-15 15,3-5-11-15,7-2-9 0,3-5-3 0,5 1-2 0,5-4 2 16,6-1-1-16,2-4 2 0,9-1-1 0,4-3-2 0,5-3-3 0,4-5-5 16,8-2-9-16,3-3-9 0,0-2-11 0,8-5-3 0,1-1 0 0,3-3-5 15,2 0-11-15,-3 0-4 0,2 0-2 0,-7 3-1 0,-1 4-3 16,-5 1 0-16,-4 4 2 0,-7 4 5 0,-3 3 7 0,-5 4 12 0,-8 3 14 16,-3 3 8-16,-6 3 1 0,-6 4 6 0,-5 0 4 0,-2 5 0 15,-4-3-3-15,-4 6 1 0,-3 0 0 0,-3 2 3 0,0-1 1 0,-7 3 2 16,0 4 2-16,-5-1 1 0,-3 2-1 0,-3 3-2 0,-3 2-5 0,-1 2-15 15,-4 0-19-15,-1 2-27 0,-5 2-34 0,0 2-55 0,-2 1-68 16,-4-1-102-16,2 6-119 0,-4-4-70 0,-2 5-44 0,-1 2-24 0,-3-5-16 16</inkml:trace>
  <inkml:trace contextRef="#ctx0" brushRef="#br0" timeOffset="10040.4007">6593 6298 295 0,'1'-7'594'16,"-1"-1"3"-16,3 0-6 0,-1 3-66 0,0-4-102 0,0 4-71 15,1-2-57-15,-1 1-31 0,0-1-15 0,-1 3-8 0,1-2 0 0,1 0-5 16,-1 2-5-16,-1 0-9 0,-1-1-12 0,2 1-11 0,-2 1-11 16,2 1-12-16,-1 0-14 0,-1 1-16 0,0-3-17 0,0 4-16 15,0 0-18-15,0 0-15 0,0 0-16 0,0 0-14 0,0 0-14 0,0 0-14 16,0 0-12-16,0 0-10 0,0 0-9 0,0 4-5 0,0-3-4 15,0 3-2-15,0 1-1 0,0 2 1 0,0 1 0 0,2 0-2 0,-1 2-2 16,-1 3-7-16,0-1-6 0,0 5-9 0,0-2-8 0,0 3-9 16,0 0-11-16,0 1-13 0,0 1-14 0,0-2-14 0,0 3-14 0,0-2-16 15,-1 1-14-15,-1 0-13 0,2-2-13 0,0 3-8 0,-1-3-7 16,1 0-10-16,-2-2-8 0,2-1-10 0,0-1-11 0,0-1-13 16,0-1-14-16,0-1-12 0,0-1-10 0,0-3-16 0,0 0-19 0,0-2-14 15,2-1-14-15,-1-1-15 0,-1-3-12 0,0 0-15 0,3-2-14 16</inkml:trace>
  <inkml:trace contextRef="#ctx0" brushRef="#br0" timeOffset="10434.451">6714 6130 382 0,'0'-27'455'0,"-3"3"-22"0,1 0-38 16,-1 0-49-16,-2 3-52 0,-1 2-37 0,0 1-27 0,1 1-24 16,-3 2-21-16,2 0-18 0,-3 4-19 0,-1-1-17 0,2 2-19 0,-3 1-18 15,0 3-19-15,-2 2-18 0,1-1-16 0,-1 4-15 0,-3 1-13 16,0 1-9-16,-1 4-9 0,-1-1-5 0,0 4-3 0,-3 2-3 15,0 4-1-15,-1 2-1 0,0 2 1 0,1 4 1 0,-2 0 3 0,1 3 2 16,0 3 2-16,1 1 1 0,2 4 1 0,-1-1 1 0,2 4 1 16,1-2-1-16,1 4-1 0,2-1 1 0,3 2-2 0,1 0 3 0,-1 2 4 15,5-2 1-15,3 1 1 0,1 2 1 0,4-3 1 0,1 0 0 0,3-1 3 16,2-1 3-16,3 1 4 0,2-4 5 0,2 0 5 0,3 0 3 16,3-4 4-16,2-2 0 0,1-2-2 0,2-2-4 0,2-4-4 15,2 1-3-15,2-5-4 0,1-3-7 0,4-2-3 0,-2-4-8 0,3-3-6 16,2-1-8-16,1-6-7 0,-2 1-6 0,3-6-4 0,0-2-4 15,-2-2-2-15,-1-4-1 0,0-1 2 0,-2-3 0 0,-1-2 4 0,-1-2 6 16,-5-4 7-16,-1 0 9 0,-4-3 11 0,-3-1 12 0,-1-3 13 16,-6 0 14-16,-2-3 13 0,-2 1 12 0,-5-3 12 0,-4 0 9 15,-2 0 9-15,-3-1 5 0,-4 0 2 0,-7 1-1 0,0 0-5 0,-5 2-5 16,-3 1-9-16,-5 2-8 0,0 0-12 0,-5 3-13 0,-2 1-13 0,-1 4-21 16,-3 2-26-16,-2 2-31 0,1 4-35 0,-2 4-43 0,1 3-44 15,-2 5-68-15,2 2-80 0,1 5-104 0,-2 5-118 0,4 2-64 16,1 5-37-16,0 3-20 0,2 4-6 0</inkml:trace>
  <inkml:trace contextRef="#ctx0" brushRef="#br0" timeOffset="10933.943">6417 6931 41 0,'-3'-7'573'0,"0"-1"11"15,0-1 2-15,-1 3-1 0,-1 0-116 0,2 1-172 0,-4 2-99 16,2-1-62-16,-1 3-34 0,-1-1-17 0,-1 4-12 0,-1 1-6 0,-1 0-8 15,-1 4-10-15,-1 2-6 0,-1 3-7 0,-4 1-4 0,1 4-5 0,-5 2 1 16,1 6 2-16,-3 0 5 0,-2 5 3 0,-2 2 4 0,-1 1 2 16,-2 3 1-16,-2 3 0 0,-3 1-2 0,0 2-3 0,-2 2-5 15,-3-1-6-15,1 2-6 0,-4 0-6 0,2 1-4 0,1-3-2 0,-2 2-3 16,2-2-2-16,1-1-2 0,1 1 0 0,0-5-2 16,3 0 1-16,2-2 2 0,3-4-1 0,1 0-5 0,3-3-8 0,2 0-17 0,3-3-21 15,2-3-37-15,3-2-47 0,1-2-60 0,2-2-67 0,2-5-108 16,3 1-134-16,2-3-71 0,2-3-44 0,1 0-21 0,-1-5-15 15</inkml:trace>
  <inkml:trace contextRef="#ctx0" brushRef="#br0" timeOffset="11733.935">4852 8390 288 0,'-2'-5'569'0,"1"-2"6"0,1 2 1 0,-2-2-85 0,2 2-127 15,-1 0-85-15,1 0-62 0,0 1-35 0,0 0-21 0,0-1-14 16,0-1-12-16,1 2-13 0,-1 1-15 0,2-2-18 0,-1 0-17 0,1 3-15 16,1-1-14-16,-1 0-13 0,1 2-11 0,0-2-11 0,1 3-9 15,0 0-8-15,2 0-8 0,-1 0-4 0,1 0-5 0,1 3-2 0,2-2-3 16,-3 3 2-16,1 0 0 0,1 3 1 0,1 1 2 0,-4 0 2 0,1 1 3 15,-1 2 4-15,0 2 2 0,-2 1 5 0,-1 1 3 0,-2 1 5 16,0 1 4-16,-2 3 3 0,-3-1 3 0,-1 0 3 0,-2 1 1 0,-1 2 3 16,-2 0 0-16,-1-1 4 0,-2-1 3 0,0 2 5 0,-2-2 7 15,2-2 4-15,-3 0 6 0,2-2 5 0,0 1 3 0,0-3 5 0,1-1 1 16,1-1 4-16,-2-2 1 0,5-1 2 0,2 1 3 0,-1-4-3 16,1 0-2-16,2 0-4 0,1-3-7 0,0 1-4 0,3-1-7 0,-2 0-5 15,4-1-5-15,-2-1-7 0,2-1-4 0,0 0-7 0,0 0-5 16,0 0-9-16,2 0-12 0,2 0-12 0,1-1-15 0,0-1-16 0,3 1-16 15,0-1-20-15,3-1-20 0,0-1-22 0,3 1-22 0,2-2-26 0,1-1-27 16,4 1-31-16,-1-2-32 0,4 0-48 0,-2 0-56 0,2 0-72 16,1-1-83-16,2 1-41 0,-2-1-20 0,-1 1 1 0</inkml:trace>
  <inkml:trace contextRef="#ctx0" brushRef="#br0" timeOffset="12117.1108">5089 8121 112 0,'-30'-13'581'0,"0"2"11"0,-2 0 11 16,-1 3 7-16,-1-2-111 0,-1 3-171 0,0 1-97 0,0 1-60 0,0 2-32 15,-1 2-15-15,0 1-10 0,0 0-9 0,1 3-8 0,0 1-13 0,2 4-12 16,-1 0-12-16,3 4-12 0,-1 2-9 0,2 1-8 0,0 5-5 0,3 3-5 16,0 1-5-16,2 5-3 0,0 3-6 0,4 2-2 0,-1 4-3 15,3 2-2-15,3 5-2 0,1-1-4 0,2 2 0 0,2 4-1 0,5-1 1 16,1 2 2-16,3 0 1 0,2-1 2 0,3 2 0 0,4-2 2 15,2-2 3-15,2-2 0 0,2 0 2 0,4-3 3 0,2-3 1 0,0-1 3 16,3-4 4-16,0-1 0 0,1-5-1 0,2 0-1 0,2-6-3 16,0-2-2-16,1-2-2 0,0-4-4 0,1-4-2 0,3-3-5 0,-1-4-3 15,1-4-5-15,3-2-3 0,0-5-4 0,1-4-2 0,0-2-2 16,0-4 0-16,1-3-1 0,-1-3 0 0,1-4 2 0,-1-1 7 0,-3-4 4 16,-1-2 5-16,-2-2 6 0,-4-3 6 0,0-3 5 0,-2-2 6 0,-4-1 4 15,-4-1 1-15,-2-5 3 0,-4 1 3 0,-2-3 4 0,-4 0 3 16,-2-1-3-16,-4 0-5 0,-4 1-6 0,-2-1-5 0,-3 4-7 15,-5 0-6-15,0 1-5 0,-6 5-2 0,2 2-2 0,-3 2-3 0,-2 6-14 16,0 1-16-16,0 3-27 0,-2 5-32 0,0 2-41 0,3 3-48 0,-3 6-83 16,2 2-103-16,0 4-99 0,3 4-96 0,-1 2-52 0,1 5-27 15,0 0-15-15,2 5-9 0</inkml:trace>
  <inkml:trace contextRef="#ctx0" brushRef="#br0" timeOffset="12700.5148">6709 6941 303 0,'0'-3'503'0,"0"1"-16"0,0 2-68 16,0 0-99-16,0 0-72 0,0 2-61 0,2 1-41 0,1 2-29 0,2 2-15 15,1 0-7-15,0 3-6 0,1 1-4 0,1 2 2 0,3 2 3 16,-2 4 4-16,3-2 8 0,1 6 2 0,0-1 3 0,3 3-3 16,0 3-8-16,3-1-5 0,-2 3-6 0,2 1-10 0,2 1-8 15,-1 1-9-15,2 2-6 0,2 0-8 0,-2-1-7 0,2 4-8 0,1-2-8 16,2 2-4-16,-2-1-2 0,2 1-2 0,2-1 0 0,-3-1-2 16,3 0-3-16,-2 0-7 0,2 0-10 0,-1-1-8 0,0-2-9 0,1 1-12 15,1-2-16-15,-2-2-22 0,-1 0-28 0,0-2-37 0,0 2-42 0,-2-4-68 16,-4-1-82-16,2 1-97 0,-2-2-104 0,-4-4-51 0,-1 2-24 15,-5-2-8-15</inkml:trace>
  <inkml:trace contextRef="#ctx0" brushRef="#br0" timeOffset="13366.851">7630 8606 425 0,'1'-8'619'0,"-1"-1"8"0,0 1 7 0,0-1 5 16,0 2-121-16,0-1-181 0,0 1-104 0,0 2-65 0,0-2-29 15,0 0-17-15,0 4-7 0,0-4-5 0,0 4-7 0,0 0-11 16,0-1-13-16,0 4-15 0,-1-3-15 0,1 3-13 0,0 0-13 0,0 0-15 15,0 0-12-15,0 0-8 0,-2 0-7 0,2 3-6 0,-2 0-1 16,2-1-1-16,-1 3 0 0,-1 2 1 0,-1 0 4 0,1 1 2 0,-1 1 3 16,1-1 3-16,-1 1 3 0,0 2 4 0,-1-1 2 0,0 1 0 15,1-1 1-15,0 1 0 0,1-2 0 0,-1 0 0 0,2 0 1 0,-1-2 0 16,2-2-1-16,-2 2 1 0,2-1 2 0,0-2 2 0,0-1 1 16,0 1 1-16,2-1 3 0,-2-1 1 0,2 1 2 0,-1-1 2 15,2-2 3-15,1 0 2 0,-1 0 4 0,0 0 0 0,3-2 1 0,0-1 1 16,1 3-1-16,1-2-2 0,3 0-1 0,-2 1-3 0,-1-3-3 15,3 4-4-15,0-3-2 0,-1 3-4 0,2 0-3 0,-2 0-4 16,0 0-2-16,2 0-2 0,-2 3-2 0,-1-3-1 0,0 4-1 0,1-1 1 16,-2 4 1-16,1-2 1 0,-1 1 2 0,-3 1 1 0,1 1 1 15,-1 1 2-15,-3 0 1 0,1 1-1 0,-3 1 2 0,0 1 0 0,-5-1 1 16,2 2 2-16,-3 0-2 0,-2-1-2 0,-3 2-2 0,-2 1-4 16,0-3-5-16,-4 0-5 0,0 0-7 0,-1 0-8 0,1-2-8 0,-2 1-12 15,0-2-14-15,-3-2-13 0,4-1-13 0,-4-1-14 0,3-1-12 16,2-3-8-16,-2 1-14 0,1-4-14 0,1 0-16 0,3-3-19 15,0-1-17-15,1-2-19 0,2-2-16 0,1-2-18 0,4-2-15 0,0 0-15 16,1-3-3-16,2-2 0 0,0-1 12 0,3-1 18 0,0-1 37 16,3-1 44-16,0 1 51 0,3-1 56 0,-1 0 53 0,0-1 56 0,0 4 55 15,1 1 56-15,-1-2 52 0,2 4 53 0,-2 0 38 0,0 2 32 0,0 3 19 16,0-2 11-16,-2 2-6 0,3 1-14 0,-3 2-20 0,2 1-26 16,-2-1-25-16,2 4-25 0,0-2-27 0,1 2-26 0,-2 1-24 15,3 0-22-15,-1 3-21 0,1-2-17 0,2-1-18 0,1 3-19 0,-1-1-13 16,5 0-12-16,-1 2-7 0,3-1-5 0,-2-1-7 0,5 2-5 15,-1 0-8-15,0 0-15 0,4 0-15 0,-2 0-18 0,3-1-23 16,-1 0-23-16,2 1-29 0,-2-3-31 0,2 3-33 0,-1-3-31 0,1 1-34 16,-1-3-35-16,0 3-42 0,-1-3-44 0,0-1-43 0,-3-2-43 15,2 0-32-15,-5-3-28 0,3-1-10 0,-4-1 1 0</inkml:trace>
  <inkml:trace contextRef="#ctx0" brushRef="#br0" timeOffset="13716.9422">8039 8106 356 0,'-16'-11'493'0,"0"-2"9"16,-1 4-56-16,-1 0-87 0,-1 1-72 0,-1 2-68 0,1 2-41 15,-3-1-29-15,0 4-21 0,-2-1-16 0,3 4-13 0,-4 1-13 0,1 1-13 16,-1 2-10-16,-2 2-8 0,3 5-5 0,-3 1-5 0,2 4-4 16,-3 2-4-16,3 3-3 0,-2 3-3 0,0 2-4 0,3 4-3 15,-1 4-1-15,1 0-3 0,-1 3-1 0,3 0-1 0,1 2-1 0,1 3-1 16,-1-3-3-16,5 4-3 0,-3-2-3 0,5 2 0 0,0-1 1 16,3 1 2-16,-1-1 0 0,3-2 1 0,3 1 2 0,1-2 0 0,0 0 2 15,4-4 1-15,1 3 0 0,1-5 2 0,4-1 3 0,0-3 3 16,1 0 7-16,5-5 0 0,2 2 1 0,1-6-2 0,2-1 1 0,4-4 0 15,1-2 4-15,6-1 1 0,0-3 0 0,3-5-1 0,3-2-1 16,5-4-3-16,0-3-4 0,1-3-6 0,1-4-6 0,4-2-6 16,1-4-4-16,0 0-7 0,0-5-1 0,0-1-6 0,0-2-6 0,-1-4-1 15,-3 1 1-15,0-4 4 0,-2 0 1 0,-4-4 4 0,-3 1 5 0,-2-5 8 16,-3 3 8-16,-6-5 12 0,-1 1 13 0,-6-3 10 0,-3 0 13 16,-3 1 12-16,-6-3 8 0,-4 1 2 0,-4 0 0 0,-4-1-3 0,-5 3-3 15,-5-1-5-15,-2 0-3 0,-4 2-9 0,-3 4-10 0,-4-1-18 16,-4 4-25-16,-2 2-37 0,-2 1-44 0,-2 4-54 0,-2 1-60 15,-2 4-77-15,-3 3-88 0,0 4-115 0,-3 1-128 0,-1 5-66 0,-2 2-36 16,0 5-19-16,-2 2-9 0</inkml:trace>
  <inkml:trace contextRef="#ctx0" brushRef="#br0" timeOffset="14566.824">4450 9246 73 0,'-4'-5'540'0,"1"2"9"0,-2 0 9 0,0 0-81 0,2 1-127 15,-2 0-89-15,2-1-71 0,-3 1-40 0,3 1-22 0,-2 1-17 0,2-2-10 16,-2 2-12-16,0 0-10 0,0 2-12 0,-2-1-10 0,0 3-11 15,1-1-10-15,-2-1-7 0,-3 4-7 0,0 2-1 0,1-1-2 16,-5 1 0-16,0 5 2 0,0 1 4 0,-3 1 4 0,-1 3 5 0,-3 0 3 16,1 3 3-16,-4 2 0 0,0 3-1 0,-2 0 0 0,-1 2-3 0,-2 2-3 15,-2 2-3-15,-1 1-6 0,0-1-3 0,-1 4-4 0,-2-2-4 16,2 2-4-16,0-1-4 0,-1 2-5 0,2-4-4 0,3 4 0 0,-1-2-1 16,1 2 4-16,1-6 1 0,2 3-1 0,-1-1-6 0,5-1-7 15,-2-1-18-15,3-1-20 0,2 1-26 0,2-4-33 0,-1 2-39 0,3-4-44 16,2 1-75-16,1-2-89 0,0-2-90 0,3 1-92 0,0-5-47 0,0 3-25 15,0-3-6-15</inkml:trace>
  <inkml:trace contextRef="#ctx0" brushRef="#br0" timeOffset="15200.5369">3036 10953 144 0,'3'-6'481'0,"-1"2"-44"0,-1-1-74 0,1 0-57 0,0-2-51 16,-1 5-24-16,-1-3-12 0,0 1-5 0,0 1-2 0,0-1-7 15,0 1-4-15,0-2-9 0,0 2-9 0,-1 0-12 0,-1 0-13 0,2 2-14 16,-3-1-12-16,1 1-15 0,1-1-16 0,-1 2-16 0,0 0-13 0,-1 0-13 15,0 0-13-15,1 0-10 0,-3 3-11 0,0 0-10 0,0 0-7 16,-2 2-7-16,1 1-6 0,-1 0-3 0,-2 1-2 0,1 1 0 0,0 2 0 16,-1 1 1-16,1 2 0 0,0-4 0 0,0 3 0 0,-1 0 0 15,1 0 0-15,3 1-2 0,0-1 1 0,0 2 0 0,1-2-1 0,1 0 0 16,1 0-1-16,1 1 0 0,1-1 0 0,1 1-1 0,1-1 0 16,1-2-2-16,1 1-1 0,3-1 0 0,-1 0-2 0,2-1-2 0,3-2-2 15,0 0-3-15,1-3-3 0,1 0-3 0,2-1-5 0,2-2-5 16,-1-1-4-16,3-1-3 0,0-2-4 0,0-2-2 0,0-1-2 0,1 0 1 15,-2-1 2-15,-1-3 3 0,2 0 5 0,-3 0 5 0,0-1 6 0,-2-1 5 16,-3 0 5-16,0-1 9 0,0 1 11 0,-4-2 11 0,-3 2 11 16,0-2 10-16,-3 1 10 0,-1 0 6 0,-3-1 5 0,0 0 4 0,-4 1 2 15,-1 0 2-15,-4 0 0 0,1-2 3 0,-2 1 2 0,-4 2-1 16,0-2-1-16,-1 1-4 0,-1-1-4 0,0 1-5 0,-3-1-2 0,3 1-3 16,-2-1-3-16,2 0-3 0,-1-1-2 0,4 1-2 0,-1 0-3 15,2-2-3-15,1 0-4 0,1 1-5 0,1-1-3 0,4 1-8 0,2 0-7 16,1-1-9-16,0 1-9 0,3 0-10 0,2-2-12 0,2 2-7 0,3 1-7 15,1-2-5-15,1 1-4 0,3 2-4 0,0 1 0 0,1 1-2 0,3-2-1 16,-1 2 3-16,-1 1 1 0,1 3 4 0,-1 2 5 0,2 2 5 16,-3 0 6-16,1 1 5 0,-2 4 6 0,-1 1 4 0,-1 1 3 0,0 4 4 15,-2-1 5-15,-1 3 4 0,0 5 5 0,-2-1 6 0,-1 4 5 16,-2 0 4-16,-2 5 4 0,-1-1 4 0,-2 2 4 0,0 5 3 0,1-2 3 16,-3 1 0-16,0 1 2 0,0-1-2 0,-1 0-2 0,0 3-8 15,2-4-12-15,0 0-14 0,1 0-14 0,0-4-19 0,0 2-22 0,2-3-25 16,1-3-31-16,2 1-35 0,0-4-35 0,2 0-51 0,1-3-62 15,2-1-79-15,0-3-89 0,1 0-46 0,2-5-24 0,2 0-5 0</inkml:trace>
  <inkml:trace contextRef="#ctx0" brushRef="#br0" timeOffset="15616.8444">3226 10226 507 0,'-21'-10'557'0,"-1"4"4"0,-2-4 3 0,1 3-111 0,0 2-164 16,-2 0-93-16,0 3-58 0,0-1-28 0,-2 3-16 0,3 3-7 16,-4-1-5-16,4 3-3 0,-3 0-4 0,-2 5-6 0,3-1-8 0,-3 3-4 15,2 1-7-15,-1 3-2 0,1 3-3 0,0 2-3 0,0 1-1 16,0 3-3-16,2 6-3 0,-2-1-1 0,4 4-3 0,-1 4-2 0,1 1-2 16,1 0-2-16,2 6-3 0,2-1-3 0,1 5-2 0,4 0-5 0,-1 1-3 15,5 1-2-15,2 0-1 0,2-1 0 0,1 3 0 0,4 0 0 0,2-2 2 16,4 0 1-16,0-1 3 0,4-1 1 0,4-2 3 0,0-1 2 15,2-3 3-15,3-3 4 0,3-2 5 0,2-2 2 0,1-4 0 16,1-1 1-16,2-8-1 0,2-1-2 0,2-2-3 0,2-5-3 0,-1-3-4 16,2-5-4-16,3-4-4 0,0-3-5 0,1-3-6 0,3-4-8 0,-1-4-5 15,3-4-9-15,-1-3-6 0,2-4-6 0,-2-4-7 0,0-4 0 16,1-2-1-16,-4-2 2 0,1-2 1 0,-3-3 2 0,-2-3 1 0,-3-1 3 16,-1-1 4-16,-5-5 5 0,0-1 3 0,-5-1 7 0,-5-4 5 15,-1-1 6-15,-5 0 7 0,-4-2 6 0,-4 0 3 0,-3 0 4 0,-5 0 5 16,-3 2 0-16,-5 2 1 0,-4 1 1 0,-5 3 1 0,-2 2 1 15,-5 3 1-15,-2 3 0 0,-5 2 0 0,1 4-2 0,-3 0-4 0,0 7-6 16,-3 0-11-16,0 5-18 0,1 2-18 0,-1 3-29 0,2 4-33 0,1 1-40 0,3 6-44 16,-1 3-60-16,3 2-70 0,1 4-105 0,5 2-120 0,1 4-65 15,1 2-38-15,3 3-17 0,2 3-10 0</inkml:trace>
  <inkml:trace contextRef="#ctx0" brushRef="#br0" timeOffset="16216.6621">4824 9452 171 0,'-2'-5'508'0,"2"1"13"15,-2-1-80-15,2 2-123 0,-1-1-77 0,-1 1-55 0,2 3-36 0,0-4-21 16,0 3-13-16,0 1-5 0,0 0-9 0,0 0-11 0,0 0-12 0,0 0-15 15,0 0-15-15,0 0-19 0,0 0-13 0,0 0-10 0,0 1-6 16,2 3-3-16,-1-1-2 0,-1 1 1 0,2 1 3 0,1 2 4 0,-1 2 5 16,1 1 7-16,2 2 7 0,0 1 6 0,1 2 8 0,0 6 8 15,-1-2 6-15,3 3 3 0,1 3-2 0,-1 1-1 0,2 1-3 0,-1 2-3 16,2 2-3-16,0 1-4 0,3 1-5 0,-2-1-5 0,0 3-4 16,4 0-4-16,-3-1-1 0,2 0 0 0,1 2 1 0,0-2 2 0,0 0 1 15,1 1 6-15,0-2 0 0,0 1-1 0,1 0-7 0,-2-2-11 16,3-1-16-16,-3 2-21 0,1-2-28 0,0-1-33 0,-2 1-44 0,2-1-49 15,-2 1-100-15,-1-3-125 0,-3 0-87 0,0 1-66 0,-2-2-35 16,-1-1-19-16,0-1-4 0</inkml:trace>
  <inkml:trace contextRef="#ctx0" brushRef="#br0" timeOffset="16717.2724">5268 10999 451 0,'-8'-5'608'0,"3"0"16"15,0 0-9-15,2 1-20 0,-2-2-108 0,2 3-150 0,-1-2-88 0,2 2-55 16,2 0-31-16,-1 0-17 0,1 1-13 0,0 0-10 0,0-1-15 15,1 1-17-15,-1 1-18 0,0 1-20 0,2 0-16 0,1 0-17 0,0 0-11 16,-2 0-11-16,3 0-7 0,-1 0-5 0,3 0-3 0,-1 0 1 16,0 0 0-16,4 0 3 0,-1 0 3 0,2 1 4 0,0-1 2 15,2 2 5-15,-1-2 3 0,3 0 0 0,-3 0 3 0,3 0 1 0,-1 0 0 16,1 0 0-16,-3 0-1 0,2 0 2 0,1 0-1 0,-3 0-1 16,0 0 0-16,-3 0-2 0,3 0 2 0,-4 0-1 0,0 0 1 0,-2 0 2 15,-2 0 2-15,2 0 2 0,-2 0 3 0,-1 0 3 0,-2 0 1 16,0 0 1-16,0 0 0 0,0 0 0 0,0 0 0 0,0 0-2 0,0 0 0 15,0 0-2-15,0 2-1 0,0-1-2 0,-2 1-3 0,2 3-3 16,-1-2-2-16,-1 2-4 0,2 1-1 0,-3 0-2 0,1 1-1 0,2 2 1 16,-3 1 0-16,3 2 0 0,-2 0-1 0,2 2 1 0,-1 1-1 15,-1 0 0-15,2 1-2 0,0 4 1 0,0-3 0 0,0 0 0 0,0 3 5 16,0 1 1-16,0-1 1 0,-1 1 3 0,-1 0 2 0,2 1 4 16,-3-1-2-16,3 0-2 0,-1 3-6 0,-1-4-5 0,-1-2-7 15,1 2-8-15,1 0-12 0,-1-2-14 0,-1-1-17 0,0 0-17 16,-1-2-26-16,1-1-25 0,2-2-28 0,-4-1-31 0,2-2-27 0,0 0-26 15,1-1-54-15,-1-4-67 0,0 0-82 0,0-2-90 0,-1-2-46 0,1-3-28 16,0-1-10-16,-3-3 3 0</inkml:trace>
  <inkml:trace contextRef="#ctx0" brushRef="#br0" timeOffset="16887.0621">5272 11188 398 0,'-4'-6'615'15,"-1"2"11"-15,0-2-9 0,2 2-16 0,2 1-118 0,-1 1-169 0,0-1-102 16,1 1-69-16,1-1-39 0,0 3-26 0,0 0-17 0,1-2-14 15,1 0-12-15,1 2-11 0,-1 0-11 0,3 0-9 0,1 0-8 16,0 0-5-16,2-3-4 0,3 3-5 0,0 0-7 0,2-2-8 16,2 0-9-16,0 0-12 0,4-1-14 0,0-2-13 0,1 1-20 0,2-3-23 15,-1 2-25-15,3-3-28 0,-1 1-37 0,4-3-39 0,-3-2-42 16,3 0-42-16,-3 1-57 0,1-3-63 0,2 0-31 0,-4-2-14 0,1 0-4 16</inkml:trace>
  <inkml:trace contextRef="#ctx0" brushRef="#br0" timeOffset="17266.5865">5775 10588 486 0,'-21'-15'532'16,"-2"2"8"-16,-4 1-69 0,0 0-105 0,0 1-77 0,-3 2-62 16,0 0-38-16,0 2-28 0,-1 0-19 0,-1 0-13 0,-1 2-11 0,1 0-9 15,-3 3-10-15,2 2-11 0,0 0-10 0,-3 0-11 0,3 2-6 16,-2 3-7-16,2 2-6 0,-1 0-5 0,1 3-5 0,-2 1-2 0,2 3-2 16,1 0-4-16,1 5-1 0,-1 0-2 0,2 4-4 0,0-2-1 15,0 8-2-15,3-1-1 0,0 2-2 0,2 4-3 0,0 2-2 0,3 2-4 16,1 1-4-16,2 3-5 0,3-1 2 0,1 5 5 0,3 0 2 0,2 2 3 15,3 0 1-15,4 1 3 0,3 0-1 0,3 0 1 0,2 1 0 16,4-2-2-16,2-1 2 0,4-2-1 0,2 1 3 0,5-2 1 0,-1-4-2 16,6-3-4-16,1-2 1 0,2-4-1 0,4-2 1 0,0-4-1 15,4-4 0-15,0-3 2 0,0-6 0 0,6-2 1 0,-1-3-1 0,2-7-1 16,3 0-3-16,1-8-2 0,0-2-6 0,0-4-5 0,3-4-6 16,-3-4-6-16,2-1-4 0,-2-4-3 0,-2-1-4 0,-1-4-3 0,-3-4-2 15,-3 2 1-15,-1-6 2 0,-5 2 2 0,-2-4 3 0,-3 1 6 16,-3-5 5-16,-6 0 5 0,-2-1 5 0,-5-1 7 0,-2 0 6 0,-5 0 7 15,-1-3 5-15,-6 5 8 0,-6-3 1 0,-1 3 2 0,-6-1 0 16,-6 2-1-16,-1 2-2 0,-6 1-2 0,-1 2-2 0,-7 3-3 16,-2 1-7-16,-3 3-10 0,-2 3-21 0,-3 1-24 0,-1 6-34 15,-3 0-40-15,0 4-47 0,-2 2-52 0,-1 5-78 0,3 2-92 0,-3 4-98 16,1 1-99-16,4 5-50 0,-2 3-27 0,4 2-11 0,1 4-2 0</inkml:trace>
  <inkml:trace contextRef="#ctx0" brushRef="#br0" timeOffset="18649.9144">5198 11970 308 0,'0'-8'457'0,"0"-1"-68"0,0 0-103 16,0 2-77-16,0-2-63 0,0-1-36 0,0 1-22 0,0 1-9 15,0 0-4-15,0 1 2 0,0-1 1 0,0 1 2 0,0-1 0 0,0 3 0 16,0-3-2-16,0 4-3 0,0-3-4 0,0 2 0 0,0 1 1 16,0 0 2-16,0 1 3 0,0 1-1 0,0-1 2 0,0 1-1 15,0 0 1-15,0 2-2 0,0 0-4 0,0 0-3 0,0 0-5 0,0 0-5 16,0 0-6-16,0 0-7 0,0 0-7 0,0 0-7 0,0 0-7 16,0 0-7-16,0 0-6 0,0 0-9 0,-1 2-7 0,1 0-5 15,-2 1-2-15,1-1 2 0,-1 4 4 0,0-1 6 0,-1 4 7 0,-2-2 8 16,2 5 7-16,-4-2 8 0,0 5 6 0,-1-1 7 0,-3 7 5 0,0-1 6 15,0 2 6-15,-3 2 3 0,-2 1 2 0,0 1 0 0,0 3-2 16,-3-1-5-16,3 2-5 0,-4 4-3 0,0-3-5 0,0 3-1 0,-2-1-1 16,0 2-2-16,0 0-1 0,0 1 0 0,0-2-1 0,-2 2-1 0,1 1-5 15,0-3-5-15,1 3-11 0,0-3-17 0,1 2-18 0,1-2-27 16,0 0-30-16,2 0-44 0,-1-2-51 0,2 2-101 0,-1-3-126 0,3 0-105 16,0-3-91-16,-2 0-49 0,4-4-25 0,-1-1-11 0,0-2-4 0</inkml:trace>
  <inkml:trace contextRef="#ctx0" brushRef="#br0" timeOffset="19499.5537">4552 13251 342 0,'0'-2'538'0,"0"1"2"15,0-2-3-15,-2 3-94 0,2 0-140 0,0 0-87 0,-3 0-61 0,1 0-31 16,-1 3-19-16,0-2-11 0,-3 4-5 0,0-1-6 0,-1 2-4 16,-1 1-6-16,-3 2-7 0,0 4-6 0,-3 0-6 0,1 2-4 0,-4 3-2 15,1 1-1-15,-1 1 0 0,-1 3 2 0,-1-1 0 0,3 2 0 0,-4 2-3 16,3-1-3-16,-1 2-3 0,1 0-4 0,1 1-3 0,0 0-3 15,3 0-2-15,1-1-2 0,1 0-1 0,1-1-2 0,1 3 0 0,4-4-4 16,0 1-3-16,2-2-4 0,3-3-2 0,0 2-1 0,2-2-1 0,3-1 0 16,0-2 1-16,2 0 1 0,3-4 1 0,1 1 1 0,1-4-2 15,1-1-1-15,4 0-2 0,-1-3-5 0,1-2-8 0,1-2-5 0,1-3-7 16,3 0-6-16,-3-3-5 0,0-2-5 0,1-2-3 0,-4-1-2 16,3-1-3-16,-3 0 1 0,0-4 0 0,-3 1 2 0,-1-2 0 0,-4 1 9 15,0-1 9-15,-3 1 8 0,1 0 10 0,-5 1 9 0,-1-3 7 16,-1 4 5-16,-5 0 3 0,1 2 2 0,-3-1-2 0,0 3 0 0,-3 0-2 15,0 2-1-15,-3-2-3 0,1 4-1 0,-1 1-5 0,-3 2-5 0,1 2-2 16,0 0-7-16,-1 1-6 0,4 2-12 0,0-1-12 0,-2 1-15 16,3 3-20-16,0 0-23 0,2 1-28 0,-1-2-28 0,4 4-30 0,0-3-42 15,4 2-46-15,1 0-86 0,2 1-102 0,0-3-63 0,2 0-40 16,3 0-17-16,0-1-1 0</inkml:trace>
  <inkml:trace contextRef="#ctx0" brushRef="#br0" timeOffset="20133.3495">4734 13101 420 0,'-4'-8'496'15,"-2"-1"-23"-15,0 2-40 0,1 0-94 0,0 0-120 0,-1-1-68 16,1 3-44-16,0-2-21 0,-1 2-9 0,2-2-4 0,-1 2-1 0,0 2 0 16,0-4-1-16,-4 3 0 0,4 0-2 0,-1-1-2 0,-1 0-5 0,1 2-3 15,-2-4 0-15,0 3-2 0,0 0-1 0,0-1 0 0,-1 1-2 16,-1 1 0-16,-1-2 1 0,0 0-2 0,0 2-4 0,0-1-4 0,-3 2-6 15,3-1-3-15,-3 2-3 0,-1-1-3 0,-2 2-3 0,3 0-1 16,-5 2-1-16,3-1 0 0,-3 2-2 0,-1 2-1 0,0 0-3 0,-2 4-1 16,0-1-2-16,-1 3-1 0,2-1 0 0,-3 4 1 0,2 1 0 15,-3 2-1-15,4 3 1 0,-4 1 1 0,3 3 0 0,-2 3-3 0,3 2 0 16,-2 3-3-16,3 0-3 0,0 4 0 0,0 2 3 0,1 3 3 16,3 0 1-16,0 3 3 0,2 2 3 0,3 2 0 0,2 1 2 0,2 0-2 15,1 3 0-15,1-1 1 0,5 0 1 0,0 0 2 0,1 0 2 0,4-1-1 16,2-1-2-16,1-3-4 0,1-1-3 0,2-3-3 0,2-1-1 15,3-3-1-15,-2-4-1 0,5-1 1 0,0-3 2 0,0-3 2 0,3-3 3 16,3-3 4-16,0-1 2 0,3-5 4 0,0-1 1 0,6-2-2 16,0-7-4-16,0 0-6 0,3-5-9 0,1-2-9 0,4-3-12 0,-2-3-8 15,3-4-10-15,1-4-11 0,-1-3-8 0,1-1-7 0,-1-5-6 0,1 0-4 16,-3-3-1-16,0-5 1 0,-2-1 3 0,-2-2 5 0,-1-1 6 16,-4-2 7-16,-2-2 9 0,-2-1 7 0,-4-1 6 0,-3-3 11 15,-4 3 18-15,-2-3 11 0,-3-2 11 0,-4 2 10 0,-3-3 11 0,-4 3 9 16,-2 0 8-16,-4 0 8 0,-2 3 7 0,-5-1 5 0,1 3 6 0,-4 3 4 15,-5 1 2-15,1 0-7 0,-3 4-9 0,-2 0-11 0,-1 1-10 16,-2 4-14-16,0 1-15 0,-1 2-22 0,-1 1-25 0,1 1-29 0,-2 4-29 16,4 0-39-16,-2 2-41 0,1 3-56 0,-1 2-61 0,-1 2-115 15,2 3-144-15,1 2-82 0,-1 2-49 0,0 1-24 0,3 4-9 0,0 1 3 16</inkml:trace>
  <inkml:trace contextRef="#ctx0" brushRef="#br0" timeOffset="22983.611">8121 9147 237 0,'1'-2'409'0,"2"1"-72"0,-1 0-62 0,1-2-52 0,-3 3-41 16,2 0-33-16,0 0-23 0,-1 0-17 0,2 0-13 0,-1 0-12 0,1 0-9 15,0 3-5-15,1-2-5 0,1 0 0 0,2 1-1 0,-1 1 0 16,4 2 0-16,-1-3-1 0,2 4 0 0,1 0 1 0,3 0 1 16,-2 0 2-16,4 2 0 0,2 1 2 0,0-1-2 0,2 4 0 15,-1 0-4-15,3 1-4 0,0 0-4 0,4 0-4 0,-2 4-5 0,4 2-4 16,1 0-4-16,0 1-2 0,1 4-1 0,3 1-1 0,0 1-2 16,1 3 0-16,3 1-3 0,1 2-2 0,0 2-1 0,0 0-2 15,2 3-2-15,0-1-1 0,-1 1 0 0,4 1-2 0,-3 4-1 0,2-2 0 16,1 1-4-16,-3 0-5 0,3 2-5 0,-4-1-6 0,1-1-4 15,-2 3-2-15,-1-3-9 0,-1 2-11 0,-1-4-15 0,-4 2-17 0,0-2-25 16,-2-1-26-16,-3-1-47 0,-1-3-55 0,-1-1-101 0,-3-3-124 16,-2-1-73-16,-3-3-48 0,-3 0-24 0,-3-3-14 0</inkml:trace>
  <inkml:trace contextRef="#ctx0" brushRef="#br0" timeOffset="23633.2507">9771 10877 439 0,'-5'-6'566'15,"2"-1"6"-15,-3 1 2 0,3-1-106 0,-2 4-159 0,0-3-91 16,0 1-55-16,1-1-32 0,-1 2-19 0,-3 1-12 0,3-2-7 16,-1 2-12-16,1 0-15 0,-1 2-13 0,-2-1-14 0,0 2-11 15,0 2-11-15,-1 1-9 0,-1 1-9 0,1 1-6 0,-4 1-4 0,1 1-2 16,0 0-2-16,-2 4 0 0,0-1 3 0,0 3 2 0,1-3 2 16,-1 4 1-16,4-2 2 0,-1 0 0 0,-1 2 1 0,2 1 0 0,2-1 0 15,2-2 1-15,1 0 2 0,1 0 2 0,0 1 1 0,3-3 0 16,-1 0 0-16,2-1 4 0,2-1 3 0,-1-1 5 0,3-2 5 0,0 1 5 15,1-3 4-15,3-3 4 0,1 2 3 0,1-4 1 0,4 2 1 16,-1-3 2-16,4-3 0 0,-1 0 3 0,3-2 0 0,1-1 2 16,-2 0 1-16,1 1 1 0,-2-4 0 0,1 3 4 0,-4 1 6 0,2-3 2 15,-4 4 5-15,1-2 1 0,-4 1 0 0,0 5-3 0,-2-4-6 16,1 2-6-16,-3 0-8 0,-2 2-8 0,0 3-10 0,1 0-7 16,-3 0-8-16,3 3-8 0,-4 1-9 0,2 2-7 0,-2 1-5 0,2 2-4 15,-2 2-3-15,0 1 1 0,0 1 3 0,0 4 4 0,0 1 4 16,-2 1 4-16,2 0 3 0,-2 3 3 0,2 0 4 0,-2 0 1 0,0 2 3 15,2-1 1-15,-1 0-2 0,-1 1-4 0,2-2-3 0,0-1-8 16,0-1-8-16,0 1-11 0,0-3-12 0,0-2-16 0,0 1-19 0,0-2-26 16,2-2-32-16,-1-1-37 0,-1-3-40 0,2 0-46 0,0-3-50 15,2-1-85-15,-1-1-102 0,0-2-61 0,0-2-41 0,2-2-16 0,0-2-4 16</inkml:trace>
  <inkml:trace contextRef="#ctx0" brushRef="#br0" timeOffset="24016.2472">9899 10612 40 0,'-16'-21'559'0,"-3"2"9"0,-3-2 8 15,1 6-78-15,-2 0-123 0,-1 1-89 0,-3 0-74 0,1 4-45 0,-1 1-31 16,-2 2-18-16,-1 1-14 0,0 1-13 0,-1 4-10 0,-1 1-9 16,0 3-9-16,1 1-9 0,-1 3-8 0,1 4-6 0,-1 2-8 15,2 1-4-15,0 3-3 0,1 3-2 0,1 4-2 0,3 2 0 0,-1 1 1 16,2 5-2-16,1-1 0 0,3 3-1 0,0 4-2 0,3-1-2 15,3 4-3-15,1 0-3 0,2 1-2 0,3 3 0 0,2-2 2 16,3 4 2-16,1-2 1 0,4 1 3 0,4 1 1 0,0-2 2 0,2 0 2 16,2-2 1-16,2-1 4 0,4-2 3 0,1 0 4 0,5-2 4 15,-2-4 4-15,3-3 0 0,3-1-2 0,2-3-1 0,0-2 0 0,2-5 0 16,2-3 0-16,3-3-1 0,-2-2-2 0,4-5-4 0,-1-4-3 16,3-3-4-16,1-3-5 0,-2-4-6 0,3-6-4 0,-3 0-4 0,1-6-8 15,-2 1-4-15,2-7-5 0,-3-2-5 0,-1-3-6 0,-3-1 2 16,0-3 3-16,-4-4 3 0,-3-2 5 0,0-1 2 0,-7-5 2 0,1 1 2 15,-6-2 2-15,-3-1 1 0,-5-3-1 0,-3 0 5 0,-4 0 2 16,-3 0 3-16,-7 0 2 0,-1 1-2 0,-7 1-5 0,-4 1-4 16,-4 4-3-16,-2 1-3 0,-5 4-2 0,-3 3-16 0,-5 2-20 0,-4 5-35 15,-5 4-43-15,-2 6-79 0,-5 2-101 0,-1 3-121 0,-6 7-130 16,1 5-68-16,-3 2-39 0,0 2-18 0,-2 5-11 0</inkml:trace>
  <inkml:trace contextRef="#ctx0" brushRef="#br0" timeOffset="38134.549">12055 5036 312 0,'0'-4'580'0,"0"1"9"15,0-1 9-15,0-1-89 0,2 2-135 0,-2-1-82 0,0 1-54 0,1-2-31 16,-1 3-21-16,0-1-8 0,0-1-7 0,0 1-8 0,0 1-8 16,2-1-12-16,-2 1-14 0,0 0-16 0,0 1-13 0,0 1-10 0,0 0-10 15,0 0-11-15,0 0-11 0,0 0-9 0,0 0-11 0,0 0-9 16,0 0-9-16,0 0-9 0,0 0-13 0,0 0-8 0,0 0-9 16,0 0-6-16,0 1-5 0,0 1-4 0,0 0-1 0,0 3 1 0,0 0-1 15,-2 1 1-15,2 0 2 0,-1 2 3 0,-1 3 2 0,-1 1 5 16,0 1 5-16,-2 3 4 0,0-1 6 0,-1 3 4 0,0 0 6 0,-1 2 0 15,-1-1 1-15,-1 2 1 0,1 1-1 0,0 0 1 0,0 0-3 16,-1 0-7-16,1 0-11 0,0 0-11 0,-3 0-13 0,5 1-15 0,-1-3-18 16,-1 2-25-16,3-1-25 0,-2-1-37 0,2-1-39 0,0-1-50 15,2-2-57-15,3-1-100 0,0-3-123 0,2 0-64 0,2-3-37 0,0 0-13 16,1-4-2-16</inkml:trace>
  <inkml:trace contextRef="#ctx0" brushRef="#br0" timeOffset="38516.2375">12072 4638 380 0,'-4'-10'613'0,"-4"-1"11"0,3 0-2 0,2 4-7 16,-2-2-125-16,2 3-183 0,1 0-103 0,-1 1-63 0,1 2-38 15,0 0-22-15,0 1-18 0,1 0-16 0,1 2-15 0,0 0-15 0,0 0-14 16,0 2-12-16,0 0-8 0,-2 1-5 0,2 3-2 0,0-1 0 15,0 2 2-15,0 1 3 0,0 2 4 0,0 1 5 0,0 0 3 16,0 1 4-16,0-1 1 0,0 1 1 0,2 0-2 0,1 1-1 0,-1-1-3 16,0-2-2-16,1 0-2 0,1 1-3 0,-1-2 0 0,0-3-2 15,2 1 1-15,-2-1 2 0,2-2 2 0,1-1-1 0,0 1 3 0,1-4 4 16,-1-2 1-16,3 0 3 0,-1-3 3 0,0 0 2 0,0-2 3 16,3-4 2-16,-3-1 2 0,2-1 1 0,-1-2 3 0,0-2 1 0,-2 1 4 15,-1-4 5-15,0 0 5 0,-1 1 6 0,0-2 6 0,-2 1 6 16,-1 0 6-16,-1 0 4 0,-1 2 1 0,-1 0-1 0,-1 4 0 15,-1-2-5-15,-2 3-6 0,2 1-7 0,-3 1-7 0,1 2-9 0,-1 2-11 16,-1 3-7-16,-1 1-10 0,-1 3-6 0,1 0-7 0,0 5-6 16,-3 2-11-16,-2 1-12 0,2 6-11 0,-1 1-14 0,-1 4-16 0,-1 2-18 15,4 5-22-15,-1 1-25 0,-1 1-31 0,4 5-33 0,1 1-52 16,2 0-61-16,1 2-84 0,1 0-96 0,3 1-50 0,3-2-30 0,1 0-9 16</inkml:trace>
  <inkml:trace contextRef="#ctx0" brushRef="#br0" timeOffset="39003.634">12161 5193 24 0,'0'-5'647'0,"0"1"12"0,0-1 13 15,0-1-1-15,0 1-9 0,1 2-126 0,-1 0-188 0,2-1-108 0,-2 1-71 16,2 2-43-16,-1 0-28 0,1-2-20 0,-1 3-16 0,-1 0-17 15,0 0-17-15,2 0-15 0,1 3-18 0,-1-1-12 0,0 3-11 16,1 0-5-16,0 0-6 0,1 4 1 0,-1 0 2 0,-1 2 3 16,1 1 6-16,-1 2 6 0,0 1 5 0,-2 1 3 0,0 2 2 0,-2-1 0 15,0 4 1-15,-1-2 2 0,-2 1 2 0,1 0 1 0,-1 1 2 0,0-2 2 16,0-1 1-16,-1-1 1 0,-1 0 2 0,2-1 2 0,0-2 1 16,0-3 5-16,0 1 3 0,0-3 6 0,2-2 7 15,-3 1 12-15,3-3 12 0,0 0 15 0,1-1 14 0,-1-2 7 0,3-1 6 16,0-1-1-16,-2-3 1 0,2 0-1 0,0 0-2 0,2-3-3 0,0-1-5 15,1-3-8-15,0 1-11 0,5-4-16 0,-2-2-25 0,0 0-22 0,3-3-22 16,1 1-14-16,1-3-8 0,2 0-6 0,1 0-2 0,-1 1-2 16,3-2-1-16,-2 1 1 0,0 2 0 0,1 2 3 0,-1 1 1 0,-2 0 7 15,0 3 8-15,-2 0 6 0,0 3 3 0,-2 1 2 0,1 1-1 16,-2 1-1-16,-1 2 0 0,-1 1 0 0,-2 3-1 0,3 0 1 16,-3 0 0-16,2 3 2 0,-2 1-1 0,2 2 1 0,0 1 0 0,-2 1 1 15,0 1 4-15,2 3 3 0,-2 0 4 0,0 2 3 0,-1 1 2 16,-1 0 1-16,1 2 1 0,0-1 0 0,-1 2 0 0,-1-1 1 15,2-1 2-15,-2 2 2 0,0-2 2 0,0 1 3 0,0-2 0 0,0 0 3 16,0 0 1-16,0-2 0 0,0-1 0 0,0 1-8 0,0-4-11 16,0-1-16-16,0 0-17 0,1-1-25 0,-1-1-26 0,2-1-35 0,-2-3-36 15,2 2-60-15,1-3-72 0,0-1-110 0,3-1-128 0,-3-3-72 16,2 2-46-16,0-4-14 0,1-2 0 0</inkml:trace>
  <inkml:trace contextRef="#ctx0" brushRef="#br0" timeOffset="39234.5612">12694 5312 535 0,'-3'-2'698'0,"-1"-1"20"0,3 1 17 0,-1 1 12 0,2 0-108 16,0-2-170-16,0 1-110 0,0 0-82 0,2 1-51 0,-1-1-34 15,1 0-22-15,1-1-17 0,0 3-19 0,1-2-20 0,3 0-23 0,-2-1-24 16,3 1-17-16,0-1-18 0,1 1-14 0,2-1-14 0,2 0-20 15,0 0-20-15,0-1-21 0,2 3-21 0,-2 0-21 0,2-2-21 16,0 1-24-16,0 1-25 0,0-1-32 0,1 2-37 0,-4 0-42 16,1 0-48-16,1 0-74 0,-3 2-85 0,0-1-79 0,-1 1-73 0,0 1-32 15,-6-1-10-15,2 3 5 0</inkml:trace>
  <inkml:trace contextRef="#ctx0" brushRef="#br0" timeOffset="39494.6546">12683 5540 21 0,'-5'3'645'0,"0"2"14"0,1-2 16 0,0 0 16 0,3-1-94 0,-1-1-148 16,2 1-102-16,0 0-79 0,0-2-52 0,0 2-37 0,0 0-21 15,2-2-14-15,-1 1-14 0,1 1-11 0,1-2-14 0,3 1-16 16,-1 1-16-16,1-2-13 0,1 0-13 0,4 0-11 0,-3 0-7 0,3 0-5 16,1 0-4-16,3 0-1 0,-2 0 0 0,2 0 1 0,2 0 1 15,-2 0-2-15,0-2-1 0,1 1-1 0,1 1-2 0,-4-3-1 16,5 1 1-16,-6 0-1 0,0 0 1 0,2 0 1 0,-3 1-1 0,-2-1 3 15,-1-1 0-15,0 0 0 0,0 0-2 0,-2 0-1 0,-1 1-10 16,-2-1-11-16,0-1-17 0,0 1-19 0,-1 1-26 0,-2-3-32 0,2 2-41 16,-2-1-43-16,0-1-75 0,-2 0-88 0,2 0-123 0,-2 0-144 15,-1 2-78-15,-2 0-46 0,2-2-16 0,-3 2-2 0,0 0 7 16</inkml:trace>
  <inkml:trace contextRef="#ctx0" brushRef="#br0" timeOffset="42615.8864">14168 5235 173 0,'4'-3'554'0,"-3"0"-18"0,1 2-38 0,-1-2-70 0,1-1-87 0,-2 1-53 15,2 1-39-15,-1-1-22 0,-1 1-18 0,0 0-10 0,0 1-8 16,0-1-7-16,0 2-8 0,0 0-7 0,0 0-9 0,0 0-10 15,0 0-9-15,0 0-10 0,0 0-12 0,0 0-10 0,0 0-10 0,0 0-10 16,0 0-8-16,0 0-11 0,0 0-11 0,0 0-8 0,-3 0-11 16,3 0-10-16,-2 0-11 0,-1 2-9 0,2-1-7 0,-1 1-6 15,-1 0-5-15,-2 1-2 0,-1 1-4 0,1 1-1 0,0 2-3 0,-3 1-2 16,-1 0 1-16,0 1-1 0,1 3 0 0,-5 0 1 0,4 2 1 16,-1-2 0-16,-1 3 1 0,2-1-1 0,0 1 0 0,1 0-1 15,1 1-2-15,0 0-1 0,1 1-4 0,1-1-3 0,2-1-4 0,0 1-1 16,1-2-2-16,2 1-1 0,0 0 0 0,2-1-1 0,1-2 0 0,0 1-3 15,4-1 0-15,1-1-4 0,1-3-4 0,0 0 0 0,4-1-2 16,1-2 2-16,1-1 0 0,2-1 1 0,1-3 1 0,0 0-1 16,4 0 2-16,-2-3 1 0,0-2 1 0,2-2 3 0,-1 0 4 0,-1 0 5 15,1-2 7-15,-2 0 7 0,-2-2 7 0,2 1 8 0,-5 0 6 16,0-2 9-16,-2 0 9 0,-1 1 8 0,-2-1 7 0,-3-1 6 16,-1 1 6-16,0 0 4 0,-3-1 4 0,-2 0 1 0,-2 2 1 0,0-2-1 15,-4 0 0-15,0 1 0 0,-4 2-3 0,1-3-3 0,-4 1-2 16,-1 1-3-16,-1-1-1 0,-2 0 1 0,1 2 0 0,-1-2 3 0,-2-1 1 15,3 3 3-15,-2-1 1 0,1-1 2 0,0 0 2 0,1 0-1 16,1 1 0-16,2-3 0 0,-1 2-3 0,4-1-5 0,0 0-6 16,1 0-9-16,1-2-12 0,4 0-13 0,0 2-14 0,3-2-13 0,1-2-14 15,1 2-12-15,3-1-10 0,-1 1-9 0,3-1-8 0,2 1-4 16,1 0-5-16,-1 2-2 0,2 0-2 0,2 3-1 0,0-2 3 0,0 3 4 16,-1 1 4-16,0 3 7 0,2 0 5 0,-2 3 6 0,-1 0 5 15,2 4 5-15,-4 0 4 0,2 5 4 0,-1 0 2 0,-3 2 3 16,2 3 4-16,-3 4 3 0,-2 1 4 0,-1 3 3 0,-2 1 3 0,-2 1 3 15,-1 4 4-15,-2 1-4 0,-3 0-8 0,-1 2-21 0,-2 2-23 0,-2 2-40 16,-1-2-45-16,1 1-66 0,-1-1-75 0,1 1-105 0,1-2-119 16,-2 2-65-16,2-6-35 0,0 1-21 0,4-1-12 0</inkml:trace>
  <inkml:trace contextRef="#ctx0" brushRef="#br0" timeOffset="43365.276">14927 5416 25 0,'0'-5'587'16,"0"1"12"-16,0-2 13 0,0 3-74 0,2-2-117 0,-1 2-82 15,-1 0-61-15,2-1-36 0,-1 1-22 0,-1 1-13 0,2-1-9 0,-2 3-11 16,2-4-9-16,-1 4-12 0,-1-1-15 0,0 1-12 0,0 0-17 16,0 0-12-16,0 0-16 0,0 0-15 0,0 0-16 0,0 0-15 15,0 0-15-15,0 0-14 0,0 1-10 0,0 3-9 0,0-1-8 0,0 1-4 16,0-1-4-16,-1 3-2 0,-1 1-1 0,2 1 0 0,-2 1 0 15,-1 0-3-15,0 3-5 0,1 0-5 0,-5 2-9 0,4-1-14 0,-2 2-19 16,0-1-26-16,-1 3-31 0,-1 0-39 0,1-1-42 0,0 1-75 16,-1 0-91-16,1 0-104 0,0 0-112 0,0-3-56 0,1 1-27 15,0-3-11-15,3 0 1 0</inkml:trace>
  <inkml:trace contextRef="#ctx0" brushRef="#br0" timeOffset="45015.8516">15850 5061 450 0,'0'0'518'0,"0"0"-23"0,-1-2-61 16,-1 2-80-16,2 0-57 0,0-1-44 0,0 1-27 0,-1-2-18 15,1 2-13-15,0 0-11 0,0 0-7 0,-2-2-10 0,2 1-7 0,0 1-9 16,0-2-6-16,0 1-4 0,0 0-5 0,0-2-5 0,0 1-1 16,0 1-5-16,0-2 0 0,0 1-2 0,0 0 0 0,0 0 0 0,0 0-2 15,0 1-1-15,0-2-1 0,0 0-5 0,0 0-6 0,0-1-8 16,0 2-6-16,2-1-9 0,-2 0-6 0,1-2-7 0,-1 3-8 15,2-3-8-15,-1 0-8 0,1 0-9 0,1 1-6 0,-1-2-7 0,-1-1-6 16,1 2-4-16,2-2-4 0,0 1-3 0,-1-2-3 0,2 1-3 16,-2-1-1-16,0 1-3 0,2 0-1 0,-2-1-2 0,3 0 1 0,-1 1-1 15,-2-2-2-15,3 1-1 0,-2 2-1 0,1-1-1 0,-1 1 0 16,1 2-2-16,-2-3-2 0,0 2-3 0,2 2-1 0,0-1-2 16,0 1-3-16,-1 1-1 0,-1 1-3 0,3-1 0 0,-1 1-2 0,0 1-2 15,2 1-3-15,-2 1-1 0,3-1-4 0,-1 3-6 0,-1-1-3 16,3 2-3-16,-2 0-3 0,1 4-5 0,0-1-6 0,-1 2-8 0,2 1-5 15,-5 1-4-15,1 3-4 0,0-1-4 0,-2 3 0 0,-1 0-1 16,-2 2 3-16,-2-1 8 0,-1 3 2 0,-2-2 5 0,-1 3 5 16,-4-2 5-16,-1 0 9 0,-2 0 9 0,-2 0 8 0,0-1 7 0,-3 0 5 15,0-2 7-15,-1-1 4 0,2 0 4 0,1-3 2 0,-3 0 4 0,5-3 3 16,-2 0 4-16,3-2 7 0,1 1 6 0,2-4 8 0,1 0 8 16,1 0 5-16,0-1 7 0,3-1 4 0,2-1 6 0,0-1 5 15,1 1 3-15,1-1 2 0,1-1 1 0,0 0-2 0,0 0-5 16,1 1-6-16,3-1-8 0,-3 0-8 0,4 0-10 0,0 0-8 0,2-1-6 15,1 0-8-15,0 1-6 0,2-2-4 0,2 2-7 0,1-1-2 16,1-1-3-16,-1 2-1 0,4 0 0 0,-2 0-8 0,2 0-10 0,1 0-15 16,-3 0-16-16,4 2-21 0,-1-1-21 0,0-1-25 0,0 2-27 15,-1 0-34-15,1 1-42 0,1-1-59 0,-1-1-68 0,0 2-103 16,-1-1-119-16,1-1-59 0,1 1-29 0,-2-1-5 0,1 1 7 0</inkml:trace>
  <inkml:trace contextRef="#ctx0" brushRef="#br0" timeOffset="45214.9512">16599 5271 33 0,'-4'3'671'16,"0"-1"2"-16,-1 0 4 0,1-1 2 0,1 1 3 0,1 1-125 16,1-1-188-16,-1 0-120 0,-1 1-89 0,1 2-49 0,1-1-35 0,-1 0-14 15,-1 2-7-15,0 1-3 0,-1 1-5 0,0 1-4 0,1 1-5 16,1 2-5-16,-2 0-6 0,0 2-13 0,0-1-15 0,0 2-25 0,-2 1-30 15,2-1-41-15,-3 4-45 0,2-3-64 0,1 2-70 0,-1-1-126 16,-1 0-153-16,1 0-82 0,0-1-46 0,0 1-21 0,2 0-11 16,-2-2 1-16</inkml:trace>
  <inkml:trace contextRef="#ctx0" brushRef="#br0" timeOffset="45765.7639">17341 4867 531 0,'2'-5'559'0,"-1"0"7"0,-1 1-71 0,2-3-112 15,-1 4-71-15,-1-2-52 0,0 3-32 0,0-1-19 0,0-1-10 16,0 3-7-16,0-2-11 0,0 2-9 0,-1 1-12 0,-1-3-13 0,2 3-15 16,0 0-18-16,0 0-15 0,-1 0-16 0,-3 3-16 0,1-2-12 15,0 2-11-15,-2 0-9 0,-1 2-8 0,-3 0-6 0,1 4-6 0,-1-1-4 16,-3 2-3-16,1 3-3 0,0 2-2 0,-5 2 0 0,3 0 1 15,-1 1-2-15,1 3 1 0,-1 1 0 0,2 0-2 0,-1 0 0 0,0 2-2 16,4-1-3-16,-2 1-1 0,3 1-4 0,2-2-6 0,1 2-5 16,1-3-7-16,3 2-9 0,1-2-8 0,1-1-8 0,1-1-7 15,1-1-9-15,2 0-5 0,2-2-6 0,2-1-5 0,0-2-6 16,1-2-4-16,2-2-2 0,0-1-2 0,0-2 1 0,2 0 5 0,1-4 7 16,0 0 9-16,2-3 7 0,-2-3 10 0,1 0 9 0,-2-2 10 15,1-1 9-15,0-3 12 0,-2-1 12 0,-1 0 14 0,0-2 13 0,-3-1 15 16,0 0 17-16,-2-1 11 0,-2 0 11 0,-1-2 10 0,-2 3 6 15,-2-2 4-15,-2 1 2 0,-1 2-2 0,-2-1-2 0,-3 2-4 0,-1 2-5 16,0 0-6-16,-4 2-10 0,0-1-10 0,0 4-13 0,-4 1-12 16,4 1-12-16,-2 2-17 0,0 2-26 0,2 1-24 0,-2 2-26 15,1 2-37-15,4 1-42 0,-1 4-58 0,2 0-62 0,4 1-119 0,0 2-147 16,2 0-75-16,3 1-42 0,3 3-21 0,2-4-10 0</inkml:trace>
  <inkml:trace contextRef="#ctx0" brushRef="#br0" timeOffset="45965.664">17727 5375 167 0,'0'-2'720'0,"0"-1"0"0,0 1-2 0,0 0-4 16,0 2-50-16,0 0-77 0,0 0-150 0,0 0-191 0,0 0-107 15,1 0-71-15,-1 4-37 0,2-3-25 0,-1 3-11 0,-1 3-4 0,2-1-5 16,0 3-4-16,-2 1-12 0,1 1-15 0,-1 2-19 0,0 1-23 15,-1-1-29-15,1 4-33 0,-4-1-47 0,3 2-53 0,-1 1-102 16,-1-2-129-16,0-1-86 0,-1 2-66 0,1-1-33 0,-1-1-16 0,1-3 1 16</inkml:trace>
  <inkml:trace contextRef="#ctx0" brushRef="#br0" timeOffset="46482.465">18291 4870 155 0,'-5'-10'674'16,"5"0"9"-16,-1-2 13 0,-1 3 17 0,2 1-76 0,-2-2-123 0,2 3-106 15,0 1-97-15,0-1-55 0,0 1-33 0,0 1-19 0,0 0-11 16,0 1-13-16,0 3-14 0,0-3-20 0,0 1-21 0,0 3-24 0,0 0-23 15,0 0-22-15,0 0-21 0,0 0-16 0,0 0-16 0,2 0-11 16,0 0-8-16,-1 0-6 0,4 0-3 0,-2 0 1 0,2 3 0 16,-1-3 2-16,3 4 1 0,1-3 2 0,3 1 0 0,2 0-2 0,0 3-4 15,2-5-5-15,2 2-5 0,2 1-4 0,0-1-1 0,3-1-5 16,-1-1-5-16,3 0-2 0,-2 0-5 0,1-1-2 0,-2-1-2 0,1 0 1 16,-2 1 4-16,-2-1 5 0,1-3 8 0,-3 3 9 0,0-1 12 15,-5-1 15-15,1 1 16 0,-2 3 13 0,-2-2 14 0,-1 0 11 16,-2-1 11-16,-2 1 6 0,1 1 3 0,-3 1 2 0,1-2-2 0,-2 2 0 15,0 0-3-15,0 0-6 0,0 0-7 0,-2 2-9 0,1-1-12 16,-1 3-9-16,-1-1-8 0,0 2-8 0,-1 0-7 0,-1 4-3 0,-2 1-4 16,1 1-3-16,-2 1 1 0,0 3 0 0,0 2 0 0,0 1 0 15,0 0 5-15,-3 4 0 0,5 0 2 0,-1 1-1 0,-1 0 1 16,2 2-1-16,0 1-1 0,0 1 1 0,-1-1-1 0,2-1-1 0,-1 1 0 16,3-2-5-16,-2 2-2 0,2-2-8 0,-2 1-8 0,2-3-11 15,-2 0-10-15,2 0-11 0,-3-3-10 0,5 0-10 0,-3-2-11 0,1 0-10 16,0-2-13-16,0-3-11 0,-1-1-11 0,1-1-12 0,2 0-12 15,-1-3-8-15,-1 1-5 0,0-3-12 0,0-1-12 0,0-1-20 16,-1-1-24-16,4-2-46 0,-3-2-57 0,0-1-75 0,0-4-82 0,0 2-44 16,-2-3-25-16,2-2-10 0</inkml:trace>
  <inkml:trace contextRef="#ctx0" brushRef="#br0" timeOffset="46647.7066">18395 5128 178 0,'-1'-2'610'0,"-1"2"12"0,0-1 12 0,2 1-54 0,0 0-87 15,0 0-88-15,0 0-87 0,0 0-56 0,0 0-42 0,2-1-27 16,0 1-16-16,-1-3-16 0,2 3-14 0,1 0-13 0,0-2-14 0,5 1-13 16,0 1-14-16,0-3-17 0,5 1-17 0,-1 0-25 0,6 0-25 15,-1-1-29-15,3-2-29 0,1 2-31 0,4-2-30 0,-4 2-33 0,5-2-36 16,-2 0-42-16,4 0-44 0,-3 1-75 0,1 1-89 0,2-2-94 16,-4 3-99-16,1-3-44 0,-3 2-16 0,2-1 3 0</inkml:trace>
  <inkml:trace contextRef="#ctx0" brushRef="#br0" timeOffset="46952.3526">19263 5346 524 0,'0'0'647'0,"0"0"11"15,0 0 4-15,0 0 0 0,0 0-119 0,0 0-178 0,0 0-106 0,0 0-69 16,0 0-43-16,0 0-30 0,0 0-18 0,1 0-11 0,-1 3-12 16,0-1-12-16,0 0-12 0,0 3-14 0,0 0-13 0,0 0-14 15,0 2-8-15,0 3-10 0,0-2-8 0,-1 5-6 0,-2-1-11 16,0 1-9-16,0 2-20 0,-4 2-22 0,2 1-40 0,-3 1-44 0,-2 1-79 15,-2 0-95-15,-2-1-109 0,1 3-118 0,-1 0-63 0,-2-2-37 16,-2 0-16-16,2 0-5 0</inkml:trace>
  <inkml:trace contextRef="#ctx0" brushRef="#br0" timeOffset="58048.177">20091 4780 419 0,'0'-7'492'0,"0"0"-68"0,0 0-102 0,0 1-74 0,2-1-56 15,-1 1-35-15,-1-2-22 0,2 2-11 0,0-2-8 0,-2 3-6 16,1-1-5-16,-1 2-5 0,2-3-5 0,-1 2-2 0,-1-2-3 15,2 2-4-15,0 1-3 0,-2 0-2 0,0-2-2 0,0 2-2 0,1 0-2 16,-1 0 0-16,0 2 0 0,0-1-3 0,0 0-1 0,0 0-5 16,0 2-6-16,0 0-6 0,0-1-6 0,0 2-6 0,0 0-6 15,0 0-7-15,0 0-4 0,0 0-7 0,0 0-7 0,0 0-7 16,0 0-7-16,0 0-7 0,0 0-6 0,0 0-5 0,0 0-7 0,0 0-5 16,0 2-3-16,0 0-2 0,0 1-2 0,0 0 1 0,0 0 0 15,0 2 0-15,0 0 3 0,0 2 4 0,0 1 2 0,-1 2 6 0,1-1 3 16,-2 1 7-16,0 2 6 0,2 0 5 0,-3 2 5 0,2 2 3 15,-1 0 3-15,0 0 2 0,-1 2 2 0,0-1 0 0,0 3 0 16,-1-1 2-16,0 0 1 0,3 0-1 0,-6 1 0 0,6-1-1 0,-4 0 0 16,1-1-1-16,1 1 0 0,0-2 0 0,-3-1 0 0,5 2-1 15,-3-4 0-15,1 1 1 0,0-1-1 0,0 0 1 0,-1-2 1 0,1-1-3 16,2 1-5-16,-1-3-11 0,0 1-17 0,-2-2-25 0,4 2-31 16,-1-3-44-16,1 1-49 0,0 0-99 0,0 0-126 0,0-1-90 15,0-2-72-15,0 2-39 0,1-3-20 0,1-1-10 0</inkml:trace>
  <inkml:trace contextRef="#ctx0" brushRef="#br0" timeOffset="58301.3299">20632 5046 1 0,'-4'0'779'0,"0"0"-20"0,3 0-36 16,-1 0-19-16,0 0-9 0,2 0-133 0,-1 0-198 0,1 0-131 16,-2 0-99-16,0 3-62 0,2-3-40 0,0 1-21 0,0 0-8 0,0 2-4 15,0 1-1-15,0-1-3 0,-1 2-1 0,-1 0-5 0,2 3-2 16,-1 0-1-16,1-2 1 0,-4 4 2 0,1-2 3 0,2 2 0 0,-3 0-2 16,0 0-10-16,2 2-15 0,-2 0-20 0,0-1-22 0,0-1-31 15,-3 3-36-15,2-1-53 0,-1-2-60 0,2 2-114 0,-3 0-139 0,1-1-82 16,-1 1-49-16,-2-4-22 0,3 2-9 0</inkml:trace>
  <inkml:trace contextRef="#ctx0" brushRef="#br0" timeOffset="59531.2773">21299 4651 416 0,'0'-3'378'0,"1"0"-47"0,-1 0-52 16,2 1-39-16,-1 0-33 0,-1-1-22 0,2 1-21 0,0-1-9 15,-1 3-4-15,-1-2-4 0,2-1 0 0,-1 1-2 0,-1 0-1 16,2 1-1-16,-2-2-2 0,3 2-2 0,-3-2-5 0,2 3-5 0,0 0-6 15,-2 0-6-15,0 0-8 0,0 0-8 0,0 0-9 0,0 0-8 16,0 0-11-16,0 0-11 0,0 0-11 0,0 0-10 0,0 0-12 0,0 0-12 16,0 0-13-16,0 0-11 0,0 0-11 0,-2 3-6 0,0-2-4 15,2 2-3-15,-3 0 0 0,3 2-1 0,-2-1 2 0,1 2 1 0,-1-1 2 16,1 3 3-16,-3 2 4 0,1 0 5 0,0 0 5 0,-1 2 6 16,1 0 6-16,-2 0 2 0,1 2 2 0,0-2 1 0,0 1 0 0,1-1-1 15,0 0 1-15,-1-1-1 0,1-1-2 0,1 0 0 0,0 0-1 16,1-3 0-16,-1-1 3 0,0 1 1 0,2-3 2 0,0 1 2 15,0 0 4-15,0-3 3 0,0-1 2 0,0 1 3 0,0 0 3 0,0-2 2 16,4 0 4-16,-3 0 2 0,3-2 1 0,-1 2-2 0,3-3 0 16,2 1-2-16,0 0-2 0,0-3-5 0,2 2-5 0,3-1-4 0,0-1-5 15,0 0-3-15,2-1-5 0,0 2-3 0,2-1-3 0,-3 0-4 16,3 1-1-16,-4 0-3 0,4 1 0 0,-4 0-1 0,0 1-3 0,3-1-1 16,-3 3-1-16,-1 0-1 0,-1 0-1 0,1 3-2 0,-2-1 1 15,0 2-2-15,0 1 0 0,-2 0 0 0,1 2 1 0,-1 1-1 16,1 2 2-16,-4 0 1 0,1 2 0 0,-1 0 5 0,0 2 2 0,-2 1 3 15,-1-1 3-15,0 3 3 0,-2-2 1 0,0 1 1 0,-2-1 4 16,-3 0-1-16,1 1 0 0,0 0 1 0,-1-3 0 0,-2 2 2 16,1-3-1-16,-3 0 0 0,-1 0 1 0,2-4-2 0,-3 1-3 0,0-2-5 15,1 1-7-15,-2-2-14 0,1-2-15 0,-1 1-21 0,-1-3-22 0,1 0-32 16,-2-2-36-16,3 0-52 0,-3-4-61 0,3-2-92 16,0-1-112-16,-2 1-66 0,2-5-46 0,3-1-20 0,-3 0-9 0</inkml:trace>
  <inkml:trace contextRef="#ctx0" brushRef="#br0" timeOffset="59690.9672">21380 4625 544 0,'0'-5'641'0,"1"1"15"15,-1-1 15-15,2 3-93 0,-1-1-145 0,2 0-95 0,-1 0-74 16,1-1-51-16,0 1-40 0,2 1-28 0,1-1-24 0,1 0-18 0,2 0-19 16,1 0-17-16,-1 0-18 0,5-1-21 0,1-1-24 0,0 3-27 15,1-3-24-15,5 2-25 0,-1-1-23 0,-1 1-27 0,5-1-30 16,0 3-38-16,-1-2-41 0,1-1-73 0,1 2-88 0,1 0-92 0,0-1-93 15,0 1-44-15,-1 1-18 0,-1 1-1 0</inkml:trace>
  <inkml:trace contextRef="#ctx0" brushRef="#br0" timeOffset="59998.0215">22105 5053 288 0,'3'1'625'0,"1"-1"15"16,-3-1 13-16,3 1-46 0,0-2-71 0,-3 0-100 0,2-1-110 15,1 1-66-15,-3-1-44 0,1 0-28 0,-1 0-19 0,3 0-16 16,-3 2-15-16,1-1-15 0,0-1-18 0,-2 3-17 0,1-1-14 0,-1 1-19 16,0 0-18-16,0 0-18 0,0 0-18 0,0 0-16 0,0 0-13 0,0 0-9 15,0 1-6-15,0 2-3 0,0-1-2 0,0 2 1 0,-1 1-1 16,1-1 2-16,-4 2 2 0,3 0 4 0,-3 1 4 0,1 3 7 15,0-1 5-15,-2 2 3 0,0 2-1 0,0-1-7 0,-2 1-13 0,1 1-16 16,-2 1-19-16,0-2-23 0,0 4-26 0,-2-3-30 0,2 2-32 16,-1-1-39-16,1 0-43 0,2 0-76 0,-1-2-89 0,0 0-78 0,2 0-69 15,0-1-32-15,4-2-11 0,1-2 3 0</inkml:trace>
  <inkml:trace contextRef="#ctx0" brushRef="#br0" timeOffset="60498.9978">22839 4863 81 0,'5'-17'623'16,"-1"2"11"-16,-3 0 10 0,2 0 9 0,1 2-95 0,-3-2-147 0,1 1-104 16,0 1-82-16,-1-2-50 0,2 1-38 0,-3 2-20 0,2-2-14 15,0 1-10-15,-1 1-12 0,-1-1-14 0,0 2-12 0,0-1-12 16,0 2-14-16,-1-1-10 0,-3 2-11 0,3-1-7 0,-2 1-7 0,-1 1-6 15,1 0-5-15,-2 1-4 0,0 2-5 0,0-2-4 0,-3 3-3 16,-2 0-1-16,-1 0 1 0,0 3 0 0,0-1 3 0,-5 2 0 16,2 2 5-16,-2 1 0 0,0-1 2 0,-1 5 3 0,1-2 4 0,-1 2 4 15,-1 2 3-15,1 1 2 0,1 0 3 0,2 3-2 0,-2-3-2 16,5 2-2-16,0 2-2 0,0-2-4 0,1 1-2 0,4 1-2 0,-2 0-2 16,5-2 0-16,0 1-3 0,1-3 0 0,2 2 1 0,0-1-1 15,3-1 1-15,-1-3 4 0,4 1 1 0,0 1 3 0,1-4 1 16,3-2 3-16,0 0 1 0,1-2 1 0,1-1 2 0,3-2 2 0,-2 0 3 15,4-3 5-15,-1 2 4 0,2-4 5 0,0 0 7 0,-2 0 9 16,2-1 8-16,-2 0 9 0,-1 1 11 0,1-1 11 0,0 0 13 0,-3 3 11 16,1-3 11-16,-3 4 9 0,-1-3 9 0,0 2-1 0,-2 2-1 15,-3-1-7-15,2 1-8 0,-2 0-9 0,0 3-10 0,-1 0-11 16,-3 0-10-16,1 3-11 0,-1 0-9 0,3 1-12 0,-4 1-9 0,1 2-11 16,-1 1-7-16,2 2-4 0,-1 3 0 0,-1 2 1 0,0 2 2 15,0 0 3-15,0 3 1 0,-1 1 2 0,-1-1 2 0,1 4 2 0,-1-1-2 16,-1 2 1-16,0-1 0 0,-1-2 2 0,-1 2-1 0,1-3-1 15,-1 1-2-15,1-2-8 0,0 0-11 0,-1-1-18 0,2-3-21 16,-2 1-27-16,1-1-27 0,-1-2-36 0,2-2-38 0,2 0-54 0,1-2-60 16,0-1-117-16,0-1-143 0,0-1-89 0,1-2-62 0,1-3-25 15,1 1-7-15,0-3 7 0</inkml:trace>
  <inkml:trace contextRef="#ctx0" brushRef="#br0" timeOffset="70730.9917">11421 6600 21 0,'0'-3'78'0,"2"1"0"15,-2-1 2-15,0 1 3 0,0-1 7 0,0 1 6 0,2-1 4 0,-2 1 1 16,0 0 1-16,0-2-2 0,0 3 1 0,1-2 5 0,-1 1-3 16,0 0-3-16,0-1 1 0,0 1 1 0,2 2 0 0,-2-2 1 15,0-1-4-15,3 1-4 0,-2 1-1 0,-1-1-1 0,0 0 2 16,2 2-1-16,-2-2-1 0,1 1-1 0,-1 1-1 0,0 0 2 0,0 0-1 15,0-2-2-15,0 2-2 0,2-1-4 0,-2 1-3 0,0 0-2 0,0 0-5 16,0-2-3-16,0 1-3 0,0 1-4 0,2 0-3 0,-2 0-4 16,0 0-4-16,0 0-5 0,0-2-5 0,0 2-5 0,0 0-3 15,0 0-4-15,0 0-4 0,0 0-5 0,0 0-2 0,0 0-3 0,0 0-3 16,0 0-3-16,0 0-2 0,0 0-3 0,0 0-3 0,0 0-1 16,0 0-1-16,0 0-2 0,0 0-1 0,0 0-3 0,0 0 0 0,0 0-3 15,0 0-2-15,0 0-3 0,0 0-1 0,0 0-3 0,0 0-2 16,1 2-3-16,-1-2 0 0,0 0-3 0,0 3 0 0,0-2 0 15,0 1-1-15,0 1 0 0,0-1 1 0,0 3 1 0,0-2 2 0,0 1 1 16,2 3 0-16,-1 1 3 0,-1-1 3 0,0 0 2 0,0 2 3 0,0 0 3 16,0 2 3-16,0 1 2 0,0 0 0 0,0 1 4 0,0 1 0 15,0 0 2-15,0 2 2 0,0 0 2 0,0 1 2 0,-1-1 1 16,-1 4 2-16,2-3-1 0,-3 2 1 0,1 0 1 0,1 1-1 16,-1-1 0-16,-2 1-1 0,2 1 1 0,1-2-1 0,-3 1 0 0,3-2 1 15,-1 1-2-15,-1 1 0 0,1-2 0 0,-1 0 0 0,2-2-2 0,-1 1-3 16,0-2-3-16,2-1-9 0,-1 1-9 0,-1-1-9 0,2-2-14 15,-2 0-13-15,2-2-16 0,0 0-16 0,-2-1-19 0,2-1-22 16,-2-3-25-16,2 1-20 0,0 0-22 0,0 0-18 0,0-3-18 0,0-3-36 16,0 0-46-16,0 0-51 0,0 0-56 0,4-1-32 0,-2-4-18 15</inkml:trace>
  <inkml:trace contextRef="#ctx0" brushRef="#br0" timeOffset="71047.0093">11418 6696 342 0,'-1'-11'471'0,"-1"2"-45"0,0-2-65 0,2 3-74 0,-3 0-49 16,3 0-38-16,0 1-23 0,0-1-19 0,0 3-12 0,0-3-9 15,0 2-11-15,0 0-9 0,3 0-13 0,-1 1-13 0,0 0-13 0,-1-2-15 16,2 2-12-16,2-2-12 0,1 2-10 0,-1 0-9 0,3-2-6 16,0 1-6-16,4-2-6 0,0 2-4 0,-1-1-3 0,6 0-3 0,-4 0-1 15,4 2-1-15,0-2 0 0,-1 1 0 0,1 2 0 0,1-1 0 16,-1 2-1-16,-1 0-2 0,0 2-1 0,-1-1-3 0,0 1-2 15,-2 1-2-15,-1 3-1 0,-1-1-1 0,1 1 1 0,-2 2-1 0,-3 1 3 16,-1 0 1-16,-1 3 2 0,-2-1 4 0,0 2 2 0,-3 1 6 16,-3 1 4-16,0-2 6 0,-2 4 5 0,-1-2 4 0,-2 1 3 15,-3 1 3-15,-2-1 3 0,-1 1-1 0,1-1 3 0,-1 1 0 0,-2-2-1 16,2 1 2-16,-2-2-4 0,2-1-7 0,-2 1-16 0,3-1-20 16,-2-2-31-16,4-1-35 0,-2 1-55 0,4-4-70 0,1 0-103 15,1 0-123-15,0-1-67 0,2-3-39 0,0 0-24 0,3 0-15 0</inkml:trace>
  <inkml:trace contextRef="#ctx0" brushRef="#br0" timeOffset="72614.4684">12012 6471 387 0,'-1'-3'465'0,"-1"1"-36"0,2 1-62 16,0-1-75-16,0-1-53 0,0 2-44 0,0-1-26 0,0-1-18 0,0 2-14 15,0 1-11-15,0-2-10 0,0 2-8 0,0-3-8 0,0 3-8 16,0 0-6-16,0 0-5 0,0-1-5 0,-2-1-4 0,2 2-3 0,0 0-5 15,0 0-4-15,-2 0-5 0,0-3-2 0,2 3-1 0,0 0-4 16,-3 0-3-16,1 0-6 0,2 0-5 0,-1 0-6 0,-1 0-5 16,-1 0-8-16,0 0-4 0,0 3-7 0,-1-3-6 0,-1 3-4 0,0 0-3 15,-2 0-2-15,2 0-3 0,-3 3-1 0,-1-1-2 0,1 2 0 16,-2 1-1-16,1 0 0 0,-2 1 0 0,0 3 1 0,0-2 1 0,1 2 3 16,-1 0 0-16,0 1 2 0,3-1 2 0,0 2 2 0,0-1 2 15,-1 2 1-15,4-2 3 0,-1-1 2 0,1 3 2 0,2-3 0 16,0 1 2-16,1-1-1 0,-1 0 1 0,3-3-1 0,3 3 2 0,-1-3-3 15,1-1-1-15,0 0-2 0,2 1-1 0,1-3-2 0,-1-1-2 16,3-2 0-16,-2 0-3 0,2 0-1 0,2-3-1 0,2 0-3 0,-2 0 0 16,1-3-2-16,1-2 1 0,1 1-2 0,1-2 0 0,-1-2 0 15,1 2 2-15,-1-4 1 0,-2 0 3 0,3 1 1 0,-3-1 2 16,0-2 4-16,-1 0 2 0,-1 0 4 0,0-1 4 0,-2 1 2 0,-2-2 5 16,-2 1 1-16,0-1 3 0,0 0 4 0,-3 2 1 0,0-3 2 15,-1 3 0-15,-2-1-2 0,-1 1 0 0,0 1-3 0,-1 1-2 0,-3 1-3 16,0-1-4-16,2 3-3 0,-1 2-5 0,-2-1-3 0,1 1-3 0,-1 1-9 15,0 1-12-15,0 1-17 0,3 1-16 0,-1 1-21 0,-1 1-22 16,-1 1-25-16,3 1-26 0,-1-1-32 0,3 2-30 0,-1 2-45 16,-1-1-48-16,4 2-77 0,1-2-88 0,1 3-49 0,1-1-28 0,1 0-7 15</inkml:trace>
  <inkml:trace contextRef="#ctx0" brushRef="#br0" timeOffset="72963.9383">12262 6476 478 0,'2'-4'630'0,"-1"0"15"0,-1-1 15 0,0 1-89 16,0-1-138-16,-1 2-92 0,-1-1-69 0,2-1-44 0,-3 3-34 0,1 0-25 15,-1-1-23-15,2 1-22 0,-1 1-22 0,-1-1-22 0,0 2-21 16,1 0-20-16,1 0-16 0,-2 2-15 0,-1-1-13 0,1 3-7 16,-2-1-9-16,2 2-3 0,-2 0-4 0,-1 1-3 0,0 1 0 0,1 1-1 15,0-1 1-15,0 1-2 0,2 2 0 0,-1 1 0 0,1-1-1 16,1 1-1-16,1-1-1 0,1 1-3 0,1-1-2 0,-1 1-2 0,3-1-2 15,-1 0-1-15,4 0-1 0,-1 0-1 0,1-1-2 0,1 0 2 16,3-1 1-16,-2 1 0 0,0-1 1 0,2-1 2 0,2 0 3 0,-2-1 1 16,1 0 4-16,0 0 4 0,-1-1 1 0,-1 1 6 0,2-3 1 15,-3 1 5-15,-1-1 4 0,0 0 3 0,-1-1 3 0,-2 2 2 16,-1-3 3-16,-2 3 0 0,1-3 1 0,-2 1 1 0,-2-1 0 0,1 3 5 16,-2-4 0-16,-1 4 2 0,-5-1 1 0,3 0 3 0,-4-1 1 15,1 3 1-15,-5-2 0 0,1 3-3 0,-3-1-5 0,0-1-7 16,1 1-9-16,0 1-10 0,-2-3-16 0,4 1-15 0,-1-1-17 0,1-1-17 15,1 0-22-15,2-2-25 0,2 2-31 0,0-2-47 0,2-2-53 16,2 0-62-16,0-3-62 0,1 1-50 0,3-2-43 0,0-2-24 0,2-1-18 16</inkml:trace>
  <inkml:trace contextRef="#ctx0" brushRef="#br0" timeOffset="73209.5723">12485 6298 382 0,'5'-3'605'0,"-1"-2"7"0,0 2 4 0,-3-1-75 15,2 3-114-15,-3-1-104 0,2 2-101 0,-2 0-64 0,0 0-44 16,0 2-32-16,2-1-23 0,-1 3-19 0,-1 0-13 0,0 2-10 0,2 1-10 16,-1 0-6-16,-1 3-3 0,0 0-2 0,2 4 1 0,-2-2 1 15,0 3 3-15,0 1 1 0,2-1 3 0,-2 2 0 0,0 1 1 16,0-2-1-16,0 4 0 0,0-3-1 0,0 2 1 0,0-1 1 0,0 0 0 16,0-1 2-16,0 0 0 0,0 1 2 0,0-1 1 0,1-1 2 15,-1-1 1-15,0 1-6 0,2-2-9 0,0 0-6 0,-2-2-6 0,1-1-8 16,-1 0-11-16,4 0-15 0,-4-4-20 0,2 2-23 0,-2 0-24 15,3-3-30-15,-1 0-30 0,-1-1-29 0,1-3-30 0,1 0-47 16,-1 0-58-16,-2-2-75 0,3-2-83 0,0-1-48 0,2-1-29 0</inkml:trace>
  <inkml:trace contextRef="#ctx0" brushRef="#br0" timeOffset="73432.6045">12449 6515 194 0,'-7'0'583'0,"3"-2"-6"0,-4 1-23 0,5-1-32 0,0 2-94 15,-1-2-124-15,3 2-76 0,-1 0-50 0,2 0-34 0,0 0-26 16,0 0-19-16,0 0-16 0,0 0-14 0,0 0-15 0,0 0-12 16,0 0-13-16,0 0-10 0,0 0-7 0,2 0-5 0,-1 0-3 0,1 0-2 15,1 0-2-15,0 0 0 0,3 0-1 0,-1 0-2 0,0 0-1 16,1-1-5-16,1 1-2 0,2-2-6 0,-1 2-6 0,3-2-5 16,0 2-7-16,0-3-10 0,1 3-11 0,1-4-16 0,-1 3-17 0,0-1-18 15,3 0-21-15,-2-1-23 0,0 1-25 0,-1 2-31 0,1-2-35 16,0 1-54-16,0-1-65 0,-2 2-69 0,0-2-69 0,0 2-34 0,0 0-13 15</inkml:trace>
  <inkml:trace contextRef="#ctx0" brushRef="#br0" timeOffset="73797.4701">12914 6629 255 0,'-4'-1'623'0,"0"-1"13"0,0 1 3 0,1 0-1 16,0-2-117-16,1 3-176 0,-1-3-101 0,3 3-63 0,-1-2-35 15,1 1-20-15,-2 1-11 0,2 0-7 0,0 0-10 0,0 0-14 16,0 0-12-16,0-2-11 0,0 2-10 0,0-2-10 0,2 1-5 15,-2 1-5-15,0 0-4 0,0 0-4 0,0 0-3 0,1-1-5 0,-1-1-3 16,2 2-3-16,-1 0-5 0,1-1-3 0,0-1-5 0,-1 2-5 16,2-1-7-16,1-1-8 0,0 2-8 0,0-1-10 0,2-1-11 0,0 1-10 15,2-1-11-15,0-1-13 0,3 1-13 0,-2 2-13 0,4-3-17 16,0-1-16-16,0 1-19 0,2 1-19 0,-2-2-19 0,2 1-21 0,0 2-24 16,0-1-26-16,0 0-40 0,1-1-46 0,-4 3-60 0,2-2-69 15,-2 2-34-15,-1 0-17 0</inkml:trace>
  <inkml:trace contextRef="#ctx0" brushRef="#br0" timeOffset="74071.5367">12923 6750 239 0,'-8'4'573'0,"3"-1"-12"0,-1 0-23 0,3 0-71 16,0-1-96-16,-1 1-76 0,3-2-66 0,-1 1-41 0,1-1-31 15,1 1-18-15,-2-2-11 0,2 0-11 0,0 0-10 0,0 0-11 0,0 0-13 16,0 0-11-16,0 1-11 0,2 1-8 0,-2-2-7 0,0 0-7 15,1 1-4-15,-1-1-5 0,3 0-1 0,-1 0-5 0,1 0 1 16,0 0-1-16,1 0-1 0,0 0 1 0,4-1 0 0,0 1-1 16,0-2 1-16,3 1-1 0,0 1 1 0,2-3-1 0,-1 1-2 0,1 1-1 15,-2-2-2-15,3 1-2 0,-1 0-3 0,-1 1 0 0,1-2-4 16,-3 2-1-16,-1-1-3 0,1-1-1 0,-2 2-3 0,1-1-1 0,-3 1-1 16,-1-1-2-16,0 2 0 0,-2 0-3 0,0-3 0 0,2 3-8 15,-4 0-7-15,1 0-13 0,1 0-13 0,-1 0-17 0,-1 0-21 0,1 0-25 16,1 0-31-16,0 3-41 0,1-3-47 0,-1 0-101 0,0 3-124 15,3-1-89-15,-3-1-68 0,2 2-31 0,-2-1-12 0,2-1 1 16</inkml:trace>
  <inkml:trace contextRef="#ctx0" brushRef="#br0" timeOffset="78532.4472">14379 6523 448 0,'1'-3'482'0,"2"0"-47"15,1 1-58-15,-1-1-56 0,-2-1-53 0,1 1-37 0,1 1-27 0,-3 2-17 16,2-3-12-16,-1 1-8 0,-1 0-8 0,2 1-7 0,-2-3-8 16,0 4-10-16,0 0-11 0,0 0-11 0,0 0-9 0,0 0-12 15,0 0-10-15,-2-1-10 0,2 1-9 0,0-2-10 0,0 2-9 0,0 0-9 16,-3 0-10-16,2 0-9 0,-1 2-8 0,0-1-7 0,-1-1-7 16,0 4-4-16,0-3-4 0,0 3-1 0,-5-1-2 0,3 1-2 0,-3 2 1 15,0 1 0-15,-3 1 0 0,0 2 2 0,-2 1 3 0,-1-1 1 16,0 2 5-16,-2 2 4 0,3-1 2 0,-4 2 0 0,4 0 4 0,-1-2 0 15,2 3 1-15,-1-3 2 0,4 2-1 0,1 0 2 0,-1-2-1 16,2 2 1-16,2-1 0 0,0 0-2 0,2-1-2 0,3 1 0 16,0-2-1-16,0 0-2 0,3 1-3 0,2-2 0 0,0-1-3 0,2 1-2 15,3-2-1-15,1 0-1 0,2-1-3 0,1-1-3 0,3-2-3 16,0 0-4-16,3-2-2 0,0 0-3 0,1 0-2 0,1-3-3 0,2-1-2 16,-1-1-1-16,0-1-1 0,0 0-2 0,-1-2-1 0,-1-2 0 15,1 2 3-15,-3-3 3 0,-1-1 3 0,-3 2 7 0,0-1 5 0,-1-2 8 16,-5 0 6-16,-1 1 9 0,2-1 8 0,-6-1 7 0,-2 1 6 15,0-2 5-15,-4 1 5 0,0-1 3 0,-2 1 2 0,-3-1 2 16,-2-3 1-16,-1 4 6 0,-4-1 1 0,2-2 3 0,-3 1 1 0,-2 0-2 16,-2 1 1-16,1 0 1 0,0-1 3 0,0 1 2 0,-2-1 0 0,1 0 2 15,0 1 2-15,1 0 1 0,2-1 1 0,-1 1-2 0,3 1-4 16,0-1-4-16,2 0-4 0,0 0-9 0,4 1-8 0,2-3-13 16,1 2-13-16,-1 0-13 0,4-2-11 0,2 2-13 0,2 1-15 0,4-3-15 15,0 1-14-15,2 0-9 0,0 1-8 0,5 0-4 0,1 1-3 16,0 0 2-16,2 1 1 0,1 1 5 0,-1-1 5 0,2 3 5 15,0 2 6-15,-2 0 5 0,2 2 7 0,-6-1 7 0,1 3 7 0,1 1 4 16,-2 3 2-16,-2 0 4 0,0 1 2 0,-4 3 1 0,2 1 2 16,-3 4 4-16,-2-1 4 0,-2 3 4 0,-2 2 3 0,-2 3 4 0,-3 1 7 15,-2 0 2-15,-2 3 2 0,-1 2-9 0,0 0-10 0,-3 0-24 16,-2 2-31-16,3 1-46 0,-4-3-55 0,4 2-109 0,-1-3-138 0,1 2-74 16,1-4-40-16,2 2-23 0,2-2-14 0</inkml:trace>
  <inkml:trace contextRef="#ctx0" brushRef="#br0" timeOffset="79027.9587">15082 6709 342 0,'0'-3'724'0,"0"0"17"0,0 2 15 0,0-1 12 16,2 1-91-16,-1-1-142 0,-1 1-114 0,0 1-102 0,0 0-72 0,0 0-55 15,0 0-37-15,0 0-31 0,0 0-25 0,2 1-23 0,-1 1-22 16,-1-2-19-16,2 3-16 0,-2-2-14 0,2 2-9 0,-1 0-8 0,-1-1-3 16,2 3-1-16,0 2-3 0,-2 0-3 0,0 1-11 15,0-1-14-15,0 4-19 0,-4-1-17 0,3 2-20 0,-3 0-23 0,-2 1-27 16,1 1-32-16,-4 3-39 0,1-2-46 0,-2 1-82 0,0 1-102 0,-2-1-100 16,1 1-95-16,-1-1-39 0,1-1-13 0,1-1 4 0,-1-1 12 15</inkml:trace>
  <inkml:trace contextRef="#ctx0" brushRef="#br0" timeOffset="79629.9483">16132 6259 142 0,'0'-1'549'0,"-2"-1"13"0,2-1-41 15,-1 1-69-15,-1 1-85 0,2 0-93 0,-2-2-53 0,2 3-35 0,-1-2-19 16,-1 1-14-16,2 1-9 0,-1-2-9 0,-1 1-10 0,0 1-10 16,2-2-13-16,-1 0-11 0,-1 2-13 0,1 0-14 0,-3 0-14 0,3 0-11 15,-2 0-10-15,-2 2-8 0,0 0-5 0,1-1-5 16,-3 2-4-16,-3 2-5 0,1-1-4 0,-2 2-4 0,1 1-1 0,-3 2-5 0,-2 1 1 16,1 0-1-16,-2 4-1 0,0-1 2 0,0 1 0 0,-1 3 0 15,0 0-2-15,1 1 1 0,-3 0-1 0,5 1 0 0,-2 1-1 16,0 3 1-16,2-3 1 0,1 2-1 0,-1 0 3 0,5 0 0 0,-1 2 0 15,2-4 1-15,2 1-1 0,1 0-2 0,2-1 0 0,3-1-3 16,2 1-5-16,3-3-6 0,-1 2-7 0,5-3-10 0,1-1-10 0,1-2-12 16,3-1-13-16,2 0-10 0,2-2-10 0,0-3-7 0,2 1-7 15,2-4-4-15,0-1-2 0,-1-2-2 0,0-1 4 0,3-1 8 16,-4-3 12-16,1-1 13 0,-2-1 19 0,1-1 20 0,-3-1 22 0,-2-1 22 16,0 1 21-16,-1-2 23 0,-5 0 20 0,-1-1 20 0,0 1 18 15,-2 0 16-15,-1-3 10 0,-3 2 9 0,-1 1 3 0,-2 0-1 0,-1-1-4 16,-3-1-6-16,-1 4-10 0,-2-1-9 0,0-1-12 0,0 3-15 15,-3-1-13-15,-1 4-14 0,-2-2-13 0,1 3-14 0,-3-1-10 16,2 3-11-16,-2 1-12 0,0 0-14 0,1 3-16 0,0 2-14 0,0 1-24 0,0 1-27 16,1 0-35-16,1 4-41 0,4 0-55 0,-4 1-65 0,5 1-99 15,2 1-115-15,-1-2-64 0,3 5-38 0,2-3-13 0,2 3-2 16</inkml:trace>
  <inkml:trace contextRef="#ctx0" brushRef="#br0" timeOffset="79839.8821">16484 6676 514 0,'0'-6'753'0,"0"1"10"0,0 2 7 0,0-2-12 0,0 1-21 16,0 1-149-16,0 2-212 0,0-2-129 0,0 3-86 0,0 0-53 15,0 0-36-15,0 0-22 0,0 3-16 0,0 1-14 0,2-2-13 0,-2 3-19 16,1 0-17-16,-1 3-22 0,0 1-22 0,0 2-20 0,0-1-21 15,-1 3-24-15,-1 1-27 0,1 1-42 0,-1 0-49 0,-1 0-97 16,-2 1-123-16,-1 0-99 0,3 2-87 0,-2 0-39 0,0-2-14 0,0-1 4 16</inkml:trace>
  <inkml:trace contextRef="#ctx0" brushRef="#br0" timeOffset="80647.7357">16982 6346 31 0,'0'-1'564'0,"0"-3"5"0,0 1 6 0,0 3-67 0,0 0-103 0,0 0-101 16,0 0-100-16,0 0-63 0,0 0-43 0,0 0-28 0,0 0-20 0,0 0-16 15,0 0-9-15,0 0-11 0,3 3-11 0,-1-1-7 16,-2 1-9-16,1 1-4 0,-1-1-2 0,3 1-2 0,-1-1-1 0,0 2 3 16,-1 0 2-16,2 0 5 0,-3-1 3 0,2 2 3 0,-2-3 3 15,2 2 1-15,-1-2 3 0,-1 1 2 0,2-1 3 0,0 0 6 0,-1-1 7 16,-1-1 11-16,0-1 8 0,0 0 11 0,0 0 14 0,0 0 13 15,0 0 14-15,0 0 14 0,0 0 16 0,0 0 8 0,0 0 6 0,0-1 2 16,0-3-1-16,0 1-6 0,0-1-5 0,0 0-9 0,0-1-11 16,0-1-10-16,0-1-13 0,0-1-14 0,0 1-13 0,0 0-14 15,0-1-16-15,0-1-8 0,0 4-8 0,0-2-3 0,0 1-2 0,0-1-2 16,0 3 0-16,0 0-2 0,0-1 1 0,0 2-1 0,0 0-1 16,0 1-1-16,0 0-1 0,0-1-3 0,0 3-1 0,0 0-3 0,0-2-2 15,0 2-4-15,2 0-5 0,-1 0-2 0,2 0-5 0,-1 0 0 16,1 0-1-16,0 0 1 0,0 0-1 0,2 2 3 0,2-2 1 15,2 2 1-15,0-1-2 0,3-1 0 0,0 0-2 0,1 0-1 0,2 0-1 16,1 0-2-16,3 0-1 0,0 0-3 0,0-1-6 0,2-1-5 16,0 0-6-16,0 1-6 0,1-1-4 0,2 0-1 0,-3-1-3 0,3-2 3 15,-2 1 2-15,-2-1 5 0,1 0 4 0,-1 0 6 0,-2 1 9 16,-1 0 10-16,-1-3 12 0,-2 3 15 0,1 0 17 0,-5-1 16 16,0-1 15-16,-2 2 14 0,-1 1 13 0,-2-2 9 0,0 3 9 0,-2-1 7 15,1-1 3-15,-3 1 1 0,-1 1 1 0,0-1-6 0,0 1-7 16,0 2-12-16,0 0-12 0,0 0-16 0,0 0-16 0,0 0-14 0,0 0-13 15,0 0-12-15,0 2-8 0,-1 1-7 0,-1-3-6 0,0 4-2 16,-1 1-3-16,0-2 0 0,0 4 0 0,-1-2 1 0,0 3 2 16,-1 0 3-16,2 1 4 0,-2 0 4 0,2 1 2 0,-2 2 4 15,2 0 1-15,-3 2 1 0,1 0 0 0,1 1 1 0,-3 0 0 0,2 1-1 16,0 2 0-16,0 0 0 0,0 0 0 0,0 1-1 0,-2 1 0 0,1 1 1 16,-1-1 0-16,0 2 2 0,1-1 3 0,-1 1 0 0,-1 0 2 15,-1 0 2-15,3 2 2 0,-1-3 2 0,-1 1 1 0,2 1 3 0,0-2 1 16,-1 0 2-16,1 1 2 0,-2-2 0 0,4-1 0 0,-1 0-1 15,2-2 0-15,-2 0 1 0,1-2-3 0,1-2 0 0,0 1-2 0,-3-1-1 16,5-2-4-16,-1-2-4 0,0-1-5 0,1-1-7 0,-1 2-12 16,2-5-11-16,-1 0-13 0,1 0-14 0,0-1-16 0,0 0-21 15,0-3-24-15,0 0-34 0,0 0-38 0,0 0-68 0,0-5-78 0,1 0-93 16,-1-2-102-16,2-3-52 0,-1 1-29 0,3-2-10 0,-3-4 1 16</inkml:trace>
  <inkml:trace contextRef="#ctx0" brushRef="#br0" timeOffset="80897.9997">17181 6573 491 0,'-3'0'653'0,"-2"0"14"0,4 0 13 0,-3 0-59 16,0 0-97-16,2 0-104 0,2 0-102 0,0 0-65 0,0 0-43 15,0 0-28-15,0 0-17 0,0 0-17 0,0-2-13 0,2 2-16 16,1-1-16-16,-2 1-17 0,3 0-17 0,0-2-16 0,0 0-15 0,2 2-11 15,0-1-11-15,4-1-8 0,-1 2-8 0,3-2-5 16,1 0-3-16,0 1-4 0,4-1-5 0,0-1-8 0,1 1-8 0,1 1-11 16,-1 0-13-16,2-2-13 0,-1 1-16 0,2 1-14 0,-1-1-15 0,0 1-15 15,2 1-18-15,-4-2-18 0,2 2-22 0,-2-2-26 0,-1 1-25 0,1 1-26 16,-2-1-24-16,-2 1-42 0,2 0-50 0,-5 0-76 16,2 1-87-16,-1-1-44 0,-4 1-19 0,0 1-2 0</inkml:trace>
  <inkml:trace contextRef="#ctx0" brushRef="#br0" timeOffset="81161.01">17881 6720 106 0,'0'0'690'0,"0"0"14"0,0 0 17 0,-1 0 19 0,1 0-63 15,0 0-101-15,0 0-113 0,0 0-118 0,0 0-78 0,0 0-53 16,0 0-37-16,0 0-28 0,0 0-20 0,0 0-19 0,0 0-20 0,0 0-20 16,0 0-22-16,0 0-21 0,0 1-17 0,0 1-14 0,0 0-9 15,0 3-5-15,0 0-7 0,0 0-6 0,0 0-13 0,0 3-18 16,0-1-20-16,0 4-21 0,-2-3-28 0,2 3-28 0,-1 2-43 16,-1-1-51-16,0 1-94 0,-1 0-113 0,2 0-106 0,-3 3-102 0,0-3-47 15,-1 1-21-15,2-1 0 0,-2 1 10 0</inkml:trace>
  <inkml:trace contextRef="#ctx0" brushRef="#br0" timeOffset="82715.7601">18588 6328 500 0,'-1'-4'617'0,"-1"-1"13"0,0 1 11 0,2-1-84 0,0-1-135 15,0 2-94-15,0-1-72 0,0 0-45 0,0 0-26 0,0-2-14 16,2 4-8-16,0-4-8 0,-2 2-10 0,1 1-11 0,1-2-14 0,-1 2-13 15,2-1-13-15,0 1-11 0,0-1-11 0,-1 1-10 0,3-1-12 16,-2 2-9-16,0 0-9 0,2-2-9 0,1 2-8 0,-1-2-9 16,1 1-7-16,-1 1-6 0,3 1-4 0,1-1-5 0,-1-1-3 15,0 4-3-15,1-3-4 0,1 1-2 0,0 2-1 0,0-2-3 0,0 2-3 16,0 0-3-16,0 2-4 0,0-2-2 0,-2 2-2 0,0 1-1 16,1 2-1-16,-1-1-2 0,1 3 0 0,-5-1-2 0,1 1 1 0,1 2 1 15,-3 2 0-15,-1 0 4 0,0 1 4 0,-2 3 5 0,-4-1 3 16,1 1 4-16,-3 2 3 0,-2 0 3 0,0-1 3 0,-2 2 2 0,-2 0 2 15,-1-2 2-15,1 0 2 0,-1 0-1 0,-1 0 2 0,1-2 1 16,0-1 1-16,-1-1 2 0,3 0 3 0,0 0 3 0,0-4 3 16,3-1 4-16,0 1 4 0,1-1 4 0,0-1 5 0,2-1 6 0,0-3 4 15,2 1 6-15,2 1 3 0,-1-3 3 0,2 2 4 0,0-2 2 16,0-1 2-16,0 3-1 0,2-3 0 0,-1 0-2 0,2 0-1 0,2 0-1 16,0 0-3-16,2 0-3 0,0 0-3 0,1-3-2 0,2 2-4 15,1 1-4-15,3-1-4 0,-1-1-9 0,2 1-10 0,2-3-16 0,-2 3-18 16,5-1-23-16,-3 0-22 0,1 0-27 0,2 1-25 0,-2-1-31 15,4-1-33-15,-4 1-38 0,4 1-39 0,-2 0-57 0,0-1-67 0,-2 2-85 16,1 0-94-16,1 0-44 0,-2 0-19 0,0 0 4 0</inkml:trace>
  <inkml:trace contextRef="#ctx0" brushRef="#br0" timeOffset="82930.2294">19328 6526 608 0,'-2'0'689'0,"0"-1"13"0,-2 1 12 16,4 0-41-16,0 0-69 0,0 0-115 0,0 0-135 0,0 0-88 0,0 0-61 16,0 0-43-16,-2 1-33 0,2-1-23 0,0 2-18 0,0-1-18 15,0 2-18-15,0 0-13 0,0 2-15 0,0-1-11 0,0 2-11 0,-3 0-6 16,3 1-7-16,-1 3 2 0,-1-1 3 0,2 1 0 0,-2 2 3 16,2-1-12-16,-1 2-18 0,-1-1-26 0,1 1-32 0,-1 1-43 15,0 1-47-15,-1 2-71 0,2-3-84 0,-3 1-121 0,0 2-146 0,1-3-78 16,0 1-41-16,-1-3-23 0,1 1-11 0,2-2 4 0</inkml:trace>
  <inkml:trace contextRef="#ctx0" brushRef="#br0" timeOffset="85563.5739">20253 6295 201 0,'0'0'443'0,"1"-3"-40"0,-1 1-62 0,2 0-70 0,-1-1-48 15,-1 0-38-15,2-1-25 0,0 1-20 0,-2-1-14 0,1 1-11 16,3-2-5-16,-2 3-7 0,0-3-5 0,-1 2-5 0,2-1-4 0,-1-1-4 15,1 1-7-15,1-1-5 0,-1-1-3 0,0 0-3 0,0 0-2 16,1 2 0-16,0-2-1 0,-1-1-1 0,-1 0-2 0,-1 0-3 16,2 0-2-16,-1 2-4 0,0-3-2 0,-2 2-4 0,1-1-3 0,-1-1-4 15,0 3-3-15,-1-3-3 0,1 4-7 0,-4-3-7 0,1 2-8 16,2 0-8-16,-4 2-7 0,0-2-5 0,-3 3-6 0,0 0-5 0,0 2-2 16,-1 0-3-16,0 0-2 0,-4 0 0 0,0 2 0 0,2 3 0 15,-4-2 2-15,2 4 4 0,0-2 2 0,-3 4 3 0,2-1 3 0,-2-1 4 16,3 4 3-16,-1-2 2 0,1 2 1 0,1-1 1 0,-1 2-1 15,4 0 1-15,0-2 1 0,1 1 0 0,-1-1-1 0,3 0-1 16,0 0 1-16,1 0-1 0,4-1-2 0,-1-1 1 0,2-1-2 0,2 1 1 16,-1-1-1-16,4-2 0 0,1 1 0 0,0-3-3 0,3-1-2 15,0-2-2-15,2 0-2 0,0 0 1 0,3-2 0 0,-1-1 3 0,0 0 1 16,2-4 1-16,0 3 2 0,0-2 1 0,0 0 4 0,0-1 4 0,-2 1 5 16,1-1 8-16,-3 0 10 0,2 0 12 0,-4 0 9 0,1 2 10 15,-2-1 8-15,1 1 6 0,-4 1 2 0,2-1 3 0,-4 2 1 16,0 0-2-16,0 2-3 0,1-1-5 0,-4 2-7 0,0 0-12 0,0 0-10 15,0 0-12-15,2 0-11 0,-2 2-8 0,0 1-9 0,0 1-6 16,0 1-5-16,0 1-2 0,0 1 0 0,0 2-1 0,0 1 0 16,-2 2 3-16,2 1 4 0,-1 3 3 0,-3 1 5 0,2 0 2 15,0 2 1-15,-1 2 2 0,0-1-2 0,0 4 1 0,-1-2-1 0,1 2-1 0,2-2 2 16,-3 0 2-16,0 1 1 0,1-2 2 0,1 0-1 0,-1 0-2 16,2-3-3-16,-1-1-3 0,0 0-9 0,1-3-11 0,-1 1-16 15,2-4-17-15,0-1-25 0,0-2-27 0,0 1-31 0,2-1-34 0,1-4-50 16,0-1-58-16,4-3-91 0,-2 0-108 0,3-2-69 0,1-1-51 15,0-3-17-15,4 0-3 0</inkml:trace>
  <inkml:trace contextRef="#ctx0" brushRef="#br0" timeOffset="85759.0462">20752 6428 182 0,'1'0'611'0,"3"0"2"0,-4 0 2 0,1 0-44 0,-1 2-69 0,0 0-104 16,0-1-124-16,0 3-75 0,0-1-51 0,0-1-34 0,0 4-23 15,0-1-14-15,0 1-13 0,0 0-7 0,0 3-6 0,0-2-4 16,-1 3-2-16,1-1-1 0,-2 3 0 0,0-1-5 0,1 1-5 0,-1 2-15 16,-1-2-19-16,0 2-19 0,0 1-19 0,-2-1-26 0,2 3-28 15,-2-2-42-15,2-1-46 0,0 1-77 0,-3 1-88 0,3-1-101 16,-1-2-105-16,1-1-58 0,2-1-33 0,-1-3-13 0,2 0 2 0</inkml:trace>
  <inkml:trace contextRef="#ctx0" brushRef="#br0" timeOffset="86247.1883">21523 6186 132 0,'2'-5'662'0,"0"0"8"0,-2 3 10 0,0-3-10 0,1 1-14 16,-1 0-133-16,0 3-190 0,2-2-114 0,-2 2-78 0,0 1-46 0,0 0-32 15,0 0-22-15,0 0-15 0,0 0-14 0,1 1-16 0,-1 1-10 16,2 0-12-16,-2 2-7 0,0 0-4 0,0 2-2 0,0 0 1 0,0 1 4 16,-2 3 3-16,2-1 6 0,-3 1 7 0,2 2 6 0,-3 0 5 15,-1 0 4-15,2 1 2 0,-2 1 2 0,-2 1 0 0,0-3 1 16,1 2 1-16,0-1-1 0,-2-2 1 0,3 1 1 0,-1-2 1 0,1-1 2 16,0 0 1-16,0-3 4 0,-1 0 5 0,3-2 6 0,2 1 6 15,-1-2 6-15,0-1 6 0,2 0 7 0,0-2 4 0,0 0 1 0,0 0 0 16,4-2-2-16,-3 2-3 0,5-3-2 0,1-2-3 0,-1 1-4 15,2-2-5-15,0-1-7 0,4 0-7 0,0-2-7 0,0 2-9 0,-1-1-7 16,2 1-7-16,1 0-1 0,-3 0-2 0,3 1 0 0,-2 0-1 16,-3 2 1-16,4-1-3 0,-5 2-1 0,1 0-2 0,0 2-2 15,-1-1-2-15,0 2 1 0,-1 2-1 0,0-1-1 0,0 2 1 0,-1 2-1 16,-1-1 2-16,0 2 0 0,1 2 3 0,-1 0 1 0,-1 1 1 16,0 3 3-16,-1-1 2 0,-1 1 3 0,-1 2 3 0,-1-2 1 0,0 5 3 15,0-3 1-15,-1 1 1 0,-3 2 1 0,-1-3 0 0,1 1-2 16,-3-1 0-16,-2 1-1 0,3-1-4 0,-6-2-4 0,2 0-7 0,-2-2-9 15,-1 0-9-15,0 1-11 0,0-2-14 0,-1-1-16 0,-1-2-20 16,1-2-20-16,1-1-21 0,0 0-26 0,0-1-29 0,-3-2-32 0,3-2-35 16,0-1-51-16,1 0-63 0,1-3-61 0,-2-1-61 0,5-1-36 15,0-2-25-15,4-2-5 0</inkml:trace>
  <inkml:trace contextRef="#ctx0" brushRef="#br0" timeOffset="86401.2496">21514 6184 254 0,'4'-10'665'0,"0"1"21"0,1 1 19 0,-4 1-39 15,2-1-68-15,1 4-95 0,1-2-107 0,-1 2-71 0,-3-3-54 16,4 4-38-16,-2-2-32 0,2 3-25 0,2-3-23 0,2 2-26 0,-3 1-24 16,5 0-23-16,2-1-21 0,-2 0-25 0,4 0-22 0,0-1-27 15,2 3-28-15,1 0-29 0,2-1-30 0,1-1-32 0,0 2-31 0,0-1-38 16,1 1-40-16,-1-1-55 0,1 2-62 0,4-1-92 0,-4 1-108 16,-2 0-73-16,2 0-53 0,-1 0-16 0,-3 0 3 0,0 0 18 15</inkml:trace>
  <inkml:trace contextRef="#ctx0" brushRef="#br0" timeOffset="86684.4252">22262 6416 258 0,'0'2'645'0,"0"0"10"15,0-1 11-15,0 3-15 0,0-4-28 0,0 0-124 0,0 0-173 16,0 3-101-16,0-3-66 0,0 0-40 0,1 2-24 0,-1 0-15 16,2 1-12-16,0-1-11 0,-2 1-11 0,2-1-12 0,0 1-14 15,-1 3-11-15,3-1-10 0,-3 0-4 0,1 2-3 0,-1 1 1 0,-1 0 1 16,2 3 3-16,0-1 2 0,-2 0 1 0,0 3-1 0,-2-1-6 16,0 1-5-16,-1 0-12 0,2 3-11 0,-3-3-17 0,-1 3-17 0,1-1-25 15,-1 0-27-15,2 1-37 0,-2-1-40 0,1-2-57 16,-1 1-65-16,1-4-103 0,0 2-121 0,3-1-64 0,-3-3-32 0,4 2-11 15,2-3-1-15</inkml:trace>
  <inkml:trace contextRef="#ctx0" brushRef="#br0" timeOffset="87113.6785">23058 6138 11 0,'1'-10'553'0,"3"2"14"0,-4-1 15 0,1 1-70 0,-1 1-114 0,2-3-78 15,0 5-63-15,-2-1-33 0,1-1-19 0,-1 4-9 0,2-2-5 16,-1 0-2-16,-1 0-1 0,2 1-4 0,0 3-4 0,-2-3-8 15,0 1-7-15,0 1-9 0,0 0-6 0,0 1-8 0,0 1-5 0,0 0-9 16,0 0-9-16,0 0-10 0,0 0-10 0,0 0-12 0,0 0-14 16,0 0-12-16,0 0-14 0,0 0-12 0,0 0-13 0,0 0-12 0,0 1-12 15,0 1-8-15,0 0-8 0,0 1-4 0,0 1-4 0,0 1-2 16,0 0-2-16,0 2 1 0,0-1 0 0,0 5 1 0,0 0 2 16,0 2 3-16,0 0 5 0,-2 3 5 0,0 2 4 0,2 1 3 0,-1 0 3 15,-1 3 1-15,1 0-1 0,-3 2 1 0,3 0 1 0,-3 2-1 16,1-1-2-16,-1 1 0 0,-1 2-3 0,0-2-4 0,2 1-6 15,-2 0-12-15,0-1-17 0,0 3-22 0,-2-3-23 0,1-1-26 0,-1-1-29 16,-1 2-42-16,1-2-48 0,0-2-81 0,-1 1-92 0,0-2-112 16,-1-2-120-16,1-1-58 0,0-1-28 0,-1-3-4 0,1-2 6 0</inkml:trace>
  <inkml:trace contextRef="#ctx0" brushRef="#br0" timeOffset="178251.4353">11843 7158 28 0,'7'-2'211'0,"2"-1"-45"16,1 2-39-16,1-2-28 0,3 0-25 0,2 0-19 0,4 1-17 0,2-1-14 15,2 0-14-15,2 0-23 0,2 0-26 0,5 0-32 0,3 0-37 0,1 0-72 16,2-2-90-16</inkml:trace>
  <inkml:trace contextRef="#ctx0" brushRef="#br0" timeOffset="180742.0016">23532 6168 337 0,'0'-5'394'0,"0"2"-71"16,0 0-94-16,0 0-54 0,0 0-37 0,-1-1-21 0,1 2-14 16,0-2-7-16,0 1-5 0,-2 0-3 0,2 0-4 0,0 1-3 0,0 0-3 15,0-1-3-15,0-1 0 0,0 1-6 0,0 1-5 0,0-3-3 16,0 5 0-16,0-2-1 0,0-1 0 0,0 1 1 0,-1-1 1 0,1 2 1 16,0-2 1-16,-2 2-2 0,2-2-5 0,-2 0-2 0,2-1-2 15,-1 3-2-15,-1-2-2 0,2 0 0 0,-1 0-4 0,1 0-1 16,-2 0-4-16,0 0-3 0,2-1-3 0,-1 1-5 0,-1-2-4 0,-1 3-4 15,0-3-1-15,2 2-4 0,-1-1-2 0,0-1-3 0,-1 2-2 16,2-2-1-16,-1 1-2 0,0-2-3 0,-3 1-1 0,2 1-1 0,2-1 1 16,-3-1-1-16,0 1 0 0,1 2-2 0,0-2 0 0,0 0-1 15,-1 0 1-15,3 0 0 0,-3 1 0 0,1-1-1 0,0-2 0 16,-3 3-1-16,1 0 1 0,2-2 0 0,-2 1-2 0,2 1 0 0,-2-1-2 16,2-1 1-16,-3 2-1 0,1 0 0 0,0-1 1 0,-1 1-1 15,1-3-1-15,-1 4 2 0,-2-2-1 0,3 3-1 0,-1-3 1 0,0 2-1 16,-2-1 1-16,2 1 1 0,-1-2-1 0,2 0 0 0,-1 3 1 15,-2-1-1-15,4 0-1 0,-4 0 0 0,3 0 0 0,-2-1-1 16,1 3 0-16,2-1 0 0,-3 0 0 0,2 1 0 0,0-1-2 0,-4 0 0 16,5 1 0-16,-3 1 0 0,1-2 0 0,-1 2 1 0,1 0 1 0,0 0 1 15,-1 0 0-15,-1 0 1 0,2 0-1 0,-1 0 0 0,-2 0 2 16,1 0 0-16,-2 0 3 0,2 0 0 0,0 0 0 0,0 0 1 16,-2 2 2-16,2-2 1 0,0 0-2 0,-1 1 1 0,1 1 0 15,0-2 1-15,0 0 0 0,1 0 2 0,-1 2 1 0,1-2 1 0,1 1 0 16,-1-1-1-16,1 0 2 0,-2 0-1 0,3 2-1 0,1-2 1 15,-1 0-1-15,-1 1 0 0,1 0-1 0,0-1 1 0,2 1-2 0,-2 1-2 16,0-2-1-16,2 2-1 0,-3-1-1 0,3-1-1 0,-2 3-1 16,2-1 1-16,-2-1 0 0,0 2-1 0,1 0 1 0,-4 0-1 15,3 0 1-15,0 2 0 0,1-2-1 0,-3 1 1 0,0 1 1 0,0-2-1 16,2 2 2-16,-3 2-1 0,3-2 1 0,-2 2-1 0,1-2 1 16,-2 0-1-16,1 3 1 0,-2-1-1 0,3-1 1 0,1 0-1 0,-2 0-1 15,0 0 1-15,0-2 0 0,3 3 0 0,-5-2-1 0,5 2 1 16,-1-1 0-16,-1-2 1 0,1 1 0 0,0-1 0 0,0 2-1 0,2-2 1 15,-2 1 1-15,0 0 0 0,1-1 0 0,-1-1 0 0,2 2 0 16,0-2 0-16,0 2 0 0,0-1 0 0,-1 1-1 0,0 0 1 16,3 0 0-16,-3 0 1 0,1-2 0 0,0 4 1 0,0-1 0 0,-1-1 0 15,1 2 0-15,0-1 1 0,0 1-1 0,-2-2 0 0,2 4 1 16,0-1 0-16,-2-1-1 0,2 0 0 0,-2 2 0 0,2-1 1 16,-3 1-2-16,1-1 0 0,2 0-1 0,-2 1-1 0,2 1 2 0,-2-3-1 15,2 3 1-15,0-2-1 0,-3 0 0 0,3 2 1 0,-2-3 0 0,2 1-1 16,-2 2 0-16,1-1 0 0,1-1 0 0,2-1 0 0,-4 2 0 15,2-2 0-15,0 1-1 0,0-1 0 0,0 1 0 0,-1-1 0 16,3 2 0-16,-3-2 0 0,1 1-1 0,2 0 1 0,-4-2 0 16,4 1 1-16,-1 0-1 0,1 0 0 0,-3 1 0 0,3-3-1 0,1 3-1 15,-2-1 1-15,0 0 1 0,2-1 0 0,-1 1 0 0,-1 1-2 16,2-1 1-16,-1-1 0 0,1 1 0 0,-2 0-2 0,0-2 1 0,2 3 0 16,-1-1-1-16,1 0 1 0,0 0-1 0,0-1 1 0,0 2 0 15,0-1-2-15,0 1 2 0,0-1-2 0,0 1 1 0,0-1-1 0,0 0 2 16,0 1 0-16,1-1-1 0,-1 1 1 0,2 1 1 0,0-1 0 15,-2-1 2-15,1 0 2 0,-1 0 0 0,3 2 1 0,-1-1 1 0,0-1 0 16,-1 0 2-16,3 2-1 0,-3-1 1 0,1-1 1 0,2 1-1 16,-1-1 1-16,0 0 0 0,1 1 0 0,-1 1-1 0,0-1 0 15,0-1-1-15,1-1-1 0,-3 2 1 0,2-2-2 0,2 1 1 0,-1-1 0 16,0 2 0-16,1-3 1 0,-1 3 0 0,0-2 0 0,0 2-1 0,1-1 1 16,-1-1 1-16,0 0-1 0,1 0 1 0,-2 0 1 0,2 0-1 15,-1 0 1-15,2-1 0 0,-1 0 2 0,2 2 0 0,-3-2 1 0,1 2 1 16,3-2 0-16,-3 0 3 0,1-2-1 0,0 3 2 0,1-1 0 15,0-1-1-15,0 1 1 0,-1-1 0 0,2 1-2 0,1-3 1 16,-2 3-1-16,-1-3-1 0,2 3 1 0,0-1-2 0,-2 0 0 0,2 0-1 16,0-1 1-16,1-2-2 0,-1 2 0 0,1 0-2 0,-1-1 2 15,1 3 0-15,-1-3 0 0,0 1 2 0,0 0-1 0,1-2-1 0,1 2 0 16,-2-1 0-16,1-1 0 0,0 2 1 0,-1-1 0 0,3-1 0 16,-1 1 0-16,-1 1 0 0,2-2 0 0,0 1-1 0,-1-2-1 15,2 1 1-15,-2 1-1 0,1-2 0 0,0 1 0 0,-3-1 0 0,2 1-1 16,0 1-1-16,0-2 1 0,-2 2 0 0,3-2 0 0,-1 0-1 15,-1 0 1-15,-1 0 1 0,1 0 0 0,-1 0-1 0,0 0 0 0,2 0 1 16,-1-2 0-16,-1 2 0 0,0-2 0 0,1 1 0 0,-1 1 0 16,1-1 0-16,0 1-2 0,-1-3 2 0,0 1-1 0,0 1 0 15,2-2-1-15,-1 1 2 0,-1 1 0 0,1-2 0 0,-1 0 0 0,0 0 0 16,0 0 0-16,3 0 0 0,-3-2-1 0,1 2 1 0,2-1 0 16,-1-1 0-16,-2 0 0 0,2 0-1 0,-2-2-1 0,4 2 0 0,-2-2-3 15,2 0 0-15,-3 0-2 0,4-1-1 0,-2-1-1 0,0-1-2 16,1 0-1-16,0 2-1 0,0-3 0 0,-1 1-2 0,1-3 0 0,0 2 2 15,-1-1-1-15,0 2 0 0,0-3 1 0,0 1-1 0,-2 2 2 16,1-1-1-16,-2-1 2 0,0 2 2 0,1-1 2 0,-2 0 2 0,-1 1 2 16,-1 0 0-16,2 1 2 0,-2-2 1 0,0 3 1 0,-2-2 2 15,2 0 4-15,-1 1 2 0,0-2 2 0,0 1 3 0,-3-1 3 16,3-1 2-16,0 2 2 0,-1-1 3 0,0-1 0 0,0 2 3 0,1-4 1 16,-1 2 1-16,0-1 1 0,0-1-1 0,1 2 0 0,0-3 0 15,-3 0-2-15,3-1-3 0,-3 1 0 0,2-2-3 0,1 1-2 0,-3-1-2 16,1-1-3-16,-1-1-1 0,3 2-4 0,-4-2-4 0,1-1-4 15,-1 1-3-15,-1-1-12 0,-1-1-12 0,-1 1-20 0,-2-2-25 16,-1 0-34-16,-4-2-37 0,-4 1-55 0,-2-2-65 0,-5-2-121 16,-5 1-146-16,-8-1-84 0,-2 1-51 0,-8-2-27 0,-4-2-15 0,-7 1-5 15</inkml:trace>
  <inkml:trace contextRef="#ctx0" brushRef="#br0" timeOffset="183225.8572">20485 4518 115 0,'0'-7'453'16,"-2"5"-75"-16,0-4-113 0,2 1-62 0,-1 2-40 0,-1-3-24 0,2 4-15 15,-1-3-10-15,1 1-10 0,-5 1-4 0,5-2-4 0,-3 2-5 16,2-1-3-16,1 0-4 0,-2-1-4 0,0 1-2 0,1 0-3 16,-1 1-5-16,0 0-9 0,1-2-5 0,-1 1-3 0,1 1-3 0,-3-2-1 15,3 2-2-15,-1-1-2 0,1 1-3 0,-4-2-4 0,4 2-4 16,-1-2-6-16,1 1-3 0,-3 1-5 0,3-2-1 0,-1 3-1 0,0-3-1 15,-1 2-1-15,0-1-2 0,0 1-1 0,0 0-3 0,-2-2-4 16,2 2 1-16,1 0-1 0,-1-1-1 0,0 1 0 0,0 1-2 0,0-3 1 16,-1 3-2-16,1-1-1 0,-3 0-1 0,1-2 0 0,2 3-1 15,-2-1 1-15,2-1-1 0,-2 3 1 0,2-3 0 0,-3 1-1 0,1-1 0 16,1 1 1-16,-3 0 0 0,2 0 0 0,0 2 1 0,0-2 1 0,-2 0-1 16,2 0 1-16,1-1-1 0,-1 2 2 0,0-1-1 0,-3 0-1 15,4 0 1-15,-1 1 1 0,0-1-2 0,-2 0 1 0,2 2-1 0,-2-1 0 16,1 1 0-16,-1-2-1 0,2 1 0 0,-2 1 0 0,0-1 1 15,3 0 1-15,-3-1-1 0,-1 3 0 0,2-2 0 0,1 0 0 0,-1 2 0 16,0-1 0-16,-1 1-1 0,1-2-1 0,0 1-1 0,-1 1 0 0,1 0-1 16,-2 0 1-16,4 0-1 0,-4 0-1 0,1 0 1 0,-1 0 0 15,1 1-1-15,-1 1 1 0,1-2 0 0,1 1 0 0,-3-1 1 0,-1 2 2 16,2 0 0-16,-1-2 0 0,1 3 1 0,0-1-1 0,0 0 1 16,0-1 0-16,0 1 1 0,2 1-1 0,-1-2-1 0,-2 1 0 0,1-1 0 15,2 2 0-15,-1-1 0 0,1-1 0 0,-2 1-1 0,3 1 1 0,-1-2 0 16,0 1 0-16,-2 1-2 0,2-2 2 0,-1 0 0 0,2 3-1 0,-1-1 0 15,-2 0 0-15,2 0 0 0,1-2 0 0,-1 2-1 0,1 0 0 16,-1 0 0-16,0 1 0 0,-1-1-1 0,1-1-1 0,-1 1 2 0,1 1-1 16,0 1-1-16,-1-2 1 0,3 2 1 0,-3-1 0 0,-2 1 2 15,3-1 0-15,-1 1 2 0,-1 0-1 0,1 2 1 0,0-1-1 0,-1-2 1 16,0 2 2-16,1 2-1 0,0-2 0 0,-1 1 2 0,2 0-1 16,-3-2 1-16,2 3-1 0,1-2 1 0,-1 1-1 0,2 1 0 15,-2-3-1-15,1 3 1 0,-1-1-1 0,1-2 0 0,-1 4 1 0,1-4-1 16,2 2 0-16,-1 1 1 0,0-1 0 0,0 1 0 0,-2-2-1 15,2 2-1-15,0 1 1 0,0-2-1 0,0 1 0 0,0-1 1 0,0 0 1 16,-2 2-1-16,2-1-1 0,0 1 1 0,1-2-1 0,-3 2 0 16,1 0 0-16,3 1 1 0,-2-1-1 0,2-1 1 0,-2 3 0 15,2-2 0-15,-2 1 0 0,-1-1 0 0,3 2 0 0,-2-1 0 16,4 0 1-16,-3 1-1 0,1-1-1 0,0 0 1 0,0 2-1 0,-2-2 0 16,4 2 0-16,-1-2 1 0,1 0-1 0,-3 0 0 0,1 1 0 0,2 2-1 15,1-2 1-15,-2-1-1 0,0 1 0 0,2-1 0 0,-1 0 0 16,-1 3 0-16,2-3 0 0,0 1 0 0,0-1 1 0,0 0-1 0,0 1-2 15,0-2 2-15,0 2 0 0,0-3 0 0,0 1 0 0,0 3 1 16,2-4 1-16,-1 1-1 0,-1 0 1 0,2 0 1 0,0 0-2 16,-1 0 1-16,2-1 1 0,1 1-1 0,-3 0 1 0,2 0 1 15,2-2-2-15,-2 2 1 0,0 0-1 0,0-1-1 0,2 2 1 0,-2-3-2 16,2 1-1-16,0 0-1 0,-1 0 2 0,1-2-1 0,-2 2 0 0,2 0 0 16,0 1-1-16,0-2-1 0,1 1 1 0,-1 0 0 0,-1-1 0 15,3 0 0-15,-2 1 0 0,0-1 0 0,0 2 1 0,0-3-1 16,0 2-1-16,2-1 2 0,-1-1 0 0,1 1 2 0,0 0-1 0,-1 1 0 15,-1-3 0-15,2 2 0 0,0 0 0 0,0-1 1 0,1 0 1 16,-2 0 0-16,1 0 0 0,2-1 1 0,-3 0-1 0,2 2 2 0,1-4-2 16,-1 2 0-16,0 2 1 0,0-3-1 0,3 1 1 0,-1-1-1 15,-1 0 1-15,0 1 0 0,1-1-1 0,-2-1-1 0,4 1 1 16,-4 0-1-16,2 0 1 0,-1 1 0 0,3-3-2 0,-4 3 0 0,2-2-1 16,-2-1 0-16,2 0-1 0,1 1-2 0,-2 1 0 0,-1-1-1 15,2-1-1-15,-1 1 2 0,2 1-1 0,-3-1 1 0,2 0-2 0,-2-1 1 16,-2 0 1-16,5 1-1 0,-3 0 0 0,0 0 0 0,0 0 1 15,1 0 1-15,1-1 1 0,-4-1-1 0,2 0 1 0,1 3 2 0,-1-3-1 16,0 1 2-16,1 1-1 0,-2-3 0 0,-1 3 1 0,2-2 0 16,-1 0 2-16,2-1 0 0,-3 2 1 0,2-2-1 0,-1 1 2 15,0 1-1-15,1-2 2 0,0 0 1 0,-1 0 0 0,0 0 1 0,1 0 0 16,-3 0 1-16,3 0 0 0,-2-2 1 0,2 1 1 0,-1 1 0 0,-1-2 0 16,1 2 1-16,-2-1 0 0,2 0 1 0,-1-2-1 0,1 1 1 15,-1 1-1-15,2-2 2 0,-2 1 0 0,1 0-1 0,-3 0 0 0,5-1 0 16,-4 0 0-16,2 0-1 0,-1 0 1 0,1-1-2 15,-2 1 1-15,2 0-1 0,-1-2 0 0,1 1 1 0,-1 1-2 0,0-1 0 16,1-1-1-16,-3 2 0 0,1-1 1 0,0 1-2 0,3-2 0 0,-4 3 0 16,3-4 0-16,-2 1 0 0,-1 1 0 0,1-1 0 0,1 1 0 15,1-1-2-15,-3 0 1 0,1 0 0 0,0 0 0 0,3 0 1 16,-4 1-1-16,1-1 1 0,-2 0 1 0,2 0 0 0,0 0 1 0,0 0 0 16,-1 0 0-16,3-1-1 0,-4 0 0 0,0 0 0 0,2 0 1 0,0 1 0 15,1-3-1-15,-3 2 0 0,0-1 1 0,4 0-1 0,-4-1-1 16,2 1-1-16,-2-1 0 0,3 1 0 0,-2-2 0 0,0 2-2 15,1-1 2-15,-2 1-1 0,2 0 0 0,-1-1-2 0,1 0 2 0,0 1-1 16,-2-2-1-16,2 1 1 0,-2 0 1 0,2 2 0 0,-2-2 0 16,0 0 1-16,3 0 2 0,-3 1 1 0,0 0 1 0,1-2 1 15,-1 1 3-15,0 1 1 0,0-1 0 0,1 1 1 0,-3 0 1 0,1-1 0 16,0-1 1-16,2 1 1 0,-3 1-2 0,1-1 0 0,-1 1-1 16,3-1-1-16,-3 0-1 0,1 0-3 0,-1-1-1 0,1-1-1 15,1 1-2-15,1 1-2 0,-3-3 0 0,3 1-1 0,0 0-2 0,-3 0 0 16,2-2-3-16,1 0 0 0,-3 2-1 0,2-2-1 0,-1 0 0 15,1 2 0-15,-1-2-1 0,0 3 1 0,-1-3 0 0,3 2 0 0,-2 0 0 16,0-1 1-16,1 1 2 0,-2 2 2 0,1-2 3 0,0 1 2 16,-1-1 2-16,-1 2 1 0,2-1 1 0,0 1 2 0,-2-1 1 0,1 0 2 15,-1 1 2-15,2-1 1 0,-1 2 3 0,-1-2 2 0,2 0 1 16,0 0-2-16,-2 0-2 0,1 1 1 0,-1 0 0 0,2-3 0 16,-1 3 3-16,-1-2-1 0,3 0 0 0,-1-1-1 0,-2 1-2 0,1 0-2 15,-1-2-3-15,2 0-3 0,-2 0 0 0,0 1-3 0,0-3-1 0,0 2-4 16,-2-2-3-16,2 2-5 0,-1-2-4 0,-4-1-2 0,2 1-2 15,0-1-7-15,-2 1-13 0,-1-2-14 0,-2 0-20 0,-1 0-26 16,-1 3-29-16,-1-4-42 0,-5 3-46 0,0-1-75 0,-3-1-89 0,-4 3-111 16,-3 0-120-16,-2-1-62 0,-4 1-37 0,-4 1-10 0,-2 0 1 0</inkml:trace>
  <inkml:trace contextRef="#ctx0" brushRef="#br0" timeOffset="186625.3177">13756 5331 374 0,'0'0'405'0,"0"0"-95"0,0 0-74 0,0 0-61 0,0 0-34 15,0 0-20-15,0 0-11 0,0 0-8 0,0 0-6 0,0 0-6 0,0 0-8 16,0 0-9-16,0 0-10 0,0 0-13 0,0 0-9 0,0 0-11 15,0 0-9-15,0 0-9 0,0 0-5 0,0 0-6 0,0 0-3 16,0 0-3-16,0 0 1 0,0 0-2 0,0 0 0 0,0 0 1 0,-2 1-1 16,2 1 2-16,-1-2 0 0,-1 1 2 0,2 0 0 0,-1 1-1 15,-1 0 1-15,2 1 0 0,-2-2 0 0,2 1 1 0,-1 1-1 0,-1-1 2 16,2 0 2-16,-1 1-2 0,1 0 0 0,-2 1-2 0,0-1 2 16,2-1 0-16,-1 1 0 0,-2 1 0 0,3-1 2 0,-2-3-1 15,2 4 1-15,-1-1 0 0,1-1 2 0,0-1-1 0,0 1 1 0,0-1 3 16,0-1 1-16,0 0 3 0,0 0 2 0,0 0 2 0,0 0 5 15,0 0 3-15,0 0 6 0,0 0 10 0,0 0 7 0,0 0 7 0,0 0 5 16,0 0 5-16,0 0 2 0,0-1 2 0,0-1-2 0,0-1-2 16,0 0-1-16,0-1-2 0,0 1-3 0,0-2-3 0,0-2-6 15,1 2-7-15,-1-2-9 0,2-1-6 0,-2-1-5 0,3 0-7 0,-2-1-1 16,-1-2-3-16,4 0 0 0,-3-1-1 0,1-2-1 0,1 0-2 16,0-1 1-16,0-3-1 0,-1 2-3 0,3-3-1 0,1-1 1 0,-1 0-3 15,-1-3-1-15,1-1-2 0,0-1 0 0,2-1-2 0,0-1 0 16,-1 0-1-16,1-1-1 0,-1 0 0 0,-1-1-1 0,1 2-1 0,0-1 1 15,-1-1 0-15,-2 4 1 0,2-3 2 0,-1 1 1 0,1 1 3 16,-1 2 2-16,-1 0 3 0,0 1 0 0,-1 0 1 0,-1-1 0 16,3 3 2-16,-3 0 2 0,-1 1 1 0,2 0 2 0,-1 0 1 0,-1 3 0 15,2-2 2-15,-2 4 0 0,2-3-1 0,-2 5 1 0,0-3-2 0,1 2 2 16,-1 3 0-16,0-1 0 0,0-1 2 0,0 4-1 0,2-2-1 0,-2 3-3 16,0 0-1-16,1 1-1 0,-1-1-1 0,0 4-1 0,0-2-2 15,0 1-2-15,0 2 0 0,0 1-1 0,3-2-2 0,-3 2-2 0,0 0-1 16,0 0 0-16,0 2-3 0,0-2 1 0,0 3-2 0,0 0 0 15,0 0 1-15,0 0-2 0,0 0-2 0,0 0 0 0,0 0-1 0,0 0-1 16,0 0-1-16,0 0 0 0,0 0 0 0,0 0-1 0,0 0 1 16,0 0-1-16,0 0 1 0,0 0-1 0,0 0-1 0,0 0 1 0,0 0-1 15,0 0 2-15,0 0-2 0,0 0 1 0,0 0 0 0,0 0 1 0,0 0-2 16,0 0 2-16,0 0 0 0,2 0 0 0,-1 0 2 0,2 0 1 16,-1 1 1-16,1 1 2 0,-1-2 1 0,1 1 2 0,0 1 2 0,1-2 2 15,0 2 1-15,2 0 1 0,-1 0 2 0,0 1 2 0,3-3-1 16,1 3 2-16,-1 0 1 0,2-2 0 0,0 2 0 0,3 0 0 0,-1 0 0 15,0 1 0-15,2-1 0 0,2-1-1 0,-1 1 1 0,3 1 0 16,-2-1 0-16,2-1 0 0,2 0 0 0,-1 1-1 0,2 0 0 0,1 0 1 16,-2-1-1-16,2 2 0 0,2-3 0 0,1 1-1 0,-1 1 0 0,2-2 0 15,0 1-1-15,3 1-1 0,-1-2-1 0,2 0-1 0,0-1-1 16,0 2 0-16,4 0 0 0,-3-2-4 0,2 0 0 0,1 0-1 0,1 0-2 16,0 0 0-16,2 0-2 0,-2-2-2 0,1 0-1 0,2 2 0 0,0-1 2 15,-2 0 0-15,2 1 2 0,-3-2 2 0,4 1 2 0,-1 1 0 0,0 0 4 16,1 0 0-16,0 0 2 0,-1 0 2 0,-2 0 2 0,4 0 1 15,-1 0 2-15,1 0-1 0,-1 0-1 0,2 0-1 0,0 1-1 16,-1 1-2-16,1-2 0 0,-1 1-3 0,-1 0-1 0,2-1 0 0,-3 2-2 16,2 0-1-16,-2-2-1 0,1 1-2 0,-3 1 0 0,-1-2-1 15,0 0-1-15,0 3 0 0,-2-3 0 0,1 0-1 0,-2 3-1 0,0-3 0 16,-1 0 0-16,-1 0 1 0,0 0 1 0,2 0 1 0,-4 0 3 0,3 0 2 16,-1 0 2-16,0 0 1 0,0 0 3 0,0 0-1 0,-3 0 2 15,3 0 2-15,0 0 1 0,0 0 1 0,0 0 0 0,0 0 0 0,0 0-1 16,2 0 0-16,-1 0-1 0,-1 0-1 0,1 0-2 0,1 0 0 15,1 0-1-15,-3 0 0 0,2 0-2 0,1 0 0 0,1 0-1 0,-4 0-1 16,1 0 0-16,2 0-1 0,-2 0-1 0,0 0 0 0,-1 0-2 0,0 0 0 16,0 0-1-16,0 0 0 0,-1 0-2 0,-1 0 0 0,0 0-1 0,-1 0 1 15,0 0-2-15,-3 0 0 0,3 0 0 0,-2 0-2 0,-1 0 1 16,-1 1 2-16,0-1 2 0,1 0 1 0,-2 0 2 0,1 1 2 0,-2 1 1 16,1-2 1-16,-2 0 2 0,1 0 1 0,1 0 0 0,0 0 2 0,-4 0 0 15,4 0 2-15,-2 0 0 0,-2 0 0 0,2 0-2 0,-1 0-1 16,1 0 0-16,-2 0-1 0,3 0 1 0,-5 0-2 0,2 0-1 0,0 0 2 15,-1 0-2-15,2 1 0 0,-3-1 1 0,1 0-1 0,-1 2 0 16,2-2 0-16,-2 0 1 0,1 0-1 0,-3 0-1 0,3 0 0 16,0 0 0-16,-2 0 0 0,1 0 0 0,0 0 1 0,-2 0-1 0,3 0 0 15,1 0-1-15,-6 0 1 0,6 0 0 0,-6 0-1 0,3 0 1 0,0 0 0 16,0 0-1-16,-1 0 0 0,0 0 0 0,-1 0 0 0,0-2 1 16,-3 1 1-16,3 1-1 0,-3-2-1 0,0 1 1 0,0 1-1 0,-2-1 0 15,1 1-1-15,-1 0 1 0,-1-3 1 0,-1 3 0 0,-1 0 0 0,3 0 0 16,-4 0-1-16,1 0 0 0,0 0 0 0,-2-3 0 0,2 3 0 15,-2 0 0-15,2 0-1 0,-1 0 0 0,0 0 0 0,0 0-1 16,1-2-1-16,0 2 1 0,1-1-1 0,0 1-1 0,-1 0 1 0,3 0 0 16,-1 0-1-16,3 0 0 0,-1 0 0 0,-1 0 0 0,2-2-1 15,2 2 2-15,-3 0 0 0,2 0-2 0,-1 0 2 0,-1 0-1 0,4 0 1 0,-4 0-2 16,-1 0 2-16,3 0 0 0,-1 0-1 0,-4 0 1 0,2 0 0 16,1 0 0-16,-2 0 1 0,-1 0 0 0,1 0 1 0,-2 0 0 0,0 0-1 15,0-2 0-15,-2 2 1 0,2 0 0 0,-2 0 0 0,2 0 0 16,1-1 0-16,0 1-2 0,-1 0 1 0,0 0 0 0,0-1 0 0,2 1-2 15,-2 0 1-15,3 0-1 0,-1 0 1 0,1 0-1 0,-1 0-1 16,1-2 1-16,0 2-1 0,1 0 1 0,1 0-1 0,-2 0 2 0,0 0-1 16,1 0 0-16,-1 0 0 0,0 0 2 0,2 0 0 0,-2 0-1 0,-2 0 0 15,2 0 1-15,0 2 1 0,-2-2-1 0,-1 0-1 0,0 1 2 16,0-1-1-16,-2 0 0 0,0 0 1 0,1 0-2 0,-2 0 2 0,-1 0-1 16,1 0 0-16,0 0 1 0,-2 0 0 0,0 0-1 0,1 0 1 15,-1 0 1-15,0 1 0 0,0-1 1 0,2 0-1 0,-2 0 2 0,1 0-2 16,-1 0 1-16,2 0 0 0,-2 0-1 0,3 2 1 0,1-2 1 15,-3 0 0-15,1 0 1 0,-1 0-1 0,3 0 0 0,-2 0 2 0,1 0-1 16,1 0 0-16,-1 0 1 0,0 0-1 0,0 0 0 0,1 0 1 16,-3 0 0-16,2 0 1 0,1 2-1 0,1-2 1 0,-3 0 0 0,1 0 2 15,1 0 0-15,-1 0 2 0,-2 0 0 0,3 0 2 0,-3 0 2 0,1 0 0 16,-1 0 2-16,1 0 0 0,-2 0 1 0,0 0 0 0,0 0-1 0,0 0-1 16,0 0 0-16,0 0-3 0,0 0-1 0,0 0-3 0,0 0-3 15,0 0-1-15,0 0-5 0,0 0 0 0,0 0-2 0,0 3-2 0,0-3-2 16,0 3 0-16,0 0 0 0,0-2 1 0,0 2-1 0,-2 0 1 0,2 2 0 15,-1 0 2-15,-1 0 0 0,2 2 2 0,-1-2 2 0,-1 3 3 16,0 1 0-16,-1 0 3 0,2 3 1 0,-3-2 2 0,1 4 1 16,-2-2 1-16,-1 3 3 0,3-1 1 0,-2 3 1 0,1 1 1 0,-3 0 1 15,2 0-2-15,-1 1 1 0,2 1-1 0,-3 1-2 0,2 0 1 16,0 2-2-16,0-2-1 0,0 3 1 0,2-2-2 0,-2 3-1 16,1-3-1-16,0 2-1 0,0-2 0 0,1 2-1 0,-1-1-1 15,2 0 1-15,-1-1-1 0,2 0-1 0,1-1 1 0,-2 1-1 0,0-2 1 16,2 0-2-16,0-2 0 0,0-1 1 0,0 0-2 0,0-1 1 0,0-1 1 15,0 0-2-15,0-2 1 0,0 0 1 0,2-1 0 0,0-1 1 16,-2-2 0-16,0 0 2 0,0-1 0 0,0-3-2 0,0 2-8 0,0-3-9 16,0 1-21-16,0-2-24 0,-2-1-34 0,0 1-39 0,-1 0-86 15,0-3-111-15,0 0-105 0,-4 0-103 0,1-3-51 0,-2 0-28 16,0-1-15-16</inkml:trace>
  <inkml:trace contextRef="#ctx0" brushRef="#br0" timeOffset="187477.3791">15354 3484 232 0,'1'-6'476'15,"1"-1"-36"-15,1 0-79 0,-1 2-97 0,1-1-55 0,-3 0-34 0,2 0-18 16,-1 0-13-16,-1 1-9 0,2 0-7 0,-2 0-7 0,2 1-8 15,-1-2-8-15,-1 2-10 0,3 1-6 0,-2-2-6 0,-1 1-5 0,2 3-5 16,-2-3-4-16,2 2-4 0,-1-1-5 0,-1 0-4 0,0 0-6 16,2 0-2-16,-2 1-4 0,1 1-5 0,-1-1-3 0,0-1-5 0,0 3-4 15,0 0-4-15,0 0-7 0,0 0-7 0,0 0-6 0,0 0-5 16,0 0-6-16,0 0-4 0,0 0-5 0,0 0-4 0,0 2-1 0,0-1-1 16,0 2 0-16,-1 2 0 0,-1-1 2 0,2 2 2 0,-1 0 2 15,-1 3 5-15,0 1 3 0,-2 2 4 0,1 1 4 0,1 2 2 0,-2 0 2 16,-1 2 4-16,1 3 0 0,-2 0 1 0,0 1 0 0,1 0-2 0,1 1 1 15,-3 1-1-15,1-1-2 0,-2-1 1 0,3 2-2 0,0-1-1 0,1-1 1 16,-1 0-2-16,2-1 0 0,-2-1-1 0,1 0-1 0,0-3 1 16,1-1 0-16,1 0 1 0,1-2 0 0,-1-1 1 0,2 0 1 0,0-2 0 15,0 0 1-15,0-3 3 0,2 1 2 0,-1-2 2 0,4 0 4 16,-1-2 3-16,0 0 3 0,1 0 5 0,1-1 2 0,0-2 3 0,3 3 1 16,3-4 3-16,-1 0 0 0,3 0 1 0,2 0 0 0,1 0-1 15,-1-2-1-15,5 0-3 0,-1 1-3 0,-1-2-3 0,3-1-5 0,0 1-4 16,-2 2-10-16,0 0-14 0,0-1-18 0,-2-1-20 0,-1 1-27 0,-1 1-31 15,-2 1-40-15,1 0-44 0,-3 0-48 0,-1 0-51 0,-1 0-93 16,-1 0-117-16,-4 0-65 0,-2 1-38 0,0 1-17 0,-3-2 0 16</inkml:trace>
  <inkml:trace contextRef="#ctx0" brushRef="#br0" timeOffset="187924.8922">15702 3828 29 0,'-2'-6'574'0,"-1"0"8"16,1 0-5-16,1 1-11 0,-1 0-110 0,1 1-162 0,-3 0-91 0,4 0-53 15,-1 1-34-15,-1 1-23 0,2 0-19 0,0-1-15 0,0 1-16 16,0 1-15-16,2 1-14 0,-1-1-11 0,-1 1-11 0,2 0-6 0,0 0-3 16,-1 0-3-16,2 1-1 0,-1-1-1 0,1 1 3 0,0 1 1 0,-1 0 2 15,1-1 5-15,2 2 3 0,-2-2 5 0,0 2 4 0,0-3 5 16,0 4 2-16,1-4 1 0,-1 1 2 0,0 1 0 0,0-2 1 15,2 1 2-15,-1-1 1 0,0 0-1 0,0 0 0 0,1-1-1 0,3-1 0 16,-2 1-1-16,2-3 0 0,0 0 0 0,0 1-2 0,1-3 0 0,0 2-1 16,0-3-1-16,0 0-2 0,-1 0 0 0,0-1-1 0,0-1-3 15,-2 1 0-15,-1 0-1 0,2-1 0 0,-4-3 0 0,0 4 1 0,-1-1 0 16,-1 0 1-16,-1 2 1 0,0-1 0 0,-1-1 2 0,-1 1-2 0,0 1 0 16,-1 1-1-16,0 2-1 0,-2-3 0 0,2 5-2 0,-3-3-1 15,1 2 0-15,-3 2-2 0,2-1-3 0,-2 2-1 0,-1 2-2 0,1-1-1 16,-4 2 0-16,2 2 0 0,-2 1 0 0,1 0 0 0,0 1 1 15,0 3 0-15,0-1 1 0,2 4 1 0,-1-1 2 0,2 0 0 0,-1 1 3 16,2 3 0-16,1-2-1 0,1 1 2 0,-1 2 2 0,3-3 0 0,1 2 2 16,1-1 0-16,1 0 0 0,1 1 2 0,-1-1 1 0,4-1 0 15,0-1 1-15,-1-1-1 0,2-1-1 0,0 1 1 0,0-2 0 0,1 0-4 16,2-2-3-16,0-1-7 0,0 0-9 0,1-1-13 0,2-2-18 16,0 1-18-16,3-2-18 0,-1-2-22 0,1-1-21 0,4-1-27 0,0-1-31 15,0-1-38-15,3 0-42 0,1-3-69 0,-1 0-81 0,0-3-55 0,3 1-38 16,-2-5-16-16</inkml:trace>
  <inkml:trace contextRef="#ctx0" brushRef="#br0" timeOffset="188608.2297">16285 3425 84 0,'-1'-15'542'0,"-3"5"13"0,1-1-69 0,2 1-108 0,-3 1-72 16,1 2-54-16,2-1-37 0,-1 3-29 0,0-2-21 0,-1 2-22 0,1 1-21 15,1 0-19-15,-2 0-20 0,3 1-19 0,-1 1-16 0,-1 2-15 0,2 0-14 16,0 0-11-16,-2 0-9 0,2 4-7 0,-3 1-3 15,2 0-3-15,-1 3 1 0,-1 1 0 0,0 2 4 0,-1-1 3 0,1 4 4 16,-2 2 7-16,1-1 3 0,-1 3 4 0,2 2 4 0,-2-1 3 0,0 2 1 16,0 3 1-16,2-1-1 0,-3 1 0 0,3 1 0 0,-2 1 1 0,2 1-2 15,-2-2-1-15,2 1-1 0,-2-1-3 0,1 1-1 0,1-2-3 0,-1 1-5 16,1-3-7-16,0 1-7 0,1-4-8 0,1 1-8 0,-1-3-8 16,1 1-11-16,-1-5-11 0,0 1-12 0,2-1-11 0,-1-5-11 0,-1 1-10 15,2-3-7-15,0 0-7 0,0 0-6 0,0-3-6 0,0 0-2 16,0-3-1-16,0 0 2 0,0 0 2 0,0-3 5 0,0-2 5 0,-1 1 7 15,1-4 7-15,-3 0 11 0,1 0 11 0,1-2 9 0,-1-2 11 0,-1-1 16 16,0 0 18-16,-1-1 18 0,0 1 16 0,0-1 14 0,0-1 17 16,-4 2 15-16,3-1 15 0,0 2 15 0,1 0 13 0,-1 0 11 15,-3 2 12-15,5-2 9 0,-2 3 7 0,4 1 3 0,-3 1 0 0,1-1-3 16,3 4-5-16,-1-1-8 0,1 0-10 0,0 1-9 0,1 3-12 0,1-2-13 16,-1-1-13-16,3 4-10 0,-3-3-15 0,4 3-9 0,-2-1-10 15,5 1-8-15,-2 0-9 0,1 0-3 0,1 0-3 0,2 0-2 0,0-1-1 16,1-1-2-16,3 2 1 0,-1-1-6 0,4-1-7 0,-1-1-10 15,1-1-11-15,2 4-16 0,-3-5-15 0,3 1-17 0,-1 1-15 0,1-3-15 16,-2 1-14-16,0 0-15 0,1 0-15 0,-4-1-12 0,3-1-10 0,-2 2-7 16,-1-5-4-16,-2 3 0 0,0-3 0 0,-2 1 8 0,0-2 8 0,-2 1 12 15,1-3 11-15,-1 1 16 0,-1-1 19 0,-2-2 21 0,-1 0 26 16,-2 2 22-16,2-2 22 0,-4-1 22 0,0 2 24 0,0-1 22 16,0 1 23-16,-1-1 19 0,-2 3 19 0,1-1 15 0,-1 1 13 0,2 0 8 15,-1 1 5-15,0 1 1 0,-1 0 0 0,2 2-2 0,1-1-2 0,-2 2 0 16,0 0-2-16,2 1-4 0,-1 2-3 0,-1-1-6 0,2 1-8 0,0 1-7 15,0 0-7-15,0 1-8 0,0 2-11 0,0-3-10 0,0 3-9 16,0 0-13-16,0 0-10 0,0 0-10 0,0 0-11 0,0 3-6 16,-2-3-6-16,-1 5-5 0,2-2-3 0,-2 3-2 0,0 0 2 0,0 3 1 15,-1 1 2-15,0 2 1 0,-1 0 4 0,-2 2 4 0,1 1 5 0,-2 2 3 16,2 3 3-16,-1-2 2 0,1 2 0 0,-1 1-1 0,0 3 1 0,1-2-2 16,-1 1-3-16,0 0 0 0,2 2-2 0,0-1 0 0,0 0 0 15,2-2-1-15,-2 1-1 0,4-1 0 0,-4-1-2 0,2 0 0 16,3-1-1-16,-2-1-4 0,2-2-4 0,0-1-1 0,2-1-4 0,-2-1-9 15,3 1-9-15,2-3-10 0,-4-2-13 0,4-1-16 0,-2-1-19 16,2-1-21-16,2-1-24 0,-3-1-27 0,5-2-31 0,-1 0-36 0,2 0-38 16,2-3-65-16,1-3-80 0,1 3-62 0,-1-5-52 0,0-1-24 0,3-1-11 15</inkml:trace>
  <inkml:trace contextRef="#ctx0" brushRef="#br0" timeOffset="188810.8875">16421 3592 369 0,'-11'-3'540'16,"-2"2"-56"-16,5-2-88 0,-1 1-72 0,1 1-61 0,2-1-43 0,1 2-32 16,0 0-24-16,3-3-19 0,-1 3-20 0,3 0-20 0,0 0-19 15,0 0-16-15,3 0-16 0,-1 0-13 0,1 0-11 0,0 0-9 0,2 0-3 16,3 0-2-16,1-2-1 0,1 2-2 0,4 0-5 0,0-2-10 0,5 0-16 16,1 1-19-16,3-1-26 0,1 1-29 0,3-3-42 0,1 1-46 15,4 2-91-15,-1-3-112 0,2-1-80 0,-1 1-66 0,5-3-35 0,-3 2-20 16</inkml:trace>
  <inkml:trace contextRef="#ctx0" brushRef="#br0" timeOffset="189841.876">19837 4225 514 0,'0'-1'549'0,"0"-2"2"16,0 0-88-16,0 3-131 0,0-3-81 0,0-1-56 0,0 2-31 0,0-1-19 15,3-2-11-15,-3 2-8 0,1-2-8 0,-1 1-8 0,2 1-9 16,-1-1-13-16,-1 0-8 0,2-1-9 0,1 0-9 0,1 0-7 0,-3 1-8 15,1-2-5-15,-1-1-7 0,3 1-6 0,-3 0-4 0,1-3-5 0,-1 1-2 16,4 1-2-16,-4-3-3 0,2 1-1 0,1-3-2 0,-1 1-2 16,0-1-2-16,0-2-1 0,1 0-2 0,0-1 1 0,2-2-3 15,-3-3-2-15,2 1-3 0,-1 0-1 0,0-3-5 0,0-1-5 0,0 1-2 16,1 0-2-16,0-2-1 0,-4 1-2 0,4 1 0 0,-2-2-1 0,0 3 1 16,-1-1-2-16,0 2 1 0,-1 2 0 0,1 0 2 0,-1 3 2 0,-1 1 2 15,0 0 3-15,0 3 2 0,0 1-1 0,0 2-1 0,-1 0-3 16,-1 2-3-16,2 2-5 0,-1 0-2 0,1 0-2 0,-2 1-2 0,0 3 0 15,2 0 0-15,-3 0 2 0,2 3 0 0,-3-2 2 0,1 5 1 16,-2-2 4-16,1 1 1 0,-1 2 4 0,0 0 5 0,1 2 4 0,-3 2 5 16,1-2 4-16,-2 3 1 0,0 0 3 0,2-2-1 0,-1 2 1 15,-2 2-1-15,3-3 1 0,-2 3-2 0,1-1 0 0,-2-2 2 0,3 1-1 16,-1-1 0-16,1 1-1 0,-2-3 1 0,2 1-1 0,1 0-1 0,0-1 0 16,0-2 1-16,1-1 0 0,-1-1 3 0,0 2 2 0,2-3 2 15,2 1 2-15,-3-2 5 0,1 0 3 0,2-2 7 0,1 1 7 0,-2-2 5 16,2 0 4-16,0 0 3 0,0 0 3 0,0 0-1 0,0-2 0 15,2-1 0-15,-2-1-2 0,1-1-4 0,2-1-2 0,1 0-5 0,-1-1-5 16,0-3-7-16,3 2-10 0,-1-3-6 0,1-2-8 0,1 1-5 16,-1-1-2-16,5 0-2 0,-2 0-2 0,1-4-3 0,1 2-1 0,0 0-1 15,0 0-1-15,2-2 0 0,-2 4 0 0,1 0 0 0,-2-2 3 0,0 3-1 16,0 2 1-16,-2-2 1 0,0 4-1 0,0-1 0 0,0 2-1 16,-2 2-2-16,-1 0-2 0,0 1 0 0,2 1 0 0,0 1 0 0,-1 2-1 15,-1 0 1-15,2 0 0 0,-1 2 1 0,3 1 1 0,-1 0 2 16,0 1 1-16,3 1 1 0,-3 1 0 0,3 1-5 0,2 1-9 0,-4 0-15 15,3 1-15-15,2-2-23 0,-3 3-27 0,1-1-33 0,1 0-33 16,0-1-48-16,-1 2-53 0,1-3-90 0,1 3-105 0,-3-5-58 0,3 2-34 16,-3-4-11-16</inkml:trace>
  <inkml:trace contextRef="#ctx0" brushRef="#br0" timeOffset="190541.9842">19968 2825 137 0,'0'-7'556'0,"0"2"-4"0,1-2-11 0,-1 2-92 15,2 0-135-15,0 3-75 0,-2-1-42 0,0 0-30 0,1 1-23 16,-1 0-22-16,0 0-18 0,0 2-21 0,0 0-22 0,0 0-18 15,0 0-16-15,0 0-14 0,2 2-13 0,-2-1-9 0,0 0-7 0,0 2-3 16,0 2-2-16,0-1-2 0,0 3 2 0,-2-2 3 0,2 3 2 0,-1 1 6 16,1 0 7-16,-4 0 4 0,3 2 2 0,-2 1 3 0,-1 0 0 15,0 0-1-15,2 1 2 0,-2-1-1 0,0 0 0 0,0 2 0 0,-1-2 0 16,2 0-1-16,-2-2 1 0,0-1-1 0,2 0 2 0,2-1 2 16,-3-2 2-16,1-1 4 0,2 0 4 0,-1-1 6 0,0 1 5 0,2-2 4 15,-1-1 3-15,-1-1 0 0,2-1-3 0,0-1-4 0,-2-2-4 16,2-2-4-16,0 1-5 0,0-3-7 0,0 2-7 0,2-4-10 0,-2 0-11 15,3-2-11-15,-1-1-11 0,1 0-12 0,0-3-10 0,1-1-3 0,0 1-3 16,4-3 1-16,-2-3 0 0,2 3 2 0,0-2 1 0,2 0 2 0,-1-2 4 16,3 1 4-16,-2 1 5 0,0-2 6 0,0 3 6 0,0-2 6 15,2 3 5-15,-3 1 5 0,0 0 4 0,1 1 2 0,0 3 2 0,-1 3 0 16,-3-2 1-16,1 3-2 0,-3 2 1 0,3-1-2 0,-1 4-1 16,0 0 0-16,-1 1-2 0,0 1 0 0,0 2 0 0,-1 0-2 0,2 2 0 15,-1 1 1-15,0 1 0 0,0 0 1 0,0 3 2 0,-4 1 2 16,4-1 2-16,-4 2 3 0,1 0 3 0,-2 1 1 0,0 0 3 0,-2 3 3 15,-2-1 1-15,1 2 4 0,-4-2 2 0,1 1 3 0,-1 0 1 0,-2 0 3 16,0 1 2-16,1-1 3 0,-5-1 1 0,4-1 3 0,-3-1 2 16,2 3 2-16,-2-4 0 0,3 1 1 0,-4-3 1 0,5 1-1 0,-1-1 0 15,0 0-1-15,0-3 0 0,1 1 1 0,2-1-2 0,-1-3-2 16,0 3 1-16,2-1-1 0,2-2-1 0,-2 1-3 0,4-1-1 0,-3 1-1 16,0-2-1-16,2 1-2 0,2 1-2 0,0-2-3 0,0 0-1 15,0 0-2-15,0 0-1 0,0 0-4 0,0 0-4 0,0 0-2 0,2 1-5 16,1 0-2-16,-2-1-4 0,3 2-1 0,-3 0 0 0,2-1-1 0,1 1 0 15,0 2 0-15,0 1 0 0,2-1-1 0,2 0 1 0,-4 1 0 16,4 2 2-16,-1 0 0 0,2 0 3 0,1 0 2 0,-2 3 1 0,2-2 1 16,0-1 2-16,1 5 0 0,2-3 2 0,-2 1 0 0,0 1 5 0,3-1 0 15,-3 1 1-15,3-1-2 0,-2 1-2 0,2-3-8 0,-2 4-11 16,0-5-15-16,2 2-16 0,-2 0-21 0,1-2-23 0,-2 0-29 0,4 0-28 16,-3 0-36-16,-1-2-37 0,3-3-38 0,-3 1-40 0,-1 1-60 15,-1-4-75-15,2 0-32 0</inkml:trace>
  <inkml:trace contextRef="#ctx0" brushRef="#br0" timeOffset="191191.9687">20407 2885 426 0,'-3'-4'486'0,"0"-2"-43"0,0 2-72 0,0-1-86 0,-1 2-58 16,1-1-42-16,-3 1-31 0,1 0-26 0,2 1-20 0,-2 1-18 0,2-1-17 16,-2 2-15-16,1 0-14 0,-2 2-13 0,1-1-10 0,-2 1-8 0,1 1-8 15,-1 1-6-15,2 0-3 0,-2 1-4 0,2-1-1 0,1 3 0 16,-1-2-1-16,0 2 0 0,-1 1 0 0,1-3 1 0,2 3 1 15,0-1 1-15,-1 1 2 0,1 1 2 0,2-2 1 0,-1 0 1 0,0 1 1 16,1 0 1-16,-2 0 2 0,3-1 3 0,0 0 2 0,0-1 1 0,3 2 2 16,-2-2 1-16,1-2 3 0,0 1 3 0,1-2 1 0,0 1 0 0,0-1 1 15,2 0 2-15,0-1-1 0,2-1-1 0,-2-1 0 0,2 0-4 16,-1-1-1-16,1-1-3 0,0-1-1 0,1 0-4 0,0-1-4 0,-1-1-7 16,-1-1-4-16,0-1-3 0,-1 0-2 0,0 0-4 0,-1 0-1 15,0-2-2-15,2-1-2 0,-5 2 1 0,1-3-2 0,-1 2 1 0,-1-1 0 16,-1 2 2-16,-1-1 1 0,1 1 3 0,-4 0 3 0,2 0 0 15,0-1 3-15,0 3 2 0,-2-1 2 0,2 1 0 0,-1 1 2 0,1 0 0 16,0 1 1-16,0 1-1 0,2 0 0 0,-1 0-4 0,0 2-7 16,2 1-7-16,2-2-5 0,0 2-2 0,-1 0-2 0,4 0-1 0,-2 0-2 15,2 0 0-15,-1 0-2 0,1 0-2 0,3 0-1 0,1 2-1 0,3-2 3 16,-3 1 2-16,5-1 7 0,-1 0 8 0,1 0 5 0,-1 0 4 16,2 0 3-16,-2-1 4 0,1 1 8 0,1-2 8 0,-1 2 13 0,-5 0 12 15,3-3 14-15,-2 3 14 0,-2-2 12 0,-1 2 9 0,-2 0 11 16,-1-2 9-16,1 1 5 0,-4 1 7 0,3-2 4 0,-4 0 2 0,0 2-4 15,0 0-6-15,0 0-10 0,0 0-12 0,0 0-12 0,-4 0-13 16,3 0-13-16,-2 0-12 0,0 2-9 0,0 0-9 0,-1-1-9 0,1 1-6 16,-2 0-5-16,2 3-6 0,-2-2-3 0,-1 1-2 0,2 2 1 15,-3 0-1-15,2 2 1 0,0-1 2 0,1 0-1 0,-1 1 1 0,1-1 0 16,0 3 0-16,0-1 0 0,0-2 0 0,1 2-1 0,1 0 2 0,-1 0 0 16,2 0-1-16,1-1 1 0,-3-1 0 0,3 1 0 0,0-1 1 0,0 1 0 15,3-2 0-15,-3 0 0 0,1 0 1 0,-1-2 2 0,2 0 1 16,-1 0 1-16,1-1 1 0,1-1 2 0,1 0 1 0,-3 1 3 15,2-3 1-15,1 2 4 0,-3-2 1 0,4 0 0 0,-1-2 4 0,1 0-1 16,0-1 1-16,0 1-1 0,0-1 0 0,1-3-1 0,2 1-2 0,-4-1-5 16,1 0-5-16,2-1-10 0,-3-1-6 0,1 0-10 0,-2-4-8 0,0 2-10 15,0-1-10-15,-3 0-8 0,2 0-9 0,-2-1-9 0,-2-1-10 16,-1-1-7-16,2 0-8 0,-3 1-4 0,0 0-5 0,-1 0-1 16,2-2 0-16,-2 1-1 0,0 2 2 0,1-2 0 0,-4 1 2 0,3-1-1 15,0 2 0-15,1 0-2 0,0 2 0 0,1-3-8 0,0 5-13 16,1-3-14-16,1 2-18 0,1 1-21 0,0-1-25 0,0-1-42 0,1 3-53 15,4-1-47-15,-2 1-44 0</inkml:trace>
  <inkml:trace contextRef="#ctx0" brushRef="#br0" timeOffset="191441.922">20746 2501 51 0,'1'0'473'16,"4"-3"-20"-16,-5 1-61 0,1 2-83 0,-1 0-56 0,0 0-44 0,0 0-32 15,0 0-28-15,0 0-25 0,2 2-19 0,0 1-17 0,-2-1-14 16,0 1-11-16,1 1-9 0,-1-1-9 0,0 4-8 0,0 0-4 0,0 1-4 15,0 1-1-15,0 1 0 0,0 2 3 0,0 3 0 0,0-1 2 16,0 1 2-16,0 3-3 0,0 0-1 0,0-1-3 0,0 3-2 16,0 0-2-16,0 0-2 0,0 2-3 0,2-1-2 0,-1-1-1 0,-1 3-3 15,2-2-1-15,0-1 1 0,-2-1-2 0,1 2 1 0,-1-1 1 16,2-2-2-16,-1-2-2 0,3 0-6 0,-4 1-7 0,1-3-11 0,2-1-8 16,0 1-11-16,-1-4-12 0,1 0-15 0,-1 2-15 0,-1-5-20 0,2 0-20 15,-1 1-21-15,0-2-27 0,-1-3-29 0,2 1-34 0,-1-1-40 0,0-2-58 16,-2-1-65-16,3-1-47 0,1-2-33 0,-1-1-17 0</inkml:trace>
  <inkml:trace contextRef="#ctx0" brushRef="#br0" timeOffset="191593.7813">20632 2805 18 0,'-6'-4'551'0,"3"1"7"16,1 1 1-16,0 0-83 0,1 2-125 0,1 0-77 0,0 0-49 15,1-1-36-15,-1-1-28 0,4 2-22 0,-3 0-22 0,3 0-20 0,1 0-18 16,2 0-17-16,1 0-15 0,2 0-11 0,3 0-10 0,0 0-9 15,8 2-11-15,-1-1-14 0,2-1-16 0,5 2-28 0,3-2-32 0,2 0-52 16,1 0-59-16,6 0-111 0,-1 0-137 0,0 0-80 0,3-2-50 0,-3 1-26 16,0-3-17-16</inkml:trace>
  <inkml:trace contextRef="#ctx0" brushRef="#br0" timeOffset="193282.8393">21081 4438 285 0,'0'-3'546'0,"0"0"9"0,0 2-76 0,0-2-116 15,0 1-87-15,0 2-74 0,0-1-44 0,0 1-32 0,0-2-20 16,0 2-15-16,3 0-16 0,-3 0-13 0,0 0-15 0,0 0-12 0,0 0-12 16,0 0-13-16,1 0-11 0,-1 0-10 0,0 0-5 0,2 2-6 15,-1-1-1-15,-1-1-2 0,2 2-1 0,0-2 1 0,-2 3 3 16,1-2 0-16,1 1 3 0,-1 0 1 0,-1 0 2 0,0 1 3 15,0-1 2-15,0 1 2 0,0 1 1 0,0-1 1 0,0-2 1 0,0 3 2 16,0-3 1-16,0 1 0 0,0 0 2 0,0 1 1 0,0-2 2 16,0 2 4-16,0-2 2 0,0-1 2 0,0 0 4 0,0 0 2 0,0 0 6 15,0 0 4-15,0 0 5 0,0 0 9 0,0 0 10 0,0 0 12 16,0 0 10-16,0 0 10 0,0-1 5 0,0-1-1 0,2 0 0 0,-2-1-2 16,2-1-3-16,-1-2-4 0,-1 2-5 0,2-5-6 0,0 0-5 15,-2 0-8-15,1-1-10 0,1-2-12 0,-1 0-10 0,4-2-9 0,-4-1-4 16,1-1-3-16,1 3 1 0,0-4 2 0,0 0 0 0,-1-1 1 15,3 2 1-15,0-1 1 0,1 0 2 0,-3 0 1 0,2 1 3 0,-4 1 2 16,3-2 3-16,-1 4 2 0,0 0 2 0,0-1 2 0,0 4 1 16,-1-3 2-16,1 4 0 0,-2-1 1 0,2 0 0 0,-1 4 1 0,1-2-2 15,-3 1-1-15,2 2-3 0,0-1-4 0,-2 3-4 0,1-1-4 0,-1 2-4 16,2 0-3-16,-1-1-4 0,-1 1-4 0,2 0-4 0,0 2-1 16,-2 0-4-16,0 0-3 0,0 0-1 0,0 0-2 0,0 0-2 0,0 0-1 15,0 0 0-15,0 0 0 0,0 0 0 0,0 0 0 0,0 0 1 16,0 0 1-16,0 0 0 0,0 0 0 0,0 0 0 0,1 0 2 15,-1 0 0-15,0 0 1 0,2 0 0 0,-1 2 1 0,1 0 1 0,0-2 1 0,0 0 2 16,2 0 1-16,0 3 1 0,1-3 2 0,2 2 0 0,-1-2 3 16,3 0 1-16,2 2 1 0,-1-2 1 0,6 1-1 0,-3 1 0 0,2-2-1 15,1 1 1-15,5 1 1 0,-1-2 2 0,1 0 0 0,2 0 2 16,3 0 0-16,2 0 2 0,0 0 0 0,2 0 0 0,2-2 1 0,3 1 0 16,-2 1 1-16,5-2 0 0,1 1 0 0,-1 1-1 0,4-2-2 0,0 2-2 15,1-2-4-15,1-1-5 0,-1 3-2 0,0-4-4 0,2 3-4 16,-2-1-2-16,1 1-2 0,-1-3-3 0,-1 1-2 0,1 2-1 0,-3-2-2 15,2 0-2-15,-2 0 0 0,-2-1-2 0,3 4 0 0,-3-3 2 16,0 0 5-16,0 1 4 0,0 1 3 0,-2-2 4 0,1 1 2 0,-1 1 3 16,1-2 3-16,-2 1 1 0,0 1 2 0,2-1 2 0,-1 2 2 15,1-1 0-15,-1-1 2 0,0 2-3 0,0-2-6 0,-1 2-1 0,2 0-3 16,-1 0-3-16,0 0-3 0,-1 0 0 0,0 0-3 0,-2 0-1 0,2 2-1 16,-3-2-1-16,-1 0 0 0,1 0 1 0,-4 2 1 0,1-2 1 15,-2 0 3-15,-2 0 0 0,0 0 2 0,-4 0 2 0,1 0-1 0,-3 0 4 16,-2 0 1-16,-1 0 3 0,-3 0 0 0,1 0 2 0,-5 0 3 15,1 0 2-15,-1 0 1 0,-3-2 3 0,1 2 4 0,-1 0 3 16,-2-2 3-16,0 1 4 0,-1 1 1 0,-1 0 2 0,-1-1 1 0,3-1 0 16,-3 2 1-16,-1 0-1 0,0 0-2 0,0 0 1 0,0 0-2 0,0 0-4 15,0 0-3-15,0 0-3 0,0 0-3 0,0 0-2 0,0 0-2 16,0 0-3-16,0 0-1 0,0 0-2 0,0 0-1 0,0 0 0 0,0 0-1 16,0 0 1-16,0 0-2 0,0 0 2 0,0 0-1 0,0 0 0 0,0 0 0 15,0 0-1-15,0 0 1 0,0 0 0 0,0 0 0 0,0 0-1 16,0 0 2-16,0 0 0 0,0 0 1 0,0 0 0 0,0 0 0 0,0 0 1 15,0 0 0-15,0 0 0 0,0 0 1 0,0 0 0 0,0 0 0 16,0 0 0-16,0 0 2 0,0 0-2 0,0 0-1 0,0 0-1 0,0 0 0 16,0 0-1-16,0 0 0 0,0 0 0 0,0 0 0 0,0 0-2 0,0 0 0 15,0 0 0-15,0 0-1 0,0 0 0 0,0 0-1 0,0 0 1 0,0 0-1 16,0 0 2-16,0 0-2 0,0 0 2 0,0 0 0 0,0 0-1 16,0 0 2-16,0 0 0 0,0 0 1 0,0 0-1 0,0 0 1 15,0 0 0-15,0 0 1 0,0 0 0 0,0 0 1 0,0 0 0 0,0 0 1 16,0 0 0-16,0 0 0 0,0 0 0 0,0 0-1 0,0 0 2 0,0 0-2 15,0 0 1-15,0 2-1 0,0-2 0 0,0 0 0 0,0 0 1 16,0 1-1-16,0-1-2 0,0 0-1 0,0 0 0 0,0 0-1 0,0 0-1 16,0 1 0-16,0 1-1 0,0-2 1 0,0 3-2 0,0-1 1 15,0-1-1-15,0 1 2 0,0 1-1 0,0 0 1 0,-1 0-1 0,1 0 1 16,0 0 0-16,0 0 1 0,0 2 1 0,0 0-1 0,0 2 2 0,0 0-1 16,0-2 1-16,0 3-1 0,0 0-1 0,0 1 0 0,0 0 0 15,0 3-2-15,0-2-1 0,0 1 1 0,0 2-2 0,0-1-1 0,0 3 0 16,0 2-1-16,0-3-1 0,0 5-1 0,-2-3 0 0,2 4 1 15,0-3 1-15,-2 5 2 0,2-3 2 0,0 4 3 0,0-2 1 0,0-2 3 16,0 3 2-16,0 0 0 0,-1 0 2 0,1-4 2 0,0 2 1 16,0 0 2-16,0-3 0 0,0 0 0 0,0-3 1 0,0 1-2 15,0-3 0-15,0 0 0 0,0-2 1 0,0-2 0 0,0 0 1 0,0 0-2 16,0-4-6-16,0 1-7 0,0-2-17 0,0 0-23 0,1-2-45 16,-1-1-54-16,0 0-111 0,0 0-139 0,2-1-101 0,0-2-80 0,-1-2-43 15,2-1-24-15,-1-1-14 0</inkml:trace>
  <inkml:trace contextRef="#ctx0" brushRef="#br0" timeOffset="196058.3461">21934 3256 149 0,'2'-8'546'0,"-2"1"-6"0,0 0-18 0,0-2-85 16,1 1-119-16,1 1-66 0,-1-1-40 0,-1 1-23 0,2 0-17 0,0 0-8 15,-2-1-7-15,1 3-7 0,-1-1-9 0,2 0-7 0,-1 0-8 16,-1 1-5-16,2 2-8 0,-2-1-5 0,2 1-5 0,-1 0-8 0,-1 1-6 16,0 2-6-16,0-3-4 0,0 1-7 0,0 2-5 0,0 0-7 15,0 0-6-15,0 0-6 0,0 0-10 0,0 0-10 0,0 0-9 0,0 0-10 16,0 0-10-16,0 0-10 0,0 0-8 0,0 0-7 0,0 2-4 0,-1 1-2 15,-1-1-2-15,2 1-1 0,-2 1 1 0,2 1 2 0,-1 1 3 16,-1 0 3-16,1 2 3 0,-1 3 6 0,0-1 5 0,-1 2 4 0,0 1 4 16,-1-1 0-16,1 3 1 0,-1-2-2 0,3 3-3 0,-3-2-2 15,1 0-3-15,0 1-7 0,0-3-6 0,1 2-7 0,1-1-5 0,-4-1-7 16,4 0-6-16,-1-2-4 0,0 1-3 0,-1-4-5 0,3 2-4 0,-1-2 0 16,-1-1-1-16,0-3 2 0,2 2 3 0,-1-2 4 0,-1 0 6 15,2-1 2-15,0-2-1 0,0 0 2 0,0-3 3 0,0 0 2 0,0-2 5 16,0 0 5-16,0-4 4 0,0 2 4 0,0-5 4 0,2 2-2 15,-1-4 0-15,3-1 1 0,-3-2-1 0,2-2 5 0,1 0 4 0,2-1 3 16,-2-1 4-16,1-1 5 0,2-1 3 0,-1 1 2 0,3-2 1 0,-1 1 3 16,0 0 1-16,3 1 5 0,-1 0 1 0,-1 2 1 0,4 0 2 15,-4 1 0-15,1 3-2 0,2-1 0 0,0 3-2 0,-3 0-2 0,4 0-4 16,-1 4-1-16,-2-1-4 0,2 2-2 0,0 2-4 0,2 0-3 0,-5 4-3 16,3-2-4-16,0 1-3 0,-1 1-3 0,0 3-1 0,-2 0-2 15,0 0-1-15,-1 3 0 0,1-1 0 0,-3 1 0 0,-1 2 1 0,-2 2 0 16,0-2 0-16,-1 2 3 0,-2 2 0 0,-2 0 3 0,-2 2 1 15,-1-1 1-15,-2 2 1 0,-3 0 3 0,-2 0 1 0,-1 2 0 0,-2-1 2 16,-1 2 1-16,-1 1 1 0,-2-3 0 0,1-1 2 0,1 2-1 0,-1-2 0 16,0 0 0-16,0 0 2 0,2-1 1 0,2-2 2 0,0 2 1 15,3-4 3-15,-2 1 3 0,5-1 3 0,0-1 3 0,1-2 4 0,2 0 3 16,2-1 3-16,-1 0 4 0,1-1 2 0,3 0 1 0,-1-2 1 16,1 0 0-16,0 0 2 0,0 0-2 0,0 0-1 0,1 3-1 0,1-3 0 15,-1 0-2-15,3 0-2 0,-3 0-1 0,1 0-3 0,1 0-1 16,0 0-1-16,2 0-1 0,-2 0-1 0,0 0 0 0,0 2 0 0,0-1-1 15,1 1 2-15,1 1-3 0,-2 0 0 0,3 1-2 0,-3-1 0 0,2 2 2 16,0 1-2-16,1 1 1 0,-1-2 1 0,2 5-1 0,0-3 2 16,-2 3 0-16,1-1 1 0,0 1 1 0,4 1 0 0,-4-1 2 0,0 2 3 15,2-2 0-15,2 3 3 0,-2-1-1 0,1-2 2 0,2 2 0 16,-1-1-2-16,-1-1-2 0,4 0-4 0,-4 2-10 0,3-5-10 0,1 2-16 16,0-2-16-16,1 1-20 0,-1-2-22 0,3 0-24 0,-2-3-28 15,2 1-29-15,-2-1-27 0,2-3-34 0,-2 0-34 0,3 0-34 0,-4-3-31 16,3-1-23-16,-2-1-17 0,-1-2-14 0,-1-1-12 0,0-1 0 15,-2 0 2-15</inkml:trace>
  <inkml:trace contextRef="#ctx0" brushRef="#br0" timeOffset="196274.968">22445 3260 70 0,'-2'-10'347'0,"2"-1"8"0,-1 1 0 0,-1 1-18 15,1 0-24-15,-3 3-25 0,3-2-25 0,-1 2-23 0,2-1-25 0,-1 3-19 16,1-1-16-16,-2 1-21 0,0 2-20 0,2 1-20 0,0-3-18 16,0 4-16-16,0 0-18 0,0 0-17 0,0 0-19 0,0 0-16 0,0 0-15 15,0 0-10-15,0 0-7 0,0 0-4 0,0 4-2 0,0-3-1 16,0 1 3-16,0 3 2 0,0 0 3 0,0-1 4 0,0 3 3 15,0-2 4-15,0 3 7 0,0-2 6 0,0 2 3 0,0 1 4 0,0 0 1 16,0 0 1-16,0 1 2 0,0 1 0 0,0-1 0 0,-1 1 0 0,-1-2 1 16,0 3 1-16,2-2-1 0,0 2-3 0,-1-1-6 0,1-1-10 15,-2 1-12-15,2-2-18 0,0 3-22 0,-2-3-25 0,2 1-29 0,0-3-31 16,0 3-33-16,0-3-46 0,0 1-50 0,0-4-86 0,2 2-102 16,-2-3-60-16,0 2-39 0,0-5-16 0</inkml:trace>
  <inkml:trace contextRef="#ctx0" brushRef="#br0" timeOffset="196431.4213">22535 3100 361 0,'2'-11'609'0,"-1"0"8"15,4 2 2-15,-5 0-96 0,1 1-145 0,1 3-98 0,-1-4-74 16,1 5-51-16,0-2-37 0,-2 3-28 0,1-1-25 0,2 1-26 0,-1 1-29 16,1 0-26-16,-1 2-22 0,1 0-24 0,0 2-25 0,2 0-25 0,-1 1-25 15,1 1-29-15,2 1-28 0,-1 0-30 0,3 2-32 0,-2 1-43 16,1 0-47-16,0 1-61 0,1-1-63 0,1 2-36 0,-1-1-23 0</inkml:trace>
  <inkml:trace contextRef="#ctx0" brushRef="#br0" timeOffset="197541.4309">22862 3153 514 0,'-1'-3'570'0,"1"-2"-49"0,-4-1-78 0,3 2-81 16,-4 1-80-16,2-2-54 0,-5 3-38 0,3-3-29 0,-1 2-24 0,-2-1-20 15,1 1-19-15,-2 2-18 0,1-2-16 0,0 3-18 0,-2 0-18 16,0 0-11-16,0 0-11 0,1 3-7 0,-1-2-5 0,2 2-3 0,0 2-2 15,-1 0-3-15,1-1 0 0,2 2-2 0,-1 0 1 0,0 2 1 16,2-1 1-16,0 1 3 0,2-1 1 0,0 2 1 0,1-2 2 0,0 1-2 16,2-1 0-16,0 1-1 0,0 0-1 0,2-2 0 0,1 1 0 0,1-1-1 15,-1-2 0-15,2 1-1 0,-1-3-4 0,6 2-1 0,-4-4 0 16,2 0 0-16,0 0 2 0,1-4 0 0,2 2 2 0,-1-1 2 0,1-1 5 16,-2-2 2-16,4 0 3 0,-4-2 3 0,1 1 5 0,2-1 3 0,-4-1 5 15,2 0 5-15,-2 0 5 0,1 2 5 0,-1-2 5 0,-1 0 6 0,-1 0 5 16,2 1 3-16,-5 0 3 0,0 1 2 0,0 2 0 0,1-2-2 15,-3 2-5-15,-1 0-4 0,2 3-8 0,-1 1-9 0,-1-3-10 16,0 4-8-16,0 0-10 0,0 0-8 0,-1 2-8 0,-1 1-7 0,1-1-6 16,-3 5-5-16,1 0-4 0,2 5 3 0,-4-2 3 0,1 3 5 0,-3 4 6 15,2 2 6-15,0 2 7 0,-1 2 5 0,-1 2 4 0,2 2 5 16,-2 2 4-16,1 0 2 0,-1 3 3 0,-2 2-1 0,3 1 2 0,-1 0-4 16,-1 1-6-16,-2 0-3 0,1 1-4 0,1 1-3 0,0-4 0 0,-1 1-3 15,1-2-1-15,-1-2-2 0,-1-1 0 0,2-1-2 0,0-5 1 16,0 0 2-16,-2-4 5 0,2-3 11 0,-1-2 13 0,2-1 9 0,1-4 6 15,-2-2 7-15,-1 0 5 0,3-5 3 0,-1-1 4 0,-1-2 2 16,1-2 2-16,1-1 1 0,-2-4 3 0,2-2-3 0,1-1-1 0,0-2-11 16,0-3-14-16,4-2-12 0,-4 0-12 0,5-3-12 0,0-3-9 15,0-1-12-15,5-1-10 0,-1-3-9 0,1 2-11 0,3-3-11 0,3 1-9 16,0-1-12-16,2-1-8 0,3 2-7 0,0 1-7 0,3-2-4 16,-1 0 0-16,2 3-1 0,2 0-4 0,0 0 1 0,-1 1 1 0,0 1 4 15,3 1 4-15,0-1 7 0,-2 1 9 0,2 0 10 0,-1 1 11 0,-1 1 11 16,-1 1 11-16,0-1 12 0,-1 0 9 0,-1 0 12 0,-2 2 14 0,2-1 14 15,-4-1 13-15,-1 0 12 0,0 0 11 0,-3 0 11 0,2-2 11 16,-5 4 9-16,1-2 7 0,-1-1 7 0,-3-1 8 0,0 2 6 0,-4 0 4 16,2-2 5-16,1 4 4 0,-4 0 1 0,0-1-1 0,0 2-1 15,-2 3-2-15,0-2-5 0,1 4-5 0,-1-1-8 0,1 3-9 0,-3 0-10 16,3 2-11-16,-1 2-10 0,1 1-13 0,1-1-14 0,-2 3-13 16,-1 1-10-16,3 1-10 0,0 2-7 0,0 0-7 0,-1 2-4 15,-1 3-6-15,0 0-2 0,-1 0-2 0,2 4 1 0,-3 2 0 0,1 1 3 16,0 2 4-16,0 2 4 0,-1 1 4 0,0 0 3 0,3 4 2 0,-3 0 0 15,1 3-1-15,0-3 0 0,1 3-2 0,-1 1 1 0,2-4 0 0,1 4 0 16,-2 1-2-16,0-3 1 0,2 1-1 0,0-1 2 0,0-1 2 16,0 1 4-16,0-1 0 0,0-1 3 0,0-4 2 0,2 2 1 15,0-1 1-15,-2-2 0 0,1-3 2 0,2-1 0 0,-1 0 2 0,0-3 2 16,-1 0 2-16,2-4 0 0,1 2 0 0,1-2 0 0,-1-2 0 0,1-3 1 16,1 0 0-16,2 0-1 0,1-3-1 0,-1-1 1 0,3-1 0 0,0-2 0 15,0-3 2-15,2 2-2 0,0-2 0 0,1-2-1 0,0 1-2 16,-3-2-1-16,3 1 0 0,-1 0 1 0,-2 0-2 0,2 0 2 0,-2 0 0 15,0 2 0-15,-3 1-1 0,0 2 1 0,-2-3-1 0,3 7-2 0,-4-3 0 16,-2 1-4-16,1 1-5 0,-1 1-4 0,-2 1-6 0,3 1-5 16,-3 1-3-16,-1 0-3 0,2 0-2 0,0 3-2 0,-1 0 0 0,2 0 0 15,-2 3-2-15,3 0 1 0,-3-1 0 0,1 3 3 0,-1 2 3 16,3-1 6-16,-3 1 7 0,2 2 5 0,1 0 6 0,-1 0 4 0,0 1 3 16,1 0 2-16,0-3 1 0,-1 2 2 0,2 0 1 0,-2-2 2 15,2 0 1-15,-2-1 0 0,4 1 3 0,-2-3-1 0,0 1 0 0,0-1 0 16,0-2 0-16,0-2 0 0,2 0-2 0,-1 0-1 0,3-3-2 15,-1 0-2-15,1-2-1 0,-1-1-3 0,1-1-3 0,4-2-4 0,-4-2-3 16,3 0-4-16,0-4-3 0,-1 2-5 0,1-4-5 0,0 0-5 0,1-1-5 16,-3-2 0-16,0-1-1 0,0-1 0 0,0-1-1 0,-2 0 2 15,1-3 2-15,-1 0 5 0,-1 1 2 0,-1-1 7 0,-1-1 6 0,0 3 10 16,-2-3 10-16,1 3 11 0,-3 0 11 0,-1 4 9 0,0-2 5 16,0 3 8-16,0-1 7 0,-1 4 3 0,1 3 3 0,-2-2-2 0,0 3-1 15,2 2-7-15,-1-1-10 0,-1 4-10 0,2 0-12 0,-1 1-9 0,-1 1-9 16,2 2-7-16,-2 2-8 0,2 1-5 0,-1 0-7 0,-1 2-4 15,0 3-3-15,-1 3-1 0,0 1 0 0,0 1 3 0,-1 2 2 0,0 2 5 16,1 1 3-16,2 2 0 0,-3-1 2 0,1 1 0 0,1 4-2 0,-1-2 1 16,2 2-1-16,-3 1 4 0,3-1 3 0,-1 2 4 0,0-1 2 15,-2-1-3-15,4 0-4 0,-1 0-10 0,-1 0-10 0,1-1-17 16,1-1-18-16,-2 0-21 0,0-2-22 0,2 0-24 0,0-4-28 0,0 1-38 16,0-2-43-16,4-3-71 0,-3 0-81 0,4-3-75 0,1-4-69 0,0 0-31 15,2-2-11-15</inkml:trace>
  <inkml:trace contextRef="#ctx0" brushRef="#br0" timeOffset="197688.6828">23744 3072 266 0,'-8'-8'600'0,"3"1"8"0,-1 0 9 0,0 2-93 16,1 0-140-16,2 0-89 0,1 3-65 0,1-3-40 0,1 2-29 0,1-1-22 16,1 4-19-16,1-2-20 0,2 1-22 0,2-3-23 0,2 3-24 15,0-2-24-15,3 0-25 0,5 0-31 0,0 0-38 0,4-2-45 0,2 3-48 16,4-3-93-16,1 1-114 0,3-1-93 0,0 0-83 0,4-3-39 15,-2 0-19-15,2-1-7 0</inkml:trace>
  <inkml:trace contextRef="#ctx0" brushRef="#br0" timeOffset="226306.0801">13664 6566 47 0,'0'-1'95'0,"0"1"-2"0,0-2-3 0,0 2 0 15,0 0 1-15,0 0-2 0,0 0-5 0,0-2-3 0,0 2-4 0,0 0-3 16,0 0-4-16,0 0-2 0,0 0-3 0,0 0 0 0,0 0-1 16,0 0-1-16,0 0-1 0,0 0-2 0,0 0 0 0,0 0-2 15,0 0 1-15,0 0-2 0,0 0-2 0,0 0-3 0,0-2-2 0,0 2-5 16,0 0-3-16,0 0-2 0,0 0-3 0,0 0-3 0,0 0-3 16,0 0-3-16,0 0-2 0,0 0-3 0,0 0-3 0,0 0-2 0,0 0 0 15,0 0-1-15,0 0-1 0,0 0-1 0,0 0 1 0,0 0-1 16,0 0-2-16,0 0 0 0,0 0-1 0,0 0-2 0,0 0-1 15,0 0-1-15,0 0-1 0,0 0-3 0,0 0-2 0,0 0 0 0,0 0-1 16,0 0-2-16,0 0 1 0,0 2 0 0,0-2 0 0,0 2 0 16,0 1 1-16,0 1 1 0,0-3 2 0,0 3 2 0,0 1 1 0,0 0 1 15,0 0 2-15,0 0 2 0,0 3 3 0,0-1 2 0,-1 1 4 16,-1 0 3-16,2 2 2 0,-1-1 2 0,1 1 1 0,-2 0 0 16,0 3 0-16,2-1 1 0,-1 0-2 0,-1-1 2 0,2 1 2 0,-2 1-1 15,2 0 1-15,-1 1-2 0,-1-1-3 0,2 0-2 0,-1 1-2 16,-2 1-1-16,3-3-2 0,-2 2 0 0,2-2-1 0,-1 0 1 15,-1 0-1-15,2 1-1 0,-1-1-1 0,1-1-2 0,-2 0 0 0,0 1 0 16,2 0-2-16,-3-2-1 0,3-1 0 0,-2 1 0 0,2-1-1 16,-1 0 2-16,-1 0-2 0,2-2 0 0,-1 1 0 0,-1 0 0 0,2 0-1 15,-2-3-1-15,2 3 1 0,0-1-1 0,-1-1 0 0,1-1 0 16,0 1-1-16,-2 0 0 0,2-1-2 0,0 0 1 0,0 0-1 0,0 0-1 16,0-1 2-16,0 2-1 0,-1-4-2 0,1 3 0 0,0-2-1 15,0 2-1-15,0-1 2 0,0-1-2 0,0 2 1 0,0-2 1 16,-3 1-1-16,3 1 0 0,0-3 0 0,0 3 0 0,0-1-1 0,0-1 2 15,0 2-1-15,0-2 0 0,0 1 2 0,0 0-2 0,0 1 1 16,0-2-1-16,0 2 0 0,0-2 1 0,0 0-1 0,0 2-1 16,0-1 1-16,0-1-1 0,0 0 0 0,0-1 0 0,0 1-1 0,0 0 1 15,0 0-2-15,0-1 1 0,0 2 0 0,0-1 1 0,0-3-1 16,0 2 0-16,0 1 0 0,3-1 1 0,-3 0-1 0,1-1 0 0,-1 2 0 16,2-2 0-16,-2 2 1 0,1 0-1 0,-1-2 2 0,2 0-1 15,-2 1-1-15,2 1 1 0,-1-1-1 0,-1-2 1 0,0 2 0 0,2 1 0 16,-1-3 0-16,-1 0 1 0,2 3-1 0,-2-3-1 0,3 2 1 15,-3-1 0-15,2 1 1 0,0-1-2 0,-2-1 0 0,1 2 1 16,-1-1-1-16,2 0 2 0,-1 1-1 0,-1-2 1 0,2 2 1 0,-2-1 0 16,4-1 1-16,-2 3-1 0,-1-3 1 0,1 2 0 0,1-1 3 15,-1 1 0-15,1-2 2 0,0 1 0 0,-1 1 0 0,1-1 0 16,0 1 1-16,2-2-1 0,-1 1 0 0,1-1 0 0,-1 1 0 0,0 1 0 16,1-2-1-16,0 2-1 0,2-2 0 0,0 0-2 0,1 3-2 15,0-3 1-15,1 0-2 0,-1 0-1 0,0 0-1 0,5 0-2 0,-4 0 1 16,3 0 1-16,-2 0 0 0,3 0 1 0,1 0-1 0,-3 0 1 15,4 0 0-15,-1 0 2 0,-1 0 0 0,2 0 2 0,0 0 0 0,0 0 1 16,-2 0 1-16,4 0 1 0,-1 0-1 0,1 0 0 0,-2 0 0 16,0 0 0-16,2 0-1 0,-2 0 1 0,1 0-1 0,0 0 0 0,-2 0 0 15,3 0-2-15,-1 0 1 0,-2 0-2 0,3 0 1 0,-2 0-1 16,2 2 1-16,-1-2-2 0,0 0 1 0,-2 0-1 0,3 2-1 0,0-2 0 16,-2 1 0-16,1-1-1 0,0 0 0 0,0 2 1 0,3-2-1 15,-5 2 1-15,2-2 0 0,0 0 0 0,-1 0 1 0,2 0 2 16,-1 0-1-16,0 0 1 0,0 1-1 0,0-1 1 0,-2 0 0 0,2 0 1 15,-2 0 0-15,0 0-1 0,2 0 1 0,-2 0-2 0,-1 0 1 0,1 0-1 16,0 0 0-16,-1 0-2 0,4 0-1 0,-4 0 0 0,1 0 1 16,1 0 0-16,0 0-4 0,-2 0 0 0,4 0 0 0,-4-1 0 15,3 1-2-15,-2 0 1 0,0 0-2 0,-1-2 1 0,0 2-2 16,2 0 1-16,-2-2-1 0,1 2-1 0,-1 0 1 0,1 0-1 0,-1 0 1 16,1 0-1-16,-3 0 2 0,2 0-1 0,-1 0 1 0,1 0-1 15,-1 0 0-15,-2 0 0 0,1 0 0 0,3 0-1 0,-4 0 0 0,2 0 1 16,1 0 0-16,-3 0 0 0,1 0 2 0,-2 2-1 0,3-2 2 0,-2 2 1 15,1-2 1-15,-2 0 0 0,1 1 1 0,0-1 1 0,0 0 1 16,-1 2 1-16,0-1 2 0,-1-1 0 0,3 0 1 0,-3 1 0 16,0-1-1-16,0 0 0 0,1 3-1 0,-1-3 1 0,0 0-1 15,0 0 1-15,2 0-1 0,-2 0 1 0,1 0-1 0,0 0 1 0,-1 3-2 16,0-3 1-16,1 0-1 0,0 0 1 0,-1 0 1 0,0 0-1 16,2 0 1-16,-2 1-1 0,2-1 0 0,1 0-1 0,-2 0 2 0,1 0-1 15,2 0 1-15,-2 0-1 0,1 0 1 0,2 0-1 0,-2 0 1 16,0 0-2-16,3 1 0 0,-3-1 2 0,3 0-2 0,-1 0 2 0,1 0-2 15,-1 0 1-15,3 0-1 0,-4 0 0 0,1 0 1 0,1 0-1 16,-1 0 0-16,1 0 0 0,2 0-1 0,-2 0 0 0,1 0 0 0,0 0 1 16,0 0-2-16,-1 0 0 0,0 0 1 0,0 0-1 0,-1 0-1 15,1 0 0-15,0 0 0 0,-1 0 1 0,-1 0-1 0,1 0-1 16,1 0 1-16,-2 0-1 0,0 0 0 0,1 0 0 0,-2 0 0 0,1 0 0 16,0 0 0-16,-1 0-1 0,1 0 0 0,-2 0 0 0,1 0 0 15,1 0-1-15,-2 0 1 0,2 0 0 0,0 0 0 0,-1 0-1 16,1 0 1-16,0 0 0 0,-1 0-1 0,1 0 0 0,-1 0 0 0,2 0 0 15,-2 0-1-15,0 0 1 0,2 0-1 0,-1 0 0 0,2 0-1 16,-2 0 1-16,1 0-1 0,0 0 0 0,-1 0-1 0,0 0 1 0,3 0-1 16,-2 0-1-16,0 0 0 0,0 0 1 0,1 0-1 0,-3 0 0 15,3 0 0-15,-1 0 1 0,0 0 0 0,-1 0 2 0,1 0-1 0,0 0 3 16,0 0 0-16,-1-1 2 0,1 1 0 0,-1 0 1 0,-1 0 1 16,1 0 0-16,0 0 2 0,-1 0 0 0,0 0 2 0,0 0-1 15,0 0 1-15,-1 0 0 0,1 0-1 0,-2 0 1 0,4 0-2 0,-4 0 2 16,1 0 0-16,2 0-2 0,-2 0 1 0,1 0-1 0,2 0-1 15,-4 0 2-15,4 0-2 0,-1 0 2 0,-2 0-2 0,2 0 2 16,1 0-1-16,-1 0 1 0,2 0-2 0,-2 0 2 0,1 0-2 0,0 0 1 16,-2 0 0-16,3 0 0 0,-1 0 1 0,1 0 0 0,0 0 1 15,0 0 0-15,-1 0-1 0,2 0 1 0,-2 0 0 0,0 0-1 0,1 0 1 16,-1 0-2-16,3 0 1 0,-4 0 0 0,2-1 0 0,-1 1-1 16,1 0 0-16,-1-3-1 0,-2 3-2 0,3 0 0 0,-1 0 1 0,-1 0-1 15,-2-3 0-15,1 3-1 0,3-1-1 0,-4 1 0 0,1 0 1 16,-2 0-2-16,3 0 1 0,-2 0 0 0,0-1 0 0,0 1 0 15,-1 0 0-15,0 0 0 0,1 0 0 0,-2 0-1 0,3 0 0 0,-2 0 1 16,1 0-1-16,-1 0 1 0,1 0 0 0,0 0-2 0,0 0 2 16,0 0 0-16,0 0 0 0,0 0-1 0,0 0-1 0,0 0 1 0,0 0 0 15,0 0 0-15,0 0-1 0,0 0 1 0,-2 0-1 0,2 0-1 16,-1 0 1-16,1 0 0 0,-1 0 0 0,2 1 0 0,-3-1 0 0,2 0 0 16,0 1 0-16,0-1 0 0,-2 3-1 0,0-3 1 0,1 0 0 15,-1 0 0-15,1 0 1 0,-3 3 0 0,1-3-2 0,1 0 2 0,-3 0-1 16,2 0 1-16,-1 0-1 0,2 0 1 0,-2 1 0 0,1-1 0 15,-3 0 0-15,4 0 1 0,-2 0-1 0,1 0 1 0,-1 0-1 16,-1 0 1-16,2 0 1 0,2 0-2 0,-3 0 1 0,2 0 0 16,0 0 0-16,0 0 1 0,-2 0 0 0,2 0 1 0,1 0 0 0,-1 0 0 15,0 0 3-15,0 0-1 0,1 0 1 0,-1 0-1 0,2 0 1 16,-1 0 1-16,-1-1 1 0,0 1-1 0,0 0 2 0,1 0-1 0,0-3-1 16,-1 3 1-16,1 0 1 0,-1 0-2 0,0 0 0 0,1 0-1 15,0 0 1-15,0 0-2 0,-1 0 0 0,-2 0 2 0,5 0-2 0,-3 0 1 16,0-3-1-16,1 3 0 0,-1 0 1 0,0 0-1 0,0-1 1 15,1 1-1-15,-1 0 0 0,0 0 1 0,3-1-1 0,-3 1-1 16,-1-2 2-16,1 2-2 0,-1 0 0 0,-1 0 0 0,3-1 1 0,-1 1 0 16,-1 0-1-16,-1 0 1 0,3 0-2 0,-3-2 0 0,0 2 0 15,2 0 0-15,-2-2 0 0,-1 2 1 0,2 0 0 0,0 0 0 0,0 0-1 16,-1 0 0-16,0-1 0 0,-1 1 0 0,3 0 0 0,-2-2 1 16,-1 2-2-16,3 0 1 0,0 0-1 0,0 0 1 0,-2 0-1 15,2 0 0-15,-1 0 0 0,2 0 0 0,-3 0 0 0,2 0 1 0,-1 0-1 16,0 0 1-16,1 0-1 0,-1 0 1 0,1 0 0 0,-1 0-1 15,1 0 1-15,-1 0-1 0,-1 0 0 0,3 0 2 0,-1 0-2 0,-1 0 1 16,-1 0 0-16,3 0-1 0,-2 0 1 0,1 0 0 0,-2 0 0 16,3 0 0-16,-2 0-1 0,-1 0 1 0,2 0 1 0,1 0-1 15,-1 0 0-15,0 0 0 0,0 0-1 0,1 0 1 0,-1 0-2 0,2 0 1 16,1 0 0-16,-3 0 0 0,2 0-1 0,-1 0 1 0,0 0 0 16,-1 0-1-16,0 0 0 0,1 0-1 0,0 0 1 0,-1 0 0 0,0 0 0 15,-1 0 0-15,1 0 0 0,-1 0 0 0,-1 0 0 0,2 0-1 16,-2 0 1-16,-1 0 0 0,0 0 0 0,0 0 0 0,-1 0 0 0,1 0 0 15,-1 0 0-15,0 0-1 0,0 0 2 0,1 0 0 0,-1 0 0 16,0 0 0-16,1 0 0 0,-1 0 0 0,0 0 0 0,0 0 0 16,0 0 0-16,1 0 0 0,-1 0-1 0,2 0 1 0,-1 0-1 0,2 0 0 15,-3 0 0-15,1 0 0 0,3 0 0 0,-2 0 0 0,1 0-2 16,-1-2 1-16,0 2 1 0,0 0-1 0,-1 0 1 0,0 0-2 16,0 0 2-16,0 0-1 0,-1 0 0 0,2 0 1 0,-2 0-2 0,-1 0 1 15,0 0 1-15,0 0 0 0,0 0 0 0,-1 0 0 0,0 0-2 16,-1 0 2-16,3 0-1 0,-3 0 0 0,-1 0 1 0,3 0-1 0,-2 0 1 15,1 0 0-15,0 0 0 0,-1 0 0 0,1 0 0 0,1 0 1 16,-1 0 0-16,-1 0 0 0,2 0 0 0,-1 0 0 0,1 0 0 0,1-3 0 16,0 3 1-16,-1 0-1 0,0 0 0 0,2 0-1 0,-2 0 0 15,2 0 0-15,0 0-1 0,-2 0 0 0,3 0 0 0,-3-2 0 0,2 2-1 16,-2 0 1-16,2 0 0 0,-2 0 0 0,2 0-2 0,-1 0 1 16,0 0 1-16,0 0-1 0,-2 0 2 0,1 0 0 0,1 0-1 15,-3 0 1-15,1 0-1 0,-1 0 0 0,1 0 1 0,0 0 0 0,-2 0 0 16,0 0 1-16,0 0 0 0,0 0 0 0,1 0 0 0,-1 0 0 15,0 0 0-15,3 0 0 0,-2 0-1 0,-1 0 2 0,2-2 0 0,-2 2-1 16,3 0 0-16,-1 0 0 0,0 0 0 0,-1 0 0 0,2-1 0 16,-1 1-1-16,0 0 1 0,1 0-1 0,2 0 0 0,-4 0 0 15,3 0-2-15,0-1 1 0,-1 1 0 0,0 0 0 0,0 0-1 0,1 0 1 16,-3 0-1-16,2 0 1 0,-1 0-1 0,1 0 1 0,1 0-1 16,-2 0 0-16,1 0 0 0,1 0 0 0,-1 0 0 0,-2 0 0 0,3 0 1 15,-1 0-2-15,-2 0 1 0,3 0 1 0,-1 0-2 0,1 0 2 16,-2 0-1-16,1 0 1 0,-1 0-2 0,1 0 2 0,-2 0 1 15,3 0 0-15,-3 0 1 0,2 0-1 0,-1 0 1 0,1 0 1 0,-1 0 0 16,1 0-1-16,-2 0 1 0,2 0-1 0,-1 0 1 0,0 0 0 16,-1 0 1-16,2 0 0 0,-1 1-1 0,0-1 0 0,-1 0 0 0,3 0 0 15,-3 0 0-15,-1 0 0 0,3 0 0 0,-1 0 1 0,1 0 0 16,-2 0-1-16,1 0 0 0,1 0 0 0,-1 0 0 0,-1 0 0 0,2 0 1 16,-1 0-1-16,0 0 0 0,-1 0 0 0,3 0 0 0,-3 0 0 15,-1 0 0-15,3 0 0 0,-1 0 1 0,0 0-1 0,0 0 0 0,1 0 0 16,-1 0 1-16,0 0-1 0,-1 0 2 0,1 0-1 0,-1 0 1 15,1 0-1-15,-2 0 1 0,2 0-1 0,-1 0 0 0,-1 0-1 16,0 0 2-16,0 0-2 0,0 0 0 0,0 0 0 0,0 0-1 16,0 0 0-16,0 0-1 0,0 0 0 0,0 0 1 0,0 0-1 0,0 0-1 15,0 0 1-15,0 0 0 0,0 0 1 0,0 0 0 0,0 0-1 0,0 0 0 16,0 0 1-16,0 0-1 0,0 0 1 0,0 0-1 0,0 0 1 16,0 0-1-16,0 0-1 0,0 0 1 0,0 0 0 0,0 0 0 0,0 0 0 15,0 0 0-15,0 0 0 0,0 0 0 0,0 0 1 16,0 0 0-16,0 0 0 0,0 0 0 0,0 0 1 0,0 0 0 0,0 0 1 15,0 0 0-15,0 0 1 0,0 0 0 0,0 0 0 0,0 0 1 0,0 0-1 16,0 0 2-16,0 0-1 0,0 0 2 0,0 0 0 0,0 0 2 16,0 0 0-16,0 0 0 0,0 0 0 0,0 0 1 0,0 0 0 0,0 0 0 15,0 0 1-15,0 0 0 0,0 0 0 0,0 0-1 0,0 0 0 16,0 0-2-16,0-1 0 0,0 1-2 0,0-2-1 0,0 1-1 16,2-2-1-16,-2 1 1 0,0 1-2 0,0-1 0 0,0-1-2 15,0 2 0-15,2-1-2 0,-2-1 2 0,0 2 0 0,0-1 0 0,0-1 1 16,0 0 0-16,1 0 0 0,-1 0 0 0,0 1 1 0,2 0-1 15,-1-1 0-15,-1 0 0 0,2-1 0 0,0 1 0 0,-2 1 0 0,2-1 1 16,-2-1 0-16,0-1-1 0,2 3 2 0,-1-3-4 0,-1 3 2 16,2-3 2-16,-2 1-2 0,2 1-2 0,-1-2 2 0,-1 2 2 0,2-1-1 15,0-1-1-15,-2 2 1 0,1-2-1 0,-1 3 0 0,2-3 0 16,-1 3 0-16,-1-4 1 0,2 2-1 0,0 1 0 0,-2-2 1 0,1 3 0 16,-1-3-1-16,2 1-1 0,-1-2 0 0,-1 1 1 0,2 1-1 15,0-1 0-15,-2-1 0 0,2 2-1 0,-2-1 1 0,3 0-1 0,-3-1 1 16,2-1-1-16,-2 3-1 0,2-3 1 0,-1 2 0 15,-1-1 1-15,2-2 0 0,0 2-2 0,-1-1 2 0,1-1-1 0,-1 2 1 16,1-1 0-16,0 0 0 0,-1-1 0 0,2-1-2 0,-1 1 2 0,0 1 0 16,-1-1 0-16,2 1-1 0,-1-1-1 0,-1 0 1 15,2 1 0-15,-1 2 0 0,0-3-2 0,-1 1 1 0,1 0 1 0,1 1-2 16,-1-1 2-16,-1 1 0 0,1-2 0 0,-1 2-2 0,1-2 2 0,0 3 0 16,-1-2 1-16,2 0-1 0,-1-1 1 0,-1 3 0 0,-1-1 0 15,2 0 0-15,-1 1 0 0,1-1-1 0,0 0 0 0,-1 0 1 0,-1 0 0 16,3 1 0-16,-3 0 0 0,2 1 0 0,-2-3-1 0,3 2-1 15,-3 0 2-15,2 2-1 0,0-2 1 0,-1 1 0 0,-1-2-2 16,2 1 2-16,-1 1 0 0,2-1-1 0,-1-1 0 0,-2 3-1 0,1-2 1 16,-1 0 0-16,2 0 1 0,-1-1 0 0,-1 2 0 0,2 0 1 15,0-1 0-15,-2 3 0 0,0-3 0 0,0 3 0 0,0-3 1 0,1 1 0 16,-1 1 1-16,0-1 0 0,0 2 1 0,0-1-1 0,0 0 0 16,0 1 0-16,0-1 2 0,0 2-2 0,0-1-1 0,2-1 0 15,-2 3 0-15,0-2 0 0,0 2-1 0,0 0-1 0,0 0 0 0,0 0-1 16,0 0 0-16,0 0-2 0,0 0 1 0,0 0-2 0,0 0 0 0,0 0-2 15,0 0 0-15,0 0-2 0,0 0 0 0,0 0-2 0,0 0-1 16,0 0-2-16,0 0 1 0,0 0-3 0,0 0 0 0,0 0-2 16,0 0-2-16,0 0 0 0,0 0-2 0,0 0 1 0,0 0 1 0,0 2-1 15,0 1 3-15,0-3 0 0,0 3 3 0,-2-1 1 0,2 1 2 0,0 0 2 16,-1 0 1-16,1 1 2 0,-2-1 2 0,0 2 3 0,2 1 1 16,-1-2 2-16,-1 1 1 0,2 4 1 0,-1-4 0 0,1 3 0 15,-5-1 2-15,2 3-1 0,2-1 2 0,-1 0-1 0,0 1 0 16,-1 0 1-16,0 2-1 0,0 1 1 0,-1-1 1 0,1 1 0 0,2 1-2 15,-4-3 1-15,0 4-1 0,2-1 1 0,-2 1 0 0,2-1-2 16,0 1 1-16,-2-2-1 0,4 3 1 0,-4-2-1 0,2 0 0 0,0-1-1 16,0 1-1-16,-1-2 0 0,1 1 1 0,2-1-1 0,-3 0 0 15,1 0 0-15,1-2 0 0,-1 2-1 0,1-2 0 0,-2 0 0 16,3-1 0-16,-1 0 0 0,1-1 0 0,1-1 0 0,-2 0 2 0,0 0-1 16,2-2-1-16,-1 2 1 0,-1-2-1 0,2-2 2 0,-1 2-1 15,1-3 1-15,0 1 2 0,0-2 0 0,0 2 2 0,0-1 2 0,0-2 1 16,0 0 2-16,0 0 0 0,0 0 3 0,0 0 1 0,0 0 4 15,0 0 1-15,0 0 3 0,0 0 0 0,0 0 3 0,0 0 0 16,0 0 1-16,0 0-1 0,0-2-2 0,0 1-1 0,0-1-2 0,0-1-1 16,0 0-2-16,0-2-2 0,-2 3-4 0,2-4-1 0,0 2-3 15,-2-3-2-15,2-1-3 0,-1 1-3 0,-1 0-2 0,2-4-4 0,-2 1-5 16,2-3-8-16,-1 1-8 0,-1-1-9 0,2 0-11 0,-2-2-10 16,0-2-15-16,0 3-13 0,1-4-20 0,-1 2-20 0,1-2-21 0,-3 2-22 15,3-1-34-15,-1 2-37 0,2 0-87 0,-2 0-114 0,1 2-70 16,-1-1-47-16,-1 3-20 0</inkml:trace>
  <inkml:trace contextRef="#ctx0" brushRef="#br0" timeOffset="227239.9842">15602 7602 214 0,'0'-6'498'16,"2"1"-16"-16,-1 2-80 0,-1-2-114 0,0 1-63 0,0 1-38 0,0 0-24 16,0 0-18-16,0 3-10 0,0-5-8 0,0 5-11 0,0-2-10 15,0 2-14-15,0 0-14 0,0 0-15 0,0 0-14 0,0 0-11 16,0 0-8-16,0 0-8 0,0 0-7 0,0 0-6 0,0 0-5 0,0 0-6 15,0 0-6-15,0 0-5 0,0 0-4 0,0 0-2 0,0 2-2 16,0-2 3-16,0 5 1 0,0-2 4 0,-1 0 1 0,-1 3 1 0,2 0 4 16,-1 0 0-16,-1 2 3 0,0 1 6 0,-1 1 2 0,0 2 4 15,-3 0 4-15,1 3 2 0,0-1-1 0,-1 1 1 0,-1 2-1 0,0 0 2 16,1 1 0-16,-3-1-1 0,1 3 1 0,1 0-1 16,0 0 1-16,-1-2 0 0,2 2-1 0,0-1 1 0,-2-1 0 0,3 0-1 15,0-1 1-15,1 0-1 0,0-4-1 0,1 3-2 0,-1-4 0 0,2 0-1 16,1-2 2-16,-1 2-2 0,2-5 0 0,0 1-1 0,0-2 1 15,2-1-1-15,-1 0 0 0,4-1-2 0,-4-1-4 0,4-3-8 0,0 3-11 16,1-3-22-16,1-3-27 0,3 1-32 0,0-1-37 0,1-3-52 16,3-1-60-16,2-2-85 0,1-2-97 0,2-2-64 0,-1 0-49 15,-1-3-28-15</inkml:trace>
  <inkml:trace contextRef="#ctx0" brushRef="#br0" timeOffset="227638.9682">15752 7715 222 0,'-1'0'477'0,"-1"3"-13"0,0-1-91 0,2-2-126 0,-1 0-82 16,1 3-58-16,0-1-37 0,0-1-26 0,0 2-16 0,1 0-10 15,-1 0-6-15,2 0-3 0,-2 0-1 0,2-1-2 0,-1 2-1 0,2 1 2 16,-1-4 0-16,0 4-1 0,-1-2 3 0,4 0 2 0,-2-1 0 16,0 1 2-16,0-1 4 0,2 1 6 0,-2 1 1 0,2-4 3 0,0 3 0 15,0-2 2-15,1-1-1 0,0 0-2 0,1 0-3 0,1 0 0 16,-2-1-3-16,1-2-2 0,2 0-3 0,-3 1-4 0,2-2-2 15,0 0-4-15,0 0-1 0,-2-1-4 0,0 1-2 0,0-2-2 0,1 0 1 16,-4-1 1-16,0 2 0 0,0-1 1 0,-1-1 5 0,0 2 5 16,-2 1 4-16,-2-3 5 0,0 1 5 0,-1-1 3 0,0 2 3 15,0 1 2-15,-2-1 2 0,-1 1 0 0,0 1-1 0,-1-2 1 0,2 2 1 16,-3 2-1-16,1-1-1 0,-3 1-4 0,2 1-3 0,-1 0-6 16,3 1-3-16,-4 1-4 0,0 0-3 0,0 3-3 0,2-2-3 15,-2 2-2-15,-1 1-1 0,1 0-1 0,2 2 0 0,-1 0-1 0,1 3-2 16,0-1-1-16,0 1 0 0,2 1 3 0,1-2 3 0,1 3 1 15,0-1 3-15,3 0 1 0,-1 2 5 0,2 0 1 0,0-1 3 0,0-1 0 16,3 1 0-16,-1 1 0 0,3-5-3 0,0 3-1 0,2-1-3 16,1-2-5-16,0 1-5 0,0 0-6 0,3-3-10 0,0 0-12 0,3-2-17 15,-1-1-17-15,3-1-21 0,1-3-21 0,0 0-29 0,3-1-31 16,0-4-35-16,2 1-37 0,-1-3-61 0,1-1-72 0,0-3-55 0,2-2-43 16,-3 1-21-16</inkml:trace>
  <inkml:trace contextRef="#ctx0" brushRef="#br0" timeOffset="228073.3706">16294 7413 300 0,'-1'-10'577'0,"-1"2"-11"0,2-1-24 0,-2 2-93 0,2 3-128 0,-1 0-83 15,-2-1-59-15,3 2-43 0,-1 2-32 0,-1-1-27 0,2 2-19 16,0 3-20-16,-2 0-19 0,1 0-14 0,-1 3-13 0,1 2-8 16,-3 0-5-16,1 4-2 0,-2 0 2 0,2 4 4 0,-3 0 6 15,1 2 8-15,1 2 9 0,-3 2 6 0,2 0 6 0,0 2 4 0,-2 2-1 0,1 1 4 16,-1 0 3-16,-1 2 2 0,1-1 2 0,0 2-1 0,1 0 1 15,-1 1-2-15,2-2 2 0,-4 0-3 0,4 0-2 0,-1-1-1 16,1-3 0-16,0 2-2 0,2-1 2 0,-3-4-1 0,3 2-2 16,1-4-3-16,-1-2-2 0,2 2-1 0,-3-3 0 0,4-4-3 0,-1 1 0 15,-1-3-4-15,2 0-3 0,0-2-6 0,0-1-8 0,0 1-8 16,0-6-8-16,-1 2-13 0,1-2-14 0,-2-2-18 0,2-1-21 0,-2 0-22 16,1-3-20-16,-1 1-21 0,1-5-19 0,-4 0-19 0,4-3-19 15,-1-2-14-15,0-1-10 0,1-2-1 0,-1-1 3 0,2-3 15 16,-3-1 18-16,1 0 28 0,1 2 34 0,-1-4 33 0,1 2 34 0,-3 0 37 15,1 2 36-15,-1-1 37 0,1 1 34 0,-1 3 35 0,1-1 33 0,2 1 24 16,-3 2 17-16,3 0 12 0,-1 3 5 0,1-1-1 0,1 2-4 16,-2 1-8-16,0 0-9 0,2 1-15 0,0 0-15 0,0 2-17 15,2 3-16-15,0-4-17 0,-2 4-18 0,1-1-17 0,1 2-14 16,-1-1-14-16,3 1-12 0,0-2-12 0,1 1-8 0,4 1-6 0,-1-1-3 16,0-1-2-16,3 2-1 0,2-3-3 0,3 2-4 0,-4-1-6 15,5 0-10-15,0-2-11 0,0 3-17 0,1-3-21 0,0 0-23 0,2 0-27 16,0 1-26-16,0-2-31 0,0-1-32 0,0 2-35 15,0-2-38-15,0-1-46 0,0 0-54 0,0 1-44 0,-2-1-43 0,-1-2-11 16</inkml:trace>
  <inkml:trace contextRef="#ctx0" brushRef="#br0" timeOffset="228340.3301">16563 7466 135 0,'-2'-5'434'0,"-2"-2"-37"0,3 3-58 0,-1 0-71 16,0-1-38-16,2 2-29 0,-1 0-16 0,-1 0-15 0,2 0-11 15,-2 0-8-15,2 2-11 0,-1-1-12 0,-1 2-13 0,2 0-14 0,0 0-13 16,0 0-14-16,0 0-16 0,0 0-15 0,0 0-12 0,-1 2-11 15,1-1-8-15,-2 2-6 0,0 1-4 0,1 1-3 0,-1 3-1 16,-1-1-1-16,0 1 1 0,-2 2 0 0,1 4 1 0,-1-1 3 0,0 2 5 16,0 1 5-16,0 1 4 0,-1 2 1 0,0 3 1 0,1-3-1 15,0 3 1-15,-1 0-1 0,0 2-1 0,1-2 1 0,0 2-1 16,1 0 1-16,-3-2 0 0,2 2 1 0,-1-1 1 0,3 0 1 0,-2-2 0 16,2 1 3-16,0-2-1 0,1-1 1 0,-1-1-3 0,3 0-2 15,-2-1-2-15,2-2-4 0,0-2-5 0,0-1-9 0,2 0-9 16,-2-2-12-16,2 0-12 0,-1-3-14 0,1-1-21 0,-1-1-21 15,1 0-27-15,1-2-31 0,2-3-36 0,0 0-42 0,1-1-56 0,0-3-68 0,-1-4-69 16,3 1-67-16,1-4-38 0,-1-2-23 0</inkml:trace>
  <inkml:trace contextRef="#ctx0" brushRef="#br0" timeOffset="228497.3694">16483 7706 360 0,'-9'-6'543'0,"0"2"-47"0,5 1-80 0,-3 0-82 0,4-1-84 16,-2 1-50-16,3 3-34 0,-1-2-22 0,3 1-17 0,0-1-12 15,0 2-13-15,0 0-13 0,2-1-16 0,-1 1-13 0,3-2-15 0,1 1-12 16,-1 1-8-16,1-2-7 0,4 1-4 0,3 1-11 0,0-3-12 16,4 1-21-16,3-1-27 0,0 0-33 0,6 0-38 0,0-3-64 15,5 0-77-15,2 1-96 0,1-2-103 0,4-1-57 0,1-1-35 16,3 1-18-16</inkml:trace>
  <inkml:trace contextRef="#ctx0" brushRef="#br0" timeOffset="230156.1776">19813 6711 304 0,'1'-2'409'0,"-1"-3"-85"0,2 3-67 16,0-3-56-16,-2 2-30 0,1 0-17 0,-1 0-7 0,0 1-2 16,0 1 0-16,0-2 2 0,0 3-4 0,0 0-8 0,0 0-7 0,0 0-7 15,0 0-5-15,0 0-7 0,0 0-9 0,0 0-7 0,0 0-9 16,-1 0-9-16,1 0-7 0,0 0-8 0,-4 0-9 0,4 0-8 16,-1 0-7-16,-1 2-9 0,2-1-7 0,-1-1-6 0,1 1-6 15,0-1-7-15,-2 2-5 0,-1-2-1 0,2 2-3 0,-1 1 0 0,2-2 0 16,-1 2-1-16,1 0 1 0,-2 0 0 0,0 2 2 0,-1-2 0 0,1 4 2 15,1-1 1-15,-1 2 3 0,-1 0 4 0,0-1 0 0,0 2 3 16,-2 0 0-16,2 1 1 0,1 1-1 0,-1-1 1 0,0 1 0 16,-2 2 1-16,4-2 0 0,-3 1 0 0,1 1 0 0,2-1 0 0,-4 0 0 15,2 3 0-15,0-3 1 0,0 2-1 0,-1 1 1 0,1-2 1 16,2 3-1-16,-3-2 0 0,1 0-1 0,2 1 1 0,-4-2 0 0,2 3 0 16,1-2 0-16,1 1 0 0,-1-3-1 0,1 1 0 0,-1 2 0 15,0-4-1-15,2 1 0 0,-1-1-1 0,-1-1 0 0,2-1-1 16,0 0 1-16,0 1 0 0,0-3 0 0,0 0-1 0,2-1 0 0,-1 0 0 15,-1 0 0-15,2 0 1 0,0-1 0 0,-2-1 1 0,1-1 0 16,2 2 0-16,-1-2 1 0,1 1 2 0,2-1 1 0,-1 0 3 0,0 0 1 16,0 1 2-16,3-1 1 0,-1-2 1 0,3 2 1 0,3 0 1 15,-3-1-2-15,4-2 0 0,0 2-1 0,4 1-1 0,-3-1-1 16,7-1-2-16,-3 2-3 0,3-3-3 0,1 2-2 0,2-1-5 0,1-1-3 16,-1 2-3-16,3-1 0 0,0 0 2 0,0 1 1 0,3 0 2 15,-2-1 0-15,0 2 2 0,2-1 2 0,2-1-1 0,-2 1 3 0,0 1 1 16,2-2 2-16,-1 1 3 0,-1-1 0 0,4 2 2 0,-3-1-1 15,-1-2-1-15,4 3-2 0,-3-1-2 0,1 0 0 0,-1-1-2 16,1 3-1-16,2-3-1 0,-2 2-2 0,1-2 0 0,1 2-1 0,-3 0-2 16,-1-2-1-16,3 0-2 0,-1 1 0 0,-2 1-3 0,0-1 0 15,0-2-2-15,-1 2-2 0,1 1-3 0,-4-3 1 0,1 0-2 0,-1 0 1 16,-1 2-2-16,0-2 1 0,1 0-1 0,-4 0 0 0,0 0 0 16,2 0 0-16,-2 0 2 0,0-2-1 0,-1 2 3 0,-1 0 1 0,0 0 2 15,0-3 2-15,-2 1 2 0,3 2 1 0,-4 0 2 0,2-2 1 16,-3 2 1-16,1-2 2 0,0 1 0 0,0 1 0 0,-4-2 2 15,2 1 1-15,0 1-2 0,-3-1 2 0,1 1-2 0,1-3 1 0,-5 3-2 16,3 0 0-16,-2 0 1 0,0 0-1 0,0 0 1 0,-3-3-1 16,3 3 0-16,-4 0 1 0,1 0-1 0,0-1-1 0,-2 1 2 15,0 0-1-15,0 0 0 0,-2 0 1 0,0 0 0 0,2 0 1 16,-1-1-1-16,-1 1 1 0,-1-2-2 0,0 2 2 0,-1 0-1 0,2 0 1 16,-1 0 0-16,0-1 1 0,-2 1 1 0,1 0-1 0,-1 0 1 0,0 0 0 15,0-2 0-15,0 2-1 0,0 0 1 0,0 0 1 0,0 0 0 0,0 0 1 16,0 0 0-16,2-2 1 0,-2 2 1 0,0 0 3 15,0 0 2-15,0 0 2 0,0 0 4 0,0 0 4 0,0 0 3 0,2 0 3 16,-2 0 0-16,0-1 2 0,1-1-1 0,-1 0-1 0,2 2 0 16,-1-3-2-16,-1 1-1 0,2 0-2 0,1 0-3 0,-3-1-4 0,1 0-3 15,-1 0-4-15,3 0-4 0,-1-2-4 0,0 2-1 0,1-1-2 16,-2-1 0-16,1-1 0 0,1 2 1 0,-1-2-1 0,0 2 0 0,-1-4 0 16,2 1 1-16,-1 0-1 0,1 0 1 0,-2-1 1 0,2-1 0 15,1 0 2-15,-3 1 0 0,3-1 2 0,-3-1 2 0,2 0 3 16,1 1 0-16,-3-2 3 0,2 1 0 0,-1-1 1 0,0 1 1 0,0-2 0 15,1 0 0-15,-1 1 0 0,0-1-1 0,-1 0-3 0,3 1 1 16,-3-1-3-16,1-1-1 0,-1 1-3 0,3 0-2 0,-3-1-3 0,1 0 0 16,-1 1-2-16,3-1 0 0,-2 1-2 0,0 0-2 0,0 0 1 15,1 0-1-15,-2 2-1 0,3-1 2 0,-3 1-1 0,1 2-2 0,-1-1 2 16,3 0 0-16,-4 0-2 0,1 3 1 0,-1-2-1 0,2 1 2 16,-1 0 0-16,-1 0 2 0,2 2 4 0,0-2 0 0,-2 2 3 15,0 0 0-15,0 1 2 0,0-1 1 0,0 1 1 0,0-1 2 0,0 2-1 16,0 0 2-16,0-2 1 0,0 3-1 0,0-1 0 0,0 0-2 15,0-1-1-15,0 4-1 0,0-4-2 0,0 3-2 0,0-1 0 16,0 2-2-16,0 0 0 0,0-1-3 0,0 1-2 0,0 0 0 0,0 0-1 16,0 0-3-16,0 0-1 0,0 0 0 0,0 0-7 0,0 0-7 0,0 0-15 15,0 0-18-15,0 0-22 0,0 0-22 0,0 0-24 0,0 0-28 16,0 0-31-16,0 0-34 0,2 1-49 0,0 2-59 0,0 1-102 16,-1-2-127-16,2 1-66 0,-3 2-39 0,0 2-10 0,0-2 4 0</inkml:trace>
  <inkml:trace contextRef="#ctx0" brushRef="#br0" timeOffset="231522.8421">20176 7660 397 0,'0'-3'510'0,"-1"0"-74"16,-1 2-116-16,2-1-75 0,-1-1-59 0,1 2-35 0,0-1-27 15,0 2-17-15,0-2-12 0,0 2-8 0,0 0-8 0,0 0-11 0,0 0-9 16,0 0-11-16,0 0-8 0,0 0-10 0,0 0-8 0,0 0-5 16,0 0-3-16,0 0-3 0,0 0-2 0,0 0-3 0,0 0-3 0,0 0-4 15,-3 2-4-15,1-2-1 0,2 0-3 0,-1 3 0 0,1 0 0 16,-2 0 0-16,0 0 0 0,2 3 1 0,-3-1 1 0,2 2 1 16,-3 1 1-16,1 0 1 0,2 1 3 0,-3 2 4 0,1 1 2 15,-3 0 3-15,3 2 1 0,-2-2 1 0,2 2 3 0,-2 1 1 0,0 1 2 16,-1-1 1-16,2 0 0 0,-3 2 2 0,2 0 1 0,0-2 3 15,1 2-1-15,-2-3 1 0,1 1-1 0,-1-1 1 0,2-1-2 16,-1 0-1-16,2-1 0 0,-2-2 2 0,1 0 0 0,3-3 3 0,-3-2 2 16,3 2 5-16,-1-2 4 0,1-1 2 0,1-3 3 0,-2 0 1 15,2-1-3-15,0 0-1 0,0-1-4 0,2-3-2 0,-2-1-3 0,1-3-4 16,1 0-5-16,-1-1-6 0,3-3-10 0,-3 0-9 0,3-4-13 0,0 1-8 16,0-4-6-16,0 0-4 0,1-1-3 0,1-2-1 0,1 0 0 15,-2 0-1-15,3-2 3 0,-1 2-1 0,1 1-1 0,3-2 3 16,-3 1 2-16,0 1 5 0,1 3 4 0,0 0 4 0,3 0 1 0,-2 2 3 15,0 2 2-15,0 0 0 0,2 1 2 0,-1 1 1 0,1 2-2 16,-2 2 1-16,3-1-1 0,-1 2-1 0,-2 2-1 0,1 0-1 0,0 2-2 16,0 0-2-16,-3 3-3 0,3 0-1 0,-3 0-1 0,0 3-1 15,0-1-1-15,-2 2-2 0,1 2 2 0,-6-1-1 0,2 3-1 16,-3 1 2-16,0 1 2 0,-1 0 1 0,-2 2 2 0,-4-1 3 0,0 2 2 16,-1 1 2-16,-4-2 1 0,0 3 4 0,-1 0 4 0,-2 0 4 15,-2-2 2-15,0 3 7 0,1-2 5 0,-1-2 7 0,1 2 5 0,-3-2 8 16,5-1 3-16,-2 1 7 0,3-3 6 0,-1-1 6 0,3 0 6 0,0-2 7 15,2-2 7-15,1 1 6 0,1-2 4 0,2 0 1 0,1-2 0 16,-1-1-5-16,2 0-1 0,2 0-5 0,1-1-5 0,0-2-5 16,0 0-6-16,1-2-7 0,1 2-9 0,3-3-7 0,-4 2-11 15,5-1-7-15,-3 0-9 0,2-2-7 0,0 3-5 0,0 0-3 0,0-3-3 16,-1 4-4-16,4-1-2 0,-3 1-4 0,0 0 0 0,-1 3-2 16,1 0 0-16,1 0-2 0,1 0 0 0,-3 3 0 0,4 0 1 0,-3 2 3 15,3 0 1-15,-2 3 3 0,2 0 5 0,-1 0 3 0,0 4 3 16,0-1 5-16,-1 1 4 0,0 1 4 0,-1 2 4 0,3 0 4 0,-3 0 4 15,-1 0 3-15,3 0 2 0,-2 2 1 0,0-2 1 0,-1 0-1 16,1 0 1-16,-2-2-1 0,0 1-2 0,2-1-1 0,-2-1-6 0,2-1-3 16,1-2-8-16,-3 0-8 0,2-2-12 0,-2 0-16 0,2-3-18 15,0 0-22-15,0-2-25 0,2 0-23 0,0-2-23 0,1-2-22 16,0-3-17-16,1 0-21 0,-1-2-22 0,1 0-30 0,2-4-34 0,-3 1-45 16,2-4-52-16,1 0-37 0,-3-3-29 0</inkml:trace>
  <inkml:trace contextRef="#ctx0" brushRef="#br0" timeOffset="231840.0126">20498 7729 369 0,'-2'-9'470'0,"0"2"-39"16,1 1-67-16,-1-1-54 0,1 3-52 0,1-1-35 0,-2 3-29 16,0-1-27-16,2 0-25 0,-1 1-25 0,1 1-26 0,0 1-20 0,0 0-20 15,0 0-18-15,0 1-16 0,0 1-12 0,0 1-13 0,0 1-8 16,-2 1-6-16,0 0-5 0,2 2-2 0,-1 1 1 0,-1 0 2 0,2 1 6 16,-1 2 8-16,1-1 4 0,-3 1 5 0,1-1 1 0,2 1 6 15,-3 1 0-15,3-1 4 0,-1 2 1 0,-3-3 4 0,3 2 1 0,-1 1 3 16,0-4 1-16,-1 4 2 0,3-1 1 0,-1-2-2 0,-1 1-2 15,0-3-3-15,2 1-4 0,-1-1-5 0,-1 1-5 0,2-3-6 0,0 0-3 16,0-1-5-16,0-1-7 0,2-2-8 0,-1 1-9 0,-1-3-11 16,4 0-10-16,-3 0-10 0,1-3-6 0,1 1-5 0,0-2-2 15,1-1 0-15,0-2 1 0,2 0 1 0,1-3 1 0,-2 1 1 0,-1-1 6 16,1-2 7-16,0 1 9 0,1-2 11 0,-1 0 12 0,1 1 13 16,-1-2 12-16,-2 2 12 0,2-2 8 0,-1 2 8 0,1 1 5 15,-2-1 3-15,2 0 4 0,-2 4 0 0,1-1 1 0,-1 1-3 0,0 0-4 16,0 1-7-16,-2 1-15 0,3 1-20 0,-3 3-24 0,1-1-26 15,1 0-28-15,0 2-31 0,0-2-34 0,1 3-36 0,-1 0-60 16,0 0-71-16,5 0-51 0,-2 3-40 0</inkml:trace>
  <inkml:trace contextRef="#ctx0" brushRef="#br0" timeOffset="232872.0986">20958 7708 244 0,'5'-5'515'0,"-3"1"-52"16,1 0-80-16,-3-2-66 0,2 0-57 0,-2 3-37 0,-2-2-30 15,2 1-21-15,-3-1-17 0,1 1-19 0,-2-1-18 0,-1 2-17 16,2-1-15-16,-2 1-16 0,-1 1-13 0,-1 0-13 0,0-1-13 0,-1 3-10 16,-2 0-8-16,1 0-9 0,0 0-6 0,-1 3-6 0,-2-1-3 15,0 1-3-15,3 0-1 0,-2 3 0 0,0-1 0 0,1 1 1 0,-1 0-1 16,2 1 2-16,1-2-1 0,-2 4 1 0,2-1 0 0,4-1 1 16,-3 3 1-16,2-2-1 0,-1 1 2 0,3 0 2 0,2-2 3 0,-3 1-1 15,4 0 2-15,0 1 0 0,0-2 3 0,0-2 0 0,2 3 2 16,0-2 1-16,-1 0 2 0,2-1 0 0,2-1 3 0,0 1 1 15,-1-2 1-15,1-2 1 0,2 2-1 0,0-1 0 0,1 1-1 0,0-3-1 16,0 3-2-16,1-2-1 0,1 0-3 0,0 2-3 0,0-1-4 16,-2 0-2-16,2 0-2 0,-2 4-4 0,1-2 0 0,-1 1-2 15,0 2-1-15,1 0 1 0,-2 2 3 0,-1 2 1 0,1-2 1 0,-2 4 4 16,0 2 2-16,-1 0 4 0,-3 3 4 0,-1 2 3 0,-1-1 3 16,-3 2 2-16,-1 3 4 0,-3 1 1 0,-4-1 0 0,0 2 1 0,-3-1-1 15,-2 3 2-15,0-3 2 0,-5 1 6 0,1-1 7 0,-1-1 6 16,0-2 10-16,-2-3 6 0,4-3 7 0,0-1 6 0,0-3 8 0,4-1 5 15,-3-4 3-15,6 0 4 0,-1-2 3 0,2-5 1 0,-1 0-1 16,5 0-5-16,2-5-8 0,-1-2-9 0,3 0-9 0,1-4-12 16,1-1-12-16,4-1-15 0,1-2-16 0,1-3-19 0,3-3-17 0,1 1-20 15,1-1-21-15,5-5-21 0,-1 1-23 0,4-1-19 0,1-3-18 16,2 0-15-16,2 0-12 0,-1-1-4 0,5-1-4 0,-1 0 2 0,2 0 6 16,-1 1 11-16,1-1 11 0,2 2 16 0,-3-3 17 0,0 4 21 15,1 1 22-15,-2-2 21 0,0 0 23 0,-1 2 20 0,0 2 21 16,-5-1 16-16,0-1 14 0,-2 2 11 0,0 2 11 0,1-2 9 0,-5 1 8 15,-1-2 8-15,-1 2 9 0,0 2 7 0,-3-1 9 0,0 3 3 16,-2-3 3-16,-1 3 1 0,-2 2-2 0,1-2 0 0,-1 3-2 0,-2 2-2 16,-1 1-6-16,0 0-5 0,0 5-8 0,0-2-10 0,-1 2-13 15,-1 1-13-15,1 2-13 0,-1 2-10 0,0 2-9 0,-1 1-9 16,0 2-9-16,-2 1-6 0,2 2-6 0,-1 2-5 0,-3 2-2 0,2 4-1 16,-1 0-2-16,-1 4 5 0,-2 1 2 0,5 1 3 0,-3 3 3 15,1 1 1-15,-1 2 2 0,1 1-1 0,0-2 0 0,1 4 1 0,0-2-1 16,0 1-1-16,2 1-1 0,-3-1 1 0,3-1-1 0,0-1-1 15,0-2 0-15,-1 1 0 0,3-2 2 0,-2-2 1 0,3 0 2 0,-2-3 0 16,0 1 4-16,2-4 4 0,0-3 1 0,0 2 6 0,0-5 2 16,2 1 4-16,0-3 4 0,-1-2 4 0,2 0 3 0,2 0 3 15,0-3 0-15,3-1 1 0,-2-2 1 0,2-2 0 0,2 2 0 0,0-6-2 16,2 1-1-16,2-2-3 0,-1 0-3 0,-2-1-4 0,1-1-3 0,1 0-3 16,1 2-3-16,-3-3-2 0,1 3-2 0,-2 1-3 15,0 0-3-15,-2 0-4 0,-2 2-4 0,2 1-4 0,-3 1-7 0,-1 0-6 16,1 3-6-16,-1 0-4 0,-3 1-2 0,1 1-2 0,-1 1-1 15,-1 3-2-15,3 1-1 0,-3-2 2 0,0 3-2 0,0 3 3 0,0 0 2 16,0 2 4-16,0 1 5 0,0 0 7 0,0 1 7 0,0 0 5 16,0 3 6-16,0-4 2 0,0 5 3 0,0-5 2 0,0 2 2 0,2 0 2 15,-2-1 1-15,1-3 2 0,-1 2 2 0,2-2 0 0,-1-1 3 0,3-2 1 16,-3-1-2-16,3 0 2 0,-3-3 0 0,4 0-1 0,-2-1-3 16,5-2-1-16,-2-3-4 0,1 0-3 0,1-2-3 0,2-1-5 15,0-3-4-15,1 1-7 0,2-4-9 0,-4-1-9 0,2 0-13 0,3-4-14 16,-2 0-13-16,-2-3-12 0,2 0-13 0,1-1-9 0,-3-1-5 15,2-2-2-15,0 1 2 0,-3-2 6 0,1 1 10 0,-2 1 14 0,1-3 17 16,-1 4 21-16,-3 1 23 0,2 0 23 0,-3 3 22 0,-1 1 22 16,-1 3 22-16,-1 0 14 0,-1 2 11 0,0 3 3 0,0 2-1 0,0 0-7 15,0 2-8-15,0 2-11 0,-1-1-11 0,1 4-12 0,-2 2-12 16,0 1-12-16,-2 1-12 0,3 4-9 0,-3 1-9 0,1 3-5 16,0 0-4-16,-2 3 2 0,3 0 1 0,-1 4 3 0,0 1 2 15,1-1 3-15,-2 1 0 0,3 1 2 0,1 2-1 0,-2-1 1 0,0 1 0 16,2-1 1-16,-1-1 5 0,-1 1 1 0,2-3 3 0,-1 0 2 15,1 1 2-15,-2-3-2 0,0 0-4 0,2-2-6 0,-1-1-5 0,-1-2-10 16,2 1-14-16,-2-1-20 0,2-1-21 0,-1-2-28 0,-1-2-30 16,2 1-28-16,-1-2-28 0,1-2-44 0,0-2-55 0,0-2-69 15,0 0-79-15,0 0-51 0,1-2-34 0,1-1-15 0</inkml:trace>
  <inkml:trace contextRef="#ctx0" brushRef="#br0" timeOffset="232977.2368">21578 7707 478 0,'2'-7'499'0,"5"3"-68"15,-3-1-101-15,1 0-84 0,4 0-74 0,1 1-47 0,1-1-34 0,3 1-28 16,-1-1-25-16,3-1-27 0,-2 2-29 0,3-1-45 0,4 2-54 0,-4-4-88 16,4 1-107-16,1 2-73 0,-5-3-57 0,5 1-31 15</inkml:trace>
  <inkml:trace contextRef="#ctx0" brushRef="#br0" timeOffset="241322.7203">24893 7678 331 0,'0'-4'579'15,"0"-1"9"-15,0 2-28 0,0-1-49 0,0-1-109 0,0 2-142 16,0 0-75-16,0 0-40 0,0 2-21 0,0-1-11 0,0 2-8 16,0-2-5-16,0-1-10 0,2 3-12 0,-2 0-13 0,0 0-12 0,0 0-12 15,0 0-13-15,0 0-10 0,0 0-10 0,0 0-8 0,0 0-7 0,0 0-5 16,0 0-8-16,1 0-4 0,-1 5-4 0,2-5-3 0,0 2-3 15,-2 1 1-15,1 1-2 0,-1 0 2 0,0 3 2 0,2 0 1 16,0 2 3-16,-2 0 3 0,1 4 2 0,-1-1 8 0,0 2 7 0,0 1 8 16,0 2 5-16,0 0 5 0,0 3 5 0,0 0 2 0,0 1 3 15,0 0 2-15,0 1 0 0,0-1 2 0,0 4 2 0,0-3 2 0,0 2 3 16,0 0-1-16,0 0-2 0,0 0-2 0,0-1-4 0,0 1-5 16,-1-2-3-16,1-1-9 0,-2 0-9 0,0-1-13 0,2-1-15 0,-1-1-19 15,-3-1-21-15,3-3-21 0,-1 1-25 0,1-1-26 0,-3-5-28 16,3 2-25-16,-1-2-23 0,1-1-51 0,-3-1-63 0,3-3-75 15,1-4-84-15,0 0-42 0,0-4-23 0,0-3-3 0</inkml:trace>
  <inkml:trace contextRef="#ctx0" brushRef="#br0" timeOffset="241822.2079">25002 7381 145 0,'-19'-10'485'0,"1"-1"1"0,-2 2-90 0,0 3-135 0,-2-1-78 16,3 1-46-16,-3 2-25 0,0-1-17 0,-1 2-6 0,-1 1-5 16,1 0-3-16,-1 2-5 0,-1 4-6 0,3-3-7 0,-5 3-7 0,2 3-4 15,-1-1-6-15,0 3-5 0,0 1-1 0,2 2-1 0,-3 2-2 16,2 1-1-16,-2 2-3 0,2 3-3 0,0-1-2 0,1 5-3 16,-1-1-4-16,3 3-1 0,-3 0-4 0,3 0 1 0,1 3 2 15,0 3 5-15,1-1 2 0,2 4 0 0,-1-1 0 0,5 0 0 0,-2 4 2 16,4-1 1-16,-1 2 2 0,4 1 3 0,0-2 2 0,0 3 1 15,5-1 2-15,0 1-1 0,3-1-2 0,1 2-4 0,1-4-1 0,4 1-1 16,3-3 1-16,0 1 0 0,1-1 1 0,4-2 0 0,1-3 1 16,2-1-1-16,1-1 2 0,2-3 1 0,3-1 1 0,1-3 1 0,0-1 1 15,6-4 1-15,-1-2 0 0,1 1-1 0,2-3-1 0,2-2-1 16,2-4-2-16,-1 1-1 0,5-4-2 0,-3-1-1 0,2-2-3 0,0-2-4 16,3-2-1-16,-1-1-3 0,-4-2-2 0,4-2-4 0,-1-1-1 15,-1-2-1-15,-2-1-4 0,1 0-1 0,-4-5-4 0,3 2-1 16,-3-4 1-16,-1-2 0 0,-2 1 0 0,2-1 1 0,-4-4 2 15,-1 0-1-15,-1 0 1 0,-1-4 1 0,0 1-2 0,-1-2 1 0,-2-2-1 16,-3 2 1-16,0-1-2 0,-3-3 1 0,-1 3 1 0,-2-3-1 0,-2 0 3 16,-3-2 3-16,-2 2 3 0,-1-2 2 0,-2 3 5 0,0-2 2 15,-6 0 2-15,0 0 2 0,-2 2 1 0,-3-2 1 0,0 3 0 0,-2 0 1 16,-3 1-1-16,-3-1-1 0,3 1-2 0,-4 1-6 0,-1-2-4 16,1 3-6-16,-2 1-14 0,0 0-14 0,-3 1-19 0,4 1-21 15,-2 2-27-15,-2 2-32 0,4-1-38 0,-4 5-37 0,1-3-55 0,0 5-63 16,-1-1-106-16,-4 4-125 0,3 2-68 0,-2 4-39 0,-4 0-13 15,3 3-1-15</inkml:trace>
  <inkml:trace contextRef="#ctx0" brushRef="#br0" timeOffset="242656.1833">24076 8630 423 0,'-2'-2'464'0,"2"1"-42"0,-3 1-88 0,3-2-110 16,-1 2-62-16,-1 0-36 0,0 0-21 0,-1 0-13 0,2 0-8 15,-1 0-2-15,0 0-6 0,-2 0-9 0,3 0-9 0,-3 0-12 0,3 0-10 16,-4 2-9-16,2-2-6 0,-2 1-3 0,0 1 0 0,-3 0 1 0,0 1 3 16,0 0 2-16,0 0 6 0,-2 2 3 0,-2-1 6 0,0 2 3 15,-1-1 5-15,-1 3 1 0,-3 1 4 0,-1-1 2 0,1 3 2 0,-5 0 0 16,0 3 0-16,-2 0 1 0,-3 3-2 0,-2 0-1 0,-2 3 0 16,-4 1 0-16,-3 1 1 0,0 3-1 0,-3 1 0 0,-3 3 0 15,-1 1 0-15,-3 1-1 0,-2 2 0 0,0 1-2 0,-4 3-1 0,1 0-2 16,-1 3 2-16,-3-2 0 0,2 2 2 0,-2 1-1 0,-2 0-2 15,2 0 0-15,1-3-2 0,0 1-1 0,-1-1-2 0,3-3-4 16,1 2-1-16,2-6-2 0,4 1-2 0,-1-4-2 0,6-2-1 0,0-3-5 16,3 0-5-16,4-3-2 0,4-3-6 0,4-2-3 0,2-1-8 0,5-2-10 15,2-2-14-15,3-1-17 0,1-1-20 0,4-1-25 0,2-2-29 16,3 0-32-16,0-2-66 0,3-2-81 0,2-1-114 0,2-1-131 16,3-2-68-16,0-2-38 0,3-3-17 0,4 1-3 0</inkml:trace>
  <inkml:trace contextRef="#ctx0" brushRef="#br0" timeOffset="243387.8776">25427 8615 3 0,'-6'-5'523'16,"0"1"5"-16,1-3 0 0,0 2-92 0,-1 1-140 0,3 0-74 0,-3-1-40 15,3 2-26-15,-1-1-15 0,1 1-11 0,1 1-7 0,-1-1-7 16,3 2-8-16,-1-1-9 0,1 1-11 0,0 1-8 0,0 0-10 0,0 0-10 16,0 0-11-16,0 0-8 0,0 0-9 0,0 0-6 0,0 0-4 15,0 0-7-15,0 0-2 0,0 0-7 0,1 0-4 0,-1 1-7 0,3-1-3 16,-1 2-3-16,0-1-1 0,-1 1-2 0,3 1 1 0,0 0 0 15,1-1 2-15,1 3 2 0,1 0 1 0,1 3 4 0,2 1 1 16,3-1 3-16,3 3 4 0,-2 0 0 0,3 3 2 0,4 0 1 0,1 3 0 16,5 0 1-16,1 1-1 0,1 0-1 0,4 4-4 0,2 0 0 15,1 2 0-15,5 0 1 0,-1 3 0 0,3-1-1 0,2 4 1 0,3-1 0 16,1 1 0-16,1 2 0 0,0 1-2 0,2 0 2 0,0 1 4 16,0 0 4-16,3 3 6 0,-1-2 2 0,1 2 0 0,0-1 0 0,1 1 0 15,-1-1-1-15,2 0 2 0,2 0-1 0,1 0 0 0,0-2 1 16,2 0 0-16,-2-1-3 0,1-1-3 0,-1-3-5 0,0 0-5 15,0 0-5-15,0-5-3 0,-3 1-3 0,-2 1-2 0,1-4-2 0,-5-2-3 16,-1-1 2-16,-4 0 2 0,0-2 1 0,-7-2 0 0,2-3 0 0,-6 2-2 16,-2-1-2-16,-3-3-5 0,-5-1-6 0,-2 0-5 0,-4-1-13 15,0-3-13-15,-8 0-23 0,-2-3-27 0,-2 3-42 0,-1-1-51 16,-6-4-108-16,-3 0-140 0,-7 0-80 0,1-2-53 0,-8 0-21 0,-4-5-9 16</inkml:trace>
  <inkml:trace contextRef="#ctx0" brushRef="#br0" timeOffset="245605.4342">19486 10619 102 0,'5'-5'532'0,"-1"-1"11"0,0-1 13 0,0 2-84 16,1 0-134-16,0 1-86 0,-2-1-66 0,2 1-37 0,-2-1-20 0,0 0-11 16,0 2-3-16,2 1-1 0,-4-1 2 0,1-1-3 0,-1 3-6 15,1-3-10-15,0 4-8 0,-2-2-8 0,0 2-8 0,0 0-5 16,0 0-6-16,0 0-4 0,0 0-4 0,0 0-4 0,0 0-5 0,0 0-7 15,0 0-8-15,-4 0-6 0,1 0-8 0,2 2-6 0,-2-2-6 16,0 0-2-16,-1 4-6 0,1-3 0 0,-2 3-2 0,-1-1 0 16,-2 2 0-16,0 2-1 0,-3-2-1 0,1 3 1 0,0 1 2 0,-2 0 0 15,-1 2 1-15,1 0 0 0,-1 1 1 0,0 3 1 0,1-2-2 16,2 0 1-16,-2 2 1 0,3 0-2 0,-2 1 0 0,1-2-1 16,2 1 1-16,2 2-2 0,-3-4 1 0,2 3-1 0,2-2 0 0,2 0 0 15,0-1-2-15,1 0-1 0,1-1-1 0,1 2-3 0,1-2 0 16,1-1-2-16,0-1-1 0,1-1 1 0,2 2-1 0,-1-3 1 15,1 1 2-15,3-1-1 0,-2-5 2 0,2 2-3 0,0-2-3 0,1 0 0 16,3-3 1-16,-3 0 3 0,4 0 1 0,0-3 3 0,0 0 3 0,-1-2 2 16,1-1 0-16,0-1 2 0,-1 0 1 0,0-3 1 0,-1 1 2 15,1-1 2-15,-3-1 5 0,-1-1 2 0,-2 1 0 0,-1-1 4 16,-2-3 3-16,2 2 1 0,-4 0 0 0,-1-2 1 0,0 0 2 0,-1-1 0 16,-4 2 2-16,0-3 1 0,1 2 0 0,-3-2 1 0,1 0 1 15,-3 0 2-15,1-1 1 0,-2 2 1 0,-1-3-3 0,2 2 0 16,-1 0-2-16,-2 0 0 0,4-2-1 0,-2 0-3 0,1 1-1 0,-1-1-2 15,4 2-1-15,-1-2-2 0,1 0-2 0,0-1-2 0,1 1-6 0,3 1-3 16,-1 0-5-16,3 0-5 0,0-1-4 0,0 2-6 0,3 1-6 16,-1 1-5-16,3 0-6 0,1 0-4 0,0 1-4 0,-1 2-3 15,3 2-1-15,0 1-3 0,1 0-1 0,-1 1 1 0,2 3-2 0,-1 0 0 16,2 2 2-16,-3 1 1 0,3 0 4 0,-3 4 3 0,0 0 2 16,2 3 4-16,-1 0 4 0,-3 3 2 0,1 2 3 0,-2 1 4 15,1 2 2-15,-5 1 6 0,1 5 2 0,-2 1 4 0,-2 1 3 0,-2 1 3 16,-1 2 4-16,-1 0 3 0,-2 3 4 0,-2 2 1 0,-1-2 1 15,0 2-5-15,-1 0-9 0,0 0-14 0,-1 0-18 0,0 0-25 0,0 0-28 16,-3-1-36-16,3 0-38 0,1-1-59 0,1-2-70 0,-1-2-91 16,3 1-102-16,1-4-58 0,0 1-34 0,3-4-13 0</inkml:trace>
  <inkml:trace contextRef="#ctx0" brushRef="#br0" timeOffset="245895.6697">19750 10822 232 0,'3'-1'591'0,"-2"-2"8"0,3 1 2 15,-3-1 2-15,2 2-120 0,-1-1-181 0,0 2-109 0,-1 0-70 0,2-3-41 16,-1 3-26-16,1 0-15 0,2 3-12 0,-2-3-11 0,0 0-10 15,0 3-13-15,0 0-11 0,-1 2-6 0,0-1-5 0,-1 2 0 16,3 0 2-16,-4 1 5 0,0 0 3 0,0 3 5 0,0 1 3 0,-4-1 3 16,3 2 6-16,-3 0 5 0,1 1 2 0,-2 1-1 0,1 0-5 15,-2 1-12-15,1 0-14 0,-2-2-19 0,1 2-23 0,0-2-29 0,0 4-29 16,1-5-46-16,2 2-54 0,-2-2-87 0,2 0-105 0,-1 0-71 16,3-2-55-16,-1-1-24 0,2-2-8 0</inkml:trace>
  <inkml:trace contextRef="#ctx0" brushRef="#br0" timeOffset="246271.4119">20064 10549 472 0,'0'-10'617'0,"0"1"6"0,0 0 0 0,0-2-3 0,2 4-133 15,0-3-196-15,1 3-109 0,2-3-70 0,0 3-37 0,2 2-22 0,-1-3-13 16,2 3-10-16,0 0-10 0,3 0-10 0,-1-1-10 0,-1 3-10 16,4 1-7-16,0-1-5 0,-3 1-2 0,2 0 1 0,-1 2 0 0,1 2 1 15,-2 1 1-15,0 1 2 0,-1 1 1 0,-3 1 1 0,2 1 2 16,-1 2 0-16,-3 1 3 0,-1 2 0 0,-1 2 3 0,-2 1 3 16,0 1 0-16,-4 2 2 0,-1 2 0 0,-2 1 3 0,-3 0 2 0,1-1 1 15,-4 4 3-15,2-3-1 0,-4 0 3 0,2 0 1 0,-1 1 1 16,-1-4 1-16,1 0 3 0,2 0 0 0,-3-2 3 0,4-2 1 0,0-2-2 15,5-1 1-15,-3-2-1 0,1 1-1 0,3-3 1 0,1 2 0 16,0-4-1-16,0 0 1 0,2-1 1 0,0-1 2 0,2 0 1 16,4-1 2-16,0 1 3 0,-1-3 2 0,3 1-2 0,2-1-1 0,5 0-8 15,-2-1-11-15,3-1-16 0,4 1-20 0,0-2-27 0,3 0-36 0,1-2-43 16,3 2-50-16,1-2-80 0,-1 2-95 0,1-2-90 0,0-2-87 16,0 3-45-16,-1-2-25 0,0 2-9 0</inkml:trace>
  <inkml:trace contextRef="#ctx0" brushRef="#br0" timeOffset="246463.75">20538 10810 636 0,'-4'0'648'0,"-1"0"9"0,4 0 3 0,-3 0-3 16,3 2-126-16,-1-1-189 0,2-1-113 0,-1 2-75 0,1-2-44 0,0 1-29 16,0 2-16-16,-2-1-13 0,0 2-10 0,1 1-12 0,-1-1-10 15,0 1-11-15,1 2-8 0,-2 0-7 0,-2 3-6 0,1-1-7 0,-1 4-12 16,-2-4-10-16,2 3-20 0,-4 1-22 0,1 1-28 0,0 0-28 15,0-1-34-15,-2 1-38 0,1-1-44 0,1-1-50 0,-1 0-82 16,4-1-98-16,-1-3-65 0,1 2-49 0,0-3-16 0,4-1-3 16</inkml:trace>
  <inkml:trace contextRef="#ctx0" brushRef="#br0" timeOffset="246872.3387">20958 10530 372 0,'-4'-12'628'0,"1"-1"10"0,0 3 10 16,0 1 7-16,0-1-110 0,-1 3-173 0,3 0-104 0,-3 0-72 15,0 1-47-15,3 1-33 0,-3 2-22 0,3-1-17 0,-1 2-14 0,1-1-15 16,-3 1-15-16,1 2-14 0,1 2-11 0,-2 1-11 0,0-1-7 16,-1 2-5-16,-3 1-2 0,-1 4-1 0,1 0 1 0,-2 1 2 0,0 4 2 15,-1 1 4-15,-2 1 4 0,2 2 2 0,-1 3 3 0,1 1 2 16,-1-1 0-16,2 2 0 0,0 0-1 0,0 1-2 0,1-1-3 15,1 1-3-15,3-1-3 0,2 0-4 0,0-1-4 0,1-1-5 0,2-1-6 16,0-3-4-16,3 2-6 0,-1-2-3 0,3-3-6 0,-2-2-2 16,4 0-3-16,0-2-1 0,0 0-1 0,1-5-1 0,0 2-1 0,2-2 2 15,0-5 5-15,0 2 3 0,0-4 7 0,2 0 5 0,-1-1 7 16,0-4 5-16,-2 0 5 0,3-1 6 0,-2-1 6 0,-2-1 8 16,0-2 8-16,0 0 11 0,-2 0 11 0,-3-1 8 0,1-1 7 15,-1 1 6-15,-1 1 2 0,-2 1 0 0,-2-2-1 0,-3 1-1 0,2 1-3 16,-2 1-3-16,-2 2-5 0,-1 2-5 0,-1 0-8 0,-3 2-6 0,2 1-9 15,-1 1-7-15,-1 2-10 0,-1 0-9 0,0 2-11 0,1 2-14 16,1 1-20-16,-3 1-20 0,2 1-27 0,3 1-29 0,-2 1-35 16,1 1-40-16,2 1-77 0,-1 2-96 0,4-2-85 0,2-1-78 0,0 2-41 15,1 0-21-15,4-2-5 0</inkml:trace>
  <inkml:trace contextRef="#ctx0" brushRef="#br0" timeOffset="247271.8899">21261 10510 250 0,'0'-10'645'15,"0"0"15"-15,0 1 13 0,0 2 10 0,0 0-102 0,0-1-160 16,0 4-102-16,0-2-75 0,0 1-48 0,0 2-34 0,0-1-25 0,0 2-20 16,2-3-17-16,0 5-16 0,-2-2-17 0,2-1-19 0,0 3-14 15,1-2-15-15,0 1-10 0,0 1-11 0,0-2-6 0,2 0-4 16,0 2-3-16,1-3 0 0,0 2 1 0,-1 0 0 0,3-1 1 0,0 2 0 15,0-3 1-15,0 1 1 0,0 1 1 0,1-3 1 0,-1 4 1 16,0-2 0-16,2 1 1 0,1-1 0 0,-3 0 1 0,1 1-1 0,0-1 0 16,-1 1-1-16,-1 0 0 0,-1 1 0 0,3-2-2 0,-4 2-2 15,2-1-2-15,-4 1 0 0,2 0-4 0,-4 0-2 0,3 0-3 16,-3 0-1-16,2 1 0 0,-2 1-1 0,-1-1 1 0,2 2 3 0,0 2 2 16,-2-2 1-16,1 4 3 0,-1 0 5 0,0 5 3 0,0-2 4 15,-1 2 4-15,-1 3 5 0,0 1 4 0,-2 2 3 0,-1 2 4 16,2 1 1-16,-2 1 2 0,0 2 1 0,-1-1 0 0,-2 2-1 0,0 2 1 15,2-4-1-15,0 2-1 0,-4 2-3 0,6-6-6 0,-4 3-6 16,1-1-8-16,2-2-9 0,-1-2-10 0,2 1-12 0,-1-3-12 0,2 0-11 16,-2-2-14-16,1-1-13 0,1-1-19 0,2 0-18 0,-4-5-22 15,5 1-23-15,-1-1-24 0,1-2-25 0,0-2-36 0,1-1-41 0,-1-3-35 16,0 0-35-16,5 0-64 0,-1-1-73 0,0-4-39 0,1 1-18 16,-2-2-5-16</inkml:trace>
  <inkml:trace contextRef="#ctx0" brushRef="#br0" timeOffset="247432.6963">21351 10705 360 0,'-6'-7'626'0,"1"1"14"0,2-2-12 0,-1 4-24 0,1-2-100 0,2 3-138 16,-1-2-86-16,-1 2-57 0,3 2-38 0,3-1-25 0,-1 2-23 15,-1-3-19-15,2 1-20 0,1 2-19 0,2-2-19 0,2-1-16 16,4 1-16-16,0-1-16 0,2 1-11 0,3-3-10 0,1 2-12 0,1-2-12 16,4 1-12-16,1-3-13 0,1 2-17 0,4 0-15 0,-4-3-21 15,2 3-25-15,0-3-28 0,1 0-31 0,-1 1-41 0,2-1-49 0,-3 1-84 16,0-2-103-16,-3 3-67 0,-2 0-48 0,0 0-22 0,-5 0-6 15</inkml:trace>
  <inkml:trace contextRef="#ctx0" brushRef="#br0" timeOffset="248738.4775">19802 11826 492 0,'0'-3'530'15,"2"3"-1"-15,-1-2-68 0,-1 1-102 0,0-3-77 0,0 4-62 16,0 0-38-16,0 0-24 0,0 0-19 0,0-1-14 0,-1 0-13 16,-1 1-13-16,2 0-11 0,0 0-12 0,-1 0-15 0,-3 0-11 0,3 0-12 15,-3 0-10-15,1 1-7 0,-2 0-8 0,1 1-3 0,-4 1-2 16,0-1-2-16,-2 1-3 0,-2 4 2 0,1-1-2 0,-2 1 1 0,-3 0 1 16,2 2-2-16,-3-2 2 0,0 4-2 0,0-2 1 0,0 0-1 15,1 4 0-15,-1-2 1 0,3 2-2 0,-2-2-1 0,3 1 0 16,-1 0 0-16,3-1-2 0,1 4-1 0,0-6 0 0,2 4-1 0,1-1 0 15,2-2-1-15,0 1-2 0,1 2 0 0,4-2 1 0,0-1-1 16,0-1-1-16,4 2-1 0,-2-4 1 0,3 1-2 0,0-2 0 0,1 2-3 16,4-1 0-16,-1-2-3 0,1-1-2 0,1-1-2 0,1-1-3 15,1-2-3-15,-1 0-3 0,3 0-1 0,-1-4-1 0,-1 1 1 0,0 1 2 16,0-5 0-16,-3 1 1 0,2-1 2 0,-3 1 1 0,0-3 5 16,-2 0 5-16,0-1 6 0,-2-2 7 0,-2 3 7 0,-1-6 7 15,-1 4 6-15,-1-3 4 0,-3 1 3 0,2-2 2 0,-4 1 3 0,0-2 3 16,-3 2 2-16,2-1 3 0,-4-1 2 0,2 1 1 0,-1 0 1 15,-1-2-1-15,2 4 2 0,-4-2-1 0,4 1-1 0,0-2-1 16,-1 2-1-16,3 1 0 0,-3 2-2 0,5-3-2 0,-1 1-3 0,2 0-5 16,-2 2-3-16,4-1-6 0,1 2-6 0,0-2-11 0,1 1-7 15,4-2-9-15,-1 4-9 0,1 0-11 0,0-1-7 0,5 0-6 0,-1 2-5 16,0 0-4-16,1 0-2 0,4-1-2 0,-3 2-1 0,1 1 0 16,0 1 1-16,-1-1 3 0,1 3 1 0,0 0 0 0,-3 1 5 0,2 1 7 15,-1 1 6-15,-2 1 4 0,-2 1 3 0,2 3 6 0,-3-1 3 16,-1 2 6-16,0 2 4 0,-3 2 8 0,-1 0 5 0,0 7 5 15,-1-4 5-15,-6 4 5 0,2 1 5 0,-1 4 4 0,-3 0 2 0,-1-1 2 16,-1 4-5-16,-3 0-9 0,1 0-20 0,-1 3-24 0,-2-1-36 16,2 0-42-16,1 1-61 0,-2-3-72 0,3 0-102 0,1 0-117 0,2-3-65 15,-1-1-38-15,6-1-22 0,-1-3-12 0</inkml:trace>
  <inkml:trace contextRef="#ctx0" brushRef="#br0" timeOffset="249145.2">20031 12040 363 0,'3'-1'636'16,"-1"1"8"-16,0-2 5 0,-2 2 3 0,0 0-115 0,0 0-171 15,0 0-107-15,0 0-76 0,0 0-51 0,0 0-41 0,1 0-25 0,-1 2-13 16,0 0-13-16,0 2-11 0,0-1-10 0,-1 0-11 0,1 4-9 16,-4 1-6-16,3-1-5 0,-3 3-6 0,1-1-6 0,-2 1-4 15,1 2-10-15,-1 0-13 0,0 1-22 0,1 3-26 0,-3-1-32 0,2-1-34 16,-2 0-45-16,0 4-54 0,1-1-84 0,0-3-105 0,1 1-71 16,-1-1-56-16,3 1-28 0,-1-3-14 0</inkml:trace>
  <inkml:trace contextRef="#ctx0" brushRef="#br0" timeOffset="249606.1156">20403 11665 351 0,'-4'-9'558'0,"1"1"11"0,2 1 9 15,-3 1-94-15,3 1-149 0,-1 0-101 0,1 2-78 0,-1-1-45 16,-1 4-30-16,2-4-16 0,-1 4-8 0,2 0-8 0,0 0-8 0,0 0-11 16,0 0-14-16,-2 4-9 0,-1-4-10 0,2 5-4 0,-3 0 0 15,0 2 2-15,0 1 2 0,0 1 7 0,-4 0 5 0,2 1 8 0,-2 2 7 16,-1 2 9-16,0 1 5 0,1 0 3 0,-1 0-1 0,-2 1 0 16,1 1-3-16,2 1-2 0,-2 0-3 0,2 0 0 0,-4 1-3 0,4 1-2 15,-3-1-3-15,3 2-4 0,0-1-4 0,-2 0-4 0,3 0-2 16,1 1-2-16,1 0-2 0,0-1-2 0,1-2-2 0,1 2-3 15,3-1-2-15,0-3-3 0,0 1-2 0,1-3-4 0,1 2-6 0,2-3-6 16,1 1-4-16,1-4-5 0,1 1-8 0,1-1-7 0,3-2-9 16,-2-1-8-16,3-2-9 0,1 0-6 0,0-3-3 0,1 0-2 15,-1-2 0-15,1-2 3 0,1-3 5 0,-3 1 8 0,-1-1 7 0,2-2 9 16,-2-2 9-16,-2 2 12 0,-1-4 16 0,0 2 18 0,-3-1 19 16,-2 0 16-16,-1-1 14 0,-1-2 10 0,-2 2 6 0,-1 2 6 0,-1-2 4 15,0 2-2-15,-7 0-3 0,4 2-3 0,-2 0-4 0,-3 0-5 16,3 1-9-16,-3 3-9 0,-1-1-12 0,0 1-8 0,1 3-11 15,-1 0-13-15,0 3-14 0,0 0-19 0,3 1-20 0,-3 1-24 0,2 0-25 16,0 3-34-16,2 1-36 0,-2 0-62 0,3 0-75 0,0 2-88 16,4-2-96-16,-2 4-53 0,4-2-31 0,1 2-10 0</inkml:trace>
  <inkml:trace contextRef="#ctx0" brushRef="#br0" timeOffset="249790.3632">20610 12139 501 0,'0'-3'654'0,"0"0"1"0,0 1-1 16,0 1-2-16,0 1-103 0,0 0-155 0,0 0-124 0,0 0-108 0,0 0-66 15,0 1-43-15,-2 2-25 0,0 2-13 0,2 2-11 0,-3-2-8 16,2 4-12-16,-3-1-13 0,0 1-17 0,2 3-19 0,-1 0-29 0,-2 1-33 16,2 1-45-16,-2 1-52 0,2-2-90 0,-2 2-108 0,1 0-83 15,-2-1-71-15,2-1-37 0,0 1-19 0,0-4-5 0</inkml:trace>
  <inkml:trace contextRef="#ctx0" brushRef="#br0" timeOffset="250272.4862">20848 11673 496 0,'0'-5'630'0,"2"-1"15"0,-1 0 2 0,-1 2-7 0,2-1-114 0,0 2-171 16,-2 0-96-16,0 0-58 0,1 2-36 0,-1-1-26 0,2 2-16 15,-1-2-16-15,-1 2-18 0,0-3-22 0,2 3-20 0,-2 0-20 16,3 0-14-16,-1 0-14 0,1 0-6 0,3 0-4 0,0 3-3 0,1-1 1 15,1-2-1-15,3 0 2 0,2 2-2 0,0-2 1 0,2 1-1 16,2-1 1-16,1 2-2 0,1-1-1 0,1-1-3 0,-1 2-2 16,2-1-5-16,-2-1-3 0,1 0-3 0,1 0-2 0,-4 0 2 0,2-1 0 15,-2-1 2-15,-1 2 3 0,-2-1 2 0,-2-1 4 0,-1 2 4 16,0-1 7-16,-5 1 4 0,0-2 5 0,-1 2 6 0,-1 0 5 16,-1 0 1-16,-1 0 2 0,-2 0 1 0,0 0-2 0,0 0 1 0,0 2-2 15,-4-1 0-15,3 1-1 0,-4 1-1 0,0 0-1 0,0 3-1 16,-1 1-1-16,-2 1-3 0,-2 1-2 0,2 3 0 0,-2 1-1 0,0 2 1 15,0 0 2-15,-4 2 0 0,3 3 0 0,1 0 1 0,-3 1 0 16,3 1 0-16,0 2 0 0,0-2 1 0,-2-1-1 0,3 4-1 0,0-2 0 16,-1-3-7-16,2 3-6 0,-3 0-9 0,5-4-11 0,-1 1-16 15,1 0-17-15,-2-3-23 0,3 1-24 0,1-1-30 0,0-2-30 16,0-2-35-16,0-1-41 0,3 0-60 0,-1-3-72 0,2-2-80 0,2 0-85 16,-1-4-39-16,3 0-16 0,0-3 1 0</inkml:trace>
  <inkml:trace contextRef="#ctx0" brushRef="#br0" timeOffset="250450.4589">20958 11973 640 0,'-7'0'659'0,"2"-2"16"0,2 1 13 0,0-3 16 0,1 3-105 16,1 0-162-16,1 1-107 0,0 0-79 0,0-2-53 0,3 2-38 16,0-3-24-16,4 2-15 0,1-1-16 0,2 1-12 0,2-2-20 15,3 1-25-15,1-1-30 0,3 0-35 0,0 1-32 0,3-2-32 0,3 1-33 16,-3-2-32-16,4 1-40 0,-4 0-43 0,3 0-63 0,1 0-69 15,0-2-103-15,-2 2-120 0,-1-2-68 0,-2 3-42 0,3-3-11 16,-5 1 4-16</inkml:trace>
  <inkml:trace contextRef="#ctx0" brushRef="#br0" timeOffset="250634.5911">21640 11898 236 0,'8'-9'476'0,"-1"-3"-6"0,2-2-88 15,0 1-130-15,-1-1-113 0,3-1-107 0,0 0-84 0,-1 0-74 16,4 0-71-16,-3 0-71 0,2 2-58 0,-4-1-55 0,3 1-35 16</inkml:trace>
  <inkml:trace contextRef="#ctx0" brushRef="#br0" timeOffset="251421.8013">21824 11604 506 0,'0'-6'596'15,"0"4"8"-15,0-2 0 0,0 1-85 0,0 0-131 0,0 0-76 0,0 0-50 16,0 0-30-16,0-1-21 0,0 2-13 0,1 0-8 0,-1 1-9 16,0-1-9-16,0-1-12 0,0 3-11 0,0 0-13 0,0 0-10 0,0 0-10 15,0 0-12-15,0 0-8 0,0 0-7 0,0 0-7 0,0 0-7 16,0 0-6-16,0 0-5 0,0 0-4 0,0 0-6 0,0 0-6 15,0 0-4-15,0 0-4 0,0 0-4 0,0 0-2 0,0 0-2 0,0 0-4 16,0 0-3-16,0 0-4 0,0 0-3 0,0 0-2 0,0 0-4 16,0 0-3-16,0 0-2 0,0 0-3 0,0 0 0 0,0 0-2 15,0 0 0-15,0 0-1 0,0 0 2 0,0 0-2 0,0 0 0 0,0 0 1 16,0 0-1-16,0 0 0 0,0 0 0 0,0 0 1 0,0 0-1 16,0 0 0-16,0 0-1 0,0 0-1 0,0 0 1 0,0 0-1 0,0 0-1 15,0 0 1-15,0 0 0 0,0 0-1 0,0 0 0 0,0 0-1 16,0 0 1-16,0 0 0 0,0 0 0 0,0 0 1 0,0 0-1 0,0 0 1 15,0 0 1-15,0-1 1 0,0 1-1 0,0 0 2 0,0 0 0 16,0 0 1-16,0 0 2 0,0 0-1 0,0 0 1 0,0 0-2 16,0 0 2-16,2 0-2 0,-2 0 0 0,0 0 1 0,0 0-1 0,0 0 0 15,0 0 0-15,0 0-1 0,0 0 0 0,0 0-1 0,0 0-1 16,0 0 0-16,0 0-1 0,0 0 1 0,0 0 1 0,0 0-1 16,0 0 1-16,0 0 1 0,0 0-1 0,0 0 1 0,0 0 0 0,0 0 0 15,0 0 1-15,1-2 0 0,-1 2 0 0,0 0 2 0,0 0 1 16,0 0 0-16,0 0 1 0,0 0-1 0,0 0 0 0,0 0 0 0,0 0 0 15,0 0-1-15,0 0 0 0,0 0-1 0,0 0 1 0,0 0-1 16,0 0 0-16,0 0-1 0,0 0-1 0,0 0 1 0,0 0 0 0,0 0 0 16,0 0 1-16,2 0-1 0,-2 0 2 0,0 0-1 0,2-2 2 15,-2 2-1-15,0-3 2 0,0 3 0 0,1 0 1 0,-1 0 0 16,2-2 1-16,-1 2-2 0,-1-2-1 0,4 1-3 0,-2 1 0 0,2-2-4 16,0 1-2-16,1 0 0 0,0-2-2 0,1 3 0 0,2-4-2 15,-2 3-2-15,2-1-1 0,2 1-1 0,-1-1-2 0,-1 2 0 0,2-2-1 16,1 2 0-16,-2 0-1 0,-1 0-1 0,3 0-2 0,-3 2-2 15,0 0-2-15,0-1-2 0,1 2-2 0,-1 1-1 0,-1 0-2 16,-1 2-3-16,0 1 0 0,-1-1-2 0,-2 3-1 0,-1 0 1 0,-2 3 3 16,-2 0 2-16,1 2 3 0,-6 2 3 0,-2 1 3 0,-1-1 3 15,-4 2 2-15,0 3 3 0,-3-3 2 0,1 2 3 0,-6 0 2 0,1 0 1 16,0 0 2-16,3-2 0 0,-4 2-1 0,4-4 1 0,-1-1-1 16,3-1-1-16,1 0 0 0,2-1-1 0,0-3 0 0,5 0-1 15,0-2-1-15,2 1 0 0,0-3-1 0,1-1 1 0,4 0 1 0,-1-3 5 16,2 1 5-16,2 1 2 0,2-1 4 0,4-3 3 0,0 1 0 15,2-1 0-15,3 0-1 0,2-1-3 0,2-1-2 0,1 1-4 16,2-3-5-16,1 1-6 0,1 0-7 0,2-1-10 0,-1 0-13 0,1-2-9 16,-2 2-8-16,2-1-6 0,-2 1-5 0,0-1-7 0,-3 2-6 0,0-4-8 15,-3 4-7-15,1-1-8 0,-4 1-10 0,-1-1-10 0,0 1-16 16,-6 0-16-16,2 1-19 0,-4 1-22 0,-2 1-22 0,-2 0-31 16,-2 0-36-16,-2 0-82 0,-4 3-104 0,2 0-73 0,-6 0-56 0,-3 1-22 15,0 0-5-15,-2 0 6 0</inkml:trace>
  <inkml:trace contextRef="#ctx0" brushRef="#br0" timeOffset="251694.7817">21436 12143 531 0,'4'-5'618'0,"-3"0"12"0,1 2 8 0,-1-1-94 0,2 1-146 0,0 0-91 15,1-1-61-15,-3 2-38 0,-1 0-28 0,2-1-20 0,-1 3-19 16,-1-1-21-16,0 1-20 0,0 0-25 0,0 0-29 0,0 0-19 16,2 1-17-16,0 1-14 0,-2-1-8 0,0 3-8 0,0 0-6 15,-2 2-4-15,0 1-5 0,1 1-11 0,-1 1-13 0,-3 3-23 0,-1-1-27 16,2 5-45-16,-3-1-53 0,2 2-121 0,-3-1-152 0,-2 2-87 15,-2 0-54-15,-2 0-28 0,3 1-14 0,-3-2-6 0</inkml:trace>
  <inkml:trace contextRef="#ctx0" brushRef="#br0" timeOffset="252588.8908">17366 10474 58 0,'5'-3'492'16,"1"-1"-16"-16,0 1-52 0,-1-2-71 0,-2 2-49 0,1 2-39 15,-1-3-26-15,-2 2-24 0,1 0-21 0,1 1-18 0,-3 1-18 0,0 0-15 16,0 0-17-16,0 0-18 0,0 0-18 0,2 0-17 0,0 3-14 16,0-1-14-16,-2 2-10 0,0-1-7 0,0 1-6 0,0 3-1 0,0 0-1 15,0 3 0-15,0 1 3 0,0 2 1 0,0-2 3 0,0 4 4 16,-2 0 0-16,0 2 2 0,0 2-1 0,1 0 1 0,-1 1-1 0,0 1-2 16,-1 0-3-16,2 0-2 0,-3 0-4 0,1-1-2 0,2 2-10 15,-1-1-14-15,0-1-11 0,1 0-7 0,-1-2-9 0,2-1-13 16,0-1-18-16,0 0-21 0,3-2-25 0,-1-2-29 0,1-1-41 15,2-2-46-15,1-2-64 0,1-2-73 0,4-3-76 0,-2-2-76 0,1-1-44 16,2-3-26-16,1-5-9 0</inkml:trace>
  <inkml:trace contextRef="#ctx0" brushRef="#br0" timeOffset="252904.7223">17572 10161 307 0,'-13'-15'563'0,"4"4"5"0,-3-2-66 16,0 2-105-16,1 1-99 0,-1 5-96 0,0-1-62 0,2 3-42 15,-2 0-27-15,3 0-20 0,-1 3-15 0,0 2-9 0,1-1-9 16,1 2-6-16,2 1-5 0,-3 1-6 0,0 0-3 0,5 4 0 0,-3-1-1 16,2 1 2-16,2-1 3 0,-3 3 3 0,3-1 1 0,1 0 1 15,2 0 1-15,-1 2 0 0,1-2-2 0,0 2-2 0,1-3-1 0,-1 0-2 16,2 0 0-16,1-2 1 0,-1 0 0 0,-1-2 2 0,4 0-1 16,-2-1 0-16,0-1 0 0,0-1-2 0,2-2 0 0,0-2 0 15,0-1 1-15,2 1 3 0,-2-3-1 0,2-2 1 0,-1-1-3 0,1-1-1 16,-2 0-3-16,2-1-3 0,-1-2 0 0,-2-1-1 0,0-1-1 15,0 3 1-15,-3-1-1 0,-1 0 2 0,3 1 2 0,-3-1 1 16,-3 0-3-16,2 4-1 0,-1-1-5 0,-1 3-1 0,0-1-3 0,-1 3-1 16,-1 1-4-16,1 3 0 0,-3 0-5 0,0 2-5 0,0 1-7 15,-1 3-9-15,0 1-10 0,-3 4-12 0,3 2-12 0,-1 4-12 0,-2 1-19 16,1 1-21-16,2 4-29 0,-1 2-32 0,1 2-53 0,0 1-60 16,3 3-57-16,-2-4-56 0,4 7-28 0</inkml:trace>
  <inkml:trace contextRef="#ctx0" brushRef="#br0" timeOffset="253256.9118">17565 10615 186 0,'7'-7'580'0,"-1"-1"16"0,-1 1-46 15,0-1-79-15,1 1-72 0,-5 1-72 0,2-1-46 0,-1 3-35 0,0-2-29 16,-1 2-25-16,-1 2-22 0,2-1-24 0,-1 1-25 0,-1 1-29 16,0 1-26-16,0 0-23 0,0 0-18 0,0 1-17 0,0 3-13 15,0-1-10-15,0 2-5 0,-1 2-3 0,-1 2-2 0,1-1 1 0,-1 5 3 16,0-1 3-16,-1 1 5 0,0 2 7 0,-1 2 5 0,0-1 4 15,0-1 3-15,0 2-1 0,1-2 1 0,2 2-2 0,-3-3 1 16,1-2-1-16,1 1 0 0,-2-2-2 0,3-1 2 0,-1 0 3 0,2 0 6 16,-2-5 3-16,2 1 8 0,0-3 8 0,0 0 4 0,2 0 4 0,-2-3 2 15,3 0 0-15,1-3 1 0,0 0 0 0,1-2-1 0,3-2-3 16,0-2-1-16,2-1-2 0,0-3-4 0,1-2-6 0,3-1-6 16,-1-1-8-16,1-2-5 0,-1 0-4 0,2 2-2 0,-2 0 1 15,0-3 1-15,0 3 4 0,-2 2 5 0,-1 1 6 0,0 0 2 0,-2 2-1 16,1 4-4-16,-4-1-6 0,2 2-8 0,-4 2-9 0,0 0-5 15,0 2-3-15,0 3-2 0,-1 0 0 0,0 2-2 0,0 2-3 0,2 2-4 16,-3 2-6-16,1 4-11 0,-1 3-11 0,-1 0-12 0,2 3-12 16,0 1-16-16,-2 6-21 0,0-2-35 0,0 2-40 0,-2 4-63 0,0 0-75 15,2 0-102-15,0 2-117 0,0-1-65 0,0 4-38 0,0-2-13 16,0-1 0-16</inkml:trace>
  <inkml:trace contextRef="#ctx0" brushRef="#br0" timeOffset="253771.2899">17461 11673 389 0,'0'-6'580'0,"0"0"17"0,0 0-57 16,0-1-92-16,-1 3-88 0,1 1-88 0,0-1-58 0,-2 2-38 15,2 0-30-15,0-1-24 0,0 3-21 0,0 0-18 0,0 0-18 16,0 0-18-16,0 5-17 0,0-2-15 0,-2 3-12 0,2 2-9 0,-1 1-5 16,-1 3-2-16,2 1 0 0,-3 4 2 0,1 2 3 0,1 2 6 15,-3 4 5-15,1-2 6 0,-3 2 4 0,3 5 1 0,-2-3 2 16,-1 4 1-16,-1 0-3 0,-2-1 0 0,1 2-6 0,0-1-9 0,0 0-11 15,-1 2-8-15,-1-4-11 0,1 1-11 0,-2-1-10 0,3-1-10 16,0-1-10-16,-3-3-11 0,5 0-9 0,-1-2-9 0,2-5-6 0,-1 0-3 16,2-5-4-16,1 1-3 0,-1-2-3 0,1-6-5 0,3 2-9 0,0-6-10 15,0-1-10-15,0-3-12 0,3-2-7 0,-1-2-8 0,1-3-14 16,0-2-14-16,0-2-26 0,2-1-29 0,-2-2-46 0,0-2-51 16,1-2-26-16</inkml:trace>
  <inkml:trace contextRef="#ctx0" brushRef="#br0" timeOffset="254571.8575">17383 11748 193 0,'5'-17'486'16,"0"2"-7"-16,1 2-68 0,-1 0-101 0,4 2-73 0,-2 2-63 16,-1 0-41-16,2 1-32 0,0 1-22 0,0-1-17 0,2 5-15 15,-2-2-13-15,-1 1-12 0,1 3-11 0,0-1-6 0,3 2-6 0,-3 2-3 16,-2 1 0-16,2-1-2 0,0 5 2 0,-2 0 3 0,-1 1 4 16,0 2 6-16,-2 1 8 0,-3 2 7 0,0 2 6 0,0 0 6 15,-3 2 4-15,-2-2 3 0,-3 5 3 0,1-1 3 0,-3 0 1 0,0-2 1 16,-4 6-2-16,3-6-1 0,-3 0-6 0,3 1-3 0,-2-3-7 15,1 0-4-15,2-1-3 0,0-4-2 0,1 0-2 0,1-1-2 16,3-1-1-16,1-1-3 0,0-2-6 0,1 0-15 0,3-4-19 0,0-1-18 16,3-1-20-16,1-2-16 0,2-1-12 0,2-2-13 0,3-1-9 0,0-3-9 15,2-1-6-15,2-1-7 0,2-3-6 0,0 0-2 0,1-2-1 16,0 1 13-16,3-2 17 0,-4-1 24 0,4-1 26 0,-3 3 23 16,-2-1 25-16,3 1 25 0,-4 0 23 0,-1 2 27 0,-1-1 24 0,-1 5 24 15,-3-1 21-15,0 1 17 0,-3 1 15 0,0 2 8 0,-1 1 5 16,-2 2-3-16,-1 1-8 0,-1 1-9 0,-1 1-12 0,0 2-15 15,0 0-18-15,-1 2-19 0,-3-1-20 0,1 2-17 0,-3 2-17 0,0 1-13 16,-1 0-11-16,1 4-5 0,-2 0-5 0,-3 2-2 0,1 2 1 0,2 0 1 16,-2 1 1-16,2 1 3 0,0 0 0 0,0 1 1 0,-2 0 1 15,4-1-2-15,1 0 0 0,0 0-4 0,1-3-2 0,-1 1-2 16,2-2-3-16,1-2-3 0,1 1-3 0,-1-3-2 0,2 0-1 0,0-2 0 16,2 0-1-16,1-1-2 0,-1-4-5 0,2 2-1 0,-1-3-1 0,4-1-2 15,-3-1-1-15,3-2 0 0,-1-1 3 0,3 0 1 0,1-2 3 16,-2-5 0-16,1 2-2 0,-1-2-2 0,0-2-3 0,0 0-1 15,0 1 0-15,-2-4 2 0,-1 0 1 0,2 0 3 0,-4-1 3 16,3 2 3-16,-5-1 4 0,2 1 0 0,-1 1 2 0,-2 0 1 0,0 1 3 16,0 2 3-16,0-1 0 0,-2 4 2 0,-1 1 0 0,2 0-2 15,-2 1-2-15,1 3-2 0,-1-3-3 0,2 5-7 0,-1-1-12 0,0 1-9 16,-1 1-11-16,1 1-13 0,2 1-13 0,-1 1-12 0,-1 1-7 16,2-1-7-16,0 3-5 0,0-3-2 0,0-1-1 0,3 2-4 0,-1 0-1 15,3 0-1-15,0-2 3 0,2 3 4 0,1-4 6 0,0 1 5 16,0-1 5-16,5-1 8 0,0 1 5 0,-1-4 6 0,1 2 5 0,0 0 5 15,2-2 3-15,-2 1 6 0,1-4 7 0,1 3 12 0,-2-1 16 16,-1-2 18-16,2 1 20 0,-3-1 26 0,-1 4 28 0,0-3 23 16,-2 0 21-16,-1 1 15 0,-2 1 14 0,-1-2 12 0,-1 3 8 15,0 0 5-15,-3 0 2 0,0 1-5 0,0 2-12 0,-3-2-13 0,0 2-15 16,0 0-19-16,0 0-20 0,-2 2-19 0,-1-2-16 0,-1 3-13 16,0 0-13-16,0 2-11 0,-1-1-7 0,2 2-5 0,-3 0-5 0,2 0-2 15,2-1 2-15,-1 5 0 0,3-3 2 0,0 3 0 0,-1 0 1 16,4-4 0-16,0 5 0 0,0-2 3 0,4 0 0 0,-1 1 2 0,2-1 1 15,1 2 0-15,1-1 1 0,3-1 0 0,-2 0-1 0,2 0-1 16,1 2 0-16,-2-3-2 0,3 1-2 0,-2 1-1 0,0 0-2 0,0-4-2 16,-1 1-1-16,-3 1-3 0,1 0-1 0,-1-1 1 0,-3-2 0 15,3 2 3-15,-3-1 5 0,-3 1 3 0,0-3 7 0,0 1 2 16,-3 0 5-16,0 0 3 0,-1-1 0 0,-3 0 4 0,1 3 2 0,-2-3 3 16,-1 1 0-16,-1-1 1 0,0 1 0 0,-2-2-6 0,-1 1-9 15,2-1-15-15,0-2-16 0,1 1-18 0,-2 0-18 0,2-2-30 16,1-2-34-16,-2 0-46 0,3-1-51 0,2-2-73 0,-1 0-79 0,2-2-67 15,-1-2-57-15,3-2-34 0,2 0-20 0</inkml:trace>
  <inkml:trace contextRef="#ctx0" brushRef="#br0" timeOffset="254771.3193">18130 11390 463 0,'5'-2'536'0,"-1"0"9"15,-1 2-61-15,0 0-99 0,0 3-84 0,-1 1-76 0,1 1-52 0,1 2-38 16,-1 3-20-16,2 2-11 0,-4 0-4 0,3 0 0 0,0 5 2 15,-1 3 3-15,0 0-4 0,0 1-6 0,1 1-10 0,-3 2-8 16,1-1-10-16,-1 5-7 0,-1-2-7 0,0 1-6 0,0-1-5 16,0 2-6-16,-3-2-11 0,2 2-11 0,-3-1-13 0,1-2-12 0,0 1-14 15,-2-2-15-15,2-2-20 0,-1 2-22 0,-3-4-25 0,4-2-28 0,-2 0-36 16,2-1-41-16,-2-4-50 0,3 0-58 0,-2-2-86 0,3-2-98 16,-3-2-52-16,4-2-30 0,-1-3-8 0</inkml:trace>
  <inkml:trace contextRef="#ctx0" brushRef="#br0" timeOffset="254914.7838">18080 11780 382 0,'-5'-5'629'15,"1"2"5"-15,1-1 5 0,1 1 2 0,2 1-117 0,0 0-175 16,0-1-112-16,2 1-80 0,1 1-55 0,5-3-46 0,-2 1-44 16,2 1-42-16,4-1-57 0,3-1-61 0,0 1-106 0,3-2-128 0,1 1-99 15,2-2-86-15,3-2-42 0,-2 3-21 0,1-3-10 0</inkml:trace>
  <inkml:trace contextRef="#ctx0" brushRef="#br0" timeOffset="255588.7764">18798 10880 74 0,'-4'-2'570'0,"-3"2"10"0,2-1 10 16,0-1-71-16,1 2-113 0,1 0-97 0,1 0-90 0,-1 0-56 15,3 0-38-15,0 0-22 0,0 0-13 0,0 0-10 0,0 0-8 16,0 0-11-16,0 0-11 0,0 0-11 0,0 0-12 0,0 0-11 0,0 0-9 16,0 0-6-16,0 0-5 0,2 0-4 0,-1 0-1 0,3 0 0 15,-3 0-1-15,5 0-1 0,0 0-3 0,-1 0-7 0,3-2-12 0,1 1-16 16,3 1-20-16,1-4-23 0,2 4-28 0,1-3-37 15,6 1-47-15,0-1-85 0,3-2-106 0,1 1-77 0,-1 1-64 0,2-1-32 16,2-1-17-16</inkml:trace>
  <inkml:trace contextRef="#ctx0" brushRef="#br0" timeOffset="256032.9813">18600 11996 164 0,'-6'-7'652'0,"0"2"13"0,1 1 16 0,1-3 16 0,0 4-64 0,-1-2-105 16,2 1-113-16,0-1-120 0,-1 2-70 0,2 0-46 0,2 0-27 16,0 2-19-16,0-1-16 0,0 0-14 0,6 0-16 0,-3 0-17 15,4 1-20-15,-1-1-21 0,5 0-20 0,2-1-21 0,1 1-23 0,5-1-21 16,3 0-26-16,1-1-26 0,3 0-29 0,4-1-30 0,4 1-41 16,1 0-47-16,4 1-100 0,0-2-125 0,4 1-94 0,-1-2-77 15,3 0-37-15,1-2-15 0,-2 1 0 0</inkml:trace>
  <inkml:trace contextRef="#ctx0" brushRef="#br0" timeOffset="258437.9366">27603 10260 543 0,'0'-4'573'16,"0"1"5"-16,0 1-85 0,0-1-132 0,0 1-89 0,0 0-66 0,0-1-42 16,0 2-29-16,0 0-15 0,0-1-7 0,0 2-11 0,0 0-11 15,0 0-12-15,0 0-15 0,0 0-10 0,0 0-8 0,0 0-5 16,0 0-4-16,0 0-4 0,0 0-5 0,0 0-6 0,0 0-5 0,0 0-6 16,0 0-5-16,0 0-6 0,0 0-6 0,0 0-3 0,-2 2-4 15,0-2-3-15,2 1-1 0,-1 0 0 0,1 2 1 0,-2 1-1 0,1-1 2 16,-3 2 2-16,3-1 1 0,-1 1 4 0,1 2 2 0,-3-1 2 15,3 1 3-15,-1 2 3 0,-4-2 3 0,5 3 1 0,-3-2 1 0,3-1 1 16,-1 3 0-16,1-1 0 0,-3 1-1 0,3-3 0 0,-1 0-1 16,0 0 0-16,2 1 1 0,-1-3-1 0,1 0 2 0,0 0 0 15,0-1 1-15,0-1 1 0,1 1 0 0,-1-3 4 0,4 1 3 0,-3-1 2 16,3 0 2-16,-1-1 4 0,2 0 2 0,-1 0 1 0,4 0 4 16,-2 0-1-16,2-1 2 0,0 0-1 0,3-1 1 0,0 1-3 0,0-1 0 15,-1-1-3-15,1 1-5 0,1 0-3 0,-2 0-3 0,0 2-4 16,0-1-4-16,2 1-5 0,-4-2-6 0,1 2-3 0,-1 0-5 15,-2 2-2-15,2-2-2 0,0 1 0 0,-2 1-3 0,-1 3-2 0,0 0 0 16,0-1 1-16,-2 3 1 0,0-1 2 0,1 1 4 0,-2 2 3 16,0 2 3-16,-1-2 4 0,-1 3 4 0,-1 0 2 0,-1 3 1 15,-1-2 3-15,-1 1 5 0,-1 0 2 0,-2 2 2 0,-1-1 2 0,-1 1 0 16,-2-1 1-16,0 0-1 0,-2 0-1 0,0-1-3 0,-2-1-4 16,0 1-10-16,0-2-13 0,-1-2-13 0,-1 2-22 0,-3-2-22 0,3-1-29 15,-2-1-29-15,2 0-43 0,0-2-50 0,-3-2-97 0,3 1-123 16,1-2-77-16,-3-3-56 0,4 0-26 0,0-2-16 0,2-1 1 15</inkml:trace>
  <inkml:trace contextRef="#ctx0" brushRef="#br0" timeOffset="258630.3914">27483 10272 252 0,'3'-7'661'0,"3"-2"19"0,-5 2 10 15,4 2 9-15,-2 0-105 0,2 0-160 0,-2 1-109 0,4-2-84 16,-1 3-52-16,2-2-37 0,0 2-27 0,1 0-23 0,2-1-20 15,0 0-19-15,3-1-20 0,-1 1-22 0,3 1-13 0,-2 1-10 0,3-1-10 16,-1 1-10-16,3 0-8 0,1-1-11 0,-2 1-13 0,3 0-14 0,-5 1-18 16,3 1-17-16,-3-2-21 0,2 0-22 0,-2 2-27 0,-3 0-30 15,0 2-35-15,-1 0-40 0,-2-1-52 0,-2 1-56 0,1 0-74 16,-4 1-82-16,-1 1-44 0,-4 1-24 0,0-2-3 0</inkml:trace>
  <inkml:trace contextRef="#ctx0" brushRef="#br0" timeOffset="259404.4663">28712 10362 452 0,'-5'-9'560'0,"-2"-1"-3"0,0-2-8 15,-1 2-105-15,0 0-152 0,-3-1-93 0,2 1-61 0,-1 0-33 16,-2-2-20-16,1 4-13 0,-1-1-9 0,2-1-11 0,-3 3-14 16,0 1-10-16,0 0-8 0,2 2-8 0,-1-1-5 0,1 2-3 0,-2-1 0 15,0 3-3-15,1-1-2 0,-1 2-2 0,0 2 0 0,-1 0-2 16,3 1 1-16,-3 3-1 0,1-1 1 0,2 2 2 0,-1 1 1 0,-1 0-1 16,1 1 4-16,0 3 0 0,3 0 2 0,-2-1 2 0,1 1 2 15,4 0 2-15,-2 0 2 0,2 2 1 0,3 1 0 0,-2-3 1 16,2-1-1-16,1 2 2 0,0-1-1 0,2 0 2 0,2-2 1 0,0 2 1 15,-1-6 1-15,2 2 3 0,1-1 0 0,1-2 3 0,2-2 1 16,-1 0 1-16,2-1 1 0,5-2 0 0,-4 0 2 0,4-2 0 16,1-1-1-16,1 0-1 0,0-3-1 0,3 0-2 0,1-2-4 0,-3-1-2 15,3-1-2-15,-1-1-1 0,0 1 1 0,-1-2 2 0,-1 1 2 0,1-1 6 16,-4 1 7-16,1-1 9 0,1 2 8 0,-5 0 9 16,-1-1 6-16,-1 4 5 0,0-2 4 0,-1 3 0 0,-2 1-1 0,0 0-4 15,-4 0-7-15,3 2-10 0,-3 1-13 0,2 0-12 0,-3 2-11 0,2 2-10 16,0 0-11-16,-2 3-9 0,2-1-6 0,-2 3-3 0,0 1-3 15,0 2 0-15,0 2 0 0,-2 3 3 0,0 0 3 0,0 3 6 16,-1 0 10-16,-2 3 6 0,2 2 4 0,-2 0 3 0,-1 2 3 0,-3 1-6 16,1-2-5-16,0 1-11 0,0 4-9 0,-5-4-13 0,4 0-13 15,-4 0-18-15,4 0-20 0,-3-4-26 0,-1 0-28 0,1 0-37 16,3-2-42-16,-5-3-63 0,2-1-74 0,2 2-90 0,-2-6-97 0,-1 1-50 16,3-3-27-16,0 0-6 0,0-2 3 0</inkml:trace>
  <inkml:trace contextRef="#ctx0" brushRef="#br0" timeOffset="259671.5578">27960 10891 297 0,'1'-4'596'0,"1"-1"12"0,0 1-26 0,1-2-46 0,0 2-99 0,1-1-125 15,3 0-73-15,-4-2-43 0,2 4-24 0,0-2-12 0,-2 1-11 16,3 1-14-16,-3-2-13 0,2 4-14 0,-2-2-13 0,0 0-13 16,0 1-12-16,1 1-12 0,-3 1-11 0,-1-2-8 0,0 2-11 0,0 0-10 15,0 0-9-15,0 0-8 0,0 2-6 0,0 1-4 0,0 1-3 16,-1-1-2-16,-1 3 1 0,-1 1-2 0,0 0-5 0,-1 3-8 16,-1 1-17-16,-2 2-20 0,1-2-40 0,-2 2-49 0,-4 2-77 0,2 0-89 15,-3 3-115-15,0-1-124 0,-1 1-65 0,-2 1-36 0,3 0-20 16,-4-2-10-16</inkml:trace>
  <inkml:trace contextRef="#ctx0" brushRef="#br0" timeOffset="261172.097">27432 11598 212 0,'3'-2'366'0,"0"1"-52"16,0 1-47-16,2-3-42 0,-2 1-28 0,2 1-21 0,-1-1-13 0,0-1-9 15,-1 2-4-15,2-2-3 0,-4 0-6 0,2-1-7 0,1 2-7 16,-1 0-8-16,0-2-4 0,1 1-7 0,0-1-3 0,-3-1-2 0,1 0-5 15,-1 0-5-15,1 0-4 0,0-2-4 0,-2 2-4 16,0-1-5-16,0 0-8 0,-2-2-7 0,0 2-8 0,1-1-8 0,-1-1-6 16,-1 1-6-16,-3-3-6 0,1 5-4 0,0-3-5 0,1 1-5 0,-1 1-4 15,-2 1-4-15,-2-1-5 0,1 2-5 0,2-1-3 0,-3 2-2 16,1 0-2-16,-2 0-2 0,0 3 0 0,0 0-1 0,0 0-1 0,0 3 0 16,0 2 1-16,-3-1-1 0,0 2 2 0,4 0 3 0,-4 2 2 15,2 1 1-15,1 1 3 0,-1 1 0 0,2-1 3 0,-1 2 2 0,4 0 1 16,0 2 2-16,0-2 2 0,2 0-1 0,0 1 1 0,2-2 1 15,0-1-1-15,2 1 1 0,0-2 1 0,0 1 0 0,4 0 1 16,-3-3 2-16,2 0 3 0,1-1 1 0,2-1 2 0,-2-3 1 0,3 2 1 16,-1-3 1-16,2-1 0 0,1 0 2 0,-1-1-1 0,2-3 0 15,-1 0 0-15,3 1 2 0,-3-1-1 0,2-3-1 0,-1 0 1 0,-1 2-1 16,0-5 1-16,-1 3 3 0,0-1 2 0,0 1 4 0,2 1 3 16,-6-2 3-16,1 2 2 0,2 0 2 0,-4 1 2 0,2 0-1 15,-3 1-2-15,2 1-2 0,-3-1-2 0,1 1-5 0,-1 0-6 0,-1 1-6 16,2 1-9-16,-2 1-10 0,0 0-9 0,0 0-9 0,0 0-7 15,0 0-5-15,0 3-2 0,0 0-2 0,0 0 1 0,0 1 1 16,-2 3 4-16,2 3 2 0,-1-4 3 0,-1 5 4 0,1 1 4 0,-3 0 6 16,0 5 6-16,-1 0 7 0,0 1 4 0,1 2 3 0,-1 0 1 15,-3 2 3-15,-1 0-1 0,1 0 2 0,-1 4-3 0,0-3-2 0,0 0-7 16,-1 1-12-16,-1-1-14 0,3-3-14 0,-1 4-23 0,1-2-24 16,-1-2-33-16,0-3-36 0,5 2-52 0,-1-4-57 0,2 0-98 0,3-4-119 15,0-1-72-15,0 2-48 0,3-4-18 0,2-3-4 0</inkml:trace>
  <inkml:trace contextRef="#ctx0" brushRef="#br0" timeOffset="261402.7253">27814 11806 263 0,'0'-1'666'0,"-1"-2"7"0,-1 1 6 0,2 0-1 0,-1 2-4 0,1 0-143 15,0 0-209-15,0 0-126 0,0 0-84 0,0 2-43 0,0 1-25 16,0 0-13-16,0 2-6 0,0-1-9 0,0 4-8 0,0-1-11 16,0 2-8-16,0 0-2 0,0 3 1 0,-2-3 5 0,0 2 3 0,1 0-1 15,-2 2-7-15,-2 1-9 0,1-2-13 0,-1 2-18 0,0 0-21 16,0 1-28-16,-1-2-31 0,1 2-42 0,-4 1-49 0,1-3-83 0,1 2-103 16,1-2-91-16,-2 0-84 0,2-1-39 0,1-2-17 0,2-1-2 15</inkml:trace>
  <inkml:trace contextRef="#ctx0" brushRef="#br0" timeOffset="261854.2067">28363 11553 148 0,'-2'-6'647'0,"2"2"10"16,-1 0 9-16,1 0 0 0,-2 0-6 0,1 2-138 0,1-1-206 0,0 0-120 15,0 3-79-15,0 0-44 0,0 0-24 0,0 0-16 16,-2 3-9-16,0-3-13 0,2 4-14 0,-1 1-12 0,-1-1-12 0,0 3-3 16,-1 0-3-16,-2 0 4 0,1 2 4 0,-2 0 5 0,1 2 7 15,-2-2 5-15,3 6 4 0,-4-3 3 0,2 1 2 0,-1 1 0 0,-1-2 1 16,2 0-2-16,-2 1 0 0,3-2-2 0,1 1 1 0,-1-3 1 16,2 1 1-16,-2-2 1 0,0-1 0 0,4-2 3 0,-2 0 3 15,3 0 2-15,0-1 3 0,0-1 4 0,0 0 2 0,0-2 3 0,3-1 3 16,1 0 1-16,-1 0 2 0,4-1-1 0,-1-2 0 0,2-1-2 15,1 1-3-15,3-2-3 0,1 0-3 0,-1 2-3 0,1-3-4 0,2 0-5 16,0 0-5-16,-1 1-5 0,0 1-3 0,-2-1-3 0,1 1-5 16,-1 2-2-16,-2-3-4 0,0 3 0 0,0 2-1 0,-1-2-2 0,-1 2-1 15,-3 2-1-15,-1 0-1 0,1 1 1 0,1 1 1 0,-3 0 2 16,2 3 1-16,-2 1 3 0,-1 0 3 0,0 1 3 0,-1 4 4 16,-1-1 3-16,0 2 4 0,-1-1 3 0,-1 1 4 0,-1 2 2 15,0 1 1-15,-2-1 2 0,-4 1 2 0,1-2 3 0,0 1 0 0,-3 1 1 16,1-2-2-16,-1-2-2 0,-1 1-5 0,-1-1-10 0,0 0-11 15,1-4-15-15,-1 1-19 0,-1-2-22 0,2 0-25 0,0-2-38 0,-1-2-44 16,4 0-71-16,-2-3-84 0,1-1-90 0,2-1-93 0,2-4-51 16,-3-1-29-16,2-1-12 0,2-2 1 0</inkml:trace>
  <inkml:trace contextRef="#ctx0" brushRef="#br0" timeOffset="262031.14">28375 11520 572 0,'3'-9'632'0,"1"1"12"0,-1 1 11 0,0-1-87 15,0 5-136-15,2-4-103 0,1 1-84 0,1 2-54 0,-3-3-36 16,4 2-28-16,1 0-26 0,3 2-23 0,-3 0-23 0,7 0-20 16,-2-2-18-16,2 2-19 0,2-1-20 0,0 1-14 0,4-2-13 0,-2 2-13 15,2-3-13-15,1 3-13 0,2-2-15 0,-4 0-17 0,5-2-19 16,-4 3-19-16,0 0-17 0,-5-1-19 0,4 1-17 0,-5 1-27 16,-1-2-27-16,-3 2-53 0,0 0-63 0,-4 2-62 0,-3-1-59 0,-5 2-28 15,0 0-12-15</inkml:trace>
  <inkml:trace contextRef="#ctx0" brushRef="#br0" timeOffset="266204.5361">22616 11584 10 0,'0'-3'294'0,"0"3"-56"16,0-1-57-16,0 1-35 0,0-2-27 0,0 1-14 0,0 1-10 0,0 0-8 15,0-2-2-15,0 2-8 0,0-2-8 0,0 2-8 0,0-2-8 16,0 2-4-16,0-2-1 0,0 2 1 0,0-1 0 0,0-1 0 16,0 1-2-16,-2-1-1 0,0 1 1 0,2-1 1 0,0 0-2 0,-1-1 2 15,1 1 4-15,-2 0 2 0,0 1 1 0,2-2-3 0,-1 2-7 0,-1-2-7 16,2-1-7-16,-1 1-2 0,-1 0-4 0,-1 0 0 0,3-1-2 16,-1 1-1-16,-1 3 2 0,2-5-3 0,-1 1-3 0,1 1-3 15,-4-2-3-15,3 2 3 0,-1-2 4 0,0 1 2 0,-1-2 1 0,2 3 1 16,-1-4 1-16,0 1 1 0,-1 2 1 0,2-3-1 0,-1 1 0 15,-1-1 0-15,0 2 1 0,2-1 2 0,-3 0 2 0,-1 2 0 16,2-2-6-16,0 0 0 0,-2 1 0 0,2-4 0 0,-3 4 1 0,1-2 0 16,0-1 0-16,1 0-2 0,-3 4 0 0,0-3-1 0,0 1 1 15,2 0-2-15,-3 0-3 0,2 0-1 0,-2 0-1 0,0 0-1 0,0 1 1 16,2-2-1-16,-2 1-2 0,0-1 1 0,2 4-2 0,-4-3 1 16,3 1 0-16,0 1-1 0,-1-1 0 0,2 0-1 0,-2 3 0 0,-1-3 0 15,2 2 1-15,-1 0-1 0,-1 0-1 0,3 1 0 0,-4-2-1 16,1 3-1-16,1-2-1 0,0 2-2 0,0-2 1 0,-1 3-1 15,1-3-2-15,0 2 0 0,-1 1 0 0,0-1-1 0,1-1 0 16,-1 2 1-16,0-1 1 0,1-1-1 0,-1 2 1 0,1-2 0 0,-2 1 2 16,2 1 0-16,0-1 1 0,-1-2 0 0,1 3 0 0,-4 0-1 15,3 0 1-15,1 0-1 0,-2 0-1 0,2 0 0 0,-2 0-2 0,0 0 0 16,0 0-2-16,0 0 0 0,-2 0-2 0,3 3 0 0,-4-2-2 0,2 2 0 16,-1-1 0-16,1 1-2 0,-1-1 1 0,-2 1-2 0,1 1 1 15,1-1 1-15,-1 2-1 0,-1 0 1 0,3-3 1 0,-2 2-1 16,1-1 2-16,-1 1 0 0,1 0 1 0,-1 0 1 0,0 2 0 0,1-1 1 15,-1-1 0-15,0 1 1 0,2-1 1 0,0 2 1 0,0-3-1 16,1 1 2-16,-1 1-1 0,2 0 0 0,1-3 0 0,0 3-1 0,-1 0 1 16,1-1-2-16,1 0 0 0,-1 3 1 0,1-3 0 0,0 1-1 15,1-1 0-15,0 1 1 0,-1 2-2 0,0-1 0 0,0 1 0 0,1-2-2 16,-1 2 1-16,2 0-1 0,-4 0 1 0,3 1 1 0,0-1 1 16,1 1 2-16,-4-2-2 0,2 4 1 0,-1 0 2 0,2-3 1 15,-3 3 3-15,2-2 3 0,-1 1 0 0,2 0 2 0,-3 0 0 0,2 1 2 16,1-1 1-16,-2 2 0 0,0-1 0 0,0-1-2 0,2 0 2 15,-2 2-1-15,0-2 0 0,2 2-2 0,-1-2-1 0,1 3-2 16,-1-2-1-16,1-2-1 0,2 3-1 0,-3-2-1 0,4-1-1 0,-2 4 1 16,2-3-1-16,0 2-1 0,-2-3 1 0,2-1-1 0,2 3-2 15,-1-1 0-15,0-3 0 0,-1 4-1 0,2 0 1 0,1-2 1 16,-2 1-2-16,0-3 1 0,2 3-1 0,0 0 1 0,0-2-2 0,0 3 0 16,0-2 1-16,0 1 0 0,0 1 0 0,0-1 0 0,0-2 0 0,2 2-1 15,-2 0 0-15,2-1 0 0,-2 1 1 0,1 1-2 0,-1-1 0 16,2 1 0-16,-2-1 0 0,1 1 0 0,-1-3 1 0,0 2-1 15,0-1-1-15,2 2 1 0,-2 0 0 0,0-3-2 0,2 2 1 0,-2 0 0 16,0 0 1-16,1-2-1 0,-1 1 0 0,0-2 0 0,2 4 0 16,-1-3 0-16,-1 1-2 0,3 1 2 0,-3-4 0 0,2 1 2 15,-1 1-1-15,-1-1 0 0,2-1 0 0,0 1 0 0,-2 0 0 0,1-1 1 16,1 2-1-16,-1-2 1 0,3 2-1 0,-3-2 0 0,1 2 0 16,1 1 0-16,0-5-1 0,0 5 0 0,0-2 0 0,4 2 0 0,-4-2 0 15,2 1 0-15,-2-1 2 0,2 2-1 0,-2-2 1 0,3 1-1 16,-1 0 0-16,-1-1 1 0,3 1 0 0,-2 0 1 0,0-1 0 0,0-1 0 15,0 3 0-15,2 0 1 0,-2-1 1 0,-1 0-1 0,1 0 2 16,3-4-1-16,-4 4 1 0,1-2 0 0,0 1 2 0,2 0 1 16,0-2 1-16,-2 1 0 0,1 0 0 0,1-1 1 0,-1 0 0 0,0 1 1 15,1-1 3-15,-3-1-1 0,3 1 1 0,-1 1-1 16,0-2 1-16,1-1 1 0,-1 1-1 0,0 1 1 0,-1-1-1 0,3-2 1 0,-3 0 0 16,3 0-1-16,-4 3 2 0,3-3 0 0,0 1 0 0,-2-1-1 15,2 2 2-15,-1-1-1 0,2-1-1 0,-2 1-1 0,0-1 0 16,1-1-2-16,-1 1 0 0,3 1 1 0,-1 0-1 0,-1-1-1 0,-1 1-2 15,3-2-1-15,-2 1 0 0,-1-1 0 0,2 2 0 0,1-2-1 16,-2 3-1-16,-1-2 2 0,2-1 0 0,0 1-1 0,0 1-1 0,-2-2-1 16,2 1 1-16,0 1-1 0,0-2 0 0,-2 2-1 0,2-1 1 15,2-1-2-15,-4 2 1 0,0 0-1 0,3-2 0 0,-2 0 0 0,-1 3 0 16,2-3 0-16,-1 0 2 0,-1 2-1 0,3-2 2 0,-2 0-1 16,1 0 0-16,-2 0 1 0,3 0 1 0,0 0-1 0,-1 0 2 0,1 0 0 15,-1 0 0-15,0 0 0 0,1-2 0 0,1 2 0 0,-1 0-2 16,1-3 1-16,1 3-1 0,-3 0 0 0,1-4 1 0,4 3 0 15,-5-1-1-15,1-1-1 0,0 1 0 0,1 1 0 0,0-3 1 0,0 4-2 16,-2-2 1-16,2 1-1 0,1-2 1 0,-2 1-1 0,0 0 1 16,-1 1-1-16,1-2 2 0,-1 2-1 0,0-1 0 0,-2-1 0 0,3 2 0 15,-2-1 1-15,-1 1 1 0,2-3-1 0,-2 3 1 0,1 0 1 16,-1-2 1-16,0 0 0 0,-1 0 0 0,4 1-1 0,-2-3 1 0,-1 3-1 16,2-1 1-16,0-1 0 0,-2 1-1 0,2-1 0 0,0-1-1 15,0 1 0-15,-2 0-1 0,2-1-1 0,-1 0 1 0,0 1-1 16,3-2 0-16,-2 2 0 0,0-1-2 0,1 1 0 0,-1-2 1 0,0-1-2 15,0 2 1-15,1 1 1 0,-1-3-2 0,0 1 1 0,2-1 1 16,-2 2-1-16,0-1-1 0,-2 0 2 0,2 2 0 0,0-3 1 0,-2 2 2 16,2-1-1-16,0-1 1 0,-4 2 0 0,3-2-2 0,-1 2 1 15,-1-3 0-15,4 1-1 0,-2 2 1 0,-2-1 0 0,-1-1-1 16,1 0 0-16,1 1-1 0,-1-1-2 0,0 0 0 0,0 1-2 0,1-2 0 16,0 2 0-16,0-4 0 0,-1 3-2 0,0 0 2 0,1 0-1 15,-1-1 0-15,0 1-1 0,3 0 0 0,-4-1 1 0,1 0-1 0,0 2 2 16,0-1 0-16,1 1 2 0,-1-2-1 0,-2 2 0 0,2-2 1 15,-1 3-1-15,0-1 1 0,-1-1 1 0,0 2-1 0,1 1 1 16,0-3 1-16,-3 1-1 0,2-1 0 0,1 2 2 0,-3-1-1 0,1 2 1 16,-1-1-1-16,3 1 1 0,-3-2 1 0,1 2-1 0,0-3 2 15,-2 2-1-15,1 0-1 0,2-2 1 0,-2 2-3 0,-1-2 2 0,2 2-2 16,0-1 0-16,-2 0 0 0,1 1-1 0,-1-1 0 0,2 0-1 16,-1 1 0-16,-1-2 1 0,2 0-1 0,0 0 1 0,-2 0 0 15,1-1 0-15,-1 0 1 0,2 3-2 0,-1-1 0 0,-1-1 0 0,2-1 1 16,-2 1-1-16,2 0 1 0,-1-1-1 0,-1 1 0 0,2-3-1 15,0 3 0-15,-2-1 0 0,1 1 0 0,-1-1 1 0,3 1 1 0,-2-1 3 16,-1 0 0-16,2 0 1 0,0 0 1 0,-2 0 1 0,1 0-1 16,-1 2 2-16,2-2 0 0,-1 1 2 0,-1-1-1 0,2 1 0 0,0-2 1 15,-2 2 1-15,0-1 0 0,0 0-1 0,0 1-1 0,-2 1-1 16,0-2 0-16,2 1-2 0,-3 1-3 0,2-2-3 0,-4 0-3 0,-1 0-2 16,-1 0-3-16,1 0-2 0,-2 0-5 0,-4 2-8 0,0-2-12 15,-1 1-14-15,-4-1-16 0,0-1-21 0,-2 4-23 0,-5-3-30 16,-2 1-35-16,-4 0-52 0,-2 0-61 0,-5 1-117 0,-2 0-145 0,-4 1-77 15,-3 1-46-15,-4 1-17 0,-4-2-5 0</inkml:trace>
  <inkml:trace contextRef="#ctx0" brushRef="#br0" timeOffset="269270.74">20270 10239 119 0,'1'-5'149'0,"2"2"-36"0,-1-2-28 16,0 3-16-16,-1-1-13 0,3 1-3 0,-3-1 2 0,-1 0-2 16,2 0-3-16,-1 0-4 0,-1 2-2 0,2-2 1 0,0 2 2 0,-2-1 5 15,1-1 4-15,-1 1 5 0,0 0 5 0,0-1 7 0,0 3 6 16,0-2 3-16,0-1 1 0,-1 1 1 0,1 0 0 0,-2 2-2 15,0-5-3-15,2 5-4 0,-1-2-4 0,-1 1-5 0,1-3-4 0,-3 3-3 16,3-1-4-16,-1 0-6 0,0 0-6 0,-1 1-7 0,0-1-7 0,0-1-5 16,-1 2-5-16,0-1-1 0,0 0-1 0,-1 0 1 0,1 0 0 15,0 1 1-15,-3-1 1 0,1-1 3 0,1 2-1 0,-1-1 3 16,0 1 1-16,-1-1-1 0,0 2 0 0,0 0-2 0,1 0 1 0,-1 0-1 16,-2 0 0-16,3 0-1 0,-2 0 0 0,1 0-2 0,-2 3-2 15,1-1-3-15,0 1-3 0,0 0-1 0,-1 1-1 0,1 1 1 16,0 1 0-16,-1-1 0 0,-1 3 0 0,2-1 1 0,2 2-2 0,-3 1 0 15,1 0 0-15,-1-1 1 0,-1 3 2 0,2-2 1 0,0 5 2 16,0-3 1-16,-1 1-1 0,0 2-1 0,3-2 2 0,0 2 1 16,-2 1 2-16,2 1 4 0,-1 0 2 0,1-1 2 0,-1 2 2 0,1-1 1 15,2 2-2-15,-1-1 0 0,0 0-1 0,0 0 1 0,0 0 0 16,1 0 0-16,-1-1-1 0,0 4-1 0,2-3-1 0,0 0-2 0,0 0-1 16,-1-1-1-16,3 0-2 0,-1 1-1 0,1-2-1 0,-2 1 0 15,1 0 0-15,2-1-1 0,0-1 0 0,0 0-1 0,2 1 0 0,1-1 0 16,-3 1-2-16,1-3-2 0,2 2-2 0,-1-1-1 0,1 0-1 15,1-3-1-15,-1 3-2 0,0-2 1 0,0-2-1 0,5 2-2 16,-5 0 0-16,0 0 0 0,2-3-2 0,-2 0 0 0,2 0 0 0,-2 0 0 16,2 0 0-16,-1-1 1 0,1 0 2 0,0-1 0 0,-2 0 1 15,2-2 2-15,-2 1 0 0,2 0 2 0,-1-2 2 0,1 1 0 0,-2-2 2 16,2 1 3-16,-2 1 3 0,2-2 1 0,0-1 2 0,1 1 0 16,-1 1 1-16,0-3-1 0,1 2 2 0,1-2 0 0,-2 2 0 0,3-3 1 15,1 0-1-15,-3 3-1 0,1-2 0 0,1-1-3 0,1 1-1 16,-1-1-2-16,1 0-2 0,-1 0-2 0,0 0 0 0,0 0-2 15,1 0-2-15,-3 0 0 0,2 0-1 0,-1 0-3 0,0 0 0 0,1 0-1 16,0 0 1-16,-3 0 0 0,3-1 1 0,-2 1 1 0,1-1 1 16,-3-2 1-16,3 3 0 0,0 0 1 0,-2-3 1 0,0 3 1 0,0-1 2 15,0 1-1-15,0-1 2 0,0-1 2 0,2 1 0 0,-1-1 1 16,1-1-1-16,-1 1 0 0,2 0 1 0,-4 0 0 0,3 1 0 16,-1-3 0-16,3 2 0 0,0-1 0 0,-3-2 1 0,0 2-1 0,3-1 0 15,-2 0 0-15,1 0 0 0,0-2 0 0,0 3 0 0,0-2 1 16,-2 0 1-16,0-2 0 0,4 2 1 0,-2-2 0 0,-4 2 0 15,3-2 1-15,-1 0 0 0,0 1 0 0,1-1 0 0,-1 1-1 0,1-2 1 16,-3 1-2-16,2-3-2 0,-1 3-1 0,-2-3-1 0,2 3-2 16,-2-1 0-16,2-1-2 0,0 0-1 0,-1 1-2 0,1-4-1 0,-2 2-1 15,2-2-1-15,-2 3-2 0,1-2 0 0,-1 1-2 0,0-1 1 16,1-1-1-16,-1 0 1 0,-1 0-1 0,3 2-1 0,-2-2-1 0,0 1-1 16,-1 0 0-16,0-1 0 0,-1-1 1 0,2 2 0 0,-1 0-1 15,1-1 1-15,-2 1-2 0,2-1 1 0,-3 0 0 0,2 0 0 16,-2 2-1-16,2-1 0 0,-1 1-1 0,-1-1 1 0,2 1 0 0,0-1-2 15,-2-1 1-15,1 2 0 0,-1 1-1 0,2-2 1 0,-1 2 0 16,-1-1-2-16,2 0 1 0,0 0-1 0,-2 1 1 0,1 0 0 0,1-2 1 16,-1 3-1-16,-1 0 1 0,2-4 0 0,-2 2-2 0,3 0 1 15,-2 1-1-15,-1 1 1 0,2-2-1 0,0 3 1 0,-2-2-1 16,1 1 2-16,-1-1-2 0,0 2 2 0,0-3 0 0,0 5-1 0,0-2 2 16,0 1 0-16,0-1-1 0,-1 2 1 0,1-1 0 0,-2 1 0 15,0-2-1-15,1 1 2 0,-2-1-1 0,1 3-1 0,-1-1-2 0,0-2 1 16,0-1-2-16,0 3-1 0,-2-1-1 0,1-2 1 0,0 2-1 15,-2 0-1-15,1-4-3 0,0 3 1 0,-3-1 0 0,3-1 0 0,-2 2-1 16,0 0 1-16,-1-2 0 0,2 2-1 0,-5-1-2 0,3 1 1 16,0-1-8-16,-3 0-9 0,0 1-12 0,0 0-13 0,-2 0-18 15,-1 2-21-15,-3 0-29 0,1 2-33 0,-3 0-41 0,-1 1-46 0,-3 2-88 16,-1 0-109-16,-1 4-88 0,-2 0-76 0,-1 1-32 0,0 0-14 16,-4 2 2-16</inkml:trace>
  <inkml:trace contextRef="#ctx0" brushRef="#br0" timeOffset="271287.3861">19100 11153 110 0,'-3'2'494'15,"-2"-2"-49"-15,4 0-74 0,-3 1-75 0,1-1-75 0,2 2-47 0,-4-2-31 16,4 0-20-16,-1 0-16 0,0 0-11 0,-1 0-6 0,2 0-4 15,-1 0-3-15,0 0-2 0,2 0-2 0,-1 0-3 0,-1 0-4 0,2 0-1 16,-1 0-2-16,1 0-3 0,0 0 1 0,0 0-1 0,0 0 1 16,0 0 1-16,0 0 1 0,0 0-3 0,0 0-3 0,0 0-5 15,0 0-4-15,0 0-3 0,0 0-3 0,0 0-3 0,-2 0-1 0,2 0-2 16,0 0-3-16,0 0-3 0,0 0-3 0,0 0-4 0,0 0-2 16,0 0-3-16,0 0-3 0,0 0-1 0,0 0-2 0,0 0-1 15,0 0-1-15,0 0-1 0,0 0-3 0,0 0-1 0,0 0-2 0,0 0-1 16,0 0-1-16,0 0-3 0,0 0-1 0,2 0-2 0,-1 0-3 15,1 0-1-15,-1 0 0 0,3 2 0 0,-1-1 0 0,0-1 1 16,5 2 0-16,-4-1 1 0,4-1 0 0,2 1 2 0,1-1 1 0,0 3 1 16,3-3 3-16,-1 0 2 0,1 0 2 0,3 0 1 0,1 0 0 15,-2 0 1-15,2 0-1 0,0 0-1 0,3 0 0 0,-4 0-1 0,0 0 0 16,2 0 0-16,-3 0-1 0,1 0-1 0,-4 0-2 0,1 0 1 16,-1 0 0-16,-1 0 0 0,-2 0 2 0,-2-3 1 0,0 3 3 0,-2 0 0 15,0 0 3-15,-1 0 0 0,-1 0 4 0,-3 0 4 0,1 0 3 16,-1 0 3-16,-1 0 1 0,0 0 2 0,0 0-2 0,0 0 1 0,0 0-3 15,0 0-2-15,0 0-4 0,0 0 0 0,0 0-4 0,0 0-3 16,0 0-3-16,0 0-5 0,0 0-2 0,0 0-5 0,0 0-3 16,0 0-6-16,0 0-7 0,0 0-7 0,0 0-7 0,0 0-7 15,0 0-9-15,0 0-9 0,0 0-10 0,0 0-10 0,0 0-12 0,0 0-15 16,0 0-16-16,0 0-26 0,-1-1-30 0,-1 1-31 0,1-1-31 0,-3-1-47 16,1 2-53-16,-2-1-82 0,0-1-92 0,0 2-51 0,-2-2-26 15,-1 2-9-15</inkml:trace>
  <inkml:trace contextRef="#ctx0" brushRef="#br0" timeOffset="271787.5478">19043 11212 92 0,'0'-1'458'0,"0"-1"-62"0,0-1-88 0,0 3-54 16,0 0-36-16,0 0-26 0,0 0-24 0,0 0-15 0,0 0-14 0,0 0-9 15,0 0-3-15,2-1-7 0,-2 1-11 0,0 0-8 0,0 0-8 16,0 0-6-16,0 0-9 0,0 0-7 0,2 0-7 0,-2 0-6 15,0 0-5-15,2-2-6 0,1 2-4 0,-1-1-6 0,1 1-6 16,1-2-6-16,0 0-4 0,0 2-6 0,0-1-2 0,4 0-4 0,-2 1-1 16,4-2-2-16,-2-1 0 0,4 2 0 0,-2-1 0 0,6 1 1 15,-4-1 0-15,4 2 0 0,0-3 1 0,3 1-1 0,-1 2 1 0,4-2 0 16,0-1 0-16,0 1 1 0,0 1 0 0,3 0-1 0,2-2 0 16,-2 3-1-16,0-3-1 0,0 2 1 0,1-2-1 0,0 3-1 15,-3-3 0-15,1 1-2 0,-2 1 1 0,-1-3-1 0,1 4 0 0,-6-3 2 16,2 3-1-16,-5-4 2 0,1 4 0 0,-1-1 1 0,-2 0 2 15,-3 1 3-15,-2-2 0 0,1 1 4 0,-2 1 2 0,1-2 3 16,-3 2 3-16,-2-1 2 0,1 1 0 0,-2 0-2 0,0 0 0 0,0 0-2 16,0 0-2-16,0 0-5 0,0 0-2 0,0 0-4 0,0 0-5 15,0 0-5-15,-2 0-6 0,-1 0-10 0,2 0-14 0,-1 0-17 0,-4 0-17 16,4 0-17-16,-1 0-19 0,-2 1-19 0,2-1-19 0,-2 2-20 16,0-2-25-16,0 1-30 0,0 1-34 0,-2-2-41 0,1 1-43 15,-1 0-64-15,2-1-73 0,-3 0-38 0,1 0-19 0</inkml:trace>
  <inkml:trace contextRef="#ctx0" brushRef="#br0" timeOffset="272187.5702">19032 11188 129 0,'-1'-3'463'0,"-3"3"-44"15,3 0-70-15,-1-3-83 0,2 1-58 0,-2 2-46 0,2 0-28 16,0 0-18-16,0 0-15 0,0 0-11 0,0 0-13 0,0 0-17 0,0 0-13 16,0 0-13-16,0 0-11 0,0 0-7 0,0 0-7 0,0 0-7 15,0 0-1-15,2 0 0 0,0 0 2 0,1 0 3 0,0 0 5 16,4 0 3-16,-3 0 5 0,5 2 5 0,0 1 3 0,0-3 3 0,2 0 3 16,0 0 2-16,2 0 2 0,1 0 2 0,1 0 1 0,2 0-1 15,-3 0-2-15,6 0-3 0,-1 0-3 0,1-3-1 0,2 1-3 16,-2 2-1-16,2-2-3 0,0-1-1 0,4 0-3 0,-3-1-1 0,2 1 0 15,0 2-1-15,-2-2-3 0,2-2 0 0,-3 0-2 0,2 2-1 16,-2-1-2-16,-1 2-1 0,-2-1 0 0,-2 0 0 0,0 0 0 16,-4 0 1-16,1 0 4 0,-3 1 6 0,-2 0 5 0,-1 0 5 0,-1 0 5 15,-2 2 3-15,-2-1 4 0,2-1 0 0,-2 2 1 0,-1-1 1 0,-1 1-3 16,-1 0 1-16,0 0-4 0,0 0-3 0,0 0-7 16,0 0-8-16,0 0-14 0,0 0-14 0,0 0-18 0,0 0-21 0,0 0-23 0,0 0-23 15,0 1-29-15,-1 1-31 0,1-2-49 0,0 0-58 0,-2 1-93 16,1 2-112-16,-1 0-64 0,-1 0-41 0,1 0-15 0</inkml:trace>
  <inkml:trace contextRef="#ctx0" brushRef="#br0" timeOffset="274591.9626">20641 11137 83 0,'0'0'403'0,"0"0"-55"0,0 0-61 0,-1 0-64 0,1 2-43 16,-2-2-33-16,2 0-18 0,0 0-15 0,-2 1-6 0,2-1-4 0,0 0-4 16,0 0-4-16,0 0-5 0,0 0-5 0,0 0-4 0,0 0-3 0,0 0-2 15,0 2-3-15,0-2 0 0,0 0 3 0,0 0-1 0,0 0 3 16,0 0 0-16,0 0-1 0,0 0 0 0,0 0-4 0,0 0-3 0,0 0-3 16,0 0-6-16,0 0-6 0,0 0-6 0,0 0-3 0,0 0-7 15,0 0-5-15,0 0-7 0,0 0-5 0,0 0-7 0,0 0-5 16,2 1-6-16,0 0-3 0,-1-1-3 0,2 0-1 0,1 0-1 0,2 0-1 15,2 0 1-15,-2 0 0 0,2 0-1 0,4 0 1 0,1 0 1 16,2 0-1-16,0 0 2 0,6 0 0 0,-4 0-1 0,5 0-3 16,0 0-3-16,3 0-6 0,-2-1-6 0,6 0-7 0,-4 1-6 15,3-2-5-15,1 1-4 0,-1-1-3 0,0 1-4 0,2-1-4 0,-1-1-4 16,-1 2-2-16,2-1-3 0,-1 1 1 0,-4-3 2 0,2 2 2 0,0 0 4 16,-2-1 6-16,0 2 4 0,-1-1 5 0,-3-1 4 0,1 3 4 15,-3-3 4-15,-2 1 4 0,1 0 3 0,-2 1 5 0,-1-1 3 0,-4-1 3 16,2 2 2-16,-4-2 3 0,1 3 2 0,-2 0 2 0,1-3 1 15,-2 3 0-15,-2-1 1 0,-2 1-2 0,2-1 1 0,-1-1 0 16,-3 2-1-16,3 0-1 0,-3 0-1 0,-1 0-2 0,0 0-3 0,0 0-4 16,0 0-4-16,0 0-6 0,0 0-2 0,0 0-5 0,0 0-3 15,0 0-4-15,0 0-4 0,0 0-5 0,-1 0-4 0,-3 0-3 0,0 0-3 16,1 0-1-16,-2 0-1 0,2 0-2 0,-2 2 2 0,0-1 1 16,-1-1 2-16,-2 1 1 0,2-1 2 0,-2 3 0 0,0-3 2 0,-1 0-1 15,1 3-1-15,0-2 1 0,-2-1-2 0,1 1 0 0,-1 1-3 16,2 0-2-16,-3-1-5 0,0 1-7 0,-1 0-6 0,1 1-6 15,-2-3-4-15,-3 3-5 0,3 0-1 0,-4 0-1 0,3-1 1 0,-2 0 2 16,0 2 2-16,0-1 2 0,0-2 5 0,-2 2 6 0,0-1 9 16,2-1 10-16,-1 1 14 0,1 1 13 0,-3-2 12 0,5 0 13 0,-2 1 14 15,0 0 11-15,1-2 12 0,-1 0 11 0,-2 0 12 0,4 0 15 16,-2 0 12-16,2 0 8 0,0 0 8 0,1 0 5 0,-1 0 3 16,1 0 0-16,1 0 1 0,-1 0 2 0,3 0-3 0,-2 0-3 0,4 0-2 15,-2-2-3-15,1 0-4 0,1 2-7 0,0 0-4 0,3-1-4 16,-2 1-1-16,2 0-2 0,-1-1 0 0,2 1-1 0,0 0-2 15,0 0 0-15,3 0-2 0,-1 0-1 0,0 0-2 0,0 0-3 0,2 0-4 16,0 0-3-16,0 0-3 0,0 0-4 0,0 0-6 0,0 0-5 16,0 0-7-16,0 0-4 0,0 0-6 0,0 0-7 0,0 0-3 0,0 0-5 15,0 0-2-15,0 0-3 0,0 0-2 0,0 0-3 0,0 0-2 16,2 0-2-16,0 0-2 0,1 0-1 0,-1 0-1 0,1 0-1 0,0 0 2 16,2 0 0-16,2 0 2 0,0 0 1 0,1 0-1 0,3-2 1 15,-1 1 0-15,6 1 1 0,-2-2 0 0,3 2 1 0,2-1 1 16,0-1 1-16,3-1-1 0,0 2 0 0,2-1-3 0,-2 1-1 0,4-3-4 15,0 3-3-15,0 0-5 0,-1-1-3 0,-1-1-2 0,1 0-4 16,0 0-1-16,1 3-2 0,-3-5 0 0,0 3 0 0,0 1 0 0,-2-3 2 16,-1 3 1-16,-1-3 1 0,-1 4 4 0,-1-4 5 0,-1 3 4 15,-2-1 3-15,0-1 3 0,-3 1 4 0,-1 1 5 0,1-1 5 16,-3 0 5-16,-2 2 5 0,-1 0 4 0,-1-2 3 0,1 2 3 0,-2-1 3 16,-1 1-1-16,0 0 1 0,-1 0 1 0,-1 0-1 0,0 0 1 15,0 0-2-15,0 0-4 0,0 0-4 0,0 0-4 0,0 0-8 0,0 0-6 16,0 0-6-16,0 0-6 0,0 0-4 0,0 0-5 0,0 0-5 15,0 0-7-15,0 0-7 0,0 0-9 0,0 0-9 0,-1 0-11 0,-3 0-12 16,0 0-8-16,0 1-8 0,-1-1-8 0,-2 2-6 0,-3-2-6 16,2 0-8-16,-2 4-6 0,-2-3-5 0,1 1-2 0,-3 1-3 0,1-1 1 15,-1-1 1-15,-2 0 4 0,-1 2 5 0,-2 0 6 0,2-1 8 16,-4 2 5-16,-1-1 6 0,3-1 8 0,-5 1 8 0,2-1 6 16,0 1 7-16,-2 0 11 0,-1-2 13 0,0 2 14 0,1-2 15 0,-1 3 12 15,-1-3 9-15,1 1 10 0,2-1 6 0,-3 2 8 0,5-1 7 16,-2-1 5-16,3 1 8 0,-2 1 7 0,4-2 9 0,-1 0 2 15,3-1 3-15,0 2-2 0,4 0 1 0,-1-2-2 0,4 0-1 0,1 0 0 16,-2 0-4-16,6 0 0 0,-3 3 0 0,4-3-1 0,-2 0-3 16,4 0-3-16,-3 0-1 0,3 0-3 0,1 0 0 0,-2 0-1 15,2 0 1-15,0 0 1 0,0 0 0 0,0 0 2 0,0 0-1 0,0 0-1 16,0 0-3-16,0 0-1 0,0 0-2 0,0 0-2 0,0 0-3 0,0 0-4 16,0 0-3-16,2 0-6 0,-2 2-4 0,1 0-5 0,-1-2-5 15,4 0-2-15,-3 0-1 0,2 0-1 0,1 0-1 0,0 0 0 16,3 0-1-16,2 0 0 0,-1 0-1 0,2 0 1 0,2-2-1 0,2 0 1 15,0 2 0-15,2 0 2 0,3-3-1 0,-1 3 0 0,2 0-1 16,2-2-3-16,-1 0 0 0,3 0-3 0,1 0 0 0,-1 1-2 16,2-1-2-16,0-1-3 0,-2 2-1 0,1-1-2 0,0 1-4 0,0-2-2 15,-1 1-2-15,-2 0 0 0,0 0 0 0,0 2 1 0,-2-2-1 16,-2 1 1-16,1-1 1 0,-3 2 2 0,1-1 2 0,-4-1 2 16,0 2 2-16,-4-1 3 0,3-1 3 0,-5 2 5 0,1 0 2 0,-1 0 5 15,-3 0 0-15,0 0 1 0,-1 0 2 0,-2 0-2 0,2 0 0 16,0 0 0-16,-1 0-3 0,-2 0-3 0,0 0 0 0,0 0-7 0,0 0-7 15,0 0-13-15,0 0-18 0,0 0-22 0,0 0-29 0,0 0-25 16,0 0-25-16,0 0-31 0,0 0-37 0,0 0-73 0,2 0-93 0,-1 2-55 16,2-1-42-16</inkml:trace>
  <inkml:trace contextRef="#ctx0" brushRef="#br0" timeOffset="276670.1357">19304 12385 68 0,'-2'0'391'0,"-1"0"-61"0,3 2-71 0,-1-2-80 0,1 1-52 16,-2-1-37-16,2 0-21 0,-2 2-14 0,2-2-5 0,0 0 0 16,0 0 1-16,0 0 1 0,0 0 0 0,0 0-1 0,0 0-3 15,0 0-3-15,0 0-2 0,0 0-1 0,0 0-1 0,0 0 2 0,0 0 2 16,0 0 1-16,0 0 0 0,0 0-1 0,0 0-2 0,0 0-4 16,0 0-4-16,0 0-4 0,0 0-3 0,0 0-4 0,0 0-2 0,0 0-2 15,0 0-2-15,0 0-2 0,0 0-3 0,0 0-3 0,0 0-2 16,2 2-2-16,0-2-2 0,-2 0 1 0,1 0-2 0,2 0 2 0,1 0 0 15,-3 0 1-15,4 0 2 0,1 0 3 0,0 0 4 0,2 0 2 16,0 0 2-16,1 0 1 0,1 0 1 0,3-2 2 0,-1 0-2 16,1 2 1-16,0-1-1 0,3 1-1 0,-2-2 1 0,5 0-2 0,-2-1-1 15,-1 1-1-15,1 0-3 0,-1 1-3 0,3-1 0 0,-3 0-4 16,0-1 0-16,-2 3-2 0,2 0-1 0,-3-2 1 0,1 0-3 16,-5 2 0-16,1-1-1 0,-1-1-1 0,-2 2-1 0,1 0-2 0,-4 0-1 15,0 0 1-15,1 0 0 0,-3 0-1 0,1 0 2 0,-1 0-1 0,-2 0 0 16,0 0 0-16,0 0 0 0,0 0-1 0,0 0 0 15,0 0-2-15,0 0-1 0,0 0 1 0,0 0-1 0,0 0-1 0,0 0-1 16,0 0 0-16,0 0 0 0,0 0-1 0,0 0 1 0,0 0-1 0,-2 0 0 16,-1 0-3-16,1 0 0 0,-2 0-2 0,1 0-1 0,-2 0 0 15,0 0 0-15,-1 0 0 0,-1 0 0 0,0 0 2 0,1 0-1 0,-3 0 2 16,1 0-1-16,-2 0-1 0,0 0 3 0,2 0 3 0,-3 0 1 16,0 0 3-16,1 0 0 0,-2 0 1 0,2 0-1 0,-2 2 1 15,-1-1-1-15,4-1 1 0,-4 2-1 0,0 0-1 0,2-2 1 16,0 0 0-16,0 3 1 0,-1-3-2 0,2 0 1 0,0 2 0 0,-2-2-1 15,3 2 2-15,-3-2-2 0,3 3 1 0,-1-3 0 0,2 2 0 16,0-2 0-16,-1 3 3 0,1-1 0 0,3-2 0 0,-1 0 4 0,0 2 0 16,1-2 1-16,0 1 2 0,2-1 1 0,2 2 2 0,-3-2 2 15,3 0 3-15,-1 0 1 0,1 0 2 0,1 0 1 0,0 0 1 0,0 0 0 16,0 0 1-16,0 0 0 0,0 0 2 0,0 0 1 0,0 0 2 16,0 0-1-16,0 0 2 0,0 0 1 0,0 0 0 0,0 0-1 0,0 0 0 15,0 0 0-15,0 0 0 0,0 0-3 0,1 0 0 0,1 0-4 16,-1 0-5-16,3 0-3 0,-3 0-2 0,1 0-2 0,1 0-3 15,0 0 1-15,2-2-2 0,1 2-1 0,0-1-2 0,1 1-1 0,1-2 1 16,3 2-2-16,-2 0 2 0,3-2 2 0,1-1 3 0,-1 3 0 16,3 0 1-16,-2-2-1 0,4 2 1 0,-1-2-1 0,2 1 0 0,-1 1-1 15,2 0-1-15,-2-2-1 0,2 2-2 0,-1 0-1 0,-1 0-3 16,0 0-1-16,-2 0-3 0,0 0-3 0,-2 0 0 0,0 0-1 16,-2 0-1-16,-1 0-1 0,-3 0 1 0,1 0 0 0,-3 0 3 0,-2 0 2 15,2 0 1-15,-2 0 4 0,2 0 0 0,-4 0 3 0,-1 0 2 16,0 0 2-16,0 0 0 0,0 0 1 0,0 0 1 0,0 0-2 15,0 0 0-15,0 0-1 0,0 0-1 0,-1 0-2 0,-4 0-1 0,2 0-2 16,1 0 1-16,-1 0-1 0,2 0 1 0,-4 0 0 0,2 0-2 16,-4 0 1-16,1 0 0 0,1 0 1 0,1 0 0 0,-4 0 0 0,1 0 0 15,0 0 0-15,-1 0 0 0,1 0 1 0,-1 0 1 0,-3 0 0 16,3 0 0-16,0 0 0 0,0 0-1 0,-1 0 1 0,-1 0 1 0,1 0-1 16,-2 0 0-16,3 2 0 0,-2-2 0 0,-2 0 1 0,2 1 0 15,2 1 1-15,-2-2-1 0,0 0 2 0,0 0 2 0,1 2-1 0,0-2 1 16,0 0 2-16,1 0 0 0,-1 0-1 0,3 0 1 0,-1 0 0 15,1 0-1-15,-1 0 1 0,0 0-1 0,4 0 1 0,-2 0 1 16,2 0-2-16,0 0 0 0,-1 0-1 0,3 0 1 0,-2 0-1 16,3 0 1-16,0 0-1 0,0 0 2 0,0 0 0 0,0 0-2 0,0 0-2 15,0 0 0-15,0 0-5 0,0 0-1 0,0 0-3 0,0 0-4 16,4 0-3-16,-2 0 0 0,1 0-1 0,0 0-1 0,-1 0 1 0,3 0-2 16,0 0 1-16,1 0 1 0,2-2 2 0,0 2 0 0,0-2 4 15,2 1 3-15,0 1 1 0,3-2 3 0,-1 2 2 0,1-2 0 0,4 2 0 16,-2 0 0-16,2-3-1 0,-1 3 0 0,1-2 0 0,-1 0-1 15,1-1 1-15,0 1 0 0,1 1 0 0,-1-2 0 0,0 2 1 16,-4-2 1-16,0 0 2 0,-1 3 2 0,0-2 3 0,-2 1 3 0,-4 1 5 16,2-2 5-16,-4 0 5 0,1 2 4 0,-2-1 4 0,1 1 1 15,-4 0 2-15,0 0 0 0,0 0-2 0,0 0-2 0,0 0-3 0,0 0-4 16,0 0-6-16,0 0-7 0,0 0-17 0,-2 0-16 0,0 0-22 16,-1 0-23-16,0 1-27 0,0-1-30 0,0 2-36 0,-2 0-42 0,2-2-75 15,1 1-88-15,-1 1-68 0,0-2-54 0,0 0-29 0</inkml:trace>
  <inkml:trace contextRef="#ctx0" brushRef="#br0" timeOffset="277903.8714">20227 12471 439 0,'-3'0'520'0,"1"0"-54"0,1 0-86 0,-1 0-87 16,1 0-90-16,1 0-55 0,0 0-40 0,0 0-23 0,0 0-13 15,0 0-9-15,0 0-7 0,0 0-7 0,0 0-8 0,0 0-6 16,0 0-8-16,0 0-5 0,0 0-7 0,0 0 0 0,0 0 1 0,0 0 3 16,0 0 3-16,0 0 4 0,0 0 5 0,0 0 2 15,0 0 5-15,0 0 1 0,0 0-1 0,0 0 0 0,0 0-2 0,0 0-1 16,0 0-2-16,0 0-4 0,0 0-2 0,0 0-2 0,0 0-4 0,0 0-4 15,0 0-3-15,0 0-5 0,1-1-5 0,2 1-2 0,2-2-2 16,1 1-2-16,1 1 0 0,-1-2-1 0,2 0-1 0,3 2 2 0,-2-1 1 16,3 1 0-16,2-2 1 0,-1 2 1 0,0 0 0 0,4-2 1 15,-2-1 0-15,1 3 2 0,3-2-1 0,-3 2 1 0,4-3-3 16,1 3-4-16,-2-2 0 0,3 2-6 0,0-2-4 0,2 2-7 0,-3 0-3 16,2-3-4-16,2 3-4 0,-3 0 0 0,3-2-3 0,-2 0-1 0,2 2-1 15,-3-1 0-15,2-1 0 0,-2 0 0 0,2 1 1 0,-2-1 3 16,-1 1 3-16,-1 1 3 0,1-1 4 0,-4-2 3 0,0 3 2 15,1 0 3-15,-2-2 1 0,-2 2 2 0,0-1 0 0,-1 1 1 0,-1-2 2 16,0 1 1-16,-4 1 3 0,1-2 0 0,-3 0 2 0,1 2 1 16,-3 0 0-16,3 0 1 0,-3 0 1 0,-1 0-1 0,1 0-1 0,-3 0 0 15,2 0 1-15,-3 0 1 0,0 0 1 0,0 0 0 0,0 0-1 16,0 0-1-16,0 0-1 0,0 0-2 0,0 0-4 0,0 0-2 16,0 0-3-16,0 0-3 0,0 0-3 0,-1 0-2 0,-1 0-3 15,-1 0-3-15,-2 0-4 0,-1 2-4 0,1 0-2 0,-3-2-2 0,0 3-1 0,-1-2-2 16,0 1 0-16,-3-2 1 0,2 4 1 0,-3-3 1 0,0 1 0 15,-3 1 2-15,2-1 2 0,-3-1 1 0,1 3 3 0,0-4 1 16,-3 3 4-16,3-1 1 0,-1 0 3 0,-1-1 3 0,0 1 1 0,-1 0 2 16,1-2 2-16,-1 0 0 0,0 3 1 0,0-1-1 0,1-2 1 15,0 2 1-15,-1-2 1 0,1 1 1 0,1-1 1 0,-2 2 1 0,3 0 1 16,-2-2 2-16,3 1 1 0,0 1 0 0,-2-2 4 0,4 0 3 16,0 0 1-16,-3 0 4 0,3 0 5 0,1 0 5 0,1 0 4 15,-1 0 5-15,0-2 4 0,2 1 4 0,2 1 4 0,-2-2 2 0,2 0 5 16,1 2 2-16,1-1 3 0,1 1 3 0,-1-2 1 0,1 2 0 15,2 0 1-15,-2-2-3 0,2-1-4 0,1 3-2 0,-1 0-5 0,1-2-2 16,2 2-3-16,-1 0-3 0,1 0-3 0,0 0-5 0,0 0-5 16,0 0-4-16,0 0-4 0,0 0-3 0,0 0-3 0,0 0-3 15,0 0-1-15,0 0-4 0,0 0-3 0,0 0-1 0,0 0-5 0,1 0-1 16,1 0 0-16,1 0 0 0,1 2 2 0,0-2 1 0,1 0 1 0,2 0 3 16,2 0 1-16,0 0 3 0,1 0 1 0,6 0 1 0,-2 0 3 15,3 0 3-15,4 0 5 0,-4 0 0 0,7 0 2 0,-1-2-1 0,3 0-2 16,-2 1-2-16,3-1-2 0,-1 0-3 0,3-1-5 0,-1 1-3 15,2-1-3-15,-1-1-3 0,-1 1-3 0,2 1-2 0,-3-1-2 16,0 0-1-16,-3 1-2 0,0 1 0 0,-3-3 0 0,1 3 0 16,-4 0 1-16,1-1 2 0,-5-1 2 0,-1 3 3 0,0-1 2 0,-5-1 3 15,-1 2 2-15,0-1 2 0,-3 1 0 0,1 0-1 0,-2 0-4 16,-1 0-7-16,1 0-13 0,-3 0-19 0,0 0-23 0,0 0-28 0,2 1-34 16,-2-1-63-16,0 0-79 0,0 0-85 0,-2 3-85 0,2 0-46 0,-3 0-27 15</inkml:trace>
  <inkml:trace contextRef="#ctx0" brushRef="#br0" timeOffset="279386.9349">21737 12400 257 0,'0'0'395'0,"0"0"-79"0,0 0-57 0,0 0-48 15,0 0-35-15,0 0-31 0,-4 0-22 0,4 0-19 0,0 0-15 0,-1 0-13 16,-1 2-12-16,2-2-10 0,0 0-7 0,-1 1-5 0,-1 1-5 16,0-2-4-16,-1 1-2 0,2 1-3 0,-4-1 0 0,1 2 0 0,-1 0 0 15,0-2-1-15,0 4 1 0,-1-2 3 0,-2 2-1 0,2-1 3 16,-2 1 1-16,0 0 0 0,-2 0 2 0,2 2 2 0,0-2-1 0,-2 2-1 15,0-1 0-15,0 2 0 0,-2 0 0 0,-1 1 1 0,2-1 2 16,-3 4 3-16,-1-2 4 0,-2 0 6 0,0 4 3 0,-1-1 3 0,-2 2 3 16,-4 3 4-16,2 1 5 0,-5 0 2 0,-1 3 2 0,-4 3 2 15,-4 0 0-15,-3 3 2 0,-4 3-1 0,-5 0 1 0,-3 5-3 16,-5 3-3-16,-4 0-2 0,-5 3-3 0,-8 2-6 0,0 4-4 0,-2-3-1 16,-1 2 4-16,-2 1 5 0,-1 2 7 0,-1-1 5 0,-1-1 6 0,0 2 1 15,2 0 1-15,0-3 1 0,0 3-2 0,2-4 0 0,7-2-3 16,1 1-2-16,2-4 1 0,5-1-5 0,4-3-10 0,1 2-10 15,4-3-11-15,4-1-9 0,4-2-9 0,4-1-14 0,3-3-14 16,5-2-17-16,3-3-20 0,3 0-18 0,6-5-18 0,1 1-18 0,6-4-16 16,-2-2-24-16,6-4-25 0,1 3-35 0,1-6-36 0,5 0-52 15,1-2-61-15,2-5-103 0,0 0-123 0,2 0-60 0,5-3-25 0,0-3-9 16,1-3 5-16</inkml:trace>
  <inkml:trace contextRef="#ctx0" brushRef="#br0" timeOffset="280303.6095">21604 12533 220 0,'-2'-3'501'0,"0"3"-51"0,2 0-80 0,0 0-72 16,0 0-67-16,0 0-41 0,0 0-26 0,0 0-14 0,0 0-11 15,0 0-7-15,0 0-7 0,0 0-10 0,0 0-8 0,0 0-11 16,0 0-11-16,0 0-9 0,0 0-10 0,0 0-5 0,0 0-5 0,0 0-2 15,0 0-2-15,0 0-1 0,0 0-2 0,0 0-2 0,0 0-2 16,0 0-2-16,0 0-5 0,0 0-3 0,0 0-2 0,0 0-3 16,0 0-3-16,0 0-4 0,0 0-4 0,0 0-3 0,0 0-5 0,0 5-4 15,0-5-4-15,0 2-2 0,2-1-2 0,0 1 2 0,-1 1 2 16,1 0 2-16,1 3 2 0,0-2 1 0,1 2 2 0,0 2 2 0,5 1 3 16,-2 1 2-16,-1 1 3 0,2 1 3 0,3 1 3 0,0 2 1 15,1 0 0-15,2 3-1 0,0 2-2 0,3-1-2 0,-1 3 0 0,5 3-2 16,1 0-1-16,-1 2-1 0,2 2-1 0,4 1-1 0,0 1-2 15,1-1-1-15,4 3-2 0,0 1-2 0,-1 1-2 0,4 0-3 16,-2-2-2-16,2 4-3 0,3 1-3 0,-4-1-4 0,5 1-3 0,-3-1-2 16,2 1 2-16,-2 1 1 0,0 0 0 0,1-1 1 0,-1 0 0 15,-1 0 3-15,0-1 4 0,-1 0 4 0,0-2 3 0,-3 0 4 16,1-2 3-16,0 0 4 0,-4-3 3 0,-1-2-3 0,0-1-5 0,-2-1-9 16,-3-2-11-16,0-4-11 0,-3 0-14 0,-3-3-20 0,1-1-26 0,-4-2-31 15,-1-2-36-15,-2-2-46 0,-2-2-49 0,0-1-101 0,-3-3-126 16,-4 0-78-16,-1-4-50 0,0 0-22 0,-4 0-9 0</inkml:trace>
  <inkml:trace contextRef="#ctx0" brushRef="#br0" timeOffset="281853.3192">18858 14684 417 0,'0'0'451'0,"0"-1"-63"16,0 0-84-16,0 1-61 0,0 0-46 0,0 0-33 0,0-2-24 15,0 1-19-15,0 1-13 0,0-2-9 0,0 2-8 0,0 0-4 0,0 0-6 16,0 0-5-16,0 0-5 0,0 0-7 0,0 0-6 0,0 0-5 16,0 0-5-16,0 0-2 0,0 0-1 0,0 0-2 0,0 0-2 0,0 0 0 15,0 0-4-15,0 0-3 0,0 0-3 0,0 0-3 0,0 0-3 16,0 0-5-16,-3 0-3 0,2 0-3 0,-1 2-3 0,-1-2-2 15,0 1-1-15,-1 1-2 0,-1 0-2 0,0 2-1 0,-2-3 0 0,2 3-1 16,-3 1 0-16,-1 0 2 0,1 0 2 0,0 0 2 0,-2 2 3 16,0 1 2-16,0 0 0 0,0 1 1 0,-2 0 0 0,4 0 0 0,-2-2 1 15,1 3-2-15,1 0 1 0,0 0-1 0,-1-1-1 0,4-1 0 0,0 1-1 16,1-1-2-16,-1 1-1 0,2 1 0 0,1-1 0 0,0-1-1 16,2 0 1-16,0 1 0 0,0-1 0 0,4-1 0 0,-3 0 0 0,4 0-1 15,0 3-2-15,0-3 0 0,1-2-3 0,2 2-3 0,1-2-3 16,-1 0-3-16,5-2-7 0,-4 0-4 0,3-2-4 0,0 2-7 0,-1-3-5 15,3 0-6-15,-1 0-5 0,-2-3-2 0,3 2 0 0,-1-2-1 0,-1 0 1 16,1-2 2-16,-1 2 6 0,-2-3 5 0,0 2 8 0,-2-3 8 0,1 2 7 16,-3-4 10-16,2 4 12 0,-4-2 7 0,2-2 8 0,-5 1 2 15,1 1 2-15,-2-3 4 0,0 2 3 0,-2 0 3 0,1-1-1 0,-4 0 0 16,2 0 1-16,-2 0-1 0,0 0 1 0,-1 2-2 0,0-2-2 0,-4-1-1 16,4 3 1-16,-2-3 1 0,-3 2 2 0,3-1 3 0,-1 0 1 15,0 0 2-15,-3 3 1 0,4-4 1 0,-2 0 0 0,1 3-1 0,0-2-2 16,-1 0 0-16,1 0 0 0,1 0 0 0,1-1-1 0,-1 1-2 15,3-1-1-15,-2 0-6 0,2 1-3 0,0-1-5 0,2-2-4 16,0 1-3-16,1 2-4 0,1-1-4 0,1-1-4 0,1-1-4 16,-1 2-5-16,4-1-6 0,-3 1-6 0,4-1-7 0,-2 2-6 0,2-1-4 15,3 2-3-15,0-1-2 0,-2 0-2 0,1 2-2 0,1-1 0 0,1 1-1 16,-1 2 0-16,-2-2 0 0,2 1 1 0,0 2 0 0,-2-1 3 16,1 3 1-16,-1-1 3 0,-1 0 0 0,1 3 1 0,-1 0 1 0,-2 0 1 15,0 3-1-15,0 0 3 0,0 0 1 0,-1 1 1 0,0 5 3 16,-1-1 2-16,-1 0 3 0,-1 4 5 0,-1 1 4 0,-1 2 2 15,0 2 4-15,-4 1 3 0,2 3-1 0,-4 0-3 0,1 1-10 0,-1 2-18 16,-1 1-25-16,-2 1-30 0,0 1-43 0,2 0-52 0,-2 0-101 16,3 0-129-16,-2 1-81 0,0-3-56 0,3-1-28 0,-1-1-14 0</inkml:trace>
  <inkml:trace contextRef="#ctx0" brushRef="#br0" timeOffset="282853.4278">18735 15383 159 0,'2'-4'381'0,"3"1"-47"15,-4-2-47-15,2 0-47 0,-2 2-32 0,3 0-26 0,-3 0-18 16,1 0-12-16,-1 0-8 0,1 0-7 0,0 0-3 0,-1 1-5 16,-1 1-5-16,2-1-5 0,-2-1-5 0,0 3-5 0,0 0-8 0,0 0-7 15,0 0-7-15,0 0-2 0,0 0-7 0,-2-1-7 0,2 1-7 0,0 0-6 16,0 0-8-16,0 0-5 0,0 0-6 0,-3 0-8 0,1 0-6 15,1 0-7-15,-1 1-7 0,1-1-4 0,-3 3-5 0,0-1-3 0,3 1-2 16,-6 0-2-16,2 0-2 0,0 3 1 0,1-2-2 0,-4 1-1 16,0 2 1-16,2 0 0 0,-2 1 1 0,-1 2 3 0,2-2 0 0,1 1 2 15,-2 0 0-15,0 2 0 0,2-2-1 0,-1 1 1 0,2-1-1 16,1 1-1-16,0 0 1 0,1-1 1 0,0 0 0 0,2 0 0 0,-1 0 2 16,2 0 0-16,2 0 2 0,-1-1-2 0,2-1 1 0,0 0 0 15,2-1 2-15,0 2 2 0,0-2 0 0,1 0 2 0,3-3 0 0,-1 3-2 0,0-2-1 16,2-1-4-16,4 0-5 0,-3-2-4 0,2-1-5 15,-1 0-8-15,2 0-5 0,-1 0-6 0,0-1-9 0,3-2-8 0,-3 0-7 16,-1 0-6-16,-1-1-1 0,1 1 2 0,-2 0 2 0,0-2 4 0,-2 1 8 16,-1-2 10-16,-2 1 9 0,0-1 10 0,-2 2 11 0,-1-1 12 15,-1-2 10-15,-1 1 12 0,-1-2 13 0,-1 2 11 0,-1-1 8 0,-2-2 2 16,0 1 2-16,0 1 1 0,-2-1-1 0,1 1-3 0,-2 0-1 0,-1-1 2 16,0 0-1-16,1-1 0 0,0 2-4 0,-1 1-2 0,1-2-4 15,0 1-3-15,0-1-3 0,1 2-2 0,-1 1-1 0,1-5 0 0,2 2-2 16,0 1-3-16,0 0-4 0,0-1-5 0,1 1-5 0,1-2-3 15,2 1-4-15,-1-1-4 0,0 0-4 0,2 1-6 0,0-2-6 0,0 0-4 16,2-2-4-16,0 1-2 0,-1 1-6 0,2 0-1 0,1-2-3 16,1 2-1-16,0 0-1 0,0-1-1 0,0 1 1 0,0 2 0 0,0-1 0 15,0 2 0-15,0 0 1 0,0 0 1 0,2-1 1 0,-2 3 2 0,-1 0 0 16,1 1 1-16,-1 1-3 0,1 0-3 0,-1 0-1 0,-3 3-2 16,2 0 2-16,1 0 0 0,-3 1 3 0,1 2 2 0,1 2 3 0,-1-1 3 15,-1 1 2-15,-1 4 4 0,2-1 3 0,-2 4 4 0,0-2 7 0,-2 3 6 16,2 2 4-16,-1 0 1 0,-3 2-2 0,1 1-5 0,-2 1-16 15,1 2-19-15,-1-1-30 0,-3-1-31 0,3 4-46 0,-1-4-53 0,-1 2-105 16,1-1-129-16,-1 1-75 0,-1-4-51 0,1 2-25 0,1-1-13 16</inkml:trace>
  <inkml:trace contextRef="#ctx0" brushRef="#br0" timeOffset="284220.2448">22759 14221 38 0,'2'-1'467'16,"-2"1"-24"-16,0-2-58 0,0 2-75 0,0-2-52 0,0 2-42 16,0 0-31-16,0 0-25 0,0 0-17 0,0-1-15 0,0 1-11 0,-2 0-9 15,2 0-8-15,0 0-5 0,0 0-4 0,0 0-2 0,0 0-5 16,0 0-6-16,-1 0-6 0,1 0-6 0,-2 0-4 0,2 0-4 0,0 0-4 16,-2 0-4-16,1 0-4 0,-2 0-4 0,3 0-6 0,-1 0-5 15,1 0-5-15,-2 1-7 0,0-1-4 0,2 2-5 0,-1 0-3 0,1-2-3 16,-4 1 0-16,3 1-1 0,-2 1 1 0,-1 0-1 0,0-1 3 15,-1 3 0-15,-3 0 3 0,3 0 1 0,-3 2 3 0,0 2 3 16,-2-1 0-16,2 0 4 0,-4 1 0 0,2 2 1 0,-2 0-1 0,3 1 1 16,-2 0-3-16,1 2-1 0,-1-2-2 0,0 3-1 0,2 0-3 15,-1 0-2-15,-1 1-1 0,3-2-2 0,0 3-2 0,-1-2-2 0,4-1-1 16,-1 3-1-16,1-2-1 0,0-1 0 0,2 1-1 0,0-1-3 16,3 1 0-16,0-4-2 0,0 3-1 0,5-1-1 0,-1-1-2 15,0-2-3-15,0 2-1 0,3-2-3 0,-1-1-1 0,3 0-2 0,-1-2-2 16,2 0-4-16,2-2-3 0,-2-1-2 0,1 1-3 0,2-2-1 15,0-3 0-15,-1 0 0 0,1 0 2 0,1 0 5 0,-1-3 3 0,-1 0 4 16,4-1 4-16,-5 1 3 0,3-3 5 0,-1 0 5 0,-1-2 8 16,0 1 4-16,-3-1 6 0,2 0 3 0,-3 0 4 0,-2-3 2 0,1 1 4 15,-1 1 3-15,-1 0 2 0,-4-2-1 0,2 4 1 0,-3-3-1 16,-1 2-2-16,-1 0-2 0,-3 0-2 0,0 1-3 0,-2 2-1 16,1 0-1-16,-4-1 0 0,-2 3 1 0,0 0-4 0,0 1-2 0,-1 1-4 15,-1 1-2-15,-3 1-1 0,-1-1-2 0,4 2 1 0,-3 1 1 0,1 1-2 16,0 1 1-16,2 0-9 0,-3 2-13 0,4 2-22 0,-3-1-27 15,3 1-36-15,4 1-42 0,-1 0-63 0,2 1-73 0,2-1-103 16,0 0-118-16,1 1-63 0,5-2-39 0,0 3-18 0,5-6-10 0</inkml:trace>
  <inkml:trace contextRef="#ctx0" brushRef="#br0" timeOffset="284519.9642">23064 14526 66 0,'-1'-3'630'0,"-3"1"15"0,4 1 10 0,-1-2 11 0,-1 1-75 16,2 2-118-16,0 0-115 0,0 0-111 0,2-1-68 0,-1-1-47 0,-1 2-26 15,0 0-18-15,0 0-15 0,0 0-13 0,0 0-15 16,0 0-17-16,2 0-14 0,-2 0-12 0,2 2-9 0,-2-2-4 0,0 1-1 15,0 1 1-15,0-1 2 0,0 1 2 0,0 1 2 0,0 0 0 0,0 0 2 16,0 0-1-16,0 1 2 0,0 1 2 0,0 2 2 0,0-1 2 0,-2 2-2 16,0 0-1-16,1-1-10 0,-1 0-12 0,-2 4-23 0,1-2-25 15,0 1-36-15,-2 2-45 0,1 0-56 0,0 0-62 0,0-3-113 16,-1 2-139-16,1 1-75 0,0-3-44 0,0 3-20 0,1-2-9 0</inkml:trace>
  <inkml:trace contextRef="#ctx0" brushRef="#br0" timeOffset="285087.526">23330 14245 508 0,'-6'-4'547'15,"3"-1"11"-15,-2 2-54 0,0-1-87 0,2 1-85 0,-1 0-84 16,3 0-49-16,-1-1-31 0,1 3-16 0,-2 0-11 0,1-1-9 16,2 1-8-16,0 1-9 0,0 0-10 0,0 0-12 0,0 0-12 0,0 0-11 15,0 0-10-15,0 0-10 0,0-2-7 0,0 2-7 0,0 0-7 16,2 0-5-16,1 0-6 0,-2 0-7 0,1 0-6 0,-1 0-4 15,3 0-5-15,-3 0 0 0,4 2-1 0,0-1 0 0,0-1-2 0,2 2 0 16,1-1 2-16,2-1 0 0,2 1 3 0,0-1 3 0,-1 0 1 16,4 0 0-16,2 0 1 0,0 0-4 0,-1 0-3 0,3 0-1 0,-1-1-4 15,2 1-2-15,-2-3 0 0,3 2-2 0,-4-2-2 0,2 0 0 16,-1 0 1-16,-1 1 1 0,0-3 3 0,-4 2 6 0,-2-1 7 16,3 1 11-16,-4 1 10 0,-2-1 11 0,-1-1 10 0,0 1 9 0,-2 0 8 15,-2 1 7-15,0 0 5 0,0 0 4 0,-3 1-1 0,2-1-1 16,-2 2-3-16,0 0-6 0,0 0-6 0,0 0-9 0,0 0-13 0,0 0-13 15,0 0-14-15,0 0-14 0,0 0-10 0,-2 2-10 0,1-1-5 16,-1 1-2-16,-3 3-3 0,2 0-2 0,-2 2 0 0,0 2 1 0,0-1 2 16,-2 1 2-16,1 3 2 0,-4 1 4 0,1 1 6 0,1 1 6 15,0 0 4-15,0 2 4 0,-1-1 1 0,-3 3 2 0,4 1 0 0,-2-4 0 16,2 4 1-16,-4-1 0 0,3 1 1 0,1-4 0 0,0 2 1 16,0 1 0-16,-1-2-1 0,3-3-1 0,-1 3-2 0,1-4-3 15,0 1-4-15,3 0-10 0,-2-4-11 0,2 0-13 0,-1-1-11 0,3-1-12 16,1-1-15-16,-4-2-16 0,4 2-15 0,0-2-17 0,0-3-16 15,0 1-19-15,0 1-22 0,0-3-27 0,0-1-30 0,0 0-46 16,0 0-52-16,4-1-64 0,-3-3-71 0,3-1-40 0,-3 0-27 0,1-2-9 16</inkml:trace>
  <inkml:trace contextRef="#ctx0" brushRef="#br0" timeOffset="285292.3903">23371 14440 446 0,'-6'0'590'0,"1"-1"6"16,-1-1 4-16,3 2-81 0,-1-1-120 0,1-1-86 0,3 2-65 15,0 0-43-15,0 0-30 0,0 0-24 0,3 0-22 0,-1 0-20 16,1 0-17-16,0 0-19 0,3 0-18 0,1-1-15 0,-1 1-12 0,2-2-11 16,3 2-8-16,0-1-4 0,2 1-3 0,3-2-3 0,-2 1-2 15,3 1-3-15,2-2-2 0,0-1-8 0,0 1-7 0,3 2-11 0,-3-3-9 16,3 1-12-16,0 0-14 0,-1 1-13 0,0-3-16 0,1 4-17 16,-3-3-20-16,0 2-24 0,-1 0-27 0,-1 1-39 0,-4-2-44 0,2 2-49 15,-4-1-54-15,-2 1-65 0,-1 0-69 0,-3 0-35 0,-2 0-17 16</inkml:trace>
  <inkml:trace contextRef="#ctx0" brushRef="#br0" timeOffset="286055.856">22797 14920 225 0,'-3'-2'533'0,"0"0"6"15,0-1-60-15,-1 3-92 0,-1 0-91 0,0 0-91 0,1 0-52 16,0 0-34-16,-3 0-20 0,2 0-14 0,-2 3-8 0,0 1-9 0,-1-1-6 15,0 3-4-15,-1 1-5 0,0 0-3 0,-1 2 0 0,-2 0-1 0,2 1 2 16,-1 2 2-16,-2 1 0 0,2 3-2 0,-1-1-1 0,1 0-3 16,-1 2-3-16,0 3-5 0,2-2-3 0,1 2-3 0,-4 1-5 15,4 2-3-15,1-3-3 0,-2 3-1 0,2-1-3 0,4 2-3 0,-4-4-1 16,2 1-3-16,2 0-2 0,1-3 0 0,2 0-2 0,-1 0 0 0,2-1-3 16,2-2-2-16,-1-1-3 0,2-2-2 0,1 0-5 0,2-2-4 15,2-1-8-15,-2-1-5 0,2-1-9 0,1-2-8 0,2-2-6 16,1 0-5-16,2-1-4 0,-3-2-4 0,4-2-2 0,-2-1-5 0,1 0 1 15,-1-2-2-15,0-2 4 0,-1 2 3 0,0-4 7 0,2 1 5 0,-5-1 12 16,-1 0 13-16,0-2 12 0,-2 1 10 0,-1-1 10 0,0 0 13 0,-2 1 10 16,-1 0 14-16,-2 1 8 0,-2-2 6 0,0 2 4 0,-1 3 2 15,-2-3 2-15,1 1 1 0,-1 3-4 0,-3-2-5 0,2 2-5 0,-2 2-6 16,0 0-6-16,-3 1-8 0,1 1-9 0,2 1-6 0,-2 1-5 16,-2 1-4-16,4 1-10 0,-2 0-13 0,2 0-17 0,-2 1-22 0,-1 2-26 15,5 2-30-15,-2 0-36 0,0-1-38 0,0 0-73 0,3 2-95 0,-1 0-82 16,3 0-77-16,-2 0-42 0,2 0-25 0,1-1-8 0</inkml:trace>
  <inkml:trace contextRef="#ctx0" brushRef="#br0" timeOffset="286248.6858">22891 15343 281 0,'1'2'648'0,"-1"-1"3"0,0 1 5 16,2-2-2-16,-2 3-5 0,1-2-133 0,-1 1-195 0,0 1-120 0,0-2-82 15,0 2-44-15,0 2-29 0,0-2-14 0,0 1-7 0,0 2-6 16,0 2-5-16,0-2-11 0,-1 1-13 0,-1 2-16 0,1 0-17 0,-3 2-20 16,1-2-21-16,2 2-31 0,-4 1-34 0,1-3-44 0,-1 2-46 15,0 0-65-15,2-1-71 0,-2 1-80 0,1-4-86 0,0 2-44 0,0-2-25 16,0-3-3-16</inkml:trace>
  <inkml:trace contextRef="#ctx0" brushRef="#br0" timeOffset="286770.0913">23202 15040 262 0,'-5'-4'636'0,"0"1"18"15,1 0 15-15,0 0 4 0,0 1-6 0,2-1-120 0,-1 1-181 0,2 2-106 16,1 0-71-16,0 0-41 0,0 0-26 0,0 0-20 0,0 0-17 15,0 0-17-15,0 0-19 0,0 0-20 0,0 0-23 0,0 0-15 0,1 0-12 16,-1 0-6-16,3 0-3 0,-1 0-3 0,1 2 0 0,-2-2 3 16,3 3 2-16,-3-3 4 0,2 0 5 0,2 2 4 0,0-1 4 0,3 1 2 15,-2-1 2-15,2 2 3 0,3-1 2 0,2-1 1 0,-2 2-1 0,4-1 0 16,-2-2 0-16,4 1-5 0,0 1-6 0,0-2-6 0,0 0-5 16,2 0-3-16,0-2-2 0,0 1-3 0,0-1 0 0,1 0-1 0,-3 1 0 15,0-2 4-15,0 0 3 0,-1 2 6 0,-2-2 6 0,0 1 12 16,-2-3 13-16,-3 3 13 0,2 0 12 0,-1-1 12 0,-4 2 13 0,-1 0 10 15,-1-2 9-15,1 3 8 0,-2-3 7 0,-1 3 4 0,-1-1 5 16,-1 1-1-16,0 0-1 0,0 0-6 0,0 0-6 0,0 0-9 0,0 0-10 16,0 0-10-16,0 0-12 0,0 0-9 0,0 0-12 0,0 0-11 15,-1 1-10-15,-1-1-12 0,2 3-8 0,-1-3-7 0,1 3-2 0,-2-1-2 16,0 1 2-16,-1 1-2 0,1 1 2 0,-2 0 0 0,-1 2 2 16,2 2 2-16,-2 2 1 0,-1-2 4 0,-2 5 5 0,4 1 4 0,-4-1 7 15,1 3 0-15,1-2 2 0,-3 6-1 0,1-3 1 0,0 3-1 16,-2-1 1-16,2 4-1 0,0-4-1 0,-1 3 2 0,0 0-1 0,1-3 0 15,-1 3-2-15,1-1-3 0,-1-3-2 0,1 1-3 0,3 0-3 0,-1-1-6 16,0-3-6-16,1 0-8 0,2-1-10 0,0 0-11 0,0-3-15 16,-1-2-15-16,3 2-14 0,-1-4-14 0,2-1-13 0,0 1-15 0,0-2-15 15,0 0-16-15,0 0-14 0,0-3-12 0,0-1-11 0,2 0-20 16,-2-2-23-16,0 0-41 0,1-2-46 0,4 0-63 0,-2-1-71 0,-1-3-43 16,0 0-28-16,-1-3-10 0,3 1-3 0</inkml:trace>
  <inkml:trace contextRef="#ctx0" brushRef="#br0" timeOffset="286952.5226">23306 15312 266 0,'-6'-7'580'16,"-3"3"11"-16,2 1 10 0,2-1-58 0,2 1-89 0,-2 0-81 15,1 1-75-15,2 1-50 0,-1-1-38 0,3 1-27 0,0 1-23 0,0 0-19 16,0 0-21-16,0 0-17 0,2 0-20 0,-1 0-14 0,4 0-16 16,-4 0-12-16,2 0-10 0,2 0-9 0,0 0-6 0,2 0-5 0,-1-2-5 15,3 1-9-15,1 1-7 0,1-2-10 0,3 1-14 0,0-2-16 0,4 1-20 16,-1 1-26-16,2-2-27 0,0-1-38 0,0 2-40 0,3-1-66 15,2 0-81-15,-2 0-97 0,-1 1-108 0,1 0-53 0,1-1-28 16,-1-1-7-16,1 1 2 0</inkml:trace>
  <inkml:trace contextRef="#ctx0" brushRef="#br0" timeOffset="293586.5107">28907 11212 99 0,'-4'-7'340'0,"0"0"-86"0,0 2-59 0,1-1-38 0,-2-1-25 15,4 2-12-15,-4-2-8 0,1 3-3 0,0-2 0 0,1 1 2 16,0 0-6-16,0 1-6 0,0 0-9 0,-2 1-10 0,0-1-5 0,2 1-6 16,-2-2-2-16,2 2-5 0,-2 0-3 0,2 0 0 0,-2 0-2 15,2 0-1-15,-3 3-2 0,1-5-1 0,1 3-2 0,-1-1-2 16,-2 0-3-16,1-1-4 0,0 1-3 0,-1 2-1 0,-1 0-5 0,-1-1-2 16,1-1-4-16,-1 1-3 0,1 1-2 0,-5 1-4 0,4-2-1 15,-1 0-2-15,-2 2 1 0,0 0-2 0,-2 0-1 0,3 2 0 0,-2 0-1 16,-1-2 0-16,1 3 1 0,0-1-1 0,-4 1 0 0,4-1 1 15,-2 1 0-15,0 1 1 0,0 1-2 0,-1-2-2 0,2 2 0 16,-2 1 1-16,4 0-2 0,-6 0-2 0,6 0 0 0,-2 2-2 0,-1-2-2 16,1 2-1-16,1 0-1 0,0 1-2 0,0 0 0 0,1 0-1 15,0 2 0-15,1-1 1 0,-1 1-1 0,0-1 4 0,2 3 0 0,-1-2 1 16,0 1 4-16,2 0 2 0,-1 0 3 0,-1 0 3 0,2 1 2 16,1-1 2-16,-1 2 2 0,1-2 2 0,-2 0 2 0,1 0-1 0,1 1 2 15,1-1 0-15,-1-1 0 0,1 1 1 0,0-1-1 0,1 1 0 16,-1 0-2-16,3-2 0 0,-4 2-3 0,2-3 0 0,-1 2-1 15,2-1-1-15,1 1-1 0,-2-1-1 0,1 1-1 0,2 2-2 0,-2-4 0 16,2 2-2-16,-2-1-1 0,2 1 1 0,-3 2-2 0,2-2 0 16,1 1-1-16,0-1 0 0,0 0 0 0,0 3-1 0,1-3 0 0,0 2-2 15,1 0 1-15,-2-1-1 0,3 0-1 0,-2 2 1 0,0-3-1 16,2 2-1-16,-2 0-1 0,2-1 1 0,-2 0-1 0,2 2 1 0,0-4-1 16,0 3 0-16,0-1 1 0,0-2-2 0,0 0 1 0,0 1 0 15,0-2-1-15,0 1 1 0,0 0-1 0,0-2 2 0,0 1-2 0,0 0 1 16,0-1 0-16,2-1 0 0,-2 0-1 0,2 0 1 0,-2 3-1 15,2 0 0-15,0-3 1 0,-2 1 1 0,1-1-1 0,1 0 1 16,-2 1-1-16,1-1 0 0,3 1 2 0,-3-2-1 0,1 4 2 16,-1-3 0-16,3 1 0 0,-3 1 1 0,2-2 1 0,1-1 0 0,0 2 1 15,-1-2 0-15,0 2 0 0,1-2 1 0,0 1 1 0,0-1 0 0,1 2 1 16,-2-2 0-16,3 1 0 0,-2-4 1 0,1 4 0 0,2-2 2 16,-1 1 0-16,2-1 0 0,-4-1 1 0,3 1 1 0,-1-2 0 15,1 4 1-15,0-4 0 0,0 2 0 0,-1 0 1 0,1-2 1 0,2 1-1 16,-3-1-1-16,2-1 0 0,-1 3 0 0,2-3 0 0,-1-1-2 15,0 3-1-15,0-1-1 0,1-2 1 0,-1 0 0 0,0 0-2 16,3 3 1-16,-2-3-2 0,-1 1-1 0,2-1 0 0,1 1 1 0,-2-1 0 16,4-1 0-16,-4 2 1 0,1-1 0 0,1-1 0 0,0 0 0 15,-1 0 0-15,2 0-1 0,-1 0 0 0,1 0 0 0,-2 0 0 0,2 0 0 16,-1-1 1-16,3-1-1 0,-5 2 0 0,4-3 0 0,-2 2 0 16,0-1-1-16,2 1 1 0,-2-3-1 0,1 3 0 0,-1-1-1 0,1-1 0 15,-2-1-1-15,2 3 0 0,-1-1-1 0,0-3 0 0,-2 3-1 16,3-1 0-16,-2-1-3 0,2 1 1 0,-4-2-1 0,2 0 2 15,0 2-1-15,0-1 1 0,-1 1-2 0,-1-2 2 0,-2 2 0 0,5-1-1 16,-3-1 1-16,0 1-2 0,0-2 1 0,0 2-1 0,0-1 0 16,0 1-2-16,-2-1-2 0,2-1-2 0,0 0-4 0,-2-1-1 15,1 2 0-15,2-1-1 0,-1-1-1 0,-2 3 0 0,1-2 0 0,2-2-1 16,-3 3-1-16,2-1 1 0,-1-1-1 0,2-1 0 0,-3 2-2 16,1-2 1-16,-3 1 1 0,4-1-2 0,0 1 0 0,-2-1-3 0,-1 1-2 15,2-1-1-15,-1 0 0 0,2 0 0 0,-2 0 1 0,0 0 0 16,-1 0 2-16,3-1 1 0,-3 1 2 0,-1-1 1 0,1 0 1 0,2 1 4 15,-2 0 0-15,-1-1 3 0,1-3 6 0,-2 6 0 0,0-5 0 16,0 4 0-16,1-3 1 0,-1 3-1 0,-2-3-1 0,3 0 0 16,-3 1 0-16,2 1 1 0,-2-1 1 0,3 1-1 0,-4-1 0 15,1 2-1-15,1 0-2 0,-1-1 0 0,-1 1 0 0,2-3 0 0,0 3 1 16,-2-1 0-16,1 1-1 0,-1-1 0 0,0 1-1 0,0 1 0 16,0-1 1-16,2-1-1 0,-2 1 0 0,2 0-1 0,-2 0 1 0,0-1 1 15,0 1 0-15,0 1 1 0,0 0-1 0,0-2 0 0,0 2-2 16,0-2 2-16,0 3-1 0,0-2 0 0,0 0-1 0,0 0 1 15,0 1-1-15,0-2-1 0,0 2 1 0,0 0 0 0,0 0-2 0,0 0 0 16,0 2-1-16,0-3 0 0,0 2 1 0,0-2-2 0,0 2 0 0,0-2 2 16,-2 2-1-16,0-1 1 0,2 0 1 0,-1-2-1 0,1 4 1 15,-2-4-2-15,0 2 1 0,2 1-1 0,-3-3 2 0,2 1-1 0,-3 2 1 16,3-3-1-16,-2 1 1 0,2 1-2 0,-3 0-1 0,3 0 2 16,-1-2-1-16,-1 2-1 0,0 0 0 0,-1-1 1 0,1 0-1 15,2 0 0-15,-3 1 0 0,0-1 1 0,1 0-1 0,0 2 1 16,0 0 1-16,-1-1-1 0,1 0 0 0,0 0 1 0,0 0-1 0,-1 1 1 15,3 0 0-15,-3 1 2 0,0-2-1 0,1 2 2 0,0-2 1 0,0 2 0 16,-1-1 2-16,1 1 0 0,0-1 0 0,1 1 3 0,-2 1 0 16,3-2 1-16,-3 1 0 0,3 1 2 0,-3-2 0 0,3 2-1 15,-1-2 1-15,-1 3 0 0,1-3 0 0,-1 0-1 0,2 5 0 0,-3-4-1 16,0 0-1-16,1 0-1 0,0 2 1 0,-1-4-3 0,1 6 0 16,0-5-1-16,0 2-1 0,0 0 0 0,-2 0-1 0,0 0-1 15,1-1 0-15,0 0 0 0,0 2-2 0,-3 0-1 0,2-1-1 0,-1 0-9 16,0 0-8-16,0 0-14 0,-1 1-18 0,-1 0-23 0,-3-1-28 0,3 3-35 15,-1-2-38-15,-4 1-54 0,0 1-60 0,-2 0-99 0,0 1-113 16,-3 1-65-16,2 1-38 0,-5-1-14 0,1 3-1 0</inkml:trace>
  <inkml:trace contextRef="#ctx0" brushRef="#br0" timeOffset="296886.4609">29889 11568 498 0,'4'-6'539'0,"-3"2"-17"0,3-1-36 0,-3 0-94 15,1 0-120-15,-1 2-62 0,1 1-32 0,0-1-17 0,-2-1-8 0,1 3-3 16,1-3 0-16,-2 4-8 0,0 0-11 0,0 0-16 0,0 0-18 0,0 0-18 16,0 0-15-16,0 0-13 0,0 0-10 0,0 0-11 0,0 0-9 15,0 0-11-15,0 0-9 0,0 0-9 0,0 0-8 0,0 4-3 16,0-1-2-16,0 0-3 0,0 1 0 0,-2 3 2 0,1-1 1 0,1 3 1 15,-2 0 5-15,0 1 2 0,1 2 7 0,-2 1 4 0,-1 3 8 16,-1 0 4-16,0 2 4 0,0-1-4 0,0 3-7 0,-2 2-8 0,3-1-10 16,-3 1-12-16,0 0-11 0,-1 0-16 0,0-1-18 0,1 3-21 0,-2-2-21 15,3-2-27-15,-2 0-27 0,0 1-34 0,0-3-37 0,2 0-50 16,-1-1-58-16,2-2-66 0,1-1-66 0,-2-3-38 0,2 0-22 0,1 0-1 16</inkml:trace>
  <inkml:trace contextRef="#ctx0" brushRef="#br0" timeOffset="297212.2526">29859 11614 532 0,'0'-9'580'0,"0"2"10"0,2-2 6 0,0 3-97 0,-2 0-151 0,1 0-97 16,1 1-71-16,-1 1-45 0,3 0-30 0,-1-1-22 0,2 2-15 15,-2-1-16-15,4 1-17 0,-2-1-16 0,3 1-14 0,0 2-14 0,1-1-10 16,0-1-6-16,2 3-3 0,-2-1-4 0,1 1 0 0,-1 0-3 15,2 0-1-15,-1 1 1 0,-2-1 0 0,0 1 1 0,1 1-1 0,-1 1 0 16,-2 0 1-16,1 1 0 0,-1-4 1 0,-3 4 2 0,2 0-1 16,-4 0 2-16,2 1 3 0,-3-2 3 0,0 0 4 0,0 2 3 0,0 1 5 15,-3-2 3-15,2 2 4 0,-4-1 4 0,0 1 4 0,-1 0 3 16,0-1 2-16,-2 1 2 0,1 1 2 0,-2-1 2 0,1 1 1 0,0-4-2 16,0 3 1-16,-1-2-3 0,2 1 0 0,1-2-3 0,-1 2-1 0,2-2-8 15,1 0-8-15,0 0-11 0,0 0-11 0,3-3-14 0,-1 3-14 0,1 0-14 16,1-3-14-16,1 1-18 0,2-1-15 0,1 1-22 0,0-1-22 15,4 0-25-15,0 0-27 0,2-1-21 0,2 1-17 0,1-4-7 0,0 1-2 16,1 1-3-16,2-2 0 0,1-2 9 0,2 0 15 0</inkml:trace>
  <inkml:trace contextRef="#ctx0" brushRef="#br0" timeOffset="297836.1096">30221 11571 97 0,'8'-8'231'0,"0"0"32"0,1 0 24 16,-2 0 19-16,-2 0 4 0,0 3-6 0,-4-1-10 0,2 1-15 16,-3 1-16-16,0-1-17 0,0 2-25 0,0 0-26 0,0 0-24 0,-1 2-22 15,-1-1-19-15,1 1-22 0,-1-1-20 0,0 2-21 0,-1 0-16 16,-2 0-15-16,1 0-12 0,-1 3-7 0,-1-1-8 0,-1 0-6 0,3 2-6 15,-4 0-2-15,2 1-2 0,-1-1 0 0,1 2 2 0,-1-1 0 16,0 2 2-16,0 0 0 0,3 1 2 0,-1-1 1 0,-2 1 1 0,3 0-1 16,1 1 2-16,-4-2-1 0,6 1-2 0,-2-2-2 0,-1 2-1 15,4 1-3-15,-1-2-2 0,1-2-3 0,0 2-2 0,0-1-3 0,0-2-1 16,0 1-1-16,1-1 0 0,1-1 0 0,0 0-1 0,1-1-3 0,-2 1 0 16,3-3-2-16,0 0 2 0,1 0 3 0,0 0 3 0,-2-2 5 0,2 1 2 15,-1-2 2-15,1-2 1 0,0 2 1 0,1-2 1 0,0 0-2 16,-2-1 1-16,0-1 3 0,0-1 2 0,1 0 2 0,-1 0 1 15,-1 0 2-15,0-1-1 0,0 1 3 0,-1-1 0 0,0 0 2 0,-1 1 2 16,-1 0 2-16,2 0-1 0,-2 2 2 0,0-1 1 0,0 1-1 0,0 1 2 16,0 1-1-16,0-1-2 0,0 2-2 0,0 0-5 0,1 1-10 15,-1 0-8-15,2 0-10 0,0 2-11 0,-1-1-11 0,-1-1-10 0,4 2-11 16,-3-1-7-16,3-1-7 0,0 2-6 0,0 0-5 0,1 0-8 16,2 0-8-16,-2 0-3 0,4 0-2 0,-1 0 1 0,1-1 6 0,0-1 6 15,3 2 9-15,-3 0 9 0,4 0 10 0,-4-2 5 0,3-1 5 0,2 1 7 16,-5 0 10-16,1 1 14 0,1-2 17 0,-3-1 17 0,1 4 20 15,0-4 18-15,-2 1 17 0,-1 0 16 0,-1 0 12 0,-2-1 15 0,3 1 12 16,-3 3 12-16,1-2 12 0,-3 1 6 0,1-2 2 0,-2 1-1 16,0 1-3-16,0 1-8 0,0 0-11 0,0 0-12 0,-2-2-17 0,1 2-14 15,1 0-15-15,-4 0-13 0,3 0-16 0,-3 0-11 0,0 0-12 0,-1 0-8 16,2 2-9-16,-2-1-6 0,1 1-3 0,-1 1-4 0,-1 0-1 16,1 0 0-16,-1 1 2 0,1-1 0 0,0 3 3 0,0-2 0 0,-1 3 2 15,3-2 1-15,0 0 1 0,0 1 0 0,-1 1 1 0,3 0 1 0,-2 0 1 16,3-1-1-16,-2 2 0 0,2-1 0 0,0 3 1 0,2-3-1 15,-1 1 0-15,1-3 0 0,1 3 2 0,0-2-1 0,0 1 2 0,1-1-1 16,0 2 3-16,1-5 0 0,0 4 1 0,-1-1 1 0,3-2 1 16,-4 1-2-16,0 0 1 0,3-3-2 0,-3 3 2 0,1-3 0 15,-1 1 2-15,-2-2-1 0,3 2 1 0,-4-1 1 0,1-2 0 0,-1 1 0 16,0-1-1-16,0 0 0 0,0 0 0 0,0 0-2 0,0 1-3 0,-1-1 1 16,-1 2 1-16,-1 0-1 0,0-2-3 0,-1 1-5 0,-1 1-9 0,-2-2-10 15,-1 1-11-15,0-1-13 0,-1 2-12 0,1-1-12 0,-2-1-12 16,-1 0-14-16,2 0-14 0,1 0-14 0,0 0-18 0,-1 0-41 0,1-3-54 15,1 2-50-15,2-2-48 0,2-1-48 0,1 0-49 0,0 0-25 16,2-1-17-16</inkml:trace>
  <inkml:trace contextRef="#ctx0" brushRef="#br0" timeOffset="298028.4614">30628 11337 69 0,'8'-2'545'0,"3"-3"-3"0,-5 1-9 15,0 3-77-15,1-1-113 0,-1 2-77 0,2 0-64 0,-2 2-41 0,1-1-32 16,-2 3-22-16,1 1-19 0,1 1-16 0,-2 0-15 0,2 2-12 15,1 1-10-15,-2 0-6 0,-2 4-4 0,1-1-2 0,2 3-3 0,-4 0-2 16,2 2-1-16,-4-1 0 0,4 3 1 0,-5-2 1 0,1 3 2 16,-1-1 2-16,-1 0-1 0,-2 3-2 0,0-3-3 0,0 3-9 0,-1-3-10 15,0 0-12-15,-1 1-11 0,-2-3-16 0,0 3-16 0,0-3-21 16,1-2-22-16,-1 1-23 0,3-2-21 0,-4-2-28 0,2-2-31 0,1-1-38 16,-3-1-39-16,0-1-69 0,4-2-81 0,-1-2-39 0,0-2-16 0,-2-1-6 15</inkml:trace>
  <inkml:trace contextRef="#ctx0" brushRef="#br0" timeOffset="298167.9294">30621 11621 105 0,'2'-13'570'0,"0"1"16"0,-2 2 14 0,3 1-56 16,-2 0-93-16,1 1-82 0,1 1-77 0,0 1-47 0,2-1-37 0,0 2-26 15,-1 0-23-15,3-2-27 0,-1 4-25 0,2 0-22 0,5-2-21 16,-2 2-23-16,3-1-23 0,-1 1-22 0,4-1-21 0,1 2-22 0,0-1-26 16,3 0-31-16,0 0-35 0,1 1-45 0,3-3-46 0,-4 0-107 0,4 2-132 15,-1-1-79-15,-1-1-54 0,-1 0-24 0,-1-2-11 0,-1 1 1 16</inkml:trace>
  <inkml:trace contextRef="#ctx0" brushRef="#br0" timeOffset="298663.3945">29910 10159 526 0,'0'0'538'0,"0"0"-4"0,0 0-87 0,0 0-130 15,0 0-93-15,0 0-74 0,0 0-47 0,-1 0-29 0,1 3-19 16,-2-1-11-16,1 0-9 0,1 1-8 0,-4 2-8 0,3-1-6 0,-1 3-5 16,1-2-4-16,-3 2 1 0,3 2 0 0,-3-2 5 0,-1 2 5 15,1 0 4-15,3 1 2 0,-2 0 3 0,-1 2 1 0,1-2 0 0,0 2-3 16,0-1-5-16,-1-1-11 0,3 2-14 0,-1-2-16 0,0 2-21 16,-2-2-24-16,4 0-28 0,-1 1-36 0,1-2-45 0,-2 0-49 0,1 0-85 15,1-2-101-15,0 1-60 0,1-3-41 0,1-1-16 0</inkml:trace>
  <inkml:trace contextRef="#ctx0" brushRef="#br0" timeOffset="299336.4439">29872 9784 447 0,'-8'-8'498'0,"-2"1"-7"0,2 1-99 15,-2 1-146-15,2 3-83 0,0-1-50 0,0 0-28 0,2 3-13 0,-1 0-12 16,0 0-12-16,0 3-11 0,3 0-12 0,-3-1-10 0,1 3-10 15,-2 1-4-15,3 1-2 0,1 1-1 0,-1-1 2 0,2 1 1 0,-2 1 3 16,0 1-1-16,2 0 0 0,2-1 2 0,1 0-1 0,-2 1 2 16,2-1-2-16,0 0 2 0,0 0 2 0,2-2 1 0,-2 1 1 0,1 0 2 15,2-4 4-15,2 2 3 0,-4-3 3 0,4 2 2 0,-2-3 5 16,4 0 0-16,-1-2 1 0,2 2 3 0,0-2 2 0,-2-2 1 0,2 0-1 16,5 0 1-16,-5-1-2 0,1 0 1 0,0-2-2 0,-1-1-3 0,2 1 0 15,-3-4-2-15,2 4-1 0,-5-2-1 0,1-1-2 0,0-1 1 16,-2 1-1-16,1 1-2 0,0 1 0 0,-3-2-4 0,-1 4-3 0,0-2-3 15,0-1-6-15,-1 4-3 0,-3-2-8 0,2 3-4 0,-1 0-6 16,0 2-1-16,-2 0-4 0,0 0-1 0,-2 2-1 0,0 1-2 0,-1 1-2 16,-2 4 0-16,0 0-2 0,0 2-2 0,0 0-5 0,-2 1-5 15,2 3-3-15,2 0-7 0,0 2-6 0,1 0-11 0,-1 1-8 0,3 2-12 16,2 0-10-16,1-2-13 0,2 1-8 0,2 1-8 0,1-2-8 0,0 1-1 16,3-3 2-16,4 2 4 0,-2-4 8 0,0 1 6 0,0-2 9 15,4-2 11-15,-2-1 13 0,1-1 15 0,1-1 19 0,0-2 21 0,0 0 23 16,-1-5 25-16,-1 2 21 0,2-2 21 0,-2-2 21 0,-1 2 17 15,0-5 18-15,1 2 17 0,0-2 17 0,-4 1 15 0,2-1 15 0,-2-1 11 16,-1 0 6-16,0 0 1 0,0 0 0 0,1 2-4 0,-3 0-4 0,-2-1-6 16,3 1-9-16,-3-1-14 0,1 2-15 0,-1 1-17 0,-1 0-17 15,2-1-21-15,0 1-19 0,-2 2-23 0,0 0-19 0,0 0-19 0,0 0-17 16,0 2-12-16,0 1-11 0,0-1-7 0,0 3-3 0,0 0-1 0,0 0 0 16,0 3 2-16,0-1 5 0,0 1 3 0,0 2 5 0,0 0 9 15,0 0 8-15,0 2 7 0,0 0 5 0,0 1 3 0,0-1 2 0,0 0-1 16,0-1-1-16,0 1-1 0,0-2-1 0,0 1-1 0,0-4-1 15,0 1 2-15,0-1 1 0,0-1 2 0,1-1 4 0,-1-3 3 16,2 3 3-16,-1-2 5 0,-1-1 6 0,2-2 3 0,0 0 0 0,-1 0 1 16,4-2 0-16,-1 1-2 0,3-4 0 0,-2 1-2 0,3-1-4 0,1-3-5 15,-1 1-2-15,2-2-7 0,2 2-6 0,-2-3-7 0,1 0-7 0,1 0-3 16,-1 1-3-16,2 0-1 0,-4 0-1 0,-1 0 0 0,5 2-1 16,-5-1-1-16,-2 1-2 0,1 3-3 0,-3 1-5 0,2-2-1 0,-2 3-1 15,0 2 0-15,1 0 0 0,-2 0 1 0,1 2 1 0,-1 1 1 0,3 1-1 16,-3 1-6-16,2 3-11 0,-2 1-17 0,2 0-19 0,1 3-29 15,-1 1-33-15,3 2-60 0,-4 1-69 0,4 0-105 0,-1 1-125 16,2 1-67-16,1-1-37 0,-2 3-19 0,0-4-11 0</inkml:trace>
  <inkml:trace contextRef="#ctx0" brushRef="#br0" timeOffset="300326.586">28460 12201 265 0,'0'0'505'0,"0"0"-6"16,0 0-12-16,2 3-109 0,-2-3-159 0,2 0-108 0,-2 0-84 0,3 0-72 15,-1 0-64-15,1 0-91 0,0-3-106 0,0 3-72 0,0 0-55 16,1-3-33-16,2 1-22 0</inkml:trace>
  <inkml:trace contextRef="#ctx0" brushRef="#br0" timeOffset="303105.4785">28035 10178 113 0,'0'-2'124'0,"0"0"-17"16,0 1-7-16,0-3-2 0,2 3 1 0,-2-2 1 0,0 2 1 0,0-2-5 15,0 0-8-15,0 0-5 0,0-1-2 0,0 2 1 0,0-1 3 16,0 1 0-16,0-1-2 0,-2 0-2 0,2 0-2 0,-2-1-4 15,2 0-4-15,-2-1-5 0,0 1-3 0,2 1 0 0,-1-2-1 0,-1 1-1 16,2-1-4-16,-1 2 0 0,-3-4-1 0,3 3-2 0,-2 0-5 16,1-1-2-16,0 1-6 0,1-1-3 0,-3-1-4 0,3 3-2 15,-1-2-4-15,-2 0-3 0,1-2-4 0,0 4-2 0,-1-2-1 0,3 1-3 16,-2-1-4-16,-1 2-1 0,1-1-1 0,-2 0-2 0,4 1-3 16,-4-1 0-16,1-1-1 0,0 2-1 0,0-1 1 0,0 1-1 0,-1-2 0 15,2 2-1-15,-3-1 0 0,3 1-1 0,-2-2 1 0,0 0 3 16,1 2 1-16,-1-1 2 0,-3 1 1 0,4-2 2 0,-1 1 0 0,0 1 0 15,0 0 1-15,-1 0-2 0,0 0 0 0,1 0 0 0,0 0 1 16,0 0 0-16,0 1 1 0,1 0 0 0,-2-1 1 0,-1 1-1 16,2-1 1-16,-1 0 2 0,-1 2 1 0,2-1 3 0,-2 2 3 0,1-4 0 15,-1 3 3-15,1-1 2 0,-2-1-1 0,4 1 1 0,-3 1-1 16,1-3-1-16,-2 4-3 0,2-3-1 0,-1 1-3 0,1 2-2 0,-1-2-3 16,0 1-1-16,1 1-2 0,-3 0-2 0,3 0-3 0,-1 0-2 15,-2 0 0-15,3 0-1 0,0 0-1 0,-3 1 0 0,0 1-1 0,3 0 0 16,0-2 2-16,-3 3 1 0,2-1 2 0,1 0 0 0,-2 1 2 15,3-1 1-15,-3-1 2 0,2 2 1 0,-1 1 1 0,1-2 1 0,-2-1 3 16,0 2 2-16,4 0 2 0,-3-1 0 0,1 1 1 0,-2-2 2 16,3 2-1-16,-1-1 0 0,-1-1 1 0,1 2 0 0,-1-1 1 15,2 1-2-15,-2-2 1 0,2 0-2 0,1 2-1 0,-4 1-1 0,3-3-1 16,0 1-3-16,1 3-1 0,-1-5-2 0,-2 4-2 0,2-1-1 16,0-1-1-16,-2 1-2 0,2-1-1 0,2 1-3 0,-2 1-2 0,1-1 0 15,-1-1-3-15,2 1 1 0,-2 0 1 0,0 0-1 16,1 0 1-16,-1 2-1 0,-3-3-1 0,3 3 0 0,1 0-1 0,-1-1 1 15,0 0 0-15,-1 1 0 0,1 2 1 0,-1-2 0 0,-1 2 1 0,2-2 0 16,-2 2-2-16,1-2 0 0,1 3-1 0,-2-2 3 0,-1 1 2 16,1 1 1-16,-1 1 2 0,1-1 0 0,-1-1 1 0,1 2 2 0,-1 0 1 15,1 0 0-15,1 0 0 0,-3-2 2 0,2 2 3 0,-1 0 0 16,2 0 2-16,-2 1-2 0,3-1-1 0,-1-1 0 0,0 1 0 16,1-2-1-16,-3 1 0 0,3-1 0 0,1 1-1 0,-1 1 0 15,0-2 0-15,2 1-1 0,-2 0 0 0,1-1-2 0,-1 1 1 0,2-3-1 16,-1 3-2-16,1-1 1 0,-2 1-2 0,4-1 1 0,-3 0-1 0,0 2-1 15,1-3-1-15,0 1 0 0,1 2-1 0,-1-3-1 0,1 2 1 16,1-1 0-16,-3 1-1 0,1-1 1 0,2 1 1 0,-3 1 0 0,3-1 1 16,-3-1 0-16,2 0 0 0,-1 0 0 0,0 1 1 0,-1 1 0 15,3-1-1-15,-1 1 0 0,-1-1 1 0,1-1 0 0,1 3-1 16,-3-4 2-16,3 2-2 0,-1-1 0 0,0 1 2 0,-2-1-2 0,3 0 1 16,-1 1-1-16,0-1 0 0,1 3 0 0,-1-3 0 0,2 1 1 15,-1-2 0-15,1 1 0 0,-2-1-1 0,0 1 1 0,2 0 0 0,0 0-1 16,0-1 2-16,0 0-1 0,0 2-1 0,0-1 2 0,0-2 0 15,0 1 1-15,0 1-2 0,2-1 0 0,0 0 1 0,-2 2-1 16,1-3 0-16,-1 3 1 0,2-1-1 0,-1 0-1 0,-1-2 1 0,2 3-1 16,0-2 0-16,-2 0-1 0,1 0 0 0,-1 0 1 0,2 0-1 15,0 0 0-15,-2 0 0 0,2 0 0 0,0-2 1 0,-1 3 2 16,3-1-1-16,-3 1 0 0,1-4 1 0,-1 2-1 0,3-1 2 0,-3 1-1 16,1-1 1-16,0 2 0 0,1-3 2 0,-2 1 0 0,3 0 0 15,-3-1-1-15,3 1 1 0,0 1 0 0,-3-1 0 0,2 0-1 0,1 0 2 16,-1-1-1-16,2 2 1 0,-2 0 0 0,0-3-2 0,3 2 1 15,-3-1-1-15,4 2-1 0,-4-2 2 0,2 1 0 0,0-1-1 16,0 2-1-16,-1-2 0 0,1 1-1 0,-2-1 0 0,2 1-1 0,-2 1 0 16,2-2 1-16,1 1-1 0,-3-1 0 0,2 1 0 0,-2-1-1 15,2 0-1-15,-2-1 1 0,2 3-1 0,-1-5 2 0,1 3-1 0,0 0 0 16,-2 0 2-16,2 0 0 0,-2 0 1 0,2 0 0 0,-1 0 0 0,1 0 0 16,-2 0 2-16,0-1 0 0,4 1 0 0,-2-1-1 0,-1 2 1 15,2-3 0-15,1 1 0 0,-3 0-1 0,1 1 1 0,2-1-1 16,0 1-2-16,0-1 1 0,-1-1-1 0,1 0 0 0,-3 2-1 0,4 0-1 15,-2-2 0-15,1 2 1 0,-1-1-1 0,2-1 0 0,-4 1 2 16,3 0-2-16,-1 1 0 0,-1-3 1 0,3 3 0 0,0-1 0 16,-3-1-1-16,1 2 1 0,0-1-1 0,0-1 1 0,1 0-1 0,-1 3 2 15,2-3-1-15,-1 1 1 0,0-1-2 0,0-1 0 0,-1 2 1 16,1-1 0-16,2-1-1 0,-5 2 0 0,3-1 2 0,-1-1-1 16,1 2 1-16,-1-2 0 0,0 0 0 0,1 0 0 0,-1 0-1 0,0 0 0 15,0 0 2-15,-1 0-1 0,0 0 1 0,0 0-1 0,0 0 1 16,2 0 1-16,-2 0-2 0,0 0 2 0,0-2-2 0,-1 2 1 0,3-1-1 15,0-1 1-15,0 2-1 0,-1-1 0 0,1-1 0 0,-2 2-1 16,2-1 1-16,-1-1-1 0,-1 1 1 0,2-3-2 0,2 3 1 0,-4 0-1 16,1-1 1-16,-1-1 0 0,0 2 0 0,0-1 1 0,0-1-1 15,0 3 1-15,2 0 0 0,-2-5-1 0,-1 5 1 0,1-2 0 16,-1-1 1-16,1 1-1 0,-2 1 1 0,2 0 0 0,-1-2 1 0,0 0-1 16,0 2 0-16,0 0 0 0,-1-1-1 0,0-1 1 0,1 1-1 15,0 1 1-15,0-3-2 0,-1 4 0 0,2-2 0 0,-4-1-2 0,5 1 0 16,-1 0-1-16,0-1 1 0,-2 0 0 0,0 0 0 0,2 0 2 15,-2 0-1-15,3 0 1 0,-3 0 1 0,2 1 0 0,-2-1 1 0,2 0 0 16,2 0 2-16,-1 0 1 0,-3 1 1 0,2-3-1 0,-2 2 0 16,2-1-1-16,-2 0 1 0,2 1 0 0,-2-2-1 0,3 2 1 15,-1-1-1-15,-2 1 0 0,2-1 0 0,-2 1 0 0,2-2-1 16,-2 2 0-16,3-1 0 0,-3 1 0 0,0-2 0 0,2 2 1 0,0-1 0 16,0 2 0-16,-2-3-1 0,1 0 1 0,-1 2 0 0,1-1 0 15,-1-1-2-15,2 0 1 0,-4-2-1 0,4 4 1 0,-2-2 0 0,2 1-2 16,-1-1 0-16,1 1-1 0,-1-2 0 0,0 0 0 0,0 0-2 15,0-1 0-15,1 2-1 0,-1-2 1 0,0 3-1 0,1-2 1 16,-2-1-1-16,2 2 1 0,-2-1-1 0,2 0 1 0,-3 0 0 0,3-1 1 16,-2 1-1-16,1 1 0 0,-1-2 1 0,0 0 0 0,0-1-1 15,0 1 2-15,1 0-1 0,0 1 0 0,-1 0 0 0,0-1 1 0,-1 1-1 16,0-2 0-16,-1 2-1 0,2 1 2 0,-1-2-1 0,0 2 1 16,-1-2 1-16,1 1-1 0,0 0 1 0,-2 0 1 0,1 0-1 15,1 0 1-15,-2 0-2 0,0 0 1 0,0-1 0 0,2 0 1 0,-2 0-1 16,0-1 0-16,0 3-1 0,2-4-1 0,0 4-1 0,-2-2 0 15,0-1-1-15,1 1-1 0,1-1-1 0,-2 2 1 0,1-2 0 0,-1-1-1 16,2 2 0-16,0-3 1 0,-2 3 0 0,0 0 1 0,0 0 2 16,0-1 3-16,1 2 1 0,-1 0 3 0,0-1 3 0,0-1 4 0,0 1 4 15,0 0 2-15,0 0 2 0,0 1 1 0,0 0 1 0,0-1 1 16,0 1 1-16,0-2 1 0,-1 2-1 0,1-2 1 0,-2-1 0 0,0 2-2 16,2-3-3-16,-1 3-2 0,1-1-4 0,-2-2-3 0,1 2-1 15,-3 0-2-15,2-4-2 0,0 2-1 0,-1-2-3 0,0 1-3 16,-1 1-3-16,1-2-2 0,0 0-3 0,0-1-3 0,-4 1-1 0,1-1-5 15,0 1-5-15,0 0-12 0,-1-1-18 0,-2 0-19 0,1 1-24 16,-3-1-30-16,-2 1-39 0,2 2-44 0,-3-1-46 0,-3 1-72 16,-4 0-83-16,-1 3-100 0,-2 0-107 0,-4 2-51 0,-2 0-24 0,-4 1-3 15</inkml:trace>
  <inkml:trace contextRef="#ctx0" brushRef="#br0" timeOffset="305936.9047">26923 10873 50 0,'0'-1'158'16,"-2"1"-38"-16,0-1-20 0,2-2-12 0,-1 3-8 0,-1-3-5 15,2 2-5-15,-1 1-7 0,1-1-10 0,-2-1-9 0,0 1-3 0,0-1 3 16,0 0-1-16,2 1-4 0,-1 1-2 0,1-2-3 0,-2 0 1 16,0 2 1-16,2-2 0 0,-1 2 0 0,1-1-1 0,0 1 0 15,0 0 0-15,0-2 2 0,0 2-1 0,0 0-2 0,0 0-2 0,0 0 1 16,0 0-1-16,0 0 1 0,0 0 0 0,0 0-2 0,0 0-2 15,0 0 0-15,0 0-4 0,0 0-2 0,0 0-3 0,0 0-3 16,0 0-2-16,0 0-2 0,0 0 0 0,0 0-1 0,0 0-1 0,0 0-1 16,0 0 2-16,0 0-2 0,0 0 1 0,0 0 0 0,0 0 0 15,0 0 1-15,0 0-1 0,0 0 1 0,0 0 1 0,0 0-2 0,0 0 0 16,0 0-1-16,0 0-1 0,0 0 0 0,0 0 0 0,0 0 0 16,0 0 0-16,0 0-1 0,0 0 0 0,0 0 0 0,0 0 1 0,0 0 0 15,0 0 1-15,0 0 0 0,0 0 3 0,-2 0 0 0,1 0 1 16,-3 0-1-16,3 0 1 0,-3 0 0 0,1 0 1 0,-2 0 1 15,0 0 0-15,0 0 1 0,-2 0 2 0,-1 0 2 0,1 0-1 16,-3 0 1-16,0 0 1 0,-3 2-1 0,1-2 0 0,-1 1 2 0,-4-1-2 16,3 2 0-16,-3-2-2 0,-4 0 0 0,3 2 0 0,-3 0 2 0,0-2 3 15,-1 1 1-15,0 1 2 0,-4-2 2 0,4 2 4 0,-3-1 0 16,4-1 4-16,-2 0 3 0,-1 0 0 0,1 0 2 0,3 0 1 0,-2 0-1 16,5 0 0-16,-1 0-3 0,1 0 0 0,4 0-2 0,2 0-3 15,-1 0-4-15,4 0-3 0,0 0-2 0,0 0-4 0,3 0-3 16,2 0-2-16,-2 0-3 0,4 0-1 0,1 0-6 0,0 0-3 15,0 0-7-15,0 0-3 0,0 0-4 0,0 0-6 0,0 0-3 0,0 0-4 16,1 0-4-16,3-1-3 0,-3-1-4 0,2 2-2 0,1 0-3 16,1-2 1-16,0 1 0 0,2 1 0 0,-2-2 1 0,3 0 0 0,1 2 0 15,0 0-1-15,-1 0 1 0,5-2-1 0,-2 2-1 0,0-1 0 16,2 1-1-16,0-2 0 0,0 2-2 0,2-2 0 0,0 2 3 0,2-1 2 16,-2 0 3-16,1 1 1 0,1-2 1 0,1 1 2 0,1 1-1 15,0-2 2-15,-3 2-2 0,2-1 2 0,-1-1 2 0,1 2 2 16,-3-1 2-16,0-1 1 0,-2 2 0 0,1 0 2 0,-3 0 0 0,-3-1 3 15,3 1 4-15,-4 0 7 0,-1 0 12 0,-1-2 9 0,1 2 12 16,-5-1 8-16,3 1 4 0,-4-2 4 0,0 2 1 0,0 0 1 0,0-1 2 16,-2 1-1-16,0-2-1 0,-2 1-5 0,1-1-3 0,0-1-6 15,-2 2-7-15,-2-1-10 0,3 1-7 0,-6-1-7 0,2 2-5 0,-1 0-2 16,1-3 0-16,-5 1-1 0,2 2-1 0,-1 0 0 0,-1 0 1 16,0 0 2-16,1 0 2 0,-1 0 1 0,-3 0 3 0,3 0 1 0,-1 2 3 15,2 1 1-15,-2-3 2 0,1 0 0 0,0 0 3 0,-1 2 0 16,3-1 2-16,-3 1-1 0,1-1 0 0,1 2-1 0,-1-1-1 15,1-1-2-15,0 1 1 0,2 1-1 0,1-2-2 0,-2 1 1 0,3-1-2 16,-2 2 1-16,3-3-2 0,0 2 1 0,3-1 1 0,0-1-1 16,0 2 1-16,0-2 2 0,3 0 2 0,-1 0 1 0,-1 0 1 0,3 0 1 15,0 0 2-15,0 0-1 0,0 0 0 0,0 0-1 0,0 0-2 16,0 0-3-16,5 0-1 0,-4 0-3 0,3 0-3 0,-1 0-5 0,2 0-2 16,1-2-4-16,3 2-4 0,-1-1-4 0,5-1-6 0,-1 2-3 15,1-1-4-15,4-1 1 0,0 2-1 0,0-1 2 0,0 1 0 0,4-2 2 16,-1 1 1-16,-1 1 2 0,3-2 2 0,0 2 3 0,2 0 2 15,-3 0 3-15,2 0 4 0,-1 0 2 0,-1 2-1 0,0-2 0 16,-2 1-2-16,-3 1-6 0,1-2-5 0,-4 1-3 0,-1-1-3 0,-2 2 1 16,-2-1 5-16,-3-1 3 0,0 2 5 0,-3-1 1 0,-2-1 4 15,-3 0 3-15,-5 0 4 0,2 0 6 0,-2 2 2 0,-5-2 7 0,-1 0 7 16,-2 0 6-16,0 1 4 0,-4-1 1 0,1 2-2 0,-3-2-2 16,1 0-1-16,-1 0-2 0,1 0 0 0,-2 0-2 0,1 0-1 0,-2 0-1 15,5 0-1-15,-3 0-10 0,2 0-16 0,-1 0-26 0,2 0-34 16,1 0-54-16,1 0-64 0,3 0-90 0,-2 0-99 0,2 1-54 15,1 0-32-15</inkml:trace>
  <inkml:trace contextRef="#ctx0" brushRef="#br0" timeOffset="312108.4845">28350 10896 210 0,'-2'-2'240'0,"2"2"-45"16,-1-1-26-16,-1-1-20 0,2 2-12 0,0 0-6 0,0-1-2 15,0 1-2-15,0-2-2 0,0 2 0 0,0 0-4 0,0 0-4 0,0 0-6 16,0-3-4-16,0 3-7 0,0 0-5 0,0 0-5 0,0 0-3 15,0 0-4-15,0 0-3 0,0 0-6 0,0 0-5 0,0 0-8 16,0 0-7-16,0 0-6 0,0 0-8 0,0 0-5 0,0 0-6 0,0 0-5 16,0 0-5-16,0 0-5 0,0 0-7 0,0 0-2 0,0 0-4 15,0 0-3-15,0 0-2 0,0 0-1 0,0 0-2 0,0 0-1 0,0 0-1 16,0 0-1-16,0 0 0 0,0 0 0 0,0 0 0 0,3 0 1 16,-1 0 2-16,1 0 1 0,1 2 3 0,0-1 2 0,1-1 3 0,3 2 1 15,1-1 2-15,-1 1 2 0,5-1 1 0,-4 1 2 0,7-2 1 16,-2 1 0-16,1 1-1 0,4-2 0 0,-2 1 1 0,0 1-4 15,2-2 0-15,-1 0-1 0,2 0-2 0,1 0-1 0,1 0-2 0,-5 0-1 16,4 0-1-16,-4 0-3 0,2-2-1 0,-2 1-2 0,-1 1-1 16,2-2 0-16,-4 1 0 0,0-1 1 0,-1-1 1 0,-2 2 1 15,0-1 2-15,-1 1 2 0,-2-1 2 0,1 2 2 0,-5 0 3 0,1 0 3 16,0-3 4-16,-2 1 3 0,-1 2 1 0,0 0-1 0,-2-2-3 16,0 2-3-16,0 0-4 0,0-1-5 0,-4-1-4 0,3-1-5 0,-4 2-5 15,2-2-2-15,-4 0-4 0,-2 3-4 0,1-1-4 0,-2 0-3 16,0-1-3-16,-2 2-1 0,-2-1 2 0,-2-1 0 0,2 2 3 15,-3 0 3-15,0 0 1 0,-1 0 3 0,-1 0 0 0,3 0 2 0,-4 0 1 16,1 2 1-16,0-1 1 0,0-1 3 0,0 2 0 0,0-1 1 0,2-1 0 16,-3 1 2-16,3-1 2 0,-1 3 1 0,3-3-1 0,0 0 2 15,2 3 2-15,0-2-1 0,-1-1 2 0,4 0-1 0,0 0 2 16,1 1-1-16,1-1 2 0,0 0 0 0,3 0 1 0,0 0 0 0,0 0-1 16,1 0 2-16,1 2 0 0,2-2 2 0,-3 0-2 0,4 0 1 15,0 0 1-15,0 0 0 0,0 0 2 0,0 0-1 0,0 0 0 16,0 0 1-16,0 0-1 0,0 0 0 0,0 0 2 0,0 0-1 0,0 0 0 15,0 0-1-15,0 0 1 0,0 0 0 0,0 0 1 0,0 0-1 16,0 0 1-16,0 0-1 0,0 0 1 0,0 0 0 0,0 0 2 0,0 0 0 16,2 0-2-16,-2 0 2 0,2 0 0 0,-2 0 0 0,1 0-2 15,1 0 1-15,-1 0 1 0,3 0 0 0,-1 0 1 0,3 0 1 0,-1 0 0 16,-1 0-1-16,5 0 0 0,-1 0 0 0,1 0-1 0,2 0-1 16,0 0 1-16,2 0 0 0,-1-2 1 0,2 1-1 0,1 1-3 15,0-1-1-15,0-2 0 0,0 3-2 0,1 0-2 0,-2-3 0 0,1 3-1 16,0 0 1-16,-3-1 0 0,2 1 1 0,-5 0 0 0,1-1 1 15,-2 1 0-15,1 0 1 0,-2-2-1 0,-3 2 0 0,0 0 0 0,0 0-2 16,0 0 0-16,-2 0-2 0,-2 0-1 0,0 0-3 0,0 0 0 16,0 0-2-16,-4 0-2 0,1 0-1 0,-4 0-2 0,3 0 0 15,-5 0-1-15,0 2 0 0,-2-1 1 0,0-1 0 0,-5 1 2 0,3-1 1 16,-4 3 2-16,1 0 2 0,-3-2 2 0,1 2 2 0,2-1 3 0,-3-1 2 16,1 1 2-16,-1-2-1 0,2 2 2 0,1 1 0 0,-1-3 0 15,2 2 0-15,2-1 1 0,0-1-2 0,1 2 1 0,2-1-2 16,2-1 0-16,0 2-2 0,3-1-4 0,-3-1 1 0,5 2-2 15,0-2-2-15,0 1-1 0,1 1 1 0,0-2-2 0,2 0 0 0,0 0 0 16,0 0 0-16,0 0 1 0,0 0 2 0,0 0 0 0,0 0 2 16,2 1 2-16,0 1 2 0,1-2 3 0,2 1 2 0,-2 1 1 0,3-2 2 15,0 0 1-15,2 0 1 0,0 0 1 0,3 0 2 0,0 0-2 16,2 0 1-16,1 0-2 0,-1-2-1 0,2 1-1 0,2 1-2 16,-2-2-3-16,1 1-1 0,1-1-1 0,0 1-1 0,1-1-2 0,-2-1 1 15,-2 2-1-15,2-1 0 0,-3-1-1 0,1 3 4 0,-3-3-1 16,-1 1 1-16,0 2 1 0,-2-2 1 0,-1 2 0 0,1-1 1 0,-2-1-1 15,-3 2 1-15,0-2-2 0,0 2-1 0,-1 0-2 0,0 0-8 16,-2 0-8-16,0 0-22 0,0 0-22 0,0 0-29 0,0 0-33 16,0 0-41-16,0 0-48 0,0 0-86 0,1 2-104 0,1 1-57 0,-2-1-33 15,0 3-18-15</inkml:trace>
  <inkml:trace contextRef="#ctx0" brushRef="#br0" timeOffset="312878.5486">27220 12243 331 0,'-2'-3'554'16,"2"0"10"-16,0 1-65 0,0-3-101 0,0 3-82 0,0-1-71 0,0 1-49 15,2 1-31-15,-2 0-24 0,1-2-17 0,3 1-16 0,-3 0-18 16,2 1-19-16,1-1-21 0,0 0-21 0,1 1-19 0,4-2-19 16,-1 2-16-16,4-2-16 0,-2 0-20 0,3 3-25 0,4-2-27 15,1 1-35-15,3-3-35 0,0 3-59 0,5 0-71 0,-1-1-85 0,4-1-94 16,-1 0-46-16,4 2-27 0,0-2-8 0</inkml:trace>
  <inkml:trace contextRef="#ctx0" brushRef="#br0" timeOffset="313852.5238">28902 12270 45 0,'-3'-2'461'0,"1"0"-48"16,0 1-74-16,1 0-65 0,1-1-63 0,-2-1-32 0,1 3-17 0,1-3-11 16,0 3-9-16,0-1 1 0,0 1 4 0,0 0-4 0,0-2-8 15,0 1-6-15,0 1-4 0,0-2-6 0,0 2-8 0,0 0-6 16,0-2-2-16,0 2-4 0,0 0-3 0,0 0-2 0,0 0-4 0,0 0-2 15,0 0-4-15,0 0-3 0,0 0-2 0,0 0-4 0,0 0-3 16,0 0-2-16,0 0-4 0,0-1-4 0,0 1-5 0,0 0-4 16,0 0-3-16,0 0-5 0,0 0-5 0,0 0-5 0,0 0-4 0,0 0-6 15,0 0-3-15,0 0-4 0,0 0-4 0,0 0-2 0,0 0-3 16,0 0-3-16,0 0-1 0,0 0-2 0,0 0-3 0,0 0-1 0,0 0-2 16,0 0-1-16,0 0 0 0,0 0-2 0,0 0 0 0,0 0-1 15,0 0-1-15,0 0-1 0,0 0 0 0,0 0-1 0,0 0 0 0,0 0-3 16,0 0 1-16,0 0-2 0,0 1 0 0,0-1-2 0,1 0-1 15,-1 0-1-15,2 2 0 0,-2 0-1 0,1-2 1 0,-1 3 1 16,2-2 1-16,0 1 1 0,1 1 0 0,-2 1 2 0,4-1 0 0,0 2 2 16,1 1 1-16,-1 1 1 0,1 0 0 0,1 0 1 0,2 3 1 15,-1 0 0-15,0 0 0 0,2 0-1 0,-1 1 0 0,0 6 1 0,3-5 3 16,0 4 0-16,-1 0 5 0,1 2 3 0,1 2 1 0,0 1 4 16,3-1 4-16,-2 3 2 0,2 1 3 0,-3 2 4 0,4 1 3 0,-3 2 2 15,2-3 0-15,0 4 0 0,-1 0 1 0,3 2-2 0,-2 0-3 16,-1-1 0-16,0 3-3 0,0-1-2 0,0 2-1 0,2-2-3 0,-3 2 0 15,2-3-3-15,-2 1-2 0,4 1-1 0,-4-3-2 0,3 1-2 16,-2 0 0-16,2-1-3 0,-3-2-1 0,3 1-1 0,0-2-3 0,1 1 1 16,0-2-2-16,2 1 1 0,1-4-1 0,-2 3 2 0,1-3 2 0,2-1 1 15,0 1 2-15,1-1 1 0,1-4 1 0,-1 2 1 0,1 0 3 16,-2-2 1-16,0-2 1 0,3 1 2 0,-3-2-1 0,-1-1 0 0,1 0-2 16,-1 1-1-16,-4-3-1 0,2-1-2 0,-3 0-1 0,1-1-2 15,-1-1-2-15,-3-2-3 0,-4-1-4 0,4 1-3 0,-5-1-3 0,-2-1-1 16,1-1-4-16,-1-2-5 0,-2 2-5 0,0-3-9 0,-3 1-10 0,-1-1-14 15,0-2-14-15,0 0-23 0,-3 2-27 0,0-2-33 0,-5 0-35 16,2 3-78-16,-2-3-99 0,-3 0-96 0,-2 0-95 0,2-3-48 0,-5 3-22 16,4-4-7-16,-2 1 0 0</inkml:trace>
  <inkml:trace contextRef="#ctx0" brushRef="#br0" timeOffset="314768.4376">30468 14035 261 0,'0'-5'471'0,"0"3"-2"0,-2-3-70 16,2 3-105-16,-1-3-73 0,-1 0-58 0,0 2-33 0,2-1-18 0,0 1-9 15,-2-2-2-15,0 0 2 0,2 3-1 0,-1-3-3 0,1 2-4 16,-4-1-5-16,3 2-4 0,-1-3-3 0,1 2-4 0,-3-2-3 0,3 1-4 16,-2 1-4-16,-1-1-3 0,-1-1-2 0,1 0-3 0,-1 3-7 15,1-3-7-15,-3 2-7 0,1-1-4 0,-2 0-7 0,2 1-5 0,-2-1-5 16,-2 3-6-16,-1-2-3 0,3 3-3 0,-1-1-2 0,-4 1 1 16,2 0-1-16,-1 1-1 0,1-1-1 0,-2 3 0 0,0-2-1 0,0 4 0 15,3 0 1-15,-3-1-1 0,2 0-1 0,-2 3 0 0,4-2-1 0,-1 2-2 16,-1 0 1-16,5 0-2 0,-2 1-2 0,1-2 0 0,1 2 1 0,0-1-1 15,3 1 0-15,0-1 1 0,-1 3-2 0,3-5 0 0,1 2 2 16,0 0 0-16,0 0 3 0,0-1 1 0,1 0 2 0,3 0 2 16,-1-1 2-16,0-1 0 0,3 1 1 0,0-3-1 0,1 1-2 0,-1-1-2 15,2 1-1-15,1-3-2 0,3 0-3 0,-3 0 0 0,4-3-3 16,-2 0-2-16,2 0 0 0,1-1 1 0,-3-1 2 0,3 0 0 0,-1 0 4 16,-1-1 6-16,-1 1 6 0,1 0 8 0,-2-2 5 0,-2 2 8 0,0 0 7 15,0 0 9-15,2-2 9 0,-6 5 9 0,3-3 5 0,-2 2 3 0,-2 1 3 16,1-1 3-16,-1 0-1 0,1 0-1 0,-3 1-4 0,1 0-4 15,-1 2-3-15,-1-1-5 0,0 1-7 0,0 0-10 0,0 0-12 0,0 0-10 16,0 0-11-16,2 1-8 0,0-1-8 0,-2 2-6 0,3 0-5 16,-3-1-2-16,0 2-1 0,0 0-2 0,0 1 2 0,0 1 0 0,0 0 3 15,0 4 4-15,0-1 4 0,0 2 4 0,0 0 5 0,-3 2 5 16,1 2 4-16,-1-2 5 0,0 5 4 0,-1 0 1 0,-2-2 3 0,2 1-1 16,-1 4 2-16,0-1-1 0,-1-2-1 0,-1 1 1 0,0 0-2 15,2 1 0-15,-2-2 1 0,1 0-2 0,-2-2-2 0,4 2-3 0,-1-3-1 16,-2 0-3-16,4-1-2 0,-2-1-3 0,2 0 1 0,-1-2-2 0,1 2 1 15,-1-5-1-15,3 0 0 0,-2 0-1 0,1 0 0 0,0-3 2 16,2 1-1-16,-1-1 2 0,1-1 0 0,0-1-2 0,0 0 0 0,0-2-3 16,0 0-10-16,0 0-13 0,0 0-16 0,0 0-20 0,0 0-25 15,0 0-27-15,0 0-45 0,1-2-53 0,3 2-102 0,-1-3-123 0,-2-1-99 16,4 0-84-16,-1-2-41 0,1-2-21 0,0 1-3 0,0 0 3 0</inkml:trace>
  <inkml:trace contextRef="#ctx0" brushRef="#br0" timeOffset="316035.403">30380 14720 66 0,'-2'-3'513'15,"0"-2"8"-15,2 1-58 0,-1-1-89 0,-4 2-75 0,4-2-67 16,-1 1-44-16,1 1-32 0,1-1-20 0,-2 0-14 0,0 1-9 0,2 0-4 15,-1 0-7-15,1 0-9 0,-2 2-10 0,1-1-8 0,1-1-10 16,-2 3-11-16,0-1-10 0,2-1-9 0,-1 2-8 0,1 0-8 0,0 0-6 16,0 0-6-16,-2 0-5 0,1 0-3 0,-3 2-3 0,1-1-4 15,-1 1-2-15,-3 1-3 0,1 0 0 0,-1 0-1 0,-1 3 1 0,-2-1-1 16,0 0 4-16,-2 2 3 0,0 1 5 0,3 0 3 0,-3 0 1 0,-1 2 2 16,1 0 0-16,0-1 1 0,1 1 0 0,-2-1 2 0,5 1 1 0,-1 0 0 15,1-1-1-15,-1-1-2 0,2-1-1 0,1 1-5 0,1-1-3 0,2-1 0 16,-2-1-3-16,2-2-1 0,2 1-2 0,-1-1-1 0,0 0-2 0,2-1-1 15,2-1-2-15,0-1-3 0,-1 0-3 0,2 0 0 0,2 0-3 16,-1-3 0-16,5 0 0 0,-1 0-1 0,1-1 1 0,0 1 0 0,1-3 3 16,1 0 1-16,2-2 6 0,-4 2 1 0,2-1 6 0,-1 2 5 0,-1-2 7 15,2 1 9-15,-3-1 6 0,-2 3 8 0,1 1 6 0,0-2 6 16,0 3 5-16,-4-1 4 0,0 1 2 0,1 0-1 0,-3 1 0 0,1 0-4 16,-1 1-4-16,-1 0-3 0,0 0-5 0,0 0-7 0,0 1-4 0,2 0-2 15,-2 3-2-15,0-3-2 0,0 3 0 0,0 1-2 0,0 1 1 16,0 2 2-16,0 0 2 0,-2-1 5 0,2 3 3 0,-1 1 5 0,1 0 4 15,-3 1 4-15,1 3 3 0,0-1 0 0,-1 1-2 0,0 2-1 0,-2-1-2 16,1-1-1-16,-1 3-2 0,2-1-1 0,-4 1-2 0,2-1-1 0,1 0-3 16,-2 0-2-16,1 0-2 0,-2 0-2 0,3-2-4 0,-1 0-5 0,2-1-7 15,-2-2-11-15,1 0-9 0,0-2-12 0,3-2-15 0,-3 0-15 0,3-3-18 16,1 0-20-16,0-1-20 0,0-1-22 0,0-2-37 0,0-1-41 16,0 0-63-16,1-1-72 0,4-2-81 0,-1-1-84 0,1-1-43 0,2-4-23 15,-1 1-6-15,2-2 3 0</inkml:trace>
  <inkml:trace contextRef="#ctx0" brushRef="#br0" timeOffset="317068.2874">30400 14695 75 0,'0'-4'245'0,"0"2"-25"15,0 1-18-15,0-3-16 0,0 3-20 0,0 0-13 0,0-2-11 16,0 1-13-16,0 1-11 0,0-2-6 0,0 1-6 0,0 1-4 0,-1-2-2 16,-1 1-3-16,2 1-4 0,-1-1-3 0,1 2-4 0,-2-1-4 15,0-1-2-15,2 2-2 0,-1-1-1 0,1-1-3 0,-2 2-5 0,1-1-6 16,-1 1-7-16,0-2-5 0,1 1-6 0,-2 1-6 0,1-2-6 15,-1 2-6-15,-2 0-6 0,2-3-4 0,-2 3-4 0,2-2-1 0,-2 2-3 16,1 0-1-16,-1-2-3 0,-3 2 0 0,2 0-1 0,-2 0 0 16,1 2-2-16,0-2 2 0,-1 0 1 0,0 2 2 0,-2 1 2 0,1-3 0 15,1 3 0-15,0 0 0 0,-1 0 0 0,1 0-2 0,0 2 0 0,1-2-1 16,1 1-2-16,-3 1 0 0,4 0-2 0,-2 0 0 0,-1 1-1 16,2 0-1-16,2-2 0 0,0 3 1 0,0-1-1 0,0 1 2 0,3-1 0 15,-2 0 0-15,1 2 3 0,0-2 0 0,2 1 3 0,0-1 2 0,0 1 1 16,0 0 2-16,2 1 0 0,0-2 1 0,1 2-2 0,-2-3 1 0,3 1-1 15,0 0 1-15,0 0 1 0,0 0 1 0,1-2-1 0,0 1 1 16,1-2-2-16,0 2 0 0,-1 0 0 0,4-2 1 0,-2-2 0 0,1 2 1 16,2 1 1-16,-1-4-2 0,-1 1 2 0,1-1-2 0,0 0-4 0,3-1-1 15,-3 0 0-15,4-2 0 0,-4-1 0 0,3 1-3 0,-2-2 0 16,0 0 0-16,0 0-2 0,2-2 0 0,-2 1-2 0,-2-2-1 0,2-1 1 16,-2 3 0-16,0-6 2 0,1 3-2 0,-4-2-3 0,2 1-5 0,-2 0-4 15,-1-1-9-15,0 1-11 0,-1 1-19 0,-1-1-18 0,0 2-34 0,-2-1-41 16,-2 2-66-16,0-1-79 0,-1 2-93 0,-4-2-101 0,2 2-51 15,-3 0-28-15,-1 1-14 0</inkml:trace>
  <inkml:trace contextRef="#ctx0" brushRef="#br0" timeOffset="318086.0958">30535 14779 25 0,'-2'-1'401'16,"0"-1"-48"-16,2 2-64 0,-1-1-49 0,1-1-43 0,-2 2-34 15,0-2-29-15,2 2-19 0,0-1-16 0,0 1-14 0,0 0-11 0,0-2-10 16,0 2-8-16,0 0-10 0,0 0-9 0,0 0-7 0,0 0-6 0,-1-2-4 15,1 2-3-15,0 0 0 0,0 0 0 0,0 0 1 0,0 0 1 16,0 0 2-16,0 0 2 0,0 0 1 0,0 0 2 0,0 0 4 0,-3 0 1 0,3 0 2 16,0 0 2-16,0 0 1 0,0 0 0 0,-1-2 0 0,1 2-2 15,0 0 1-15,0 0 0 0,0 0-1 0,0 0 0 0,0 0-2 0,0 0 0 16,0 0-2-16,0 0-2 0,-2 0-3 0,2 0-2 0,0 0-3 0,0 0-2 16,-2 0-2-16,2 0-2 0,0 0 0 0,0 0-2 0,0 0-1 15,0 0-1-15,0 0-2 0,0 0 0 0,0 0-1 0,0 0-1 0,0 0-1 16,0 0 1-16,0 0-2 0,0 0 1 0,0 0-1 0,-1 0 1 0,1 0-1 15,0 0 1-15,0 0-1 0,-2 2 0 0,2-2-1 0,-1 0 0 0,1 0-1 16,0 0-1-16,0 0-2 0,-2 2-3 0,0 0 2 0,2-2 0 16,-1 1 1-16,-3 1 2 0,3 1 1 0,-2-1 2 0,-1 3 3 0,1-1 1 15,-3 1 1-15,2 0 1 0,-3 1 3 0,1 2 1 0,-5 1 4 0,3 0 2 16,0 1 3-16,-2 2 1 0,-1 0-1 0,0 3 1 0,-1 0-1 0,1 1 1 16,-1 1 0-16,-2 2-1 0,2-2 1 0,-2 3 1 0,1-1-1 0,-1 2 2 15,-1-1 0-15,2 1 1 0,-1-1-1 0,3 2-1 0,-3-3-3 0,3 2-4 16,1-3-6-16,0 0-9 0,2 0-15 0,0-1-17 0,0-3-20 0,3 1-24 15,0-2-28-15,4-1-29 0,-2-3-48 0,3 0-57 0,1-2-88 16,1-2-101-16,1-1-65 0,0-3-47 0,2-1-19 0,1-1-8 0</inkml:trace>
  <inkml:trace contextRef="#ctx0" brushRef="#br0" timeOffset="319040.7661">30276 15083 81 0,'0'0'309'0,"0"0"-72"0,0 0-50 0,0 0-41 15,0 0-28-15,0 0-22 0,0 0-17 0,0 0-12 0,1-3-6 0,1 3-4 16,-2 0-1-16,0 0-2 0,0 0-6 0,0 0-8 0,0 0-9 0,0 0-9 16,0 0-16-16,0 0-22 0,0 0-23 0,0 0-26 0,0 0-32 0,0 0-31 15,0 0-39-15,0 0-40 0,0 0-57 0,0 0-66 0,0-1-39 16</inkml:trace>
  <inkml:trace contextRef="#ctx0" brushRef="#br0" timeOffset="319201.8616">30302 15004 253 0,'-1'0'299'0,"1"1"-84"0,0-1-100 15,0 0-109-15,0 0-107 0,0 0-106 0,0 0-72 0</inkml:trace>
  <inkml:trace contextRef="#ctx0" brushRef="#br0" timeOffset="320550.9951">30836 13892 315 0,'-1'-5'424'0,"-2"-2"-63"0,1 3-92 0,0-1-69 15,1 0-56-15,-4 0-32 0,4 2-16 0,-2-1-14 0,-1 1-10 16,3-2-4-16,-1 0-4 0,-1 3-3 0,1-3-5 0,-1 1-4 16,2-1-5-16,-3 1-2 0,0 0 0 0,1-1 0 0,0-2 2 0,-1 3 0 15,3-1-1-15,-2 0 2 0,-2-2 0 0,0 2-1 0,2-1-2 0,-3-1 0 16,3 3-1-16,-2-2-1 0,-2 0-1 0,2 1-2 0,1-2-1 15,-5 2-3-15,2 0-4 0,1 0-2 0,-2-2 0 0,-1 4-3 0,-1-2-5 16,0 1-1-16,0-2 0 0,-2 1-1 0,1 2-2 0,-3-1-1 16,3-1-1-16,-3 2-3 0,-1 0-1 0,0 0 0 0,0 1 0 0,0 0 0 15,0 1 1-15,0-1 0 0,-1 0 2 0,-1 2 1 0,2 0 2 16,-2 0 0-16,2 0-1 0,0 0 1 0,-1 0 0 0,2 2-2 0,-1 0 0 16,0 1 0-16,0-2 1 0,0 1 0 0,0 2 1 0,0-1 0 0,2 1-1 15,-3 1-2-15,3 1-1 0,-2 0-1 0,0-1 2 0,0 3 0 16,0-1-1-16,1 2 2 0,0-1 2 0,-2 1 0 0,4-1-1 15,-4 2 0-15,3-1-2 0,-1 1 0 0,0 2-3 0,1 0 0 0,-3 0-1 0,3-2-1 16,1 1-1-16,1 3-1 0,-5-3-1 0,7 3-2 0,-3-1-1 16,-2 0-2-16,5 1 0 0,-1-1 0 0,-1 0 0 0,3 1-1 15,-1 1 1-15,0-3 0 0,1 0 0 0,0 2 2 0,1-1-2 0,0-1 0 16,0 0 1-16,1 0 0 0,1 2 0 0,0-2 2 0,0 1-1 0,-1-1 1 16,3 0-1-16,-2-1 1 0,0 1-1 0,4-1 1 0,-2 0 2 15,-1 2-1-15,3-1 1 0,-3-2 0 0,2 1 1 0,0 2 0 16,1-3-2-16,1 2 1 0,-2 0 1 0,0 0 0 0,2 0 0 0,0 0 0 0,0 0-1 15,2 0 1-15,0 0-1 0,-1 0-1 0,1 0 0 0,0-1 0 16,2 1 1-16,-1-1 0 0,0 1 0 0,0 0 1 0,2-1 0 0,0 0 1 16,-2-1 1-16,5 0 0 0,-3 1 2 0,-1-2 0 0,1 0 0 15,2 3 2-15,2-6-1 0,-3 3 2 0,1 0 0 0,1 0-1 0,-2-1 0 16,3-1-1-16,3 0 1 0,-4 1-2 0,2 1-1 0,2-1 1 16,-3-1-2-16,4-1 0 0,-2 2-2 0,1-2-1 0,1 1-1 0,-2-1 0 15,3 2 0-15,-1-3-2 0,3 2-1 0,-3-2 1 0,0 2-2 16,4-3 0-16,-4 2 1 0,2 0-2 0,2 0 0 0,-2-1 0 0,2 0 0 15,-3 0-1-15,3-3-1 0,1 3 2 0,-1 0 4 0,0-2 0 0,0 1 3 16,0-1 2-16,0-2 1 0,2 0 2 0,-1 1 0 0,2 0 2 16,-1-2 1-16,0 0 1 0,2 0-1 0,1-2 4 0,-1 0-1 0,1 1 0 15,0-3-2-15,-1 1 0 0,0-1-2 0,3 1 0 0,-2-2-2 0,2 1 1 16,-3-1-1-16,0 0 2 0,1-1 0 0,1-2-1 0,-1 2 2 16,2-1 0-16,-4 0 1 0,1-1 1 0,1 0 1 0,-3 0 3 0,2 0 2 15,-3-1 3-15,3 0 2 0,-5-2 3 0,2 2 1 0,-1-3 5 16,-2 0 1-16,0 0 1 0,0 0 2 0,-2-1 1 0,1-1 0 0,-1 1 0 15,-3-4 0-15,2 2-1 0,-3-1-1 0,1-1 0 0,-1 0-2 16,-1-2 0-16,-1 1-3 0,2 0-2 0,-3-2-1 0,-1 1-1 0,0-2-3 16,0 1-1-16,-2 1-1 0,0-3-3 0,0 1-3 0,-2 0-3 0,-1-2-5 15,0 0-2-15,-1 2-5 0,-3-1-5 0,-1-2-4 0,0 2-6 16,-2-2-6-16,-1 1-8 0,-4-1-11 0,1 1-12 0,-3-2-14 0,-2 1-14 16,-5 2-16-16,-1-4-19 0,2 2-18 0,-7-1-26 0,-2-1-29 0,-2 2-30 15,-4 0-26-15,-4 0-45 0,1 0-49 0,-4 1-96 0,-2 2-125 16,-3-1-60-16,-5 3-31 0,-4 2-8 0,0 0 4 0</inkml:trace>
  <inkml:trace contextRef="#ctx0" brushRef="#br0" timeOffset="324835.2989">19189 14323 223 0,'-2'-7'336'0,"0"2"-61"0,-2 1-62 0,2-2-35 16,-1 0-21-16,0 0-13 0,-2 0-10 0,2 0-9 0,2 1-6 15,-3 0-3-15,1 0-3 0,0-2-9 0,0 3-10 0,-1-2-8 16,1 0-5-16,-3 1-3 0,2 0-4 0,0-1-3 0,-1-1-2 0,2 0-2 15,-2 1 1-15,1 0-3 0,-4-1-4 0,3 0-3 0,-1 0-3 16,-1-3-1-16,3 3 0 0,-4 0-3 0,2 0-2 0,-2-1-3 16,1 1-1-16,-2-1-3 0,1-1-4 0,0 1-3 0,0 1-2 0,-1 0-2 15,-1-1 0-15,2 1-2 0,1-1 0 0,-3 2-1 0,0-1-2 16,1 2-1-16,0-2-3 0,-1 1-1 0,0 2-3 0,1-1-1 16,-1 0 1-16,-1 3-2 0,0-3-2 0,2 2-3 0,-3 1-1 0,2-1-2 15,0 3-1-15,0-2-3 0,-2 2 1 0,3 2-2 0,-4-2 1 0,4 3-1 16,-4 0 0-16,0-1 0 0,2 5 0 0,-3-2-1 0,1 2 1 15,0 1-1-15,-1 1 1 0,0 0 1 0,-2 1 0 0,4 2 2 16,-6 1 0-16,6-1 2 0,-4 5 2 0,1-3 1 0,2 1 1 0,0 1-1 16,-3 1 0-16,3-1 1 0,2 1-1 0,-3 1-1 0,3-1 0 15,-1 0-1-15,2 1-1 0,0 1-1 0,-1 0-3 0,3-2 0 16,0 0-3-16,0 3-2 0,1-2-2 0,0-1 0 0,1 0 0 0,1 0-2 16,0 0 1-16,-1 2-2 0,3-3 0 0,0 1 1 0,0 1-2 15,0-1 0-15,1 0 1 0,0 1-1 0,-1-1 1 0,3-1 3 0,-2-1 3 16,2 2 2-16,0-1 1 0,0 1 2 0,2-2 3 0,-2 0 1 15,3 0 2-15,-1 0 1 0,0 1 2 0,1-1 1 0,0 1 0 0,0-3 2 16,0 2 1-16,1 0-2 0,1-2-1 0,-1-1-2 0,1 2 1 16,-2-1-2-16,2 1-2 0,-1-2-1 0,0 1 0 0,2-2 0 0,-2 1 0 15,1-2 0-15,0 2-1 0,1 0-1 0,-1 0 1 0,1-2-2 16,1 2 1-16,-3-2 0 0,1 0 0 0,0-1-2 0,1 1 2 0,-1 0 0 16,0 0-1-16,1-2 1 0,-1 0 0 0,0 2 0 0,1-3-1 0,-2 1 2 15,1-1-1-15,2 0 1 0,-2 0 1 0,4 0 0 0,-5 0 1 16,3 0 0-16,-1-3 0 0,-1 2 0 0,3 0 1 0,-2-1 0 0,1-1 0 15,1 1 1-15,-1-1 2 0,0 1-1 0,1-2 1 0,-2 1 1 0,2 1-1 16,1-2 0-16,-1-3-1 0,2 4 2 0,1-1-2 0,-2 0 2 16,-1-1 0-16,3-1-2 0,-1 0 1 0,1-1-3 0,0 3-1 15,-2-3 0-15,3 0-1 0,-2 0-1 0,2 0-2 0,-4 0-1 0,2 0 1 16,-2 0-1-16,4 0 0 0,-3 0-1 0,-1-3 0 0,0 3-2 0,0-1 0 16,3 1 1-16,-5-1-1 0,0-1 0 0,4 2 3 0,-4-1 0 0,0-1 2 15,2 2 1-15,2-2 0 0,-6 1 0 0,4-3 1 0,-1 4 0 16,-1-3 1-16,3 3 2 0,-1-4 2 0,-1 2 1 0,1-1 3 0,1-2-1 15,-1 1-1-15,2-1-1 0,0 1-1 0,-1-1 0 0,0-1-1 16,3 1 1-16,-2-3-2 0,0 1 0 0,1 0 0 0,-2 0-2 0,2-2-1 16,2 0-2-16,-4 1-1 0,1-1 1 0,2 0 0 0,-2 0-2 15,1 1 1-15,0-1-1 0,-1 1-1 0,-1-1 2 0,0 0-1 0,0 0 1 16,-1 0 1-16,2 2-2 0,-2-2 1 0,-1-1 0 0,-1 0-1 0,3 1 0 16,-4 0 0-16,3-1 2 0,-1 2 0 0,-3-2 0 0,2 1-2 15,-1-1 2-15,2 0-1 0,-3 1-1 0,1-2 0 0,0 1-1 0,3-1 2 16,-4 1-1-16,1-1 1 0,0 0 1 0,0 1 1 0,1-2 0 15,-1 0 2-15,1 3 1 0,-1-4 2 0,0 1 2 0,0 0 1 0,0-2 2 16,0 2 3-16,0 0 4 0,0-1 1 0,0 1 2 0,0 0 6 16,0-2 3-16,-1 2 4 0,0 0 3 0,0-1 1 0,-1 1 3 15,0-2-1-15,0 2 1 0,-1 0 1 0,0 0-1 0,-1-1-1 0,-1 1-2 16,0-2-1-16,-1 2-2 0,1-1-6 0,-4-1-5 0,1 0-6 0,0 1-6 16,-4-2-5-16,1 0-5 0,-3 0-6 0,-1-2-6 0,-1 0-5 15,-3 0-10-15,0-1-15 0,-4 0-16 0,2-2-20 0,-6 1-23 16,0 0-28-16,-3-3-27 0,1 0-30 0,-4 1-36 0,-2 1-43 0,0-4-70 15,-5 2-86-15,0 0-103 0,-1 0-114 0,-2 0-51 0,-2 1-24 16,-4 2-1-16,0-1 9 0</inkml:trace>
  <inkml:trace contextRef="#ctx0" brushRef="#br0" timeOffset="327067.4977">21354 15376 411 0,'0'-3'540'0,"0"1"15"0,0 1-56 16,0-3-88-16,0 4-84 0,0 0-77 0,0 0-48 0,0 0-36 0,0 0-20 16,0 0-13-16,0 0-8 0,0 0-6 0,0 0-10 0,0 0-11 15,0 0-13-15,0 0-17 0,0 0-13 0,0 0-12 0,0 0-10 16,0 0-9-16,0 0-6 0,0 0-5 0,-1 0-4 0,-1 3-4 0,2-2 0 15,-1 2-1-15,1 0 0 0,-2 1-1 0,0 2 1 0,-1-1-2 0,2 4 1 16,-3-3 2-16,1 5 0 0,-2-1 3 0,2 1 2 0,-3 2 2 16,1 1 0-16,0 1 1 0,-1 0 1 0,0 1-2 0,-2 1 1 0,2 0-3 15,-1 0 0-15,-1 3-2 0,-1-1-1 0,1 0-2 0,0 1-3 16,0 1-3-16,-1-2-5 0,-1 3-9 0,2-3-9 0,1 1-8 0,-1 0-14 16,0-3-15-16,-1 0-17 0,0 1-16 0,5-3-19 0,-3-2-20 0,2-1-20 15,0 0-18-15,1-3-18 0,-1 0-14 0,1-1-13 16,2-3-10-16,0 0-27 0,1-2-37 0,1-3-26 0,0 0-22 0,0 0-34 0,1-3-37 15,3-3-16-15,0-1-3 0</inkml:trace>
  <inkml:trace contextRef="#ctx0" brushRef="#br0" timeOffset="328102.4317">21342 15458 392 0,'6'-10'436'0,"-1"0"-34"0,1 2-45 16,-2 1-54-16,1-1-40 0,-1 2-33 0,-1 0-20 0,0 3-17 15,-1-2-12-15,-1 1-12 0,2 1-15 0,0 1-17 0,-1-1-16 0,-1 0-19 16,1 2-17-16,0 0-17 0,-2-1-15 0,1 2-15 0,-1-1-12 15,2-1-11-15,-2 2-11 0,0 0-8 0,0 0-6 0,1 0-6 16,-1 2-4-16,2-1-4 0,0-1-2 0,-1 3-1 0,2-2-1 0,-1 2-1 16,0 1 2-16,-1-1 1 0,-1 2 3 0,2 0 3 0,-1 0 2 0,-1 1 2 15,0 0 3-15,0 3 3 0,0-2 2 0,-3 1 2 0,2 2 3 16,-3 1 2-16,0-3 3 0,0 3 1 0,0 0 1 0,-3-1 0 0,0 1 2 16,0-1 0-16,-1 0 0 0,2 0 3 0,-3-1 1 0,2-2 1 15,1 1 0-15,-2-2 1 0,0 0 3 0,3 0 2 0,-1 0 1 0,3-3 2 16,-2 1 1-16,2-1 3 0,-2-1 1 0,4-1 1 0,-1 0-2 0,1-1-2 15,1 0-9-15,0 0-11 0,0 0-11 0,0 0-10 0,1-1-11 16,-1 0-12-16,2-3-9 0,-1 0-10 0,4 0-13 0,-2 1-15 0,2-2-15 16,-1 1-16-16,1-2-14 0,2 0-15 0,0-2 0 0,1 2 3 0,2-2 2 15,1 1 2-15,2-2 6 0,-1 0 7 0,2 2 9 0,1-4 8 16,0 1 10-16,1 1 15 0,2-1 13 0,-4-1 17 0,5 0 22 0,-2 1 24 16,-2-2 19-16,2 1 15 0,-3 1 18 0,0 2 15 0,-1-4 14 15,-2 3 13-15,0 0 14 0,-1 2 15 0,-2-2 14 0,-1 0 14 0,0 2 11 16,-3 0 8-16,1 3 5 0,0 0 0 0,-2-1-3 0,-1 0-4 15,1 4-6-15,-2-3-7 0,-1 4-10 0,2-3-12 0,-2 3-15 0,0 0-17 16,0 0-15-16,0 0-18 0,-2 0-13 0,1 0-14 0,-4 3-10 0,0 1-11 16,2-3-6-16,-2 4-9 0,-1 0-4 0,-1 0-2 0,0 1-3 15,1 2 0-15,-1-1 2 0,1 1-1 0,-2 1 3 0,3 0 1 0,-1-1 2 16,-1 4 0-16,3-4 1 0,0 1 1 0,-1 2 0 0,1-2-1 0,1 0 1 16,0 1-2-16,1 0-2 0,-1-1-3 0,3-2-4 0,0 0-3 15,0-1-4-15,0 2-3 0,0-2-3 0,2 0-6 0,-1-3-3 0,3 0-4 16,-1 2-5-16,2-2-5 0,-1-1-6 0,1 0-6 0,-1-2-4 15,5-2-4-15,-3 2-3 0,3-3-3 0,-1 0 1 0,0-1 3 0,2 1 4 16,1-3 5-16,-3-2 5 0,1 1 5 0,0-1 7 0,-1 1 10 16,0 0 12-16,-1-2 15 0,0-1 13 0,-2 0 14 0,-2 4 16 0,2-3 16 15,-1 0 10-15,-3 0 9 0,-1 1 5 0,0 1 6 0,0 1 3 16,0-2 1-16,-1 2-2 0,-3-1-3 0,3 4-5 0,-3-2-7 0,0 1-7 16,0 1-10-16,0 0-10 0,-1 1-10 0,0 1-10 0,2-1-8 0,-2 1-7 15,1 1-8-15,0 0-3 0,0 1-4 0,-1 1-4 0,2-1-3 16,0 1-6-16,0 1-7 0,-1 0-4 0,1 0-6 0,2 0-5 0,-1 0-6 15,0 0-8-15,1 1-6 0,-1 1-12 0,2-1-10 0,0 0-10 16,0 0-10-16,2-1-5 0,-1 2-6 0,3-2 0 0,-3 1 1 0,4-1 2 16,-2-2 2-16,2 2 3 0,0-3 3 0,2 2 5 0,0-2 9 0,-1 0 11 15,1-2 9-15,0 1 15 0,1-2 12 0,0 0 13 0,2 1 15 16,-1-3 12-16,-1-2 12 0,0 2 14 0,3-2 15 0,-2 1 15 0,1-1 14 16,-1-2 12-16,-1 0 12 0,0 1 11 0,2-1 11 0,-1 1 7 15,-2-1 8-15,1-1 8 0,-4 0 10 0,4 4 5 0,-2-3 6 0,-2 1 3 16,0 2 1-16,0-1 2 0,-3 2-2 0,2 0-4 0,-1 0-5 0,0 2-7 15,0-1-7-15,-2 1-8 0,2 2-11 0,-2-2-10 0,0 3-16 16,0 0-13-16,0 0-16 0,0 0-14 0,0 0-15 0,0 0-12 0,0 0-14 16,0 0-10-16,0 0-11 0,0 0-6 0,-2 0-3 0,2 2-2 15,-2-1-2-15,-2 0 2 0,3 2 1 0,-2 1 1 0,-1 0 1 0,1 0 2 16,-2 1 3-16,1 0 3 0,-2-1 3 0,1 2 4 0,0 0 4 16,0 2 3-16,0-2 1 0,0 0 0 0,0 1 0 0,0 0 0 0,0 0-2 15,0-1 1-15,2 1-1 0,0-2-1 0,-1 1 1 0,3 0-1 0,-1 0 1 16,1 0-1-16,1-2 0 0,-3 1 2 0,3-2-1 0,0 4 1 15,3-2 0-15,-3 0 2 0,1-1 2 0,2 0 1 0,1 3 2 0,1-3 0 16,-2-1 1-16,2 1 2 0,1-1-1 0,1 2-2 0,-2-2-2 16,2 1-2-16,-1 1-2 0,3-2-4 0,-1 0-2 0,-1 0-5 0,-1 0-5 15,1 0-3-15,0-1-4 0,-2 0-3 0,-2 1-4 0,2-1-2 16,-2-1-1-16,0 0 0 0,-1 2 2 0,0 0 2 0,-1-2 1 0,-1 0 4 16,0 2 5-16,0 1 3 0,-1-1 4 0,-1-1 5 0,0 1 3 0,-1 2 4 15,-2-1 1-15,1 1 2 0,-1-1 1 0,0 2-5 0,-3 0-2 16,2-1-6-16,-2 2-3 0,-2-1-8 0,1-2-8 0,1 3-9 0,-2-1-9 15,1 1-12-15,-2-4-12 0,5 2-15 0,-2-1-15 0,-1-1-21 0,0 0-24 16,3-1-41-16,1-1-50 0,-1-1-67 0,3-1-76 0,2-1-43 16,1-1-30-16,0 0-18 0,0-1-12 0</inkml:trace>
  <inkml:trace contextRef="#ctx0" brushRef="#br0" timeOffset="328534.2218">22092 15061 455 0,'0'-4'574'0,"0"1"9"16,0 0 5-16,0 0-68 0,0 0-108 0,0 1-93 0,0 2-85 0,0 0-54 16,0 0-40-16,0 0-29 0,0 0-23 0,0 0-21 0,0 0-17 15,0 0-18-15,0 0-15 0,0 0-13 0,0 0-15 0,0 0-4 0,0 2-7 16,0 1 1-16,0 0 0 0,0 0 0 0,0 0 2 0,-1 3 3 16,1-3 3-16,-2 4 2 0,0-1 3 0,2 2 3 0,-1 0 4 0,-2 2 3 15,3 0 4-15,0 2 1 0,0-1 0 0,-2 2 0 0,2 1 1 16,0-1 0-16,0 1 0 0,0 2-1 0,-1-1 1 0,1 2 0 0,-2-1 1 15,2 1 1-15,-1-2 0 0,1 2 1 0,-2 1 1 0,0-1 1 0,2 0 0 16,-1-1 1-16,-1-1-2 0,1 2-2 0,-1-2-3 0,0 0-9 16,-1-2-9-16,2 0-14 0,-1-1-13 0,0-1-19 0,1 0-17 15,-4-2-20-15,4 0-21 0,-1-2-20 0,1-1-20 0,-3 1-20 0,1-3-15 16,2-1-21-16,-3 0-25 0,3-1-23 0,1-2-25 0,-3-2-13 0,-1 0-8 16,1-1 10-16,-1-2 18 0,1 1 28 0,-1-2 35 0,0-1 39 15,0-2 39-15,-1-2 41 0,2 2 46 0,-3-1 46 0,3-1 52 0,-2-1 53 16,2 2 57-16,0-1 43 0,0 1 40 0,-1-1 24 0,1 1 14 0,2 3 3 15,-1-2-4-15,-1 1-8 0,2 0-10 0,-1 1-15 0,2 2-20 16,0 1-19-16,0-2-18 0,0 3-22 0,2-2-20 0,-1 2-20 0,2 0-18 16,0 0-18-16,0 0-19 0,1 0-17 0,1 1-18 0,3-1-15 15,-1-1-18-15,1 1-19 0,0 2-21 0,3-3-25 0,2 0-31 0,0 0-36 16,2-1-38-16,1 1-67 0,3 1-79 0,1-3-91 0,0 1-97 0,-2-1-50 16,4 0-27-16,-1 0-11 0,1-1-3 0</inkml:trace>
  <inkml:trace contextRef="#ctx0" brushRef="#br0" timeOffset="331217.6438">24008 15134 415 0,'0'-1'452'16,"0"0"-39"-16,0-2-70 0,0 1-82 0,0 1-55 0,0-2-43 0,0 1-25 16,2-1-14-16,-2 0-11 0,1 0-11 0,-1 0-5 0,2 0-4 15,-2 2-2-15,1-2-1 0,-1-2-3 0,0 3-5 0,2-3-2 16,-2 2-1-16,0-1 0 0,0 0 1 0,0 0 2 0,0-1 2 0,0 1 0 15,0 1-1-15,0-3-2 0,0 3-1 0,-2-3-4 0,2 3-4 0,-1-2-5 16,-1-1-5-16,1 3-5 0,-1-1-5 0,0-1-5 0,-1 1-5 16,2-1-6-16,-3 0-8 0,0 1-4 0,1-2-6 0,0 2-4 15,-2-2-2-15,0 2-3 0,2 0-2 0,-2 0-1 0,2-2-1 0,-5 1-2 16,3 1-2-16,1-1 0 0,-1 1 0 0,0-1 0 0,-3 1 1 0,4-1-2 16,-1 0-2-16,0 1 2 0,0 1-1 0,0-2 0 0,-1 0-1 0,2 2-1 15,-1-1 0-15,-2 2 1 0,2-3-1 0,1 1-1 0,-4 1 1 16,3-2 0-16,0 2-2 0,1 0 1 0,-3 0-1 0,0 2 1 0,0-1-1 15,1 1-1-15,-1-1 2 0,-2-1-1 0,3 3 1 0,-2-2 1 16,0 2-2-16,-1 0 1 0,1-2-1 0,0 2 2 0,-1 0 0 0,0 0 1 16,1 0 0-16,-1 0 1 0,0 0 0 0,-1 2 1 0,2-2-1 0,0 0-1 15,-1 2 2-15,1-2 0 0,0 3 2 0,-1-3-1 0,1 0 0 16,-1 2 0-16,3-2 0 0,-1 1 1 0,-2 1 1 0,5-2-1 0,-3 1 0 16,2-1 0-16,0 2 2 0,0-1-1 0,-2-1 0 0,4 2 0 15,-2-1-1-15,0-1-1 0,2 1 1 0,-3-1-1 0,3 0 2 0,0 0-1 16,0 0 0-16,-1 0 0 0,1 2 1 0,0-2-1 0,0 0 0 0,-2 0 0 15,1 0 1-15,-1 0-1 0,2 0 0 0,-2 0 2 0,2 0-1 16,-2 0-1-16,0 0 0 0,1 0 0 0,0 0-1 0,0 2-1 16,0-2-1-16,-1 0-1 0,1 1 2 0,0-1 2 0,-1 2-4 0,1-2 2 15,0 1 0-15,-1 1-1 0,-2-2 0 0,2 1 0 0,0 1-1 0,0-2 0 16,-2 1 0-16,2 1 1 0,2-2 1 0,-2 1-1 0,1 1-1 0,1-2 0 16,0 1-2-16,-1 0 2 0,3-1 1 0,-1 0 0 0,-1 0-1 15,1 2 0-15,-1 0 1 0,2-2 0 0,-1 0 0 0,0 0 1 0,1 3 0 16,-3-3 0-16,2 0 1 0,0 0 0 0,1 2 0 0,-3 0-1 15,3-2 0-15,-2 1 2 0,-1 1-1 0,1-2 0 0,2 2-1 0,-3-1 1 16,-2-1 0-16,3 2 0 0,2-1 0 0,-3 0 2 0,0 2-2 0,0 0 0 16,0-2 0-16,0 0 0 0,-2 2 0 0,3-1 0 0,-2 0 0 15,1 0-1-15,0 1 2 0,-1-3-2 0,2 2 0 0,-3 1 0 0,3-2-2 16,0 1 1-16,0-1 0 0,0 1 0 0,1-1 0 0,0-1 0 16,1 1 0-16,-1 1-2 0,0-2 1 0,2 2 1 0,0-2 0 0,-1 0 0 15,-1 1 1-15,1 1 1 0,-4-2 0 0,4 1 0 0,-1 1 0 16,1-2 2-16,-3 1-1 0,3 1-1 0,-1-2 0 0,0 1 0 0,-1 1 0 15,2-2 0-15,-1 1 1 0,0 1-2 0,-1-2 1 0,2 1-1 16,-1 0 0-16,-2 1-1 0,1 0 1 0,-1-2-2 0,-1 3 1 0,2 0 0 16,-2-1 0-16,2 2 0 0,-3-1 2 0,3-1-2 0,2 1 0 0,-3 1 0 15,1-3 0-15,0 2-1 0,0 1 0 0,-1-4 0 0,1 2 0 16,0 1-1-16,0-1 2 0,2-1-1 0,-3 1 0 0,4-1 0 0,-1 2-2 16,-1-3 1-16,2 2-1 0,-1-1 1 0,1-1 0 0,-2 1 0 15,0 1 0-15,2-2 1 0,-1 2 0 0,-1-1-1 0,2 1 2 0,-1 1 0 16,1-2 1-16,-2 1 1 0,0 1-1 0,2-2 1 0,-1 1 0 0,-1 0-1 15,1 0 0-15,1 0-1 0,-5-2 1 0,4 3 1 0,-1 1 1 16,0-1-2-16,-1 0 1 0,2 0-1 0,-3-2 0 0,3 5 0 0,-1-4 0 16,1 3 0-16,-3-1 1 0,3-1-1 0,-1 2 1 0,0-2 0 15,-2 1 1-15,3-1-1 0,-3 2 1 0,1-1-4 0,2 1 2 0,-1-1-1 16,0 1 2-16,-1-2-1 0,2 1 2 0,-1 2-2 0,0-3 1 0,-1 1-1 16,1 0 1-16,-2 0-2 0,3 0 0 0,1 1-1 0,-2-3 0 15,0 2 1-15,2-1 0 0,-1 1 0 0,-1 0 0 0,2-1 0 16,-1 0-2-16,1 0 1 0,0 0 0 0,0 0 0 0,-2-1-1 0,2 2 1 15,0-1 1-15,0 1 0 0,0 1 1 0,-2-1 0 0,2 0-1 16,0 0 1-16,0-1 0 0,0 2 1 0,0-2 0 0,-1 1 0 0,1 0-1 0,-2 1 0 16,2-1 1-16,0 1 0 0,0 1 0 0,-1 0 1 0,1 0 0 15,0 0-1-15,0 0 0 0,-2-1 0 0,2 2 0 0,0-3-1 16,-2 3 0-16,2-2 1 0,0 1 1 0,0 0-1 0,0-1 0 0,0 1-1 16,0 0 0-16,0 0 0 0,0 0 0 0,0 0-1 0,0-2 1 0,0 0 0 15,0 1 0-15,0 2-1 0,0-2-1 0,0-3 1 0,0 2 0 16,0-1 0-16,0 1 0 0,0 0 0 0,0-1 0 0,0 0 0 15,0 0-1-15,0 0 1 0,2 0 2 0,0 0-1 0,-2 0 0 0,0 0 0 16,1-3 2-16,-1 4-1 0,2-1-1 0,-1 2 1 0,-1-3 0 0,2 4-1 16,0-4 0-16,-2 3 1 0,1 0 0 0,-1-3 0 0,2 3-1 0,-1-1 1 15,-1 2 1-15,2-1-1 0,0-1-1 0,-2 1 0 0,1 1 1 16,-1-3-1-16,3 4 0 0,-2-1 0 0,-1-2 1 0,4 3 0 0,-3-1-1 16,1 1 1-16,0-2-1 0,-1-1 1 0,1 2 0 0,-1 0 1 15,3 0-1-15,-4 0-1 0,1-1 1 0,2 1 0 0,-1-1 0 16,0 0 1-16,-1-1-1 0,3 1 1 0,-2 2-1 0,0-2 1 0,-1-2-1 15,3 2 0-15,-3-1 0 0,1-1 0 0,-1 2 1 0,1-2-1 0,1 1 0 16,-1 0 1-16,-1 0 0 0,3-1-1 0,-3 3 2 0,2-4-1 16,-1 3 0-16,-1-2 0 0,2 1 0 0,-1 0-1 0,0-1 1 0,-1 2 0 15,2-2 0-15,1 1 1 0,-1-1-2 0,0 1 0 0,0-1 0 0,2 2 0 16,-2-2 0-16,0 1 2 0,0 1-2 0,0-3 1 0,2 3 0 16,-1 0 0-16,0-2 1 0,1 1-1 0,-1-1 1 0,0 2 1 0,0-3-1 15,1 2 0-15,-1 0 1 0,0 0-1 0,1-1 2 0,-1-1-2 0,1 0-1 16,2 1 1-16,-2 0 0 0,-1 0 1 0,2-1 1 0,1 2-2 15,-2-1 1-15,-1 0-2 0,1 0 1 0,0 0 1 0,1-1-2 0,-1 2 1 16,0-1 0-16,1 0 0 0,-1-3 1 0,1 3 1 0,-1-2-1 16,-1 2 1-16,1-2-1 0,2 1 1 0,-1 1-2 0,2-1 1 0,-2 0 0 15,0-2 0-15,-1 4 0 0,3-3-1 0,-2 1 1 0,1-1-1 0,-1 3-1 16,1-4 1-16,-2 3 0 0,2-1-1 0,-1 0 1 0,1-1-1 16,-1 1 1-16,2-2-1 0,-4 2 1 0,5-1-1 0,-3 0 0 0,1-1-1 15,1 2 2-15,1-1-1 0,-3 0 0 0,0 1 0 0,4-2 1 16,-4 3-1-16,0-3 0 0,2 2-1 0,2-2 0 0,-4 1 0 15,0 1 1-15,2-1-1 0,0 1 0 0,-2-2 0 0,1 1-1 0,-1 1 1 0,2-2-1 16,-2 1 1-16,1 0 0 0,-3-1 2 0,5 2-1 0,-4 0 0 16,2-2 1-16,-1 1 1 0,-1 1-1 0,2-2 1 0,0 0-1 0,-1 0 1 15,1 0 1-15,-1 0-1 0,-1 0 0 0,3 0-1 0,-2 0-1 16,1 0 2-16,-1 0-1 0,1-2 1 0,-2 1-2 0,2 1 1 0,-1-2 1 16,1 0-2-16,-2 2 0 0,2-1-1 0,-1 0 0 0,-1-1 0 0,2 1-2 15,0-2 0-15,0 1 0 0,-3 1-1 0,4-1-2 0,-3-1 0 16,3 1-1-16,-2 1 1 0,2-2-1 0,-1 2 0 0,0-2-1 0,1 0-2 15,-1 1-1-15,-1 0-1 0,2-1 0 0,-2 1 0 0,0 0 0 16,1-1 0-16,-1 2-2 0,0-3 1 0,1 4 0 0,-1-4 0 0,1 3-2 16,-3-1 2-16,5-1 1 0,-4 1 1 0,2 1 2 0,-2 0 2 15,-1-2 0-15,2 0 1 0,1 3 0 0,-2-3 1 0,-1 1 1 0,0 0 0 16,0 0 2-16,1 0 0 0,0 1 2 0,-2-2-2 0,2 1 0 0,-2 1 0 16,2-1 1-16,-2-1 0 0,2 0 0 0,1 0 0 0,-3 2 0 0,2-2 0 15,-2 0 0-15,2 1-1 0,0-3-2 0,0 3-1 0,0-1-2 16,0 0 1-16,1-1-2 0,-1 0 1 0,0 1-2 0,1 0-1 0,-1-1 0 15,0 1-1-15,0-2 0 0,-1 2 0 0,3-1 0 0,-1 1 2 16,-3 0 2-16,2-2 1 0,-2 2 2 0,0 0 1 0,2-1 1 0,-2 1 1 16,3 0-1-16,-3 1 1 0,4-3 1 0,-4 3 1 0,0-1-1 15,0 0 0-15,1-1-1 0,-1 1 2 0,1 2-1 0,-1-2 0 0,1 0 0 16,-3 0-1-16,1-1 1 0,-1 1-1 0,3 1 1 0,-3-1-1 0,1 0 0 16,-1-1 0-16,3 1 0 0,-3-2 1 0,2 2 0 0,0-1-1 15,-1 1 0-15,-1-2 0 0,3 2-1 0,-1-2-2 0,0 1-1 0,0 0-3 16,0 0-2-16,1-1-2 0,-3 0 0 0,3-2 0 0,0 4-2 15,-1-3 0-15,0 0-1 0,0 0-1 0,1 1-1 0,-1-1 2 0,0 0 1 16,0 1 1-16,1-2 2 0,0 3 3 0,-1-3 1 0,0 3 2 16,0-2 1-16,1 2-1 0,-3-1 2 0,4 1 2 0,-2-2 2 0,1 0-1 15,-3 1 1-15,3 1-1 0,-2-1 2 0,0-1-1 0,-1 1 1 0,2 1-1 16,-1 0 0-16,0-3 2 0,-1 3-1 0,3-1 2 0,-3 0 0 16,-1 2-1-16,2-3 2 0,-1 1 0 0,-1 1 1 0,2-2 1 0,0 1 0 15,-2 1 0-15,1-1 1 0,-1 2 1 0,3-2 0 0,-2-2 2 16,-1 2-1-16,4 1 0 0,-4 0 2 0,1-1-2 0,-1 1 1 0,2-2 0 15,-1 1-1-15,-1 1 2 0,2-2 1 0,0 1-2 0,-2 1-1 16,1-1 2-16,-1 1-1 0,2 0 1 0,0 1 1 0,-2-2-1 0,1 1 1 16,-1-2 1-16,2 2-1 0,-1-1 1 0,-1 0 1 0,0 2 0 0,0 0 1 15,2 0 0-15,-2-2 0 0,0 1 1 0,0 1 0 0,0-2 0 16,0 2 0-16,0-1 2 0,0 1 1 0,0-2-1 0,0 3 0 0,0-3-1 16,0 0-1-16,0 3 0 0,0-4 0 0,0 4-1 0,-2-3 1 0,2 2-2 15,0-1-1-15,-1 1-1 0,-1-1-1 0,2 0-1 0,-1 0-2 16,1 1-1-16,-2-2 0 0,0 2 0 0,2-1-1 0,-1-1 0 0,1 2 0 15,-2 0 0-15,0-2-1 0,2 1 1 0,-1 1 1 0,-1-2 0 16,2 2 2-16,-1-1 0 0,1 1 0 0,-4-1 2 0,4 1 1 0,-1 0 1 16,-2-2 2-16,2 1 2 0,1 1 1 0,-4-2 3 0,4 1 3 15,-3 0 0-15,2 2 1 0,1-3 0 0,-4 2 0 0,3 0 0 0,-1-2 0 16,0 1 0-16,-1 1 0 0,2-2 2 0,-1 2-2 0,0-1-2 16,-2 1-4-16,3-1-2 0,-1-2-2 0,-1 2-3 0,0 0-1 0,-1 0-4 15,-1-2-4-15,2 1-2 0,-2-1-4 0,-2 2-4 0,0-1-3 0,-1-2-9 16,-1 1-10-16,-4-1-11 0,2 0-15 0,-4 0-19 0,-1 0-21 15,-5-1-19-15,-1 0-21 0,0 1-27 0,-7-1-29 0,-2 2-37 0,-3-1-38 16,-5 0-95-16,0 3-120 0,-7-2-89 0,-2-1-71 0,-4 4-30 16,-5-1-9-16,1 0 4 0</inkml:trace>
  <inkml:trace contextRef="#ctx0" brushRef="#br0" timeOffset="334685.4812">23953 14035 76 0,'0'-2'219'15,"0"-1"-37"-15,0 3-27 0,0-2-21 0,0-1-12 0,0 1-7 16,0 0-6-16,0-3-6 0,0 5-6 0,0-3-3 0,-2 1-3 0,2-1-2 16,0 1-8-16,-1 0-14 0,1-1-4 0,-2 1-2 0,2 1-1 15,-2-2-2-15,2 1-3 0,-1 0-4 0,1 1-2 0,-2-2 2 0,0 2-3 16,2-1-4-16,-1-1-1 0,-1 2 2 0,2-1-1 0,-1 1-4 16,-4-1-2-16,4-1-5 0,-1 2-1 0,1 0-3 0,-3-2-2 15,3 1-4-15,-1 0-4 0,1-1-4 0,-3 1 2 0,1-1 5 16,0-1-2-16,0 1-2 0,-2 1 1 0,2-3 2 0,2 3 1 0,-3-1 0 15,-1 0 1-15,2-1 2 0,-2 1 2 0,2-2 0 0,-3 0 0 16,3 3 0-16,-2-3-3 0,2 2 0 0,-2-1-2 0,0 2 1 0,1-1-1 16,-2-1 0-16,-1 1-3 0,2 0-2 0,1-1-3 0,-1 1-1 15,0 1-3-15,-1 0-1 0,1-1-1 0,-1 1 0 0,1-3 0 0,0 5-1 16,-1-2 0-16,1-1-2 0,1 1 0 0,-3 1 1 0,1-1 0 16,-2 2 1-16,2-1 2 0,-1 0 2 0,3 1 0 0,-3-2 1 0,0 1 1 15,0 1-2-15,-1 0 1 0,2 0-1 0,-3 0 2 0,1 0 0 16,-1 0 0-16,0 0-2 0,-2 0-1 0,3 0-1 0,-2 0 0 15,1 1 0-15,0 1 0 0,-1-2 1 0,-1 1-1 0,3 0 0 0,-1-1-1 16,-2 2 1-16,1 1-2 0,2-1 0 0,-3-1-2 0,2 1 0 16,1 0-1-16,0 1 2 0,-1-1-3 0,2 0 1 0,1-1-2 0,-2 1-1 15,0 0 0-15,2 1 0 0,-1-3 0 0,2 4-1 0,-1-3 1 16,-1 3 1-16,0-1 0 0,1-1 0 0,-1 1 1 0,2-1 1 0,-2 1 0 16,0 1 2-16,1-1 0 0,0 1 0 0,-3 0 2 0,2 0 0 15,1 1 0-15,-2-1 1 0,-2 2 0 0,2 1 0 0,0-2 1 16,0-1 0-16,-1 3 0 0,3-1-1 0,-2 1 1 0,1-1-1 0,-2 0 2 15,3 2-2-15,-1-2 0 0,-1 1 0 0,-1 1-2 0,3-1 1 16,-1 0 0-16,-1 1 0 0,2 1-1 0,0-1 0 0,-1-1-1 16,1 1 2-16,1-1-2 0,-1 0-2 0,2 0 1 0,-1 3-2 0,0-3-1 15,2 3 1-15,-2-1-2 0,0-2 0 0,1 2 0 0,-1 0 1 16,2 0-1-16,-1 0 1 0,1-1-2 0,0 1 0 0,0-1 1 0,0 0 0 16,-2 1 0-16,4-1 0 0,-3 1 0 0,1-2 1 0,-2 0 1 15,2 1-1-15,2-1 0 0,-3 2-1 0,1-1 0 0,0-2 2 0,-1 3-1 16,0-1 0-16,3-1 0 0,-2 1 1 0,-1-1-1 0,3-1 0 15,-2 1 0-15,1 0 2 0,-1 0-1 0,-1-1 2 0,3 0-1 16,-2 1 1-16,2 0 0 0,-3 0 0 0,3-1 0 0,-1-1 1 0,1 2-1 16,-3-2-1-16,3 0-1 0,-1 0 1 0,2 0 0 0,-1-1 0 15,1 1 0-15,-2-1 0 0,0 2-1 0,2-3 1 0,-1 2 0 0,1-1 0 16,0 1 0-16,0-1-1 0,0 1 0 0,0-2 2 0,0 4-1 16,0-2 2-16,0 0-1 0,0-1-1 0,0 1 1 0,0 0-2 0,1 0 0 15,-1-1 1-15,2 1-1 0,0-1 0 0,-2 1 1 0,1 1-1 16,2-2 1-16,-1 0-1 0,0 3-1 0,-1-2 0 0,2 2 1 15,-1-2 0-15,1 0-1 0,1 2 1 0,0-2-1 0,-1 0 1 0,0 1 1 16,0 0-1-16,2 0 1 0,-2-2 1 0,2 2 1 0,-1-1-1 16,1-2 1-16,-1 4-1 0,0-2 1 0,1 0 0 0,0-1 0 15,1 1 2-15,-1 0-1 0,0 0-1 0,-1-1-1 0,1-1 2 0,-2 2-1 16,2-2-1-16,1 1 0 0,1 1-1 0,-4-2 2 0,2 1 1 16,-2 1-1-16,2-2 1 0,1-1-1 0,-3 1-1 0,2 1 1 0,-2-1 1 15,2-1 0-15,0 1-1 0,-2 1 1 0,3-3 2 0,-2 3 0 16,1-1 1-16,2-3 0 0,-2 2 0 0,-1 1 1 0,4-1 0 0,-2 1 1 15,-1-2 2-15,3 2 0 0,0 0 1 0,0-1 0 0,0 1-1 16,0-2 1-16,3 2-1 0,-3 0 1 0,1-1-1 0,2 1 0 0,-1 0 1 16,-1-2-1-16,4 0 1 0,-4 3-1 0,3-3-1 0,-2 1 1 15,0-2-1-15,0 4 1 0,0-3-1 0,-2 1 1 0,2-2-1 0,1 2 1 16,-3-1-2-16,0-1-1 0,0 2 0 0,-1-2 0 0,1 1-1 0,-3 0-2 16,3-1-2-16,0 3 1 0,-3-3 0 0,-1 0 0 0,1 0-2 15,0 0 0-15,-2 0-1 0,3 0 1 0,-3 0-1 0,2 0 2 0,2 0-1 16,-3 0 2-16,1 0 1 0,1 0 0 0,1 0 1 0,-3 0-1 15,3 0 0-15,1-3 1 0,-1 3-1 0,1-1-1 0,-1 0 2 0,1 1-1 16,1-2-1-16,1 1-1 0,-4-1-3 0,2-1-1 0,1 1-2 0,-1 0-2 16,2 0-1-16,-1 1-2 0,-1-1 0 0,-1 0-1 0,1 0 1 15,1-1 1-15,-3 0-2 0,1 0 2 0,-1 0-1 0,2 0 2 16,-4 1 1-16,3-1 1 0,-1 0 2 0,1 0 1 0,-1 2 1 0,-2-2 2 16,1 1 0-16,-2-3 1 0,2 3 0 0,-1-1-1 0,0 0 0 15,2-1-1-15,-1 1 0 0,-2-1 0 0,4 1 0 0,-4-2-1 0,2 1-1 16,1 1 0-16,-2-1 1 0,1-2-2 0,2 1 0 0,-2 1 0 15,-1-1 0-15,2-1-1 0,-1 2-1 0,-2-1 0 0,2 1-2 16,0-1-3-16,0 0 0 0,1 0 1 0,-2 0-1 0,1 0 0 0,0 1 0 16,0-1 0-16,0 0-1 0,1 0 1 0,-1 1-2 0,-1-1 0 0,1-1 1 15,-2 2 1-15,2-1 2 0,-2 0-1 0,3 2 0 0,-2-2-2 16,0-2-2-16,0 3-1 0,-1-1 0 0,0 0-1 0,0 0-2 0,0 1 1 16,1-1-1-16,0 1 2 0,-1-2 0 0,-1 1 0 0,-1 1 1 15,3-1-1-15,-3 2 1 0,1-2 2 0,-1-2 2 0,-1 2-1 16,2 2 0-16,0-1 2 0,-2-2 0 0,1 2 1 0,-1-1 0 15,0 1 0-15,0-1-1 0,0 1 0 0,2-3 0 0,-2 3 1 0,2 0 0 16,-2-1 2-16,0 2 0 0,1-2 1 0,-1-2 1 0,0 2 0 16,2 0 0-16,0 0 0 0,-2-2 0 0,0 4 1 0,2-2 0 15,-2 1 0-15,2-2-1 0,-2 1 0 0,0 1 0 0,0-1 1 0,0 1 0 16,0-1 0-16,0 0-2 0,0 0 1 0,0 0 0 0,0 0 0 16,0 1 0-16,0-2 1 0,0 2 0 0,0-1 2 0,0 1-1 0,0-2 0 15,0 1 0-15,0 0 2 0,0 1-2 0,0-2 1 0,-2 2 1 0,0-1 0 16,2 0 0-16,0-2 0 0,-2 1 2 0,2 0-2 0,-2-1 1 15,2-1-1-15,-1 1 2 0,1-3 1 0,0 3 1 0,-2 0-1 16,0 0 1-16,2-1 1 0,-1-1 3 0,1 1-1 0,-2 1 0 0,0-1 1 16,2 1 2-16,-1-1-1 0,-1-1 2 0,2 3-1 0,-1 1-2 15,-1-2 0-15,0 2 0 0,-1-2-1 0,2 2-2 0,-1 0 0 16,0 0-2-16,0 2-2 0,-2-1 0 0,1 1-3 0,2-2-4 0,-3 0-4 16,1 3-3-16,-2-1-8 0,2 0-9 0,-2 0-15 0,-1 0-18 15,-2 1-24-15,0-1-30 0,0 1-35 0,-2-1-41 0,-2 1-72 16,-2 0-89-16,2 1-93 0,-4 1-98 0,-2-2-51 0,1 0-26 0,1 2-7 15,-4-3 0-15</inkml:trace>
  <inkml:trace contextRef="#ctx0" brushRef="#br0" timeOffset="336550.7743">22415 14764 76 0,'-2'-1'380'16,"2"1"-57"-16,0 0-51 0,0 0-49 0,0-2-38 0,0 2-31 16,0 0-20-16,-1-2-17 0,1 2-12 0,0 0-7 0,0 0-11 0,0 0-13 15,0 0-12-15,0 0-14 0,0 0-9 0,0 0-10 0,0 0-8 16,0 0-5-16,0 0-5 0,0 0-4 0,0 0-4 0,0 0-1 0,0 0-5 16,0 0 0-16,0 0-2 0,0 0 0 0,0 0-3 0,0 0-1 0,0 0-2 15,0 0-1-15,0 0 2 0,1 0-1 0,1 0 0 16,0 0 0-16,0 0-2 0,1-1 1 0,2 0-3 0,-1 1-2 0,-3-2-2 0,4 1 0 15,-2 1 0-15,2-2 1 0,-1 1 0 0,1 1 0 0,-2-2 1 16,1 1 0-16,-1 1 3 0,0-2-1 0,0 2 1 0,0 0 2 0,-1 0 2 16,0 0 3-16,-2 0 3 0,0 0-1 0,0 0 0 0,0 0-2 15,0 0-1-15,0 0-2 0,0 0-4 0,0 0-1 0,-2 0-5 0,0 2-1 16,-2-2-4-16,0 1-3 0,1 1-6 0,-2-2-6 0,0 1-5 16,-4 1-5-16,3 1 0 0,-2-2 0 0,-4 0 4 0,2 3 3 0,-1-3 5 15,-2 1 3-15,-1 2 5 0,0-3 4 0,-1 1 5 0,0 1 7 0,0-1 6 16,3-1 8-16,-6 0 7 0,3 2 5 0,0-3 5 15,0 3 1-15,0-2 1 0,2-1 2 0,-2 1-1 0,2-1 2 0,-1 2 1 0,1 0-2 16,3-2 2-16,-2 1-1 0,4 1 1 0,-2-2 0 0,3 0 1 0,1 0 1 16,1 0 0-16,2 0-1 0,-1 0 2 0,0 0-1 0,2 0 0 15,1 0-3-15,1 0-2 0,0 0-2 0,0 0-3 0,0 0-4 0,0 0-2 16,0 0-1-16,0 0-2 0,0 0-3 0,0 0-1 0,1 0 1 16,1 0-2-16,1 0 1 0,-2 0 1 0,3 0 4 0,-1 0 3 15,2 0 5-15,-2 0 3 0,2 0 1 0,0 0 2 0,4 0 3 0,-5 0 1 16,4 0 0-16,-1-2 0 0,0 2 1 0,1-1 0 0,2 1 0 0,-3 0-3 15,2 0-4-15,-3 0-5 0,1 0-1 0,1 0-3 0,1 0-1 0,-5 0-2 16,3 0-1-16,-2 0 1 0,0 0-1 0,0 0 0 0,-1 0 1 16,-1 0 1-16,0 0 1 0,0 0 6 0,-1 0 4 0,-2 0 4 0,0 0 6 15,0 0 3-15,0 0 5 0,0 0 5 0,0 0 4 0,0 0 5 16,-2-2 2-16,2 0 2 0,-3 2 1 0,2 0-1 0,-3-1-3 0,3 1-4 16,-5 0-4-16,3 0-5 0,-4 0-4 0,2-1-3 0,-1 1-4 0,-1-3-2 15,-3 3-3-15,2 0-1 0,0-3-3 0,-3 3 1 0,1-1 3 16,1 0 1-16,0 1 3 0,-1-2 3 0,2 2 1 0,0-1 3 0,-1-1 3 15,1 0 1-15,1 1 1 0,2 1-2 0,-1-2 0 0,3 0-1 16,0 2-1-16,1 0-3 0,-1-2-2 0,2 2-3 0,1 0-3 0,0 0-2 16,0 0-4-16,0 0-5 0,1-1-5 0,1 1-5 0,-1-2-4 15,3 0-4-15,-3 2-7 0,2-1-4 0,2 0-6 0,0 1-4 0,-1-2-4 16,1 1-4-16,3 1-2 0,1-2-1 0,-1 1-3 0,2 1-1 0,1 0 1 16,0 0-2-16,0 0-1 0,3 0 0 0,-2 0 3 0,1 0-1 15,0 1 0-15,-1 1-1 0,2-2 1 0,-2 1 0 0,1 1 1 16,-4-2 1-16,1 1 3 0,1 0 3 0,-3-1 2 0,-2 2 6 0,1 0 6 15,-1-2 6-15,-2 1 6 0,0-1 9 0,0 2 10 0,-2-2 9 0,-2 0 9 16,0 0 7-16,0 0 7 0,0 0 4 0,0 0 1 0,-3 0 1 0,0 0-2 16,-2 0-1-16,-1-2-2 0,-1 2-2 0,1-1-1 0,-2 1-5 15,-1-2-6-15,-1 0-5 0,2 2-7 0,-2 0-5 0,1-1-5 0,1 1-1 16,-1-1-2-16,1 1 1 0,2 0-1 0,-1 0-6 0,2 0-9 16,2 0-13-16,0 0-16 0,0 0-20 0,-1 0-25 0,4 0-28 0,0 0-35 15,0 0-34-15,0 0-34 0,0 0-55 0,0 0-67 0,5 0-73 16,0 0-74-16,0 0-36 0,2 0-18 0</inkml:trace>
  <inkml:trace contextRef="#ctx0" brushRef="#br0" timeOffset="337784.1357">23137 15738 283 0,'0'0'329'0,"0"0"-46"0,0 0-49 0,0 0-35 0,0 0-26 0,0 0-20 16,0 0-14-16,0 0-10 0,0 0-4 0,0 0-5 0,0 0-3 16,0 0-4-16,0 0-5 0,0 0-6 0,0 0-5 0,0 0-5 0,0 0-4 15,0 0-2-15,0 0-3 0,0 0 0 0,0 0-1 0,0 0-2 16,0 0-1-16,0 0-2 0,0 0-1 0,0 0-4 0,0 0-2 0,0 3-5 16,0-3-3-16,0 0-4 0,0 0-3 0,0 0-4 0,0 0-4 15,0 0-3-15,0 0-3 0,0 0-4 0,0 0-4 0,0 0-2 0,-1 0-5 16,1 0-3-16,0 0-2 0,0 0-3 0,0 0-3 0,0 0-1 0,0 0-3 15,0 0-1-15,0 0-1 0,0 0-1 0,0 0-2 0,0 0-2 16,0 0 0-16,0 0-1 0,-2 0-1 0,2 0-1 0,0 0 0 16,-2 3 1-16,2-3-2 0,0 0 0 0,0 0 1 0,0 0 0 0,0 0 0 15,0 0 1-15,0 0 0 0,0 0 1 0,-1 1 0 0,1-1 0 0,0 0 2 16,0 0-1-16,0 0 1 0,-2 0-1 0,2 0 2 0,0 0 0 16,0 0 0-16,0 0 1 0,0 0 0 0,0 0 0 0,0 0-1 0,0 0 1 15,0 0 0-15,0 0 0 0,0 0 1 0,0 0-1 0,0 0 1 0,0 0 0 16,-1 0 1-16,1 0 0 0,0 0 1 0,0 0 0 0,0 0 1 15,-2 0 0-15,2 0 0 0,-2 0 0 0,2 0 1 0,0 0-2 0,0 0-1 16,0 0 0-16,0 0 0 0,0 0-3 0,-1 0 0 0,1 0-1 0,0 0-2 16,0 0-2-16,0 0-1 0,0 0-1 0,-2 0 0 0,0 1-1 15,2-1-1-15,0 0 0 0,-1 2 0 0,-2-2-1 0,2 0 0 16,-1 1-1-16,0 1 1 0,-1-2-1 0,2 2 1 0,-3-1-1 0,1-1 1 16,0 2-1-16,-2-2 0 0,-1 2-1 0,3 1 0 0,-2-2 1 0,0 0-2 15,1 2 1-15,-3 1 0 0,0-1-1 0,0-1 0 0,1 3 0 16,-2-2-1-16,1 1 1 0,-2 1-1 0,1-1-1 0,-2 2 0 0,1 0 0 15,1 2 0-15,-1-3 0 0,1 3 1 0,-5 0 0 0,4 0 0 0,-4 2 1 16,4-2 1-16,-4 3 0 0,0 0 1 0,2 0 3 0,-3 1 0 16,1 0 1-16,2 1 2 0,-3 0 2 0,0 2 2 0,0 0 2 0,-1 0 2 15,0 1 1-15,0 0 1 0,0-1 2 0,-3 3 2 0,-1 1 1 16,0-2 1-16,2 1 1 0,-4 1 2 0,-1 2 0 0,1-1 0 0,-2 1 0 16,-1-1-1-16,-3 2-2 0,1 0-2 0,0 2 1 0,-4-1-1 15,-2 1-2-15,2-1 0 0,-4 3-2 0,1-3-2 0,-2 2-1 16,2 1 0-16,-4-2-2 0,2-1 0 0,0 1 0 0,0-1-2 0,1 0 1 15,3-3-1-15,-3 2-1 0,4-3 0 0,2 0-2 0,0-2-2 0,2 0 0 16,4-1-1-16,0-2 1 0,1-1-1 0,4 0 0 0,0-1-2 0,2-2 2 16,1-3 1-16,4 2 2 0,1-3 0 0,0 0-1 0,2-1-2 15,2-1-5-15,1-1-5 0,0 0-9 0,1-1-12 0,-1-1-14 0,2 1-20 16,-1-2-19-16,2 2-23 0,1-2-31 0,-2 0-32 0,2 0-58 0,0 0-69 16,0 0-95-16,-2-4-108 0,2 1-60 0,0 0-32 0,0 0-11 15,-1-1 0-15</inkml:trace>
  <inkml:trace contextRef="#ctx0" brushRef="#br0" timeOffset="338651.0515">21473 16921 489 0,'0'-3'496'0,"0"0"-48"0,0 0-71 0,0 1-67 0,0 0-63 0,0 1-38 16,-2-1-27-16,2-1-17 0,0 3-13 0,0 0-10 0,0 0-7 15,0 0-7-15,0 0-5 0,0 0-5 0,-1-2-4 0,1 2-7 0,0-2-10 16,0 2-5-16,0 0-8 0,-2 0-4 0,2 0-6 0,-2 0-3 16,2 0-5-16,-3 0-3 0,2 0-4 0,-1 0-5 0,0 0-7 0,-1 0-6 15,-2 0-7-15,-1 2-4 0,2 0-7 0,-3 1-2 0,1 0-6 0,-2 0-2 16,-1 1-3-16,-3 1-2 0,1 1-2 0,-3-1 0 0,3 5 0 15,-5-2 0-15,3 1 3 0,0 3 3 0,-2 1 2 0,0 0 3 16,2 1 1-16,-4 0 4 0,4 2 1 0,-3 1 3 0,2 0 1 0,-2 0 2 16,3 3 1-16,-1-3-1 0,1 3 0 0,0 0-1 0,1-2-2 0,1 1-1 15,1 0-3-15,0 1-1 0,1-1-2 0,1 0-2 0,4-2-4 16,-4 3-2-16,5-3-2 0,0-1-2 0,-1 0-2 0,4-1-2 0,0 0-2 16,0-2 0-16,0 1-2 0,4-2 0 0,1 0 2 0,-2 0 0 0,3-2 0 15,0 0 2-15,2-1 0 0,0-1 0 0,1-1 2 0,-1 0-1 16,4-1 1-16,-2-1-3 0,2-1-3 0,-1-1-2 0,1 0-3 15,3-1-5-15,-3-1-7 0,-1 1-6 0,2-2-6 0,1-2-7 0,-3 1-6 16,2-1-6-16,-1 0-7 0,-2 0-3 0,2-1-3 0,-2 0-1 0,0-2-1 16,0 2-1-16,-1-1 4 0,-3 0 3 0,0-1 6 0,3 1 6 15,-4-3 5-15,0 2 6 0,-2-2 4 0,1-1 7 0,-1 3 6 0,-2-5 4 16,4 3 4-16,-5-2 4 0,1 2 4 0,-1-3 3 0,0 2 3 0,0-1 1 16,-1-2 2-16,1 4 1 0,-5-2 1 0,4 0 1 0,-1 0 1 0,1 0 2 15,-3 2-1-15,1-2 3 0,0 2 0 0,-2 1 0 0,2-1 0 16,-2 1-2-16,-1 0 0 0,1 1-2 0,1 1-2 0,-1-1-2 15,-2 2-3-15,1-1-1 0,-2 1 0 0,0 1-2 0,0 1-2 0,-1-1 0 16,-1 0-2-16,1 2 0 0,-3 0 1 0,2 2-3 0,-1 0-4 16,-2-1-4-16,0 3-8 0,1-1-7 0,-1-1-11 0,0 3-13 0,1-1-14 15,-1 2-19-15,-2-2-19 0,2 3-21 0,0 0-22 0,0-1-22 0,1 1-22 16,-2 1-29-16,2-1-30 0,-2 3-43 0,3-1-50 0,2-2-56 16,-1 0-56-16,2 3-32 0,-1-5-18 0,1 3-3 0</inkml:trace>
  <inkml:trace contextRef="#ctx0" brushRef="#br0" timeOffset="339750.2779">21669 16926 155 0,'-2'-2'230'0,"0"1"-20"0,2-1-20 0,0-1-18 0,-1 2-18 0,-1-1-16 16,2-1-14-16,0 2-11 0,0 0-9 0,-1-1-5 0,1-1-5 0,0 1-4 16,0 1-5-16,0-3-2 0,0 4-3 0,0 0-3 0,0-3-5 15,0 3-4-15,0-4 0 0,0 3-1 0,0-1 2 0,-3 0-1 0,3-1-4 16,-2 3-2-16,2-2-3 0,0 0 0 0,0-1-2 0,0 0 0 16,0 0 2-16,0-1-2 0,-1 2-2 0,1-2 1 0,0 0-1 0,0 0-2 15,-2 1-5-15,0-1-1 0,2-1 0 0,-1 2 1 0,-1-1-3 0,2 1-3 16,-1-2-1-16,1 3-4 0,-4-5-3 0,3 2-3 0,-1 2 0 15,1-2-3-15,-3 0-1 0,1 1-1 0,-1-2-3 0,1 1-2 0,-2 1-5 16,2-1-1-16,-2-1-1 0,2 0-2 0,-2 2-1 0,-3-2-1 16,3 2 0-16,-1-3-1 0,-2 2-1 0,1 2-1 0,-2-2-1 0,1 0-1 15,0 1 0-15,-2-2 0 0,0 3 2 0,0-2 1 0,0 1 2 0,-3 1 1 16,1 0 2-16,0 0 0 0,-1-1 2 0,-1 3 0 0,1-1 1 16,-2 0 2-16,0 2 3 0,-2-1 0 0,3-1 3 0,-3 2-1 0,0 0 2 15,0 0 1-15,1 0 0 0,-3 2 1 0,1-1 1 0,2-1 0 16,-3 2-1-16,1 0-1 0,-1-1-1 0,2 3-2 0,0-1-1 0,-4 0-3 15,3 0-1-15,-2 1-2 0,1 1-2 0,2 1-3 0,-4-2 0 16,4 2-4-16,-4 1-1 0,2 0-1 0,3 1-2 0,-2-1-1 0,0 0 0 16,-1 2 1-16,0-1-1 0,3 2 0 0,-3-1 0 0,3 1 1 0,-1 2-2 15,1 0 0-15,-1-1 0 0,0 1-1 0,2 2 0 0,-2-2-1 16,3 2 0-16,-2 1 0 0,3 1 1 0,-2-1 1 0,2 2 0 0,2-2 1 16,-5 4 2-16,5-1 1 0,-1 1 2 0,0 0 2 0,3-2 2 15,-4 3 2-15,5-1 1 0,-1 0 2 0,-1 1 2 0,2 1 0 0,0-2 0 16,3 0 0-16,-2 0 0 0,2 1 0 0,0 0-1 0,1-1 0 0,-1 0 0 15,1 1-2-15,3-3 1 0,-1 2-1 0,1 0 0 0,1-1 2 16,0 1 0-16,0-2 1 0,0 1 2 0,0 2 1 0,1-5 1 0,2 2 1 16,-1 2 0-16,3-1 2 0,-2-2-1 0,2-1-1 0,0 2 1 0,1-1 0 15,0 1-2-15,1-2 1 0,-1-1-2 0,2 1-2 0,1-1-1 16,-1 1-1-16,0-1-1 0,1-1-2 0,3 1-1 0,-3-2-2 0,2 1 0 16,0-2-1-16,1 1 0 0,0 0 1 0,-1-2-2 0,3 1 0 15,-1-1 0-15,0 0 0 0,1 0 0 0,0-2 0 0,2 1 0 0,-2-1 1 16,3-1 0-16,-2 3 1 0,0-3-1 0,2-1 1 0,0 2 1 15,-3-2 0-15,5 0 0 0,-2-2 0 0,-1 0-1 0,1 1 0 0,-1-3 0 16,3 3 1-16,0-1-2 0,-1-3-2 0,0 1 0 0,-2 0-2 0,3-2 0 16,2 3-2-16,-4-3-1 0,4 0-2 0,-4 0-1 0,2-3 0 15,1 3-1-15,-2 0-2 0,3-2 0 0,-3 0-1 0,0 1-1 16,1-3-1-16,-1 1 1 0,0 1-1 0,3 0-1 0,-5-1 2 0,4 0-1 0,-4 0 3 16,3-1-1-16,0 1 2 0,-2-2 2 0,2 2 1 0,-3-1 0 15,3-1 2-15,-3 2 0 0,1 0 2 0,0-2 1 0,0 0 2 0,-2 0 2 16,0 0 0-16,0 1 2 0,0-1-2 0,-2 0 0 0,0 0 0 15,0 0 0-15,0 0 1 0,-1-1 1 0,1 1-1 0,-2-1 0 0,0 0 0 16,0 0 0-16,-1-1-1 0,-1 0 1 0,0 0 1 0,1 2 1 0,-2-3-1 16,1 0 2-16,-1 1 0 0,0-2 2 0,0 0 1 0,0-1 0 15,-2 0 2-15,-1 0 3 0,2-1 4 0,-1-1 1 0,0 0 2 0,0-3 4 16,-1 2 1-16,0-1 2 0,0-1 1 0,0-2 2 0,-1 1 1 16,-1-1 0-16,2-2 1 0,-2 0-2 0,0-1-1 0,1 0-3 0,-1-1-3 15,0-1-3-15,-1 0-4 0,-1-2-6 0,4 1-3 0,-4 0-4 16,1-4-4-16,-1 4-4 0,-1-4-4 0,2 2-4 0,-2-2-3 0,0 1 0 15,0-1-5-15,-2 0-9 0,1-1-14 0,-1 1-16 0,-1 1-19 16,-3-1-21-16,1 0-22 0,-4 1-25 0,-1 1-26 0,-2-1-29 0,-4 2-37 16,-5 0-37-16,-2 2-73 0,-4-1-94 0,-5 2-97 0,-4 2-100 0,-7 1-46 15,-4 1-17-15,-9 1 1 0,-4-1 10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0:41:41.545"/>
    </inkml:context>
    <inkml:brush xml:id="br0">
      <inkml:brushProperty name="width" value="0.05292" units="cm"/>
      <inkml:brushProperty name="height" value="0.05292" units="cm"/>
      <inkml:brushProperty name="color" value="#FF0000"/>
    </inkml:brush>
  </inkml:definitions>
  <inkml:trace contextRef="#ctx0" brushRef="#br0">6569 7703 384 0,'-2'0'466'0,"2"0"-79"0,0 0-124 0,-1-3-69 0,-1 2-43 16,2 1-27-16,0 0-16 0,0 0-9 0,0-1-5 0,0-1-3 16,0 2-2-16,0-1-4 0,0 1-4 0,0-4-5 0,0 4-8 15,0-1-6-15,0 1-6 0,0 0-3 0,0 0-2 0,0 0-3 0,0 0-3 16,0-1-4-16,0 1-5 0,0 0-4 0,0 0-3 0,0 0-5 15,0 0-3-15,0 0-6 0,0 0-3 0,-2 1-6 0,1 0-5 16,1-1-6-16,-2 2-5 0,2 0-6 0,-1-2-5 0,1 1-3 0,0 2 0 16,0-2 1-16,0 2-2 0,0 0 1 0,1 1 2 0,-1-1-1 15,2 2 3-15,1-1 1 0,-1 2 2 0,1 1 2 0,1-1 4 0,-1 2 3 16,2-1 5-16,-2 1 3 0,2 1 2 0,-1 0 0 0,0-1 2 16,0 0-1-16,1 1 3 0,0 0-1 0,0 0 1 0,0-1 2 0,1 0 1 15,-1 0 0-15,1 0 2 0,-1-2 0 0,0 1 1 0,0-1 0 16,-1-1 0-16,4-1 3 0,-3 1 2 0,0-2 3 0,-1 0 4 15,1 0 4-15,0-2 5 0,2 1 3 0,0-2 3 0,-1 0 4 0,1-2 2 16,2 1 1-16,1-1 1 0,-1-1 1 0,2 0 1 0,0-1-3 0,2-1-2 16,1-1-3-16,1 0-2 0,0-1-6 0,3 1-2 0,-1-2-5 15,-1 0-5-15,4 0-3 0,-1 2-4 0,-1-3-3 0,2 3-2 16,-1-2-4-16,0 2-1 0,0 3-2 0,1-4-3 0,0 2-1 0,0 3-2 16,-2-1 0-16,2-1-3 0,-1 1-2 0,-1 3-1 0,0-2-1 15,1 2-1-15,-1 0 0 0,-1 2 0 0,-1-2-1 0,3 3 2 16,-3-2 0-16,1 2-2 0,-1 1 1 0,0-1 1 0,1 0 0 0,-3-1 0 15,2 3 2-15,0-2 2 0,-3 0 1 0,2 0 1 0,0 0 3 16,0 0 1-16,0 0 2 0,0 0 1 0,0-1 2 0,-1 1 0 0,2-2 3 16,-2 1 1-16,0-2 0 0,2 1 1 0,-2-1 0 0,2 0 0 15,-2 0 0-15,2 0 0 0,-3 0-1 0,4-1 0 0,-4 1-1 0,2-2 0 16,0 1 0-16,0 1-1 0,0-2-1 0,1 1 1 0,-2-1-1 16,0 1 2-16,2-1 0 0,-2-1 0 0,0 1-2 0,2 1 1 0,-2-2 1 15,0 2-2-15,1-1 1 0,-1-1 1 0,-1 0-2 0,1 3 1 16,0-5 0-16,-1 3-1 0,1-1 0 0,0 1-1 0,0 0 0 0,-1-1-1 15,1 3 0-15,-1-4 1 0,0 3-2 0,2-1-1 0,-2 0 0 16,0-1-1-16,0 2-1 0,0 0-1 0,-1-2-2 0,-1 3 0 16,1 0-1-16,0 0 0 0,-2 0-2 0,0 0-1 0,1 0-1 0,0 0-1 15,-3 0 0-15,2 3 1 0,0-2-1 0,0 0 0 0,-2 2 0 16,0-1-1-16,3 1 2 0,-3 1 3 0,3-1-1 0,-2-2 1 0,1 2 2 16,-2 0-1-16,4-1 3 0,-2 3 1 0,0-3 1 0,0-1 1 0,2 2-1 15,-3-1 1-15,2-1 0 0,0 2-1 0,3-3 0 0,-3 1-1 16,-1 1 0-16,2-2-1 0,1 0 0 0,-3 0-3 0,2-2-1 15,-1 1-1-15,3 0-2 0,-1-1-2 0,-1-1 1 0,0 0-1 0,2 0 0 16,-1 3-2-16,0-5 1 0,0 3 1 0,0-3 0 0,-1 3-2 16,2-1 1-16,-2-1-1 0,1 1 1 0,-2 0 1 0,2 0 0 15,-1-1-2-15,-2 4 2 0,2-3 0 0,1 1 1 0,-3 1-1 0,0-1 0 16,0 2 0-16,1 0 1 0,0 0 0 0,0 0 0 0,-1 0 1 16,2 0 0-16,-2 2 0 0,2-1-2 0,0-1 0 0,0 2-1 0,-1 1-2 15,0-3 1-15,1 3-2 0,0-1 1 0,1 0-1 0,-1-1-1 16,1 1 0-16,1 1 0 0,-1-2 0 0,0 2 0 0,2 0 1 0,-2-3 2 15,3 1 1-15,-2-1 1 0,3 1 4 0,-2 1-1 0,2-2 1 16,-2 0 1-16,3 0 2 0,-1 0 2 0,-2 0 2 0,4 0 1 16,-3 0 0-16,1-2 0 0,-1 1 0 0,1 1 0 0,1-1 1 0,-1 1 1 15,0-3-1-15,-1 3 0 0,1-4 0 0,-1 3 0 0,0-1-2 16,0 2-2-16,0-2 0 0,-2 2-1 0,0-1-2 0,-1-1 1 0,2 2-1 16,-3-1 1-16,-1 1-2 0,3 0 1 0,-1 0-2 0,-1 0 0 15,1 0 0-15,-2 0 2 0,3 0 0 0,-2 1 1 0,1-1 0 0,0 2 1 16,0-1 1-16,-1-1-1 0,1 0 1 0,1 2 1 0,-1-2 0 15,1 0 0-15,1 0 1 0,0 0-1 0,0 0 0 0,0 0-1 16,0 0 1-16,2 0 0 0,-3 0-1 0,3 0 0 0,-2 0 1 0,2 0-2 16,-2 0 1-16,0 0-1 0,-2-2-2 0,4 2 1 0,-4-1-1 15,3 1 0-15,-2-2 0 0,0 2-1 0,-1 0 0 0,1 0-1 0,0 0 2 16,-2 0 1-16,1 0-1 0,0 0 2 0,0 0 1 0,-2 0 0 16,0 0 2-16,1 0 1 0,0 0 0 0,0 0 1 0,-1 0 0 15,1 0 3-15,0 0 0 0,1 0 1 0,1 0-1 0,-3 2 0 0,3-1 1 16,-3-1-1-16,2 0 1 0,1 0 1 0,-1 0-2 0,2 2 1 15,-2-2 0-15,1 0-1 0,-1 0 1 0,0 0 0 0,1 0-2 0,0 0 1 16,0 0-1-16,-1 0 1 0,1 0-1 0,1 0 1 0,0 0-2 0,-2 2-1 16,4-1 2-16,-4-1-1 0,3 0-1 0,-2 1 0 0,3 2 1 15,-2-3-1-15,2 0 0 0,-3 3-2 0,4-3-2 0,-4 1-3 16,3-1-2-16,1 1-4 0,-1 1-1 0,0-2-3 0,-1 1-3 0,1 1-2 16,1-2-2-16,-2 2-3 0,0-2-2 0,1 3-1 0,-1-1-1 15,0-2-1-15,1 2 2 0,0-1 2 0,1-1 3 0,-4 3 1 16,3-3 2-16,-1 2 3 0,1-1 3 0,-2-1 1 0,2 2 2 0,-2-1 1 15,0-1 3-15,1 1 0 0,-2 1 2 0,1-2 0 0,0 0 1 16,-2 0 0-16,1 0 0 0,-1 0 0 0,-2 0 2 0,3 0 0 0,-3 0 0 16,2 0 1-16,-4-2-1 0,1 1 0 0,2 1 0 0,-2-1 0 15,1-1-1-15,0 2 2 0,-1-1 1 0,-1-1 0 0,2 2 1 16,-3-1 1-16,2-1-2 0,0 2 0 0,0-1 0 0,-2-1 0 0,3 2 0 16,-2 0 1-16,1-2 0 0,-2-1-1 0,3 3 1 0,-3-2-1 0,0 2 1 15,1-2 0-15,-1 1 0 0,0 1 0 0,0-2 1 0,1 1-1 16,-1 1 1-16,0-1-1 0,0 1-1 0,-2-3 0 0,-1 3-1 0,0 0 1 15,1 0 0-15,-1 0-1 0,1 0-1 0,-3 0-1 0,2 0 0 16,-2 0-2-16,1 0 1 0,-1 0-2 0,0 3 1 0,0-3-2 16,1 1 0-16,-2-1-3 0,1 1-3 0,-1 1-4 0,1-2-6 0,0 1-6 15,-1 1-7-15,0-2-8 0,-1 2-9 0,2-2-10 0,-1 0-13 16,1 3-13-16,-1-1-14 0,2-2-16 0,-1 0-19 0,1 2-24 0,-1-1-25 16,0 1-26-16,0-1-23 0,0 2-38 0,-1-3-44 0,3 2-29 15</inkml:trace>
  <inkml:trace contextRef="#ctx0" brushRef="#br0" timeOffset="1283.5772">11692 7908 156 0,'-4'-2'470'0,"1"2"-42"16,2-1-71-16,-1-1-70 0,0 2-70 0,-1-1-39 0,3-1-24 16,-1 1-13-16,-1-2-12 0,2 1-5 0,0 1-5 0,0-1-4 0,0-1-5 15,0 2-2-15,0-1-2 0,0 0-5 0,0 1-5 0,0 1-5 16,0 0-4-16,0-1-5 0,0-1-6 0,0 2-4 0,0 0-5 15,0 0-5-15,0 0-6 0,0 0-6 0,0 0-6 0,0 0-5 0,0 0-7 16,0 0-5-16,0 0-5 0,0 0-7 0,0 0-5 0,0 0-5 16,0 0-6-16,0 0-4 0,0 0-1 0,0 0-5 0,0 0 0 0,2 0-1 15,-1 0-1-15,2 2 2 0,-1-1 0 0,1-1 0 0,0 1-1 0,2 1 3 16,-1 0 2-16,0-1 1 0,2 2 1 0,1-1 3 0,-1-1 1 16,2 1 2-16,1 1 3 0,-1-2 0 0,0 1-1 0,0-1 1 15,5 2-2-15,-4-1-3 0,4-2-1 0,-2 3-4 0,3 0-3 16,0-2-4-16,-1 0-4 0,3 2-2 0,-2-1-4 0,2 0-2 0,0-1-3 15,-1-1-1-15,0 1-3 0,2 2 1 0,-1-3-2 0,1 0 3 16,0 0 1-16,-2-3 2 0,2 2 3 0,-2 1 4 0,0-1 2 0,1-1 2 16,-2 0 3-16,1-1 0 0,0 2 3 0,-2 0 1 0,0-2 1 15,2 0 1-15,-2 3 1 0,1-3 0 0,-2 0 0 0,1 1 1 16,-1-1-1-16,-1 2 1 0,1-2-1 0,0 0 0 0,0 1 1 0,-2-1 0 16,1 0 1-16,0 2-2 0,-2-2 0 0,3 1-1 0,-2-1-4 15,1 2-5-15,-2-1-9 0,1 2-12 0,-2-5-13 0,2 5-16 0,1-2-17 16,-2 0-24-16,-1 1-27 0,2 1-46 0,2-2-56 0,-2 1-70 15,-2 1-79-15,3-1-64 0,-2-2-55 0,-1 0-25 0</inkml:trace>
  <inkml:trace contextRef="#ctx0" brushRef="#br0" timeOffset="15306.3704">13805 9890 279 0,'-2'0'472'0,"1"0"-1"0,-1 3-86 0,0-3-129 16,2 0-79-16,-2 0-53 0,2 0-32 0,-2 2-19 0,2-2-11 16,0 0-8-16,0 0-5 0,0 0-7 0,0 0-2 0,0 0-5 15,0 0-5-15,0 0-6 0,0 0-5 0,0 0-7 0,0 2-2 0,0-1-2 16,2 1 2-16,0-2 3 0,-2 2 1 0,2-1 5 0,-2-1 3 16,2 2 3-16,-1-1 3 0,2-1 1 0,-1 1 2 0,-2 2 1 0,3-3-1 15,0 0 1-15,-3 0-3 0,2 2-2 0,0-1-2 0,-1-1-4 16,-1 2-2-16,4-1-2 0,-3 2-2 0,1-1-3 0,0-1-2 15,0 1-1-15,1 0-2 0,-1 0 0 0,1 0 0 0,0 1-2 0,0 0 2 16,1 0 1-16,-1-1 0 0,4 1 1 0,-2 1 2 0,0-3 1 16,2 1 2-16,-3 3 2 0,4-3 2 0,0 1 1 0,2 1 2 0,-4-4 3 15,5 3 1-15,-2-1 0 0,1 0 2 0,2-2 0 0,-2 0-1 16,3 0-1-16,1 0-1 0,-3 0-3 0,3-2 0 0,0 0-1 16,0-1-2-16,-1 1-4 0,0-1-1 0,3 1-3 0,-3 0-1 0,1-3-1 15,-2 3-3-15,1-1 0 0,-2 1-2 0,0-1-1 0,3 2-1 16,-4 0 1-16,1-1-4 0,-2 1 0 0,1-1-1 0,-2 2-2 0,1 0 0 15,-1 0-2-15,-1 0 0 0,-1 0-1 0,3 2-1 0,-3-1 0 16,-1 1 0-16,2-1 0 0,0 2 0 0,-2 0 0 0,1 0 0 16,3-1 3-16,-3 3-1 0,1-1 1 0,2 1 2 0,-3 0 0 0,0 0 2 15,5 1 0-15,-3-2 0 0,0 1 2 0,1-1 1 0,-1 1 1 16,0-1 1-16,2-1 2 0,-1 2-1 0,1-2 3 0,0-1 0 0,0 0 1 16,-2-1 0-16,4 1-1 0,-2 0 1 0,1-2 0 0,-1 0-1 15,2-2-3-15,-2 0 0 0,4-1-3 0,-3 1-1 0,2 0-1 0,0-1-1 16,-1-1-1-16,2 0 0 0,-2 0-3 0,0 1 1 0,2-3 0 15,-2 3 1-15,0-1-2 0,1 0 2 0,-2-1 1 0,0 1 1 16,-1 1 0-16,-1-2-2 0,2 1 1 0,-3 1-1 0,0 1-1 0,-1-1-1 16,1 1 1-16,-1 0-3 0,-1 1-1 0,-1-1-1 0,1 2-1 15,-1 0-1-15,-2 0 1 0,2 0-1 0,0 0-1 0,-2 0 2 0,3 2 0 16,-3-1 0-16,2-1 0 0,-2 2 1 0,2 0 1 0,0-1 1 16,0 1 3-16,1 0-1 0,0 1 2 0,0-1 0 0,-1 0 2 15,2 1 0-15,0-1 1 0,-2-2 0 0,3 3-1 0,0-1 0 0,0 0-1 16,-2-2-2-16,2 0-1 0,0 0-2 0,3 0-1 0,-3 0-3 15,2-4-2-15,-1 4-3 0,0-3-3 0,1 1-3 0,2-1 0 16,-2-1-2-16,0-1 0 0,2 2 1 0,-2-2 1 0,-1 1 1 0,4-1 2 16,-4-1 1-16,-1 2 1 0,3-1 2 0,-3 1 3 0,0-1 3 15,0 2 2-15,1-1 2 0,-2 1 1 0,-1 0 0 0,1-1 2 16,-3 1-1-16,2 3 2 0,1-2 0 0,-2 0 1 0,-2 1-2 0,2 1 1 16,-2 0 0-16,1 0 1 0,1 0 0 0,-2 0 0 0,2 1 1 0,-2 1 1 15,2 0-2-15,0 1-1 0,-1-3 1 0,2 4 0 0,-1-1 1 16,0 0 1-16,0 0 0 0,0 1 2 0,1-1-1 0,-1 0 0 15,1 0 0-15,-1-1 2 0,1 1 0 0,-1-1 2 0,3 2 1 0,-2-1 1 16,0 0 1-16,1-2-2 0,0 1 1 0,1-1-1 0,-1 0-1 16,1-1-4-16,1 0-1 0,-1 0-2 0,0 0-1 0,0 0-2 0,3-1 0 15,-1 0-2-15,-1-1-1 0,0-1 1 0,1 2-1 0,-2-1-1 16,4-1 1-16,-4 0 1 0,0 2 0 0,1-2 1 0,0 1 2 16,-1-1 1-16,0 2 0 0,1-1-1 0,-1-1 1 0,0 3 0 0,-2-3 0 15,3 2-1-15,-1-2 1 0,0 3 0 0,2-1 0 0,-4-1-1 16,4 2 1-16,-2-2 0 0,1 1 0 0,-1 1-1 0,0 0 2 0,0 0 0 15,1 0 2-15,-1 0 0 0,0 0 0 0,3 0 1 0,-1 0 0 16,-1 0 1-16,0 0 1 0,1 0-1 0,-2 0 0 0,3 0 2 16,-2 0-1-16,1-2 2 0,-2 0 0 0,1 2-2 0,-1 0 1 0,0-3-1 15,0 3 1-15,1 0 0 0,-1 0 1 0,-1-2-1 0,-1 2 2 16,2-2 2-16,-3 1 2 0,0 1 3 0,-1 0 1 0,1 0 1 0,-2-2 2 16,2 2 3-16,-2 0 0 0,-2 0 2 0,3 0 0 0,-3 0 0 15,1 0-2-15,0 0 0 0,-2 0 0 0,0 0-3 0,0 0-3 0,0 0-1 16,0 0-3-16,0 0-4 0,0 0-6 0,0 0-10 0,0 0-12 15,0 0-16-15,0 0-21 0,0 0-22 0,0 0-36 0,0 0-43 16,0 0-55-16,0 0-58 0,0 0-75 0,0 0-81 0,0 0-51 0,0 0-32 16,0 0-15-16</inkml:trace>
  <inkml:trace contextRef="#ctx0" brushRef="#br0" timeOffset="16744.768">15774 9939 191 0,'-1'0'388'0,"-1"0"-48"0,2 0-65 0,-3-2-45 16,3 2-37-16,-1-1-25 0,-1-1-21 0,2 2-13 0,0 0-9 15,0 0-9-15,0 0-7 0,0 0-8 0,0 0-8 0,0 0-9 16,0 0-5-16,0 0-7 0,0 0-7 0,0 0-7 0,0 0-5 0,0 0-5 15,0 0-5-15,0 0-4 0,0 0-4 0,0 0-5 0,0 0-4 16,0 0-4-16,0 0-4 0,0 0-2 0,0 0-4 0,0 0-3 0,0 0-2 16,3 0-1-16,0 0-3 0,-1 0 1 0,1 0-3 0,0 0 1 15,0 2-1-15,1-2 1 0,0 1 1 0,0-1-5 0,0 0-2 16,4 0-11-16,-2 0-14 0,2 0-19 0,-1 0-23 0,2 0-35 0,1 0-42 16,-1-1-61-16,4-1-66 0,-4 2-82 0,2-1-86 0,3-1-46 15,-1-1-28-15,0 1-9 0</inkml:trace>
  <inkml:trace contextRef="#ctx0" brushRef="#br0" timeOffset="25599.7342">13805 10056 67 0,'0'0'451'0,"0"0"-55"15,0 0-85-15,0 0-71 0,0 0-58 0,0 0-38 0,0 0-26 16,0 0-17-16,0 0-11 0,0 0-6 0,0 0-2 0,0 0-3 16,0 0-3-16,0 0-4 0,0 0-4 0,0 0-3 0,0 0-4 0,0 0-2 15,0 0-2-15,0 0-1 0,0 0 2 0,0 0-1 0,0 0 0 16,0 0 0-16,0 0-1 0,-2 0-1 0,2 0 0 0,-3 0 0 0,3 0-1 16,0 0 1-16,0 0-1 0,-2 0 2 0,2 0-1 0,0 0 2 15,0 0 0-15,-2-1 3 0,2 1 2 0,0 0 2 0,-2-2 2 0,2 2 0 16,0-1-3-16,0-1-3 0,0-1-2 0,0-1-5 0,0 1-5 15,0 1-4-15,0-3-4 0,0 0-4 0,0 1-5 0,0-2-5 16,0 0-5-16,0 0-5 0,0-1-6 0,0-1-3 0,0 2-2 0,0-2 0 16,0-1-1-16,0 1 1 0,0-1-1 0,0-1 1 0,0 3-2 15,0-3 1-15,0 1-2 0,0 0-1 0,0-2-1 0,0 1-1 0,0-1 1 16,0 1-2-16,0-1-3 0,-1 1-2 0,1-2-3 0,-2-1-3 16,0 1-3-16,2 0-1 0,-1-1-3 0,-1 0-2 0,2-2 0 15,-2 0-2-15,2 0 0 0,-1 0-1 0,-1 0-1 0,2-1-1 16,-1-3 1-16,-1 2 1 0,2 0 3 0,-2-1 2 0,2 0 0 0,-1-1 4 15,1 1 0-15,0-1 1 0,0 2 2 0,0-2 0 0,0 1 2 0,0 0 1 16,0 1 1-16,0 2 1 0,0-2 2 0,0 2 1 0,0 1 0 16,0 0 1-16,0-1-1 0,0 3 1 0,0-1 0 0,0 3 1 15,0-2 0-15,0-1 0 0,0 3 1 0,0 0 1 0,0-2-1 0,0 4 0 16,1-1-1-16,-1-2 1 0,0 3 0 0,2-2 0 0,-2 1-1 16,0 2 1-16,0-1 0 0,2 1 1 0,-2-1-2 0,1 1 1 0,-1 1 0 15,2-1 0-15,-2 1 1 0,1-1-1 0,-1 0 1 0,2 2 1 16,-2-2 3-16,2 2 1 0,-1 1 2 0,-1 0 2 0,0-1 1 15,0 2 1-15,2-1 0 0,0 1 1 0,-2 1 1 0,0-1 1 16,1 2-1-16,-1-1 2 0,0 1-1 0,2-1 0 0,-2 2-2 0,2 0-1 16,-2-2-1-16,0 2-1 0,2-1-1 0,-2 1-2 0,0 0 0 0,0 0-2 15,2-1-1-15,-1 0 1 0,-1 1-2 0,2-2 1 0,-1 2-1 16,-1 0 1-16,2-1-1 0,1-1-1 0,0 2-1 0,-1-2 0 16,1 1-1-16,1 1-1 0,-1-2-1 0,3 1 1 0,-2-3-1 0,3 4 0 15,-1-2-1-15,5-1 1 0,-3 1-1 0,0 0 1 0,3-1-1 16,2 3 2-16,-2-4 0 0,5 3 0 0,-4-1 2 0,6 0 1 0,-2-1 1 15,2 2-2-15,3 0 0 0,0-2-1 0,1 3-1 0,3-2-3 16,0 2-1-16,2-1-2 0,-1-1-2 0,2 2-4 0,2-1-3 0,0 1-3 16,2 0-3-16,-1 0-3 0,1 0-1 0,2 0-2 0,1 0-2 15,-2 0 1-15,-1 0-1 0,1 0 0 0,1 0-2 0,-3 0 1 16,1 0 2-16,-1 0 0 0,-1 0 2 0,-3 0 2 0,2 0 1 0,-3 0 2 16,1 0 0-16,-2 0 1 0,-2 0 2 0,2-2 1 0,-1 2 1 15,-1-2 1-15,0 2 1 0,1-1 1 0,-1 0 3 0,1-2 0 0,1 1 2 16,-3 1 2-16,4-2 1 0,-3 0 1 0,1-1 3 0,-2 2-1 15,2-1 2-15,0 0 1 0,-1 0 2 0,-1 0 1 0,-1-1 1 0,1 2 0 16,-2-1-1-16,-2-1 1 0,2 4-2 0,-2-3-2 16,-1 1 1-16,0 0-1 0,-2 1 1 0,0-1-1 0,0 0-1 0,-2 2 1 15,1-1 0-15,-1-1 0 0,1 2-1 0,-3 0 1 0,3 0 0 0,-3 0 0 16,0 0-1-16,0 0 1 0,0 0 1 0,-3 0 0 0,3 0-1 16,-3 0 1-16,0 0-1 0,3 0 1 0,-5 0 0 0,2 0 1 0,-1 2-1 15,0-2 1-15,-2 0 0 0,2 0 0 0,-3 1 0 0,0-1 0 16,0 0 1-16,-2 0 0 0,2 0-1 0,-1 2 1 0,-1-2-1 15,-2 2 2-15,2-2-2 0,-2 0 1 0,0 0-1 0,1 0 1 0,-1 0-2 16,0 0 2-16,0 0-1 0,0 0 0 0,0 0-1 0,0 0 1 16,0 1-1-16,0-1 1 0,2 0 0 0,-2 0 1 0,2 2-1 0,-2 0 1 15,1-2 0-15,1 0 0 0,-1 3 0 0,1-3 3 0,1 0-1 16,-1 0 1-16,1 0 2 0,0 0 1 0,2 0 0 0,-2 2 0 16,0-2 1-16,0 0 1 0,2 0 1 0,-2 0 1 0,2 0 1 0,-2 0 1 15,3 0 2-15,-3 0 1 0,2 0-2 0,0 0 2 0,-2 0 0 16,1 0 0-16,-3 0 1 0,2 0-2 0,2 2 1 0,-4-2 0 0,2 0 0 15,-1 1-2-15,0 1-1 0,-1-2-2 0,2 2-1 0,-1-2-1 16,0 0-1-16,-1 3 0 0,3-2-2 0,-3-1 0 0,-1 1 0 16,2 1-2-16,-1-2 1 0,2 1-2 0,-1 1 0 0,-1-2 1 0,2 3 0 15,-1-1 1-15,0-1-1 0,-1 0 1 0,3 2-1 0,-3 0 1 16,2 0-1-16,1 0 1 0,-3 2 0 0,2-3 1 0,2 3 0 0,-1 0-1 16,1-1 2-16,-1 2-1 0,0 1-1 0,0-2 2 0,0 2-1 15,1 1 0-15,-1 0 0 0,0-1 1 0,1 2 0 0,-2 0-1 16,2 0 1-16,-1 0 0 0,1 2 0 0,0-2-1 0,-2 2 1 0,2 0 0 15,-2-1 1-15,0 0 0 0,2 3 1 0,-2-2-2 0,3 1 2 16,-1 1-1-16,-2-1 0 0,2 0-1 0,-2 2 1 0,2-2 0 0,-2 3-2 16,1-2 1-16,0 0 0 0,-3 0 0 0,2 1-2 0,1 1 1 0,-1-1-2 15,-2 0 1-15,3 1-2 0,-3-2 2 0,3 3-2 16,-3-1 2-16,2-1-2 0,-2 0 0 0,-1 1 1 0,2-3-1 0,-2 3 1 16,2-2-1-16,-1-1 0 0,-1 0 1 0,0 0 0 0,0 0 1 15,2 0-1-15,-2 0 1 0,1-1-1 0,-1-1 1 0,0-1-1 0,0 0 1 16,2 0-1-16,-2 1 1 0,0-3-1 0,2 0 1 0,-2 2-1 15,1-3 1-15,-1 0-1 0,0 0 0 0,2 0 0 0,-2 0-1 0,1-1 1 16,-1 0-1-16,0-1 1 0,0-1-1 0,2 2 0 0,-2-1 0 16,0-1-2-16,0 0-5 0,2 0-6 0,-2-2-10 0,0 0-15 0,0 1-23 15,0 1-30-15,0-3-38 0,0 0-44 0,0 0-102 0,0 0-132 16,0 0-84-16,-4 0-59 0,1 0-31 0,-2 0-18 0,-3 0-4 16</inkml:trace>
  <inkml:trace contextRef="#ctx0" brushRef="#br0" timeOffset="59741.5584">19222 7710 127 0,'-3'0'310'0,"1"0"-99"15,1 0-60-15,-1 0-37 0,0 0-24 0,2 0-17 0,0 0-9 0,0 0-5 16,0 0-4-16,0 0-1 0,0 0-3 0,0 0-5 0,0 0-8 15,0 0-9-15,0 0-7 0,0 0-8 0,0 0-4 0,0 0-4 0,0 0-2 16,0 0 0-16,0 0 0 0,0 0 2 0,0 0 1 0,0 0-1 16,0 0 2-16,0 0-1 0,0 0 0 0,4 0 1 0,-3 0-2 15,1 0 0-15,-1 0 1 0,3 0-2 0,-3 1 1 0,7 1 0 0,-5-2-1 16,2 2 3-16,1-2 0 0,2 0 1 0,3 3 2 0,0-1 1 16,0-2 1-16,3 0 1 0,-1 0-1 0,4 2 1 0,0-1-2 15,3 2 0-15,0-1 0 0,1-1-2 0,1 2-2 0,2-2-2 0,-1 1-1 16,1 1-2-16,2-1-1 0,0 1 0 0,1 0-4 0,0 0 1 15,1 0-1-15,-1-2 0 0,0 2-2 0,2-1 1 0,-1 1-1 0,-1 2-1 16,2-2-1-16,-1 2 1 0,2-1-2 0,0 0 0 0,0-1-2 0,0 0 0 16,2 2 0-16,-2-3 3 0,2 1 0 0,-1 0 1 0,-1 0 2 15,3 0 1-15,0 0 0 0,0 0 2 0,1 0 1 0,-1 0 2 0,0 0 0 16,2 0 2-16,-2 0-1 0,2 0 1 0,3-1-2 0,-2 1-2 16,1 0-2-16,-1-2-1 0,0 0-1 0,4 2-3 0,-2-1-2 15,-2 0-2-15,1-1-1 0,0 3-3 0,0-4 1 0,-1 3-2 0,1-2 2 16,-3 2-1-16,0-2 1 0,-3 1-2 0,4 0 0 0,-4 1 2 15,-1-1-1-15,-1 0 3 0,-2 1 1 0,-2 0 0 0,4 0 0 0,-6-1 0 16,2 2 0-16,-1-1 1 0,-1 0 0 0,-3 0 1 0,2 0 2 16,-3 0 3-16,2-2 0 0,-3 2 3 0,0-1 2 0,-1-2-1 15,-1 3 2-15,1 0 2 0,0-2 0 0,-4 0 3 0,4 2 2 0,-4-1 0 16,0-2 0-16,3 2-1 0,-3-1 0 0,1-1 0 0,-1 1 0 16,-1 2 0-16,-1-3 2 0,2 0-2 0,1 3-2 0,-3-3 1 0,2 0-1 15,-2 1-1-15,0-1-1 0,1 0 1 0,0 0 1 0,-1 0 1 16,1 0-2-16,0 0 0 0,-2 0-2 0,3 0 0 0,-2 0-2 15,2 0 0-15,-4 0-1 0,5 1 2 0,-2 1-1 0,-1-2 0 0,1 0-1 16,1 1 0-16,-1 1 1 0,0-2-4 0,0 2 2 0,1-2 0 16,0 0 2-16,-1 3 0 0,1-1 0 0,-2-2-1 0,3 0 1 15,-1 2 1-15,-1-2-1 0,1 1 1 0,3-1 1 0,-3 2 0 0,-1-2 0 16,4 1-1-16,-2-1 0 0,2 0 2 0,-1 0-2 0,0 0 1 16,0 0-2-16,-2 0 0 0,4 0 0 0,-4 0-1 0,2 0 1 0,0 0-1 15,0 0 0-15,1 0 1 0,-2 0 0 0,2 0 1 0,-4-1-2 16,6-1-2-16,-6 2 1 0,4-1 1 0,-2 1 0 0,2-2 0 0,-1 2-1 15,0 0-1-15,0-2 0 0,-2-1-3 0,4 3 1 0,-4 0-2 16,0-2 0-16,3 0-3 0,-2 1-2 0,-1-2 0 0,4 2-2 0,-4-2 1 16,3 3-1-16,-2-3-2 0,2 2 0 0,-2-2 0 0,2 1 2 15,-2 1 2-15,4-1 0 0,-1 1-2 0,-4 0 3 0,4 1 4 16,-3-3 0-16,2 3 2 0,-2-3 2 0,2 3 0 0,-2 0 2 16,2-2 1-16,-2 2 1 0,-1-1 2 0,4-1-2 0,-4 2-1 0,3-1 1 15,-2 1-1-15,0-2 1 0,1 1 1 0,-1 1-1 0,-2 0 0 0,2-2 0 16,-1 2-2-16,3 0 0 0,-3 0-1 0,0 0 1 0,2 0-1 15,-4 0 1-15,3 0 0 0,-2 0 0 0,1 0 2 0,0 0-1 16,-1-1 0-16,2 1 0 0,-2 0 0 0,1 0-1 0,0-2 0 0,1 1 0 16,-2 1-2-16,1 0 0 0,3-2-2 0,-3 2-1 0,1-1-1 15,0-1-1-15,0 2-2 0,-1-1-2 0,2-1-4 0,-2 2 0 0,1-2-1 16,2 1-1-16,-2 1-1 0,1-3 0 0,0 3 2 0,0-3-1 16,0 3 0-16,0-1-1 0,0-1-1 0,-2 1-1 0,4 1-1 15,-4-2 2-15,2 2 2 0,0 0 0 0,-2-2 2 0,1-1-2 16,-1 3-1-16,3 0 1 0,-4-2 1 0,1 2 0 0,0-2 0 0,0 1 2 15,-1 1 3-15,1-2 2 0,1 1 2 0,-5 1 1 0,3-1 0 0,1 1 1 16,-3-3-1-16,2 3 2 0,-2 0 1 0,1 0-1 0,0 0 0 16,-1 0-2-16,-1-3 2 0,4 3 0 0,-4 0-1 0,3 0-1 0,-2 0-3 15,0 0-3-15,1 0-5 0,2-1-2 0,-2 1-1 0,1 0-3 16,-1 0 0-16,2 0-3 0,0 0-1 0,0 0-1 0,0 0 1 16,-1 0-1-16,2 0-2 0,-1 0-2 0,-2 0-2 0,3 0 3 15,-1 0 4-15,-1-1 3 0,-1 1 4 0,0 0 2 0,2 0 3 0,-2-2 2 16,1 2 3-16,0 0 3 0,-1-2 0 0,0 2 3 0,-2 0 1 0,3 0 6 15,-2-1 4-15,2 1 1 0,-3-2 1 0,2 2 0 0,-1 0 1 16,-1 0 2-16,0-1 0 0,1 1 2 0,0-1-1 0,0 1 1 16,-2 0 1-16,2 0-1 0,1 0 0 0,-2-3-1 0,-1 3-2 0,3 0 0 15,-3 0-2-15,4 0-1 0,-3 0-2 0,3 0 0 0,-2 0 2 16,1-3-1-16,0 3-1 0,-1 0-3 0,0 0-1 0,2 0 1 0,-1 0 0 16,1 0 0-16,-2-2 0 0,1 2 1 0,2 0-1 0,-4 0 1 15,1 0-1-15,1 0 0 0,0-1-2 0,0 1 0 0,-3-2 3 0,1 2 0 16,-1 0 2-16,5 0 1 0,-5 0-1 0,-2 0 0 0,3-1 2 15,-1 1 2-15,0 0 0 0,0 0 1 0,0 0 2 0,-2-2-1 0,2 2 2 16,0-1-2-16,2 1 0 0,-2 0-4 0,0 0-4 0,0 0 0 16,1 0 0-16,0 0 0 0,-1 0-3 0,2 0-1 0,-1 0 0 15,-1 0-2-15,5 0-2 0,-5 0-4 0,1 0-2 0,4 0-1 0,-4 0-2 16,3 0-1-16,-2 0 2 0,0 0 0 0,1 0 0 0,0 0-2 16,-1-2 0-16,1 2-4 0,1 0-3 0,-1 0 2 0,0 0 3 15,-1 0 0-15,3 0-2 0,-3 0 1 0,0-1 1 0,0 1 1 0,0 0 1 16,2 0-1-16,-3 0 1 0,4 0 2 0,-5 0 2 0,1 0 2 15,2 0 2-15,-1-2 1 0,-2 2-1 0,1 0 3 0,1 0 4 0,-2 0 2 16,0 0 0-16,1 0 2 0,-3 0 1 0,2 0-1 0,-1 0 1 16,-1 0 0-16,0 0 0 0,-1 0-1 0,0 0 0 0,-1 0-1 15,1 0-1-15,1 0-1 0,-3 0 1 0,2 0-2 0,-2 0-2 0,1 0-1 16,-3 0-1-16,2 0-3 0,1 0-3 0,-1 0-10 0,0 0-12 16,-3 0-17-16,0 0-20 0,3 2-24 0,-3-2-26 0,1 0-37 0,-1 0-42 15</inkml:trace>
  <inkml:trace contextRef="#ctx0" brushRef="#br0" timeOffset="70161.1323">6551 12639 271 0,'-3'-2'222'0,"1"2"-47"0,-1-1-28 0,1-1-17 0,0 2-9 16,0-1-3-16,2-1-5 0,-1 2-8 0,1 0-6 0,0 0-6 0,0 0-9 15,0 0-9-15,0 0-6 0,0 0-7 0,0 0-7 0,0 0-4 16,0 0-4-16,-2 0-2 0,2 0-1 0,0 0-1 0,0 0-3 16,0 0-2-16,0 0-3 0,0 0-2 0,0 0-5 0,0 0-6 0,-2 0-2 15,2 0-7-15,0 0-4 0,0 0-6 0,0 0-3 0,0 0-3 16,0 3-1-16,2-1-3 0,-2 1 0 0,3-1 0 0,-1 2 1 15,2-1 0-15,-1 0 1 0,2 2 2 0,2 2 2 0,-1-2 0 0,3 2 2 16,-1 1 2-16,0-1 2 0,2 0-1 0,2 1 1 0,1 1 0 16,-1 0 2-16,1-2 0 0,0 2 0 0,3 0 1 0,-2 1 1 0,2-1 0 15,-2-3 0-15,3 2 0 0,-1-2 0 0,0 2 1 0,1-2 0 16,-1-2 0-16,1 2 1 0,1-3-1 0,-1 1 2 0,-1-1-1 16,2-1-1-16,0 0 0 0,-2-2 0 0,3 0 0 0,-1-2-1 0,1 0 0 15,-1-1-1-15,2-1 0 0,-2 1-1 0,0-3 0 0,3 2-1 16,-3-2 0-16,3 1-2 0,-2-2 1 0,3 1-1 0,-3-1 0 0,3-1-2 15,-1 1-1-15,-2-2-2 0,5 1-1 0,-1-1-3 0,-1 1-3 16,-1 1-2-16,3-1-1 0,-1 0 0 0,1 2 0 0,-2 1-1 0,2-2 1 16,1 2 1-16,-1 1 1 0,-1 1 1 0,0 3 1 0,2-2 3 15,-3 2 2-15,3 0 3 0,-4 2 2 0,3-2 2 0,-2 3 0 16,1-3 1-16,-3 2 1 0,2 0-1 0,-2 1 0 0,1-1 0 16,-1 2-2-16,1-3 1 0,-2 1-1 0,1-1 1 0,-1 3 0 0,0-3 1 15,0 1 1-15,0-2-1 0,2 1 2 0,-1-1 0 0,1 0 0 0,-2 0 1 16,1 0 0-16,1-1 0 0,-2 1-1 0,3-2 0 0,-2 1 1 15,1-3-1-15,1 3-1 0,0-1 0 0,-4 1 0 0,5-3 0 16,-4 2-2-16,2-1 1 0,-2 1-2 0,3 0 1 0,-3-1-2 0,0 1 1 16,1 0-2-16,-2-1 0 0,2 1-2 0,-2 1-1 0,1-2 0 15,-2 2-1-15,1-2-2 0,0 1 0 0,-3 1-2 0,4-1-1 0,-5 1 1 16,3-3-2-16,0 3 0 0,-2 0 0 0,0-1 0 0,0-1-1 16,1 2 0-16,-2-1 0 0,2 1 1 0,-2-2 0 0,-1 1 1 0,4 0 1 15,-1 2 3-15,-2-2 0 0,3 2 4 0,-2-1 2 0,0 1-1 16,1-2 0-16,0 1 2 0,0 1 0 0,1-2 3 0,-2 0 0 15,2 2 0-15,-3 0 2 0,3 0 0 0,-2 0 0 0,2 0-1 0,-1 0 0 16,3 0-2-16,-3 2 1 0,1 0-1 0,0-2 2 0,-1 1 0 16,3 1-1-16,-1-2 0 0,1 0-1 0,-1 0 1 0,0 0-1 15,2 0-1-15,-2 0 0 0,3 0-1 0,-1 0 1 0,1 0-1 0,-1 0 1 16,4-2-2-16,-2 1-1 0,0-1 0 0,2 0-2 0,-1 1 0 16,1-2-2-16,-1 2 1 0,0-2-1 0,1-1-1 0,-2 1-2 15,0 1 1-15,-1-1-2 0,1 1 0 0,-2 0 0 0,1-1-2 0,-1 1 0 16,-2 1 0-16,2-2-1 0,-2 2 0 0,-1-2 1 0,0 1-1 0,1 1 1 15,-1-1-1-15,0 1 1 0,-2-1 1 0,2 0-2 0,-2 1 0 16,2 0 0-16,-3-1-2 0,0-1 2 0,2 2-1 0,-2-1 1 0,1 2-1 16,0-1-1-16,0-1-1 0,0 1 1 0,1 1 2 0,1-2 3 15,-2 0-1-15,2 2 2 0,-2-1 3 0,2 0 1 0,-1 1 1 0,1 0 1 16,-1 0 0-16,1 0 0 0,2 0 2 0,-1 0 0 0,0 0 2 16,0 0-2-16,-1 0-1 0,1 1-1 0,1 0 0 0,-1 1-1 15,0 0-1-15,-1 1 1 0,1-2-1 0,1 1 1 0,-2-1 0 0,2 2 0 16,-2 0 0-16,1-2 1 0,-1 3-1 0,0-3 1 0,0 1 1 15,0-1-1-15,-1 1 0 0,1 1 0 0,-1-2 0 0,1 2 0 0,-2-3-1 16,0 1 0-16,3 1 1 0,-3-2-1 0,0 2-1 0,2-1 0 16,-1-1 2-16,0 0-1 0,1 0-1 0,-3 0 0 0,3 0-1 0,-2 0-1 15,0 0 1-15,0 0 0 0,-1 0 0 0,-1 0-1 0,-2 0 1 16,3 0 1-16,-1 0 0 0,-1 0 0 0,-1-1-1 0,1 1-1 16,-2-2 1-16,0 2 0 0,1 0 1 0,0 0-2 0,0 0 0 15,-1 0 0-15,-1 0-1 0,2 0 0 0,-3 0-1 0,3 0 1 0,-3 0-3 16,3 0 0-16,-1 0 2 0,-1 0-2 0,-1 2 1 0,3-1 1 0,-1-1-1 15,-1 2 0-15,0 0 2 0,-1-2-1 0,0 3 0 0,1-3-1 16,0 2 1-16,-1 0-2 0,0 1 0 0,0-1 0 0,2-2-1 16,-3 4-1-16,1-3-2 0,1 1-1 0,-1-1-1 0,-1 3-1 0,1-3-2 15,-1 1-2-15,1-1-2 0,0 1-4 0,-1 0-5 0,0 0-3 16,3 1-2-16,-2-2-5 0,0 2-2 0,1-1-4 0,-1 1-4 0,0-2-1 16,0 0-3-16,1 3-1 0,1-3 0 0,-2 1 2 0,4-1 3 15,-4 1 5-15,2 1 4 0,-1-2 5 0,1 0 6 0,-1 1 3 16,2-2 6-16,-3 1 5 0,0 1 5 0,3-2 6 0,-3 0 4 0,0 0 4 15,-2 0 3-15,3 0 2 0,-4 0 2 0,3 0 3 0,-3 0 3 16,0 0 4-16,-2 0 6 0,3-2 8 0,-3 2 5 0,-1 0 8 0,1 0 6 16,-1 0 5-16,-1 0 4 0,-1 0 4 0,0 0 1 0,0 0 2 15,0 0 1-15,0 0-1 0,0 0-4 0,0 0-5 0,0 0-6 16,0 0-8-16,0 0-7 0,0 0-10 0,0 0-6 0,0 0-8 16,0 0-5-16,0 0-7 0,0 0-6 0,0 0-4 0,0 0-3 0,0 0-5 15,0 0-8-15,0 0-6 0,0 0-8 0,0 0-6 0,0 2-5 0,2-2-9 16,-2 2-12-16,3-1-15 0,-1-1-20 0,-2 0-30 0,3 2-32 15,0 0-31-15,2-2-29 0,-2 3-51 0,0-1-60 0,2 0-38 16</inkml:trace>
  <inkml:trace contextRef="#ctx0" brushRef="#br0" timeOffset="78378.311">18902 12726 367 0,'-3'0'450'0,"2"0"-69"16,-2 0-108-16,1 0-75 0,-1 0-62 0,1 0-32 0,2 0-19 0,0 0-9 16,0 0-9-16,0 0-2 0,0 0-3 0,0 0-1 0,0 0-3 15,0 0-4-15,0 0-6 0,0 0-8 0,0 0-8 0,0 0-8 16,0 0-6-16,0 0-4 0,0 0-3 0,0 0 0 0,0 0 1 16,0 0 0-16,0 0 2 0,0 0 0 0,0 0 4 0,0 0 1 0,0 0 2 15,0 0-2-15,0 0-2 0,0 0-3 0,0 0 0 0,0 0-4 16,0 0-1-16,0 0-2 0,0 0-3 0,0 0-1 0,0 0-1 0,0 0-4 15,0 0 0-15,0 0 0 0,0 0-1 0,0 0-2 0,2 0 2 16,-2 0-1-16,2 0 1 0,-1 0 0 0,4 0-1 0,-4 3 2 0,2-3 2 16,2 1 2-16,0-1 2 0,1 1 0 0,-1 1 3 0,4-2 1 15,-1 1 1-15,2 1 2 0,4-2 1 0,-3 0 2 0,3 0 0 0,2 0 1 16,1 0-1-16,1 0-1 0,3 0-1 0,1 0 0 0,0 0-2 16,2 0-2-16,2 0-4 0,1 0-5 0,3-2-5 0,2 1-4 15,1 1-3-15,0-2-5 0,2 1-2 0,4 1-3 0,-1-1-3 0,2-2-3 16,1 3-7-16,3-2-3 0,-1 1-5 0,1-1-7 0,2 1-5 15,2-1-5-15,-4 0-4 0,5 1-3 0,0 1 2 0,2-1-2 16,1-1 1-16,0 2-1 0,2-1 1 0,1-1 2 0,2 2 2 0,1-1 1 16,2-1-1-16,4 2 5 0,-1-1 7 0,2 1 5 0,2 0 5 15,1 0 2-15,2 0-2 0,0 0 0 0,2 0-2 0,0 0 0 0,-4 0 1 16,2 0 0-16,0 0-3 0,0 0 0 0,-1 0 0 0,1 0-1 16,-2 0-3-16,0 0 2 0,3 0 2 0,-5 0 1 0,5 0 0 0,-1 0 1 15,-1 0 3-15,1 0-2 0,0 0-2 0,1 0 2 0,-3 0 1 16,-2 0 4-16,1 0 3 0,-1 0 8 0,-5 0 12 0,-1 0 7 15,-1 0 8-15,-2 0 7 0,-2 0 9 0,-3 0 7 0,0 0 5 0,-6 0 6 16,2 0 4-16,-7 1 6 0,-1-1 6 0,-3 2 3 0,-4-1 3 0,-1-1-1 16,-5 2-4-16,-3-1-2 0,-4-1-2 0,1 2 0 0,-7-1 1 15,-2-1 1-15,0 1 4 0,-4-1 3 0,-2 2 1 0,-2 0 1 16,0-2-2-16,-3 1-3 0,1 1-3 0,-2-2-8 0,0 0-7 0,0 0-14 16,0 0-19-16,0 0-22 0,-2 0-25 0,2 0-32 0,-1 3-38 15,-1-3-50-15,0 3-58 0,-2-2-60 0,1 2-62 0,0-2-41 0</inkml:trace>
  <inkml:trace contextRef="#ctx0" brushRef="#br0" timeOffset="83528.4581">30331 9941 456 0,'-10'-7'474'0,"0"1"-72"15,0 0-113-15,-2 0-82 0,2 0-68 0,-2 2-34 0,4 0-20 0,-2-1-10 16,-2 1-7-16,3 1-1 0,-2 1-1 0,1 0-5 0,-1 1-8 15,0 1-8-15,2 1-9 0,-2 1-8 0,-3 0-8 0,2 1-5 0,-2 2-4 0,2 2-2 16,-4-2-1-16,2 4-2 0,-1 0 1 0,-4 2 0 0,4 1-1 16,-5 2 0-16,3 3 2 0,0 0 0 0,-4 0 1 0,2 5 1 0,0 0 1 15,0-1 3-15,-1 1 1 0,2 3 1 0,3 0 4 0,-3 0 0 0,2 3 1 16,4-3 2-16,-2 2 0 0,4 0 2 0,0 0 0 0,3-1 0 16,2-1-2-16,0 1 1 0,4-1 1 0,1-1-2 0,1 0 2 15,4 0 0-15,3-3-2 0,0-2 2 0,1 1 1 0,4-2 1 0,3-2 2 16,-1 0 0-16,3-3 2 0,2-1-1 0,4-3-1 0,-2-1 0 0,5-3-4 15,0-1-2-15,3-4-5 0,2-4-5 0,-1 1-4 0,3-4 0 0,0-2 0 16,4-1-1-16,-2-3-2 0,-1 0 0 0,3-3-2 0,-1-5-1 16,-1 3 0-16,-1-5-1 0,-1 1 1 0,0-4 2 0,-3-1-1 0,1 0 2 15,-4-3 1-15,-1-1 1 0,-3 0 1 0,-3 0-2 0,-4-3 0 16,0 4-2-16,-4-1-3 0,-7 0-4 0,1 2-3 0,-6-2-5 0,-2 4-6 16,-2 2-5-16,-6-1-6 0,-2 2-9 0,-6 2-8 0,-2 3-17 15,-3 0-19-15,-3 3-20 0,-4 1-22 0,-3 2-26 0,1 5-25 0,-4-1-29 16,-3 7-32-16,0 1-30 0,0 2-28 0,2 6-55 0,-5 0-66 0,1 3-35 15,1 4-25-15</inkml:trace>
  <inkml:trace contextRef="#ctx0" brushRef="#br0" timeOffset="83915.0761">29795 10789 375 0,'4'-13'435'0,"0"4"-66"16,-1-2-103-16,-2 1-60 0,3 1-41 0,-1 0-22 0,0-1-13 0,0 3-8 16,-1 1-5-16,0-1-5 0,2 1-8 0,-4 1-9 0,1 2-13 0,-1 0-13 15,0 2-17-15,0-2-12 0,0 3-12 0,0 0-13 0,0 0-14 16,0 0-10-16,-1 1-7 0,-3 1-3 0,0 1-4 0,3 1 2 0,-4 1 1 15,0 1 2-15,-1 2 2 0,-5 4 5 0,1 0 4 0,-3 2 7 16,-1 1 6-16,-3 2 5 0,-2 5 5 0,-3 1 3 0,-1 0 2 0,-2 4-1 16,0 1-1-16,-3-1-5 0,-4 7-5 0,0-5-3 0,-1 5-2 15,-2 1-2-15,-2 0-2 0,-1 2 1 0,0 1 3 0,-2 0 3 0,-2-1 3 16,0 4 4-16,-2-2 4 0,1 0 5 0,-2-1 3 0,0 1 4 16,2 0 5-16,-2-3 2 0,0 1 0 0,1-1 0 0,3-2 0 0,-1-2-4 15,0-1-7-15,4 1-16 0,0-3-19 0,1-2-29 0,4-1-33 16,1-1-61-16,4-2-71 0,1-2-95 0,4-2-107 0,3-4-61 15,3 2-38-15,4-5-19 0,1 0-13 0</inkml:trace>
  <inkml:trace contextRef="#ctx0" brushRef="#br0" timeOffset="84429.5989">30294 10843 279 0,'5'-4'252'0,"-2"-1"-49"15,2 1-39-15,-1 1-21 0,0 0-12 0,-3 0-5 0,1 1-1 0,-1-1 2 16,-1 3 4-16,2-1 3 0,-2 1 4 0,0 0-3 0,0 0-4 0,0 0-6 16,-2 0-9-16,1 0-10 0,-1 0-11 0,1 0-8 0,-3 1-8 15,2-1-8-15,0 2-11 0,1-1-8 0,-3-1-9 0,3 2-11 16,-1-2-9-16,1 1-10 0,-3 1-7 0,3 1-7 0,-1 0-5 0,0 0 0 15,-2 1-1-15,0 2 1 0,2 0 1 0,-1 3 0 0,-2 1 3 0,1 0 2 16,0 2 2-16,0 1 5 0,3 2 3 0,-2 2 2 0,1 1 3 16,0 0 1-16,2 1 1 0,4 2-1 0,-1 3-1 0,2-4-1 0,1 1-2 15,4 6 3-15,4-3 4 0,-1 0 4 0,4 1 7 0,5 1 2 0,-1-2 3 16,4 1 3-16,2-1 4 0,4-1 2 0,3 1 2 0,0-2 1 16,7-1 0-16,0 0-2 0,2-2-3 0,4-2-13 0,4 0-13 0,-2-2-16 15,3-1-15-15,2-2-15 0,-2-2-14 0,4-2-14 0,-4 2-14 16,0-3-15-16,-1-1-15 0,-3-1-18 0,0-1-17 0,-6 1-20 0,0-1-22 15,-2 0-19-15,-5-4-20 0,-1 3-25 0,-6-2-30 0,-1 2-38 0,-6-3-48 16,-3 1-41-16,-2 1-35 0</inkml:trace>
  <inkml:trace contextRef="#ctx0" brushRef="#br0" timeOffset="85112.2122">31807 11737 252 0,'-2'-7'491'0,"1"-2"4"0,-1 0 0 0,0 0-81 0,1 2-124 0,-3-1-75 15,0 0-50-15,1 1-33 0,0 1-18 0,0 0-12 0,-2 0-6 16,2 1-5-16,-2 1-5 0,1-1-10 0,-1 2-11 0,0 0-15 0,-2 1-18 15,3-1-16-15,-5 3-14 0,0 0-9 0,1 0-9 0,0 5-3 0,-4-3-2 16,1 4 1-16,-2-1 0 0,2 5 1 0,-3 0 2 0,0 2 3 16,1 5 5-16,-3-1 5 0,3 4 6 0,0-2 5 0,0 6 3 0,-1-1 2 15,2 2 4-15,1 3 0 0,1-1 0 0,1 0-1 0,1 3 2 16,4-3-1-16,0 0 0 0,2 2-3 0,2-2-1 0,0 0-2 0,4-1-1 16,1-1-1-16,3-1-2 0,0-1 1 0,4-3 2 0,-1-1 2 0,5 0 4 15,-1-4 2-15,5-2 2 0,-2-3 2 0,4 0 3 0,0-3 3 0,1-4 4 16,0 0 4-16,2-4 4 0,0-3 2 0,2 0 6 0,0-3 3 15,-2-2 1-15,1-3 0 0,-1 0 2 0,-2-3-2 0,-1-2-2 0,-1 0-1 16,-2-2-2-16,0-2-6 0,-6-1-5 0,1-2-5 0,-5-1-4 0,-2-4-8 16,-2 5-6-16,-5-5-9 0,-2 1-8 0,-3 0-8 0,-5-1-11 0,-3 0-12 15,-4 5-13-15,-5-5-19 0,-1 4-18 0,-6 4-25 0,-4-1-25 16,-2 2-40-16,-4 4-48 0,-5 2-99 0,-2 2-126 0,-8 4-73 0,-1 1-46 16,-4 4-20-16,-1 1-10 0,-5 4 2 0</inkml:trace>
  <inkml:trace contextRef="#ctx0" brushRef="#br0" timeOffset="85729.5358">29088 11940 126 0,'-12'-12'502'16,"-2"-2"11"-16,1 1-45 0,-3 3-70 0,2 0-90 0,-3 0-98 0,-1 2-51 16,1 0-31-16,-3 3-17 0,2 1-10 0,-4-2-8 0,2 5-6 15,-3 1-6-15,1 1-5 0,-5 5-8 0,2-2-9 0,-4 6-8 16,2-1-10-16,-3 5-7 0,-2 1-7 0,0 5-4 0,0 0-3 0,-1 3-3 15,1 2-4-15,0 4-3 0,2 1-2 0,0 1-2 0,2 2-3 16,1 1 1-16,3 3 0 0,2-3 0 0,2 4 0 0,4-2 1 16,2-1 1-16,2 3 2 0,3-3 2 0,3-1 4 0,4 1 3 0,2-4 4 15,3 1 5-15,3-4 3 0,6-1 5 0,-1-1 1 0,4-4 0 0,3-2 0 16,3-3-1-16,4-1-1 0,0-5-1 0,3-3-5 0,4-2-4 16,0-3-3-16,2-4-4 0,3-4-5 0,-1-3-4 0,3-2-5 0,0-3-3 15,-1-4-4-15,0-1-4 0,-1-2 0 0,1-4 1 0,-3-4 0 16,-2 2 0-16,-1-5 2 0,-2 0 3 0,-5-3 1 0,0-3 0 15,-3 1 2-15,-4-1 2 0,-2-1 0 0,-3-1-1 0,-4 1-3 0,-3-2-4 16,-3 5-4-16,-4-3-6 0,-3 2-3 0,-5 3-2 0,0 2-7 0,-7-1-7 16,2 8-9-16,-8 0-8 0,-2 1-12 0,-3 7-15 0,-3 0-16 15,-5 6-20-15,1 5-28 0,-4 2-32 0,-4 3-46 0,-2 7-50 0,0 2-78 16,-2 3-89-16,0 3-53 0,-1 5-31 0,1 4-15 0</inkml:trace>
  <inkml:trace contextRef="#ctx0" brushRef="#br0" timeOffset="86029.2365">28312 12823 292 0,'2'-14'559'0,"-1"3"-1"16,-1 0-1-16,-1 2-35 0,-1 1-54 0,-1 0-120 0,-1 1-156 0,0 2-87 15,-1 1-55-15,-1-1-29 0,-2 2-20 0,-3 1-8 0,2 4-3 16,-3 1 1-16,-3 2 2 0,-1 4 0 0,-6 1-1 0,0 5-3 16,-3 1-3-16,-2 6-1 0,-3 0 0 0,-4 3 4 0,0 3 5 0,-3 2 4 15,-3 2 4-15,0 3 2 0,-3 1-1 0,-4 0 1 0,1 1-2 16,-5 1 0-16,2 1-1 0,-5-2 0 0,1 1 0 0,1 1 2 0,1-3 1 16,-1 0 1-16,1-2-1 0,5 0 1 0,1-5-1 0,3 1-2 15,6-2-2-15,-2-5-11 0,8-2-16 0,4-2-25 0,3-2-29 0,2-2-37 16,5-4-43-16,6-1-62 0,2-2-73 0,1-3-85 0,7-3-90 15,0-2-48-15,7-2-24 0,1-3-12 0</inkml:trace>
  <inkml:trace contextRef="#ctx0" brushRef="#br0" timeOffset="86280.916">28478 12880 412 0,'3'-1'506'0,"2"1"-6"0,0 1-1 16,-2 0-83-16,-2 2-119 0,3 2-100 0,0-1-93 0,0 4-51 15,2 0-33-15,2 3-14 0,0 0-7 0,1 6-1 0,4-1 4 16,-1 4 4-16,6 2 6 0,-2 2 3 0,2 1-1 0,3 4 1 0,1 0-3 16,2 3-2-16,1-1-2 0,-1 1-4 0,3 1-7 0,0 4-5 15,0-1-6-15,0 1-11 0,-2-1-11 0,0 3-17 0,-1-3-19 16,0 3-23-16,-2 0-29 0,-2-1-34 0,-1-1-40 0,-2-1-51 0,0 0-62 15,-4-2-58-15,0 0-57 0,-2-3-36 0,-3 0-22 0</inkml:trace>
  <inkml:trace contextRef="#ctx0" brushRef="#br0" timeOffset="86695.489">29122 13953 423 0,'-16'-7'552'0,"0"-3"0"0,-2 4 2 0,3 0-69 16,-5 0-103-16,3 3-107 0,-1 0-113 0,-2 0-63 0,1 3-40 0,2 0-19 15,-4 3-10-15,3 1-3 0,2 3 0 0,-3 0 1 0,1 4 1 16,1 1 1-16,0 3-2 0,1 1-2 0,2 4-5 0,1 2-3 15,2 2-1-15,-2 0-1 0,5 3-1 0,3 2-1 0,1-1-3 0,2 1-5 16,4 0-8-16,1 1-11 0,2-1-9 0,3 0-12 0,1 0-11 0,4-4-11 16,3 0-13-16,-1-3-12 0,6 0-15 0,0-3-14 15,2-1-14-15,1-4-8 0,3-2-7 0,-1-2 1 0,4-5 5 0,0-2 12 16,0-3 15-16,0-3 15 0,2-2 15 0,-2-3 19 0,2-5 22 0,-2-2 22 16,-3-1 21-16,-2-2 22 0,2-4 24 0,-3-3 18 0,-4-2 18 15,-4-1 15-15,1-2 12 0,-4-1 5 0,-5-3 2 0,1 1 1 0,-5-1-1 16,-3-1-9-16,-2 2-10 0,-4 0-12 0,-4 1-9 0,-3 3-13 15,0 0-12-15,-6 0-15 0,-4 3-17 0,1 2-22 0,-4 1-27 0,-2 4-36 16,-3 1-44-16,-3 4-67 0,-2 0-80 0,-2 6-100 0,-1-1-108 0,-4 7-57 16,-1-1-31-16,-4 3-17 0,-1 3-8 0</inkml:trace>
  <inkml:trace contextRef="#ctx0" brushRef="#br0" timeOffset="87195.1395">26950 13606 455 0,'-10'-8'475'0,"2"3"4"0,0-1-85 0,-1 2-129 0,-2-1-83 16,1 3-63-16,1-1-35 0,-4 3-17 0,0 0-11 0,1 3-3 16,-1 1 2-16,0 1 7 0,-2 3 3 0,0 1 5 0,-2 4-3 15,3 2-3-15,-2 3-3 0,-1 2-4 0,1 2 0 0,-1 4-1 0,1 4 1 16,0 1 3-16,2 4 1 0,0-1 1 0,1 3-3 0,2 3 0 0,-2 0-5 15,5 1-6-15,3 1-3 0,1-2-6 0,2 1-4 0,2-2-4 16,2 1-4-16,2-1-3 0,1-3 0 0,3-1-1 0,5-4-1 0,-1-1-1 16,1-3 2-16,6-1-1 0,-2-5 2 0,4-1 1 15,0-3 0-15,4-2 0 0,-2-3 1 0,6-4 0 0,-3-2-1 0,4-3-3 0,1-3 0 16,5-5-2-16,-3-2 0 0,4-2-2 0,-1-2 0 0,2-6-1 16,0-2 0-16,-3-2-1 0,0-2-3 0,-2-6 1 0,-2 2-3 0,-4-4-1 15,-2-4-1-15,-4 0 0 0,0-2-2 0,-7-1-1 16,-3 1-3-16,-3-2-3 0,-5 0-5 0,-3 1-2 0,-1 1-5 0,-7 1-3 15,-4 1-3-15,-3 3-4 0,-6 1-3 0,0 3-3 0,-4 2-12 16,-3 2-19-16,-2 3-26 0,-5 3-33 0,0 1-48 0,-1 5-52 0,1 2-106 16,-1 4-132-16,-1 2-73 0,1 4-46 0,1 1-23 0,-1 4-10 15</inkml:trace>
  <inkml:trace contextRef="#ctx0" brushRef="#br0" timeOffset="88878.9616">30246 12462 219 0,'0'-2'319'0,"0"-3"-46"16,0 1-55-16,0-1-36 0,0 2-25 0,-2-4-16 0,0 1-10 0,2-1-9 16,-1 0-7-16,-3 0-5 0,3 0-2 0,-1-2-3 0,1 1-4 0,-3-2-3 15,3-1-3-15,-2 1-6 0,-1-1-6 0,3-1-6 0,-5 2-3 16,3-1-6-16,-2-3-4 0,-2-1-3 0,1 2-5 0,-2 0-3 15,2-2-4-15,-2 0-7 0,0-2-5 0,-1 2-5 0,-2-1-7 0,-2-1-6 16,-1 0-5-16,-1-3-6 0,0 2-7 0,-3 0-6 0,-2-3-8 16,-1 0-1-16,-2-1-4 0,-1 0-2 0,-5 0-2 0,-3-1 0 0,2 2-2 15,-5-5-1-15,-2 4 1 0,-1-2-1 0,-2 4 1 0,0-3 1 0,-2 1 0 16,-1 2 2-16,1-2 3 0,-1 3 1 0,-1 1 1 0,1 2 1 0,2-1 2 16,-1 1 2-16,-1 1 2 0,-1 1 1 0,2 3 2 0,0-1 2 15,-2 0 0-15,1 4 2 0,-3-1 1 0,2 1 2 0,-2 2 2 16,0 2 2-16,-1-1 3 0,-4 1 1 0,4 2-1 0,-5 0-2 0,2-1 0 15,-2 3-3-15,-1 0-1 0,-1 0-4 0,-1 0-1 0,1 3-3 16,-2-1-3-16,1 0-1 0,0-1-1 0,0 2 1 0,1 0 1 0,0 1 2 16,-1 0 0-16,1 0 3 0,2 2 2 0,-4-1 1 0,3-1 1 15,-1 1 2-15,1 2 1 0,2-1 3 0,-3 1 1 0,0 0 2 0,1 0 0 16,2-1-3-16,-3 1-1 0,1 1-3 0,2 1-1 0,-1-1-3 16,0 2-1-16,1 0-3 0,2 2-1 0,0-1-2 0,1 3-1 15,1-2 0-15,1 1 1 0,-1 3 0 0,2-2 2 0,0 1 2 16,0 1 0-16,1 1 3 0,1 0 1 0,-1 1 2 0,3 0 2 0,-2 0 2 15,3 1 1-15,-2 1 3 0,3-1 3 0,-4-1-1 0,5 2 0 0,2 1-2 16,-3-2-1-16,0 2-1 0,5-2-3 0,-1 3-1 0,1-3-2 16,3 3-2-16,-1-3-2 0,4 0-1 0,1 1-3 0,0 2-1 0,4-2-2 15,-1-1-1-15,5 2 1 0,-3-1 0 0,3 0 2 0,1 0 1 16,0 1 2-16,1 0 3 0,0 0 1 0,3-1 3 0,-3 4 2 0,0-1 0 16,2 2 3-16,-2-2 1 0,1 2 1 0,-1 0 1 0,0 0-1 15,0 1-1-15,1 0-1 0,-3 1-2 0,3 0-1 0,-1-3-2 16,0 5-1-16,3-3-2 0,-4 1-1 0,2 0-2 0,1-1 0 0,0-1-2 15,0 2-1-15,2-3-1 0,0 0 2 0,1 2-1 0,0-4 1 16,2-1 1-16,-2 2-1 0,3-3 2 0,0 2-1 0,1-3 2 0,1 0 0 16,-1 0 3-16,1-1 2 0,2 0-1 0,0-1 1 0,0 0 0 15,2 1 2-15,0-2-2 0,0 3-1 0,-1-2-2 0,2 0 0 0,-2 3 0 16,1-3-1-16,3 2 0 0,-1-1-1 0,1 1-2 0,0 0-1 16,0 2 0-16,0-2 3 0,1 0 0 0,1 2 2 0,1 0 2 0,1-2 2 15,0 4 0-15,0-2 4 0,1 0 2 0,2 0 1 0,-1 2 2 16,2-2 3-16,1-1 2 0,-1 2 2 0,0-2 0 0,3 2 0 0,-1-1-1 15,-1-1 1-15,4 1 0 0,-4-1 0 0,4-1 1 16,0 3-1-16,-4-3-2 0,3 0-2 0,0 1 1 0,2-1 0 0,-1 1-2 16,-2-2 1-16,3 2-1 0,-1 0-1 0,1-1 2 0,-2 0-2 0,2 1 1 15,1-1-2-15,0 1-1 0,3-2 1 0,-1 0-1 0,1 3 0 16,1-2-1-16,3 1 0 0,-3-1-1 0,5-1 0 0,-1 0 0 16,2 0 0-16,2-1-1 0,1 0-2 0,0 0-2 0,0-1 0 0,4 0-3 15,0 0-1-15,-1-2-1 0,4 1-2 0,-1-2 0 0,1 1-1 16,-1-2-2-16,0 0-1 0,1 0-2 0,3 0-2 0,-3-2-3 0,0 1 0 15,-1-1 1-15,3-2 3 0,-2 4 1 0,2-3 1 0,-2 1 3 16,2-1-1-16,-3 0 2 0,3 2 0 0,-1-3 2 0,0-1-1 0,1 5-1 16,1-3 1-16,-2-1-2 0,3 0 1 0,-1 1-2 0,1-1-3 0,-3 1-1 15,5 0-2-15,-3-1-3 0,1 1-3 0,4-1-2 0,-4 1-1 16,1-1-2-16,3-1 2 0,-2 1-1 0,2-1 2 0,-1-1 1 16,1 0 1-16,1-2-1 0,-3 1-1 0,4 0 2 0,2-3 3 0,0 1 5 15,-1 0 4-15,3-2 3 0,-1-1 3 0,4 0 2 0,0-1 1 16,-1-2 2-16,4 3 2 0,0-3-1 0,0 1 1 0,4-1 0 0,-1-1 0 15,1-1-4-15,1 3-5 0,1-3-5 0,-1 3-3 0,0-4-5 0,4 1-2 16,-4 1-2-16,1-1-1 0,0-1-1 0,-3 2-2 0,2-1 3 16,-3 0 1-16,0 0 1 0,-1-2 0 0,0 2 2 0,0-2 1 15,-1 2 2-15,-4-1 1 0,2-2 3 0,-1 1 3 0,-2-1 1 0,2 1 2 16,-4 0 1-16,2-1 1 0,-1-1 0 0,-1-3-2 0,-1 4 1 0,0-2 0 16,-1-1 0-16,-1 1 2 0,-2 0 1 0,-1-3 1 0,-2 0 0 0,2 2 0 15,-3-2 0-15,0 1-1 0,0-3 1 0,-1 1 2 0,-2-3 3 16,0 3 3-16,-1-3 5 0,0 1 2 0,-2-5 2 0,-1 3 2 0,1-2 3 15,-2 0 4-15,1-4 2 0,-2 2 4 0,2-2 3 0,-2-3 5 16,-2 0 0-16,1 1-1 0,1-3-1 0,-4 0-2 0,3 0-1 0,-1-2 0 16,-3-1 1-16,4 0 2 0,-7 1-1 0,5-3-2 0,-3 0-2 0,-1-2-3 15,-1 1-2-15,-1 0 1 0,0-2 2 0,-3 1-1 0,-3-3-2 16,-2 1 0-16,1-3-2 0,-6-1-4 0,0 1-9 0,-4-2-12 0,-2 1-18 16,-7-5-19-16,1 3-27 0,-4-5-30 0,-7 1-56 0,-2-1-67 0,-3-3-96 15,-7 0-108-15,-3-1-69 0,-4-2-52 0,-5-2-25 0,-4-1-12 16</inkml:trace>
  <inkml:trace contextRef="#ctx0" brushRef="#br0" timeOffset="90728.8409">32311 10241 54 0,'-3'-10'164'0,"-2"0"-27"0,2-1-21 0,-2 3-20 0,2-4-14 0,-2 3-10 16,-1 1-5-16,3-1-2 0,-2 1 0 0,1-1-2 0,-1 2-3 0,0-1-1 16,-3 1-4-16,0-3-3 0,0 3-3 0,-1-2-2 0,-2 0-3 15,0 0-2-15,-5 0-5 0,2 0-5 0,-3-1-7 0,-3-3-5 0,0 4-6 16,-2-4-3-16,-1 1-4 0,-4 0-3 0,2-1-4 0,-3-3-4 0,-1 2-1 16,-1 0-1-16,0 1-2 0,0-1-1 0,0-3 1 0,-1 0 1 0,1 3 2 15,-2-2 1-15,2 1 3 0,-2-3 2 0,2 3 1 0,0-2-1 16,0 2 0-16,0-1 1 0,2 1 0 0,-2-1 2 0,0 0 0 0,1 1 3 15,1 2-1-15,0-2-2 0,1 1-1 0,-2 1 0 0,4 1-2 16,-2-2-2-16,-2 4 0 0,3-2-1 0,-4 0 1 0,1 1-1 0,1 0-1 16,-2 1 0-16,1 1 0 0,-1-1 0 0,-1 1-2 0,1-1-2 15,0 0 0-15,-2 1-4 0,0-1 0 0,1-1-1 0,-3 1-3 0,3-3-3 16,-3 4-1-16,3-3-1 0,-5 2-3 0,3 0-4 0,-2-1-1 0,2 1 0 16,-2-3 1-16,-2 4 2 0,2-1 3 0,0 0 2 0,1 2 2 15,-1-1 2-15,1 2 3 0,-1 0 2 0,0-1 2 0,0 1 2 0,-1 3 5 16,0-1 3-16,1 2 3 0,0-1-1 0,-2 3 0 0,3-1 1 0,-2 0-2 15,-1 2-1-15,2 0 0 0,-1 2-2 0,1 0 1 0,0-1 0 16,-1 3 0-16,1-1-1 0,1 1 3 0,-1-1 3 0,0 2 2 0,0 0 0 16,2 2 4-16,-5-2 1 0,3 1 1 0,1 2 1 0,-3-1 2 15,1 2 1-15,-2 0 4 0,2 0 7 0,-2 1 5 0,-1 3 4 0,0-3 2 16,1 2 1-16,2 1-1 0,-2 2 0 0,-1-3 1 0,-1 5-3 16,2-2 1-16,0 1 3 0,-3-1-1 0,3 4-1 0,-2-1-1 15,1 0-6-15,-1 2-4 0,2-1-3 0,-2 0-4 0,2 1-1 0,-1-1-4 16,3 3-1-16,0-3-1 0,-2 1-2 0,3 1-2 0,0 2-2 15,4-2-1-15,-1 1-2 0,0-1 0 0,4-1-3 0,0 1-1 0,-1 1-1 16,2-2-1-16,1 3-2 0,0 0-1 0,2-1 1 0,1-1 2 16,1 3 2-16,0-2 1 0,1 2 2 0,0-2 0 0,1 2 2 15,2 1-1-15,-2-1 2 0,2 0 1 0,1 1 2 0,0 1 4 0,1 0 1 16,-1 0 3-16,2-1 0 0,0 2 0 0,0 1 1 0,1-1 1 16,1 2-2-16,0-1 1 0,0-3 0 0,1 5-1 0,0-6 0 0,1 3-1 15,-1 0-2-15,0-1 0 0,2 0-1 0,-2 0-3 0,2-2-2 16,-1 0 0-16,1 0-2 0,-2-1-2 0,3-1-1 0,-2 0-2 0,1-2-1 15,-1-1 0-15,0 1-1 0,2 1 0 0,-3-3-1 0,2 0-1 16,0 0-2-16,0 3 1 0,0-4 0 0,-2 0-2 0,3 2-1 16,-4-2 0-16,4 3-1 0,-1-1-1 0,-2 1-1 0,2 1 1 0,0-1 3 15,1 1 0-15,0 0 3 0,1 1 2 0,-2 1 3 0,2-1 2 16,4 1 1-16,-3-1 2 0,1 2 2 0,1-2 3 0,1 3 0 0,0-4 3 16,3 3 1-16,1-2 0 0,-2 1-1 0,2 0-2 0,0-3 0 15,2 1-3-15,-2-1 0 0,1 1-1 0,3-2-2 0,-3 1 0 0,2-1-1 16,2 1-2-16,0-2 0 0,-1 0-1 0,0-1 0 0,0 2-1 15,0 0 1-15,0-1-1 0,0-1 0 0,2 1 0 0,-2 0-2 16,1-2 0-16,2 1 0 0,-2 3-1 0,0-1 0 0,2-1 0 0,-1 0 1 16,1 0 0-16,1 1-2 0,1-2 0 0,-1 2-1 0,2 1-1 15,-1-1 0-15,0 1-1 0,3-2-2 0,-2 2-1 0,2 0 0 0,0 1 0 16,2-1-4-16,-1 1 0 0,1-1-1 0,1 0-2 0,2-1-1 16,-3 2-2-16,3-1 0 0,1 0 1 0,3-1 1 0,-3 2 4 0,2-3 3 15,0 2 3-15,2 0 1 0,0-1 3 0,0-1 5 0,0 1 1 16,2 0 3-16,0 1 3 0,0-2 5 0,-1 2 2 0,3 0 2 15,0 1 2-15,1-4-1 0,2 4-1 0,-3-1-1 0,3 0-1 0,0 0 0 16,2-2-1-16,2 2-1 0,0 0-1 0,1-2-2 0,0 2 0 16,1-1-2-16,2 1-1 0,-2 0-1 0,2-1-1 0,0 1-1 0,1-1-3 15,0 1-1-15,2 0-1 0,-1-3-2 0,0 1-4 0,4 0-1 0,-4 0-4 16,3-2-4-16,2 1-1 0,-2 0-4 0,2-2-6 0,3 2-5 16,-2-5-5-16,3 2-4 0,1 0-3 0,-2-2-2 0,4-1-3 15,1 1-3-15,0-3-4 0,2 3-3 0,3-6-5 0,-4 2-4 0,4 1-6 16,-2-3-6-16,3 2-1 0,-1-4-3 0,-1 2-2 0,1-2 0 0,0 1-1 15,-2-2-2-15,1 1 0 0,-4-1-2 0,3 1 1 0,-3-3 4 16,2 1 1-16,-3 0 2 0,1-2 5 0,0 1 3 0,-3 1 8 0,2-2 7 16,-1 0 7-16,-1 0 2 0,0 0 7 0,-1 0 7 0,1 0 7 15,-2 0 8-15,-1-2 5 0,3 1 7 0,-5 1 5 0,2-4 9 0,-2 3 7 16,0-1 4-16,-1 0-1 0,-1-1-3 0,0-1 1 0,-1 1 4 16,2-2-2-16,-2 1-5 0,-1-1-1 0,0 1 2 0,0 0-1 0,0-2 1 0,0 1-4 15,2-1-5-15,-4 0-2 0,0-1-1 0,3 1-3 0,-3-1-3 16,0 0-7-16,1-1-7 0,-1 1 0 0,0-3 4 0,-2 4-8 0,4-3-17 15,-4 0-5-15,0-1 2 0,3 1 1 0,-5-3 6 0,2 2 7 0,1-2 10 16,-2 0 6-16,0 0 6 0,-2-1 7 0,-2-1 8 0,3-1 4 0,-3 0 1 16,-1 0 14-16,2-1 21 0,-2 0 13 0,-2-4 6 0,1 3 2 15,-2 0 1-15,-1-2 0 0,0 0 0 0,-1-1 3 0,-3-1 4 0,0 1 5 0,0 0 5 16,-2-3 1-16,-2 1 1 0,1-1-2 0,-1-1 0 0,-3 1-1 16,0-4-2-16,-1 2 4 0,-3-1 3 0,0-3 0 0,0 0-2 0,-1 0-4 15,-1-2-1-15,0 2-5 0,-2-6-3 0,-1 7-5 0,-1-3-4 16,1 0-4-16,-1-1-4 0,0-1-9 0,-4 0-9 0,3-4-9 0,-1-3-7 15,-2-4-8-15,3-2-7 0,-4-1-6 0,0-3-7 0,0 1-2 0,-4-2-7 16,3-2 0-16,-4 0 0 0,-2 1-1 0,-2-2 0 0,1 1-1 16,-3 0 1-16,-4-2-3 0,-3 1-2 0,-3 3-6 0,-2-2-6 0,-4-3-12 15,-6 0-10-15,-4 1-18 0,-2-2-21 0,-9 0-38 0,-3-1-46 0,-4 4-79 16,-3-2-94-16,-2 2-61 0,-7 0-46 0,0 1-21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31:09.846"/>
    </inkml:context>
    <inkml:brush xml:id="br0">
      <inkml:brushProperty name="width" value="0.05292" units="cm"/>
      <inkml:brushProperty name="height" value="0.05292" units="cm"/>
      <inkml:brushProperty name="color" value="#FF0000"/>
    </inkml:brush>
  </inkml:definitions>
  <inkml:trace contextRef="#ctx0" brushRef="#br0">5407 7775 15 0,'0'0'52'15,"0"-1"0"-15,0 1 1 0,0 0-2 0,-2 0 0 0,2 0-1 16,0 0-4-16,0 0-1 0,0 0-1 0,0 0-4 0,0 0-3 15,0 0-3-15,0 0-3 0,-1 0-1 0,1 0-4 0,-2 0-2 16,2 0 0-16,0 0 0 0,-1 0-1 0,-1 0 3 0,2 0 1 0,-2 0 1 16,2 0 0-16,0 0 3 0,0 0 1 0,0 0 2 0,-1 1 2 15,1-1 1-15,0 0 1 0,0 0 2 0,0 0-1 0,0 0-1 0,0 0 0 16,0 0-2-16,0 0-2 0,0 0 0 0,0 0 0 0,0 0-1 16,0 0-2-16,0 0-3 0,0 0-2 0,0 0-3 0,0 0-4 0,0 0-2 15,0 0-4-15,0 0-1 0,0 0-1 0,0 0-2 0,0 0-4 16,0 0-1-16,0 0-3 0,0 0-2 0,0 0-3 0,0 0 0 15,0 0-2-15,0 0-1 0,0 0-1 0,0 0 1 0,0 0-2 0,0 0-2 16,0 0 1-16,0 0 0 0,0 0-1 0,0 0 1 0,0 0 1 0,0 0 0 16,0 0 0-16,0 0 1 0,0 0-1 0,0 0 1 0,0 0 1 15,0 0 1-15,0 0 0 0,0 0 0 0,0 0 1 0,0 0-1 16,0 0 3-16,0 0-1 0,0 0 2 0,0 0 0 0,0 0 0 0,0 0 3 16,0 0 1-16,0 0 2 0,0 0 2 0,0 0 2 0,0 0 3 15,0 0 3-15,0 0 0 0,0 0 2 0,0 0 2 0,0 0 1 0,0 0 3 16,0 0 0-16,0 0 2 0,0 0 0 0,0 0 2 0,0 0-1 15,0 0-1-15,0 0-2 0,0 0 1 0,0 0-2 0,0 0 0 16,0 0 1-16,0 0-2 0,1 0 0 0,-1 0-1 0,0 0 1 0,0 0-2 16,0 0-2-16,0 0 2 0,0 0-1 0,0 0 1 0,0 0-1 15,0 0 0-15,0 0-1 0,0 0-2 0,0 0 0 0,0 0-1 16,0 0-1-16,0 0-1 0,0 0-1 0,0 0 0 0,0 0-2 0,0 0 0 16,0 0-1-16,0 0-2 0,0 0 1 0,2 0-3 0,-2 0 1 15,0 0-1-15,0 0-1 0,0 0 1 0,0 0-2 0,0 0 0 0,0 0-1 16,0 0 1-16,0 0-2 0,0 0 0 0,0 0 0 0,0 0-2 15,0 0 1-15,0 0 0 0,0 0 0 0,2 0-1 0,-2 0 0 16,0 0 0-16,0 0-1 0,1 0 1 0,-1 0-1 0,0 3 1 0,2-3 1 16,-1 0-2-16,-1 0 2 0,2 0-1 0,1 0 1 0,-1 0-1 15,-1 3 2-15,1-3-1 0,1 0 0 0,0 0 1 0,0 1-1 16,-1-1 1-16,-1 0 0 0,1 0 0 0,-2 0-1 0,2 0 0 0,-1 0 0 16,1 1 0-16,-2-1 0 0,1 0 0 0,1 0-1 0,-2 2 2 15,2-2-1-15,-1 0 0 0,-1 0 1 0,2 1-2 0,-2-1 1 0,1 0 0 16,1 2 0-16,-2-2-1 0,2 0 1 0,-1 0 0 0,-1 0 1 15,3 2-1-15,-1-2 0 0,-1 0 1 0,-1 0 0 0,3 0 0 0,-1 0 0 16,0 0 0-16,-1 0 0 0,1 0 1 0,1 0 1 0,-1 3 0 16,-1-3 0-16,1 0 0 0,1 2 0 0,-1-2-1 0,-1 0 1 15,2 0 1-15,0 0-1 0,-1 0-1 0,-1 0 0 0,1 0 1 0,0 0 0 16,-1 0 0-16,1 0 0 0,1 0 0 0,-1 2 0 0,-1-2 1 16,1 0-1-16,3 1 1 0,-1-1 0 0,-1 0-1 0,-1 0 0 0,1 0 2 15,0 0-1-15,0 2 0 0,1-2 0 0,-1 0 0 0,0 1 0 16,0-1-1-16,0 0 1 0,2 2 0 0,-2-2 1 0,0 0-2 15,1 1 0-15,-1-1 0 0,0 0 0 0,0 2-1 0,0-1 0 0,2-1 0 16,-2 0 0-16,0 1-1 0,0 1 0 0,1-2 0 0,-1 0 0 16,0 2-2-16,0-2 1 0,0 1 0 0,2-1 1 0,-2 0-1 0,0 0 0 15,-1 2 0-15,-1-1 1 0,1-1 0 0,1 0 0 0,-1 0 0 16,-1 0 0-16,1 2-1 0,1-2 2 0,-1 0 0 0,1 1-1 0,1-1 1 16,-2 2-1-16,3-2 2 0,-2 1-1 0,0 1 0 0,-1-2 1 15,3 1 1-15,-2 1-1 0,3-2 0 0,-3 1 0 0,2-1 1 16,-2 0 2-16,2 2-2 0,1-1 1 0,-1-1 1 0,3 0-1 0,-2 0 0 15,-1 2 2-15,1-2-2 0,2 0 2 0,0 0-1 0,-2 0 1 16,2 0-2-16,0 0 0 0,-2 3 0 0,2-3-1 0,0 0-1 0,-1 0 0 16,0 0 0-16,1 0 0 0,-1 3-1 0,-1-3-1 0,3 0 0 15,-1 0 0-15,-1 0 0 0,-1 1-1 0,3-1 1 0,-2 1-1 16,1-1 2-16,0 0-1 0,1 0 1 0,-1 0 0 0,0 0 0 0,3 0 0 16,-3 0 0-16,1 0 1 0,2 0 1 0,-3 0 0 0,2 0-1 15,0 0 0-15,0-1-1 0,0 0-1 0,2 1 0 0,0-3-1 0,-1 3-2 16,1 0 1-16,-1-3 1 0,2 3-1 0,0 0 0 0,-2-2-2 15,4 1 1-15,-3-1-3 0,0 1-1 0,2-2 2 0,-1 1 0 16,1 1 3-16,-2-2 0 0,1 1 2 0,0 1 0 0,0-1 1 0,0-1-1 16,-2 1 1-16,3 1 1 0,-3 1 1 0,1-3 2 0,0 2 0 0,-3-1 2 15,2 2-1-15,0-1 0 0,-1-1-2 0,-1 2 1 0,1-1-1 16,-1-1 0-16,2 2 1 0,-3 0 0 0,0 0 0 0,0-2-1 0,1-1-1 16,-1 3 1-16,0 0-1 0,1-2-1 0,-1 2 1 0,-1-2-1 15,1 2 2-15,1-1-2 0,-2 1 0 0,-1 0 0 0,0 0 0 16,1-2 0-16,0 2 0 0,0-1 0 0,-1 1 2 0,2 0-1 0,0 0 0 15,-2-1 2-15,2 1-1 0,0-3 1 0,1 3 1 0,-2 0-1 16,1-3 1-16,0 2 1 0,4 1-2 0,-4-1 1 0,2-1-1 16,2 2 1-16,-2-2-2 0,1 2 0 0,0-1 1 0,0-1-2 0,1 2 0 15,0-1 0-15,-1 0 0 0,1 1-2 0,0-3 0 0,0 3 0 16,-1 0 0-16,-1-3-2 0,4 3 1 0,-5 0-1 0,1 0 1 16,2 0 0-16,-2 0 0 0,1 0-2 0,0 0 0 0,-3 0 0 0,3 0-2 15,-3 0 1-15,0 0-1 0,0 0 0 0,0 0-1 0,-1 0 0 0,0 0 2 16,-1 0 0-16,1 0 1 0,0 0-1 0,-2 0-1 0,0 0 3 15,0 0 0-15,1 3 0 0,-1-3 2 0,1 0 2 0,-1 0-1 0,0 0 1 16,-1 0 1-16,1 0 1 0,0 0-1 0,1 0-1 16,2 0 2-16,-3 0-2 0,1 0 0 0,-1 0 0 0,1 0 1 0,0 0-2 15,-1 0 0-15,0 0-2 0,0 0 0 0,2 0 0 0,-2 0-2 16,0 0 1-16,-2 0 0 0,2 0-2 0,-2 0 1 0,2 0 1 0,-2 0-2 16,2 0 2-16,-2 0-1 0,0 0-1 0,-1 0 1 0,-1 3 0 15,1-3-1-15,1 0 1 0,-3 0 0 0,2 0-1 0,-1 1 1 0,-1-1-1 16,2 0 1-16,-2 1 0 0,0-1 0 0,2 0 1 0,-2 0 1 15,1 0 0-15,-1 0 1 0,0 0 1 0,0 0-1 0,2 0 0 0,-2 0-1 16,0 0 1-16,0 0 0 0,0 0 2 0,0 0 0 0,0 0 1 16,0 0-1-16,0 0 0 0,0 0 0 0,0 0 1 0,0 0-1 15,0 0-1-15,0 0 1 0,0 0 1 0,0 0-2 0,0 0 1 0,0 0-1 16,0 0-2-16,0 0 0 0,1 0-1 0,-1 0-2 0,0 0 1 16,3 0-1-16,-3 0 1 0,2 2 0 0,-1-2-1 0,-1 0 1 0,2 1 1 15,-2-1-1-15,3 0 1 0,-3 0 0 0,3 0 1 0,-1 0 0 16,-2 2 0-16,3-2 1 0,-1 0 1 0,-1 0 0 0,-1 0-1 0,2 0 1 15,-2 0-1-15,0 0 1 0,0 0 0 0,2 0 0 0,-2 0 0 16,0 0 1-16,0 0 0 0,0 0 0 0,0 0 1 0,0 0 1 16,0 0-1-16,0 0 2 0,0 0-1 0,0 0 0 0,0 0-1 15,0 0 0-15,0 0 0 0,0 0-2 0,0 0 0 0,0 0 0 0,1 0 0 16,-1 0-1-16,2 0 0 0,-2 0-1 0,4 0-1 0,-4 0-2 0,3 0 1 16,-1 0 0-16,0 0 0 0,-1 0 1 0,2 0 0 0,-1 0 1 15,0 0-2-15,1 0 1 0,0 2 0 0,0-1 0 0,-1-1 1 16,4 0-1-16,-3 1 0 0,0 2 1 0,0-3 0 0,-1 0 0 0,1 0 1 15,0 0-1-15,1 3-2 0,-1-3 1 0,1 0 1 0,-1 0 0 16,-1 1-1-16,1-1-1 0,0 0 2 0,1 0 0 0,-3 1 0 0,1-1 0 16,1 2 0-16,-1-2 0 0,-1 0-2 0,1 0 2 0,1 0 0 15,0 0 0-15,-2 0 1 0,1 0 0 0,-2 0 2 0,0 0 1 16,2 0-1-16,-1 0 0 0,-1 0 0 0,2 0 2 0,-2 0-1 0,0 0 0 16,0 0 1-16,3 0 0 0,-3 0 1 0,0 0-1 0,2 0 1 15,-2 0-1-15,0 0 0 0,0 0-1 0,0 0-1 0,1 0-1 16,-1 0 2-16,0 0-1 0,2 0-1 0,-2 0 0 0,0 0 0 0,3 0-1 15,-3 0 1-15,2 0-1 0,-2 0 2 0,0 0-2 0,1 0-2 16,-1 0 2-16,0 0 0 0,0 0-1 0,2 0 0 0,-2 0 0 0,0 0 0 16,0 0-1-16,3 0 1 0,-3 0-2 0,0 0 1 0,0 0 0 15,4 0 0-15,-4 0-1 0,0 0 1 0,2 0 0 0,-2 0 0 0,2 0-1 16,-1 0 1-16,1 0-1 0,-2 0-1 0,1 0 2 0,1 0 0 16,0 0 0-16,-1 1-1 0,-1-1 0 0,2 0 0 0,-2 2 0 0,2-2 1 15,-1 0 1-15,-1 0 0 0,2 0 0 0,-1 0 0 0,-1 0-1 16,2 0 1-16,0 0 0 0,-1 0 0 0,2 0 0 0,-2 2 0 15,1-2 0-15,0 0 0 0,-1 0-1 0,1 0 2 0,1 0 0 16,-1 0 2-16,-1 0-4 0,1 0 2 0,1 0 0 0,-1 0 2 0,1 0-1 16,0 0-1-16,0 0 1 0,0 0-1 0,0 0 0 0,2 0 0 0,-2 0-1 15,2 0 0-15,0 0-2 0,1 0 1 0,0 0-1 0,-1 0-2 16,2 0 0-16,-1 0-3 0,3 0-2 0,-1 0-2 0,0 3-1 16,2-1-3-16,-1-2 0 0,1 0-1 0,1 0-2 0,0 0-2 0,-2 0-2 15,1 0-2-15,4 0-4 0,-3 0-1 0,0 0-3 0,0 0 0 16,0 0-3-16,0 0-3 0,-1 0-2 0,-1 0-5 0,2 0-11 0,-1 0-11 15,-2 0-15-15,1 2-18 0,-1-2-17 0,0 0-19 0,0 0-26 16,-2 1-29-16,0-1-56 0,-1 2-68 0</inkml:trace>
  <inkml:trace contextRef="#ctx0" brushRef="#br0" timeOffset="1016.8495">7208 8741 75 0,'-2'-1'427'0,"0"0"-31"0,-1 1-73 0,1 0-95 0,1 0-56 0,-1 0-37 16,1 0-21-16,-1 0-10 0,0 0-8 0,2 0-6 0,0 0-7 15,0 0-8-15,0 0-8 0,0 0-11 0,0 0-11 0,0 0-10 16,0 0-9-16,0 0-8 0,2-3-8 0,1 3-9 0,-1 0-7 15,1 0-4-15,0-2-3 0,2 2-3 0,4-1-1 0,-1-1 0 0,2 2-1 16,4-1-1-16,0-1 0 0,5 0-1 0,1 1 0 0,1 0 2 0,5-2 3 16,0 1 1-16,3 1 3 0,1-1 2 0,3-1 2 0,2 2 4 15,3-1 2-15,1 2 2 0,4-2 1 0,1 1 1 0,2 1 1 0,3-1-2 16,2 0-2-16,1 1-4 0,3 0-8 0,0 0-6 0,1 0-6 16,-1 0-8-16,2 0-7 0,-2 0-9 0,2 0-7 0,-2 0-4 0,-1 0-7 15,-1 0-1-15,-1 0-2 0,-2 0 0 0,-1-2 1 0,2 1 3 16,-5 1 3-16,1-2 5 0,-4 2 4 0,-1-2 4 0,-2 1 7 0,-2-1 4 15,0 0 6-15,-4-1 4 0,-2 1 1 0,-2 0-3 0,-3 1-4 16,0-3-10-16,-5 4-16 0,0-3-18 0,-5 3-21 0,-2 0-23 16,0-2-58-16,-5 0-72 0,0 2-53 0</inkml:trace>
  <inkml:trace contextRef="#ctx0" brushRef="#br0" timeOffset="2382.5003">2736 7651 270 0,'-8'-6'325'0,"0"1"-114"0,0 1-68 0,0 0-47 16,0 0-23-16,2 0-11 0,-2 0-6 0,0 0-2 0,2 2-1 0,-2-1-3 15,0 0 0-15,0 1-1 0,2-1-2 0,-1 3-5 0,-2-1-3 16,1 1-7-16,0 0-5 0,-2 0-4 0,1 1-6 0,-2 0-6 0,-1 3-2 16,0-1-2-16,-1 2-1 0,-2 2 3 0,2 1 1 0,-3 1 3 15,0-1 0-15,1 4 1 0,0-1-1 0,-2 1 0 0,3 4-1 0,-2 0 0 16,2-2 2-16,0 3-2 0,1 1 1 0,-1 0 0 0,4 1 1 0,-1 1-2 16,2-1 0-16,-1 1 1 0,4 1-1 0,1 0 3 0,-1 0-1 15,3 1 2-15,3-1-1 0,0-1-1 0,2 1 0 0,2 1-2 0,2-2-2 16,1 0 1-16,2 1-4 0,2-3-1 0,0 0 0 0,1 0-1 15,3-2 1-15,1 1-3 0,3-3-4 0,0-2-2 0,0 0-5 0,3-1-6 16,0-2-4-16,3-1-5 0,-2-3-5 0,2 0-4 0,3-2-3 16,-1-2-2-16,0-1-3 0,1-3-3 0,1 1 0 0,-1-3 0 0,1-2 5 15,-2-2 4-15,3-3 7 0,-3 1 7 0,1-1 7 0,-1-5 7 0,0 1 6 16,0-3 7-16,-2 1 6 0,0-4 9 0,-4 0 6 0,1-2 7 0,-3 1 5 16,-2-2 7-16,-1-2 6 0,-3 1 5 0,1 0 4 0,-6-3 4 15,0 0 1-15,-5 0 2 0,0 3-1 0,-4-2-3 0,-3-1-3 0,-2 3-7 16,-2-2-6-16,-6 2-7 0,0 2-9 0,-5 2-12 0,-3 1-18 0,1 1-21 15,-6 2-26-15,-3 3-28 0,0 2-39 0,-2 1-45 0,-1 3-68 16,-2 1-80-16,-2 2-69 0,0 3-65 0,-1 1-35 0</inkml:trace>
  <inkml:trace contextRef="#ctx0" brushRef="#br0" timeOffset="4049.2943">2638 8112 60 0,'-4'1'68'15,"1"-1"-23"-15,0 2-9 0,0-1-2 0,0 1 2 0,-2-1 4 0,0 2 4 16,2 1 3-16,-2 0 5 0,-1-1 5 0,0 4 4 0,0 1 2 16,-1 1 3-16,-1-1 5 0,-1 5 5 0,-1 0 5 0,2 1 4 0,-4 0 3 15,1 5 4-15,-2 1 4 0,-1 2 2 0,-1 1 2 0,0 4-2 16,-3 1-4-16,-2 2-5 0,-1 3-5 0,-2 2-6 0,0 2-9 0,-5 1-9 15,-1 2-7-15,-1 2-4 0,-1 3-4 0,-4 0-4 0,0 1-5 16,-1 2-3-16,0 0-5 0,-1 0-2 0,-1 0-2 0,3-1-2 0,-1-2 1 0,3-1-1 16,3-5 1-16,0 2-3 0,5-5-3 0,1-1-15 0,5-5-23 15,0-3-30-15,5-2-32 0,2-4-47 0,2-3-50 0,5-2-84 16,0-3-102-16,5-4-57 0,2-2-38 0,3-5-20 0</inkml:trace>
  <inkml:trace contextRef="#ctx0" brushRef="#br0" timeOffset="4866.3181">2696 8196 376 0,'0'0'359'0,"0"0"-95"0,0 0-77 0,0 0-62 15,0 0-35-15,0 1-19 0,0 1-11 0,2 0-11 0,-1 2-3 16,2-1-2-16,2 3-2 0,0-1 0 0,4 2-2 0,-1 0-1 0,0 3 2 16,5 0 2-16,-1 2 1 0,1 1-1 0,3 2-1 0,3 2-5 0,-3 1-4 15,6 1-4-15,-3 2-3 0,5 1-5 0,-1 3-2 0,1-1-3 16,3 2-3-16,-1 2-4 0,0-2-5 0,4 5-4 0,0-3-4 0,-1 4-4 16,2 1-4-16,-1-2-1 0,0 3-1 0,-1-1 3 0,1 3 0 15,0-2 0-15,-2 2-5 0,-1-2-9 0,0 0-10 0,1 2-10 0,-3-2-14 16,-2 0-18-16,2 0-23 0,-3-4-27 0,2 2-28 0,-5 0-28 0,0-3-64 15,0 1-85-15,-3-4-56 0</inkml:trace>
  <inkml:trace contextRef="#ctx0" brushRef="#br0" timeOffset="5665.5143">1746 9419 180 0,'-12'-5'387'0,"-1"0"-62"0,-1 1-70 0,1-1-70 0,-3 1-43 0,3 1-23 0,0-2-17 16,-2 2-9-16,1 0-4 0,3 2-3 0,-2 1-6 16,-1-1-6-16,3 1-9 0,-3 0-9 0,1 1-8 0,2 0-10 0,-3 2-8 15,2 0-5-15,0 3-6 0,-1-1-5 0,2 2-7 0,-3 2-2 0,3 0-3 16,-1 3-1-16,0 2-1 0,-2-1-1 0,1 2 0 0,2 3 1 16,-1 1-1-16,1 1 0 0,-1 1 0 0,0 4-2 0,1-1 2 0,0-1-1 15,0 5 0-15,3-2 0 0,0 3-1 0,-1 0 0 0,2 0-2 16,1 1-1-16,1 2-1 0,2-1-1 0,0 0 2 0,1 0 4 0,2-2 3 15,2 3 3-15,4-5 0 0,-1 1 3 0,1 0 1 0,2-3 2 0,4 0 2 16,0-3 3-16,3-3 1 0,0 0-1 0,2 0 1 0,2-4-1 16,2-2-6-16,1-1-7 0,0-5-8 0,3 0-7 0,2-2-8 0,2-1-6 15,-1-3-7-15,4-4-3 0,-1 1-5 0,4-6-4 0,-2-1 2 16,5-4 7-16,-2 0 8 0,1-3 8 0,1-5 11 0,0 1 9 0,-1-4 11 16,0-2 9-16,-1 0 10 0,-1-1 7 0,-2-3 10 0,-2-2 9 15,-3 1 8-15,-3-1 5 0,-1 1 2 0,-7-2-2 0,1 1-3 0,-7-1-4 16,-2 0-2-16,-4 0 0 0,-2 1-3 0,-6 1-3 0,-2 0-4 0,-4 0-1 15,-1 4-6-15,-6-3-7 0,-3 6-5 0,-4 0-5 0,-2 1-2 16,-4 3-6-16,-3 0-7 0,-1 6-8 0,-5-1-16 0,0 5-19 0,-3 3-24 16,0 3-28-16,0 1-35 0,-2 3-41 0,2 3-54 0,3 3-59 15,-3 1-76-15,5 4-83 0,-1 1-52 0,4 2-34 0</inkml:trace>
  <inkml:trace contextRef="#ctx0" brushRef="#br0" timeOffset="6449.7936">3610 9174 330 0,'-5'-5'333'0,"0"2"-76"0,-4 0-92 15,4 0-53-15,-3 0-35 0,0 1-17 0,-1 0-11 0,1 2 0 0,-2-1 1 16,-2-1 3-16,2 2 2 0,-1 2 2 0,-1-1 2 0,0 1 1 16,-2 0 1-16,2 1-2 0,0 2-3 0,-2-1-3 0,1 3-2 0,-2 1-2 15,2-1 1-15,-1 5-1 0,1-2 0 0,-1 2 0 0,0 3 2 0,-2 0 0 16,3 3-1-16,1-1-1 0,-4 6-4 0,3 0-3 0,1 1-2 15,-1 4-3-15,1-1-5 0,2 3-1 0,0 1-4 0,1-1-4 0,1 5-3 16,2-3-5-16,1 2-2 0,3-1-3 0,1 2-2 0,2-4-3 0,1 3-1 16,3-3-3-16,1-1-2 0,5 1-2 0,-2-2-1 0,3-2-2 15,5 0 0-15,-1-3-2 0,1 0-2 0,5-2-2 0,-3-4-1 0,5-2-6 16,-2 0-7-16,3-1-6 0,-2-5-5 0,4 1-6 0,-1-4-5 16,1-2-1-16,0-2-1 0,0-2 3 0,1-2 2 0,2-2 3 0,-3-2 6 15,3-2 7-15,0-4 5 0,-4 1 11 0,4-5 11 0,-2-1 13 16,1-2 14-16,-1-1 13 0,-1-3 14 0,0-2 11 0,-2-2 7 0,-1-1 9 15,-2-1 6-15,-2-2 3 0,-1-2 2 0,-1-1 2 0,-4-1 0 0,0 1 0 16,-6-4 0-16,0 3-3 0,-3-2-4 0,-4 1-8 0,-1 2-8 16,-3-1-11-16,-2 2-9 0,-4-1-10 0,-4 2-10 0,-1 3-8 0,-2-1-10 15,-6 4-8-15,0 0-8 0,-3 3-11 0,-4 3-13 0,-1 1-18 16,-3 2-18-16,-3 4-25 0,-2 4-28 0,-2 2-39 0,-2 2-45 0,-1 4-75 16,-2 5-89-16,-2 0-72 0,0 7-60 0,-1 0-32 0,1 3-19 0</inkml:trace>
  <inkml:trace contextRef="#ctx0" brushRef="#br0" timeOffset="7432.7785">3472 9846 59 0,'-1'4'105'0,"-2"-1"5"0,-1 2 6 0,1-1 2 16,0 0 0-16,0 3 0 0,-2-4 0 0,2 6-2 0,-3-1-3 15,1 1-3-15,0-1-2 0,0 3-3 0,-3 1-4 0,-1 1-4 0,1 2-6 16,0 2-2-16,-4 1-3 0,-1 2-1 0,0 4-1 0,-4 2-4 16,0 1-4-16,-1 3-4 0,-4 3-3 0,-2 1-5 0,-1 6-6 0,-1 0-4 15,-2 4-5-15,-4 2-7 0,2 0-10 0,-3 4-17 0,-1-1-25 0,2 2-35 16,1 2-41-16,-1-2-51 0,0 2-56 0,4 1-88 0,1-2-98 16,1-3-62-16,1 0-42 0,3-1-24 0</inkml:trace>
  <inkml:trace contextRef="#ctx0" brushRef="#br0" timeOffset="8798.2955">2628 11008 124 0,'-14'6'180'0,"3"-2"-33"0,-3 3-21 0,3-2-12 0,-3 0-7 16,2 1-7-16,-1 0-4 0,0 2-1 0,1-2-3 0,0 0-2 0,1 1-5 16,-2 2-5-16,2-2-7 0,1 3-7 0,1 0-9 0,-4 1-8 15,4-1-6-15,1 2-7 0,-1 0-4 0,1 1-3 0,-2 4-2 0,3-5-1 0,0 3-1 16,2 2-2-16,0 1 0 0,0 0 0 0,2 1 0 0,2 2-1 16,-1 0 1-16,2 1-2 0,2 3 1 0,-1-1 1 0,2 0 0 15,2 1-2-15,-1 1 0 0,2 0 1 0,-1-1-2 0,4 2-1 0,1 0-1 16,-1-3 0-16,4 1 0 0,-2-1 0 0,4-1 1 0,-2 1 0 15,3-2 2-15,1-1-1 0,1 0 1 0,-1-2 2 0,2-3-1 0,1 0 1 16,1-2 0-16,1 0 1 0,2-1 1 0,-2-3-2 0,2-2 1 0,0 1-1 16,1-5-2-16,2 1-1 0,-2-3-1 0,3-2-2 0,-2 0 0 15,4-2-2-15,0-3-3 0,-1-2-3 0,2-1-3 0,-1-1-3 0,0-3-1 16,2-2-3-16,-2 0 1 0,0-1-1 0,0-2 1 0,-2 0-1 0,-1-6 2 16,0 5 4-16,1-2 0 0,-4-4 3 0,0 0 4 0,-4 2 6 15,1-3 5-15,-2 2 3 0,-5-1 4 0,2-1 5 0,-5-1 3 0,-1 2 3 16,-4-1 4-16,1-1 7 0,-3 2 0 0,-3-1 0 0,-4-3-1 15,0 3-1-15,-6-1-2 0,2 1-3 0,-4 1-4 0,-3-2-2 16,-2 1-5-16,-1 2-4 0,-4-3-8 0,-3 4-6 0,-1 0-13 0,-2 1-17 0,-3 1-20 16,0 1-20-16,-3 1-24 0,0 0-26 0,-2 3-34 0,-3 1-35 15,2 2-52-15,1 2-61 0,-3 1-76 0,2 4-84 0,-2-2-53 0,3 4-34 16,0 3-13-16</inkml:trace>
  <inkml:trace contextRef="#ctx0" brushRef="#br0" timeOffset="9833.8429">2819 11362 29 0,'-3'-6'361'0,"-2"-2"-74"16,-1 3-51-16,2-3-39 0,-3 3-25 0,2 0-16 0,0-2-12 16,-2 3-11-16,2-2-7 0,-1 2-5 0,-1-2-7 0,2 4-5 0,-1-2-7 15,0 1-11-15,1 1-8 0,0-1-9 0,1 2-10 0,-1-1-8 0,2 2-10 16,-2-1-8-16,2 1-7 0,0 0-4 0,-2 1-3 0,2 1-3 0,1 1-1 16,-1 0-4-16,0 2 1 0,1 2 0 0,-1 2 1 0,0 2 2 15,2 3 4-15,-1-2 4 0,2 5 5 0,0 2 4 0,0 3 2 0,0 0 4 16,3 2 1-16,0 5 1 0,0-1 1 0,2 2-1 0,0 1-2 15,0-2-2-15,1 8-2 0,3-7-3 0,-2 3-4 0,1 0-4 0,0 0-3 16,1-1-3-16,0-2-2 0,1 4-2 0,-1-5-2 0,1 0-3 16,1-3-3-16,0 0-4 0,-3-3-4 0,2 1-4 0,0-4-6 0,-2-1-4 15,0 0-10-15,-1-2-8 0,2-3-11 0,-4 0-9 0,1-3-11 0,-1 1-10 16,0-4-8-16,-2 1-7 0,0-2-8 0,-2-3-7 0,-1-2-14 16,-4 2-17-16,1-3-33 0,-2-1-36 0,-1-1-38 0,-2-3-36 15,-3 2-53-15,1-4-55 0,-3 1-36 0,-2-5-21 0</inkml:trace>
  <inkml:trace contextRef="#ctx0" brushRef="#br0" timeOffset="9981.2271">2578 11869 262 0,'-2'-7'436'0,"0"-2"-33"0,2 2-64 15,2-1-82-15,0 0-55 0,1 1-44 0,0 0-25 0,2 2-18 0,0-1-13 16,2-2-9-16,1 2-7 0,0 0-6 0,3-1-9 0,-1 0-11 16,1 0-7-16,1-2-8 0,3 2-8 0,0-1-5 0,-2 1-7 0,4-1-7 15,-4 2-9-15,3-1-12 0,-2 0-13 0,2 0-18 0,-2 2-21 16,-1-4-23-16,1 4-29 0,-3-1-32 0,3 0-38 0,-4 1-38 0,1-1-64 15,-2 2-77-15,-1-1-54 0,0 1-41 0,-3-1-23 0</inkml:trace>
  <inkml:trace contextRef="#ctx0" brushRef="#br0" timeOffset="10205.037">2816 11543 99 0,'0'3'441'0,"-2"-2"-7"0,1-1-69 0,1 1-98 0,0 1-66 16,0-1-48-16,0 1-27 0,0 0-15 0,0 1-8 0,0-1 0 15,1 0-3-15,1-1-1 0,-2 2-4 0,2 0-6 0,-1 0-8 0,1 2-9 16,1-2-9-16,-1 1-9 0,-1-1-5 0,1 2-7 0,1 1-5 16,0-3-4-16,2 4-6 0,-2-1-4 0,0 1-3 0,0 0-2 0,1 0-2 15,-1-1-2-15,0 1 2 0,0 1 0 0,-1 0-1 0,1-1 1 16,1 1-1-16,0-1-2 0,-1 0-5 0,0 3-7 0,0-3-15 0,0 1-17 16,1-1-19-16,-1 1-25 0,0-1-30 0,1 1-36 0,0-2-47 0,-1 1-51 15,0 0-74-15,0-2-84 0,-1 0-57 0,1 0-42 0,0-3-21 16</inkml:trace>
  <inkml:trace contextRef="#ctx0" brushRef="#br0" timeOffset="10382.909">2905 11389 505 0,'-8'-9'532'0,"3"2"3"0,-3-2-79 15,3 3-122-15,1 0-93 0,0 0-80 0,-2 0-50 0,3 1-33 0,0 0-25 16,1 1-21-16,1 0-26 0,-1 0-30 0,2 1-35 0,0 1-38 15,0 0-37-15,2-1-36 0,-2 3-37 0,0 0-37 0,0 0-54 0,3 2-61 16,0-1-52-16,-1 2-44 0,1 1-27 0</inkml:trace>
  <inkml:trace contextRef="#ctx0" brushRef="#br0" timeOffset="10595.5802">2982 11400 4 0,'-3'0'525'0,"2"0"9"0,-1 1 5 0,-1 1-82 0,1 0-127 0,-1-2-93 16,3 5-73-16,-2-5-46 0,2 3-31 0,0 0-17 0,2 0-11 0,-2 1-10 16,3 1-6-16,0 1-7 0,1 2-9 0,0-2-7 0,0 4-5 15,1 0-3-15,0 2-1 0,2-1 2 0,-1 1 1 0,-1 0 1 0,4 2 0 16,-4 0-2-16,1-2 0 0,1 2-4 0,-1 0-5 0,0-1-8 16,1 0-11-16,-1 1-11 0,-1 0-11 0,1-3-16 0,0 2-16 0,-1-1-18 15,-2-2-21-15,2 0-26 0,-2 0-29 0,2-1-34 0,0-2-38 16,-1 1-32-16,1-4-29 0,-2 2-45 0,0-3-50 0,2 0-36 0,-2-1-23 15</inkml:trace>
  <inkml:trace contextRef="#ctx0" brushRef="#br0" timeOffset="11166.0178">3229 11583 77 0,'0'0'495'16,"-2"0"5"-16,1 1-46 0,-1-1-69 0,1 2-91 0,-1-1-101 15,2-1-62-15,-2 2-44 0,2-2-25 0,0 1-16 0,0-1-11 0,0 2-6 16,0 1-6-16,0-3-7 0,2 3-5 0,0-3-5 0,-1 0-4 15,1 0-3-15,1 3 0 0,0-3-1 0,1 0 4 0,1 3-1 0,0-3 1 16,-2 0 0-16,2-3-3 0,0 3-3 0,1-3-5 0,-1 3-5 16,0-3-4-16,-1 0-6 0,3 0 0 0,-2-2-2 0,-1-1 0 0,1 0-1 15,-2 0-2-15,0 0-4 0,0-4-2 0,-1 3 1 0,1-3 2 16,-3 0 3-16,0 1 6 0,0 1 8 0,0-1 6 0,-3 0 5 0,1 1 2 16,-1 1-2-16,0-1 2 0,0 1 0 0,-2 0 4 0,1 4 5 0,-1-2 4 15,-2 1 3-15,3 2 2 0,-1-1 5 0,-3 0-1 0,2 3 0 16,1-1 2-16,-1 1 1 0,-3 1 3 0,2 1 1 0,-1 1 1 0,3 0 1 15,-1 1 0-15,-2 1-1 0,2 1-1 0,-1 1-3 0,2 0 0 0,1 3-1 16,-1 0-2-16,3 0-2 0,-2 3-1 0,2-1-1 0,1 1-2 16,1 2-1-16,1 0 0 0,1-1-1 0,2 1 1 0,-1-2-1 15,2 2 1-15,2-1-2 0,-1-1-2 0,5-1-2 0,-3-1-3 0,0 0-5 16,2-2-6-16,2 1-5 0,-1-1-7 0,0-5-9 0,0 1-10 0,2-1-11 16,1-2-9-16,-3-1-11 0,3-2-11 0,-1-1-14 0,1-2-9 15,-1-1-9-15,0-1-6 0,-1-3-6 0,1 1-1 0,-1-5 2 0,-2 3 1 16,1-4 2-16,-2 2 2 0,-1-2 1 0,0-2 2 0,-3 0 2 15,0-1 10-15,-1-1 10 0,-2 2 15 0,-2-2 15 0,0 1 19 0,0-1 24 16,-2 2 19-16,-2-2 19 0,1 1 18 0,0 1 18 0,-4 1 19 0,2 0 14 16,-1 1 16-16,0 4 15 0,-2-2 8 0,2 3 4 0,-1 0-1 15,-2 1-1-15,1 1-11 0,3 1-14 0,-1 2-13 0,-1 0-15 0,1 1-14 16,0 0-13-16,1 3-9 0,0 0-11 0,0 0-8 0,2 3-6 0,0 0-5 16,0 1-2-16,0 1-4 0,3 2-4 0,0 1-4 0,0 0-4 15,3 2-4-15,2 1-5 0,-1-2-5 0,3 4-5 0,1 1-4 0,0-2-4 16,1 1-4-16,2 1-5 0,-1-1-5 0,4 0-4 0,-1 2-3 15,-1-2-3-15,3 0-1 0,-1 1 0 0,-3-1 3 0,3 1 2 0,-1-2 3 16,-2-1 5-16,0 3 4 0,-2-3 5 0,-1 4 4 0,1-3 6 16,-4 1 4-16,0 1 4 0,-3-1 3 0,-2 2 0 0,-2-2-4 0,-3 4-8 15,-2 0-15-15,-3-2-18 0,-3 2-30 0,-1 2-38 0,-2 0-68 0,-4 0-84 16,-2 1-52-16</inkml:trace>
  <inkml:trace contextRef="#ctx0" brushRef="#br0" timeOffset="16315.04">3543 9607 221 0,'-3'0'394'0,"1"0"-61"0,1 0-78 15,1 0-84-15,0 0-50 0,0 0-32 0,0 0-19 0,0 0-10 16,0 0-7-16,0 0-5 0,0 0-4 0,0 0-3 0,0 0-9 0,0 0-6 16,0 0-9-16,0 0-8 0,0 0-7 0,0 0-5 0,0 0-4 15,0 0 0-15,0 0 2 0,0 0 0 0,0 0 3 0,0 0 3 0,0 0 3 16,0 0 1-16,0 0 1 0,0 0-2 0,0 0 1 0,0 0-2 0,0 0-3 16,0 0-2-16,0 0-1 0,0 3-2 0,0-1 3 0,0 1 4 15,0 0 3-15,1 0-1 0,-1 1 2 0,2 1 0 0,0 1 1 0,-1-1 1 16,1 3 2-16,1-1 1 0,-1 2 4 0,1 3 2 0,0-2 0 15,0 0 0-15,1 2-4 0,-1-2-4 0,1 2-2 0,-1 0-3 0,-1 2 0 16,1-2 0-16,0 0 1 0,0-2 0 0,1 2 0 0,-1 0-2 16,-1 0 0-16,-1-4-6 0,3 3-3 0,-2-4-9 0,1 2-8 0,-1-3-8 15,-2 0-10-15,1-2-8 0,1 1-4 0,-2 0-2 0,2-3-5 16,-2 1-5-16,0-3-15 0,0 0-20 0,0 0-15 0,-2 0-13 0,0-3-6 16,1-1-1-16,-2 1 6 0,-1-4 6 0,-1 2 8 0,1-2 11 0,-2-2 3 15,1 0 2-15,0-2 4 0,-2 1 6 0,0-2 16 0,1-2 22 16,-2 2 22-16,1-1 20 0,-2-3 23 0,3 1 21 0,-1 3 17 0,1-4 20 15,-2 2 14-15,2 1 13 0,1 0 10 0,0-1 9 0,1 2 8 0,0 2 7 16,-2 1 6-16,3 0 7 0,0 1 0 0,1 2 1 0,-1 1-8 16,2 0-16-16,-1-2-16 0,2 5-19 0,-2-1-18 0,2-1-17 0,0 4-13 15,0 0-11-15,0 0-10 0,0 0-8 0,2 0-10 0,1 0-9 16,2 0-6-16,0 0-5 0,1 4-3 0,0-1-1 0,1-1 1 0,1 3 1 16,1 0 3-16,0 1 4 0,1 0 0 0,1 1 1 0,-2-1-1 0,3 2 2 15,-2-1-2-15,0 2 1 0,0-2-1 0,0 2 0 0,0 3-1 16,-2-4 1-16,0 3-1 0,1-2 1 0,-1 0 1 0,0 1 1 15,-3-1 1-15,3 1 5 0,-4 0 2 0,1-3 4 0,-1 2 5 0,-1 0 4 16,0-1 3-16,-1-1 4 0,-1 1 4 0,1-1 5 0,-2 0 3 0,0 0 2 16,-2-1 2-16,-1-1 2 0,1 0-1 0,-1 1 1 0,0 0-1 15,0 0-3-15,-2 0-2 0,0-2-4 0,-1 3-11 0,1-2-11 0,-1 2-19 16,-2-2-18-16,-1 2-23 0,2-2-23 0,1-1-32 0,-2 0-36 0,3 2-41 16,-4-3-44-16,4 2-64 0,0-3-74 0,-1 2-47 0</inkml:trace>
  <inkml:trace contextRef="#ctx0" brushRef="#br0" timeOffset="16512.1115">3828 9778 570 0,'2'-2'601'0,"-1"0"8"0,-1 2 10 0,0 0-101 0,0 0-156 16,0 0-97-16,0 0-68 0,0 0-44 0,0 0-32 0,0 0-22 0,0 0-16 15,0 0-16-15,0 0-15 0,0 0-16 0,0 0-14 0,0 0-13 16,0 0-12-16,0 0-5 0,2 2-4 0,-1 0-6 0,-1 1-7 0,2 0-4 15,-2 0-7-15,2 1-11 0,-1-1-15 0,2 2-19 0,0 2-23 16,-3-2-32-16,2 2-36 0,-1 0-52 0,-1-1-58 0,2 0-93 0,-2 1-110 16,0-2-61-16,-2 1-38 0,1 0-17 0</inkml:trace>
  <inkml:trace contextRef="#ctx0" brushRef="#br0" timeOffset="17432.5336">2666 7876 138 0,'0'0'211'16,"0"0"-35"-16,0 0-29 0,0 0-24 0,-2 0-22 0,1 2-19 0,1-2-19 16,0 0-17-16,-2 1-13 0,2-1-14 0,0 3-5 0,0-2-3 0,0 1-1 15,0 1 0-15,2 2 1 0,-1-1 3 0,1 2 3 0,-2-1 1 16,3 3 4-16,-1 1 5 0,-1 1 5 0,1 2 5 0,1-2 3 0,-1 4 3 16,-2-2-2-16,1 3-5 0,1 0-4 0,-2 0-2 0,2 0-5 15,-1 0-1-15,-1 1 0 0,0-2-1 0,0 1 0 0,0-2-1 0,0-1 0 16,0 0-2-16,0-1-4 0,0-2-6 0,0 1-7 0,0-3-7 15,0-2-2-15,0 1-1 0,0-3-1 0,0 2-3 0,0-4-10 0,0-1-14 16,0 0-13-16,0 0-15 0,-1-1-11 0,-1-2-10 0,2-2-4 16,-2 0 1-16,1 0 0 0,-1-3 0 0,-1-1-4 0,1 1-7 0,1-4-4 15,-1 1-4-15,-1-1 5 0,1-2 6 0,-1 0 10 0,2-2 10 0,-1 0 7 16,-1 1 8-16,0 0 5 0,1 0 5 0,1-2 7 0,-1 2 9 16,-1 2 12-16</inkml:trace>
  <inkml:trace contextRef="#ctx0" brushRef="#br0" timeOffset="17599.0885">2641 7928 10 0,'0'-13'24'0,"-2"1"11"15,2 2 9-15,0-1 8 0,0 2 8 0,0 1 5 0,0 0 1 0,2 0 1 16,-2 0-6-16,3 0-5 0,-1 3-9 0,-1 1-9 0,2-2-8 15,2 1-8-15,0 0-8 0,1 1-5 0,-1 1-7 0,1 0-9 0,2 0-6 16,0 3-6-16,0-5-3 0,0 5-2 0,1 0-1 0,-1 0 0 16,0 0 1-16,0 5 3 0,1-5 1 0,1 5 4 0,-2-1 1 0,-2 2 3 15,2 0 5-15,0 2 6 0,-2-1 6 0,-1 1 5 0,0 2 6 0,1 1 7 16,-3-1 6-16,0 2 6 0,-1-1 3 0,0 2 4 0,-1-1 2 16,-1 2 2-16,-1-1 1 0,-1 0-1 0,0 1-2 0,1-3-4 0,-1 2-2 15,-1 1-7-15,0-2-13 0,-2 1-17 0,2-2-20 0,0 1-23 16,0-2-26-16,0 0-29 0,-1 0-58 0,1 0-76 0,0-1-50 0</inkml:trace>
  <inkml:trace contextRef="#ctx0" brushRef="#br0" timeOffset="17895.3201">2917 7986 7 0,'0'0'456'0,"2"-3"-3"0,-2 1-86 0,2 2-131 0,-1-1-83 16,-1-1-57-16,2 2-34 0,1-1-22 0,1 1-13 0,1-2-9 0,-2 1-6 16,4 1-7-16,-1 0-4 0,1 0-6 0,2 0-4 0,1 0-5 15,-1 0-3-15,2 3-3 0,-1-2 0 0,-1 4 2 0,4-2 1 0,-4 2 4 16,-1 3 0-16,1 0 2 0,-1 0 1 0,-1 2 1 0,-2 0 2 16,-2 1 3-16,1-1 0 0,-1 3 3 0,-3 0 4 0,0 0 5 0,0-1 4 15,-3 0 2-15,-1 0 3 0,2 0 1 0,-3 1 1 0,2-4 3 0,-2 3 0 16,1-4 2-16,0 1 0 0,-2-2 1 0,3 0 1 0,0-1 1 15,0-1 0-15,1-1 0 0,1 1 0 0,-1-2-1 0,2-2-1 0,0-1 1 16,0 0-8-16,3 0-11 0,-1-1-20 0,4-2-28 0,0-1-32 16,2-1-36-16,5 0-42 0,1-3-45 0,0-1-79 0,5-3-93 0,1-1-56 15,3-2-36-15</inkml:trace>
  <inkml:trace contextRef="#ctx0" brushRef="#br0" timeOffset="21851.4326">2541 7426 447 0,'-7'-20'493'0,"-3"-3"1"0,2 0-95 0,0-2-140 0,-3-2-96 0,1 1-69 15,-1 0-37-15,-1-5-19 0,-1 1-7 0,-1-4-3 0,0 2 0 16,-2-2 1-16,-2-1-1 0,1-1-4 0,-3 0-1 0,2-3 2 16,-2 3 1-16,-1-3 1 0,-1 3 2 0,0-3 3 0,0 3 0 0,-1-2 2 15,1 3-2-15,-1 0-2 0,1 1-1 0,1 1-2 0,-1 1 1 0,2 1 2 16,0 2-4-16,0 1-4 0,3 2-5 0,1 2-4 0,0 2-4 16,3 2-3-16,0 1-5 0,1 3-3 0,2 0-5 0,0 2-4 15,2 3-10-15,1 1-17 0,1 0-19 0,1 3-26 0,-1 0-26 0,3 2-27 0,1 3-24 16,2-1-21-16,0 3-29 0,0 0-31 0,0 0-71 0,0 3-89 15,0 1-52-15,0 3-35 0</inkml:trace>
  <inkml:trace contextRef="#ctx0" brushRef="#br0" timeOffset="23464.5536">1652 5721 159 0,'1'-6'287'0,"-1"0"-51"0,3 1-43 0,-3-1-29 0,0 0-21 0,0-1-13 16,0 0-7-16,0 0-6 0,0 2-3 0,0-2-4 0,0-1-4 15,0 1-7-15,-3-1-8 0,3 3-7 0,-1-3-5 0,-1 2-8 0,0-1-9 16,1 0-7-16,-1 2-3 0,-3-2-4 0,2 2-2 0,0 0-3 16,1 0-4-16,-3 3-4 0,1-3-6 0,-1 2-5 0,-1 0-5 0,1 1-8 15,0 0-7-15,-4 2-7 0,1 0-3 0,2 0-2 0,-2 2-2 16,-2 2-2-16,1-1-1 0,-1 3-1 0,2 1 1 0,-4 0 2 0,2 3 2 16,-2 2 2-16,2 0 2 0,0 1 3 0,0 3 3 0,0-1 2 0,2 2 0 15,0 1 1-15,1 0 2 0,0 1 1 0,4 0 2 0,0 0 0 16,1 1 1-16,2 0 1 0,0-1 2 0,3 0-1 0,0 1 1 0,2-3 3 15,2 2 2-15,2-3 2 0,2 1 3 0,0-1-1 0,3-2 2 16,-1 0 0-16,4-3 0 0,-2 1 1 0,4-1 0 0,1-4 0 0,-2 1-1 16,2-3 1-16,2 0-2 0,-1-1-1 0,1-4-2 0,0 0 1 15,0 0-2-15,-1-2 0 0,1-1 0 0,-2-1 0 0,-2-1-1 0,1 0-1 16,-2 0-3-16,-3 0-4 0,-1-1-5 0,1 0-6 0,-3 0-7 0,-3 0-6 16,0 0-8-16,-2 2-9 0,1-1-15 0,-4 1-17 0,0-1-19 15,-1 2-35-15,-1-1-42 0,-1-1-58 0,0 3-66 0,-1-1-69 0,-1 0-68 16,1 1-44-16,-1 0-28 0,-1 0-12 0</inkml:trace>
  <inkml:trace contextRef="#ctx0" brushRef="#br0" timeOffset="23864.9104">2186 5506 241 0,'-4'-7'500'16,"-1"1"-29"-16,1-1-45 0,-2 2-105 0,3 0-129 0,-2-1-73 0,2 3-44 15,-1 1-23-15,1-1-16 0,1 1-14 0,1-1-10 0,-1 3-12 0,-1 0-9 16,3 0-9-16,-3 0-7 0,2 3-4 0,-1 0-5 0,-1 0-1 16,1 1-1-16,-1 2 2 0,2 2 4 0,-1-1 3 0,0 2 4 0,-1 0 8 15,1 0 8-15,1 1 5 0,-1 2 3 0,-1-2 2 0,0 0 3 16,2 1 2-16,1-1 2 0,-2 0 0 0,2 2-1 0,0-3-1 0,0-1 0 15,0 0 1-15,0-1 0 0,0 1 2 0,0-2 2 0,0-2 4 16,0-1 6-16,0 0 5 0,2 1 8 0,-2-4 4 0,0 0 7 0,0 0 1 16,1 0 1-16,2-2 1 0,-1 0-2 0,-1-3 0 0,1 0-2 0,1-1-4 15,0-3-3-15,1 1-4 0,-3-2-5 0,2-1-5 0,-1 1-8 16,1-4-5-16,-3 2-4 0,2 0-3 0,-2-2 0 0,0 3-1 0,0 0 1 16,-2-1-3-16,2 2-1 0,-1 1-5 0,-1 0-6 0,-1 1-12 15,1 1-14-15,-1 1-17 0,0 1-19 0,-1 3-16 0,1-1-19 0,0 3-18 16,-3 0-18-16,3 3-20 0,-2 1-23 0,0 2-25 0,-1 1-28 0,1 2-53 15,-1 2-69-15,1 0-35 0,-1 4-20 0</inkml:trace>
  <inkml:trace contextRef="#ctx0" brushRef="#br0" timeOffset="24151.884">2177 5903 438 0,'0'2'422'0,"0"0"-70"0,0 1-92 0,0-1-66 0,0-1-51 15,0 1-37-15,0-1-25 0,0 0-19 0,0 0-16 0,0-1-14 16,0 2-15-16,0-2-10 0,0 3-10 0,0-1-3 0,0-1-6 0,0 2 0 16,2-1 0-16,-2-1 0 0,2 2 2 0,-1-2 2 0,-1 3 3 0,2-1 2 15,-2-2 5-15,2 1 2 0,-1 1 3 0,-1-2 2 0,2 0 3 0,-2-1 4 16,0 0 4-16,0 0 7 0,0 0 8 0,0 0 8 0,0 0 9 16,1 0 4-16,1-1 5 0,-2 0 2 0,2-2 2 0,-1 0 5 0,1-2 5 15,1 1 3-15,-3-1 0 0,3-1 1 0,-2-1-2 0,-1 1-7 16,2-1-5-16,-2-1-9 0,0-1-8 0,0 2-5 0,0 0-4 0,-2 0-3 15,1-1-4-15,-2-1-9 0,0 2-9 0,1 1-10 0,-1-1-9 0,-2 2-12 16,2 0-13-16,-2 0-18 0,0 3-17 0,2-1-22 16,-3 1-22-16,0 2-25 0,1 2-26 0,0-1-33 0,0 3-33 0,2-1-61 15,-3 2-73-15,3 2-55 0,-2-3-45 0,2 2-26 0</inkml:trace>
  <inkml:trace contextRef="#ctx0" brushRef="#br0" timeOffset="24447.7084">2622 5421 315 0,'0'-8'528'15,"-2"2"-41"-15,1 0-65 0,-1 2-90 0,2-1-101 0,-1 1-60 0,-1 1-40 16,2 0-21-16,-2-1-17 0,1 4-14 0,1-3-15 0,-2 3-14 15,2-2-15-15,0 2-14 0,0 0-15 0,-1 2-9 0,-1-2-7 0,2 3-6 16,-2-3-6-16,-1 7-5 0,1-2-3 0,-1 3 0 0,-1 1 1 0,1 2 2 16,-2 0 4-16,0 5 6 0,0-1 6 0,-1 4 7 0,-2 1 7 15,2 2 5-15,-1 2 3 0,1 2 4 0,-3-1 4 0,1 4 2 0,0 0 2 16,0 4-6-16,-3-1-12 0,3 2-23 0,-3-1-29 0,2 4-43 16,-1 0-47-16,2-1-102 0,-3 3-126 0,0 1-78 0,1-2-50 0,-2 2-29 15,-1-3-15-15</inkml:trace>
  <inkml:trace contextRef="#ctx0" brushRef="#br0" timeOffset="54765.3829">14774 12537 469 0,'-4'-2'510'0,"0"0"0"0,1-1-91 0,1 3-138 0,-1 0-87 15,2-2-62-15,1 2-39 0,-2-2-25 0,2 2-17 0,0 0-12 16,0 0-5-16,0 0-4 0,0 0-1 0,0 0-1 0,0 0-1 15,0 0-2-15,0 0-3 0,0 0-7 0,0 0-2 0,0 0-7 0,0 0-3 16,0 0-6-16,2 0-1 0,-1 0-1 0,2 0 1 0,2 0 2 0,-1-1-1 16,3 1 2-16,-1-2 0 0,4 2 0 0,2-2 1 15,1 2 1-15,4 0 0 0,1-3 0 0,2 1-1 0,4 0-2 0,4-1 1 16,2 0 1-16,4 0 1 0,4-1 0 0,3 2 2 0,6-1-1 0,5-2 0 16,2 3 1-16,8-3 0 0,4 1-1 0,5-3-1 0,7 4-2 15,1-4-1-15,9-1-2 0,6 3 2 0,5-2 3 0,2 0-1 16,4 0-2-16,4 1-7 0,0-2-8 0,6 2-12 0,2 0-12 0,2 0-12 0,1 2-12 15,0-1-12-15,3 4-13 0,1-1-20 0,-1-3-21 0,0 5-38 16,1 0-47-16,0 0-52 0,-2 3-56 0,2-1-58 0,-3 0-60 0,-1-1-26 16</inkml:trace>
  <inkml:trace contextRef="#ctx0" brushRef="#br0" timeOffset="55680.3472">16982 13276 415 0,'-5'0'433'0,"2"-1"-64"0,0 1-91 0,1 0-62 0,-1 0-45 0,2 0-28 15,-3 0-20-15,3 0-10 0,-1 0-7 0,2 0-6 0,0 0-5 16,0 0-2-16,0 0-3 0,0 0-5 0,0 0-6 0,0 0-8 16,0 0-9-16,0 0-11 0,0 0-8 0,0 0-9 0,0 0-8 0,0 0-6 15,2-2-3-15,-1 2-3 0,4-2-1 0,0 2-3 0,1 0-2 16,4-3 0-16,-1-1 0 0,6 1-1 0,0 0 2 0,6-1-1 15,0-1 1-15,4-1-1 0,3 0-1 0,2 0-4 0,5-2-3 0,2 2-3 16,5-3-5-16,2 2 0 0,5-1 3 0,5-2 1 0,2 3 3 0,5-3 0 16,5 2 0-16,5-2-6 0,4 4-6 0,7-3-13 0,3-1-15 15,4 1-17-15,2 1-20 0,4 1-21 0,3-1-22 0,2 4-47 0,1-2-58 16,0 2-84-16,-1-1-97 0,4 3-60 0,-3 0-40 0,0 1-18 16</inkml:trace>
  <inkml:trace contextRef="#ctx0" brushRef="#br0" timeOffset="64829.5161">21855 7978 280 0,'-1'-4'463'0,"-3"-1"-77"0,1 1-115 16,2-1-68-16,-3 2-45 0,4-1-28 0,-2-1-23 0,2 4-14 16,-2-1-10-16,0-3-11 0,2 3-11 0,0 0-8 0,0 1-6 0,0 1-5 15,0 0-4-15,0 0-3 0,0-2-1 0,0 1-4 0,0 1-3 16,2 0-3-16,0-1-3 0,-2 1-1 0,0 0-2 0,2-3-1 0,-2 3 0 15,4 0-1-15,-3 0-2 0,2 0 1 0,2-3 0 0,2 2-3 16,1 1-1-16,2-1-1 0,3-1-1 0,4 0 0 0,4-1-2 16,5 1 0-16,4-4 0 0,4 4-3 0,6-2-2 0,4-2-3 0,5 1-2 15,4-1-5-15,3 0-3 0,4-1-7 0,6 0-8 0,2 0-11 16,4 2-11-16,2-4-13 0,2 4-19 0,4-1-23 0,1 0-25 0,4 0-25 16,2 1-25-16,2-1-30 0,-1 2-31 0,1-1-66 0,-1 2-82 15,2 0-46-15</inkml:trace>
  <inkml:trace contextRef="#ctx0" brushRef="#br0" timeOffset="65512.5892">22018 8783 199 0,'-5'-2'321'15,"2"1"-101"-15,-2-2-54 0,2 1-28 0,-2 0-16 0,4 1-6 0,-4-1-1 16,2 0 2-16,2-1 2 0,-3 3 3 0,3 0-2 0,-2-2-4 16,3 2-4-16,-2-2-4 0,2 2-5 0,0 0-8 0,0 0-7 0,0 0-7 15,0 0-6-15,0 0-6 0,0 0-6 0,0 0-4 0,0 0-8 16,0 0-5-16,0 0-5 0,0 0-7 0,2 0-6 0,1 0-7 16,0 0-5-16,0 0-5 0,5 0-3 0,-2 0-3 0,4-1-3 15,5 1-1-15,1-2-2 0,6 0-3 0,7 2 0 0,6-3-3 0,3-2-2 16,7 0-2-16,6-2-1 0,8 2 0 0,4-2-5 0,6-1-6 0,6-1-11 15,8-1-11-15,6-1-18 0,4 1-22 0,4-1-36 0,2 1-40 16,5-1-45-16,-1 0-47 0,4 3-71 0,0-2-83 0,-2 1-50 16,-2-1-31-16</inkml:trace>
  <inkml:trace contextRef="#ctx0" brushRef="#br0" timeOffset="67763.5965">22758 10908 4 0,'-5'-2'531'0,"1"2"11"0,-1-1 12 15,1 1-75-15,0 0-118 0,0 0-85 0,1 0-73 0,0 0-38 16,1 0-26-16,1 0-13 0,-4 0-8 0,4 0-6 0,1 0-7 16,0 0-6-16,-2 0-7 0,2 0-11 0,0 0-14 0,0 0-12 0,0 0-12 15,0 0-9-15,0 0-8 0,0 0-7 0,0 0-5 0,0 0-2 16,0 0-5-16,0 0-2 0,0 0-3 0,0 0-1 0,0 0-4 0,0 0-2 16,0 0-1-16,0 0-2 0,0 0-2 0,0 0-3 0,0 0-2 15,2 1-2-15,-1-1-2 0,-1 2-2 0,5-1 0 0,-4-1 2 0,4 0 1 16,2 0 2-16,1 0 3 0,2 0 1 0,3 0 3 0,4 0 3 15,1 0 1-15,6 0 3 0,2-1 3 0,5-1 0 0,3-1 1 0,3-1 1 16,5 1-2-16,4-2-5 0,6-1-4 0,-1 1-5 16,6-3-8-16,2 1-9 0,1 0-8 0,1-2-9 0,3 2-8 0,0-1-4 15,2 1 2-15,-1-1-1 0,2 2 2 0,-1-2 0 0,1 3 0 0,0-2-1 16,0 0 1-16,-1-1 1 0,2 3 1 0,-1-1 1 0,0 0 3 16,-2 0 0-16,2 0 2 0,-4 1-5 0,-1-1-6 0,-1 0-5 15,-4 1-4-15,-2-1-3 0,-4-1-1 0,-2 1 0 0,-3 1 1 0,-3 1 4 16,-5-1 6-16,-3 0 3 0,-5 2 6 0,-4-2 6 0,0 2 6 15,-4 0 4-15,-5 0 3 0,-3 2 3 0,-3-1-1 0,2-1-3 0,-8 2-8 16,-1-1-14-16,-2 2-16 0,-2 0-31 0,0 0-34 0,-5 0-74 16,-1 0-94-16,-3 2-62 0,-3-1-45 0</inkml:trace>
  <inkml:trace contextRef="#ctx0" brushRef="#br0" timeOffset="85830.5507">21936 13126 389 0,'-5'-3'539'0,"4"1"4"0,-1-1 4 0,1 1-97 16,-1 0-146-16,0-1-79 0,2 1-45 0,-1 1-29 0,1 1-19 15,0 0-12-15,0 0-4 0,0 0-7 0,0 0-7 0,0 0-9 0,0 0-11 16,0 0-11-16,0 0-11 0,0 0-11 0,0 0-7 0,0 0-8 15,0 0-6-15,0 0-4 0,0 0-2 0,0 0-3 0,0 0-1 0,0 0-1 16,0 0 0-16,0 0-2 0,0 0 2 0,0 0-1 0,0 0 0 16,0 0-2-16,0 0 0 0,0 0-3 0,0 0 0 0,0 0 0 15,0 0-2-15,0 0-2 0,-2 0 0 0,2 1-1 0,0 1-4 0,0-2-1 16,0 0-3-16,-2 2-1 0,2-1-3 0,0-1-1 0,0 2-2 0,0 0 0 16,0 1-1-16,0-3 1 0,0 4-1 0,-1-1 1 0,-1 2 1 15,2-1 0-15,-1 2 3 0,1-1 0 0,-2 3 2 0,0 1-1 16,2-1 3-16,-1 2 0 0,1 0 2 0,0 0 0 0,0 0-1 15,0-1-1-15,0 0 0 0,1 1 0 0,-1 0 0 0,2 0 1 0,0 0 1 16,-1-3-1-16,2 2 0 0,2-1 1 0,-1-1 1 0,3-1 2 16,1 1 0-16,0-1 3 0,2 2 2 0,4-4 1 0,0 2 1 0,5 1 3 15,3-3-1-15,0-1 0 0,5-1-1 0,3 1-1 0,4 1-1 16,1-4-2-16,3 0-3 0,1 0-3 0,2 0-4 0,3-2-5 0,0 0-4 16,0-1 0-16,2 3-1 0,0-2 2 0,0-1 0 0,0-1 1 15,-2 1 0-15,3 1 1 0,-4 0 1 0,3-1 2 0,-3 1 1 0,1 1 2 16,-5-2 2-16,-1 2 2 0,1-2 3 0,0 3-2 0,-4-3-2 15,-2 3-2-15,-2-2-1 0,-1 1 0 0,0 1-2 0,-4-2 1 16,0 0 1-16,-5 2-2 0,1-1 2 0,-1 1 0 0,-5-1 0 0,-1-1 1 16,-3 2 3-16,2-1 1 0,-6-1 4 0,0 2 2 0,-3 0 2 15,0 0 4-15,0-1 3 0,-2-1 0 0,-1 2 0 0,0-1-9 0,-1 1-13 16,-1 0-17-16,-1-3-21 0,-3 1-36 0,1-1-48 0,0 1-97 16,-4-1-119-16,0-1-109 0,-3-1-103 0,1 2-53 0,-5-1-31 0,1-1-18 15,-3 2-10-15</inkml:trace>
  <inkml:trace contextRef="#ctx0" brushRef="#br0" timeOffset="87661.6323">23393 13336 63 0,'2'0'126'0,"-2"0"-20"0,0-2-10 0,0 2-7 15,1-1-5-15,-1 1 1 0,0 0 2 0,0 0 3 0,0 0 5 16,0 0 2-16,0 0 1 0,0 0-1 0,0 0 1 0,0 0-1 0,0 0-5 16,0 0-3-16,0 0-3 0,0 0-3 0,0 0-2 0,0 0-2 15,0 0-4-15,0 0-1 0,0 0-1 0,0 0-2 0,0 0-2 16,0 0-2-16,0 0 0 0,0 0-3 0,0 0-3 0,0 0-4 0,0 0-4 16,0 0-2-16,0-3-3 0,0 2-1 0,0-2-1 0,0 1 0 15,2-1-1-15,-1-2-2 0,-1 3-3 0,2-3-2 0,0 1-2 0,-1-3 0 16,1 4 1-16,-1-5 3 0,3 1 3 0,-3 0 2 0,1-2 2 15,0 0 1-15,-1 2-3 0,3-4-3 0,0 2-2 0,-3-1-3 16,2 0-3-16,1-2-3 0,-1-1-3 0,0 3-3 0,0-2-4 16,-1-1-6-16,1 3-10 0,-1-2-20 0,0 2-21 0,2-1-38 0,-3 1-44 15,1 2-110-15,-1 1-141 0,1-2-89 0,-2 3-61 0,-2-1-33 16,1 4-18-16,-2-2-10 0</inkml:trace>
  <inkml:trace contextRef="#ctx0" brushRef="#br0" timeOffset="92411.2163">26352 13975 91 0,'-6'0'230'0,"-2"0"-53"15,0 0-29-15,3 0-14 0,1 0-8 0,-1 0-4 0,2 0-2 16,-1 0 2-16,1 0-1 0,1 0 2 0,-2 0-2 0,4 0 1 15,0 0-6-15,0 0-6 0,0 0-8 0,0 0-7 0,0 0-6 0,0 0-5 16,0 0-2-16,0 0 0 0,2 0 0 0,0 0 1 0,0 0-2 16,0 0-4-16,1 0-1 0,2 0-4 0,0 0-2 0,1 0 1 0,5 0 0 15,-2 0-1-15,3 0-1 0,2 0-2 0,2 0-2 0,2-3-2 16,4 3-3-16,1-1-5 0,4 0-2 0,-2 1-2 0,3-2-3 0,4 1-2 16,0 1-2-16,3-2-2 0,-1 2-4 0,5 0-2 0,0 0-2 15,0 0-5-15,4 0-2 0,0 0-2 0,0 0-3 0,2 0-1 16,1 0-3-16,0 0-2 0,-2 0-2 0,2 2-3 0,-2-2-4 15,2 1-4-15,-3 1-2 0,1-2-3 0,-5 1-1 0,1 0-2 0,1 2-2 16,-5-1-3-16,-1-1-7 0,-2 1-10 0,-1-1-12 0,-2 1-15 0,-2-1-16 16,-2 1-16-16,-3-1-24 0,-2 1-23 0,0-1-40 0,-4-1-43 15,-4 1-54-15,0-1-60 0,-3 0-76 0,-3 0-83 0,-3 0-44 16,-4 0-26-16,0 0-6 0</inkml:trace>
  <inkml:trace contextRef="#ctx0" brushRef="#br0" timeOffset="93645.0345">22095 14855 34 0,'0'0'302'0,"0"0"-34"0,0 0-43 0,0 0-36 16,0 0-33-16,-1 0-21 0,1 0-15 0,0 0-8 0,0 0-6 16,0 0-5-16,0 0-2 0,0 0-1 0,0 0-3 0,0 0-4 0,0 0-5 15,0 0-5-15,0 0-5 0,0 0-4 0,0 0-5 0,0 0-4 16,0 0-4-16,0 0-1 0,0 0-4 0,0 0-4 0,0 0-2 0,0 0-4 16,0 0-3-16,0 0-1 0,0 0-3 0,0 0-2 0,0 0-3 0,0 0-3 15,0 0-2-15,0 0-1 0,0 0-2 0,0 0-2 0,0 0 0 16,-2 0-2-16,2 0-2 0,0 0-1 0,0 0-1 0,0 0-3 0,0 3 0 15,0-3-3-15,0 0-2 0,0 0-2 0,0 0 0 0,0 0-3 16,0 0 0-16,0 0-1 0,-1 0-1 0,1 0 0 0,0 0 0 0,0 0 0 16,0 0 0-16,0 0-1 0,0 0-1 0,0 0-1 0,0 0-1 15,0 0-1-15,0 0 1 0,0 0-2 0,0 0 0 0,0 0-1 0,0 0-1 16,0 0 0-16,0 3-4 0,0-2 2 0,1 0 0 0,-1 1 2 0,2 0 0 16,-1 1 2-16,3-3 2 0,-3 2 1 0,4 1 3 0,2 0 2 15,2 0 4-15,-1 0 2 0,1 0 2 0,4 2 2 0,1-2 2 0,3 1 1 16,3 1 0-16,3-2-2 0,2-1 1 0,4 2-3 0,2-1-3 15,4-3-4-15,5 4-6 0,4-3-4 0,4 1 0 0,4-2-7 0,3 0-6 16,5 0-13-16,6 0-17 0,3 0-20 0,6 0-20 0,6-2-38 0,1 1-46 16,7-1-66-16,2 0-78 0,4-1-71 0,6 1-70 0,2-1-39 15,0 0-24-15</inkml:trace>
  <inkml:trace contextRef="#ctx0" brushRef="#br0" timeOffset="103577.6944">21794 13003 91 0,'0'0'346'0,"0"0"-62"0,0 0-82 0,0 0-43 0,0 0-25 15,0 0-16-15,0 0-11 0,0 0-7 0,0 0-3 0,0 0-3 16,0 0-1-16,0 0-4 0,0 0-4 0,0 0-8 0,0 0-7 0,0 0-7 15,0 0-7-15,0 0-5 0,0 0-5 0,0 0-2 0,0 0-2 16,0 0-2-16,0 0-1 0,0 0 1 0,0 0-1 0,0 0-1 16,0 0 0-16,0 0-4 0,0 0-1 0,0 0-3 0,0 0 0 0,0 0-3 15,0 0 0-15,0 0 0 0,0 0 0 0,0 0-1 0,0 0-1 0,0 0 0 16,0 0-1-16,0 0-1 0,0 0 1 0,0 0 1 0,0 0 1 16,0 0 1-16,0 0 2 0,0 0 1 0,0 0 2 0,0 0 2 15,0 0 2-15,0 0 2 0,0 0 2 0,0 0-1 0,0 0-5 0,0-1-2 16,0-3-3-16,0 2-4 0,0 1-4 0,0-4-4 0,0 2-2 15,0-4-4-15,0 3-2 0,0-4-3 0,0 1-5 0,0 0-5 0,0-1-3 16,0 1-1-16,0-2 1 0,0 0 1 0,1 0 1 0,-1 0-1 16,2-1 0-16,-1-3-1 0,-1 3-4 0,2-1-1 0,0-1-4 15,1 2-3-15,-2-2-1 0,3 0 1 0,-2 0 1 0,0 1-2 0,-1-1-5 16,3 1-1-16,-1-1-1 0,0 3 0 0,-1-4 0 0,1 4 2 16,-1 0 4-16,-1 0 2 0,2 1 2 0,-1 2 2 0,0-2 2 0,0 2-1 15,2-1 0-15,-3 2 1 0,2 0 4 0,-1-1 2 16,0 2 2-16,-1 1 0 0,2 0 1 0,-1-1 0 0,0 3 0 0,-1-2-1 15,2 2-1-15,-1-1-2 0,0-1-2 0,0 2-6 0,2 1-10 0,-1-2-7 16,2 1-4-16,-1 1-1 0,3-4 0 0,-1 3 1 0,3 0 0 16,1 0 1-16,1-2 0 0,3 1 1 0,-1 0 1 0,4-1 1 0,4 1 1 15,-4-1 6-15,5-1 10 0,0 1 6 0,2 1 4 0,3 2 1 16,2-3-3-16,-1-1-3 0,4 3-6 0,3-1-9 0,0-1-11 16,4 1-17-16,0 1-21 0,5 1-25 0,-1 0-28 0,3 0-34 0,3 0-39 15,1 3-74-15,0 0-93 0,2 0-54 0,1 1-35 0</inkml:trace>
  <inkml:trace contextRef="#ctx0" brushRef="#br0" timeOffset="104627.4881">23049 12654 5 0,'0'0'145'0,"0"0"-18"0,-2-3-10 0,2 3-2 16,-1 0 1-16,1 0 2 0,0 0 3 0,0 0-2 0,0 0 0 16,-2-2-5-16,2 2-9 0,-2 0-4 0,2-1-7 0,0 1-4 0,-1 0-3 15,1-2-5-15,-2 1-5 0,2 1-5 0,-2-2-4 0,2 0-5 16,-1 2-2-16,-1-1-2 0,2 1 0 0,-1-1-1 0,1 1 3 0,0-2-1 16,0 2-3-16,0 0-3 0,0 0-6 0,0 0-1 0,0 0-5 15,0 0-1-15,0 0-4 0,0 0-3 0,0 0-5 0,0 0-5 16,0 0-5-16,0 0-4 0,0 0-2 0,0 0-3 0,0 0-2 0,0 0-1 15,0 0-3-15,0 0-1 0,0 0 1 0,0 0-2 0,0 0 0 16,0 0-1-16,0 0 1 0,0 0-2 0,0 0 0 0,0 0-2 16,0 0 0-16,1 0-1 0,1 0-1 0,-1 0 0 0,3-1-1 0,-3 1 1 15,3-2-1-15,0 2 1 0,0-1-2 0,1 1 2 0,2-2-1 16,-1 2 0-16,2 0-1 0,1 0 0 0,1 0 2 0,-2 0-2 0,4 0 1 16,-2 0-2-16,1 0 1 0,2 2 0 0,-2-1 0 0,0 1-1 15,3-1 0-15,-2 2 2 0,1 2-1 0,-1-2 1 0,0 0 1 0,-1 4-3 16,1 1-4-16,0 1-14 0,-2 0-15 0,-1 3-28 0,2 1-29 15,-5 2-61-15,2 4-75 0,-4 1-85 0,-4 4-91 0,-4 3-47 16,-4 2-31-16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33:19.339"/>
    </inkml:context>
    <inkml:brush xml:id="br0">
      <inkml:brushProperty name="width" value="0.05292" units="cm"/>
      <inkml:brushProperty name="height" value="0.05292" units="cm"/>
      <inkml:brushProperty name="color" value="#FF0000"/>
    </inkml:brush>
  </inkml:definitions>
  <inkml:trace contextRef="#ctx0" brushRef="#br0">6412 12010 270 0,'-3'0'379'0,"0"-2"-80"16,1 2-59-16,1-3-51 0,-1 3-31 0,-1 0-19 0,3 0-13 0,0 0-11 15,0 0-7-15,-2 0-6 0,2 0-9 0,0 0-10 0,0 0-10 16,0 0-10-16,0 0-7 0,0 0-9 0,0 0-7 0,0 0-5 0,0 0-6 16,0 0-4-16,0 0-3 0,0 0-6 0,0 0 0 0,0 0-2 15,0 0-2-15,0 0-1 0,0 0 1 0,0 0-1 0,0 0-1 0,0 0 1 16,0 0 0-16,0 0 1 0,0 0-1 0,0 0 0 0,0 0 0 15,0 0 1-15,0 0-1 0,0 0 0 0,0 0 0 0,0 0-2 16,0 0-1-16,0 0-1 0,2 0-1 0,-2 0-1 0,3 3 1 0,-1-1 0 16,1-2-1-16,0 0 2 0,4 0 0 0,0 0 1 0,3 0-1 15,1 0 4-15,3 0-1 0,2-2 2 0,3-1-1 0,1 3 1 0,4 0-5 16,1-2-3-16,6-1-4 0,0 1-5 0,4 0-3 0,4-1-3 16,1-1-6-16,1 1-6 0,6 0-9 0,-1-1-9 0,3-2-13 15,3 4-12-15,-1-3-11 0,3 3-12 0,1-1-7 0,0 0-6 0,2 0-11 16,0 0-13-16,0-1-17 0,3 2-20 0,-1 0-18 0,1 1-16 15,0 0-24-15,0-3-29 0,2 4-47 0,-1-1-56 0,1-1-32 0</inkml:trace>
  <inkml:trace contextRef="#ctx0" brushRef="#br0" timeOffset="685.4508">9270 11947 214 0,'-1'1'462'0,"-1"-1"-15"16,0 2-64-16,-1 0-91 0,2-2-62 0,-1 1-49 0,2 1-30 15,-2-2-22-15,2 1-13 0,0-1-10 0,0 0-9 0,0 0-9 0,-1 0-8 16,1 0-9-16,0 0-9 0,0 0-9 0,0 0-9 0,0 0-10 15,0 0-9-15,0 0-7 0,1 2-4 0,-1-1-5 0,2-1-2 16,1 0-3-16,0 0 1 0,1 0-2 0,0 0 0 0,4 0 0 0,0 0-3 16,0 0-1-16,4 0-1 0,0 0-1 0,3-1 0 0,1-1-2 15,3 2-2-15,0-1-2 0,3 1-3 0,2-2-5 0,3 1-2 0,-2 1-5 16,5-2-5-16,0 0-8 0,2 2-5 0,2-1-1 0,1 0-5 0,2 1 0 16,-1-2 2-16,5 1 3 0,0 0 4 0,1-3 4 0,2 3 6 15,0-1 6-15,3 2 5 0,1-5 5 0,-1 5 6 0,4-4 8 16,-2 1 5-16,1 1 4 0,-2-1 2 0,4-1 3 0,-2 1-2 0,0 0-2 15,0 0-2-15,-1-1-1 0,-1 1-3 0,-1 3-3 0,-3-3-3 16,-1-1-2-16,-2 2-2 0,-5-1 1 0,1 0-3 0,-3 1-2 0,-1 1-1 16,-4-2-2-16,-2 1-3 0,-5 0-7 0,0 0-10 0,-3 2-14 15,-1-2-20-15,-3 2-21 0,-4-1-30 0,1 0-35 0,-3 1-37 16,-3 0-41-16,-2 0-68 0,-4 0-84 0,0 0-52 0,0 0-35 0</inkml:trace>
  <inkml:trace contextRef="#ctx0" brushRef="#br0" timeOffset="1966.3162">6583 13098 307 0,'-2'-2'464'0,"-1"1"-47"0,1 1-74 0,-1-2-71 15,3 0-68-15,-4 2-44 0,4-1-28 0,0 1-24 0,0 0-18 0,0 0-11 16,0 0-7-16,0 0-7 0,0 0-6 0,0 0-5 0,0 0-6 15,4-1-6-15,-2 1-11 0,-1-2-7 0,3 2-7 0,-1 0-7 16,2 0-6-16,1-1-3 0,1-1-1 0,2 2 0 0,2-1 0 0,0-1 1 16,5 2 1-16,2-1 0 0,2-1 0 0,5 1 0 0,0-3 1 15,7 2-2-15,1 1-1 0,5-2-4 0,1-2-1 0,6 1-7 0,2-1-4 16,4 0-6-16,4 0-4 0,2 0-6 0,3-2-9 0,5 2-9 16,1-1-12-16,7 1-14 0,1-1-14 0,2 0-20 0,3 1-22 15,5 2-22-15,0-4-22 0,2 4-26 0,-1 1-25 0,2-1-46 0,-1 1-57 16,1 2-42-16,0-2-38 0</inkml:trace>
  <inkml:trace contextRef="#ctx0" brushRef="#br0" timeOffset="7867.9962">9656 13015 106 0,'-2'0'404'0,"-1"0"-56"0,1 0-83 16,1-1-58-16,-1-1-48 0,2 2-26 0,-2-1-17 0,1-1-12 0,1 2-7 15,0 0-5-15,0 0-3 0,0 0-3 0,0 0-4 0,0 0-3 16,0-1-4-16,0 1-4 0,0 0-6 0,0 0-3 0,0-2-2 0,0 2-2 16,0 0-3-16,0 0 0 0,0 0 0 0,0 0 1 0,0 0-2 15,0 0 0-15,0 0-2 0,0 0-1 0,0 0-5 0,0 0-4 16,0 0-5-16,0 0-4 0,0 0-5 0,0 0-5 0,0 0-2 0,0 0-6 16,0 0-5-16,0 0-4 0,0 0-5 0,0 0-4 0,0 0-5 15,1 0-2-15,3 0-3 0,-1 0-1 0,3 0-2 0,-1 0-1 0,4 0-2 16,3 0-3-16,0-1-5 0,4 1-7 0,3 0-6 0,0-2-6 15,6 1-7-15,0 1-3 0,5-2 0 0,2 0-3 0,1 2-2 0,4-1-4 16,1 0 0-16,4 0-3 0,1-2-6 0,4 1 1 0,-1 0 2 16,6 1 5-16,0-2 5 0,1 2 7 0,4-2 10 0,1 1 4 15,2-1-1-15,2-1 3 0,1 1 1 0,2 1-1 0,1-1-2 0,1-1 6 16,-1 1 5-16,2 2 5 0,1-3 1 0,1 4 1 0,-2-2-3 16,2 1-2-16,1-2-2 0,-3 1-3 0,1 0-3 0,-2 2-2 0,2-1-1 15,-1 1-1-15,-1-1-1 0,-4-1-1 0,2 1-7 0,-5-1-3 16,0-1-5-16,-3 3-4 0,-4-1-8 0,-1-2-7 0,-5 1-12 15,-2 0-11-15,-4 0-12 0,-3 1-18 0,-3 1-20 0,-5-3-39 16,0 1-53-16</inkml:trace>
  <inkml:trace contextRef="#ctx0" brushRef="#br0" timeOffset="10167.4453">6271 14190 421 0,'-4'2'536'0,"1"-2"2"0,-2 1-32 16,3 1-48-16,1-2-98 0,-1 0-123 0,1 2-70 0,-1-2-45 0,2 3-25 15,-2-3-19-15,2 0-9 0,0 0-2 0,0 0-3 0,0 0-2 0,2 0-4 16,-2 0-6-16,0 2-10 0,2-2-12 0,-1 1-10 0,-1-1-11 16,3 2-6-16,-1-2-7 0,1 0-1 0,2 1-2 0,-1-1 1 15,3 2 1-15,-1-1 0 0,2-1 3 0,3 2 3 0,0-1 2 0,1 2 4 16,1-3 3-16,2 1 1 0,2 1 2 0,1 0 0 0,2-2 0 16,2 1-2-16,2 1-2 0,0-2-2 0,4 1-4 0,2-1-4 15,0 0-5-15,6-1-5 0,2 1-8 0,0-2-7 0,4 1-8 0,2-3-7 16,0 3-11-16,5-2-10 0,1 0-13 0,0-1-11 0,3 1-9 0,1-2-8 15,3 3-4-15,-1-3-1 0,2 2 0 0,5-1-1 0,0-1-1 16,3 2-4-16,1-2-5 0,4 1-7 0,3-1-8 0,-1 0-8 16,6 1-6-16,2 0-21 0,1-1-27 0,5 2-35 0,0-1-42 15,1-1-52-15,1 2-58 0,1 0-34 0</inkml:trace>
  <inkml:trace contextRef="#ctx0" brushRef="#br0" timeOffset="10765.683">9601 14234 83 0,'-2'0'454'0,"0"0"-7"16,-1 0-61-16,1 0-89 0,-1 0-62 0,2 0-48 0,-1 2-34 0,0-2-24 16,1 0-18-16,-1 2-14 0,2-2-11 0,0 0-10 0,0 0-9 15,0 0-11-15,0 0-10 0,0 0-10 0,2 1-10 0,-1-1-9 0,1 2-7 16,3-2-7-16,1 0-5 0,-1 2-3 0,4 0 0 0,-1-2-2 15,4 1-1-15,1-1 0 0,2 0 0 0,2 0 1 0,2 0-4 16,3 0-1-16,4 0-3 0,0 0-3 0,4-1-2 0,2 1 0 0,1-2-1 16,2 0-2-16,5 2 1 0,2-2 0 0,1 1 2 0,6-1 2 15,0 0 2-15,5-1 2 0,1 2 0 0,4 0 4 0,2-2 1 0,2 1 2 16,4 1 0-16,2-2 0 0,2 1-2 0,-1 0-3 0,4 1 2 16,1-2 0-16,0 3-1 0,1-1-5 0,0-1-2 0,0 2-2 0,3 0-4 15,-3 0-1-15,3 2-3 0,-3-1-2 0,1-1-3 0,-4 2 0 16,1-1-3-16,-2-1 0 0,-3 1-5 0,-4-1-5 0,1 2-5 15,-6 0-4-15,-4-1-4 0,-2 1-7 0,-4 1-8 0,-6-3-9 0,0 3-14 16,-7-3-17-16,-4 2-21 0,-1-2-24 0,-5 2-29 0,-6-1-28 16,-3 1-50-16,-2-2-59 0</inkml:trace>
  <inkml:trace contextRef="#ctx0" brushRef="#br0" timeOffset="26986.3533">19219 11918 212 0,'-2'-5'267'0,"2"0"-60"0,-1 2-53 0,1-1-29 16,0 1-16-16,0-2-7 0,0 1-2 0,0 1-1 0,0-2-2 16,0 2-5-16,0-2-7 0,0 3-6 0,0-1-6 0,0 0-6 15,0 0-5-15,0 1-5 0,0 0-4 0,1-1-4 0,-1 1-5 0,0 0-2 16,0 1 0-16,0-1 0 0,0 2-3 0,0 0-1 0,0 0-3 15,0 0-3-15,0 0-3 0,0 0-3 0,0 0-5 0,0 0-3 0,0 0-3 16,0 0-4-16,0 0-3 0,0 0-4 0,0 0-3 0,0 0-2 16,0 0-1-16,0 0-1 0,0 0-2 0,0 0 0 0,0 0-2 0,0 0 0 15,0 0 0-15,0 0 2 0,0 2 1 0,0 1 3 0,0-1 2 16,0-2 3-16,0 5 0 0,0-3 3 0,0 1 1 0,0 1 1 0,0-1 1 16,0 2 1-16,0-1 4 0,0 1 2 0,0-1 1 0,0 2 0 15,0-1-1-15,0 2-2 0,0-1 0 0,0 1-2 0,0-2 0 16,0 4-1-16,0-4-1 0,0 1 1 0,0 1-2 0,0-1-1 15,2 1-2-15,-2 0-2 0,1 0 0 0,-1-1-2 0,2 1 0 0,0 0 2 16,-2 1-1-16,1-3 1 0,-1 1 1 0,2 0-2 0,-1 0 1 16,2 0-1-16,-1-2 1 0,-1 3 0 0,2-4 2 0,-1 4 1 0,0-2 1 15,-1 0 0-15,3-1 1 0,-1 0 0 0,2 0 0 0,-2 1 0 16,0-2 2-16,5 1 0 0,-2-2 1 0,0 0 1 0,2 0 1 0,2 2-1 16,-2-3 1-16,4 1-2 0,1-1 1 0,0-1-2 0,2 2 1 15,1-2-1-15,3 0-1 0,1 0-1 0,1 0-2 0,3-2-1 16,0 2-1-16,2-1-2 0,0 1-1 0,1-2-1 0,1 1-5 0,1 1 0 15,1-2-4-15,0 2-3 0,0 0-6 0,1 0-4 0,-1 0-4 16,1 0-3-16,0 0-3 0,-1 0-4 0,0 0-3 0,2 2-2 0,-1-2-3 16,0 1 1-16,-1 1 2 0,1-2 4 0,-1 1 3 0,0-1 5 15,3 2 4-15,0-1 5 0,0-1 6 0,-1 0 3 0,1 0 4 0,2 0 7 16,3 0 3-16,-1 0 3 0,3 0 2 0,0 0 0 0,6 0-1 16,-3 0-1-16,1 0-1 0,3 0-1 0,2 0-2 0,-3 0-2 15,5 0-2-15,-4 0-2 0,4-1-4 0,-3 1-1 0,0-2-2 0,1 2-5 16,-3-1-2-16,3 1-2 0,0 0 1 0,-5-2 1 0,3 2-1 0,-2-1 0 15,-1 1 0-15,0 0 2 0,-1-2 3 0,0 0 2 0,0 2 1 16,-4 0 2-16,4-1 3 0,-4 0 2 0,4 1 6 0,-4-2 0 0,-1 2 1 16,2-1-1-16,-1 0 2 0,-1 1 0 0,-1-4 0 0,-1 3 1 15,2-1 0-15,-2 2 1 0,-3-5 1 0,2 5 0 0,-2-2 0 16,-1-1 0-16,0 1 2 0,-1 1 0 0,-1-3 0 0,0 2 0 16,-1-1-1-16,-1-1-1 0,1 3-3 0,-3-2 0 0,1-1-1 0,-2 4-2 15,1-3-3-15,-1 3-1 0,1-3-1 0,-1 1-2 0,0 0 1 0,0 0-1 16,-2 0 1-16,0 1 2 0,1-1 1 0,0 2 1 0,-2-1 2 15,2-1 2-15,-1 2-1 0,1-1 3 0,-1 1 1 0,0-2 1 0,1 1 1 16,-1 1 0-16,-1-2-1 0,1 2 0 0,-1 0-1 0,1 0-1 16,-1 0-1-16,1 0-2 0,0 0 1 0,-1 0-2 0,2 0-1 15,-2 0 0-15,2 0 0 0,0 0-2 0,-1 0-3 0,0 0 0 0,0 0-2 16,1 2 0-16,-1-2-1 0,0 1-2 0,1 1-1 0,-2-2-2 16,0 1-2-16,-1-1-2 0,2 2-1 0,-3-1-2 0,2-1-1 0,-1 0-1 15,1 2 0-15,-1-1-1 0,-4-1 1 0,4 0-1 0,-4 2 0 16,4-2 2-16,-2 1 1 0,-2 0 1 0,0-1 2 0,0 2 1 15,1 0 1-15,-1-2 0 0,-2 1 2 0,2 1 1 0,-2-2 1 0,2 0 0 16,-4 0 1-16,2 0 1 0,-2 0 1 0,3 0-1 0,-4 0 0 16,0 0 0-16,2 0 1 0,-1 0 0 0,-3 0 1 0,1 0 1 0,2 0-1 15,0 0 1-15,-4 0 1 0,5 0-1 0,-2 0 2 0,-3 0 1 16,4-2 2-16,-1 1 0 0,1 1-1 0,-4-2 0 0,4 0 0 16,1 0 0-16,-3 0-1 0,3 1 1 0,1-1 1 0,-2-1 1 0,2 2 1 15,0 1-2-15,0-3-2 0,-2 3-1 0,4-2 0 0,-1 0 0 16,0 2 1-16,1-1 0 0,-2 0-2 0,2 1 1 0,-3-2-1 0,2 2-2 15,-2-1 1-15,2 0-1 0,-3 1 2 0,0-2 0 0,0 0-1 16,0 2 0-16,0 0-3 0,-4 0 0 0,3 0 2 0,-2-1-1 0,0 1 3 16,-2 0 0-16,3-2 6 0,-5 2 0 0,1 0 0 0,-1 0 3 15,-1-2 2-15,1-1 5 0,-1 3 8 0,-1 0 3 0,1-2 6 16,-2 2 0-16,2-2 0 0,0 1 2 0,-1-2 2 0,0 2-1 0,0-2 1 16,0 1 0-16,1-1 3 0,-2-2-2 0,4 2-5 0,-2-4-5 15,1 4-8-15,-1-3-6 0,2 1-5 0,0-2-11 0,1-1-11 16,0 1-23-16,0-2-30 0,3-1-52 0,-1-3-67 0,4 1-91 0,-5-1-106 15,3 0-58-15,0-4-36 0,-1-2-20 0</inkml:trace>
  <inkml:trace contextRef="#ctx0" brushRef="#br0" timeOffset="44080.9693">19465 12980 56 0,'14'3'73'0,"-1"-2"2"0,6 2 3 16,-3-2 3-16,3 1-2 0,0 0-3 0,2 1 1 0,-1-2-1 15,3 0-2-15,-2 0-3 0,5 3-3 0,-1-3-5 0,2 1-2 0,-1-1-3 16,1 2-4-16,3 0-4 0,-1 0-8 0,2 0-6 0,1 0-5 16,0 0-9-16,2-1-3 0,1 2-2 0,3-1-2 0,1 0-2 15,3 0-4-15,1 1-5 0,2-1-7 0,3-1-2 0,2 1-1 16,6-1 1-16,0 0 0 0,4 1 1 0,2-3-1 0,5 4 1 0,1-3-4 0,4 1-6 15,-1 0 1-15,4 1 0 0,1-2 2 0,-2 0 2 0,5 0-1 16,-1 3 0-16,0-3-6 0,0 2-8 0,-1 0-5 0,4 0-7 16,-2 0-4-16,2-2-3 0,-1 3-2 0,-1-1-1 0,0 0-6 15,2 0-5-15,-4-1-7 0,1 1-4 0,-2 1-1 0,-1-3 4 0,-3 3 3 16,-1-4 6-16,0 3 2 0,-5-3 1 0,2 2 0 0,-3-2 0 16,-1 2 3-16,1-2 0 0,-3 0 2 0,1 0-2 0,-3 0 8 0</inkml:trace>
  <inkml:trace contextRef="#ctx0" brushRef="#br0" timeOffset="44448.5067">24329 13106 36 0,'22'2'37'0,"-1"-2"2"16,-4 1 4-16,2 1 1 0,0-2 0 0,-3 2 2 0,1-1 2 0,-1-1 2 16,0 2-3-16,-3 0-1 0,2-2-2 0,-2 0-3 0,-1 3-2 15,3-3-3-15,-4 0-3 0,1 2-1 0,-2-2-2 0,2 2-2 16,-4-1-1-16,0-1-3 0,0 2-5 0,2-2-2 0,-4 2-1 15,0-2-3-15,-1 0-1 0,2 0-3 0,-3 0 0 0,-1 0-2 0,0 0 0 16,1 0-1-16,-1 0-3 0,-2 0 1 0,3 0 1 0,-3 0 2 16,1 0-1-16,1 0 0 0,-1 0 0 0,-1 0 0 0,4 0-1 0,-2 0 1 15,0 0-1-15,0 3 0 0,2-3-2 0,-2 0-2 0,2 0-3 16,1 0-2-16,-1 0-3 0,1 0-3 0,1 0-6 0,-1 0-3 0,2 0-4 16,0 0-1-16,-2 0-6 0,2 0-6 0,1 0-7 0,-1 0-4 15,0 0 1-15,0 0 0 0,2 0 0 0,-2 0 0 0,-2 0 0 0,0 0 3 16,4 0 4-16,-6 0 3 0,3 0 2 0,-1 0 5 0,2 0 3 15,-3 0 7-15,-2 0 9 0,2 0 4 0,-4 0 3 0,2 0 3 16,1 0 2-16,-3 0 3 0,3 0 3 0,-3 0 2 0,-1 0 4 16,0 0 3-16,3 0 4 0,-3 0 3 0,1 0 1 0,-1 0-1 0,2 0 1 15,0 0-11-15,-1 0-19 0,1 0-4 0,-1 0 0 0,3 0-2 0,-3-3-4 16,1 3-5-16,1 0-7 0,0-2-7 0,1 2-9 0,-3-2-8 16,5 2-10-16,-3-1-7 0,2 1-4 0</inkml:trace>
  <inkml:trace contextRef="#ctx0" brushRef="#br0" timeOffset="45081.3364">24694 13038 261 0,'-3'-2'349'0,"0"2"-73"16,1-2-61-16,2 2-55 0,0 0-37 0,0 0-27 0,0-1-14 15,4 1-9-15,-1-2-3 0,-2 1-1 0,5 1-5 0,-1-1-5 0,1-2-6 16,1 3-8-16,2 0-8 0,1 0-6 0,-2-2-6 0,1 1-4 16,4 1 0-16,-2-2 1 0,3 1 2 0,-3 1 3 0,5 0-1 0,-3 0-1 15,2 0-5-15,0 0-3 0,2 0-4 0,-3 0-4 0,3 0-3 16,-1 0-1-16,3 0-2 0,1-2-1 0,-2 0 0 0,3 2-2 16,0-1-3-16,1 1-1 0,1-1-2 0,2-1-2 0,1 2-1 0,-1-3-1 15,2 2 1-15,2-1 2 0,2 1 2 0,-1-2-1 0,3-1 1 16,2 2-1-16,1 1-2 0,-1-4-2 0,0 2 0 0,1-1 1 0,3-1-1 15,0 2-2-15,-1-1 1 0,0 1-1 0,-2-2-2 0,3 0 1 16,-1 2-3-16,1-1-1 0,-1 2-1 0,-3-1-1 0,0 0 2 16,-1 0 3-16,-3 2 1 0,-1-1 3 0,-1-1 2 0,-3 2 4 0,-3-1 0 15,1 1 0-15,-6 1-1 0,3-2 2 0,-5 1 0 0,-1 1-2 16,-2 0 2-16,-1 0-1 0,-3 0-4 0,-1 0-5 0,0 0-14 0,-3 0-17 16,-1 0-21-16,1 0-25 0,-4 0-20 0,-1 0-18 0,3 1-34 15,-3-1-45-15,0 0-63 0,0 0-74 0,0 0-45 0</inkml:trace>
  <inkml:trace contextRef="#ctx0" brushRef="#br0" timeOffset="54714.0296">19280 13930 275 0,'0'-1'332'0,"-1"1"-92"0,-1-2-56 16,2 2-38-16,0 0-22 0,0 0-18 0,0-1-8 0,0 1-4 0,0 0-3 16,0 0-2-16,0 0-5 0,0 0-10 0,0 0-9 0,0 0-10 15,0 0-8-15,0 0-7 0,0 0-6 0,0 0-5 0,0 0-2 16,0 0-1-16,0 0-2 0,0 0 1 0,0 0 1 0,0 0 0 0,0 0-1 16,0 0-2-16,0 0-1 0,0 0-3 0,0 0-1 0,0 0-2 15,0 0-2-15,0 0 1 0,0 0-2 0,0 0 1 0,0 0-2 16,0 0 1-16,0 0-2 0,0 0-1 0,0 0-1 0,0 0 0 0,0 0-1 15,0 0 0-15,0 0-2 0,0 0 0 0,0 0 0 0,0 0-2 16,0 0 0-16,0 0-2 0,0 0-1 0,0 0-1 0,0 0-1 0,0 0-1 16,0 3-3-16,0-3-1 0,0 0-1 0,0 1-5 0,0-1 1 15,0 1-1-15,0 1-1 0,0 1 2 0,0-1 1 0,2 1 1 0,-1-1 1 16,-1 3 1-16,4-2 2 0,-3 1 0 0,1 3 3 0,-1-2 2 16,4 0 3-16,-2 1 3 0,0 0 1 0,0 1 1 0,1 0-1 15,-3 1 1-15,4 0 0 0,-2-1 0 0,2 2 1 0,1-2-1 0,-3 1 1 16,2-1 1-16,-2 0 0 0,2 0 0 0,0 0 0 0,1 0 1 15,-1-1 0-15,1 1 1 0,-1 1 3 0,0-4 1 0,0 3 0 16,2-1 2-16,-1 1 3 0,-1-4 0 0,2 2 3 0,1-1 0 0,-1 0 3 16,1 0 4-16,0 0-1 0,1 1 2 0,1-3 0 0,-2 1 2 15,4-1 1-15,-2 1 0 0,1-1-1 0,3-2-2 0,-2 2-1 0,2 0-1 16,-2-2-2-16,3 0-3 0,0 0-3 0,2 0-1 0,0 0-3 16,1 0-3-16,0-2-2 0,3 0-3 0,0 2-3 0,-1-2-2 15,3-1-3-15,-1 1-2 0,4-1-2 0,-2 1-2 0,3-1-2 0,-1 0-1 16,1 0-2-16,3-1-3 0,0 3 0 0,0-2 0 0,2 0 2 15,1 0-1-15,4-1 0 0,-3 2-1 0,4-1 0 0,2 1 0 0,-1-1-1 16,5-1 1-16,-1 1 0 0,4 1 0 0,1-1 3 0,4-1 1 16,0 1 1-16,3 1-2 0,1-3-2 0,1 3 2 0,1-1 2 15,2 0-2-15,0 1-2 0,1 1-2 0,-1 0-3 0,0-2 2 0,-2 1 0 16,1 1 1-16,-3 1 0 0,1-2 3 0,0 1 0 0,-3 1 0 0,0-2-1 16,-1 2-3-16,3 0 1 0,-5 0-2 0,1 0 4 0,0 0 2 15,0 0 2-15,-5 0 1 0,5 0 0 0,-4 0-2 0,-1 0-1 16,2 0 0-16,-3 0 0 0,0 0 0 0,-3 0 1 0,0 0 2 0,-3 0 1 15,2 0-1-15,-4 0-1 0,-1-2 0 0,1 2 0 0,-1-1-1 16,-2 1-1-16,-2 0 0 0,-2 0-1 0,1-1 1 0,0 1 1 0,-2 0 0 16,0 0 2-16,0 0 3 0,-2 0 1 0,1 0 2 0,-1 0 1 15,-1 0 1-15,1 0 0 0,-1 0 2 0,0 0 1 0,0 1 4 0,-1-1-1 16,0 1-1-16,-1-1-2 0,2 2 1 0,0 0-3 0,-2-2-1 16,0 3-4-16,0-2 1 0,1 1 0 0,0 1 2 0,-1-2 0 15,2 0-2-15,-4 1 0 0,4 1-1 0,-3-1-1 0,1-1-2 0,-1 1-1 16,1 0-1-16,0 1-2 0,-4-1-2 0,4 0 1 0,-3-1-1 0,0 1-1 15,-1-2-3-15,1 2-2 0,-1-2 0 0,-4 0 0 0,5 3-1 16,-3-3-1-16,0 0 0 0,0 2 0 0,-1 0 1 0,1-2 1 16,-2 1 0-16,1-1 2 0,-1 2-1 0,-1 0 1 0,1-2 1 15,-1 1-1-15,1 1-1 0,-1-2 0 0,0 0 1 0,1 2 0 0,-3-2 2 16,4 3-1-16,-2-3 2 0,-1 0-1 0,1 2 1 0,-2-2 0 16,1 1 0-16,0 1 2 0,0-2 0 0,0 1 1 0,-2-1 2 0,3 0 3 15,-3 2 2-15,-2-2 0 0,3 0 5 0,-1 0 0 0,-3 0 2 16,3 0-1-16,-1 0 3 0,-2 0 0 0,0 0 0 0,1 0 1 0,0 0 2 15,-1 0 1-15,-2 0-1 0,2 0-1 0,0 0 0 0,-2 0 0 16,1 0 0-16,-1 0-1 0,0 0-1 0,3 0 2 0,-1 0 2 16,-1 1-2-16,-1-1-2 0,3 0 0 0,-1 0 0 0,-1 0 1 0,4 0 0 15,-4 0-2-15,4 0 0 0,-1 2 0 0,0-2-2 0,2 0 1 16,-1 0-1-16,0 0 0 0,0 0-3 0,0 0 0 0,3 0 1 0,-2 0 0 16,2 0-3-16,-2 0 0 0,3 0 0 0,1 0 0 0,-4 0 1 15,3 0-1-15,-1 0-3 0,1 0 1 0,1 0-2 0,-1 0 2 16,-1 0 1-16,2 0 1 0,-2 0-2 0,-1 0 2 0,2 0 1 0,-2 0 1 15,2 0-2-15,-3 0 1 0,4 0 1 0,-2 0-2 0,-1 0 0 16,0 1 1-16,2-1 0 0,-3 0 0 0,4 0-1 0,-2 0-1 0,-1 0-2 16,1 0 1-16,1 2 0 0,0-2-2 0,1 0-2 0,-1 0 0 15,0 1-2-15,0-1 0 0,-3 0 1 0,3 0 0 0,-1 0-1 0,0 1-1 16,0-1-2-16,0 2 1 0,0 0 0 0,-1-2 1 0,0 1-1 16,0 1 0-16,0-2 1 0,-1 1 0 0,-1 1 1 0,2-2 0 0,-2 1 0 15,1 1 1-15,0-2 2 0,-2 1 1 0,2 0 2 0,-3-1 0 16,3 2 2-16,-1-1 2 0,-1-1 2 0,-1 2 0 0,1-2 2 15,0 2 1-15,-1-1 2 0,0-1 1 0,2 0 0 0,-4 0 0 16,4 0-1-16,-4 2 0 0,3-2 0 0,-2 0 1 0,0 0-1 0,1 0 0 16,0 0 1-16,-1 0-2 0,-1 0 1 0,5 0 0 0,-3 0 0 15,2 0 0-15,-4 0 0 0,4 0 1 0,0 0 1 0,-4 0-1 0,3 0-1 16,1 0 0-16,-1 0 0 0,-2 0-2 0,3 0 1 0,0 0-1 16,0 0-1-16,-1 0 0 0,2 0-2 0,-2 0 1 0,1 0-2 0,-1 0 0 15,1 0-1-15,1 0 0 0,-3 0 0 0,3 0 2 0,-1 0-2 16,-2 0 0-16,1 0-1 0,3 0 1 0,-3 0-1 0,-1 0 1 15,3 0 0-15,-1 0 0 0,-2 0-2 0,3 0 0 0,-1 0 0 16,0 0 0-16,-1 0-1 0,1 0 1 0,0 0 1 0,0 0 0 0,-1 0-2 16,1 0 2-16,1 0 0 0,-5 0 0 0,4 0 2 0,-1 0 0 15,0 0 1-15,-3 0 2 0,5 0-1 0,-2 0 1 0,-2 0 0 0,2 0 2 16,0 0-1-16,2 0-1 0,-2-2 1 0,2 2 0 0,-2 0-3 0,1-1 0 16,0-1 0-16,0 2-3 0,0-2-3 0,0 2 1 0,1 0-1 15,1-1-1-15,-1 1 1 0,0-2-2 0,2 2 0 0,-2 0-1 16,2 0 1-16,-2 0 0 0,2-1 1 0,-2 1-1 0,2-1 1 0,-3 1 1 15,2-2 1-15,-2 1 3 0,2 1 3 0,-2-2 0 0,0 1 2 16,1 1 3-16,1-2 2 0,0 1 2 0,-2 1 2 0,3-4 1 16,-3 3 1-16,2 0 1 0,0-1 0 0,0-1 1 0,0 2 1 0,-1-1 0 15,0 1-2-15,2-2-2 0,-3 1-2 0,1 2-3 0,2-3-2 16,-4 1-4-16,4-1-6 0,-2-1-7 0,0 1-6 0,2 1-9 0,-2-1-9 16,1-1-18-16,0 1-20 0,0 1-35 0,0-3-45 0,3 2-78 15,-2-2-95-15,-2 1-69 0,3-1-57 0,-1-1-26 0</inkml:trace>
  <inkml:trace contextRef="#ctx0" brushRef="#br0" timeOffset="58997.2563">25967 3985 99 0,'-7'-6'469'0,"1"0"-4"16,-1 0-81-16,3 2-123 0,-4-2-64 0,2 2-36 0,1-3-21 0,0 3-14 16,0 0-6-16,-1-1-3 0,3 0-8 0,-2 1-10 0,2-2-8 0,-2 3-8 15,0 0-9-15,4 0-8 0,-3 0-9 0,1 0-6 0,-1 0-9 16,1 1-6-16,0 1-6 0,-1-1-8 0,3 2-4 0,-2-2-5 0,-2 2-6 15,1 0-3-15,-1 2-5 0,-3-2-5 0,1 2-4 0,-3 1-4 16,0 1-1-16,-2 1-3 0,0 1 0 0,-2 0-1 0,1 3 1 0,-3-1 0 16,2 2 0-16,-3 0 0 0,0 2 1 0,2 0 0 0,-2 2 1 15,2-1 0-15,1 3 1 0,-2-2 0 0,2 3 0 0,0-2 0 0,-1 2 0 16,3 2 0-16,1-1 2 0,0 3-2 0,1-4 2 0,2 3 0 16,0 0 3-16,3 1 2 0,0-2 3 0,0 1 4 0,3-1 2 0,1 0 1 15,1 1 4-15,1-2 4 0,2 2 2 0,2-1 4 0,3-1 3 16,0-1 3-16,1-1 3 0,4 1 0 0,0-4-1 0,0 1-3 15,4-2-3-15,-3-2-2 0,7-1-4 0,1-2-1 0,-1 0-4 0,2-1-4 16,2-5-4-16,2 0-3 0,1-2-4 0,-1 0-2 0,3-5-1 16,0 1 0-16,-1-2 4 0,1-4 1 0,-2 1 1 0,1-2 2 0,-4-2 4 15,2-2 6-15,-2-1 4 0,1-1 6 0,-4-2 6 0,-2 0 5 0,-1 0 5 16,2 0 5-16,-7-4 3 0,0 2 4 0,-3 0 4 0,-1 0 0 16,-3 2 1-16,-2-1-1 0,-2 2-4 0,-3-3-6 0,-3 3-6 15,0-1-7-15,-4 3-8 0,-2-2-11 0,-2 1-20 0,-1 2-19 0,-3 1-28 16,-3 1-30-16,-2 2-35 0,-2-1-38 0,-1 5-48 0,-2 1-56 0,-2 2-85 15,-2 2-103-15,-1 0-59 0,3 3-38 0,-6 3-16 0</inkml:trace>
  <inkml:trace contextRef="#ctx0" brushRef="#br0" timeOffset="59480.268">25495 4686 292 0,'4'-3'333'0,"-3"-1"-54"16,1 1-38-16,-1 2-32 0,1 0-19 0,0-2-13 0,-2 0-14 0,1 3-11 15,-1-3-10-15,0 3-10 0,0-2-6 0,0 2-5 0,0 0-9 16,0-2-7-16,0 2-8 0,-1-1-11 0,1 1-6 0,0-1-6 0,0 1-5 16,-2 0-7-16,2 0-7 0,0 0-6 0,0 0-6 0,-2 0-8 15,-1 0-8-15,2 0-8 0,-3 1-8 0,3 0-6 0,-6-1-7 16,3 4-6-16,-2-1-3 0,-1 0-4 0,-1 1-1 0,-3 2-2 0,-1 1 0 15,-1 1 0-15,-4 3 4 0,-2-1 3 0,-1 5 7 0,-2 2 5 16,-3 0 6-16,-2 4 4 0,1 1 4 0,-6 2 4 0,-1 0 2 0,-4 3 3 16,-1 2 1-16,0 0 2 0,-6 4 0 0,1-1-2 0,-4 1-1 15,-1 0-5-15,0 0-4 0,-1 2-5 0,1 0-4 0,-1 0-4 0,2-3-2 16,-1 3-2-16,5-3-5 0,0 1-6 0,3-3-8 0,2 0-9 16,0-2-12-16,7 1-12 0,-3-3-15 0,4 1-13 0,4-2-17 0,0 0-17 15,2 0-19-15,1-3-20 0,2 0-24 0,4-3-24 0,-1 1-26 16,4-1-24-16,2-2-29 0,0 1-31 0,3-2-46 0,-4-2-55 0,5-2-22 15</inkml:trace>
  <inkml:trace contextRef="#ctx0" brushRef="#br0" timeOffset="59896.636">24003 5913 252 0,'3'-6'267'0,"1"2"-36"0,-1-1-31 0,0 0-16 15,-1 0-12-15,-1 1-7 0,2-2-4 0,-3 2-6 0,4 1-6 16,-4-2-9-16,0 0-6 0,0 3-7 0,0-1-7 0,0 0-10 0,0 1-9 16,-4-1-10-16,4 3-12 0,-3-1-10 0,2-1-12 0,-3 2-9 15,1 0-7-15,0 2-9 0,-2-1-6 0,-1 1-8 0,-2 1-6 0,2 1-8 16,-2-1-3-16,-3 2-3 0,1 2-3 0,1 0 1 0,-5 0 1 16,3 3 0-16,-1 1 2 0,2-1 0 0,-3 2 1 0,0 2 0 0,4-1 1 15,-3 1-1-15,2-1 0 0,2 2 1 0,0 0 0 0,0 0 1 16,2 2-1-16,-1-2-1 0,2 0-1 0,1 0 2 0,0 1 1 15,3-2 0-15,-1 1 2 0,2-2-1 0,0 0 1 0,2 0 1 16,-1-1 1-16,3-2-1 0,0 1 2 0,1-1 2 0,2-1 3 0,0-1 3 16,1-2 3-16,2 0 3 0,2-1 3 0,-1-2 2 0,1-1 1 0,2 0 0 15,0-4 1-15,3 0 0 0,-1-1 1 0,3-1-2 0,2-2-2 16,-2-1-4-16,1-2-3 0,1-1-4 0,-2-2-6 0,1 0-4 16,1-3-3-16,-4-1-2 0,2-2 0 0,-3 1-2 0,0-4-3 0,-3 1-1 15,1-2 1-15,-5-2 1 0,-1 1 2 0,1-2 2 0,-4 1 4 0,-2 1 0 16,-1-3 2-16,-2 4-3 0,-2-2-1 0,-2 0-3 0,-1 2-4 15,-3 0-3-15,-1 3-4 0,-3 0-11 0,-2 0-15 0,0 4-18 16,-2 0-20-16,0 2-26 0,-4 1-30 0,0 3-40 0,0 2-45 0,-2 0-89 16,0 2-112-16,0 5-65 0,-5 0-40 0,2 3-20 0</inkml:trace>
  <inkml:trace contextRef="#ctx0" brushRef="#br0" timeOffset="60346.5477">23551 6353 275 0,'5'-7'388'0,"-2"2"-57"0,2-2-70 0,-2 1-39 0,3 2-27 0,-3-2-18 16,1 1-15-16,-1 1-8 0,-2-1-3 0,3 2-5 0,-3-1-4 15,-1 2-7-15,2-2-8 0,-1 3-8 0,-1-1-8 0,0-1-9 16,0 3-9-16,0 0-8 0,0 0-9 0,-1 0-9 0,-1-2-10 0,2 2-9 16,-1 0-8-16,-3 0-10 0,1 2-7 0,-2-2-10 0,-1 3-6 15,0-1-6-15,-4 3-6 0,1-2-1 0,-7 3-2 0,0 1-2 0,-3 3 0 16,-4 0 1-16,-1 2 2 0,-2 2 1 0,-4 1 1 0,0 1-1 15,-1 2 0-15,-7 4 0 0,3-2-2 0,-3 4-1 0,2 0 0 0,-3 2 0 16,1 2 1-16,-2 0 1 0,2 3 1 0,-1-2 3 0,2 3 1 16,2-2 4-16,1 0 4 0,0 1 3 0,3-1 4 0,2-1 4 0,2 1 4 15,2-2 1-15,2-2-3 0,2 1-4 0,0-2-8 0,4-2-8 16,3 0-11-16,0-4-14 0,3 2-14 0,1-1-22 0,-1-4-22 16,3 1-26-16,2-2-27 0,-1 0-36 0,1-2-41 0,3-2-52 0,0-1-56 15,0 1-70-15,-1-3-74 0,1-1-41 0,0 0-25 0</inkml:trace>
  <inkml:trace contextRef="#ctx0" brushRef="#br0" timeOffset="60763.9992">22538 7213 101 0,'0'-4'495'0,"0"-2"-28"15,-1 1-50-15,-1-1-76 0,2 2-89 0,-2-1-55 0,-1 0-36 16,2 1-22-16,-3 1-12 0,1-2-6 0,2 2-3 0,-4 1-8 16,0 0-11-16,1 1-11 0,-3-1-14 0,2 0-12 0,-1 1-14 0,0 1-8 15,-4 1-10-15,-1 1-4 0,1 1-4 0,-2-1 0 0,3 3-1 16,-5 0 1-16,-1 2 0 0,1 2 2 0,-4-1 0 0,1 1 0 0,0 3 0 16,-2 0-3-16,1 1-1 0,-2 2-2 0,1-1-1 0,0 1-1 15,0 2-4-15,-1-3-2 0,3 5-1 0,0-3-3 0,1 4-3 0,1-2-1 16,3 0-4-16,-1 0 1 0,3 0-1 0,2 0-1 0,1 2-1 15,1-3 1-15,2 1-2 0,2-1 0 0,0-1-1 0,4 0-1 16,0 1 0-16,1-2-2 0,0-1-2 0,5-1 2 0,-2 1 2 0,0-4-1 16,3 0 0-16,1 0 1 0,1-3 3 0,-1-1 0 0,4-4 1 15,-1 1 1-15,1 0-1 0,0-6 2 0,3 0 3 0,0 0 1 0,0-3 1 16,1-2 1-16,-1-1 0 0,1-3 1 0,0 0 1 0,-1-1-2 16,-1-1 2-16,1-1 0 0,-4-3 0 0,1 2 0 0,-2-2 2 15,-4 0-1-15,1-2 0 0,-3 2-2 0,-3 0-2 0,1 0-1 0,-4 0-5 16,-4 2-4-16,1-1-8 0,-3 2-8 0,-3 0-11 0,1 2-13 15,-4 0-15-15,-2 4-16 0,-2-2-19 0,-1 2-24 0,-2 4-30 0,-2 1-41 16,-1 1-48-16,-1 3-87 0,-1 0-106 0,-2 3-62 0,0-1-40 16,1 5-15-16</inkml:trace>
  <inkml:trace contextRef="#ctx0" brushRef="#br0" timeOffset="61413.9345">22083 7648 364 0,'0'-3'523'0,"-2"1"-33"0,1-1-56 0,-1-1-87 0,2 1-101 0,-1 2-60 16,1 0-36-16,-2-2-22 0,0 3-14 0,2-3-12 0,-3 2-7 0,2 1-12 16,-1 0-13-16,0 0-12 0,-1 1-13 0,0 2-12 0,0-3-12 15,-5 4-8-15,0-1-9 0,0 2-5 0,-6 0-2 0,0 4-2 16,-3 0 1-16,-4 3 0 0,-3 2 5 0,-3 3 3 0,-3 0 3 0,-1 3 2 16,-4 3 1-16,-3 1 3 0,-3 4 5 0,0 0 5 0,-5 5 3 15,0-1 3-15,-3 5 2 0,0-2 3 0,-3 5 2 0,-2-2 1 16,1 4 0-16,-3-2-1 0,4 2 0 0,-2-3-1 0,1 3 0 0,2-2-6 15,0-2-8-15,2-1-12 0,7-2-14 0,-2-2-15 0,5 0-15 16,3-4-21-16,4 0-23 0,2 0-25 0,4-4-26 0,2 1-31 16,3-2-31-16,2-4-38 0,4 1-42 0,0-3-64 0,6 0-77 0,-2-3-53 15,4 0-39-15,1-1-23 0</inkml:trace>
  <inkml:trace contextRef="#ctx0" brushRef="#br0" timeOffset="61814.0143">20521 8775 410 0,'-1'-5'530'0,"-4"-2"9"0,1 0-65 16,3 4-105-16,-2-4-90 0,-2 2-85 0,2 3-49 0,2-3-32 0,-3 2-19 15,1 0-10-15,2 0-8 0,-1 0-4 0,-1 2-8 0,1-1-9 16,-1 1-10-16,0-1-12 0,-2 2-12 0,2 0-13 0,-2 2-10 0,2-1-7 16,-2 1-5-16,-1 1-4 0,-2-1-2 0,2 3 0 0,-2 0 0 15,-2 3 1-15,-1 1 2 0,0-1 2 0,-3 3 2 0,1 0 1 16,1 2 3-16,-2 2 3 0,-3 0 1 0,4 2 4 0,-2 0 4 0,0-1 3 15,0 2 2-15,1 3 2 0,0-1 2 0,1 0 1 0,2-1-1 16,1 4 2-16,-2-4-1 0,6 1 1 0,-2 0-1 0,1 2 1 0,3-4-1 16,1 0 1-16,1-1-3 0,2 2-1 0,2-3 0 0,-1-1-1 0,5 0 1 15,-1-3 3-15,1 0 1 0,2-1 3 0,3-1 3 0,4-2 3 16,-2-4 2-16,2 1 0 0,4-4 2 0,0-1-1 0,3-1 0 16,0-4 1-16,2-1 0 0,1-3 1 0,1-1-2 0,0-5-2 0,0 1-3 15,-1-2-2-15,-3-2-2 0,4-2-2 0,-6-1 2 0,0 0 2 16,-4 0 3-16,-2-3 6 0,-1 0 4 0,-3 0 1 0,-3 0 1 0,-2-1 2 15,-3 2 2-15,-2 0 0 0,-3 1 0 0,-3 1-2 0,-1 2-3 16,-1-3-3-16,-3 5-5 0,-1 2-7 0,-3-2-7 0,0 5-6 16,-2-2-12-16,-1 2-12 0,-3 4-16 0,4 0-19 0,-5 1-25 0,1 2-28 15,0 2-30-15,-1 2-32 0,0 1-43 0,3 1-49 0,0 2-92 0,1 2-111 16,-2 0-74-16,2 3-53 0,0 1-22 0,-1 1-8 0</inkml:trace>
  <inkml:trace contextRef="#ctx0" brushRef="#br0" timeOffset="63697.7056">23671 6223 93 0,'-20'12'189'0,"0"2"-50"0,-1 0-35 0,-3 1-33 16,-1 2-28-16,-2 3-36 0,0-1-36 0,-3 0-53 0,2 3-61 0,-4 2-66 15</inkml:trace>
  <inkml:trace contextRef="#ctx0" brushRef="#br0" timeOffset="64446.8414">24217 7174 180 0,'-2'-4'477'0,"0"0"-2"0,1 1-84 16,-4 1-127-16,4 2-73 0,-1-2-47 0,1 2-28 0,1-1-19 0,-4-1-11 15,4 2-7-15,0 0-7 0,0 0-9 0,0 0-10 0,-3 0-12 16,3 0-11-16,-1 2-8 0,-1-1-9 0,0-1-5 0,-1 2-4 16,2 0 0-16,-3 1-2 0,3 1 1 0,-5-1 3 0,3 2 0 0,-4 0 0 15,2 2 2-15,-1 1 1 0,-2 1 1 0,2 0-1 0,0 2-1 16,-3-2 0-16,0 4-1 0,0 0-1 0,1 0-2 0,0 0-1 15,-1 2 0-15,0-2-2 0,1 3-2 0,2 0-2 0,-1-1 0 0,0 1 1 16,1 1 0-16,1 0-1 0,0-1 2 0,1 1 1 0,-3-2 1 16,6-1 2-16,-3 1 0 0,3 2 0 0,-1-3 2 0,2 1-1 0,0-2 1 15,2 1-1-15,-1-2 2 0,3 0 0 0,-1 0 0 0,2-3 2 16,1 1 1-16,-3 0 2 0,2-3 4 0,1-2 2 0,1 0 4 0,0 0 5 16,-1-1 3-16,4-2 4 0,-2-1 3 0,1-1 1 0,3-3 0 15,-1 0 2-15,1 0 0 0,-1-2 1 0,3-3 1 0,-1-2-1 16,-2 1 0-16,3-3-4 0,-1 1-5 0,0-3-1 0,-4-2-5 0,3-1-1 15,-2 0 0-15,-2 0-1 0,0 0 0 0,1-4-2 0,-4 0 1 16,-2 1-3-16,1 0-2 0,-3 0-3 0,-1 1-3 0,0-1 1 0,-1 1-2 16,-4 0-2-16,2 2-3 0,-4-1-4 0,0 2-5 0,0 0-7 15,-1 3-7-15,-2 1-16 0,1 0-19 0,1 1-22 0,-1 2-25 0,-4 4-26 16,4 0-29-16,-4 1-29 0,2 4-32 0,0 0-51 0,-1 4-58 16,0-1-73-16,3 2-80 0,-5 3-44 0,2 1-26 0</inkml:trace>
  <inkml:trace contextRef="#ctx0" brushRef="#br0" timeOffset="64779.3983">24591 7236 546 0,'-1'-8'568'0,"-1"4"10"15,1-2 5-15,1 1-107 0,-2-1-165 0,0 3-102 0,2 0-69 16,-1 0-40-16,1 0-25 0,-2 3-14 0,0-3-8 0,2 3-9 0,0 0-13 16,0 0-14-16,0 0-18 0,-1 3-13 0,-1-3-9 0,1 2-7 15,-4 1-1-15,2 1 1 0,-2 1 1 0,2 1 4 0,-3 0 1 16,-1 1 4-16,0 1 3 0,0 4 3 0,-1 0 4 0,0-2 3 0,-2 5 3 16,1-1 2-16,1-2-1 0,-1 5 2 0,1 0 1 0,0-4 1 15,2 4-1-15,-2-1 0 0,3 0 2 0,2 0-2 0,-2 2 1 16,2-3-1-16,2 2-1 0,1 0-2 0,0-3-1 0,0 3-7 0,1-2-9 15,2-2-9-15,2 3-12 0,0-3-18 0,0 0-17 0,2-2-21 16,0-2-22-16,2 1-32 0,1 0-38 0,-1-3-50 0,3 0-54 16,1-4-75-16,0 2-87 0,3-4-42 0,-2-1-24 0</inkml:trace>
  <inkml:trace contextRef="#ctx0" brushRef="#br0" timeOffset="65212.9238">24811 7263 204 0,'0'-5'548'0,"-1"3"3"15,1-1 0-15,-2-1-94 0,0 1-136 0,2 3-87 0,-1-1-60 16,1 1-39-16,0 0-29 0,0 0-20 0,0 0-18 0,-2 1-15 15,1 1-15-15,-1 0-14 0,0 1-15 0,1 1-10 0,-3 2-9 0,1 1-4 16,-3-1-1-16,3 3-1 0,-3 2 1 0,1-1 4 0,0 0 3 16,0 5 5-16,-1-4 4 0,2 3 1 0,-1 1 1 0,0-3 3 0,2 4 0 15,-4-2 0-15,6 1 2 0,-4 0 0 0,2 0-1 0,2-2-3 16,1 2-2-16,0 0-9 0,0-1-8 0,0-1-13 0,0 0-16 0,1-1-19 16,1 0-19-16,-1 1-26 0,4-3-29 0,-4 1-35 0,2-2-40 15,2-2-53-15,0-1-60 0,0 1-70 0,0-3-73 0,1-1-39 16,-2-3-19-16</inkml:trace>
  <inkml:trace contextRef="#ctx0" brushRef="#br0" timeOffset="65649.6939">24865 7357 474 0,'0'-3'577'0,"0"2"13"0,0-1-44 0,0-1-75 0,0 2-100 16,0-1-114-16,0 2-72 0,0 0-49 0,0 0-26 0,1 0-19 0,-1 0-14 15,0 0-14-15,0 0-17 0,0 0-17 0,0 0-19 0,0 0-18 16,4 0-11-16,-4 0-9 0,1 2-5 0,3-1-3 0,-3 2 0 16,2 0 1-16,-2 1 1 0,3 1 3 0,-3 0 2 0,1 1 2 0,-1 1 3 15,1 1 5-15,0-1 4 0,-2 3 3 0,1-3 3 0,-1 3 1 16,2-1 2-16,-2 2 1 0,0-2 0 0,0 0 3 0,0 1 1 16,0 0 0-16,0-1 1 0,-2-1 1 0,2 0 0 0,0-1 1 0,-1 1 3 15,1-2 0-15,0-2 3 0,0-2 3 0,0 4 4 0,0-4 4 0,0 0 5 16,0 0 6-16,0-1 8 0,0-1 12 0,0 0 10 0,0 0 9 15,0 0 6-15,0-1 1 0,0-3-2 0,1 2-2 0,1-1-4 16,1-4-3-16,0 2-5 0,1-3-5 0,1-1-6 0,2-1-6 0,-1 1-9 16,1-1-13-16,-1-3-11 0,3 1-12 0,-1 2-5 0,2-1-3 15,-1-1-1-15,-1 3 1 0,-1 1 0 0,1-2 0 0,-1 3-1 16,0-1 0-16,-3 4-1 0,1-2-3 0,-2 3-2 0,2-2-3 0,-1 2-4 16,0 2-4-16,-3-1-2 0,1 2-2 0,0 2-1 0,-1-1-1 0,2 2 0 15,1 2-1-15,-1-1 2 0,-2 2 1 0,3 2 2 0,-3 0 3 16,1 1 4-16,1 2 6 0,0 1 3 0,-3 0 0 0,1 2-4 15,-1-2-7-15,2 1-9 0,-2 1-14 0,0-1-16 0,0 2-17 0,0-3-23 16,0 0-28-16,0 1-32 0,-2-3-38 0,2 0-47 0,0 0-57 16,0 0-80-16,0-3-92 0,0-1-51 0,0-1-28 0,0-2-6 0</inkml:trace>
  <inkml:trace contextRef="#ctx0" brushRef="#br0" timeOffset="66579.0536">24896 7215 15 0,'0'-2'310'0,"0"-1"-41"0,0 2-43 0,0-1-36 16,2 1-30-16,-2-1-23 0,0 1-18 0,0-1-10 0,0 2-8 0,0 0-7 15,0 0-8-15,0 0-5 0,0 0-5 0,0 0-6 0,0 0-9 16,0 0-7-16,0 0-7 0,0 0-6 0,0 0-3 0,0 0-5 0,0 0-5 16,0 0-5-16,0 0-8 0,0 0-4 0,0 0-7 0,0 0-6 15,0 0-6-15,0 0-4 0,-2 0-4 0,2 2-1 0,-1-1-1 0,-1-1-5 16,2 2-6-16,-1-1-9 0,1-1-10 0,-4 2-14 0,3-1-16 16,-1 2-19-16,1-1-19 0,-3-1-28 0,0 2-30 0,1 0-61 15,0 0-78-15,-4 0-49 0,4 0-37 0</inkml:trace>
  <inkml:trace contextRef="#ctx0" brushRef="#br0" timeOffset="67279.8848">24629 7357 90 0,'-3'-3'490'0,"2"0"5"0,-1 0-62 0,0 0-95 0,2 3-78 0,-1-3-70 16,1 1-42-16,0 0-24 0,0 0-15 0,1 1-8 0,-1-2-7 16,2 2-7-16,0-2-6 0,-1 3-6 0,1-3-10 0,-1 2-8 0,3 1-5 15,-2-1-1-15,0-1-3 0,0 2-1 0,-1-1-1 16,-1 1-2-16,2-2-3 0,-1 2-3 0,-1 0-3 0,0 0-5 0,0 0-4 16,0 0-6-16,4 0-3 0,-3 2-4 0,-1-2-5 0,2 1-5 0,-1-1-4 15,1 3-3-15,0-2-1 0,-1 2-3 0,2 1-2 0,-1-1-3 16,2 2 1-16,0 0-1 0,-3 0-1 0,2 2 1 0,1 1-1 0,-1-1 2 15,0 2 0-15,0 0 2 0,1 1 1 0,-1 3 0 0,-2-3 1 16,2 4 3-16,-1-2 0 0,-1 0 2 0,-1 1 0 0,2 1 0 16,-2-1 2-16,0-1 1 0,0 2 0 0,0-2 1 0,-2-1 0 0,2 2-1 15,-1-3 2-15,1 2-1 0,-2-1 0 0,-1-3-1 0,3 2 1 16,-1-3 0-16,1 0 0 0,-2 0 1 0,1-2 2 0,-1 0 0 0,0 0 2 16,2-1 2-16,-1-1 2 0,1 0 2 0,-2-1 5 0,0-1 3 15,2 1 4-15,0-2 5 0,0 0 5 0,0 0 5 0,0 0 9 16,0 0 7-16,0 0 6 0,-1-2 4 0,-1 1 0 0,2-1 0 0,0-1-2 15,0-1-3-15,0-1-3 0,0 2-4 0,2-4-3 0,-1 1-6 16,-1-2-7-16,4-1-8 0,-3 0-10 0,1-1-11 0,3-3-9 16,-4 2-7-16,4-1-3 0,-1-2-2 0,0 1 1 0,0 2 0 0,1-3-2 15,0 1 1-15,1 1-2 0,-1 0-1 0,1-1 2 0,-1 4 0 16,2-2 2-16,-3-1 0 0,2 3 2 0,1-1 0 0,-1 2-1 0,1-1-1 16,0 2-2-16,-1 1 1 0,-1-2-2 0,2 2 0 0,-1 0 0 15,2 2-1-15,-3-1 0 0,-1 2 0 0,1-2 1 0,2 3-2 0,-3-1 0 16,2 0 0-16,-1 2-1 0,0-2-1 0,-2 3-1 0,4-3-2 15,-4 3-1-15,3 0-2 0,-3 3 0 0,0-3-2 0,2 3 0 16,-2-2-1-16,2 2 0 0,0 0 1 0,-2-1 0 0,5 3 2 0,-4 0 1 16,0-1 2-16,0 2 2 0,0 0 2 0,1 2 3 0,-1-3 2 0,1 2 0 15,-2 2 3-15,2-1 1 0,-2-1 1 0,2 3 0 0,-2-4 2 16,0 1 0-16,1 1 0 0,0 1 1 0,-3-1-1 0,2-1 0 16,-1 1 1-16,0 0-2 0,-1-1 1 0,3 0 1 0,-3 2 0 15,1-1 1-15,-1-1 0 0,1 1 2 0,0-2 0 0,-2 0 1 0,1 1 0 16,-1 0 2-16,3-3 0 0,-2 2 1 0,1 1 3 0,0-2-1 15,-2-1 3-15,1 2 0 0,-1-1 1 0,2-1-5 0,0 1-5 0,-2-1-11 16,1-1-13-16,1 2-19 0,-2-2-21 0,1 3-28 0,-1-3-31 16,2 2-42-16,0-2-47 0,-2 1-74 0,0-1-87 0,-2 2-73 0,0-3-63 15,1 1-32-15,-1 0-17 0</inkml:trace>
  <inkml:trace contextRef="#ctx0" brushRef="#br0" timeOffset="68029.982">24681 7368 442 0,'-1'0'456'15,"-1"-2"-61"-15,2 2-86 0,-1-1-66 0,1-1-53 0,0 2-34 16,0 0-24-16,0 0-13 0,0 0-7 0,0 0-7 0,0 0-8 0,0 0-8 15,0 0-8-15,0 0-9 0,0 0-7 0,0 0-9 0,0 0-7 16,0 0-9-16,0 0-6 0,0 0-7 0,0 0-7 0,0 0-8 0,0 0-7 16,0 0-8-16,0 2-6 0,0-1-5 0,0 2-4 0,0 2-1 15,0-2-1-15,0 1-1 0,-2 1 2 0,0 4 1 0,2-1 3 0,-1 0 1 16,-1 1 3-16,2 3 3 0,-1-1 5 0,1 0 0 0,-4 1 4 16,2 3 1-16,0-1 0 0,0-2-1 0,-1 2 0 0,2-2-1 15,-1 0-1-15,0 0 0 0,1 1 0 0,-1-4 0 0,2 3-1 16,-1-3 4-16,-1-1 0 0,0 0 1 0,2-1 2 0,-1-2 1 0,-1 0 5 15,2 0 4-15,0-3 9 0,0 3 9 0,0-5 7 0,0 3 11 16,0-3 8-16,0 0 10 0,0 0 10 0,0 0 5 0,0 0 5 0,0-3 1 16,2 3 1-16,-1-5-3 0,4 3-4 0,-2-4-5 0,1 2-8 15,0-4-13-15,2-1-12 0,1 1-13 0,-1-1-15 0,2 0-12 0,3-3-15 16,-3 2-9-16,2-3-6 0,-2 2-4 0,2 0-4 0,0-1 0 16,-2 0 0-16,1 3 1 0,-1-4-2 0,0 2 4 0,3 1 4 0,-5 2 5 15,3 1 4-15,-5-1 3 0,3-1 3 0,0 3 1 0,0 0 0 16,-2 2 0-16,-2-2 1 0,2 2-1 0,-2 0-3 0,1 1-2 0,-1 2-3 15,-1-1-3-15,0 0-4 0,-1 2-2 0,2 0-3 0,-3 0-3 16,2 0 1-16,0 0-2 0,-1 4 0 0,2-3-2 0,1 2 0 16,-3 1 0-16,1-1 1 0,0 1 4 0,2 1 2 0,-3 0 4 15,1 3 4-15,0-1 2 0,-1 2 3 0,2 0 2 0,-1-1 1 0,0 4 3 16,-1-2 3-16,-1 2 1 0,2 0 2 0,-1-1 1 0,-1 0-1 16,2 1 1-16,0 0 1 0,-2 0-1 0,0-1-1 0,0 1 2 0,1-1 0 15,-1-2 2-15,2 3-1 0,0-4 1 0,-2 2 1 0,1-3-1 16,-1 2 0-16,3-1 0 0,-2-2 2 0,-1 0 2 0,2-2 0 0,0 1 3 15,-1-2 0-15,-1 1 1 0,2-1 0 0,-1-1-2 0,-1-1-3 16,2 1-8-16,0-1-11 0,-2-1-15 0,1 0-20 0,-1 0-29 0,2 0-37 16,-2 0-73-16,1-1-93 0,3-2-89 0,-3-1-90 0,1-1-50 15,0 0-30-15,-1-2-14 0</inkml:trace>
  <inkml:trace contextRef="#ctx0" brushRef="#br0" timeOffset="68562.9708">25111 7112 277 0,'-1'-2'403'0,"-1"-1"-57"0,2 2-73 0,-1 1-45 15,1-3-32-15,-2 3-20 0,2 0-13 0,0 0-10 0,0 0-6 0,0 0-6 16,0 0-9-16,0 0-7 0,0 0-11 0,0 0-9 0,0 0-10 15,0 0-7-15,0 0-8 0,0 0-6 0,0 0-6 0,0 0-7 16,-2 0-3-16,2 0-8 0,0 0-6 0,0 3-7 0,0-3-7 0,0 0-7 16,0 1-4-16,0 2-3 0,2-1 0 0,0-1 1 0,-1 1 2 15,1 3 3-15,1-2 5 0,0 2 3 0,2-1 2 0,-1 2 5 0,3 2 4 16,1-1 4-16,0 1 3 0,3 1 3 0,-2-1 2 0,4 4 0 16,0-2-3-16,-2 2-1 0,3 0-3 0,0 0-5 0,2 1-2 0,-2 3-6 15,3-2-2-15,-1 1-5 0,2-1-5 0,-4 3-3 0,2 3-3 16,0-3-3-16,-1 0-1 0,0 3-2 0,0 1-1 0,-3 0-1 15,0-1-3-15,-2 4 0 0,-2 1-2 0,-4-2-1 0,1 5-2 0,-5 1 1 16,-5-1 1-16,1 2-2 0,-4 0-3 0,-4 2-7 0,-3-1-4 0,-3 2-11 16,-2 0-14-16,-4-1-17 0,-1 1-24 0,-4 1-28 0,3-2-31 15,-6 1-40-15,0-1-45 0,-1 0-83 0,2-1-104 0,-3 0-79 16,3-3-71-16,-3 0-33 0,3-4-17 0,1-1-1 0</inkml:trace>
  <inkml:trace contextRef="#ctx0" brushRef="#br0" timeOffset="69712.9491">24950 7386 275 0,'0'0'306'0,"0"0"-55"16,0 0-55-16,0 0-41 0,0 0-35 0,0 0-23 0,0 0-18 15,2 0-13-15,-2 3-9 0,1-3-7 0,-1 0-6 0,0 1-7 16,2 0-6-16,0-1-7 0,-1 2-3 0,1 0-5 0,-2-1 0 0,1 2 1 16,-1-2 2-16,0 2 3 0,2 0-1 0,0-2 1 0,-2 0 2 15,1 1 0-15,-1 1-1 0,3-1 1 0,-2 3 0 0,-1-3-1 16,2 2 1-16,0-1-2 0,-2 1 1 0,1 1-2 0,-1 0-2 0,3-1-1 16,-3 1-1-16,4-1-2 0,-4 1-4 0,1 2 0 0,-1-1-1 15,2 1-1-15,0-2-1 0,-2 4-1 0,1-4 0 0,-1 2 0 0,2 1-1 16,-1-1 1-16,-1 0-1 0,0 0-1 0,0 2 1 0,0-1 0 15,0 0-1-15,0 1 1 0,0-1-1 0,-1-1 1 0,-1 1 0 16,2 1 0-16,0-3 0 0,-1 2 0 0,1-1-1 0,0 1 1 0,-2-3 1 16,2 2-1-16,0-3 2 0,0 0 1 0,0 1 3 0,0-1 0 15,0-1 3-15,0-1 1 0,0-1 4 0,0 1 2 0,0-2 4 0,0 0 5 16,0 0 7-16,0 0 7 0,0 0 9 0,0 0 3 0,-2-2-2 16,2 1-1-16,0-2-1 0,0-1-2 0,0 0-5 0,0 0-4 0,0-1-2 15,0 0-6-15,0-3-7 0,0 0-8 0,0 0-6 0,0 0-9 16,2-1-12-16,0-2-4 0,-2 2 1 0,1 0 0 0,-1-4 0 15,2 4-3-15,-1 0-2 0,-1-2 2 0,2 2 0 0,0 0 2 0,-2 0 0 16,1 3-1-16,3-4 1 0,0 3-1 0,-3-1 0 0,1 2 1 16,0 0-1-16,1 0 1 0,-3 0-1 0,1 1 2 0,1 2 3 15,0-2 0-15,-2 3-1 0,1-1 0 0,-1 1 3 0,2-1-1 0,-2 2-2 16,0 1-1-16,0 0 0 0,0 0-3 0,0 0-2 0,0 0-5 16,0 0-2-16,0 0-4 0,0 0-2 0,0 0-1 0,-2 1-1 0,2 2 1 15,-1 0 0-15,1 0 1 0,-2 0 2 0,0 2 2 0,2-1 3 16,-1 2 2-16,-1 0 2 0,1 2 3 0,-3-1 5 0,3 3 4 0,-1-1 3 15,-1-1 3-15,0 1 0 0,2 2 1 0,-3-2-1 0,4 0 1 16,-1 1 0-16,-1 0 0 0,2-3-1 0,-1 2 1 0,1-2 0 16,-2 2 2-16,0-3-1 0,2 2-1 0,-1-4 2 0,1 1-1 0,0 0 1 15,0-1 0-15,0-1 4 0,0-1 2 0,0 1 4 0,0 0 2 16,0-3 7-16,0 0 5 0,0 0 5 0,0 0 0 0,0 0-1 0,1-3-2 16,-1 3-2-16,2-4-1 0,0 1-2 0,-2-2-3 0,1 0-3 15,2 0-5-15,-1-1-2 0,0-1-8 0,2-1-6 0,1 1-7 16,-4-1-7-16,3-2-1 0,-1 3 1 0,0-3 1 0,0 0 0 0,0 4 2 15,-1-2 1-15,0 2 2 0,-1-1 1 0,3 1 0 0,-2 1 1 16,0 0 0-16,-2 1 1 0,1 1-4 0,-1 1-2 0,2-1-5 0,0 3-3 16,-2 0-4-16,0 0-4 0,0 0-3 0,0 0-2 0,0 0 1 15,0 0-2-15,0 3 1 0,0-2 0 0,0 2 0 0,-2 2 1 16,0 0-4-16,2-2-6 0,-1 2-8 0,-1 0-7 0,0 2-15 0,-2-1-19 16,3 1-22-16,-1-2-29 0,0 3-39 0,-1-1-48 0,2 1-64 15,-1-4-72-15,0 1-46 0</inkml:trace>
  <inkml:trace contextRef="#ctx0" brushRef="#br0" timeOffset="70116.0607">25005 7527 270 0,'0'0'276'0,"0"0"-51"0,0 0-49 16,0 0-34-16,0 0-29 0,0 0-18 0,0 0-17 0,0 0-11 15,0 0-10-15,0 0-8 0,0 0-10 0,-1 1-10 0,1-1-10 0,0 0-7 16,0 0-7-16,-2 1-5 0,2-1-3 0,0 0-5 0,-2 2-4 15,2-2-3-15,-1 0-1 0,1 2-2 0,0-2-1 0,-3 3 1 16,3-3 2-16,0 3 3 0,-1-1 3 0,1 2 3 0,-2-3 2 0,0 3 5 16,2 2 4-16,-1-4 3 0,-1 3 5 0,2 2 4 0,-1-4 3 15,1 3 1-15,-2 0 1 0,0 0 0 0,2 0-4 0,-1 0-2 16,1 2-1-16,-2-3-2 0,0 0-1 0,2 2 0 0,-1-2-4 0,-1 2 0 16,2-2-1-16,0-2-2 0,-1 3 1 0,1-3 0 0,0 2 3 15,0-2 4-15,0 0 2 0,0-2 4 0,0 1 4 0,0-2 5 0,0 0 4 16,0 0-2-16,0 0-4 0,0 0-16 0,0 0-21 0,0 0-49 15,1-2-62-15,2 1-87 0,-1-4-101 0,1 2-62 0,1-3-44 0</inkml:trace>
  <inkml:trace contextRef="#ctx0" brushRef="#br0" timeOffset="70879.5496">24988 7638 151 0,'0'0'192'0,"0"0"-29"0,0 0-21 0,0 0-19 16,0 0-15-16,0 0-12 0,0-2-9 0,0 1-8 0,0-1-3 15,0 1-8-15,0 0-6 0,0-2-3 0,0 0 0 0,0 2 0 0,0-2-1 16,0 2 2-16,0-3 0 0,0 2 3 0,0-1 4 0,0 0 4 15,0 1 3-15,0 0-1 0,0 1-2 0,0 0 0 0,0-2 1 0,0 1-1 16,0 1-1-16,0-2-3 0,-1 1-1 0,1 1-5 16,0-1-2-16,-2 2-4 0,0-1-4 0,2-1-4 0,0 0-2 0,-1 1-2 15,1 0-2-15,0-1 0 0,-2 2-3 0,2-1-1 0,-2-1-1 16,2 2-1-16,0-1-1 0,-1-1-3 0,1 2-1 0,-2-1-5 0,2 1-1 16,0-2-3-16,0 2-3 0,0 0-2 0,0 0-1 0,0 0-4 15,0 0-3-15,0 0-2 0,0 0-5 0,0 0-4 0,0 0 0 16,0 0-3-16,0 0-1 0,0 0-1 0,0 0-2 0,0 0-1 0,0 0 0 15,0 0-1-15,0 0-1 0,0 0 2 0,0 0 1 0,0 0 0 16,0 0 2-16,0 0 0 0,0 0 1 0,0 0 2 0,0 0-1 0,0 0 2 16,0 0 0-16,0 0 1 0,0 0-2 0,0 0 1 0,0 0-1 0,0 0-1 15,0 0-2-15,0 0-1 0,0 0-1 0,0 0-4 0,0 0-4 16,0 0-2-16,0 0-4 0,2 2-2 0,-1-1-2 0,-1-1-1 16,2 2 0-16,-2-1 0 0,2 1 2 0,-2-1 1 0,1 2 2 0,-1 0 3 15,2 0 0-15,0 0 5 0,-2-1 3 0,1 2 3 0,-1 1 4 16,2-3 3-16,-1 2 4 0,-1-1 1 0,2 2 1 0,-2-1-9 15,2 0-12-15,-2 0-22 0,1 0-28 0,-1-1-40 0,4 0-47 0,0-1-89 16,-3 3-110-16,1-5-70 0,0 0-53 0,-2 0-26 0</inkml:trace>
  <inkml:trace contextRef="#ctx0" brushRef="#br0" timeOffset="74229.5159">29155 3999 59 0,'-10'-6'449'0,"2"0"6"0,-1 1-98 0,-2 1-147 0,3-1-82 16,-2 0-49-16,-1 1-24 0,2 1-9 0,1 0-3 0,-5 0 0 15,4 3 5-15,-3-2 1 0,2-1 1 0,0 3-3 0,-1 3-3 0,-1-3-5 16,0 2-4-16,-2 0-6 0,3 2-2 0,-3 1-1 0,1-1 1 15,0 2 1-15,-1 2 0 0,2-1 3 0,-2 2-2 0,-1 0 0 0,0 2-2 16,2-1-3-16,-1 1-3 0,-1 1 0 0,1 1-5 0,1 0 0 16,1 3-3-16,-2-3-3 0,2 2-4 0,-2 2-3 0,5-1-4 0,-1-1-3 15,-1 3 0-15,3-1-2 0,0 2 2 0,4-1 2 0,-2 1 4 16,1-2 0-16,2 3 2 0,1-2 3 0,0 0 2 0,2 0 3 0,2 0 3 16,1 2 2-16,0-4 2 0,3 2 2 0,-1-2 3 0,2-1 2 0,1 0 0 15,0-3-1-15,2 0-1 0,0-1 1 0,1-2 0 0,3-3 1 16,-1 1-3-16,1-1 1 0,1-4 0 0,2 0-1 0,-1-2 0 15,1-2-1-15,2-3-2 0,-2-1-2 0,1-1-1 0,1-2-1 0,0-3-1 16,-2-2-2-16,0-1 1 0,1-2 0 0,-1 0 2 0,-1-1 0 0,-2-2 1 16,2 0 0-16,-3 0 2 0,-3-1 2 0,2-1 2 0,-3 2 0 0,-2 0 1 15,0 0 1-15,-3 0-2 0,-1-2-3 0,-2 3-3 0,-1 2-5 16,-1 0-5-16,-2 0-3 0,-1 1-8 0,-3 4-6 0,0-1-10 16,-2 1-11-16,-1 2-14 0,-2 3-15 0,0 1-18 0,-3 1-18 0,0 2-23 15,0 2-22-15,-1 2-28 0,-1 2-29 0,1 2-32 0,-2 4-31 0,2 0-68 16,-2 3-90-16,2 0-46 0,2 3-28 0</inkml:trace>
  <inkml:trace contextRef="#ctx0" brushRef="#br0" timeOffset="74529.6647">28815 4531 50 0,'0'0'476'0,"0"0"-21"16,0 3-34-16,0-1-99 0,0-2-132 0,0 2-75 0,2-2-46 0,-2 4-22 15,1 0-9-15,2 0-1 0,2 3 3 0,-4-1 0 0,4 1 1 16,0 4-1-16,1 1-2 0,1 1 0 0,2 2-2 0,1 4 0 16,-1 0 1-16,4 3-2 0,-1 2-2 0,2 2-3 0,-2 2-6 15,1 3-3-15,4 0-5 0,-4 3-3 0,2 1-4 0,0 0-4 0,2 1-1 0,-3 3-4 16,3-3-2-16,0 3-2 0,0 1 0 0,0-1 0 0,0 1 3 16,2 1 5-16,-3 0 2 0,5 0 4 0,-1 3 5 0,-1-2 3 15,3 1 3-15,0 1 3 0,0-2 3 0,1 1 2 0,0-1 3 0,1 0 2 16,1 0 2-16,-1-2-2 0,0 1 0 0,0-2-6 0,-1 0-7 0,1-3-10 15,-3 0-12-15,1-2-13 0,-4-2-11 0,2-2-16 0,-2-1-20 16,-3-1-20-16,0-2-24 0,-2-2-26 0,0 0-31 0,-5-4-40 0,1 1-42 16,-2-1-75-16,-3-4-91 0,-2 2-46 0,-4-1-28 0</inkml:trace>
  <inkml:trace contextRef="#ctx0" brushRef="#br0" timeOffset="74964.0057">29591 6358 39 0,'-2'-5'524'0,"1"-2"9"0,1 2 9 16,-2-2-85-16,0 1-129 0,2 2-81 0,-1-2-55 0,1 1-35 0,-3 1-22 15,2-1-12-15,1 2-10 0,-2 0-9 0,0 0-12 0,1 0-12 16,1 2-13-16,-2 0-16 0,0-1-16 0,2 2-16 0,0 0-13 0,0 0-12 15,-1 0-5-15,-1 2-6 0,-1-1-4 0,0 3-3 0,0-1-2 0,-2 0 0 16,-3 3-1-16,2 2 1 0,-1-1 0 0,-2 2 2 0,0 1 1 16,-1 2 3-16,0 0 4 0,0 1 2 0,2 2-1 0,-2 0 1 0,1 0 1 15,1 2 1-15,0 0-1 0,3 1 1 0,-3 0 1 0,5 2 2 0,0-1 3 16,1 0 4-16,1 0 3 0,1 1 1 0,1-1 1 0,1-2 3 16,1 2 2-16,0-1 2 0,5-2 2 0,-3-1 4 0,3 0 2 0,0-3 4 15,2-1 1-15,0-1 1 0,3-1-3 0,1-1-1 0,0-2 0 16,4-3-2-16,-1 0-2 0,-1-3 0 0,4-2 1 0,0-1-1 0,0-2 0 15,0-2-3-15,0 0-2 0,0-2 1 0,0-1 0 0,0-5 0 0,-3 2 3 16,2-2 1-16,-5-3 1 0,2 1-1 0,-4-2 4 0,0 1-2 16,-2-3 0-16,-2 0 1 0,1 0 0 0,-5 0 1 0,0-1-1 0,-2 1-2 15,-4 0-6-15,-2 1-3 0,0 0-3 0,-5 3-4 0,1-1-3 16,-4 1-7-16,1 2-8 0,-6 2-13 0,1 1-15 0,-2 1-23 0,-4 2-27 16,3 3-30-16,-4 0-34 0,1 3-44 0,-3 2-48 0,3 1-91 15,-3 3-111-15,2 1-65 0,2 3-41 0,-4 3-18 0</inkml:trace>
  <inkml:trace contextRef="#ctx0" brushRef="#br0" timeOffset="75412.7426">29607 6927 342 0,'2'-9'427'0,"-2"0"-51"0,0 1-56 0,1 2-56 15,2-1-35-15,-3 1-22 0,0 2-17 0,1-1-14 0,-1 2-13 16,0-1-11-16,2 1-13 0,-2 1-9 0,2 2-17 0,-2 0-16 0,0 0-18 16,0 0-18-16,0 0-15 0,1 0-15 0,2 0-9 0,1 4-11 15,-3 1-7-15,4-1-5 0,0 2-3 0,2 2-2 0,0 2-1 0,1 2 1 16,2 3 0-16,0 1 1 0,2 3 4 0,-1 0 5 0,3 4 4 0,-1 0 3 16,1 3 1-16,-2 2 2 0,2 1-1 0,-1 3 3 0,4-1 0 15,-4 2-1-15,3 1 0 0,-2 1-1 0,2 0-2 0,-3 2 0 0,0-1-2 16,4-2-2-16,-4 3-2 0,2-3-5 0,0 1-9 0,-1 0-11 0,-2-3-6 15,2 1-3-15,-1-1-8 0,3-2-8 0,-3 0-12 0,-1 0-13 16,-1-4-13-16,1 2-13 0,1-3-22 0,-3-1-25 0,0 0-19 16,0-3-18-16,0-1-18 0,0 1-16 0,-3 0-25 0,1-2-26 0,0-1-39 15,0-1-44-15,0-1-37 0,-2 2-32 0</inkml:trace>
  <inkml:trace contextRef="#ctx0" brushRef="#br0" timeOffset="75795.9907">30463 8224 106 0,'7'-1'387'0,"-3"-3"-46"0,1 1-55 16,-1-2-37-16,-1 2-27 0,-2-4-13 0,3 2-11 0,-4-1-4 16,2-2 0-16,-2 1-9 0,0 0-9 0,-2-1-12 0,2 1-11 0,-2-2-12 15,0 1-14-15,1 0-11 0,-2 1-12 0,1-1-9 0,0 2-10 16,1-1-9-16,-3 2-11 0,3-2-11 0,-2 2-15 0,-1 3-9 0,-1-4-10 16,1 4-8-16,3-2-7 0,-4 3-8 0,2-1-3 0,-2 2-6 0,-2 2-3 15,0-1-3-15,0 3-3 0,-2 1 1 0,1-1 1 0,-5 4 1 16,4 0 1-16,-7 2 3 0,5 3 2 0,-2-1 3 0,-2 4 4 0,2 0 1 15,-1 2 3-15,2 2 3 0,-1 1 2 0,1 2 0 0,3 1 3 16,-2-1 0-16,1 3 0 0,4-3-2 0,-1 0 1 0,3 1-2 0,1 2 0 16,1-3-1-16,2 1 0 0,0-2 1 0,4-1-1 0,1-1 2 15,2-1-1-15,-1-1 1 0,2-3 0 0,5 1 3 0,-4-4 5 0,4 2 2 16,3-3 6-16,0-2 2 0,-1-3 5 0,6-1 4 0,-4-1 2 0,4-3 3 16,-1-1 1-16,1-1 4 0,-1-3 1 0,2-1 2 0,-1-3 2 0,1-2-2 15,-1-3-2-15,-2 1-1 0,1-2-4 0,1-1-3 0,-4-4-2 16,1-1-1-16,-6 0 1 0,2-1 0 0,-2-3-1 0,-3 0-2 0,-1-1-5 15,-3-1-3-15,-2 0-6 0,-5 0-6 0,-3-2-6 0,1 2-6 16,-5-1-6-16,-3 0-14 0,-3 0-19 0,-1 4-28 0,-5-2-34 0,-2 1-39 16,-3 4-39-16,-3 1-60 0,-2 0-69 0,-5 2-101 0,-1 2-116 0,-1 1-62 15,-3 4-35-15,-1-2-15 0,-1 5-6 0</inkml:trace>
  <inkml:trace contextRef="#ctx0" brushRef="#br0" timeOffset="76629.5926">30629 8780 513 0,'0'0'519'0,"0"0"3"0,0 0-74 0,0 0-113 15,0 0-94-15,0 0-85 0,0 0-51 0,0 0-35 0,0 0-20 0,0 1-12 16,2 0-5-16,0 2 0 0,-1 0 1 0,1 0 2 0,1 2 0 16,0 2-4-16,3 1-4 0,-1 0-4 0,1 4-1 0,1 2-2 0,-1 1 1 15,3 3 4-15,3 3 4 0,-3 0 1 0,4 3 2 0,-2 1 0 0,4 3 1 16,-2 0-2-16,3 3-1 0,0 1 2 0,1 1 1 0,1 2 2 16,-3 0-2-16,3 2-1 0,1 0-7 0,0 3-9 0,-2-4-12 0,0 5-10 15,1-2-13-15,-1 0-15 0,-1 0-16 0,2 2-18 0,-3-3-19 16,0 0-21-16,-3-1-26 0,2 1-29 0,-2-3-25 0,-2 1-22 0,0-4-26 15,0 2-26-15,0-3-37 0,-2 0-42 0,-1 0-45 0,-1-4-47 0,3 0-26 16</inkml:trace>
  <inkml:trace contextRef="#ctx0" brushRef="#br0" timeOffset="76996.3242">31398 10256 18 0,'1'-5'481'0,"-1"3"8"0,0-3-50 16,0 2-79-16,0-1-72 0,-1-2-67 0,-2 0-39 0,1 0-25 0,-1-1-15 15,0 0-10-15,-1-1-6 0,-1-1-4 0,1 2-5 0,-2-1-4 16,1 0-8-16,-2 1-9 0,1-1-11 0,0 1-14 0,0-1-11 0,-1 3-9 16,1-2-11-16,-2 2-9 0,0 0-6 0,0 0-6 0,2 3-5 15,-2-3-4-15,-1 3-4 0,1 1-4 0,-4 1-4 0,3 0-1 0,0 0-3 0,-3 1 0 16,-2 1 1-16,3 5-1 0,-3-2 1 0,0 2 0 0,-2 3 2 16,2-2 0-16,-3 4 2 0,0 0 4 0,2 2 0 0,-1 0 1 15,0 6 3-15,3-5 1 0,-1 3 0 0,2 2 1 0,2-1 0 0,1 0 0 16,1 3-1-16,0-2-1 0,5 0-2 0,-1 0 0 0,3-2-1 15,2 3 0-15,3-2-1 0,0-1-1 0,4-1 0 0,0 0 0 0,5 0-4 16,0-6-1-16,2 2-4 0,1-3-2 0,1-3-2 0,5 3-4 0,-2-6-1 16,3 1-1-16,-1-3-1 0,3-2 0 0,0-2 0 0,0-3 1 0,-2 1 3 15,3-4 6-15,-3-1 7 0,-2-1 9 0,3 0 7 0,-6-4 7 16,2-3 8-16,-3 0 6 0,-3 0 4 0,2-2 5 0,-3-3 2 16,-2 0 2-16,-3-2-2 0,-4-1-2 0,1-1-3 0,-3-1-3 0,-4-2-5 15,-1 1-8-15,-3 1-12 0,-2-2-14 0,-3-1-19 0,-4 2-23 16,-3 1-28-16,-3 2-34 0,-5-1-48 0,-4 0-58 0,-1 3-111 0,-7 0-139 15,-1 1-80-15,-6 2-49 0,-4 2-28 0,-1 0-13 0,-3-1-4 0</inkml:trace>
  <inkml:trace contextRef="#ctx0" brushRef="#br0" timeOffset="77713.1103">27914 8151 291 0,'-5'-10'528'0,"2"2"1"0,0 0 1 0,1 2-118 0,1 2-179 15,-3-1-94-15,4 2-50 0,-1 0-32 0,-1 1-23 0,2 2-12 16,0 0-8-16,0 0-3 0,2 2-4 0,-1 1-2 0,3 2-4 15,-3 1-2-15,4 2 0 0,0 5 1 0,2 1 1 0,0 3 1 16,3 1 3-16,0 2 4 0,2 7 4 0,0 0 4 0,2 2 3 0,2 3 2 16,2 1 0-16,0 4 0 0,0 0-3 0,2 3-2 0,2-2-4 0,-1 4-4 15,3-1-4-15,-1 3 0 0,3-1 4 0,-2 3 0 0,1-2-2 16,0-1-4-16,2 3-6 0,0-2-12 0,0 1-12 0,-2-3-13 0,1 1-16 16,-1-2-22-16,0-2-24 0,0 3-22 0,-1-5-22 0,-2 1-34 15,0-5-43-15,2 3-73 0,-2-5-91 0,-3-3-53 0,2-1-36 16,-3-2-14-16</inkml:trace>
  <inkml:trace contextRef="#ctx0" brushRef="#br0" timeOffset="78080.6666">28731 9363 270 0,'-9'-10'498'0,"1"1"7"0,-2 1-74 0,-1 2-115 16,0-2-81-16,1 2-64 0,0-2-35 0,-2 3-20 0,2-1-13 0,-2 2-9 15,1-1-10-15,-1 2-9 0,-1 1-13 0,2 0-13 0,-3 2-11 16,1 2-11-16,-3 0-9 0,2 3-6 0,-3-2-8 0,1 4-5 0,-2 0-4 16,0 2 0-16,2 1-1 0,-2 3 2 0,1 1 0 0,0-2 2 15,0 5 2-15,2 0 1 0,0-1 1 0,1 0 2 0,3 5-1 16,1-4 2-16,0 3 0 0,3-3 2 0,-1 2 2 0,5 0 1 0,-1-2 1 16,2 0 3-16,4-2-1 0,2 2 2 0,1-3 1 0,1-1 1 15,2-1 0-15,5 0 1 0,0-1-3 0,4-2-1 0,-3-2-5 16,7-1-4-16,0-1-1 0,1-3-2 0,3 0-1 0,2-4 0 0,-2 0 0 15,2-1 1-15,-2-3-1 0,1-2 0 0,-1-1 1 0,-2-1-1 0,1-2 4 16,-5-2 3-16,2 1 4 0,-5-4 5 0,-1 0 2 16,-4-2 2-16,2-1 1 0,-5 1-1 0,-2-3-2 0,-2 1-3 0,-4 1-3 15,-2-2-4-15,-1 1-3 0,-5 1-4 0,0-1-4 0,-6 4-7 0,-1-2-10 16,-2 4-15-16,-3 0-22 0,0 3-25 0,-3 2-32 0,-1 3-33 16,-1 0-42-16,1 5-46 0,-1-1-84 0,-2 6-104 0,2 1-62 15,-2 1-41-15,2 5-20 0</inkml:trace>
  <inkml:trace contextRef="#ctx0" brushRef="#br0" timeOffset="78895.6203">27737 8095 166 0,'-9'-13'471'16,"4"2"-75"-16,-2-2-117 0,2 4-68 0,1 0-44 0,-1-2-19 15,1 4-11-15,0-2-5 0,3 2-4 0,-3-3-5 0,3 3-6 0,-1 1-7 16,2 0-6-16,-1 0-6 0,1 0-5 0,-2-1-8 0,0 2-6 16,2 0-7-16,0 2-5 0,0-4-4 0,0 2-1 0,0 3-2 0,0-4-1 15,0 2 0-15,0 1-2 0,0-1 0 0,0 1-2 0,-1 0-2 16,-1 1-3-16,2-1-1 0,0 2-4 0,-1-1-3 0,1 1-2 0,0-1-4 15,-2 1-4-15,0 1-2 0,2 0-6 0,0-2-1 0,-1 1-4 16,1 1-1-16,0 0-3 0,0 0-3 0,0 0-1 0,-2-2-1 16,2 2-1-16,0 0-1 0,0 0 0 0,-2 0-1 0,2 0 0 15,0 0-2-15,0-1 0 0,0 1-2 0,0 0-2 0,0 0-3 0,0 0-3 16,0 0-2-16,0 0-6 0,-4 0-3 0,3 0-2 0,-3 1-2 16,1-1 0-16,2 2-1 0,-4 1-2 0,0 0 2 0,-2 0 0 0,0 3 3 15,-1 0 4-15,-2 1 1 0,0 4 3 0,-2 2 5 0,-2-2 4 16,2 2 3-16,0 1 1 0,-2 3 1 0,3 3 0 0,-1-5-2 0,2 3-1 15,2 2-1-15,2 0-2 0,-3-1 0 0,4 0-1 0,1-1-2 16,3 3 1-16,1-4-1 0,1-1-2 0,1 0 1 0,1 1-1 0,4-1 1 16,0-2 2-16,0-2 1 0,1-1 2 0,1-1-1 15,4-2-1-15,1-2-3 0,2 1-2 0,-2-5-2 0,7-2 0 0,-3 0-2 0,2-4-2 16,2-1 3-16,0-2 2 0,-1-3 2 0,2 0 3 0,-1-1 0 16,2-2 1-16,-3-2 2 0,1 0 3 0,-2-3 2 0,-1 0 4 0,0 0 1 15,-2-2 0-15,-1 1 0 0,0-2 1 0,-5 1-3 0,0 0-8 16,-2 0-7-16,0 0-6 0,-5 2-13 0,0 1-15 0,-4 0-22 15,-2 3-26-15,-1 0-31 0,-5 3-29 0,0 2-33 0,-6 2-30 0,-2 0-54 16,-2 4-63-16,-4 3-77 0,-3 3-84 0,-1 1-46 0,-4 4-24 16</inkml:trace>
  <inkml:trace contextRef="#ctx0" brushRef="#br0" timeOffset="79397.1816">28460 9740 236 0,'4'-5'479'15,"-4"1"-9"-15,1 4-12 0,-1-5-101 0,0 5-146 0,0 0-85 16,0 0-56-16,0 0-33 0,-1 0-21 0,-3 0-7 0,-1 5 2 16,0-3 7-16,-3 3 11 0,0 0 10 0,-5 4 5 0,1-1 2 0,-2 3 0 15,-3-1 0-15,-1 3 0 0,-2 3 1 0,-2 2 1 0,-1 0-1 16,-2 1 0-16,-2 4-3 0,-2-1-5 0,-2 4-2 0,-2 1-3 0,-1 1-2 16,-1 0-3-16,-3 6 0 0,-1-1 0 0,-4 1 2 0,0 2 1 0,-1 1 2 15,-2 4 0-15,-2 0 1 0,0-1-1 0,-3 5 2 0,3-4 2 16,-3 2 0-16,0-1-4 0,1 2-4 0,4-6-5 0,-1 3-10 15,2-3-13-15,3-4-17 0,4-1-15 0,1-1-22 0,6-5-21 0,1 0-27 16,3-3-30-16,3-4-33 0,5 0-37 0,2-4-45 0,2 0-50 16,3-3-71-16,2-3-79 0,5-3-43 0,0 2-26 0,3-5-8 15</inkml:trace>
  <inkml:trace contextRef="#ctx0" brushRef="#br0" timeOffset="79729.6656">27144 10815 73 0,'0'-2'517'0,"-1"1"3"15,1-1 0-15,-2 2-73 0,2 0-105 0,0 0-85 0,0 0-75 0,-2 0-45 16,1 0-30-16,-2 2-21 0,-1-1-18 0,3 1-9 0,-3-1-6 16,-1 2-6-16,1 2-4 0,0-1-7 0,-5 2-7 0,1 0-6 15,-2 3-9-15,0 0-3 0,0 4-3 0,-2 1 0 0,-1-3 0 0,-1 4 0 16,5 0 1-16,-3 2-1 0,-2 0-1 0,5 0-3 0,1 0-2 16,-1 3-3-16,1-2-1 0,1 0 0 0,2 0-1 0,-1 0 1 0,5-1 0 15,-1-1 0-15,2 1 2 0,3-2 2 0,2-1 2 0,0 1 2 16,3-1 1-16,0-3-2 0,2-1 1 0,2-2-3 0,2 2-4 0,2-4-2 15,1-2-4-15,2-1-2 0,1-2-3 0,6-5-2 0,-4 1-1 16,3-2-2-16,2-4-1 0,0 1 1 0,0-2 1 0,-2-2 1 16,0-4 1-16,-2 1 0 0,0-2 3 0,-2-1 3 0,-2-2 7 15,-2-1 6-15,-1-1 5 0,-3-1 3 0,-5-3 5 0,0 2 4 0,-2 1 2 16,-5-1 2-16,-1-2 0 0,-3 2 0 0,-5 0 1 0,0 0 0 16,-1 0 0-16,-7 2-2 0,2-1-5 0,-5 2-7 0,0 0-7 0,-2 4-15 15,-2-3-16-15,1 6-21 0,1 1-26 0,-3-1-35 0,2 4-39 16,0 0-53-16,1 5-61 0,3-2-88 0,0 3-103 0,2 3-59 0,3-3-38 15,0 4-17-15</inkml:trace>
  <inkml:trace contextRef="#ctx0" brushRef="#br0" timeOffset="80229.8686">29014 9540 441 0,'1'-5'551'0,"1"1"9"0,0 1-59 15,-2 0-93-15,1 0-94 0,-1-1-92 0,0 4-62 0,0 0-43 16,0 0-28-16,0 0-19 0,0 0-15 0,0 0-11 0,0 0-10 0,2 4-11 16,0-1-8-16,-2 2-10 0,1 0-10 0,1 3-7 0,-1 0-5 15,1 5-3-15,1 1-1 0,1 1 1 0,0 4 3 0,2 2 3 16,1 2 3-16,-1 2 5 0,3 3 0 0,1 1 2 0,-1 4-1 0,4 2-1 15,0 2 4-15,1 1 6 0,0 5 2 0,2 1 6 0,0 2 2 16,2 3 4-16,2 3 2 0,-2 1 4 0,3 3 2 0,0 1 2 0,1 2 0 16,0 0 1-16,-1 1 1 0,2 2-1 0,1-3-3 0,-1 1-7 0,1 1-6 15,-1 0-6-15,0-2-1 0,1 0 1 0,-1-3-2 0,-2 0 1 16,3-1-2-16,-2 0 0 0,0-4-4 0,-1 1-4 0,1-2-6 0,-2-4-9 16,-1 3-8-16,2-3-10 0,-4-3-15 0,4-2-15 0,-2-1-24 0,-2 0-29 15,4-7-37-15,-3 2-42 0,2-5-56 0,-2-2-60 0,3-2-73 16,-2-4-82-16,2-1-40 0,-1-4-17 0,-1-2-6 0</inkml:trace>
  <inkml:trace contextRef="#ctx0" brushRef="#br0" timeOffset="80646.141">30057 11756 113 0,'-3'-2'482'0,"1"-1"8"0,-1 0-41 0,2 3-69 0,-1-3-84 0,0 1-92 16,2 1-49-16,-1-2-27 0,1 1-12 0,-2 1-6 0,1-1 1 15,1-1 0-15,-2 2 0 0,-1-1 0 0,3 1-4 0,-1-1-6 0,1 0-8 16,-2 2-8-16,2 0-8 0,-1-1-5 0,1 1-5 0,0 0-9 16,-2 0-6-16,2 0-8 0,-2 0-8 0,1 1-8 0,-3-1-6 0,3 4-4 15,-4-3-5-15,2 2-7 0,-5 0-3 0,3 3-4 0,-3 2-3 16,0-1 0-16,-1 2-2 0,-2 3 2 0,0 0 0 0,-2 3 1 0,1 0 1 15,-2 3 2-15,2 1 2 0,1-1 0 0,-1 0 1 0,0 4 1 0,4 0-1 16,-1-4 1-16,1 2 0 0,2 0 1 0,1 0 0 0,2-2 1 0,-1-1 1 16,4 3 0-16,0-1 2 0,4-4 2 0,-1-1 0 0,3 1 2 15,3 0 2-15,-1-6 0 0,4 3-3 0,1-6-1 0,2 2-2 16,1-3-2-16,2-2-1 0,3-2-3 0,-1-2 0 0,3-2 0 0,-1-2-1 16,4-3-1-16,-2-2-2 0,-1 0-1 0,3-2-2 0,-3-3 2 0,1-2 1 15,-5 1 2-15,1-4 3 0,-2-2 4 0,-1 2 5 0,-2-1 5 16,-1-3 2-16,-5 0 1 0,-2 0 1 0,-1 0-2 0,-2-1-1 0,-4-1-2 15,-4-1-5-15,-2 2-6 0,-2-1-14 0,-5-1-18 0,-3 3-27 16,-3 0-31-16,-5-3-50 0,-1 3-56 0,-5 2-121 0,-5-2-151 0,-3 1-88 16,-7 2-53-16,-6-1-30 0,-3-2-20 0,-6 3-10 0</inkml:trace>
  <inkml:trace contextRef="#ctx0" brushRef="#br0" timeOffset="88894.9008">23666 8190 403 0,'-5'-5'491'0,"1"-1"3"0,1 4-103 0,2-3-152 0,-1 3-79 15,0-3-45-15,2 3-25 0,2 0-16 0,0 1-9 0,-1-1-6 0,2 1-3 16,3 1-7-16,2 0-5 0,0 0-9 0,4 0-9 0,3 0-12 16,4 0-7-16,0 0-7 0,8 1-2 0,1 1 2 0,4-2 3 15,5 0 4-15,2 0 3 0,4 0 4 0,4 0 2 0,4-2 2 0,2 1 3 16,6 1-1-16,1-1 0 0,5-2 0 0,1-1 1 0,2 1-3 16,5 0-4-16,0-1-4 0,1-2-4 0,0 3-3 0,2-3 0 0,-5 0-3 15,0 0-1-15,2-2-2 0,-5 2 1 0,0-2 0 0,-3 1-2 0,0-1 1 16,-5 1-1-16,-2 0-3 0,-3-1-1 0,1 1-1 0,-8 1-3 15,-5-2-5-15,-1 3-6 0,-5-2-8 0,-5 2-12 0,-5 0-11 16,-7 2-23-16,-1-1-24 0,-6 0-29 0,-4 1-30 0,-6 1-32 0,-6 1-36 16,-4 1-77-16,-5 0-100 0,-5 1-52 0,-4-1-31 0</inkml:trace>
  <inkml:trace contextRef="#ctx0" brushRef="#br0" timeOffset="89261.5869">23689 8457 205 0,'-24'-1'503'0,"2"-2"13"16,1 3-81-16,2-4-126 0,4 1-76 0,-3 1-51 0,7-1-29 0,2 2-18 15,-1 0-10-15,2-2-3 0,4 0-5 0,-1 3-1 0,3-2-9 16,1 1-11-16,1-1-14 0,0 2-14 0,1 0-16 0,1-2-14 0,3 2-11 15,-1-1-10-15,4 1-7 0,3-1-6 0,2 1-1 0,4 0-2 16,3-2-2-16,5 1 0 0,2 1-1 0,4-2 0 0,6 1 3 16,3-1 6-16,3-1 3 0,4 0 5 0,4 0 1 0,5 1 2 0,4-1 0 15,1-2 0-15,6 3-2 0,4-3 0 0,2 0-1 0,4 1-2 0,0-3 1 16,4 2 0-16,1 0-1 0,-1-1-4 0,3 1-1 0,-1-2 0 16,1 1-2-16,-2-2 1 0,0 3 1 0,2-2 0 0,-3 0-1 15,-1 0-1-15,-1-1-1 0,1 0-2 0,-5 1-2 0,-2 0-4 16,0 0-6-16,-5 1-8 0,-2-1-11 0,-6-1-15 0,0 3-18 0,-6-2-20 15,-5 2-30-15,-3 0-36 0,-3 0-42 0,-4 2-48 0,-4-1-91 16,-5 1-116-16,-4 3-68 0,-6-3-44 0,-3 3-19 0,-6 0-7 0</inkml:trace>
  <inkml:trace contextRef="#ctx0" brushRef="#br0" timeOffset="115869.1887">25732 4206 365 0,'-3'0'722'15,"-3"-2"-26"-15,3 1-8 0,0-2 2 0,0 1-122 0,-1 1-184 0,1-1-116 16,2-1-81-16,-1 2-48 0,0-1-33 0,1 1-14 0,1-2-10 0,-2 1-6 16,0 1-5-16,2 1-10 0,0 0-15 0,0 0-16 0,0 0-14 15,0 0-19-15,0 0-21 0,0 0-18 0,0 0-18 0,0 0-25 0,0 0-24 16,0 0-31-16,0 0-37 0,0 0-41 0,0 0-46 0,0 0-63 15,0 0-77-15,0 3-87 0,-4 0-96 0,3-2-44 0,-3 3-22 16,0 1-3-16</inkml:trace>
  <inkml:trace contextRef="#ctx0" brushRef="#br0" timeOffset="116449.2688">24098 5958 72 0,'-3'-2'599'0,"0"-1"10"0,1 3 10 0,0-2-47 0,-2 2-73 0,3-1-111 16,1 0-128-16,-2 1-79 0,0-2-53 0,2 1-28 0,0 1-17 15,0 0-12-15,0 0-10 0,0 0-16 0,0 0-20 0,0 0-29 16,0 0-28-16,0 0-34 0,0 0-35 0,0 0-39 0,0 0-45 16,0 0-71-16,0 0-86 0,4-2-94 0,-3 1-98 0,3-2-51 0,0 1-27 15,0-1-7-15</inkml:trace>
  <inkml:trace contextRef="#ctx0" brushRef="#br0" timeOffset="117562.8511">22282 7541 22 0,'-2'0'510'15,"-1"-1"4"-15,2 0 7 0,1 1-83 0,0 0-123 0,0 0-90 16,0 0-72-16,0 0-43 0,0 0-33 0,0 0-18 0,0 0-13 0,0 0-8 16,0 0-5-16,0 0-9 0,0 0-10 0,0 0-16 0,0 0-16 15,0 0-19-15,0 0-20 0,0 0-20 0,0 0-26 0,0 0-20 16,0 0-21-16,0 0-29 0,0 0-30 0,0 0-62 0,0 0-74 0,0 0-62 16,0 0-53-16,-4 2-27 0</inkml:trace>
  <inkml:trace contextRef="#ctx0" brushRef="#br0" timeOffset="118171.154">20520 8973 340 0,'-2'0'458'0,"0"1"-72"0,1-1-102 16,-1 2-80-16,2 0-65 0,0-2-44 0,0 0-30 0,0 0-26 16,0 0-20-16,0 0-18 0,0 0-18 0,0 0-16 0,0 0-20 0,0 0-24 15,0 0-24-15,0 0-34 0,0 0-37 0,0 0-49 0,0 0-53 16,0 0-59-16,0 0-59 0</inkml:trace>
  <inkml:trace contextRef="#ctx0" brushRef="#br0" timeOffset="118854.9404">22320 7543 344 0,'-2'-2'481'0,"2"1"-53"0,-1 0-84 0,-1 1-89 0,2-3-93 16,0 3-52-16,0 0-35 0,0 0-24 0,0 0-20 0,0 0-15 15,0 0-14-15,0 0-14 0,2-3-15 0,-1 3-22 0,-1 0-22 0,4-2-31 16,-3 2-36-16,4-2-42 0,-4 1-45 0,4 1-73 0,0-1-85 15,0-2-44-15</inkml:trace>
  <inkml:trace contextRef="#ctx0" brushRef="#br0" timeOffset="121555.1752">25800 4188 144 0,'0'0'406'0,"0"0"-77"0,0 0-108 0,0 0-67 16,0 0-45-16,0 0-30 0,0 0-22 0,0 0-10 0,0 0-6 15,0 0-5-15,0 0-3 0,0 0-3 0,0 0-2 0,0 0-2 0,0 0-4 16,0 0 0-16,0 0 0 0,0 0 3 0,0 0 2 0,0 0 5 0,0 0 4 16,0 0 3-16,0 0 5 0,0 0 2 0,0 0 1 0,0 0 2 15,0 0-2-15,0 0 0 0,0 0 1 0,0 0 0 0,0 0-2 16,-1 0-2-16,1 0-3 0,0 0-1 0,0 0-3 0,0 0-3 0,0 0-4 16,0 0-3-16,0 0-3 0,0 0-5 0,-2 0-4 0,2 0-1 15,0 0-4-15,0 0-2 0,0 0-4 0,0 0 0 0,0 0-2 0,0 0-1 16,0 0-1-16,0 0-1 0,0 0 0 0,0 0 0 0,0 0-1 0,0 0-1 15,0 0 1-15,0 0 0 0,0 0 0 0,0 0-1 0,0 0 1 16,0 0-1-16,0 0 0 0,0 0 0 0,0 0 0 0,0 0-2 0,0 0 1 16,0 0-1-16,0 0 1 0,0 0 0 0,0 0 0 0,0 0-1 15,0 0 2-15,0 0-2 0,0 0 1 0,0 0-1 0,0 0 1 0,0 0-1 16,0 0 1-16,0 0-1 0,0 0 1 0,0 0-1 0,0 0 1 0,0 0-1 16,0 0 1-16,0 0-1 0,0 0 1 0,0 0-1 0,0 0 1 0,0 1 1 15,0-1-1-15,0 0 1 0,0 0-1 0,0 0 0 0,0 0-1 16,0 0 1-16,0 0 1 0,0 0-2 0,0 0 1 0,0 0-2 0,0 0 0 15,0 0 1-15,0 0-2 0,0 0-1 0,0 0 0 0,0 0-1 16,0 0-2-16,0 0-1 0,0 0-2 0,0 0-1 0,0 0 0 0,0 0-3 16,0 0-1-16,0 0-3 0,0 0 0 0,0 0-2 0,0 0-1 15,0 0-1-15,0 0-1 0,0 0-1 0,0 0 0 0,0 0 0 0,0 0 1 16,0 0 0-16,0 0 1 0,0 0 0 0,0 0 0 0,0 0 2 16,0 0-1-16,0 0 1 0,0 0 1 0,0 0-2 0,0 0 0 0,0 0-1 15,0 0-1-15,0 0-1 0,0 0-1 0,0 0-1 0,0 0-3 0,0 0-2 16,0 0-1-16,0 0 0 0,0 0 1 0,0 0 0 0,0 0 3 15,-1 0 0-15,1 0 2 0,0 0-1 0,0 0 2 0,0 2 0 0,0-1 2 16,0-1 1-16,0 3 1 0,0-3 2 0,0 0 0 0,0 2-2 16,0-1-3-16,0-1-1 0,0 2 0 0,0 1-3 0,0-3-1 0,0 1-3 15,1 1-2-15,-1-1-4 0,0 1-9 0,2-1-9 0,-1 0-9 0,-1-1-10 16,0 0-10-16,2 4-14 0,0-1-16 0,-2 0-40 0,1 0-56 16</inkml:trace>
  <inkml:trace contextRef="#ctx0" brushRef="#br0" timeOffset="122761.0033">24048 6086 52 0,'0'4'414'16,"0"-3"-51"-16,0 1-67 0,0-2-75 0,0 0-44 0,-2 1-31 15,2-1-20-15,0 0-16 0,-2 2-10 0,2-2-6 0,0 0-8 0,0 0-6 16,0 0-9-16,0 0-9 0,0 0-8 0,0 0-9 0,0 0-9 16,0 0-7-16,0 0-6 0,0 0-5 0,0 0-4 0,0 0-2 0,0 0-2 15,0 0-1-15,0 0-1 0,0 0-2 0,0 0 0 0,0 0 0 16,0 0-2-16,0 0 0 0,0 0-2 0,0 0 0 0,0 0 0 16,0 0 1-16,0 0-1 0,0 0 0 0,0 0-1 0,0 0 0 0,0 0 0 15,0 0 1-15,0 0-1 0,0 0-2 0,0 0-2 0,0 0 0 16,0 0-4-16,0 0-3 0,0 0-5 0,0 0-4 0,0 0-7 0,0 0-7 15,0 0-11-15,0 0-10 0,0 0-15 0,0 0-15 0,0 0-23 16,0 0-25-16,0 0-36 0,0 0-44 0,0 0-61 0,0 0-74 0,0 0-48 16,0 0-33-16</inkml:trace>
  <inkml:trace contextRef="#ctx0" brushRef="#br0" timeOffset="124760.1439">15394 5029 370 0,'-4'-7'508'16,"-1"0"9"-16,2-1-81 0,-2 1-123 0,1 2-90 0,-1 1-72 15,2-1-40-15,-3 0-25 0,2 2-13 0,-2 0-6 0,0 2-8 16,1-2-7-16,1 3-8 0,-1 0-6 0,0 0-8 0,-2 0-11 0,-2 3-9 16,3-1-8-16,-2 1-6 0,-3 2-4 0,1 2-1 0,1 0-3 0,-4 2 1 15,2 0-1-15,-2 1 2 0,-1 2 3 0,1 1 4 0,-2-1 1 16,2 4 2-16,-1-2 2 0,3 3-1 0,-2 1 1 0,-1-1 0 16,4 1 2-16,-3 0-2 0,3 1 0 0,0 1 0 0,1-2 1 0,3 1-1 15,-1 0-1-15,1 0-2 0,3-1 1 0,-3 0-1 0,4 1 1 0,0-3 1 16,2 1 0-16,2 0 1 0,0-2 3 0,2 1-1 0,1-2 3 15,1-1 1-15,2-1 1 0,0 0 2 0,1-1 3 0,3-1 1 16,2-2 2-16,0-3 0 0,2 0 1 0,1-1-2 0,0-1-3 0,4-3 1 16,0-3-1-16,2 1 2 0,-1-3 1 0,1-2 2 0,0-1 2 15,1-2 0-15,1-2 0 0,0-2 2 0,-4 0 1 0,5-3 4 0,-4-1 7 16,0-2 6-16,-5 0 5 0,4 0 3 0,-5-3 0 0,-1 1 3 16,-2 0 0-16,-1-1-1 0,-4-3-1 0,-3 4-2 0,0-2-1 0,-3 1-4 15,-2 0-5-15,-3 1-8 0,-2 0-8 0,-2 1-11 0,-2-1-12 16,-4 5-15-16,-1 0-14 0,-2 1-23 0,-1 3-24 0,-4-1-29 15,1 4-28-15,-4 3-36 0,3 3-38 0,-4 0-49 0,2 6-52 0,-3 3-78 16,1 1-89-16,3 1-50 0,-5 3-31 0,3 3-10 0</inkml:trace>
  <inkml:trace contextRef="#ctx0" brushRef="#br0" timeOffset="125126.8133">15082 5671 506 0,'0'-10'545'0,"0"0"12"0,0-1-88 0,0 2-136 0,0-2-87 16,2 3-66-16,-1-1-36 0,-1-1-22 0,0 1-8 0,0 1-4 0,2 1-3 15,-2-1-2-15,1 4-9 0,-1-2-10 0,0 2-13 0,0-1-12 16,0 3-13-16,0 0-10 0,0-1-11 0,0 3-9 0,0 0-10 0,0 0-10 15,0 0-9-15,-3 0-8 0,0 0-4 0,1 3-2 0,-2 0 2 16,-2 1-1-16,-1 4 4 0,-1-1 3 0,-3 4 4 0,-3 2 2 0,1 1 6 16,-6 3 4-16,-1 3 6 0,-1 3 7 0,-4 1 4 0,-4 3 7 15,-1 2 3-15,0 0 0 0,-3 5 0 0,-2 0-3 0,0 0-1 0,0 0-2 16,-2 3-2-16,1-2-4 0,-1-1-1 0,2-2-3 0,2 2-2 16,0-3-3-16,2-2 0 0,3-1-3 0,0 0-1 0,1-4-2 15,4 1-6-15,-1-4-8 0,6 0-12 0,-2-2-14 0,3-1-18 16,2-1-24-16,0-3-25 0,3 1-28 0,1-4-36 0,0 1-39 0,3-1-55 15,0-1-59-15,4-3-72 0,-4 2-80 0,5-2-47 0,-2-1-31 0,3 1-7 16</inkml:trace>
  <inkml:trace contextRef="#ctx0" brushRef="#br0" timeOffset="125510.341">14103 6540 112 0,'-4'1'586'15,"1"1"10"-15,1-2-9 0,-1 1-20 0,2 1-102 0,-3-2-141 0,3 1-87 16,-1 1-60-16,0-2-37 0,-1 1-28 0,0-1-18 0,1 1-17 16,1-1-14-16,-2 2-12 0,0-2-14 0,0 3-13 0,0 0-12 15,-2-1-11-15,0 2-9 0,0 1-6 0,-2 0-4 0,-2 3-4 0,1 1 1 16,0 0 1-16,-1 3-1 0,1-1 3 0,-3 1 3 0,2 1 0 16,-1 1 4-16,2 1 1 0,0 0 3 0,-1 1 2 0,1-1 2 0,2 1 3 15,-1 1 1-15,1 0 0 0,3-3-1 0,0 1 0 0,1 2-1 16,1-3-1-16,-1 1-3 0,2-3-1 0,2 1-2 0,-1-2 0 0,2 1 0 15,1-2-1-15,0-1-1 0,4-1-2 0,-2-3-2 0,2 0-2 16,3-1-1-16,0-2-3 0,-1-2 0 0,4-2-1 0,2-2-1 0,0-2 2 16,1-1 0-16,0-2-1 0,1-3 1 0,3-1 0 15,-3-3 0-15,2 1 2 0,-2-3 1 0,-1 0 2 0,1-2 4 0,-2 1 3 16,-2-2 5-16,-1 1 4 0,-4 0 4 0,-1 0 4 0,0-1 5 0,-2 2 4 16,-3 0 1-16,-1 2 2 0,-4-1 2 0,-1 2-3 0,-3 0 0 15,2 1-2-15,-5 0-2 0,0 2-3 0,-4-1-9 0,1 4-11 0,-2-1-15 16,-1 1-20-16,-2 2-26 0,3 1-30 0,-4-1-36 0,2 4-39 15,-1-1-61-15,-1 4-72 0,3-1-87 0,0 2-94 0,1 2-54 16,2-1-33-16,-1 2-12 0</inkml:trace>
  <inkml:trace contextRef="#ctx0" brushRef="#br0" timeOffset="125862.8957">15213 5610 450 0,'-4'-14'619'0,"-3"4"9"0,1-1-2 16,0 1-9-16,-1 2-132 0,4 1-195 0,0 0-107 0,0 2-63 0,1 2-38 15,0-2-24-15,2 3-17 0,0-1-10 0,0 3-11 0,0 0-9 16,2 3-10-16,1-3-10 0,1 4-7 0,0 2-6 0,3-1-3 0,0 5-1 15,1-2 4-15,2 5 3 0,2 1 4 0,1 1 7 0,0 2 7 16,3 3 8-16,1-1 4 0,-1 4 4 0,1-1 0 0,1 2 1 16,0 1 0-16,0 3 0 0,-1 0-1 0,2 1 0 0,-1 1 0 0,1 0-2 15,-2 1 0-15,0 1 0 0,2-1-1 0,-3 1 1 0,1 1-1 16,0-2-1-16,-2 1-2 0,1-1-3 0,0-1-6 0,-2 1-7 0,0-3-10 16,1 0-10-16,-2-1-14 0,0-1-17 0,0-1-19 0,0-1-23 15,-2 0-30-15,1-2-32 0,-1 2-36 0,-1-4-37 0,2 1-76 16,-4-2-96-16,2-2-74 0,-1 2-67 0,-2-2-30 0,-1 0-13 0</inkml:trace>
  <inkml:trace contextRef="#ctx0" brushRef="#br0" timeOffset="126260.6828">15989 6748 240 0,'-5'-8'622'0,"0"0"7"0,1 0 8 16,-1 0 7-16,-1 1-111 0,1 0-168 0,0-1-108 0,0 0-79 16,0 1-48-16,-2 1-32 0,2 0-17 0,2 1-11 0,-2 0-9 15,0 1-9-15,0-1-9 0,0 2-12 0,0-1-13 0,0 3-11 0,-1 1-9 16,0 0-8-16,-1 1-5 0,3 3-4 0,-4 0-2 0,-2 2-2 16,2 2 1-16,-1 1 1 0,-2 1 3 0,3 2 2 0,-2 2 3 15,-1 1 4-15,0 2 3 0,3 0 1 0,0 3 2 0,-1-2 1 0,1 2-1 16,3 1 1-16,0 1-1 0,2-2-2 0,2 2 2 0,1-1-1 0,1-1 0 15,1 1-1-15,1-2 1 0,3-1-1 0,-1-1 2 0,3-1 1 16,1 0 2-16,1-1 3 0,0-3 4 0,2-1 4 0,1-2 4 16,1-1 3-16,0-3 1 0,4 0 1 0,-4-3 2 0,5-2 0 15,-1-3 1-15,0-2-1 0,1-3 2 0,0 0 2 0,0-2-1 0,1-2 1 16,-2-1-2-16,-1-3-2 0,-2-1-1 0,0-2-3 0,-2 0-3 16,0-3-2-16,-5 0-3 0,0-1-2 0,-4 0-4 0,0-1-4 0,-3 0-3 15,-4 0-4-15,0 0-4 0,-5 0-6 0,-2 0-8 0,-4 1-10 16,-4 1-14-16,-2 2-16 0,-2 1-24 0,-5 1-25 0,-3 3-31 15,-3 2-34-15,-2 2-49 0,-3 1-57 0,-3 2-102 0,-1 6-125 0,-3 0-70 16,-2 2-46-16,-2 4-16 0,1 2-4 0</inkml:trace>
  <inkml:trace contextRef="#ctx0" brushRef="#br0" timeOffset="126793.1429">13860 7122 298 0,'-2'-7'377'0,"2"0"-58"0,0 2-71 15,0-3-43-15,0 1-25 0,0 0-12 0,2 3-7 0,-2-2-1 16,2 0 1-16,-1 1-1 0,-1-1 0 0,0 2-1 0,0-1-4 0,0 2-5 16,0 1-9-16,0-1-8 0,0 1-8 0,0-1-10 0,0 3-11 15,-1-1-10-15,1 1-13 0,0 0-11 0,-2 0-13 0,0 1-10 0,-2 0-9 16,1 3-7-16,-2-1-8 0,0 2-2 0,-3 1-4 0,-1 3-1 16,-4 2 0-16,-2 2 1 0,-1 2 1 0,-5 3 2 0,0 3 2 0,-6 2 1 15,1 3 2-15,-3 0 0 0,-2 2 1 0,-1 1-2 16,-3 3 0-16,-1-2-3 0,0 3-4 0,-1-2-3 0,-1 2-6 0,0-1-5 15,-1 2-2-15,3-1-4 0,-1-1-4 0,2-1-5 0,2-1-7 0,1 0-8 16,1 0-8-16,2-1-13 0,1-1-11 0,1-2-19 0,4 0-20 16,-1 0-23-16,5-3-25 0,-2 1-32 0,4-2-35 0,1-2-39 0,0-1-40 15,2 0-65-15,3-2-73 0,0-2-49 0,1-1-37 0,1 0-20 16,3-4-9-16</inkml:trace>
  <inkml:trace contextRef="#ctx0" brushRef="#br0" timeOffset="127147.0945">12880 8027 128 0,'0'-4'549'0,"0"3"10"0,-1-1-20 0,-2-3-34 16,1 5-91-16,0-2-119 0,-1-1-74 0,2 1-49 0,-1 1-30 15,0 0-19-15,-1-2-14 0,1 3-10 0,1-3-11 0,-2 2-11 0,0 1-11 16,1 0-14-16,-1 1-12 0,0 2-14 0,1 0-12 0,-2 1-9 16,-1 1-9-16,0 2-5 0,-1 0-3 0,0 2-3 0,-1 2 0 15,2-2 0-15,-1 6 0 0,-2 0 3 0,4 1 2 0,-3 2 2 0,4 0 1 16,-2 2 2-16,3-1 0 0,-1 2 3 0,3 0 1 0,0 1 2 0,0-2 1 15,3 0 3-15,-1 3 0 0,3-4 3 0,1 0 2 0,2 1 2 16,1-2 0-16,-1-2 3 0,2-1-1 0,4 0 1 0,-1-3-1 16,2 1-1-16,0-5-1 0,4 1-2 0,-2-4-1 0,2 0-1 0,0-4-3 15,2-1-2-15,-1-3-3 0,4-3-3 0,-2-1-3 0,2-5-4 16,-2 0-5-16,3-3-2 0,-4-3-5 0,1-2-5 0,0-2-7 0,-2-1-6 16,-3-2-9-16,-2-3-7 0,0 1-5 0,-2-3-2 0,-3 0 1 15,-2 0 2-15,-3-2 0 0,0 3 3 0,-4-1 0 0,-1-1 3 0,-1 3 4 16,-4 1 4-16,-1 2 5 0,-1-1 6 0,-3 2 5 0,0 3 4 15,-3 0-1-15,-1 3-4 0,1 1-12 0,-2 1-15 0,0 4-17 16,1 0-21-16,-2 3-26 0,2-1-30 0,1 3-47 0,0 0-57 0,-1 2-74 16,3 3-85-16,0-1-53 0,2 0-36 0</inkml:trace>
  <inkml:trace contextRef="#ctx0" brushRef="#br0" timeOffset="127510.448">13824 7018 362 0,'2'-14'563'0,"0"3"8"0,-2-3 8 0,2 2-89 15,0 2-143-15,-1-1-93 0,2 1-67 0,-1 2-38 0,0-1-23 16,-1 2-10-16,2-1-5 0,-1 2-4 0,0 3-5 0,-1-2-5 15,1 0-6-15,-2 2-11 0,2 1-14 0,-1 2-15 0,1-2-18 0,-2 2-17 16,0 0-13-16,2 2-13 0,0 0-10 0,1 1-3 0,0 2-4 16,1 0 0-16,1 4 2 0,1 0 1 0,0 3 4 0,3 1 4 0,1 6 5 15,1 0 7-15,0 4 8 0,0 1 6 0,3 4 6 0,-1 2 3 16,1 4 1-16,1 3 0 0,0-1-1 0,1 4-2 0,1 2-2 16,0-1-2-16,1 2-3 0,0 2-2 0,1 0-4 0,1 1 0 0,-2-3-1 15,2 3-2-15,1-1-2 0,-1-1-7 0,-1-1-8 0,-1-1-10 16,2 0-10-16,-1-1-13 0,0-4-14 0,-1 1-17 0,-4-2-18 0,2-2-20 15,-4 0-21-15,2-3-28 0,-2-3-28 0,-2 1-39 0,0-4-42 16,-2 0-78-16,-1-5-91 0,-2 1-57 0,0-4-37 0,-3 0-14 0,-1 0-2 16</inkml:trace>
  <inkml:trace contextRef="#ctx0" brushRef="#br0" timeOffset="127959.6835">14581 8196 492 0,'-5'-8'559'0,"-1"1"3"16,0-1-2-16,-1 0-95 0,0 0-142 0,0 2-87 0,2-1-57 16,-1-1-33-16,-2 3-19 0,2-2-13 0,1 1-10 0,0 1-7 15,0 0-8-15,2 1-9 0,-3 2-12 0,3-2-10 0,2 1-12 0,-3 3-11 16,1-5-10-16,1 5-11 0,1 0-8 0,-4 0-7 0,3 0-5 15,-2 0-4-15,-1 5-1 0,1-3-2 0,-3 3 1 0,-1 1 0 0,2 4 0 16,-7 0 3-16,4 3 1 0,-3 3 3 0,0 0 3 0,-1 5 0 16,-1 1 1-16,5 2 2 0,-3 2 1 0,0 1 0 0,2 2 0 15,2 0 0-15,2 2 1 0,2-1-1 0,0-1 0 0,1 2 1 0,3-3 1 16,3 0 0-16,1-1 0 0,2-1 0 0,3-1 1 0,-1-4-1 16,3 1 1-16,3-5-1 0,-1 0 1 0,4-2-1 0,-1-3 1 0,3-1-2 15,0-4-2-15,-1-2-2 0,2-4-1 0,2-1-2 0,-3-4 0 16,3-2-1-16,0-2 1 0,-1-3-1 0,1-4 3 0,0-2 0 15,-2-3 0-15,-2-1 1 0,1-3 2 0,-3 0 1 0,0-3 1 0,-3-2 3 16,-4 0 2-16,0-2 4 0,-1-1 4 0,-3 1 5 0,-2-3 6 16,-3 4 1-16,-1-1 3 0,-2 1-2 0,-4 2-1 0,-1-1-2 0,-3 2-2 15,0 1-3-15,-3 2-2 0,-2 2-4 0,1 1-6 0,-5 1-16 16,-2 2-19-16,0 3-28 0,0 0-31 0,-3 3-39 0,-1 4-40 0,1 0-60 16,-2 1-70-16,1 3-103 0,-1 2-119 0,1 2-66 0,-1 4-38 15,0 1-17-15,2 0-7 0</inkml:trace>
  <inkml:trace contextRef="#ctx0" brushRef="#br0" timeOffset="128496.1637">16246 6996 538 0,'1'-3'569'0,"-1"0"-10"0,2 1-19 15,-1-1-105-15,-1 2-147 0,0 1-84 0,0 0-52 0,0 0-34 0,0 0-22 16,0 0-15-16,0 0-10 0,0 1-9 0,-1-1-10 0,-1 3-9 15,-1 2-10-15,0-1-7 0,0 3-7 0,-4 2-4 0,0 3-5 16,-1 3-2-16,-2 4 0 0,0 1 1 0,-2 4 0 0,-1 4 3 0,-3 2 3 16,0 1 2-16,1 5 1 0,-3 1-1 0,1 1-2 0,-2 4-1 15,2-1-5-15,-4 2-1 0,1 2 1 0,0 2 0 0,-2-1 1 16,2 2 1-16,-1 2 0 0,-1-2 0 0,-1 3-4 0,2-2-4 0,-3 1-8 16,4-2-8-16,-2 3-11 0,2-3-12 0,-2-2-12 0,2 0-18 15,2-4-17-15,0 1-19 0,2-4-21 0,-2-2-21 0,2-1-22 16,2-3-24-16,1-4-23 0,1 0-32 0,3-4-38 0,0-4-59 0,-1 0-69 0,3-3-44 15,1-3-26-15,1-4-14 0</inkml:trace>
  <inkml:trace contextRef="#ctx0" brushRef="#br0" timeOffset="128860.0388">15692 8299 118 0,'2'-9'563'0,"-2"0"7"0,0 0 0 0,0 0-68 0,-2 2-105 0,1-1-72 16,-1 0-57-16,0 3-37 0,-1-2-26 0,2 2-21 0,-4 0-21 15,0 1-17-15,2 1-17 0,0 0-18 0,1 1-21 0,-1 1-18 16,-2-1-18-16,2 4-16 0,-2-1-12 0,-1 1-13 0,0 4-9 0,-2 1-9 16,0 3-5-16,-1-1-4 0,1 4-1 0,-2 2-1 0,-1 0 0 15,3 5 2-15,0-1 1 0,0 3 3 0,1-1 2 0,0 2 1 16,2 1 1-16,-1 0 1 0,3 0 2 0,1-1-1 0,1 2 2 0,1-2 0 16,0 1 1-16,1-3 1 0,2-1 1 0,2 2 1 0,0-3 2 0,2-1 0 15,2-2 3-15,-3-1 0 0,4 1-1 0,-1-5 1 0,5 1-1 16,-2-3-3-16,1-2 0 0,2 0-3 0,0-2-3 0,0-5-4 15,2 0-4-15,-1 0-4 0,3-5-3 0,-1-2-2 0,0-1-3 16,3-3-1-16,-3-1-1 0,0-3-1 0,-2-2-2 0,0 0-1 0,-2-3-3 16,0-1 2-16,-2-3 1 0,-2 0 3 0,0-1 5 0,-4-1 3 15,-1-1 4-15,-1-2 3 0,-3 3 2 0,-1-3 0 0,-1 1 1 0,-4 2 1 16,-2 0 2-16,-1-1 0 0,-3 2 3 0,0 1 0 0,-2 2-1 16,-4 1-3-16,3 1-7 0,-3 1-12 0,-2 0-14 0,1 2-22 15,-2 3-23-15,2-1-32 0,-1 3-35 0,-1-1-56 0,2 2-66 0,1-2-96 16,1 4-109-16,0 0-64 0,3-2-41 0,0 2-18 0,3-1-5 15</inkml:trace>
  <inkml:trace contextRef="#ctx0" brushRef="#br0" timeOffset="129259.8482">16231 6936 520 0,'-2'-8'539'0,"-1"1"7"0,1-1-80 0,0 2-125 16,2 0-92-16,0 0-71 0,0 3-41 0,0 1-23 0,0-1-16 0,0 1-9 15,0-1-7-15,0 3-5 0,0 0-7 0,0 0-8 0,0 0-9 16,4 0-9-16,-2 1-10 0,1 1-9 0,0 1-7 0,1 1-4 15,0 1-4-15,1 2-2 0,2 1 1 0,0 1 1 0,1 3 1 0,2 0 4 16,0 3 2-16,3 3 3 0,-3 1 3 0,4 4 1 0,-1-1 1 16,2 5-1-16,0 2-2 0,0 2 0 0,3 1-2 0,-1 5-2 15,-1 1-1-15,3-1-3 0,-2 3 0 0,1 3-3 0,2 0-2 0,-2 1-2 0,2 1 1 16,-1 0 3-16,1 1 2 0,-3 0 5 0,1 3 2 0,0-3 1 16,1 0-2-16,-1 1-5 0,-1-2-4 0,0 0-5 0,2 0-6 15,-2-2-6-15,-1-1-8 0,2-1-11 0,-2-2-15 0,-1 1-17 16,0-5-22-16,0 0-24 0,-2-2-24 0,1-3-27 0,-3-1-27 0,1-3-26 15,-2-2-51-15,2-1-64 0,-3-4-76 0,0 0-83 0,-1-4-43 16,0 0-24-16,2-3-6 0</inkml:trace>
  <inkml:trace contextRef="#ctx0" brushRef="#br0" timeOffset="129710.116">17216 8552 94 0,'-2'-9'482'0,"-1"-1"6"0,0 1-65 0,1 0-100 0,-1 0-80 0,2-1-71 16,-1-1-39-16,0 1-25 0,2 0-11 0,-2-2-2 0,0 2-2 16,2 0 2-16,-2-1-1 0,2 2 1 0,-1-1-2 0,-1 2-4 15,2-2-2-15,-3 3-3 0,1-2-5 0,-1 1-8 0,2 2-5 0,-3 0-5 16,1 0-5-16,-2 0-4 0,1 0-4 0,-1 2-3 0,0-1-3 15,-1 1-5-15,-2-1-4 0,-1 2-5 0,-1 0-4 0,0 2-3 16,-2 1-2-16,-1 0-2 0,-1 0-2 0,1 1 1 0,-4 2-1 0,1 2-1 16,-1 0 1-16,-1 0 1 0,1 2 1 0,0 2 1 0,-2 1 1 15,0 0 0-15,1 3 0 0,1 1 0 0,-1 3-1 0,1-1-1 0,3-1-2 16,-2 5-3-16,3-1-2 0,-1 0-1 0,3 1-1 0,1-1-1 16,1 3-2-16,3-3 0 0,3 1-2 0,0-1 1 0,3 0 0 15,0 0 2-15,1-1 2 0,2 1 3 0,1-2 2 0,2-3 3 0,1 1 3 16,3-3 4-16,1 2 3 0,0-2 2 0,2-3 2 0,2-2 3 0,0-1-2 15,1-1 0-15,5-4-3 0,-1-1-1 0,-1-1-2 0,3-4-3 16,0-1-2-16,0-2 1 0,1-4-3 0,-3-3-4 0,2 1-1 16,-4-4-3-16,-1-3-2 0,-1-1-3 0,-4-3-1 0,0 0-2 0,-6-4-3 15,-2 1-4-15,-4-3-4 0,-4-1-8 0,-4-1-10 0,-5-1-13 16,-6 0-16-16,-3-2-20 0,-3 3-26 0,-10 2-31 0,-3 0-47 0,-3 2-54 16,-8 1-120-16,-2 5-154 0,-9 0-78 0,-4 6-43 0,-6 1-18 15,-4 4-8-15</inkml:trace>
  <inkml:trace contextRef="#ctx0" brushRef="#br0" timeOffset="136234.2994">14172 6641 114 0,'0'0'433'0,"0"0"-83"0,0 0-122 0,0 0-73 0,0 0-45 16,0 0-28-16,0 0-17 0,0 0-8 0,0 0-3 0,0 0-4 16,0 0-1-16,0 0-7 0,0 0-6 0,0 0-7 0,0 0-9 0,0 0-8 15,0 0-8-15,0 0-13 0,0 0-12 0,0 0-17 0,0 0-23 16,0 0-22-16,0 0-22 0,0 0-21 0,1 2-23 0,2 0-27 0,1 1-26 15,0-1-68-15,0 1-86 0</inkml:trace>
  <inkml:trace contextRef="#ctx0" brushRef="#br0" timeOffset="136564.6269">15792 6916 77 0,'-2'2'485'16,"2"-1"-35"-16,-1 1-55 0,1-2-88 0,0 0-106 0,0 0-62 16,0 0-42-16,0 0-24 0,1 1-15 0,-1-1-8 0,0 2-6 0,0-2-8 15,2 0-9-15,-2 0-15 0,0 0-15 0,2 1-26 0,-2-1-27 16,0 2-38-16,1-2-42 0,-1 0-48 0,0 0-46 0,0 0-75 0,0 0-87 16,0 0-51-16,0 0-33 0</inkml:trace>
  <inkml:trace contextRef="#ctx0" brushRef="#br0" timeOffset="136992.5558">13171 8449 275 0,'0'0'445'0,"0"0"-16"0,0 0-87 0,0 0-125 16,0 0-70-16,0 0-45 0,0 0-24 0,0 0-15 0,3 0-4 15,-1 0 3-15,-1-1-1 0,3 1-1 0,-1-2-10 0,2 2-10 0,-1 0-21 16,2 0-24-16,-1-2-30 0,2 2-32 0,-1 0-41 0,3-1-45 15,3-1-61-15,-4 2-69 0,2-1-70 0,0 0-65 0,0 1-39 16</inkml:trace>
  <inkml:trace contextRef="#ctx0" brushRef="#br0" timeOffset="137343.4091">14692 8536 87 0,'0'0'388'0,"1"2"-49"0,-1-2-76 0,0 0-86 0,0 0-51 16,0 0-32-16,0 0-16 0,0 0-9 0,0 0-2 0,0 0 4 0,0 0-1 15,0 2-4-15,0-2-8 0,0 0-13 0,0 0-13 0,0 0-13 16,0 0-11-16,0 0-10 0,0 0-18 0,0 0-24 0,0 0-20 16,0 0-21-16,0 0-25 0,0 0-32 0,0 0-68 0,0 5-88 15,2-3-63-15,0-1-50 0</inkml:trace>
  <inkml:trace contextRef="#ctx0" brushRef="#br0" timeOffset="137657.5245">15879 8644 50 0,'0'2'402'0,"0"-2"-56"0,0 1-63 0,0-1-68 0,0 2-46 16,0-2-29-16,0 0-22 0,0 0-17 0,0 0-7 15,0 0-4-15,0 0-6 0,0 1-5 0,0-1-11 0,1 1-11 0,-1-1-15 16,0 0-13-16,0 0-18 0,0 0-18 0,0 0-21 0,2 2-25 0,-2-2-29 16,2 0-32-16,-2 0-38 0,0 0-41 0,3 2-77 0,0-1-92 15,1-1-57-15,3 0-38 0</inkml:trace>
  <inkml:trace contextRef="#ctx0" brushRef="#br0" timeOffset="137947.5521">17094 8688 259 0,'4'2'499'0,"-3"-2"4"0,1 0-84 0,-1 0-128 15,-1 0-92-15,2 0-72 0,-2 0-42 0,0 0-28 0,0 0-21 16,0 0-18-16,0 0-25 0,0 0-29 0,0 3-32 0,0-3-34 0,0 0-54 16,0 0-64-16,0 0-87 0,-2 2-99 0,-1 0-54 0,2-1-31 15</inkml:trace>
  <inkml:trace contextRef="#ctx0" brushRef="#br0" timeOffset="144526.0259">14660 8640 136 0,'0'0'588'0,"0"0"7"15,2-2 6-15,-1 1 4 0,-1-1-119 0,2-1-180 0,-1 1-93 0,1-3-50 16,0 0-35-16,1 0-25 0,0-4-17 0,3 2-8 0,0-1-11 15,3-2-8-15,0 0-13 0,3-4-12 0,1 2-16 0,4-5-21 16,1 0-22-16,4 0-29 0,3-4-35 0,5 1-41 0,2-5-49 0,5 2-52 16,5-4-107-16,2-2-132 0,5 0-79 0,2-5-53 0,4 2-27 0,2-6-13 15</inkml:trace>
  <inkml:trace contextRef="#ctx0" brushRef="#br0" timeOffset="145833.3488">17021 8756 203 0,'2'-5'509'15,"0"0"1"-15,1 0-78 0,0 0-120 0,4 0-86 0,-1-2-71 16,5-1-43-16,2-1-33 0,0 0-25 0,5-1-22 0,4-2-21 16,3 0-21-16,2-2-28 0,6-1-33 0,5 0-39 0,2-2-42 0,7 0-88 15,2-3-107-15,4 1-74 0,4-4-55 0,4 0-26 0</inkml:trace>
  <inkml:trace contextRef="#ctx0" brushRef="#br0" timeOffset="152225.4137">17731 6544 331 0,'2'-4'492'0,"-2"-1"-85"0,0 2-129 0,0-1-67 15,0-1-38-15,0 2-24 0,0-2-16 0,0 3-10 0,-2-3-7 16,2 2-7-16,-1 1-6 0,-1-1-6 0,2 1-6 0,0 0-5 0,-1 1-8 16,1-3-7-16,-2 4-8 0,2-1-8 0,-2-1-6 0,2 2-6 15,0 0-7-15,0 0-6 0,0 0-8 0,0 0-7 0,0 0-9 16,0 0-10-16,0 0-6 0,0 2-4 0,-3-1-6 0,1 3-1 0,-1-3-3 15,2 6 0-15,-5-3-3 0,3 4 1 0,-4 0 2 0,2 4 4 16,-3 2 6-16,-1 2 7 0,-1 2 7 0,1 3 6 0,-4 3 8 16,2 1 4-16,-3 3 3 0,1 2 3 0,2 1 3 0,-3 2 3 0,3 0 3 15,-1 2 3-15,2 0 1 0,0 3-1 0,0-1-2 0,2-2-6 16,1 1-10-16,2 2-10 0,0-4-14 0,1 2-13 0,3-2-17 0,1-2-20 16,0 1-22-16,1-2-30 0,3-2-34 0,1-4-38 0,2 1-39 15,1-2-62-15,2-4-74 0,3-3-70 0,0 0-72 0,1-5-33 16,5-1-15-16</inkml:trace>
  <inkml:trace contextRef="#ctx0" brushRef="#br0" timeOffset="153308.6573">17286 6629 5 0,'-5'-4'437'0,"0"0"-78"0,-1 1-115 15,1-2-62-15,0 2-35 0,-1 0-21 0,1 0-17 0,0 0-11 16,1 0-8-16,0 2-9 0,0-1-9 0,-4 2-11 0,3 0-13 0,0 0-8 16,-1 0-8-16,1 3-7 0,-2 0-7 0,0 0-5 0,-1 2-4 15,0-1 1-15,-1 4 3 0,-1-1 4 0,2 1 3 0,-4 2 5 0,1 1 3 16,-1-1 4-16,0 4 1 0,1-1 2 0,-3 2-1 0,4 0 0 15,-1 1 0-15,-3 1 0 0,4 3 1 0,-1-2-1 0,-1 2-1 16,2 0-4-16,2 1-2 0,-1 1-2 0,1-2-3 0,2 1 0 0,-1 0-3 16,1-1 0-16,1 1 1 0,2 0 0 0,2-3 1 0,1 0-2 15,0 0 0-15,0-2-1 0,1-2 1 0,2 3 0 0,-1-5 1 0,4-1 2 16,-1 1 1-16,1-3 3 0,-1-2 1 0,3 0 2 0,1-2 3 16,-1-1 1-16,4-3-1 0,1-1 1 0,0-1-1 0,1-3 1 15,2-1-1-15,1-3-1 0,1-2-2 0,1-1-3 0,0-1-3 0,0-2-5 16,0-4-4-16,0 1-4 0,-2-3-2 0,0 0-4 0,1-3-4 15,-2 0-4-15,-2-2-1 0,0 1-4 0,-3-2-3 0,-3 1 0 0,3 1-1 16,-5-2 0-16,-1 3 1 0,-1-3-1 0,-3 5 1 0,-1 1-1 16,-1-1-4-16,-3 3-1 0,1 0-4 0,-2 3-9 0,-4 2-14 0,1-1-20 15,0 4-23-15,0 2-33 0,-4 2-37 0,0 2-48 0,-1 2-54 16,0 4-85-16,-3 1-104 0,0 2-56 0,0 3-34 0</inkml:trace>
  <inkml:trace contextRef="#ctx0" brushRef="#br0" timeOffset="154109.3265">17858 6784 312 0,'0'-3'492'0,"2"1"-13"0,-2 1-106 0,0 1-153 0,0 0-85 0,0 0-53 16,0 0-31-16,1 0-21 0,-1 1-10 0,4 1-5 0,-2 0-5 16,0-1-4-16,-1 1-3 0,2 2-3 0,-1 1-1 0,1-2 0 0,0 2 2 15,1 0 2-15,-1 2 5 0,0-2 5 0,0 3 5 0,2-1 3 16,-4 2 3-16,2 0 2 0,-1-1 2 0,-2 2 1 0,2-1 0 16,-2 1 0-16,0 1 0 0,0 1-1 0,-2-1 0 0,2-1 0 0,-2 1 1 15,-1 0 0-15,2-2 1 0,-5 2-1 0,3 1 0 0,-1-1-1 16,1-2-1-16,1-1-1 0,-1 0-1 0,0 0-1 0,0 0 0 15,0-3 2-15,-1 1 2 0,2 0 4 0,0-3 4 0,1 2 5 0,1-2 7 16,-2-2 6-16,0 1 8 0,2-1 7 0,0-1 10 0,0 0 9 16,0 0 7-16,0 0 8 0,0 0 1 0,0-1-1 0,2-2-4 0,0 1-6 15,-1-2-7-15,3-1-10 0,0-2-8 0,-1-1-11 0,0-1-10 16,3-1-10-16,-1-2-12 0,3 0-11 0,1-2-13 0,1-1-11 0,-2 1-5 16,4-4-3-16,0 2-2 0,0 0 0 0,-1 0-2 0,1 0 1 15,0 1-2-15,-1 0 1 0,0 2-1 0,0-1 0 0,0 4-1 16,-1-1 0-16,-1 3 1 0,-1 1-1 0,-1 0-1 0,2 1-2 0,-3 1-2 15,-1 2-1-15,0 0-2 0,0 2 0 0,0 1 0 0,0 0 2 16,0 1 1-16,2 2 2 0,-2 2 2 0,-1-1 2 0,4 2 4 16,-2 2 5-16,-1 0 5 0,2 1 3 0,-1 4 5 0,0-1 5 0,-1 1 3 15,0 1 2-15,-1 0 2 0,1 2 3 0,0-1 0 0,-2 1 3 0,3-1 1 16,-3 2 0-16,1-2 0 0,-1 1 0 0,-2-1 0 0,3 0-1 16,-3-1-6-16,-1-1-7 0,2-1-14 0,-1 0-15 0,-1 0-19 15,2-2-21-15,-2-1-29 0,2 1-30 0,-1-2-37 0,-1-1-41 0,2-3-46 16,1 2-50-16,-2-3-85 0,1 0-100 0,-1-3-53 0,3 0-30 15,0-3-8-15</inkml:trace>
  <inkml:trace contextRef="#ctx0" brushRef="#br0" timeOffset="154425.3233">18446 6517 173 0,'-2'-4'523'0,"0"1"3"0,2 0-81 0,0-1-126 0,0 1-73 15,0 1-50-15,0 0-31 0,2 1-25 0,0-3-16 0,-2 4-13 16,0 0-10-16,0 0-13 0,1-1-13 0,-1 1-18 0,2 0-15 0,-1 0-19 16,3 1-8-16,-3-1-8 0,4 4-4 0,-2-3-4 15,4 3-2-15,2-1-4 0,-1 1-2 0,2 4-2 0,0-1-2 0,1 2 0 0,1 1 0 16,0 2 3-16,1 1 6 0,1 3 6 0,-3 2 2 0,3 1 2 15,-1 2 2-15,-2 2 2 0,0 4 5 0,-1-1 3 0,-2 5 5 16,-2 1 5-16,2 4 4 0,-7 1 2 0,-1 1-8 0,-1 1-13 0,-7 2-24 16,-2 2-30-16,-1 1-44 0,-6-1-54 0,-4 3-86 0,-4-2-102 15,-5 0-90-15,-3-2-85 0,-5 0-48 0,0-2-31 0,-3-2-17 16</inkml:trace>
  <inkml:trace contextRef="#ctx0" brushRef="#br0" timeOffset="155225.3561">17023 7614 223 0,'-2'-3'494'0,"2"3"-55"0,0 0-89 0,0 0-74 0,0 0-69 15,0 0-38-15,0 0-21 0,0 0-13 0,0 0-7 0,2 0-5 16,-2 0-6-16,0-3-8 0,0 3-9 0,0 0-10 0,2 0-10 0,-2 0-10 16,0 0-10-16,0 0-6 0,0 0-4 0,1 0-3 0,-1 0-2 15,0 0 0-15,0 0-1 0,0 0-2 0,0 0-3 0,0 0-4 16,0 0-6-16,2 0-4 0,-2 0-6 0,1 0-4 0,1 0-6 0,1 0-4 16,1 0-1-16,-3 0-2 0,7 0-2 0,-2 0-1 0,2 0-2 15,3 0 1-15,3 0 0 0,4 0 0 0,2-2 1 0,7 2-2 16,2-2 1-16,4 1-2 0,3 1-2 0,7-1 1 0,1-1 3 0,3 1 0 15,4-2 2-15,5 1 1 0,2 1 0 0,2-1 0 0,3-1-2 16,4 3-2-16,4-1-3 0,-2-1-1 0,4 0 1 0,1 1-1 0,-1 1 0 16,3-1-2-16,-3-1-4 0,1 2-4 0,-3-1-5 0,-3-1 0 15,-1 2-1-15,-6-1 3 0,-1 1 3 0,-1 0 4 0,-6 0 2 16,-1 0 3-16,-6-2 2 0,-2 2 4 0,-4 0 2 0,-3 0 2 0,-4 0 4 16,-5 0 0-16,-3-1 3 0,-3 1-4 0,-4 0-11 0,-1 0-16 15,-5 0-22-15,-2 0-37 0,-3 0-44 0,-3 0-73 0,-4 0-88 0,0 0-98 16,-3 0-106-16,-3 0-55 0,-5 0-31 0,1-2-18 0</inkml:trace>
  <inkml:trace contextRef="#ctx0" brushRef="#br0" timeOffset="179440.4864">15442 9631 77 0,'0'-9'157'16,"0"0"-19"-16,0-1-5 0,0 0-2 0,0 0-1 0,0 1-5 0,0 0-3 15,0 0-3-15,0 2-3 0,0-1-4 0,0-1-7 0,0 4-4 16,0-4-7-16,0 4-6 0,0-2-8 0,-1 4-7 0,-1-1-8 16,2-1-5-16,0 2-7 0,-2 1-8 0,2-1-7 0,0 1-8 15,-2 2-7-15,2 0-10 0,0 0-5 0,0 0-6 0,0 0-5 0,-2 0-5 16,2 2-3-16,-1 1-3 0,-1 1 0 0,2 1-2 0,-2 3 1 15,-1-1 3-15,2 2 2 0,-3 2 2 0,1 3 5 0,2 1 4 16,-3 1 3-16,3 1 3 0,-3 1 1 0,2 2 2 0,0 0 0 16,-1 2 0-16,3 2-1 0,-2 0-1 0,2 0-2 0,0 3-4 0,2-2 0 0,-2 6 0 15,3-2 5-15,-1 5 4 0,2 1 6 0,1 2 6 0,-2 4 2 16,4 1 2-16,-3 3 2 0,1 3 2 0,4 4 3 0,-2 1 2 16,2 2 2-16,1 4 4 0,-2 3 2 0,1-1 0 0,5 4-5 15,-3 1-5-15,1 1-4 0,2 2-1 0,0 0 1 0,0 2 1 0,2-1 1 16,1 5 0-16,1-5 2 0,2 3 0 0,-1-1 0 0,-1 0 0 15,2-1 1-15,1 0 0 0,-2-4 1 0,0 0 0 0,-2-1-3 0,1-5-6 16,-1-1-9-16,-3-5-9 0,-1-2-10 0,1-2-8 0,-3-4-9 16,-2-4-8-16,-1-2-9 0,-3-4-9 0,0-2-10 0,-2-4-9 0,-3-1-11 15,0-3-12-15,-1-3-14 0,-3-3-15 0,0-1-17 0,-4-2-19 16,-2-3-23-16,-2-2-28 0,0-1-26 0,-3-2-26 0,-3-3-61 16,1-2-78-16,-3 0-37 0</inkml:trace>
  <inkml:trace contextRef="#ctx0" brushRef="#br0" timeOffset="179824.8236">15325 12037 167 0,'0'-7'407'0,"0"0"-74"16,0 2-61-16,0 0-59 0,2 2-35 0,0-2-25 0,-1 1-20 0,3 1-20 16,0 2-15-16,1 0-16 0,1-2-13 0,2 3-12 0,0 0-9 15,3 0-9-15,-2 0-7 0,3 3-8 0,2-2-2 0,-1 2-2 16,2 0-2-16,0 2 0 0,0-1-2 0,1 1-3 0,3 0-2 15,-3 1 1-15,4 0-2 0,-1 1-1 0,1 0-2 0,2 0-2 0,-2 2-3 16,1-1-5-16,-1 0-7 0,4-1-9 0,-3 0-12 0,2 1-10 16,-1-1-17-16,0 0-16 0,1 0-18 0,0 1-18 0,-1-1-17 0,0-2-15 15,-1 0-12-15,3 0-11 0,-2-3-2 0,1 1-1 0,-2-1 3 16,1-2 3-16,0-5 9 0,-1 3 10 0,0-1 17 0,1-4 18 0,-5 0 24 16,4 0 26-16,-3-2 29 0,-2 1 29 0,2-2 27 0,-4 0 27 15,0-2 22-15,-1 3 23 0,-1-4 21 0,-2 1 17 0,0 2 16 16,-2-1 16-16,-1 1 13 0,0 0 11 0,-3 1 8 0,1-3 5 0,-2 4-3 15,-1 0-5-15,-2 2-8 0,2-1-9 0,-2 0-12 0,0 3-15 16,0 2-15-16,-2-2-16 0,2 3-15 0,-2-1-14 0,1 2-15 16,-1 0-14-16,-1 2-13 0,-2 3-13 0,0-1-11 0,-1 5-8 0,-5 0-5 15,3 0-6-15,-2 7-12 0,-3 3-17 0,-2 0-19 0,1 2-24 16,-2 3-36-16,-3 2-44 0,2 2-68 0,-4 6-83 0,-1-4-91 0,0 5-95 16,0-1-53-16,-4 4-31 0,0-2-18 0</inkml:trace>
  <inkml:trace contextRef="#ctx0" brushRef="#br0" timeOffset="180941.0966">15125 13580 40 0,'2'-7'550'0,"-1"0"13"0,2-1-54 0,-3 4-86 0,3-2-90 16,-3 3-90-16,2-1-53 0,-1 2-32 0,-1 0-24 0,2-1-17 15,-1 3-14-15,-1 0-9 0,0 0-14 0,0 0-15 0,0 0-16 16,0 0-15-16,0 0-15 0,0 0-12 0,4 2-10 0,-3-1-6 0,3 2-5 16,-3 0-2-16,2 2 1 0,1-1 2 0,-1 2 3 0,1 0 2 15,1 3 4-15,-2 1 5 0,2 0 6 0,-2 2 6 0,2-1 5 0,0 3 3 16,-1 2 4-16,1-2 3 0,-2 1 2 0,0 1 0 0,1 1-3 15,-1 1-5-15,0-1-6 0,0-1-7 0,-1 2-11 0,-1-2-10 16,2 1-13-16,-1 0-13 0,-1-3-15 0,-1 1-14 0,2 0-16 0,0-3-17 16,-2 0-18-16,1-1-19 0,1-2-16 0,-1 0-14 0,-1-2-3 15,0 1 3-15,0-4-3 0,0 1-4 0,0-3-12 0,0-2-20 0,0 0-11 16,0 0-11-16,0-4 2 0,-1-3 7 0,-2 1 13 0,1-3 16 16,0-1 17-16,-1-2 16 0,-1-2 16 0</inkml:trace>
  <inkml:trace contextRef="#ctx0" brushRef="#br0" timeOffset="181408.1">15191 13723 132 0,'-3'-19'163'0,"0"-1"15"0,0 3 13 0,0 0 13 0,-1 0 5 15,3 0 1-15,-1 4-3 0,0 0-5 0,-1 1-7 0,2-2-9 16,-1 4-11-16,2-3-15 0,-3 3-15 0,3 1-16 0,0 0-14 16,3 1-14-16,-3-1-14 0,3 1-15 0,-1 0-12 0,1 1-8 0,0-1-11 15,2 2-11-15,0-1-9 0,4 1-7 0,-3 2-7 0,3-3-6 16,0 2-3-16,0 1-4 0,3-1-1 0,-3 2-2 0,4-1-1 0,-2 3-2 16,0-1-2-16,1 2 0 0,-2 3-2 0,2 1-3 0,-2-1 0 15,0 2-1-15,-1 2 1 0,-3 0-1 0,1 1 0 0,-1 3 0 0,-3 0 0 16,1 2 4-16,-3 0 1 0,-1 3 4 0,-3-3 2 0,1 2 1 15,-2 1 4-15,-3 1 6 0,-1 2 2 0,-1-3 4 0,-1 2 3 16,-3-3 5-16,1 4 3 0,1-2 4 0,-1-3 0 0,-3 3 2 0,1-2 0 16,3-1-1-16,-2-1 2 0,1-4 0 0,2 2 1 0,0-2 1 0,1-2 3 15,1-2 1-15,3 2 3 0,-1-2 2 0,1-3 2 0,-1 1-2 16,3 1 1-16,0-4 0 0,1 0 0 0,1 0 0 0,-1-4-5 16,0 1-3-16,2 1-7 0,0-3-6 0,2-2-7 0,0 0-8 0,-1 0-6 15,2-2-6-15,2 0-6 0,1 0-4 0,0-3-5 0,3 2-5 16,-3-2-4-16,6 1-3 0,0-1-1 0,0 0-1 0,2 3 1 0,-1-1 1 15,3-1 1-15,0 1 0 0,1 2 0 0,-1 1-1 0,1-1 0 16,0 2 0-16,1 3 2 0,-2 0 1 0,-2 2 2 0,3 1 3 16,-2 1 2-16,0 2 2 0,-2 3 2 0,1-1 3 0,-3 4 0 0,-1-2 4 15,1 3 2-15,-3 2 3 0,-2 1 2 0,1 0 2 0,-1 1 3 16,-5 2 0-16,2 0 2 0,-3 0 1 0,-1 0 3 0,-2 1 4 0,-2 0 5 16,0 0 5-16,-3 0 5 0,0-1 7 0,-2-1 5 0,0 2 3 15,0-3 3-15,-2-1 5 0,1-2 3 0,-1 2 4 0,-1-3 1 16,1 1 1-16,-3-3-1 0,2 1-1 0,-1-4-5 0,-1 1-4 0,2-1-5 15,-2-1-6-15,1-1-9 0,1-2-12 0,0-1-17 0,-1 0-16 16,2 0-18-16,-1-1-17 0,2-2-26 0,1 0-27 0,0-1-39 0,2-1-41 16,1 0-49-16,1-3-52 0,0 1-77 0,1-2-88 0,2-1-47 15,1 0-30-15,2-1-8 0</inkml:trace>
  <inkml:trace contextRef="#ctx0" brushRef="#br0" timeOffset="181857.9909">15795 13404 18 0,'-5'-6'519'0,"-1"-1"2"16,-1 3-2-16,1 0-89 0,0 1-133 0,1-2-77 0,0 1-49 16,1 3-30-16,0-2-24 0,0-1-14 0,-1 3-9 0,2 1-11 15,0-2-10-15,0 0-11 0,-1 2-13 0,1 0-8 0,0 2-12 0,-2 0-9 16,2-1-8-16,-3 1-8 0,1 1-3 0,-1 0-3 0,-1 1 0 15,1 2-1-15,-5 0 2 0,3 2 2 0,0-1 1 0,-1 2-1 16,-1 1 0-16,1 2 0 0,-2 0 1 0,3-1-1 0,0 1 0 0,0 1 2 16,-1 2-1-16,2-1 1 0,1-1 2 0,1 1 0 0,2 0 2 15,1-1 1-15,1 1 1 0,1 0 1 0,1-1 1 0,2-2 3 0,2 3 3 16,0-3 2-16,3 1 3 0,4-2 2 0,-2 0 0 0,3 1-2 16,4-4 0-16,0 3-3 0,1-5-2 0,2 2-4 0,-2-2-3 0,4 0-2 15,0 0-3-15,0-3-7 0,-3 1-2 0,0 1-4 0,-1-3-3 16,-1 1-3-16,-1 0-1 0,-2 1-3 0,-3-2-3 0,3 0 0 15,-6 2-3-15,0-1 2 0,1 1-1 0,-4 0 1 0,0 1 0 0,0-1 4 16,-2 2 4-16,0-1 4 0,-1 1 3 0,-2 0 6 0,0 2 5 16,-2 0 5-16,-1 0 6 0,0 0 6 0,-2 1 5 0,0-1 3 0,-4 0 4 15,3 2 3-15,-2 0 3 0,-2 0 2 0,-1-2-1 0,-2 1 0 16,1-1-3-16,-2 2-2 0,-2-1-3 0,2-2-6 0,-4 3-8 16,2-3-12-16,-1 0-15 0,-1 0-18 0,0-1-20 0,0-2-21 0,-1 2-22 15,2-1-41-15,3-3-52 0,-2-1-105 0,3 0-131 0,0-3-83 16,1 1-58-16,2-5-26 0,2-1-12 0</inkml:trace>
  <inkml:trace contextRef="#ctx0" brushRef="#br0" timeOffset="182359.7864">16100 13331 328 0,'-3'0'496'0,"-2"0"-3"16,2 0-90-16,0 0-134 0,0 0-75 0,1 0-45 0,0 0-26 0,1 0-13 15,1 0-7-15,0 0-1 0,0 0-3 0,0 0-2 0,0 0-5 16,0 0-5-16,0 0-7 0,0 0-7 0,0 0-7 0,0 0-5 16,0 0-5-16,0 0-2 0,1 0-3 0,3 0-4 0,-3 0-4 0,1 0-6 15,-1 0-6-15,1 0-8 0,1 0-5 0,-1 0-7 0,1 0-3 16,0 0-2-16,3 0-3 0,1 0 0 0,-1 0-2 0,2-1 0 15,4 1-3-15,0-1-2 0,3-2-5 0,1 1-8 0,3-1-5 0,2-2-7 16,1 3-12-16,2-3-14 0,-1 1-17 0,1-3-18 0,3 4-21 16,-2-4-21-16,0 2-26 0,1-2-25 0,0-1-25 0,-3 1-24 0,1 1-15 15,-2 0-13-15,0 0-3 0,-5 0-1 0,0 0 12 0,-4 2 17 0,0-1 20 16,-5 3 24-16,-2-3 27 0,-3 2 30 0,-3-1 38 0,-1 1 45 16,-6 1 43-16,-1 0 46 0,-2 2 40 0,-2-1 35 0,-5 1 28 15,3 0 21-15,-4 1 14 0,-1-1 10 0,0 2 8 0,-1 0 4 16,2 1 0-16,-2-1-2 0,2 1-5 0,-1 1-11 0,2-1-15 0,1-2-18 15,2 1-16-15,0 2-19 0,3-1-16 0,0-2-17 0,3 1-15 0,0 1-12 16,0 0-13-16,5-1-11 0,-2 2-9 0,4-1-9 0,-3 3-6 16,4-2-9-16,0 2-3 0,0 1-1 0,2 0 0 0,0 2 0 0,-1 0 4 15,2 3 2-15,2 0 5 0,-1 1 0 0,1 2 1 0,0 0 3 16,0 2-1-16,1 1 1 0,-1 2 3 0,3 0 2 0,-3 1 4 16,-1 3 4-16,1 1 2 0,2 1 4 0,-1 1 2 0,-2 2 2 15,0 1 3-15,-1 1 1 0,0-1-4 0,-1 3-8 0,-1 0-16 0,1-1-24 16,0 2-42-16,-2-1-51 0,0 1-101 0,0 0-129 0,-2-2-88 15,0 0-71-15,2-2-36 0,-1-1-24 0</inkml:trace>
  <inkml:trace contextRef="#ctx0" brushRef="#br0" timeOffset="183923.6855">15400 14440 234 0,'-3'1'435'16,"0"1"-62"-16,-2 1-95 0,0 0-72 0,0 0-60 0,-2 2-34 0,0-3-23 16,-1 3-8-16,0 1 0 0,-1 2 5 0,-1-3 8 0,-3 4 2 15,1-1 1-15,-1 3-1 0,-2 1-4 0,-1-1-2 0,-3 3-2 0,-2 1-2 16,0 2-1-16,-2 1 0 0,-1 0 2 0,-2 3 0 0,-1 1-1 16,-2 2 2-16,-2 1 2 0,-3 1 1 0,1 3 1 0,-2 0-1 15,-3-1-2-15,-1 3-2 0,-5 1-6 0,-1 1-2 0,0 1-4 0,-2 0-4 0,-1 2-7 16,-1-2-5-16,-1 0-8 0,2 1-6 0,0 0-8 0,-1-3-5 15,2 1-7-15,2-1-5 0,4-2-4 0,0-3-5 0,3-1-4 0,4-1-5 16,2-1-4-16,3-5-6 0,4 1-7 0,3-5-10 0,3-1-12 16,2 1-14-16,2-5-18 0,3-2-21 0,4 0-25 0,2-2-23 0,-1-1-25 15,3-1-41-15,2-2-49 0,2-2-91 0,0 0-113 0,3 0-67 16,0-3-47-16,2-2-17 0,-2 1-4 0</inkml:trace>
  <inkml:trace contextRef="#ctx0" brushRef="#br0" timeOffset="186307.5174">14189 14493 104 0,'5'-5'429'15,"-2"0"-43"-15,-2 0-61 0,1 0-68 0,1 2-39 0,-1-1-27 16,-1-1-19-16,-1 2-15 0,2-1-9 0,-2 1-6 0,3 0-6 0,-3 0-6 16,2 1-6-16,-2 0-7 0,0 1-8 0,0-2-8 0,0 3-10 15,0 0-11-15,0 0-7 0,0 0-5 0,0 0-6 0,0 0-7 16,0 0-8-16,0 0-9 0,0 0-8 0,0 0-9 0,0 0-9 15,0 0-7-15,0 0-10 0,0 0-6 0,0 0-5 0,0 2-3 0,0-1-1 16,0 2 0-16,-2 2 0 0,2-2 2 0,-3 3 1 0,3 0 2 0,-2 1 2 16,-1 2 0-16,2 2 4 0,-3 1 2 0,1 0 3 0,0 1 3 15,-3 1 2-15,3 3 0 0,-2 0-2 0,0-2 0 0,0 3 0 0,-1 0 2 16,0-1 1-16,0-1 1 0,1 1 2 0,0-2 3 0,0 2 1 16,-1-3 1-16,1-2 1 0,-1 2 3 0,3-3 1 0,0 0 1 15,-2-1 2-15,1-2 0 0,0 1 0 0,3-3-1 0,-1 0 0 0,0-1-1 16,2-2-2-16,-1 1 1 0,-1-1 1 0,2 0-1 0,0-1 2 15,0 1 1-15,0-3 1 0,0 0 2 0,0 0 0 0,0 0 0 0,0 0 1 16,0 0-1-16,0 0-2 0,2 0-1 0,-2 0-3 0,0 0-3 0,1 0-2 16,-1 0-3-16,2 0-2 0,0 0-1 0,-1 0 0 0,3 1-1 15,-2-1 0-15,3 1 2 0,-2-1-1 0,2 0 1 0,3 2 0 0,-1 0 2 16,2-2 1-16,-1 0 1 0,1 0 1 0,4 1 1 0,-4-1 2 0,4 0-1 16,-1 0 1-16,1 0-3 0,1 0 0 0,-1 0-1 0,1 0 0 15,1 0 0-15,-2 0 0 0,0 0-1 0,1 0-2 0,-1 0 1 0,0 0 1 16,1 0-1-16,-3-1 0 0,2 1-1 0,-4-2 1 0,1 0 0 15,-1 2 2-15,-3-1 0 0,1 1 2 0,-2-1 3 0,0 1 1 0,-2 0 4 16,-1 0 2-16,2 0 0 0,-4 0 2 0,0 0-1 0,0 0-4 16,0 0-6-16,0 0-13 0,0 0-14 0,-2 0-29 0,0 0-34 0,-2 0-48 0,4 0-58 15,0 0-120-15,-3 0-152 0,-2 0-89 0,0 1-58 0,0 0-30 16,-3-1-16-16,-1 2-7 0</inkml:trace>
  <inkml:trace contextRef="#ctx0" brushRef="#br0" timeOffset="187774.1634">15599 14355 178 0,'2'-3'528'0,"-1"1"5"0,1-1-53 0,-1 1-86 0,-1 0-84 16,2 1-89-16,-2-3-50 0,0 3-32 0,0 1-21 0,0-2-15 15,0 2-10-15,0 0-8 0,0 0-8 0,0-2-9 0,0 2-6 16,0 0-6-16,0 0-6 0,0 0-7 0,0 0-5 0,0 0-5 0,0 0-4 16,0 0-1-16,0 0-2 0,0 0 0 0,0 0-2 0,0 0 0 15,0 0-1-15,0 0-2 0,0 0-2 0,0 0-2 0,0 0-1 0,0 0-3 16,0 0 0-16,0 0-2 0,0 0-2 0,0 0 0 16,0 0-2-16,0 0-2 0,0 0 0 0,0 0-2 0,0 0-1 0,0 0-2 15,0 0-1-15,0 0-1 0,0 0 0 0,0 0-2 0,0 0 0 16,0 0-2-16,0 0-1 0,0 0-3 0,0 0-2 0,0 0-4 0,0 0-2 15,0 2-1-15,0 0 0 0,0-1 0 0,0 3 1 0,0-1 2 0,0 2 0 16,0-2 2-16,0 3 0 0,0 0 2 0,0 0 2 0,0 2 3 16,0 1 2-16,0 1 4 0,0 0 2 0,-2 2 3 0,2-2-1 0,-1 1 1 15,-1 2-1-15,2-3-1 0,-1 2 0 0,1 0 1 0,-2 0-1 16,0-1 0-16,2-1-1 0,-1 1-2 0,-1-2-2 0,2 0-5 16,-2-1-2-16,2-1-4 0,-1 0-1 0,-1-2-5 0,2-1 0 15,0 2-3-15,0-3-1 0,0 0 0 0,0-1 0 0,0 1-2 0,0-3-6 16,0 0-8-16,0 0-6 0,0-3-4 0,0 0-2 0,0-2 1 0,0-1 0 15,2 0 3-15,-1-1 1 0,-1-3 4 0,2 0 0 0,0-2 0 16,-1 0 1-16,3 0 4 0,-4 0 10 0,1-1 15 0,1 1 15 0,-1 0 15 16,-1 0 13-16,2 1 13 0,0 2 11 0,-2 0 9 0,1 0 7 15,-1 1 5-15,2 3 5 0,-1-2 2 0,-1 3 1 0,0-1-1 16,2 3-3-16,-2-1-6 0,0 1-9 0,0 1-10 0,2-1-13 0,-2 2-14 16,0 0-13-16,0 0-9 0,2 0-8 0,1 2-6 0,-1-2-3 15,3 3-2-15,0-2-1 0,0 2 0 0,1 0 2 0,1 2 2 16,2-1 1-16,0 2 1 0,4-2 0 0,-4 3 1 0,4-1-5 0,-1 1-8 15,3-1-11-15,0 0-11 0,-2 2-16 0,4-2-14 0,-2 1-18 16,0-1-23-16,2 1-24 0,-2 0-28 0,1-2-30 0,1 0-37 0,-1-1-38 16,2-1-43-16,-4 2-63 0,3-5-77 0,-1 2-36 0,-2-1-19 15</inkml:trace>
  <inkml:trace contextRef="#ctx0" brushRef="#br0" timeOffset="188040.7738">15996 14298 258 0,'-4'-7'538'0,"3"2"11"0,-1-1-52 16,-1 1-80-16,1 0-78 0,2 2-72 0,-1-1-47 0,-2 1-32 15,3 1-22-15,0-1-19 0,0 1-15 0,0 0-16 0,0 2-15 16,0 0-15-16,0 0-16 0,0 0-19 0,0 0-15 0,0 0-15 0,0 0-10 16,0 0-8-16,0 2-3 0,0 0 1 0,0 1 1 0,3 1 0 15,-2 1 2-15,-1-2-1 0,2 4 3 0,0-1 0 0,-1 1 2 16,2 1 2-16,-1 1 3 0,0 0 1 0,-1 3 3 0,3-2 0 0,-3 2-1 15,1-1-4-15,-1 1-2 0,3 1 1 0,-3 2-6 0,1-3-6 0,0 3-8 16,0-2-9-16,1 3-18 0,-3 0-22 0,2-1-37 16,-2 0-42-16,0 0-66 0,-2 1-78 0,2 0-106 0,-3-3-118 0,1 2-67 15,-2-3-37-15,-1 0-19 0,2-1-5 0</inkml:trace>
  <inkml:trace contextRef="#ctx0" brushRef="#br0" timeOffset="191873.6802">14275 14509 39 0,'1'-3'155'0,"1"2"3"0,-1-2 1 0,1 1 1 15,2-1 0-15,-4 1-1 0,3 0-3 0,-3-1-3 0,2 0-5 0,0-1-5 16,-1 1-5-16,-1 1-8 0,3 0-6 0,-3-1-8 0,2 0-6 16,0-1-5-16,-1 2-4 0,-1-1-2 0,2 0-6 0,0 0-7 15,-2 0-9-15,1 0-7 0,-1 0-5 0,0 0-2 0,2 0-1 16,-2 0 1-16,1 0-1 0,-1 0-2 0,0 2-5 0,0-4-6 0,2 2-5 15,-2 1-3-15,0-1-1 0,0-1 3 0,0 3 2 0,0-1 1 0,0 0 0 16,0-1-1-16,0 2-3 0,0 1-6 0,0 0-4 0,0 0-2 16,0 0-6-16,0 0-3 0,0 0-6 0,0 0-3 0,0 0-6 15,0 0-4-15,0 0-8 0,0 0-6 0,0 0-5 0,0 0-6 0,-2 1-2 16,2 2 1-16,-1-1-1 0,-1 1 0 0,1 1 2 0,-3 1-1 16,1 3 1-16,-2-1 2 0,2 2 1 0,-2 2 3 0,-2 0 1 15,0 4 3-15,1-1 1 0,-1 1 3 0,-3 3 0 0,2 0-1 0,0 2 0 16,0-1 1-16,-2 3 0 0,-1-1 2 0,3 1 2 0,-3-1 0 0,3-3 4 15,0 4 3-15,-1-4 4 0,1 2 2 0,0-5 3 0,2 2 2 16,-2 0 1-16,3-3 2 0,-1-2 0 0,1 0-2 0,0-2 1 16,2 0 0-16,0-1-2 0,-1-1-1 0,2-3 0 0,0-1-3 0,1 2 0 15,-1-3 0-15,2 0-1 0,0-1 1 0,0 1 1 0,0-3 1 0,0 0 2 16,0 0 1-16,0 0 2 0,0 0 1 0,0 0-1 0,0 0 1 0,0 0-1 16,2 0-1-16,-2 0-2 0,1 0-2 0,1 0 1 0,0 0-2 15,-1 0-1-15,3 0-2 0,-2 0-1 0,3 0 1 0,-2 0-1 0,2 0-3 16,1 0 0-16,-1 0 0 0,4 0-1 0,-2 0 0 0,1 0 2 0,1 0-1 15,1 0 1-15,-1 0 0 0,2 0 0 0,0 0 0 0,2 1-1 16,-1 1 0-16,1-2 1 0,3 1-1 0,-2 1 2 0,2-2 0 16,0 1 2-16,1 0 0 0,-1 1 0 0,1 0-2 0,1-2 1 0,1 0-2 15,0 3 1-15,-5-3-1 0,5 0 0 0,-3 2-2 0,-1 0 0 16,2-2 0-16,-4 1 0 0,-1 1-1 0,0-2-1 0,-1 0 0 0,-3 0 1 16,-1 0 0-16,0 0 1 0,-2 0 0 0,0 0 2 0,-2 0-1 0,0 0 1 15,-1 0-1-15,-2 0-4 0,0 0-6 0,0 0-10 0,0 0-13 16,0 0-19-16,0 0-19 0,0 0-29 0,0 0-33 0,0 0-45 0,-2 2-49 15,2-2-88-15,-1 1-110 0,-2-1-72 0,-1 2-54 0,0-1-26 16,-3-1-11-16</inkml:trace>
  <inkml:trace contextRef="#ctx0" brushRef="#br0" timeOffset="192724.7558">13299 15831 60 0,'2'-7'508'0,"-1"3"7"0,1 0-56 0,-2-2-88 15,2 2-68-15,-1 0-60 0,-1 1-42 0,2 0-29 0,-1 2-19 0,-1-1-13 16,0-1-12-16,0 3-10 0,0 0-8 0,0 0-8 0,0 0-12 15,0 0-13-15,0 0-11 0,0 0-11 0,0 0-10 0,0 0-8 0,0 0-8 16,0 0-5-16,0 0-5 0,0 0-6 0,0 0-4 0,0 0-3 16,0 0-4-16,0 2-4 0,0-1-4 0,0 1-2 0,0-1 1 0,0 2-1 15,0 0 2-15,-1 1 3 0,1 1 2 0,0 0-1 0,0 2 5 0,0 1 1 16,0 1 3-16,0 1 3 0,0 2 2 0,0-1 5 0,0 2 2 16,0 0 3-16,0 1-1 0,1 3-1 0,-1-2-2 0,3 0-2 15,-1 1 0-15,-1-1-1 0,3 1-2 0,-3-2-1 0,2 3-1 0,-1-4-1 16,1 2-2-16,0-1-2 0,1-2-1 0,-1 0-1 0,0 0 0 15,-2-2-2-15,2 0-1 0,-1-1 0 0,1-2-1 0,0-1 1 0,-1-1 0 16,0 2 1-16,-1-3-1 0,2 1 1 0,-1-3 1 0,1 2 4 0,-1-3 2 16,2 1 3-16,-1 1 3 0,-1-3 2 0,3 0 2 0,-2 0 4 0,3 0-2 15,-1 0 0-15,3 0-3 0,0-3-5 0,0 1-7 0,0-1-9 16,1 0-10-16,2-1-14 0,-1 1-16 0,2-2-18 0,0 2-18 0,0-1-20 16,-1 1-23-16,0-2-26 0,0 2-24 0,0-2-28 0,-1 3-28 0,1-1-31 15,-3 1-39-15,0 0-47 0,-2 2-53 0,3 0-60 0,-4 0-36 16,-2 0-25-16</inkml:trace>
  <inkml:trace contextRef="#ctx0" brushRef="#br0" timeOffset="193142.536">13577 16015 411 0,'0'-3'573'0,"-1"2"4"0,-1 0 2 16,2-1-91-16,-1 2-141 0,1 0-93 0,0 0-69 0,0 0-49 0,0 0-36 15,0 0-23-15,0 0-18 0,0 0-14 0,0 0-12 0,0 0-13 16,0 0-12-16,0 0-10 0,1 0-7 0,-1 2-5 0,2-2 0 0,-1 2-2 16,-1-1 2-16,2 1 3 0,-2 1 3 0,2-1 3 0,-1-1 0 0,2 1 3 15,-1 1 2-15,-1-2 1 0,1 1 0 0,-1 0-1 0,1 0-1 16,-2 0-1-16,3-2-2 0,-3 1-1 0,2-1-4 0,-1 0-1 0,-1 0-2 16,2 0-1-16,-2 0-1 0,2-1-4 0,-1 1-6 0,3-4-4 15,-3 2-4-15,1-1-3 0,-1 0-2 0,1-2-1 0,2-1-2 0,-2 1-1 16,-1-2-4-16,-1 0 0 0,2 0 0 0,-2-1 0 0,0 0-1 0,0 1 4 15,0-2 6-15,0 1 6 0,-2 2 3 0,2-1 5 0,-3 1 8 16,2-1 6-16,-2 3 4 0,1 0 7 0,-1 0 2 0,0 0 3 0,0 1 1 16,-1 0 1-16,1 1 3 0,0 1 0 0,1 1 1 0,-2 0 0 15,-2 0 2-15,2 1-1 0,0 1-3 0,0 1-1 0,0 2-1 0,0-3 2 16,0 3 0-16,-1 2 2 0,0 0 1 0,1 0 1 0,0 2 2 0,0 2 0 16,0-2 1-16,1 4 0 0,1-2 0 0,1 2-1 0,-2-1 0 15,3 0 0-15,0 2-1 0,3-3 0 0,-2 2-1 0,1 0-1 0,1-2-2 16,1 1-3-16,0-2-4 0,3 1-7 0,-1-2-6 0,2-1-9 15,0 1-12-15,0-4-15 0,3 2-17 0,-2-4-21 0,3-1-22 0,1 1-25 16,0-3-28-16,3-2-35 0,-2 0-36 0,5-2-44 0,-3-3-48 16,3 0-56-16,1-3-57 0,-2 0-35 0,2 0-20 0</inkml:trace>
  <inkml:trace contextRef="#ctx0" brushRef="#br0" timeOffset="193523.213">13900 15666 275 0,'-7'-10'560'0,"-2"2"14"0,4 2-42 0,-1 0-70 0,-1 0-86 15,3 1-91-15,-2 3-60 0,1-1-45 0,0-1-34 0,3 1-26 0,-1 3-23 16,0-1-16-16,1 1-14 0,-1 1-14 0,2 1-15 0,-1 1-14 16,2 2-14-16,-2 2-14 0,2 0-8 0,-2 2-8 0,2 3-5 15,0 1-2-15,2 3-1 0,-2 0 3 0,2 2 4 0,1 2 5 0,2 2 5 0,0 1 4 16,0 1 6-16,1 2 5 0,3 0 5 0,-2 3 5 0,1 0 4 16,0-1 5-16,1 3 6 0,1 0 2 0,-4 0 4 0,3 3 2 0,-1-3 0 15,-1 4-1-15,-1-3-3 0,3 1-4 0,-2-1-4 0,-3 0-5 16,1-2-3-16,-2-1-5 0,2 0-6 0,-1-4-8 0,-2-2-8 0,1 0-7 15,-1-4-8-15,-2-2-9 0,2-2-7 0,-2-1-8 0,0-2-9 16,-2-3-13-16,0-1-12 0,-1-3-13 0,-1 0-14 0,-1-3-15 0,-1-1-12 16,-1-2-14-16,-1-1-7 0,-4-4-4 0,2-1 3 0,-2-2 4 0,1-1 9 15,-4-2 9-15,1-1 15 0,1-3 19 0,-1 1 20 0,1-4 22 16,1 1 25-16,-1 0 25 0,2 1 25 0,0-2 28 0,0 0 21 0,3 2 17 16,-3-1 10-16,5 1 5 0,-1 3 1 0,3-1-3 0,0-1-4 15,0 3-7-15,2 1-7 0,2 0-11 0,0 2-10 0,2-2-10 0,2 1-12 16,1 1-10-16,0 2-11 0,3-4-10 0,0 3-8 0,3 0-7 0,-2-1-10 15,5 1-10-15,-1 0-12 0,0 0-15 0,1-1-15 0,2 0-16 16,1 1-16-16,-1-1-17 0,3 1-24 0,-2-2-26 0,1 2-38 0,1-1-42 16,-3 0-59-16,1-2-69 0,0 2-40 0,-1 0-28 0</inkml:trace>
  <inkml:trace contextRef="#ctx0" brushRef="#br0" timeOffset="193906.3466">14064 15656 371 0,'-6'-4'533'0,"-1"0"13"15,3 1-66-15,-1 0-102 0,1-1-76 0,-1 3-65 0,1 0-44 0,1-1-32 16,0 2-22-16,1-1-21 0,2 1-18 0,0 0-16 0,0 0-17 16,0 0-18-16,0 1-13 0,0 2-10 0,0 2-8 0,2-1-7 0,-2 2-3 15,2 2-2-15,-1 1 1 0,2 0 0 0,-1 1 4 0,1 4 2 16,1-1 8-16,-3 2 10 0,3 1 6 0,0 1 6 0,0 3 1 0,0-2-2 16,1 1 0-16,-2 2-3 0,0 0-2 0,3 0 1 0,-3 0-2 15,3 0 0-15,-2 0-2 0,1 2 1 0,-2-4-2 0,2 3 0 0,0-2-4 16,-1-1-3-16,1 2-6 0,-2-5-4 0,0 0-8 0,3 1-12 0,-2-3-12 15,1-2-12-15,-1 1-16 0,-1-3-14 0,0-1-16 0,0-1-16 16,-1-2-12-16,1-1-10 0,-1 0-16 0,-1-3-17 0,1-2-19 0,0-2-16 16,-1-1-13-16,-1-1-12 0,3-2-3 0,-3-3 0 0,0-2 8 15,0 0 11-15,-3-3 17 0,3 0 16 0,-1-2 19 0,-1 1 18 0,0-1 28 16,-1-1 32-16,0 1 33 0,0 2 36 0,0-1 37 0,-1 2 35 16,1 1 30-16,0 0 29 0,-1 0 17 0,0 4 15 0,1-1 7 0,0 0 2 15,1 2-2-15,-1 2-6 0,2 0-11 0,1 2-13 0,-2-2-16 16,2 3-16-16,0-1-18 0,0 1-17 0,2 1-17 0,-1-3-18 0,2 4-12 15,1-2-12-15,2 0-12 0,1-1-13 0,2 0-16 0,0 0-18 0,5-1-25 16,1-1-25-16,2-1-34 0,2 0-38 0,3 0-68 0,3-3-83 0,0 2-89 16,4-2-90-16,1-1-48 0,2-2-26 0,-1 1-10 0</inkml:trace>
  <inkml:trace contextRef="#ctx0" brushRef="#br0" timeOffset="195173.5238">16160 14512 352 0,'0'0'435'0,"0"0"-51"16,0 0-60-16,0 0-66 0,0 0-39 0,0 0-31 0,0 0-20 0,0 0-15 16,0 0-13-16,0 0-14 0,0 0-14 0,0 0-14 0,0 0-12 15,0 0-15-15,0 0-13 0,0 0-13 0,0 0-10 0,0 0-10 16,0 0-7-16,2 2-6 0,0-1-1 0,0 1 2 0,1-1 0 0,-1 2 3 15,1 0 2-15,0 2 2 0,2-1 2 0,0 2-1 0,2 0 1 16,0 2 2-16,4 1 0 0,-1 1 2 0,2 1-1 0,1 1 0 16,4 2 1-16,-1 3 1 0,5 0 0 0,-1 1 1 0,4 3 0 0,2 0 2 0,2 3 1 15,2 1 2-15,2 2 2 0,2 2 2 0,6 2 1 0,-2 0 2 16,3 3 2-16,3 2 2 0,0 1-2 0,4 2-3 0,-1 0-3 16,4 1-5-16,1 1-2 0,-1 0-6 0,2 1-5 0,2-2-5 0,-1 2-7 15,-3-3-3-15,3 0-8 0,-2-3-3 0,1 2-1 0,-3-4 0 0,0 2 0 16,0-4 0-16,-2 1 1 0,-1-5 0 0,-2 1 2 0,0-1 0 15,-2-3 3-15,-3-2 2 0,1 0 3 0,-3-4 2 0,-2 1 3 0,-2-4 2 16,-3 1-1-16,-2-4-5 0,-3-1-7 0,0-1-9 0,-4-2-7 16,-5-2-8-16,0 1-10 0,-4-3-11 0,1-1-19 0,-6-1-23 0,-1 0-29 15,-2-3-28-15,-4 0-44 0,-1 0-51 0,0 0-95 0,-5-3-113 0,0 0-65 16,-3-1-42-16,-4-1-18 0,-2-1-7 0</inkml:trace>
  <inkml:trace contextRef="#ctx0" brushRef="#br0" timeOffset="195973.5476">17453 14561 22 0,'0'0'455'0,"2"0"-1"0,-2 0-71 16,0 0-108-16,1 1-80 0,-1-1-68 0,0 0-43 0,0 0-30 0,0 0-12 15,0 0-6-15,-1 1 1 0,-1 3 6 0,0-3 3 0,-1 1 5 16,2 0 0-16,-3 1-1 0,1-3-2 0,-3 2-1 0,3 1 2 15,-2 0 1-15,0 0 2 0,-1 0 3 0,-3 0 3 0,2 1 1 0,-1 1 0 16,-1-2-2-16,-2 1-3 0,0 1-4 0,-2-2-4 0,2 4-5 16,-2-2-2-16,-4 0-4 0,4 2-4 0,-4 0-2 0,3-1-3 15,-4 0-3-15,0 2-4 0,2-2-2 0,-2 1-3 0,2 1 0 0,1-3-2 16,0 2-1-16,0-2 0 0,2 2-1 0,-1-2 0 0,4-2 0 0,1 2-1 16,1 0 0-16,0-2-1 0,2 0 0 0,1 0 0 0,0-2-1 15,0 1 1-15,4 1-2 0,-4-3 0 0,4 1-2 0,-1 1-1 0,2-2-1 16,0 0-2-16,0 0-2 0,0 0 0 0,0 0-1 0,0 0-2 15,0 0-1-15,0 0-1 0,0 0-1 0,0 1-1 0,0-1 0 0,2 2-1 16,-1-2-1-16,-1 1-1 0,2 1 2 0,1-2 0 0,-3 1 1 0,1 1 1 16,1-1 3-16,1 0 1 0,-1 3 2 0,1-3 3 0,0 1 1 0,0 2 3 15,2-1 0-15,-2 0 3 0,3 1 1 0,1-1 1 0,-1 2 2 16,2 2-1-16,0-2 0 0,0-2 2 0,0 3-1 0,0 0 0 16,3-1 0-16,-2 1 0 0,2 0 0 0,0 1 1 0,-1-1-1 0,1 2 0 15,1-3 1-15,0 4-1 0,2-1 1 0,-5-2-1 0,3 3 1 16,0-1 1-16,-1-1 1 0,0 1-1 0,2 0 1 0,-2 1-1 0,1-1 2 15,0 1 0-15,-3-1 0 0,4-1-1 0,-4 1 1 0,-1-1 1 0,1 0 0 16,-1 0 0-16,0-2 0 0,-3 2-2 0,4-2 1 0,-4-1 0 16,-2-1 1-16,2 2 3 0,-2-3 4 0,-1 1 2 0,1-3 3 0,-1 2 3 15,0-1 3-15,-2 1 0 0,0-2 1 0,0 0 1 0,0 0 2 16,0 0 0-16,0 0 0 0,0 0-3 0,0 0-4 0,0 0-14 0,0 0-19 16,0 0-30-16,0 0-34 0,0 0-54 0,2-2-62 0,-2 2-121 0,0 0-147 15,0 0-86-15,0 0-56 0,-2-3-29 0,0 0-16 0,-1-1-9 16</inkml:trace>
  <inkml:trace contextRef="#ctx0" brushRef="#br0" timeOffset="197889.85">18332 15795 437 0,'-2'-3'437'16,"2"1"-48"-16,0-1-66 0,0 2-77 0,0-1-43 0,0 1-28 0,0 1-20 16,0 0-15-16,0 0-11 0,0 0-6 0,0 0-5 0,0 0-3 15,0 0-4-15,0 0-2 0,0 0-5 0,0 0-7 0,0 0-6 16,0 0-6-16,0 0-5 0,0 0-7 0,0 0-5 0,0 0-5 0,0 0-5 16,0 0-5-16,0 0-5 0,0 0-4 0,0 0-7 0,0 0-5 0,0 0-8 15,0 0-10-15,0 0-8 0,0 0-10 0,2 1-5 0,-1 1-3 16,-1-1-1-16,2 2-3 0,-2 2-1 0,3-1 0 0,1 2 0 0,-3 2 0 15,1-1 3-15,-1 2 1 0,4 2 5 0,-4 1 6 0,1-1 6 0,-1 5 5 16,1-1 2-16,1-1 1 0,-1 3 3 0,0-2 1 0,-1 3 0 16,2 0 4-16,-3-1-1 0,2 0 1 0,0-1-1 0,-2 2 0 0,1-4-1 15,-1 3-2-15,2-4-1 0,-1 1-2 0,-1 0-2 0,2-4-1 0,1 0-1 16,-3-1-1-16,0-1-1 0,0-1-1 0,0-2-1 0,0 1 0 16,0-3-2-16,0 0-4 0,0-1-3 0,0-2-7 0,0 0-4 0,0-2-8 15,0-2-5-15,0-1-5 0,0-1-4 0,0-1-5 0,0-3-7 16,0-2-6-16,0-1-10 0,0-2-11 0,0-2-8 0,1-1-6 0,-1-1-2 15,2-2 1-15,-1-1 2 0,1-3 3 0,1 2 4 0,-1-3 3 16,1 0 4-16,0 1 3 0,1 0 5 0,-1-2 6 0,0 2 11 0,4 2 14 16,-2-2 13-16,0 5 11 0,2-3 10 0,-1 6 6 0,2-2 3 15,-4 3 4-15,3 1 0 0,-1 1 1 0,-1 3 1 0,3 1-1 0,-4 1-1 16,1 1-2-16,-2 3-3 0,2 0-3 0,-1 1-2 0,0 2-3 0,1 1-1 16,-1 1-2-16,0 1 1 0,-1 2-1 0,0 2 2 0,0-2 2 15,1 4 2-15,-3 0 2 0,-1 1 3 0,0 4 3 0,0-3 3 0,-1 5 3 16,-3-1 1-16,-1 2-1 0,1 0 2 0,-3 1 2 0,-2 0 2 15,1 2 1-15,0-1 4 0,-3 0 3 0,0 0 4 0,1 1 3 0,-2-2 3 16,-1-1 4-16,3 2 1 0,-2-4 1 0,3 1 2 0,-1-4 3 0,1 1 1 16,2-2 1-16,1-1 0 0,1-1 0 0,0-3-1 0,4 2 0 15,-4-3 0-15,2 0-2 0,3-1-1 0,-1 1 0 0,1-3-4 0,0 0-4 16,0 0-5-16,0 0-6 0,1 0-4 0,2 0-4 0,2-3-4 16,-1 1-3-16,0-1-4 0,1 0-3 0,1 0-5 0,0 0-4 0,2 2-5 15,0-2-3-15,0 0-2 0,0 1 0 0,1 2 0 0,-1 0 2 0,3 0 2 16,0 0 2-16,-1 0 3 0,-1 2 2 0,5 1 2 0,-4 1 2 0,1 0 2 15,3 3 1-15,-2-1 2 0,1 3 2 0,-3-3 2 0,4 4 2 16,-3-3 2-16,1 5 0 0,-2-4-1 0,2 1 2 0,-4 2 0 16,2 1 0-16,-2-2 0 0,2 1-1 0,-2-1-2 0,1-1-1 0,-1 1-3 15,0 0-2-15,0-1-5 0,-2-2-6 0,2 1-7 0,-3-1-7 16,2-2-7-16,-2 0-7 0,0-1-10 0,0-1-10 0,-2-1-9 0,2-2-12 16,0 0-9-16,-2 0-8 0,3-4-8 0,-3-1-4 0,2 0-3 0,-2-3 3 15,2 1 2-15,-2-4 5 0,1-1 5 0,0 2 7 0,-3-3 7 16,3-1 9-16,-4 2 13 0,1-3 16 0,-1 1 20 0,0 1 23 0,0 1 20 15,0 1 19-15,0 1 16 0,0-1 16 0,0 2 10 0,0 2 7 0,-1-1 4 16,1 4 2-16,0 1 0 0,0-1-2 0,0 1-7 0,0 1-8 16,0 2-12-16,0 0-14 0,0 0-14 0,0 0-11 0,1 2-12 0,-1 1-10 15,3-1-5-15,-3 3-6 0,2 1-3 0,0 1 2 0,-1 1 1 16,3 1 2-16,-3 0 5 0,1 0 3 0,-1 1 1 0,3 2-1 0,-4-2-5 16,1 0-7-16,-1 1-11 0,3-1-10 0,-2 2-16 0,-1-3-14 15,2-1-15-15,-2 2-18 0,0-3-12 0,0-1-10 0,0 0-9 0,0-1-7 16,0-1-11-16,0-2-14 0,0-2-11 0,0 0-10 0,-2 0-2 15,2-4 1-15,-1 0 5 0,-2-2 11 0,3-2 11 0,-1 0 12 0,-1-2 7 16,0-2 6-16,-1-1 3 0,2-1 3 0,-3 1 14 0,1-3 19 0,-2 1 24 16,0-2 26-16,1 1 27 0,1-1 24 0,0 3 20 0,0-1 19 15,-1 1 16-15,1-1 16 0,1 1 13 0,1 2 11 0,-1 0 5 0,1 4 5 16,1-2-2-16,-2 3-5 0,2 1-11 0,0 0-15 0,0 0-16 16,2 3-15-16,-1 0-16 0,2-1-16 0,-1 3-13 0,3 0-15 0,0 1-11 15,1 0-8-15,2 1-9 0,1 0-9 0,-1 1-10 0,5 1-10 0,-2 2-6 16,2-2-5-16,1 1-6 0,0 1-9 0,2 1-10 0,-2-2-13 15,3 0-15-15,1 1-16 0,-4-1-14 0,2 1-12 0,1 0-2 0,-1-3 0 16,0 3 7-16,-1-5 12 0,2 2 10 0,-2-2 10 0,1-2 13 16,-2 0 14-16,2-1 24 0</inkml:trace>
  <inkml:trace contextRef="#ctx0" brushRef="#br0" timeOffset="198773.7354">19151 15823 31 0,'9'-7'96'0,"2"1"29"0,-3-3 25 0,0 1 22 0,-1 1 19 0,-3-1 13 16,1 0 16-16,-4 1 8 0,1 0 8 0,-2-1 1 0,-2 1-6 0,1 2-8 16,-4 0-11-16,2 0-20 0,-2 2-22 0,-3-2-18 0,2 2-17 15,-3 1-17-15,-1 1-15 0,0 1-14 0,-2 0-15 0,2 3-14 0,-1 0-13 16,-3 0-11-16,1 2-10 0,1 0-8 0,2 2-5 0,-1 1-6 15,-1 2-2-15,2-1-4 0,2 1-2 0,-1 2-2 0,3 0-2 0,-3 2 2 16,5 2 0-16,0 0 5 0,1-2 1 0,3 4 3 0,0 0 3 16,0 2 3-16,3-1 1 0,2 3 2 0,0 0-1 0,3 0-3 15,1 1-2-15,1-1-2 0,0 3-4 0,3-2-2 0,0 3-2 0,0 0-2 16,1 0-3-16,2-1-1 0,-2 4-2 0,1-3-2 0,0 1-1 0,-2 0-2 16,1-1 2-16,-1 1 0 0,-2-2 3 0,-2 0 2 0,-2 0 0 0,-2-3 1 15,-2 0 2-15,-2-1 0 0,-4-3 2 0,0-1 2 0,-3-2 3 16,-3 0 4-16,-3-5 4 0,-4 0 4 0,1-2 4 0,-5 0 6 0,-2-4 6 15,-1 0 10-15,-3-3 6 0,0-2 9 0,-2-3 7 0,1 0 7 16,-1 0 7-16,0-5 3 0,-1 2 3 0,2-3 2 0,1-1 1 0,-1-1-1 16,3 1 1-16,3-4-4 0,1 3-4 0,1-2-8 0,3-3-5 0,2 2-13 15,4 1-10-15,2-3-14 0,2 0-17 0,3-1-17 0,3 0-18 16,3 1-19-16,2-3-20 0,4 0-20 0,1-1-20 0,6-1-27 0,2-2-25 16,3 0-24-16,3 0-21 0,1-3-26 0,5 0-25 0,0-2-25 0,2-1-25 15,1-1-24-15,4-2-25 0,-3-1-5 0,2-3 5 0,2 2 24 16,-3-3 31-16,2-2 41 0,-2 1 46 0,-1 1 46 0,-2-1 48 0,2-2 51 15,-4 2 54-15,-5 1 57 0,0-3 55 0,-3 4 56 0,-2-1 55 16,-4 1 39-16,-2 3 31 0,-3 1 11 0,-4 2 1 0,-2-1-7 16,-4 4-9-16,-1 1-14 0,-1 2-18 0,-3 2-16 0,-2 2-19 0,-1 0-19 15,-3 3-16-15,0 1-18 0,0 2-18 0,-2 2-20 0,1 1-17 0,0 4-17 16,0-2-14-16,1 3-13 0,-1 3-13 0,0 0-10 0,3 2-9 0,-1 2-7 16,-1 2-8-16,2 2-5 0,0 0-5 0,0 6-5 0,-1 0-2 15,4 4 0-15,-1 2-1 0,0 4 0 0,2 2 1 0,0 1 1 0,2 2 2 16,1 4 1-16,1 1 0 0,1 0 1 0,1 1-1 0,2 2 0 15,1 0 0-15,2 2-1 0,-3-1-1 0,4 1 0 0,0 0-2 0,0-3-1 16,0 1-1-16,0 0-1 0,1 0 3 0,-1-3 1 0,0-1 0 0,1-1 1 16,1-2 0-16,-2-2 2 0,0-3 0 0,1-1 2 0,-2-4-1 15,-1-1 4-15,1 0 1 0,-2-5 6 0,0 2 5 0,0-5 3 0,0-2 2 16,-2-2-1-16,2 0 1 0,-2-3-2 0,3-3-1 0,0 0 2 16,-1-2 1-16,0-2 1 0,2-5 1 0,-2 2-1 0,2-2 0 0,-1-3-4 15,-1-2-4-15,3 3-5 0,-2-2-2 0,1 0-1 0,-3 1-1 0,1 1 1 16,0 0-1-16,0 2-3 0,1 0-3 0,-1 4-3 0,-1-1-4 15,0 0-6-15,-1 4-8 0,0-1-6 0,0 4-7 0,2-2-2 0,-4 3-1 16,2 1 0-16,1 0 0 0,0 3 1 0,0 0 1 0,2 0 0 16,1 3 1-16,-2 0 3 0,3 2 2 0,-1 2 4 0,-1 3 7 0,5-2 7 15,-3 2 6-15,0 1 5 0,1 0 2 0,-2 0 2 0,1 3 0 0,0-4 2 16,1 2 1-16,-3-1 1 0,2 1-1 0,-1-3 0 0,2-2-1 0,-3 2 2 16,2-3 2-16,-1 0-2 0,-1-1 0 0,3-2-4 0,-1-3-5 15,0 0-5-15,2-3-7 0,-2-3-5 0,1 0-5 0,2-5-2 16,-1-1 0-16,-4-1-2 0,2-3-2 0,1-1-4 0,-1-1-4 0,-1-3-4 15,-2 0-5-15,-1-4-4 0,1 2 0 0,-4-5 0 0,1 2 4 0,-2-1 4 16,0-2 5-16,-2 1 4 0,1 1 5 0,-2-2 9 0,0 2 10 16,0-1 12-16,-1 4 11 0,1 1 14 0,2 0 12 0,-4 3 11 0,1 2 8 15,1 1 4-15,2 3 1 0,-4 1-2 0,4 2-6 0,-1 1-5 0,2 3-8 16,-1 1-8-16,1 3-8 0,0 0-9 0,0 0-8 0,0 7-7 16,0-1-11-16,0 3-4 0,1 3-5 0,-1 3-1 0,2 2-1 0,-1 2 4 15,4 3 2-15,-4-2 4 0,2 3 3 0,1 6 0 0,1-4 1 16,-1 4 2-16,0 2 2 0,0-1-4 0,1 0-5 0,-4 0-9 15,2 1-11-15,1 1-14 0,-1-2-14 0,0-2-19 0,-1-1-19 0,-1 0-23 16,3-2-23-16,-3-5-25 0,2 1-28 0,-1-3-44 0,2-2-57 0,-1-3-82 16,-1-3-97-16,0-2-53 0,-1-4-35 0,3-1-8 0,-4-3 3 15</inkml:trace>
  <inkml:trace contextRef="#ctx0" brushRef="#br0" timeOffset="198894.4193">19969 15679 525 0,'12'-10'533'0,"3"-3"4"15,1 2-47-15,5-1-70 0,1 2-107 0,0-1-127 0,3 0-88 16,5 1-71-16,0-2-68 0,2 0-68 0,5 0-116 0,-2-2-142 0,4 2-78 16,-1-1-45-16,-2-1-29 0,5 0-18 0</inkml:trace>
  <inkml:trace contextRef="#ctx0" brushRef="#br0" timeOffset="224123.0065">18708 16936 564 0,'-6'-1'619'0,"-1"-3"1"0,1 2-11 0,0-1-20 0,1 1-116 15,0-1-169-15,1 2-92 0,0-1-59 0,1 2-37 0,0-1-26 0,1-1-15 16,-2 2-10-16,4-2-6 0,0 2-5 0,0 0-7 0,0 0-6 16,0 0-8-16,0 0-6 0,4 0-7 0,0 0-10 0,0 0-7 15,4 0-7-15,2 0-5 0,6-1-4 0,2 1 1 0,3-1 1 0,6 0 2 16,6-1 4-16,8-1 4 0,4 0 3 0,7-1-1 0,6-1-2 0,10-2-3 16,5 0-3-16,12-2-5 0,7-1-5 0,10-1 1 0,5 0 2 0,8 0 1 15,7-1-2-15,4 0-8 0,6-2-11 0,5-1-13 0,8 1-15 0,-1-1-14 16,3-1-11-16,3 1-16 0,2 0-18 0,0-1-28 0,1-1-31 15,2 2-59-15,0-1-75 0,0-1-87 0,-2-1-90 0,-1 1-49 0,1-2-28 16,-1 0-7-16,-4-2 4 0</inkml:trace>
  <inkml:trace contextRef="#ctx0" brushRef="#br0" timeOffset="226238.0359">17598 14766 238 0,'0'0'290'0,"0"0"-33"0,0-2-23 0,0 2-20 15,-1 0-18-15,1 0-13 0,-2-1-16 0,2 1-13 0,0 0-12 0,0 0-11 16,0 0-12-16,-1 0-11 0,1 0-9 0,0 0-9 0,0 0-9 0,0 0-8 15,-2 0-7-15,2 0-5 0,0 0-6 0,0 0-5 0,0 0-4 16,0 0-3-16,0 0-4 0,-3 0-3 0,3 0-2 0,0 0-3 0,-3 0-1 16,3 0-2-16,0 0-4 0,0 0 0 0,0 0-3 0,0 0-1 15,0 0-1-15,0 0 0 0,0 0-1 0,-2 0 0 0,2 0 1 0,0 0 0 16,0 0 1-16,0 0 2 0,0 0-1 0,0 0 2 0,0 0 0 16,0 0 3-16,0 0 0 0,0 0 2 0,0 0-1 0,0 0 0 0,0 0-1 15,0 0-1-15,0 0-2 0,0 0-1 0,0 0-3 0,0 0-3 0,0 0-4 16,0 0-3-16,0 0-3 0,2 1-4 0,-2-1-3 0,2 2-3 15,-1-2-1-15,2 0-1 0,-1 2-1 0,1 0 1 0,2-2 0 16,-1 3-1-16,1-1 2 0,0-1 0 0,4 1 3 0,-1 0 1 0,0 1 2 0,2-3 2 16,1 4 3-16,-3-3 1 0,3 3 0 0,0-1 1 0,-2-1 1 15,4 1 0-15,-4-1 0 0,3 1 0 0,-2-2-2 0,-2 2-5 0,4 0-4 16,-3-1-4-16,-1-1-3 0,0 1-4 0,0 1-8 0,-1-2-9 16,1 1-10-16,-1 1-13 0,-1-2-15 0,-1 1-15 0,1 1-16 0,-3-2-16 15,2 0-17-15,-2 1-19 0,-1 0-16 0,1-2-14 0,-3 1-21 16,0-1-27-16,0 0-27 0,0 0-28 0,0 0-59 0,0 0-74 0,-3 0-33 15,0 0-11-15</inkml:trace>
  <inkml:trace contextRef="#ctx0" brushRef="#br0" timeOffset="226605.2381">17632 14988 453 0,'0'0'409'0,"0"0"-69"16,0 3-70-16,0-3-72 0,0 0-47 0,0 0-35 0,0 3-23 0,0-2-15 15,0-1-6-15,0 0-2 0,0 0-2 0,0 0 0 0,0 0-4 16,0 0-6-16,0 0-5 0,0 0-4 0,0 0-4 0,0 0-2 0,0 0 1 16,0 0 1-16,0 0 3 0,0 0 2 0,0 0 3 0,0 0 2 15,0 0 0-15,0 0 0 0,0 0-2 0,0 0-2 0,0 0-3 0,0 0-2 16,0 0-2-16,0 0-3 0,0 0-3 0,0 0-3 0,0 0-2 15,0 0-4-15,0 0-1 0,1 1-2 0,-1-1-3 0,0 2 1 0,2-2-1 16,-1 2-1-16,1-1 1 0,0-1-1 0,-1 0 2 0,2 0 2 0,1 2 1 16,2-2 2-16,-3 1 1 0,2-1 2 0,1 0-1 0,1 0 1 15,2 0-1-15,-3 1 0 0,4-1-1 0,-1 0-1 0,2 0 0 0,0 0 0 16,3 0-4-16,-1 0 0 0,0 0-2 0,3 0-3 0,-2 0-1 0,3 0-1 16,0 0-2-16,1 0-2 0,-1 0-7 0,-1 0-10 0,1 0-15 15,0 3-16-15,-2-3-28 0,1 0-35 0,-2 3-47 0,-3-2-52 0,3 0-115 16,-6 1-146-16,-1 1-79 0,-4 1-49 0,-1-1-26 0,-4 2-15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37:32.610"/>
    </inkml:context>
    <inkml:brush xml:id="br0">
      <inkml:brushProperty name="width" value="0.05292" units="cm"/>
      <inkml:brushProperty name="height" value="0.05292" units="cm"/>
      <inkml:brushProperty name="color" value="#FF0000"/>
    </inkml:brush>
  </inkml:definitions>
  <inkml:trace contextRef="#ctx0" brushRef="#br0">23898 4309 342 0,'-4'-1'286'0,"3"-1"-70"0,-3 0-60 0,4 1-31 0,-1-2-17 16,-1 2-11-16,2-2-8 0,-1 3-3 0,1-3-1 0,-2 1-1 0,2 1-3 16,0-3-6-16,0 3-5 0,0 0-7 0,0-2-8 0,0 1-5 0,0 1-3 15,0-2-5-15,0 1-2 0,0 1-4 0,0-1-1 0,0-1-4 16,0 3-1-16,0-1-3 0,0-1-1 0,0 2-1 0,0-1 0 0,0-2 0 16,0 3-1-16,0-3 1 0,0 1 0 0,2 2-2 0,-2-2-1 15,1 2-2-15,-1-3-2 0,2 1-2 0,-1 0-2 0,-1 1 1 0,4-2-1 16,-4 2-2-16,1-2-1 0,1 0-2 0,0 2-3 0,-1-2-3 15,2 0-3-15,2 0-2 0,-1-1-3 0,0 1-2 0,1 0-6 0,1-1 1 16,0 0-2-16,5 0 0 0,-1 1-1 0,1-2 2 0,3 2 0 0,2-1 2 16,1 1 2-16,5-2 2 0,3 3 3 0,1-1 1 0,4-1 3 0,3 1 4 15,7 1 3-15,-1-1 2 0,8-1 1 0,1 1 0 0,6 1-1 16,3 1-2-16,3-2-3 0,3 2-4 0,5-2-4 0,2 3-4 0,2 0-2 16,3-3-4-16,0 3-2 0,3 0-4 0,2 0-5 0,1 0-4 15,0 0-6-15,1 0-3 0,-2 0-5 0,1 0-1 0,1 0-2 0,0 0 0 16,-2 0 1-16,-3 0 1 0,-1 0 1 0,0 0 1 0,-7 0 0 0,4-2 5 15,-7 1 8-15,-3-2 7 0,-2 1 9 0,-5-1 11 0,0 0 11 16,-7 0 10-16,-2 0 10 0,-4 0 10 0,-3 0 11 0,-1-1 7 0,-4 1 10 16,-4-2 7-16,-2 3 8 0,-2-3 6 0,-5 2 2 0,0-1 1 15,-3-2 1-15,-3 5-1 0,-1-2-1 0,-2 0 0 0,-2 0 1 0,-1-1-1 16,-2 1-1-16,-2 1-3 0,2 1-4 0,-4-2-5 0,1 1-5 16,-1 1-6-16,-1-2-7 0,-2 3-4 0,1-2-5 0,0 1-7 0,-2 1-6 15,1-2-8-15,-1 2-9 0,0 0-7 0,0 0-9 0,0 0-6 0,0 0-6 16,0 0-7-16,0 0-7 0,0 0-11 0,0 0-9 0,0 0-15 15,0 0-12-15,0 0-14 0,0 0-10 0,-1 2-13 0,1-2-13 16,-4 3-19-16,3-2-22 0,-1 2-36 0,1 0-42 0,-3 2-78 0,3-2-96 16,-4 1-63-16,0 2-47 0,-2-2-17 0</inkml:trace>
  <inkml:trace contextRef="#ctx0" brushRef="#br0" timeOffset="8966.7361">12352 6086 22 0,'0'-1'59'0,"2"0"1"0,-1-1 3 0,-1 2 3 16,2-1 2-16,-2 1 2 0,0 0 0 0,0 0-4 0,0-2-5 0,0 2-7 15,2 0-7-15,-1-1-8 0,-1-1-5 0,2 2-7 0,1-1-7 16,0-1-6-16,0 2-8 0,2-1-5 0,0-1-4 0,0 2-3 16,1-2-6-16,3 1-1 0,-1 1-2 0,0-1 1 0,3 1 0 0,3 0 1 15,-1 0-1-15,1 0 3 0,2 0 4 0,1 0 3 0,1 0 1 16,2 0 5-16,-1 0 1 0,2 0 3 0,1 0-1 0,2 0 3 0,-1 1 3 16,1-1 1-16,0 1 1 0,3 1 1 0,0-2 1 0,-1 2 0 15,1-1-4-15,0-1-1 0,1 2-2 0,3-1-2 0,-6-1-2 0,5 2 1 16,0-1 0-16,-1-1 0 0,1 2-3 0,1-1-1 0,-1 1-2 15,0-1 1-15,2-1 1 0,-2 1 0 0,0-1 1 0,0 2-4 16,-1 0 1-16,1-2-1 0,0 1-1 0,-2 1-2 0,2-2 1 0,-1 1-1 16,-1-1 0-16,0 0-1 0,-1 0 0 0,0 0-2 0,1 0-3 15,-2 0-2-15,-1 0-1 0,2 0 2 0,-2 0-1 0,1 0 2 16,-1 0 3-16,0 0 2 0,-3 0 1 0,4-1 2 0,-3 1 0 0,1 0 2 16,-1 0 4-16,0 0 1 0,1 0 3 0,-2 0 2 0,-2-2 1 15,2 2 1-15,0-1 0 0,-1 1 1 0,0 0-3 0,-1 0 0 0,0-2-3 16,0 2 1-16,0-2 0 0,0 2 0 0,0 0-1 0,0 0 0 15,1 0-1-15,-1 0-2 0,-1 0 0 0,2 0 1 0,0 0-1 0,-1 0 0 16,2 0 1-16,-3 0-1 0,3 0-1 0,0-1 1 0,-1 1 0 16,-1 0-2-16,2 0-2 0,-1 0-1 0,1 0 0 0,-1 0 0 0,1 0 1 15,-3 0-1-15,1 0-1 0,1 0-2 0,-4 0 1 0,4 0-1 16,-3 0 1-16,0 1-2 0,1-1-1 0,-1 2 3 0,0-2 0 16,-3 2 3-16,4-2 5 0,-2 1 2 0,-1-1 3 0,1 2 3 0,-1-2 1 15,1 1 2-15,-1-1 1 0,0 2 0 0,0-2 5 0,0 0 0 16,-2 1 2-16,3-1 0 0,-2 2 0 0,0-2-3 0,1 0-2 15,0 1-3-15,-2 0-3 0,4-1-1 0,-4 0-1 0,3 2-1 0,-1-2 1 16,1 0-1-16,1 0-1 0,-2 0 0 0,1 0 0 0,1 0 0 16,-3 1 1-16,3-1 1 0,1 2 0 0,-2-2 1 0,0 0 4 0,1 0 1 15,-2 2 1-15,1-1 1 0,-1-1 1 0,1 0-1 0,-1 2 0 16,1-2 0-16,2 0 1 0,-3 0 0 0,1 0 0 0,-1 2-1 16,2-2 0-16,-1 0-1 0,0 0-1 0,1 0 0 0,-1 0-1 0,0 0-1 15,1 0-2-15,1 0 1 0,1 0-2 0,-2 0-1 0,1 0-1 0,0 0-1 16,1 0 1-16,2 0-1 0,-2 0-2 0,2 0 1 15,-2 0-1-15,2 0-2 0,-1 0-1 0,1 0-1 0,-2-2-1 0,1 2 0 16,0 0-1-16,-1-2-1 0,-1 2-1 0,2 0-2 0,-1-1 0 0,-2 1-1 16,2 0-1-16,-4 0-1 0,3 0 0 0,0 0 0 0,-3 0 1 15,3 0-1-15,-5 0 0 0,3 0-1 0,1 0-1 0,-3 0 0 16,2 0 1-16,-2 0 0 0,2 0 2 0,-1 0-1 0,0 0 1 0,-2 0 1 16,3 0-1-16,-2 0 0 0,0 0 3 0,2 0 1 0,-2 0 1 0,1 0 2 15,1 0 1-15,0 0 3 0,1 0 0 0,1 0 2 0,-3 0 0 16,4 0-1-16,-2 0 2 0,4 0 2 0,-1 0 2 0,-2-2-1 15,1 2-1-15,2 0-1 0,-1-2 0 0,1 1 0 0,0 1-1 0,0 0-1 16,1 0-1-16,-1-2 1 0,0 2-1 0,1 0-2 0,-2 0 0 16,1 0-2-16,0 0 0 0,-3 0 0 0,3 0 1 0,0 0 1 15,-1 0 2-15,1 0 2 0,0 2 2 0,0-2 1 0,-1 0 3 0,1 0 0 16,0 0 3-16,-1 1 1 0,1-1 2 0,0 0 1 0,0 0-1 16,-1 0-1-16,1 0 0 0,0 0-2 0,1 0-2 0,-2 0-2 15,1 0-1-15,0 0-1 0,1 0-4 0,-1 0-1 0,1 0-3 0,-1 0-1 16,-1 0-1-16,1 0-1 0,2 0-1 0,-2 0-1 0,-1 0 2 15,-1 0-1-15,2 0-1 0,-1 0 1 0,-1 0 0 0,1 0 2 0,-2 0 1 0,1 0 3 16,-1 0 0-16,0 0 3 0,0 0 0 0,-1 0 2 0,-1 0 0 16,2 0 3-16,-1 0-1 0,0 0 3 0,0 0 2 0,-1 0 1 15,0 0-2-15,-1 0 2 0,2 0 0 0,-1-1 0 0,0 1 0 16,0 0 0-16,0-2 0 0,-1 2 2 0,3 0-1 0,-4-1 0 0,0 0 1 16,2 1-1-16,-3-2-1 0,3 1 0 0,-1 1 1 0,0-2-1 15,-2 1-1-15,5 1 0 0,-3-2-1 0,1 1 0 0,0 1-2 0,0-2 1 16,1 0-3-16,-1 1 1 0,-2 0-2 0,3-1 0 0,-1 1 0 15,-1-1 1-15,1-1-3 0,-1 3 0 0,1-3-2 0,1 3 1 16,-4-3-1-16,3 1 0 0,-2 1 0 0,0 0-2 0,1 0 1 0,1-1-2 16,0 1 0-16,-3-1-1 0,0 0 0 0,2 1 0 0,-2-1-2 15,2 0 0-15,-2 2-2 0,2-3 0 0,-4 1 0 0,6 0-1 0,-5 1 0 16,2-1 0-16,1 0-1 0,0-1-1 0,-2 1 1 0,3 2-2 16,-1 0 0-16,0-2-1 0,0 1-1 0,0-1 2 0,0 2-2 15,2-2 1-15,-1 1 0 0,0 1-1 0,0-2-1 0,-1 2 1 0,1-1 3 16,-1 0 0-16,3 1 2 0,-3-2 2 0,1 2 1 0,-1 0 1 15,0 0 2-15,-2 0 0 0,3 0 1 0,0 0 0 0,-2 0 2 16,2 0 2-16,-2 0 1 0,0 0 2 0,1 0-3 0,-3 0 0 0,3 0 0 16,-2 0-2-16,2 0 1 0,-2 0 0 0,2 0 1 0,-2 0 0 15,0 0 0-15,2 0 1 0,-2 0 0 0,-1 0 2 0,4 0-1 0,-4 0 0 16,3 0 0-16,-2 0 2 0,2-1-1 0,-2 1 1 0,2 0-1 0,-2 0 1 16,0-2 1-16,2 2-2 0,-2-1 1 0,1 1-1 0,0 0 0 15,0 0-1-15,0 0-1 0,1-2-1 0,0 2-1 0,0-1-2 16,0 1 1-16,-2 0-1 0,3 0-1 0,-1-2 1 0,0 2-2 0,0-2 1 15,-1 2-2-15,2 0 0 0,-2-1-1 0,2 1-1 0,-2 0 1 16,2 0 0-16,-3-1 1 0,4-1-2 0,-2 2 0 0,-1 0-2 0,1-1-1 16,0-1-1-16,-2 2 1 0,3 0 0 0,0 0 0 0,-2-1-2 15,1 1 1-15,0-2-2 0,-2 2 1 0,3 0-2 0,-1 0 1 16,2 0-1-16,-4-1 0 0,2 1 1 0,1 0-1 0,-3-2 0 16,3 2 0-16,0 0-1 0,-2 0 1 0,0-1 1 0,2 1 0 0,-3 0 2 15,0-2 1-15,2 2 0 0,0 0 1 0,-2 0 1 0,2 0 1 0,-2 0 2 16,0 0 1-16,2 0 2 0,0-2 1 0,-2 2-1 0,3 0 2 15,-2-1 1-15,2 1 0 0,-2 0 0 0,0 0 0 0,1-1 0 16,0 1 0-16,-2-1 0 0,3 1 0 0,-1 0-1 0,0-2-1 0,0 2 0 16,0 0-1-16,-2 0 1 0,3-1-1 0,-1 1-2 0,2-2 1 15,-4 2-1-15,2 0 1 0,1 0-2 0,-1 0 0 0,1-2 1 16,1 2-2-16,-3 0-1 0,3 0 0 0,-1 0 0 0,-1 0 1 0,3 0-1 16,0 0-1-16,-2 0 0 0,1 0 0 0,-1 0-1 0,2 0-1 0,-2 0 0 15,2 0 1-15,-1 0 0 0,-1 2 0 0,2-2 0 0,-3 2-2 16,5-1 2-16,-4-1-1 0,-1 2 1 0,3-2 0 0,-3 1 0 15,1 0 0-15,0-1-1 0,-1 0 1 0,1 0 0 0,-1 1 0 0,0-1 0 16,0 0 0-16,-1 0 0 0,2 0 0 0,0 0-1 0,-3 0 0 16,3 0 0-16,-2 0 0 0,2 0-1 0,-1 0 0 0,1 0 0 15,0 0-1-15,1 0 0 0,-1 0-1 0,-1 0 0 0,1 0-1 0,0 0 0 16,-2 0 2-16,1 0-1 0,0-1 2 0,0 1 1 0,-1 0 0 16,1 0-1-16,2 0 4 0,-5 0 1 0,2 0 0 0,0 0 1 0,-2 0 1 15,0 0 0-15,3 0 2 0,-3 0-2 0,1 0 2 0,-1 0-2 16,0 0 1-16,-1 0-1 0,1 0 1 0,1 0-1 0,-3 0 0 15,1 0-1-15,-1 1 0 0,1 1 1 0,0-2-1 0,-1 2 1 0,2-1 0 16,-2-1-1-16,0 2 2 0,1-1-1 0,0-1 1 0,-1 0-1 16,1 2 1-16,0-2-1 0,1 1 1 0,-1-1-1 0,1 0 2 0,1 0-1 15,-3 2-1-15,1-2 1 0,1 1-1 0,1-1 1 0,-3 0-1 16,2 0-1-16,3 0 1 0,-3 0-1 0,0 0 1 0,2 2-2 0,-1-2 0 16,-1 0 0-16,1 0 1 0,-1 0-2 0,-2 0 0 0,1 0-1 15,3 0 1-15,-3 0-1 0,-1 0 1 0,2 0-1 0,1 0-1 0,-3 0 1 16,2 0 1-16,-2 0-1 0,0 0 1 0,1 0-1 0,-2 0 0 15,2 0 1-15,-2 0 0 0,1 0 1 0,2 0-1 0,-4 0-1 16,3 0 0-16,-2 0-1 0,2 0 1 0,-3 0-2 0,4 0 0 0,-4 0 0 16,4 0 0-16,-4-2-1 0,2 2 1 0,0 0 0 0,0 0-1 15,2-1-1-15,0 1 1 0,-4-2-1 0,3 2 0 0,2 0-1 0,-5 0 1 16,3 0-1-16,0 0 1 0,1 0-2 0,-3 0 0 0,2 0-1 16,0 0-1-16,-1 0 0 0,0 0 0 0,2 0 0 0,-2 0-1 15,0 0 1-15,2 0 1 0,-2 0-1 0,1 0 0 0,0 0 1 0,-1 0-1 16,1 0 1-16,-1 0 2 0,2 0 0 0,-2 0 2 0,0 0 1 15,2 0 1-15,-4 2 1 0,2-2 2 0,2 0 0 0,0 0 1 0,-3 0 1 16,2 0 0-16,-1 0 2 0,1 0 0 0,-1 0 0 0,2 0 2 16,-2 0 0-16,0 0-1 0,3 0 0 0,-2 0-1 0,1 0 1 15,0 0-1-15,-1 0-1 0,2 0 2 0,-2 0 0 0,1 0 0 0,0 0-1 16,1 0 0-16,-3 0 0 0,2 0 0 0,-1 0 0 0,1-2 0 16,-1 2-2-16,3 0 1 0,-2 0-2 0,1 0 0 0,-3-1 0 15,4 1-2-15,-3 0 0 0,1 0 0 0,0 0-1 0,0 0 0 0,1 0 1 16,-3 0-1-16,5 0 0 0,-3 0-1 0,1 0 2 0,0 0 0 15,0 0 0-15,-1 0 0 0,0 0 1 0,3 0-1 0,-4 0 1 0,2 0 0 16,-1 0 0-16,3 0 1 0,-3 0-1 0,2 0-1 0,0 0 0 16,0 0-2-16,0 0 0 0,-1 0 0 0,0 0 0 0,2 0 0 0,-3 0-1 15,0 0 0-15,2 0 0 0,-2 0 0 0,1 0-2 0,0 0 1 16,0 0 0-16,-1 0-2 0,1 0 2 0,0 0-1 0,0 0 2 16,-1 0-1-16,1 0-1 0,1 0 1 0,-2 0-2 0,0 0 1 0,-1 0-1 15,2 0 2-15,-3 0-1 0,3 0 0 0,-3 0 1 0,2 0-1 16,3 0 1-16,-4 0-1 0,2 0-1 0,-1 0 1 0,1 0-2 15,1 0 0-15,-1 0 1 0,-2 0-1 0,1 0 0 0,1 0 1 0,2 0-1 16,-2 0 1-16,1 0 0 0,0 0 2 0,0 0 0 0,0 0 2 0,0 0 1 16,0 0 1-16,-2 0 2 0,4 0 0 0,-4 0 0 0,4 0 3 15,0 0 0-15,-2 0 0 0,1 0 2 0,0 0-1 0,-2 0 0 16,3 0-2-16,-1 0 1 0,-2 0 0 0,2 0-1 0,2 0 1 0,-5 0 0 16,4 0 0-16,-2 0 0 0,1 1 0 0,1-1-2 0,-2 0 1 0,4 2-1 15,-5-2 1-15,3 1-1 0,1-1-1 0,-1 2 1 0,-1-1-2 16,5-1-1-16,-4 1 0 0,0-1-1 0,2 2 1 0,-3 0-1 15,5-2 0-15,-3 1-1 0,2 1 0 0,-1-2 1 0,1 1-1 0,-1 1 1 16,2-2-1-16,-1 1 0 0,-1 1 1 0,2-1-1 0,-1 0 0 16,-1 1-1-16,2-1 1 0,-4 1 0 0,2-2-1 0,2 3 0 0,-4-3 1 15,4 2-2-15,-3-2 0 0,0 0 0 0,1 2-1 0,-1-2 1 16,-1 3-1-16,1-3 1 0,-1 0 0 0,1 2-2 0,-2 0 0 16,2-2-1-16,-2 1 0 0,-1-1 0 0,1 2-1 0,1 0 0 15,-2-2 1-15,0 0 0 0,0 0-1 0,0 0 0 0,-2 0 2 0,5 0 0 16,-6 0 1-16,4 0 0 0,-2 0 1 0,0 3 1 0,-1-3 2 15,3 0 1-15,-3 0 0 0,1 0 1 0,-2 0 1 0,1 2 1 0,1-2 0 16,1 0 2-16,-1 0-2 0,-1 0 2 0,2 2 0 0,-2-2 0 16,1 0 1-16,0 1 1 0,2-1-1 0,-2 2 0 0,0-2-1 0,2 2 1 15,-2-2 0-15,1 1-2 0,0-1 1 0,0 0 0 0,0 2-2 16,2-2 1-16,0 0-1 0,-1 0 1 0,-1 1-2 0,0-1 0 16,2 0 2-16,-3 0-1 0,4 0 0 0,-2 0-1 0,-1 0-1 0,0 0 1 15,3 0 0-15,0 0-1 0,-2 0 1 0,1 0-1 0,-1 0 0 16,3 0-1-16,-5 0-1 0,7 0-1 0,-5 0 0 0,2 0 0 0,1 0 0 15,-3 0 0-15,5 0-1 0,-5 0 2 0,2 0-1 0,1 0 0 16,-3 0-1-16,5 0 0 0,-5 0-1 0,3 0 1 0,-1-1 0 0,-2 1-1 16,3 0-1-16,-1-2 0 0,1 2-1 0,-1 0 1 0,-1-1-1 15,1 1 0-15,0 0-2 0,-1 0 0 0,-1-2 0 0,1 2-1 16,2 0 1-16,-3 0-1 0,1 0 0 0,-1 0-1 0,2 0 0 0,-2 0 0 16,-1 0-1-16,0 0 0 0,0 0 1 0,0 0 1 0,-1 0 2 15,-1 0 2-15,2 0 0 0,-2 0 2 0,-2 0 2 0,3 0 1 0,-1 0 1 16,-1 0 2-16,1 0 1 0,3 0 2 0,-5 0 1 0,3 2 0 15,0-2 1-15,-1 1 0 0,1-1-1 0,-1 0 0 0,3 0-1 0,-3 2 1 16,1-2 0-16,-2 0-1 0,2 1 0 0,-1-1-2 0,3 1 1 16,-5-1 0-16,0 0-1 0,3 0 1 0,-1 0-1 0,-1 0 0 15,1 0-2-15,0 0 0 0,-1 1-1 0,0-1 0 0,2 0 0 0,-5 2 1 16,3-2-1-16,-2 0 0 0,0 0-1 0,0 0 1 0,-1 0 0 16,-1 0 0-16,0 0 0 0,3 0 0 0,-5 0 2 0,0 0-1 15,1 0 2-15,-1 0 1 0,0 0 4 0,-1 0 4 0,-2 0 2 0,4 0 3 16,-4 0 2-16,0 0 3 0,0 0 3 0,1 0 1 0,-2 0 2 0,0 0 3 15,-1 0 2-15,-1 0 1 0,0 0 1 0,0 0-1 16,0 0-2-16,0 0-3 0,0 0-2 0,0 0-2 0,0 0-2 0,0 0-3 16,0 0-3-16,0 0-2 0,0 0-4 0,0 0-2 0,0 0-3 15,0 0-2-15,0 0-3 0,0 0-2 0,0 0-1 0,0 0-2 0,0 0-1 16,0 0-1-16,0 0 0 0,2 0 0 0,-2 0 0 0,0 0 1 16,0 0-2-16,0 0 2 0,2 0-1 0,-2 0 1 0,0 0 0 15,0 0 0-15,0 0 2 0,0 0 1 0,0 0 0 0,0 0 1 0,0 0 0 16,0 0 2-16,0 0-2 0,0 0 0 0,1 0 1 0,-1 0 2 15,0 0-1-15,0 0 0 0,0 0 2 0,0 0-1 0,0 0 1 0,0 0 0 16,0 0 1-16,0 0 0 0,0 0-1 0,0 0 2 0,0 0 0 0,0 0 1 16,0 0-2-16,0 0 2 0,0 0 0 0,0 0 0 0,0 0 0 15,0 0 1-15,0 0-1 0,0 0 0 0,0 0 0 0,0 0-1 16,0 0 1-16,0 0 0 0,0 0 0 0,0 0 0 0,0 0-1 16,0 0 1-16,0 0-2 0,0 0 1 0,0 0-1 0,0 0-3 0,0 0-3 15,0 0-10-15,0 0-11 0,0 0-20 0,0 0-22 0,0 0-33 16,0 0-36-16,0 0-57 0,0 0-68 0,-3 0-99 0,0-2-116 0,-5 1-64 15,2 0-39-15,-4-2-18 0</inkml:trace>
  <inkml:trace contextRef="#ctx0" brushRef="#br0" timeOffset="13232.9684">7220 7161 142 0,'0'0'176'0,"0"0"-30"0,0-2-13 0,0 2-6 0,0-1-2 15,0-1-4-15,0 2 1 0,0 0-1 0,0-2-1 0,0 1-6 0,0 1-2 16,0 0-5-16,1 0-5 0,-1 0-6 0,0-1-6 15,0 1-7-15,2 0-8 0,-2 0-6 0,0 0-6 0,0 0-6 0,0 0-5 16,0 0-7-16,0-2-6 0,0 2-4 0,0 0-7 0,0 0-6 0,0 0-6 16,0 0-7-16,0 0-5 0,0 0-5 0,0 0-2 0,0 0-4 15,3 0-1-15,-1 0 0 0,1 0-1 0,0 0 1 0,2 0 0 16,1 0 2-16,2 0-1 0,0-1-1 0,3 1 1 0,0-2 0 0,2 1 0 16,3 1-1-16,1-3-1 0,0 1 0 0,4 1 1 0,0-1 2 15,1-1 3-15,1 2 1 0,2-1 2 0,2-1 1 0,-1 0 2 0,1 0 2 16,3 0 1-16,0 0 1 0,0 1 2 0,2-1 3 0,1-1 2 15,1 3 1-15,1-3-2 0,0 4 1 0,1-4-3 0,1 3-1 0,-1-1-2 16,2 1 0-16,0-3-3 0,0 4 1 0,0-1-2 0,1-1 0 16,-1 2-2-16,0 0 0 0,-1 0-1 0,0 0-1 0,1 0-1 15,-1 0-2-15,-1 0 0 0,2 0-2 0,-3 0-2 0,1 0-2 0,-1 2 0 16,1-1 3-16,-1-1 0 0,-1 2 1 0,1 0 2 0,0-2 1 16,-2 1 1-16,1-1 3 0,-1 3 1 0,0-2 4 0,0 2 1 15,-3 0 1-15,2-2 3 0,1 0 2 0,-3 1 0 0,0 1 0 0,0-1-2 16,0-2 0-16,-1 2-2 0,1 1-1 0,0-1-1 0,-2-1-3 15,2 2 1-15,-3-1-1 0,3-1 0 0,0 2-1 0,-1-1 1 0,1-1-1 16,0 2 1-16,-2-1-1 0,2-1 1 0,0-1-2 0,0 2 1 16,0-2-2-16,0 0-1 0,0 0-2 0,0 0 0 0,2 0-3 0,-2 0 0 15,0-2-3-15,0 2-2 0,0-1-1 0,0-1-1 0,0-1 0 16,0 2 0-16,-1-1 4 0,-1-1 0 0,2 2 1 0,-3-1 2 16,1 1 3-16,-2-1 2 0,1 1 1 0,0-1 2 0,-2 2 3 0,0 0 1 15,0-3 2-15,-1 3 0 0,-2-2 2 0,3 2-2 0,-3 0-1 0,-1-2 0 16,1 2-1-16,0 0-2 0,-1 0 0 0,-2 0 0 0,1 0-1 15,0 0 1-15,-2 0-2 0,1 0 1 0,-1 0-1 0,-1 0 0 16,2 0-1-16,-1 0-1 0,0 0 2 0,0 0-1 0,1 0 0 0,1 0 1 16,-2 0-2-16,2 0 0 0,-2 0-1 0,4 0 1 0,-2 0-1 15,-2 0-1-15,4 0 0 0,-2 0 0 0,1 0-1 0,0 2-1 16,1-2 1-16,-3 0-1 0,3 0-1 0,0 2-1 0,0-2 1 0,-3 3 0 16,3-3-2-16,-2 0-1 0,1 2 1 0,1-1-2 0,-3-1 0 15,2 2 1-15,-1-1-1 0,2-1-1 0,-4 2-1 0,4-1 0 0,-2-1 0 16,0 2 0-16,0-1 1 0,1-1 0 0,-2 2 3 0,1-1 0 15,1-1 3-15,-2 2 1 0,1-1 2 0,-1-1 1 0,0 2 1 0,2-1 2 16,-1-1 1-16,-1 2 1 0,0-2 4 0,3 1 0 0,-3 1 0 16,2-2 1-16,-1 1 0 0,0 1-1 0,0-2-1 0,2 1-1 15,-3-1 0-15,3 0 0 0,0 0 0 0,-1 0 0 0,-1 0 0 0,2 0-2 16,-1 0 0-16,1 0-3 0,0 0 1 0,2 0-2 0,-3 0 0 16,2 0 1-16,1 0-2 0,0 0 0 0,-2 0 0 0,3 0 0 15,-1 0-4-15,1 0 1 0,-1 0-1 0,2 0 0 0,-3 0 0 0,4 0-1 16,-2 2 0-16,0-2 0 0,2 1-2 0,-2-1-1 0,-1 1 1 15,2 1-2-15,0-2 0 0,0 2-1 0,-1-1-1 0,0-1 0 0,-2 2-1 16,3 0-1-16,-2 0 0 0,1-1 1 0,-1 3 1 0,1-3 2 16,1 1 2-16,-1-1 2 0,0 3 2 0,0-4 1 0,0 3 2 0,0-2 3 15,1 2 0-15,0-1 3 0,-1-1 1 0,0 1 2 0,0 0 3 16,1 1-2-16,2-3 1 0,-2 3-2 0,0-1-1 0,0-1-1 16,0 2 0-16,0-1 0 0,-1-1-2 0,2 2-2 0,-2-1 1 0,1-1-1 15,0 2-1-15,1-1-1 0,0-1 1 0,-3 1-2 0,5-2 0 16,-4 1 1-16,2 1-2 0,-1-2 0 0,1 1-2 0,2 1 0 15,-3-2-2-15,1 1 0 0,1-1 0 0,-2 0-2 0,3 0-1 0,-2 0 1 16,1 0-2-16,0 0-1 0,-1 0-1 0,0 0-1 0,1 0-1 0,-1 0 0 16,2 0-1-16,-4 0 2 0,5 0 2 0,-3 0 3 0,2 0 0 15,-1 0 3-15,2 0 1 0,-2 0 3 0,1 0 1 0,-1 0 2 16,1 0 1-16,-1 0 1 0,2 1 4 0,0-1 1 0,0 2 0 0,0-2 0 16,-1 0-1-16,2 0 0 0,-1 0-1 0,0 0-1 0,2 0 0 15,-2 0-1-15,2 0-1 0,-1 0-2 0,3 0 0 0,-4 0-2 0,1 0 0 16,2 0-1-16,-1 0-2 0,-2 0 0 0,0 0 0 0,2 0-1 15,-4 0-3-15,2 0 1 0,0 0-2 0,-3 0 0 0,1 0-2 16,1 0-1-16,-4 0 0 0,3 0-1 0,-5 0 0 0,4 0-1 0,-4 0 0 16,3 0-1-16,-3 0-2 0,0 0 2 0,0 2 0 0,-1-2 1 15,2 1 0-15,-3-1 2 0,1 2 1 0,-2-2 3 0,1 0 1 0,-1 2 3 16,1-2 3-16,-2 0 0 0,2 2 1 0,0-2 2 0,-3 0 1 16,1 1 1-16,1-1 1 0,-2 0 1 0,1 0 0 0,-1 0 0 15,0 0-1-15,-1 0-1 0,1 0 0 0,-1 0 0 0,-1 0-2 0,3 0 1 16,-3 0 0-16,1 0 0 0,1 0-1 0,-4 0 0 0,3-1-1 15,-1-1-1-15,0 2 1 0,0-2-2 0,-1 2 0 0,2 0 1 0,0-2-1 16,-1 2 0-16,1-1 0 0,-1-1-1 0,1 2-1 0,2-2 0 16,-3 1 0-16,3 0-1 0,-1-2 1 0,0 1 1 0,1 1-4 0,-3-2 2 15,3 1 0-15,-1 1-1 0,-1-1 0 0,0 1 0 0,1-1 0 16,-4-1-1-16,5 2 1 0,-2-1-1 0,-3-1 0 0,4 2-1 16,-4-1-1-16,3-1 1 0,-1 3 0 0,-2-3-2 0,2 1 1 0,-2 0-1 15,1 1 1-15,0-1-1 0,-2-1 0 0,1 3-1 0,1-1-1 16,-1-2 0-16,-2 3 1 0,1-3-1 0,3 2 0 0,-3 1-1 15,1-1 2-15,0-1-2 0,0 2 1 0,-3-1-1 0,2 1 0 0,1-2-1 16,-3 0 0-16,3 2 0 0,-1-1 0 0,0-1 1 0,-2 2 2 0,0 0 0 16,1 0 3-16,0 0-1 0,0 0 2 0,-1 0 0 0,1 0 2 15,0 0 1-15,-1 0 0 0,0 0 1 0,2 0 2 0,-2 0 0 16,1 0 2-16,0 0 0 0,-3 0 0 0,4 2 0 0,-4-2-2 0,4 1 2 16,-2-1-1-16,0 0 1 0,1 0 0 0,0 0-1 0,-3 0 1 15,4 2 0-15,-2-2 0 0,0 0 0 0,0 0 0 0,-1 0-1 0,-1 0 0 16,3 2-1-16,-2-2 1 0,1 0-2 0,0 0 0 0,0 0 1 15,0 0-1-15,-1 0 1 0,-1 0-1 0,4 0 0 0,-4 0 0 0,1 0-1 16,2 0 0-16,-2 0 0 0,1 0 1 0,0 0-1 0,-1 0 0 16,-1 0 0-16,4 0 1 0,-4 0-1 0,3 0 0 0,-2 0-1 15,3 0 0-15,-1 0 0 0,-2 0 2 0,3 0-2 0,-1 0 0 16,0 0 0-16,2 0 0 0,-2-2-1 0,0 2 0 0,2 0-1 0,-3 0 1 16,3 0-1-16,-3 0 1 0,2 0 0 0,1 0-1 0,-3 0 0 15,3 0 0-15,-3 0-1 0,3 0 1 0,-1 0 0 0,-2 0 0 0,3 0 0 16,-1 0 0-16,0 0 0 0,-1 0-2 0,2 0 1 0,-2 0 0 15,1 0 0-15,0 0-1 0,-3 0 1 0,2 0 0 0,0 0 0 0,-1 0-1 16,0 0 1-16,-2 0 0 0,3 0-1 0,-2 0-1 0,0 0 2 16,-2 0 0-16,3 0-1 0,-2 0 1 0,1 0-1 0,-1 0 1 0,1 0-1 15,-2 0 1-15,0 0-1 0,3 0-1 0,-5 0 1 0,2 0 1 16,1 0-1-16,-1 0 2 0,0 0-1 0,-1-2 0 0,-1 2 0 16,3 0-1-16,-2 0 1 0,-1 0-1 0,2 0-1 0,1 0 1 15,-4-1 1-15,3 1-2 0,-1 0 1 0,0-2-2 0,1 2 1 0,0 0-1 16,-3 0 0-16,4 0-1 0,-2 0 1 0,-1 0-1 0,2 0-1 0,0 0 0 15,-4 0 2-15,4 0-1 0,-3 0 1 0,2 0-1 0,0 0 1 16,1 0 2-16,-1 0 0 0,-1 0 0 0,2 0 2 0,0 2 2 0,-2-1 1 16,1-1 0-16,2 0 1 0,-3 2 3 0,0-2-1 0,3 2 1 15,-3-2 0-15,3 0-1 0,-2 0 1 0,1 0-2 0,-2 1 2 16,1-1 0-16,2 0-1 0,0 0 2 0,0 0-1 0,-1 0-1 0,0 0 1 16,0 0 0-16,2 0-2 0,-2 0 2 0,-2 0-1 0,2 0 0 0,1 0-1 15,-2 0 2-15,1 0 0 0,-2 0-2 0,3 0 1 16,-2 0-1-16,-1 0-1 0,2 0 1 0,1 0-2 0,-4 0 0 0,2 0 1 15,-1 0-1-15,0 0 0 0,0 0 0 0,1 0 1 0,-1 0-2 0,-1 0 0 16,0 0-1-16,1 0 0 0,-2 0-1 0,1 0 1 0,0 0 0 16,2 0 0-16,-3 0 0 0,2 0 0 0,1 0 1 0,-2 0-1 15,1 0 1-15,0 0 0 0,0 0 1 0,1 0 1 0,-1 0-1 16,1 0 0-16,-1 0 1 0,2 0 0 0,-4 0 0 0,4 0 0 0,1 0 1 16,-2 0-1-16,-1 0-1 0,2 0 1 0,1 0-1 0,0 0 0 15,-1 0 2-15,0 0-2 0,1 0 0 0,-1 0-1 0,0 0 0 0,2 0-1 16,-3 0 0-16,1 0 0 0,2 0 0 0,0 0 0 0,0 0 0 15,-2 0 0-15,2 0 0 0,1 0-1 0,-3 0 0 0,1 0 0 16,4 0 1-16,-4 0 0 0,1 0 0 0,2 0 0 0,-2 0 0 0,1 0 0 16,-2 0 0-16,4 0-1 0,-1 0 1 0,-2 2-1 0,1-1 0 0,3-1-1 15,-4 1 0-15,0 2 0 0,0-3 0 0,2 0-1 0,-2 3 1 16,2-3 0-16,-3 1 0 0,4-1-1 0,-5 1 1 0,1 1 0 0,-1-2 0 16,3 2 1-16,-1-1-2 0,-1-1 2 0,0 2 0 0,-1-2 0 15,1 0-1-15,0 2 1 0,-1-2-1 0,0 0 1 0,0 0 0 16,1 3 0-16,1-3 1 0,-4 0-1 0,3 0 0 0,-2 0 0 15,1 0 0-15,-2 0-1 0,2 0 1 0,0 0-1 0,0 0 1 0,-2 0-1 16,1 0-1-16,2 2 0 0,-1-2 0 0,-4 1-1 0,3-1 1 0,0 0 0 16,0 0-1-16,-1 0 1 0,2 0-1 0,0 0 1 0,-2 0 0 15,1 0-1-15,-1 0 1 0,2 0 0 0,0 2 0 0,0-2 1 16,-2 0 1-16,1 0 0 0,0 0-1 0,1 0 0 0,-1 0 1 0,1 0-1 16,-1 0 0-16,1 0 0 0,-1 0-1 0,-1 0 0 0,3 0 0 15,-1 0 0-15,0 0 2 0,0 0 0 0,1 0 1 0,-1 0 0 0,0 0 0 16,2-2 1-16,-2 2 0 0,0 0 2 0,0 0 0 0,1 0 0 15,0 0 2-15,0-1-1 0,-1 1 2 0,1 0 0 0,0 0-2 0,1 0 1 16,-1 0-1-16,1 0 1 0,-1 0-1 0,2 0 2 0,0 0-2 16,-1 0 1-16,1 0-1 0,0 0 1 0,-1 0-1 0,0 0 1 15,0 0 0-15,4 0 1 0,-3 0 0 0,1 0-1 0,-2 0 0 0,3 0-1 16,-2 0 1-16,0 0-2 0,0 0 2 0,3 0-1 0,-2 0-1 16,-3 0 2-16,5 0-2 0,-1 0 2 0,-1 0-2 0,1 0 1 0,0 0-1 15,-1 0 0-15,1 0 1 0,1-2-1 0,1 2 0 0,-1 0 1 16,0 0-2-16,2-3 1 0,-2 3 0 0,0-2-1 0,2 2 0 15,1 0 0-15,-1-2 0 0,0 2-1 0,-2-1 0 0,4-1 0 0,-2 2 0 16,1-2 0-16,1 1-2 0,-3 0 0 0,2-2 0 0,-1 3 0 16,1-3-2-16,1 2 2 0,-2 1-1 0,-2-1 0 0,3-1 0 0,-1 2-1 15,0-1 1-15,0 1-1 0,0-2-1 0,-3 0 1 0,4 2 0 16,-4-1-1-16,0-1 0 0,2 2-1 0,-1-2 1 0,-1 2-1 16,2 0 1-16,-2-2-1 0,0 2 1 0,1-1-2 0,-3-1 0 0,3 2 1 15,-1-2 0-15,1 1 0 0,-1 1 0 0,-2-1 1 0,5 1-1 16,-3-3 1-16,-1 1-2 0,-1 1 0 0,5-1 1 0,-3 1-1 15,-2-1 1-15,3 1 0 0,-1-1 2 0,-1 2-1 0,1-3 2 0,-1 3 1 16,1-1 1-16,-2-1 0 0,3 2 1 0,-1-1 0 0,-1-1 1 0,0 2 1 16,1-1 0-16,-3-1 0 0,2 2 2 0,1 0-1 0,-3 0 0 15,1 0-1-15,2 0-1 0,0 0 2 0,-4 0-2 0,2 0 1 0,-1 2 1 16,2-1-1-16,-2-1 1 0,-1 2-1 0,4-1 0 0,-5-1 1 16,1 2-1-16,4-1 2 0,-4-1-1 0,1 2 1 0,2-1-1 15,-2 1-1-15,0-1 1 0,0 1 0 0,2-1 1 0,-3 1 0 0,3-1 1 16,-2 1-1-16,3-2-2 0,-1 1 0 0,0 1 1 0,-2-2-1 15,3 1 0-15,0-1 1 0,-1 1-1 0,1 1 2 0,1-2-2 0,-1 0 0 16,3 0 1-16,-2 0-2 0,2 0 0 0,-2 0-1 0,3 0 2 16,-1 0-2-16,2 0 1 0,-2 0-1 0,1 0 0 0,1 0-1 15,-1 0 0-15,1 0-1 0,-1 0 0 0,1 0 0 0,0 0 0 0,-1 0 0 16,3 0-2-16,-3 0 0 0,1 0 1 0,0 0 0 0,-1 0-2 16,4 0 0-16,-5 0-1 0,2 0 1 0,0 0-2 0,-1 0 0 15,4 0 0-15,-5 0-2 0,2 0 0 0,0 0 1 0,-1 0-1 0,-1 0 0 16,2 0 1-16,-2 2-1 0,2-1-1 0,0-1 0 0,-4 2 0 0,5-2 0 15,-3 0 2-15,1 2 1 0,-1-2 2 0,1 3 0 0,2-3 3 16,-3 4 1-16,1-3 1 0,-1-1 2 0,2 3 0 0,-1-3 2 16,0 4 0-16,0-4 3 0,0 3 0 0,0-3 1 0,1 1 1 0,-1-1 0 15,-1 1-1-15,3 1 0 0,-2-2-1 0,2 2 0 0,0-1 0 16,-1-1 0-16,2 2 0 0,0-2-1 0,0 0 1 0,0 0-1 0,0 0 0 16,1 0-2-16,1 0 0 0,-1 0-1 0,1 0 1 0,0 0-2 15,2 0 0-15,-1 0-1 0,0 0 0 0,0 2-1 0,3-2 0 0,-3 0-2 16,4 0 1-16,-3 3-1 0,1-3-1 0,2 0-2 0,-3 0 2 15,2 2-1-15,-2-1-2 0,0-1 1 0,0 2-1 0,1-1 1 16,-1-1-2-16,2 2-1 0,0-1 1 0,-4-1-2 0,3 2 0 0,-1-1-1 16,1-1 0-16,-1 2-1 0,3-1 0 0,-2-1 0 0,0 2 1 15,2-1 2-15,-2-1 1 0,1 2 3 0,-2-1 1 0,3-1 3 16,-2 2 1-16,2-2 2 0,-1 1 2 0,0 1 2 0,0-2 1 0,0 1 2 16,1 1 3-16,1-2-1 0,-1 1 0 0,2 1-2 0,-3-2 0 15,1 0-1-15,3 0-1 0,-1 0-1 0,-1 1-1 0,2-1-2 0,-1 0 0 16,2 0-2-16,-1 0 1 0,2 0-2 0,-2 0-1 0,2 1-2 15,-2-1 0-15,0 2 0 0,1-2-2 0,-1 0 0 0,-1 2 0 0,1-1-1 16,0-1 0-16,-5 0-2 0,4 0 1 0,-1 2-2 0,-2-2 0 16,0 0-1-16,1 0 0 0,-2 0-1 0,0 0 0 0,1 0 0 0,-1 2-1 15,-1-2 0-15,1 0 1 0,-1 2 1 0,-2-1 3 0,2-1 1 16,0 0 2-16,-2 0 1 0,0 2 2 0,0-2 0 0,2 2 2 16,-2-2 2-16,-1 0 1 0,-1 0 1 0,2 0 4 0,-3 0-1 0,3 1 0 15,0-1-1-15,0 0-1 0,-3 0 0 0,2 0-2 0,-1 0 1 16,0 0 0-16,0 0 0 0,-1 0-1 0,2 0 0 0,-3 0 0 0,2 0-2 15,-2 0-1-15,4 0 1 0,-4 0-1 0,2 0 1 0,-1 0-2 16,1 0 0-16,1 0 0 0,-2 0-1 0,1 0 1 0,0 0-1 16,0 0-1-16,0-1-1 0,0 1-1 0,0 0 1 0,0-2 0 0,-2 2 0 15,0-2 0-15,4 2-1 0,-3 0-1 0,0 0 1 0,2 0 0 16,-3-1-1-16,2 1-1 0,-2-2 0 0,3 2-1 0,-4-2 1 0,4 2-1 16,-3 0 1-16,0-2-1 0,3 2 0 0,-4-1-1 0,4-1-1 15,-3 2 0-15,2-2 1 0,-1 1-2 0,-2 1 0 0,2-1-1 0,-2 1 0 16,3-2-1-16,-3 1 1 0,0-1 1 0,2 1 1 0,-2 1 2 15,3-2 1-15,-3 1 2 0,0 1 1 0,2-2 1 0,-3 2 1 16,5-1 1-16,-4-1 2 0,1 2 1 0,0-1 1 0,-2-1 2 0,5 2-2 16,-6 0 1-16,5 0 0 0,-3 0 0 0,0 0-1 0,2 0 1 0,-2 0 0 15,3 0-1-15,-3 0 0 0,1 2 0 0,2-1 0 0,-1-1-1 16,0 0 1-16,1 0-1 0,1 2 1 0,0-2 0 0,1 0-2 16,-2 0 1-16,1 0-2 0,3 1 0 0,-1-1 0 0,1 0-2 15,-1 0 0-15,-2 0-1 0,4 2-1 0,-1-2 0 0,1 0 0 0,-2 1-2 16,0 1 1-16,-1-2-1 0,3 1-1 0,-4 1 1 0,5-2-2 15,-4 1 1-15,0 1-1 0,-2-2 1 0,4 1-2 0,-4-1 1 16,2 1-1-16,-1-1-1 0,0 2 1 0,-1-2-1 0,-1 2-1 0,2-2-1 16,-4 1-1-16,2-1 0 0,0 0-2 0,-1 0 1 0,0 2-1 0,1-2 1 15,-3 0 0-15,1 0 1 0,0 0 1 0,0 0 1 0,-1 0 2 16,3 0 0-16,-3 0 0 0,1 0 3 0,-3 0 2 0,3 0 0 16,1 0 2-16,-2 0 2 0,1 0 1 0,1 0-1 0,-1 0 2 0,-1 0-1 15,1 0-1-15,-1 0 1 0,3 0-2 0,-2 0 0 0,1 2 1 16,0-2-1-16,-1 2 0 0,3-1-1 0,-1-1 0 0,0 2-1 15,0 0-1-15,1-2 0 0,-2 1-1 0,2-1-2 0,-1 2 1 0,2-1 0 0,-1-1 0 16,0 1 1-16,1 2-1 0,-2-3-1 0,2 0 0 0,0 3 1 16,1-3-2-16,-5 1 1 0,4-1-1 0,1 1 2 0,-5 1-1 15,4-2 1-15,-3 2 0 0,2-1 0 0,-2-1 1 0,0 0 0 16,-1 0 0-16,2 0-1 0,-1 0 1 0,-1 0 0 0,-1 0 0 0,1 0-1 16,0-1 1-16,1-1 0 0,-2 2 0 0,0-2-1 0,-1 1 1 15,0 0-1-15,0-2-1 0,0 3 1 0,-1-4 0 0,-1 3-1 16,2-1 1-16,-4 1-2 0,2-3 1 0,0 3-2 0,-1-1-7 0,2 0-11 15,-2 2-19-15,-1 0-24 0,1-2-42 0,-1-1-52 0,2 0-92 0,-4 2-113 16,3-2-69-16,-3 0-49 0,-1 0-26 0</inkml:trace>
  <inkml:trace contextRef="#ctx0" brushRef="#br0" timeOffset="19270.0444">5175 8793 22 0,'0'-13'657'0,"0"3"12"15,0-4 17-15,0 4-9 0,0 0-18 0,0 0-119 0,0 3-168 0,0-2-95 16,0 4-60-16,0-2-31 0,0 4-21 0,0-2-16 0,0 1-15 16,0 1-21-16,0 1-20 0,0 2-27 0,0 0-27 0,0 0-22 15,0 0-21-15,0 0-15 0,0 4-13 0,0 1-5 0,0 0-5 16,0 0-2-16,2 2 2 0,-2 2 1 0,0 1 6 0,0 3 5 0,0 1 3 15,0 3 6-15,-2 0 5 0,2 1 1 0,-2 1-2 0,1 1-7 0,-1 2-14 16,-1-2-12-16,0 4-15 0,-1 1-18 0,1-1-19 0,-2 2-26 16,0-1-31-16,1 1-35 0,-1 1-39 0,2-2-47 0,2 1-51 15,-1-2-90-15,2 0-110 0,0-2-61 0,0 0-35 0,3 0-11 0,0-4 4 16</inkml:trace>
  <inkml:trace contextRef="#ctx0" brushRef="#br0" timeOffset="19599.6867">5516 8903 347 0,'-3'-9'637'15,"-2"4"0"-15,-1 0-2 0,1 2-1 0,0 0-117 0,0 1-175 0,1 1-122 16,-2 1-98-16,1 1-55 0,-2 3-36 0,1 0-19 0,0 1-12 16,-2 4-5-16,3-1-3 0,-1 1 0 0,-1 6-1 0,1-2 0 15,0 2 0-15,1 1 2 0,0 0 3 0,2 2 2 0,0 0 3 16,1 0 1-16,1 1 2 0,1 0 1 0,0-1-2 0,1 0-4 0,1-1-4 15,1 1-6-15,0-3-4 0,1-2-4 0,-1 0-4 0,3-1-2 16,0 0-2-16,-1-2-1 0,0-1-1 0,1-2 1 0,-1-2 1 0,3-1 3 16,-2-1 5-16,0-3 4 0,1 0 5 0,2-1 6 0,-3-3 5 15,1-1 6-15,1-1 5 0,1-3 7 0,-3 0 5 0,1-3 2 0,-1-2 2 16,1-1-1-16,-1 0-1 0,-3-3-2 0,3 1 0 0,-4-3 1 16,0 0 3-16,-2-1 2 0,0 0 1 0,-2 2-4 0,0-1-5 15,-1 0-4-15,-2 3-5 0,-1-1-8 0,2 3-7 0,-3 0-12 0,1 3-15 16,-1 0-21-16,-2 2-25 0,1 3-32 0,0 1-35 0,0 2-42 15,-1 2-43-15,1 2-76 0,-2 2-92 0,1 2-76 0,1 4-71 0,0 0-39 16,0 4-22-16</inkml:trace>
  <inkml:trace contextRef="#ctx0" brushRef="#br0" timeOffset="19789.8615">5936 9203 66 0,'3'0'696'0,"1"0"6"0,-3 0 7 0,-1 0 4 16,0 0 1-16,0 0-119 0,0 0-178 0,2 0-136 0,-2 3-113 0,0-3-65 16,0 2-40-16,0 1-19 0,0 1-11 0,0 3-17 0,-2-1-22 15,2 3-30-15,-3 1-36 0,1 2-47 0,-1 2-51 0,-3 3-75 16,3 0-89-16,-2 2-113 0,-1 3-125 0,1-2-64 0,-1 3-38 0,0 0-20 16,1 1-13-16</inkml:trace>
  <inkml:trace contextRef="#ctx0" brushRef="#br0" timeOffset="20583.1398">6596 8816 581 0,'-2'-7'621'0,"-1"-1"11"0,3 3 11 0,-2 0-104 0,2-1-160 0,0 2-107 16,0 0-80-16,0 0-44 0,0 1-30 0,2 1-18 0,-2-1-14 15,3 1-16-15,-1 2-13 0,-1-2-18 0,3 2-16 0,1 2-16 16,-1-2-13-16,0 2-11 0,3 3-9 0,-1-3-6 0,-1 3-4 16,4-1 0-16,-2 2 2 0,-1 1-1 0,2 0 2 0,0 3 2 0,-3 0-1 15,-1 2 2-15,-2 2-1 0,1-1 2 0,-3 1 1 0,0 1 2 0,-3-1 4 16,0 2 2-16,-2 0 4 0,-3 0 2 0,-1 1 4 0,-1 0 5 15,-1 0 7-15,-3-3 3 0,1 1 5 0,1 2 4 0,-1-4 2 16,-1 1 0-16,1-1 1 0,3-1 0 0,-2-1-1 0,4-1 0 16,0 0-2-16,3-3-1 0,-1 0-3 0,1 1-1 0,4-4-1 0,-1 2 0 15,2-1 1-15,2-2 1 0,1 1 2 0,2-1 0 0,4 0 1 0,1 0-5 16,1-1-5-16,4 1-9 0,4-3-8 0,1 0-11 0,3 0-11 16,2-3-12-16,2 1-12 0,1-2-11 0,3-1-12 0,0-1-9 15,-1-1-10-15,2 0-4 0,-1-3-4 0,-1 0 4 0,1-1 4 0,-3 1 11 16,-4-1 15-16,1-1 18 0,-1 1 22 0,-2 0 24 0,-6-2 24 0,3 1 24 15,-6 2 27-15,-1 0 23 0,-1-1 22 0,-3 3 19 0,0-2 17 16,-3 1 16-16,-2 1 15 0,-2 1 7 0,1 0 4 0,0 2-4 16,-2-1-7-16,-2 2-13 0,0-1-14 0,1 2-16 0,-2 0-20 0,-1 0-18 15,1 1-19-15,-1 1-19 0,-1 1-16 0,2 1-19 0,-4 1-16 16,3 1-12-16,-1 3-8 0,-1-1-4 0,-1 2-3 0,1 1-1 16,1 1-1-16,0 1 2 0,-2 2 2 0,2 0 1 0,0 2 2 0,2 1 2 15,0-2 3-15,1 3 0 0,0 0 2 0,1-1 0 0,1 0 0 16,1 0-2-16,1-1-4 0,1 1-3 0,1-1-5 0,0-2-4 0,1-2-3 15,1 2-5-15,0-2-3 0,1-1-1 0,-1-1-3 0,1-3 0 16,2 1 2-16,-1-1 0 0,2-2 0 0,-1-3 1 0,-1 0 5 16,0 0 5-16,0-3 5 0,1-2 6 0,-1-1 4 0,0 1 6 0,-1-5 4 15,0 0 3-15,-2-1 3 0,1-2 1 0,-3 1-1 0,1-2-1 16,-3-2 0-16,1 0-2 0,-2 2-3 0,-2-3-1 0,1 1-3 0,-3 0-5 16,1 0-5-16,-2 3-9 0,2-1-14 0,-2 2-19 0,0 2-22 15,0 0-29-15,0 1-33 0,0 2-40 0,2 1-42 0,-2 2-58 0,2 1-64 16,-3 3-84-16,6 0-95 0,-2 0-53 0,2 5-30 0,0 0-9 15</inkml:trace>
  <inkml:trace contextRef="#ctx0" brushRef="#br0" timeOffset="20764.8476">7655 9135 509 0,'0'0'667'0,"0"0"5"0,-2 1 3 0,2 1 3 16,-3 0-117-16,1-2-181 0,1 4-127 0,-3-1-99 0,1 2-57 15,0-2-35-15,-3 2-16 0,3 1-8 0,-2 2-4 0,2 2-4 0,-2 0-11 16,2 2-14-16,-2 5-23 0,-1 1-26 0,1 0-33 0,-1 4-38 16,1 3-54-16,2-1-62 0,0 2-118 0,-1 3-144 0,0 0-87 15,1 0-54-15,1 2-30 0,-1-2-17 0,1-1-4 0</inkml:trace>
  <inkml:trace contextRef="#ctx0" brushRef="#br0" timeOffset="21249.3391">8276 8890 261 0,'-6'-4'594'0,"1"-1"12"16,3 2 15-16,-1-1-95 0,0 1-145 0,1 1-96 0,-1-1-66 15,3 0-42-15,-2 2-28 0,2-1-17 0,0 2-13 0,0 0-13 16,0 0-14-16,0 0-19 0,0 0-20 0,0 0-19 0,0 0-19 0,0 0-15 15,2 0-12-15,0 2-9 0,-1-1-6 0,4 2-5 0,-2 0-2 16,2 0-1-16,1 1 1 0,0 3 0 0,1 0 1 0,-1 2 5 0,2 0 6 16,3 2 4-16,-3 1 5 0,2 0 3 0,-1 0 3 0,2 1 3 15,-1 0 2-15,0 3 0 0,0 0 4 0,-2-1 0 0,3 1 1 16,-1 0 2-16,-2 2 1 0,1-2 1 0,-1-1-1 0,0 2-1 0,-2 0-1 16,-1-3-1-16,1 3 2 0,-1-5-2 0,-2 5 0 0,0-5 2 0,-1 3-1 15,-2-4 2-15,0 1 2 0,0-1 2 0,-2-1 1 0,-1 1 3 16,0-3 2-16,-2 2 3 0,-1-3 2 0,-2 1 0 0,0-2 0 15,-2 0-8-15,0-2-6 0,-2 1-16 0,-3-3-19 0,0 0-25 0,0-1-29 16,-3-1-40-16,1-3-44 0,-1 1-101 0,-2-3-127 0,0-1-90 16,0-3-76-16,1-2-38 0,-1 0-25 0,2-5-10 0</inkml:trace>
  <inkml:trace contextRef="#ctx0" brushRef="#br0" timeOffset="21406.1643">8435 8791 408 0,'10'-6'633'0,"-2"1"10"0,1 0 7 0,-1 0-74 16,-1 0-116-16,2 0-112 0,-3 1-109 0,2 1-68 0,0-1-47 0,1-1-35 16,1 2-26-16,-2 1-30 0,4-1-31 0,-2 0-38 0,3 1-41 15,1-1-49-15,0 1-54 0,4 2-67 0,-2-2-74 0,2 2-97 0,1-2-110 16,-3 2-60-16,5 0-37 0,-4 2-13 0,2-1-2 0</inkml:trace>
  <inkml:trace contextRef="#ctx0" brushRef="#br0" timeOffset="21598.6188">8941 9091 63 0,'-3'10'563'0,"0"-2"5"16,0-1 3-16,0 1 0 0,1-1-121 0,-1 2-183 0,1-1-105 16,-1 0-68-16,3 1-31 0,-2 0-15 0,2 0-5 0,-1 2 4 0,1 1 0 15,0 2-1-15,0 1-2 0,0 0-4 0,0 1-7 0,0 3-9 16,0 2-22-16,0-1-27 0,-2 2-40 0,2 2-48 0,-1-2-90 15,-1 2-113-15,2 1-100 0,-3-2-91 0,2 1-49 0,-1-1-29 0,2-1-17 16</inkml:trace>
  <inkml:trace contextRef="#ctx0" brushRef="#br0" timeOffset="22134.073">9899 8903 542 0,'-5'-9'657'0,"-1"1"-11"16,3 0-2-16,-2 2-105 0,2 0-159 0,0-2-111 0,3 3-91 0,0-1-50 16,0-1-32-16,3 2-17 0,-1 1-12 0,2-3-7 0,1 2-7 15,1 1-8-15,1 0-9 0,1-1-13 0,3 2-10 0,-2-1-12 16,3 1-11-16,1 1-7 0,0-1-5 0,1 2-2 0,-1-1-2 0,1 2 1 16,-1 0 0-16,2 2 0 0,-2-1 1 0,-1 2-1 0,0-1-1 0,-1 2 0 15,-3 1 0-15,1-1-1 0,-1 2-1 0,-3 0-1 16,0 1 0-16,-2 1-1 0,2 0 1 0,-4 1 2 0,-1 0 1 0,-1 0 2 15,-4 1 2-15,2 0 4 0,-2 2 2 0,0-2 3 0,1 2 2 0,-3 0 3 16,1 0 1-16,0-2 3 0,1 2 1 0,-1-2 4 0,2 3 3 0,-1-1 1 16,1 0 3-16,3-2 2 0,-1 2 3 0,2 1 0 0,0-3 1 15,3 2 0-15,1 0 0 0,0 0-2 0,1-2 0 0,1 0-5 16,0 2-4-16,2-3-6 0,0 3-3 0,0-2-6 0,0 0-4 16,3-1-7-16,-3 1-5 0,0 0-5 0,1-1-4 0,-3-1-3 0,1 1-4 15,-1-3 0-15,-2 2 0 0,-3-2 2 0,1 0 5 0,-4 0 5 16,1 0 2-16,-3 0 6 0,-4 1 2 0,0-4 3 0,-1 2 2 0,-2-1 2 15,-5 3 1-15,3-4-3 0,-4 2-4 0,1-3-12 0,-1 1-14 0,1 0-23 16,0 0-28-16,0-3-40 0,2 0-47 0,0-3-95 0,0 0-121 16,4 0-72-16,2-1-45 0,0-1-25 0</inkml:trace>
  <inkml:trace contextRef="#ctx0" brushRef="#br0" timeOffset="22315.6338">10677 9218 250 0,'3'5'571'0,"-2"2"4"0,-1-2 1 0,0 3 0 16,-3-2-124-16,-2 1-185 0,1 1-105 0,-1 1-68 0,-1-1-32 15,-1 1-18-15,1 4-5 0,-3-3 2 0,4 1-3 0,-1 1-2 0,-1 1-15 16,2 3-22-16,-2-1-30 0,4-1-37 0,-1 3-49 0,4 0-55 16,0-2-107-16,0 4-133 0,0-3-79 0,2 0-55 0,1 0-29 15,3-1-17-15</inkml:trace>
  <inkml:trace contextRef="#ctx0" brushRef="#br0" timeOffset="22681.8534">11331 8815 147 0,'-1'-6'625'0,"-1"0"-5"15,-1 2-3-15,0 1-28 0,-1 0-35 0,1 1-150 0,-2 1-204 0,0 1-109 16,0 1-64-16,-2 2-30 0,1 0-15 0,-2 3-6 16,-1 2-1-16,1 0 2 0,-2 4 1 0,1 4 5 0,-1 0 5 0,-1 2 3 15,2 2 5-15,-1 4 2 0,2 0 5 0,-3 1 1 0,3 3 3 0,2-2 1 16,1 2 0-16,2-1-3 0,0 1 1 0,1-1-4 0,2-2-3 16,2 1-7-16,1-4-8 0,0 0-9 0,2-2-9 0,1 0-7 15,1-5-5-15,2 2-4 0,-1-4-6 0,0-3-1 0,1 1-4 0,1-4 2 16,-1 0 2-16,1-4 5 0,-1-3 3 0,1 0 8 0,-2 0 7 0,4-3 12 15,-4-1 17-15,0-1 13 0,0-3 12 0,-2 2 11 0,-1-3 10 16,0 0 10-16,-2-1 10 0,-1-2 7 0,-1 3 4 0,-1-4 1 0,-1 3 1 16,-1-1-3-16,-1 2-2 0,-2-1-10 0,0 0-9 0,-1 3-10 15,-2 2-8-15,2-2-8 0,-2 2-9 0,-3 2-7 0,3 2-11 16,-2 0-17-16,-2 2-19 0,2 0-23 0,-1 4-25 0,1 2-34 0,0-2-36 16,0 5-52-16,2 0-61 0,-1 0-93 0,4 3-106 0,0 0-61 15,4 1-37-15,1 1-17 0</inkml:trace>
  <inkml:trace contextRef="#ctx0" brushRef="#br0" timeOffset="22851.8832">11671 9351 481 0,'3'-2'717'0,"0"2"0"0,0 0 3 0,-3 0-4 0,2 2-6 16,-2-2-145-16,0 2-214 0,0-2-132 0,0 3-92 0,0-3-53 15,0 4-34-15,0-1-19 0,0-1-12 0,0 5-15 0,0-1-16 0,-2 1-24 16,2 4-26-16,-3-1-35 0,0 3-37 0,0 3-55 0,0 2-62 15,2 0-123-15,-3 2-149 0,1 2-84 0,1 0-47 0,-1-1-27 16,0 1-15-16,1 2-1 0</inkml:trace>
  <inkml:trace contextRef="#ctx0" brushRef="#br0" timeOffset="23348.9711">12349 8881 506 0,'-5'-3'588'0,"-1"1"10"0,3 2 8 16,2-1-114-16,-1 0-177 0,0 1-98 0,2 0-56 0,0 0-32 16,0 0-19-16,0 0-7 0,2-2-4 0,0 2-6 0,-1-1-5 0,2 1-10 15,3 0-10-15,-1 0-12 0,0 0-11 0,1 0-11 0,2 0-9 16,1 0-8-16,0 0-6 0,2 0-4 0,1 0-5 0,1 1-2 16,3 1-1-16,-4-2-2 0,6 1 1 0,-4 0-1 0,3-1-1 0,-1 2 2 15,3-2-1-15,0 3-1 0,-1-1 1 0,0-1 0 0,-2 1-1 16,3 1 1-16,-3-1 0 0,1 1-1 0,-2 1 1 0,0-1-2 15,-2 2-3-15,1-3-2 0,-3 3-2 0,0-3-2 0,-1 3-1 0,-2 0-2 16,-2 0 0-16,2-2 1 0,-2 2 2 0,-1 1 1 0,-2 0 2 0,1 0 3 16,0 2 4-16,-2-1 5 0,-2 3 5 0,0-1 7 0,0 1 5 15,-2 2 5-15,-2 1 7 0,0 1 3 0,-1 3 5 0,-1-1 0 16,-3 3 1-16,3 1 1 0,-4 0-1 0,-1 4 0 0,-2-1 0 0,2 2-3 16,-3 2-2-16,3 1-3 0,-2-1-8 0,1 3-8 0,0-2-13 15,0 1-16-15,2 0-18 0,-1 1-21 0,0-3-23 0,3 1-29 0,2-1-32 16,-1 0-41-16,2-3-43 0,1 0-78 0,3-4-91 0,-1 0-93 15,2-4-91-15,2 0-44 0,-1-1-19 0,3-5-2 0</inkml:trace>
  <inkml:trace contextRef="#ctx0" brushRef="#br0" timeOffset="23551.6676">12452 9286 46 0,'-8'-5'698'0,"2"5"7"0,-4-3 8 16,6-1 11-16,0 1-26 0,1 0-49 0,0 0-145 0,3-1-196 16,0 2-110-16,3-1-68 0,2 0-38 0,1 1-24 0,5-2-15 0,2 1-11 15,3-1-22-15,3-1-25 0,3 2-34 0,5-1-37 0,1 1-40 16,5-2-39-16,2 0-43 0,3 3-44 0,3-3-59 0,0 3-64 16,5-3-102-16,-2 2-118 0,4-2-63 0,-4 2-34 0,2-1-7 0,-2 2 5 15</inkml:trace>
  <inkml:trace contextRef="#ctx0" brushRef="#br0" timeOffset="23752.5789">13389 9415 256 0,'-1'8'591'0,"-1"-3"3"0,0 0 5 0,1 2 7 15,-1-2-107-15,2 3-161 0,-1-3-111 0,-1 3-84 0,0 0-48 16,1-1-25-16,-1 3-10 0,0 2-2 0,-2 0 3 0,1 3 4 0,1-1-2 15,-1 3-3-15,-2 0-13 0,2 2-15 0,-2 2-26 0,1 0-28 16,-4 0-43-16,2 2-50 0,-2 2-82 0,-2-2-99 0,1 2-113 0,-1-1-119 16,-2-3-63-16,-1 3-34 0,3-3-21 0,-2-2-10 0</inkml:trace>
  <inkml:trace contextRef="#ctx0" brushRef="#br0" timeOffset="24109.6325">13742 9220 567 0,'-8'0'631'16,"5"0"4"-16,-2 0 5 0,3 0 7 0,-1 2-128 0,2-2-196 16,1 0-111-16,0 0-68 0,0 0-38 0,0 0-23 0,0 0-12 0,3 0-5 15,-2 1-6-15,4-1-2 0,0 2-9 0,3-2-8 0,0 0-15 16,1 0-20-16,5 0-24 0,2 0-26 0,1 0-29 0,5 2-29 0,-1-2-36 15,3 1-40-15,1-1-49 0,4 0-58 0,-1 0-102 0,0-1-126 16,2-1-71-16,2 2-46 0,-2-3-18 0,0-1-4 0</inkml:trace>
  <inkml:trace contextRef="#ctx0" brushRef="#br0" timeOffset="24468.6494">14470 9005 443 0,'-9'-2'592'0,"1"2"-1"16,2-1-20-16,-1 1-32 0,2 0-130 0,0 0-177 0,1 1-102 16,1-1-61-16,0 2-33 0,1-1-17 0,-1 1-8 0,3 2-1 15,-2 0-2-15,2-1 0 0,-1 2-1 0,-1 1-1 0,2 0-2 0,-1-1-2 16,1 3 2-16,0-1 0 0,0 2 3 0,0-1 1 0,0 1 1 16,0 0 1-16,0-1 0 0,0 1 0 0,0-1-1 0,1 0 1 0,-1 1 0 15,3 1 2-15,-1-1 0 0,1-1 2 0,0 1-1 0,1-2 2 16,1 3 0-16,4-2 1 0,-3 1 0 0,2-1 0 0,0 1-1 15,4 1 1-15,0 0-1 0,0-1-1 0,3 1-1 0,0-1-3 0,0 1-1 16,-3 0-3-16,6-1-2 0,-6 1-2 0,4-1-3 0,-2 1-1 0,0 0-3 16,-2-2 0-16,0 4-2 0,-1-3-2 0,-3 1-1 0,1-2-1 15,-2 3-1-15,-2-2 2 0,0-1 2 0,-2 4 4 0,-2-4 2 16,-1 1 4-16,-3 3 4 0,0-4 3 0,-2 3 4 0,-3-4 3 0,1 1 3 16,-5 2 3-16,-1-3 4 0,-1 1 1 0,-2-1-1 0,-1 0-3 15,-2-2-12-15,2-3-14 0,-4 1-22 0,2 0-26 0,-3-3-34 16,3 0-39-16,0-1-57 0,0-4-68 0,2 1-92 0,1-4-105 0,2-1-71 15,3-1-50-15,0-2-24 0,1-1-14 0</inkml:trace>
  <inkml:trace contextRef="#ctx0" brushRef="#br0" timeOffset="24629.7297">14538 9024 6 0,'5'-8'670'0,"-2"0"15"0,2 3 17 0,-2-3 18 0,0 3 18 15,0-2-118-15,1 2-187 0,0 0-110 0,0 0-72 0,-1 1-44 16,0-1-30-16,2-1-21 0,1 3-18 0,0-1-20 0,1 1-23 0,2-2-31 15,2 2-35-15,0-1-40 0,1 1-42 0,3-2-41 0,1 1-38 16,3 0-43-16,1 2-42 0,-2-1-52 0,6 1-55 0,-4 0-103 16,2 2-129-16,-3-3-85 0,2 3-63 0,-4 0-22 0,2 0-1 0,-2 0 11 15</inkml:trace>
  <inkml:trace contextRef="#ctx0" brushRef="#br0" timeOffset="24974.79">15270 9541 36 0,'3'-3'695'0,"2"0"7"0,-1 0 8 16,-3 1 9-16,2-1-29 0,-2 1-46 0,-1 0-135 0,2 1-177 0,0 1-108 16,-2 0-74-16,0 0-44 0,0 0-31 0,0 0-17 0,0 1-9 15,0 3-11-15,0 0-9 0,0 0-19 0,-2 2-22 0,0 3-32 16,-2 2-37-16,-1 1-40 0,0 3-42 0,-1 2-60 0,0-1-66 0,-2 3-128 15,-2 2-156-15,2 1-84 0,-3 1-45 0,-1 2-25 0,0 0-13 16,0-3-3-16</inkml:trace>
  <inkml:trace contextRef="#ctx0" brushRef="#br0" timeOffset="26699.9609">15980 8809 96 0,'0'-6'637'15,"0"0"17"-15,0 0 15 0,0 2-41 0,0-1-71 0,0 1-102 0,0 1-117 16,0-2-72-16,0 3-44 0,0-1-32 0,0 1-23 0,0 2-21 15,0 0-19-15,0 0-21 0,0 0-22 0,0 0-22 0,0 0-23 16,0 0-17-16,0 0-18 0,3 2-12 0,-2 3-10 0,-1-3-5 0,2 3-4 16,0 0-1-16,-2 1 0 0,1 2 1 0,-1 2 1 0,0 0 3 15,0 5 4-15,0-2 6 0,0 3 7 0,-1 0 4 0,-1 2 1 0,0 3-5 16,-2-1-6-16,3 1-11 0,-3 1-13 0,-1 3-13 0,2-2-17 16,-2 0-16-16,1 3-18 0,-1-2-24 0,-1-2-24 0,-1 1-32 15,3-1-36-15,-1-2-41 0,0 0-42 0,-1 2-70 0,5-6-81 0,-3 1-65 16,3-4-58-16,1 1-23 0,0-4-9 0</inkml:trace>
  <inkml:trace contextRef="#ctx0" brushRef="#br0" timeOffset="26915.6582">16331 8746 67 0,'1'-7'686'0,"-1"1"11"0,2-1 10 0,-2 2 5 16,0 0 3-16,0 2-130 0,0 0-195 0,0 0-119 0,0 2-79 15,0 1-52-15,0 0-36 0,0 0-23 0,2 1-16 0,-1 2-13 0,-1 0-13 16,2 3-13-16,-1 1-14 0,1 3-11 0,-2 2-12 0,2 1-6 16,-1 4-2-16,-1 2 1 0,3 2 4 0,-1 1-6 0,-2 6-7 0,1-2-19 15,-1 5-23-15,0 2-36 0,0 3-41 0,0 1-67 0,-1 2-78 16,-4 2-127-16,0 5-149 0,-1 0-77 0,0 1-43 0,-4 1-24 16,-2 2-15-16,-1-2-3 0</inkml:trace>
  <inkml:trace contextRef="#ctx0" brushRef="#br0" timeOffset="29316.5761">4867 9532 117 0,'-4'0'417'0,"-1"0"-81"0,2 0-68 0,2 0-63 0,-1 0-38 16,2 0-23-16,0 0-11 0,0 0-6 0,0-1-9 0,3 1-13 15,2-1-16-15,0-1-20 0,4 1-18 0,2-1-16 0,2-1-12 16,4 1-10-16,2 0-6 0,0-1-5 0,5-1-4 0,1 1-1 0,2 1-1 16,0-1 1-16,0-1 2 0,3 1 3 0,0 0 1 0,2 0 3 15,-2-1 1-15,0 4 1 0,-2-2-2 0,2-1 0 0,-4 3-2 0,0-1 1 16,-2-1-1-16,-2 2 0 0,-3 0-2 0,0 0-2 0,-3 0-1 15,-2 0 0-15,-3 0 1 0,0 0 2 0,-3 0 4 0,-3 0 4 0,0 0 4 16,-2 2 7-16,-1-1 2 0,-2-1 4 0,-2 0 3 0,0 2 2 16,-1-1 2-16,-3-1 1 0,-2 2 1 0,-3-2 0 0,0 3-1 15,-3-2-2-15,-1 0-2 0,-2 2-5 0,-1-1-4 0,0 0-4 0,-2-1-2 16,-2 3-3-16,0-4 0 0,0 3-3 0,1-1 0 0,-2 0-2 16,1 1-1-16,0-1-2 0,-1 1 1 0,1-3-3 0,0 4 1 15,1-3-1-15,1 1 2 0,1 1-2 0,0-1 0 0,2-1 0 0,4 0-1 16,-3 0 1-16,5 1 2 0,-1-2 0 0,4 2 2 0,1-1 1 0,-1-1 0 15,2 2 2-15,3-1-2 0,0-1-4 0,0 0-3 0,1 0-4 16,2 0-3-16,0 0-1 0,0 0-2 0,2 2-2 0,1-1 2 0,0-1 0 16,3 2 2-16,2-2 1 0,0 1 1 0,2 1 2 0,1-2 2 15,0 1 3-15,4 0 3 0,0-1 4 0,0 2 2 0,1-2 2 0,2 2 1 16,-1-1-1-16,2-1 0 0,-3 0-2 0,3 0-2 0,0 0-2 16,-2 2-3-16,1-2-1 0,-4 0-2 0,3 1-2 0,-4-1-1 0,-1 2 0 15,-2-1-1-15,0-1-1 0,-3 0 2 0,0 0 0 0,-4 0 1 16,0 2 1-16,-3-2 2 0,0 0 3 0,-2 0 1 0,-1 0 1 15,-2 0 1-15,-2-2 0 0,-3 2 1 0,-1-1 2 0,-3-1 0 0,1 2 1 16,-6-3 0-16,3 2-1 0,-4-1 0 0,0 0 1 0,0 0-1 0,0-1 0 16,0 1 3-16,0-1 3 0,3 0 2 0,-1-2 3 0,3 3 3 15,0-2 2-15,1-1-1 0,3 1 0 0,2 1-5 0,1-1-5 0,3-1-13 16,2 5-16-16,3-5-19 0,0 2-18 0,5-1-20 0,1 1-19 16,5 1-30-16,2-1-35 0,4 0-49 0,2 1-55 0,5-1-89 0,3 3-110 15,3-2-55-15,1 2-29 0,4 0-6 0</inkml:trace>
  <inkml:trace contextRef="#ctx0" brushRef="#br0" timeOffset="30483.7875">13438 10802 583 0,'-2'-6'616'0,"1"0"13"0,-1 2 11 16,0-2-90-16,0 2-141 0,2 1-94 0,-2-1-70 0,2 2-44 15,-1 0-27-15,-1 1-16 0,2-1-14 0,0 1-13 0,0 1-10 0,0 0-14 16,0 0-14-16,0 0-13 0,0 0-13 0,0 0-10 0,0 0-11 15,0 0-8-15,0 0-9 0,0 0-6 0,0 0-7 0,0 0-6 16,0 0-6-16,0 0-4 0,2 1-4 0,-2 1-3 0,0-1-2 0,1 1-1 16,-1 0-1-16,2 2-1 0,-2-1 2 0,2 2 0 0,0 2 2 15,-2-2 1-15,2 5 3 0,-1-3 2 0,-1 4 1 0,2 1 4 16,-2-1 3-16,0 3-1 0,0 3 2 0,0-1 1 0,0 1 0 0,0 1-3 16,-2-1 0-16,2 3-6 0,-1 1-6 0,-1 0-8 0,-2 2-7 15,2-3-13-15,1 5-13 0,-1-2-14 0,-1 0-17 0,0 1-20 0,-1 1-23 16,1-2-28-16,0 0-35 0,1-1-41 0,1 2-47 0,-1-6-63 15,-2 2-67-15,4-3-85 0,-2 0-89 0,2-2-40 0,0-1-19 16,0-2-1-16</inkml:trace>
  <inkml:trace contextRef="#ctx0" brushRef="#br0" timeOffset="30881.8055">13773 10972 266 0,'0'-6'640'0,"-1"0"14"0,-3 1 10 0,3 2 7 16,-2-2-117-16,1 1-181 0,1 1-106 0,-1 1-70 0,2 0-43 0,-1-1-27 15,-1 3-23-15,2-2-21 0,0 2-19 0,0 0-20 0,-2 2-18 16,1-2-15-16,-1 3-12 0,-1 0-9 0,1 1-8 0,-1 0-5 16,2 2-2-16,-4 1 0 0,0 2 1 0,1 0 4 0,0 2 3 0,-2-1 3 15,1 2 5-15,0 2 3 0,1-1-1 0,-1 1 1 0,2-1-1 16,0 2 0-16,0-2-1 0,1 4-1 0,0-4-1 0,1 1-3 15,1 0-1-15,1 0-2 0,-1 1-2 0,4-2-2 0,-3-1-4 0,4 0-4 16,-2-3-5-16,2 1-4 0,2 0-3 0,0-3-3 0,1 0-3 16,0-1-4-16,3-1-3 0,-2-3-3 0,5 0 1 0,-4-2 3 0,3-2 4 15,-1 1 5-15,3-2 7 0,-1-3 8 0,-2 3 10 0,2-7 10 0,-1 3 11 16,-1-5 11-16,0 2 11 0,-1-2 11 0,-3 0 10 0,1 0 11 16,-1-2 7-16,-3-2 5 0,0 1 2 0,-2 0 2 0,0 0 0 15,-3-2-2-15,0 0-5 0,-3 3-5 0,-2-1-8 0,1 0-8 0,-3 1-8 16,-1-3-7-16,-1 5-7 0,-1 0-6 0,-4 1-8 0,3 0-8 15,-2 3-13-15,-4 0-15 0,4 0-18 0,-2 3-20 0,0 2-23 16,0-1-28-16,2 3-29 0,-3 1-32 0,5 1-40 0,0 3-43 0,-2-1-56 16,4 1-62-16,1 1-78 0,0 0-84 0,2 2-43 0,3-1-23 15,-1 1-3-15</inkml:trace>
  <inkml:trace contextRef="#ctx0" brushRef="#br0" timeOffset="31348.2476">13936 10749 354 0,'-3'-19'576'0,"1"-1"8"0,-2-1 9 0,-1 1-102 0,-3 1-155 0,2-3-92 16,-2 3-60-16,-5-2-34 0,2 1-23 0,0 1-15 0,-5 0-10 15,3 1-12-15,-4-1-13 0,-2 2-7 0,0 3-8 0,-3 1-6 0,1-1-4 16,-4 1-6-16,0 2-3 0,-3 1-4 0,-1 0-1 0,-1 3 1 16,0 3 0-16,-2-2 2 0,1 3 0 0,-2 1 3 0,-1 2 1 15,1 2 1-15,0 1 3 0,0 3-1 0,-5 0 0 0,5 2 1 0,0 3 0 16,-1 2 0-16,-1 4-3 0,2 1-2 0,3 3-3 0,-2 3-3 15,1 2-2-15,2 1-5 0,-1 7-4 0,2-1-6 0,3 4-5 0,0 1-5 16,1 4-4-16,3-1-6 0,2 2-7 0,3 2-1 0,1 2-1 16,3 2 1-16,0-4 0 0,4 5 2 0,3 0 0 0,2-4 3 15,5 5 1-15,2-2 0 0,1-2-1 0,5 1 0 0,4-1 0 0,0-3 0 16,7-1-2-16,1-3-4 0,3 0-5 0,1-5-8 0,4 0-9 16,1-3-7-16,4-1-9 0,1-5-8 0,1 0-8 0,2-3-5 0,2-4-5 15,0-4-5-15,1-2-2 0,2-2-2 0,-2-4-2 0,2-2-1 16,-1-4-1-16,0-4 3 0,1 0 2 0,-1-4 7 0,-1-3 9 0,1-1 9 15,-3-3 9-15,1-2 10 0,-2-4 9 0,1 1 12 0,-1-2 13 16,-4-1 14-16,2-4 14 0,-6 0 14 0,2-2 10 0,-1-2 13 0,0-2 12 16,-4-1 8-16,1 0 8 0,-6-4 8 0,2 1 7 0,-4-3 5 15,1 1 6-15,-5-1 2 0,-1 0 2 0,-2-1-1 0,-2-1 2 0,-4 1-1 16,-1 0 2-16,-4-1-3 0,-1 0-3 0,-4 1-8 0,-5 1-9 16,1 0-10-16,-6-1-10 0,-2 3-11 0,-2-2-11 0,-3 5-16 15,-2-1-21-15,-4 1-29 0,-1 2-32 0,-5 2-35 0,-2 3-36 0,-2 0-41 16,-4 5-43-16,-2 2-54 0,-2 3-57 0,-1 1-120 0,-2 4-151 15,-3 5-88-15,-3 2-56 0,1 4-23 0,-1 2-6 0,-3 4 8 0</inkml:trace>
  <inkml:trace contextRef="#ctx0" brushRef="#br0" timeOffset="38754.4238">14102 11673 14 0,'-3'0'484'0,"3"-2"2"0,-1 1-71 0,-1 1-110 0,2-3-73 16,-2 3-57-16,2-3-33 0,-1 1-23 0,-1 1-12 0,2-1-7 0,-1 1-6 16,1-1-7-16,-2 1-5 0,0-1-6 0,2 1-5 0,-1-1-6 15,-1 0-5-15,2 2-6 0,-2-2-5 0,2 2-4 0,-1-2-6 0,-1 1-4 16,-1-1-2-16,3-1-2 0,-2 3 0 0,1-1-2 0,-2-1-2 15,2 2-2-15,-1-5-3 0,0 5-4 0,-1-2-2 0,2-1-2 16,-1 1-3-16,0 1-2 0,-1 0-1 0,1-2-2 0,1 3 1 0,-1-4-2 16,1 4-1-16,-1-3 0 0,0 3-1 0,2-2-1 0,-1 1 2 15,-2-1 0-15,3 1 2 0,-1 1 3 0,1-1 1 0,-2-2 2 0,0 3 2 16,2 0 1-16,-1-3 3 0,1 3 3 0,0 0 0 0,0 0 2 16,0 0 0-16,0 0 2 0,-2 0-1 0,2 0-1 0,0-2 1 15,0 1-1-15,0 1 1 0,0-2 1 0,-2 1 0 0,2 1-1 0,0 0 1 16,0-2 1-16,0 1 0 0,0 1 1 0,0 0 0 0,-1-2 1 15,1 2 1-15,0 0-1 0,-2-1 0 0,2-1-1 0,0 2-1 0,0-1-1 16,0-1-1-16,0 2-1 0,0 0-1 0,0-1-2 0,0 1-2 16,0 0-2-16,0 0-2 0,0 0-1 0,0 0-1 0,0 0-2 0,0 0 0 15,0 0-1-15,0 0-2 0,0 0-2 0,0 0-2 0,0 0-1 16,0 0-2-16,0 0-1 0,0 0 0 0,0 0-1 0,0 0-2 16,0 0 1-16,0 0 0 0,0 0-2 0,0 0 1 0,0 0 0 0,0 0 1 15,0 0-2-15,0 0 2 0,0 0 0 0,0 0-2 0,0 0 2 16,0 0-2-16,0 0 1 0,0 0-1 0,0 0 0 0,0 0-1 15,0 0-1-15,0 0 0 0,0 0 0 0,2 1-1 0,-2-1-1 0,1 0-1 16,-1 0-2-16,0 2 1 0,0-2-1 0,2 1-1 0,0-1 0 0,-1 2 0 16,-1-1 3-16,4-1 1 0,-3 2 1 0,2-2 3 0,0 3 0 15,0-2 3-15,0 1 2 0,2 1 2 0,0 0 3 0,2 0 2 16,0 1 2-16,3-1 2 0,-1 1 1 0,0 2 2 0,1-2-1 16,3 1 2-16,-1 2-1 0,1 0 0 0,4-1-1 0,-2 2 1 0,2 1-2 15,1-3 1-15,0 5-2 0,4 1 0 0,-2-3-1 0,2 4-2 16,0-1-1-16,1 1 0 0,1 2-2 0,2-1 0 0,-1 2-2 0,0 1 1 15,2-2-1-15,0 3 0 0,-2-1 0 0,2 1-1 0,0 0 0 16,-2 2 0-16,0-1 1 0,2 3-2 0,-2-3-2 0,0 3-1 0,-2-3-1 16,2 0-3-16,1 1 0 0,-3 1-2 0,0 0-1 0,0-2-1 15,-1 2-2-15,2-1-1 0,-5 0-3 0,3-2-2 0,-2 2-1 0,-2-1 0 16,3-1 1-16,-3 0 1 0,-2-1 1 0,0 0 3 0,0 0 0 16,0-3 3-16,-4 1 1 0,4 0 4 0,-5-1 1 0,2-2 3 0,-1-1 3 15,-2 0 2-15,1 0 1 0,-2-1 2 0,0-1 2 0,0-2 1 16,-1 2 0-16,-2-2 1 0,1-2-1 0,-1-1 1 0,-1 2-1 0,1-3-2 15,-1 0-5-15,-1 0-8 0,0-2-9 0,0 2-12 0,-2-2-15 16,1-1-22-16,0 2-24 0,-1 0-37 0,2-2-40 0,-4 0-76 16,0 0-93-16,0 0-102 0,0 0-108 0,0 0-56 0,0 0-27 0,-4-2-13 15</inkml:trace>
  <inkml:trace contextRef="#ctx0" brushRef="#br0" timeOffset="39898.2103">15317 12923 353 0,'-4'0'506'0,"3"0"-47"0,-1-1-74 16,0 0-72-16,-1 1-72 0,1-1-41 0,2-1-32 0,-3 1-16 15,3-3-9-15,-1 3-6 0,-1-1-5 0,2 1-4 0,-2-3-1 0,2 4-4 16,-1-2-6-16,-1 0-6 0,2-1-5 0,0 1-7 0,0-1-7 16,0 1-6-16,0-1-7 0,0 1-6 0,0-1-6 0,0 0-3 15,2 2-4-15,-1-2-7 0,-1 1-8 0,2 1-8 0,0-2-8 0,1-1-6 16,0 3-8-16,0-2-3 0,2 0-6 0,3 0-2 0,-2 0-3 15,1 0-3-15,1 0-4 0,2 1-3 0,0-1-4 0,1-1-2 0,1 3 0 16,-2-1 0-16,2 1 0 0,1 0-1 0,-3 1 2 0,2 0-2 16,0 1 0-16,-3-1-1 0,4 3 0 0,-5-2-1 0,1 3-1 0,0 0 1 15,-1 0 0-15,0 2 1 0,-3 0 0 0,1 2 2 0,-1 1 0 16,-2 1 2-16,-1 2 0 0,-1 0 2 0,-1 2 2 0,-3 0 0 16,0 1 1-16,-2 2 1 0,-1 2 2 0,-2-3-1 0,-1 2 0 0,-4 2 1 15,2-3-1-15,0 0 2 0,-3 1-2 0,-1-2 2 0,1 0-2 16,2 0-1-16,-2-1 0 0,2-2 1 0,-1-1-2 0,1 0 1 0,2-2 0 15,1 0 3-15,0-3 2 0,2 1 3 0,-1-2 2 0,2 0 5 16,0-3 3-16,1 0 5 0,2 1 5 0,0-3 4 0,1 1 5 0,0-1 5 16,1 1 6-16,-1-2 3 0,2 0 3 0,0 0 2 15,0 0 3-15,0 0 2 0,0 0 0 0,0 0 0 0,0 0-1 0,0 0-1 16,0 0-2-16,0 0-1 0,2 0-3 0,-1-2-3 0,-1 1-3 0,2 1-3 16,-2 0-3-16,2 0-6 0,-1 0-3 0,1 0-7 0,-1 0-6 15,1 0-5-15,1-2-7 0,1 2-6 0,-3-1-4 0,5 1-2 16,-1 0-4-16,1-1-2 0,-1 1-2 0,3 0-1 0,3 0-1 0,0 0-1 15,1 0-2-15,0 0-3 0,1 0-6 0,2 0-5 0,1 0-10 16,1 1-9-16,2-1-13 0,-3 1-16 0,5 1-17 0,-4-1-25 16,5 1-25-16,-3 1-33 0,0-1-36 0,3 0-47 0,-3 1-50 15,2-3-78-15,-2 2-92 0,1-2-54 0,-4 2-37 0,1-1-14 0,0-1-1 16</inkml:trace>
  <inkml:trace contextRef="#ctx0" brushRef="#br0" timeOffset="40298.3325">15992 12955 383 0,'-3'-7'576'0,"-2"0"7"0,0 3 8 0,-2-2-91 0,2 3-136 16,0-2-101-16,2 3-82 0,-2-1-48 0,1 2-34 0,-1-3-22 15,0 3-16-15,2 1-11 0,0 0-10 0,-2 0-10 0,2 0-8 0,-3 1-10 16,3 3-8-16,-2 0-8 0,0-2-5 0,-1 5-1 0,-2-1-2 15,0 1 0-15,0 1 1 0,2 0 1 0,-2 4 4 0,-1-3 2 16,1 3-1-16,1-1 1 0,-2 1 1 0,3-1 0 0,-1 6 1 0,1-5 2 16,-1 3 1-16,1-4 1 0,3 3 2 0,0-1 0 0,1 2 2 15,1-3 0-15,1 0 0 0,1 0 1 0,1 0 1 0,1 0 1 0,0-2 2 16,3 2 2-16,2-4 1 0,-1 1 2 0,1-1 0 0,2-1-1 16,0-3 2-16,1 3-2 0,2-4-3 0,-2 0 0 0,5-3-3 0,-4 0-2 15,4-3 0-15,-2 1-1 0,2-2-1 0,-2-1-1 16,0-1-2-16,3-1-1 0,-4 0 1 0,0-3 2 0,0 1 0 0,0-3 4 15,-4 2 2-15,-1-3 3 0,1 3 1 0,-4-1 1 0,0-4 1 0,-2 3-2 16,0-5-1-16,-3 3-3 0,0 0-1 0,-3-1-4 0,0 0-2 16,0-2-6-16,-4 3-4 0,-2 0-8 0,1 0-9 0,0 1-11 15,-2 0-12-15,-2 1-15 0,-1 3-15 0,1 0-18 0,-1 2-17 0,-1-1-23 16,1 4-23-16,0 0-27 0,-2 2-31 0,4 0-36 0,-3 2-41 16,2 2-69-16,-2 0-85 0,6 1-44 0,0-1-26 0,0 1-8 15</inkml:trace>
  <inkml:trace contextRef="#ctx0" brushRef="#br0" timeOffset="40980.1512">16106 12721 363 0,'-6'-12'514'0,"1"0"9"16,-3 0-82-16,2 0-127 0,-5-2-81 0,3 3-55 0,0-3-32 15,-2 2-19-15,0 0-10 0,-2 0-7 0,0 0-6 0,-1 0-6 0,0 2-7 16,-1-1-8-16,2 1-8 0,-4 2-8 0,2-4-8 0,-4 3-6 15,1 0-4-15,0 2-5 0,-4-1-4 0,2 2 1 0,-1 0-3 0,-4 0-2 16,0 2-2-16,0-1-3 0,-1 2-1 0,-2 1-1 0,0-1-2 16,-1 3-2-16,0 0 0 0,-2 0-1 0,0 3-2 0,-1-1-1 0,0 1-3 15,-1 1-2-15,1 0-1 0,-1 2-3 0,0 1 2 0,2-1 1 16,0 2 0-16,0 0 1 0,2 2 1 0,-1-1 0 0,1 3 1 0,1-3 0 16,3 3 1-16,-1 0 3 0,0 1 2 0,1 0 1 0,2 3 1 15,1-1 1-15,-1-1 0 0,0 4-3 0,3 1 1 0,0-1-1 16,0 1-1-16,2 2 0 0,0 2-1 0,0-1 0 0,2 2-2 15,0 1-2-15,1 0-2 0,2 0 0 0,-1 0-2 0,0 3-1 0,4-2-1 16,-2 3-1-16,5-2-1 0,-3 1-1 0,3-1-1 0,0-1-1 0,1 1-3 16,4 0 0-16,-1-1-2 0,2 1-1 0,2-3-2 0,1 0 0 15,0 3-1-15,5-3-1 0,-2 0 0 0,2 0-1 0,3-2-2 16,-1 1 0-16,2 0 2 0,1-1 0 0,0 0 2 0,2-1 2 0,1-1 1 16,1 0 0-16,0-2 2 0,1 2 0 0,-2-1 2 0,5-2 0 15,-3-2 1-15,3 2 1 0,-2-5 0 0,3 5 2 0,-1-4 2 16,1-1-1-16,0 0 1 0,2-1 1 0,-3-1 1 0,2 0-1 0,-1-1 2 15,3-1 0-15,-4-1 3 0,4-1 0 0,-1 0 1 0,1-2 1 0,-1 3-1 16,2-4-1-16,-1 0-2 0,2-1-2 0,-1 0-3 16,0-2-3-16,2 0-5 0,0 0-5 0,-1-2-3 0,3 0-3 0,-2-1-3 15,0-2-4-15,2 0-3 0,0 0-1 0,0-1-2 0,0 1-1 0,0-3-2 16,-1-1-1-16,-1 1 0 0,0-1-1 0,-1-1 0 0,2 0 2 16,-3 0 2-16,1-3-1 0,-2 3 3 0,1-2 3 0,-1 0 3 15,-1-1 3-15,0-1 3 0,-2 0 4 0,0-1 3 0,-2 3 3 0,2-4 5 16,-4 1 4-16,-1-2 8 0,1 2 8 0,-1-2 6 0,-1 2 8 0,-2-2 3 15,-1 3 4-15,1-5 3 0,-3 1 4 0,2 1 3 0,-4-1 1 16,1 0 4-16,1-1 3 0,-5 1 4 0,0-2 2 0,1 2-1 0,-2-1-3 16,1-2-2-16,-3 2-2 0,0-2-1 0,0 0 0 0,-3-2-1 15,0 0-3-15,0 1 0 0,-1-2-3 0,-3 2-3 0,1 0-5 16,0-5-4-16,-3 6-5 0,0-3-4 0,-1 1-4 0,1-2-4 0,-3 3-5 16,-1-3-5-16,0 5-7 0,-2-2-12 0,-1-1-17 0,-1 2-17 15,-2 1-19-15,-1-2-24 0,-1 0-24 0,-4 4-31 0,-3-2-33 0,-3 3-42 16,-2 0-48-16,-5 2-71 0,-5-1-82 0,-2 5-111 0,-4-1-125 15,-5 3-60-15,-4 1-27 0,-4 1-8 0,1 1 4 0</inkml:trace>
  <inkml:trace contextRef="#ctx0" brushRef="#br0" timeOffset="53380.7272">8344 9625 31 0,'-2'-6'81'0,"-1"2"5"0,1-1 6 16,1 1 3-16,-1-2 4 0,-1 1 0 0,0 0-2 0,2 1-5 0,-1-1-6 15,-1 2-5-15,0-1-6 0,-1 3-6 0,1-3-7 0,-2 1-6 16,-1 1-6-16,3 0-8 0,-2-1-7 0,0 2-7 0,1-1-5 15,-1 2-5-15,-3-1-5 0,2 1-3 0,1 0-1 0,-3 0-1 16,2 1-2-16,-2-1 1 0,0 3-1 0,3-1 2 0,-1 1-1 0,-1-1 0 16,0 1 1-16,0 2-2 0,3-1 0 0,-1-1-1 0,0 1-3 0,1 1 0 15,0-2 1-15,1 1 3 0,2 1 3 0,-1-2 1 0,0-1 1 16,2 1 2-16,2 0 1 0,1 0 2 0,-1 0 1 0,1-1 2 16,1-1 3-16,1 1 0 0,3 0 3 0,0 0 1 0,1-2 0 0,3 2-2 15,-1-2 0-15,4 0-3 0,0 0 0 0,0-2-2 0,2 2-1 16,1-2-3-16,-2 1 0 0,3 0-3 0,0-2-3 0,-3 1-1 15,3 1-2-15,-5-1-3 0,2 1-2 0,-2-1-2 0,-1 2-2 0,-2 0-3 16,-1 0-2-16,-3 0-2 0,-1 0-2 0,-1 2 0 0,-3-1-2 16,-2 2 3-16,-2-1 1 0,-3 1 1 0,-1 1 0 0,-5 1 0 0,0-1 0 15,-4 2 0-15,-3 0 2 0,-3 1 1 0,-4 0 3 0,1 0 2 16,-3 1 2-16,0-1 0 0,-1-1 0 0,-2 2 0 0,0-2 2 0,0 0 0 16,2-1 3-16,1 0 1 0,0 0 6 0,3 0 4 15,0-3 4-15,4 1 5 0,1 1 4 0,3-4 5 0,2 3 5 0,3-3 1 16,3 2 2-16,0-2-1 0,5 0-2 0,1-2-3 0,2 2-2 0,2-3-3 15,5 1-3-15,3-1-4 0,3-1-5 0,4-1-8 0,5 0-10 16,2-1-20-16,3 0-24 0,3-2-36 0,3 3-40 0,3-1-60 0,1-1-66 16,-1 4-82-16,-1-2-87 0,2 2-47 0</inkml:trace>
  <inkml:trace contextRef="#ctx0" brushRef="#br0" timeOffset="55089.03">13401 11037 61 0,'2'-2'205'0,"-2"2"-45"15,0 0-30-15,0 0-23 0,2 0-16 0,-2 0-12 0,0 0-8 16,1 0-5-16,-1 0-1 0,0 0-1 0,0 0-4 0,0 0-1 0,0 0-3 16,0 0-2-16,0 0-3 0,0 0-3 0,0 0-3 0,0 0 0 15,0 0-2-15,0 0-1 0,0 0-2 0,0 0 1 0,0 0-3 16,0 0-3-16,0 0-2 0,0 0-2 0,0 0-2 0,0 0 0 0,0 0-2 15,0 0-2-15,0 0 0 0,0 0-2 0,0 0 0 0,0 0-1 16,0 0 1-16,0 0 2 0,0 0 1 0,0 0 1 0,0 0 0 0,0 0 2 16,0 0 0-16,0 0 3 0,0 0 0 0,0 0 2 0,0 0 1 15,0 0 2-15,0 0 0 0,0 0 1 0,0 0 1 0,0 0-3 16,0 0 0-16,0 0-2 0,0 0 0 0,0 0-2 0,0 0-2 0,0 0-3 16,0 0-1-16,0 0-2 0,0 0-3 0,0 0-2 0,0 0-1 15,0 0-2-15,0 0-3 0,0 0 0 0,0 0-3 0,0 0-1 0,0 0-1 16,0 0-3-16,0 0 0 0,0 0-1 0,0 0 0 0,0 0-2 15,0 0-1-15,0 0 0 0,0 0 0 0,0 0-2 0,0 0 0 0,0 0 0 16,0 0 0-16,0 0 0 0,0 0 0 0,0 0-1 0,0 0 1 16,0 0-1-16,0 0 1 0,0 0 0 0,0 0 0 0,0 0 0 0,0 0-1 15,0 0 2-15,0 0 0 0,0 0 2 0,0 0-2 0,0 0-2 16,0 0 1-16,0 0 0 0,0 0 0 0,0 0 0 0,0 0 0 16,0 0 0-16,0 0 0 0,0 0-1 0,0 0 1 0,0 0 0 0,0 0 0 15,0 0 0-15,0 0 0 0,0 0 0 0,0 0 1 0,0 0-1 16,0 0 1-16,0 0 0 0,0 0 1 0,0 0-1 0,0 0 1 15,0 0-2-15,0 0 2 0,0 0-1 0,0 0 1 0,0 0-1 0,0 0 0 16,0 0-1-16,0 0 2 0,0 0 0 0,0 0-1 0,0 0 0 16,0 0 0-16,0 0 0 0,0 0 0 0,0 0 0 0,0 0 0 15,0 0 0-15,0 0-1 0,0 0 1 0,0 0 0 0,0 0 0 0,0 0 1 16,0 0-2-16,0 0 2 0,0 0 0 0,0 0 0 0,0 0 0 16,0 0-1-16,0 0 2 0,0 0-2 0,0 0 1 0,0 0-4 0,0 0-2 15,0 0-10-15,0 0-11 0,0 0-18 0,0 0-19 0,0 0-27 16,0 0-29-16,0 0-33 0,0 0-37 0,0 0-55 0,0 0-67 0,0 0-66 15,0 0-67-15,0 0-35 0</inkml:trace>
  <inkml:trace contextRef="#ctx0" brushRef="#br0" timeOffset="55914.3057">12999 11563 463 0,'0'0'433'0,"0"0"-59"0,0 0-68 15,0 0-73-15,0 0-49 0,0 0-35 0,0 0-22 0,0 0-14 0,0 0-9 16,0 0-7-16,0 0-9 0,0 0-7 0,0 0-9 0,0 0-9 16,0 0-10-16,0 0-9 0,0 0-9 0,0 0-8 0,0 0-6 15,0 0-4-15,0 0-3 0,0 0-2 0,0 0-1 0,0 0 0 0,0 0-2 16,-2 0-4-16,1 2 0 0,-1-1-3 0,0-1 0 0,-1 2 2 15,0-1 1-15,0 1 4 0,-2 0 1 0,-2 3 3 0,-2 0 1 0,1 1 2 16,-4 0 2-16,1 0 1 0,-5 4 3 0,3 1 2 0,-4 2 3 16,-2-1 4-16,0 3 0 0,-2-1 0 0,-2 6-1 0,-3-1 3 15,0 0 1-15,-3 3 5 0,-2 2 1 0,-3 1 2 0,-1 0 1 0,-3 3 0 16,-2-2 2-16,-2 3 0 0,-2 0 0 0,0-1 0 0,-5 0 2 16,1 1 0-16,-4-1-2 0,0 2-4 0,1-3-3 0,-2 0-7 0,-1 2-4 15,2-2-3-15,1 0-5 0,-1-2-3 0,3 1-3 0,2-1-2 16,1-1-3-16,2 0-1 0,1 1-4 0,2-3-2 0,5 0-2 0,1-1 0 15,1-2 2-15,4 1 0 0,2-4 3 0,3 1 0 0,1 0 1 16,2-4-1-16,6 1 1 0,-3-4-3 0,7 1-6 0,-1-3-10 16,2 0-12-16,1-1-15 0,1 0-25 0,3-2-25 0,-1-1-35 0,2-1-39 15,1 0-58-15,-1-1-64 0,-1-1-95 0,3-1-113 0,-1 0-64 16,4 0-41-16,-3 0-15 0,-2-1-4 0</inkml:trace>
  <inkml:trace contextRef="#ctx0" brushRef="#br0" timeOffset="56746.7507">10945 12835 93 0,'0'-2'523'0,"0"-1"-2"0,-1 1-9 0,1 0-86 16,0-1-121-16,0 3-81 0,0 0-59 0,0 0-35 0,0 0-25 0,0 0-16 16,0 0-12-16,0 0-14 0,0 0-14 0,-3 2-13 0,1-1-13 15,1 3-11-15,-1-1-10 0,-1 1-6 0,0 1-6 0,-2 0-1 16,0 3-2-16,0 1 2 0,-1 0 1 0,2 1 2 0,-3 3 5 0,2-1 3 15,-1 0 2-15,-3-1 3 0,2 3 2 0,-1-1 2 0,2 2 0 16,-2-3 1-16,2 0 0 0,1 0 1 0,-3 0-1 0,3 0 1 0,-1-2-1 16,1 0 0-16,2-1 0 0,-2-1-1 0,2-1-1 0,0 0-1 15,1-1-1-15,1-1-1 0,-1-2 2 0,1 0 1 0,-1 0 2 16,2-2 2-16,0 2 3 0,0-3 2 0,0 0 3 0,0 0 3 0,0 0 2 16,0 0 4-16,0 0 1 0,0 0 1 0,0 0 2 0,3-2 0 15,-1 1-2-15,-1 1 0 0,3-1-4 0,-1-2-3 0,0 3-1 0,2-3-4 16,0 0-2-16,2-2-5 0,0 2-2 0,2-1-3 0,-1 1-2 15,3-4-4-15,-1 4-2 0,1 0-3 0,1-2-1 0,0 1-2 0,1 1-1 16,0-1 0-16,0 1-2 0,-2 1-1 0,0 2-2 0,3 0-1 16,-3 0-1-16,-1 0-1 0,4 0 2 0,-4 2-2 0,0 1 0 0,0 1 0 15,0-1 1-15,-1 2 0 0,0 2 3 0,0-2-1 0,-3 1 2 16,0 2 1-16,3-1 2 0,-4 1 1 0,-1 1 3 0,-1-1 0 16,-2 1 3-16,1 1 1 0,-2-2 4 0,-2 3 0 0,1-2 1 15,-2 2 1-15,-1-2 3 0,-1 1 2 0,-4 0 0 0,3-1 2 0,-2-1 1 16,-2 1 0-16,0-2 1 0,-2 3-1 0,-1-3-4 0,-1 3-9 15,0-5-10-15,0 2-15 0,-2 0-16 0,0-2-22 0,0-1-24 0,-1-2-30 16,-2 2-32-16,3-1-69 0,-1-3-86 0,4 0-83 0,-2 0-84 16,0-3-50-16,3-1-32 0,2 1-12 0</inkml:trace>
  <inkml:trace contextRef="#ctx0" brushRef="#br0" timeOffset="56952.4519">10906 12846 432 0,'0'-4'619'0,"0"-1"7"16,0 1 4-16,0-1-59 0,0 3-89 0,0-1-113 0,0 1-124 16,0-1-76-16,2 3-53 0,-1-2-34 0,-1 0-21 0,2 2-15 0,2-1-10 15,-1-1-10-15,2 2-11 0,0-3-11 0,2 1-15 0,-1 1-13 16,3-3-12-16,2 4-14 0,1-2-13 0,0-1-14 0,1 0-14 16,1 0-17-16,0 0-17 0,2 0-18 0,0 0-19 0,-1 0-21 0,0-2-22 15,4 3-20-15,-5-2-20 0,3-1-23 0,-1-2-24 0,0 3-20 16,-2-1-21-16,2 0-35 0,-3-2-39 0,-1 2-19 0</inkml:trace>
  <inkml:trace contextRef="#ctx0" brushRef="#br0" timeOffset="57364.3384">11246 12596 352 0,'-6'-8'335'0,"-4"0"-53"0,2 2-35 16,-1-2-31-16,-1 4-19 0,1-2-14 0,-4 0-14 0,2 2-13 16,-2 0-10-16,-1-1-8 0,0 3-15 0,-2-3-17 0,-3 3-7 15,3-1-2-15,-1 3-4 0,-2 0-5 0,-2 0-5 0,-1 1-5 0,3 1-6 16,-4 0-5-16,1 3-1 0,-2 0-3 0,1 1-4 0,0 0-3 15,-1 1-3-15,-1 2-3 0,1 2-6 0,0 1-7 0,-1 0-5 16,0 2-3-16,1 0-6 0,-1 4-3 0,1 1-2 0,0 1-2 0,1 1-3 16,-1 3-2-16,3 3-2 0,-1 0 0 0,2 4 0 0,2-2 0 0,-2 3 1 15,4 1-1-15,0 0 1 0,3 2-1 0,-1 0 0 0,3 1 0 16,2-1 0-16,1 0-1 0,2-1-1 0,2 0-1 0,1 0 0 16,3-2-3-16,3 1 1 0,1-1-3 0,0-1 1 0,5-2 0 0,1-3 3 15,1 1 2-15,3-1 2 0,1-1 2 0,2-1 2 0,-1-2 3 16,6-1 2-16,0-4 2 0,1 0 3 0,3-2 3 0,0-1 1 15,2-4 1-15,2-1-1 0,0-3-1 0,3-2-5 0,1-1-5 0,0-3-6 16,1-5-5-16,1 0-7 0,2-2-2 0,-1-6-5 0,-1 2-2 0,3-2-3 16,-1-4 1-16,1-3-1 0,-3 2 2 0,0-2 2 0,2-1 4 15,-5-4 4-15,0 1 5 0,-1 0 6 0,-2-3 5 0,-1 1 5 0,-3-1 3 16,-5-4 6-16,1 2 7 0,-3 0 2 0,-3-2 3 0,-2 1 0 16,-3-4 2-16,-3 3 0 0,-2-2-3 0,-4 0-4 0,-4-3-4 15,-2 5-4-15,-2-5-4 0,-3 4-6 0,-3 1-6 0,-4-3-5 0,-1 2-6 16,-2 1-6-16,-2 2-5 0,-4 0-13 0,2 0-16 0,-5 4-25 15,0-3-23-15,-4 3-29 0,0 3-31 0,-1 1-44 0,0 0-56 0,-3 3-104 16,0 3-132-16,-6 1-77 0,0 2-51 0,-3 2-24 0,-2 5-10 16</inkml:trace>
  <inkml:trace contextRef="#ctx0" brushRef="#br0" timeOffset="72029.8287">10368 13459 66 0,'0'0'200'16,"0"0"-15"-16,0 0-9 0,0 0-7 0,0 0-8 0,0 0-6 0,0 0-3 15,0 0-5-15,0 0-4 0,0 0-5 0,0 0-8 0,0 0-6 16,0 0-8-16,-2 0-7 0,0 2-5 0,2-1-3 0,-2-1-6 15,2 2-4-15,-1-1-2 0,-1-1-3 0,2 1-3 0,-1-1-3 0,-1 2-4 16,2 0-3-16,-2-2-4 0,2 1-4 0,-1 1-4 0,-1-2-6 16,2 1-6-16,-3 1-7 0,1-2-5 0,-1 1-6 0,0 1-6 15,0-1-7-15,-3 2-7 0,-1 0-6 0,-1 2-3 0,-1 0-6 0,-5 2-3 16,-1 2 1-16,-2 1 0 0,-3 1 5 0,-1 2 5 0,-6 2 7 16,0 4 4-16,-3-1 8 0,-1 4 6 0,-3-1 6 0,-2 5 4 0,-2-2 5 15,-3 1 2-15,0 5 4 0,-3-3 2 0,-1 3-1 0,-2-2-1 16,-1 2-3-16,0 1-5 0,-3-2-5 0,3 1-5 0,-2 0-5 0,1 0-4 15,2-1-5-15,-1-1-1 0,2 0-4 0,2 1 0 0,1-5-4 16,2 2-3-16,0-1-7 0,5-4-9 0,1 1-15 0,0 0-15 0,2-3-22 16,3 2-21-16,1-1-27 0,1-2-29 0,1-2-41 0,2 1-46 15,1-2-63-15,4 2-73 0,-2-3-76 0,1 0-77 0,2-2-41 0,0-2-22 16,0-2-4-16</inkml:trace>
  <inkml:trace contextRef="#ctx0" brushRef="#br0" timeOffset="72996.5218">8443 14667 426 0,'-3'-2'521'16,"3"2"-1"-16,-1-1-78 0,-1-1-117 0,2 2-90 0,0 0-76 0,0 0-46 15,0 0-27-15,0 0-21 0,0 0-17 0,0 0-12 16,0 0-11-16,0 0-9 0,0 2-9 0,-2-1-7 0,2 1-5 0,0 1 2 16,-1-2 5-16,-1 2 5 0,2 0 4 0,-1 2 6 0,-1-1 5 0,0 1 8 15,-2 4 6-15,-1-1 7 0,2 1 8 0,-2 1 5 0,-1 2 4 16,-1 0 2-16,-2 1 1 0,3 2-4 0,-2 1-6 0,0-2-4 0,-1 3-4 15,1-2-6-15,-1-1-3 0,3 3-6 0,-3-2-4 0,4-1-5 16,-1-2-6-16,1 3-2 0,0-5-4 0,-1 2-4 0,3-3-1 0,1-1-2 16,1-1-1-16,-1-1 1 0,2-2 1 0,-2 0 0 0,2-1 1 0,0 1 2 15,0-1 1-15,2-3 1 0,-2 2 3 0,0-2 2 0,3 0 5 16,-1-2 4-16,1 2 1 0,3-3 2 0,0 2-1 0,-1-2-3 0,3 0-1 16,-1-1-2-16,2-1-2 0,1 0-3 0,-1-1-2 0,2 0-3 15,0 0-3-15,-1 0-4 0,2 1-6 0,-1-2-4 0,-1 2-5 0,1 0-1 16,0 0-3-16,0-2-2 0,-2 4 1 0,-1-1-1 0,2 2-1 15,-1-1-1-15,-1 1 1 0,0 1-2 0,1-2 1 0,-2 3 1 0,1-2-1 16,0 2 1-16,-1 0-1 0,0 0 1 0,-1 2 0 0,-1-2 0 0,2 3 2 16,-2-2 0-16,0 2 1 0,0 0 0 0,-2 2 1 0,2-2 3 15,-2 1 0-15,-1 1 2 0,1-1 1 0,-1 3 2 0,2-2 2 0,-4 1 3 16,2 2 3-16,-2-1 2 0,0 1 2 0,-2-1 2 0,0 2 3 16,-2 0 2-16,1 1 2 0,0 1 1 0,-2 0 2 0,-3-1 0 0,1 1 2 15,-3 0-1-15,0 1-1 0,-1 0-2 0,-1 2-3 0,-1-2-4 16,-1-1-8-16,-1 1-8 0,0 0-11 0,0-1-11 0,-2 0-12 0,-1 0-14 15,1-1-12-15,1 1-18 0,-1-2-19 0,0-3-21 0,-1 2-23 0,3-1-48 16,0-2-60-16,1-1-80 0,1-1-88 0,2-2-51 0,0-2-33 16,3-1-10-16</inkml:trace>
  <inkml:trace contextRef="#ctx0" brushRef="#br0" timeOffset="73679.2184">8130 14834 105 0,'0'0'358'0,"0"0"-45"16,0 0-57-16,0 0-35 0,0 0-29 0,0 0-20 0,0 0-14 0,0 0-10 15,0 0-5-15,0 0-3 0,0 0-5 0,0 0-5 0,0 0-4 16,0 0-5-16,0 0-8 0,0 0-4 0,0-1-5 0,0 1-5 16,0-1-5-16,0 1-4 0,0 0-3 0,0 0-5 0,0-2-5 0,0 2-7 15,0 0-5-15,0-1-8 0,2-2-6 0,-2 1-8 0,2 1-7 0,-1-2-6 16,1 1-8-16,-1 1-5 0,1-2-6 0,1 0-5 0,2 0-5 15,-1 0-4-15,1-2-4 0,0 2-2 0,1-1-2 0,2-1-2 0,2 0 1 16,-2 1 0-16,1 0-1 0,0-1 1 0,3-1-1 0,-3 1 2 16,2 1-1-16,0 0-1 0,-1-2 1 0,2 3-1 0,-2-2-1 0,0 2-1 15,0 0 1-15,0 2-2 0,-2-2-2 0,1 3-2 0,-1-2-2 16,0 2-1-16,0 2-2 0,-2-2-1 0,0 3 1 0,-1-2 1 0,0 2 1 16,0 2 2-16,-2-2 1 0,3 3 2 0,-3 0 3 0,-1-1 3 15,-2 2 3-15,2 2 2 0,-2-1 5 0,0 1 3 0,-2 1 2 0,0-1 3 16,-1 1 2-16,-1 1 1 0,-1-2 0 0,0 4 1 0,0-2 1 15,-1-1 0-15,1 1 0 0,-2-1 0 0,0 1-1 0,-1-2 0 0,0 0 0 0,1-1 0 16,0 0 0-16,-1 1 0 0,2-3-1 0,-3 0 0 0,2 2 0 16,2-2 0-16,-1 0 0 0,-2-2 0 0,2-2 1 0,1 4 1 0,0-2 0 15,0-1-2-15,2 0-2 0,-3-2-5 0,3 2-8 0,0-3-11 16,1 0-13-16,1 3-20 0,-1-3-22 0,0 0-28 0,-1 0-31 16,3 0-58-16,0 0-69 0,0 0-88 0,-3-3-100 0,1 3-55 0,-1-3-33 15,-2 2-13-15</inkml:trace>
  <inkml:trace contextRef="#ctx0" brushRef="#br0" timeOffset="74398.2395">8600 14661 178 0,'-2'-5'346'0,"-1"2"-66"0,0 0-52 15,0-2-44-15,0 2-31 0,-1-1-23 0,1-1-12 0,-1 2-5 16,-1-1-10-16,0-2-8 0,2 2-10 0,-2-1-6 0,0 1-8 16,0-2-7-16,-2 3-8 0,2-3-5 0,-3 3-4 0,0-2-2 0,-1 2-1 15,1-1-1-15,0 2-4 0,-3-3-3 0,0 2-1 0,1 1-1 16,-4 0 1-16,1 1 2 0,-2 1 1 0,0 0 0 0,-2 0 2 0,1 1-1 15,-3 1 0-15,-3 1 0 0,3 1 0 0,-5 1 2 0,1-1 0 16,-1 4 2-16,0-1 2 0,-3 2 1 0,-1 0 1 0,1 3 1 0,0-1 1 16,-1 2 3-16,1-1 1 0,0 3 0 0,2-1-1 0,-1 3 0 15,1 2-2-15,2-1-3 0,1 1-2 0,1 4 0 0,0-2-2 0,3 3-1 16,1-1 0-16,0 2 0 0,4 2-4 0,2 2-3 0,0-2-3 16,0 4-1-16,5 0-2 0,0 1-2 0,1 1-2 0,3 0-2 0,2 2 0 15,2-1-2-15,3 0 0 0,2 1-5 0,1-1 0 0,5-2-2 16,1 1-1-16,1-3 1 0,3 0 0 0,4-2 2 0,1-1 0 0,2-1 1 15,2-1 0-15,3-3 1 0,0-3 0 0,3 0 0 0,2-4 2 0,0 0 1 16,1-4 2-16,0-1-1 0,2-2 2 0,-1-2-1 0,2-3 1 0,-1-2-3 16,0-2 0-16,0-2-4 0,1-3-5 0,-1-2-5 0,-1-2-3 15,3-4 0-15,0-1-2 0,-2-1-3 0,-1-4-3 0,1-2-2 0,1-2-6 16,-1-4-3-16,0 1-3 0,-3-5-2 0,1 1 2 0,-3-4 3 0,0-1 1 16,-1-3 3-16,-4 1 1 0,1-1-3 0,-5-2 1 0,0 0 0 15,-2 0 2-15,-4-1 3 0,-3 1 7 0,-1 1 7 0,-5 1 4 16,-2 0 5-16,-2 3 2 0,-4-1 2 0,-4 1 2 0,0 1 3 0,-5 4 1 15,-3-2 0-15,-3 4 0 0,-3-1 0 0,-3 2-5 0,-3 3-4 16,-4-1-6-16,-2 2-6 0,-1 4-14 0,-3 1-16 0,-3 0-21 0,-1 5-25 16,-5 0-33-16,-1 3-36 0,-4 3-61 0,-3 1-67 0,-2 3-109 15,-3 4-125-15,-5 3-73 0,-3 3-47 0,-2 4-24 0,-3 0-12 16</inkml:trace>
  <inkml:trace contextRef="#ctx0" brushRef="#br0" timeOffset="79680.7334">11352 13404 178 0,'0'0'480'16,"0"0"-58"-16,0 0-89 0,0 0-69 0,0 0-57 0,0 0-36 15,0 0-25-15,0 0-12 0,0 0-6 0,1 1-3 0,-1-1-2 0,0 0-5 16,2 1-7-16,-2-1-8 0,0 0-8 0,2 2-8 0,-2-2-9 16,0 0-8-16,1 0-4 0,-1 0-6 0,0 0-1 0,0 0-2 15,0 0 1-15,0 0-1 0,0 0 0 0,0 0 0 0,0 0-2 0,2 1-2 16,-2-1-3-16,0 0-2 0,0 0-2 0,0 0-4 0,0 0 0 16,0 0-3-16,1 2-1 0,-1-2-5 0,0 0-2 0,0 0-4 0,0 0-4 15,0 0-4-15,0 0-3 0,0 0-3 0,0 0-4 0,0 0-3 16,0 0-2-16,0 2-3 0,2-1-2 0,-2-1-3 0,0 0-1 15,0 0-3-15,0 2-2 0,0-2-3 0,0 2-1 0,2-2-2 0,-2 0-2 16,1 3-3-16,2-3-3 0,-2 0 0 0,-1 2 3 0,2 1 1 16,0-1-1-16,-1 0 2 0,3 1 1 0,0 2 3 0,0 0 0 0,0 0 1 15,3 2 3-15,0 0 1 0,1 2 2 0,0 0 4 0,3 2 3 16,-1 3 1-16,1 1 1 0,1-1 2 0,1 3 3 0,1 3 2 0,1-1 2 16,0 3 2-16,0 0 2 0,3 4 0 0,-1 1 1 0,1 0 2 15,0 4 1-15,2 0 0 0,2 1-1 0,-2 0-1 0,2 3-1 0,-2-1-1 16,4 3-2-16,-3-3-1 0,1 2-1 0,0 0-1 0,-2-2-1 15,1 0-1-15,-1-2 0 0,0-1-1 0,0 1 1 0,-1-4 0 16,-2-1 0-16,0-1-1 0,-2-2 1 0,2-1 0 0,-2-4 0 0,-1 1-1 16,-2-4 0-16,2-1 1 0,-4-1 1 0,1-1-2 0,-2-2-1 15,1-3-4-15,-4-1-4 0,1 2-7 0,0-4-7 0,-2 0-10 0,0-2-13 16,-2 2-17-16,1-3-22 0,-3 3-27 0,-1-5-29 0,0 0-64 16,0 0-82-16,0 0-100 0,0 0-111 0,0 0-60 0,-1 0-38 15,-4 0-15-15,-2-3-5 0</inkml:trace>
  <inkml:trace contextRef="#ctx0" brushRef="#br0" timeOffset="80298.5643">12224 14806 457 0,'0'-4'522'0,"0"2"-1"0,-2-3-71 0,2 2-108 0,-1-2-69 16,-1 1-54-16,2 0-32 0,-2 1-22 0,0-2-15 0,2 2-12 0,-2 1-5 15,2 0-5-15,-1 1-8 0,-1-3-7 0,1 4-12 0,-1-1-12 16,2 0-12-16,-2 1-13 0,1 0-13 0,-1 0-11 0,1 0-11 0,-3 0-10 16,-1 0-6-16,2 2-6 0,-3 0-2 0,0 1-2 0,-1-1 0 15,-2 5-2-15,-2-1 0 0,1 2 0 0,-1 0 1 0,-3 3 0 0,1 0 2 16,-1 4 1-16,0-2 2 0,-2 4 1 0,2 1 2 0,-2 0 1 0,2 0 1 15,-2 3-2-15,2 0 0 0,0 0-1 0,1 1-1 0,3 2-1 16,-2-1-2-16,2 0 0 0,2 1-2 0,1 1-1 0,2-1-1 0,2-2 1 16,0 2-2-16,1-1 0 0,2-3 0 0,2 0 1 0,2 0 1 15,0-2 0-15,1-1 2 0,2 0 0 0,-1-2 3 0,3-1 2 0,0-2 1 16,3 0 2-16,-2-3 3 0,4-1 3 0,-1-1 1 0,0-3 2 16,1 1 0-16,0-3-2 0,2 0 0 0,-2-2 0 0,0-2-2 0,2 0-2 15,-2-3-3-15,2 1-2 0,-2 0-1 0,-2-4-1 0,1 1-2 0,-1-1-2 16,-3-1 1-16,0 0-2 0,0-2 0 0,-5 2 1 0,3-1-2 15,-4 1-1-15,1-1 0 0,-1 0-1 0,-3 0-1 0,0 1-2 0,-1 0-3 16,-3 1-2-16,0-1-3 0,-4 1-4 0,0 1-3 0,0-1-2 16,-4 4-1-16,-1-2-3 0,-1 2-1 0,-2 1-1 0,-1-1-4 0,-1 3-5 15,-1 0-6-15,-1 1-9 0,-1 1-11 0,-1 0-12 0,0 3-18 0,0-1-19 16,3 1-27-16,-3-1-32 0,3 2-40 0,1-3-46 0,3 5-86 16,2-4-105-16,-1 2-66 0,6-2-46 0,0-1-19 0,3 0-6 0</inkml:trace>
  <inkml:trace contextRef="#ctx0" brushRef="#br0" timeOffset="80762.732">12202 14598 193 0,'-15'-14'514'0,"0"0"7"0,-2 2-52 15,2-3-81-15,0 4-88 0,-1-3-95 0,-1 2-49 0,-1 1-31 0,2 1-16 16,0 0-9-16,-2-1-3 0,1 4-2 0,0-2-5 0,0 2-8 16,1 2-6-16,-3 0-8 0,3 1-8 0,-1 2-11 0,-1-1-8 15,-2 3-10-15,1 3-5 0,0-1-5 0,-3 2-3 0,0 2-3 0,-2 3 1 16,0 2-1-16,-1 2-2 0,1 4 1 0,-4 1-4 0,3 3-2 16,-2 4 1-16,1 1 3 0,1 4 2 0,-2 1 1 0,4 4 2 0,-1 0 2 15,3 5 0-15,1-1 2 0,1 3-1 0,3 1 1 0,4 1 2 0,2 1-1 16,2 2 3-16,3-1 2 0,3 0-2 0,4-1-4 0,1 2-3 15,2-2-2-15,3 0-1 0,4-2-3 0,3-2-1 0,1-1 2 0,1-1-2 16,4-3 0-16,1-1 1 0,2-3 2 0,1-4-1 0,5-3 2 16,0-1-1-16,3-3-2 0,1-1 0 0,3-6 0 0,-1 1-1 0,3-5-1 15,0-3-1-15,0-1-3 0,1-3-3 0,0-3-1 0,0-3-3 0,0-3-3 16,1-1-2-16,0-3-1 0,-1-5 2 0,-2-2 1 0,0-1 3 16,1-2 0-16,-4-2 2 0,1-4 1 0,-2-1 3 0,-3-2 5 0,-1-2 2 15,-3-1 2-15,-2-3 0 0,-1 0 3 0,-5-2 1 0,0-2 1 16,-4 0 2-16,-2-1 1 0,-3-1 2 0,-3 2 1 0,-2-2-1 0,-5 0-2 15,-2 1-2-15,-3 0-1 0,-5 1-1 0,-3 0 0 0,-4 3-2 16,-5 0-5-16,-3 1-14 0,-5 4-22 0,-3-1-37 0,-7 4-46 0,-3 2-70 16,-9 2-83-16,-3 4-119 0,-7 1-137 0,-7 2-80 0,-7 6-46 15,-2 0-23-15,-12 4-9 0,-6 2-6 0</inkml:trace>
  <inkml:trace contextRef="#ctx0" brushRef="#br0" timeOffset="85212.4068">12428 15604 96 0,'-4'-3'574'0,"-1"1"5"0,0 1 6 16,2-2 6-16,-1 2-106 0,1-2-160 0,0 3-94 0,0 0-64 0,2 0-36 16,-1-3-25-16,2 3-19 0,0 0-12 0,0 0-10 0,0 0-7 15,0 0-7-15,0 0-11 0,0 0-9 0,0 0-12 0,0 0-11 0,0 0-10 16,0 0-10-16,0 0-6 0,0 0-5 0,0 0-5 0,2 3-3 16,-1-3 1-16,2 0 1 0,-1 4 2 0,1-1 2 0,0 0 2 0,0 1 4 15,2 2 3-15,0-1 4 0,1 2 2 0,4 0 4 0,-2 1 5 0,1 3 3 16,2 1 4-16,0 0 2 0,2 2 3 0,1 1 0 0,1 1 1 15,0 2 1-15,1 2 3 0,3-1 3 0,-2 2 1 0,2 3 3 0,2 1 2 16,-1 0 2-16,3 1 0 0,-1 3 1 0,1 0 1 0,1 0 0 0,-2 3 0 16,4 1 1-16,-3-1-1 0,4 1-2 0,-2 2-2 0,-1-2-3 15,1 2-3-15,1 0-1 0,-3 0 0 0,2-3-2 0,-1 1-2 0,0 1-4 16,1-3-5-16,-3-2-5 0,0 0-6 0,-1 0-10 0,0-4-10 16,-1 1-15-16,-1-2-15 0,0-3-24 0,-3 1-23 0,3-2-34 0,-4-3-39 15,0-1-53-15,2-2-65 0,-4-1-92 0,-2-1-107 0,3-2-57 0,-3-2-31 16,0-3-13-16,-3 0-3 0</inkml:trace>
  <inkml:trace contextRef="#ctx0" brushRef="#br0" timeOffset="85945.9884">13620 17179 146 0,'-11'-8'554'15,"3"1"12"-15,0-1 10 0,0 1-72 0,0 1-113 0,0 0-74 0,2 2-55 16,1 1-32-16,-1-2-25 0,3 3-14 0,-2-1-16 0,2 1-10 0,1 0-8 16,-1 1-9-16,2-1-6 0,-1 0-9 0,2 2-11 0,0 0-8 15,0 0-9-15,0 0-10 0,0 0-7 0,0 0-9 0,0 0-9 0,0 0-7 16,0 0-7-16,0 0-6 0,0 0-5 0,0 0-5 0,0 0-5 16,0 0-6-16,0 0-5 0,2 0-6 0,-1 0-7 0,1 0-6 0,-1 0-3 15,1 0-6-15,0 0 0 0,1 0-2 0,0 0 2 0,0 0-1 16,3 0 2-16,1 0-2 0,-1-3 1 0,2 3-3 0,4 0 0 0,-2-2-2 15,3 0-1-15,1-1-1 0,0 1 0 0,2-1-4 0,-2 1-3 0,5-1-6 16,-2 0-5-16,-1-2-5 0,2 2-5 0,-2 0-3 0,2 0-3 0,-3 0-1 16,0 0 1-16,2 0-1 0,-4 0 1 0,-1 1 1 15,0 0 1-15,-1 1 4 0,-3-1 3 0,-1 2 5 0,0-2 5 0,-2 1 3 0,0 1 4 16,-2 0 3-16,0 0 4 0,-1 0 2 0,-2 1 2 0,2 1 1 16,-2-2 2-16,0 0 0 0,0 0 1 0,0 3 0 0,0-1 3 15,0-1 1-15,0 1 2 0,0 3 3 0,0-2 2 0,0 3 0 0,0 0 1 16,0 2 2-16,0 0 2 0,0 1 0 0,0 3 2 0,1 0 0 15,-1-1 3-15,2 2 1 0,-1 1 1 0,-1 2 0 0,3-2-1 0,0 1-1 16,-1 1-1-16,0 1-1 0,1 0 0 0,0 0 1 0,0 0 1 0,0 0 1 16,-1 0 0-16,3 0 0 0,-4 1-1 0,2-1-3 0,0-1-1 15,-1 1-4-15,0 0-5 0,-1-3-7 0,1 1-8 0,-1 0-12 0,-1-3-14 16,0 2-15-16,0-4-16 0,0 2-20 0,0-3-19 0,-1 0-21 16,-1-1-22-16,1-3-24 0,-3 2-25 0,1-2-35 0,0-2-41 0,0-1-85 15,0 0-108-15,-2-4-67 0,2 0-46 0,-2-1-18 0,2-2-9 16,-2-4 5-16</inkml:trace>
  <inkml:trace contextRef="#ctx0" brushRef="#br0" timeOffset="86131.7546">13691 17203 355 0,'-8'-1'623'0,"2"1"8"0,0-2 7 16,1 0 7-16,2 2-106 0,0 0-165 0,1 0-101 0,0 0-75 0,2 0-52 15,0 0-41-15,0 0-29 0,0 0-21 0,0 0-12 0,0 0-9 16,4 2-7-16,-3 0-7 0,4-2-9 0,0 0-9 0,2 0-9 0,1 0-10 15,0 0-11-15,2 0-13 0,2 0-15 0,1 0-16 0,1-2-17 16,1 0-19-16,3 2-26 0,-1-3-29 0,1-1-31 0,1-1-29 0,0 2-54 16,2-2-66-16,-1-2-79 0,-1 2-88 0,2-5-44 0,-1 3-27 0,-1-4-2 15</inkml:trace>
  <inkml:trace contextRef="#ctx0" brushRef="#br0" timeOffset="86563.1306">13909 16686 349 0,'-23'-8'526'0,"2"0"-12"16,-3 1-22-16,-1 2-86 0,2 1-118 0,-2-2-64 0,-1 3-37 0,0-1-22 16,0 2-17-16,-1 1-11 0,2-1-11 0,-4 2-10 0,1 2-10 15,2-1-11-15,-3 1-12 0,4 2-12 0,-1 2-12 0,-3-1-8 0,4 2-8 16,-2 3-8-16,2 0-7 0,-1 0-6 0,3 1-3 0,-1 4-1 16,0-1-1-16,3 2-2 0,-1 3-2 0,1 1-1 0,2 3-2 0,1 1 2 15,1 1 5-15,1 3 1 0,2 2 3 0,1 1 2 0,3 3 2 0,1 2-1 16,1 0 1-16,5 3 0 0,0 0 1 0,3 1 1 0,1 0 1 15,4 3 1-15,0-3 3 0,3 4-2 0,6-4-2 0,-1 3-2 0,2-3-4 16,6 0 0-16,-2 1-2 0,6-5 0 0,0 0-1 0,2-2 1 16,3-1-4-16,0-1 0 0,4-5-1 0,0 0-4 0,1-5-2 0,0-1-4 15,2-2-5-15,2-2-5 0,-1-2-3 0,2-5-5 0,0 0-5 16,0-3-4-16,1-4-2 0,2-1-1 0,-1-4 0 0,2-4 1 0,-1 1 1 16,0-4 1-16,1-6 3 0,-1 2 4 0,1-3 3 0,-3-3 4 15,-1-3 5-15,1 0 4 0,-5-4 6 0,-1-1 2 0,0-1 1 0,-5-4 0 16,-2 0-1-16,-2 1-1 0,-3-5-2 0,-3 0-3 0,-2-1-2 15,-5 1-4-15,-2-3-5 0,-3 0-1 0,-5-2 0 0,-3 1 0 0,-5-1-1 16,-3 1 1-16,-2-1 2 0,-5 0 0 0,-4 3 2 0,-2-2-1 0,-5 1 2 16,-1 3-1-16,-5 1 1 0,-1-2-1 0,-5 5 1 0,0 2-4 0,-3 0-6 15,-3 3-6-15,-1 1-7 0,-3 4-11 0,-2 1-13 0,-2 1-14 16,-1 4-16-16,-1 3-17 0,0 3-17 0,-3 0-16 0,0 5-18 0,0 2-22 16,-1 1-26-16,1 6-35 0,4-1-39 0,2 3-74 0,0 1-92 0,5 3-55 15,1-1-37-15,0 4-13 0,4-1-2 0</inkml:trace>
  <inkml:trace contextRef="#ctx0" brushRef="#br0" timeOffset="87462.0221">13770 17310 45 0,'-2'1'427'0,"2"1"-35"0,-1-2-55 16,-2 1-64-16,1 1-42 0,1-2-32 0,-1 1-23 0,2 1-19 16,-1-2-11-16,-1 0-8 0,2 0-7 0,-2 1-4 0,2-1-3 0,-1 0-3 15,-1 0-6-15,1 0-5 0,-1 0-5 0,2 0-3 0,-2 0-3 16,2 0-4-16,-3 0-1 0,3 0-3 0,-1 0-2 0,1 0-3 0,-2 0-1 15,0 0-3-15,2 0-4 0,0 0-1 0,-1 0-2 0,1 0 1 0,0 0-3 16,-3 1-3-16,3-1-4 0,0 0-2 0,0 2-2 0,0-2-4 16,0 0-1-16,0 0-3 0,0 0-4 0,0 0-2 0,0 0-5 0,0 0-1 15,0 0-4-15,0 0-3 0,0 0-2 0,0 0-3 0,0 0-2 0,0 0-2 16,0 0-1-16,0 0-3 0,0 0-1 0,0 0-3 0,0 0-3 16,0 0-1-16,0 0-2 0,0 0-2 0,0 0-2 0,0 0-3 0,3 0-3 15,-2 0-2-15,-1 0-3 0,2 0-2 0,0 0-3 0,-1 0-2 16,2 0-1-16,-1 0 1 0,1 0 0 0,0 0 1 0,2 0 0 0,3 0-1 15,-2 0 2-15,2-2 1 0,2 1 2 0,2 1 4 0,1-1 2 16,1-2 2-16,2 1 1 0,1 1 4 0,1-2 0 0,2-1 1 0,1 2-1 16,-2-3-1-16,5 2-3 0,-1-1-1 0,2-1-3 0,0 3-2 0,-2-3-6 15,2 2-4-15,-3-1-7 0,3 1-7 0,-4-2-6 0,0 1-7 16,-2 1-7-16,-2-1-8 0,-1 1-6 0,-3 0-5 0,-2 0-6 0,1 2-4 16,-4-1-7-16,-3 1-7 0,0-2-15 0,-1 3-16 0,-2-2-26 15,-2 2-31-15,0 0-63 0,-6 0-79 0,1 0-100 0,0 0-109 0,-3 0-57 16,-4 0-28-16,1 0-14 0,-1-1-4 0</inkml:trace>
  <inkml:trace contextRef="#ctx0" brushRef="#br0" timeOffset="92445.8801">7580 15483 140 0,'3'-6'350'0,"-1"2"-88"0,1-1-53 0,0-1-33 16,2-1-21-16,0 1-14 0,1-2-15 0,-1 3-14 0,0-2-10 0,-1 1-10 15,1-2-10-15,0 2-11 0,3-1-6 0,-4 3-4 0,1-3-5 16,0 3-3-16,-2-3-2 0,2 5-2 0,-2-3 1 0,0 2 0 15,0-1 2-15,-1 1 2 0,-1 3 1 0,1-3 4 0,-2 1 0 0,0 1 3 16,0 1 2-16,0 0 1 0,0 0 1 0,0 0-1 0,0 0-2 0,0 0-2 16,0 0-3-16,0 0-3 0,0 0-2 0,0 0-3 0,-2 0-3 15,2 0-3-15,-1 0-3 0,1 0-2 0,-2 0-6 0,1 0-2 0,-1 0-4 16,2 1-4-16,-3 1-1 0,3-2-3 0,-3 1-2 0,2 1-1 16,-1-2-4-16,0 0-1 0,-1 3-1 0,0-3-1 0,-2 4 0 0,0 1 0 15,-2-1 0-15,0 0 0 0,-1 3 1 0,-1 1 1 0,-2 0 0 0,-2 1 0 16,-1 3 3-16,-2 2 1 0,-1-1 3 0,-1 3 3 0,-4-2 2 15,0 4 4-15,-3 1 1 0,1 1 3 0,-5 2 1 0,-2 3 1 0,-1 0 1 16,-4 2-1-16,-2 2 3 0,-3 0 2 0,-1 2-1 0,-3 1 0 0,-1 0-3 16,0 1-3-16,-2 2-2 0,0-1-3 0,-1 1-2 0,1 1-4 15,1-2-2-15,1-3-1 0,2 3-2 0,1-3-2 0,2 1-3 0,3-2-2 16,2-2-5-16,3-1-4 0,3 0-9 0,1-1-10 0,2-4-15 0,4 2-17 16,1-3-22-16,4 0-27 0,1-2-34 0,2-2-38 0,2-1-52 15,1-1-57-15,3 0-98 0,1-3-119 0,3-2-64 0,0-3-37 0,2 1-13 16,0-4-1-16</inkml:trace>
  <inkml:trace contextRef="#ctx0" brushRef="#br0" timeOffset="93178.7328">5511 17028 486 0,'-9'0'523'0,"1"0"9"0,0-2-72 0,-1 2-114 0,1-2-62 15,0 1-40-15,1-1-25 0,0 1-16 0,0 0-12 0,2-2-10 0,1 3-10 16,0-2-13-16,0 1-11 0,-1 1-8 0,2-2-11 0,1 1-12 16,1 1-11-16,1-2-8 0,0 2-9 0,0 0-10 0,0 0-10 0,0 0-7 15,0 0-8-15,0-2-9 0,1 2-9 0,1-1-8 0,-2 0-7 0,3 1-7 16,-3-2-7-16,3 2-7 0,-1 0-7 0,-1-1-7 0,2 1-3 15,-1 0-2-15,0 0 0 0,1 0-2 0,0 0 2 0,0 0 2 0,2 0 2 16,1 0 3-16,0 0 2 0,4 0 2 0,-2 0 1 0,1 0 1 16,1 0 1-16,3 0 2 0,-1 1-6 0,-1 1-8 0,3-2-11 0,-1 1-14 15,1 0-19-15,-1 3-21 0,0-1-26 0,1 0-30 0,-3 0-34 0,3 1-39 16,-1-1-46-16,-2 2-55 0,1-3-90 0,1 3-110 0,-2 0-57 16,-1 0-32-16,-1-3-9 0,0 3 2 0</inkml:trace>
  <inkml:trace contextRef="#ctx0" brushRef="#br0" timeOffset="93645.1803">5925 16804 126 0,'-6'-3'543'0,"1"0"8"0,0 1-5 15,-2 1-12-15,4 0-105 0,-2-2-152 0,3 3-88 0,-1-2-56 16,1 1-34-16,-1 1-25 0,3 0-19 0,0 0-16 0,0 0-11 0,0 0-10 15,-1 3-10-15,1-3-10 0,0 4-6 0,0-1-6 0,0 3-1 16,0-2-2-16,0 3 2 0,0 1 3 0,0-1 4 0,0 1 8 0,0 3 6 16,0 0 6-16,0-1 3 0,-2 3 1 0,2-1 2 0,-2 1 2 15,2 0-1-15,-1 1 0 0,-1-1 0 0,2 0 0 0,-1 1-2 0,-2-1 0 16,3 1-4-16,-2 0-1 0,2-4-3 0,0 2-2 0,0-2-1 0,0 0 0 16,0-1-2-16,0-2 2 0,0-1-1 0,0-1 2 0,0-1 2 0,2 1 4 15,-2-4 1-15,3 2 4 0,-2-3 4 0,-1 0 1 0,0 0 3 16,0 0 2-16,3 0 1 0,-1-2 2 0,0 1 0 0,-1-3 1 15,2 1-2-15,2-2-1 0,-2-1-2 0,2 0-3 0,3-2-5 0,-2 2-3 16,-1-3-4-16,1 1-3 0,1-1-2 0,2-1-4 0,-3 2-1 0,1 0-4 16,1 1-1-16,-2-1-3 0,0 3-1 0,2-2-2 0,-1 2-2 15,2 2 1-15,-3-2-1 0,2 1-1 0,-1 1-2 0,-1 3 0 0,3-2-1 16,1 2-1-16,-2 0 0 0,1 0 1 0,-1 2-1 0,0 1 0 16,3 1 0-16,-1 1 2 0,-2-2-2 0,0 4-1 0,1 0 1 0,-1 1 3 15,0 1 2-15,1 1 1 0,-3 0 1 0,1 2 2 0,-2 0 0 16,0 1 1-16,-1 0 2 0,1 1 1 0,-2-1 0 0,-2 2 2 0,1-1 2 15,-2-1 3-15,0 0 0 0,-2 0 0 0,1-1-7 0,-1-2-6 0,-1 1-11 16,-3-1-14-16,1 1-17 0,0-3-20 0,-1 2-23 0,0-3-24 16,-2-1-33-16,0 1-38 0,0-3-64 0,0 1-76 0,-1-2-79 0,-1-3-75 15,2 0-40-15,-4 0-22 0,2-3-3 0</inkml:trace>
  <inkml:trace contextRef="#ctx0" brushRef="#br0" timeOffset="93842.5414">5944 16869 48 0,'5'-8'548'0,"0"1"8"0,1-2 2 0,0 0-3 0,2 0-100 0,0 2-151 16,0-2-90-16,3-1-58 0,-1 0-37 0,-1 0-25 0,4 0-15 15,-2 1-11-15,3 2-11 0,-3-3-10 0,2 3-10 0,1 0-12 0,-3-1-12 16,3 1-15-16,-1 1-9 0,1-2-8 0,-1 2-12 0,1 2-13 16,-1-1-15-16,-2 1-14 0,3 1-15 0,-1 0-16 0,-2 0-18 0,1 2-16 15,-2-2-22-15,2 1-21 0,-4 0-16 0,2 1-12 0,-2-1-14 0,3 0-14 16,-3-1-10-16,-2 3-5 0,2-2 3 0,-2-1 3 0,-1-2 11 15,-2 2 14-15,2-1 15 0,-2-1 14 0,-1-1 23 0</inkml:trace>
  <inkml:trace contextRef="#ctx0" brushRef="#br0" timeOffset="94278.7677">6295 16460 21 0,'-9'-15'142'0,"-1"-1"12"0,-2 3 10 0,-1-2 9 16,-1 0 6-16,3 2 5 0,-4 1 1 0,1-1 3 0,0 1-3 16,-3 2-8-16,1-1-8 0,-2 4-8 0,0-1-10 0,0 1-8 0,-1 0-11 15,0 4-7-15,-3-1-8 0,0 3-7 0,-2 1-6 0,0 1-7 16,-1 1-7-16,-2 3-7 0,0 0-3 0,-1 4-4 0,-2-1-1 0,0 2-6 15,0 1-2-15,0 4-4 0,-2-1-3 0,-1 3-1 0,3 1-5 0,-2 2-3 16,1 0-4-16,-1 0-3 0,4 3-5 0,-1 2-3 0,1-1-4 16,1 2-7-16,2 2-1 0,2 0-5 0,1 1-2 0,2 1-2 0,4 3-3 15,-1 1-1-15,4 0-1 0,2 2-1 0,1-1-1 0,4 3-1 16,3 1 0-16,1 0 0 0,2 0-1 0,3 1 2 0,2 1 0 0,5 0 0 16,1-2 1-16,0 0 1 0,5-1-1 0,3 1 1 0,1-4-1 0,1 0 1 15,4-1-1-15,2-2 0 0,0-2 1 0,3 0 1 0,0-5-1 16,3 1 1-16,-1-2 0 0,1-4 2 0,2-1-1 0,2-3 0 0,0-1 2 15,-2-3 0-15,1 1 3 0,2-4 0 0,0-2 1 0,-2-1 1 0,2-2 0 16,-3-4 1-16,3 0-1 0,0-2-1 0,0-3-3 0,0-2-1 16,1-1-4-16,-4-4-3 0,3-2-5 0,-2-2-5 0,1-2-3 15,0-4-3-15,0 2-2 0,-4-6-3 0,2 2-1 0,-3-3-3 0,-1-1-2 16,-2 1 1-16,-1-2 0 0,-3 0 1 0,-1-3 2 0,-5 1 3 0,0 0 3 16,-3-2 2-16,-2 2 2 0,-3-3 2 0,0 1 0 0,-5 1 0 15,-1 1 1-15,-3-3-2 0,-2 1 2 0,-2 1-2 0,-3 0 1 0,-1-2-1 16,-3 3 0-16,-1 0-2 0,-4-1-1 0,1-1-1 0,-4 3-1 0,-2-2 0 15,-1 3-2-15,-4 0 1 0,3-1-1 0,-4 3-2 0,0 0 0 16,-2 1-2-16,-2 3-2 0,3 2-3 0,-3-2-9 0,1 4-9 0,2 3-13 16,-2 0-14-16,1 2-21 0,0 3-20 0,0 1-25 0,2 2-29 0,1 4-34 15,2 1-38-15,0 3-67 0,3 0-83 0,0 5-68 0,2 0-61 16,2 2-28-16,-2 2-11 0</inkml:trace>
  <inkml:trace contextRef="#ctx0" brushRef="#br0" timeOffset="95074.1198">6058 17254 16 0,'0'2'34'0,"-3"-2"6"0,3 2 6 16,-1-2 8-16,-1 0 8 0,2 3 4 0,-2-3 6 0,1 0 7 0,1 0 6 15,0 2 6-15,0-2 4 0,-2 2 0 0,2-2 0 0,0 0-3 16,-1 0-2-16,1 0-1 0,-2 1-1 0,2-1 0 0,0 0 0 0,-2 0 1 16,2 0 0-16,-1 0-3 0,-1 0-3 0,1 0-1 0,-1 2-1 0,2-2 0 15,-2 0-1-15,2 0 0 0,-1 0-3 0,1 0-1 0,-2 0-2 16,2 0-2-16,-2 0-2 0,1 2-3 0,1-2 0 0,-3 0-2 0,3 0 0 16,-1 0 0-16,-1 0-2 0,0 0-3 0,1 0-3 0,-1 3 0 0,1-3-4 15,-1 0-3-15,0 0-3 0,2 0-4 0,-3 2-5 0,2 0-4 16,-1-2-2-16,2 1-4 0,-2 1-2 0,1-2-4 0,-1 0-2 15,2 2-2-15,-2-2-1 0,1 1-2 0,1-1-3 0,-2 0-2 0,2 2-1 16,-4-2-1-16,2 0 0 0,2 1 1 0,-3 0-1 0,2-1 0 0,-1 1 0 16,0 1-3-16,-1-2 1 0,1 2-1 0,1-1-1 0,-1 1 1 15,-1-1-2-15,1 1 0 0,1-1 1 0,1-1-2 0,-2 2 0 0,2-1 0 16,-2-1 0-16,0 2-2 0,2-2-3 0,0 0 0 0,0 0-7 16,0 0-9-16,0 0-12 0,0 0-13 0,0 0-22 0,0 0-28 0,4 0-31 15,-2-2-34-15,1 2-58 0,0-1-71 0,0-1-86 0,2-1-90 0,0-1-49 16,0-1-27-16,4-2-11 0</inkml:trace>
  <inkml:trace contextRef="#ctx0" brushRef="#br0" timeOffset="102927.7901">15235 13776 49 0,'2'-5'108'0,"1"0"5"0,0 1-1 16,-1-2 1-16,1 2 0 0,0-1 4 0,-1 3 0 0,1-3 0 0,-2 2-1 15,3-1 0-15,-3-1-1 0,-1 2 1 0,2-1-3 0,-1-1-1 16,-1 3-4-16,2-1-5 0,-2 0-3 0,0 0-2 0,0 0-3 16,0 2-5-16,0-2-4 0,0 1 0 0,0 1-6 0,0-3-5 0,0 4-6 15,0 0-8-15,0 0-3 0,0 0-6 0,0 0-4 0,0 0-3 16,0 0-5-16,0 0-1 0,0 0-6 0,0 0-3 0,0 0-6 15,0 0-3-15,0 0-3 0,0 0-3 0,0 0-2 0,0 0-3 0,0 0-2 16,0 0-3-16,0 0-2 0,0 0-6 0,-2 2-1 0,-1 0-3 0,2-2-1 16,-1 3 2-16,-1 0 0 0,-2 0 3 0,1-1 0 0,-1 3 3 15,-2 0 3-15,-1 5 1 0,-2-3 4 0,0 5 4 0,-1-2 6 16,-3 0 6-16,-1 4 5 0,0 0 4 0,-3 1 4 0,1 2 3 16,-3-1 2-16,0 4 1 0,-2-1 1 0,-3 3 0 0,-2 0 2 0,0 2 0 15,-1-1 1-15,-2 1-2 0,0 2-1 0,-2-2-2 0,-1 1-3 16,0 1-2-16,0-2-3 0,-4 1-4 0,2 0-3 0,0 0-2 0,2-4-4 15,-1 4 0-15,1-3-3 0,1 1-4 0,2-2 0 0,0 0-3 16,2-2-2-16,1-1-1 0,3-1-3 0,0-1 0 0,0-1-2 0,4-1 1 16,2-1-1-16,3-2 0 0,0-1 0 0,1 0-1 0,3-1-2 15,3-1-5-15,-1-1-7 0,2-2-12 0,-1 1-16 0,4-1-21 0,-1-1-27 16,2-1-32-16,-2 0-45 0,2 0-54 0,1-1-91 0,-1 1-112 16,0-2-76-16,1 1-61 0,-1-2-28 0,0 0-12 0</inkml:trace>
  <inkml:trace contextRef="#ctx0" brushRef="#br0" timeOffset="103844.7431">13983 14821 328 0,'-1'-1'531'0,"1"-2"-44"0,0 3-68 0,-2-2-74 0,2 2-73 15,0 0-48-15,0 0-36 0,0 0-26 0,0 0-20 0,0 0-16 0,0 0-14 16,0 0-13-16,0 0-14 0,0 0-13 0,0 0-13 0,0 0-9 15,0 0-11-15,0 0-7 0,0 0-8 0,0 0-6 0,0 0-5 0,0 0-6 16,0 0-9-16,0 2-2 0,0-1-3 0,0 1-1 0,0 1 3 16,0 1 0-16,0 1 3 0,2 1 3 0,-2-1 1 0,0 3 3 0,0 2 3 15,0-1 2-15,0 2 3 0,0 3 5 0,0-1 6 0,0 2 3 16,0-1 1-16,0 1 0 0,0 1-1 0,0 0-2 0,0 3-1 0,-2-2-2 16,2 0-1-16,-2 0-5 0,2 0-6 0,0 0-10 0,-2 1-11 0,0-1-16 15,2 1-18-15,0-1-22 0,0 0-23 0,0-2-32 0,0 0-33 16,2 0-41-16,0-2-44 0,0-1-64 0,0-1-79 0,-1 0-67 0,1-1-63 15,3-1-33-15,-2-4-17 0</inkml:trace>
  <inkml:trace contextRef="#ctx0" brushRef="#br0" timeOffset="104178.2634">14205 14865 169 0,'0'-3'557'0,"0"-1"4"0,0 1-1 0,0 2-84 0,0-2-126 16,0 3-88-16,0 0-65 0,0 0-43 0,0 0-31 0,0 0-19 0,0 0-16 15,0 0-14-15,0 0-13 0,0 0-13 0,0 0-13 0,0 0-11 0,1 0-11 16,-1 2-7-16,2-1-9 0,-2-1 0 0,3 1 0 0,-3 2 5 16,2 0 6-16,-1-1 5 0,-1 2 4 0,2-1 3 0,-2 2 4 15,2 1 3-15,-1 0 3 0,1 2 5 0,1 1 4 0,-2 0 2 0,1-1 4 16,-1 4 1-16,-1 0 0 0,2-2-4 0,-2 2-7 0,2 3-2 0,-1-2-4 15,-1 0-1-15,0 4-1 0,0-4-2 0,0 3-3 0,0 0-2 16,0 1-2-16,0-1 0 0,0 1-1 0,0 1-1 0,-1-2-1 0,1 0-6 16,0-2-9-16,0 3-9 0,0-2-8 0,0-2-11 0,0 1-15 0,1-2-18 15,-1 0-19-15,2-2-24 0,-1 1-28 0,1-4-31 0,1 2-35 16,1-2-45-16,-1-2-48 0,0-1-66 0,4 1-75 0,-3-3-57 0,0-2-49 16,1 0-20-16,0-2-9 0</inkml:trace>
  <inkml:trace contextRef="#ctx0" brushRef="#br0" timeOffset="104627.6833">14195 14689 124 0,'-14'-13'482'0,"1"-2"-50"0,-1 1-79 0,2 0-73 15,-4 2-70-15,2 0-44 0,-2 1-30 0,3 0-21 0,-4 2-19 16,4 1-10-16,-2 0-6 0,0 1-11 0,0 3-13 0,0-1-10 0,0 2-9 15,0 1-8-15,-1 2-6 0,0 0-4 0,-1 0 1 0,3 4 1 16,-5 1 1-16,4 0 2 0,-2 2 2 0,1 1 1 0,1 2 2 16,-1 2 2-16,0 3 5 0,2-1 7 0,-4 5 8 0,6 0 4 15,-4 4 3-15,3 0 2 0,1 3 1 0,1 2-2 0,1 3 1 0,-1 0-2 16,5 2 1-16,-1 0-2 0,4 3-2 0,0-1-3 0,1 2-2 0,2-1-8 16,3 2-8-16,1-1-6 0,2-2-5 0,1 4-4 0,3-3-2 0,2-2-3 15,0-2-1-15,2-1-2 0,2-2 0 0,3-1 2 0,2 0 0 16,0-5 3-16,0 1 2 0,3-3 2 0,3-3 3 0,-2 0 1 15,2-4 3-15,3 0 3 0,-1-1 1 0,3-4 4 0,-2-2 3 0,1-1 3 16,3-3 2-16,0-1-1 0,1-4 1 0,-2-1-1 0,3-3-3 0,-1-1-1 16,3-4-1-16,-2-1-2 0,-1-1-2 0,0-5-3 0,-2 0 0 15,0-4-3-15,-1 0-4 0,-2-2-1 0,-2-1-4 0,-4-4-3 0,1 1-2 16,-5-4-4-16,0 1-3 0,-5-3-2 0,-2-1-4 0,0 0-4 16,-4-2-2-16,-2-1-3 0,-2-2-1 0,-5 0-1 0,-2 2 2 0,-3-2 0 15,-3 0-1-15,-4 1 0 0,-4 0-1 0,-3 3-1 0,-5 0-2 16,0 4-1-16,-6 0 1 0,-3 3-1 0,0 2-1 0,-5 2-7 0,-2 5-14 15,-4-1-20-15,2 5-22 0,-6 2-27 0,1 4-28 0,-2 2-31 16,-1 4-33-16,-1 2-50 0,0 2-56 0,0 5-94 0,-2 2-115 0,1 4-64 16,-4 2-40-16,1 4-9 0,1 2 1 0</inkml:trace>
  <inkml:trace contextRef="#ctx0" brushRef="#br0" timeOffset="108409.1533">15794 11014 21 0,'0'0'39'16,"-2"0"-3"-16,2 0-4 0,-2-1-5 0,2 1-2 0,0 0-1 0,0 0 1 15,0 0 0-15,-1-2-3 0,1 2 1 0,-2 0-1 0,2 0 1 16,0 0-1-16,0 0 2 0,-1 0-2 0,1-1 1 0,-2 1-1 15,0 0 3-15,2 0 0 0,0-2 0 0,-1 2-1 0,-1 0 1 0,0 0-1 16,1 0-2-16,-1 0-3 0,-1 0-1 0,0 0 2 0,0 0 3 16,-2 0 5-16,2 0 5 0,1 0 4 0,-1 0 1 0,0 0 3 0,0 0 2 15,1 0-1-15,1 0 2 0,-4 0-1 0,4 0 1 0,-1 0-1 16,1 0-1-16,1 0-3 0,0 0-8 0,-2 0-7 0,0 0-9 0,1 0-4 16,1 0-6-16,-2 0-1 0,0 0-6 0,-1 0 0 0,-2 2 0 15,1-1-1-15,-2-1-2 0,1 2 2 0,-2-1 0 0,3 0 5 16,-3 2 0-16,0-3 1 0,0 4 2 0,1-3 0 0,1 1 1 0,0 1 0 15,0-1-1-15,-2-2 3 0,0 5 1 0,1-5 2 0,-1 2 1 16,-2 1 0-16,1 0-1 0,0 0 0 0,0-1-2 0,-2 3 2 0,0-2 0 16,0 2 2-16,0-2 2 0,-2 1 0 0,3 1 0 0,-2-2 0 15,1 1-4-15,-2 2-1 0,2-2 0 0,1 2 1 0,-4-2-1 0,4 1 0 16,-3 0 1-16,0 0-1 0,2-1-1 0,1 0 0 0,-4 3-1 16,4-3-1-16,-1 1 1 0,-1 0-2 0,0-1 1 0,3 3-1 15,-3-1-2-15,3-2 1 0,-1 3-2 0,-4-1 1 0,5 1-1 0,-1-2-1 16,-4 1 0-16,2 0 1 0,1 0-1 0,0 0 0 0,0 1-1 15,-1-2 4-15,-2 4 3 0,2-1 3 0,0-1 2 0,-1 3 3 16,0-4 1-16,2 1 2 0,-2 3 3 0,-2-1 1 0,3-3 3 0,1 4 0 16,-3 0 2-16,1-2 1 0,1 1 3 0,-1 0-2 0,0-1-1 0,0 1-2 15,1-1-1-15,0-1-1 0,-2 3-1 0,2 0-2 0,-1-1 0 16,0-1-2-16,1 0-1 0,-1 1-1 0,2 0-1 0,0 0 0 0,-2-2-3 16,2 2 0-16,-1 0-1 0,1 1-1 0,-2-2-1 0,3-1-1 15,-2 3-1-15,1-1-1 0,1-3 0 0,-4 4-2 0,5 0 1 16,-2-2 0-16,1 1-1 0,-2 0-1 0,3 0 1 0,-3 0-1 15,3 0 2-15,-1 0-1 0,-2 1-1 0,3 0 0 0,0 0-1 0,0-4 1 16,-1 3-1-16,-1 0 1 0,2-1-1 0,1 1 1 0,0-1-1 16,-1 1 1-16,0 1-1 0,2-1 1 0,0-2-1 0,-1 2 0 0,2 0-1 15,-1-1 1-15,-2 1 0 0,2 0-1 0,0 0 1 0,-1-1 0 16,2 0 1-16,-4 1 0 0,3 0 3 0,-1 0 0 0,-1-1 1 0,-1 3 1 16,1 1 2-16,0-3 0 0,0 3 1 0,-1-2 1 0,1 0-1 15,-2 1 1-15,1 0-1 0,-1 2 1 0,1 0 1 0,-2-4-2 16,3 3-1-16,-2-2 1 0,-2 3-2 0,2-1 0 0,-1 0-1 0,0 0-1 15,2 0 0-15,-2 0 0 0,1 0 0 0,1 0 0 0,-1 0 0 16,-1 0 0-16,3-2-1 0,-1 2 0 0,-2-1 0 0,3 0-1 16,-2 1 1-16,2 0 0 0,-1 0-1 0,1-2 1 0,0 0 0 0,-3 1 1 15,3-1 0-15,0 0 0 0,2 2 0 0,-2 0-1 0,0-2 0 16,0 2-1-16,0-3-1 0,1 4 0 0,-1 1-1 0,0-2-1 16,-1-1-1-16,0 3 2 0,1 0-1 0,0 1 2 0,-1-1 1 0,1 2 1 15,0-1 2-15,0 0 1 0,-1 2 3 0,1 0 0 0,0-4 1 0,-3 4 2 16,3-2 0-16,0 1 2 0,0 0 0 0,1-1 1 0,-3-2-1 15,2 2 0-15,0-2-2 0,0 2-1 0,0-3 0 0,2-1-2 0,-2 1 0 16,0 0-1-16,3 1 0 0,-1-3-1 0,0 0 0 0,-1-1 0 16,1 0-2-16,1 0 0 0,-1 0 0 0,1 0-1 0,0 1 0 15,-1-2-1-15,2 0-1 0,-1 0-1 0,0-2 0 0,0 2 0 16,0 0-2-16,2-1 1 0,-3 2-1 0,3 0 1 0,-2 0-1 0,2-2 0 16,-2 3-2-16,2-2 0 0,-2 0 1 0,1 2 1 0,-1 0-1 0,0 0-1 15,2 0 2-15,-2-1-2 0,2 3 0 0,-2-2 1 0,1 0-2 16,1 1 1-16,-2-1-1 0,1 3 1 0,-2-4-1 0,3 3 1 15,-2-2-1-15,1 0 0 0,1 1 0 0,-2-3 0 0,1 4 0 0,1-4 0 16,0-1 0-16,1 3 1 0,-1-3-1 0,0 1-1 0,0-1 0 16,-2 1 1-16,4-1 0 0,-1 2-1 0,-1-2 0 0,1 0 1 0,1-2-1 15,-1 4 1-15,-1-4-1 0,1 3 0 0,1-2 1 0,-1-1-1 16,1 3 0-16,-3-2 0 0,3 3 0 0,-2-2 1 0,1 2-1 16,-1-2 2-16,2 1-2 0,-1-1 1 0,0 0-1 0,-1 2 1 15,0-1 0-15,1 2 0 0,1 0 0 0,-1-1 0 0,0 1 0 0,1 0 1 16,-1 1-1-16,-2-1 0 0,2 2 0 0,1 1 1 0,-1-4-1 15,-1 4 0-15,1-1 1 0,1-2-1 0,-1 2-2 0,1 0-1 16,-3 0 0-16,3-1 0 0,-1-2-1 0,0 1-1 0,1 0 2 0,-2 0-3 16,0 0 1-16,3 0-2 0,-2-1 1 0,1-1-1 0,-1 1 0 0,2 0 2 15,-3 0 1-15,3-1 0 0,-2 0 2 0,2 2 2 0,-1-1 2 16,-1-1-1-16,2 1 1 0,-1-1 1 0,1 1 1 0,-2 2 2 0,0-2 0 16,1 1 1-16,-1-1-2 0,0 1 1 0,2 2 0 0,-3-2-2 15,2 1 1-15,-2 2-1 0,1-1-1 0,-1 0-1 0,2 2 0 16,-1-1-1-16,0-2 0 0,-1 4 0 0,1 0 1 0,1-1-2 0,-1 1 0 15,1-1 0-15,-1 1 0 0,0-3 1 0,2 5 1 0,-1-4-2 16,-1 0 0-16,1 1 0 0,-2-3 0 0,3 3-1 0,-2-2 0 0,2 0 0 16,-1-1 0-16,-1-1 0 0,2 1 0 0,-1-1 0 0,1-1 0 15,-2 1-1-15,0-1 0 0,2-1 1 0,0-2 1 0,0 2 0 16,0-1 0-16,0 1 0 0,0-1-1 0,0 3 0 0,0-3 0 0,0 0 2 16,0 1-2-16,0-1 0 0,0 2 1 0,0-2 0 0,0 3 1 15,-1-2-1-15,1 1 0 0,0 1 0 0,0-1 1 0,-2-1-1 16,2 0 1-16,0 1 0 0,0 2-1 0,0-3 2 0,0 2-2 0,-2 0 1 15,2 1-1-15,0-3 0 0,0 2 0 0,-1 0 0 0,1-1 2 0,-2 1-1 16,2 1-1-16,0-2 1 0,-1 0-1 0,1 3 2 0,-2-4-2 16,2 0 1-16,0 2-1 0,0-2 0 0,0-1 0 0,0 2 1 15,0-1-1-15,0-1 0 0,0 0 0 0,0-1 0 0,0 0 0 0,0 1 0 16,0 0-1-16,0-1 1 0,0-1-1 0,0 0 2 0,0 1-1 16,0 0 0-16,0 1-1 0,0-2 1 0,0 2 0 0,0-2 0 0,0 1 0 15,0 2 0-15,0-2 2 0,0 3-1 0,0-2 1 0,0 0 0 16,0 1 0-16,0-1-1 0,0 3 2 0,0-1-2 0,0-2 0 15,0 2 0-15,0 0 1 0,0 0-1 0,0 1 0 0,0-1-2 0,0 3-2 16,0-4 0-16,0 1-2 0,0 2 2 0,0 1 2 0,0-3 1 16,0 3 0-16,0-2 1 0,0 2 1 0,0-3-1 0,0 3 1 0,0 0 1 15,0 0 0-15,2-2 1 0,-2 2-1 0,1-2 2 0,-1 0 1 0,0 1-2 16,0 0 0-16,2 0-2 0,-2-1 0 0,1 2 0 0,-1-2 0 16,2 0-1-16,-2 1 1 0,2 0-1 0,-1 0 0 0,-1-1 0 0,2 1 2 15,0 0-1-15,-2-1 0 0,1 1 1 0,-1-1-2 0,2 1 1 16,-1-1 1-16,-1 1-2 0,2-1 0 0,1 1 1 0,-2-1-1 0,-1 1 1 15,2-2-1-15,-1 4 2 0,-1-4-2 0,2 3 0 0,-2-3 1 0,2 2-1 16,-1 1 0-16,-1-3 0 0,2 1 1 0,-1 1-2 0,-1-3 0 16,2 2-2-16,-2 0 0 0,3-2-2 0,-3 1 2 0,2 0-1 0,0 0 0 15,-1-1-1-15,-1-1 1 0,2 1 0 0,-1-1 1 0,-1 0-1 16,2-1-1-16,-2 2 2 0,4-2 1 0,-4 0 1 0,2 0 0 0,-1 0-1 16,1-1-1-16,-2 2 0 0,2-3 2 0,-1 0 0 0,-1 1-1 0,2 0 0 15,0-1 2-15,-2 0-2 0,1 0 1 0,-1 0-1 0,2 1 0 16,-1-2 0-16,-1 1 0 0,2-1 1 0,-2-1 0 0,2 1 0 0,-1 1 0 15,-1-3 0-15,0 1 0 0,0 1 1 0,0-1-1 0,0-1 0 16,0 0-1-16,0 2 0 0,0-3 0 0,0 0 0 0,0 3 0 0,2-2 1 16,-2-1-1-16,0 0 0 0,0 0 0 0,0 1 0 0,0-1 0 15,1 0 1-15,-1 0 0 0,0 2-1 0,0-1 0 0,0-1 0 0,0 2 1 16,0 0-1-16,2-2 0 0,-2 0 1 0,0 3 2 0,0-1-1 16,3 0 0-16,-3-1 0 0,1 1 0 0,-1-1-1 0,2 2-1 0,-1-1 0 15,-1-1 1-15,0 2 0 0,2-1 0 0,-2 1 0 0,2 0 0 0,-1 0 0 16,-1 0 1-16,2 0-1 0,0 0-1 0,-2 0 0 0,1 0 1 15,-1 2 0-15,2 0 0 0,-1-2 0 0,-1 1 0 0,2 0 0 0,-2 0 2 16,2 3-2-16,-1-3 0 0,-1 0 0 0,2 1-2 0,-1-1 2 16,-1 1 0-16,2 1 0 0,-2-2 0 0,3 2 1 0,-2-1-1 0,-1 0 0 15,2 0 0-15,-1 2 0 0,-1-2 0 0,2 0 0 0,-2 2 0 0,2-2 2 16,-1-1-1-16,-1 2 0 0,2 0 2 0,-2 0-2 0,2-1-1 16,-1 1 0-16,1-3 0 0,-1 4-1 0,-1-1 0 0,2-2 0 0,-2 1 0 15,0 0 0-15,2 0-1 0,-1-1 0 0,-1 2 0 0,2-2 0 16,-2-1 0-16,1 2-1 0,-1-2 1 0,2 1 1 0,-2 0 0 0,0 0 1 15,3-1 1-15,-2 3 0 0,-1-4 0 0,2 3 0 0,-2-2 1 16,2-2-2-16,-2 2 1 0,1 1 0 0,-1-1-1 0,2 0 0 0,-1-1 2 16,-1 3-2-16,2-3-1 0,-2 1-1 0,2 0-2 0,-1-2 0 0,-1 2 0 15,0-2-2-15,2 1 1 0,-1 1-1 0,-1-1 0 0,0-1 0 16,0 1-1-16,2 1 1 0,-2-2-1 0,0 1 2 0,2 0-1 0,-2 0 1 16,0 0 1-16,1 1 1 0,-1-3 0 0,0 3 0 0,0 0-1 0,0-2 1 15,0-1 0-15,2 1 0 0,-2 1-1 0,1-2 0 0,-1 1 0 16,0 1-1-16,0-2 1 0,0 2 0 0,0-2-2 0,0 0 2 15,0 1-1-15,2-1 2 0,-2 2-1 0,0-2 0 0,3 2 0 0,-3-2 1 16,1 3 1-16,-1-2 0 0,0 0-1 0,0-1 2 0,0 3 0 0,0-3 2 16,2 2-1-16,-2 0-1 0,0-2-1 0,2 3-1 0,-2-1 1 15,0-2 0-15,0 2 0 0,1-2 0 0,-1 3-1 0,0-3-1 0,0 3 1 16,0-2 0-16,0-1 0 0,2 3-2 0,-2-2 1 0,0 1 1 16,0 0-1-16,1-1 1 0,-1 1 0 0,0-1 1 0,0 1 0 0,0 1 0 15,2-3-2-15,-2 3 1 0,0-3 1 0,2 2-1 0,-2-2-1 0,1 4 1 16,-1-4 1-16,0 1-1 0,2 1 0 0,-2-2-1 0,0 0 2 15,1 3-1-15,-1-3 0 0,0 0-1 0,0 3 1 0,0-3 1 0,0 0 0 16,0 0-4-16,0 0-2 0,2 0-6 0,-2 0-3 0,0 0-5 16,0 0-6-16,0 0-7 0,0 0-5 0,0 1-8 0,0-1-11 0,2 0-15 15,-2 0-18-15,0 1-20 0,0 1-23 0,0 1-28 0,0-1-34 0,0-2-60 16,0 0-77-16,-2 3-72 0,2-1-72 0,-2 1-34 0,-1-2-16 16</inkml:trace>
  <inkml:trace contextRef="#ctx0" brushRef="#br0" timeOffset="110861.381">9589 12037 47 0,'0'-3'57'0,"2"3"4"15,-2 0 5-15,1-1 2 0,-1 1-3 0,2-2 0 0,-2 2-1 0,0 0 1 16,0 0 0-16,0 0-1 0,0 0-2 0,0 0-1 0,0 0-4 15,2-1-1-15,-2 1-1 0,0 0 0 0,0 0 1 0,1 0-1 16,-1 0 0-16,0-2 0 0,0 2 0 0,2-1-1 0,-2 1 0 0,0 0-3 16,0 0-5-16,2-2-5 0,-1 0-5 0,-1 2-3 0,0 0-4 15,0 0-4-15,2-1-5 0,-1 1-3 0,-1-1-2 0,2 1-3 16,1 0-3-16,-2-2-3 0,2 2-3 0,-1-1-3 0,1 0-2 0,1 1-1 16,0-4-1-16,3 3 0 0,2-1-1 0,-1-3 1 0,0 3-1 15,4-3 1-15,0 0-1 0,0 1 2 0,2-2 2 0,-1-1 1 16,4 4 2-16,0-5 0 0,1 2 2 0,1-1 1 0,2-1 2 0,-1-1 2 15,2 0 1-15,2 1 0 0,0-4 1 0,1 4 2 0,2-3-1 0,1 1 2 16,-1 0-2-16,3 1 0 0,-3-2 0 0,3 2-1 0,-1 0-1 16,-1 0 0-16,-1 1-2 0,2 1-1 0,-1 0-2 0,-1 2 0 15,1 0-2-15,-1 2-2 0,0-2-1 0,-2 1-1 0,0 1 1 0,0 2 1 16,1 0 1-16,-2-2-1 0,1 3 1 0,-1 0 0 0,0 0 2 16,-1 3-1-16,1-3 0 0,0 1 1 0,-2 2-1 0,0-2 0 15,0 3 1-15,2-1-2 0,-3-1 0 0,2 1 2 0,-2 2-1 0,2-2 0 16,-2 1 1-16,1 1-1 0,0-1 1 0,2 1-1 0,-3-1 0 15,2 1 2-15,-1-2 0 0,3 4 1 0,-4-2 0 0,4 0-1 0,-3 0 1 16,2 2-2-16,-1-2 0 0,0 2-1 0,1-2-1 0,-1 3 1 16,0-2 0-16,0-1 0 0,-1 2 0 0,2 3-1 0,-3-2 0 0,1-1 0 15,-2 0 1-15,1 3-1 0,1-2 0 0,-1 0 0 0,-2 2 2 0,1 0-1 16,-1 0 2-16,-1 0-2 0,0-1 0 0,1 3 1 0,-1-2 0 16,-1 0 1-16,-1 1-1 0,1 0 1 0,-1 2-2 0,2 0 1 15,-4-4 0-15,3 3 1 0,0-2-1 0,-2 3 1 0,-1-1-1 0,2 0 2 16,-2-2-1-16,0 2 0 0,2 0 0 0,-2-1 1 0,1 0 0 15,0 1-1-15,0-3 2 0,0 3 0 0,0-2-2 0,0 0 2 0,-2 1-1 16,4-3 1-16,-4 4-2 0,1-4 2 0,-1 3 0 0,1-2-1 16,1 0 1-16,-2 1 0 0,0-2 0 0,0 2-2 0,0 0 1 15,-1 0 0-15,2 0-1 0,-2-1 2 0,1 0 0 0,-1 1 1 0,-1 0-1 16,1 3 2-16,0-2 0 0,-1-1 0 0,1 1 0 0,0 1 2 16,-2 0-1-16,1-2 1 0,-1 3 1 0,2-1 1 0,0 3-2 0,-3-4 0 15,4 3 2-15,-2-1-2 0,1 0 0 0,0 1 0 0,-1-1 1 16,1 1-2-16,-1-2-1 0,1 3 0 0,0-1-1 0,-2 0-1 15,2-1 0-15,-1-2 1 0,-1 3-1 0,1 2 0 0,0-3-3 0,-1-1-1 16,0 1 1-16,-2 1-2 0,2-3 0 0,1 3-1 0,-3-2 2 16,0-1-2-16,0 1 0 0,3 0 0 0,-5-2-1 0,2 3-1 0,-2-1 0 15,4 0 0-15,-4-2 2 0,2 2 1 0,-2 0 0 0,2-2 1 16,-2 2-1-16,-1 0 0 0,3-1 0 0,1 1 2 0,-2 0-1 0,-1-2 0 16,2 3 2-16,0-1 1 0,-2 0 0 0,2-1 1 0,0 1 0 15,1-1 0-15,-1 4-1 0,-1-1 1 0,1-1 0 0,3 0 0 16,-3 1 0-16,0-1 0 0,0 2 0 0,1 0 0 0,-1-1-2 0,0 0 1 15,1 0 0-15,-1 2-2 0,0-2 1 0,0-1-2 0,1 3-1 16,-2-4 0-16,-1 3 1 0,-1-1-1 0,3-2-1 0,-4 1 0 16,3-3 1-16,-2 2 0 0,0-1-2 0,-2-1-2 0,0 0 1 0,3 0 0 15,-3-1-1-15,0 0 0 0,0 0-1 0,-1 0 0 0,1-2-1 16,1 3-1-16,-3-3-1 0,2 2 2 0,-1-1-2 0,0-1 2 0,0 0-1 16,1 0 3-16,-1 3 0 0,0-2 2 0,-1 1 2 0,2 1 0 0,-1-1 2 15,0-1 0-15,-1 2 2 0,1-1-1 0,0 0 2 0,-1 1 0 16,2 0 0-16,-1 2-1 0,0-2 0 0,0 2-1 0,1-2-1 15,-1 2 1-15,0 0-2 0,1 0 0 0,-1 0 1 0,-1 0-1 0,2 0-1 16,-1 2 1-16,0-3-1 0,-1 3-1 0,2-2 0 0,-1 0 1 16,0 0 2-16,-1 2-1 0,3-4-1 0,-4 3 3 0,2-1 0 0,-2 0 4 15,2-2 4-15,-1 1 1 0,-1 0 4 0,2 0 3 0,-2-1 0 16,2 0 2-16,-1 0-1 0,-1-1 2 0,2 0-1 0,-1 0 0 16,-1 0-1-16,2-2 0 0,-2 3-2 0,2-1-3 0,-1-1-5 0,1 1-2 15,-1-1-2-15,-1 1-1 0,2 0-1 0,-2-1-2 0,3 0 1 16,0 3-1-16,-1-3 1 0,-1 4-1 0,2-2 1 0,-1 0-2 0,1 1 1 15,0-1 1-15,1 2-1 0,-1-2 1 0,0 2-1 0,3-1 1 16,-1 1-1-16,-2 1 1 0,2-1-1 0,-2 0 1 0,2 3-2 16,0-4 1-16,-1 1-1 0,2 2 0 0,-1-3 1 0,0 1-2 15,0 3 0-15,-2-5 1 0,3 1-2 0,-3 2 0 0,2-3 1 0,-2 2-1 16,2 0 1-16,-2 0 0 0,2-1 0 0,-2-1-1 0,3 1-1 16,-1-2 0-16,-2 3 0 0,1-3 0 0,-1 1 0 0,0-1 1 0,0 0-1 15,0 2 0-15,-1-3 0 0,2 3 0 0,-1-2 0 0,1 0 1 16,-1 3 0-16,0-4 0 0,2 2 2 0,-2 1 0 0,2-1 0 0,-1 2 2 15,1-1-1-15,-2-1 2 0,2 2 1 0,0-1 1 0,1 2 0 0,2-1 1 16,-2 1 0-16,1 1 1 0,-1-2 1 0,3 2-1 0,-1 1 1 16,0 0 1-16,2-1 0 0,-1 0 0 0,1 0 0 0,0 2-1 0,0-1 0 15,0 1 0-15,0-3-1 0,0 2 1 0,0-1-1 0,-2 0-1 16,3 0 0-16,-2-1-1 0,-1-1 1 0,3 2-2 0,-3-2 0 0,0 0 0 16,-1 0 0-16,0-2-2 0,1-1 1 0,-1 2-2 0,-1-2-1 15,-1 1-1-15,1-1-3 0,-1 0-4 0,-1-1-5 0,1 0-10 0,-2 2-12 16,2-3-17-16,1 4-22 0,-3-2-34 0,2 0-39 0,-2 4-43 15,-1-2-50-15,1 1-89 0,0 1-112 0,-1 2-59 0,-2 0-32 0,2 1-14 16</inkml:trace>
  <inkml:trace contextRef="#ctx0" brushRef="#br0" timeOffset="142059.5375">11123 12351 36 0,'0'-3'72'16,"0"3"-3"-16,-2 0 3 0,2-3 4 0,0 3-1 0,0-2-3 0,-1 0 1 15,1 1 3-15,-2 1 1 0,2-3 3 0,-2 3 0 0,2-1-2 16,0-1-4-16,-1 2-3 0,1-1-3 0,-2-1 0 0,2 2-5 0,0-1-6 15,0 1-1-15,0-2 0 0,-1 1-4 0,1 1-4 0,0 0-7 16,0 0-5-16,-2 0-3 0,2 0-4 0,0 0-1 0,0 0-1 0,0 0-1 16,0 0 0-16,0 0-1 0,0 0-2 0,0 0 0 0,0 0-2 15,0 0 1-15,0 0-1 0,0 0 0 0,0 0 3 0,0 0 1 16,0 0 2-16,0 0 1 0,0 0 1 0,0 0 0 0,0 0 2 0,0 0-1 16,0 0 1-16,0 0-1 0,0 0 0 0,0 0 0 0,0 0-1 15,0 0-1-15,0 0-2 0,0 0-1 0,0 0-2 0,0 0 0 0,0 0-2 16,0 0 0-16,0 0 1 0,0 0-1 0,0 0 1 0,0 0-2 15,0 0 1-15,0 0-1 0,0 0 0 0,0 0-4 0,0 0 0 16,0 0-2-16,0 0-3 0,0 0-4 0,0 0-6 0,0 0-7 0,0 0-6 16,0 0-6-16,0 0-7 0,0 0-2 0,0 0-3 0,0 1-2 15,0 2 0-15,0 0-1 0,0 2 0 0,0 1 2 0,0 0 0 0,0 2 3 16,0 4 6-16,0 2-9 0,-2-1-15 0,2 4-28 0,-1 4-36 16,-1 3-81-16,0-1-104 0,-1 3-72 0,0 5-58 0,-1-1-30 0</inkml:trace>
  <inkml:trace contextRef="#ctx0" brushRef="#br0" timeOffset="144576.0357">8911 13418 165 0,'0'0'309'0,"0"-4"-98"0,0 4-50 0,0 0-26 0,0 0-16 16,0 0-11-16,0 0-7 0,0 0-3 0,0 0-5 0,0 0-4 16,0 0-6-16,0 0-5 0,0 0-8 0,0 0-7 0,0 0-9 0,0 0-8 15,0 0-7-15,0 0-4 0,0 0-4 0,0 0-2 0,0 0-2 16,0 0 1-16,0 0 0 0,0 0 1 0,0 0 1 0,0 0-1 16,2-1 0-16,-1 1 0 0,1 0 3 0,-1 0 0 0,1-2 1 0,1 2 1 15,2 0 1-15,-2 0 1 0,2 0 1 0,1-2 1 0,-1 2 0 16,1 0 1-16,1 0-1 0,1 0 1 0,2 0-1 0,2 0 0 0,-1 0-5 15,6 2-1-15,-1-2-3 0,1 3-4 0,5 1-4 0,0-1-2 16,4 2-3-16,1-1-4 0,3 4-1 0,3 0-5 0,3 2 0 16,2 2-3-16,0 3 1 0,6 2-2 0,-1 1 0 0,0 3-1 0,4 3 0 15,2 5 2-15,-1 0-1 0,-1 5 0 0,2 6 3 0,0 5 3 16,1 4 2-16,-2 7 3 0,1 4-4 0,-5 5-5 0,0 5-16 0,-1 8-16 16,-5 4-7-16,-4 5-2 0,-6 8-13 0,-3 2-21 0,-6 5-26 15,-4 6-31-15,-5 8-40 0,-3 8-41 0,-6 5-40 0,-4 8-39 0,-5 5-61 16,-3 8-70-16,-2 0-40 0,-4 3-25 0</inkml:trace>
  <inkml:trace contextRef="#ctx0" brushRef="#br0" timeOffset="155871.8935">12469 15445 12 0,'0'0'28'16,"0"0"0"-16,0 0 0 0,0 0-1 0,0 0-2 0,0 0-4 0,0 0-3 15,0 0-2-15,0 0-3 0,0 0-1 0,0 0-2 0,0 0 1 16,0 0 2-16,0 0 0 0,0 0 2 0,0 0 2 0,0 0 2 0,0 0 3 16,0 0 4-16,0 0 5 0,0 0 2 0,0 0 6 0,0 0 2 0,0 0 4 15,0 0 4-15,0 0 0 0,0 0 2 0,0 0-1 0,0 0 1 16,0 0-4-16,0 0-4 0,0 0-4 0,0 0-3 0,0 0-3 0,0 0-6 15,0 0-5-15,0 0-5 0,0 0-4 0,0 0-5 0,0 0-4 16,0 0-3-16,0 0-3 0,0 0-3 0,0 0 0 0,0 0-1 0,0 0-2 16,0 0-1-16,0 0 0 0,0 0 0 0,0 0 1 0,0 0 1 15,0 0 0-15,0 0 1 0,0 0-1 0,0 0 1 0,2 0-1 0,-2 0 1 16,0 0 3-16,0 0 4 0,0 0 4 0,0 0 2 0,0 0 4 16,0 0 0-16,0 0 3 0,0 0 4 0,0 0 3 0,0 0 0 0,0 0 4 15,0 0 3-15,0 0 3 0,0 0 2 0,0 0 0 0,0 0-2 0,0 0-2 16,0 0 0-16,0 0-4 0,0 0 0 0,0 0-3 0,0 0-2 15,0 0-3-15,0 0-3 0,0 0-2 0,0 0-3 0,0 0-4 0,0 0-1 16,0 0-3-16,0 0-1 0,0 0-3 0,0 0-1 0,0 0-1 0,0 0 1 16,0 0-2-16,0 0 1 0,0 0-2 0,0 0 0 0,0 0 0 15,0 0 0-15,0 0-1 0,0 0 0 0,0 0 0 0,0 0 0 0,0 0 0 16,0 0 1-16,0 0 1 0,0 0-2 0,0 0 0 0,0 0 1 0,0 0 0 16,0 0 1-16,0 0-1 0,0 0 0 0,0 0 0 0,0 0 2 15,1 0-1-15,-1 0 2 0,0 0-1 0,0 0 3 0,0 0-1 16,0 0-1-16,0 0 0 0,0 0-3 0,0 0-2 0,0 0-2 0,0 0-3 15,0 0-3-15,0 0-6 0,0 0-9 0,0 0-8 0,0 0-9 0,0 0-9 16,0 0-13-16,0 0-12 0,0 0-14 0,0 0-13 0,0 0-13 16,0 0-24-16,0 0-32 0,0 0-41 0</inkml:trace>
  <inkml:trace contextRef="#ctx0" brushRef="#br0" timeOffset="156773.8065">12468 15430 28 0,'0'0'60'0,"0"0"2"0,0 0 0 0,0 0 0 16,0 0 0-16,0 0-4 0,0 0-1 0,0 0-4 0,0 0-3 0,0 0-1 15,0 0-2-15,0 0-2 0,0 0-2 0,0 0-2 0,0 0-4 16,0 0-5-16,0 0-7 0,0 0-6 0,0 0-6 0,0 0-4 0,0 0-3 16,0 0-3-16,0 0-3 0,0 0-2 0,0 0-1 0,0 0-2 15,0 0 1-15,0 0-2 0,0 0 0 0,0 0 2 0,0 0 0 0,0 0 2 16,0 0 3-16,0 0 3 0,0 0 1 0,0 0 3 0,0 0 2 16,0 0 0-16,0 0 2 0,0 0-1 0,0 0 1 0,0 0 2 0,0 0-1 15,0 0 1-15,0 0-2 0,0 0 1 0,0 0-2 0,0 0-2 0,0 0-2 16,0 0-3-16,0 0-1 0,0 0 2 0,0 0-3 0,0 0-2 15,0 0-1-15,0 0 0 0,0 0 0 0,0 0 0 0,0 0 0 0,0 0-2 16,0 0 1-16,0 0 0 0,0 0 0 0,0 0-2 0,0 0 0 0,0 0-3 16,0 0-3-16,0 0-5 0,0 0-7 0,0 0-9 0,0 0-10 15,0 0-12-15,0 0-15 0,0 0-15 0,0 0-17 0,0 0-16 0,0 0-25 16,0 0-25-16</inkml:trace>
  <inkml:trace contextRef="#ctx0" brushRef="#br0" timeOffset="161734.8523">13911 17570 41 0,'0'0'33'0,"0"0"-14"0,0 0-10 0,0 0-9 0,0 0-7 0,0 0-3 16,0 0-2-16,0 0-2 0,3-2 0 0,-1 0-2 0,-2 2-2 0</inkml:trace>
  <inkml:trace contextRef="#ctx0" brushRef="#br0" timeOffset="162701.4063">13941 17746 64 0,'0'0'59'0,"0"0"-9"0,0 0-9 0,3 2-5 0,-3-2-3 0,0 0 0 16,0 0 0-16,0 0 0 0,0 0 0 0,0 0 0 0,0 0 1 16,0 0 1-16,3 0 1 0,0 0 1 0,-3 0 0 0,3-2 0 0,-3 2 2 15,2 0-1-15,0-1-1 0,-2 1-1 0,1-2-1 0,-1 2-1 16,2 0 1-16,-1-1-1 0,-1 1 0 0,0-2-1 0,0 2-2 0,0 0 0 16,2 0-2-16,-2 0-1 0,0 0 0 0,2 0-1 0,-2 0 0 0,1 0-1 15,-1 0-2-15,0 0-2 0,0 0-2 0,0 0 0 0,0 0-2 0,0 0-2 16,0 0 0-16,0 0 0 0,0 0 0 0,0 0-1 0,0 0 1 15,0 0 1-15,0 0 0 0,0 0 0 0,0 0 1 0,0 0 0 16,0 0 0-16,0 0-1 0,0 0-2 0,0 0 0 0,0 0-1 0,0 0-2 16,0 0-2-16,0 0-2 0,0 0-2 0,0 0-4 0,0 0-1 0,0 0-2 15,0 0-1-15,0 0-2 0,0 0 0 0,0 0-1 0,0 0 2 16,0 0-2-16,0 0 0 0,0 0-1 0,0 0 0 0,0 0 2 0,0 0-1 16,0 0 2-16,0 0 1 0,0 0 1 0,0 0 2 0,0 0 0 15,0 0 1-15,0 0 0 0,0 0 1 0,0 0 1 0,0 0 2 0,0 0-1 16,0 0 1-16,0 0 0 0,0 0-1 0,0 0 0 0,0 0-2 0,0 2 1 15,0-2-3-15,0 0 0 0,0 0-2 0,0 0 0 0,0 0-2 16,0 1 0-16,0-1-2 0,0 0 0 0,0 0-1 0,0 0 1 0,0 2-2 16,0-2 0-16,0 0 1 0,0 0 1 0,0 0-1 0,0 0 1 15,0 1-1-15,0-1 1 0,0 0 2 0,0 0 1 0,0 0 1 0,0 0 0 16,0 0-1-16,0 0 4 0,0 0-1 0,0 0 0 0,0 0 1 0,0 0 1 16,0 0 2-16,0 0 1 0,0 0-1 0,0 0 2 0,0 0 0 15,0 0 1-15,0 0-1 0,0 0 2 0,0 0 0 0,0 0 2 0,0 0-1 16,0 0 1-16,0 0 0 0,0 0 2 0,0 0-1 0,0 0 1 0,0 0 1 15,0 0-2-15,0 0 1 0,0 0-1 0,0 0 0 0,0 0 0 16,0 0-1-16,0 0-2 0,0 0-1 0,0 0-1 0,0 0-2 0,0 0 0 16,0 0-3-16,0 0-2 0,0 0-1 0,0 0 0 0,0 0-2 15,0 0 0-15,0 0-5 0,0 0-2 0,0 0-2 0,0 0-3 0,0 0-3 16,0 0-3-16,0 0-6 0,0 0-4 0,0 0-2 0,0 0-6 16,0 0-3-16,0 0-7 0,0 0-6 0,0 0-5 0,0 0-5 0,0 0-5 15,0 0-4-15,0 0-7 0,0 0-10 0,0 0-12 0,0 0-14 16,0 0-21-16,0 0-20 0,0 0-39 0,0 0-46 0</inkml:trace>
  <inkml:trace contextRef="#ctx0" brushRef="#br0" timeOffset="173141.3987">9521 13796 61 0,'-9'-7'420'0,"3"1"-8"0,-1-1-84 0,1 1-121 0,-2 1-60 0,3-1-30 16,1 0-16-16,-1 0-6 0,0 1-5 0,0-2-3 0,-2 2-1 16,2-2-1-16,0 0-4 0,0 2-4 0,0-1-8 0,0 0-6 15,0-2-8-15,0 3-6 0,-2-1-6 0,3-2-5 0,-1 3-2 16,0-4-4-16,-1 4-1 0,0-2-3 0,-1 0-2 0,2-1 0 0,-3 3 0 16,-1-3-1-16,3 2-2 0,-2-1-4 0,0 0-2 0,-3 1-1 0,1-1-3 15,1 2-3-15,-4-2-3 0,2 0-2 0,-3 2-2 0,1-1-1 16,-1 2-3-16,0-1-2 0,-2 0-2 0,0 1 0 0,-3 1 0 0,3-1 1 15,-4 1-1-15,1-1-2 0,1 3-2 0,-2-1 0 0,2 0-1 16,-4 1-1-16,2-1 0 0,1 0-2 0,-2 2 0 0,1 0-1 16,1 0 2-16,-3 0 1 0,1 0 1 0,-1 0-1 0,1 0 2 0,-2 2 2 15,1 0-1-15,-1-2 0 0,0 3 1 0,-1-2-1 0,-1 0 1 16,1 2 1-16,0 0-1 0,-1 0 1 0,1 0 0 0,-2 2-3 0,0-1-2 16,1 1 0-16,-1 1-2 0,1-1-2 0,-2 2-2 0,-1 0-2 15,1 0-1-15,-3 1 0 0,2 1-1 0,-2 0 1 0,-2 0 0 16,2 2 0-16,-3-1 0 0,0 0 2 0,-1 2 2 0,1 0 0 0,-2-1 0 15,-1 3 1-15,0-1 3 0,1 0 3 0,0 3 1 0,-1-3 3 16,-2 2 0-16,3 0 2 0,-1 1 2 0,3 0 3 0,-2 0 0 0,0 1 0 16,0-1 2-16,1 1 0 0,2 1 2 0,-1-2 2 0,3 2 0 15,1 0-2-15,-1-3 1 0,2 2 1 0,2 1-1 0,-1-2-1 16,2 0-1-16,0 1-2 0,1 1 0 0,2-2-1 0,-2 1 1 0,1 2-1 16,-1-3 1-16,2 0-1 0,1 1 0 0,-1 0 0 0,-1 0 0 15,2-1 0-15,-3 1 0 0,2 0-1 0,0 0 0 0,0-3 0 0,-2 3 1 16,0-1-1-16,1 0-2 0,0 1-1 0,0 0 1 0,-1-1-1 0,-1 0 3 15,1 1 1-15,0 0 2 0,-1-2-1 0,0 1 2 0,1 1 1 16,-1 0 1-16,1-1 2 0,0 2 0 0,-1-2 2 0,2 2 0 16,-3-1-1-16,4 1 0 0,-3 0 0 0,-1-1 0 0,3 2-1 0,-2-1 0 15,2 1 1-15,-1 0 0 0,1 0 2 0,1 0 1 0,1 1 2 16,-1 0 0-16,0-1 1 0,3-1 1 0,-2 0 2 0,1 3 0 0,2-2 2 16,0 1-1-16,-1-1-1 0,1 1 0 0,-1-1-1 0,3 2-1 0,-1 0-1 15,1-2-3-15,-1 3 0 0,0-1-3 0,1 2 0 0,0-3-1 0,0 3-1 16,-1-1 0-16,4 2 1 0,-3-1 0 0,2-1 0 0,-2 3 0 15,2-2 2-15,0 0 0 0,1 2 0 0,0-1 1 0,-1 2-1 0,1-2 0 16,-2 1 1-16,2 1 1 0,1-2-2 0,0 1 0 0,-3 1 1 16,2-1-1-16,2 1 0 0,-2-2 0 0,-1 5 1 0,0-4 1 0,3 0 3 15,-5 0 1-15,3 0 1 0,0 0 0 0,-1 0 0 0,2 0 0 16,-2 0 1-16,1 0 0 0,-3 0 0 0,3 0 0 0,-1 0 0 0,0-2-1 16,1 0-2-16,-1 2-1 0,1-3-4 0,-1 3-1 0,0-5 0 15,0 2-1-15,1-1-2 0,1-1 0 0,-1 0-1 0,0 0 0 0,2-1 0 16,0 0-2-16,-3 0 0 0,4-1-1 0,1 0 0 0,-2 1 1 0,1-1-2 15,-1 1 0-15,0-3-1 0,3 2 0 0,-1-1 2 0,-2 2-1 16,1-1-1-16,2 0 0 0,0-1 0 0,-1-1 0 0,-1 3-1 0,2-2-1 16,-1 1 0-16,1-1 0 0,2 0 0 0,-1 1-1 0,-2 0-1 15,3-1 1-15,1 1 1 0,0-2 0 0,0 1-1 0,0 0-1 0,1 2 1 16,1-3 0-16,0 1 1 0,-2 1 0 0,3-1 1 0,-1-1 1 16,2 0 1-16,-1 2 0 0,0-2 1 0,-1 3-1 0,1-3 0 0,0 2 0 15,0-1 2-15,-1 0-1 0,1 0 2 0,1 1-1 0,-1 0 1 0,2-1-2 16,-1 0 1-16,-1 0 0 0,2 1-1 0,-2-2 2 0,2 3-1 0,-1-3 1 15,-1 2-1-15,2-1 0 0,-1 0-1 0,1 0-1 0,0-1 0 16,0 1 1-16,0 0-1 0,0-2 0 0,0 1 0 0,0-1 0 16,0 0-1-16,1 0 0 0,-1 2-1 0,2-2 1 0,-1 0 0 0,-1 1 1 15,2 0 1-15,1-1-1 0,-1 1 0 0,-1 0 0 0,3 0 2 0,-1-1-1 16,1 4 0-16,-1-1 0 0,-1 0 0 0,3-1 0 0,-2 1 2 16,2 0-2-16,0 2 1 0,-2-1-1 0,3-2 2 0,-1 1-2 0,-1 0 0 15,1 0 1-15,0-1-2 0,0-1 0 0,4 1 2 0,-4-2-1 0,1 2 0 16,1-3 1-16,0 1-2 0,-2-1 0 0,1-1 2 0,1 1-2 15,-1 0 0-15,2-3 1 0,0 2 0 0,-2 0 0 0,2-1-1 0,0-2 1 16,0 2-1-16,-2 0-1 0,2 0 1 0,0-1 0 0,0-1 2 0,2 0-2 16,-2 2 0-16,1-4 1 0,0 1 0 0,-1 2 0 0,5-3 1 15,-4 3-1-15,1-2 0 0,2 1 2 0,0-1-1 0,0 1 1 16,-1-3 1-16,2 2-1 0,1 0 0 0,-3 0 0 0,3 0 1 0,-1-1 0 16,-2 1-1-16,3-1 0 0,-2-1-1 0,2 0 1 0,-2 2-2 0,1-1-1 15,-2-1 1-15,0 1-2 0,2-3 0 0,-2 2-1 0,0 0 0 16,0-1 0-16,-2 2 0 0,1-2 0 0,1-2-1 0,-3 2 1 0,2 0 1 0,0 0 0 15,-2 0 1-15,0 0 0 0,1 0 1 0,-1 0-1 0,1-2 0 16,-1 1 0-16,2 0 1 0,-2 0-1 0,-1-1-1 0,1 2 0 0,1-2 0 16,-1 1-1-16,2-1-1 0,-1 2 0 0,-1-3 0 0,0 2 0 0,0-2 0 15,4 1-2-15,-4 1 1 0,2-3 0 0,-1 2-1 0,2-1-1 0,-3-1 1 16,3 1-1-16,0 1 1 0,-1-3-1 0,2 1-1 0,0-1-1 16,0 3 1-16,1-4-2 0,-2 0 0 0,3 2-1 0,-1 0 1 0,2-2-1 15,-2 1 1-15,1 1-1 0,1-2 0 0,0 2 0 0,-2-1 2 0,4 1 0 16,-4-2 1-16,3 2 2 0,-2 1 1 0,2-3 1 0,-2 2 1 15,2-1 0-15,-2 2 1 0,-1-1 1 0,4-1 0 0,-4 2 2 0,1-1 0 16,-1-1 1-16,1 2-1 0,0-1 1 0,0-1-2 0,-1 1 0 0,-1 1 1 16,1-2 0-16,0 1 1 0,0 1-1 0,-1-2 1 0,2 0-2 0,-1 1 1 15,1 1-1-15,1-3 0 0,-2 2 0 0,0-2 0 0,0 0 0 16,3 2 1-16,-2-2-1 0,2 0 0 0,2 0 1 0,-1 0-1 0,1 0 1 16,0-2-3-16,4 2 1 0,-3-2 0 0,2 1-1 0,1-3-2 0,1 2 0 15,0-1-1-15,-1-2-2 0,3 1 1 0,0-1-1 0,-1 1-1 0,0-1-1 16,1-1 0-16,-1 1-1 0,1 2 1 0,-1-2 1 0,-2 1-3 15,0-3 0-15,0 4 1 0,0-2 0 0,-3 3 2 0,2-3-1 0,-3 2-1 0,0-1 0 16,-1 1-1-16,0 0 0 0,1 0 1 0,-3 1-1 0,0-1-1 0,0 0 0 16,0 0 1-16,-2 0 2 0,3 0-1 0,-3 0 0 0,1 0-1 15,0 1 0-15,-1-1 0 0,1-1 1 0,0-1-1 0,0 2 1 0,1-1-1 16,2-1 0-16,-3 0 0 0,4 0 0 0,0 1 1 0,-2-4-1 0,3 2 0 16,-1-3 1-16,2 2 1 0,2-2 3 0,-2-1 2 0,1 2 0 15,1-1 2-15,2 0 1 0,-3-3 3 0,1 1-1 0,0 2 2 0,0-3-1 16,0 2 2-16,2-2 1 0,-2 1 0 0,-1 1 0 0,1-2 0 15,1 1 0-15,-1 1-2 0,-1-1 1 0,1 1 0 0,-1-1-2 0,-2 1 1 16,1-1 0-16,-1 2 0 0,-3-1 1 0,3 0 0 0,-3 1-1 16,3-1-2-16,-5 0 1 0,2 0-2 0,0 2 0 0,-2-3 1 0,-1 4-1 15,2-3 0-15,-2 1-1 0,0-1-2 0,-2 0-2 0,3 0 0 0,-1 0 0 16,-2-1 0-16,1-1-1 0,0 2 2 0,-1-2 0 0,1 0-1 16,-1 0 0-16,2-3-1 0,-2 1 0 0,0 2 0 0,3-4-1 15,-3 1 2-15,3 0 0 0,-1-2-2 0,-1 0-1 0,1 2-2 0,-1-3-2 16,2 0 0-16,-3-1-1 0,3 2-2 0,-3-1-2 0,0 0-1 0,2 0 1 15,-2-2-2-15,0 2-1 0,2 1-1 0,-2 0 0 0,1 0 0 0,-1-1 1 16,1 0 0-16,-2 1 1 0,0 0 0 0,1 0 0 0,0-1 1 16,-3 2 1-16,2-1 0 0,0-1 1 0,0 2 0 0,-2-1 2 0,1 0 0 15,-1 1 2-15,0 0 1 0,0-2 4 0,0 0 2 0,-2 2 5 0,2-1 1 16,-3 0 4-16,2 0 1 0,0-2 3 0,0 2 3 0,-3-1 2 0,1 2 2 16,0-1 4-16,1-2 1 0,-1 0 3 0,-2 1 3 0,2-1 0 15,0 0 0-15,-1 0 1 0,0-1-2 0,0 3 0 0,1-3 2 16,-2-2-2-16,2 3-1 0,-2-2-2 0,2 1-3 0,-2 0 0 0,3-1-3 15,-1-1-1-15,-2 2-1 0,2-3-2 0,0 3-4 0,0-5 0 0,-1 3-3 16,2-2-3-16,-1 1 1 0,1-2-1 0,-1 1-1 0,2 1 0 16,0-2-1-16,-2-1 0 0,0 2-1 0,1-1-2 0,-1-1-1 0,1 2-1 15,0-1 0-15,-1-1-1 0,0 2 0 0,0-1-2 0,-2 1 1 16,2-2-1-16,-1 1 0 0,1 1 1 0,-2-2 1 0,1 1 5 0,-3 1 1 16,2-2 3-16,-3-1 0 0,2 2 1 0,-2-1 2 0,0-2 0 15,0 3 2-15,0-3 1 0,-2 1-1 0,2-1 0 0,-1 1 1 0,-1-2-3 16,-1 0-2-16,1 1-4 0,-1 1-2 0,1-3 0 0,1 0-4 0,-1 1 1 15,-2-2-2-15,2 1 0 0,1 1-3 0,-1 0-4 0,1 0-6 0,-1 1-10 16,2-1-12-16,-2 2-14 0,1-1-15 0,-1 2-20 0,2-1-19 16,-1 2-31-16,-1 2-38 0,2-2-63 0,-2 1-72 0,2 0-87 0,0 1-95 15,0 1-48-15,0-1-26 0,0 2-8 0</inkml:trace>
  <inkml:trace contextRef="#ctx0" brushRef="#br0" timeOffset="174455.3432">16647 12019 252 0,'-5'-7'311'16,"-1"0"-105"-16,1-1-56 0,0 0-30 0,0 2-16 0,0-1-11 15,-2 1-5-15,2 0-5 0,2 0-5 0,-2 0-5 0,2 1-5 0,0 1-4 16,-1-1-6-16,0 2-11 0,1-4-10 0,1 2-8 0,1 3-4 16,-1-3-3-16,-1 0-6 0,1 2-3 0,1-1-4 0,-1-2-2 15,-1 4-3-15,1-3-2 0,-2 3-1 0,3-3-2 0,-1 2 0 0,-1 0 0 16,-1-2-1-16,1 3-4 0,2 0-6 0,-3 0-11 0,1-2-9 16,0 1-12-16,-3 1-12 0,3-1-14 0,-2-1-13 0,0 3-14 0,0-2-12 15,1 2-13-15,-4-2-9 0,3 3-11 0,-3-3-4 0,2 2-1 0,-5 1 3 16,5-1 5-16,-2-1 7 0,-1-1 12 0,0 1 11 0</inkml:trace>
  <inkml:trace contextRef="#ctx0" brushRef="#br0" timeOffset="175493.232">16334 11751 16 0,'-5'-8'60'0,"2"1"4"0,0 1 5 0,0-3 3 0,-2 3 1 0,2 1-1 16,1-4-1-16,-1 1 1 0,0 4 3 0,1-2 1 0,-1-1-1 0,2 2-1 16,-3-1-1-16,3 2-1 0,-1-1-1 0,0 1 0 0,-2-2 0 15,3 3 0-15,-1-2 0 0,2 2-4 0,-2-2-3 0,1 3-4 16,-1-3-6-16,1 0-1 0,-1 2-1 0,0-1-1 0,-1 1 2 0,2-1-3 15,-1-2-4-15,0 3-2 0,-1 0-2 0,1-2 0 0,1 1-1 16,-2 1-1-16,0-2 2 0,1 1 0 0,-1 1 3 0,2-2 3 0,-1 2 2 16,0-2 3-16,-1 3 1 0,3-1-1 0,-1 0-1 0,1-1-2 15,-2 1-1-15,0 2-2 0,2-2-1 0,-1 2 1 0,-1-1 3 16,2 0-2-16,0 2-2 0,0 0-4 0,0 0-6 0,0 0-6 0,0 0-5 16,0 0-3-16,0 0-3 0,0 0-2 0,0 0-5 0,0 0-3 15,0 0-3-15,0 0-5 0,0 0-5 0,0 0 0 0,0 0-3 16,0-1-2-16,0 1-2 0,0 0-2 0,2 0 0 0,-1 0-1 0,1 0 2 15,0 0 0-15,1 0 2 0,2 0-1 0,-2 0 2 0,3 0 2 0,3 0 0 16,-1 0-1-16,0 0 0 0,3 0 1 0,2 0 3 0,3 1 0 16,-4 1 3-16,6 0 1 0,-4-1 3 0,3 2 0 0,3 1 0 15,-3 0 1-15,2 0 0 0,1 0 2 0,1 3-1 0,-2 0 2 0,3 1 1 16,0-1 1-16,-2 1 0 0,1 1-1 0,1 1 0 0,2 1-1 16,-3 2-2-16,2-2 1 0,-2 1-2 0,1 0 1 0,-1 1-2 0,1 1-1 15,0 1 0-15,-1-2-1 0,-1 1 0 0,2 1-1 0,-3-1 0 16,3 3 0-16,-1-4 0 0,-1 3 0 0,-1-1-1 0,2 2 0 0,-4-3 1 15,0 1-2-15,2 0 2 0,-3 0 0 0,3 2-1 0,-3-2 0 16,0 0 1-16,0 1 0 0,-1 0 0 0,-2 1 0 0,4 1 0 16,-4-1 0-16,1-2 0 0,-1 6-1 0,1-1 0 0,-3-3-2 15,1 4-3-15,1-1-1 0,-3 1 0 0,2 1 0 0,-2 1-2 0,0-1 0 16,-1 2 1-16,0 2 2 0,0-1 3 0,-3 1 2 0,0 1 2 0,2 2 2 16,-3-3 4-16,0 3 2 0,-2 1 3 0,0 1 3 0,0 0 2 15,-1 0 2-15,-1 1 2 0,-1 2 1 0,0 0-2 0,-1-1-1 0,-1 2-2 16,1-1-1-16,-1 0-3 0,-1 2-1 0,0-2-1 0,-1 0-2 15,-1 1-3-15,2 0 0 0,-4-3-2 0,2-1 0 0,0 1-2 0,0-2-2 16,0 0-2-16,-1-2 0 0,2 2-3 0,1-4-1 0,-2 0 0 16,0 1-2-16,0-4-1 0,2 3-1 0,0-2-2 0,-3 0 0 15,3-1-1-15,-2 0 1 0,1 1 2 0,0-1 3 0,0 0 3 0,0-1 1 16,-2-1 1-16,3 2 5 0,-2-1 1 0,1 0 2 0,0 0 3 0,0-1 2 16,0 5 3-16,-4-4 0 0,3 0 3 0,0 2 1 0,-1-1-2 15,0 0 0-15,-2 1-2 0,2 1 0 0,-1-1-1 0,-1 0-2 16,-3 0 0-16,3 0-2 0,0 0 0 0,-1 1 0 0,-4-2-2 15,4 0 1-15,-2 2-1 0,0-1 0 0,-1-1-2 0,0 1 0 0,-1-1-1 16,2 0 0-16,-3-1 0 0,1-1 1 0,1 2 0 0,1-2 0 16,-5-1-2-16,5 0 0 0,-1-1-1 0,-1 0-1 0,0 0 0 0,0-1-2 15,0 1 0-15,0-2 0 0,1 2 0 0,-1-5-2 0,1 3 0 16,1-2-3-16,-1 2 0 0,0-3-1 0,1 1-1 0,-1 0 1 16,0-1-1-16,1 0 0 0,-3 1-1 0,1-1-1 0,1 1 0 0,-1 0 0 15,-1-1 0-15,1 1 2 0,0-2 0 0,0 2 3 0,-2 0 0 16,1 0 2-16,1 1 0 0,-2-3 1 0,0 2 1 0,0-1 1 0,0 3 1 15,1-1 1-15,-2-2 2 0,2 1 1 0,-2 0 2 0,1 0 0 0,-2 1 1 16,0-2 1-16,3 1 0 0,-2 0 0 0,0 0 1 0,-1-1 0 16,3 1 0-16,-2-2 0 0,2 1 2 0,-2-1-1 0,1 0 0 0,2 1-1 15,-2-2 0-15,0 0-1 0,2 0-1 0,-1 0 0 0,1-2 0 0,1 1-1 16,-1 0-1-16,1-1 0 0,-2-1 1 0,3 2-2 0,-1-2 0 0,1 1-1 16,-1-3 1-16,0 3-2 0,2-1 1 0,-1-2 0 0,0 2 1 15,0 0-2-15,1 0 0 0,-2 0 1 0,2 0-2 0,-2-1 0 16,1 3 1-16,0-3-1 0,-2 1 0 0,0 2 1 0,1-2 2 0,-1 1-1 15,0-1 1-15,-1 0-2 0,-2 3 1 0,1-4-1 0,0 1-1 0,-2 1 1 16,0 1 0-16,1-3 1 0,-3 1 0 0,1 2-2 0,0-2 0 16,2 0-1-16,-5 0 1 0,2 0-2 0,0 0 1 0,0 0 0 0,-1-1-1 15,2 0 1-15,0-1 1 0,-2 0 2 0,-2 1-1 0,4-1 1 16,-3-1 1-16,0 2 2 0,-1-2 1 0,0 0 1 0,1-1 0 0,-1 2 0 16,-3-2-2-16,3 0 0 0,-2 2-1 0,0-2-1 0,-1-2 2 0,0 2 1 15,0-1-1-15,-1 1 0 0,-1-1-2 0,-1 1-1 0,-1-2-3 0,-1 1-6 16,0 1-7-16,-3-2-8 0,2-3-11 0,-5 3-14 0,-1-2-18 15,-1-1-23-15,0-1-29 0,-4-2-54 0,-1-2-64 0,-3-2-93 16,-2-1-107-16,-2-1-64 0,-1-3-45 0,-3-1-19 0,-1-4-8 0</inkml:trace>
  <inkml:trace contextRef="#ctx0" brushRef="#br0" timeOffset="184074.5165">19279 10848 249 0,'-3'-6'545'0,"-4"0"8"0,6 1 9 0,-3 1-95 15,0 1-146-15,2 0-89 0,-1 0-63 0,2 1-38 0,1-1-23 16,-2 3-12-16,0-1-6 0,2-1-6 0,0 2-4 0,0 0-7 16,0 0-10-16,0 0-11 0,0 0-11 0,0 0-11 0,0 0-9 0,0 0-6 15,0 0-5-15,0 0-3 0,0 0-3 0,0 0 0 0,0 0-1 16,0 2 1-16,0-1-1 0,0 1 1 0,0-1 4 0,0 2 6 0,-1-1 6 15,1 2 6-15,-2 1 4 0,2 1 5 0,0 0 5 0,0 3 2 16,0 1 3-16,0 1 1 0,0 2 2 0,0 4 0 0,0-2 2 0,-1 4-2 16,1 0-2-16,0 3-5 0,0 0-8 0,0 4-5 0,0-1-6 15,0 1-4-15,0 3-1 0,0 0 0 0,0 0-3 0,1 1 2 16,-1 0 0-16,2 2 1 0,-1-3-1 0,3 1 1 0,-1-1 1 0,0-1 0 16,3 1 0-16,-1-2 0 0,1-3 1 0,1 0-4 0,-1-1-7 15,3-1-7-15,-1-3-9 0,3 2-10 0,0-8-9 0,0 3-9 0,-1-4-9 16,6 1-10-16,-3-2-11 0,2-3-15 0,1-3-15 0,3 0-12 15,0-4-12-15,2-1-7 0,-3-3-6 0,4-1-4 0,-1-3-4 0,3-1 0 16,-2-5 4-16,1 0 1 0,-2-2 0 0,1-3 5 0,0 1 9 16,-2-3 8-16,-2 0 13 0,1-1 12 0,-3 0 15 0,1-1 13 15,-2 1 15-15,-3 0 14 0,-1 0 17 0,-1 1 15 0,2 1 13 0,-5 1 16 16,-1 0 17-16,-1 1 15 0,-2 2 15 0,2 3 12 0,-4-5 15 16,1 5 9-16,-2 0 10 0,-2 2 4 0,2 1 3 0,-1 0 1 0,-2 3-1 15,1-1-3-15,-1 0-3 0,2 0-8 0,-3 3-8 0,1-1-10 16,1 1-9-16,-1 1-12 0,0 3-10 0,0 0-12 0,0 0-13 0,-3 0-8 15,3 0-11-15,-4 3-6 0,2 1-7 0,-3 2-6 0,1 1-5 16,-1 3-2-16,0-1-3 0,-2 2 0 0,-1 2 2 0,3-1-1 16,-1 5 3-16,-1-2 0 0,2 2 1 0,0 0 1 0,3 0 2 0,0 2-2 15,0-3 0-15,2 1-1 0,1-2-4 0,0 2-4 0,2-2-7 16,2 1-6-16,0-3-4 0,1 1-5 0,2-4-6 0,0 3-4 16,0-4-3-16,2-1-5 0,-1 0-4 0,2-2-3 0,1-2-3 0,-1 1 0 15,2-4 0-15,-1 1 3 0,2-2 3 0,-3-2 2 0,3-2 2 16,-3-1 4-16,2-1 5 0,1-1 4 0,-3-3 5 0,0 2 6 0,-2-3 7 15,2-2 8-15,-4 2 5 0,3-3 8 0,-4 1 7 0,0-4 7 16,-3 4 8-16,0-3 7 0,0 0 10 0,-3 3 7 0,2-1 5 0,-6-2 4 16,4 3 4-16,-3 1 2 0,0 0 1 0,-1-1 2 0,1 4 0 15,-1-1-1-15,-2 0-2 0,1 3-4 0,3 0-5 0,-1 1-6 0,-2 0-6 16,3 2-9-16,2-1-7 0,-2 2-8 0,2 0-8 0,2 3-8 16,-1 0-9-16,0-3-4 0,2 3-6 0,0 0-4 0,2 3-1 0,0-3-4 15,-1 3-4-15,4 2-6 0,-2-1-7 0,2 2-4 0,1 0-5 16,0 2-3-16,1-2-4 0,1 4 0 0,3 0-1 0,-2-2-2 15,3 1-4-15,1 0-7 0,0-1-8 0,1-1-8 0,-1 1-7 0,4-2-3 16,-2 0-1-16,0-2-1 0,3 2 0 0,-1-2 0 0,-1-4 2 16,3 3 4-16,-3-3 0 0,5-3 4 0,-4 3 3 0,0-4 10 0,2 1 11 15,-3-3 16-15,5-1 12 0,-4 2 16 0,0-2 13 0,1-2 13 16,-4 0 13-16,3 1 10 0,-2-5 7 0,-1 2 9 0,-1-2 7 0,0 2 8 16,-3 1 5-16,0-4 3 0,0 4 3 0,-1-3 4 0,-5 1 6 15,1 1 2-15,0 0 3 0,-2 1 2 0,0-1-2 0,-2 3-1 16,-1-1 1-16,-1-1-1 0,-2 3-2 0,0-1-2 0,-2 2-4 0,2 0-5 15,-2 0-7-15,0 2-8 0,-1-1-9 0,-2 1-9 0,2 2-11 16,-1-1-7-16,-1 1-6 0,-1 2-7 0,1 0-4 0,0 0-4 0,0 5-5 16,-1-3-2-16,-1 2-2 0,2 2-1 0,-1 2 1 0,1 1-2 15,0 0 0-15,0 3-1 0,1 0 1 0,0 1-1 0,2 2-1 0,1 0-1 16,0 1-1-16,3 1-3 0,-1 0-3 0,4-1-3 0,-1 1-1 16,3-1-2-16,0 0-2 0,1-2 1 0,2-2 2 0,0 1 3 0,1-2 2 15,0-1 4-15,2 0 3 0,2-5 3 0,-2 0 2 0,2 0 2 16,-1-4 2-16,2-1 4 0,0-1 2 0,0-4 8 0,0 0 6 15,-1 0 6-15,1-5 6 0,-1 0 4 0,1-1 6 0,-1-2 4 0,-2 1 4 16,-1-2 6-16,2-2 8 0,-3 0 9 0,-1 1 5 0,-1-2 8 0,0 1 5 16,-3-1 5-16,0 1 3 0,1 1 4 0,-3-2 3 0,1 4 4 15,-2-3 4-15,0 4 2 0,-2 1 2 0,1 0-1 0,1 2-1 16,-4 1-2-16,3 0-5 0,-1 0-6 0,1 4-8 0,-4-1-10 0,5 1-12 16,-3 2-13-16,3 1-15 0,-2 1-12 0,-1 0-13 0,2 3-10 15,-1 1-8-15,0 5-10 0,-1 0-7 0,2 3-4 0,-3 5-4 0,1 4 0 16,2 3 3-16,-4 2 6 0,4 4 6 0,1 5 8 0,1 3 7 15,4 4 4-15,-1 3 4 0,1 3 2 0,2 3 2 0,1 2 2 0,2 3 1 16,3 3 2-16,1 2 1 0,-1 1-3 0,4 3-5 0,-1 0-7 16,3 0-7-16,0 3 0 0,0 2 1 0,3-1 2 0,-3-2-1 0,3 3-2 15,-3-2-3-15,2-2-2 0,-2 1-1 0,0-2-3 0,-5 0-2 16,2-2-1-16,-3-3 1 0,-1-3 2 0,-1-2 2 0,-3-4-3 16,-1-2-4-16,-4-6-3 0,-2-2-2 0,-1-7 3 0,-1 2 3 0,-4-8 1 15,-3-4 3-15,-2-1 3 0,-4-7 3 0,-3-3 3 0,-5-3 0 16,-4-5 2-16,-2-2 1 0,0-4-1 0,-6-3 2 0,-2-4 5 15,-2-4 5-15,-3-1 6 0,3-5 6 0,-3-2 4 0,-2-4 6 0,1-2 1 16,-1-3 6-16,2-2 2 0,1-3 5 0,2 0 2 0,2-3 1 16,3-4-3-16,1 0-4 0,6-2-3 0,5-2-4 0,0-3-10 0,7 0-13 15,3-5-18-15,6 2-20 0,5-4-20 0,3-2-22 0,7-3-24 16,4 2-26-16,6-5-23 0,5-4-18 0,5 0-20 0,5-2-19 0,5-3-20 16,5 1-22-16,3 1-14 0,0 1-12 0,6 0-9 0,-1 4-8 15,3 4-37-15,-3 4-49 0,-3 3-66 0,-2 4-75 0,-1 2-31 0,-4 5-11 16</inkml:trace>
  <inkml:trace contextRef="#ctx0" brushRef="#br0" timeOffset="186539.6203">17924 11068 151 0,'0'-7'476'0,"3"-1"-57"15,-1 1-91-15,-2 1-69 0,1 1-60 0,-1-2-33 0,2 1-25 16,-2-1-10-16,0 3-7 0,0-1-2 0,0 0 5 0,0 3 0 15,-2-3-2-15,2 3-1 0,-1-1-2 0,1 1-4 0,-2-1-6 0,-1 2-6 16,3-1-8-16,-1 1-7 0,-1 1-7 0,1-2-6 0,-1 1-6 16,0 1-8-16,-1 0-8 0,2 0-7 0,-1 0-10 0,-1 0-10 15,-1 1-8-15,1 1-10 0,-3-1-7 0,2 2-7 0,-3 2-6 0,2-1-3 16,-3 2-4-16,-1 1-2 0,1 2-2 0,-2 1-2 0,2 2-1 16,-2-1-1-16,2 5-1 0,-4 0 2 0,3 1-1 0,1 2 1 0,0 2 5 15,2 0 4-15,-2 3 3 0,0 0 3 0,3 0 3 0,2 3 4 16,0 0 3-16,1 0 4 0,1 0 3 0,1 2 3 0,1-3 4 15,2 3 4-15,2-3 5 0,0 4 1 0,2-2 0 0,-1-1-1 16,5 0-1-16,-2-3 0 0,1 1-2 0,2 1 0 0,1-5-1 0,1-1-1 16,-1 1 1-16,3-2-2 0,-2-2 0 0,3-2 0 0,-2 0-1 0,0-3 0 15,1 0 2-15,1-5 1 0,0 1-1 0,1-4 0 0,1-1-1 16,0-1-1-16,0-4-1 0,2-2-1 0,1-3-3 0,3-3-1 0,-1-2-3 16,1-3-4-16,-1-3-1 0,3-2-6 0,0-2-2 0,0-3-4 15,-1-3-3-15,1 1-3 0,-2-5-3 0,-2 1 1 0,-1-4 0 16,-3 0 2-16,-2-2 3 0,-3-1 2 0,-4-2 1 0,-2 4 3 0,0-3 1 15,-8 1 4-15,-5-3 5 0,0 7 1 0,-4-3 5 0,-4 2 2 16,-6 2 4-16,-3 1 0 0,-3 5-4 0,-2-1-1 0,-6 4-5 0,-2 2-1 16,0 1-5-16,-3 7-5 0,0 1-8 0,-3 2-15 0,2 3-21 15,-1 1-28-15,-1 6-34 0,3 1-37 0,0 3-40 0,3 2-59 16,0 5-69-16,1 2-95 0,2 0-109 0,4 4-60 0,2 4-33 0,3-1-16 16</inkml:trace>
  <inkml:trace contextRef="#ctx0" brushRef="#br0" timeOffset="187039.5699">19019 10127 213 0,'-4'-5'469'0,"2"-2"-46"0,-1 5-74 0,2-3-89 15,-1 3-54-15,-1-3-35 0,1 3-24 0,0 1-15 0,-1-3-13 0,2 4-11 16,-3-1-13-16,1 1-14 0,1 1-14 0,-3 1-11 0,0 1-7 16,-2 4-9-16,1 0-1 0,-5 2-3 0,3 4 4 0,-1-1 7 0,-4 5 10 15,2 2 7-15,-2 5 11 0,-1 2 11 0,0 4 8 16,-2 3 8-16,2 4 4 0,-3 4 0 0,0 3-4 0,0 2-5 0,0 6-8 15,1 2-9-15,-1 2-10 0,1 7-13 0,0 3-6 0,3 0-5 0,0 3-4 16,1 1-4-16,4 5-7 0,-1 0-4 0,4 0-4 0,4 2-5 16,1 1-5-16,4 0-5 0,4-2-8 0,2 1-9 0,4-2-12 0,5-2-15 15,3-1-22-15,5-3-24 0,3-4-33 0,5-4-34 0,3-1-45 16,1-4-48-16,8-3-99 0,2-4-124 0,2-5-79 0,3-1-52 0,3-7-24 16,1-4-5-16</inkml:trace>
  <inkml:trace contextRef="#ctx0" brushRef="#br0" timeOffset="188773.4387">21122 10563 420 0,'-2'-5'422'0,"0"2"-57"16,2-1-75-16,-1 1-46 0,-1-2-32 0,2 1-22 0,-1 1-17 16,1-2-8-16,0 2-4 0,0 0-3 0,0 0-5 0,0 0-8 0,0 0-9 15,0 2-9-15,0-1-9 0,0-1-9 0,0 3-10 16,0 0-9-16,0 0-10 0,0 0-10 0,0 0-10 0,0 0-13 0,0 0-15 15,0 0-11-15,0 2-12 0,0-1-8 0,0 2-8 0,0 2-3 16,0-1-2-16,0 2-2 0,0 2-1 0,0 1 2 0,0 1-1 0,0 0 2 16,0 7 2-16,0-5 4 0,0 3 5 0,-3 1 5 0,3 3 1 15,-2-1 3-15,2 1 0 0,0-2 1 0,-1 4 0 0,1-2 0 0,-2 1 0 16,2-1-1-16,0-1 1 0,0 0 0 0,-1-1 0 0,1-1 0 16,0-1-1-16,0-1-2 0,0-1 0 0,0-2-3 0,0-1-1 0,0-1-6 15,0-2-1-15,0 1-3 0,0-4-2 0,0 3-3 0,0-4 0 16,-2 0-8-16,0-3-6 0,2 0-9 0,0 0-7 0,-1-3-8 0,-1-1-5 15,0-3-3-15,-1-1 0 0,2 0-2 0,-3-4-1 0,1 0-1 16,2-2 1-16,-2-3 0 0,1-2 1 0,-1 1 5 0,2 0 8 16,-1-2 10-16,0 0 11 0,1 0 11 0,-1 2 11 0,0-2 10 0,2 3 8 15,-1 0 11-15,1 2 12 0,0 2 9 0,0 0 9 0,0 3 7 16,0-1 4-16,0 4 2 0,0 0 2 0,0 1-1 0,1 1-5 0,-1 1-5 16,2 1-6-16,0 1-7 0,-1 2-8 0,1-3-8 0,1 3-9 15,0 3-6-15,3-3-8 0,-1 3-6 0,1 0-5 0,3 0-3 16,0 2-1-16,-1 1 0 0,1 1 1 0,5 0 2 0,-2 0 0 0,-1 3 3 15,1-3 0-15,3 3 2 0,-1 0 0 0,0-1-1 0,2 0 1 16,-2 2-5-16,2-2-6 0,-2 0-11 0,2-1-12 0,-4 2-18 0,6-3-17 16,-5 1-26-16,-1-1-28 0,2-1-33 0,-1 2-38 0,0-3-38 15,-1 0-40-15,2-3-71 0,-2 2-87 0,0-1-55 0,1-3-40 16,-4 0-17-16</inkml:trace>
  <inkml:trace contextRef="#ctx0" brushRef="#br0" timeOffset="189041.3228">21443 10366 69 0,'-3'-6'581'0,"-2"-2"8"0,2 1 4 0,1 2-81 15,0 0-122-15,-1 0-85 0,3 1-66 0,-1 1-42 0,1-1-30 16,-2 3-19-16,2-1-18 0,0 2-17 0,0 0-20 0,0 0-20 0,0 0-21 16,0 0-19-16,0 0-18 0,0 2-8 0,2-1-7 0,-2 3-3 15,1-1-1-15,-1 2 1 0,2 2 1 0,-1 2 1 0,3-1-1 0,-3 3 5 16,1-1 2-16,1 3 4 0,0-1 5 0,0 5 3 0,0 0 3 15,2-1 0-15,-2 2-2 0,0 1 0 0,2 0-2 0,-2 0 0 16,2 3-2-16,-1-2 1 0,-3 3 1 0,3 0-1 0,0-1 0 0,-1 2 1 16,0-4-2-16,0 1-2 0,0 1-7 0,-1-1-13 0,1-1-14 0,-1 1-22 15,0-1-26-15,-2-1-37 0,0-1-41 0,0-2-59 0,-2 1-68 16,0-4-107-16,2 2-130 0,-3-1-72 0,1-3-44 0,-1 0-18 16,0 0-6-16</inkml:trace>
  <inkml:trace contextRef="#ctx0" brushRef="#br0" timeOffset="189623.9491">20948 11410 109 0,'-5'-5'566'0,"-1"0"10"15,1 1-31-15,-1 1-51 0,1-2-86 0,-1 2-104 0,2-1-65 0,0 2-46 16,0-1-29-16,0 0-21 0,1 3-16 0,1-4-12 0,-1 3-15 16,3 0-15-16,0-1-17 0,0 2-15 0,0 0-15 0,0-1-11 0,2 1-11 15,-1-2-8-15,1 2-9 0,0-1-7 0,-1-1-7 0,3 2-4 16,1 0-4-16,-2 0-4 0,4 0-3 0,-2 0-1 0,1 0-2 15,2 2 0-15,-2-1-1 0,2 1 1 0,0-1 3 0,1 2 1 0,-1 0 2 16,0-1 2-16,1 5 1 0,-2-1 2 0,-1 1 0 0,1 0 2 16,-2 3 1-16,1-4 1 0,-5 5 3 0,2-2 3 0,-3 1 3 0,0 0 4 15,0 2 7-15,-3 0 7 0,2-1 7 0,-5 1 8 0,1-1 6 16,0-2 9-16,-1 4 6 0,-1-3 5 0,0-1 5 0,2-1 5 16,0 0 4-16,0-2 4 0,0 0 1 0,2-2 1 0,0 1-3 0,-1-1-3 15,2-2-5-15,0 1-4 0,2 0-4 0,0-2-5 0,2 0-4 16,0 1-5-16,3-2-2 0,-1 0-1 0,1 0-3 0,3 0-3 0,0 0-10 15,2-3-12-15,5-1-21 0,0 1-22 0,3 0-30 0,4-2-36 16,0-1-45-16,3-1-51 0,1-1-104 0,1 1-130 0,1-4-99 0,2 0-84 16,0 0-43-16,0-1-22 0,0-2-6 0</inkml:trace>
  <inkml:trace contextRef="#ctx0" brushRef="#br0" timeOffset="190124.3914">21880 9774 383 0,'-3'-3'549'0,"2"0"-37"0,-3 1-59 0,2-1-75 0,0 2-82 0,0-1-59 15,2 2-50-15,0 0-37 0,0 0-32 0,0 0-29 0,0 0-26 16,0 0-22-16,0 0-19 0,0 0-11 0,4 3-7 0,-2 0-3 16,2 0 1-16,-1 0 3 0,2 1 0 0,1 3 5 0,2-1 8 0,3 3 7 15,0-1 8-15,0 4 7 0,6 0 10 0,1-1 6 0,-1 4 5 16,5 0 2-16,2 2 0 0,1 1-4 0,1 2-5 0,1 2-3 0,3 2 0 16,0 3-4-16,0 0-3 0,1 3-5 0,-1 3-5 0,0 3-4 15,2 1-4-15,-2 6-2 0,-3 0-2 0,0 5 0 0,0 3-2 0,-6 3-1 16,0 4 0-16,-3 4-3 0,-4 2-5 0,-2-1-9 0,-4 4-13 15,-3 3-7-15,-5 0-4 0,-5 3-13 0,-3 4-16 0,-6 3-24 0,-2-1-31 16,-9 4-39-16,-2 2-44 0,-6-1-90 0,-3 0-114 0,-5-3-92 16,-2 0-78-16,-4-4-38 0,-1-1-17 0,-4-2-11 0</inkml:trace>
  <inkml:trace contextRef="#ctx0" brushRef="#br0" timeOffset="249020.7237">16441 12460 138 0,'-1'-5'135'0,"-2"3"-11"0,3-1-6 16,-2-1-5-16,2 1-1 0,0 1-2 0,0-1-4 0,0-1-7 0,0 1-5 16,0 1-5-16,0-1-6 0,0 1-4 0,0 1-2 0,0-2-2 15,0 1-3-15,0 0-3 0,0 1-2 0,0-2 1 0,0 2-2 0,0-1-1 16,0-1-1-16,0 3-2 0,0-1 1 0,0 1 3 0,0 0 0 15,0 0 1-15,0 0-2 0,0-2-5 0,0 2-5 0,0 0-7 0,0 0-7 16,0-1-5-16,0-3-3 0,0 3-3 0,0 0-2 0,0 0-1 16,0-1-2-16,-1 1-2 0,1-3-4 0,-2 3-2 0,2-1-2 15,0 2 1-15,0 0 1 0,0-5 2 0,0 5 3 0,0 0 0 0,0-2 1 16,0 2-1-16,0 0-1 0,0 0-1 0,0 0-2 0,0 0-4 16,0 0 0-16,0 0-4 0,0 0-3 0,0 0-5 0,0 0-6 15,0 0-3-15,2-2-4 0,-1 2-1 0,4 0-1 0,-1 0-1 0,3 0 2 16,1 0-1-16,3 0 3 0,2 0 2 0,1 2 3 0,6-2 2 0,2 2 3 15,0-2 4-15,4 0 1 0,4 3 3 0,0-1 2 0,2-2 2 16,2 0-1-16,3 2 0 0,-3-2-1 0,5 1 0 0,0-1-1 16,2 2-2-16,-1 0-1 0,-1-2-3 0,2 1-1 0,0-1 1 15,-1 0-1-15,-1 0-1 0,-2 0 0 0,-1-1-2 0,-1 1 0 0,-2-2 0 16,-3 0-1-16,-1 1-1 0,-1-1 1 0,-3 0 1 0,-1-1 1 16,-2-1 1-16,-3 1 1 0,0 1 2 0,-1-1 1 0,-5-1 4 0,0 1 4 15,-2 0 4-15,0 0 3 0,-3-1 5 0,0 1 3 0,-2 1 3 16,-1-1 4-16,-2 0 3 0,2 0 2 0,-2 0 0 0,-1 0 1 15,1 2-2-15,0-2-1 0,-1-1-1 0,-2 3-4 0,1 0-4 0,-1 0-5 16,2-2-4-16,-2 3-4 0,0 0-5 0,0 0-4 0,0 0-5 16,0 0-4-16,0 0-3 0,0 0-1 0,0 0-4 0,0 0-3 0,0 0-1 15,0 0-3-15,0 0-2 0,0 0-2 0,0 0 0 0,0 0-2 16,0 0-1-16,0 0-3 0,0 0-1 0,0 0-2 0,1 0 0 0,-1 1 2 16,0 1 1-16,0-1 1 0,2 0 2 0,-2 0 2 0,0 3 0 15,0 0 3-15,0-1 1 0,0 3 1 0,0-1 3 0,2-2 0 16,-2 5 2-16,0 0 2 0,0-1 2 0,1 2 1 0,-1 1 2 0,2 0 0 15,-1 1 2-15,-1 1 2 0,2-1 2 0,-2 3 2 0,2 1 2 16,-1 2 1-16,-1-1 2 0,2 2 2 0,-1 3 3 0,1-1 2 0,1-1 2 16,-1 5 0-16,1-1 0 0,-2 2 1 0,2 2 0 0,1-2 0 15,-3 3-1-15,1 5-1 0,1-3-3 0,0 2 1 0,0 0-1 16,-1 1 0-16,1 2-2 0,2-1-1 0,-2 1-1 0,0-1-2 0,0 0-2 16,0 1-1-16,-1 0-2 0,1-1-1 0,2 2-2 0,-2-3 0 15,-1 4-1-15,1-3-1 0,-2 0 2 0,2 1 3 0,-1-1 1 0,-2 3 1 16,2-2 4-16,-1 0 1 0,-1-1 2 0,0 0 3 0,0 1-1 0,0 1 3 15,0-3 1-15,0-1 2 0,0 4 1 0,0-4 1 0,0 2-2 16,0-1-1-16,0-1-1 0,0-1-3 0,0 1-1 0,0-3-3 16,0 0-1-16,0 0 0 0,0-1-1 0,0-1-1 0,0-2 0 15,0 2 0-15,2-3-1 0,-1 0-1 0,-1-1 0 0,2-1-1 0,-2-1 1 16,2 0-2-16,-2-3 0 0,1 2 0 0,-1-3-1 0,0 3 0 16,0-5-1-16,2 2 0 0,-2-3 1 0,0 2-1 0,2-3 0 0,-2 1-1 15,0-1 0-15,0-1 0 0,1 2 1 0,-1-2-1 0,0 0-1 16,0-2 0-16,0 2 0 0,0-2-1 0,0 1 0 0,0-1 1 0,0 2 0 15,0-2 0-15,0-1 0 0,0 0 1 0,0 1-1 0,-1-1-1 16,1 2 1-16,-2-3 0 0,0 4 0 0,2-4-1 0,-1 1 0 0,-1 2 0 16,2-2 2-16,-2 0 0 0,2 0-1 0,-1-1 0 0,-1 1 0 15,2-1 0-15,0 1 0 0,-1-1 1 0,-1-1 0 0,2 1 1 0,0-1 0 16,0 0 1-16,0 0 2 0,0 1-2 0,0-2 0 0,-2-1 0 16,2 0 1-16,0-1-1 0,0 2 0 0,0-1-1 0,0-1 2 0,0 1-2 15,0-2 0-15,0 1-2 0,0 1 0 0,0-4-1 0,0 1 0 16,0 2 0-16,0-1-1 0,-1 0-1 0,1-1 1 0,0-1-1 0,0 0 2 15,0-1 0-15,0 0 0 0,0 0 1 0,-2 3-1 0,2-3 4 0,0 0 0 16,0 0 0-16,0 0 1 0,0 0 2 0,0 0 1 0,0 0-1 16,0 0 3-16,0 0 0 0,0 0 0 0,0 0 1 0,0 0-1 0,0 0 1 15,0 0 0-15,0 0-1 0,0 0 1 0,-1 0-2 0,1 0 1 0,-3 0 0 16,1 0-1-16,1 0 1 0,-1 3 2 0,-1-2 2 0,0-1 3 16,-1 1 2-16,1-1 2 0,-2 4 1 0,-2-3 2 0,0 1-1 0,-1 3 1 15,-3-3 3-15,0 2 1 0,-1-1 2 0,-2 3 3 0,-1-1-2 16,-2 1-1-16,-1 0-1 0,-2 0-1 0,-4-1-1 0,2 3-2 0,-5-1-1 15,-1-2-1-15,-2 2-1 0,-5 0-1 0,-3 0-2 0,2-1-6 16,-4 2-7-16,0-2-11 0,-2-1-15 0,-1 2-21 0,1-3-31 0,0 2-40 16,3-3-80-16,-2 1-101 0,5 0-113 0,2-4-115 0,1 0-62 0,1-1-35 15,4-5-18-15,1 2-11 0</inkml:trace>
  <inkml:trace contextRef="#ctx0" brushRef="#br0" timeOffset="251920.8893">11940 12363 353 0,'-10'-4'403'0,"1"1"-95"0,-4-2-130 0,2 2-64 0,-3 1-28 16,3-3-16-16,-2 3-7 0,-1-3 0 0,3 2 3 0,-3-1 1 15,-1 0 2-15,1 1-4 0,2 0-4 0,-3-2-8 0,1 3-8 0,1-3-10 16,-4 0-9-16,4 3-6 0,-4 0-7 0,1-1-2 0,0-1-4 15,-2 1-2-15,-2 1-4 0,0 1-4 0,-2 1-4 0,1 0-2 16,-2 0-2-16,-3 0-2 0,-2 3 1 0,-1-1 1 0,1 1 1 0,-4 2 1 16,-1-3 1-16,0 3 1 0,-2 2 1 0,0-2 2 0,-3 1 0 0,-1 1 3 15,1-1 2-15,-2 1 3 0,-2 0 1 0,1 3 1 0,-3-2 0 16,-1 1 0-16,1 1 1 0,-4-3-1 0,0 1-2 0,0 1-1 0,-1-2-2 16,1 3-1-16,-2-2-1 0,1 1-1 0,0 1 0 15,-3-3 0-15,3 1 1 0,-2-1 2 0,1 1 2 0,-1-1 1 0,2-1-1 16,0-1 0-16,0 2 2 0,-2-1 1 0,1 1 0 0,-1-3 2 15,-1 1 0-15,0 0 1 0,0-3 0 0,1 3-1 0,-1-2-2 0,-3 0-3 16,1 1-2-16,2-1-2 0,-3-2-1 0,-1 2-2 0,1 0 0 16,0 0-3-16,1 0-2 0,-2 2 1 0,1-2 1 0,0 1 4 15,1-1 1-15,0 3 0 0,-1-2-1 0,1 1 2 0,1 2 0 0,-2-2-1 16,0 2 1-16,0-1 0 0,-2 2 2 0,1 0 1 0,-3-1 2 0,-1 2-1 16,2 0-3-16,-4 0-3 0,2-2-1 0,1 3-1 0,-1-2 0 15,0 2 0-15,2-2 1 0,2 2-1 0,1-3 2 0,1 3 0 16,2-2-1-16,1 0 1 0,1 0-1 0,4-2 1 0,0 2 1 0,3 0 1 15,1-1 0-15,2 1-1 0,2-1 4 0,-3 3-2 0,3-3-2 16,0 2 1-16,2-1 0 0,-2 0 0 0,2 1-1 0,-1-1-3 0,-1 2 0 16,1-1-2-16,2 2-1 0,-2-2-1 0,3 2-1 0,-3-3-1 15,2 1-1-15,-1 0 0 0,3 0 0 0,0 0-2 0,1 0 1 16,-1-2-1-16,3 1 0 0,-2 0 0 0,2-1 2 0,0 1 0 0,0-3 2 16,0 3 1-16,2-2 1 0,-2 0 1 0,3 1-2 0,0-2 1 15,-1 0 1-15,2 0 1 0,1 0 2 0,0 0 0 0,1-2 1 0,-1 1 1 16,4 1 0-16,-3-2-1 0,2 0 1 0,0 0 0 0,3-1 1 15,-3 2 0-15,3-3 2 0,0 1 0 0,0 1-2 0,2-3 0 0,-2 0-2 16,2 0 2-16,-1 3 0 0,2-2 0 0,2-1-1 0,-2 0-1 16,2 0 1-16,0 0-1 0,-1 0-1 0,4 0 1 0,-3 0 0 0,3 0-1 15,-3 0 2-15,4 1 0 0,-1-1 0 0,-1 2-1 0,2-2 1 16,0 0 0-16,0 1 1 0,3-1 2 0,-1 0 0 0,-2 0 0 16,3 0 1-16,-1 0 1 0,2 0 0 0,-2 0 0 0,3 0 1 0,-3 0-1 15,3 0 0-15,1 0 2 0,-1 0-1 0,-1 0 2 0,1 0 0 16,0 0 0-16,2-1 1 0,-2 1 0 0,0 0 0 0,1-2-2 0,-1 1 1 15,2 1 0-15,0 0-1 0,1 0 1 0,-1 0-1 0,0 0 0 16,0 0-1-16,1 0 0 0,0 0-2 0,-2 0-1 0,3 0-2 16,-1 0 0-16,0 0-1 0,-1 0 1 0,0 0-2 0,1 0 0 0,1 0-2 15,1 0-1-15,-2 0-3 0,0 0 0 0,2 0 0 0,0 0-1 16,-1 0-1-16,-1 1 2 0,1 1-1 0,-1-2 0 0,0 3 0 0,1-1 0 16,-2 1 1-16,0-1 1 0,1 3 1 0,-1-2 4 0,0 1 2 15,1 3 2-15,-1-2 2 0,0 0 2 0,-2 3 0 0,2-2 2 16,-2 1 1-16,2 1 1 0,-2 0 3 0,2 1 2 0,-2 1 2 15,2 0 1-15,0 0 2 0,-3 1 1 0,3 3 1 0,-2-1 2 0,0 2 0 0,2 1 3 16,-2-2 2-16,2 4 2 0,-2 1 1 0,1 3 3 0,-1 0 1 16,2 2 1-16,-2 3 2 0,0 1 1 0,2 4 2 0,-2 0-1 15,1 2 2-15,-1 4-1 0,2-1-2 0,-2 4-1 0,2 2-1 0,-2 0-2 16,2 3-1-16,-2 0-1 0,2 1-3 0,0 1-3 16,1 0-1-16,1 1-3 0,-1-3 0 0,2 3-3 0,-2-1 0 0,2 0 1 15,0 1-2-15,0 3 1 0,0-3 4 0,0 1 0 0,-1 4 3 0,1 2 2 16,-2 0 0-16,1 1 2 0,-1 4 3 0,-1 0 2 0,0 1 1 0,-2 3 3 15,0 2 1-15,1 1 2 0,-1-1 1 0,-2 2 0 0,1 2 0 16,-3-1 2-16,2-2 4 0,1 1 3 0,-2-1 0 0,-1 0-2 0,2 0-3 16,1-4-3-16,-1 1-3 0,0-2-3 0,2-1-2 0,2-3-1 15,-2-2-1-15,2-3-1 0,1 1-3 0,1-6-5 0,-1-1-6 0,2-2-3 16,0-3-2-16,2 1-2 0,-1-3 2 0,-1-2 0 0,2-3 0 0,1 1 1 16,0-1 0-16,-1-1-1 0,0 1-1 0,-1-3 1 0,1 0-2 15,-1 2 1-15,1-3-2 0,-2 1 2 0,2-1-1 0,0 1 2 16,-2 1-2-16,2 1 1 0,-2-2-2 0,1 0-1 0,1 2 0 0,-2-3-2 15,2 3-3-15,-1-2 1 0,1 1-1 0,0-1-1 0,-1 2 1 0,2-3-3 16,-1 2 0-16,0-2-2 0,-1 0 0 0,1-2-1 0,1 0-1 0,0-2 1 16,2 2 1-16,-2-4 0 0,0 0 1 0,0-3 0 0,-1-1 0 15,1 0-1-15,0-4 0 0,0 0 0 0,-1 1 0 0,1-5 0 0,0 3 0 16,-1-4 2-16,-1-1-2 0,2 2 1 0,-1-4 0 0,0 2 0 16,1-1 1-16,-3-1-1 0,1 0 0 0,1 0 0 0,0-1 0 0,-1-1 0 15,-1 0 0-15,2 1 0 0,-1-1 2 0,1-1-2 0,-2 0 0 0,2 0 0 16,-1 2 2-16,-1-1-2 0,3 2 1 0,-3-3 1 0,2 2-1 15,-1 0 1-15,-1 2-2 0,0-2 1 0,0-1 1 0,0 4-1 0,0-2 0 16,0 2 1-16,0-1 0 0,0 2 1 0,0-3-2 0,0 2 0 16,0-1 1-16,0 2-2 0,0-2 0 0,2 1 1 0,-2-2 0 0,1 2 0 15,-1-2 0-15,2 2-1 0,-2-2 0 0,2 0 0 0,-1 1 1 16,-1-1-1-16,2 0 0 0,1 1 0 0,-1 0 2 0,-1-1-1 0,1 2 2 0,3-1-2 16,-1-1 1-16,-1 0 1 0,-1 1-2 0,1 0 2 0,0 1-1 15,0 0 0-15,2 0-1 0,-1-2 0 0,0 2 1 0,1-2-1 0,-2 2 1 16,3 1-2-16,-2-1 1 0,0 0-1 0,-2-3 1 0,3 1-1 0,-1 1 0 15,-1-1 0-15,0 2 1 0,1-1-1 0,-1-1 0 0,0-1 0 0,0 2 1 16,-1-3-1-16,3 2 0 0,-2-3 0 0,1 2 1 0,-2-1-1 16,1-1 0-16,-1 1 0 0,-1-2 1 0,1-1-1 0,1 2 0 0,-1-3-1 15,-1 0 0-15,1 0 1 0,1 1-1 0,-1-2 0 0,-2-1 0 0,1 1 0 16,1 0 0-16,-2 0 0 0,3-1 0 0,-2-1 1 0,-1 2 0 0,2-3 0 16,-2 2 0-16,0-2 1 0,0 0-1 0,0 0 0 0,0 0 0 15,0 0-1-15,0 0 1 0,0 0-1 0,0 0-1 0,0 0-1 0,0 0-2 16,2 1 1-16,-2-1-2 0,1 0-1 0,1 0-1 0,-1 0 2 0,1 0-1 15,0 2 2-15,-1-1-1 0,1-1 0 0,1 0 2 0,0 2 0 0,2-1 1 16,-1-1-1-16,1 2 4 0,2-2 0 0,-1 1 0 0,2 1 1 0,0-2 2 16,0 0-1-16,1 0 0 0,2 0 0 0,0 0 1 0,2 0-1 0,1 0 1 15,1 0-1-15,0 0 0 0,1 0-2 0,3 0 0 0,1-2-2 16,1 1-1-16,1-1-2 0,3 1-2 0,2-2-2 0,2-2 0 0,2 2-2 16,1-3 1-16,3 0 0 0,1 2 2 0,5-3 1 0,0 0 1 0,2-1 1 15,3 1-1-15,0-2 0 0,4 0-4 0,2 0-4 0,1 0-5 0,2 1-6 16,2-1-5-16,-2-1-9 0,2 2-9 0,1-1-11 0,-1 2-12 15,-3 0-12-15,3 2-10 0,-3-1-12 0,-2 0-9 0,-1 3-6 0,-1-2-4 0,-1 3 2 16,-1 1 4-16,-3-1 7 0,0-1 8 0,-1 2 7 0,-3-2 10 16,0 3 7-16,0-4 10 0,-1 3 6 0,-2-1 6 0,1 1 3 0,-3-3 4 15,-1 1-3-15,2 1-4 0,-2-3-11 0,-2 2-14 0,3-1-18 0,-5 1-17 16,3-2-32-16,-1 1-38 0,0-1-72 0,0-1-92 0,-1 2-55 0,0-3-39 16</inkml:trace>
  <inkml:trace contextRef="#ctx0" brushRef="#br0" timeOffset="254854.3091">11758 12463 156 0,'-3'0'172'0,"1"0"-45"0,-1 0-21 0,2 0-10 0,-1 0-8 0,2 0 1 15,0 0 2-15,0 0-2 0,0 0-3 0,0 0-9 0,0 0-7 0,0 0-12 16,0 0-13-16,0 0-12 0,0 0-10 0,0 0-10 0,0 0-7 15,0 0-5-15,0 0-4 0,0 0-3 0,0 0-5 0,0 0-3 16,0 0 0-16,0 0-2 0,0 0-2 0,0 0-1 0,2 2 0 0,-1-2-2 16,2 2 1-16,-1-2 1 0,3 0 1 0,1 1 2 0,0 1 2 15,2-2 5-15,0 0 5 0,3 1 5 0,0-1 3 0,5 1 1 16,-2-1 2-16,3 1 2 0,1-1 2 0,1 0 1 0,3 2-1 0,-1-2-1 16,2 2-2-16,-1-2-1 0,3 0-1 0,-2 1 0 0,4 1-1 0,-2-2-1 15,0 0-1-15,2 1 0 0,-2-1-3 0,1 0-3 0,-1 2 1 16,0-2-2-16,2 1-1 0,-3-1 1 0,1 0-1 0,-2 0 1 15,-2 0-2-15,1 0-1 0,-2 0-1 0,-1 0 1 0,-2 0-1 0,-1 0 1 16,-1 0 0-16,-2 0 2 0,-2 0-1 0,0 0 1 0,-1 0 1 16,-2 0 3-16,-1 0 4 0,-2 0 4 0,0 0 3 0,0 2 4 15,-2-2 1-15,0 1 3 0,-1-1 1 0,0 0 1 0,-1 0 0 0,-1 0-1 16,0 2-1-16,0-2-1 0,0 0-1 0,3 1-5 0,-3-1-4 16,1 0-4-16,-1 1-4 0,2-1-3 0,-2 4 1 0,2-3 0 15,-1 1-1-15,-1-1 2 0,3 1 1 0,-1 3 2 0,0 0 1 0,1-2 3 16,0 4 2-16,0-3 3 0,-1 1 2 0,1 3 3 0,1-1 0 15,1 0 3-15,-2 0 3 0,2 2 1 0,-1-1 3 0,0 4 1 0,0-2 1 16,3 2 1-16,-2-1 2 0,0 2 2 0,0 1-1 0,-1-1 3 16,1 4 2-16,1 0 1 0,1-1 1 0,-3 3 1 0,1 2-2 0,0-1-2 15,1 2-2-15,0 3 0 0,-1 0-1 0,0 0-3 0,0 3 0 16,-2-1-2-16,5 1-2 0,-5 1-2 0,0 0-1 0,2 1-3 16,0 1-3-16,-1-3-5 0,1 2-3 0,1 0-3 0,-1 1-1 0,1 0-3 15,-1 0-2-15,0 1-3 0,2-1-1 0,0 1 1 0,-1 2 6 16,-1-1 1-16,3 0 3 0,0 1 0 0,-2 3 2 0,2-3 1 0,-1 2 2 15,0-2 2-15,1 3-1 0,0-4 3 0,-3 6 1 0,2-4 2 16,0 3 1-16,-2-2-1 0,1 1-5 0,1-1-3 0,-2 0-2 0,1 0-2 16,-2 1-2-16,0-2 1 0,-1 0-1 0,0 2 2 0,0-2-2 15,-1-1 1-15,-1-2-1 0,1 1 1 0,1-4-2 0,0 3 2 16,-1-3-1-16,1 1 2 0,-2-4 1 0,1 3 1 0,1-2-1 0,-3 1 0 16,3-3-1-16,-1-1-1 0,0 5 4 0,-1-4 2 0,2 0 0 15,-1 2 0-15,0-1 1 0,-1-1 1 0,2 2-1 0,0-1-1 16,-1-1 2-16,-1 1-2 0,1 1 0 0,1-2 1 0,0 1 1 0,2-1 1 15,-1 0-3-15,-3 0-2 0,2 0-1 0,0 0-2 0,0 0 1 0,0-1 0 16,-1 1 1-16,0-2-1 0,-1 1-1 0,2 1 3 0,-1-1 3 0,0-3 1 16,-1 3 1-16,1-1 1 0,-2-1 1 0,2 1 1 0,-1-3 0 15,-1 3 1-15,2-2 1 0,-1 0-1 0,-1 1-1 0,3-2-1 0,-3 1 0 16,0-2-1-16,0 3-3 0,0-3 0 0,0 1-2 0,0 1-1 0,0 0-1 16,2-3 0-16,-2 2-1 0,0 0 0 0,1 1 0 0,1-2-1 15,-2 3-2-15,1-2-1 0,-1 0-1 0,2 3 1 0,-2-2 3 16,2 1 0-16,-1 0 2 0,-1 3 1 0,2-1 1 0,0 0 0 0,-2 0 1 15,1 0-1-15,-1 1 1 0,3 1 0 0,-1-1 3 0,0 1-1 0,-1 1 2 16,2-1-1-16,-1-2-1 0,1 3-3 0,-2 0-2 0,2-2-1 16,-1 1-2-16,0 0 0 0,-1 0-2 0,3-3-1 0,-3 3 1 0,2-2-1 15,-1 1 0-15,0-1 0 0,-1-3 1 0,1 4-2 0,-1-4-1 16,1 0 0-16,-2 1 1 0,4-2 0 0,-4 0 0 0,2-1 0 0,-1-2 1 16,1 2 0-16,-2-1-1 0,2 0 0 0,-1 0 0 0,-1-4 0 0,2 3 1 15,-2 0 2-15,2-1-1 0,-1-1 2 0,-1 0-2 0,2 2-1 16,-1-2-1-16,-1 0-1 0,2 1-1 0,-2 1 0 0,0-2-1 0,0 1 0 15,0 1-2-15,0 0 0 0,0-2-2 0,0 2 0 0,0-1 2 16,0 1 1-16,0 0 0 0,0-2 2 0,0 1 2 0,0 1 2 0,0-1 1 16,-2 0 2-16,2 1 2 0,-1-2-1 0,-1 2 2 0,2-3 3 15,0 1 0-15,-1 0 0 0,-1 1 0 0,2-1-1 0,0-1-1 0,-2 1 0 16,2-1 0-16,0 1-1 0,-1-1-1 0,-1 1-1 0,2-1-1 16,-2 1-1-16,2-1 1 0,-1 0-1 0,-1 1 1 0,2-2 0 0,0 3-1 15,-1-2 1-15,-2 0-2 0,3 0 2 0,-2 2-1 0,2-3-1 16,-1 2 2-16,-1-2-1 0,2 2 2 0,-1 0-1 0,-1 1 0 0,2-3 1 0,-2 3-1 15,2-2-1-15,-1 2 1 0,-1-4-1 0,1 5 0 0,1-2 1 16,-2-1-1-16,0 0 1 0,2 1 0 0,-1-1-2 0,-1 0 1 0,2-1-1 16,-2 1 0-16,2-1-1 0,0 1 0 0,0-1 1 0,0-1-1 15,0 2-1-15,0-2 1 0,0 0-1 0,0 0-1 0,0-2 0 0,0 2-1 16,-1 0-1-16,1 0 0 0,-2-2 0 0,2 2 0 0,0 0-2 16,-1-1 0-16,-2-1-2 0,3 3 1 0,-2-3-1 0,2 1 1 0,-1-3-2 15,-1 2 1-15,2 0-1 0,-1-1 0 0,-1 2 0 0,2-3-1 0,-2 2 1 16,2-1 0-16,-1-1 0 0,-1 1-1 0,2-1 0 0,-1 1 1 15,-1-2-2-15,0 3 0 0,2-3 0 0,-3 1 1 0,3 1 1 0,-2-1-1 16,1-1 0-16,-1 0 0 0,1 1 1 0,-1-1-1 0,2-1 1 0,-3 2 2 16,3-2 0-16,-1 1 2 0,-1-3 0 0,1 3 0 0,-1-2 0 15,0 2 2-15,2-1 2 0,-1-2 0 0,-1 1 0 0,0-1 1 0,1 2 1 16,-1-2 0-16,2 1 1 0,-3 0-2 0,3-2 1 0,-2 1-1 0,2-1 0 16,-3 0 2-16,3-1-2 0,-3 2 1 0,0-1 0 0,2 0 1 0,-1-1-1 15,1-1 1-15,-3 3-1 0,1-4 2 0,1 2 0 0,1 0 0 16,-1-2 1-16,-1 1 0 0,1 1 0 0,-1-2 1 0,0 2 1 0,-1-1 0 15,0-1-1-15,1 2-1 0,0-2 1 0,1 0-1 0,-1 0 0 0,0 0 2 16,-2 0 2-16,-1 0 1 0,3 0 1 0,-2 0 1 0,2 0 1 0,-2 0-2 16,2 0 1-16,-2 0-1 0,-1 2-1 0,1-2 1 0,-1 0-1 15,1 3 1-15,0-3-2 0,0 0-2 0,0 2-1 0,-2-1-3 0,2-1-1 16,-1 2-2-16,-1-1 0 0,0 1-1 0,1-1 0 0,-1 2 1 0,-1-1 0 16,1-1 0-16,-1 2-1 0,-1-1 0 0,1-1 0 0,-1 2 1 0,1 0 0 15,0 0 0-15,0 0 0 0,-3 0-1 0,3 0 2 0,-1-1-1 16,-2 0 0-16,1 1 0 0,-1-1 2 0,0 0-1 0,0-1 1 0,1 2-1 0,-2-2 1 15,1 2 2-15,-3-3 0 0,4 2 0 0,-3 0 2 0,1-2 0 16,-1 1 0-16,-1 1 0 0,3-2 0 0,-3 0 1 0,1 0 1 0,0 0 0 16,-1 0-1-16,0 0 0 0,-2 0 0 0,4 0-1 0,-6 0 0 0,5 0-1 15,-4 2-1-15,1-2 0 0,1 1 0 0,-3-1-1 0,2 0 1 16,-1 0-2-16,0 2 1 0,-1-2-2 0,2 0 1 0,-4 0-1 0,4 0 0 16,-3 0 1-16,0 0-1 0,2 0-1 0,-2 0 1 0,3 0-1 0,-3 0 0 15,0 0-1-15,0 0-1 0,0 0-1 0,1 0 1 0,-2 0 0 0,1 0 0 16,0 2-1-16,-1-2-1 0,-1 0-1 0,2 3 0 0,-3-3 0 0,3 0-2 15,0 2 1-15,-3-1-2 0,0 1 0 0,1-1 1 0,-1 2-3 16,0-1-1-16,0 1-1 0,0 0-3 0,-2 0-1 0,0 0-2 0,1 0-2 16,-2 0-1-16,0 1-4 0,0-1 0 0,0 2-3 0,0-3 1 0,-2 3 2 15,2-2 1-15,-1 4 3 0,1-4 2 0,0 1 3 0,-2 1 2 0,3 0 4 16,-2-2 3-16,3 2 1 0,-2-1 6 0,0-1 2 0,1 2 3 16,-1-1 3-16,2 1 1 0,-2-2-1 0,3 1 0 0,-3 1 1 0,4-3-1 15,-3 5 0-15,1-3-1 0,-1 0 0 0,1 1-1 0,0 0 0 0,0-1-1 16,-1 2 0-16,0-1-1 0,2-1-1 0,-2 2 0 0,1-1-2 0,-3-1 1 15,4 2-2-15,-3 0-1 0,1-2 0 0,-1 3 0 0,1-2 0 0,-1 2 1 16,1-1-1-16,0-2 1 0,-1 2-1 0,0 0 0 0,1 0 0 16,0 0 2-16,-1 0-1 0,2-1 0 0,-3-1 1 0,1 1 0 0,-1 0-1 15,1 0 1-15,0-1 0 0,-2 2-1 0,2-2-2 0,-2 1 1 0,0-3 0 16,2 3 2-16,-4-1 2 0,2-1 1 0,-1 2 0 0,0-1 2 0,-1-1 0 16,-1 2 1-16,0-2 1 0,0 1 0 0,-2-1 2 0,-2 2-1 15,-1-3 0-15,-1 3-3 0,-1 0-5 0,-2 0-6 0,-3 0-8 0,0 2-13 0,-3-2-13 16,-2 1-17-16,1 1-17 0,-4 1-20 0,-2-2-23 0,-1 0-26 0,-2 2-29 15,-2-3-40-15,0 0-48 0,-1-2-84 0,-1 1-103 0,-2 0-61 16,-2 0-40-16,-1 0-12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42:01.880"/>
    </inkml:context>
    <inkml:brush xml:id="br0">
      <inkml:brushProperty name="width" value="0.05292" units="cm"/>
      <inkml:brushProperty name="height" value="0.05292" units="cm"/>
      <inkml:brushProperty name="color" value="#FF0000"/>
    </inkml:brush>
  </inkml:definitions>
  <inkml:trace contextRef="#ctx0" brushRef="#br0">6651 3635 95 0,'-3'-10'551'0,"0"-1"11"0,-1 0 9 0,1 0-81 0,1 1-129 15,1-1-86-15,-2 0-64 0,2 2-37 0,-1 1-20 0,2-1-12 0,-2 0-9 16,2 0-7-16,0 1-8 0,0 0-8 0,0 1-7 0,0 2-8 16,0-2-4-16,0 2-3 0,0 0-5 0,0 2-2 0,0-1-2 0,0 2-2 15,0-1-3-15,0 0-2 0,0 0-2 0,0 1-4 0,0 2-4 16,0 0-5-16,0 0-6 0,0 0-8 0,0 0-10 0,0 0-8 0,0 0-9 16,0 0-8-16,0 0-8 0,0 2-5 0,-1-1-3 0,-1 2-1 15,2 2 0-15,0-1 0 0,0 1 1 0,-1 2 2 0,-1 3 1 0,2 0 4 16,-2 2 4-16,2 0 4 0,-1 3 4 0,-1 1 4 0,-1 2 2 0,1 0-4 15,1 2-5-15,-1 1-9 0,-1-1-7 0,-1 2-12 0,0 2-14 0,1 0-15 16,0-2-16-16,1 0-21 0,-1 2-21 0,0-1-24 0,0 0-27 16,-1-1-31-16,1 0-34 0,-1-3-31 0,2 0-32 0,-1-1-51 15,3 1-63-15,-2-5-70 0,2 1-73 0,0-1-40 0,2-2-19 0,-2-3 0 16</inkml:trace>
  <inkml:trace contextRef="#ctx0" brushRef="#br0" timeOffset="366.6037">6817 3689 258 0,'-3'-5'568'0,"0"-1"7"0,1 1 6 0,-1 2-85 0,1 0-132 0,-1 0-96 16,1 2-81-16,1-2-48 0,-1 3-33 0,-1 0-21 0,1 0-19 16,-1 0-14-16,3 0-14 0,-1 3-11 0,-2-2-11 0,3 3-8 0,-2 1-7 15,2 3-5-15,-1-1-2 0,-1 1-2 0,2 2 0 0,-1 2 1 16,-1 0 1-16,0 1 3 0,2 1 3 0,-1 0 2 0,-1 0 2 0,2 3-1 15,-2-2 0-15,2 0 1 0,0-1-2 0,0 3 0 0,0-2-1 16,2-1-2-16,-2 0-1 0,3 1-1 0,-1-3-2 0,1 0 0 0,0-2-3 16,-1 1-1-16,4-2 0 0,-1-2 1 0,-2 1 1 0,2-2 1 0,-2-2 2 15,3-1 3-15,0 0 4 0,-1 0 3 0,0-3-1 0,0 0 1 16,1-3 1-16,2 0 3 0,-2 0 3 0,-1-1 3 0,1-4 2 0,2 1 1 16,-2-4 2-16,2 1-2 0,-3 0 0 0,0-5-1 0,0 1-1 0,-2-1 1 15,0-2 3-15,-2-1 3 0,-2 2 0 0,-2-2 2 0,0-2-1 16,-2 3-1-16,0-2-3 0,-3 2-2 0,-1 0-1 0,-1 2-2 0,2 1-3 15,-4 1-2-15,1 1-5 0,-1 1-2 0,0 2-5 0,1 2-10 16,0 1-10-16,-2 3-17 0,2 1-21 0,0 4-26 0,0 1-30 0,1 1-38 16,0 4-44-16,2 1-66 0,1 3-79 0,-1 1-86 0,5 1-87 15,-1 1-47-15,2 3-29 0,2 0-7 0</inkml:trace>
  <inkml:trace contextRef="#ctx0" brushRef="#br0" timeOffset="598.2353">7258 4013 570 0,'-3'-7'704'0,"-2"1"20"0,2 2 11 16,-1-2 11-16,0 0-116 0,1 1-179 0,1 1-115 0,-1 1-84 0,3-1-53 16,-1 3-36-16,-1-2-27 0,2 3-24 0,0 0-24 0,0 0-24 0,0 0-22 15,0 0-23-15,0 2-16 0,2 0-13 0,-1 2-12 0,-1-1-12 16,2 3-12-16,-1 1-15 0,-1 1-14 0,2 0-16 0,-2 1-17 0,3 3-16 15,-3-1-21-15,0 1-22 0,0 2-31 0,0-1-36 0,0 0-46 16,0 4-51-16,-3-4-86 0,3 3-104 0,-2 0-69 0,-1 0-53 0,2-2-17 16,-1 1-2-16</inkml:trace>
  <inkml:trace contextRef="#ctx0" brushRef="#br0" timeOffset="1266.2107">7509 3727 52 0,'2'-11'635'0,"-2"-2"7"15,3 3 9-15,-2-2-32 0,1 1-46 0,-1 2-124 0,3 0-162 16,-1 0-91-16,0 0-59 0,2 1-33 0,0 3-19 0,1-3-18 0,0 2-12 16,2 2-13-16,-1-1-13 0,1 2-10 0,1 1-7 0,0 1-9 15,1 1-5-15,-1 3-3 0,1-1-1 0,-2 4-1 0,4 0 1 0,-4 1-2 16,0 2-2-16,-1 0-1 0,0 3-1 0,-4 0-1 0,1 2 0 15,-3 2-1-15,-1 1 0 0,-3-1-1 0,0 1-1 0,-2 1 0 0,-4 1 1 16,1 1 1-16,-2-1 4 0,-2 1 8 0,-1-1 9 0,1-1 5 0,-3-1 7 16,2 1 4-16,1-3 2 0,-1 2 2 0,1-5 2 0,2 1 1 0,-1-1 1 15,3-2 2-15,-1-2 0 0,2 0-2 0,1 0-3 0,3-4-2 16,-2 3-4-16,2-2-7 0,0-2-3 0,3-1-7 0,0 0-5 0,0 1-3 16,3-3-3-16,0 0-4 0,3 0-5 0,1 0-12 0,1-2-14 15,3 1-18-15,1-1-17 0,1 0-22 0,4-3-22 0,-1 0-20 0,3 0-16 16,3 0-18-16,-2-3-15 0,3 1-12 0,-1 1-12 0,0-3-10 0,-1 1-14 15,3-1-2-15,-2 1 0 0,-2 0 11 0,1-2 14 0,1 1 24 16,-4 1 27-16,0-1 31 0,-2-2 32 0,-2 2 36 0,-1 0 37 0,1 0 34 16,-4 1 31-16,-1 0 33 0,-1-1 32 0,-2 0 32 0,-1 1 31 0,-2 1 23 15,-1-1 18-15,-2 1 14 0,0 0 13 0,0 2 5 16,0-2-1-16,-2 3-3 0,2 0-7 0,-3-1-11 0,2 1-11 0,-1 1-14 0,0 1-12 16,-1 0-17-16,0 1-17 0,1 0-16 0,1 1-18 0,1 0-17 15,-2 0-19-15,-1 0-16 0,0 2-16 0,0 2-14 0,1-1-12 16,-1 1-9-16,-2 2-7 0,2 1-5 0,-2 1-4 0,2 1-2 0,-3 0-1 15,1 2 1-15,1 1 0 0,0 0 1 0,-1-1 0 0,2 4 2 0,0-2 0 16,0 0-1-16,0 1-1 0,0-1-2 0,3 1-1 0,-2-1-4 16,2-2-3-16,2 1-4 0,-2 0-6 0,3-2-6 0,1-1-6 0,-2 0-4 15,3 1-2-15,-2-3-4 0,2-1-1 0,1 0 1 0,-1-3 0 0,3 0 0 16,-2 0-3-16,1-3 0 0,-1 0 1 0,3 0 5 0,1-3 5 16,-1-2 6-16,0 0 6 0,1 0 5 0,-2-3 5 0,2-1 3 0,1-2 4 15,-2 0 2-15,-1-1 5 0,0-3 2 0,-2 0 5 0,-1-1 5 16,0-1 3-16,-2-1 3 0,-3 0 3 0,0 0 0 0,-1-2 0 0,-3 2-1 15,1 0-2-15,-2 0-2 0,-3 3-2 0,1-2-3 0,-1 4-4 16,0 1-3-16,0 0-3 0,-3 3-2 0,1 1-4 0,2 1-11 0,-1 3-15 16,1 1-20-16,-2 3-20 0,1 0-26 0,3 0-26 0,-1 5-35 15,2 2-38-15,2 1-65 0,-2 1-81 0,4 2-86 0,-2 1-88 0,3 2-46 16,3 0-26-16,0 2-5 0</inkml:trace>
  <inkml:trace contextRef="#ctx0" brushRef="#br0" timeOffset="1437.9256">8317 3955 253 0,'0'0'695'0,"0"-2"15"0,-2 2 10 0,-1-3-14 0,1 3-23 0,1 0-127 15,-1 0-177-15,2 0-107 0,0 0-71 0,-1 0-47 0,-1 0-35 0,-1 0-28 16,3 3-26-16,0-1-22 0,0 0-20 0,0 1-19 0,0 1-16 16,0 2-18-16,0 2-17 0,0 1-20 0,0 0-22 0,-1 3-23 0,-1 0-23 15,2 3-27-15,-1 0-29 0,-1 1-46 0,0 2-53 0,-1 1-77 16,1 0-88-16,-1 2-82 0,0-1-83 0,1-1-37 0,-2 2-16 0,-1-3 2 15</inkml:trace>
  <inkml:trace contextRef="#ctx0" brushRef="#br0" timeOffset="1899.2981">8535 3732 421 0,'-3'-15'677'0,"1"1"7"0,1-1 7 16,-1 2-34-16,2 1-58 0,0-1-130 0,0 1-165 0,2 0-95 16,-1 2-60-16,3 0-37 0,0-1-23 0,1 2-18 0,1 0-15 0,2 2-17 15,-1 0-15-15,2 0-14 0,0 1-13 0,1 2-8 0,1-1-10 0,0 1-3 16,0 2-6-16,2 1 0 0,-4 1 2 0,1 1 2 0,2 1 1 16,-4 0 2-16,0 2 0 0,0 1-1 0,0 3-1 0,-2-1 0 0,-3 1 0 15,2 1 1-15,-3 0 3 0,-2 2 2 0,0 1 1 0,0 0 1 16,-2 2 2-16,-1-2 2 0,-2 2 3 0,0 1 2 0,1-1 3 0,-4 2 4 15,3-4 4-15,-1 2 0 0,-1-1 1 0,0 1 2 0,-1-5 1 16,3 4-2-16,0-2 1 0,0-1 0 0,1-2-2 0,-1-1-2 0,2-1 0 16,1 2-6-16,1-2-3 0,1-3-4 0,1 3-5 0,1-2-5 15,1-1-5-15,2 0-8 0,-1-2-6 0,1 2-7 0,0 0-7 0,3-2-7 16,1-1-7-16,1 1-1 0,-1 1-3 0,2-2 2 0,0 0 1 0,-1 0 5 16,2 0 3-16,-2 0 5 0,1 0 3 0,-2 0 6 0,0 1 7 15,-1-1 7-15,-2 4 7 0,3-4 9 0,-4 5 7 0,-2-3 6 0,0 1 4 16,1 0 2-16,-3 1 0 0,1-1 1 0,-2 2 2 0,0 1 1 15,-2 0 0-15,1 0 2 0,-3 0 2 0,1 1 2 0,-2 0 1 0,-3 1-1 16,1 1 1-16,-1-1-1 0,-2 1 1 0,-1 0-1 0,0 1 3 0,0-1-1 16,-3 1 1-16,3 0-5 0,-3 0-8 0,2-2-13 0,1-1-17 0,-1 1-25 15,4-1-29-15,-2-1-37 0,1-1-41 0,4-1-48 0,0-1-52 16,2 0-84-16,3-3-103 0,0 0-65 0,0 0-48 0,2-3-21 16</inkml:trace>
  <inkml:trace contextRef="#ctx0" brushRef="#br0" timeOffset="2236.0431">8981 3706 54 0,'1'-6'636'0,"1"2"10"0,-2-1 7 0,0 1 4 15,0 1-87-15,-2 1-131 0,2 1-109 0,-1-1-93 0,1 2-65 0,0 0-46 16,-2 2-32-16,2-2-22 0,-2 3-19 0,2 0-17 0,-1 1-11 16,-1 1-12-16,-1 2-6 0,0 0-6 0,0 4-3 0,2 0-2 0,-1-1-1 15,-1 4 3-15,1-2 3 0,-1 4 3 0,1 0 2 0,1-2 1 16,-1 3 1-16,0-2-2 0,-1 2 0 0,3 0-3 0,-1-2 0 0,1 0-6 15,0 0-1-15,1 1-3 0,-1-2-5 0,3-3-4 0,-1 1-5 16,1 0-4-16,-1-2-4 0,3-1-3 0,-2-1-2 0,2-2 0 0,2 1 0 16,-2-4 2-16,0 2 3 0,1-4 3 0,2 1 3 0,0-2 3 0,-2-2 5 15,4 1 5-15,-2-4 5 0,1 2 7 0,-1-6 4 0,0 1 5 16,3 1 6-16,-3-3 7 0,0-1 6 0,-1-1 5 0,0 0 4 0,1-1 5 16,-3-1 5-16,-2-2 1 0,0-1 2 0,-1 1 0 0,-2-2-3 0,0 0-3 15,-2 0-3-15,1 0-6 0,-3 0-6 0,0-1-10 0,-3 3-9 16,2 1-8-16,-4 0-13 0,3 3-12 0,-2 0-13 0,-3 2-20 0,1 3-20 15,-1 2-18-15,0 2-27 0,0 3-31 0,-2 1-41 0,-1 4-46 16,3 1-81-16,-1 1-96 0,2 2-87 0,0 3-83 0,0 0-42 0,2 2-18 16,0 1-4-16</inkml:trace>
  <inkml:trace contextRef="#ctx0" brushRef="#br0" timeOffset="2465.8735">9442 3979 398 0,'0'-6'733'0,"0"0"18"0,0 0 13 16,0 0 11-16,0 1-69 0,0 0-110 0,0 2-122 0,0-1-132 0,0 0-79 15,0 1-53-15,0 2-41 0,0 1-31 0,0 0-29 0,0 0-29 16,0 0-23-16,2 1-21 0,0 1-17 0,-1 0-14 0,2 1-12 0,1 4-10 16,0-2-9-16,-1 2-9 0,0 2-13 0,1 1-15 0,-1 2-16 15,-2 1-15-15,1 3-18 0,-2-1-16 0,0 1-24 0,0 2-27 0,-2 0-34 16,-1 3-39-16,-2-3-51 0,2 2-56 0,-4 0-91 0,0 2-110 0,2-1-71 15,-3-2-52-15,2 1-18 0,-2-2 1 0,0 0 12 0</inkml:trace>
  <inkml:trace contextRef="#ctx0" brushRef="#br0" timeOffset="2732.0507">9749 3672 200 0,'-3'-9'703'16,"0"1"17"-16,1-2 17 0,0 3 12 0,-1-1 12 0,2-1-126 0,-1 6-193 16,2-3-112-16,-2 1-74 0,2 1-43 0,-1 1-28 0,1 0-22 15,0 1-16-15,0 2-21 0,0 0-22 0,0 0-23 0,0 0-24 16,0 0-19-16,0 2-16 0,0 1-16 0,1 0-11 0,-1 3-8 0,2-1-5 16,-2 2-1-16,2 3-1 0,-1 1 2 0,-1 2 2 0,0-1 5 15,0 5 4-15,0-1 4 0,0 4 4 0,0-2-7 0,0 3-9 0,-1 0-17 16,-1 1-17-16,0 1-25 0,1-2-25 0,-2 4-28 0,-2-1-29 0,2 2-34 15,1-2-34-15,-2-2-45 0,0 2-49 0,1-2-63 0,0 0-67 16,0-1-89-16,0-2-99 0,1 1-48 0,1-4-21 0,-1-1 1 0,2-1 13 16</inkml:trace>
  <inkml:trace contextRef="#ctx0" brushRef="#br0" timeOffset="2988.6736">9869 3725 252 0,'0'-8'552'0,"0"1"6"0,-1 3-65 0,-1-2-102 0,2-1-78 0,-2 2-69 16,2 1-44-16,-1-2-31 0,-1 1-25 0,2 0-22 0,-1 1-19 15,-1 1-15-15,0-1-16 0,2 2-14 0,-1-3-18 0,1 3-20 0,-2 0-23 16,2 1-23-16,0-2-27 0,0 3-28 0,0 0-32 0,0 0-30 0,0 0-41 16,0 0-46-16,0 0-56 0,0 0-63 0,-2 1-69 0,-2 2-69 15,1 1-39-15,-2-2-24 0</inkml:trace>
  <inkml:trace contextRef="#ctx0" brushRef="#br0" timeOffset="3332.7765">9657 3675 304 0,'2'-11'551'0,"-2"2"9"0,2-3-45 0,-1 2-74 0,2-2-90 16,-1 4-98-16,1-2-54 0,-2 2-31 0,1-1-18 0,1 3-11 0,-1-3-7 15,1 1-9-15,-1 4-8 0,-1-2-10 0,1 1-13 0,-1 3-11 16,-1-1-11-16,0-1-13 0,0 4-11 0,0 0-11 0,0 0-10 15,0 0-8-15,-1 2-6 0,-1 0-3 0,-1 1-2 0,-2 1-3 0,2 1 1 16,-3 0 2-16,1 3 2 0,0 1 2 0,-3 2 2 0,0 1 3 0,-1 2 2 16,0 2 2-16,-1-1 2 0,-1 1 2 0,0 1-1 0,1 1 1 15,-2-1-2-15,2 2 0 0,2-3-3 0,-2 0-3 0,1 1-1 0,3-2-2 16,1 0-2-16,2-1 0 0,-1-2 1 0,2 1-1 0,2-3 2 16,0 1 3-16,3 0 3 0,3-4 3 0,-1 1 3 0,3-2 2 0,3 0-3 15,3-3-3-15,-1 0-8 0,4 0-15 0,5-3-16 0,-2-2-17 0,3 1-22 16,2-2-25-16,2-2-32 0,0 1-35 0,-3-1-40 0,3 0-43 15,0 1-74-15,0 0-89 0,-1-1-92 0,-4 0-95 0,1 1-41 0,-3 0-16 16,-1 0-1-16</inkml:trace>
  <inkml:trace contextRef="#ctx0" brushRef="#br0" timeOffset="3782.1532">10157 3783 445 0,'-8'-12'586'16,"3"-2"6"-16,-1 2 0 0,-1 2-3 0,3 0-124 0,-4 2-186 15,3 0-99-15,2 0-55 0,-2 3-27 0,2-2-15 0,0 2-9 0,-1 2-6 16,3 0-12-16,-2 0-11 0,0 0-11 0,3 3-12 0,-2 0-8 15,-1 0-10-15,2 3-8 0,-1 0-9 0,-3 3-5 0,2-1-4 0,-2 2-2 16,-1 3 2-16,1 1 2 0,-1 2 6 0,1-1 4 0,-1 5 4 0,-3-1 5 16,2 1 3-16,2 1 0 0,-1 0 2 0,1 0-1 0,0 3 1 15,1-2-1-15,1 1 0 0,1-1 0 0,1 1-3 0,1-2-2 0,1 0-1 16,2 0-3-16,1-1 0 0,1-3-1 0,0 1 0 0,0-3 2 0,3-1 0 16,0 0 5-16,1-2 5 0,1-1 4 0,-2-1 2 0,4-3 5 15,0-1 2-15,0-3 3 0,-1 0 3 0,0-3 3 0,3-1 3 16,-1-3 4-16,0-1 2 0,-1 1 0 0,1-3 0 0,-2-2-3 0,0 0-2 15,-1-3-4-15,-1 0-2 0,-3-2-4 0,-1 1-3 0,-3-4-3 0,1 2-3 16,-3-2-4-16,-1 0-5 0,-3 0-4 0,1 1-5 0,-3-2-4 16,-1 3-4-16,-3 0-4 0,1 1-3 0,-2 2-6 0,-1 1-7 0,1 1-14 15,-2 3-12-15,0 2-16 0,2 2-16 0,-3 4-23 0,1-2-24 0,1 6-31 16,-1 0-35-16,2 3-53 0,0 3-60 0,0 1-91 0,3 3-104 16,-1 0-54-16,2 1-31 0,2 1-6 0</inkml:trace>
  <inkml:trace contextRef="#ctx0" brushRef="#br0" timeOffset="3968.7098">10479 3928 538 0,'2'-3'714'0,"0"2"9"0,-2-2 6 0,0 3 3 0,-2-3-97 0,2 3-148 16,0 0-124-16,0 0-112 0,0 0-70 0,0 3-49 0,-2-3-33 15,1 3-22-15,-1-2-20 0,2 4-18 0,-1-1-14 0,-1 4-13 0,2 0-10 16,-2 2-11-16,2 0-20 0,-1 4-20 0,-1 2-23 0,0 1-24 0,1 1-23 15,-1 0-26-15,-1 3-35 0,0 0-38 0,2 0-50 0,-1 1-53 16,2 0-102-16,-3 0-128 0,1-1-77 0,1 0-51 0,-1 0-14 0,-1-3 2 16</inkml:trace>
  <inkml:trace contextRef="#ctx0" brushRef="#br0" timeOffset="4365.5498">10818 3666 636 0,'-2'-6'651'0,"2"-2"6"0,-2 2 2 15,2 2 1-15,-1 0-127 0,-1 0-191 0,2 1-111 0,-1 0-69 16,1 1-43-16,0 1-29 0,0 1-19 0,0 0-15 0,0 0-12 0,0 0-13 16,0 0-11-16,0 0-8 0,0 1-7 0,0 3-7 0,0 0-6 0,0 0-5 15,0 0-1-15,0 2-2 0,0 1 1 0,0 1 2 0,0-1 3 16,0 1 3-16,0 1 4 0,0 0 3 0,0 0 1 0,1-1 1 15,-1 0 1-15,2 1 2 0,-1 0 0 0,1-1 2 0,1 1 2 0,2-2 2 16,-1 1 2-16,1-1 0 0,2-1 1 0,-1 1 0 0,3-2 1 0,-1 1 0 16,0-1-1-16,5 1 1 0,-4-1 0 0,3 0-2 0,0 0-2 15,1 1-2-15,-2 0-2 0,3 0-1 0,-3-1-4 0,2 2-2 0,-2-2-2 16,-2 2-3-16,2-2-2 0,0 2-2 0,-4-1-2 0,2 1-2 0,-1-1-1 16,-2 2 1-16,-1-2-1 0,0 0 2 0,-2 1 1 0,0 0-1 15,0 0 3-15,-3 1 3 0,0-3 2 0,0 3 5 0,-3-4 4 0,0 2 5 16,-1 0 3-16,-3-1 5 0,2 1 4 0,-3-3 1 0,-1 3 2 15,1-2 0-15,-3-1-7 0,-2 1-10 0,2-1-17 0,-2 1-19 0,-4-3-24 16,0 1-28-16,1-2-32 0,-3 0-38 0,1 0-32 0,-2-2-30 0,1 1-36 16,0-3-43-16,0 0-62 0,3-1-74 0,-3 0-72 0,5-1-68 15,0-3-31-15,1-2-12 0,2 1 7 0</inkml:trace>
  <inkml:trace contextRef="#ctx0" brushRef="#br0" timeOffset="4782.7642">10819 3621 21 0,'11'-9'558'0,"0"-3"11"0,-1 3-10 15,2 0-22-15,-2 0-96 0,4-1-132 0,-3 3-76 0,2-3-51 16,1 3-29-16,-1 2-19 0,2-3-13 0,-2 2-13 0,4 0-13 0,-1 2-11 16,2 1-15-16,-2-2-11 0,1 3-12 0,0 0-9 0,1 0-10 15,0 1-8-15,-3 1-5 0,2 1-4 0,-1 1-4 0,1 0-1 0,-4 3-1 16,3 0 0-16,-5-1-1 0,3 4-1 0,-3-1 1 0,-1 1 0 0,1 1 0 16,-3 0 1-16,-2-1-1 0,1 4 3 0,0-2 1 0,-2 2-1 15,-2 0 6-15,0 0 2 0,-1 0 5 0,0 0 4 0,-2 1 4 0,-2 1 3 16,0 1 5-16,-1-2 4 0,1 3 4 0,-2-2 2 0,-4-1 2 0,3 3 2 15,0-4-1-15,-1 5-1 0,-2-3-3 0,1 1-3 0,0-1-4 16,-1 1-3-16,3-2-5 0,-1-1-3 0,0 0-6 0,1 0-4 0,0-1-4 16,2 1-4-16,0-2-3 0,1 0-4 0,1-2-1 0,1 1-1 0,0-1-3 15,1-1-1-15,1 1-3 0,-1-2-4 0,3-2 0 0,0 1-3 16,0-2 0-16,1 1-2 0,2-3-2 0,-1 1-2 0,2-2 0 0,-1 0 1 16,2 0 1-16,-1-3 1 0,2 2 3 0,0-5 4 0,0 3 3 15,-2-3 3-15,3-3 7 0,-2 1 2 0,1-1 6 0,-2-1 6 16,1-3 9-16,-2 2 8 0,-1-3 11 0,1-1 9 0,0 0 8 0,-4-2 6 15,1 0 4-15,-3 2 2 0,1-3 1 0,-2 0 0 0,-2-2 1 0,1 4 2 16,-3-2-3-16,1 2-4 0,-3 0-7 0,1 0-8 0,-1 4-10 0,0-2-10 16,-1 4-11-16,-2-1-8 0,1 0-14 0,0 4-16 0,0 0-22 15,-1 0-24-15,1 2-26 0,0 2-30 0,-3 0-32 0,4 3-32 0,-1 0-45 16,0 3-49-16,-1 1-85 0,0 2-103 0,2 2-99 0,-1 1-95 16,2 0-42-16,0 1-14 0,1 2 3 0,0-1 13 0</inkml:trace>
  <inkml:trace contextRef="#ctx0" brushRef="#br0" timeOffset="5003.3215">11734 3950 274 0,'0'0'723'0,"0"0"12"0,0 0 6 0,-3 0 4 0,3-2-55 0,-1 0-86 15,1 2-130-15,0 0-155 0,0 0-93 0,0 0-65 0,0 0-44 16,0 2-34-16,0 0-24 0,0 1-21 0,0 1-17 0,1 0-12 0,-1 2-9 15,3 0-6-15,-3 2-6 0,2 2-3 0,-1 2-8 0,-1 1-6 0,0 1-13 16,0 1-12-16,0 2-17 0,-3 0-15 0,0 2-22 0,0 0-23 16,-2 1-25-16,0 1-27 0,-1-1-35 0,1 0-35 0,-1 0-50 0,0 0-59 15,3-3-86-15,-1 1-105 0,1-1-61 0,0-4-40 0,3 1-8 16,0-3 6-16</inkml:trace>
  <inkml:trace contextRef="#ctx0" brushRef="#br0" timeOffset="5432.6803">12321 3546 595 0,'0'-7'641'0,"-2"2"5"16,2-1 2-16,-2 1 2 0,2 2-130 0,-1 0-197 0,-1 0-115 0,2 2-73 15,-3 1-42-15,0 0-27 0,2 0-14 0,-2 1-9 0,-1 2-7 16,-1 2-7-16,1 1-6 0,-3 1-6 0,0 4-4 0,-1-1-4 15,-2 4-2-15,-1 1-2 0,2 3 1 0,-3 0 2 0,0 3 0 0,1 1 0 16,1 1 0-16,-1 0-1 0,2 2 0 0,-1-1 0 0,1 0-1 0,1 0-2 16,3-2-2-16,0 2-1 0,0-2-2 0,2 0-2 0,-1-1-4 15,4-1-3-15,0-1-3 0,0-1-4 0,4 0-5 0,-1-2-5 0,1-2-2 16,2-1-4-16,1-1-1 0,1 0-2 0,1-1-4 0,0-3 0 16,1 1-2-16,2-4-1 0,1 0 1 0,1 0-1 0,-3-3 3 0,2-2 4 15,1 0 5-15,-1-2 6 0,-1-1 6 0,1-2 3 0,0-2 6 0,-2 0 6 16,-1 0 7-16,0-1 9 0,0-1 11 0,-2 0 11 0,-2-1 11 15,2 0 11-15,-5-1 9 0,2 0 8 0,-3 1 5 0,-1-1 2 0,-1 1 0 16,-1 1 1-16,-1 0-3 0,-3 2-2 0,0-1-8 0,-1 0-6 0,-2 0-9 16,0 3-8-16,-3 0-10 0,-1 1-10 0,0 1-9 0,0 1-10 15,-2 2-6-15,0 2-5 0,1-1-7 0,-3 2-6 0,3 2-9 0,0-2-10 16,0 4-13-16,1-1-14 0,0 2-17 0,2 0-17 0,2 2-22 16,0-2-20-16,2 2-27 0,2 0-25 0,0 1-33 0,4-2-36 0,0 0-52 15,4 2-58-15,0-4-80 0,5 0-89 0,-1 1-42 0,2-2-15 16,4 0 1-16</inkml:trace>
  <inkml:trace contextRef="#ctx0" brushRef="#br0" timeOffset="5748.7855">12594 3858 138 0,'3'-12'623'16,"-1"4"20"-16,1-1 12 0,-3 2 13 0,0-1-97 0,0 2-148 0,0 0-91 16,0 2-64-16,0 1-41 0,-1 0-30 0,-1-1-24 0,2 1-21 15,-2 3-23-15,2 0-22 0,0 0-22 0,0 0-24 0,-1 3-19 0,-1 1-19 16,0-1-17-16,-1 2-14 0,0 0-7 0,1 3-8 0,-2-1-2 15,1 4 2-15,0 1 0 0,0 0 2 0,-1 1 3 0,1 1 4 0,1 1 3 16,2 1 0-16,0 1-1 0,0-1-1 0,0 2 0 0,2-1-1 0,0 1 0 16,3-4 0-16,-2 3-2 0,0-2-2 0,4 2-1 0,-2-4-2 0,2 0-2 15,-1 2 1-15,1-5 0 0,2 2 2 0,-3-3 2 0,2 0 5 16,-1-2 5-16,0 1 3 0,1-3 8 0,0-1 3 0,0-3 7 16,1 1 5-16,-1-2 5 0,0-3 8 0,3-1 9 0,-3 1 12 0,2-1 10 15,-2-3 11-15,3-1 8 0,-2-1 7 0,-1 0 3 0,1-1 1 16,-1-3 0-16,-1 1-2 0,-1-1-3 0,2 0-3 0,-3-2-4 0,-1 0-6 15,-2 0-9-15,1-2-15 0,-3 2-18 0,-1 0-23 0,-3 0-31 0,0 1-34 16,-3-1-37-16,-3 2-40 0,-2 1-48 0,-3 2-54 0,-3 1-68 16,-4 2-77-16,-2 2-117 0,-4-2-140 0,-2 4-70 0,-5 3-34 0,-3 0-14 15,-2 3-3-15,-5 0 11 0</inkml:trace>
  <inkml:trace contextRef="#ctx0" brushRef="#br0" timeOffset="9015.3761">6109 4553 211 0,'0'-8'552'0,"0"-1"14"0,0 2-56 0,0 2-93 15,0-1-85-15,0-1-82 0,0 2-45 0,0 0-29 0,0 2-17 0,0-2-12 16,0 1-11-16,0 3-12 0,0-2-11 0,0 0-13 0,0 1-14 16,0 2-14-16,0 0-12 0,0 0-12 0,0 0-9 0,0 0-12 15,0 0-8-15,0 0-7 0,0 0-5 0,0 0-6 0,0 0-5 0,0 0-5 16,0 0-5-16,0 0-3 0,0 0-2 0,0 0-3 0,0 2-2 16,0 1 0-16,0 0 2 0,0-2 2 0,0 3 0 0,0 1 2 15,1 0 3-15,1 1 0 0,-2 1 4 0,0 1 3 0,2 1 2 0,-2 0 4 16,0 2 3-16,1-1 5 0,-1 2 1 0,0-1-1 0,0 2 2 15,0 1 0-15,0-2 1 0,0 3 0 0,0-2 0 0,0 2 1 0,0 1 0 16,0 0 2-16,0-1-2 0,-1-1-1 0,-1 3-5 0,2-2-7 16,-2-1-11-16,1 2-12 0,-1-1-17 0,1 0-19 0,-1 0-26 0,-1-1-28 15,0 1-36-15,-1-2-38 0,1 0-57 0,2-1-67 0,-1 1-86 16,-1-1-92-16,0-3-55 0,1-1-33 0,1 0-8 0</inkml:trace>
  <inkml:trace contextRef="#ctx0" brushRef="#br0" timeOffset="9582.6491">6336 4695 106 0,'0'-4'111'16,"2"1"-36"-16,-1 1-20 0,1-1-11 0,0-1-8 0,-1 3-7 0,1-2-6 16,1 2-2-16,0-2 2 0,-1 3 1 0,0-3 2 0,-1 3 6 15,3-2 5-15,-2 1 11 0,0 1 15 0,-1-2 14 0,1 0 13 0,-2 2 13 16,1-1 13-16,1 0 11 0,-2 1 13 0,2-2 11 0,-2 1 7 16,0-1 5-16,0 1 2 0,0-1-3 0,0-1-5 0,0 2-5 15,0-1-7-15,0-1-7 0,0 2-6 0,-2 0-6 0,2-1-4 0,-2-1-7 16,1 1-4-16,1 1-8 0,-2-1-7 0,2 0-6 0,-1-1-5 0,-1 3-5 15,2-4-7-15,-2 3-9 0,0 1-7 0,0-2-10 0,1 1-8 16,-1 1-7-16,2 0-7 0,-2 0-9 0,2 0-8 0,-3 0-7 16,0 0-6-16,1 0-6 0,1 1-6 0,-1 1-4 0,0 1-2 0,-1-1-2 15,0 3-1-15,0 0 0 0,-3 0 0 0,3 2 1 0,-2 0 0 16,2 2 2-16,-1 2 4 0,-2 1 2 0,3-2 3 0,-3 4 1 16,3-1 4-16,-2 0 3 0,3 2 1 0,-1 0 1 0,1 1 1 0,-1 0 1 15,3 1 1-15,-1-1 0 0,1 1 0 0,0-2 1 0,1 1 1 16,1-1-1-16,-1 0-1 0,3-3 0 0,-1 2-2 0,0-2 1 0,0 0 0 15,2-3 1-15,-1-1 2 0,1 0 1 0,0-1 1 0,0-2 4 16,0-1 3-16,0 0 4 0,0-3 2 0,0 1 3 0,2-2 4 16,-1-3 3-16,1 2 3 0,0-4 3 0,1 0 1 0,-1 0 1 0,-1-4 2 15,3 1 0-15,-1-2 2 0,-1 0-2 0,-1-1-2 0,-1-1-1 16,2-3-3-16,0 2-1 0,-1-1-5 0,-1-2 0 0,0 1-3 0,1 1-3 16,-3-2-3-16,0 0-5 0,0 2-5 0,-1-1-10 0,0 1-10 15,-1 2-12-15,-1 1-12 0,-1-1-16 0,-1 1-17 0,-1 1-19 16,0 3-21-16,-1-1-24 0,-3 1-27 0,2 0-31 0,-1 4-37 0,-1 0-49 15,2 2-55-15,-2 1-75 0,0 0-84 0,1 1-46 0,1 2-28 16,-3 0-5-16</inkml:trace>
  <inkml:trace contextRef="#ctx0" brushRef="#br0" timeOffset="10131.6139">6531 4529 470 0,'-5'-11'540'0,"-1"-3"-37"0,-1 2-62 0,0 0-94 0,0-1-108 16,-1 0-60-16,-3 2-34 0,3-3-24 0,-1 2-17 0,-1 2-15 15,-1-2-14-15,0 1-12 0,-1 1-12 0,1-1-12 0,-1 1-10 0,-2 2-8 16,3 0-8-16,-3 1-6 0,1-2-4 0,2 1-3 0,-3 3-1 0,3-2-1 16,-5 2 0-16,3 2-2 0,1-2 2 0,-2 1-1 0,1 1-1 15,-1 1 2-15,-1 1 0 0,1 1 1 0,0 0 2 0,-2 0 0 0,2 0 0 16,-2 3 0-16,0 0 0 0,1-1-1 0,-1 3-1 0,-2 0 2 15,1 2 1-15,-2 1 2 0,2 1 1 0,-1 1 1 0,-2 1 1 0,1 1 1 16,0 3 1-16,-2 1 1 0,1 0 2 0,1 4 1 0,-2 0 1 16,1 3 1-16,2-1 2 0,-1 2-2 0,2 3 0 0,-2 0 0 0,3 0-2 15,0 3 1-15,-1 0-2 0,4 1 0 0,2 1 0 0,0-2-2 16,2 5-1-16,2-4-2 0,2 1-2 0,-1 2 0 0,5-1-3 16,-1-1-1-16,4-1-2 0,-1 1-1 0,5-1-2 0,-1-2 0 15,0 0-3-15,5 0-2 0,0 0-2 0,0-3-4 0,1 1-2 0,3-2-3 16,-1-2-2-16,3 1-5 0,1-3-4 0,-1 0-1 0,3 0-4 0,2-3-4 15,-1-1-4-15,4-2-2 0,-4-2-4 0,6-1-4 0,-1-1-4 16,2-4-4-16,1 0-5 0,-1-4 0 0,3-1 3 0,2-2 2 0,-2-2 3 16,1-1 3-16,1-4 4 0,1 1 7 0,0-3 8 0,-1-1 9 15,0-3 10-15,-2 2 12 0,1-5 12 0,-1 1 13 0,-3-1 14 16,2-2 10-16,-3 1 8 0,-3-5 8 0,2 3 11 0,-3-3 8 0,-2-2 7 16,-2 1 6-16,-1-2 6 0,-1-2 3 0,-2-1 2 0,-2 0 1 15,-3-1 4-15,0-1 0 0,-4 0 0 0,-2-2-3 0,-3 1-1 16,0 0-4-16,-3-3-5 0,-2 2-4 0,-4 0-4 0,0 1-8 0,-3-3-8 15,0 3-9-15,-3 1-10 0,0 0-11 0,0 2-10 0,-2-1-12 0,1 3-12 16,-1 0-15-16,-1 0-15 0,1 4-18 0,-3 0-22 0,4 2-28 16,-3 0-29-16,1 4-35 0,1 1-37 0,-1 1-42 0,1 4-46 0,0 0-92 15,-1 5-114-15,1 0-71 0,-2 4-47 0,2 1-20 0,-2 3-7 0</inkml:trace>
  <inkml:trace contextRef="#ctx0" brushRef="#br0" timeOffset="11142.7748">6588 5320 285 0,'-2'-2'409'0,"2"1"-50"0,-2-1-62 16,1 0-70-16,1 1-37 0,-2-1-24 0,2-1-13 0,0 1-7 16,0 1-8-16,0 0-3 0,0-2-6 0,0 3-4 0,0 0-3 15,0-2-5-15,0 0-4 0,0 2-4 0,0-1-4 0,0 1-4 0,-1-2-3 16,1 0-3-16,0 2-4 0,0 0-2 0,0 0-4 0,0-3-3 16,0 3-4-16,0 0-4 0,0 0-4 0,0 0-5 0,0 0-5 0,0 0-5 15,0 0-6-15,0 0-5 0,0 0-5 0,0 0-6 0,0 0-5 16,0 0-4-16,0 0-4 0,0 0-4 0,0 0-5 0,0 0-4 15,0 0-4-15,0 0-4 0,0 0-4 0,0 0-5 0,0 0-5 0,0 0-5 16,1 0-4-16,-1 3-3 0,2-3-2 0,-2 4-3 0,3-3 0 16,-1 3-1-16,1 0 0 0,0 0 2 0,0 3-1 0,3-2 2 0,-1 3 1 15,0-1 2-15,1 4 3 0,1-1 4 0,-1 0 2 0,3 2 1 16,-1 2 2-16,0 1 4 0,3 2 3 0,-3 0 3 0,2 0 1 0,-1 3 3 16,2 1 2-16,-1 0 3 0,2-1 2 0,-2 1 3 0,-1 4 3 15,4-1 0-15,-4 0 3 0,1 1 2 0,2 1-1 0,-2-1 0 16,1 1-1-16,0 0-2 0,-1-2 0 0,-1 1-2 0,2-1-1 0,-3 1 0 15,2-2-1-15,-1-1-2 0,-1 1 0 0,0-2-1 0,0-2 1 16,0 0-1-16,-2-2-1 0,0 0 2 0,-1-4 1 0,0 1-1 0,1-2 1 16,-1-2 1-16,-2-1-4 0,2 0-2 0,-2-1-9 0,0-3-11 15,-1 0-16-15,1-2-19 0,-1-1-28 0,0 0-28 0,-2-2-69 0,0 0-86 16,0 0-110-16,0 0-117 0,2-2-68 0,-2-1-41 0,0-2-18 16,0-1-9-16</inkml:trace>
  <inkml:trace contextRef="#ctx0" brushRef="#br0" timeOffset="12215.1778">6916 6531 166 0,'-1'-5'608'16,"-1"-1"16"-16,2 1 16 0,-1-2-79 0,-1 2-125 0,2-2-82 0,0 2-59 15,0 0-35-15,0-2-24 0,0 2-14 0,0-1-13 0,0 1-12 16,0 1-12-16,2-1-12 0,-1-1-15 0,-1 3-14 0,3-1-13 16,-1 1-13-16,0-2-12 0,-1 2-14 0,2-2-16 0,2 3-14 0,-2-1-16 15,3-1-13-15,-1 1-12 0,0 1-11 0,0 0-10 0,3-1-7 0,-1 0-8 16,3 0-5-16,-2 2-6 0,0-2-3 0,3 3-4 0,-3-2-5 16,3 2-6-16,0 2-2 0,-3-1-2 0,2 2 1 0,0 0 0 15,-2 2 0-15,0 0-2 0,-1 2 1 0,0 1 1 0,-2 1-1 0,0 1 1 16,0 2 1-16,-4 0 2 0,1 1 5 0,-4 3 4 0,1-1 6 15,-4 2 4-15,0 0 5 0,0 0 3 0,-4 2 3 0,1 0 4 0,-2-1 3 16,-2 0 3-16,1-1 3 0,1 1 3 0,-2-2 1 0,-1-1 2 16,3 0 1-16,-2-1 1 0,4-4 1 0,-2 2-1 0,1-3-1 15,3 0-1-15,-1-1 1 0,3-3 0 0,0 2-1 0,0-3 1 0,1 0-1 16,1-2 1-16,2 0 1 0,-1 1 0 0,1-1-1 0,0-2 1 16,0 0-2-16,0 0-3 0,1 0-6 0,1 0-7 0,1 0-11 0,1-2-14 15,0 2-16-15,0-2-16 0,3 1-17 0,1-1-21 0,1 0-21 16,2-2-23-16,2 0-22 0,1 0-22 0,2-1-25 0,1 0-20 0,-1 1-22 15,5-2-20-15,-2-2-25 0,0 2-26 0,1-1-26 0,2-1-26 16,-4 1-33-16,4-3-38 0,-3 1-13 0,-2 2-2 0</inkml:trace>
  <inkml:trace contextRef="#ctx0" brushRef="#br0" timeOffset="12514.721">7362 6553 18 0,'-3'-7'474'0,"2"-1"-1"0,-3 2-15 16,1 0-38-16,0 0-47 0,1 1-50 0,-1 0-50 0,0 2-37 15,-2-1-31-15,2 1-25 0,0-1-21 0,-2 3-22 0,2-1-18 0,0 0-20 16,1 2-19-16,-1 0-18 0,0 0-17 0,0 0-15 0,-2 4-12 15,1-3-10-15,0 3-9 0,0 1-6 0,0 0-5 0,-2 0-4 0,3 3-3 16,-2 0 0-16,1 1 0 0,0 0 1 0,1 1 2 0,0 1 1 16,1 1 3-16,1-2 1 0,-1 2 1 0,0 0 2 0,2 0 0 15,0-2 1-15,0 1 0 0,2 0 1 0,-2-1-2 0,3-1 0 0,-1 0 0 16,0-1 0-16,1-1 1 0,0 1 1 0,0-3-1 0,1 0 1 16,1-2 2-16,0 1 0 0,-2-2 1 0,2-2 1 0,0 0 1 0,2 0 2 15,0-2 1-15,-1-2 1 0,-1 1 3 0,3-2 2 0,-2 0 2 0,1-3 1 16,-1 1 3-16,-1-1 2 0,0-1 0 0,-1 0 0 0,1-1 1 15,-2-1 0-15,0 0 0 0,-1 1 0 0,-1 0-3 0,-1-2-1 16,0 1-3-16,-1-2-3 0,-1 2-4 0,-1-1-8 0,0 2-6 16,0-1-9-16,-2-1-9 0,2 3-14 0,0 0-12 0,-2 1-18 0,3-1-21 15,-1 4-23-15,0-2-27 0,0 2-29 0,-1 0-32 0,3 1-40 16,-2-1-45-16,0-1-70 0,1 3-82 0,2-1-45 0,0-1-26 16,0 3-12-16</inkml:trace>
  <inkml:trace contextRef="#ctx0" brushRef="#br0" timeOffset="12949.11">7383 6300 184 0,'-2'-10'552'0,"-1"-2"12"0,1 0-49 0,-2 2-76 16,-1-2-73-16,0 0-72 0,-3 0-45 0,2 2-34 0,1 0-20 0,-3-2-14 15,1 2-14-15,-3 0-11 0,2-1-15 0,0 2-14 0,-1 1-14 16,-1 0-14-16,-1 1-12 0,0 2-13 0,1-2-12 0,1 3-12 16,-5 1-8-16,4 0-7 0,-2 1-8 0,-1 1-7 0,0 1-5 0,-1 1-4 15,1 2-4-15,-4 2-5 0,3-1-3 0,-5 4-4 0,2 3 0 16,-1-1-3-16,-1 5-1 0,0 0 0 0,-3 1-2 0,0 4-2 0,0 1 0 15,3 1-2-15,-3 2-1 0,0 2-2 0,2 1-2 0,2 2 0 16,-1 2 1-16,3 1 2 0,0 2 3 0,3 0 3 0,2 1 2 0,-1 3 3 16,4-2 4-16,3 1 2 0,0 1 2 0,4 1 4 0,1-2 2 15,3 1 3-15,2-1 3 0,1 1 1 0,2-1 1 0,4-1-2 16,1-3-3-16,1 2-2 0,2-4-3 0,3-1-4 0,0-2-6 0,2 1-2 16,-1-6-7-16,4-1-5 0,-2-2-5 0,2-2-5 0,1-3-5 15,0-2-5-15,2-3-6 0,-1-2-7 0,1-4-4 0,-1-1-3 0,3-3-3 16,-1-3-2-16,1-4 1 0,-1-1 2 0,2-3 5 0,-3-3 8 15,1-1 6-15,-1-2 7 0,-1-5 8 0,-1 1 8 0,0-4 11 16,-1 0 10-16,-2-1 10 0,-1-4 7 0,-2 0 8 0,-1-2 8 0,-2-2 10 16,0 1 13-16,-5-4 7 0,2 3 8 0,-4-3 8 0,-1 1 7 15,-3-2 8-15,-2 2 4 0,-3 0 5 0,0 0 1 0,-3 1 1 0,-2 3-1 16,-3-1-4-16,-1 1-3 0,-4 2-8 0,0 0-11 0,-2 5-12 16,-4-1-10-16,3 2-16 0,-3 2-21 0,0 2-26 0,-2 3-32 0,1 1-33 15,1 3-35-15,-3 2-37 0,3 2-42 0,1 3-45 0,0 3-48 16,0 3-95-16,1 3-119 0,1 1-91 0,2 6-75 0,-2-2-34 0,5 4-16 15,1 2 5-15</inkml:trace>
  <inkml:trace contextRef="#ctx0" brushRef="#br0" timeOffset="13332.209">7261 7057 480 0,'2'-4'568'0,"-1"-1"0"0,1 2-4 0,1 0-105 0,0 1-153 16,-2 0-92-16,1 1-60 0,1-1-34 0,2-1-19 0,-2 3-13 15,1-1-10-15,0 1-9 0,1 0-6 0,1 0-9 0,-1 1-10 0,1 0-9 16,1 1-8-16,2 1-7 0,-3 1-5 0,2-1-5 0,0 3-3 16,2 0-3-16,-1 3-1 0,1-1-2 0,1 2-1 0,-2 1 1 15,1 0-1-15,4 3 1 0,-3 0 1 0,0 2 2 0,3 0 1 0,-1 3 3 16,-1 2 1-16,1 0 1 0,1 0 4 0,-1 1 0 0,0 1 2 0,3 0 1 16,-4 1 0-16,2 1 0 0,-1-1-3 0,1 0-5 15,-3-2-7-15,2 1-11 0,1 0-8 0,-2-3-9 0,0 1-10 0,1-2-15 16,-1 0-15-16,-1-3-23 0,-1 1-24 0,2-2-32 0,-2 0-39 0,0-2-59 15,0-1-68-15,-2 0-89 0,2-1-100 0,-1-4-50 0,-1 1-27 16,-1-3-8-16</inkml:trace>
  <inkml:trace contextRef="#ctx0" brushRef="#br0" timeOffset="13949.1472">7710 7975 145 0,'-2'-7'600'0,"-1"2"11"16,1-1 9-16,1 0-63 0,1 0-99 0,0 1-92 0,0-2-91 0,0 2-51 15,0 1-33-15,1-1-21 0,1 0-13 0,1 2-17 0,-1-2-14 16,1 2-14-16,0-1-16 0,1 1-15 0,0 0-13 0,2 0-15 0,-2 0-14 16,0-1-14-16,1 2-15 0,0-1-12 0,1 1-10 0,2-1-4 15,-2 2-6-15,1 1-1 0,-1-2-3 0,0 2-1 0,-1 0-1 0,0 2-3 16,0-2-3-16,-2 1-3 0,2 2-2 0,-2 0 0 0,3 0 0 15,-3 0 2-15,-1 3 2 0,-1-1 3 0,1 1 2 0,-2 0 5 0,0 1 3 16,-2 2 5-16,2-1 3 0,-3 3 6 0,1-1 6 0,-2 2 5 16,-1 0 5-16,-1-3 2 0,1 4 2 0,0 1 1 0,-1-2-1 15,-2 1-1-15,3-2-1 0,-3 1-1 0,4-2-1 0,-1 1-1 16,-1-3-2-16,1 2-2 0,2-2-1 0,0 0-1 0,-1 0-2 0,3-4-1 16,-1 1-3-16,1 1 0 0,-1-1-2 0,2-1 0 0,0 1 1 0,2-2-1 15,-1-2 1-15,1 2 1 0,1 0 1 0,0-1 2 0,0 3 1 16,2-3 1-16,1 1 1 0,-1 0 1 0,1 1 0 0,2-1 2 15,0 2-1-15,2-2 2 0,-2 1-1 0,1 0 0 0,2 1-1 0,-3 0-1 16,2 0-2-16,0 2-1 0,-2-2-2 0,1 2-1 0,-3 1 2 16,3-3 0-16,-4 3 1 0,1-1 1 0,-2-1 2 0,0 0 1 15,0 0 3-15,-3-1 2 0,-1 0 4 0,-1 2 4 0,-3-2 2 16,1 2 3-16,0-2 3 0,-4 2 1 0,1-2 1 0,-3 0 1 0,-1 1 0 16,-3-1-4-16,1-1-6 0,1 0-9 0,-3-2-9 0,1 1-15 15,0-1-15-15,-1-2-23 0,1 0-24 0,1 0-32 0,1-2-35 0,-2-1-57 16,2-1-63-16,3-1-96 0,0-1-110 0,1 0-69 0,2-1-48 0,0-3-25 15,3 1-13-15,1-4 3 0</inkml:trace>
  <inkml:trace contextRef="#ctx0" brushRef="#br0" timeOffset="14266.0874">7958 8029 519 0,'2'-1'603'0,"-2"1"5"15,0 0-20-15,0 0-33 0,0 0-112 0,0 0-152 0,0 0-90 16,-2 1-64-16,2-1-38 0,-1 3-28 0,-1 0-18 0,0 0-16 15,-1 2-10-15,0 1-9 0,1 0-7 0,1 0-6 0,-1 4-4 16,-1 0-2-16,3-1-1 0,-3 4 1 0,3-1 0 0,0-1 1 0,3 2 1 16,-2 1 2-16,1-2 0 0,1 2 1 0,2 0 1 0,0-1-2 0,1-1 0 15,-1 1-2-15,3-4-2 0,-2 3-1 0,2-2 0 0,0-1 0 16,1-2 0-16,-1-2-1 0,2 1 1 0,-1-2 0 0,2-1 0 16,-2-1 1-16,1-2-1 0,0-2 4 0,1 0 0 0,1-2 2 0,-2 0 2 15,0-4 2-15,0 1 0 0,0-1 1 0,-2-2-1 0,1 0-2 16,-2-2 1-16,-1 0-2 0,-1-1-3 0,0 1-1 0,-2-1-2 15,-1 0-3-15,0-2-1 0,-2 2-4 0,-4-1-4 0,2 3-3 0,-2-2-4 16,-3 1-1-16,2 0-5 0,-3 0-6 0,-1 2-9 0,1 0-8 16,0 2-14-16,-3-1-15 0,2 2-17 0,-1 0-18 0,-1 0-21 15,0 2-20-15,3 1-26 0,-3 1-27 0,3 1-36 0,0-1-41 0,0 2-45 16,-1 0-48-16,4 1-45 0,0-3-43 0,1 3-23 0</inkml:trace>
  <inkml:trace contextRef="#ctx0" brushRef="#br0" timeOffset="14682.5582">8078 7633 150 0,'-8'-12'556'0,"-1"-1"8"0,-2 4-23 0,0-2-38 0,-3 1-96 0,-1 2-122 15,0-2-73-15,-3 3-45 0,1-1-29 0,-3 2-20 0,0 0-15 16,-2 4-15-16,0-1-11 0,0 2-14 0,-2 1-10 0,-1 0-10 16,1 2-9-16,-3 2-5 0,3 3-8 0,-4 1-6 0,1 2-6 0,2 2-5 15,-2 3-3-15,2 3-3 0,0 0 1 0,2 6 2 0,-2-1 5 0,3 4 1 16,0 1 6-16,4 5 1 0,-2 1 4 0,5 4 5 0,-2 2 1 15,6 0 0-15,-1 5 2 0,4 1 0 0,1 1 1 0,2 2 0 16,4-1-2-16,1 2-5 0,1-3-4 0,4 3-5 0,2-2-4 16,1-1-5-16,2-1-3 0,3-2-1 0,3-4-2 0,0 0 0 0,3-4-1 15,0 0 1-15,3-4-1 0,2-3 1 0,2-1-2 0,0-5-2 16,2-2-3-16,-1-3-2 0,3-3-4 0,3-5-2 0,0-2-5 0,1-3-4 16,0-2-7-16,1-4-6 0,2-3-2 0,-1-2-5 0,0-3 0 15,-1-3 1-15,1-3 2 0,-1-1 4 0,0-4 6 0,-2 2 6 0,-1-5 8 16,-2-1 7-16,-3-1 11 0,1-1 10 0,-4-4 9 0,-1 0 13 15,-3-2 9-15,-1-2 9 0,-2-3 8 0,-3 1 6 0,0-3 8 0,-4 0 7 16,-2-1 7-16,-2-1 6 0,0 0 3 0,-4 1 4 0,-4-1 5 16,-2 1 6-16,-1 1 0 0,-3 0-1 0,0 0-5 0,-3 4-5 0,-2-2-7 15,-2 5-8-15,-1-1-9 0,-3 3-12 0,1 2-15 0,-4 1-18 16,2 4-23-16,1 0-28 0,-3 4-30 0,1 1-34 0,-2 3-37 16,3 3-37-16,-2 1-42 0,0 6-46 0,3 1-68 0,-1 1-81 15,-1 6-101-15,5-1-113 0,-3 5-56 0,3 1-25 0,-1 4-3 0,3 2 7 16</inkml:trace>
  <inkml:trace contextRef="#ctx0" brushRef="#br0" timeOffset="15098.5081">8187 8627 582 0,'2'-4'639'0,"-1"1"14"15,-1-2 12-15,2 3-63 0,-2-1-102 0,2 1-105 0,-1 0-107 16,-1 2-65-16,2-3-43 0,-1 3-26 0,-1 0-17 0,0 0-14 15,0 0-15-15,0 0-17 0,0 0-18 0,2 0-17 0,1 0-17 0,-1 0-16 16,1 0-12-16,3 3-12 0,0-3-9 0,-1 4-6 0,3-1-4 16,3 2-2-16,-1-1-2 0,3 2 2 0,2 1 1 0,0 1 3 15,3 0 4-15,1 2 2 0,2 0 2 0,1 0 1 0,0 4-1 0,0 1-1 16,4 0 0-16,-3 0-2 0,4 1 0 0,-2 3-7 0,0-1-7 0,-2 0-5 16,2 2 1-16,-1-1-2 0,-2 2-2 0,-1-2-2 0,-1 1-5 15,0 1-3-15,-2-1-3 0,1 0-7 0,-3-1-6 0,1 3-8 16,-4-3-7-16,3-1-7 0,-4 2-5 0,2-2-13 0,-2-2-20 0,0 0-25 15,-2 1-29-15,-1 0-40 0,4-4-46 0,-4 1-96 0,1-3-120 16,-1 1-67-16,-1 0-44 0,2 0-16 0,-4-4-3 0</inkml:trace>
  <inkml:trace contextRef="#ctx0" brushRef="#br0" timeOffset="15798.3718">9064 9621 181 0,'5'-11'549'16,"0"1"14"-16,-2 0-32 0,2 1-55 0,-2 2-87 0,-1-1-99 16,1 1-59-16,0 1-35 0,-2 2-19 0,1-1-15 0,-2 2-12 15,0 0-9-15,0 0-14 0,0 0-13 0,0 3-19 0,0-1-19 16,0 1-20-16,-2 0-18 0,-2 1-15 0,1-1-15 0,0 3-13 0,-4 2-8 16,1-1-8-16,-2 2-3 0,-5 0-2 0,2 3 0 0,-3 0 1 15,0 3 3-15,-2 2 3 0,0-1 2 0,-3 0 2 0,3 1 3 0,-1 2-1 16,1-4 2-16,0 3 0 0,-1 1 1 0,4-3 1 0,2-1 1 0,-3 2 1 15,3-2 0-15,3-2 2 0,-1-1 0 0,2-2 3 0,1 0 1 16,3-1 3-16,-2-2 3 0,1 1 1 0,2-2 4 0,0 2 3 16,2-5 0-16,0 2 5 0,2 0 5 0,0-2 4 0,2 1 3 0,2-1 4 15,-1 0 3-15,3 0 1 0,1-1 2 0,1 1-2 0,4-2-1 16,0 0-2-16,-1 2-4 0,4-5-6 0,0 3-7 0,1 1-12 0,1-3-14 16,-1 1-16-16,2 2-16 0,-2 0-19 0,1-1-19 0,-1 1-20 15,-2-1-19-15,2 2-21 0,-4 0-19 0,2 0-22 0,-2 0-20 16,-2 0-19-16,0 0-17 0,-3 2-19 0,2-1-16 0,-3-1-11 0,0 0-9 15,-3 0-1-15,2 0 4 0,-3 0 11 0,-4 0 16 0,0 0 23 16,0 0 25-16,-2-3 35 0,0 0 37 0,-2-2 43 0,1 1 46 16,-2-2 43-16,-1 0 44 0,-1 1 42 0,-2-3 43 0,-1-1 34 0,2 2 33 15,0-5 22-15,-2 4 20 0,0-2 12 0,2 0 7 0,-1 0 3 16,1-1 0-16,0 1-5 0,1 1-8 0,-2-1-3 0,4 2-2 0,-1-1-6 16,1 1-5-16,2 0-8 0,-3 3-6 0,3-1-7 0,0-1-5 0,1 2-8 15,0 1-7-15,1 1-12 0,-1-1-13 0,2 3-16 0,-1-3-16 16,1 4-18-16,0 0-19 0,0 0-18 0,0 0-17 0,0 0-17 15,0 0-15-15,1 4-12 0,-1-3-12 0,3 3-9 0,-1-1-6 0,0 2-2 16,-1 2-1-16,2 2-1 0,2-1 2 0,-2 3 3 0,0 2 3 16,0 1 3-16,-1-1 5 0,1 4 2 0,0-1 4 0,1 1 1 15,-1 0 2-15,0 2-2 0,1 0-2 0,0 1-8 0,-1 0-13 0,0-1-14 16,-1 0-18-16,1-1-17 0,0 1-19 0,-1 0-22 0,-1 0-25 16,1-2-30-16,1-2-32 0,0 2-36 0,0 0-38 0,0-3-58 15,0-1-67-15,1-1-77 0,0-1-82 0,0-3-39 0,1-1-20 0,2-4 0 16</inkml:trace>
  <inkml:trace contextRef="#ctx0" brushRef="#br0" timeOffset="16148.7339">9412 9675 159 0,'-1'-10'645'0,"-1"1"14"0,-1-1 14 16,1 3-10-16,-1-1-23 0,0 3-109 0,-1 0-152 0,0 2-97 0,0-2-68 15,0 2-45-15,-1 1-33 0,2 1-25 0,-2 1-21 0,-2 1-20 16,2 1-21-16,0 3-17 0,0-1-16 0,-1 3-14 0,0 1-10 15,-2-1-8-15,0 5-3 0,2 0-3 0,-1 1-2 0,1 0 0 16,1 1 1-16,2 0 0 0,-2 2 3 0,2 2 1 0,2-2 2 0,-1-1 1 16,2 2 1-16,2 0 0 0,-1-2 1 0,2 1 2 0,-1-1 0 15,3-1 0-15,0 1 1 0,2-2 1 0,0-3 0 0,-1 0 1 0,4 1 2 16,-1-4 3-16,-1 0 0 0,0-2 2 0,2-1 2 0,0-1-1 16,0-1 0-16,2-2 0 0,-2-2-2 0,1-1 2 0,-2-1 2 0,1-3 2 15,-2 1 0-15,0-3 2 0,3 0-2 0,-5-1 0 0,1-2-2 16,-3-1 1-16,0-1-4 0,-3 0 1 0,-1-1 0 0,0-1 0 15,-3-2-1-15,0 1-3 0,-2-1-1 0,-1 0-3 0,-3 1-4 0,0-2-3 16,0 1-4-16,-1 2-6 0,-1-1-7 0,0 0-11 0,1 4-11 16,-2 0-12-16,2 1-12 0,-1 0-12 0,2 1-13 0,1 1-16 15,0 3-15-15,-1-2-18 0,4 4-18 0,-1-1-23 0,2 1-26 0,1 1-30 16,3-1-33-16,0-1-41 0,0 1-45 0,3 2-50 0,1-4-55 0,2-1-27 16,-1 1-14-16</inkml:trace>
  <inkml:trace contextRef="#ctx0" brushRef="#br0" timeOffset="16566.0987">9426 9194 508 0,'-14'-14'543'0,"3"0"0"0,-3 0-63 0,-2 0-91 16,-1 0-77-16,-1 1-71 0,-1 3-42 0,-1 0-27 0,-1-1-18 15,1 1-12-15,-4 1-15 0,2 1-15 0,0 3-13 0,-2-2-12 0,-1 2-9 16,1 2-11-16,-1 0-7 0,1 1-8 0,-3 2-10 0,0 2-8 16,-1 1-7-16,1 0-6 0,-1 2-1 0,-1 3-5 0,-1 3 1 0,0-1 1 15,0 2 0-15,0 3 2 0,2 2 1 0,-2 0 3 0,1 7 1 16,1-3 2-16,1 6 0 0,0 0 1 0,2 2-2 0,-1 2-1 0,4 3-3 15,1 2-1-15,1 0-2 0,1 3-3 0,3 0-3 0,2 2-2 16,3 0-3-16,3 1-4 0,0 1-4 0,5 1-2 0,3-3-3 16,2 5-3-16,1-3 3 0,6 3 2 0,2-1 4 0,2-2 1 0,1 1 0 15,5-2 2-15,2-1-1 0,3 1 2 0,2-4 3 0,3-1 2 16,2 0 4-16,-1-6 0 0,5-1 2 0,0-2-1 0,4-4-5 0,1-2-8 16,1-4-6-16,3-3-6 0,1-5-6 0,2-3-4 0,-1-2-2 15,3-5-4-15,-1-2-5 0,0-5-4 0,1-3-2 0,-3-4-4 0,1-1 1 16,-2-2-1-16,0-5 5 0,-2-2 6 0,-3 0 7 0,-1-3 8 15,-4-1 8-15,-3-4 9 0,-1 0 7 0,-4 1 7 0,-2-6 7 16,-4 2 9-16,-4-4 9 0,-1 2 11 0,-2-2 10 0,-6-2 11 0,-1-1 8 16,-4 0 4-16,0 0 4 0,-6-1 1 0,-2 1-1 0,-1-1-1 15,-4 2-3-15,-4-2-3 0,-2 5-6 0,-1-2-9 0,-5 5-9 0,1 0-9 16,-4 2-13-16,1 1-14 0,-4 4-23 0,-2 3-28 0,3 0-28 16,-3 3-31-16,-2 4-36 0,2 2-37 0,0 0-41 0,-1 8-46 15,1-1-78-15,0 4-95 0,1 5-103 0,3 2-102 0,0 2-54 0,2 4-24 16,1 0-2-16,2 6 11 0</inkml:trace>
  <inkml:trace contextRef="#ctx0" brushRef="#br0" timeOffset="17181.5816">9760 10464 119 0,'3'-2'648'15,"-1"1"8"-15,-1-1 7 0,1 2-4 0,-1-1-13 0,-1 1-121 16,0 0-182-16,0 0-113 0,0 0-79 0,0 0-47 0,0 0-33 0,0 0-21 16,0 0-15-16,0 0-12 0,0 0-10 0,0 1-10 0,0 2-9 15,0-1-8-15,-1 2-5 0,-1 1-2 0,2 0-3 0,-1 3 2 0,-1-1 1 16,0 3 4-16,-2-1 5 0,1 1 5 0,0 2 5 0,-1 0 3 15,1 0 3-15,0 2 0 0,1-1 1 0,-1-2-1 0,0 2-1 0,0-1 0 16,-2 0-1-16,2-2 0 0,2 2-1 0,-1-1 0 0,0-2-2 16,1 0 0-16,-1-1-1 0,2-1 0 0,0-1-1 0,0 0 1 15,0-2-1-15,0 2 1 0,0-2 0 0,2-1 4 0,-1-1 2 0,1 0 4 16,1 1 3-16,2-3 2 0,-1 0 2 0,1 2 1 0,0-1 1 16,1-1-1-16,1 2-1 0,2-1 0 0,1-1 0 0,-1 2-3 15,0-1-2-15,1 1-3 0,1-1-4 0,0 1-5 0,0 1-4 0,-1 0-3 16,2 1-2-16,-2-1-1 0,1 2-1 0,0 1 1 0,-3-1 0 0,2 3 0 15,-1-1 2-15,-3 2 1 0,1-1 1 0,-3 1 2 0,-2 0 1 16,1 0 3-16,-3 2 3 0,0-1 1 0,-3 0 3 0,0 2 2 16,-2 1 0-16,-3-1 2 0,-1-2 2 0,-1 1 0 0,-1-1 0 0,-1 1 0 15,0-1 1-15,-3-1-5 0,0-1-2 0,2-1-7 0,-4-1-8 16,4-1-12-16,-4-1-12 0,0-1-13 0,4-1-15 0,-1-2-16 0,-2-2-18 16,2 1-18-16,-2-4-21 0,3-1-20 0,-1-1-23 0,1-2-28 15,1-2-30-15,1-2-45 0,1-3-54 0,0 0-62 0,1-2-67 16,1-1-41-16,4-4-31 0,-1-1-7 0</inkml:trace>
  <inkml:trace contextRef="#ctx0" brushRef="#br0" timeOffset="17398.8482">9624 10438 149 0,'0'-8'558'0,"-1"-2"13"0,-1 1 7 0,0 1-61 0,1 3-93 16,-1-3-71-16,0 2-62 0,-1 2-37 0,-1-2-27 0,2 1-14 16,1 2-9-16,-1-1-10 0,-1 2-7 0,3-3-13 0,-2 3-15 0,2-1-14 15,0 1-13-15,0 1-15 0,0 1-15 0,0 0-12 0,0-2-11 16,2 0-14-16,-2 2-12 0,2 0-14 0,-1 0-12 0,2 0-10 15,-1 0-9-15,2 0-7 0,-1 0-5 0,2 0-4 0,3 0-3 0,0 0-2 16,3 0-1-16,0 0-3 0,2 0-1 0,1 0-8 0,3 0-10 16,-1 0-15-16,3 0-18 0,-3 0-23 0,5 0-21 0,-3 2-29 0,-1 0-30 15,1-1-36-15,-2 1-39 0,0 1-52 0,0-1-57 0,-2 0-98 16,0 1-116-16,-1 0-62 0,-4 3-36 0,-2-1-4 0,-1 1 7 16</inkml:trace>
  <inkml:trace contextRef="#ctx0" brushRef="#br0" timeOffset="18015.1044">9532 10311 78 0,'-3'-8'585'0,"0"1"16"0,0-1 16 0,0 1-54 15,-2-1-88-15,2 0-86 0,0 4-82 0,1-1-46 0,1-2-26 0,-1 2-14 16,-1 2-8-16,1-1-10 0,2 1-8 0,-1 0-13 0,1 2-14 16,0-1-18-16,0 2-16 0,0 0-18 0,0 0-18 0,0 0-19 0,0 0-18 15,0 0-18-15,0 0-14 0,1 0-15 0,2 2-10 0,-1-2-10 16,1 1-3-16,-1 2-3 0,1 0-2 0,3 0 1 0,-3 1-1 0,2 3 3 15,1 0 1-15,1 0 3 0,4 3 4 0,-2 0 4 0,1 1 2 16,2 2-1-16,1 1-6 0,-2-1-16 0,3 4-25 0,1-1-27 16,2 1-31-16,-3 0-41 0,4 5-46 0,-1-3-61 0,-1 1-69 0,1 1-119 15,-3-1-143-15,2 3-77 0,-3 0-46 0,0 1-21 0,-3-2-5 16,0 0 8-16</inkml:trace>
  <inkml:trace contextRef="#ctx0" brushRef="#br0" timeOffset="18574.6111">10291 10669 87 0,'-1'-7'591'0,"-1"0"12"0,0 2 11 0,-1-2-38 0,1 3-64 16,1 0-100-16,-1-1-116 0,-2 1-71 0,2 2-49 0,1-1-27 16,-1 1-20-16,2 0-15 0,-1 2-16 0,-1-2-15 0,2 2-16 0,0 0-13 15,-2 2-14-15,-1-2-14 0,-2 2-14 0,2 2-10 0,0-1-11 16,-3 4-5-16,1-1-4 0,0 2-3 0,-1 0 1 0,-1 3 2 16,0 1 1-16,1-1 3 0,-1 1 0 0,2 2 2 0,0 1-1 0,-1-2 2 15,2 0 1-15,-1 0 1 0,3 1 0 0,-1-1 0 0,1 1 1 16,1-5 1-16,-1 3 2 0,2-1-1 0,2-2 2 0,-1 1 1 15,1 0 2-15,1-3 2 0,-1 0 2 0,1-1 1 0,0-1 4 0,0-2 2 16,2 0 4-16,-2 0 3 0,2-3 2 0,-2 0 1 0,2 0 0 16,1-3 2-16,0 0-1 0,-1 0 1 0,1-2 1 0,-1 1-1 0,0-3-1 15,-2 0-2-15,3-1-3 0,-3-1-5 0,-1 1-4 0,0-1-5 16,-1 0-4-16,-1-2-5 0,-1 2-3 0,-1-1-4 0,0 0-3 0,-1 0-6 16,-3 1-9-16,3 0-8 0,-2 2-11 0,0-2-11 15,1 1-11-15,-1 2-12 0,-1 1-16 0,0 0-17 0,1-2-18 0,1 5-24 16,0-3-25-16,0 2-32 0,1 1-34 0,2 0-34 0,1 2-34 0,0 0-40 15,0 0-43-15,0 0-43 0,1-2-49 0,2 1-20 0</inkml:trace>
  <inkml:trace contextRef="#ctx0" brushRef="#br0" timeOffset="18998.5102">10342 10459 397 0,'-5'-13'536'0,"-3"2"4"0,2-4-58 0,-2 3-92 15,-3 0-77-15,1 0-75 0,-3 2-45 0,1 1-35 0,-2-1-20 16,-2 2-17-16,2-1-12 0,-5 2-10 0,4 2-11 0,-3-2-13 0,-3 4-9 15,4-1-11-15,-4 3-7 0,-1-1-4 0,1 2-2 0,-2 2-2 16,-2 1 1-16,-1-1-1 0,0 5 3 0,-2-2 1 0,-2 3 2 0,0 3 3 16,-2-1 4-16,0 2 2 0,-1 3 3 0,-1 0-1 0,1 1 1 15,1 4-2-15,-1 1-1 0,0-1-2 0,1 7-4 0,2-2-1 16,0 2-5-16,2 3-3 0,3-1-5 0,-1 4-6 0,5 0-4 0,1 0-6 16,3 0-5-16,4 1-2 0,0 2-6 0,4-1-2 0,4 2-3 15,4-1-4-15,1 2-2 0,3-2 2 0,3 1 0 0,5-1 1 0,2 3 0 16,2-6 1-16,3 2 0 0,4-1 0 0,2-3-1 0,1 1 1 15,1-3-3-15,2-1-6 0,2-4-7 0,3 0-7 0,2-4-8 0,-2-1-11 16,3-4-9-16,2-3-6 0,-1-3-8 0,2-1-6 0,1-3-4 16,-2-5-6-16,0-3-3 0,4-1-1 0,-2-6 2 0,0 2 6 0,0-4 9 15,-2-3 13-15,1-1 13 0,-3-4 16 0,0 1 15 0,-3-4 15 16,0-1 14-16,-4-1 12 0,-1-2 13 0,-3-2 12 0,-2 1 12 0,-1-4 13 16,-5-1 11-16,-1 0 8 0,-2-1 8 0,-4-2 5 0,-4-2 4 15,-1 2 1-15,-5-3-3 0,-2 2-1 0,-1-2-4 0,-5 1-4 16,-3 1-5-16,-1 1-5 0,-3 0-10 0,-2 3-10 0,-2 0-10 0,0 3-10 15,-5 0-12-15,2 3-13 0,-3 1-21 0,3 2-26 0,-4 2-29 16,3 4-30-16,-2 1-28 0,1 3-29 0,0 0-35 0,-1 4-39 0,1 5-45 16,0 0-49-16,3 3-102 0,-2 5-127 0,3 2-85 0,-1 2-65 15,3 5-21-15,0 0-1 0,0 4 12 0</inkml:trace>
  <inkml:trace contextRef="#ctx0" brushRef="#br0" timeOffset="19381.7828">10261 11419 306 0,'3'0'585'16,"2"0"4"-16,-2 2 6 0,3-1-66 0,-1 2-103 0,0 0-102 16,3 0-104-16,0 2-62 0,3-1-38 0,0 2-19 0,1-1-8 0,3 4-2 15,0-1 2-15,3 0-3 0,2 1-2 0,0 2-4 0,3 1-7 16,1 0-6-16,1 1-8 0,4 1-7 0,-1 1-5 0,2 0-8 15,0 0-7-15,0 1-7 0,0 2-6 0,2 0-12 0,-2 0-12 0,1 0-13 16,-1 2-13-16,0 1-13 0,0-2-17 0,0 2-18 0,-4 1-21 16,-1-2-27-16,-1 0-30 0,-2 3-34 0,-2-2-38 0,0-2-62 0,-3 0-74 15,-1-1-83-15,-1-1-87 0,-2-2-45 0,0 0-25 0,-2-4-6 16</inkml:trace>
  <inkml:trace contextRef="#ctx0" brushRef="#br0" timeOffset="19849.0696">11391 11996 32 0,'0'-3'578'0,"0"3"10"0,0-4 7 16,0 4-52-16,0 0-84 0,0 0-93 0,0 0-100 0,0 0-62 15,0 0-48-15,0 0-27 0,0 0-22 0,-1 2-14 0,-2 0-11 0,-1-2-9 16,0 4-6-16,-1-1-9 0,-4 2-7 0,1 3-9 0,0 0-6 16,-2 1-5-16,-1 1-5 0,-2 1-3 0,1 6 1 0,-1-5 0 15,-1 4-1-15,1 2 1 0,0-1-1 0,-1 3 0 0,0 0-3 0,2-1-2 16,0 2-2-16,-2 3-3 0,3-3 1 0,2 2-2 0,-1 1 1 16,1-2-2-16,2 1-2 0,2 0-1 0,2-1-1 0,0-1-3 0,0-2-2 15,3 1-4-15,3-3-2 0,0-1-4 0,2-3-5 0,2 2-6 16,2-4-8-16,0-1-9 0,3-2-7 0,0-3-5 0,2 2-6 0,1-6-4 15,0 1-3-15,2-2-1 0,0-2 1 0,-3-1 3 0,3-2 3 16,0 0 4-16,-2-1 6 0,-1-1 8 0,-3-2 8 0,0 2 11 16,0-2 12-16,-3 0 14 0,-1 0 11 0,-3 2 11 0,0-2 11 15,-3 1 8-15,-1 0 9 0,0 1 4 0,-3 0 2 0,-2-1 2 0,0 1 2 16,-3 4 1-16,-2-4 2 0,0 5-1 0,-1-3-5 0,-2 2-6 0,-1 2-9 16,0 1-7-16,-1 0-8 0,0 0-8 0,2 1-7 0,-1 2-5 15,1 2-7-15,0-1-9 0,1 1-10 0,2 1-13 0,-1 1-19 0,2 0-17 16,1 0-16-16,2 3-21 0,1-3-21 0,0 1-23 0,2 1-23 15,0-2-28-15,3 3-29 0,3-2-36 0,0 1-43 0,3-2-48 16,2 1-56-16,2-3-61 0,4-1-65 0,0-1-29 0,4-2-12 0</inkml:trace>
  <inkml:trace contextRef="#ctx0" brushRef="#br0" timeOffset="20164.6276">11597 12359 229 0,'5'-8'639'15,"-2"2"14"-15,-2 0 1 0,1 0-3 0,-2 0-88 0,-2 1-129 16,1 1-88-16,-4-1-71 0,0 2-48 0,0 1-40 0,-3-1-28 0,1 3-23 15,-1 0-19-15,-2 0-17 0,-1 0-18 0,0 5-15 0,1-2-18 16,0 2-15-16,-2 0-14 0,1 2-13 0,1 2-9 0,0 0-8 16,0 1-5-16,1 3-2 0,1-1 0 0,0 0-1 0,3 1-3 0,-1 0-4 15,1 0-2-15,2 3 0 0,2-3-3 0,-1 1-5 0,2-1-4 16,2-2-4-16,-1 2-4 0,2-1-5 0,2-1-3 0,1-2-4 0,-1 0-4 16,3-2-3-16,0 1-2 0,1-4 1 0,1-2-1 0,-2 2 1 15,4-4 2-15,-1 0 4 0,-1-1 6 0,1-2 6 0,-1 0 7 16,-1-4 3-16,2 3 6 0,-3-3 3 0,0 0 9 0,-2 1 9 0,3-1 10 15,-4-3 13-15,0 1 10 0,-2-1 10 0,-1 2 10 0,0-1 6 0,-2 0 6 16,-2-1 4-16,-1 0 3 0,-2 1 1 0,-2 1 0 0,0-2 0 16,-1 1-3-16,-2 1-5 0,1 1-7 0,-4 0-8 0,2 0-8 0,0-1-7 15,0 1-13-15,0 2-16 0,0 1-16 0,1-1-20 0,2 0-22 16,1 2-25-16,0 0-27 0,1-1-29 0,1 1-30 0,2 3-32 16,0 0-40-16,1-2-41 0,2 2-54 0,0 0-59 0,3-1-67 0,2-3-72 15,0 3-35-15,3-2-17 0,3-1 4 0</inkml:trace>
  <inkml:trace contextRef="#ctx0" brushRef="#br0" timeOffset="20584.4221">11668 12013 142 0,'-14'-13'518'0,"-2"-1"-1"16,-2 1-6-16,0-1-77 0,-2 1-110 0,-2 2-73 0,0-2-54 16,-1 0-28-16,-1 2-16 0,-2 0-8 0,0 1-4 0,-3 1-7 0,2 1-8 15,-1-1-8-15,-2 4-7 0,0-1-7 0,-2 2-8 0,-1 1-7 16,1 3-8-16,-1 0-5 0,-2 0-6 0,-1 3-4 0,2 1-8 15,-1 2-6-15,0-1-7 0,0 4-5 0,2-1-4 0,1 1-4 0,0 3-6 16,1 0-5-16,2 1-4 0,1 3-6 0,1 0-4 0,2 2-4 16,1 2-4-16,3 4-2 0,-1-1-3 0,5 2-2 0,3 4-2 0,0 1 0 15,4 3 1-15,2 2 2 0,2 3 5 0,0-1 3 0,6 3 5 16,0 2 1-16,6 3 2 0,0 0 0 0,2 2-1 0,4-1-3 0,3 2-6 16,0 1-7-16,3-1-8 0,1 0-12 0,2-1-12 0,1-1-14 15,3 0-14-15,0-3-12 0,2-2-12 0,-1-2-9 0,4-5-5 16,0-3-5-16,0-2-4 0,0-3-1 0,4-3 3 0,-2-6 5 15,1-3 9-15,2-4 10 0,2-2 12 0,-1-5 13 0,3-5 11 0,-1-3 13 16,2-3 12-16,0-4 12 0,2-4 14 0,-1-6 13 0,3-2 15 0,-3-2 12 16,2-6 14-16,-2-2 10 0,0-4 8 0,-3-1 7 0,0-3 3 15,-3-3 4-15,-2-2 5 0,-3 0 3 0,-5 0 4 0,-1-4 2 0,-5 1 0 16,-2-1 0-16,-4 0 2 0,-5 1 3 0,-4 3 3 0,-4-3 0 16,-4 4-1-16,-2 0-1 0,-5-1-3 0,-7 9-4 0,-2-6-7 15,-2 6-8-15,-7 1-8 0,-4 4-11 0,-5-2-11 0,-3 6-20 0,-2 1-26 16,-6 1-30-16,-3 5-35 0,-2 2-39 0,-6 2-42 0,-2 3-56 0,-5 3-58 15,0 4-120-15,-4 2-150 0,-3 3-87 0,-2 5-56 0,-1-1-28 16,-1 5-14-16,2 2-1 0</inkml:trace>
  <inkml:trace contextRef="#ctx0" brushRef="#br0" timeOffset="21222.6667">10384 11280 461 0,'-6'-3'590'0,"1"1"0"0,2 0-5 0,-3 1-95 16,4 0-141-16,-1 1-92 0,2 0-69 0,1 0-48 0,0 0-36 0,0 0-24 15,0 0-19-15,0 0-10 0,1 0-12 0,2 2-7 0,1 2-10 0,2-1-8 16,0 1-10-16,2 2-5 0,2 2-4 0,2-1-8 0,-1 2-6 15,5 2-15-15,0 1-17 0,1 1-29 0,-1 2-33 0,1 1-58 16,2 3-68-16,-1-1-103 0,-1 1-118 0,-1 2-67 0,-2 1-39 16,-1 1-21-16,-1 0-13 0</inkml:trace>
  <inkml:trace contextRef="#ctx0" brushRef="#br0" timeOffset="22331.2004">9842 10543 339 0,'-1'0'468'15,"-1"0"-31"-15,-1 0-64 0,1 0-77 0,1 0-54 0,1 0-42 16,-2 0-26-16,2 0-21 0,-2 0-14 0,2 0-8 0,0 0-8 15,0 0-6-15,0 0-6 0,0 0-9 0,0 0-6 0,0 0-9 0,0 0-6 16,0 0-5-16,0 0-5 0,0 0-4 0,0 0-1 0,0 0-1 16,0 0 0-16,0 0 0 0,0 0 0 0,0 0 1 0,0 0-1 0,0 0-2 15,0 0-1-15,0 0-3 0,-3 0-1 0,3 0-2 0,0 0-1 16,0 0-2-16,0 0-2 0,0 0-3 0,0 0-4 0,0 0-4 0,0 0-4 16,-1 0-4-16,1 0-5 0,-2 0-5 0,2 0-3 0,0 0-3 15,0 1-3-15,0-1-3 0,0 0-4 0,0 0-1 0,0 0-3 0,0 0-1 16,0 0-1-16,0 0-1 0,0 0-1 0,0 0-1 0,0 0-2 15,0 0-1-15,0 0 0 0,0 0-1 0,0 0 0 0,0 0-1 16,0 0-1-16,0 0 0 0,0 0 0 0,0 2-2 0,2 0-1 16,-1-2-2-16,-1 1 0 0,2-1-2 0,-1 2 0 0,1-2 1 0,0 0 2 15,1 0 1-15,0 0 0 0,0 2 2 0,2 0 2 0,1-2 2 16,1 0 0-16,-1 0 3 0,0 0 0 0,2 0 4 0,2 0 3 0,-1 0 1 16,1 0 1-16,1 0 1 0,-2 0 0 0,1-2-2 0,1 0 2 15,-2 2-1-15,-1 0 0 0,1-2 1 0,-1 2 1 0,1-1 0 0,-3 1 1 16,0-2 1-16,-3 0 0 0,0 2 1 0,0-1 1 0,-1 0-2 15,0 1 0-15,-2 0 0 0,0 0-1 0,0 0-2 0,0 0-2 0,0 0-2 16,0 0-5-16,0 0-1 0,0 0-4 0,-2 0-2 0,-1 0-2 16,0 0-1-16,-1 0-2 0,-1 0 1 0,0 0 0 0,-2 1 1 15,-1 0 1-15,0-1 2 0,-1 2 2 0,-1 0 1 0,-3-2 3 16,1 1 2-16,1-1 2 0,-1 2 1 0,0-2 2 0,1 0-1 0,-1 2 1 16,2 0 0-16,-2-2-3 0,2 0-4 0,2 0-5 0,0 0-6 15,1 0-5-15,0 0-8 0,2 0-10 0,0-2-13 0,2 0-16 0,0 2-21 16,1 0-26-16,0-2-31 0,0 2-53 0,2-1-64 0,2-3-101 15,0 2-120-15,2-1-74 0,-1-2-49 0,0 2-23 0,2-2-7 16,0 0 0-16</inkml:trace>
  <inkml:trace contextRef="#ctx0" brushRef="#br0" timeOffset="32031.0498">5714 3958 49 0,'-2'-3'78'0,"2"3"-2"0,-2-2 2 16,1-1-1-16,1 1 3 0,-2 0-1 0,2 1-4 0,-1-2-3 15,-1 2-5-15,2-2-8 0,-2 0-6 0,1 2-4 0,1 0-4 0,0-1-4 16,0 2-1-16,0 0-5 0,0 0-5 0,0 0-8 0,0 0-7 16,0 0-8-16,0 0-8 0,0 0-6 0,0 0-5 0,0 0-5 0,0 0-6 15,0 0-3-15,0 0-4 0,0 0-2 0,0 0 0 0,0 0-1 16,0 0 1-16,0 0 1 0,1 3 2 0,1-2 2 0,-2 2 1 0,2-3 2 15,-1 4 5-15,-1-1 2 0,2 2 2 0,-2-2 2 0,1 1 5 16,1 0 3-16,1 1 0 0,-1 1 3 0,0 0 2 0,2 0 1 0,-1 3-1 16,0-2 2-16,2 2 2 0,-2-1 0 0,2 3 1 0,-2-1 2 0,2 0 2 15,1 4 1-15,-1 0 0 0,1 2 0 0,2 2 1 0,-3 3-4 16,3 1-6-16,-2 3-18 0,-1 3-23 0,1 1-31 0,1 6-33 0,0 1-77 16,-2 5-99-16</inkml:trace>
  <inkml:trace contextRef="#ctx0" brushRef="#br0" timeOffset="36132.5323">6534 5584 23 0,'-2'-1'56'16,"2"1"-5"-16,-1-2-7 0,1 2-7 0,0 0-5 0,0 0-8 16,0 0-3-16,0 0-7 0,0 0-5 0,0 0-4 0,0 0-8 0,0 0-3 15,0 0-6-15,0 0-4 0,0 0-8 0,0 0-8 0,0 0-7 16,0 0-10-16,0 0-10 0,0 0-7 0</inkml:trace>
  <inkml:trace contextRef="#ctx0" brushRef="#br0" timeOffset="37145.881">7195 6513 25 0,'0'0'50'15,"0"0"-5"-15,0-1-5 0,0 1-5 0,0 0-4 0,0-2-7 16,0 2-3-16,0 0-4 0,0 0-4 0,0 0-5 0,0 0-4 16,0 0 1-16,0 0-3 0,0 0-4 0,0 0 0 0,0 0-1 0,0 0 0 15,0 0-1-15,0 0-1 0,0 0 3 0,0 0-2 0,0 0 1 16,0 0 0-16,0 0 2 0,0 0-1 0,0 0 0 0,0 0 0 15,0 0 0-15,0 0 1 0,0 0-2 0,0 0 1 0,0 0 2 0,0 0-1 16,0 0-1-16,0 0-2 0,0 0 1 0,0 0-2 0,0 0 0 16,0 0-2-16,0 0-1 0,0 0 1 0,0 0 0 0,0 0-1 0,0 0 1 15,0 0 0-15,0 0-1 0,0 0 0 0,0 0-1 0,0 0 0 16,0 0 0-16,0 0 2 0,0 0-1 0,0 0 1 0,0 0 0 0,0 0 2 16,0 0 0-16,0 0 1 0,0 0-2 0,0 0 0 0,0 0 2 15,0 0 0-15,0 0 1 0,0 0 2 0,0 0 0 0,0 0 1 16,0 0-1-16,0 0 1 0,0 0 1 0,0 0 0 0,0 0 1 0,0 0 3 15,0 0 0-15,0 0 2 0,0 0 1 0,0 0 1 0,0 0 1 16,0 0 1-16,0 0 1 0,0 0-1 0,0 0 0 0,0 0 0 16,0 0-1-16,0 0-1 0,0 0-1 0,0 0-2 0,0 0-2 0,0 0-1 15,0 0-2-15,0 0-2 0,0 0-2 0,0 0 0 0,0 0-3 0,0 0 1 16,0 0-1-16,0 0 1 0,0 0-2 0,0 0-1 0,0 0 0 16,0 0 0-16,0 0 1 0,0 0 2 0,0 0 0 0,0 0 2 15,0 0 1-15,0-2 1 0,0 2 2 0,0 0 1 0,0 0 1 16,0 0 2-16,0 0 2 0,0 0 0 0,0 0 4 0,0 0-1 0,0-1 2 15,0 1 0-15,0 0 1 0,0 0-2 0,0 0-1 0,0 0 0 16,0 0 2-16,0 0-1 0,0 0 0 0,0 0-1 0,0 0 0 0,0 0-2 16,0 0-2-16,0-2-3 0,0 2 1 0,0 0-2 0,0 0 1 15,0-2 1-15,0 2-1 0,0 0-1 0,0 0-1 0,0 0-1 0,0 0-1 16,0 0 0-16,0 0-1 0,0 0 1 0,0 0 2 0,0-3 1 16,0 3 0-16,0 0-2 0,0 0-2 0,0 0-1 0,0 0-1 15,0 0 2-15,0 0-1 0,0 0 0 0,0 0 2 0,0 0 0 0,0 0 1 16,0 0-1-16,0 0-1 0,0 0 0 0,0 0 2 0,0 0 2 15,0 0 1-15,0 0 3 0,0 0 1 0,0 0-1 0,0 0 1 0,0 0 0 16,0 0-2-16,0 0 2 0,0 0 0 0,0 0 0 0,0 0 1 16,0 0-2-16,0 0-2 0,0 0-3 0,0 0 0 0,0 0-3 0,0 0-3 15,0 0 1-15,0 0-2 0,0 0-1 0,0 0-3 0,0 0-2 16,0 0-4-16,0 0-6 0,0 0-12 0,0 0-11 0,0 0-9 16,0 0-10-16,0 0-9 0</inkml:trace>
  <inkml:trace contextRef="#ctx0" brushRef="#br0" timeOffset="38247.2149">7991 8245 19 0,'-1'-5'81'0,"1"3"0"16,0 0 0-16,0 1 0 0,0-2 0 0,0 2 0 0,0-2-1 0,0 3-3 16,0 0 0-16,0 0-3 0,0 0-1 0,0 0-3 0,0 0-7 15,0 0-7-15,0 0-8 0,0 0-6 0,0 0-7 0,0 0-10 0,0 0-6 16,0 0-6-16,0 0-5 0,0 0-6 0,0 0-4 0,0 0-5 16,0 0-3-16,0 0-1 0,0 0-1 0,0 0-2 0,0 0 1 15,0 0 0-15,0 0 2 0,0 0 2 0,0 0 0 0,0 0 0 0,0 0 0 16,0 0 2-16,0 0 2 0,0 0 1 0,0 0 2 0,0 0 1 15,0 0 2-15,0 0 0 0,0 0 0 0,0 0 2 0,0 0 0 16,0 0 0-16,0 0 2 0,0 0 0 0,0 0 1 0,0 0 0 0,0 0 0 16,0 0 0-16,0 0 0 0,0 0 0 0,0 0 0 0,0 0 0 15,0 0-2-15,0 0 0 0,0 0-1 0,0 0 1 0,0 0 0 0,0 0-1 16,0 0-1-16,0 0 2 0,0 0-2 0,0 0-1 0,0 0 0 16,0 0-1-16,0 0-1 0,0 0-1 0,0 0 0 0,0 0-1 0,0 0 0 15,0 0-3-15,0 0 0 0,0 0-1 0,0 0-2 0,0 0-1 16,0 0-1-16,0 0-2 0,0 0-1 0,0 0-4 0,0 0-3 0,0 0-2 15,0 0-4-15,0 0-3 0,0 0-1 0,0 0-4 0,0 0-2 16,0 0-1-16,0 0-3 0,0 0-4 0,0 0-2 0,0 0-4 16,0 0-2-16,0 0-1 0,0 0 0 0,0 0-1 0,0 0-2 0,0 0-5 15,0 0-4-15,0 0-4 0,0 0-4 0,0 0-6 0</inkml:trace>
  <inkml:trace contextRef="#ctx0" brushRef="#br0" timeOffset="42630.1948">9515 6396 103 0,'-3'-3'312'0,"1"0"-76"0,1 1-38 0,-2 0-19 0,1 1-13 16,-1-2-6-16,1 2-5 0,-1-1-5 0,1-1-5 0,-1 3-4 0,2-1-9 15,-1-1-8-15,-1 2-9 0,0-1-12 0,1-1-9 0,1 2-10 16,-1 0-8-16,-1 0-10 0,1 0-6 0,1 0-5 0,-1 0-5 15,-1 0-5-15,0 0-4 0,-1 0-6 0,0 0-5 0,1 0-4 0,0 0-5 16,-2 2-4-16,2-1-3 0,-2 2-4 0,0 0-2 0,0 0-3 16,-1 0 0-16,-2 2-3 0,2-1 0 0,-1 2 1 0,0 0 0 15,-1 1 0-15,0 1 2 0,-2 3 0 0,1-1 1 0,-1 2 0 0,2 0-1 16,-2 1 0-16,0 3-1 0,0-1-1 0,1 1 0 0,1 1 1 16,0 1 2-16,0 1 1 0,1 2 1 0,0-1 1 0,2 0 1 0,-1 2 0 15,3 0 2-15,-1 1 1 0,0-1 1 0,3-1 3 0,-1 0 2 16,2 0 4-16,2 1 0 0,-1-2 2 0,3-1 0 0,1 1 0 0,0 1-1 15,0-3 1-15,3 0 0 0,1-1-1 0,2 0-2 0,1-3 1 16,0 1-3-16,2-1-1 0,2-2-2 0,-1 0-4 0,3-4-1 0,-2 2-5 16,2-3-1-16,2-2-3 0,-1-1-1 0,2-2-4 0,-1-2 0 15,1-2-2-15,1-2-2 0,0-2-1 0,-3-2 1 0,3-2-2 16,0 0 0-16,-3-3 1 0,0 0 0 0,0-1 1 0,-3-2-2 16,1 0 0-16,-4-2 0 0,1 1 0 0,-4-1 0 0,-1-2 0 0,0 0 2 15,-4 3 0-15,0-4 4 0,-2 1 3 0,-1-1 3 0,-2 2 4 16,-2-4 1-16,-3 2 2 0,-1 2 3 0,0-1 1 0,-2 0 1 0,0-1 2 15,0 1 2-15,-3 0 0 0,2 1 0 0,-1 0 0 0,-1 2-3 16,0 0-6-16,1 1-11 0,-2-1-13 0,2 4-17 0,1-2-21 0,-4 3-26 16,4 1-28-16,-2-1-51 0,3 4-60 0,0-1-96 0,0 1-117 15,-1 1-72-15,2 3-50 0,-1 0-24 0,2 1-12 0</inkml:trace>
  <inkml:trace contextRef="#ctx0" brushRef="#br0" timeOffset="43029.9173">10161 6229 151 0,'-3'-3'504'0,"0"0"3"0,-1 0-85 0,0 0-128 0,1 1-78 16,0 0-51-16,1 2-37 0,-1-1-27 0,0 1-15 0,-2 1-13 0,-1-1-10 16,1 3-8-16,1 1-7 0,-3 1-7 0,1 1-6 0,-3 1-6 15,-1 4-4-15,0-1-4 0,-2 2-2 0,2 4 0 0,-3 0 0 16,-2 2 0-16,2 2 1 0,-1 2-1 0,1 0 0 0,-1 4 0 0,1 0 0 15,-2 2 0-15,2 2 0 0,0 0 0 0,1 1 1 0,2 3-1 16,-1 1 0-16,3 0 2 0,2 2 2 0,0-1 1 0,1 2 2 0,3-2 4 16,0 3 0-16,4-3 3 0,1 1-3 0,2 0-3 0,3-2-8 15,0 2-11-15,5-3-15 0,1-1-18 0,2-2-14 0,0 1-16 0,4-2-22 16,0-2-24-16,1-3-34 0,3-1-37 0,1-1-51 0,2-3-57 0,1-3-83 16,2-2-96-16,-1-1-50 0,2-3-24 0,-1-4-5 0</inkml:trace>
  <inkml:trace contextRef="#ctx0" brushRef="#br0" timeOffset="43630.0689">10316 6655 300 0,'0'-7'546'16,"0"0"-40"-16,0 2-65 0,0 2-86 0,0-2-94 0,0 3-54 15,0 0-32-15,0-1-25 0,0 0-18 0,0 1-16 0,0 1-15 0,0 1-18 16,0 0-18-16,0 0-20 0,0 0-20 0,0 0-17 0,0 0-17 16,2 1-12-16,0 1-9 0,-1-1-6 0,2 2-3 0,-1 1 0 15,1 1 1-15,0 0 2 0,-1 2 3 0,2 0 6 0,0 3 7 0,0 0 6 16,1-1 9-16,-2 3 6 0,1 0 7 0,-1 1 5 0,0 3 4 15,1-3 3-15,-2 3 2 0,1 0-1 0,-1-2 2 0,-1 3-1 0,1 0 1 16,0-1-2-16,-1-1-1 0,-1-1-1 0,0 1 0 0,0-2-1 16,0-1-1-16,-1 0 0 0,-1-1-1 0,2-3 0 0,-2 1 1 0,-1-1 3 15,2-1 5-15,-1-2 5 0,-2 1 8 0,0-3 6 0,1 2 7 16,0-2 4-16,1-2 4 0,-1 1 4 0,0-2 3 0,-2 0 0 16,2-2 3-16,1 1-1 0,-2-2 1 0,1-2-5 0,0 1-4 0,-1-4-7 15,3 1-10-15,-1 0-7 0,1-5-10 0,1 2-7 0,0 0-5 0,1-4-7 16,1-1-5-16,-1 1-4 0,3-3-4 0,0 2-4 0,2-2-4 15,-1 1-2-15,3-1-4 0,-1 2 0 0,1-1 1 0,1 1 0 16,0 0 1-16,1 1 1 0,1 1 1 0,-2 1 1 0,3 0-1 0,0 1 0 16,-1 1 1-16,2 2 2 0,-2-1-1 0,3 1 1 0,-1 1-1 15,-2 2 1-15,3 0-2 0,-1 2-2 0,-1 0-1 0,-1 1-1 16,2 0-1-16,-2 2-2 0,0 2-1 0,1 0-1 0,1 1 1 0,-3 0-1 16,2 1 3-16,-2 2 1 0,1-1 2 0,0 4 1 0,-1-1 2 15,-1 1 3-15,2 1 3 0,-1 0 3 0,-2 2 3 0,1 0 4 0,-3 2 2 16,2-1 3-16,-1 2 1 0,-2 0 0 0,1-1 2 0,-2 0-1 15,0 0 0-15,-1 1-1 0,-2 0-4 0,1-1-4 0,-2-2-4 0,0 1-6 16,0 0-5-16,0-2-10 0,-2 0-9 0,1-1-14 0,-1-1-14 16,-1-1-18-16,0 1-19 0,0-1-22 0,-2-1-26 0,2-2-31 15,-2 0-35-15,2 1-46 0,0-3-50 0,0 0-72 0,-1 0-84 0,1-3-45 16,3 0-25-16</inkml:trace>
  <inkml:trace contextRef="#ctx0" brushRef="#br0" timeOffset="43980.0067">10936 6311 430 0,'0'-4'558'0,"0"-2"12"16,2 0-82-16,-1 2-126 0,-1 1-82 0,2-2-58 0,-2 2-40 15,4 1-31-15,-4-1-21 0,3-1-16 0,-3 3-16 0,2 1-16 0,1-2-16 16,-1 2-14-16,0 0-14 0,-1 0-12 0,2 2-9 0,1-2-8 16,0 1-5-16,2 3-7 0,-1-1 0 0,0-1 0 0,3 1-1 15,0 2 3-15,1-1 1 0,1 2 2 0,-2 2 2 0,4-1 1 0,-2 2 2 16,1 0 0-16,1 1-2 0,1 2 1 0,0 1-1 0,0 0-2 16,-1 4-2-16,1-2-1 0,0 4-1 0,-1-1-2 0,1 5 0 0,-1-1 4 15,1 2 3-15,-3 3 0 0,0 0 4 0,0 3 3 0,-2 3 4 16,0 0 3-16,-2 3 5 0,-3 1 2 0,0 1 0 0,-1 1-5 0,-2 3-11 15,-2 0-13-15,-2 2-28 0,-1 1-31 0,-3-2-46 0,-3 2-53 16,1-1-117-16,-4 0-149 0,-2 0-90 0,-4-4-59 0,0 1-33 16,-3-4-19-16,-4-2-8 0</inkml:trace>
  <inkml:trace contextRef="#ctx0" brushRef="#br0" timeOffset="46496.6971">14410 3106 388 0,'-5'-13'492'15,"1"2"-6"-15,-1 2-117 0,0 2-175 0,1 1-91 0,0 3-49 0,0 1-24 16,-4 2-13-16,3 2-5 0,0 4 0 0,1 1 0 0,-5 4-1 16,0 2 5-16,1 6 4 0,-1 4 6 0,-2 4 6 0,0 7 7 0,-2 3 3 15,-1 6 4-15,1 5 5 0,-2 8 0 0,-2 5-2 0,2 8-4 0,-3 6-7 16,1 7 0-16,-2 9 1 0,2 8 3 0,-2 6 0 0,-1 6 0 15,2 7-4-15,-3 8-7 0,5 5-11 0,-3 2-1 0,3 5 5 16,-1 5 1-16,4 4 4 0,1 0 0 0,2 3 2 0,2 3-7 0,2 0-14 16,3 0-1-16,3 1 3 0,2 2 3 0,2-1 2 0,3-1 2 0,-1-1 4 15,4-1-2-15,0-1-3 0,3-1-1 0,-1 0 2 0,1-1 2 16,4-1 4-16,-2 1 3 0,0-3 5 0,3 0-5 0,-2 0-7 0,-2-1 0 16,3-2 0-16,-2 0 5 0,0-3 5 0,-2 0 0 0,-1 0-3 15,-2-4-7-15,-2-5-5 0,0-1 2 0,-1 2 8 0,-1-2 6 0,-3 0 8 16,0 1-1-16,-3-2-3 0,0-1-4 0,0-3-9 0,-3 0-6 15,1-6-7-15,-2-4 3 0,-1-2 4 0,0-7 3 0,-1-2 3 16,1-4-7-16,0-1-15 0,1-3-14 0,-2-5-16 0,2-2-18 16,0-5-19-16,0 0-26 0,3-3-29 0,-1-3-34 0,2-4-39 0,3-4-94 15,-1-5-121-15,1-3-81 0,0-7-63 0,2-4-27 0,3-5-12 0</inkml:trace>
  <inkml:trace contextRef="#ctx0" brushRef="#br0" timeOffset="48480.5596">16169 3038 286 0,'0'-5'566'0,"0"0"0"0,0-2-6 0,0 5-102 16,0-3-151-16,0 3-87 0,-1-1-58 0,-1 1-34 0,2 1-20 0,-2-1-15 15,0 1-12-15,2 1-14 0,0 0-15 0,0 0-14 0,0 0-13 16,-2 1-11-16,-1 1-10 0,1-1-9 0,-1 2-4 0,0 1-3 0,-2 0-2 16,0 1 2-16,1 3-1 0,-4-1 2 0,0 2 2 0,2 1 1 15,-2 0 3-15,-2 1 1 0,1 4 3 0,-1-2 3 0,-1 3 2 0,3-2 0 16,-1 3 2-16,-2-1 1 0,1 3 1 0,2 0 1 0,-1-1 0 0,3 3 1 16,-1 0 1-16,1-2 2 0,-1 1 3 0,2 0 1 0,1 1 0 15,1-1 0-15,1 0-1 0,1-1-2 0,1 0-1 0,1-1-3 0,1 1-4 16,1-1-2-16,2-2-5 0,3-1-4 0,-2-1-3 0,2 0-5 15,2-3-6-15,0-1-6 0,3 0-7 0,0-3-6 0,0-1-8 16,2-1-5-16,0-4-4 0,0 1-3 0,3-4-2 0,-1 1 1 0,-1-4 1 0,1-1 5 16,-1 0 5-16,1-2 7 0,-2-2 8 0,-1 0 8 0,-3-2 10 15,3-2 12-15,-6 2 14 0,0-1 12 0,0-3 10 0,-2 2 12 0,-3-1 11 16,-1 0 7-16,-2 0 5 0,-2 1 2 0,-1-1 2 0,-3 2-1 16,1-1-3-16,-3 3-1 0,-1-1-3 0,-4 0-6 0,2 4-5 0,0-1-7 15,-3 0-7-15,-1 3-10 0,-2 0-8 0,3 3-5 0,-3 0-6 0,2 1-3 16,-2 2-5-16,3 2-2 0,-2 1-3 0,1 1-7 0,2 2-11 15,0 0-11-15,0 3-15 0,0 0-15 0,3 3-18 0,2 0-19 0,1 2-22 16,1 1-23-16,1 0-24 0,2-1-29 0,0 2-29 0,6-1-44 16,-2 0-52-16,4 1-67 0,2-1-76 0,1-1-40 0,2-1-23 15</inkml:trace>
  <inkml:trace contextRef="#ctx0" brushRef="#br0" timeOffset="48846.4372">16495 3246 429 0,'-4'-9'619'0,"-1"-2"11"16,0 2 9-16,-2 2-94 0,0-1-146 0,2 3-101 0,0-1-77 0,1 0-54 15,-1 2-37-15,1 1-28 0,0 0-20 0,-1-1-17 0,2 4-16 16,-2 0-17-16,2 0-13 0,1 2-10 0,-1 1-10 0,-2 2-5 0,2-1-6 16,-3 3-1-16,3-1-2 0,-2 3 2 0,2 0 0 0,-2 1 4 15,0 2 3-15,2 0 1 0,2 1 4 0,-4 4 2 0,4-3 1 0,-1 1 1 16,1 1-5-16,1 1-1 0,0-2-3 0,0 1-3 0,1 0-4 0,1 0-4 15,-1-1-3-15,4 0-4 0,-2-2-3 0,2 1-2 0,-1-1-3 16,1-3 0-16,0 1-2 0,1 0 1 0,-1-4 2 0,0-1 3 16,1 0 2-16,1-1 3 0,-1-1 5 0,1-2 3 0,-2-2 1 0,3 0 3 15,-1-3 2-15,0-2 3 0,1-1 5 0,0-1 3 0,-1-2 2 0,0 0-1 16,1-4 1-16,-3 1-2 0,2-2-3 0,-3-2-2 0,1 0-1 16,-4-1-2-16,1 0-2 0,-2-3-2 0,-2 2-2 0,-2 1-2 0,-1-2-2 15,-3 0-2-15,2 2-3 0,-2 1-1 0,-3 0-3 0,1 3-1 0,-2 0-1 16,2 2-1-16,-1 4-1 0,-3 0-7 0,1 2-9 0,2 2-14 0,-3 3-14 15,3 0-21-15,-1 3-26 0,2 2-28 0,0 2-32 0,-1 0-55 16,3 4-68-16,2 2-79 0,1 0-90 0,4 3-47 0,1-1-29 0</inkml:trace>
  <inkml:trace contextRef="#ctx0" brushRef="#br0" timeOffset="49035.2657">16999 3389 361 0,'0'-5'708'0,"-1"0"14"0,-1 1 12 0,-1-1 3 16,-2 1-1-16,2 1-143 0,-3 0-213 0,4 0-128 0,-1 1-84 0,0 2-48 16,0 0-29-16,0 0-18 0,-1 0-11 0,1 2-23 0,0 1-25 15,-1 0-31-15,0 1-30 0,1 2-26 0,2 2-24 0,-4 0-22 0,2 1-22 16,-2 2-25-16,1 2-30 0,-3 0-31 0,2 2-32 0,0-1-45 0,1 3-53 16,-1-2-79-16,0 2-95 0,-1-1-55 0,1 1-36 0,0-3-11 15,2 1 2-15</inkml:trace>
  <inkml:trace contextRef="#ctx0" brushRef="#br0" timeOffset="50296.9504">17485 3043 158 0,'-2'-3'586'15,"2"-2"9"-15,-2 4 8 0,2-2-87 0,-1 0-137 0,-1 1-90 16,2 1-70-16,0 1-44 0,0 0-35 0,0 0-20 0,0 0-17 0,0 0-13 15,0 0-12-15,0 0-15 0,0 0-15 0,0 0-14 0,0 0-14 16,0 0-12-16,0 0-10 0,0 0-7 0,0 1-6 0,0 1-3 0,0 1-1 16,0 0-1-16,0-2 1 0,0 2-1 0,0 2 4 0,0-1 0 15,0 1 1-15,0 0 4 0,0-1 2 0,0 2 3 0,0-1 3 0,0 1 1 16,0 0 1-16,2 1-1 0,-1-2 1 0,1 2 1 0,0 0-1 0,1 0-1 16,0-2 0-16,0 3-2 0,2-3 1 0,-1-1-2 0,1 2 1 15,0 0-1-15,2 0 0 0,-1 0-2 0,1 0-1 0,2 0 0 0,-1 0-1 16,0-2 0-16,1 3-1 0,-1-2 1 0,1 0 0 0,2 0 0 15,-3-1 1-15,0 1 0 0,0-1 1 0,1 1 0 0,-1 1 0 0,0-2 0 16,-1 0 2-16,0 1-3 0,-2 1-1 0,-2-1 0 0,2-1-1 16,-1 0 0-16,-3 1-2 0,-1 2 2 0,0-5 2 0,-3 3 2 0,0 1 1 0,-2-2-1 15,-2 1-1-15,-2-1-6 0,0 2-5 0,-4 0-7 0,-1 0-5 16,-1 0-10-16,-3 0-12 0,-3-2-16 0,2 3-16 0,-1-1-20 0,-2-2-22 16,-1 1-30-16,1-1-33 0,-2-1-39 0,5 0-43 0,-3 0-68 15,3-3-78-15,0 0-44 0,4-1-25 0,-3-2-14 0</inkml:trace>
  <inkml:trace contextRef="#ctx0" brushRef="#br0" timeOffset="50696.9212">17507 3030 281 0,'6'-5'587'0,"1"-1"3"0,-1 1-2 0,0 3-95 16,0-3-143-16,-1 1-93 0,2 1-68 0,-1-1-45 0,1 2-31 15,2-1-24-15,-1 1-20 0,0 1-14 0,2-1-13 0,0 1-12 0,1 1-12 0,2 0-7 16,-1 0-8-16,1 0-4 0,0 1-1 0,2 1-3 0,-2-1 1 15,-2 2-2-15,3 1 0 0,-1 0 1 0,-1 0-3 0,-2 1-2 16,0 0-3-16,-1 0 0 0,-1 1-3 0,-2 2-1 0,-1-3 0 0,-2 4-1 16,1-1 0-16,-2 0-1 0,-2 1 1 0,0 0 0 0,-2 3 0 0,-2-2 4 15,1 0 3-15,-2 2 6 0,1-1 4 0,-3 0 3 0,-2 1 4 16,3 0 3-16,-2 1 1 0,1-2 2 0,-2 1 0 0,3-2 2 0,-1 2-1 16,2 0 2-16,-3-2 0 0,2 2-2 0,3-3 0 0,-2 1-1 15,2-3-2-15,1 2-1 0,1 0-1 0,-1-2-1 0,2 0-3 0,0 2 1 16,2-4-1-16,-1 2 2 0,1-1 2 0,1-2 1 0,1 1 2 0,0-2 2 15,2 0 3-15,-1-2 1 0,2 1 2 0,1-1 1 0,-2-1 3 0,3-1 2 16,-1-1 2-16,2-1 2 0,0-1 0 0,0-1 2 0,0 0-1 16,2-1-1-16,-2-2 0 0,-1-4-2 0,2 3-2 0,-1-3 0 15,0 1-1-15,-1-3-2 0,-1-1 1 0,-2 1-3 0,1-1-1 0,0-2-2 16,-4 3-3-16,0-3-1 0,-1 0-3 0,0 1-3 0,-2-1-4 0,-2 2-4 16,-1 0-2-16,0 1-5 0,-5 3-7 0,3-1-10 0,0 1-11 15,-3 3-15-15,0-1-19 0,-1 2-21 0,0 1-24 0,1 2-29 0,-5 2-30 16,5 2-47-16,-1 0-50 0,-1 2-96 0,2 3-115 0,0 2-70 0,0 0-41 15,-1 3-17-15,1-2-7 0</inkml:trace>
  <inkml:trace contextRef="#ctx0" brushRef="#br0" timeOffset="50882.3731">18180 3360 542 0,'-1'0'650'15,"1"0"-3"-15,0 1-5 0,0-1-4 0,0 0-126 0,0 2-186 0,0-2-124 16,0 1-97-16,0 2-55 0,0 0-38 0,0 0-17 0,1 2-8 16,-1-1-7-16,2 3-9 0,-1 0-16 0,3 3-19 0,-3 1-31 0,-1-1-36 15,2 4-55-15,-1 1-60 0,-1 0-102 0,0 2-123 0,-1 0-68 16,-1-2-41-16,-1 3-23 0,-2 0-12 0</inkml:trace>
  <inkml:trace contextRef="#ctx0" brushRef="#br0" timeOffset="51316.3583">18485 3120 606 0,'-1'-10'715'0,"-1"3"14"0,0 0 13 0,-1 0 9 0,2 2-106 0,1-1-164 16,-5 3-126-16,5 0-108 0,-1 1-66 0,1-1-46 0,0 3-29 15,0 0-19-15,0 0-17 0,0 0-18 0,0 0-17 0,1 3-19 16,-1-1-15-16,5 2-14 0,-5 2-10 0,1 1-6 0,-1 0-3 0,3 5 1 16,-1-2 3-16,0 4 3 0,-1-1 3 0,2 1 0 0,-1 2-1 0,0 0-4 15,1 0-7-15,0-1-6 0,0 2-7 0,2-1-8 0,-2-1-8 0,2 0-8 16,-2-2-5-16,2 1-6 0,0-1-4 0,-2-3-2 0,3 2 2 16,-3-2 4-16,0-3 6 0,0-1 10 0,2 0 8 0,-2-1 11 0,2-2 8 15,1 0 7-15,-3-3 10 0,2-2 7 0,-2-1 6 0,2-1 5 16,2-2 6-16,-3 0 5 0,2-2 5 0,-1 0 7 0,2-1 7 0,-3-2 7 15,0 0 8-15,0-1 13 0,1 2 13 0,-2-1 13 0,0 0 11 16,-1 3 11-16,-1-1 9 0,1 1 8 0,0 1 1 0,-2 1-1 0,0 1-5 16,0 1-8-16,0 1-12 0,0 0-12 0,0 1-14 0,0 2-19 0,0 0-15 15,0 0-14-15,0 0-12 0,0 2-12 0,0 1-9 0,0 1-5 16,0 2-8-16,0 2-9 0,0-1-12 0,-2 3-14 0,0 2-12 0,2-2-13 16,0 3-16-16,-1 2-15 0,1 0-20 0,0 2-23 0,0-2-31 15,0 1-35-15,0 2-37 0,0 0-40 0,1-2-49 0,-1 1-57 0,4 0-75 16,-3-1-82-16,4-3-42 0,-2 1-19 0,5-3-2 0</inkml:trace>
  <inkml:trace contextRef="#ctx0" brushRef="#br0" timeOffset="51614.3425">18854 3328 207 0,'1'-14'630'0,"1"1"23"0,-1 1-16 0,-1 3-39 0,2-3-74 16,-2 4-95-16,0 1-60 0,0 0-45 0,0 0-32 0,-2 3-29 0,2 0-26 15,0 1-24-15,-1 1-26 0,1 1-24 0,0-1-27 0,0 2-28 16,0 0-24-16,0 0-23 0,-2 2-20 0,2 1-21 0,-1 0-12 0,1 1-12 15,-2 2-4-15,0-1-2 0,2 5-1 0,-1 0 1 0,-1-1 2 16,2 4 1-16,-1-1-1 0,1 0-2 0,-2 1-3 0,2 0-7 0,0 4-7 16,2-5-7-16,-2 2-8 0,1-1-7 0,2 2-10 0,1-2-6 15,-3-3-7-15,2 1-6 0,2 0 0 0,-1-1-2 0,1-3 2 0,0 0 4 16,2-1 5-16,-3-2 6 0,1 1 6 0,3-3 5 0,-2-1 7 0,2-1 7 16,0-3 7-16,1 2 8 0,-1-3 5 0,1-3 5 0,0 1 4 15,0-1 3-15,-1-4-1 0,-1 1 1 0,0-2 1 0,-2 0-2 0,-2-2-2 16,2-2-1-16,-3 1-4 0,-1-2-4 0,-1 1-3 0,-3-1-5 0,1 1-4 15,-2-1-5-15,-3 2-7 0,0-2-7 0,-1 2-9 0,-2 4-8 16,-4-1-13-16,3 1-13 0,-3 4-19 0,-1 2-22 0,3 1-26 0,-4 3-29 16,1 1-41-16,0 3-48 0,2-1-95 0,-1 3-120 0,1 1-63 0,3 1-35 15,-2 4-13-15,4-3-2 0</inkml:trace>
  <inkml:trace contextRef="#ctx0" brushRef="#br0" timeOffset="51823.3975">19190 3388 151 0,'2'-3'684'0,"0"0"9"0,-2 2 6 0,0-2-3 0,0 1-6 15,0 2-135-15,0 0-201 0,0 0-118 0,0 0-80 0,0 0-48 16,0 2-32-16,1-1-20 0,2 2-14 0,0 2-13 0,-1 1-12 0,-1 1-10 16,2 2-12-16,-1 0-8 0,-2 5-11 0,2-1-11 0,-1 2-11 15,-1 3-10-15,-1 0-12 0,-1 0-19 0,-1 3-27 0,0 0-30 16,-5 3-34-16,3-4-39 0,0 4-42 0,-3-2-63 0,4-1-77 0,-4 1-82 15,2-2-85-15,1-2-43 0,2-3-21 0,-1 0-1 0</inkml:trace>
  <inkml:trace contextRef="#ctx0" brushRef="#br0" timeOffset="52247.2583">19449 3219 608 0,'0'-12'693'0,"0"2"17"0,0-2 12 15,0 2 8-15,0 3-118 0,0-2-180 0,0 3-106 0,0 0-71 16,2 0-41-16,-1 1-29 0,-1 1-22 0,2-1-19 0,1 3-22 0,-1-1-24 16,1-1-23-16,0 2-22 0,2-1-19 0,1 0-20 0,1 2-12 15,-1 0-13-15,4-1-7 0,-1 2-4 0,0-1-4 0,1-1-1 0,1 2-3 16,0 0-3-16,-1 0 0 0,0 2 1 0,0-1-2 0,1-1 0 0,-2 3 1 16,-1-2-2-16,-1 2-1 0,-1 1-1 0,0-1-1 0,1 2 2 15,-4 0 0-15,0-2 2 0,-1 3 2 0,-1 0 4 0,1 2 3 0,-2-1 4 16,0 1 4-16,-2 0 5 0,1 1 4 0,-1 3 3 0,-1-4 3 15,0 3 2-15,-1-1 2 0,-1 1 2 0,1-2 0 0,1 4 1 0,2-4-1 16,-3 0-2-16,1 2-2 0,1-2-3 0,2 0-6 0,-1-1-7 0,1-1-5 16,0 2-5-16,1-1-4 0,-1-3-3 0,2 2-2 0,1 0 0 15,-1-1-1-15,1 0 1 0,0 0 0 0,1-2 3 0,-2 1 1 0,3 0 3 16,-2 0 4-16,0-1 2 0,1 1 4 0,-1-2 4 0,0 1 1 0,0-1 3 16,-1 2 0-16,0-1 0 0,0-1 0 0,-2 2 0 0,2-3 1 15,-2 1 0-15,0 0 3 0,-2 0 3 0,2-1 1 0,-2 2 7 0,-2 0 2 16,0 1 3-16,0-2 1 0,-2 1 3 0,-1 1 0 0,-3-2 3 15,0 2-3-15,0 0-5 0,-3-1-8 0,0 3-11 0,-3-3-15 16,3 0-19-16,-4 1-21 0,4-3-25 0,-2 1-30 0,0 0-31 0,1-2-42 16,5 2-46-16,-1-3-106 0,-1 0-133 0,6 0-81 0,1-3-55 0,0 0-24 15,3-1-8-15,2-3 5 0</inkml:trace>
  <inkml:trace contextRef="#ctx0" brushRef="#br0" timeOffset="52563.5343">19843 3159 642 0,'3'-3'668'0,"2"0"5"16,-2 0 4-16,-1 1-75 0,-1 1-115 0,3 1-117 0,-4 0-118 16,0 0-75-16,1 0-53 0,-1 3-34 0,2 0-24 0,-2 0-14 0,0 3-11 15,0 0-6-15,-2-1-8 0,2 5-4 0,-1-1-4 0,-1 1-2 0,-1 2 0 16,0 2 2-16,-1 1 1 0,1 1 1 0,-2 0 2 0,1-2-7 16,1 3-11-16,0-2-7 0,-1 2-6 0,3 0-8 0,-1 0-7 0,0-2-10 15,2-1-8-15,0 1-9 0,2-4-7 0,0 1-5 0,-1-1-6 0,3-2-3 16,-1 0-3-16,3-2 2 0,-2-2 7 0,1-1 3 0,2-3 2 15,-1-1 5-15,3-1 6 0,-1-2 7 0,0 0 8 0,5-4 11 0,-5 0 10 16,1-1 11-16,-1-3 9 0,2-1 10 0,-2 1 9 0,0-3 10 16,-4-1 10-16,2 0 9 0,-1 0 9 0,0-1 6 0,-2-1 6 0,-1 0 5 15,-1 1 4-15,-1-1-2 0,-1 3-4 0,-1-2-6 0,1 3-8 16,-3-1-9-16,1 4-10 0,0-1-14 0,-3 1-14 0,3 2-21 0,0 2-24 16,-4-1-25-16,2 4-25 0,1-1-30 0,-4 4-31 0,3 0-34 15,-1 4-35-15,1-1-42 0,0 4-45 0,2-1-96 0,0 2-116 0,-2 2-72 16,1 1-50-16,2-2-15 0,0 3 1 0</inkml:trace>
  <inkml:trace contextRef="#ctx0" brushRef="#br0" timeOffset="52732.1422">20151 3403 16 0,'5'-2'657'0,"0"1"15"16,-2 1 14-16,0-2-17 0,2 2-37 0,-4 0-111 0,1 0-150 0,-1 0-91 15,3 0-63-15,-4 2-41 0,1-2-32 0,-1 1-25 0,2 1-19 16,-1 0-18-16,1 1-17 0,0-1-15 0,-1 5-15 0,2-2-17 0,-1 3-17 15,0-2-18-15,-1 3-17 0,3 2-15 0,-2 1-18 0,1 1-17 0,-1 2-17 16,0 2-30-16,-1-1-34 0,-1 3-47 0,2 1-52 0,-1 1-98 0,-1 0-123 16,-1 0-82-16,-1 0-62 0,2 0-29 0,-1-1-15 0,-3 0 2 15</inkml:trace>
  <inkml:trace contextRef="#ctx0" brushRef="#br0" timeOffset="53313.5983">20417 3241 438 0,'6'-15'613'0,"2"2"5"15,0 0 4-15,1-2-83 0,-1 5-127 0,4-1-113 0,-2 1-105 0,2 1-65 16,0 2-42-16,1 1-24 0,1-1-15 0,0 4-10 0,1-2-5 16,0 1-8-16,0 4-7 0,-1-3-8 0,-2 3-9 0,2 3-6 0,-2 1-4 15,1-1-3-15,-4 2 0 0,-1 2 0 0,-2 0 3 0,1 2 7 0,-4 2 8 16,-1-1 9-16,-2 2 12 0,0 0 13 0,-4 0 13 0,-1 2 11 15,-3-1 10-15,0 1 8 0,-1 0 9 0,-2 1 4 0,0-1 3 0,-2 1 0 16,0 0-3-16,-1-1-4 0,3 0-5 0,-2-3-10 0,1 1-9 16,2 0-11-16,1-1-11 0,0-1-8 0,1 0-8 0,-1-1-7 0,5-1-9 15,-1 0-5-15,1-1-5 0,0-1-4 0,4 0-3 0,-1 0-2 16,1-1-2-16,1 0-1 0,3 0-2 0,0 0-6 0,2-3-8 0,1 1-9 16,2 1-13-16,1-3-10 0,2 1-12 0,4-2-9 0,2-2-10 0,-1 1-8 15,4-3-4-15,-1 1-3 0,2-1-4 0,-1-2 0 0,3-1 0 16,-3-1 6-16,0-1 6 0,1 0 11 0,0-1 11 0,-1 0 14 0,-4-3 18 15,1 0 19-15,-4 2 22 0,3-2 22 0,-4 1 19 0,-1 0 19 0,-2-1 18 16,0 3 15-16,-4-1 15 0,2 0 15 0,-3 2 14 0,-1 0 11 16,-2 1 13-16,0 3 5 0,-1-4 0 0,-1 5-5 0,-1-2-10 0,1 3-16 15,-2-1-17-15,0 2-17 0,-1 1-18 0,2-1-15 0,-1 2-15 16,-1 2-16-16,-1-1-15 0,0 1-13 0,1 2-13 0,-2 2-11 0,2 1-10 16,-2 2-5-16,0-1-7 0,2 3-4 0,-3-1-4 0,5 2-3 0,-3 0-5 15,1 1-3-15,3-1-4 0,0 2-5 0,0 0-7 0,2-3-3 16,-1 3-5-16,3-4 0 0,0 2 0 0,1-1 1 0,-2 0 3 0,0-2 5 15,4-1 7-15,-3-1 6 0,1 2 9 0,3-4 7 0,-3 1 6 16,-1-4 8-16,1 1 9 0,0-1 6 0,2-2 6 0,-2-2 7 0,2 1 8 16,-1-2 9-16,-1-1 10 0,2-1 6 0,-2-3 8 0,0 1 3 15,2-1 2-15,-4-1 1 0,2 0-1 0,-4-1-1 0,4-2-1 0,-4 0-2 16,1-2-4-16,-2 1-4 0,0-1-7 0,-2 2-9 0,1-1-12 0,-1-1-15 16,-2 0-16-16,0 3-20 0,0-1-21 0,-3 1-21 0,1 3-24 15,-2-1-25-15,0 2-26 0,0 1-34 0,0 2-36 0,-3 2-52 0,3 1-56 16,0 1-96-16,-1 1-118 0,1 1-57 0,0 2-28 0,3 2-4 15,0 1 7-15</inkml:trace>
  <inkml:trace contextRef="#ctx0" brushRef="#br0" timeOffset="53509.936">21294 3438 288 0,'6'-2'676'0,"-3"1"20"0,1-2 17 0,-3 1 16 0,1 2-96 0,-1 0-155 16,-1-3-104-16,0 3-79 0,0 0-53 0,0 0-41 0,0 0-30 15,2 3-26-15,-2-3-22 0,0 2-19 0,0 1-22 0,0 1-23 16,0 0-16-16,0 3-16 0,0 2-19 0,0 0-19 0,0 3-21 0,0 0-20 16,0 3-17-16,-2 0-18 0,2 1-22 0,-3 2-25 0,2 1-32 15,-3 1-39-15,1-1-46 0,2 2-51 0,-1-1-97 0,-1 0-123 0,0 1-83 16,2-4-63-16,1 2-24 0,-2-4-2 0,2 0 7 0</inkml:trace>
  <inkml:trace contextRef="#ctx0" brushRef="#br0" timeOffset="53754.7524">21694 3157 447 0,'0'-7'702'0,"0"2"12"0,0-1 9 0,0 2-22 0,0-1-39 15,0 2-138-15,0 1-193 0,0 2-107 0,0 0-70 0,0 0-39 16,0 0-25-16,1 5-17 0,-1-3-14 0,2 4-13 0,0 0-12 0,-2 3-11 15,1 1-10-15,1 2-7 0,-1 4-3 0,1 0-1 0,0 2 1 16,-1 1-5-16,-1 0-7 0,2 3-12 0,0 0-16 0,-2 2-17 0,1 0-18 16,-1-3-24-16,0 3-27 0,0 1-33 0,0-2-36 0,0 0-44 15,0 1-44-15,0-2-62 0,3-1-69 0,-3 0-83 0,5-3-91 0,-4-3-43 16,2 0-19-16,1-1 1 0</inkml:trace>
  <inkml:trace contextRef="#ctx0" brushRef="#br0" timeOffset="54063.3195">22012 3263 603 0,'1'-10'664'0,"-1"1"14"0,0 2 10 0,0 1-74 0,0 1-117 0,0 1-112 15,0 1-106-15,0 0-69 0,0 1-55 0,0 2-34 0,0 0-24 0,0 3-19 16,-1 0-17-16,-1 2-15 0,2 1-15 0,-1 1-12 0,-3 1-11 16,3 5-7-16,-1 0-4 0,0 0-2 0,-1 2 2 0,2 1-1 0,-1 2-2 15,-1-2-2-15,3 3-1 0,0-1-2 0,0 1-2 0,0 0-1 16,5-3-5-16,-4 2-4 0,2-2-5 0,1 0-5 0,1-2-3 0,1-2-1 15,0 2-1-15,4-2 3 0,-2-2 7 0,0-3 4 0,1 1 4 16,-1-1 2-16,1-2 2 0,1-3 4 0,2-1 2 0,-2-2 4 0,2-1 7 16,0-3 10-16,-3 0 9 0,4-2 10 0,-2-3 10 0,-1-2 7 0,0-1 6 15,0-1 4-15,-2 0 3 0,3-5 0 0,-5 0 1 0,-1-1-1 16,-2 0-2-16,0-6 1 0,-1 5-2 0,-4-4-4 0,-1 1-9 0,0 1-10 16,-4 0-13-16,-2 1-18 0,-3 1-22 0,-3 1-25 0,-4 3-25 15,-3 1-36-15,0 3-37 0,-7 4-47 0,-2 3-53 0,-7 1-114 0,-1 4-148 16,-3 4-96-16,-2 1-69 0,-3 3-34 0,-2 4-14 0,0 2 2 0</inkml:trace>
  <inkml:trace contextRef="#ctx0" brushRef="#br0" timeOffset="54799.2473">18250 4974 247 0,'6'-9'557'0,"0"0"-5"0,1 1-12 16,-4 0-84-16,0 1-121 0,2 2-64 0,-2-2-38 0,0 2-21 16,-1 2-15-16,1-1-12 0,-2-1-8 0,-1 2-12 0,2 2-10 0,-2 0-14 15,0-2-15-15,0 3-13 0,0 0-17 0,0 0-14 0,0 0-14 16,-2 0-14-16,1 3-11 0,-4-2-10 0,2 2-7 0,-2 0-7 0,0 2-4 15,-1 2-4-15,-3 3-3 0,-1 0-2 0,-1 2-4 0,-3 3-1 16,1 1 0-16,-2 3-1 0,0-1 0 0,0 4 0 0,-2 1-1 16,0 2 0-16,1-2-2 0,2 2-2 0,1 2-2 0,0-2-2 15,1 0-2-15,4 2-3 0,-1-2-4 0,4 1-6 0,0-2-6 0,2-1-5 16,3 0-2-16,0-2-2 0,2 0 1 0,1-3 1 0,0 2-1 0,5-4-1 16,-2-1 1-16,2-2-1 0,4 1-2 0,-2-4 1 0,1-3-3 15,2 2 4-15,1-6 3 0,2 1 0 0,-2-4 0 0,5 0 1 0,-3-4 2 16,1 1 2-16,-1-6 1 0,2 2 3 0,-2-1 3 0,-2-3 2 15,-2 0 4-15,-1-2 4 0,0 0 5 0,-2 1 5 0,-5-3 10 0,2 2 6 16,-4 0 7-16,-2 0 3 0,-2-1 0 0,1 2 1 0,-7 0-2 16,3 1-1-16,-3 2 0 0,-1 0-2 0,-4 2-3 0,4 1-1 15,-4 2-3-15,2-1-3 0,-2 3-5 0,2 2-6 0,0 0-6 0,-3 4-8 16,5-1-8-16,-1 1-12 0,-1 4-15 0,3-1-17 0,2 2-21 16,1 0-23-16,0 2-24 0,3 1-28 0,2 0-31 0,2 1-37 0,3-1-42 15,1-1-52-15,2 2-59 0,5-1-67 0,0-2-70 0,2-3-32 16,4 3-10-16</inkml:trace>
  <inkml:trace contextRef="#ctx0" brushRef="#br0" timeOffset="55113.2295">18643 5288 321 0,'4'-12'619'0,"-3"1"14"0,2 0-32 16,-3 0-56-16,-3 3-98 0,2-2-117 0,-3 3-73 0,1 0-52 16,0 0-34-16,-2 2-28 0,0 0-21 0,-2 1-21 0,0 2-19 15,-1 0-19-15,0 2-17 0,-1 4-16 0,0-1-14 0,0 0-9 0,-3 4-9 16,2 1-6-16,-1 1-3 0,1 0-3 0,0 2-1 0,0 2-1 15,1 0-1-15,3 0-1 0,-1 3-5 0,2-3-4 0,1 2-3 0,-2 2-3 16,4-3 0-16,0 2-2 0,2-1-1 0,2-2-2 0,0 0-2 16,4 1-1-16,-3-1-4 0,2-1-3 0,1-2-1 0,1-2-4 0,2 0 1 15,-1 0 3-15,1-2 0 0,4-3 1 0,-4 0 1 0,3-3 2 16,0 0 3-16,-1 0 4 0,0-5 4 0,2 0 5 0,0-2 4 0,-3 0 6 16,2-2 7-16,-3-1 6 0,4-2 7 0,-5-1 6 0,-2 0 4 15,1-1 4-15,-2 0-1 0,-1-2 1 0,-1-1-2 0,0-1 0 16,-3 2-3-16,-2-1-2 0,-1-2-5 0,2 0-4 0,-4 2-9 0,1-1-11 15,-3 1-13-15,2 3-15 0,-3-1-15 0,2 1-18 0,-3 1-21 16,1 2-23-16,0 1-30 0,-2 2-31 0,2 1-44 0,2 1-48 0,-2 0-69 16,0 3-78-16,4 0-43 0,0 1-24 0,1-1-13 0</inkml:trace>
  <inkml:trace contextRef="#ctx0" brushRef="#br0" timeOffset="55513.3192">18752 4684 181 0,'-9'-25'548'0,"-2"1"7"0,-2 2-53 0,-3-1-87 0,-4 1-89 16,1 4-88-16,-5-1-49 0,-3 1-28 0,-1 2-22 0,-4 1-14 0,1 3-14 16,-4 0-12-16,-2 0-10 0,-3 4-10 0,0 1-9 0,-1 2-8 15,-2 2-7-15,2 3-7 0,-2 0-5 0,1 3-7 0,0 3-5 16,0 2-5-16,-1 2-5 0,4 6-5 0,-4 0-2 0,4 5-3 0,-1 1-1 16,3 6-2-16,0 3-1 0,4 5-1 0,-1 3-2 0,4 5 1 15,2 3-1-15,3 3-1 0,2 5-1 0,1 1-4 0,5 4 4 0,3 1 2 16,0 4 1-16,6 1-2 0,1 0-2 0,2 1-5 0,7 0-3 15,3 1-2-15,1 0-1 0,6-6 0 0,1 3-2 0,6-4 0 0,2-3-3 16,6-4-2-16,1-2-6 0,4-3-10 0,3-6-8 0,4-4-10 16,2-3-5-16,2-6-5 0,4-5-7 0,2-2-5 0,0-8-7 0,3-1-7 15,0-7-6-15,1-2 0 0,1-7 0 0,-1-3 2 0,1-4 7 16,-2-3 12-16,0-4 15 0,0-4 18 0,-4-3 18 0,-1-1 22 16,-1-4 20-16,-2-4 18 0,-1 1 16 0,-2-4 15 0,-3-2 13 0,-5-1 14 15,1-3 9-15,-3-2 10 0,-2-1 5 0,-3-2 5 0,-2-2 0 0,-5-1-2 16,0-1-3-16,-2-1-1 0,-5-1-6 0,-3 1-1 0,-2-3-5 15,-2 1-4-15,-3 3-6 0,-4-2-8 0,-3 1-9 0,-3 1-10 0,-4 3-9 16,-2 2-9-16,-2 1-15 0,-4 5-14 0,-4 0-23 0,0 5-25 16,-4 3-26-16,-4 1-31 0,-4 4-36 0,-2 5-42 0,-2 2-50 15,-5 2-58-15,-1 4-115 0,-5 6-146 0,-1 0-82 0,-2 6-49 0,1 2-20 16,-4 3-8-16,2 4 4 0</inkml:trace>
  <inkml:trace contextRef="#ctx0" brushRef="#br0" timeOffset="56213.2165">18161 6307 211 0,'-3'-3'573'0,"2"-1"9"0,1-1 9 16,-2 2-87-16,0-1-136 0,2 1-86 0,0-2-60 0,0 0-36 15,0 1-23-15,0 1-13 0,0-2-7 0,0 3-7 0,0-3-6 0,0 2-11 16,0 1-12-16,0 0-11 0,0-1-13 0,0 3-12 0,0 0-13 16,-1-2-12-16,1 2-13 0,0 0-11 0,-2 2-9 0,-1-2-10 0,0 3-6 15,-1-1-5-15,-3 3-2 0,1 2-3 0,-6 1 1 0,2 4 0 16,-5 2-2-16,0 0 2 0,-3 6-1 0,-3 2 3 0,-2 1 2 0,0 2 4 16,-4 4 3-16,-1 2 3 0,0 3 4 0,-2 0 3 0,0 2 2 0,-2 3-3 15,-1 2-7-15,-1-1-12 0,0 3-13 0,-1 3-18 0,0-3-22 16,-1 5-27-16,1 0-29 0,0-1-44 0,0 1-50 0,1-2-92 15,1 0-112-15,1 0-91 0,2-4-84 0,0-3-42 0,2-3-18 16,2-2-4-16</inkml:trace>
  <inkml:trace contextRef="#ctx0" brushRef="#br0" timeOffset="56695.8863">16982 7540 150 0,'3'-12'631'0,"-1"2"13"0,-1-1 12 0,-1 1-35 0,2 1-61 0,-2 2-112 16,0-3-138-16,0 4-79 0,0-1-51 0,0 3-32 0,0 2-22 16,0-1-15-16,0 0-16 0,0 0-18 0,0 3-21 0,0 0-20 15,0 0-18-15,-2 1-15 0,1 1-13 0,-1 2-9 0,-2 0-8 0,0 3-3 16,1 0-3-16,-2 3 2 0,2 0 0 0,-2 2 4 0,1 1 5 16,-2 2 4-16,2 0 4 0,0 0 3 0,0 2 1 0,1-1 0 15,0 1 0-15,1-1-2 0,1 0-1 0,1-2-1 0,0 1 0 0,1-1-1 16,1-1 2-16,1 1-1 0,0-4 2 0,1 2 2 0,0-3 2 15,1-1 3-15,1-1 3 0,2 1 4 0,0-3 5 0,0 0 3 0,1-1 3 16,-1-1 2-16,4-2 3 0,-2 2 1 0,0-3 1 0,1 1 0 16,2-1-1-16,-4 0-1 0,1 0-2 0,1 0-4 0,-2 0-3 0,-1 0-4 15,1 0-4-15,-4 0-5 0,0 0-2 0,0 0-3 0,-2 0-3 16,-1 2-1-16,-1-2-2 0,-1 2 2 0,-1-2-1 0,-1 5 0 16,-1-5-2-16,-2 5-7 0,-1-1-7 0,-2 0-13 0,-1 3-15 0,-4-1-22 15,-1 0-25-15,-1 0-25 0,-2 2-30 0,1 0-36 0,-3 0-41 16,3-2-60-16,-3 1-68 0,1-1-71 0,2-1-72 0,-2-3-37 0,4 0-21 15,0-4-7-15</inkml:trace>
  <inkml:trace contextRef="#ctx0" brushRef="#br0" timeOffset="57096.6811">16982 7529 573 0,'8'-7'601'0,"-2"0"9"0,2-1-5 0,0 1-12 0,0 2-108 15,0-2-157-15,0 1-94 0,3 2-62 0,-2-3-39 0,3 2-29 16,0 3-20-16,-1-4-14 0,5 4-15 0,-2-1-15 0,-1 2-10 15,4 1-12-15,0-2-9 0,-1 2-6 0,2 2-5 0,-4-1-4 0,3 0-2 16,-1 3-1-16,-2-1-1 0,1 1-2 0,-3 1-1 0,1 0-1 16,-2 2-2-16,1-1-2 0,-3 1-1 0,-3 1-1 0,0-1-1 15,0 2 1-15,-1 0 1 0,-3-1 1 0,-1 2 3 0,-2 1 6 0,-1-1 6 16,-3 1 6-16,-1 1 4 0,0 0 3 0,0-3 4 0,-3 4 4 16,0 1 2-16,0-2 3 0,-1 1 0 0,2 1 2 0,-3-2 0 0,3 2-2 15,0-2-2-15,-1 1-5 0,3 0-2 0,-1-1-3 0,2 0-2 16,2 1-3-16,-2-3-2 0,3 2-1 0,0-2-2 0,2 1 0 0,2-1 0 15,0-1-2-15,3 0-1 0,-2-1-2 0,4 0-3 0,-1-1-3 16,3-1-3-16,1-2-4 0,1 1-3 0,0-2-4 0,2-2-2 0,-2-1-4 16,5-1-3-16,-3-2-2 0,1-2 0 0,0 1 2 0,0-2 1 15,-1-1 4-15,1-1 3 0,-3-3 4 0,0 1 3 0,2-1 4 16,-5-1 4-16,-2 0 5 0,1-1 5 0,-2-2 4 0,-3 0 4 0,0 0 2 16,-4 0 1-16,0-2 0 0,-2 1-2 0,-1-1-2 0,-1 2 0 15,-4-3-1-15,2 4-2 0,-3-3-1 0,0 2-8 0,1 1-7 16,-2-1-11-16,1 2-12 0,0 1-14 0,2 0-18 0,-3 1-17 0,3 2-18 15,3 0-22-15,1 2-20 0,0 0-29 0,3 2-33 0,1-2-43 16,2 2-49-16,1-2-54 0,3 2-55 0,1 0-55 0,2-1-52 0,2-1-25 16,2 1-8-16</inkml:trace>
  <inkml:trace contextRef="#ctx0" brushRef="#br0" timeOffset="57462.964">17543 7171 120 0,'-14'-12'594'0,"1"2"11"16,-4-1-14-16,-4-1-30 0,-1 3-100 0,-3 0-132 0,-2 1-77 0,-1 3-46 15,-4-2-28-15,-3 5-21 0,2-1-13 0,-5 1-9 0,0 4-9 16,-3 1-9-16,-2 1-10 0,-1 2-11 0,1 5-12 0,1-1-12 0,-4 5-11 16,1 3-12-16,2 2-8 0,0 2-11 0,-1 5-9 0,4 2-8 15,0 2-8-15,3 3-7 0,4 4-6 0,-1 2-5 0,6 2-2 16,4 3 3-16,0 4 1 0,7 0 3 0,2 3-1 0,3 3-3 0,6 0 0 16,3 2-3-16,4 1 2 0,4 0 3 0,3 2 1 0,8-2 1 0,2-2 0 15,6-2-1-15,3-2-8 0,5-3-9 0,5-3-10 0,3-2-10 16,3-8-3-16,4-2-2 0,1-6 2 0,2-3 0 0,2-6-1 0,-1-4-4 15,1-6-7-15,0-4-6 0,-1-5-3 0,-2-5-2 0,-2-3 2 16,-1-5 5-16,1-5 6 0,-4-3 7 0,1-5 10 0,-4-2 7 0,0-4 8 16,-4-3 5-16,-2-2 5 0,-2-3 5 0,-3-2 6 0,-5-1 11 15,-1-4 8-15,-2-1 8 0,-7-3 6 0,0 1 4 0,-6-4 5 16,-1 0 2-16,-4 0 1 0,-5-1-2 0,-1-2-2 0,-5 2-2 0,-3-1 1 16,-7 2 0-16,0 0-3 0,-5 3-2 0,-2 4-5 0,-5 1-3 15,-2 5-7-15,-3 3-5 0,-2 6-16 0,-3 4-18 0,1 5-25 0,-4 5-28 16,2 4-31-16,-2 8-36 0,-1 6-42 0,3 3-44 0,0 6-93 15,1 6-116-15,4 4-79 0,-1 5-59 0,4 4-31 0,2 3-15 16</inkml:trace>
  <inkml:trace contextRef="#ctx0" brushRef="#br0" timeOffset="57746.127">16659 8506 327 0,'-3'-10'611'0,"0"-1"5"15,-1 1 4-15,1 0 3 0,-2 3-124 0,2 2-190 0,-2-2-110 16,1 4-68-16,0 0-42 0,-2 2-26 0,1 1-14 0,0 2-7 16,-3 1-4-16,2 6-2 0,-3-2-3 0,0 5-6 0,-2 3-4 0,-3 1-1 15,1 2-2-15,-4 6 0 0,1 0 3 0,-3 3 0 0,-3 4 2 16,0 1-1-16,-3 4 3 0,-1 0 4 0,-4 3 2 0,0 0 1 0,0 5-1 15,-3-1 2-15,-2 2-4 0,0 2-8 0,2-1-8 0,-4 2-11 16,0 1-18-16,2-2-22 0,0 0-31 0,4-1-34 0,-1-1-49 16,2-1-54-16,5-3-116 0,-2-2-142 0,5-4-91 0,1-4-63 0,3 1-31 15,-1-6-12-15,4-5-4 0</inkml:trace>
  <inkml:trace contextRef="#ctx0" brushRef="#br0" timeOffset="58346.6429">15816 9706 335 0,'0'-7'566'0,"0"-1"0"0,0 2-7 0,0 2-88 0,0-2-129 0,0 3-75 16,0-1-49-16,-2 1-27 0,2-1-16 0,0 3-11 0,-2-3-9 0,2 4-11 15,0 0-12-15,0 0-14 0,0 0-17 0,0 0-14 0,0 0-16 16,0 0-14-16,0 0-13 0,-1 2-8 0,-3 1-8 0,3 1-4 16,-2 1-3-16,-2 2-3 0,2-1-2 0,0 4-2 0,-2 0-1 0,2 2-1 15,-2 4 0-15,0-2 1 0,-1 3-1 0,3 1 1 0,-2 1-1 16,0 0-1-16,2 3-1 0,2-1-3 0,-1 1-4 0,0 1-1 0,2-3-6 16,0 3-1-16,2 0-2 0,0-2-3 0,1-2-4 0,0 0-2 15,0 0-2-15,4-3-1 0,-1-1 0 0,0-2-1 0,1-1-1 0,1 0-4 16,-1-5-4-16,4-1-7 0,-1-2-7 0,1-2-2 0,0-2-2 15,0-2 0-15,3-3 5 0,-3-3 2 0,3-3 4 0,-1-1 3 0,-1 0 1 16,0-1 3-16,-1-1 1 0,1-6 9 0,-4 4 11 0,0-2 14 16,1 0 18-16,-4 2 15 0,2-3 17 0,-4 3 11 0,0 1 14 15,1 3 12-15,-4-3 12 0,1 3 6 0,-1 3 5 0,0 0 0 0,0 2-1 16,0 0-6-16,0 3-10 0,0 1-11 0,0 0-12 0,-1 0-12 16,1 3-13-16,0 2-15 0,-2 1-12 0,0 1-14 0,2 2-14 0,-1 3-7 15,-1 0-6-15,2 3-5 0,-2 2-3 0,1 1-8 0,-1 1-9 16,2 2-15-16,-1 1-12 0,-1 1-19 0,0 1-20 0,2 1-26 15,-1 3-29-15,-2-3-34 0,3 2-37 0,0 0-43 0,0-1-44 0,0-1-71 16,3 0-83-16,-2-2-66 0,4-2-58 0,-2-2-27 0,1-2-8 16,1-4 6-16</inkml:trace>
  <inkml:trace contextRef="#ctx0" brushRef="#br0" timeOffset="58646.1326">16222 9876 399 0,'-3'-11'660'0,"0"1"7"0,-2 1 6 0,-2 0-47 15,2 2-73-15,0 0-115 0,-2 2-139 0,1 2-89 0,-1 1-62 0,2 2-41 16,-4 2-29-16,4 1-20 0,-1 1-15 0,1 2-15 0,0 1-15 16,1 4-8-16,-1-1-9 0,0 3-2 0,2 1-3 0,-2 3-2 15,2-1 0-15,2 2-5 0,-1 1-4 0,0 3-3 0,1-3-2 0,1 2-4 16,0-1-5-16,0 1-6 0,1-1-5 0,-1-2-3 0,4 1-5 16,-3-1-2-16,2-3-2 0,1-2-2 0,-1 1 1 0,0-4 4 0,0 0 5 15,2-3 3-15,-1-1 1 0,0-2 4 0,0-4 3 0,1 0 6 16,0 0 4-16,0-7 4 0,2 1 5 0,-2-3 4 0,0-1 4 0,0-2 3 15,0 1 3-15,0-3 0 0,-1-2 2 0,-1-1-2 0,-1 0-3 16,-1 0-3-16,-1-1-6 0,-1 0-5 0,-1-2-9 0,-1 1-9 16,-1 1-12-16,-1-3-14 0,0 2-16 0,0 2-19 0,-1-1-17 0,-1-2-18 15,0 3-18-15,0-1-20 0,1 2-20 0,-1 1-23 0,3 1-24 16,-4-2-22-16,2 2-23 0,-1 1-16 0,2 2-18 0,2-1-13 0,-3-2-11 16,3 4-4-16</inkml:trace>
  <inkml:trace contextRef="#ctx0" brushRef="#br0" timeOffset="59013.1721">16079 9533 338 0,'-5'-15'385'15,"1"-4"2"-15,-1 1-11 0,-1 0-25 0,0 0-35 0,-3 1-32 16,0-2-30-16,1 1-26 0,-1-1-21 0,-2 3-17 0,1-1-14 0,-1 2-14 16,-1-2-12-16,0 3-10 0,-1 2-14 0,0 0-13 0,0 4-12 15,-3-2-14-15,-1 5-10 0,3 0-13 0,-4 1-11 0,-1 2-10 0,0 2-9 16,0 3-7-16,-3 3-5 0,0 1-4 0,0 3-4 0,0 3 0 16,-2 6-1-16,0 1 2 0,1 3 0 0,0 4 0 0,1 4 2 15,0 3-1-15,5 4-2 0,-4 2-2 0,4 3-1 0,1 1-2 0,2 4-2 16,3 5 0-16,1 0 2 0,3-1 2 0,2 5 1 0,2 0 3 0,3 3 2 15,1 0-1-15,4 1-2 0,3 1-5 0,0 0-5 0,3-2-8 16,4 0-4-16,0-2-3 0,2-3-5 0,4-1-8 0,1-4-11 16,3-4-9-16,0-4-10 0,2-5-10 0,2-6-11 0,1-4-8 0,0-6-8 15,1-4-6-15,1-7-2 0,1-3-4 0,0-7-5 0,-1-5-1 16,1-7 1-16,0-2 4 0,-1-4 7 0,1-8 11 0,-3 0 14 0,0-6 14 16,0-4 15-16,-3 0 13 0,0-4 15 0,-3-3 16 0,-1-3 17 15,-2-2 18-15,0 0 18 0,-7-3 14 0,0-1 13 0,-3-2 10 0,-3-1 8 16,-2-2 4-16,-4 1-1 0,-4 0 2 0,-1-2 0 0,-5 0 0 15,-3 2-2-15,-3 1-4 0,-2-1-7 0,-6 3-8 0,1 2-8 16,-4 3-9-16,-2 4-7 0,-3 1-11 0,-1 4-11 0,-3 5-18 0,-1 3-22 16,0 3-26-16,-4 6-29 0,1 4-35 0,0 3-39 0,-1 6-46 15,1 4-50-15,0 5-112 0,0 5-143 0,-3 4-88 0,3 6-58 16,-2 3-29-16,1 4-15 0,5 3 0 0</inkml:trace>
  <inkml:trace contextRef="#ctx0" brushRef="#br0" timeOffset="59429.9385">15755 10789 610 0,'7'-13'641'0,"-1"5"11"0,-1-1-6 16,-2 2-16-16,0 1-112 0,-1 0-155 0,-1 1-94 0,-1 0-62 0,0 3-39 15,0 1-28-15,0 1-19 0,0 0-14 0,-3 1-12 16,0 1-12-16,-2 3-11 0,-4 4-11 0,-1 0-10 0,1 3-8 0,-7 3-7 16,0 5-7-16,-3 2-4 0,-3 4-3 0,-1 1-4 0,-3 4-4 0,-1 3 1 15,-3 6 1-15,-2-2-1 0,2 6 0 0,-3 1-5 0,-3 1-4 0,1 6-11 16,2-2-8-16,-2 3-14 0,0 1-18 0,2 3-22 0,0 0-23 16,1 0-28-16,2 2-29 0,0-1-39 0,2 2-39 0,1-6-56 15,3-2-63-15,1 1-103 0,4-4-121 0,0-6-68 0,4-1-39 0,1-6-10 16,3-3 5-16</inkml:trace>
  <inkml:trace contextRef="#ctx0" brushRef="#br0" timeOffset="59928.6232">14865 12133 613 0,'4'-10'669'0,"0"3"18"0,1-3 13 15,-1 2 10-15,0 0-107 0,2-2-164 0,-1 2-105 0,0 0-75 0,0-1-50 16,0 2-34-16,1-2-22 0,1 1-16 0,0 2-15 0,-1 0-13 16,-1 0-19-16,3 3-22 0,-2-2-22 0,2 0-21 0,0 2-17 15,-1 2-17-15,0-2-8 0,1 3-6 0,-1 0-3 0,-1 0-2 0,2 3 0 16,-2-1-1-16,0 3 0 0,-1 0 0 0,2 0 2 0,-1 1 2 15,-2 2 1-15,1 1 0 0,-2 0 2 0,-1 1 0 0,-2 3 0 16,2-1 1-16,-2 2-1 0,-2 0 1 0,0 1 1 0,-1 1-1 0,0 0 1 16,-2-1 1-16,2-1-1 0,-3 0 1 0,3-1-2 0,-2 1 0 15,2-2-2-15,0-3 0 0,1 1-2 0,0-1 0 0,1-1-1 16,-1-2 1-16,2-1-1 0,2 2 0 0,-1-2-1 0,3-1-2 0,0-1-4 16,1-1-3-16,0 3-3 0,4-3-3 0,-1-1-1 0,2 1 2 0,1 0 0 15,0-2 2-15,0 1-1 0,1 1 0 0,0-2-1 0,0 1 1 16,-1-1 0-16,1 1 3 0,-3 0 2 0,0 1 3 0,-1 0 3 15,0 1 4-15,-2-2 5 0,-1 2 3 0,0 0 2 0,-2 1 4 0,0 0 4 16,-3-1 4-16,0 4 4 0,-1-1 2 0,-2 1 4 0,-1 0 2 0,-2 1 4 16,-2-1 5-16,-1 0 3 0,-1 1 2 0,-1-1 2 0,0 1 2 15,0-2 0-15,-1 4 0 0,0-3-4 0,1 0-9 0,-1-2-9 0,0 0-14 16,2-2-17-16,0 1-19 0,0-4-26 0,2 0-29 0,-1-2-34 16,4-1-34-16,1-4-43 0,0 2-49 0,4-4-61 0,0-2-69 15,4 1-76-15,0-4-78 0,4 0-40 0,2-2-23 0,-1-1 0 0</inkml:trace>
  <inkml:trace contextRef="#ctx0" brushRef="#br0" timeOffset="60196.4863">15324 12114 238 0,'0'0'567'0,"-2"0"9"15,-1 1-7-15,-3 0-15 0,1 4-102 0,0-3-146 0,-1 5-91 0,0 1-65 16,-3 0-39-16,-1-1-26 0,2 2-13 0,0 1-7 0,-1 1-9 16,2 1-7-16,-1-1-8 0,2 4-10 0,0-1-9 0,1-3-9 15,3 2-5-15,-1 1-6 0,3-1-3 0,0-1-1 0,0 0 1 16,3-1 0-16,-1-1 2 0,3 0 0 0,1-3 1 0,0 0 2 0,2-1-1 15,0 1 0-15,3-4 0 0,-1-3-3 0,3 0-3 0,-1 0-1 0,1-3-4 16,2-2-2-16,-2-2-3 0,3-1-1 0,-2 0-2 0,2-2 0 16,-2 0-1-16,2-5-2 0,-3 3-1 0,0-5 0 0,-3 5-2 15,1-4 0-15,-1 1-1 0,-2-2 1 0,-4-1-1 0,0 3 1 0,-1-1-2 16,-2-1-3-16,-1 0-3 0,-3 0-6 0,0 3-7 0,-2-1-5 16,0-1-11-16,-4 0-9 0,3 2-14 0,-4 3-15 0,2 0-18 15,-1 2-19-15,-1-3-23 0,2 3-27 0,-4 1-28 0,4 0-34 0,-2 1-38 16,1 2-44-16,1-1-46 0,0-1-49 0,2 3-24 0,-2-3-12 15</inkml:trace>
  <inkml:trace contextRef="#ctx0" brushRef="#br0" timeOffset="60579.8419">15324 11578 421 0,'-8'-15'519'0,"-1"2"-40"0,-1-1-64 16,0 1-69-16,-2 4-73 0,-1 0-43 0,-1 0-29 0,1 1-20 0,-2 5-14 15,0-4-10-15,-2 4-6 0,1 0-7 0,-1 3-9 0,-1 1-7 16,-1 2-6-16,-2 1-5 0,1 4-6 0,-2 2-1 0,-3 1 1 15,0 3-1-15,-2 3-1 0,1 3-1 0,-2 1-1 0,-1 4-1 16,-1 4-3-16,0 1-4 0,-1 3-6 0,-1 3-6 0,2 2-6 0,0 2-8 16,0 3-8-16,3 0-8 0,0 5-12 0,4-1-8 0,2 1-7 0,2 3-5 15,2 0-3-15,6-1-2 0,1 3-5 0,4-1 0 0,1 1 0 0,5 1-3 16,5-4-2-16,4 1-2 0,1-1-1 0,3-1-2 16,6-3 0-16,-1-2-4 0,6-5-7 0,0-1-7 0,6-5-12 0,0-1-12 15,3-8-11-15,2-4-14 0,3-3-14 0,0-3-9 0,2-6-7 0,0-7-7 16,0-2-6-16,1-6-4 0,3-3-1 0,-1-4 0 0,1-5 4 15,-1-3 5-15,0-3 8 0,1-3 8 0,-3-4 9 0,1-5 14 16,-2 3 17-16,-2-7 13 0,-1 2 11 0,-4-7 11 0,0 3 11 0,-6-5 8 16,-3-1 5-16,-2-2 6 0,-4-1 5 0,-3-1 5 0,-6-3 6 15,0 2 5-15,-7-1 5 0,-2 1 0 0,-3 1-2 0,-5 1-4 0,-3 2-2 16,-4 4-6-16,-1 1-4 0,-5 4-4 0,-1 4-5 0,-4 3-5 16,-2 2-9-16,0 6-10 0,-4 2-15 0,0 5-14 0,-1 4-20 0,0 4-21 15,-1 7-23-15,-1 2-26 0,0 4-29 0,2 5-36 0,-2 4-39 16,1 5-65-16,1 6-81 0,2 1-83 0,1 4-84 0,0 5-43 15,1 2-23-15,1 4-6 0</inkml:trace>
  <inkml:trace contextRef="#ctx0" brushRef="#br0" timeOffset="60862.78">14897 12655 346 0,'0'-14'618'0,"-2"3"5"0,2 1 0 0,-1-1-3 0,-1 3-109 16,1 3-161-16,-2-2-104 0,1 4-74 0,-1 0-45 0,2 3-31 15,-3 3-17-15,-1 0-7 0,-1 4-5 0,1 2 0 0,-4 6-2 16,1-1 0-16,-2 3 1 0,-4 7 2 0,2-1 4 0,-4 5 7 0,0 5 3 16,-3 1 3-16,0 3 1 0,-3 3-1 0,-2 2-4 0,-1 1-3 15,-3 4-7-15,-1 1-7 0,-2 0-8 0,-3 2-7 0,1 3-7 16,-2 0-1-16,0-1-14 0,1 4-18 0,-4-4-23 0,3 0-24 0,0 2-26 15,2-3-28-15,1-2-31 0,1 1-33 0,2-6-40 0,1 0-41 0,4-4-83 16,2-2-101-16,1-3-105 0,3-6-108 0,3-5-50 0,1-2-20 16,1-6 0-16,4-3 9 0</inkml:trace>
  <inkml:trace contextRef="#ctx0" brushRef="#br0" timeOffset="61679.7778">13778 14021 211 0,'-6'4'637'0,"-2"-3"-2"0,3 1 3 0,2 0 7 0,1-2-75 16,1-2-115-16,1 2-118 0,1-2-118 0,1-1-72 0,4 1-48 15,4-5-25-15,-4 2-11 0,5 0-5 0,2-1-3 0,1-2-2 16,2 2-1-16,0-1-5 0,2 1-10 0,0 0-9 0,3-1-9 0,-3 4-8 15,-2-1-5-15,3 1-4 0,-3 1-4 0,1 2-2 0,-2 0 0 16,-1 0-1-16,-3 2 1 0,1 3-1 0,-4 0 2 0,-1 4 1 16,-2-1 1-16,-2 1 2 0,-3 5 0 0,0-1 1 0,-2 4 0 0,-1 2 3 15,-3-1 1-15,-2 3 0 0,-3 1 2 0,-2 1 1 0,2 2 2 16,-3-1 2-16,-1 1 0 0,0-1 3 0,0-2 3 0,0 2 4 0,0-4 3 16,1-1 1-16,1 0 1 0,1 0 0 0,3-5 0 0,0 0-2 15,3-3-1-15,-3 1-4 0,6-3-1 0,-1-1-1 0,4-3 0 0,0 0 1 16,2-2-2-16,1-2-4 0,6 1-6 0,-1-2-11 0,2-2-12 15,1-1-11-15,7 0-13 0,-1 0-12 0,0-4-10 0,5-1-11 0,2-1-12 16,1-1-15-16,-1 1-15 0,2-3-15 0,-1-2-17 0,0 3-11 16,0-4-8-16,-1 1 1 0,0-1 6 0,-2 0 13 0,0-1 12 0,-3 1 18 15,0-1 17-15,-5 1 23 0,2 0 28 0,-3 1 28 0,-3-1 31 16,-1 1 31-16,-3 0 31 0,-3 2 30 0,0 0 30 0,-1 2 22 16,-2 0 20-16,0 2 13 0,-2-1 10 0,-1 1 3 0,0 1 1 0,0 1-9 15,0 1-9-15,-4 2-16 0,2 0-16 0,-1 0-17 0,0 3-18 0,-1 0-17 16,1 0-18-16,0 3-15 0,-2 0-14 0,3 1-14 0,0 3-10 15,-1 1-9-15,1 0-5 0,-1 3-4 0,3-1-4 0,0 2-2 16,1-1-4-16,1 1-3 0,1 1-5 0,0-1-3 0,1 1-5 0,1 1-10 16,1-2-10-16,0 0-11 0,5 1-12 0,-3-2-12 0,1-1-11 15,1 2-10-15,-1-4-9 0,3 0-8 0,-1-1-6 0,0-2-5 16,1 1-4-16,1-3 0 0,-2-3-2 0,4 0 2 0,-4-2 6 0,2-2 10 16,-2-1 8-16,3-1 12 0,-2-3 12 0,-1 1 10 0,0-4 9 15,-2-1 7-15,-1-1 9 0,0-2 6 0,-2 1 8 0,-1-2 5 16,0 0 8-16,-2 2 5 0,-2-2 5 0,0 3 4 0,-1-1 2 0,-2-1 0 15,2 3 0-15,-2 1-1 0,2 0-1 0,-3 2-4 0,3 1-5 0,-2-1-10 16,2 3-11-16,-2-1-17 0,3 4-18 0,1-2-20 0,-1 3-21 16,2-2-18-16,2 2-20 0,-1 2-18 0,1-1-19 0,3 1-23 15,-2-1-25-15,3 2-25 0,0-1-26 0,2 1-14 0,0-3-8 16,1 1 8-16,1-1 16 0,-2 1 30 0,4-1 35 0,-2-2 39 0,3-2 38 16,-2 3 41-16,0-4 40 0,0 1 44 0,3 0 47 0,-4-2 51 15,0 1 54-15,0 1 48 0,-2-1 49 0,0 3 33 0,-3-4 28 0,1 4 9 16,-1 0 3-16,-2 0-5 0,0 1-9 0,-1 1-15 0,1 1-18 15,-1 1-17-15,-1 1-19 0,-1 0-13 0,0 1-10 0,2 3-14 0,0-1-14 16,-1 2-18-16,-1 2-19 0,0 2-17 0,2 0-17 0,-2 1-12 16,1 4-9-16,-1 0-5 0,0 3-3 0,3 2-2 0,-3-2 1 0,2 4-9 15,-1 1-14-15,1 0-18 0,0-1-21 0,-1 2-23 0,2 1-20 16,-1 1-20-16,-2-2-23 0,2 2-23 0,-1-2-26 0,-1 0-29 16,0 1-31-16,0-3-35 0,0 2-34 0,0-4-45 0,0 0-49 15,0-3-70-15,2-1-80 0,-1-3-58 0,-1-2-49 0,2-3-17 0,-2 0-7 16,0-7 11-16</inkml:trace>
  <inkml:trace contextRef="#ctx0" brushRef="#br0" timeOffset="62080.2028">14478 13623 342 0,'-27'-14'560'0,"-3"2"2"0,2 2 0 0,-4 1-93 15,2 2-136-15,-1 2-83 0,-1 3-57 0,-1 1-38 0,0 2-26 0,1 1-19 16,-1 5-13-16,-1 0-9 0,0 5-3 0,3-2-5 0,-3 3-4 15,1 2-2-15,1 5-2 0,-1 1-1 0,2 1 0 0,0 6 1 0,1 1 2 16,0 1 3-16,0 5-1 0,5 1 2 0,-2 5 1 0,5 0-3 16,-2 3-3-16,6 4-4 0,1 0-7 0,2 1-7 0,4 4-8 15,3-1-8-15,0 1-11 0,6 0-5 0,4 2-4 0,1-2-4 0,6 1-7 16,1-1-6-16,3-2-7 0,4 0-10 0,5-1-9 0,-1-4-6 0,7 0-6 16,2-4-7-16,0-1-6 0,6-7-8 0,2 2-6 0,1-8-12 15,2-1-17-15,1-5-13 0,3-4-11 0,0-4-9 0,3-5-7 0,-1-6-4 16,4-6-2-16,0-1 1 0,-1-7 1 0,3-3 5 0,-2-5 8 15,1-5 10-15,0-5 12 0,-1-3 14 0,0-2 16 0,-1-4 14 0,-4-3 13 16,-2-1 13-16,-1-5 10 0,-5-2 12 0,-2-2 12 0,-3-2 7 16,-3-2 6-16,-7-1 6 0,-1-3 5 0,-5-1 6 0,-6-1 5 15,-4 1 7-15,-4 0 7 0,-5-1 7 0,-4 3 9 0,-4-1 9 0,-5 4 11 16,-5 2 6-16,-5 3 3 0,-3 3 2 0,-5 4 0 0,-2 3-2 0,-6 5-5 16,0 2-6-16,-5 6-11 0,0 4-11 0,-3 1-12 15,-2 5-20-15,1 6-23 0,-2 2-33 0,1 3-34 0,-1 3-41 0,0 4-42 16,0 3-42-16,4 2-45 0,-1 4-104 0,3 2-134 0,2 4-82 15,1 1-54-15,2 2-25 0,0 0-10 0</inkml:trace>
  <inkml:trace contextRef="#ctx0" brushRef="#br0" timeOffset="62779.7495">14802 14083 184 0,'0'-2'293'0,"-2"0"-70"0,2-1-72 16,-4 1-54-16,3 1-44 0,-1-1-35 0,0 1-31 0,2 1-28 16,0 0-32-16,-6 0-39 0,3 1-41 0,0 1-53 0,-2-2-58 15</inkml:trace>
  <inkml:trace contextRef="#ctx0" brushRef="#br0" timeOffset="64013.3616">14548 13967 87 0,'3'-7'324'0,"-1"2"-77"0,-1-2-71 16,2 0-65-16,0 0-37 0,-1 2-19 0,0-1-12 0,1-1-8 0,-2 3-3 16,-1-2 3-16,2 0 1 0,-2 2 2 0,0 0 2 0,0-1 0 15,0 1 0-15,0-1-6 0,0 2-1 0,-2-1-3 0,2-1 0 0,0 3-4 16,-1-1-1-16,-1 0 2 0,1 0 0 0,1 0-2 0,0 0-1 15,0 0-1-15,0 0 1 0,0 0 0 0,-2 0 2 0,2 0 3 16,-2 0 2-16,2 0 2 0,0 0-2 0,-1-1 0 0,1 0 0 0,0 0 4 16,0-1 2-16,-2 2 2 0,2-2 0 0,0 1 1 0,0-3 1 15,0 2-1-15,0 0 1 0,0-1 2 0,0-1 1 0,0 3 3 16,0-2 5-16,0 2 5 0,0-1 5 0,0 0 4 0,0 0 6 0,0 1 4 16,0 1 3-16,0-1 6 0,0 1 1 0,0 1 4 0,0-3 2 15,-3 5 0-15,3-2 0 0,0 2-2 0,0 0-1 0,0 0-2 0,0 0-6 16,0 0-6-16,0 0-8 0,0 0-7 0,0 0-8 0,0 0-8 15,0 0-9-15,0 0-11 0,0 0-6 0,0 2-6 0,0 3-5 16,0-3-2-16,3 1-3 0,-3 1-2 0,3 4-1 0,-1 0-1 0,0 1 2 16,2 1 2-16,0 2 3 0,-3 2 2 0,4 0 6 0,-2 3 4 15,3 1 2-15,-3 0 1 0,2 2 0 0,-2 2-2 0,2-2-1 0,-2 1-1 16,2 3-5-16,1 0-5 0,-3 0-5 0,2 0-7 0,-2 0-4 16,-1-1-6-16,1 1-5 0,0-1-5 0,-1-2-3 0,0 0-3 15,-1-2 0-15,-1-2-1 0,2-2 2 0,-2 0 1 0,0-3 6 0,0-1 7 16,0-3 7-16,0-1 6 0,0-1 5 0,0-2 3 0,0-1 0 15,0-2 1-15,0-1-1 0,-2-1 1 0,2 0-1 0,-1-4 0 0,-1 1-2 16,0-1-1-16,1-3-3 0,-1-1-4 0,1-1-4 0,-1 1-5 0,2-1-1 16,-2-3-1-16,2 2 1 0,-1 1 1 0,-1-2 1 15,2-1-1-15,0 1-1 0,0 0-1 0,0 0-1 0,2 3-1 0,-1-3-1 16,-1 4-2-16,2-1-2 0,-2 1-2 0,3 1 0 0,-1 0-1 16,-1 1 0-16,1 2 1 0,1-1 0 0,1 2 2 0,-3 0-2 0,3 0 0 15,-2 3 0-15,1-3 0 0,-1 2 0 0,-1 0 2 0,1 1 1 16,0-2 4-16,-2 2 4 0,0 0 3 0,0 0 2 0,0 0 2 0,0 0 6 15,0 2 6-15,0-1 6 0,0 0 8 0,0 2 6 0,-2 0 5 16,2 0 4-16,-2 2 3 0,1-1 1 0,-1 1 1 0,-1 1 2 16,1-1-1-16,-2 2 0 0,1-2 1 0,1 2-4 0,-1-2-5 0,1 0-5 15,1 0-5-15,-1 0-4 0,-1-3-3 0,3 1-3 0,-2 0-1 16,2-1 0-16,0-1-2 0,0-1-1 0,0 0-1 0,0 0-2 0,0 0 1 16,0 0-3-16,0 0-1 0,0 0-4 0,2 0-5 0,1-1-5 15,0-2-2-15,-1 1-6 0,3-3-2 0,-2 2-5 0,3-4-3 0,0 0-1 16,-1 0-4-16,2-1-3 0,-1-1-1 0,0 0-2 0,0-2 2 15,1 2 3-15,-1 1 3 0,-1-4 6 0,1 3 3 0,-3-1 4 16,2 1 4-16,-2 0 5 0,1 0 7 0,-3 2 6 0,-1 0 6 0,0 0 4 16,0 2 5-16,0 0 2 0,-1 0 1 0,-3 0 1 0,1 3 0 15,-2-1 1-15,0 1 0 0,0 0 0 0,-3 2 0 0,-1 0-5 16,1 2-1-16,-2 0-4 0,0 1-3 0,0-1-2 0,-2 3-3 0,2-2 1 16,-1 1-1-16,0 1 0 0,0 0 1 0,0 0-1 0,3 0-1 0,0-2 1 15,-1 0-1-15,1 2-2 0,2-2-2 0,1-1-5 0,0 0-4 16,3 0-4-16,-1-1-3 0,2-1-6 0,1 0-8 0,0 0-9 15,0-1-7-15,1-3-5 0,-1 2-4 0,3-3-4 0,-1 1 0 16,1-4 1-16,1 1 4 0,-1-3 3 0,0 1 6 0,0-3 4 0,0 1 6 16,0-1 8-16,-3-2 9 0,2 0 12 0,-2 2 15 0,-2-3 11 15,-1 2 10-15,0 0 8 0,0 0 9 0,0-1 6 0,0 2 9 0,-4 0 5 16,2-1 5-16,-1 2 3 0,-2 1 5 0,4 0 1 0,-5 1-1 16,3-1 0-16,-1 2-3 0,0 1 0 0,2 1-1 0,-3 0-1 0,2 0-1 15,2 1-1-15,-3 0-3 0,4 3 0 0,-2-2 1 0,3 0-2 16,-1 3 1-16,2-1 0 0,-3 0 2 0,4 2 1 0,0 0 0 0,0 0-4 15,0 0-3-15,0 0-4 0,0 0-6 0,0 0-7 0,0 0-6 16,0 0-8-16,0 0-6 0,0 0-6 0,0 0-8 0,2 0 2 16,0 4 5-16,-1-3 6 0,2 3 7 0,1 0 4 0,0 0 4 15,1 2 5-15,0 2 5 0,3 1 5 0,-2 1 6 0,4 3 7 0,-1-1 6 16,2 2 8-16,0 1 7 0,3 2-2 0,-1 0-6 0,3 0-7 16,0 4-9-16,1 0-5 0,-1 2-5 0,1-1-4 0,1 2-5 0,1 2-4 15,-1 1-4-15,-1 0-4 0,0 2-6 0,-1 2-4 0,-1 1-5 16,-2 0-3-16,1 1-3 0,-4 3-3 0,-1 1-1 0,0 1-1 0,-5-1-2 15,-3 4-4-15,-1-2-2 0,-5 3-3 0,-2 2-4 0,-4-2-5 0,-2 3-9 16,-3-3-14-16,-4 1-14 0,-1-1-21 0,-3 0-22 0,-1-2-27 16,-2-2-28-16,1 1-37 0,-3-4-39 0,-1-2-54 0,3-2-60 15,-3-2-122-15,3-1-151 0,-1-5-77 0,-1-1-41 0,2-2-13 0,1-3-2 16,-3-3 11-16</inkml:trace>
  <inkml:trace contextRef="#ctx0" brushRef="#br0" timeOffset="64712.9708">13999 15115 331 0,'2'-7'384'0,"1"-1"-42"0,1-1-45 0,1-2-47 0,-1 2-31 0,0 1-22 16,0-3-16-16,0 1-10 0,1 1-4 0,-1 1-3 0,1-2 2 15,-1 0 4-15,0 3 2 0,-2 0 1 0,1 2-4 0,1-1-2 0,-3 2-5 16,-1 1-6-16,2 0-7 0,-1 0-11 0,-1 3-7 0,0 0-8 16,-1 1 1-16,-1 1 2 0,-1 2 2 0,-2 2 1 0,0 2-4 15,-4 2-3-15,-2 4-5 0,-2 1-5 0,-3 3-6 0,-1 3-2 0,-4 6-3 16,-4 0-1-16,0 4-2 0,-5 2-3 0,0 3-11 0,-2 0-13 0,-3 3-15 16,-3 0-14-16,0 3-17 0,-4-1-18 0,-1 0-19 0,-3 3-22 0,2-1-21 15,-2 0-24-15,0-1-24 0,1-2-25 0,0-1-30 0,3-2-30 16,2 0-37-16,5-4-39 0,0-1-61 0,5-6-75 0,4-2-95 0,4-2-106 15,2-5-53-15,3 0-23 0,4-5-5 0,1-2 8 0,2-3 13 16</inkml:trace>
  <inkml:trace contextRef="#ctx0" brushRef="#br0" timeOffset="65029.7303">12759 15995 414 0,'0'0'534'0,"0"-4"9"0,0 1 10 15,1 1-85-15,-1-3-132 0,2 2-74 0,-2-2-45 0,4 2-23 0,-2-1-12 16,-1 1-2-16,1 1 6 0,1 1 5 0,-3-3 8 0,2 3 4 16,-1 0 2-16,-1 1-2 0,2-2-8 0,-2 2-12 0,0 0-13 0,0 0-16 15,0 0-17-15,0 0-12 0,2 2-11 0,-1-1-9 0,-1 2-2 16,2 2-6-16,0-2-6 0,-2 4-8 0,1 3-8 0,-1-2-6 0,3 4-6 15,-3 2-6-15,0 0-4 0,0 4-1 0,0 3-1 0,0-3-2 0,0 4-3 16,0 1-6-16,0 2-11 0,0-2-11 0,0 2-13 0,0 2-17 16,0 0-17-16,2-1-24 0,-2 3-26 0,2-3-31 0,0 3-33 0,0-4-31 15,-1 0-32-15,1 0-34 0,1-3-37 0,2-1-36 0,-2-1-38 16,2-4-51-16,4-3-57 0,-1-2-73 0,0-3-81 0,2-3-44 0,1-3-26 16,-2-2 6-16,4-5 18 0</inkml:trace>
  <inkml:trace contextRef="#ctx0" brushRef="#br0" timeOffset="65329.7058">13095 16133 158 0,'0'-7'640'0,"0"1"7"16,-1-1 7-16,-1 4-2 0,2-1-6 0,-3 2-112 0,1 0-163 15,1 2-101-15,-1 2-68 0,-1-1-43 0,0 4-31 0,-1 1-20 0,1 1-14 16,-3 1-10-16,3 2-9 0,-2 4-7 0,1-1-8 0,0 4-3 16,-1-1-7-16,2 3-5 0,-1-2-8 0,2 2-6 0,2 1-8 15,0 2-7-15,0-5-8 0,0 3-8 0,2-1-8 0,4 0-9 0,-3-4-9 16,4 2-9-16,-1-2-8 0,0-2-11 0,3-1-11 0,1-2-9 0,0-3-9 15,2-1-10-15,-1-1-10 0,3-4-7 0,-2-1-6 0,1-1-3 16,0-4-3-16,-1-2 3 0,2-2 2 0,-3-2 7 0,-1 1 10 0,0-5 11 16,-2 1 13-16,0-1 16 0,-3-2 15 0,-1 1 17 0,-2 0 15 15,0-2 18-15,-4 0 14 0,0 2 11 0,-2-1 11 0,-2-1 8 0,-1 2 7 16,-2 1 3-16,-2 1-1 0,1-1-1 0,-1 3-6 0,-3 0-4 16,1 2-9-16,1 1-10 0,-1-1-10 0,2 3-14 0,-2 0-16 0,4 3-18 15,-2 0-20-15,3 1-21 0,0 0-22 0,3-1-25 0,2 4-26 0,0-1-27 16,0 1-27-16,3 0-51 0,0 0-61 0,4 0-75 0,-1 0-80 15,2 0-51-15,3 0-38 0,0-1-10 0,3 1 1 0</inkml:trace>
  <inkml:trace contextRef="#ctx0" brushRef="#br0" timeOffset="65696.1238">13261 15700 531 0,'-17'-12'588'0,"-1"2"10"15,0 1 9-15,-4 0-80 0,-1 0-119 0,-1 3-88 0,1 1-68 16,-2 1-44-16,-1 1-30 0,2 3-20 0,-3 0-18 0,1 1-10 0,-1 2-12 15,0 2-9-15,0 1-10 0,2 1-9 0,-2 4-9 0,1-1-7 16,1 4-6-16,-2 1-6 0,4 3-5 0,-2 0 0 0,2 4 3 0,0 1 3 16,1 4 3-16,0 0 3 0,2 3 3 0,2 3 1 0,1 1 0 0,2 3 0 15,0 2-1-15,3 4-3 0,2 2-3 0,4 2-4 0,-1-1-4 16,3 2-10-16,4 1-10 0,4 1-9 0,1-1-7 0,3 1-10 0,2-2-8 16,4-1-9-16,2-1-7 0,3-1-9 0,2-3-8 0,2-4-8 0,3 1-9 15,0-5-7-15,4-2-9 0,0-5-8 0,2-1-7 0,1-4-10 16,2-3-11-16,0-6-10 0,3-2-8 0,-2-4-6 0,0-4-4 0,3-4-1 15,0-6 3-15,-3 0 4 0,1-6 4 0,-1-3 8 0,-1-5 8 16,0-2 12-16,-1-4 14 0,-4-2 14 0,0-4 16 0,-2 0 16 0,-3-6 16 16,-2 0 12-16,-4-2 11 0,-4-3 9 0,-2 1 7 0,-3-3 6 15,-5 0 4-15,-2 0 3 0,-3-3 3 0,-5-1 1 0,-1 1 1 0,-6 1 0 16,-3-1 0-16,-4-1-1 0,-2 4-3 0,-4-3-1 0,-3 3-3 0,-2 3-3 16,-3 2-5-16,-4 2-10 0,-2 1-16 0,-1 6-18 0,-1 0-24 0,-3 6-31 15,1 1-40-15,-1 3-49 0,1 4-60 0,-1 5-114 0,1 1-142 16,-1 2-91-16,-2 3-63 0,0 7-32 0,-3-3-15 0,1 6-3 0</inkml:trace>
  <inkml:trace contextRef="#ctx0" brushRef="#br0" timeOffset="70295.8478">12145 15705 247 0,'0'-2'540'0,"2"1"10"0,-2-1-51 0,0 2-83 0,0 0-85 16,0 0-88-16,0 0-51 0,0 0-33 0,0 0-23 0,0 0-17 15,0 0-12-15,0 0-9 0,0 0-8 0,0 0-8 0,0 0-8 16,0 0-6-16,0 0-8 0,0 0-6 0,0 2-6 0,0-2-7 0,0 0-1 15,0 0-2-15,0 0-1 0,0 0-1 0,0 0 0 0,0 1 0 0,0-1 1 16,0 0 0-16,0 0 0 0,0 0 0 0,0 0-2 0,0 2 0 16,0-2-1-16,0 0 0 0,0 0 1 0,0 2-1 0,0-2 2 0,0 0 2 15,0 1-1-15,0-1 0 0,0 0 0 0,0 1-2 0,0-1-1 0,0 2-3 16,0-1-2-16,0-1-3 0,2 1 2 0,-1 1 2 0,-1 1 2 16,2-1 4-16,-1-1 1 0,1 1 0 0,2 1-1 0,-1 0 0 0,2 1 0 15,0 1 0-15,-2-2 2 0,2 2-1 0,0 2 1 0,2-2 1 16,-2 0-3-16,0 2-6 0,0 0-7 0,3 0-6 0,-2 2-5 0,0-1-1 15,-1-1-4-15,0 1 1 0,0-1-1 0,0 1-1 0,1-2-1 16,-2 2 0-16,1-3 2 0,-2 0 2 0,2-2 4 0,-2 1 6 0,1-1 7 16,0-1 7-16,-1-2 6 0,2-2 8 0,0-1 5 0,1-1 3 0,2-4 3 15,3-4 1-15,2-3 0 0,4-4-2 0,1-5-2 0,5-3-2 16,4-8-12-16,5-4-19 0,4-8-30 0,5-8-37 0,4-6-48 0,5-6-56 16,5-6-60-16,5-8-64 0,5-5-138 0,2-5-172 0,2-7-95 15,-1-4-57-15,1-4-33 0,-2-8-26 0,1-4-12 0,-5-7-5 0</inkml:trace>
  <inkml:trace contextRef="#ctx0" brushRef="#br0" timeOffset="74112.1803">17276 10031 366 0,'-10'0'483'0,"-2"0"-86"0,2 2-126 0,1 0-73 0,-3-1-47 16,2 3-27-16,0-1-16 0,1 1-13 0,-1-1-9 0,2 3-12 0,0-2-10 15,-1 2-8-15,1 0-6 0,2 0-2 0,-2 3-2 0,0-2 2 0,3 0 0 16,-1 5 3-16,1-2 2 0,0 2 3 0,-1-1 2 0,2 1 1 16,-3 3-2-16,2 0 2 0,0 2-1 0,-2-1-2 0,2 2-2 0,0 1-3 15,2 3-4-15,-2-2-2 0,2 3-1 0,-2-3-4 0,4 5-4 16,-4-2-4-16,4 1-3 0,-1 2-2 0,2-2-1 0,2 1-1 15,-1 1-1-15,4 0-2 0,-1-3 1 0,1 3-2 0,2-3-1 0,-1 1-2 16,2-2-1-16,0-1 0 0,1-3-1 0,1 1 1 0,2-2-2 16,0-3 1-16,0-1 0 0,1-2-1 0,1-4-2 0,0 1-1 15,3-6 1-15,-1 1-2 0,3-3 0 0,-3-3 1 0,3-1-2 0,3-6-1 16,-3 2-1-16,2-4-2 0,-4-3-1 0,4-1-3 0,-2-3-2 16,-2 0-1-16,0-3-1 0,0-3-2 0,-2 0-1 0,-4-2-3 0,2 0-2 15,-4-3-3-15,-1 2 0 0,1-4-3 0,-5 1-2 0,-3-1-1 16,-1 0-1-16,-3-1 1 0,-3 2 2 0,-3 1 1 0,-1-1 2 0,-4 4 2 15,-2 0 1-15,-3 3 1 0,1 0 2 0,-4 3-8 0,0 3-11 16,-3 1-20-16,3 4-24 0,-4 2-30 0,1 2-34 0,3 4-52 16,-1 0-58-16,3 3-100 0,2 4-116 0,0 1-65 0,1 4-41 0,2-1-21 15</inkml:trace>
  <inkml:trace contextRef="#ctx0" brushRef="#br0" timeOffset="74495.4988">17967 9941 119 0,'3'-16'562'16,"-1"1"12"-16,-1-2-40 0,2 2-63 0,-3 2-96 0,2 1-108 15,0 0-59-15,-2 2-33 0,0 1-20 0,0 0-12 0,0 2-13 0,0 0-13 16,0 2-13-16,0 2-15 0,0 1-14 0,-2 0-12 0,0 1-10 16,-1 2-7-16,2 1-4 0,-4 0-4 0,1 5-2 0,-2 1-2 0,0 1 2 15,-2 4 3-15,0 0 5 0,-3 2 6 0,2 3 6 0,-3 3 4 0,-1 2 6 16,1 0 2-16,-1 4 2 0,-2 2-4 0,2 0-3 0,-3 5-4 16,4 0-4-16,-4 3-2 0,3-2-4 0,-1 5-3 0,3-2-4 15,1 3-3-15,0 0-3 0,2 2-4 0,1-2-8 0,2 0-13 0,4 1-9 16,1-2-6-16,0-1-11 0,3 1-12 0,3-2-14 0,1-1-14 15,1-2-14-15,2-1-17 0,3-1-19 0,3-1-17 0,-2-2-26 16,5-1-26-16,0-4-24 0,3-2-22 0,2 1-37 0,1-5-42 0,2-1-67 16,0-6-77-16,0 1-66 0,3-4-56 0,0-2-27 0,0-2-10 15</inkml:trace>
  <inkml:trace contextRef="#ctx0" brushRef="#br0" timeOffset="74962.526">18106 10285 501 0,'-3'-10'604'0,"0"3"11"15,1 2 8-15,0-2-102 0,1 2-159 0,-1 2-94 0,2-1-63 16,0 1-42-16,0 1-32 0,0 0-20 0,0 2-17 0,0 0-17 16,0 0-20-16,0 0-17 0,0 0-14 0,2 2-12 0,-1-1-9 15,1 2-6-15,1 0-4 0,-1 0-1 0,0 4-1 0,2-2 3 0,-1 2 0 16,0 3 6-16,0 0 1 0,1 1 5 0,-1-1 4 0,-1 4 3 15,-1-1 1-15,2 1 0 0,-3 2 1 0,2-1 0 0,-2 2 0 0,0 0 0 16,0 3-1-16,-2-5-1 0,2 2 0 0,-1 1-1 0,-1-1-1 16,1-3-1-16,-3 1 1 0,3 0-1 0,-1-3 1 0,-1 0 0 15,1-2 3-15,1 1 4 0,-3-3 6 0,3-2 10 0,-2 0 11 0,3-3 14 16,-1 1 12-16,1-3 9 0,-2 1 6 0,2-2 2 0,0 0 2 16,0-3 2-16,0-1-2 0,2-1-2 0,-2-1-2 0,1-3-7 0,3 0-8 15,0-3-11-15,-1-1-15 0,3-3-16 0,-1 2-16 0,3-6-14 16,1 0-12-16,-1 1-7 0,4-2-8 0,2-1-4 0,-3-1-4 15,3-1-2-15,0 3-2 0,2-3-3 0,-2 2-1 0,3 1 1 0,-4 0-2 16,3 2 0-16,-2 3-1 0,-1 0 2 0,-1 5 0 0,0-2 0 16,-2 2 1-16,0 3-1 0,0 3 2 0,-1 1 0 0,1 1 3 0,-2 3 3 15,-2 0 4-15,3 3 2 0,-1 4 3 0,0 0 5 0,1 3 4 16,-2 2 6-16,-1-1 7 0,-1 4 5 0,1 2 6 0,-1 0 4 16,1 3 3-16,-1-2 1 0,-2 3-2 0,0 0-5 0,-1 2-10 0,-2-2-12 15,0 3-16-15,0-2-17 0,0 2-20 0,-2-2-23 0,1 2-27 16,-2-3-28-16,-1 1-30 0,1-2-37 0,-3 2-37 0,1-4-56 0,2-2-60 15,-2 0-84-15,2-1-94 0,0-1-47 0,0-3-21 0,1-4-2 16</inkml:trace>
  <inkml:trace contextRef="#ctx0" brushRef="#br0" timeOffset="75212.3012">18661 9768 405 0,'1'-10'591'0,"1"4"2"0,-1-1 1 0,3 2-107 16,-3 1-158-16,2 1-91 0,2 1-54 0,0 2-32 0,4 4-19 0,1-1-11 15,0 2-11-15,3 5-9 0,2 0-11 0,2 3-6 16,-1 2-2-16,6 4 0 0,-1 3-2 0,0 2 0 0,-1 3 2 0,2 3-2 16,-2 1-4-16,-1 6-2 0,0 1-4 0,-3 6-5 0,-2 1-3 0,-2 3-10 15,-4 6-14-15,-3-1-20 0,-5 5-24 0,-5 2-29 0,-5 5-31 16,-8 2-49-16,-5 5-55 0,-9 3-69 0,-9 0-79 0,-5 0-115 0,-9 3-133 15,-8 3-72-15,-5-3-40 0,-8 0-20 0,-2-1-7 0</inkml:trace>
  <inkml:trace contextRef="#ctx0" brushRef="#br0" timeOffset="114192.9654">21128 4524 450 0,'0'-8'508'0,"0"2"7"0,0 2-87 0,0-1-135 0,0 2-83 15,0 0-62-15,0 0-33 0,0 2-21 0,0 1-8 0,0 0-5 16,0 0-1-16,0 0-1 0,0 0-4 0,0 0-4 0,0 0-10 16,0 0-14-16,0 0-10 0,0 0-10 0,0 1-5 0,0 2 0 0,2 2-1 15,-1 1 1-15,-1-1 1 0,2 5 2 0,0 0 1 0,-2 4 0 16,1 1 0-16,1 3 1 0,-1 4 1 0,-1 3 2 0,2 1 0 0,1 4 1 15,-3 4-5-15,1 1-6 0,2 5-7 0,-1 1-4 0,0 3-4 16,1 2-6-16,0 4-5 0,0 4-5 0,2 1 2 0,0 3 4 0,1 5 4 16,0 1 2-16,1 3 2 0,-1 4-1 0,1 2 1 0,0 2 2 15,1 5 0-15,-1 0 6 0,3 8 1 0,-2 4 1 0,0 0 10 0,1 4 13 16,0 3 4-16,-1 1 0 0,0 4-2 0,-2 4-1 0,3 6 0 16,-1 2-2-16,0 2 5 0,-1 6 5 0,0 5 5 0,1 4 4 15,-1 3 4-15,-1 8 1 0,2 0-5 0,-2 5-10 0,1 2 1 0,-3 7 7 16,1 5 3-16,1 4 2 0,-3 3 0 0,-1 1-5 0,0 5 1 0,-2 6 2 15,0 2 1-15,-4 0-4 0,3 3-4 0,-4 4-6 0,1 4 7 16,-1 1 10-16,-2 1 0 0,1 3-10 0,-5 3-9 0,3 6-11 16,2 2 7-16,-2-1 15 0,-1-2-2 0,-1 3-8 0,2-6-4 0,0 3 0 15,2 0 5-15,-1-4 5 0,4-1-8 0,-2-4-13 0,4-4-6 0,-1 1 2 16,2-2 0-16,2 2 5 0,-1-3-14 0,4 1-25 0,0-2-23 16,2-2-23-16,0-4-20 0,-1 0-15 0,2-6-22 0,2-7-23 15,-1-1-26-15,-1-1-29 0,0-7-27 0,-1-4-28 0,2-2-36 0,-1-2-43 16,-2-6-88-16,2-6-110 0,-2-6-61 0,-1-4-36 0,0-6-19 0,-2-8-5 0</inkml:trace>
  <inkml:trace contextRef="#ctx0" brushRef="#br0" timeOffset="121409.6327">27577 4296 117 0,'0'-5'423'0,"0"0"-56"0,0 0-72 0,0 0-54 16,0 2-44-16,-3-2-27 0,3 1-18 0,-1 2-10 0,1-3-4 0,-4 3-2 15,3-3-1-15,-1 1-5 0,1 0-8 0,-3 0-6 0,3 1-4 16,-3-1-5-16,0 1-7 0,-1 0-5 0,1-1-9 0,-1 1-5 0,0 0-4 16,-2-1-6-16,3 2-5 0,-4-1-5 0,2 0-6 0,-2 0-6 15,0 1-5-15,-1 1-9 0,-1-1-9 0,0 0-6 0,0 2-4 0,-3 0-5 16,1 2-5-16,-2 0-5 0,0 1-3 0,-3 0-4 0,1 3-1 0,-1 0-2 16,-2 3-2-16,1 0-1 0,-2 1-3 0,-1 2 3 0,0 3 3 15,-1 1 2-15,0 1 3 0,3 3 1 0,-1 0 2 0,-1 5 3 0,2-1 2 16,0 1 0-16,2 1 3 0,3 2 2 0,1 2 1 0,-1 0 3 15,3-1 1-15,2 2 1 0,0 1-2 0,5-1 0 0,0 1 0 16,4-1 1-16,0 2-1 0,5-3 1 0,2 1-1 0,2-1 1 0,0-1 0 16,4 1 1-16,4-2 0 0,1-2-1 0,3-2 1 0,4 1-1 15,-2-3 0-15,6-1-3 0,1-1-1 0,1-4-3 0,3 0-1 0,1-3-4 16,-1 0-1-16,3-6-3 0,2 0-3 0,-1-2-1 0,2-2-3 16,-2-3 0-16,3-1 1 0,-3-3 2 0,-2-3 2 0,2-1 1 15,0 0 3-15,0-6 4 0,-3 0 1 0,-1-1 4 0,0-4 3 0,-1-3 6 16,0 0 5-16,-3-4 9 0,0-1 8 0,-3-2 7 0,-2-5 6 15,0 1 6-15,-3-2 5 0,-1-2 5 0,-4-1 5 0,1 0 3 0,-5-2 2 16,-4 2 6-16,-1-3 5 0,-4 2 1 0,0 0-1 0,-6 3-6 16,-3 0-5-16,-2 0-11 0,-3 2-8 0,-3 3-10 0,-6 2-12 0,1-1-11 15,-3 6-10-15,-4 0-18 0,-2 2-22 0,-2 3-25 0,-1 2-29 0,-3 4-32 16,-2 0-33-16,-1 5-40 0,-2 2-45 0,0 3-63 0,0 3-74 0,-2 3-104 16,0 3-119-16,0 4-64 0,0 2-38 0,0 2-7 0,2 2 4 15</inkml:trace>
  <inkml:trace contextRef="#ctx0" brushRef="#br0" timeOffset="122026.7411">27163 5323 177 0,'0'-3'581'0,"0"-1"13"0,-2 1-19 0,2-2-35 0,-1 2-103 16,1 1-134-16,-2-1-77 0,0 3-46 0,2-4-27 0,-1 4-18 16,-2-1-12-16,3 1-11 0,-1-2-13 0,1 2-16 0,0 0-15 15,-2 0-16-15,0 2-14 0,-1-2-11 0,-2 1-10 0,1 3-8 0,-5 0-7 16,0 0-4-16,0 3-3 0,-3 1 1 0,-5 3-1 0,-1 1 1 16,-3 5 5-16,-5-2 7 0,0 7 4 0,-4 2 6 0,-4 2 4 0,-1 0 2 15,-5 6 7-15,-2 1 5 0,-2 2 5 0,-3 4 5 0,-5 2 3 16,-2 4 1-16,-5 0 1 0,1 2 0 0,-2 0-4 0,-4-1-5 0,4 3-6 15,-1-2-5-15,-3-1-4 0,6-1-6 0,3-2-5 0,-2-2-7 16,3-2-7-16,5 1-6 0,0-1-5 0,4-4-6 0,2 0-12 0,1-1-15 16,3-2-15-16,4-2-11 0,4 0-18 0,1-1-20 0,1-1-24 15,7-2-29-15,-3 0-34 0,3 0-38 0,0-3-58 0,2 1-68 16,-2-1-90-16,4 0-105 0,-2-2-48 0,1 1-25 0,1-1-5 16</inkml:trace>
  <inkml:trace contextRef="#ctx0" brushRef="#br0" timeOffset="122509.6659">25249 7048 177 0,'1'-13'519'0,"-1"-2"9"0,0 1-66 16,0-1-101-16,0 2-82 0,-1 0-71 0,1 1-40 0,-4-3-28 0,3 4-11 15,-3 0-6-15,0-1-1 0,1 0-1 0,-2 3-2 0,2 0-8 16,-2 0-10-16,0 2-9 0,0-1-9 0,-2 1-10 0,2 2-9 16,1-1-8-16,-3 3-6 0,1 0-9 0,-5 0-5 0,3 3-7 15,-2 2-3-15,0-1-2 0,-3 4-3 0,-1 0 0 0,-1 3-2 0,-4 1 0 16,3 4 0-16,-2 1 0 0,-4 3 1 0,2 2 1 0,-2 1 0 16,2 6 0-16,-3 0 0 0,1 1-1 0,0 3-1 0,2 2-2 15,-1-1-3-15,4 4-1 0,-1 0-3 0,3-1-2 0,2 0-3 0,-1 2-1 16,4 0-4-16,2-1-2 0,2-2-4 0,3 1-2 0,3-1-1 15,2 0-1-15,4-1 0 0,-2-4 0 0,6 1 1 0,1-2-1 0,3-1 1 16,2-4 2-16,3-1 2 0,2-3 5 0,0-1 4 0,4-3 2 16,1-3 3-16,1-2 3 0,5-3 0 0,0-3 0 0,2-3 3 15,1-5 3-15,3-1 3 0,1-3 2 0,1 0 1 0,2-8-2 0,0 0-2 16,1-1-2-16,1-5-3 0,-1-1-5 0,1-3-3 0,-2-2-3 16,1-3 0-16,-2-1-2 0,-1-3-3 0,-4-2-4 0,2-2-1 0,-5 1-3 15,-1-2 0-15,-6-2 0 0,-3 1 3 0,-3-1 5 0,-3 0 4 16,-5 3 5-16,-6-2 2 0,-3 0 3 0,-4 4 1 0,-6-1 4 0,-2 3 1 15,-7-1 0-15,-2 4 1 0,-7 0-4 0,0 3-1 0,-7 0-3 16,-1 1-8-16,-2 4-13 0,-4 1-13 0,0 1-12 0,-3 2-17 16,-2 3-15-16,1 1-26 0,-1 0-27 0,1 3-33 0,2 2-36 0,-1 0-58 15,2 4-71-15,4 0-99 0,-1 1-114 0,3 3-59 0,2 3-32 0,7 1-12 16,-1 0-4-16</inkml:trace>
  <inkml:trace contextRef="#ctx0" brushRef="#br0" timeOffset="123076.5072">27918 4750 262 0,'-1'-4'564'0,"-2"-2"5"16,-2 0-2-16,2 3-99 0,2 0-149 0,-3 1-85 0,4-1-55 0,-1 3-35 16,1 0-25-16,0 0-19 0,0 0-16 0,0 0-16 0,0 0-14 15,1 3-10-15,-1-1-8 0,4 2-4 0,-1 2-5 0,-2 2-3 16,5-1-1-16,-1 3-1 0,1 5 1 0,3-2 0 0,0 5 4 0,0 1 5 15,4 3 6-15,3 0 4 0,-2 2 3 0,3 5-1 0,3-1-3 16,2 3-4-16,1 2-5 0,4 3-6 0,1 3-5 0,4 2-1 0,0 2 4 16,1 2 1-16,3 3 1 0,1 1 0 0,2 4-2 0,1 2 1 15,-1 4-1-15,4 3-1 0,0 1-1 0,-2 2-2 0,1-2-3 16,0 3-4-16,-2 1-3 0,-2-3-7 0,0 1-10 0,-1-2-11 0,-2-3-15 16,-1 0-12-16,-1 0-10 0,-1-2-12 0,-2-2-14 0,0 0-18 15,-2-1-22-15,1-1-25 0,-3-2-27 0,0 0-31 0,0 0-32 0,-1-2-53 16,-2-3-66-16,3 0-65 0,-5-3-69 0,4 0-38 0,-3-1-28 0,1-5-7 15</inkml:trace>
  <inkml:trace contextRef="#ctx0" brushRef="#br0" timeOffset="123493.4328">29614 6976 142 0,'-14'-14'524'0,"3"-2"11"0,-3 1 13 0,3 0-73 0,0 0-116 16,0 1-87-16,1 0-73 0,1 2-36 0,-2 0-16 0,1-1-4 16,2 3 1-16,-1-1 1 0,3 1 2 0,-2 1-7 0,1 1-7 0,0 3-11 15,-1-1-16-15,0 0-11 0,1 1-13 0,-2 2-11 0,1 0-13 0,-2 3-9 16,0 0-12-16,-2 1-9 0,0 3-9 0,-2 0-5 0,-2 4-5 16,-2-1-4-16,0 5 0 0,-2 2-2 0,2 2 1 0,-4 4 0 0,1 0 4 15,-1 4 1-15,1 2 2 0,0 3 2 0,-1 2 0 0,2 4 2 16,2-1-2-16,0 4 0 0,3-1-1 0,1 4-1 0,1-1-2 0,3 0-1 15,3 2-1-15,2-1-4 0,5 1-4 0,2-2-3 0,3-3-3 16,4 1-3-16,2-3-5 0,2-1-2 0,4-1-2 0,3-2 0 0,1 0 1 16,6-5 2-16,0-2 3 0,3-4 1 0,2 0 3 0,3-3 3 0,-2-5 0 15,3-2 2-15,3-2 1 0,1-4 3 0,0-2 4 0,2-5 1 16,-1-1 4-16,2-4 1 0,-4-4 1 0,3 1 0 0,-4-4-1 0,1-5 0 16,-3 1 0-16,-1-3-1 0,-1-5 0 0,-6-2-2 0,-1-2-1 0,-4-3-2 15,-2-4-1-15,-2-3-1 0,-3-2-4 0,-5-2-2 0,-5-3-4 0,-1 1-2 16,-5-3-4-16,-5 1-1 0,-4 0-3 0,-5 1-3 0,-6-2-2 15,-3 5-2-15,-6 1-1 0,-6 0-6 0,-3 3-12 0,-4 2-19 0,-4 3-24 16,-4 5-34-16,-6 1-39 0,0 4-56 0,-6 2-63 0,-1 4-110 16,-4 5-132-16,-1 3-69 0,-4 5-36 0,0 4-20 0,-1 3-9 0</inkml:trace>
  <inkml:trace contextRef="#ctx0" brushRef="#br0" timeOffset="124225.9339">25115 7978 432 0,'-5'-12'497'16,"0"0"5"-16,0 3-101 0,0-4-151 0,-2 2-84 0,2 1-47 0,0 1-26 16,0-2-13-16,1 2-5 0,0 2-1 0,0 0 1 0,-1-1-1 15,4 4-1-15,-3-3-2 0,3 2-5 0,-1 1-5 0,1 0-7 0,-3 1-7 16,4 1-5-16,-1 1-5 0,-1-1-4 0,2 2-6 0,0 0-5 15,-1 0-2-15,-3 2 1 0,3 1 0 0,-4 0 6 0,-3 2 5 16,0 3 7-16,-1 3 8 0,-5 2 8 0,-1 4 7 0,-7 1 8 0,-1 6 6 16,-6 2 10-16,-2 6 10 0,-7 5 6 0,-5 2 6 0,-6 7 0 15,-5 3-3-15,-3 4-9 0,-6 4-9 0,-3 4-8 0,-4 2-10 0,-4 0-3 16,-1 3-6-16,-3 1-2 0,-8 6-5 0,2-3-5 0,-1 1-5 16,0-1-6-16,-1-1-4 0,5-1-3 0,3-3-2 0,5-4-1 15,4-5 2-15,5 0-5 0,6-3-8 0,7-7-15 0,5 1-18 0,5-5-19 16,5-2-18-16,6 0-20 0,1-5-20 0,6-2-23 0,4-1-27 15,4-4-32-15,5-1-36 0,3-3-62 0,6-2-78 0,2-3-102 0,6-2-114 16,2-6-51-16,4-1-19 0,0-3-4 0,5-4 4 0</inkml:trace>
  <inkml:trace contextRef="#ctx0" brushRef="#br0" timeOffset="124792.9317">23252 9656 285 0,'-14'-8'564'16,"-2"1"1"-16,2 0 2 0,-2 1-53 0,2 2-80 0,-2-1-113 0,4 1-131 16,-6-1-71-16,5 2-39 0,-4 2-22 0,0 1-10 15,1 0-4-15,-1 1 1 0,-2 2 0 0,-2 2 2 0,-1 1-1 0,0 4-3 16,-3 0-3-16,-1 5 0 0,-2 2-3 0,0 3-1 0,-1 1-3 0,-1 3-2 15,0 4-3-15,2 0-1 0,-2 5 0 0,1-1 1 0,4 4 0 16,1 3 3-16,2 2-1 0,0 0 1 0,4 3-1 0,3 2-3 0,2 1-4 16,4 2-2-16,4-2-3 0,3 1-2 0,4 0 1 0,4 0 0 15,5 0-3-15,4-3-6 0,3-1-2 0,4-6 1 0,5 2-1 0,2-5-1 16,5-4 0-16,1-4-2 0,3 0 1 0,4-8 0 0,1-2 2 16,0-5 0-16,5-5 2 0,-1-2 1 0,4-7 3 0,-3-6 1 0,3-3-1 15,1-4-1-15,-1-5-5 0,-2-6-1 0,2-2-4 0,-4-5-2 16,-3-3-3-16,-2-5-2 0,-2-1-3 0,-5-3-1 0,-5-1-2 15,-3-5 0-15,-6 0 0 0,-4-2-1 0,-6-3 1 0,-2-2-1 0,-7 2 2 16,-4-2 1-16,-7-3 0 0,-2 1 1 0,-6 2 2 0,-6 0 3 0,-2 3-1 16,-6 1-2-16,-3 4 0 0,-5 1-4 0,-1 4-2 0,-2 3-3 15,-2 5-3-15,-1 4-6 0,0 2-10 0,0 6-15 0,1 3-21 16,1 3-22-16,3 5-31 0,3 3-33 0,2 4-48 0,3 5-56 0,2 2-98 16,5 5-118-16,4 2-72 0,3 3-49 0,5 5-22 0,-1-3-8 15</inkml:trace>
  <inkml:trace contextRef="#ctx0" brushRef="#br0" timeOffset="125276.8127">25042 7686 141 0,'1'-3'504'16,"3"-2"-58"-16,-3 1-96 0,1-1-60 0,-1 2-43 0,-1-1-18 15,2-1-9-15,-2 2-3 0,0-1-1 0,0 1-6 0,0 1-9 0,0-3-11 16,0 5-12-16,2-2-15 0,-2-1-17 0,0 1-16 0,0 1-18 16,0 1-17-16,0 0-18 0,0 0-17 0,0 0-17 0,0 0-16 15,1 1-16-15,1 1-11 0,1-1-10 0,0 3-6 0,-2 1-4 0,4 0-4 16,0 2-2-16,1 4-1 0,1 1-2 0,4 3 3 0,-2 1 7 16,5 5 7-16,1 2 7 0,0 4 11 0,1 3 8 0,6 2 9 0,0 6 5 15,1 4 5-15,2 5 2 0,3 2 2 0,2 5 1 0,4 5 1 16,2 7 2-16,5 4-5 0,0 2-6 0,1 2-1 0,1 2 4 0,2 2 0 15,1 0-2-15,0 1 0 0,-1 4-1 0,1-2-2 0,1 2-3 0,-2 0-9 16,1-1-11-16,-3-2-8 0,0 2-6 0,0-1-10 0,-3-5-12 16,-1-1-15-16,-1-1-18 0,-1-2-18 0,-6-3-22 0,3-3-20 15,-4-1-25-15,0-2-25 0,-4 1-28 0,1-3-18 0,-2-2-15 0,-1-3-35 16,-3-3-45-16,-1 0-75 0,1-4-87 0,-7-2-51 0,3-3-34 16,-2-4-7-16</inkml:trace>
  <inkml:trace contextRef="#ctx0" brushRef="#br0" timeOffset="125694.121">26561 10176 522 0,'-3'-18'554'0,"-2"1"-41"0,0 1-70 16,-1 1-84-16,1-1-93 0,0 3-50 0,-1 3-28 0,-1-1-17 0,0 1-9 15,-1 0-7-15,0 3-5 0,0 0-11 0,-1 0-11 0,-1 4-13 16,-1 1-13-16,-1 0-10 0,-1 4-13 0,-4 0-7 0,2 3-6 0,-2 2-3 16,-2 5 1-16,0 1 0 0,-5 2 2 0,2 4 3 0,0 2 3 15,-2 6 3-15,-1 0 5 0,0 4 2 0,0 2 3 0,-1 4-2 16,2 1-1-16,1 4-2 0,1 4-5 0,1 0-6 0,0 2-9 0,4 2-10 16,4 2-8-16,2-1-8 0,2 0-9 0,4 2-11 0,3-3-13 15,4 2-11-15,3-1-10 0,4-4-4 0,2 0-2 0,8-4-3 16,0 0-5-16,5-6-6 0,3-3-10 0,3-3-9 0,1-4-11 0,4-6-9 15,2-1-5-15,3-8-2 0,2-2 2 0,-1-6 5 0,3-5 6 16,-1-5 4-16,2-3 2 0,-2-6 4 0,0-5 5 0,0-2 8 0,-2-6 9 16,0-3 11-16,-5-3 11 0,-3-5 9 0,1-3 6 0,-8-3 7 15,0-6 4-15,-7 2 4 0,-4-6 1 0,-3 0 5 0,-6-4 4 16,-2 1 4-16,-8-1 1 0,-2 2 0 0,-6-1 0 0,-5 7-2 0,-4-2-1 16,-4 5-1-16,-5 4 3 0,-5 1-6 0,-4 4-6 0,0 5-20 0,-6 5-21 15,-4 0-41-15,-3 7-49 0,-1 4-67 0,-3 5-73 0,-4 3-126 16,-2 7-147-16,-4 3-78 0,0 3-40 0,-2 6-22 0,-2 2-17 0</inkml:trace>
  <inkml:trace contextRef="#ctx0" brushRef="#br0" timeOffset="127761.1291">29639 7769 3 0,'-4'-3'496'0,"3"3"7"16,-3-1 5-16,3 0-105 0,-1 1-163 0,1 0-91 0,1 0-52 0,-4 0-28 15,3 0-16-15,-2 2-3 0,1 1 3 0,-1 1 5 0,-1 1 3 16,-1 2 1-16,-2 1 0 0,1 0-1 0,-2 6-1 0,-5-1 3 16,4 3 3-16,-5 5 5 0,-1 1 5 0,-2 2 5 0,-1 5 4 0,-3 2 1 15,-1 4 2-15,-4 2-1 0,2 2-4 0,-6 5-3 0,-1 3-4 0,-1 4-6 16,-6 3-7-16,0 3-8 0,-1 3-9 0,-5 2-5 0,1 0-4 15,-3 3-2-15,0 0-1 0,-3 2-4 0,2-1-2 0,-4 5-2 0,-1 1-2 16,3-2-1-16,-3 0 0 0,1 3-1 0,4-3 3 0,-4 3-6 16,7-6-7-16,-2 1-12 0,7-3-14 0,0-2-26 0,2-1-29 15,4-3-35-15,1 0-35 0,4 0-47 0,2-4-50 0,2-3-110 0,4-1-138 16,0-2-80-16,3-4-48 0,0-2-20 0,4-3-6 0</inkml:trace>
  <inkml:trace contextRef="#ctx0" brushRef="#br0" timeOffset="128276.4919">28236 9985 99 0,'4'-10'516'0,"-1"-2"6"0,-2 0 3 0,4 2-95 16,-5 0-145-16,1 1-82 0,-1 0-47 0,0 1-25 0,0-2-10 0,0 3-6 16,-1 0 1-16,1-1 1 0,-5 1 0 0,4 3-5 0,-2-2-9 15,-1 1-9-15,3 3-12 0,-4-3-10 0,2 2-9 0,-2 0-8 0,0 0-8 16,-2 1-5-16,0 2-7 0,-3 0-4 0,1 0-1 0,-2 2 0 16,-2 1-3-16,-2 2-1 0,0 1 1 0,-4 1 0 0,1 1 2 15,-3 2 5-15,-1 4 5 0,-2 3 7 0,-1-1 8 0,-1 4 10 0,1 2 13 16,-3 3 8-16,1 3 11 0,-2 3 7 0,3 0 10 0,-1 4 5 0,0 1 5 15,3 3 0-15,-1 3 2 0,3 1-3 0,-2 2-4 0,5 2-7 16,0 1-8-16,4 1-11 0,2 1-11 0,0-1-13 0,4 2-11 16,4-1-13-16,2-1-12 0,3-1-10 0,3-2-10 0,3 0-8 15,3-1-6-15,3-2-7 0,3-2-5 0,1-3-3 0,5-3 1 0,0-2 0 16,4-1-2-16,-2-6-1 0,6 1-2 0,1-5-6 0,1-3-5 0,3-5-6 16,1-1-6-16,-1-5-3 0,5-5-3 0,0-3 2 0,0-3 1 15,4-5-2-15,-4-5 1 0,4 1 1 0,0-6 2 0,-1-3 4 16,1-3 4-16,-4-4 8 0,0-2 6 0,-1-1 9 0,-3-4 8 0,0-5 6 15,-1 0 5-15,-3-4 1 0,-2-3 4 0,-4 1 2 0,-3-5-3 16,-1-2-3-16,-2 2-1 0,-5-4-3 0,-4 1-3 0,-1 1-2 0,-8-2-3 16,-1 3-7-16,-4-1-12 0,-6 5-18 0,-6-3-20 0,-4 3-29 15,-7 3-33-15,-4 2-46 0,-6 5-53 0,-6-3-110 0,-6 7-140 0,-6 2-97 16,-3 4-77-16,-7 3-38 0,-5 1-19 0,-5 4-5 0,-5 2 4 16</inkml:trace>
  <inkml:trace contextRef="#ctx0" brushRef="#br0" timeOffset="129793.0533">29664 7746 48 0,'1'-3'450'0,"3"0"-62"0,-3 0-97 0,1-1-63 0,0 2-49 0,0 0-25 15,0-1-14-15,-2 2-2 0,1-1-1 0,-1-1 0 0,2 3-1 16,-2 0-4-16,0 0-6 0,0 0-9 0,0 0-8 0,0 0-10 0,0 0-10 15,0 0-12-15,0 0-10 0,0 0-13 0,0 0-10 0,0 0-13 16,0 0-11-16,0 0-8 0,0 0-10 0,1 0-7 0,-1 3-1 16,2 0-3-16,0 2-1 0,1-1-2 0,2 4 1 0,-2-1 3 0,4 1 4 0,2 3 6 15,-1 1 7-15,1 2 7 0,4 1 8 0,-1 2 7 0,6 0 4 16,-2 4 2-16,2-1 0 0,4 3 0 0,1 2-2 0,1 2-1 16,2 3-3-16,3 2-3 0,-1 2-5 0,2 3-5 0,2 1-6 0,-2 3-4 15,2 1-6-15,1 4-4 0,-2 1-1 0,3 2-3 0,-3 2-2 0,3 0-2 16,-1 2-3-16,3 5 4 0,-3 0 7 0,2 0 8 0,-2 1 5 0,2 5 4 15,0-1 3-15,1 1 2 0,3 4 3 0,-1 1 1 0,0-1 1 16,5 2 1-16,-4 1 2 0,3-3 1 0,0-1 2 0,-1 1-5 16,3-1-9-16,-1 1-5 0,2-5-3 0,-1 2 0 0,-1-4 1 0,-1 0-1 15,-1 0-2-15,-1-4-4 0,1-1-5 0,-2-1-8 0,-1-2-9 0,2-1-12 16,-4-2-11-16,1 0-16 0,-3-3-16 0,-2-3-26 0,0 0-31 16,-2-2-34-16,0-3-38 0,-5-3-63 0,2-1-81 0,-5-4-76 0,0-2-74 15,-1-2-37-15,-3-5-22 0,-2-3-3 0</inkml:trace>
  <inkml:trace contextRef="#ctx0" brushRef="#br0" timeOffset="130243.0721">31701 10478 319 0,'4'-10'548'0,"0"0"9"15,-3-1 8-15,1 1-85 0,0 0-134 0,-2-2-89 0,1 3-70 0,1 1-39 16,-2-1-21-16,0 0-12 0,0 0-6 0,-2 1-4 0,1 0-4 0,1 1-6 16,-4-1-8-16,3 3-9 0,-3-4-13 0,0 6-11 0,-1-4-11 0,2 3-10 15,-2 0-11-15,-1 1-6 0,-2-1-7 0,-1 2-2 0,-2-1-3 16,-2 3 2-16,0 0 2 0,-4 3 4 0,-1-1 3 0,0 3 4 0,-6 1 3 16,0 1 5-16,-1 2 6 0,-4 3 4 0,-1 1 5 0,-1 0 1 15,-3 4 2-15,0 1 2 0,-1 3-1 0,-1 0 0 0,-1 1 0 0,1 3-2 16,-1 1-3-16,2 2-1 0,1 3-4 0,1-1-4 0,1 1-2 15,2 2-4-15,4-1-5 0,-1 5-2 0,6-2-3 0,0 2-5 0,5-3-3 16,2 4-4-16,5-2-4 0,0 1-1 0,4 0 0 0,3-1 1 0,5 0 1 16,3-2 3-16,6-1 2 0,1 0 3 0,4-1 3 0,5-2 3 15,0-1 5-15,7 0 2 0,4-3 4 0,1-1 2 0,3-5 4 0,2-2-1 16,3-1-2-16,2-2-4 0,2-7-6 0,1 0-1 0,-1-6-1 0,3 0 0 16,0-4-1-16,-2-2-3 0,0-5-2 0,0-1 0 0,0-4 0 0,-4-1 1 15,-1-3 1-15,-2-3 2 0,-2-3 3 0,-3 0 5 0,0-5 4 16,-3 0 0-16,-3-3-4 0,-4-4-1 0,-1 0-3 0,-2-3-3 0,-3 0-3 15,-6-6-5-15,-2 1-7 0,-6-2-6 0,-1 0-9 0,-8-2-7 0,-3-2-7 16,-6 0-15-16,-4 3-17 0,-5-2-22 0,-7 2-26 0,-7 1-31 0,-3 3-38 16,-6 4-47-16,-4 0-54 0,-4 6-118 0,-7 1-152 0,-8 6-82 0,-2 3-49 15,-6 4-24-15,-2 3-11 0,-2 4 2 0</inkml:trace>
  <inkml:trace contextRef="#ctx0" brushRef="#br0" timeOffset="142844.263">27456 5109 93 0,'0'-3'94'0,"0"3"5"0,0 0 6 0,0 0 2 0,0 0 1 15,0 0-2-15,0 0-5 0,0 0-5 0,0 0-6 0,0 0-8 0,0 0-6 16,0 0-7-16,0 0-7 0,0-2-8 0,0 2-6 0,-3 0-5 16,1 0-7-16,-1 2-5 0,-1-1-4 0,-4 1-2 0,0 0-2 0,-1 3-3 15,-4 0-2-15,-4 0-1 0,1 3 2 0,-7 1 0 0,-3 2-1 16,-2 0 1-16,-5 3 2 0,-2 1 0 0,-3 2-3 0,-8 2-5 0,2 2-3 15,-7 3-11-15,-1 1-11 0,0 3-22 0,-5 2-26 0,-3 3-35 16,-3 4-42-16,-2 2-85 0,-1 5-103 0,-1-1-61 0,-1 3-42 0</inkml:trace>
  <inkml:trace contextRef="#ctx0" brushRef="#br0" timeOffset="145675.6543">25568 5016 185 0,'-1'-3'278'0,"-1"-2"-56"0,0 1-43 0,-1 3-22 0,2-2-12 15,-1-1-9-15,0 1-10 0,2 1-6 0,-1-1-8 0,-1 3-5 0,2-2-4 16,-1 2-8-16,1 0-11 0,0 0-8 0,0 0-11 0,0 0-9 16,0 0-10-16,0 0-7 0,0 0-7 0,0 0-3 0,0 0-4 15,0 0-2-15,0 0-2 0,0 0-2 0,0 0-2 0,0 0-2 0,0 0-4 16,0 0-2-16,0 0-1 0,0 0-1 0,0 0-2 0,0 0 1 16,0 0-1-16,0 0 1 0,0 0 0 0,0 0-1 0,0 0 1 15,0 0 1-15,0 0 1 0,0 0 2 0,0 0 2 0,0 0 2 0,0 0-1 16,0 0 2-16,1 0-2 0,-1 0 1 0,2 0-1 0,-2 0 1 15,1 0-2-15,-1 0 0 0,0 0 1 0,2 2-2 0,-2-2-1 0,2 0-1 16,-2 0-1-16,0 0-1 0,0 0-2 0,0 0 0 0,1 0-1 16,-1 0 1-16,2 0-1 0,-1 3 1 0,-1-3-2 0,2 0 1 0,0 0-2 15,-2 0-1-15,1 0 0 0,3 0 0 0,-3 0-2 0,2 2 1 16,-2 0-1-16,3-2 1 0,-3 1 1 0,2-1 0 0,2 4 2 0,-1-4 0 16,0 3 1-16,4-1 2 0,-2 1 1 0,2 2 1 0,4-2 1 15,-2 1 0-15,3 2 2 0,3-1 0 0,-2 0 0 0,3 3 1 16,3-1-1-16,-2 1 0 0,6 1-1 0,0 1 0 0,1 0-2 0,2 2-1 15,3-1-1-15,0 4-4 0,2 0-1 0,1 1-4 0,0 2-3 16,3 1-2-16,1 3-3 0,-4 0-5 0,2 1-4 0,0 4 0 0,0 1 1 16,-2 2 2-16,1 2 1 0,-2 5 2 0,-1 1 3 0,-2 2 4 15,1 4 4-15,-4 0 5 0,-1 4 5 0,-2 3 3 0,1 3 5 0,-1 2 3 16,-3 2 5-16,0 4 0 0,-1-1-4 0,-1 4-3 0,-1 2-5 16,-3 1 3-16,3 1 5 0,0 1 3 0,-4-1 3 0,4 2 0 0,-4-1-1 15,4 0 0-15,0 0 0 0,-3-2-1 0,2-1 1 0,0-3 1 16,1-2 1-16,-1-2 3 0,1-3 3 0,0-2-3 0,0-2-8 15,-4-4-5-15,2-6-5 0,-2 1-2 0,1-5-2 0,-3-3-2 0,1-2 1 16,0-3-2-16,-4-3 1 0,1-4-2 0,-1 0 0 0,-3-4 0 16,-1-2 0-16,1-1 2 0,1-5 0 0,-3-1 6 0,-1 1 4 0,0-4 8 15,-1-1 7-15,-1-2 7 0,2 1 6 0,-2-2 5 0,0-1 5 16,0 0 4-16,0-2 2 0,0-1 2 0,0 3 0 0,0-3 1 16,0 0-2-16,0 0-3 0,0 0-6 0,0 0-7 0,0 0-8 0,0 0-7 15,0 0-5-15,0 0-6 0,0 0-4 0,0 0-4 0,0 0-2 16,0 0-4-16,0 0-1 0,0 0 0 0,0 0-2 0,0 0 0 0,0 0-1 15,0 0 0-15,0 0 0 0,0 0 0 0,0 0-1 0,0 0 1 16,0 0 0-16,0 0 0 0,0 0 0 0,0 0 0 0,0 0 0 16,0 0 1-16,0 0 0 0,0 0-1 0,0 0 0 0,0 0 1 0,0 0-1 15,0 0 1-15,0 0 0 0,0 0 1 0,0 0-1 0,0 0 1 16,0 0 1-16,0 0 1 0,0 0-1 0,0 0 0 0,0 0 2 16,0 0-1-16,0 0 2 0,0 0 0 0,0 0 0 0,0 0 0 0,0 0 1 15,0 0-2-15,0 0 2 0,0 0 0 0,0 0-1 0,0 0-1 0,0 0 0 16,0 0-1-16,0 0 1 0,0 0-1 0,0 0 0 0,0 0-1 15,0 0 1-15,0 0 1 0,0 0-1 0,0 0 0 0,0 0 0 16,0 0 1-16,0 0-1 0,0 0 2 0,0 0 0 0,0 0 0 0,0 0 1 16,0 0 1-16,0 0 0 0,0 0 0 0,0 0 0 0,0 0-2 15,0 0 1-15,0 0 0 0,0 0-2 0,0 0 1 0,0 0-1 0,0 0-1 16,0 0-1-16,0 0 1 0,0 0-2 0,0 0 0 0,0 0-1 16,0 0 1-16,0 0-2 0,0 0 0 0,0 0 0 0,0 0 0 15,0 0 0-15,0 0 0 0,0 0 0 0,0 0-2 0,0 0 1 0,0 0 0 16,0 0-1-16,0 0 0 0,0 0-1 0,0 0 0 0,0 0 0 0,0 0 0 15,0 0 0-15,0 0 1 0,0 0-2 0,0 0 1 16,0 0 1-16,0 0-2 0,0 0 2 0,0 0 0 0,0 0 1 0,0 0 0 16,0 0 0-16,0 0 1 0,0 0 0 0,0 0 0 0,0 0 0 15,0 0 1-15,0 0-1 0,0 0 1 0,0 0 0 0,0 0 0 0,0 0 0 16,0 0-1-16,0 0 0 0,0 0 1 0,0 0-1 0,0 0 0 16,0 0 1-16,0 0-1 0,0 0 0 0,0 0 0 0,0 0 0 0,0 0 0 15,0 0 0-15,0 0 0 0,0 0-1 0,0 0 1 0,0 0 0 16,0 0-1-16,0 0 0 0,0 0 1 0,0 0 0 0,0 0 0 15,0 0-1-15,0 0 1 0,0 0-1 0,0 0 1 0,0 0-1 0,0 0 1 16,0 0-1-16,0 0 1 0,0 0 0 0,0 0 0 0,0 0 0 16,0 0 0-16,0 0 0 0,0 0 0 0,0 0 0 0,0 0 1 15,0 0 0-15,0 0-1 0,0 0 0 0,0 0 0 0,0 0 1 0,0 0 0 16,0 0 0-16,0 0 0 0,0 0 0 0,0 0 2 0,0 0-2 16,0 0 0-16,0 0 0 0,0 0 0 0,0 0 0 0,0 0 2 0,0 0-1 15,0 0 0-15,0 0 0 0,0 0 1 0,0 0-1 0,0 0 0 16,0 0 0-16,0 0 1 0,0 0-1 0,0 0 1 0,0 0-1 0,0 0 2 15,0 0-1-15,0 0-1 0,0 0 1 0,0 0-1 0,0 0-1 16,0 0 0-16,0 0 0 0,0 0 0 0,0 0 1 0,0 0-1 16,0 0-1-16,0 0 0 0,0 0-1 0,0 0-1 0,0 0 1 0,0 0 0 15,0 0 0-15,0 0-1 0,0 0 1 0,0 0-2 0,0 0 2 0,0 0-1 16,0 0 0-16,0 0 0 0,0 0 0 0,0 0 0 0,0 0 1 16,0 0-1-16,0 0 1 0,0 0-2 0,0 0 2 0,0 0 0 15,0 0 0-15,0 0 0 0,0 0 0 0,0 0-1 0,0 0 0 0,0 0 1 16,0 0 0-16,0 0 0 0,0 0 0 0,0 0 0 0,0 0 0 15,0 0 0-15,0 0 1 0,0 0 0 0,0 0 1 0,0 0-1 16,0 0 0-16,0 0 0 0,0 0 1 0,0 0-2 0,0 0 0 0,0 0 1 16,0 0 1-16,0 0-1 0,0 0 1 0,0 0-1 0,0 0 0 15,0 0 0-15,0 0-1 0,0 0 1 0,0 0 0 0,0 0 0 0,0 0-1 16,0 0 1-16,0 0 1 0,0 0-1 0,0 0 0 0,0 0 0 16,0 0 0-16,0 0 0 0,0 0 0 0,0 0-1 0,0 0 1 0,0 0 0 15,0 0-2-15,0 0 1 0,0 0 1 0,0 0 0 0,0 0 0 16,0 0 0-16,0 0 0 0,0 0 0 0,0 0-1 0,0 0 1 15,0 0 1-15,0 0 0 0,0 0 1 0,0 0-1 0,0 0 0 0,0 0 1 16,0 0-1-16,0 0 0 0,0 0 2 0,0 0-2 0,0 0-1 16,0 0 1-16,0 0-1 0,0 0-1 0,0 0 0 0,1-3-1 15,-1 3 1-15,0 0 0 0,0 0 0 0,0 0 0 0,0 0-1 0,0 0-1 16,0 0 1-16,0 0 0 0,0 0 0 0,0 0 1 0,0 0-1 0,0 0 1 16,0 0 0-16,0 0 0 0,0 0-1 0,0 0 1 0,0 0-2 15,0 0 1-15,0 0 0 0,0 0 1 0,0 0-1 0,0 0 0 16,0 0 1-16,0 0 0 0,0 0 0 0,0 0-1 0,0 0 1 0,0 0 0 15,0 0-1-15,0 0 1 0,0 0 1 0,0 0 0 0,0 0 0 16,0 0 0-16,0 0 1 0,0 0 1 0,0 0-2 0,0 0 0 0,0 0 1 16,0 0-1-16,0 0-1 0,0 0 1 0,0 0 1 0,0 0-1 15,0 0 0-15,0 0 0 0,0 0 0 0,0 0 0 0,0 0-1 16,0 0-1-16,0 0 1 0,0 0 0 0,0 0 1 0,0 0 0 16,0 0 0-16,0 0-1 0,0 0 0 0,0 0-1 0,0 0-2 0,0 0-1 15,0 0-1-15,0 0-1 0,0 0 1 0,0 0-1 0,0 0 0 0,0 0 0 16,0 0-1-16,0 0 1 0,0 0-2 0,0 0 1 0,0 0-1 15,0 0 1-15,0 0 2 0,0 0 2 0,0 0-1 0,0 0 2 16,0 0-1-16,0 0 1 0,0 0 0 0,0 0 0 0,0 0 1 0,0 0 1 16,0 0 1-16,0 0 0 0,0 0 1 0,0 0-1 0,0 0 1 15,0 0 0-15,0 0 2 0,0 0-1 0,0 0 0 0,0 0 0 0,0 0 2 16,0 0-1-16,0 0 1 0,0 0-1 0,0 0 0 0,0 0 2 16,0 0-1-16,2 0 1 0,-2 0-1 0,0 0 1 0,2 0-1 15,-2 0 1-15,0-1-1 0,0 1 2 0,0 0-2 0,0 0 1 0,0 0-1 16,1 0 0-16,-1 0-1 0,0 0 1 0,0 0-1 0,0 0 0 15,0 0 0-15,0 0-1 0,0 0 0 0,0 0-1 0,0 0-1 0,0 0-1 16,0 0 0-16,0 0-2 0,0 0-2 0,0 0-2 0,0 0 1 16,0 0-2-16,0 0 0 0,0 0-1 0,0 0 0 0,0 0 0 15,0 0 0-15,0 0-2 0,0 0-6 0,0 0-6 0,0 0-8 0,0 0-11 16,0 0-12-16,0 0-15 0,0 0-16 0,-1 0-19 0,-1 0-19 16,-1 0-28-16,0 0-30 0,-2 0-36 0,-3 0-40 0,3 0-48 0,-3 0-52 15,-1-1-73-15,-2-1-79 0,0-1-40 0,-3-1-19 0</inkml:trace>
  <inkml:trace contextRef="#ctx0" brushRef="#br0" timeOffset="146508.2576">24044 4526 2 0,'0'0'104'16,"0"0"-6"-16,0 0-3 0,0 0-4 0,0 0-3 0,0 0-2 15,0 0 0-15,0 0-3 0,0 0-4 0,0 0-8 0,0 0-8 0,0 0-8 16,0 0-5-16,0 0-2 0,0 0-4 0,0 0-2 0,0 0-1 15,0 0-1-15,0 0 0 0,0 0-2 0,0 0-2 0,0 0-3 16,0 2-3-16,0-2-4 0,0 1-3 0,2 1-1 0,-2-2-2 0,2 0-1 16,-2 2-1-16,1-1 1 0,-1-1 2 0,2 2 2 0,0-2 5 15,-1 0 6-15,1 0 3 0,0 0 4 0,2 2 4 0,-3-2 5 0,2 0 5 16,2 0 5-16,2 0 3 0,-2 0 5 0,4 0 0 16,-1 0 2-16,1-2-1 0,5 2-4 0,-1-2-4 0,4 1-5 0,3-3-6 15,2 1-5-15,4 1-4 0,3-1-6 0,1-2-7 0,5 0-6 0,1 3-5 16,2-1-3-16,6 0-5 0,1 1-4 0,0 2-1 0,6 2-2 15,-4-1-1-15,5 4-2 0,2 1 0 0,0 0 0 0,0 4 1 0,1 4 3 16,0 1 3-16,4 1 3 0,-2 4 3 0,-2 5 2 0,4 2-5 16,1 3-6-16,1 4-14 0,3 4-15 0,0 3-21 0,-2 4-24 15,1 3-35-15,-1 3-39 0,-2 2-37 0,0 5-34 0,-3 2-66 0,-5 2-79 16,0 5-64-16,-1 2-56 0</inkml:trace>
  <inkml:trace contextRef="#ctx0" brushRef="#br0" timeOffset="147425.3477">27027 7614 38 0,'0'0'137'0,"-1"-3"-2"0,1 3-2 0,-2 0 1 0,0-3 1 15,2 3 1-15,0 0 1 0,0 0-3 0,0 0-7 0,0 0-3 0,-1 0-2 16,-1 0 1-16,2 0 1 0,0 0-4 0,-1 0-4 0,1 0-6 16,0 0-5-16,0 0-7 0,0 0-7 0,0 0-8 0,0 0-7 0,0 0-7 15,0 0-6-15,0 0-8 0,0 0-6 0,0 0-9 0,0 0-6 16,0 0-7-16,0 0-7 0,0 0-4 0,0 0-5 0,0 0-5 0,0 0-5 16,0 0-7-16,0 0-3 0,1 0-4 0,-1 3-5 0,2-3-5 15,-1 0-4-15,-1 3-3 0,2-1 0 0,0 0-1 0,-2 1 2 16,1 0 0-16,-1 4 2 0,2-3 3 0,0 4 6 0,-2-1 5 0,2 1 4 15,0 3 4-15,-2 1 6 0,1 0 6 0,-1 2 9 0,0 2 4 16,0 2 5-16,0-1 2 0,-1 3 2 0,1 2 1 0,-2 0 3 0,0 2 0 16,2 0-3-16,-2 2 0 0,0-1 1 0,2 2-1 0,-1 2-1 15,1 0 0-15,-2-3-4 0,0 3-2 0,2-2-4 0,0 1-1 0,0-3-2 16,0 4-3-16,0-6 0 0,0 0-1 0,2 1-1 0,0-2-1 16,-2-3 1-16,1 1-2 0,1-1 0 0,0-4-2 0,2-1 1 0,-4-2 0 15,1 1 1-15,1-2 2 0,0-1 3 0,-2-3 2 0,1-1 4 16,-1 1 5-16,2-3 3 0,-1 1 6 0,1-3 6 0,0 0 8 15,-2 0 12-15,0-2 8 0,0 0 5 0,0 0 2 0,1-2 2 16,-1 0-2-16,2-2-3 0,-1 0-3 0,-1-4-5 0,2 0-6 0,0-1-4 16,-2-3-8-16,1-3-7 0,-1 0-15 0,2-1-15 0,0-4-14 15,-2 1-14-15,2-2-12 0,0-1-9 0,-2-3-11 0,1 0-9 0,-1 0-8 16,0-2-10-16,0 0-11 0,-1-2-12 0,-1-2-8 0,-2 0-6 0,1 1-6 16,-4-4-10-16,1 0-8 0,-1 1-13 0,-2-1-19 0,0-3-24 15,-1 1-39-15,-4-1-46 0,1-1-69 0,-2-2-79 0,-1 0-47 16,-3-1-28-16</inkml:trace>
  <inkml:trace contextRef="#ctx0" brushRef="#br0" timeOffset="149699.2685">29524 7671 113 0,'0'0'103'0,"0"0"-13"16,0 0-6-16,0 0-6 0,0 0-5 0,0 0-6 0,0 0-4 0,0 0-4 15,0 0-6-15,0 0-6 0,0 0-6 0,2 0-7 0,0 0-7 0,-1 0-8 16,1 0-9-16,-1 0-5 0,-1 0-5 0,0 0-1 0,2 0 0 16,-2 0 2-16,2 0 0 0,-2 0 0 0,0 0 0 0,0 0 0 0,0 0 0 15,0 0-1-15,0 0-3 0,0 0-1 0,0 0-2 0,0 0-3 16,0 0-5-16,0 0-9 0,0 0-12 0,0 0-18 0,0 0-19 0,0 0-18 15,0 0-17-15,1 3-24 0,1 0-31 0,-2-2-58 0</inkml:trace>
  <inkml:trace contextRef="#ctx0" brushRef="#br0" timeOffset="152259.7078">28165 8201 36 0,'-5'-8'396'0,"-1"0"-53"0,2 2-63 0,0-1-70 15,-1 0-37-15,2 2-21 0,2 1-14 0,-3 1-11 0,1-2-8 16,2 1-7-16,-1 1-6 0,-1 1-5 0,3-1-7 0,-1 3-10 0,1-3-7 16,0 3-8-16,0 0-8 0,0 0-10 0,0 0-7 0,0 0-7 15,0 0-3-15,0 0-2 0,0 0-1 0,0 0-1 0,0 0-2 0,0 0-1 16,0 0-1-16,0 0 0 0,0 0 1 0,0 0 0 0,0 0 0 15,0 0 0-15,0 0 1 0,0 0 2 0,0 0 2 0,0 0 0 16,0 0 3-16,0 0 1 0,0 0 3 0,0 0-1 0,0 0 1 0,0 0 2 16,0 0-2-16,0 0 0 0,0 0 0 0,0 0-1 0,0 0 0 15,0 0-2-15,0 0-1 0,0 0-3 0,0 0-3 0,0 0-3 0,0 0-3 16,0 0-2-16,0 0-3 0,0 0-3 0,0 0-2 0,0 0-2 16,0 0-3-16,0 0-3 0,0 0 0 0,0 0-4 0,0 0-1 15,0 0-1-15,1 0-1 0,-1 3-2 0,3-3 0 0,-3 0-1 0,2 0 0 16,-2 3-1-16,1-3 2 0,-1 1 1 0,3 0 4 0,-1-1 2 15,1 2 0-15,0-1 3 0,2 1 3 0,0 1 2 0,3 1 1 0,0-1 4 16,0-1 1-16,0 3 3 0,2-3 3 0,3 3 1 0,0-2 3 16,1 3 3-16,3-2-1 0,-1 1 0 0,3 1 0 0,2 0 1 0,1 0-3 15,3-1 0-15,0 2-3 0,2-1 0 0,3 2-3 0,-1 0 0 16,2-1-3-16,1 2-4 0,0 0-2 0,-1 0-5 0,3 0-2 16,0 2-3-16,0 2-1 0,-1 0-1 0,2 0-3 0,-1 3-3 0,-1 0-2 15,1 1 1-15,0 3-1 0,0-1 1 0,-1 0 0 0,-1 2 2 0,1 1-1 16,-3 1 0-16,0 2 1 0,-2 1-1 0,2 1-1 0,-3 2-1 0,0 1 1 15,0 0-1-15,-2 3 2 0,-1 0 4 0,0 3 2 0,-2-2 1 16,0 4 1-16,-3-1 0 0,0 1 2 0,-2-1-1 0,-1 2 1 0,-2-1 0 16,0 1 2-16,-1 0 0 0,-1-1 3 0,0-1 2 0,-3 1-1 15,2-4-2-15,-3 3-2 0,-1-2-2 0,-1-3-2 0,0 2 0 0,-1-2-1 16,0-3 0-16,-2-3 1 0,-2 3-1 0,3-4 0 0,-3-3 0 16,-1-1-1-16,2 1 0 0,-1-5 0 0,-1 0-1 0,0-3 1 0,0 1 0 15,0-2 0-15,0-3 0 0,0 0 1 0,0-2-1 0,0-1 1 0,0 1-1 16,0-1 1-16,0 0 0 0,0-2 2 0,0-1-1 0,0 1 0 15,0-1 0-15,0-2 1 0,0 0 0 0,0 1-1 0,0-1 2 16,0-1 0-16,0-1 1 0,0 0-1 0,0 0 2 0,0 0-1 0,0 0 1 16,0 0 0-16,0 0 0 0,0 0 1 0,0 0 1 0,0 0 0 0,0 0 0 15,0 0 0-15,0 0-1 0,0 0 1 0,0 0 0 0,0 0 1 0,0 0-1 16,0 0 0-16,0 0 0 0,0 0 0 0,0 0 0 0,0 0-2 16,0 0 2-16,0 0 0 0,0 0 1 0,0 0 0 0,0 0 0 15,0 0 0-15,0 0 1 0,0 0 0 0,0 0 2 0,0 0 0 0,0 0 1 16,0 0 2-16,0 0 0 0,0 0 0 0,0 0 2 0,0 0 0 0,0 0 0 15,0 0 1-15,0 0 1 0,0 0 0 0,0 0 0 0,0 0 1 16,0 0-2-16,0 0 0 0,2-1 0 0,-2 1-2 0,0 0 0 0,0 0 0 16,3-2 0-16,-3 2-2 0,0 0 0 0,0 0-2 0,0 0 1 0,0 0-3 15,0 0 0-15,0-1-1 0,0 1 0 0,0 0-1 0,0 0-2 16,0 0 1-16,0 0 0 0,0 0-1 0,0 0-2 0,0 0-1 0,0-2 1 16,0 2-1-16,0 0-1 0,0 0 1 0,0 0-2 0,0 0 0 15,0 0 0-15,0 0-1 0,0 0-1 0,0 0 1 0,0 0 0 0,0 0-1 16,0 0 0-16,0 0 1 0,0 0-1 0,0 0-1 0,0 0 0 15,0 0 0-15,0 0 1 0,0 0-1 0,0 0-1 0,0 0 0 0,0 0 0 16,0 0-1-16,0 0-1 0,0 0-1 0,0 0 0 0,0 0 1 0,0 0-1 16,0 0-1-16,0 0 1 0,0 0-2 0,0 0-1 0,0 0 0 15,0 0 0-15,0 0 0 0,0 0 0 0,0 0-1 0,0 0 1 0,0 0-2 16,0 0 2-16,0 0-1 0,0 0-1 0,0 0 1 0,0 0-1 16,0 0 1-16,0 0-1 0,0 0 1 0,0 0 0 0,0 0 0 0,0 0 1 15,0 0 0-15,0 0 0 0,0 0 1 0,0 0 0 0,0 0 0 0,0 0 2 16,0 0 0-16,0 0 0 0,0 0 2 0,0 0-1 0,0 0 1 15,0 0 1-15,0 0-1 0,0 0 1 0,0 0 1 0,0 0-1 0,0 0 1 16,0 0 1-16,0 0-1 0,0 0-1 0,0 0 1 0,0 0-1 16,0 0-2-16,0 0-1 0,0 0-2 0,0 0-2 0,0 0-1 0,0 0 0 15,0 0-1-15,0 0-1 0,0 0 0 0,0 0-1 0,0 0 1 0,0 0-1 16,0 0 1-16,0 0-1 0,0 0 3 0,0 0 1 0,0 0 1 16,0 0 1-16,0 0 3 0,0 0 0 0,0 0 1 0,0 0 0 0,0 0 1 15,0 0 1-15,0 0-1 0,0 0 2 0,0 0 0 0,0 0 2 16,0 0 0-16,0 0-1 0,0 0 1 0,0 0 1 0,0 0-1 0,0 0 0 15,0 0 0-15,0 0 1 0,0 0-1 0,0 0 0 0,0 0 1 16,0 0-1-16,0 0 0 0,0 0-1 0,0 0 0 0,0 0 1 0,0 0-1 16,0 0 0-16,0 0 0 0,0 0-1 0,0 0 1 0,0 0 0 0,0 0 0 15,0 0-1-15,0 0 0 0,0 0 1 0,0 0 1 0,0 0-1 16,0 0 0-16,0 0 1 0,0 0-1 0,0 0 0 0,0 0 0 16,0 0 0-16,0 0 1 0,0 0-1 0,0 0 0 0,0 0 1 0,0 0-1 0,0 0 0 15,0 0 0-15,0 0 0 0,0 0 0 0,0 0 0 0,0 0 0 16,0 0 0-16,0 0 0 0,0 0 0 0,0 0 0 0,0 0-1 0,0 0 1 15,0 0-1-15,0 0 0 0,0 0 2 0,0 0-2 0,0 0 1 16,0 0-1-16,0 0-1 0,0 0 1 0,0 0 1 0,0 0-1 0,0 0 0 16,0 0 0-16,0 0 0 0,0 0-1 0,0 0-1 0,0 0 1 15,0 0 0-15,0 0 0 0,0 0-1 0,0 0 1 0,0 0 0 0,0 0 0 16,0 0-1-16,0 0 1 0,0 0 1 0,0 0-1 0,0 0 1 0,0 0-2 16,0 0 1-16,0 0 1 0,0 0-1 0,0 0-1 0,0 0 1 15,0 0 0-15,0 0 0 0,0 0-1 0,0 0 1 0,0 0-1 16,0 0-1-16,0 0 1 0,0 0 0 0,0 0-2 0,0 0 2 0,0 0-1 15,0 0 0-15,0 0-1 0,0 0 1 0,0 0-1 0,0 0 1 0,0 0-1 16,0 0 1-16,0 0-1 0,0 0 2 0,0 0-1 0,0 0-1 0,0 0 1 16,0 0-1-16,0 0-1 0,0 0 0 0,0 0-1 0,0 0-2 15,0 0-1-15,0 0-1 0,0 0-1 0,0 0 0 0,0 0-2 0,0 0 1 16,0 0-2-16,0 0 2 0,0 0-2 0,0 0 1 0,0 0 0 16,0 0 1-16,0 0 0 0,0 0 2 0,0 0 1 0,0 0 1 0,0 0 0 15,0 2 1-15,0-2 0 0,0 0 0 0,0 0 0 0,0 0 0 16,0 0 2-16,0 0 0 0,0 0 0 0,0 0 1 0,0 0 0 0,0 0 1 15,0 0-1-15,0 0 1 0,0 0 0 0,0 0 1 0,0 0 0 0,0 0-1 16,0 0 1-16,1 1 0 0,-1-1-1 0,0 0 1 0,0 0-2 16,0 0 1-16,0 0-1 0,0 0 0 0,0 0-1 0,0 0 0 0,0 0 1 15,0 0-1-15,0 0-1 0,0 0 0 0,0 0-1 0,0 0 0 0,0 0 0 16,0 0 0-16,0 0 0 0,0 0 0 0,0 2 2 0,0-1 0 16,0-1 0-16,2 2 2 0,-2-1-1 0,0-1 3 0,0 2 0 0,0-2 1 15,2 1 0-15,-2 1 2 0,0-2-1 0,0 0 1 0,0 1 0 16,0-1 0-16,0 0 0 0,0 0 0 0,0 0 0 0,0 0 1 0,0 0-1 15,0 0-1-15,0 0 0 0,0 0 0 0,0 0 1 0,0 0 0 16,0 0-1-16,0 0 1 0,0 0 0 0,0 0-1 0,0 0 1 0,0 0 0 16,0 0 1-16,0 0-1 0,0 0 0 0,0 0 0 0,0 0 0 0,0 0 0 15,0 0 0-15,0 0-1 0,0 0 1 0,0 0 1 0,0 0-1 16,0 0 1-16,0 0-1 0,0 0 0 0,0 0 0 0,0 0-1 16,0 0 1-16,0 0 1 0,0 0-1 0,0 0 0 0,0 0 0 0,0 0 0 0,0 0-1 15,0 0 0-15,0 0 0 0,0 0 0 0,0 0 0 16,0 0 0-16,0 0-1 0,0 0 1 0,0 0-1 0,0 0 0 0,0 0 0 15,0 0-1-15,0 0 1 0,0 0 1 0,0 0 0 0,0 0-1 0,0 0 0 16,0 0 0-16,0 0 0 0,0 0 0 0,0 0 0 0,0 0-2 16,0 0 2-16,0 0 0 0,0 0 0 0,0 0 0 0,0 0-1 0,0 0-1 15,0 0 0-15,0 0 1 0,0 0-1 0,0 0 0 0,0 0 1 0,0 0-2 16,0 0 2-16,0 1-1 0,0-1 1 0,0 0-2 0,0 0 1 16,0 0 1-16,0 0-1 0,0 0 1 0,0 0 0 0,0 0 0 0,0 0-1 15,0 0 1-15,0 0 1 0,0 0 0 0,0 0 1 0,0 0 0 0,0 0 1 16,0 0 0-16,0 0 0 0,0 0 0 0,0 0 0 0,0 0 2 15,0 0-1-15,0 0 0 0,0 0 2 0,0 0-1 0,0 0 0 0,0 0 1 16,0 0 0-16,0 0 1 0,0 0-2 0,0 0 0 0,0 0 1 16,0 0 0-16,0 0 0 0,0 0-2 0,0 0 0 0,0 0 0 0,0 0 1 15,0 0-2-15,0 0 0 0,0 0-1 0,0 0-1 0,0 0 0 0,0 0 0 16,0 0-1-16,0 0 0 0,0 0 0 0,0 0 0 0,0 0-2 16,0 0 1-16,0 0 0 0,0 0-1 0,0 0 1 0,0 0-2 15,0 0 2-15,0 0-2 0,0 0 1 0,0 0-1 0,0 0 1 0,0 0-1 16,0 0 1-16,0 0 1 0,0 0-1 0,0 0 2 0,0 0 0 0,0 0-1 15,0 0 2-15,0 0 0 0,0 0 1 0,0 0-2 0,0 0-3 0,0 0-4 16,0 0-7-16,0 0-11 0,0 0-12 0,0 0-16 0,0 0-19 16,0 0-21-16,0 2-20 0,0-2-29 0,0 3-32 0,0-3-51 0,0 0-62 15,0 0-88-15,-2 2-99 0,0-1-51 0,-2 1-25 0,1-1-8 16</inkml:trace>
  <inkml:trace contextRef="#ctx0" brushRef="#br0" timeOffset="165840.6208">23531 12852 169 0,'0'-4'350'0,"0"3"-59"16,1 0-73-16,-1 0-43 0,0-2-25 0,0 1-16 0,0 0-10 0,0 1-4 16,0-2 3-16,0 2-4 0,0-2-3 0,0 1-4 0,0 0-2 15,2 1-4-15,-2-1-6 0,0 0-5 0,2-1-4 0,-2 3 1 0,0-4 2 16,0 3 1-16,1-1 3 0,-1 2 1 0,0-2-2 0,0 1-2 16,0 1 0-16,0 0-3 0,0 0-4 0,0 0-4 0,0 0-3 15,0 0-5-15,0 0-9 0,0 0-7 0,0 0-10 0,0 0-7 0,0 0-7 16,0 0-8-16,0 0-6 0,0 0-9 0,0 0-8 0,0 0-9 15,0 0-7-15,0 0-5 0,0 3-3 0,0 0-1 0,0 1 0 0,0-1 1 16,0 2 2-16,0 2 3 0,0 0 3 0,0 1 2 0,0 2 3 16,0 2 6-16,0-1 6 0,0 4 5 0,0 1 6 0,0-1 3 15,0-1 3-15,0 4 0 0,0 1 1 0,0-1-3 0,0 1 0 0,-1-1-2 16,-1 2-1-16,0-1-1 0,1-1-2 0,-1 0-1 0,1 2-4 16,-3-2-1-16,1-2-1 0,2 2-1 0,-3 0-2 0,3-3 1 15,-4 2 0-15,4-2-1 0,-1-2 1 0,1 2-4 0,-3-3-8 0,4-1-7 16,-1 1-11-16,-1-2-17 0,2 1-21 0,-1-2-29 0,1-1-33 0,0 1-40 15,0-2-44-15,0 1-83 0,1-5-99 0,-1 4-84 0,2-3-74 16,-1-1-34-16,-1 0-19 0,2 0-2 0</inkml:trace>
  <inkml:trace contextRef="#ctx0" brushRef="#br0" timeOffset="166176.2211">23192 13548 381 0,'-8'0'565'0,"-2"0"10"0,3 0 8 0,1 0-97 16,1 0-150-16,0 0-101 0,4 0-74 0,-4 0-45 0,4 1-30 16,-1-1-14-16,2 0-9 0,0 0-7 0,0 0-5 0,0 0-9 0,0 0-14 15,0 0-11-15,2 2-12 0,-2-2-7 0,1 1-4 0,-1 1 0 16,5-2 0-16,-4 1 5 0,1-1 5 0,1 1 8 0,0 1 7 15,0-2 8-15,2 1 7 0,0 1 5 0,3 1 7 0,0-3 5 0,0 2 4 16,1-2 3-16,4 0 3 0,1 2 1 0,2 1-1 0,1-3-3 16,2 0-4-16,3 0-5 0,2 0-7 0,-2 0-3 0,3-3-7 0,2 1-5 15,0 2-5-15,1 0-6 0,-1-2-4 0,2-1-8 0,-4 3-8 16,2-3-12-16,0 1-12 0,-2 1-15 0,0 1-14 0,-3-1-20 16,1 1-22-16,-3-2-27 0,-1 1-29 0,-3 1-34 0,0 0-36 0,-3 0-38 15,-4 0-39-15,2 1-70 0,-3 1-87 0,-2-1-56 0,-1 2-41 16,-2 2-19-16,-3-2-8 0</inkml:trace>
  <inkml:trace contextRef="#ctx0" brushRef="#br0" timeOffset="166740.4462">23416 13854 414 0,'-7'0'571'0,"2"-2"10"0,-1 2 7 0,3-1-84 0,-2 1-128 16,1-2-86-16,0 2-64 0,3-1-38 0,-1 1-25 0,0 0-13 16,2 0-10-16,0 0-8 0,0 0-9 0,0 0-11 0,0 0-12 15,0 0-11-15,0 0-11 0,0-2-12 0,2 1-10 0,0 1-7 0,-2-2-9 16,1 0-7-16,3 2-6 0,-3-1-7 0,3 1-4 0,0-1-6 16,-3-1-4-16,4 2-6 0,0-3-5 0,0 2-3 0,0-1-4 0,2 1-3 15,-1-1-1-15,1 1-2 0,-1 1-3 0,3-2 0 0,-1 2-3 16,-1 0 0-16,-1 0 1 0,3 0-1 0,-2 0 2 0,1 0-2 0,-2 2 2 15,2 1-1-15,-2-2 3 0,1 4 0 0,-1-1 2 0,-1 1 2 16,1 1 2-16,0-1 3 0,-2 3 3 0,-1-1 4 0,-2 2 1 16,1 1 5-16,-2 0 0 0,-2 2 2 0,1 0 3 0,-2 2 1 0,-1 1 1 15,-2-1 0-15,-2 0 1 0,2 1-1 0,-2 0 0 0,-1 2-1 16,-1-3 0-16,0 0-1 0,2 0-1 0,-2-1 1 0,2 0 0 0,0-1-2 16,-3 0 2-16,3-2 0 0,1 0 0 0,1-2-1 0,-1 0 2 15,2-1 0-15,1-2 1 0,0 0 1 0,0 0 0 0,1 0 2 16,2-3-2-16,1 1 0 0,0-1-1 0,0 0-1 0,0 1 0 0,0-3 0 15,1 0-2-15,-1 2 2 0,3-2 2 0,1 0 2 0,-1 0 2 16,2 0 2-16,0-2 1 0,4 2 1 0,-1 0 0 0,1-2 0 16,4 1-1-16,0-3 0 0,2 3-3 0,1-3 0 0,1 1-3 0,-1-1-3 15,3 1-5-15,-1-2-4 0,2 1-3 0,-1 1-4 0,0-2-2 16,0 1-3-16,0 0 0 0,0-3-2 0,-2 3-1 0,3 0 2 0,-5-1 0 16,1 2 2-16,1-2 1 0,-4 2 2 0,0-2 2 0,-1 1 1 15,-1 1 2-15,-1-1 0 0,-2 1 3 0,-2 1 0 0,3-1 2 16,-4 1 1-16,-2 0 1 0,1 2-1 0,-1-1 0 0,-1-1-1 0,-1 2-3 15,2-2-8-15,-3 1-10 0,0 1-17 0,0 0-19 0,0 0-27 16,0 0-32-16,0 0-41 0,0 0-46 0,0 0-66 0,0 0-75 0,0 0-97 16,0 0-109-16,0 0-58 0,0 0-32 0,0 0-11 0,5-2-1 15</inkml:trace>
  <inkml:trace contextRef="#ctx0" brushRef="#br0" timeOffset="168025.7272">23576 12891 309 0,'-1'-3'300'0,"-4"1"-50"0,5-1-54 16,-1 1-33-16,-1 1-25 0,2-3-12 0,-1 2-8 0,1 1-2 15,0-2-1-15,0-1-8 0,0 3-11 0,0-2-6 0,0 0-2 0,0 2 1 16,0-1 0-16,0 1-2 0,0-2-4 0,0 1 0 0,0 0 4 15,0 1 2-15,0 1 3 0,0 0 0 0,0 0-1 0,0 0-1 16,0 0-2-16,0 0-7 0,0 0-7 0,0 0-7 0,0 0-10 0,0 0-8 16,0 0-9-16,0 0-8 0,0 0-10 0,0 0-10 0,0 1-8 15,0 1-9-15,0 0-5 0,0 1-3 0,1-2-3 0,-1 2 0 0,2 2 0 16,-1-1 1-16,-1 1 0 0,5 1 3 0,-4 1 0 0,1 0 5 16,1 3 1-16,0-1 4 0,1 1 3 0,-1 1 2 0,2 1 1 0,-2-1 0 15,3 4 2-15,-1-2-2 0,1-1 1 0,0 1-1 0,1 2 1 16,0 0-1-16,-2-1 1 0,2 1-1 0,-1-2 0 0,3 2-1 15,-1 0 0-15,-1-1 2 0,-2-1-1 0,1 1 1 0,1-1-2 0,-2 1 1 16,2-2 0-16,-1 0-1 0,1 0 0 0,0 0-2 0,-2-2-3 16,0-1-5-16,0 0-7 0,-1 0-10 0,0-2-14 0,1 0-14 15,-1 0-20-15,-1 0-24 0,0-3-27 0,-1-2-26 0,-1 3-29 0,3-2-34 16,-3-1-35-16,1-1-67 0,-2-1-81 0,0 0-53 0,0 0-38 16,1 0-18-16</inkml:trace>
  <inkml:trace contextRef="#ctx0" brushRef="#br0" timeOffset="168390.6912">23848 12821 262 0,'-1'-3'537'0,"-2"-1"-16"0,3-1-34 15,0 2-84-15,0 1-111 0,0-1-69 0,0 3-46 0,0-3-30 0,0 3-18 16,0 0-16-16,0 0-11 0,0 0-14 0,0 0-13 0,0 0-13 15,0 0-13-15,0 0-11 0,0 0-11 0,0 0-6 0,0 0-7 16,0 0-4-16,0 0-3 0,0 0-5 0,0 0-5 0,0 0-4 16,0 0-4-16,0 3-3 0,0-3 2 0,0 4 1 0,0-1 1 0,0 2 3 15,0 0 1-15,0 0 3 0,0 2 3 0,0 3 3 0,0-2 4 16,0 3 5-16,0 1 5 0,0 0 5 0,-2 3 2 0,2 0 3 16,-1 0 3-16,1 2-2 0,-2-1-2 0,1 3 0 0,1-2-3 0,-2 1 1 15,0 0-2-15,2 2-1 0,-1-2-2 0,1-2 0 0,-4 2-1 16,4 0-1-16,-1-1 0 0,-1-1-1 0,1 1 1 0,1-2-1 0,-2 0 0 15,0 0-2-15,2-2 1 0,-1 1-1 0,-1-1-1 0,2 0-1 16,-1-4 0-16,1 3-2 0,0-2 0 0,0-3-1 0,0 0 0 0,0 1-1 16,0-2-3-16,0 0-10 0,0 1-14 0,0-4-24 0,0 2-29 15,0-1-47-15,1-1-59 0,1-1-108 0,-1 0-133 0,-1-2-89 0,0 0-61 16,4 0-35-16,-1-2-19 0,0 0-12 0</inkml:trace>
  <inkml:trace contextRef="#ctx0" brushRef="#br0" timeOffset="169328.5016">24315 13588 424 0,'0'0'542'16,"0"0"-40"-16,0 0-66 0,0 0-79 0,0 0-88 0,0 0-57 16,0 0-38-16,0 0-27 0,0 0-19 0,0 0-14 0,0 0-12 0,0 0-14 15,0 0-14-15,0 0-15 0,0 2-18 0,1 0-11 0,-1-1-12 16,2 1-7-16,0 0-4 0,-2-1-2 0,1 3 1 0,-1-1-1 16,2 1 2-16,-1 1 0 0,1-1 1 0,0 2 2 0,-1 0 2 0,-1 2 4 15,3 0 3-15,-2 1 3 0,-1-1 0 0,0 1-6 0,0 2-12 16,-4 1-23-16,3-1-29 0,-4 1-38 0,-2 3-43 0,-1-1-101 0,-2 1-130 15,-3 0-93-15,-2-1-77 0,-4 3-40 0,-1 0-25 0,-1-2-13 16</inkml:trace>
  <inkml:trace contextRef="#ctx0" brushRef="#br0" timeOffset="175029.6619">23795 13414 61 0,'0'0'107'0,"0"0"-5"16,0 0-1-16,0 0 0 0,0 0 0 0,0 0 2 0,0 0-1 0,0 0 2 16,0 0-1-16,0 0-1 0,0 0-1 0,0 0-2 0,0 0-2 15,0 0-1-15,0 0-4 0,0 0-4 0,0 0-6 0,0 0-5 0,0 0-4 16,0 0-3-16,0 0-5 0,-2 0-4 0,0-1-5 0,2 1-6 15,0 0-3-15,0-2-6 0,0 2 0 0,-1 0-2 0,1 0-1 16,0-2 1-16,0 1-1 0,0 1 0 0,0-2-3 0,0 1-4 0,-2 0-2 16,2-2-2-16,0 1 1 0,0 1 2 0,0-2 0 0,0 1-1 15,0 0-2-15,-1 1-4 0,1-2-4 0,0 2-3 0,-2-1-6 0,-1-1-6 16,3 2-16-16,-1-1-16 0,1 1-42 0,0-3-54 0,0 4-105 16,0-2-125-16,0 2-77 0,0-1-52 0,0-2-27 0,-4-2-17 15</inkml:trace>
  <inkml:trace contextRef="#ctx0" brushRef="#br0" timeOffset="177124.3527">25475 13039 154 0,'-2'-6'552'0,"2"2"15"0,-1-1-54 15,-1 1-89-15,2 0-84 0,0 0-81 0,0 1-49 0,0 0-30 0,0 2-20 16,0-1-14-16,0 1-15 0,0 1-17 0,0 0-17 0,0 0-18 16,0 0-20-16,0 0-17 0,0 0-17 0,0 0-15 0,0 0-13 15,0 0-11-15,0 0-6 0,0 1-3 0,0 2 0 0,0 0-1 16,0 0 2-16,0 3-1 0,0 2 1 0,0-1 1 0,0 3 2 0,0 0 2 16,0 0 4-16,-1 4 4 0,1-1 3 0,-2 2 7 0,0 1 2 0,1 0-1 15,-2 2 0-15,-1-2 0 0,3 2 1 0,-4 1-1 0,2-2 0 16,-2-1 0-16,2 2-1 0,2 1-1 0,-3-2-4 0,1-3-7 15,0 3-8-15,0-2-7 0,-2-1-10 0,4-1-10 0,-1-1-13 0,1-2-12 16,-1-1-14-16,0 0-14 0,2-1-13 0,0-1-10 0,0-2-11 16,0-3-10-16,0 1-23 0,0-3-29 0,0 0-32 0,0 0-35 0,2-3-22 15,0-1-14-15,-2-1-23 0,1-5-26 0,-1 1-20 0,2-3-16 16</inkml:trace>
  <inkml:trace contextRef="#ctx0" brushRef="#br0" timeOffset="177324.3004">25412 13063 348 0,'-2'-8'472'0,"1"-1"-30"0,1 2-51 15,-2 1-55-15,0-1-61 0,2 5-41 0,0-1-34 0,0 0-30 16,0 1-28-16,0 2-25 0,0 0-21 0,0 0-19 0,2 0-16 0,1 2-13 16,0 0-10-16,1 1-11 0,0 0-11 0,4 4-5 0,-2-1-5 15,2 1-2-15,3 2-1 0,-1-1 0 0,-1 1 4 0,1 2 2 16,2-1 4-16,0 2 1 0,0 1 1 0,-1-3-2 0,5 2-1 0,-5 0-3 16,0 1 0-16,3-2 0 0,-1 1 0 0,-1 0-2 0,1 0-2 15,3-2-8-15,-3 2-12 0,-2-1-14 0,3-1-15 0,-3-1-23 0,3 2-23 16,-3-3-29-16,2 1-33 0,1-3-41 0,-3 1-45 0,3-1-43 15,-2-2-43-15,-3 1-66 0,4-2-79 0,-4-2-38 0,1 1-16 0</inkml:trace>
  <inkml:trace contextRef="#ctx0" brushRef="#br0" timeOffset="177573.8515">25809 12925 367 0,'-4'-7'578'16,"3"1"2"-16,-4-1-3 0,3 3-91 0,1-1-137 0,-3 2-87 15,4 1-59-15,-1 0-43 0,-1 1-29 0,2-1-26 0,0 2-23 0,0 0-19 16,0 2-19-16,0 1-15 0,0 2-13 0,0-1-10 0,0 1-7 16,0 2-2-16,0 2 1 0,2 0 3 0,-1 2 4 0,-1 2 7 15,0 1 4-15,0 1 8 0,0-1 6 0,0 3 1 0,0-1-1 0,0 2-3 16,0-1-2-16,0 1-3 0,-1 0 1 0,-1 2-3 0,2-3-1 16,-1 1-2-16,-4 0 0 0,4 1-1 0,-1 0-2 0,1-1-8 15,-3-2-15-15,3 2-18 0,-1-2-22 0,0 2-35 0,-1-1-37 0,2-2-56 16,-1 1-62-16,0 0-110 0,-1-3-133 0,-3 2-73 0,5-1-48 0,-3 0-24 15,1-2-13-15</inkml:trace>
  <inkml:trace contextRef="#ctx0" brushRef="#br0" timeOffset="177973.3839">25157 13663 231 0,'-6'-1'567'0,"0"1"3"0,3-2-7 0,-2 2-94 0,1 0-138 15,1 0-77-15,2 0-48 0,1 0-27 0,0 0-16 0,0 0-11 0,0 0-8 16,0 0-9-16,0 0-11 0,0 0-15 0,0 0-15 0,0 0-11 15,0 0-15-15,0 0-9 0,1 0-9 0,2 0-6 0,1 0-6 16,1 0-4-16,-1 0-5 0,2 0-3 0,2 0-3 0,4-2-3 0,3 2-2 16,1 0-2-16,3-3-2 0,4 1 0 0,2 0-1 0,3-1 0 15,4 1-2-15,4-3 0 0,-2 3 2 0,5-1 0 0,0 0 0 0,4-1-3 16,-1 1-1-16,6-2-6 0,-4 0-5 0,3 3-6 0,1-3-6 16,-1 1-5-16,-1-1-4 0,2 1-4 0,-6 0-6 0,2-1-4 0,-2 1-7 15,-4 1-2-15,-1-1-4 0,0-1 0 0,-6 0-1 0,-4 3-1 16,2-1-2-16,-8 0-2 0,1 0-5 0,-5 2-8 0,-3-1-11 15,0 1-16-15,-4-1-19 0,-4 1-20 0,-1 1-21 0,-2 0-36 16,-3 0-42-16,0 0-98 0,-1 3-123 0,-6 0-69 0,-1-2-43 0,-4 3-18 16,-3 1-4-16</inkml:trace>
  <inkml:trace contextRef="#ctx0" brushRef="#br0" timeOffset="178611.0116">25478 13908 13 0,'3'-6'473'0,"-1"1"-12"16,2 1-57-16,0-2-84 0,-1 2-61 0,-2-1-52 0,1 0-25 0,0-2-12 15,-1 4-6-15,2-2-2 0,-1 2-3 0,0-1-5 0,-1 1-5 16,3-2-6-16,-3 2-7 0,2 0-7 0,-3 0-7 0,1 2-9 0,-1-1-6 16,2 1-6-16,-2 1-6 0,0 0-9 0,0 0-9 0,0 0-10 15,0 0-8-15,0 0-10 0,0 0-9 0,0 0-12 0,0 0-9 0,0 0-10 16,0 0-10-16,0 0-10 0,-2 0-10 0,2 1-8 0,-1-1-3 16,-2 3-4-16,2-1 0 0,-3 1 1 0,3-1 1 0,-4 5 1 0,0-1 3 15,-1 1 2-15,-4 3 3 0,2-1 4 0,0 3 4 0,-1 1 6 16,-5 2 5-16,2-1 5 0,-1 3 3 0,-2 2 3 0,0-2 0 15,0 2 1-15,-2 1-2 0,2 0 0 0,2-1-1 0,-4-1-1 16,3 0 1-16,3-1-1 0,0-2-1 0,-1 0 1 0,4-2 0 0,-1-1 2 16,0-2-2-16,5 0 0 0,-3-3 1 0,1-1 0 0,2 0 3 15,1-2 3-15,1 1 2 0,-2-2 3 0,4 0 3 0,-1-1 2 0,1 0 3 16,0-2 1-16,0 0 2 0,0 0-1 0,1 0-1 0,-1 0 0 16,4 0-2-16,-2 0 1 0,3 0-2 0,-2 0-3 0,4-1-3 0,-1 0-2 15,3 1-4-15,1-3-4 0,0 1-5 0,4 1-6 0,-3-2-4 0,2 1-6 16,2 0-5-16,1 1-8 0,0-2-8 0,3 2-13 0,-3-1-12 15,-1-1-13-15,5 3-16 0,-3-1-17 0,0 1-19 0,1-2-18 16,-1 2-21-16,-1 0-22 0,1 0-23 0,1 0-24 0,-3 0-26 16,0 0-27-16,0 0-30 0,-2 0-28 0,-1 0-44 0,0 0-48 0,-1 0-21 15,0-1-10-15</inkml:trace>
  <inkml:trace contextRef="#ctx0" brushRef="#br0" timeOffset="178907.945">25609 14030 140 0,'-6'-9'467'15,"3"2"-8"-15,0-1-48 0,-2 0-68 0,2 1-62 0,-1 0-58 16,1 1-32-16,-2 0-15 0,4 2-10 0,-2-1-4 0,2 0-4 16,-3 2-5-16,3-1-5 0,1 1-5 0,-2 1-5 0,0-3-5 0,2 5-8 15,-1-2-8-15,-1 1-8 0,2 1-7 0,0 0-9 0,0 0-13 16,0 0-11-16,0 0-11 0,0 0-10 0,0 0-11 0,0 0-9 16,0 0-9-16,0 0-8 0,0 0-9 0,0 0-7 0,0 1-4 0,0 1-2 15,0 3-2-15,0-1 0 0,0 1 1 0,0 0-1 0,0 2 2 0,0 1 1 16,0 0 2-16,0 0 4 0,0 5 1 0,0-1 7 0,2 2 3 15,-2 2 3-15,0-1 3 0,0 3 2 0,0-1 1 0,0 2-2 16,0 0 1-16,0 1-2 0,0 1 0 0,0-1-1 0,0 0-1 16,0 1-1-16,0 1 1 0,1-2-2 0,-1 0-3 0,0 0 1 0,2 0-1 15,0-2-3-15,-2 2-1 0,1-3-7 0,-1 2-11 0,2-4-14 16,-2-1-19-16,0 3-28 0,0-2-37 0,2-1-45 0,-2-1-50 16,0-1-107-16,0-1-136 0,0 0-91 0,0-2-64 0,0-1-34 0,0-1-16 15,0-2-4-15</inkml:trace>
  <inkml:trace contextRef="#ctx0" brushRef="#br0" timeOffset="179479.0514">26610 13605 337 0,'0'-3'601'0,"0"3"11"0,0 0-38 0,0 0-65 0,1-2-105 16,-1 2-127-16,0 0-74 0,0 0-48 0,0 0-33 0,0 0-22 0,2 2-18 15,-2-2-14-15,1 3-15 0,-1-2-14 0,2 2-13 0,0 0-12 16,-2 1-9-16,1 3-6 0,2 0-2 0,-3 1-2 0,2 0 2 0,0 1 2 15,-2 3 3-15,0-1 1 0,0 1-9 0,0 3-18 0,-4 1-31 16,0 0-40-16,-1 2-63 0,-4 0-79 0,-3 0-110 0,1 4-126 16,-3 1-69-16,-3-1-41 0,-1 0-22 0,-2 1-14 0</inkml:trace>
  <inkml:trace contextRef="#ctx0" brushRef="#br0" timeOffset="180324.6135">27574 13055 319 0,'-1'-2'560'0,"1"0"3"0,-2-1-5 15,0 1-94-15,2 2-137 0,-1-3-84 0,1 1-57 0,-2 0-28 16,1-1-19-16,1 3-9 0,-2-2-10 0,2 2-11 0,0 0-13 0,0 0-18 16,0 0-20-16,0 0-15 0,0 0-14 0,0 0-10 0,0 0-5 15,0 0-8-15,0 0-3 0,0 0-4 0,0 0-4 0,0 0-3 16,0 0-2-16,0 0-3 0,0 0-5 0,0 0-3 0,0 2 0 16,0 1-2-16,-2 1 0 0,2-1 1 0,-1-1 2 0,1 3 1 0,-2 0 2 15,0 4 1-15,-1-3 4 0,2 2 1 0,-1 2 3 0,-2 0 3 16,1 2 4-16,-1 0 5 0,3 0 1 0,-4-1 3 0,0 3 0 0,2 0-1 15,0-1-4-15,-2 1-4 0,2 0-3 0,0-1-7 0,0-2-4 16,-1 3-9-16,3-1-9 0,-1-3-8 0,1 0-12 0,-1 0-11 0,0-2-10 16,2 1-12-16,0-3-10 0,0-1-7 0,0 0-7 0,0 0-1 15,0-2 3-15,0-1-3 0,0-2-9 0,0 0-6 0,0-2-4 0,2 1 1 16,0-4 2-16,-1 1 10 0,2-2 12 0,-1-1 14 0,0 0 15 16,-1-4 13-16,-1 1 11 0,2 0 8 0,0-4 7 0,-2 1 17 0,1-1 23 15,1-1 26-15,-2 1 29 0,1-1 23 0,-1 1 19 0,3 0 14 16,-1-1 12-16,-2 2 11 0,0 1 9 0,0 0 9 0,0 0 8 15,0 2 7-15,0 3 4 0,0 0 0 0,0 0-4 0,0 0-13 16,0 2-15-16,1 2-16 0,-1-1-14 0,0 1-16 0,2 1-17 0,-1 2-16 16,-1 0-16-16,0 0-14 0,4 0-15 0,-1 2-12 0,0 1-9 0,0 1-8 15,2-1-6-15,3 4-2 0,-2-1 0 0,1 3-1 0,1-2 4 16,2 4 1-16,0-1 3 0,0 3-1 0,0-4-3 0,2 6-5 16,-3-4-6-16,4 3-10 0,-4-1-11 0,5 2-14 0,-3-1-13 0,1-1-11 15,-2 1-14-15,3-2-16 0,-1 3-19 0,-2-3-23 0,3 0-24 16,-1 0-23-16,0-2-22 0,1-1-26 0,1 0-29 0,-5-1-29 15,3-3-25-15,0 0-39 0,-1 0-43 0,0-3-29 0</inkml:trace>
  <inkml:trace contextRef="#ctx0" brushRef="#br0" timeOffset="180540.4576">27911 12992 271 0,'-2'-14'553'0,"1"2"-8"15,-2 1-24-15,1 1-73 0,0 2-97 0,1 2-65 0,1 0-47 16,-2 2-37-16,0 0-31 0,2 0-25 0,-1 3-21 0,1-2-25 15,0 3-24-15,0 0-22 0,0 0-20 0,-2 3-16 0,2-2-16 0,-1 4-10 16,1-1-6-16,-2 4-2 0,0-1-2 0,1 2 0 0,-2 3 1 16,0 1 2-16,1 0 4 0,1 1 4 0,-3 2 6 0,3 0 4 0,-2 2 2 15,-1 1 2-15,3-2-1 0,-2 0-2 0,-1 5-9 0,1-3-13 16,0 1-18-16,-1-1-20 0,0 3-24 0,1-3-30 0,0 0-35 0,0 3-50 16,-2-2-57-16,2-1-97 0,-5-1-114 0,3 1-70 0,1 0-47 15,-1 0-19-15,-3-3-8 0</inkml:trace>
  <inkml:trace contextRef="#ctx0" brushRef="#br0" timeOffset="180874.4024">27328 13714 32 0,'-12'-3'574'15,"0"1"15"-15,2 1 12 0,2-1 11 0,2 1-108 0,0 0-165 16,3 1-100-16,-4-2-65 0,6 1-35 0,-3 1-16 0,4 0-14 0,0 0-9 16,0 0-11-16,0 0-11 0,0 0-17 0,4 0-19 0,-3 0-15 15,6 0-15-15,-1 0-8 0,0 0-9 0,2 0-4 0,2 0-2 0,4-2-2 16,0 1-2-16,3 1-1 0,1-2 2 0,2 1 0 0,2 1 1 16,2-2 0-16,0 0 2 0,1 2 1 0,4-1-1 0,1-2-3 15,-2 2-3-15,2-1-2 0,0-1-2 0,2 2-3 0,-1 1-3 0,3-3-2 16,-4 3-5-16,1-2-3 0,1 0-2 0,0 2-6 0,-4-1-4 0,1 1-6 15,-1-1-6-15,-1 0-5 0,-4 1-7 0,-1 0-12 0,-1 0-11 16,0 0-19-16,-5 0-19 0,-1 0-25 0,0 1-25 0,-3 0-35 16,-1-1-39-16,0 1-73 0,-3 3-91 0,-2-1-52 0,-2-2-38 15,-1 4-13-15</inkml:trace>
  <inkml:trace contextRef="#ctx0" brushRef="#br0" timeOffset="181540.3833">27599 14239 405 0,'0'-5'549'0,"2"2"4"0,-2-1-1 0,0 0-84 16,0 1-124-16,0-1-78 0,0 2-54 0,0-1-30 0,0 1-18 15,0-1-10-15,0 2-6 0,0 1-8 0,-2-2-5 0,2 1-12 0,0 1-15 16,0 0-17-16,0 0-18 0,-1 0-14 0,1 0-14 0,-2 0-10 16,2 0-10-16,-1 0-7 0,-3 0-6 0,3 1-7 0,-1 1-6 0,1-2-4 15,-3 1-4-15,1 1-3 0,-3 1 0 0,1 0-2 0,1-1 1 16,-1 5-1-16,-2-3 2 0,-2 2 1 0,3 0 1 0,-4 3 2 15,2-2 0-15,-1 1 1 0,2 1 0 0,-1-1 0 0,4 1-2 0,-5 0-2 16,4 0 0-16,1-2 0 0,0 2-1 0,0-2-1 0,3 1 1 16,1-1 1-16,0 1-1 0,0 0 1 0,1-3-1 0,3 3-1 15,0-2-1-15,1 0-4 0,2-1-5 0,3-1-6 0,-2 1-8 0,4-2-8 16,0-1-8-16,3 1-6 0,-2-3-6 0,0 0-6 0,5 0-5 16,-2 0-5-16,1-3-5 0,-1 1-1 0,-1-3 0 0,2 2 5 0,-2-3 4 15,-2 1 12-15,2 0 12 0,-3-3 14 0,-2 2 16 0,0-3 16 16,-2 3 15-16,0-2 13 0,-2-1 14 0,-3 1 9 0,1-3 10 0,-3 2 6 15,-1-1 5-15,-1 1 2 0,-3-2 3 0,-1 1-2 0,0-1 0 16,-3 0-5-16,-2-1-7 0,-1 2-8 0,0 0-8 0,-2-1-6 0,1 1-7 16,-3 0-4-16,1-2-2 0,0 2-4 0,-2 0-1 0,3 1-3 15,-1 0 1-15,2-1-2 0,-1 2-1 0,0-1-1 0,4 2-2 16,-1-1-5-16,1 0-5 0,3 1-7 0,-3-1-7 0,5-1-10 0,-1 3-10 16,2-4-13-16,2 0-9 0,1 3-13 0,1-3-12 0,2 1-9 15,2-4-7-15,-1 3-6 0,5 1-4 0,-1-3 1 0,2 0 4 0,-2 2 8 16,4-1 10-16,-2 0 11 0,2 1 15 0,-1 4 16 0,0-4 15 15,0 3 15-15,-1 0 17 0,-1 2 9 0,-1-2 8 0,-2 4 7 16,1-2 3-16,-2 3 4 0,0 0 0 0,-2 1 0 0,1 1-1 0,-1 1-2 16,-2 2-2-16,3 0-2 0,-4 3-2 0,1 1-2 0,-1 0-2 15,0 3 2-15,-1 2 0 0,1 0 3 0,-4 5 4 0,1 0-2 0,0 0-5 16,-2 1-17-16,0 5-24 0,0-1-38 0,-4 2-47 0,1-1-97 16,0 2-124-16,-1 2-89 0,1-4-72 0,2 2-40 0,-2-1-22 15,0-3-15-15</inkml:trace>
  <inkml:trace contextRef="#ctx0" brushRef="#br0" timeOffset="181935.5693">28734 13716 588 0,'0'0'633'0,"0"0"11"0,0 0 2 16,0 0-1-16,0 0-123 0,0 0-185 0,0 0-115 0,0 0-80 15,0 2-45-15,0 1-30 0,0-1-15 0,0 1-9 0,0 1-8 0,0 1-9 16,0 2-9-16,0 1-11 0,0 0-7 0,0 2-3 0,0 2-2 16,0-1 3-16,0 3-4 0,-3 2-4 0,2-1-13 0,-1 1-18 15,-1 3-28-15,0-2-37 0,-2 1-54 0,0 2-63 0,-1 0-112 0,-2-3-139 16,0 3-78-16,-2-1-45 0,0 0-28 0,-2 0-14 0,3-3-3 15</inkml:trace>
  <inkml:trace contextRef="#ctx0" brushRef="#br0" timeOffset="182259.2321">29411 13672 493 0,'-2'-2'642'0,"0"-1"3"15,1-1 6-15,-2 3 3 0,3-3-99 0,-2 4-151 0,-1-3-126 16,3 1-114-16,0 2-63 0,0 0-39 0,0 0-24 0,0 0-17 0,3-2-18 16,-1 2-18-16,-2-1-23 0,3 1-28 0,-2 0-32 0,3 0-34 15,-3 0-40-15,4 0-42 0,0 0-63 0,1 0-74 0,2 1-93 0,2-1-99 16,-2 0-49-16,2 0-22 0,2 0-4 0</inkml:trace>
  <inkml:trace contextRef="#ctx0" brushRef="#br0" timeOffset="182462.3356">29942 13639 335 0,'0'0'624'0,"0"0"5"16,0 0 3-16,0 0-25 0,0 0-40 0,0 0-130 0,0 0-175 0,0 0-101 15,0 0-66-15,0 0-41 0,0 0-27 0,2 0-24 0,2 0-22 16,1 0-24-16,-2 0-24 0,2 0-29 0,1 0-31 0,2 0-34 15,1 0-35-15,-1 0-47 0,4 0-51 0,-2 0-80 0,3 0-89 0,0 0-60 16,-4 0-43-16,3 0-14 0,0 0 1 0</inkml:trace>
  <inkml:trace contextRef="#ctx0" brushRef="#br0" timeOffset="182634.1331">30457 13600 267 0,'4'0'586'16,"0"0"7"-16,-3 0-13 0,3 0-27 0,-3-2-115 0,1 2-163 16,1-1-101-16,0 1-74 0,1-1-48 0,0 0-38 0,4-2-36 0,-2 1-38 15,2 0-50-15,2 1-59 0,1-3-76 0,0 4-86 0,3-3-85 16,-1 1-86-16,1 0-42 0,2 1-25 0,-2-1-2 0</inkml:trace>
  <inkml:trace contextRef="#ctx0" brushRef="#br0" timeOffset="182779.9565">31180 13500 280 0,'3'-2'634'0,"-2"0"3"15,-1 2 1-15,2-3-5 0,-2 1-8 0,0 2-143 0,0 0-208 0,0 0-135 16,0 0-95-16,0 0-77 0,0 0-66 0,0 0-71 0,2 0-71 16,-2 0-115-16,0 0-132 0,0 0-74 0,0 0-43 0,-4 0-25 0,3 5-13 15</inkml:trace>
  <inkml:trace contextRef="#ctx0" brushRef="#br0" timeOffset="188273.5312">24033 15480 36 0,'0'-7'560'0,"0"-3"12"0,0 1 16 16,0 1-48-16,2 0-80 0,-1 2-99 0,-1 0-108 0,0 0-63 0,0 1-39 15,2 1-25-15,-2-1-15 0,0 4-8 0,2-2-8 0,-2 1-8 0,0 0-13 16,0 2-18-16,0 0-18 0,0 0-18 0,0 0-16 0,0 0-14 16,0 0-10-16,0 2-6 0,0 0-1 0,0 1 1 0,0 1 1 0,0 4 3 15,0-1 2-15,0 4 2 0,0-1 2 0,0 3 2 0,-2 2 5 16,0 0 5-16,2 4 5 0,-3 0 4 0,2 0 5 0,-1 3 0 0,-2-1-1 15,0 3-2-15,1 0-3 0,0 1-1 0,0 1 1 0,0-1 0 16,-1 1 1-16,1 2 0 0,2-1 2 0,-3-1 1 0,4 0 1 0,-1-1 0 16,1 0-1-16,0 0-1 0,1-3-1 0,1-1-1 0,1-1-4 0,0 0-5 15,2-2-7-15,0-1-7 0,1-1-7 0,2 0-9 0,-2-4-9 16,2-1-9-16,2 0-12 0,-1-2-11 0,2-2-15 0,1-1-14 0,2-3-15 16,-1 1-8-16,2-4-5 0,0 0 1 0,2-4-1 0,-3 1 3 0,3-3 2 15,-1-1 6-15,2-2 10 0,-1-2 8 0,0 0 10 0,-1-3 13 0,0 0 15 16,0-2 21-16,-3 1 23 0,-1 0 17 0,1-2 17 0,-4 0 14 15,0 3 15-15,0-3 18 0,-1 2 17 0,-4 0 13 0,1 3 10 16,-1-1 12-16,-2-1 12 0,0 2 10 0,-1 2 9 0,-1 1 4 0,0-1 3 16,-1 3-2-16,1 1-4 0,-2-1-8 0,0 4-10 0,1-3-12 0,-2 3-14 15,2 0-13-15,1 0-14 0,-4 1-11 0,4 1-13 0,-3-1-12 16,2 2-13-16,-3 2-11 0,3-1-9 0,-2 1-9 0,-2 2-4 0,1 1-3 16,-1 1-3-16,-2 0 0 0,1 1-1 0,-1 3 1 0,1-2 2 15,-2 3 1-15,4-1 2 0,-1 2 2 0,-2 0 2 0,2 0 0 0,1-2 0 16,-1 2 1-16,4 1-2 0,-2-3-2 0,-1 1 0 0,4-2-4 15,-1 1-5-15,1-2-5 0,0-1-5 0,0 0-5 0,1 0-4 0,-1-2-4 16,2-2-6-16,1 0-3 0,-1 1-3 0,1-3-3 0,0 1-5 16,1-2-2-16,1-2-3 0,2 1-1 0,-2-3 3 0,1 1 2 0,1 0 4 15,1-2 4-15,1-2 4 0,-3 0 6 0,1 0 6 0,2-1 4 0,-3 1 4 16,0-3 7-16,-1 2 9 0,3-2 9 0,-5 2 12 0,0 1 10 0,0-3 11 16,1 3 8-16,-3-1 7 0,-1 1 6 0,2 1 8 0,-2 0 4 15,0 0 5-15,0 1 2 0,0 2 4 0,-2-1 0 0,2 1-2 0,-1 2-6 16,1-1-4-16,-2 0-8 0,0 1-11 0,2 1-7 0,0 0-9 15,0 0-10-15,0 0-9 0,0 0-9 0,0 0-7 0,0 0-5 0,0 0-4 16,2 3-1-16,0-1-2 0,-2 0 0 0,1 1-2 0,-1 0 0 16,2 0 2-16,-1 2 2 0,3-1 1 0,-3 0 2 0,5 3 2 0,-3-1 0 15,2-1 2-15,0 2-2 0,0-1 0 0,1-2-5 0,2 0-2 0,0 1-5 16,1 0-5-16,4-2-4 0,0 0-5 0,1-1-5 0,0 0-7 16,3 0-6-16,1-2-6 0,1-2-5 0,3 0-5 0,-3 0-5 0,3-1-2 15,2-2 0-15,-2 0 4 0,2-2 6 0,-1 2 8 0,-1-3 8 16,1 0 9-16,-1-1 11 0,1 0 10 0,-2 0 12 0,0-1 14 0,-4 2 16 15,-1-4 15-15,1 3 17 0,-2 0 12 0,-3-1 15 0,1 1 11 0,-3-2 10 16,-2 3 9-16,-1-1 6 0,-1-2 7 0,-2 3 4 0,1-1 2 16,-1 0 5-16,-3 0 2 0,-1 2 0 0,0-1-4 0,0 1-6 0,-1 2-5 15,-1-2-9-15,-4 1-10 0,5 2-12 0,-4-1-11 0,2 0-11 16,-2 2-11-16,-2 2-9 0,1-2-8 0,-2 3-10 0,0 0-12 0,0 0-7 16,-1 0-8-16,-1 3-5 0,2 1-4 0,-4 1-3 0,2 0-3 0,1 3-1 15,1 1-1-15,-5 0-1 0,5 3-1 0,0 2-1 0,-1 2 1 16,3-1 2-16,-1 3 1 0,4 3 2 0,-2 2 4 0,4 1 3 0,1 3 2 15,0 0 5-15,1 3 4 0,3 3 2 0,0 0 2 0,3 3 2 16,-1 1 2-16,3 1 0 0,3 4 0 0,-1 1-1 0,1-1-2 0,3 4-4 16,0-1-4-16,0 1-6 0,0 1-7 0,1 0-8 0,1 2-8 0,0-3-7 15,0 0-6-15,-3 3-2 0,0-4-1 0,1 4 0 0,-1-3 0 16,-5-1 0-16,1-1 1 0,1-1 1 0,-7-1 3 0,1-1 5 0,-3-2 6 16,-1-3 6-16,-2-4 10 0,-2 1 10 0,-2-3 14 0,-2-5 12 0,-3-1 9 15,-2-5 12-15,0 0 10 0,-6-6 11 0,0-1 10 0,0-5 7 16,-4-1 7-16,0-3 5 0,-2-3 5 0,-1-3 4 0,-1-3 0 15,0-3-1-15,-1-2-3 0,0-4-2 0,0-1-5 0,0-3-2 0,3-4-5 16,2 1-4-16,0-5-6 0,5 0-5 0,-1-1-7 0,6-3-8 0,2-1-10 16,4 0-15-16,4-4-16 0,2 0-23 0,5 0-26 0,6-3-28 15,3 0-28-15,4-2-38 0,4 0-39 0,3-5-45 0,5 1-44 0,4-1-59 16,5-6-69-16,2 2-95 0,4-4-111 0,2 2-62 0,0 0-34 16,2-1-9-16,-2 4 7 0</inkml:trace>
  <inkml:trace contextRef="#ctx0" brushRef="#br0" timeOffset="189023.4923">25663 15620 156 0,'0'-4'551'0,"0"1"17"0,0 1 16 16,0-1-61-16,-1-1-100 0,1 1-90 0,0 1-85 0,-2 1-50 15,0-1-33-15,2 2-24 0,0 0-20 0,0 0-13 0,0 0-11 0,0 0-19 16,0 0-23-16,0 0-20 0,0 2-18 0,0-1-15 0,-1 3-12 0,-1-2-7 16,2 5-5-16,-1 1-1 0,1-1-2 0,-2 2 1 0,0 1 2 15,1 2 2-15,-2 1 2 0,-1 3 4 0,3-1 5 0,-3 0 1 0,0 1 3 16,1 0-1-16,0 1 2 0,0 0-2 0,-1-1-3 0,1 1-6 15,0-2-4-15,0 2-6 0,-1-4-7 0,3 0-9 0,-2-1-8 0,2-2-9 16,-1 0-7-16,0-3-6 0,2 0-5 0,-1 0-1 0,1-2 1 16,0-3-4-16,0 0-7 0,0-2-4 0,0 0-4 0,0-3 0 0,1 0 5 15,-1-2 8-15,2-4 11 0,0 1 10 0,-2-2 10 0,1 0 9 0,-1-4 9 16,3 1 5-16,-2 0 2 0,-1-2 13 0,2 1 16 0,-2-1 22 16,0-1 23-16,0 3 19 0,0 0 14 0,0-1 10 0,0 4 8 0,0-2 8 15,0 3 7-15,0 0 6 0,0 1 2 0,0 3 2 0,0-3 1 16,0 1-5-16,0 3-6 0,0 1-12 0,0 0-14 0,2-1-15 0,-2 4-14 15,1-3-14-15,-1 3-15 0,0 0-10 0,3 0-11 0,-1 0-6 16,1 3-9-16,2-3-3 0,-2 4-3 0,2-1-3 0,4 3 0 0,-1-2 1 16,0 3-2-16,5 1-3 0,-2-1-7 0,0 0-8 0,3 1-9 0,2 1-14 15,0 0-17-15,0 1-23 0,3 0-26 0,-1-2-27 0,3 1-33 16,0 0-42-16,2 0-47 0,-1-1-64 0,1-3-74 0,0 2-58 0,1 0-53 16,0-3-22-16,-2 1-7 0</inkml:trace>
  <inkml:trace contextRef="#ctx0" brushRef="#br0" timeOffset="189273.1984">26115 15548 529 0,'-6'-7'596'0,"1"-1"19"0,0 4-17 0,0-2-33 0,1-1-93 16,-1 4-124-16,4 0-70 0,-3 0-44 0,3 0-26 0,-1 1-18 0,1 1-14 15,1-2-12-15,-2 3-16 0,2 0-21 0,0 0-23 0,0 0-20 16,0 0-20-16,0 0-20 0,0 0-17 0,0 0-15 0,0 0-10 0,0 1-7 15,0 1-6-15,0 1-3 0,0 1-3 0,0 1-2 0,0 1-1 0,-2 1-1 16,2 0 1-16,-1 5-1 0,1-2 3 0,-2 2 2 0,-1 3 5 16,1 1 5-16,1 1 4 0,-4 2 1 0,4 1-3 0,-2 2-6 15,-1 2-11-15,1-1-15 0,-2 2-19 0,2 2-23 0,-2 2-34 0,-2 0-41 16,-1 0-48-16,1 0-51 0,-1 3-114 0,1-1-147 0,-1-2-81 16,-2 1-48-16,-1 1-21 0,2-5-9 0,1 2 4 0</inkml:trace>
  <inkml:trace contextRef="#ctx0" brushRef="#br0" timeOffset="189756.2399">25232 16288 507 0,'0'-2'611'0,"-2"-3"14"0,0 2-26 0,2-2-49 16,0 2-84-16,0-1-104 0,0 1-67 0,0 0-49 0,0-1-33 0,0 2-27 15,0-1-19-15,2 1-16 0,0 1-20 0,-2-1-20 0,1-1-23 16,-1 3-19-16,2-1-22 0,-1-1-21 0,3 2-18 0,-2 0-17 0,0 0-12 16,1 0-12-16,0 0-5 0,1 0-5 0,-1 2-2 0,2-1-2 15,-2 2-2-15,4-1 0 0,-2 2 1 0,0 0 1 0,0 3 4 0,0-1 2 16,-2-1 4-16,2 4 4 0,-4-1 4 0,4 1 4 0,-4 2 4 0,1 1 2 16,-2 0 3-16,-2 1 4 0,1 0 3 0,-1 1 4 0,-2 1 5 0,0 0 5 15,0 0 5-15,-3 1 8 0,1 0 8 0,-3-3 10 0,1 2 9 16,1-1 9-16,1 0 8 0,-3-2 7 0,2 0 11 0,1-4 9 0,-1 1 10 15,2-2 10-15,0 1 7 0,1-2 6 0,3-2-1 0,-1 1-1 0,2-3-6 16,0 0-7-16,2 1-8 0,1-3-9 0,3 0-14 0,2 0-15 16,3-3-28-16,5-1-38 0,1-1-45 0,7 0-52 0,4-3-71 0,7-2-81 15,6-3-150-15,4 0-182 0,5-1-99 0,4-3-59 0,5-1-33 16,1-3-24-16,1-1-13 0,5-1-6 0</inkml:trace>
  <inkml:trace contextRef="#ctx0" brushRef="#br0" timeOffset="191305.7799">23327 14550 373 0,'-10'0'595'0,"2"0"9"0,0-2 6 15,1 2 3-15,0-2-121 0,4 2-184 0,-2 0-104 0,4-1-67 0,-3 1-40 16,3 0-28-16,1 0-13 0,0 0-10 0,0 0-13 0,0 0-12 16,1 0-22-16,3 0-25 0,1 0-28 0,3 0-30 0,1-2-31 15,4 0-34-15,4 2-50 0,0-2-61 0,9 1-94 0,-1-3-111 0,5 2-66 16,1-1-45-16,4 0-19 0,0-2-6 0</inkml:trace>
  <inkml:trace contextRef="#ctx0" brushRef="#br0" timeOffset="191643.488">25263 14682 434 0,'-1'2'556'0,"1"-2"15"0,-2 2-78 16,0 0-124-16,2-2-91 0,0 0-74 0,0 0-44 0,0 0-32 16,0 0-17-16,4 0-11 0,-3 0-9 0,6 0-10 0,0-2-17 0,1 0-22 15,5 1-30-15,4 0-32 0,4-2-35 0,3 0-38 0,3 0-49 16,7-3-59-16,6 1-101 0,2-1-124 0,4 2-71 0,2-3-47 16,4 0-23-16,1 2-10 0</inkml:trace>
  <inkml:trace contextRef="#ctx0" brushRef="#br0" timeOffset="191991.4313">27315 14616 139 0,'0'0'572'0,"0"0"9"0,0 0 11 0,0 0-58 16,0 0-89-16,0 0-103 0,0 0-107 0,0 2-64 0,1 0-45 0,1-2-25 15,0 0-17-15,1 0-9 0,2 0-9 0,1 0-10 0,3 0-11 16,2 0-17-16,3-2-17 0,2 0-25 0,6 2-26 0,4 0-38 16,2 0-39-16,4-2-59 0,2 1-65 0,6-1-105 0,1 0-122 0,7 0-67 15,0 0-41-15,2 1-22 0,5-2-10 0</inkml:trace>
  <inkml:trace contextRef="#ctx0" brushRef="#br0" timeOffset="194989.4393">23369 14604 461 0,'-1'0'486'0,"-1"-2"-27"0,1 2-71 0,-3-1-93 0,3 1-58 15,-2 0-39-15,3 0-24 0,0 0-17 0,0 0-11 0,0 0-8 16,0 0-6-16,0 0-8 0,0 0-8 0,0 0-8 0,0 0-8 16,0 0-7-16,0 0-4 0,0 0-3 0,0 0-4 0,0 0-1 0,0-2-4 15,0 1-1-15,3 1-4 0,-2-2-5 0,-1 1-5 0,2 1-6 16,0-2-5-16,-2 1-8 0,1 1-7 0,1-2-8 0,-1 2-7 0,3-3-6 16,-1 2-6-16,2-1-7 0,0-1-4 0,0 0-5 0,0 0-2 15,3 0-4-15,0 1-3 0,-1-1-3 0,0-1-4 0,1 3-2 0,-1-3 1 16,1 4-2-16,-1-3-1 0,0 3 0 0,-2 0-1 0,-1 0 0 15,0 0-2-15,1 3 0 0,-1 1-2 0,-1-1 1 0,-2 2 1 16,3 0 0-16,-3 1 2 0,-1 2 0 0,-1 1 2 0,-3 0 1 16,0 0 2-16,-2 4 0 0,-1 0 4 0,1 0 3 0,-2 0 4 0,-3 2 4 15,1 0 3-15,-1-1 0 0,1-1 2 0,0-1-1 0,-1 2 2 0,0-2 1 16,1 0 0-16,2-1 3 0,-1-2 0 0,3-1 1 0,-1 0-2 16,2-2-2-16,1 0-1 0,0 0-1 0,0-1-1 0,2-1-2 0,-1-1 0 15,3-1-2-15,-1 0 2 0,1 1-1 0,1-1 1 0,-1-1 1 0,3-1 0 16,2 2 1-16,-2-1-3 0,2-1-3 0,1 0-5 0,2 0-5 15,5-1-7-15,-1-1-7 0,2 1-11 0,2-1-10 0,2-1-17 0,-1-1-20 16,4 1-22-16,1-3-20 0,-1 0-24 0,2 0-26 0,1-2-29 16,-1 1-35-16,2-3-31 0,0 2-29 0,-3-3-58 0,1-1-70 0,-2 2-38 15,1-4-22-15</inkml:trace>
  <inkml:trace contextRef="#ctx0" brushRef="#br0" timeOffset="195689.5369">23776 14403 491 0,'-3'-5'510'0,"-2"2"-43"0,2-1-69 0,-1 4-84 0,-1-2-91 16,4-1-58-16,-2 3-42 0,2-2-27 0,-1 2-16 0,2 0-12 16,0 0-11-16,0 0-11 0,0 0-12 0,0 0-13 0,0 0-11 0,0 0-6 15,0 0-8-15,0 0-2 0,0 0-2 0,0 0 2 0,-2 0 3 16,2 2 6-16,-1 0 6 0,-1-1 5 0,2 1 1 0,-1 2 5 0,-3-1 1 16,3 0 4-16,-2 0 2 0,-1 1 3 0,3 0 4 0,-3 1 3 15,0-2 1-15,1 2-1 0,0 0-1 0,-2-1-4 0,2 1-5 16,-1-3-4-16,1 3-2 0,2 0-3 0,-3-2-3 0,0 1-1 0,3-1-3 15,-3 2-2-15,3-3-3 0,-1 1-2 0,1 1 0 0,-1-3 0 16,0 1 2-16,2-1 1 0,-1 0 2 0,1-1 2 0,0 0 3 16,0 0 3-16,0 0 4 0,0 0 1 0,0 0 4 0,0 0 3 0,0 0 3 0,0 0 1 15,0 0 5-15,0 0 1 0,0 0 4 0,0 0 1 16,0 0 1-16,0 0 0 0,0-1 1 0,0 0-1 0,1 1-3 0,-1-2 0 16,0 2-1-16,0 0-2 0,0 0-3 0,0-1-2 0,0 1-4 15,0 0-4-15,0 0-4 0,0 0-4 0,0 0-3 0,0 0-4 0,0 0-3 16,0 0-2-16,0 0-2 0,0 0-1 0,0 0-5 0,0 0 0 15,0 0-2-15,0 0-2 0,0 0-2 0,0 0-1 0,0 0-1 16,0 0-1-16,0 0-2 0,0 0 0 0,0 0-1 0,0 0 0 0,0-2-1 16,0 2 2-16,0 0-1 0,0 0 1 0,0 0 0 0,0 0 2 15,0 0 1-15,0 0 1 0,0 0 0 0,0 0 1 0,0 0 1 0,0 0 2 16,0 0 0-16,0 0 1 0,0 0 0 0,0 0 0 0,0 0 0 16,0 0 1-16,0 0 0 0,0 0-1 0,0 0 0 0,0 0-2 15,2-2-1-15,-2 2 0 0,0 0-2 0,0 0-2 0,2-1 1 0,-2 1 0 16,0 0 0-16,1-2-6 0,-1 0-7 0,2 2-7 0,-1-2-2 15,-1 1-3-15,2-1-1 0,0-1 0 0,-2 0 1 0,1 0 1 0,-1-1 3 16,3 1 0-16,-2-2 3 0,-1 1-1 0,2-1-2 0,0 1 4 16,-2-3 9-16,1 2 5 0,-1-2 4 0,2 2 4 0,-1 0 2 15,-1-2 4-15,2 2 2 0,0-1 2 0,-2 0 4 0,0 2 0 0,1-1-1 16,-1-1 2-16,0 3 5 0,0-1 1 0,0 2 2 0,0-3 1 16,0 3 0-16,0 1 0 0,0-3-2 0,0 3-2 0,0 1-3 0,0 0-4 15,0 0-5-15,0 0-2 0,0 0-3 0,0 0-4 0,0 0-4 0,0 0-4 16,0 0-5-16,0 1-3 0,-1 3 1 0,1-1-1 15,-2-1 3-15,0 3 1 0,2-1 1 0,-1 2 2 0,1 0 1 0,-2 2 3 16,2 0 2-16,-1 3 3 0,1-1 4 0,0 2 4 0,0-2 3 16,0 2-1-16,0 0 2 0,-2-2 0 0,2 2-2 0,0 0-1 0,0 0 1 15,0-1-2-15,0 1 0 0,0 0 1 0,0-3-2 0,0 3 0 16,0-2 0-16,0-1-1 0,0 0 0 0,0 0 1 0,2-1 1 16,-2-2 1-16,1-1 0 0,-1 2 1 0,0-3 0 0,2 1-3 0,-1-2-6 15,-1-1-10-15,0 1-17 0,0 1-22 0,0-3-28 0,0-1-41 16,0 0-46-16,0 0-112 0,2-2-140 0,0-1-79 0,-2-2-47 0,1 0-22 15,-1-2-14-15</inkml:trace>
  <inkml:trace contextRef="#ctx0" brushRef="#br0" timeOffset="197092.4933">25317 14680 70 0,'-3'-1'528'0,"-2"1"8"16,2-2-68-16,1 1-105 0,-1 1-77 0,2-2-64 0,-1 2-37 16,0-1-26-16,2 1-15 0,0 0-11 0,0 0-10 0,0 0-14 0,0 0-15 15,2 0-18-15,0-3-16 0,-2 1-18 0,1 1-12 0,4-1-11 16,-4-1-7-16,2 2-5 0,2-1-6 0,0-1-5 0,-2 2-5 16,4-1-4-16,-1 1-4 0,-2-1-4 0,1 2-3 0,-2-3-3 0,2 3 0 15,0 0 1-15,-2 0 1 0,3 0-2 0,-3 3-2 0,1-1 1 16,-3 1-1-16,2 0 1 0,-1 3 0 0,0 0-1 0,-2 3 2 0,0 0 2 15,0-1 5-15,-4 4 2 0,1 0 4 0,0 2 3 0,-2 0 2 16,-2 1 4-16,-1 0 3 0,0 2 3 0,0-3 4 0,-1 3 1 0,-3-2 6 16,3 2 5-16,-4-3 2 0,4 1 1 0,-1-1 1 0,-2-2 2 0,4 0 3 15,-2 0 3-15,1-4 2 0,2 2 5 0,-1-3 3 0,2-1 1 16,0 0 3-16,1-1 1 0,4-1 0 0,-3 1-2 0,3-5 1 16,-1 3 0-16,1 0-1 0,1-3-2 0,0 1-4 0,1-1-4 0,1 0-5 15,1 0-4-15,0 0-4 0,4 0-5 0,-2-1-7 0,5-2-6 0,-2 3-7 16,4-3-7-16,0 1-9 0,3-1-9 0,-2-1-13 0,3 1-12 0,3-2-20 15,-2 1-19-15,1 0-27 0,1 2-29 0,-2-1-39 0,4 0-46 16,-3 0-60-16,0 1-66 0,-1-1-67 0,-1 1-67 0,2-2-34 0,-5 1-15 16</inkml:trace>
  <inkml:trace contextRef="#ctx0" brushRef="#br0" timeOffset="197439.3811">25505 14650 297 0,'-5'-5'586'0,"0"2"12"0,2-2-30 0,-2 1-50 0,4 0-103 16,-4 1-128-16,4 0-76 0,-1 0-49 0,2-1-31 0,0 4-23 0,0-2-18 16,0 2-17-16,0 0-19 0,0-1-19 0,0 1-17 0,0 0-18 0,0 0-11 15,0 0-11-15,3 0-4 0,-1 1-3 0,1-1-1 0,-2 2-1 16,3-2 1-16,-1 4 0 0,-2-1-1 0,-1 0 3 0,2 0 0 15,0 1 2-15,-2 1 2 0,0 2 3 0,0-2 2 0,0 1 0 0,-2 3 1 16,0-1 2-16,1 1 3 0,-4 0 0 0,2 3 4 0,-2-2 2 16,1 2 4-16,0-3 4 0,0 2 4 0,0-2 1 0,0 1 3 0,0-1 3 15,-2-2 0-15,3 1 3 0,-2-1 0 0,2 0 2 0,0-1 2 16,1-2 2-16,1 1 1 0,1-2 4 0,0 0 0 0,0-2 0 0,0 1 0 16,0-2 1-16,1 0 1 0,4 0 0 0,2 0-8 0,0-2-13 0,3 1-21 15,1-2-23-15,6-2-32 0,1 1-38 0,5-2-50 0,4 1-54 16,5-3-104-16,3-1-128 0,0-1-77 0,4 0-51 0,-1-2-25 15,2-2-16-15</inkml:trace>
  <inkml:trace contextRef="#ctx0" brushRef="#br0" timeOffset="197972.7077">27353 14988 469 0,'-2'-4'469'0,"1"0"-48"0,-1 0-72 0,0 1-56 0,2-2-51 0,-1 2-31 16,1-1-17-16,-2-1-13 0,0 2-10 0,2 0-8 0,0-2-5 16,0 1-11-16,0 1-10 0,0-2-11 0,0 2-10 0,0-1-14 0,0 1-13 15,2 0-11-15,0-1-9 0,-2 1-13 0,1 1-15 0,3 0-9 0,-3 0-10 16,2 0-8-16,1 1-10 0,-1-2-8 0,0 3-8 0,1-2-6 15,-1 1-5-15,2 1-3 0,-1 0-1 0,0 0 0 0,0 1 1 16,0 1 0-16,1 1 3 0,0 0 0 0,-1-1 3 0,0 2 1 0,0 3 3 16,0 1 3-16,-3 0 1 0,2 1 5 0,-1-1 2 0,0 2 3 0,-2 3 1 15,-2-1 1-15,0 1 0 0,-1-1 0 0,-2 2 1 0,2 1-1 16,-2 0 0-16,-1-2 0 0,-2 0 0 0,2-1 0 0,0 1-1 0,1-1 1 16,-2-2-1-16,1 1 2 0,3-4 0 0,-2 0 1 0,2 0 3 15,2-3 2-15,-1 0 2 0,0 1 3 0,2-3 0 0,0-1 3 0,4 1 0 16,-1-2 1-16,2 0 0 0,-1 0-6 0,5-2-7 0,3 1-13 0,-1-1-17 15,6-3-19-15,0 0-24 0,4-2-31 0,1 2-36 0,3-3-52 0,1 1-60 16,2-2-87-16,-1 0-101 0,2 0-67 0,-1 0-49 0,-1-2-25 16,1 0-11-16</inkml:trace>
  <inkml:trace contextRef="#ctx0" brushRef="#br0" timeOffset="198372.7974">27694 14742 502 0,'-8'-5'584'0,"0"1"9"0,3 1 7 16,0-2-110-16,0 2-168 0,1 1-101 0,1-1-68 0,3-1-45 0,0 3-34 15,0 0-18-15,3-2-12 0,1 0-15 0,1 2-14 0,-1 0-17 16,1-1-18-16,1 1-10 0,0-1-10 0,-1 2-5 0,3-2 0 0,-2 1 0 16,1 1 0-16,-1-2 3 0,-1 2 5 0,1 0 3 0,-3 0 4 15,0 0 0-15,0 0 3 0,-1 0 2 0,0 0 0 0,-1 2 1 16,-1-2 2-16,0 0 0 0,0 0 2 0,0 3 2 0,0-1 3 0,0-1 2 15,0 1 2-15,0 0 1 0,0 1 2 0,0 2 3 0,0-1 3 16,0-1 3-16,0 2 2 0,0 0 3 0,0-1 2 0,0 1 0 0,0-1-1 16,0 1-2-16,2 1 0 0,0-2-1 0,-2 1 2 0,1-2 1 15,1 4-1-15,1-2 0 0,-1 0 0 0,-1-1-2 0,3 1 1 0,0-2-2 16,-1 2-1-16,0-3 0 0,0 2 1 0,1-1-1 0,-1 2-1 0,-2-2-2 16,3 1-2-16,0 1-2 0,-1-2 1 0,0 0-2 0,1-1 1 15,-1 2 1-15,-2-1 1 0,1-1 1 0,0 1 4 0,-2 1 0 0,1-1 1 16,-1-1 4-16,0 1 2 0,0 1 4 0,-1 1 5 0,1-2 5 15,-4 2 3-15,3-3 3 0,-2 2 3 0,-2-1 1 0,1 1 3 0,-1 1-2 16,0 0-6-16,-2 1-13 0,1-2-17 0,-1 1-25 0,0 2-29 0,-1-1-43 16,1-2-51-16,3 3-88 0,-4-3-101 0,3 2-83 0,1-3-72 15,0 2-41-15,1-4-25 0</inkml:trace>
  <inkml:trace contextRef="#ctx0" brushRef="#br0" timeOffset="198562.223">28698 14936 493 0,'8'1'579'16,"-4"-1"0"-16,1 0-2 0,0 0-5 0,0 0-132 0,0 0-196 0,4-1-123 15,-4-2-87-15,3 3-67 0,0 0-52 0,2-3-57 0,3 2-59 0,1 0-92 16,1-1-106-16,0-1-74 0,3 1-57 0,1-1-26 0,3 1-15 15</inkml:trace>
  <inkml:trace contextRef="#ctx0" brushRef="#br0" timeOffset="198731.3934">30100 14905 123 0,'6'0'553'0,"1"-1"0"0,-4 1 1 15,2-2-3-15,-2 1-102 0,3 1-153 0,-2-2-114 0,1 1-95 0,2 1-65 16,1-2-47-16,1 1-39 0,1 1-34 0,2 0-42 0,4 0-47 0,0 0-50 16,3 0-54-16,3 0-74 0,1 0-88 0,2-2-44 0,3 1-25 15</inkml:trace>
  <inkml:trace contextRef="#ctx0" brushRef="#br0" timeOffset="199474.6889">25478 16646 429 0,'0'0'548'0,"0"0"-2"15,0 0-22-15,0 0-30 0,0 0-119 0,0 0-166 0,0 0-115 0,3 0-90 16,2-1-80-16,0 1-72 0,1-1-111 0,0-2-127 0,3 1-73 16,1-1-45-16,1-2-25 0,3 3-12 0</inkml:trace>
  <inkml:trace contextRef="#ctx0" brushRef="#br0" timeOffset="204006.1676">22799 15633 201 0,'-11'3'478'0,"-3"1"-10"16,2 1-17-16,-1 1-99 0,1-1-139 0,-1 5-78 0,-1-2-47 0,2 4-25 16,-2 0-15-16,1-1-3 0,0 3 0 0,1 1-1 0,0 1-1 0,2 3-4 15,2-2-4-15,-1 3-5 0,0-1-5 0,1 2-4 0,3-1 0 0,2 4-1 16,0-2-2-16,1 0 1 0,1 3 2 0,1-2 2 0,1-1-1 15,3 1 1-15,0 0-3 0,1 0-1 0,0-2-1 0,4 0-1 0,-1-2 0 16,2 1-2-16,1-2-4 0,0 0 0 0,2-4 0 0,1 1 2 16,-1-2-1-16,2-1 2 0,1-4 3 0,0 2 2 0,0-3 2 15,1-2 3-15,-1-2 2 0,1-3 2 0,0 0 3 0,1-2 5 0,-1-4 4 16,1-1 2-16,1-1 3 0,-1-2-1 0,-1-3-1 0,0 1-3 0,-1-5-2 16,3 0-6-16,-5-2-3 0,2-1-2 0,-3-4-4 0,-3-1-4 0,1-1-2 15,-2-1-5-15,-3-1-5 0,-2-1-5 0,-1-2-5 0,-3 1-4 16,-3-2-3-16,-1-1-1 0,-2 1-2 0,-3 1 1 0,-2 2-1 0,-1-3-3 15,-3 3 0-15,1 4-2 0,-2-2-3 0,-2 3-2 0,-1 1-2 16,0 4 0-16,0 1-1 0,1 3-1 0,-2 4-3 0,-1-1-3 0,4 4-7 16,-4 2-7-16,3 2-10 0,1 4-13 0,0 1-13 0,0 4-20 15,1 2-19-15,2 1-31 0,0 3-34 0,1 0-43 0,2 5-44 0,1 0-73 16,2 2-82-16,3 2-49 0,2-1-30 0</inkml:trace>
  <inkml:trace contextRef="#ctx0" brushRef="#br0" timeOffset="204339.2407">24141 15383 263 0,'-5'-13'575'0,"0"3"10"0,0-2 9 0,1 4-77 0,-5-1-117 16,1 3-97-16,-1 1-82 0,-1 0-52 0,2 2-37 0,-4-1-20 0,0 4-14 15,-1 0-13-15,2 0-12 0,-5 5-12 0,4 2-12 0,-6 0-10 16,1 2-11-16,-2 3-6 0,-1 3-4 0,-1 5-2 0,-1 0-4 0,0 4-1 16,-3 3-1-16,2 3-2 0,-2 5-4 0,0 1 3 0,-1 4 4 0,1 3 1 15,-2 5 2-15,3 1 1 0,1 0-1 0,1 5 1 0,0 3 1 16,2-1-2-16,3 3 0 0,4-3-1 0,-1 2 1 0,6-1 0 0,4 0 3 16,2 0-1-16,4-4-5 0,2-1-2 0,4-3-2 0,8-2-8 0,2-3-8 15,5-1-14-15,4-5-14 0,6-1-16 0,4-5-15 0,7-2-20 16,3-2-21-16,9-5-24 0,4-3-24 0,5-3-36 0,7-2-37 0,6-5-91 15,5-3-116-15,9-2-74 0,1-4-56 0,5-4-20 0,3-3 0 16</inkml:trace>
  <inkml:trace contextRef="#ctx0" brushRef="#br0" timeOffset="204822.0698">26752 15304 273 0,'-6'-3'538'0,"1"0"4"0,2 0-1 0,0-1-86 0,-2 4-130 16,2-3-74-16,1 3-49 0,2 0-29 0,0 0-19 0,0 0-12 15,0 0-10-15,2-2-8 0,2 2-11 0,1 0-10 0,0 0-13 0,1 0-11 16,4 0-8-16,2 2-5 0,1-2-5 0,4 3 0 0,1-3 0 16,4 4 2-16,2-1 2 0,1 3 3 0,3-2 0 0,1 4 1 0,2 1 1 15,3-1-3-15,-3 4 0 0,2 1-6 0,2 2-3 0,-1 3-9 16,-3 0-7-16,2 5-9 0,-3 3-8 0,1 0-8 0,-5 6-7 0,0 2-3 16,-5 2 0-16,-3 5-3 0,-6 2-2 0,-3 4-14 0,-6 4-15 0,-6 4-22 15,-9 7-29-15,-10 4-39 0,-6 3-45 0,-10 6-74 0,-11 6-86 0,-9 1-113 16,-9 5-128-16,-10 1-66 0,-7 3-35 0,-10 0-20 0,-10 0-11 15,-8 1 0-15</inkml:trace>
  <inkml:trace contextRef="#ctx0" brushRef="#br0" timeOffset="270418.85">5015 10300 114 0,'-3'-12'531'16,"0"1"10"-16,-1-1-52 0,1 3-85 0,0 1-84 0,1-1-82 16,-2 1-48-16,1 1-29 0,1 2-21 0,-1-1-15 0,1 3-11 0,1-1-11 15,-1 1-11-15,2 0-11 0,-1 0-13 0,-1 1-15 0,2 2-15 16,0 0-17-16,0 0-13 0,0 0-11 0,0 0-8 0,0 3-7 0,2 2-5 16,-1 2-2-16,-1-2 2 0,2 4 0 0,1 1 3 0,-1 2 4 15,1 3 6-15,0 4 6 0,1 0 7 0,-2 1 7 0,1 4 4 0,0-1 3 16,1 2 1-16,-1 4 1 0,0 0 0 0,0-2 1 0,0 4-1 15,2-1 0-15,-2-2-2 0,0 3-1 0,-1-4-1 0,1 0-4 0,0 0-2 16,-1-5-2-16,1 1-4 0,-1-2-2 0,-1-3-2 0,1-3-1 16,1-1 1-16,0-1 1 0,-2-3 3 0,-1-2 4 0,2-1-2 15,-2-2-1-15,0-2-8 0,-2-2-7 0,2-2-8 0,-4-2-6 0,1-3-4 16,1-2-3-16,-3-6-1 0,1-1-4 0,-1-4-6 0,-2-3-6 16,0-4-9-16,-1-3-12 0,1-3-6 0,1-4-5 0,0-2 0 0,0-2 2 15,-1-3 7-15,2 0 9 0,1-4 6 0,0 3 3 0,1-1 5 0,-1 1 6 16,2 1 7-16,2 1 8 0,0 1 8 0,0 3 7 0,0 3 5 15,2 2 5-15,2 2 7 0,1 6 3 0,0-1 0 0,0 6-1 0,1 0-3 16,0 5-1-16,4 0-6 0,-1 3-4 0,1 2-4 0,2 3-5 16,-1 2-3-16,3 3-2 0,-1 2 2 0,0 2 3 0,1 3 2 15,-1 4 1-15,1 3 2 0,-3 4-1 0,1 0 4 0,0 3 4 0,-4 5 2 16,-2 2 7-16,2 1 4 0,-5 3 3 0,0 3 2 0,-3 1 2 16,-3 1 2-16,0 0 3 0,-3 2 4 0,-2-1 3 0,1 0 5 0,-4 0 7 15,-1-3 3-15,-1 0 7 0,1-1 4 0,-1-5 4 0,1-2 6 16,-2 0 7-16,2-5 6 0,-1-2 9 0,4-1 5 0,-1-4 3 0,1-1 4 15,1-3 1-15,3-2-4 0,0 0-3 0,0-3-6 0,-1-2-10 0,5-2-11 16,-1-2-11-16,2-1-10 0,2 0-12 0,-1-3-10 0,5-1-11 16,-1-1-9-16,2-2-9 0,2-2-7 0,2 0-7 0,0 1-5 15,1 1-4-15,3-2 1 0,-2 1 0 0,2 2 2 0,2 1 1 0,-2 1 2 16,1 2 2-16,1 3 2 0,-2 0 2 0,2 2 2 0,2 2 1 16,-3 3 3-16,1 2 1 0,-1 2 2 0,1 1 4 0,1 2 1 0,-1 3 2 15,0 0 4-15,-1 1 3 0,1 4 2 0,1 0 2 0,-1 1 1 16,-2 0 1-16,4 1-1 0,-3 1 0 0,1-2 0 0,-3 1-2 15,2-2-3-15,-2-1-4 0,0 0-4 0,-1-2-6 0,-1-3-7 0,1-2-7 16,-2 0-5-16,-3-4-4 0,0 0-6 0,0-1-10 0,1-3-11 16,-4-4-13-16,0 0-10 0,1-4-7 0,-1-3-4 0,-2-2-3 0,3-2-3 15,-4-2-3-15,1-2-10 0,-1-4-10 0,-2-4-12 0,-2 1-15 16,-1-3-1-16,1-3 6 0,-2 0 14 0,1 0 21 0,-2-3 20 16,0 4 23-16,0-5 19 0,-1 5 20 0,0 1 19 0,-2-1 22 0,3 3 24 15,-3 2 27-15,2 0 26 0,-2 3 26 0,2 2 14 0,-1 3 10 16,1-1 0-16,1 5-1 0,-1-1-12 0,1 4-12 0,2 1-18 15,0 0-18-15,0 2-17 0,1 2-14 0,-1-1-13 0,3 3-11 0,0 0-8 16,0 3-8-16,1 2-7 0,1 1-8 0,1 1-2 0,-1 2-3 0,3 1 0 16,-2 2 3-16,3 5 4 0,0-3 6 0,2 1 4 15,0 1 4-15,-1 2-1 0,2 0-3 0,-1-1-9 0,0-1-8 0,3 3-14 16,-2-2-13-16,-1-1-20 0,-1 1-18 0,2-2-23 0,1 2-25 0,-4-4-28 16,2-1-28-16,0 0-26 0,-2-3-26 0,-1-2-26 0,3 0-28 15,-2-4-44-15,-1-1-52 0,-2-3-23 0</inkml:trace>
  <inkml:trace contextRef="#ctx0" brushRef="#br0" timeOffset="271602.2212">5694 10366 339 0,'-4'-16'440'16,"3"-1"-37"-16,-1 3-59 0,0 1-54 0,2 3-54 0,0-1-46 15,0 1-41-15,0 3-29 0,2 0-27 0,1-1-23 0,3 3-21 0,-3 0-15 16,4 1-14-16,-1 2-11 0,2-1-11 0,3 0-9 0,0 3-11 0,1 0-8 16,1 0-9-16,0 0-12 0,3 3-11 0,-2 0-20 0,3 1-23 15,0 1-21-15,1 0-20 0,-1 2-16 0,-2 0-15 0,4-2-12 16,-3 2-11-16,1-2-2 0,-1 0 0 0,1-1 11 0,0-1 16 0,-2-1 24 15,-1-2 30-15,0-2 38 0,-1 1 42 0,-2-4 39 0,-2 2 43 16,-2-4 35-16,2 1 35 0,-4-3 29 0,-2 2 30 0,-1-1 20 16,-2-3 15-16,-2 0 9 0,0 1 4 0,-1 0 1 0,-3-3 0 0,-2 3-6 15,2-2-7-15,-2 2-10 0,-3-1-11 0,1 1-14 0,-1 1-15 16,-1 0-15-16,2 0-15 0,-3 2-13 0,-1 2-10 0,3 0-13 16,-3 0-14-16,3 3-14 0,-1 0-16 0,0 2-13 0,1 2-13 0,0 0-9 15,2 3-6-15,1 0-5 0,0 4-4 0,0 1-1 0,3 5-1 0,0-3-1 16,2 5 1-16,3 2-1 0,3 4 2 0,2 1 3 0,0 2 2 15,4 3 2-15,2-2 3 0,4 4-2 0,2 2-1 0,3 2-4 16,3 1-5-16,1 0-6 0,2 0-7 0,4 0-6 0,0 3-3 0,0-3-3 16,2 3-3-16,0-3-3 0,-1 0-5 0,1-1-2 0,-2 2-2 15,0-1 0-15,-3 0-2 0,-2-4 2 0,0 1 1 0,-5-2 5 0,-2-1 9 16,-3 0 3-16,-1-3 4 0,-3-2 7 0,-5 1 8 0,0-3 13 0,-4-1 15 16,-2-1 12-16,-3-4 11 0,-5-1 7 0,0-1 10 15,-3-2 5-15,-5-2 6 0,0-2 7 0,-4-2 5 0,0 0 5 0,-3-6 7 0,-1 1 0 16,-2-4-2-16,-1 1-5 0,0-6-8 0,-1 0-4 0,1-2-8 15,-2-2-4-15,4-4-6 0,-1 1-5 0,0-3-7 0,2-1-8 0,2-3-11 16,3 0-10-16,0-1-12 0,3-3-13 0,2-1-13 0,4 0-14 16,2-4-14-16,2 0-12 0,3-1-14 0,3-2-11 0,2-2-13 15,3-3-10-15,2 4-10 0,4-8-10 0,1 2-7 0,1-1-4 0,2-3-2 16,4 2-2-16,-2-3-2 0,2 1 5 0,0-3 7 0,0 0 8 0,2 1 10 16,-3-2 10-16,2 2 10 0,-3-2 11 0,2-1 13 0,-5 0 13 15,-1-2 15-15,1 1 15 0,-3 0 14 0,-2-3 17 0,-1 1 17 16,-3 1 18-16,-2 0 18 0,-1 1 16 0,-2 3 16 0,-2-2 15 0,-2 6 15 15,-1 1 11-15,-2 2 9 0,-2 3 7 0,1 2 6 0,-3 5 1 16,0 4 1-16,0 0-1 0,-2 3-4 0,-1 3-8 0,3 2-13 0,-3 1-14 16,4 2-14-16,-1 3-15 0,0 1-15 0,2 3-15 0,1 1-17 15,-2 0-11-15,4 2-11 0,1 5-8 0,2 0-8 0,0 2-5 16,1 5-5-16,-1 1-3 0,3 4-1 0,0 3-1 0,0 4 0 0,3 5 1 16,0 5 1-16,2 2 3 0,0 4 5 0,3 3 2 0,1 2 2 15,1 2-2-15,1 3-1 0,1 0-2 0,1 0-2 0,1 2-2 0,-1-2-3 16,4 0 2-16,-4 0 1 0,3-4 3 0,-2 3 1 0,2-5 2 15,-2 0 1-15,2-3 3 0,-2 0 1 0,-1-5 4 0,3 0 3 0,-3-4 1 16,0-2 2-16,-1-2 3 0,-2-4 3 0,0-4 1 0,0 0 2 16,-2-3 3-16,1-2 3 0,-3-3 0 0,-1-2 2 0,0-4-4 0,0-1-3 15,2-6-4-15,-2-1-1 0,-2-5-1 0,2-3 0 0,0-2 0 16,-2-4-3-16,-1-4-2 0,-1-2-4 0,2-1-4 0,-3-2-4 16,0-1 1-16,-3 0 0 0,2-1 7 0,-1-2 6 0,-1 6 8 0,0 1 8 15,-2-2 1-15,3 4 4 0,-1 4-1 0,0 1 1 0,0 3-4 16,1 3-5-16,-2 1-7 0,2 4-7 0,2 2-8 0,0 0-6 0,0 2-6 15,0 5-5-15,2 0-5 0,2 4-7 0,1 2-3 0,0 1-3 16,3 5-1-16,0 2 0 0,3 1 3 0,0 6 3 0,4 1 7 16,-2 3 5-16,4 3 9 0,-1 0 8 0,3 3 6 0,-3 1 4 0,5-1 1 15,-3 5 0-15,2-4-3 0,-1 3-2 0,1-4-5 0,-2 1-2 16,0-1-3-16,0-4-4 0,1-2-4 0,-2 1-4 0,-1-5-7 16,-3-1-7-16,1-3-6 0,-1-3-2 0,-3-4-4 0,0 1-6 0,-2-5-6 15,1-1-7-15,-4-5-7 0,2-4-7 0,-3-1-3 0,1-4-3 16,-2-3-4-16,-3-3-2 0,0-5-5 0,0-2-6 0,-3-4-9 0,0-1-9 15,-2-5-7-15,-3-1-6 0,-1-4 4 0,-1-1 4 0,-1-4 13 16,-3-1 13-16,3-2 19 0,-5-2 22 0,3-1 25 0,-1 1 28 0,-2-1 26 16,2 0 28-16,0 3 24 0,1 3 24 0,-1 1 21 0,3 4 21 15,-1 3 14-15,0 5 10 0,4 3 0 0,-1 4-4 0,1 3-15 16,3 2-19-16,-1 3-22 0,1 1-27 0,3 5-21 0,1 2-18 0,1 3-17 16,1 2-12-16,1 2-12 0,1 4-10 0,4 2-5 0,-1 5-3 15,5 1-2-15,0 8 2 0,0-1 3 0,5 4 6 0,-2 3 5 0,5 3 8 16,-3 2 3-16,1 2 3 0,2 0-1 0,-1 4-3 0,1-3-7 15,-3 5-10-15,1 0-8 0,-1 0-10 0,-2-1-9 0,0 0-13 16,-1 0-13-16,-4-1-10 0,1-1-8 0,-2-1-6 0,-2-2 0 0,-1-4 1 16,0-2 8-16,-2-1 11 0,-2-4 12 0,1-5 12 0,-2-1 9 15,-2-5 6-15,1-2 10 0,-2-2 11 0,-2-4 10 0,0-4 13 16,-1-3 13-16,-2-1 13 0,0-6 11 0,0 2 11 0,-2-4 5 0,1-2 5 16,1-1 8-16,0-1 8 0,2-2 11 0,-2-1 10 0,0 2 10 15,5-1 10-15,0 0 5 0,1-1 2 0,2 3-4 0,2 0-7 0,1-1-10 16,3 3-10-16,4-3-14 0,4 2-14 0,0 1-12 0,8-3-14 15,0 0-14-15,7 2-16 0,2-2-26 0,4 0-31 0,5-2-39 0,4 0-45 16,2 1-53-16,4 0-58 0,6-2-117 0,-1 1-147 0,2-1-77 16,3 1-44-16,-1 0-23 0,1 0-14 0,0 0-6 0</inkml:trace>
  <inkml:trace contextRef="#ctx0" brushRef="#br0" timeOffset="273635.8006">9885 15158 396 0,'-16'-32'559'0,"3"3"8"0,-1 2 8 0,3 0-98 15,1 4-151-15,0 1-83 0,3 1-51 0,1 3-32 0,1 0-23 0,-1 3-13 16,3 2-8-16,1 1-7 0,1-1-6 0,-1 5-10 0,2 0-15 0,0 1-11 16,0 0-14-16,0 3-13 0,0 1-11 0,2 0-11 0,-1 3-10 15,3 0-9-15,1 2-4 0,-1 1-6 0,2 2 0 0,-1 0 0 16,5 4 1-16,-1 3 2 0,0 2 6 0,1 1 5 0,1 5 6 0,0 2 3 15,0 3 3-15,2 3 2 0,-1 2 1 0,2 3 1 0,-2 2 0 0,-1 4-1 16,4-1 0-16,-2 2-1 0,1-1-1 0,2 3-3 0,-2-3-3 16,2 1-4-16,0 0-6 0,0-1-8 0,0-3-9 0,0-1-10 0,1-1-10 15,0 0-10-15,-1-3-13 0,0-3-14 0,0-1-15 0,-1-5-18 16,1 0-19-16,0-2-19 0,-2-5-19 0,0-1-19 0,-1-4-18 0,0-2-12 16,-1-2-14-16,1-6-18 0,0-2-23 0,-2-4-9 0,-2-3-5 0,2-1 12 15,-3-5 21-15,0-2 25 0,-3-2 31 0,1-2 39 0,-1-1 42 16,-2-1 42-16,-1-3 43 0,-1 4 43 0,-1-2 41 0,-1-2 48 0,-1 4 52 15,-1-2 39-15,-2 4 33 0,1 1 20 0,-1 0 11 0,0 2 5 16,0 2 5-16,-1 0-7 0,1 4-14 0,-1-2-16 0,1 4-18 0,0 0-20 16,2 1-22-16,0 2-22 0,0 2-22 0,1-1-21 0,-1 1-21 0,3 2-22 15,-2-1-20-15,2 3-18 0,0 0-16 0,0 0-13 0,2 3-9 16,-2 0-5-16,3 2-3 0,-1 1-3 0,1 1 0 0,0 1-2 16,2 1 1-16,0 0-2 0,2 2-1 0,-2-1-3 0,3 0-3 0,0 1-5 15,1-2-8-15,-1 1-7 0,0 0-6 0,1-3-8 0,0 1-9 0,-1-4-6 16,0 2-6-16,0-3-6 0,-1-2-2 0,1 0-4 0,0-2-1 0,-1-2-1 15,0 0 4-15,-2-3 5 0,0-1 8 0,0-3 8 0,-2-2 8 16,0-1 10-16,-3-3 10 0,0 1 15 0,0-4 11 0,-3 2 15 16,-2-1 18-16,0 0 17 0,-1 0 19 0,-2 0 17 0,2 1 14 0,-2 2 11 15,-2 3 8-15,1-1 5 0,-1 2 0 0,2 1-1 0,-4 2-2 0,2 1-2 16,-1 2-5-16,0 2-7 0,2 2-11 0,-2 1-10 0,0 1-13 16,1 4-11-16,2 1-11 0,-1 3-8 0,-1 3-11 0,4 1-3 0,-1 4-3 15,0 1-2-15,4 0-1 0,0 7-2 0,1-1-2 0,0 2 0 0,4 1 0 16,1 0 1-16,0 1 1 0,5 1 0 0,0-2 1 0,2 2-1 15,4-3 1-15,0 0-3 0,3 0-1 0,1-4-6 0,2 0-6 0,2-1-8 16,3-2-8-16,0-5-14 0,1 0-15 0,1-2-14 0,3-3-15 16,-3-5-17-16,3-1-20 0,0-5-22 0,0-2-21 0,0-3-23 0,-1-2-23 15,-3-5-25-15,1-1-27 0,0-6-34 0,-5-2-40 0,2 0-35 16,-4-5-35-16,-3 0-18 0</inkml:trace>
  <inkml:trace contextRef="#ctx0" brushRef="#br0" timeOffset="274335.4841">10776 14691 245 0,'-17'-20'593'0,"-2"1"10"0,2 3 3 16,1 0 0-16,-3 3-108 0,4 1-165 0,0 3-102 0,0 1-69 0,3 2-46 16,-1 4-36-16,1-1-24 0,4 4-18 0,0 1-17 0,1 5-12 0,2 0-11 15,1 7-7-15,1 1-3 0,3 5 0 0,3 2 0 0,1 5 0 16,3 3 3-16,1 3 5 0,3 2 5 0,5 5 4 0,-2 2 2 0,5 3 5 16,3 0 1-16,-1 4 5 0,3 1 0 0,-1 1 0 0,4 1-2 15,0 1-3-15,-3-1-2 0,4 2-5 0,-2-1-3 0,0 1-8 0,1-1-4 16,-2 0-4-16,1-2-5 0,-4 0-4 0,0 0-5 0,0-1-4 15,-3-2-5-15,-1-2-5 0,-3-2-2 0,0-3-2 0,-3-1 0 0,-1-5 2 16,-3-1 5-16,0-5 9 0,0-2 7 0,-5-5 4 0,0-1 3 16,-3-6 3-16,-1-3 0 0,-3-3 2 0,-2-3 1 0,-2-4 1 0,-3-4 1 15,-1-1 0-15,-3-4 0 0,-2-5-1 0,-1-1-1 0,-2-4-2 0,-2-1 2 16,1 0 7-16,-2-6 6 0,-1 1 9 0,0-2 10 0,2-2 15 16,-2 1 12-16,1 1 10 0,1-1 7 0,1 0 7 0,0 3 6 0,1-2 5 15,4 1 0-15,0 3 1 0,2 2-7 0,3-2-7 0,2 1-9 16,2 3-10-16,2-1-12 0,2 1-14 0,3-1-14 0,2 1-14 0,1 1-12 15,5-2-14-15,0 0-14 0,6 0-15 0,0 0-14 0,4-2-15 0,-1 1-17 16,4-2-13-16,-1-1-16 0,4 0-14 0,-2-2-10 0,3-1-7 16,-1-1-8-16,1-2-7 0,2-1-11 0,-3-2-10 0,1-1-12 15,-1 0-11-15,-1-2-5 0,-2-3-5 0,1 2 3 0,-3-2 9 0,0 1 18 16,-3-3 22-16,-3 3 27 0,-1-1 28 0,-4 0 33 0,-1 2 36 0,-2 1 38 16,-3 0 39-16,-2 2 41 0,-2 3 42 0,-3 0 37 0,0 0 37 15,-2 3 29-15,-2 2 27 0,-2 1 15 0,0 0 6 0,-2 3 0 0,-1 1-7 16,1 1-9-16,-1 2-14 0,1 1-12 0,-1-1-14 0,1 3-14 15,0 1-16-15,0 0-19 0,1 3-17 0,2 0-18 0,2 1-20 16,0 1-19-16,0 2-17 0,3 0-17 0,2 2-17 0,-2 0-14 0,4 0-14 16,-1 3-9-16,2 0-9 0,0 3-4 0,0 3-6 0,3 1-2 15,2 2-3-15,0 4-1 0,2 4-1 0,3-1 0 0,0 7 1 16,2 5 4-16,1 0 10 0,1 3 5 0,4 4 6 0,-3 2 4 0,4 2 3 16,-2 3 3-16,3 2 4 0,-1 1 0 0,-1 1 4 0,0-1 3 0,-1 4 4 15,1-3 6-15,-1 2 3 0,-1-2 0 0,0-1-6 0,-2 0-10 16,0-1-8-16,-1-1-11 0,-1-2-11 0,-2-4-10 0,-2 1-12 0,1-4-13 15,-1-5-10-15,-3 0-10 0,1-4-9 0,-2-4-4 0,-1-2-3 0,-1-4-10 16,-2-1-10-16,-2-5-9 0,-1-3-3 0,-1-3-1 0,-2-3 2 16,1-3 7-16,-3-2 9 0,-3-4 14 0,0-3 19 0,1-1 15 0,-2-4 15 15,-1-2 14-15,1-3 14 0,2-3 25 0,-1 0 29 0,-1-2 27 0,2 0 25 16,0-3 20-16,1-1 19 0,1 2 11 0,3 1 9 0,2-4-1 16,0 3-4-16,1 0-7 0,4 0-7 0,1 2-12 0,2-2-14 0,3 1-14 15,4 3-16-15,1-4-14 0,4 3-12 0,1-1-13 0,4 0-12 0,5 0-15 16,1 1-19-16,1 0-21 0,2 0-22 0,3 0-33 0,0 3-38 15,0 0-53-15,2 1-61 0,-1 1-100 0,-1 3-119 0,-5 1-71 0,1 3-45 16,-4 1-25-16,-6 2-11 0</inkml:trace>
  <inkml:trace contextRef="#ctx0" brushRef="#br0" timeOffset="274853.5283">7693 16891 333 0,'6'-15'538'0,"-2"-1"14"0,1-1-44 0,-1-1-71 16,-1 1-84-16,0 0-89 0,-1 0-45 0,-1 0-26 0,-1-2-12 0,-1 4-8 15,-1-2 2-15,-1 1 3 0,-2 1-2 0,0 1-3 0,0 1-9 0,-4 1-15 16,1 2-16-16,-2-1-22 0,0 4-18 0,-2-1-20 0,1 3-16 16,-4 1-14-16,0 1-12 0,0 3-10 0,-3 0-10 0,2 3-9 0,-1 4-8 15,-2 0-5-15,2 0-5 0,-1 5-2 0,1 2-1 0,2-1 1 16,0 4 0-16,2 0 1 0,1 2-1 0,2 1-1 0,2 1-3 0,3 2-3 15,1 0-3-15,4 1-4 0,4-2 0 0,1 4-2 0,3-3 1 0,5-1 3 16,1 1 0-16,5 0 0 0,2-4 1 0,2 3-1 0,4-3-2 16,1 0-1-16,4-4-2 0,1 0-1 0,2 1-1 0,3-1-1 0,0-1-1 15,-2-2-4-15,2 0-3 0,0-1-3 0,0 0-2 0,-3 1-1 16,-4-2 2-16,1 0 0 0,-4 2 4 0,-5-2 3 0,-1 0 6 0,-3 1 7 16,-5-1 6-16,-2 0 8 0,-5 2 9 0,-4 0 8 0,-5 0 7 0,-1 1 6 15,-5 0 6-15,-6 0 6 0,0 1 5 0,-5 0 4 0,-3-1 4 16,1 1 3-16,-6-2-1 0,2 1 0 0,-3-2-2 0,-1-1-3 0,1 0-8 15,-1-3-8-15,1 0-13 0,3-2-16 0,-1-3-22 0,3 0-27 0,-1-2-33 16,2-2-38-16,4-2-62 0,1-5-74 0,4 1-98 0,1-4-114 16,5-5-68-16,4-1-44 0,2-2-22 0,2-3-8 0</inkml:trace>
  <inkml:trace contextRef="#ctx0" brushRef="#br0" timeOffset="275118.1674">8203 16658 66 0,'-11'0'607'0,"-3"0"-1"0,-2 3-4 0,2-3-2 16,1 2-1-16,-1 0-118 0,1 1-174 0,2-1-113 0,0 2-83 0,0 0-51 15,5 1-35-15,1-1-16 0,-1 2-7 0,4 0-1 0,2 1 0 0,2 3 0 16,2 2 0-16,1 0-2 0,3 1 0 0,2 2-1 0,2 3-1 16,-1 0-1-16,5 2 1 0,0 1 2 0,1 0 2 0,-1 3 0 0,3-1 1 15,-3 3 0-15,4 0 3 0,-2 1 3 0,-1 0 2 0,0 2 2 16,-2-1 2-16,2 0-3 0,-4 1-3 0,1-1-7 0,0 1-8 0,-3-4-11 15,0 2-12-15,-1-3-16 0,2 0-19 0,-4-1-22 0,-1-3-22 0,-1-1-23 16,-1-4-20-16,1-2-24 0,-3-2-30 0,0-4-38 0,2-1-43 0,-2-4-62 16,-1-4-69-16,-2-4-47 0,2-1-33 0,-2-5-12 0,0-5-3 15</inkml:trace>
  <inkml:trace contextRef="#ctx0" brushRef="#br0" timeOffset="275402.2085">8453 16869 365 0,'0'-18'571'0,"0"4"2"0,0 1 3 16,0 4-67-16,0 0-104 0,0 1-98 0,0 1-96 0,0 4-63 0,0 0-50 15,0 3-31-15,0 0-20 0,-1 1-14 0,-1 4-12 0,2-1-8 16,-2 5-8-16,-1 2-5 0,1 2-3 0,-1 2-3 0,-2 5 0 0,1 0 2 16,-1 2 10-16,-1 2 3 0,-1 1 4 0,1 1 2 0,1 0-1 0,-3 1-2 15,-1 1-1-15,3-1 0 0,-1-4 2 0,1 1 0 0,-2-3 2 16,3 1 1-16,-1-5 2 0,1-2-3 0,2-1-3 0,0-3-6 0,-2-1-2 16,4-1-5-16,-1-2-4 0,2-2 0 0,0 2-1 0,2-5 0 0,-1 1 1 15,4-1 0-15,-2 1 2 0,3-3 3 0,2 2 2 0,0-2 3 16,1 0 1-16,3 0 4 0,2-2 3 0,-1 2 1 0,1-1 3 0,3 1 0 15,2 0 0-15,-1 0 0 0,2 0-1 0,0 1-3 0,1-1 0 0,1 2-3 16,2 0-2-16,-3 3-3 0,2-1 0 0,1 2-2 0,0 2-3 16,-1 1-6-16,0 0-7 0,0 1-11 0,1 0-12 0,1 4-15 0,-2 0-20 15,0 1-22-15,1-2-20 0,-1 3-27 0,1-1-27 0,-1-1-40 0,0 0-49 16,1-3-78-16,-2 1-94 0,0-3-60 0,-1-4-39 0,-1 0-18 16,-1-2-3-16</inkml:trace>
  <inkml:trace contextRef="#ctx0" brushRef="#br0" timeOffset="276272.151">8877 16993 96 0,'-16'-7'604'0,"0"1"-4"0,0-1-4 15,2 4-2-15,3-2-75 0,-2 1-112 0,2 4-124 0,3-3-135 0,0 3-77 16,1 0-53-16,2 0-27 0,0 3-14 0,2-1-5 0,1 1-1 0,2 1 0 16,2-1 1-16,-1 4-2 0,4 0-2 0,-2 1-2 0,3-1-1 0,2 1-1 15,-1 1 0-15,1 0 0 0,1-1 0 0,2-1-2 0,-3-2-3 16,3 2-5-16,0-2-4 0,-1-2-5 0,-1 1-5 0,1-3-3 0,-1-1-2 15,-1 0-3-15,1-3 1 0,-1 0 3 0,-1-1 4 0,-2-2 6 16,-1-1 7-16,-1-2 6 0,0 2 9 0,-3-3 11 0,0-1 15 0,-3 1 13 16,0-2 16-16,-1-1 16 0,-1 5 20 0,-2-3 14 0,1 1 12 15,-5 1 9-15,3 0 4 0,0 1 3 0,-1 1 4 0,-1 1 1 0,-1 1 2 16,1 0-3-16,1 1-7 0,0 3-9 0,-1-3-12 0,1 4-11 16,1 0-15-16,0 0-11 0,1 4-12 0,0 1-8 0,2-2-7 0,0 4-10 15,2 0-8-15,1 4-5 0,1 1-4 0,1-1-3 0,3 4-1 0,0 1 2 16,2 0 4-16,0 1 2 0,4 2 3 0,-1 0 1 0,3-2 2 15,2 3-1-15,0-1 0 0,2 0-4 0,1-4-6 0,0 2-8 0,0-2-10 16,3 1-11-16,-2-4-12 0,2 0-15 0,0-1-15 0,-1-3-13 16,0-1-12-16,0-1-12 0,1-3-11 0,-2-2-11 0,-1-2-10 0,1 0-3 15,-4-5 2-15,1-1 5 0,0-1 11 0,-4-3 15 0,-1-1 19 0,-1-2 25 16,-3 1 27-16,0-4 28 0,-2 1 30 0,1-1 28 0,-4 0 31 16,0 0 29-16,0-1 30 0,-4 2 23 0,1-1 20 0,0 2 18 0,-2 0 12 15,2 2 8-15,-1 1 2 0,1-1-5 0,0 4-11 0,1-1-15 16,-2 0-17-16,3 4-23 0,-1 0-23 0,2 1-22 0,-2 2-23 0,2 0-20 15,0 0-16-15,2 1-17 0,0 2-15 0,-1 0-13 0,3 2-10 0,1 1-6 16,0 2-4-16,0-1 0 0,1 2 1 0,3 2 4 0,-1 0 5 0,2 1 6 16,-2 3 8-16,4 0 2 0,-2-1 0 0,2 0-2 0,0 1-5 15,-1 1-3-15,1-1-4 0,0 0-5 0,-1 0-3 0,1-1-5 0,-1-2-4 16,0 0-1-16,-3-2-2 0,0 0-2 0,2 0 0 0,-3-2-1 16,1-2 2-16,-3 1 2 0,0-4 5 0,0 0 3 0,-1-2 4 0,1 0 4 15,-3-3 6-15,-1-2 10 0,1 0 9 0,-2-2 10 0,-2 0 8 0,2-1 6 16,-3-3 8-16,1 2 6 0,-1-1 5 0,-1-2 7 0,-1 4 3 15,2-2 3-15,-2 0 2 0,3 2 2 0,-1 1-3 0,0-1-6 16,1 1-7-16,-1 1-9 0,2 3-10 0,-2-1-11 0,3 0-10 0,0 3-9 16,0 0-10-16,0 1-7 0,0-1-2 0,3 3-4 0,-2-1 0 15,2 1-1-15,1 1-2 0,0-1 1 0,0 3 2 0,1-1 0 0,1-1 5 16,1 2 3-16,0 0 5 0,-1 2 3 0,2-2 5 0,0 3 3 16,0-2 0-16,0 1 2 0,0 0-1 0,1-2 1 0,-1 2 0 0,0 2 0 15,0-3 1-15,3 1-1 0,-1-1 1 0,-1 0-2 0,0 1 0 0,1-1-1 16,0-1 1-16,0 0-2 0,-2 0 0 0,2-1 0 0,1-1-2 15,-2 1 0-15,0-2-1 0,1 0-1 0,-2-2-1 0,2 1-1 0,1-3-1 16,-3 2 0-16,0-3 0 0,0 1 1 0,1-1 0 0,-3 0 2 16,-1-2 3-16,0 2 3 0,0-3 3 0,-2-1 4 0,1 1 5 0,-2 1 6 15,0-3 4-15,-2 2 4 0,0-2 6 0,-2 2 4 0,0 1 3 0,1-5 4 16,-4 5 3-16,2-2 1 0,-2 0 2 0,2 0 3 0,-2 0 1 0,-1 2 0 16,0-1-3-16,0 0-2 0,-1 3-4 0,2-2-3 0,0 0-3 15,1 2-5-15,-2 0-4 0,1 2-5 0,0 0-5 0,0-1-6 0,2 2-6 16,0-1-6-16,0 1-8 0,1 2-7 0,-1-1-8 0,0-1-7 15,3 2-7-15,-1 0-8 0,-1 2-6 0,2-1-8 0,-2 1-7 0,2 1-11 16,-1 1-12-16,-1 1-10 0,2-2-7 0,-2 2-8 0,2 0-9 16,0 2-7-16,0-2-6 0,0 0-8 0,2 0-8 0,-2-1-4 0,2 2-6 15,-1-3-4-15,1 1-7 0,1-1-3 0,0 0-2 0,2-1-6 16,-1-1-7-16,0-1-11 0,0 0-9 0,1-1-12 0,0-1-14 0,3 1-19 16,-2-2-28-16</inkml:trace>
  <inkml:trace contextRef="#ctx0" brushRef="#br0" timeOffset="277051.785">9746 16755 50 0,'0'0'438'0,"0"0"-12"0,0 0-20 0,0 0-38 16,-2 0-46-16,2 0-41 0,0 0-38 0,0-2-30 0,0 2-25 0,0 0-20 15,0 0-16-15,-1-1-16 0,1 1-13 0,0 0-12 0,0 0-9 0,0 0-13 16,0 0-12-16,0 0-10 0,0 0-10 0,0 0-9 0,0 0-6 0,0 0-7 16,0 0-6-16,0 0-6 0,0 0-5 0,0 0-6 0,0 0-3 15,0 0-3-15,0 0-4 0,0 0-1 0,0 0-3 0,0 0-1 16,0 0 0-16,0 0-1 0,0 0-3 0,0 0-1 0,0 0-3 0,0 0-3 15,0 0 0-15,0 0-3 0,0 0 0 0,0 3 1 0,1-1 0 0,-1-1 1 16,2 1 1-16,-1 0 1 0,1-1-1 0,0 1 1 0,1 1 0 16,0-1 1-16,1-1 1 0,1 1-1 0,0-1 1 0,0-1-4 0,0 2-1 15,1-2-7-15,0 0-5 0,0 0-8 0,1-2-9 0,1 1-8 16,-1-1-8-16,1-1-7 0,-1-2-8 0,-1 2-4 0,3-2-4 0,-2 0 0 16,1 0 2-16,-2-2 3 0,-1 2 6 0,1-2 10 0,-1 0 12 15,-2 1 14-15,-1-3 16 0,-1 3 14 0,-1-2 17 0,-1 1 16 0,-1 1 17 16,-1-1 13-16,-2 0 15 0,-1 2 7 0,1 1 7 0,-3-1 1 0,0 1 2 15,-1 3-2-15,1-2-6 0,0 0-7 0,-2 3-5 0,0 0-7 16,0 0-8-16,0 3-8 0,-2 0-9 0,2-1-8 0,1 3-10 0,-2 0-7 16,3 0-6-16,0 2-5 0,-3-1-5 0,5 3 0 0,-1-2-2 15,3 2-2-15,0 2-1 0,0-1-1 0,2 1-3 0,2-1 1 0,0 2-2 16,2 0-1-16,4-1-2 0,-1 1-1 0,1-1-1 0,1 1-5 16,3 0-5-16,-2-2-7 0,4-1-10 0,0 0-5 0,1-2-8 0,2 1-2 15,0-4-3-15,4 2 0 0,-2-3-1 0,2-1 1 0,0-2-1 0,5-2-1 16,-2-1 0-16,3 0-1 0,0-4 2 0,2 1 2 0,-1-3 3 15,4-2 4-15,0-1 4 0,0-1 4 0,0-1 3 0,3-2 2 0,-1-1 3 16,-2 1 3-16,3-3 4 0,-2 2 7 0,-2-3 8 0,-2 2 9 0,0 1 10 16,-2-3 14-16,0 3 15 0,-4 1 13 0,-2 1 12 0,-4 1 12 15,-2 1 13-15,0-1 12 0,-4 2 12 0,-1 2 9 0,-3 0 10 0,-2 3 4 16,-3 0 3-16,0-1 0 0,-3 4 1 0,0-2-5 0,-3 3-8 16,-1-1-8-16,-4 2-9 0,0 2-11 0,0 1-12 0,-3 0-10 0,-1 3-12 15,0 0-10-15,-1 2-10 0,-1 0-8 0,1 1-7 0,-2 3-4 16,2-1-5-16,-1 1-4 0,-2 2-4 0,5 2-3 0,-2-3-2 0,2 1-1 15,3 2-3-15,0-1-2 0,1 1-3 0,2 0-3 0,2-1-1 16,3-1-3-16,0 0-2 0,3 0 0 0,3-1-1 0,0 1-3 0,3-4-3 16,-1 2-3-16,5-3-4 0,-1 0-4 0,2-2-5 0,0 0-5 15,3-3-7-15,-2-2-6 0,0-2-6 0,4-3-2 0,0 0-4 0,0-4 2 16,0-4 1-16,1 0 5 0,0-4 5 0,-1-1 5 0,0-3 4 0,-2-2 4 16,2-3 3-16,-5-1 6 0,0-3 5 0,2-2 4 0,-5 1 4 0,-2-4 4 15,-3 1 3-15,-1-4 0 0,-4 1-2 0,-1-1 1 0,-2 1 2 16,-3-2 10-16,-3 1 13 0,0 1 18 0,-2 1 24 0,-4 0 19 0,1 1 20 15,-1 3 20-15,0 2 17 0,-1 3 15 0,1 4 12 0,1 1 11 16,0 2 11-16,0 2 1 0,4 3-2 0,1 2-13 0,1 1-17 0,-1 2-24 16,6 3-26-16,-1 4-23 0,4 0-22 0,-1 4-19 0,3 4-18 15,3 2-10-15,1 3-8 0,2 5-6 0,6 4-8 0,0 5-2 0,2 1-2 16,5 7-2-16,3 3-2 0,3 3-6 0,1 4-8 0,5 3-14 16,2 2-20-16,2 4-22 0,1-1-25 0,1 5-32 0,1 0-39 0,1 2-49 15,-1-1-58-15,-1 2-101 0,-3 0-124 0,1 1-66 0,-3 1-35 0,-2-1-8 16,-5-2 6-16</inkml:trace>
  <inkml:trace contextRef="#ctx0" brushRef="#br0" timeOffset="277404.3357">8194 18193 46 0,'-37'9'593'0,"7"-1"-3"0,0-2-3 0,5 0-29 0,5-2-42 15,3 1-127-15,2-3-167 0,5 0-96 0,2-1-59 0,2 1-30 16,6-2-13-16,2 0-6 0,5-2 0 0,1 1 1 0,5-3 1 0,6 1 3 0,3-3 3 16,6-2 5-16,6-1 5 0,2-3 3 0,7-1 6 0,6-2 2 15,6-2 0-15,5-4-2 0,8-1-4 0,9-2-1 0,6-5-4 0,7-3-2 16,9-3-4-16,9-2-5 0,4-5-7 0,10-3-4 0,6-1-1 15,7-3-1-15,7-4 0 0,6-2-4 0,4-1-5 0,1-1-11 0,5 0-11 16,-1-1-4-16,2 2 1 0,1 1 0 0,1-3 5 0,2 4 3 0,-2-1 0 16,-3 1-3-16,2 1-7 0,-8 1-6 0,-2 4-1 0,-3-2-5 15,0 3-4-15,-7 0-6 0,-5 3-7 0,-7 0-21 0,-6 4-29 0,-4-2-37 16,-9 4-40-16,-6 1-71 0,-8 4-84 0,-6-1-86 0,-9 3-86 16,-9 2-44-16,-7 1-23 0,-8 2-9 0</inkml:trace>
  <inkml:trace contextRef="#ctx0" brushRef="#br0" timeOffset="284435.8515">26886 15393 42 0,'12'-10'433'0,"-3"3"-8"0,2 0-86 0,-3-1-123 0,0 1-85 15,-2-1-68-15,4 2-36 0,-4-1-18 0,0 1-7 0,-1-1 0 16,1-1 3-16,-3 0 3 0,1-1 7 0,-1-1 10 0,-2 1 10 0,1-2 12 16,-2 1 12-16,-2 0 11 0,1-2 8 0,-2 0 8 0,-1 0 5 15,-2 1 3-15,2-3-1 0,-3 2-4 0,-1 1-3 0,0-4 0 0,-1 2-6 16,1 0-8-16,-2-1-6 0,0 3-4 0,-2-4-5 0,3 4-2 0,-4-1-6 16,0-2-8-16,1 2-5 0,-1 1-4 0,-1-1-6 0,-2-1-6 15,2 2-8-15,-3 0-6 0,-2-1-4 0,1 1-2 0,-2 1 0 0,-4-1 2 16,3 0 0-16,-2 2-4 0,-4-1 2 0,0 1 2 0,0 0 1 15,-3 0 3-15,0 0 0 0,-1 1 4 0,-3 1 2 0,-1 0 1 0,-3 0 1 16,-1 0-1-16,1 0 0 0,-5 1-3 0,-1-2-1 0,-2 4-1 16,-1-3-1-16,-2 2-1 0,-2-2-3 0,-1 2-1 0,-1 0-5 0,2-2 0 15,-5 4-3-15,1-3-2 0,0 1 3 0,-2 1 1 0,1-1 3 16,1 2 2-16,-2-1 1 0,-1 1 0 0,-2 0 0 0,0 0 3 0,0 1 0 16,-5 2 2-16,2-3 1 0,-6 1 1 0,2 2 0 0,-3 0 1 15,2-2-2-15,-3 2-4 0,0 0-3 0,1 0-5 0,1 0-1 0,-1 2 2 16,2-2 1-16,2 0-2 0,1 2 3 0,2 1 2 0,-2-1 1 15,6 1 0-15,1 1 1 0,0-1 3 0,-1 2 1 0,2 1 2 0,-1 1 1 16,3 1 1-16,-2-1-1 0,2 1-2 0,-1 1-2 0,1-1-3 16,1 2-2-16,0-1-3 0,2 1-2 0,0 0-1 0,0 2-2 0,1 0-2 15,4 0-1-15,-2-1-1 0,3 3 2 0,-1 0 1 0,0 0 2 0,2 1 3 16,0 0 1-16,1 2 0 0,1-1 1 0,0 2 0 0,1-2 2 16,1 2 0-16,-1 1 2 0,2 0 0 0,0 0 0 0,1 1 0 0,1-1-2 15,2 2-2-15,-3 1-2 0,5-1-1 0,-4 0-1 0,3 1 0 0,2-1 0 16,0 2 2-16,-1 0 1 0,3 0-1 0,1 0 1 0,0 1-1 15,0-2 1-15,1 1 0 0,3 0 0 0,-1 1 0 0,2-2 1 0,-1 2 0 16,4-2-2-16,-2 2 0 0,2-1-1 0,1 0-3 0,1 1-2 16,0-2-2-16,3 3-3 0,-1-2-2 0,2 1 2 0,-2-1 1 0,6 3 2 15,-4-3 1-15,3 0 2 0,-1 1 0 0,3 1 3 0,0-1 1 0,2 2 3 16,1-3 3-16,-1 3 2 0,0 0 0 0,5-3 4 0,0 4 3 16,0-2 1-16,0 1-2 0,4 1 0 0,0 0-2 0,0-3 0 15,4 3-2-15,-3 0 0 0,4 0 0 0,0 1-1 0,3-1 1 0,1 1-1 16,1-1 1-16,-1 1 0 0,4-1-2 0,-1 2 1 0,2-2-1 0,-1 1 1 15,4 1-1-15,0-2 1 0,1-1-1 0,3 0 1 0,-4 3-2 0,5-4-1 16,0 2-1-16,2-1-2 0,0 0-1 0,1 0-4 0,4-1-1 0,-3 2-2 16,1-1-2-16,3-2 1 0,-1 1 0 0,1 1 1 15,0-2 1-15,0 1 2 0,1-2-1 0,1 1 1 0,0 1 1 0,-1-3 1 16,3 2 2-16,-1-4 3 0,0 4 1 0,2-3 1 0,0 1-2 0,1-2 2 16,2 2 3-16,-2-1-1 0,2-1 2 0,0 1 1 0,3-1 0 0,0-1-1 15,3 1 0-15,1-1 2 0,0 0 0 0,2 0 2 0,1-1 0 16,0-1 0-16,2 1 3 0,1-2-3 0,1 0-2 0,2-1-2 0,0 0-2 15,1 1-1-15,2-1-2 0,-1-3-3 0,0 2-2 0,1-1 0 16,3 0 0-16,-1-3 0 0,-1 3 2 0,2-3 0 0,0-1 2 0,0 1 2 16,2-1 1-16,0-1 1 0,2-2 0 0,0 2 2 0,2-2 2 15,0 0 2-15,2-2 2 0,0 2 0 0,4-3-2 0,-3-1-1 0,1 3-3 16,-1-5-3-16,2 2-6 0,-1 0 2 0,-4-2 4 0,2 0 1 0,1-2 2 16,0 0 1-16,-3 2 1 0,1-3 1 0,1 1 0 0,-1-1 3 0,0-2-1 15,-1 2 2-15,1-1 0 0,-1-2 4 0,2 1 4 0,-2-1-4 16,1-1-5-16,-2 0-3 0,0-1-4 0,-1 1-4 0,1-2-2 0,-4 1-1 15,3-1 2-15,-4-2 0 0,1 1 3 0,1-1-2 0,-2-1 0 16,2 2 0-16,-2-4-1 0,-2 2 1 0,4-1 0 0,-2-1 1 0,2 0 2 16,-4-1 0-16,-1 1 1 0,5-3 0 0,-7 2-3 0,1-2-1 15,-1 1-3-15,0 0 0 0,-1-2 0 0,-5 0 0 0,1-1-2 0,-4 2 0 16,2-3-3-16,-4 1 2 0,0 0-1 0,-3-1 3 0,2-1 0 0,-7 2 4 16,2-3 4-16,-4 0 2 0,0 1 2 0,-2-1 3 0,-2-1 4 0,-2-2 5 15,-1 2 3-15,-2-1 6 0,-1-4 5 0,-3 3 2 0,-1-3 3 16,-1 0 1-16,-3-3 1 0,0 0-1 0,-3-3-2 0,1 0 0 0,-6-2 0 15,0-3-1-15,-2-2 1 0,-2 0-3 0,0-3-2 0,-4-2-3 16,-4-3-1-16,0 1-4 0,-1-3-5 0,-3-1-1 0,-1 1-1 0,-4-3 0 0,0 2 0 16,-4-2-2-16,-1 0-2 0,0 0-1 0,-4-1-3 0,-1 3-1 15,-2-2-1-15,-2 2-4 0,-3-2-5 0,-1 0-6 0,-4 0-8 0,0 0-10 16,-6-2-16-16,-3-2-16 0,-5-1-17 0,-6 1-21 0,-4-2-23 16,-4-2-26-16,-5 3-29 0,-7-2-34 0,-4 0-38 0,-6 1-49 15,-3 1-56-15,-6 0-75 0,-9-2-84 0,-1 3-43 0,-8-2-25 0,-7 2-6 16</inkml:trace>
  <inkml:trace contextRef="#ctx0" brushRef="#br0" timeOffset="286285.3317">11470 6331 39 0,'2'-9'100'15,"-2"-2"4"-15,0 1 4 0,0-1 1 0,0-1-1 0,0 0-1 0,-2 2-4 16,2-3-3-16,-1 1-3 0,-1-2-4 0,0 0-3 0,-1-1-2 15,-1 2-2-15,1-2-5 0,-1 0-5 0,0-2-6 0,-1 0-7 16,-2 0-6-16,0-1-5 0,0 2-6 0,-1-3-4 0,-1 2-4 0,-2-1-4 16,1 0-4-16,-3 0-3 0,0-1-4 0,-2 0-4 0,0 2-4 15,-2-2-1-15,-3 2-2 0,0-1-2 0,-1 2-2 0,-3-1-2 0,-1 0-2 16,-3 0 0-16,-2 1-3 0,-2 0-3 0,-3-1-2 0,-3 1-1 16,-3 2-3-16,-2-3-1 0,-4 4-1 0,-1-2-3 0,-2 1 0 15,-2 1-2-15,-1 1-1 0,-3-2 1 0,0 4-2 0,-2-2-1 0,1 1 3 16,0 2 5-16,0 0 3 0,3 0 3 0,-3 2 3 0,2-1 2 15,2 4 2-15,-1-2 4 0,0 2 1 0,0 1 2 0,2 1 2 0,0 0 3 16,1 2 2-16,-1 2 0 0,-1 0 0 0,2 1-3 0,-1 2-1 16,0 2-2-16,1 0 0 0,0 2-1 0,1 0-1 0,2 2-1 0,-1 4-1 15,2-1 0-15,3 1-2 0,-2 3 0 0,3 2-2 0,2 0 2 0,0 2-1 16,3 2 3-16,2 0 1 0,-1 1 2 0,1 3 1 0,3 1 0 16,3 2 2-16,0 1-1 0,0 1 0 0,4 2 1 0,-1-1 0 15,4 4 1-15,-1-3-1 0,2 3-1 0,1 1-5 0,3 0-2 0,-1 0-6 16,4 1-4-16,0 1-1 0,2 0-1 0,2-1 1 0,0 3 3 15,3-2 2-15,0 2 2 0,3-2 1 0,-1 1 1 0,5 1 3 0,-1 0 1 16,2-1 3-16,2 0 1 0,-1 0 4 0,3 1 2 0,1-1 1 16,0 0 0-16,2-1-1 0,-1 0-3 0,3 0-3 0,-1 1-2 15,2-1-2-15,2 0-2 0,-1-1-4 0,1-1-3 0,3 0-3 0,-2 0-2 16,4 0-1-16,1-1 1 0,2 0-1 0,2-1-1 0,2 2 3 16,0 2 4-16,4-5 5 0,2 3 5 0,4-1 4 0,2-1 5 0,0 1 6 15,5-1 3-15,2-2 5 0,1 0 5 0,3 0 2 0,3-2 3 16,3 0-1-16,-1-1 2 0,4-2-5 0,-1-2-4 0,2 1-6 0,2-4-6 15,-1 1-6-15,2-4-6 0,-1-1 0 0,1 0 3 0,1-3 2 16,1-1-1-16,1-4 2 0,2 2-2 0,2-4 1 0,2-2-1 0,-1-1 2 16,2-3 1-16,2 0 1 0,-2-3-1 0,1-2 0 0,3-2 0 15,-4-3-6-15,1 0-11 0,0 0-5 0,0-5-4 0,-3 0-3 16,4-2-2-16,-2-2 0 0,-2-2 1 0,3 0-2 0,-1-4 0 0,0 0 1 16,-1-4-1-16,2-1 0 0,-1 1 3 0,-1-6 2 0,-1 0 8 15,-2 1 4-15,1-5 4 0,-4 0 1 0,-3-1 5 0,-1 0 2 0,-4-3 4 16,-4-2 7-16,-1 2 5 0,-3-3 9 0,-4 1 8 0,-3-3 9 15,-2-2 8-15,-4 1 4 0,-4-5-1 0,-3 2 2 0,-3-3-1 16,-5-1 1-16,0-1 0 0,-6-2-4 0,-4-1-5 0,-3-3-4 0,-4 1-2 16,-5-3-4-16,-6 0-5 0,-3 2-6 0,-10-5-6 0,-3-1-5 15,-10-1-6-15,-6 0-12 0,-11-3-14 0,-8 3-21 0,-7 0-23 0,-10 2-18 16,-4 4-16-16,-7 1-26 0,-9 3-29 0,-8 2-51 0,-5 2-64 16,-5 5-102-16,-7 4-123 0,-4 2-74 0,-8 8-47 0,-4 1-13 0</inkml:trace>
  <inkml:trace contextRef="#ctx0" brushRef="#br0" timeOffset="290835.1711">10728 8599 438 0,'-2'-8'513'0,"0"0"-1"0,-1-1-97 0,2 1-146 15,-1 0-73-15,2 2-39 0,-2-1-25 0,2 2-19 0,-1-2-14 16,1 2-12-16,0 1-8 0,0-1-10 0,0 2-9 0,0 1-9 0,0-1-10 16,0 3-12-16,0 0-15 0,0 0-12 0,0 0-13 0,0 0-8 15,1 0-5-15,1 3-8 0,0-1-2 0,1 3-1 0,0 2-1 16,0-2 2-16,3 5 2 0,-3-1 5 0,2 2 5 0,2 2 6 0,-3 1 7 15,4 2 8-15,-2 0 3 0,-1 2 0 0,0 0 2 0,1 2-2 16,2-1-1-16,-2 0 0 0,-1-1-2 0,2 1 1 0,-1 0 0 0,-1-1-1 16,2-2 0-16,1-1 1 0,-3-1 2 0,0-1 1 0,0-1 5 15,2-3 6-15,-2 0 6 0,0-3 8 0,0 0 7 0,3-2 7 16,-1-2 4-16,0-2 3 0,1-2 3 0,0-1 2 0,1-2 0 0,2-3 0 16,2-1 0-16,-2-3-1 0,3 0-3 0,0-2-3 0,-1-2-6 15,1 0-5-15,-1-1-7 0,1 0-5 0,-3 0-4 0,1 0-4 0,-2 1-2 16,0-1-3-16,-2 0-3 0,1 4-2 0,-1 0-2 0,-3 2-4 15,1-1-5-15,-1 3-4 0,1 1-4 0,-1-1-6 0,-2 6-4 0,2-4-2 16,-2 5-2-16,2-1-1 0,0 3-1 0,-1 2-1 0,1-1-1 16,0 4 0-16,1-1 0 0,-1 3 2 0,4 3 3 0,-1-3 3 15,0 3 4-15,0 0 3 0,3 2 1 0,-3 0 3 0,3 0 1 16,-2 2 0-16,1-1 1 0,1 1 0 0,0-2 1 0,0 3 0 0,-1-3 0 16,-1 0 1-16,1 0 0 0,-1-2 2 0,2-1-1 0,-3 0 2 0,0-3 3 15,-1 1 4-15,2-4 4 0,-3 2 3 0,-1-3 2 0,1-2 3 16,1 0 3-16,-1-3 2 0,-1-1 1 0,1-4 3 0,-1-1 0 15,-2-2 2-15,2 1 1 0,-1-3 0 0,-2-4-2 0,-1 0-1 0,-1 1-2 16,0-2 0-16,-3-1-2 0,-1-1-1 0,1 0-3 0,-2-1 0 16,-2 2-3-16,1-3-1 0,-1 3-4 0,-2-1-1 0,1-1-1 0,0 4-2 15,-2 0-1-15,2 1-2 0,0 0-3 0,-1 4-4 0,2 0-6 16,1 2-8-16,-1 1-10 0,2 2-12 0,0 0-6 0,1 4-4 16,3 0-6-16,-1 3-5 0,2 0-9 0,0 1-10 0,2 3-11 0,2 1-8 15,-1 1-9-15,3 1-9 0,1 1-8 0,-1 0-8 0,5 2-4 16,-1 0 0-16,1 1-5 0,3-1-6 0,-1 1-1 0,2-3 2 0,1 2 6 15,0-2 9-15,0 1 11 0,3-2 9 0,-3 1 11 0,1-3 11 16,0 0 14-16,-1-1 16 0,1-1 22 0,-2 0 23 0,-1 0 29 16,-1-3 30-16,-2 0 28 0,0 0 23 0,-3-1 17 0,0-1 15 0,-1-1 12 15,-2-1 12-15,-2 0 9 0,-1-1 10 0,-2 1 6 0,0-3 8 0,0 2-1 16,-3-2-7-16,0 1-12 0,-1-1-18 0,-2 2-17 0,-2-1-17 16,2 0-13-16,-2 0-14 0,-1 1-13 0,1 2-12 0,-2-2-11 15,1 2-10-15,-1 1-10 0,2-3-11 0,0 5-8 0,-1 0-4 0,1 3-8 16,0-1-3-16,2 3-2 0,-2 0-2 0,3 0-2 0,0 4 1 15,-1 0-1-15,3 2 1 0,0-1 0 0,0 4 1 0,1 0 2 16,2 0 2-16,2 1 1 0,1 0 1 0,0 0 0 0,0 1 1 16,3 0 1-16,-1-1-1 0,2 0 0 0,0 0-2 0,1-1 0 0,-1-3-1 15,2 1 1-15,0-1 0 0,-2-3 0 0,1 1 0 0,-2-2 2 16,3-2 1-16,-2 2 2 0,1-4 1 0,-2-1 3 0,2-1 2 0,-2-2 0 16,-1-1 4-16,-2-1 1 0,2-4 1 0,-2 2 1 0,-1-2 1 15,0-3-1-15,0 0-1 0,-2-2-1 0,-2-1 0 0,0 0-2 16,-1-1-2-16,-2-1 1 0,0 0 0 0,0 1 0 0,1-1 1 0,-2-1 0 15,1 0 1-15,0 2 0 0,0 0-1 0,-1-1 1 0,2 1 0 0,-1 2 0 16,1-1-1-16,3 4-3 0,-1-2-1 0,2 1-6 0,0 2-2 16,3-1-3-16,-1 4-1 0,5-3-2 0,0 1-3 0,1 2-1 0,2 2 0 15,2 0-1-15,2-1 0 0,2 3-1 0,0 0 2 0,4 1 0 16,-1 1 1-16,1 0 2 0,0 3 1 0,0-1 0 0,0 3-1 0,0-1 1 16,0 4 0-16,-4-2-2 0,3 3 1 0,-4-2-3 0,0 2 1 15,-2 1-2-15,-1 1-1 0,-2-2 1 0,-2 4 2 0,-3-2 0 16,2 1 2-16,-5-1 1 0,-2 0 3 0,-2-2 3 0,-2 2 8 15,-1 0 6-15,1-2 7 0,-5 0 9 0,1-2 9 0,-4-1 8 0,2 1 6 16,-2-3 7-16,-1 0 7 0,2-2 4 0,-3 1 6 0,1-1 4 16,2-3 2-16,-1-3 0 0,2 3 0 0,-1-4-5 0,3-1-5 0,0 1-6 15,0-2-7-15,2 0-6 0,1-1-8 0,2-2-6 0,3-1-7 16,0-2-6-16,3 0-8 0,1-1-8 0,3-1-10 0,1-2-12 0,3 1-13 16,3-2-14-16,-1 0-15 0,6 0-12 0,-1-2-15 0,2 1-13 15,2 0-13-15,-1 1-15 0,3 1-15 0,-1 0-15 0,1 2-16 0,-2 2-18 16,0-1-21-16,2 5-16 0,-4 0-18 0,1 3-11 0,-2 0-6 15,0 2-4-15,-5 3-2 0,1 1-29 0,-2 3-45 0,-1 0-33 16</inkml:trace>
  <inkml:trace contextRef="#ctx0" brushRef="#br0" timeOffset="291201.3904">12368 8448 117 0,'5'-9'455'0,"-2"0"-45"0,-2 0-65 16,1-2-41-16,-2 1-32 0,0-2-24 0,-2 2-21 0,1-3-17 15,-2 1-17-15,-2 2-17 0,-1-1-16 0,1 1-16 0,0-2-16 0,-3 3-14 16,-1-1-15-16,-1 2-15 0,1 1-13 0,-3 0-14 0,-1 1-10 16,0 1-11-16,0 1-11 0,-4 3-7 0,3 0-6 0,-1 1-7 0,-2 1-6 15,0 2-4-15,2 1-3 0,0 1-2 0,2 1-2 0,0 1 0 16,1 1-2-16,2 0 1 0,2 1 1 0,-1 3-1 0,4 0 3 0,2-1 0 16,1 1 2-16,2-1 2 0,2 4 4 0,3-1 2 0,1-1 1 15,3 0 0-15,-1-1 2 0,5 1-1 0,0-1 0 0,1 0-1 16,2 0-2-16,1-1-4 0,1-2-4 0,2 0-3 0,-1-1-1 0,2-1-3 15,-4 0-1-15,2 0-1 0,1-2-2 0,-3 2 0 0,0-2-2 16,-3-2 0-16,0 0-2 0,-3 1 2 0,0-1 0 0,-3 0 3 0,0-2 2 16,-3 1 2-16,-2 1-1 0,0-2 1 0,-3 0 3 0,0 1 2 15,-3 1 1-15,0-1 2 0,-3 1 2 0,-3 0 3 0,0-1 3 0,-3 1 2 16,-1-1 2-16,-3 1 2 0,0 1 0 0,0-1 1 0,-1-1 1 16,-2 1-6-16,3-1-8 0,0 0-8 0,-1-2-10 0,3 3-14 15,0-3-17-15,3-3-20 0,-1 3-20 0,3-2-30 0,1-1-34 0,3-1-41 16,0-3-46-16,4 1-61 0,1-3-68 0,1 0-56 0,4-3-52 15,2-3-26-15</inkml:trace>
  <inkml:trace contextRef="#ctx0" brushRef="#br0" timeOffset="291520.321">12501 7954 513 0,'5'-11'542'0,"-1"0"-3"16,-2 3-103-16,1 3-150 0,1 1-93 0,1 0-61 0,-3 4-42 15,1 0-30-15,0 5-21 0,1 0-14 0,0 5-7 0,0-1-4 16,1 5 1-16,0 3 3 0,0 1 6 0,2 4 7 0,-1 4 7 0,1 1 6 15,0 4 1-15,1-1-2 0,-1 3 0 0,-1 3-2 0,3 1 0 16,-1-2-2-16,-3 2-2 0,1 1-2 0,1-1-1 0,0 0-2 0,-2-3-4 16,3 2-5-16,-3-5-5 0,1 3-8 0,0-4-12 0,-1-2-12 15,-2-1-15-15,2-1-13 0,-2-4-18 0,1 0-16 0,2-3-14 0,-5-2-12 16,2-2-7-16,-1-1-6 0,0-4-11 0,-1-2-13 0,-1-2-14 16,0-3-15-16,-1-1-7 0,-1-4-7 0,-1-1 0 0,0-3 6 15,-5-2 14-15,0-2 18 0,0-4 27 0,-1-1 30 0,-1-1 30 0,-1-2 25 16,-1-1 35-16,0-3 36 0,1 3 36 0,0-1 39 0,0-1 32 15,3-1 31-15,-3 1 22 0,3-2 19 0,0 4 8 0,3-1 4 0,-2 1-12 16,4 0-18-16,-1 2-21 0,3-1-24 0,1 3-23 16,1-1-25-16,4 0-19 0,3 0-16 0,1 1-16 0,4 0-12 0,3 2-12 15,2-2-7-15,5 2-12 0,4 2-18 0,1-1-24 0,6 1-29 0,2-1-51 16,5 4-63-16,2-1-108 0,1-1-128 0,3 3-83 0,2-1-56 16,1 1-31-16,0-2-17 0</inkml:trace>
  <inkml:trace contextRef="#ctx0" brushRef="#br0" timeOffset="292239.917">21600 17154 153 0,'-7'4'243'0,"1"1"-114"0,-1-2-62 0,2 0-34 0,0-1-19 16,1 1-13-16,-1-1-8 0,2 1-5 0,2-1-6 0,-1-2-5 16,0 2-5-16,2-2-6 0,0 0-4 0,0 0-6 0,0 0-11 0,0 0-14 15,0 0-23-15,0 0-26 0</inkml:trace>
  <inkml:trace contextRef="#ctx0" brushRef="#br0" timeOffset="293035.7317">21470 17174 229 0,'-4'-8'578'0,"3"-2"10"0,-1 3 3 0,1 1 2 0,-3 0-107 0,3 2-161 15,-1-1-90-15,2 2-56 0,-1 1-38 0,1 2-31 0,0 0-24 16,0 0-23-16,0 0-17 0,0 0-14 0,-2 0-11 0,2 2-11 0,-2 3-8 16,2 0-8-16,-3 3-3 0,3 1-2 0,-3 5 0 0,2 1 0 15,-1 2 2-15,-1 5 3 0,0 2 5 0,0 2 4 0,-2 3 5 0,0 3 5 16,0 0 2-16,-2 3 2 0,0 2 1 0,-1-2-1 0,2 2 0 16,-2 0-2-16,0-3-2 0,2 2-2 0,-2-2-1 0,0-1 1 0,0-3-1 15,3-1-1-15,-1 0 0 0,-2-5 1 0,4-2 2 0,0-2 5 0,-1-2 3 16,2-5 6-16,0 1 6 0,1-4 6 0,-1-2 9 0,3-1 9 15,-1-4 4-15,1 0 1 0,0-3-4 0,1-1-6 0,1-4-10 16,3-4-8-16,-1-1-10 0,3-3-10 0,-1-6-10 0,3-4-8 0,1-1-13 16,1-5-11-16,2-3-15 0,0-3-15 0,-1-2-6 0,1-1-4 0,-1 1 4 15,1-1 8-15,-2-2 9 0,2 5 14 0,-4-2 9 0,1 4 10 16,-1 2 11-16,-3 3 9 0,2 2 9 0,-3 1 7 0,-1 6 6 0,0 2 5 16,-1 1-1-16,-1 4 1 0,-1 1-6 0,2 3-8 0,-3 0-8 0,2 3-11 15,0 2-7-15,-2 1-6 0,1 0-5 0,1 4-5 0,0 1-1 16,-1 2-2-16,2 3 0 0,1 2 1 0,1 4 2 0,0 2 5 0,0 5 5 15,0-1 7-15,0 4 5 0,1 2 9 0,2 2 3 0,-4 3 3 16,5-2 0-16,-1 4 2 0,-1-1-2 0,0 1 2 0,1-1-2 0,-2 2 0 16,3-2-5-16,-2-3-5 0,1 1-7 0,-2-2-9 0,2 1-10 0,-4-3-12 15,4-2-16-15,-3-2-19 0,2-2-21 0,-1-3-21 0,-2 0-27 16,1-2-27-16,0-3-22 0,-2 0-18 0,2-3-27 0,0-4-30 0,-1 0-63 16,-1-3-78-16,-3-2-53 0,4-2-39 0,-3-3-17 0,1-2-5 15</inkml:trace>
  <inkml:trace contextRef="#ctx0" brushRef="#br0" timeOffset="294284.6103">21310 17698 157 0,'-20'-2'546'0,"0"1"-1"0,3 1 1 0,3-1 1 0,0 1-91 15,4 0-134-15,2 0-93 0,0 0-73 0,4 0-51 0,0 0-40 0,1 0-22 16,3 0-15-16,0 0-6 0,3 0-2 0,2 0 2 0,2 1-1 16,0-1-2-16,4 1-2 0,3 1-4 0,-1-2-7 0,4 0-5 0,3 0-5 15,0-2-5-15,4 1-3 0,-3-2-8 0,4 0-9 0,-2-1-10 16,4-1-11-16,-2 1-10 0,0-2-12 0,-2-2-8 0,1 3-8 15,-1-4-5-15,-2 2-5 0,1-1 0 0,-1 1 2 0,-5 0 11 0,2-2 12 16,-3 1 14-16,0-1 14 0,-2 2 18 0,0-1 20 0,-5 0 23 16,1 3 22-16,-1-2 22 0,-2 2 19 0,-1 0 16 0,-2 1 14 0,2 1 11 15,-2 0 9-15,-1 0 0 0,1-1-4 0,-2 3-4 0,2 0-5 0,-3 1-10 16,2 0-11-16,-2 0-17 0,0 0-19 0,2 0-16 0,-1 0-17 0,1 0-14 16,-1 1-12-16,1 0-9 0,0 3-7 0,-1 0-3 0,3 1-1 15,-1-1-1-15,0 4-2 0,1-1 2 0,1 3 1 0,0 0 3 0,0 3 4 16,0 1 5-16,1-1 6 0,1 4 6 0,-2-2 1 0,2 1 3 15,-1 2 0-15,-1-1 0 0,1 0 0 0,0 0 0 0,-1 1-1 0,0 0 1 16,0-3-1-16,0 2 1 0,1-2-1 0,-2-2-2 0,1-1 0 0,-2 1 0 16,2-4 1-16,0 1 2 0,-2-3 2 0,2-1 4 0,-4 0 5 15,2-3 3-15,1 0 4 0,-1-2 2 0,0-2 1 0,0 0 2 16,1-4 0-16,0-1 2 0,1-2 2 0,1-4 1 0,-1 0 1 0,0-1-1 16,0-4-1-16,-1-2-4 0,2 2-4 0,1-5-4 0,-4 1-3 0,2-1-1 15,0 0 1-15,-2 0 4 0,1 1 2 0,-1-3 2 0,-1 3 1 16,-1 2-1-16,3 1-1 0,-4 0 0 0,1 2-1 0,-1 2-1 0,2 2-2 15,0 0-4-15,-2 3-4 0,0 0-6 0,0 2-9 0,1 2-12 16,-1 0-16-16,2 0-13 0,-1 3-11 0,-1 0-10 0,4 1-8 0,-3 1-9 16,2 1-10-16,2 1-10 0,0 0-8 0,-1 3-8 0,1 0-10 0,2 2-5 15,-3 0-4-15,6 3 3 0,-4-3 5 0,2 4 7 0,0-1 7 0,1 1 6 16,-1-1 5-16,2 1 7 0,2-1 7 0,-2 1 9 0,1-1 9 16,1-1 10-16,0-1 13 0,0-1 10 0,-1 1 9 0,2-3 8 0,-1 0 8 15,0-2 6-15,0 1 9 0,-1-1 7 0,1-3 8 0,-2 0 9 16,-2 0 10-16,2 0 11 0,-1-3 9 0,-1 1 9 0,-1-1 6 0,-1-1 7 15,-1 1 6-15,-1-1 5 0,1 1 6 0,-2-2 2 0,0 3 0 16,-1-3 0-16,0 1-3 0,-2-1-5 0,1 1-8 0,-1-1-6 0,0 2-9 16,0 0-6-16,0-2-7 0,0 3-6 0,0-1-8 0,0 0-7 0,0-1-7 15,0 4-8-15,0-3-8 0,0 3-6 0,0 0-7 0,0 0-5 16,0 0-3-16,0 0-4 0,0 0-3 0,0 0-3 0,0 0-2 0,0 0-3 16,0 0 0-16,0 0-1 0,0 0-1 0,0 0 1 0,0 0 2 15,0 0 0-15,0 0 1 0,0 0 3 0,0 0 2 0,0 0 4 0,0 0 1 16,0 0 4-16,0 0 2 0,0 0 4 0,0 0 3 0,0 0 2 15,2 0 3-15,-1 0 3 0,-1 0 2 0,2-2 2 0,-2 0 3 0,2 2 1 16,-1-1-2-16,-1-3 0 0,2 1-2 0,1 1 0 0,-3-1 0 0,1-2-1 16,-1 1-1-16,2-2 0 0,-1-1 1 0,-1 0 0 0,0 1-4 0,0-1 0 15,0 1 0-15,-1-1 0 0,-1 2 1 0,1-2 2 16,-2 2 0-16,0 0 1 0,-1 0 0 0,1 3 1 0,-2-3-2 0,1 1-1 0,-3 0-4 16,0 3 0-16,0 0-3 0,-1-1-1 0,-1 2-2 0,-2 2-1 15,1 0-3-15,-2 2 0 0,1 2-1 0,-1-2-2 0,0 5-1 0,1-2 0 16,-1 5 0-16,0 0 0 0,2 1 0 0,-2 2 1 0,4 0 2 15,-2 2 0-15,4-1 0 0,-1 3 3 0,2-1 1 0,1 0 1 0,3 1 1 16,-1-2 1-16,2 1 0 0,3 0 0 0,1-1 2 0,-1-1 1 16,3 1 1-16,0-1 1 0,2-2 1 0,0 0-1 0,1-3 2 0,-1 1 0 15,2-3 0-15,2 0-1 0,-2-1-2 0,1-3 0 0,2 0-1 16,0-1-1-16,-4-1-3 0,4-3-3 0,-4 0-1 0,4 0-3 0,-4-3-2 16,1-1-2-16,1-1 0 0,-3 0-2 0,1-3 0 0,-1-1 0 15,0 0 3-15,-2-3 0 0,1 2 0 0,-2-3 2 0,-1-1 4 0,1 2 3 16,-4-3 3-16,1 1 3 0,-2-3 7 0,0 5 5 0,-2-1 5 0,1 0 6 15,-2-1 3-15,0 3 5 0,0-1 4 0,-2 2 6 0,1 1 6 16,0 0 2-16,0 2 1 0,1-1 1 0,2 2 1 0,-4 2-3 0,2-1-3 16,1 1-6-16,-1 1-6 0,2 2-9 0,1-1-6 0,-2 0-9 15,0 1-9-15,2 1-11 0,0 0-9 0,0 0-8 0,0 0-3 0,0 0-6 16,0 3 0-16,0 2-1 0,2 0 0 0,0 1 1 0,-2 2 2 0,1 1 2 16,-1 1 3-16,2 3 4 0,-1 1 3 0,1 1 6 0,1 1 4 15,3 4 5-15,-3-1 1 0,2 1 3 0,2 1 0 0,1 1 1 0,1 2 0 16,0-1 0-16,1 3-2 0,4 1-2 0,-1 1-1 0,1 2 3 0,0 0 3 15,4 3 1-15,-2 0 2 0,1 3 1 0,-1-1 2 0,1 2-2 16,-1 0-3-16,1 0-2 0,-4 1-6 0,3-1-1 0,-3 1-2 0,-3-1 0 16,-2 1-2-16,0-1-5 0,-3-1-6 0,-2 0-6 0,-3 0-5 0,-3-2-3 15,-2-2-1-15,-3-1-1 0,-1-2 3 0,-5 1 4 0,-1-5 4 0,-4-2 5 16,-2-2 6-16,-2-3 5 0,-1-2 6 0,-2-1 7 0,-4-5 8 0,1-1 6 16,-3-2 6-16,-1-1 4 0,0-4 3 0,0-2 3 0,-1-4 1 15,-1 0 0-15,1-4 0 0,1-2-2 0,1-2-5 0,1-2-3 0,2-4-4 16,3 1-8-16,0-5-6 0,7-2-9 0,0-1-9 0,5-3-10 0,2 0-11 15,5-3-10-15,2-1-12 0,5-3-13 0,5 0-11 0,3-2-8 16,4-1-5-16,6-2-5 0,3-3-8 0,2-1-5 0,6 1-4 0,1-2-1 16,4-1 3-16,3 0 6 0,1 0 6 0,3 1 10 0,2-1 11 15,1 0 10-15,-2 4 7 0,1 1 5 0,3 2 2 0,-2 1-2 0,0 2-4 16,-1 4-9-16,0 0-8 0,-2 4-21 0,-1 4-25 0,-4 1-45 0,0 2-55 16,-4 2-75-16,-2 4-84 0,-4 2-52 0,-5 3-33 0,0 1-15 0</inkml:trace>
  <inkml:trace contextRef="#ctx0" brushRef="#br0" timeOffset="294467.9758">23238 17827 46 0,'6'3'405'15,"1"-2"-7"-15,-2-1-8 0,0 0-7 0,-2 0-144 0,3 0-207 16,-2-1-172-16,0 0-150 0,-3-1-91 0,-1-1-62 0,0 3-16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48:29.193"/>
    </inkml:context>
    <inkml:brush xml:id="br0">
      <inkml:brushProperty name="width" value="0.05292" units="cm"/>
      <inkml:brushProperty name="height" value="0.05292" units="cm"/>
      <inkml:brushProperty name="color" value="#FF0000"/>
    </inkml:brush>
  </inkml:definitions>
  <inkml:trace contextRef="#ctx0" brushRef="#br0">14413 1992 157 0,'0'-7'602'0,"0"0"12"0,0 2 14 16,0-2-66-16,0 1-103 0,0 0-92 0,0 0-89 0,0 0-50 16,0 0-31-16,2 2-14 0,-2-1-10 0,2 1-7 0,-1-1-6 0,-1 0-8 15,2 2-10-15,-1-1-11 0,-1 1-11 0,2 1-12 0,-2-1-13 0,0 3-9 16,0-2-11-16,0 2-10 0,2-2-11 0,-2 2-11 0,0 0-10 0,0 0-11 15,0 0-11-15,0 0-9 0,0 0-11 0,0 0-9 0,0 0-9 16,0 0-7-16,0 4-4 0,0-4-3 0,0 3-1 0,0 2 0 0,0-1 0 16,0 3 0-16,0-1 2 0,0 3 2 0,0 0 2 0,0 3 6 0,0-1 7 15,0 5 7-15,-2-1 8 0,2 1 6 0,-2 2 5 0,-1 1 2 16,2 1-2-16,-3 1-6 0,1 1-6 0,2 2-11 0,-5-2-12 0,2 0-12 16,0 2-12-16,0 0-16 0,-2 0-17 0,3 1-20 0,0-1-22 15,-1-1-26-15,0 0-29 0,2 3-29 0,-1-4-28 0,3-2-34 0,0 1-37 16,0-1-59-16,0-4-70 0,3 1-59 0,-1-2-50 0,4-5-23 15,-1 2-7-15</inkml:trace>
  <inkml:trace contextRef="#ctx0" brushRef="#br0" timeOffset="332.5788">14701 2164 28 0,'0'-7'616'0,"0"0"10"0,0-1 8 15,-1 4-44-15,-1-1-72 0,1 0-104 0,1 3-123 0,-4-1-78 16,3 1-53-16,-1 2-37 0,0 0-30 0,-1 2-21 0,-2 1-19 0,1 2-15 15,-1-1-13-15,0 3-10 0,-1 1-10 0,-2-1-4 0,1 3-2 16,-2 2-1-16,3 2 0 0,0 1 1 0,-4 0 2 0,4 1 0 0,1 1 1 16,0-2-1-16,2 4 0 0,0-1-1 0,1 0-2 0,1 0-1 0,1 1-3 15,1-2-1-15,1-1-3 0,1 1-2 0,0-2-4 0,2 0-2 16,3-1-3-16,-2-1-3 0,2-2-2 0,0-1-2 0,0 0 0 0,1-1 1 16,1-2 1-16,1-2 2 0,0-2 2 0,0-1 2 0,1-2 1 15,1-2 3-15,-1-1 3 0,2-2 6 0,-3-2 2 0,0 0 6 0,2-3 7 16,-4-1 3-16,2-1 3 0,-3-1 2 0,0-1 0 0,-2-1 2 0,-1-2-1 15,0 0 0-15,-4-1-2 0,-1 0-2 0,-1-2-3 0,-4 1-4 16,2 0-3-16,-3 0-7 0,-1 1-8 0,-3 0-9 0,0 1-8 0,-1 2-11 16,-3 3-13-16,2-3-15 0,-2 4-15 0,0 0-21 0,1 0-23 15,-2 5-25-15,3-1-28 0,-2 2-37 0,5 0-41 0,-1 1-79 0,1 4-96 16,2-3-62-16,1 3-46 0,1 0-19 0,4 3-5 0</inkml:trace>
  <inkml:trace contextRef="#ctx0" brushRef="#br0" timeOffset="752.6177">14998 1721 594 0,'-8'-18'632'0,"0"0"7"15,-4-1 9-15,-3-1-79 0,2 4-121 0,-4-1-107 0,-3 2-101 16,-2 1-61-16,1 0-43 0,-4 1-23 0,-2 3-16 0,0-2-11 0,-3 3-9 0,0 2-10 16,-3 1-9-16,1 2-12 0,-1 1-11 0,-2 3-9 0,-1 4-10 15,0 0-5-15,1 5-9 0,-1-1-7 0,1 4-5 0,0 2-3 0,-1 4-5 16,3 1-4-16,0 4-1 0,1 2-4 0,0 4-3 0,2 2-2 15,0 3-4-15,3 5 3 0,1 0 7 0,1 5 5 0,3 3 3 0,0 1 3 16,3 4 4-16,2 3 3 0,2 1 3 0,3 3 1 0,3-1 4 0,-1 2 2 16,2 0 2-16,5-2 3 0,2 1 2 0,2-2-3 0,2-1-5 15,5-4-5-15,2-2-3 0,1-2-4 0,3-5-4 0,3-1-2 16,2-1-1-16,2-7-5 0,4 1-6 0,2-4-5 0,5-4-6 0,-1-3-5 16,7-3-5-16,0-2-8 0,2-5-7 0,4-3-8 0,0-2-7 0,3-5-8 15,1-3-8-15,2-3-8 0,-2-4-5 0,4-3-1 0,0-3 3 0,-2-3 5 16,-2-4 6-16,1-3 9 0,-1-2 12 0,-3-5 12 0,0-2 13 15,-3-5 14-15,0-3 12 0,-3-3 12 0,-4-4 17 0,-2-2 14 0,0-5 16 16,-3-1 12-16,-6-4 13 0,-2-2 13 0,-1-1 15 0,-7 1 12 0,-2-1 9 16,-4 0 6-16,-3 1 4 0,-5 0 2 0,-3 6 4 0,-2-2-1 0,-5 4-4 15,-5 3-4-15,-2 0-4 0,-2 6-7 0,-5 1-4 0,-3 1-14 16,-1 7-14-16,-4-1-15 0,0 5-14 0,-4 4-15 0,1 1-13 0,-4 6-17 0,1 3-19 16,-3 1-19-16,-2 3-22 0,0 5-29 0,0 4-33 0,0 4-42 15,0 6-43-15,-1 3-70 0,1 2-82 0,0 6-99 0,2 2-108 0,1 7-57 16,2 1-31-16,-1 4-12 0,3 2-1 0</inkml:trace>
  <inkml:trace contextRef="#ctx0" brushRef="#br0" timeOffset="1149.8378">14051 2972 443 0,'5'-12'588'15,"0"2"14"-15,0 1-50 0,1-1-80 0,-3 0-91 0,3 3-93 0,-4 0-52 16,1 0-30-16,1-1-16 0,-3 1-7 0,1 3-7 0,-1-2-4 15,-1 2-4-15,2-1-7 0,-2 2-10 0,0 0-12 0,0 0-13 0,0 2-13 16,0-2-15-16,0 3-16 0,0 0-15 0,0 0-16 0,0 0-14 16,-2 0-15-16,1 1-9 0,-2 1-10 0,-1 1-8 0,-1 2-8 0,-3 0-4 15,-1 4-5-15,-2 1-3 0,-3 2-3 0,-4 4 0 0,0 2 1 0,-5 4 3 16,0 2 6-16,-6 2 6 0,-3 3 6 0,1 3 8 0,-6 1 5 0,-2 5 6 16,-2-1 3-16,-3 4 4 0,0 2 2 0,-4-1 1 0,-1 4-3 15,0 0-11-15,-3-1-17 0,1 1-21 0,-1 1-24 0,2-1-27 16,0-2-28-16,2 1-37 0,2-2-41 0,0-1-51 0,6-1-58 0,1-2-114 0,1-3-144 15,3-2-80-15,2-1-51 0,3-3-18 0,0-3 1 0,5-2 9 16</inkml:trace>
  <inkml:trace contextRef="#ctx0" brushRef="#br0" timeOffset="1749.3184">12132 4342 248 0,'2'-5'526'0,"-2"-2"-42"0,2 2-65 0,-1 0-67 16,-1 1-68-16,0-1-41 0,2 2-27 0,-2-2-15 0,0 2-9 0,0 2-6 16,0-2-5-16,0 0-8 0,0 1-7 0,0 1-11 0,0-1-9 0,0 2-13 15,0 0-15-15,0 0-16 0,0 0-15 0,0 0-18 0,0 0-18 0,0 0-15 16,0 0-14-16,0 2-13 0,0-1-11 0,-2 1-9 0,2 4-4 15,-3-4-4-15,1 3-3 0,-1 2 1 0,-1 1 1 0,-1 1 2 16,0 0 3-16,0 3 4 0,-1 2 5 0,0-1 5 0,-2 1 5 16,0 1 3-16,0-2 2 0,3 3 0 0,-2-2 2 0,2 2 1 0,0-2-2 15,0-2-1-15,2 2-1 0,0-2 0 0,1-2-3 0,0 0 1 16,2 0-2-16,0-3 1 0,2 1 2 0,0-3 3 0,-1 0 3 0,4 0 5 16,0-2 4-16,1-2 2 0,1 1 3 0,2-2 1 0,2-2-1 15,3 1 0-15,-1-2 0 0,4-2 0 0,-1-1-2 0,1 2-3 0,1-4-6 16,3 3-4-16,-3-3-8 0,0 2-8 0,-1-1-6 0,1 2-7 15,-3-1-7-15,2 3-3 0,-4-1-2 0,0 3-2 0,0 1 0 16,-1 1 1-16,-2 1 0 0,-1 3 4 0,-1-2 3 0,0 4 4 0,-3 3 5 16,1-2 5-16,-1 4 5 0,-2 2 5 0,-1 0 6 0,-2 3 5 15,-2 1 3-15,0 1 3 0,-1 2 2 0,-3 2 1 0,-2 0 2 16,0-1-3-16,-3 2-4 0,0 1-6 0,-2-2-6 0,0 1-6 0,-2 1-8 16,0-5-10-16,-2 3-13 0,0-3-16 0,0-3-20 0,-1 0-24 15,0-3-28-15,0 0-33 0,-1-3-37 0,1-1-68 0,1-2-84 0,0-2-86 16,-2-3-88-16,0-3-54 0,3-3-36 0,0-2-12 0,2-2 0 15</inkml:trace>
  <inkml:trace contextRef="#ctx0" brushRef="#br0" timeOffset="1932.3126">12145 4356 219 0,'7'-8'656'16,"-2"1"4"-16,0 1 3 0,-3 1 1 0,3 0-83 0,-2 1-123 15,0 3-123-15,-1-2-121 0,1-1-76 0,0 4-49 0,1-2-28 0,1 2-17 16,0-2-9-16,2 2-6 0,2-1-4 0,2-1-6 0,0-1-7 15,2 1-6-15,4 1-12 0,1-3-12 0,3 1-14 0,0 0-17 0,3-1-17 16,1-1-21-16,2-1-18 0,-1-1-21 0,2 2-25 0,2-3-27 16,0-1-26-16,0-2-26 0,2 1-40 0,-2 0-47 0,0-4-49 0,-2 1-48 15,-1-2-41-15,-2-2-35 0,-1 1-15 0,-3-4-3 0</inkml:trace>
  <inkml:trace contextRef="#ctx0" brushRef="#br0" timeOffset="2283.4608">12811 3813 470 0,'-15'-18'518'0,"-4"1"17"0,-1 1-20 0,-1 1-36 0,-1 3-77 16,-3 2-98-16,-2-2-66 0,0 5-48 0,-3 1-30 0,0 2-23 15,-3 1-12-15,1 1-10 0,-4 4-8 0,1 1-9 0,-3 4-8 0,-1 3-7 16,-2 2-9-16,-2 2-9 0,-1 4-8 0,-1 3-9 0,-2 3-6 0,-2 5-9 16,3 3-8-16,-3 2-10 0,2 3-10 0,-1 4-9 0,1 4-3 15,1 3 2-15,3 1 1 0,1 4 1 0,5 1 1 0,1 3 2 16,3 1 1-16,3 3 1 0,3 2 1 0,5 0 3 0,4 1 3 0,4-1 2 16,3 1 0-16,2-1 2 0,7-2-5 0,2-2-7 0,6-2-6 15,1-2-4-15,4-4-2 0,4-4-4 0,3-3 0 0,4-2-2 0,2-6-2 16,4-3-4-16,2-5-2 0,3-4-4 0,2-1-3 0,5-7-2 15,2-2-4-15,1-6-5 0,4-6-4 0,0-2-5 0,1-5-4 0,2-4-4 16,2-4-3-16,-2-4-1 0,1-3 1 0,-1-5 3 0,1-1 7 16,-3-6 8-16,-1-1 8 0,-3-4 9 0,0-5 10 0,-3 0 10 15,-2-5 12-15,-2-1 8 0,-4-4 9 0,-4-1 9 0,-4-5 11 0,-3 0 13 16,-1 0 11-16,-7-4 11 0,-1 3 6 0,-5 0 6 0,-3 1 3 0,-5 1 2 16,-5 1-1-16,-5 3-3 0,-1 5-3 0,-3-1-5 0,-7 5-4 15,-1 2-3-15,-2 5-10 0,-1 3-11 0,-5 3-17 0,-2 2-17 0,1 5-26 16,-4 3-26-16,-1 3-29 0,1 4-30 0,-3 4-35 0,2 3-34 15,-2 5-44-15,0 3-45 0,0 4-107 0,3 4-135 0,-1 3-87 0,2 4-67 16,0 5-28-16,-1-1-12 0,5 4 2 0</inkml:trace>
  <inkml:trace contextRef="#ctx0" brushRef="#br0" timeOffset="2666.5607">11380 5453 319 0,'5'-10'585'0,"0"1"2"0,0-1-1 0,0 1-100 0,0 1-150 16,0-1-82-16,0 2-47 0,-2 1-25 0,0-1-13 0,-1 4-9 0,1-2-7 16,-3 1-9-16,2 1-9 0,-2 1-14 0,0 2-15 0,0 0-15 15,-2 0-16-15,1 0-14 0,-3 2-14 0,1 1-14 0,-5 1-15 0,0 4-9 16,-3 2-7-16,0 3 1 0,-8 4 2 0,0 3 4 0,-5 5 5 16,-2 3 3-16,-6 6 4 0,-3 2 3 0,-6 8 3 0,-3 4 3 0,-3 3 3 15,-3 3 1-15,-3 4 2 0,-2 1 0 0,-2 1-2 0,0 0-9 16,3 2-14-16,-3-3-19 0,5 1-21 0,0-4-15 0,4-3-13 0,1-2-15 15,4-2-17-15,-1-1-19 0,4-2-23 0,4-2-27 16,0-1-32-16,2-2-44 0,3-3-49 0,2-1-94 0,2-3-118 0,2-2-66 16,0-2-43-16,1-3-17 0,3-1-5 0</inkml:trace>
  <inkml:trace contextRef="#ctx0" brushRef="#br0" timeOffset="3266.4978">9697 7296 331 0,'3'-9'522'0,"-2"0"6"0,1 1-67 0,1 1-101 16,-3 0-69-16,2 0-55 0,-1 3-33 0,-1 0-23 0,0 1-16 16,0 1-14-16,0 2-11 0,0 0-16 0,0 0-15 0,-3 0-16 0,2 0-18 15,-3 2-16-15,0 3-13 0,-1 0-12 0,0 3-11 0,-3-1-8 16,-1 5-7-16,-2 1-6 0,-2 2-3 0,-2 3-3 0,-2 3-1 0,-1 3 2 16,-3-1-1-16,0 3 2 0,-1 2 0 0,-1-1-2 0,-1 1 0 15,2 2-2-15,-2-2-1 0,2-1-2 0,-1 1-1 0,3-3-1 16,0-1 2-16,5-1 0 0,-2 0 1 0,6-6 1 0,-1 0 5 15,2-4 3-15,4 0 3 0,-1-1 4 0,1-5 2 0,3-2 3 0,3 0 4 16,0-2 5-16,3 0 4 0,3-3 1 0,4-3 1 0,-1 0 0 16,5 1-1-16,1-5-4 0,4 2-2 0,0-5-6 0,5 0-4 15,-1 2-3-15,4-2-8 0,0-1-8 0,-2 1-11 0,2 1-14 0,-3-1-13 16,3 2-14-16,-4-1-13 0,2 4-12 0,-2 1-13 0,-1-1-12 0,0 2-16 16,-2 2-15-16,-2-1-16 0,2 2-13 0,-5 2-10 0,2 1-8 15,-2 0-6-15,-2 1-8 0,-1 1-6 0,0-2-8 0,-4 4-7 0,0-1-8 16,0 1-1-16,-2-3 4 0,1 1 10 0,-3 0 19 0,-2-2 19 15,1 2 20-15,-3-5 22 0,0 0 22 0</inkml:trace>
  <inkml:trace contextRef="#ctx0" brushRef="#br0" timeOffset="3467.5833">9851 7715 65 0,'-7'-8'134'0,"2"0"29"16,-1-2 19-16,-1-1 15 0,-2 1 14 0,0-4 18 0,0 0 9 15,1 2 9-15,-2-5-2 0,0 5-5 0,2-4-8 0,-1 3-8 0,1 0-5 16,0 1-6-16,1 0-5 0,-2 1-6 0,4 2-9 0,-1 0-9 16,3 0-14-16,-2 4-17 0,3-2-20 0,-2 2-17 0,2 1-18 0,-1 1-20 15,3 2-19-15,-1-1-16 0,1 2-16 0,0 0-14 0,0 2-12 16,0 2-13-16,0 0-7 0,1 3-5 0,-1 3-5 0,2-1-1 0,-1 3 1 15,1 1 0-15,2 4 4 0,-2 2 3 0,0-1 6 0,-1 3 2 16,2 3 5-16,-1-1 6 0,0 3 3 0,1 0 2 0,0-1 0 16,0 2-3-16,0 0-5 0,2-1-5 0,-2-1-8 0,0 2-10 0,0-2-12 15,-1-2-13-15,0 1-17 0,-1-2-16 0,2-2-25 0,-1-3-25 16,0 0-23-16,-1-2-19 0,1-3-29 0,1-3-32 0,0-2-42 16,-2-2-43-16,3-3-62 0,-1-4-71 0,0-4-39 0,2-3-27 0,-2-4-7 15</inkml:trace>
  <inkml:trace contextRef="#ctx0" brushRef="#br0" timeOffset="3817.4974">9817 7110 439 0,'-11'-29'607'0,"0"4"8"0,-2 1-5 0,-3 3-13 0,1 4-108 15,-1 2-158-15,-3 1-93 0,0 5-67 0,-2-1-41 0,-1 5-30 16,-3 4-19-16,1 2-13 0,0 3-12 0,-3 4-10 0,-1 4-9 16,0 2-8-16,-1 6-8 0,-1 4-4 0,0 4-6 0,0 4-5 15,2 2-4-15,-1 7-4 0,4 2-4 0,0 4-4 0,4 4-5 0,1 0-3 16,3 5 3-16,4-1 4 0,1 5 4 0,3 0 2 0,4 4 3 15,5-2 3-15,2 2 1 0,3 1 3 0,5 1 0 0,3-2 3 16,3-1 1-16,5-2 1 0,2 0 3 0,4-4-1 0,2-2-3 0,4-5-7 16,2-5-5-16,2-1-6 0,3-7-5 0,0-4-6 0,-1-6-5 15,4-7-5-15,-2-3-5 0,3-6-4 0,-3-5-3 0,1-6 2 0,0-5-1 16,-2-5 2-16,-1-5-1 0,0-5 3 0,-1-5 1 0,-3-5 4 0,0-5 1 16,-2-4 4-16,-3-3 3 0,-3-4 1 0,-2-2 6 0,-3-3 9 15,-4-3 8-15,-2-4 7 0,-5 1 7 0,-3-4 6 0,-2-2 6 16,-5 0 5-16,-4-3 7 0,-3 0 5 0,-2-1 4 0,-3 0 3 0,-4 0 5 15,-2 1 5-15,-3 2-2 0,-2 2-3 0,-1 1-5 0,-2 4-6 0,-3 1-8 16,-1 5-7-16,-1 3-9 0,2 5-7 0,-2 2-16 0,0 5-15 16,0 1-18-16,3 6-20 0,0 2-33 0,2 4-38 0,4 2-45 15,1 6-49-15,4 2-82 0,0 3-103 0,7 5-89 0,1 2-85 16,3 3-41-16,5 0-21 0,3 6-6 0</inkml:trace>
  <inkml:trace contextRef="#ctx0" brushRef="#br0" timeOffset="4266.7232">12351 5153 121 0,'1'-3'551'15,"-1"1"3"-15,2 0-56 0,-2 2-83 0,0 0-77 0,0 0-76 16,0 0-54-16,0 0-44 0,1 0-32 0,1 4-26 0,0-1-16 0,1-1-13 16,0 5-8-16,0-1-5 0,3 4-4 0,1 2-3 0,-1 1-1 15,5 4 1-15,0 1 0 0,0 3 5 0,2 3 5 0,1 1 6 0,3 3 6 16,-1 6 3-16,3 0 0 0,1 3-2 0,1 3-4 0,1 2-5 16,2 3-4-16,0 2-3 0,3 1-3 0,1 0-4 0,2 4-5 15,2-2-7-15,1 2-13 0,1-1-18 0,1-1-19 0,0-1-21 0,3-1-25 16,-1-2-28-16,2-1-37 0,-3-1-44 0,1-2-54 0,-1-4-58 15,1 2-115-15,-1-5-144 0,-3 2-76 0,-5-4-41 0,-2 0-14 16,-2-3-1-16</inkml:trace>
  <inkml:trace contextRef="#ctx0" brushRef="#br0" timeOffset="4750.1932">13547 7023 455 0,'-1'-8'601'15,"-2"2"9"-15,1-1 4 0,0 1 2 0,1 1-119 0,-1 1-181 0,2-1-101 16,-3 2-62-16,3 0-36 0,-2 0-21 0,1 0-10 0,-1 3-9 15,0 0-7-15,-2 0-8 0,3 0-10 0,-3 2-13 0,1 1-8 0,-2 1-11 16,-1 2-7-16,-5 2-6 0,3 1-5 0,-1 2-3 0,-4 4-1 16,0 2 1-16,2 3 0 0,-3 1 3 0,3 0 0 0,-3 4-1 15,1-1 2-15,3 2-2 0,-2 1-1 0,2 0-1 0,2 0-2 16,1-2 0-16,2 0-2 0,0 2-1 0,4-4-2 0,-1 0-1 0,4-1 0 16,-1-1 0-16,4-1 0 0,3-3-1 0,-2-1 0 0,2 0 1 0,3-2 1 15,2-2 0-15,-1-3 1 0,4-2 0 0,0-1 3 0,0-3-1 16,1 1 1-16,1-4 0 0,-4-3 1 0,5 1 0 0,-2-3 2 15,-3-2 3-15,2 0 1 0,-5-1 1 0,0 0 0 0,0-2 3 0,-3-1 1 16,-3 1 3-16,-2-1 2 0,-1 1 2 0,-2-1 2 0,-3 1 0 16,-2-1 1-16,-2 2-1 0,-3 0 0 0,-2 1-3 0,1 1-1 15,-6 2-2-15,2 0-2 0,-2 2-2 0,-1 1-3 0,0 2-3 0,-2 0-4 16,2 2-4-16,-1 1-10 0,2 0-12 0,1 3-15 0,0-2-18 0,3 4-18 16,1-2-20-16,1 1-21 0,3 2-22 0,1 0-24 0,4-1-24 15,3 0-32-15,0 2-35 0,5-3-55 0,1 0-63 0,4-2-69 16,2 0-73-16,1-1-33 0,4-1-13 0,-1-3 3 0</inkml:trace>
  <inkml:trace contextRef="#ctx0" brushRef="#br0" timeOffset="5133.101">13796 6916 58 0,'-5'-36'551'0,"-2"2"19"16,-2 1-41-16,-4 1-64 0,-1-1-77 0,-2 5-81 0,-3-2-49 0,-1 3-35 15,-4 0-20-15,-1 4-13 0,-2 0-7 0,-3 3-8 0,0 0-12 0,-5 2-13 16,0 1-16-16,-1 5-16 0,-1 0-15 0,-1 2-14 0,-2 4-13 15,0 2-13-15,0 2-14 0,-2 4-12 0,2 1-13 0,2 4-14 16,-1 3-9-16,3 4-9 0,-1 4-3 0,2 3-2 0,2 5-1 16,3 2 2-16,2 5 2 0,1 3 2 0,3 5 3 0,5 2 4 0,2 5 3 15,4 5 3-15,1 2 3 0,5 3 4 0,4 1 0 0,3 3 1 16,3 1-3-16,5 0-2 0,4 0-1 0,3 0-1 0,2-1-1 0,4-1-3 16,4 0-5-16,2-2-4 0,5-4-8 0,1-1-6 0,2-3-8 15,4-2-6-15,1-6-3 0,1 0-3 0,1-5-2 0,1-5 1 0,3-5-3 16,-2-4-3-16,0-3-2 0,-1-9-3 0,-2-1-1 0,3-8 0 15,-4-3 2-15,0-5 4 0,0-4 5 0,-5-5 7 0,2-5 9 0,-4-3 10 16,0-4 10-16,-3-2 11 0,0-4 7 0,-5-2 7 0,-1-4 7 16,-4-3 4-16,-2-2 5 0,-4-3 4 0,-1-3 2 0,-5-4 4 0,-3-3 0 15,-4-1 0-15,-1-2-2 0,-4-3-4 0,-3 0-2 0,-4-2-1 0,-3 0-3 16,-2 1 1-16,-5 3 0 0,0 2 0 0,-4 1 1 0,0 3 1 16,-5 3 0-16,0 5-1 0,-2 2-2 0,-1 4-1 0,-1 3-16 15,2 5-18-15,-1 3-25 0,1 5-27 0,1 5-33 0,1 2-36 0,1 5-39 16,1 2-40-16,4 5-58 0,0 5-67 0,2 2-105 0,3 6-124 15,3 3-66-15,1 6-35 0,2 1-9 0,3 3 4 0</inkml:trace>
  <inkml:trace contextRef="#ctx0" brushRef="#br0" timeOffset="5635.2188">13866 8382 153 0,'0'-4'627'0,"2"0"15"0,-2-1 12 16,0 2 12-16,0-2-98 0,0 2-152 0,0 0-94 0,0-1-59 16,0 2-40-16,0 0-26 0,0 1-19 0,0-1-15 0,0 2-14 0,0 0-19 15,0 0-18-15,0 0-21 0,3 0-19 0,-1 0-19 0,0 2-17 16,1 1-16-16,0-1-12 0,3 3-13 0,0 0-6 0,2 3-4 15,2 4 0-15,1-3 0 0,0 6 4 0,6 1 5 0,-1-1 5 16,3 6 7-16,2 2 1 0,2 0 4 0,1 5 0 0,4-2 0 0,-1 3-1 16,3 5-1-16,2-3 0 0,-2 4 0 0,3 1 1 0,2 0 2 15,-2 3-1-15,2 0 0 0,0 1-3 0,1 2-6 0,-1-1-3 0,-2 0-3 16,0 0-7-16,1 3-5 0,-3-1-11 0,-1-2-13 0,2 1-15 16,-2 0-18-16,-2-2-19 0,-1 0-21 0,1-1-22 0,-2-2-23 0,0 1-29 15,-3-4-30-15,1 0-36 0,-1-3-40 0,-1-1-89 0,-1-1-115 0,1-6-73 16,0 2-55-16,-3-3-20 0,0-3-3 0,2-1 7 0</inkml:trace>
  <inkml:trace contextRef="#ctx0" brushRef="#br0" timeOffset="6099.437">15134 10203 401 0,'-17'-6'654'0,"1"2"12"0,2-1 13 0,3 0 14 0,-2-2-105 0,2 4-168 16,1-1-102-16,3 0-74 0,0 1-45 0,3 0-29 0,0 2-17 16,1-1-12-16,0-1-8 0,1 3-9 0,0-2-13 0,2 2-15 0,0 0-16 15,2 0-16-15,0 0-15 0,1 0-13 0,2 0-12 0,1 2-12 16,1-2-7-16,4 2-6 0,-2-1-3 0,4 2 1 0,1-1 0 0,1-1 2 15,3 1 2-15,-2 0 3 0,5 0 2 0,-3-1 1 0,2 3 0 16,0-3 1-16,1 1 1 0,-4-2 1 0,2 5 2 0,1-5-1 0,-4 2-1 16,0 0-1-16,-1-1-1 0,-2 1-2 0,-3-2-1 0,1 2-1 15,0-2-2-15,-5 0 0 0,1 3 0 0,-2-3 1 0,-2 0-1 16,0 2 0-16,1 0 1 0,-4-2 1 0,0 0 1 0,0 3 3 0,-4-1 5 16,1 1 2-16,0 2 3 0,0-2 3 0,-4 3 0 0,1 0 2 15,-2 2-2-15,0 0 0 0,-2 2 1 0,2 4-1 0,-1-1 0 0,1 2 0 16,0 0-2-16,-1 1-2 0,1 0-3 0,3 4-2 0,-1 0-2 15,1-1-2-15,-1 4-2 0,3-1-1 0,0-1-6 0,-1 2-8 16,1 1-10-16,3-2-13 0,-1 2-13 0,1-2-16 0,0-1-17 16,0 1-20-16,0-2-18 0,0 0-17 0,0-2-18 0,1-1-16 0,-1-4-17 15,2 1-14-15,-2-2-10 0,0-3-7 0,0 0-12 0,0-5-15 16,0 1-12-16,-2-4-12 0,2-1-13 0,-1-1-14 0,-3-4-23 0,1-2-26 16,0-2-43-16,-3-4-50 0,0-2-32 0,-1-2-20 0,-2-1-12 15</inkml:trace>
  <inkml:trace contextRef="#ctx0" brushRef="#br0" timeOffset="6617.4442">15017 10335 427 0,'-14'-12'572'0,"5"1"9"0,-1 4 9 0,1-2-74 0,2 3-113 0,3 1-86 16,-1 1-73-16,3 0-55 0,0 0-46 0,2 4-33 0,2-1-24 0,1 1-19 15,4 0-14-15,-1 1-11 0,5 1-8 0,0 1-7 0,0 0-5 16,7 1-1-16,-4-4 0 0,6 3 0 0,1 0 2 0,0 0-2 16,1-1-2-16,1 1-8 0,1-3-11 0,1 1-13 0,-1-1-15 0,1-1-16 15,1-1-15-15,0 1-15 0,0-4-16 0,-1 2-17 0,-1-3-15 0,1-1-11 16,-1 0-8-16,-2-3-5 0,-1 1-4 0,-1-1 1 0,-1-3 2 15,-5 0 9-15,0-2 10 0,-1-2 11 0,-2 0 11 0,-2-1 13 16,-4-3 14-16,0-1 14 0,-3 0 15 0,-2 1 13 0,-2-4 13 0,-3-1 14 16,0 2 16-16,-4-1 16 0,0-1 19 0,-3 2 11 0,-2-1 10 15,-2-1 6-15,-2 2 10 0,-1 0 6 0,-2 2 8 0,-1-1 6 0,-3 2 6 16,-2 2 2-16,0 1-1 0,-3 1 0 0,0 3-4 0,-2 0-5 16,-1 2-7-16,0 2-4 0,-2 3-2 0,0 1 1 0,-1 2-1 15,-1 4-2-15,-2 0-1 0,1 2-4 0,0 3-1 0,2 1-3 0,-4 3-5 16,2 1-3-16,2 2-4 0,-1 3-3 0,3 3-4 0,-1 0-3 15,4 6-5-15,1 1-6 0,1 1-6 0,2 7-3 0,6-1-2 0,0 2 1 16,3 6 1-16,5 2 0 0,2-1 0 0,2 6 2 0,8 1-1 16,1 3 1-16,3 2-2 0,4 0 1 0,6 3-1 0,1 1 1 0,5 0 1 15,3 2-5-15,4-3-7 0,2 2-12 0,2-3-14 0,0 1-14 16,5-5-15-16,0 0-13 0,1-3-13 0,2-3-9 0,3-2-6 0,-3-5-6 16,2-1-6-16,0-8-3 0,0 0-4 0,1-6 3 0,0-2 4 15,-1-7 10-15,0-1 10 0,0-5 14 0,0-5 14 0,-2-3 10 0,0-7 12 16,3-1 11-16,-3-6 9 0,0-2 10 0,0-4 13 0,-2-7 10 15,0-1 10-15,-1-4 7 0,-1-4 5 0,-3-1 1 0,-2-7 1 16,-1-1-2-16,-3-3 0 0,-3-3-2 0,-6-1 1 0,1-3 2 0,-7-1 3 16,-2-1 6-16,-2-2 3 0,-6 4 5 0,-6-2 1 0,-2 0 0 15,-2 4-2-15,-8 2-2 0,-3-3 0 0,-3 6-1 0,-4 0-2 0,-6 3-3 16,-3 2-6-16,-4 2-11 0,-4 0-18 0,-2 4-21 0,-3 2-25 0,-1 1-29 16,-3 3-28-16,-3 1-31 0,0 3-29 0,1 3-33 0,-3 1-31 15,3 4-42-15,-1 2-44 0,2 2-86 0,2 3-106 0,-1 4-81 16,6-1-73-16,4 5-31 0,3 3-13 0,3 1 4 0</inkml:trace>
  <inkml:trace contextRef="#ctx0" brushRef="#br0" timeOffset="7649.0621">15052 2853 30 0,'-2'-8'517'0,"-1"1"-16"0,2 1-33 0,-1-1-93 0,0 4-124 0,-2-2-66 15,4 1-35-15,-2 1-23 0,2 2-15 0,0-2-11 0,0 3-13 0,0 0-11 16,0 0-14-16,0 0-12 0,0 0-13 0,0 0-8 0,2 2-7 15,2-1-5-15,-2 0-4 0,1 2-2 0,0 1-3 0,2 1-2 0,0-2 0 16,1 4 0-16,4-1 0 0,-4 1 2 0,4 1 2 0,2 1 5 0,1 0 3 16,1 3 2-16,4-2 3 0,2 4 1 0,2-1 0 0,2 1 1 15,6 2 0-15,2 2 0 0,3 0 0 0,5 2 0 0,2 0 1 0,5 4 1 16,2-2-1-16,5 2-1 0,3 3-4 0,-1 0-1 0,4 1-3 0,4 2-4 16,1 1-4-16,-1 2 2 0,1-2 2 0,4 1 3 0,-2 3 3 0,1 0 3 15,0-1-1-15,5 3 0 0,-4 0-1 0,-1 0-4 0,2 1-6 16,1-1-7-16,-1 1-10 0,-4-2-10 0,1 0-11 0,-2 0-22 0,-1-2-28 15,-4 1-38-15,-2-4-43 0,-4 1-63 0,-2-1-69 0,-4-2-98 16,-6-1-113-16,-2-2-57 0,-4-2-29 0,-4-2-11 0</inkml:trace>
  <inkml:trace contextRef="#ctx0" brushRef="#br0" timeOffset="8916.3168">17875 4509 187 0,'-2'-6'633'0,"-1"-2"14"16,2 1 11-16,1-1 10 0,-2 1-106 0,2 0-162 0,0-1-99 0,0 0-63 15,2 1-41-15,-1-2-28 0,1 1-18 0,1 0-14 0,0 2-14 0,0-1-16 16,2-2-17-16,2 1-17 0,2 3-18 0,-3-3-17 0,2 4-14 16,3-2-15-16,-1 0-10 0,3 0-10 0,-3 3-8 0,3-2-7 15,1 2-6-15,-3 2-3 0,2-1-3 0,0 2-1 0,-1 3-3 0,-2 0-1 16,2 0 1-16,-4 3 0 0,2 1 1 0,-2 3 2 0,-4-2 2 15,0 5 3-15,-3 0 6 0,-1-1 7 0,-3 5 4 0,-2-1 4 0,-1 2 6 16,-5 2 2-16,0-2 4 0,-1 2 3 0,-3 0 2 0,-2 1 0 16,1-2 1-16,-1 3-1 0,-1-2-1 0,1-1 0 0,1-1-2 15,-1 0 0-15,-1-1-1 0,5-2 0 0,1-2-1 0,-1 2-1 0,4-5-1 16,1 0 1-16,-2 2-1 0,4-5-1 0,1-1 0 0,4-1-2 16,-3 0 1-16,4 0 0 0,0-2 3 0,0 0 3 0,4-1 2 0,0 0 3 15,1 0-2-15,4-2 0 0,3 0-8 0,1 0-6 0,2 0-10 16,1-4-11-16,6 2-13 0,2-1-15 0,2 0-16 0,1-2-20 0,0-1-24 15,2-1-27-15,4 2-26 0,-2-4-27 0,1 1-28 0,0-1-25 16,-2 1-34-16,1-2-40 0,-1 0-39 0,-3 1-42 0,2-1-38 16,-7-1-35-16,0 1-16 0,0-1-7 0</inkml:trace>
  <inkml:trace contextRef="#ctx0" brushRef="#br0" timeOffset="9249.381">18493 4513 139 0,'0'-7'485'0,"-1"1"-13"15,-1-2-28-15,2 4-61 0,-2-2-77 0,1 2-49 0,-1-3-38 0,2 4-21 16,-1-2-16-16,1 3-8 0,-2-1-7 0,0-1-7 0,2 1-8 15,-1 2-9-15,-1 0-9 0,2-2-11 0,0 3-10 0,0 0-14 16,0 0-12-16,0 0-14 0,0 0-13 0,0 0-11 0,0 0-13 0,-1 0-11 16,1 0-10-16,-5 0-6 0,4 3-6 0,-1-1-6 0,0 3-1 15,-1 0-3-15,0 1-1 0,0 0 0 0,0 3 2 0,-2 0 0 0,2 1 1 16,-3 2 4-16,2 0 5 0,0 1 1 0,0 2 2 0,1-1 1 16,2 1 1-16,-3 2-1 0,4-3-1 0,0 3-2 0,0-4-1 15,0 3-3-15,4 0-4 0,-3 0-1 0,4-2-4 0,-2-1-2 0,2 1-4 16,3 0-1-16,-4-4-4 0,4 0-2 0,-1 2 0 0,4-5 0 15,-3 0-1-15,-2-1 1 0,4-1 1 0,0-2 2 0,2 0 2 0,-3-3 2 16,4-3 4-16,-2 0 5 0,1-2 5 0,0-2 6 0,-1-2 9 16,1-2 7-16,-1 1 9 0,0-5 6 0,-3 1 7 0,0-1 4 15,0-2 5-15,0 1 3 0,-3-3 4 0,-1 1 1 0,0-1-1 0,-4 0-1 16,0 0-5-16,-2-1-7 0,-1 3-9 0,0-2-9 0,-5 3-13 16,0-1-13-16,0 1-19 0,-2 2-20 0,0 1-20 0,-2 1-28 0,-2 0-28 15,2 1-35-15,-1 4-39 0,-5 1-53 0,6 1-59 0,-4 0-109 16,2 3-134-16,-2 2-72 0,2 2-40 0,-2 1-13 0,3 1 0 15</inkml:trace>
  <inkml:trace contextRef="#ctx0" brushRef="#br0" timeOffset="9783.5188">18653 4246 266 0,'-8'-20'574'0,"-2"1"4"0,-4 1 3 0,2 0-103 16,-6 0-154-16,2 0-87 0,-4 0-56 0,1 1-30 0,-7 1-18 0,3 0-12 16,-4 1-6-16,0 0-6 0,-3 2-4 0,-1-2-10 0,1 4-12 0,-2-1-13 15,-1 0-9-15,-1 4-8 0,1 1-7 0,-2 0-8 0,0 2-7 16,0 2-9-16,-2 0-6 0,2 3-5 0,-1 0-5 0,-1 3-5 15,1 2-5-15,2 0-3 0,-1 3 0 0,0-1-1 0,2 4-1 0,-1 1-1 16,1 4 0-16,1 3-1 0,2-2-2 0,0 6 1 0,2 2-3 0,0 2 4 16,1 3 4-16,0 3 3 0,2 2 3 0,1 5 3 0,3 2 1 15,1 3 3-15,2 5 1 0,1 1 2 0,1 4 1 0,5 2 0 16,2 2 1-16,2 0 2 0,1 1 0 0,5 2-4 0,2 0-4 0,2-2-7 16,7-4-3-16,-1 0-5 0,5-1-6 0,2-4-2 0,6-3-2 0,0-1 1 15,6-4-1-15,2-2 2 0,1-4 3 0,5-1-2 0,4-5 0 16,1-2-3-16,3-6-3 0,4 0-5 0,2-6-7 0,5-5-8 15,2-2-5-15,3-4-9 0,0-5-9 0,5-1-4 0,-2-4-6 0,2-6 0 16,0-2-2-16,0-3 2 0,-2-2 4 0,-1-4 9 0,0-4 11 0,-4-2 17 16,1-1 20-16,-4-4 22 0,-2-2 22 0,-2-2 21 0,-3-4 18 15,-1-2 17-15,-4-3 12 0,-4-3 12 0,0-2 12 0,-5-2 14 0,-4-1 14 16,-3-2 8-16,-6 0 10 0,-1 2 3 0,-6-1 2 0,-3 1-2 16,-5 2-5-16,-4-1-6 0,-2 2-9 0,-6 2-8 0,-2 0-10 0,-8 4-14 15,2-1-14-15,-8 3-12 0,0 3-14 0,-7 1-20 0,-1-1-26 0,0 4-27 16,-3 1-32-16,-2 2-32 0,-1 2-33 0,-3 4-28 0,-1 1-29 15,0 3-31-15,0 2-34 0,-2 4-33 0,-1 4-35 0,1 3-50 0,1 1-58 16,-1 4-89-16,2 4-108 0,1 4-55 0,0 4-32 0,1 2-2 16,0 6 8-16</inkml:trace>
  <inkml:trace contextRef="#ctx0" brushRef="#br0" timeOffset="10136.0297">17524 5416 221 0,'-3'-6'576'0,"2"0"7"0,-3 2 4 0,1-1-99 0,1 2-151 0,-1 1-99 15,0 0-69-15,0 1-44 0,-1 1-28 0,-3 1-17 0,2 1-11 16,0 1-8-16,-3 4-7 0,-1 0-8 0,-2 4-5 0,-2 2-3 0,-2 2-1 16,-4 4 2-16,0 0 3 0,-3 5 4 0,-4 1 4 0,-4 3 1 15,0 6 5-15,-3 0-1 0,-3 3 1 0,-2 3-1 0,-5 0 0 0,0 4-4 16,-1 1-5-16,0-2-7 0,-2 2-6 0,0 2-7 0,2-4-7 16,0 1-6-16,1-2-5 0,0-1-5 0,4-3-6 0,1-1 0 0,0-3-3 15,3-1-5-15,2-4-9 0,1 1-20 0,4-4-23 0,1 0-34 16,5-3-42-16,0-4-51 0,5-1-59 0,0-3-112 0,5-4-139 15,2 0-74-15,4-3-39 0,1-3-24 0,4-1-13 0</inkml:trace>
  <inkml:trace contextRef="#ctx0" brushRef="#br0" timeOffset="10982.4598">15828 6747 265 0,'0'-7'603'16,"-1"4"12"-16,-1-2 10 0,2 1-72 0,0-1-108 0,0 2-82 0,0-2-65 15,0 1-44-15,0 2-32 0,0 1-23 0,0-1-18 0,0 2-18 16,0 0-17-16,0 0-22 0,0 0-20 0,0 0-23 0,0 0-23 15,0 0-16-15,0 2-16 0,0-1-11 0,0 1-10 0,0 3-6 0,-1 2-5 16,1 0 0-16,-2 1-3 0,0 2 1 0,1 2 1 0,-1 2 3 16,-1 0 2-16,0 5 8 0,-1-1 5 0,0 3 5 0,-1-1 1 0,1 2-6 15,0 2-12-15,0 0-15 0,0 0-15 0,-1 1-20 0,2-1-20 16,-3 2-23-16,3-1-24 0,-2-1-29 0,2-1-27 0,1 1-32 0,2-2-33 16,0-2-47-16,2-3-53 0,1 0-67 0,2-2-78 0,3-3-55 15,0-3-43-15,1-3-18 0,2-2-1 0</inkml:trace>
  <inkml:trace contextRef="#ctx0" brushRef="#br0" timeOffset="11432.9928">16070 6982 364 0,'2'-12'615'15,"0"4"13"-15,-2-1 12 0,0 2-74 0,-2 1-118 0,0 0-95 0,-1 3-82 16,1-1-55-16,-1 1-41 0,2 3-30 0,-4 0-23 0,2 0-18 16,-4 3-19-16,1-1-16 0,1 3-16 0,-3 2-13 0,2 1-11 0,-1 1-10 15,-2 3-7-15,5-1-4 0,-3 1-2 0,1 1-3 0,-2 2 0 16,3 1 0-16,2-2-1 0,0 3-1 0,1-1-2 0,1 0-1 15,1 1-2-15,1 0-1 0,1-1-2 0,1-1-1 0,0 1-1 0,2-2-1 16,4 0-1-16,-2-2-3 0,-1 0 1 0,2-2-3 0,3 0-1 16,-1-3-2-16,-1-2-1 0,4 0-1 0,-4 0 0 0,3-4 2 15,1 1 1-15,-3-2 2 0,1-2 4 0,-2-1 2 0,1 0 3 0,-1-2 3 16,-1-2 3-16,0-1 6 0,-3 1 3 0,0-2 5 0,-1-1 6 16,-1-1 5-16,-3-1 4 0,0 1 4 0,-3-4 4 0,-3 1 2 0,1 2 3 15,-1-3 3-15,0-2 0 0,-2 3 1 0,-3-3 1 0,0 3 0 16,-2-1 1-16,2-2-2 0,0 2 0 0,-3 1-2 0,3-1 0 15,-2-2-3-15,4 3-3 0,-1-2-4 0,-1 1-3 0,3-1-6 0,3 2-3 16,0 0-7-16,1-2-7 0,0 3-8 0,4-1-10 0,0 1-10 16,4-1-8-16,0 1-9 0,1 1-7 0,0 1-5 0,3-1-4 0,1 1-3 15,-1 1-4-15,4 1-2 0,-2 2 0 0,2 0-1 0,-3 0 1 16,4 2 4-16,-4 0 1 0,1 3 4 0,1 1 5 0,-2 1 3 0,-1 1 3 16,1 1 2-16,-2 2 4 0,-1 2 3 0,1 1 4 0,0 2 4 15,-4 1 6-15,1 2 5 0,-3 1 5 0,1 1 6 0,-2 3 6 16,-2 0 4-16,1 1 4 0,-1 2 0 0,-1 0-2 0,-3 0-8 0,1 1-9 15,0 0-12-15,0 1-13 0,1-2-19 0,-1 1-19 0,-1-3-22 16,1 1-22-16,0 0-25 0,0-3-28 0,2-1-28 0,2-2-27 0,-1-1-41 16,2-1-51-16,2-3-64 0,1-2-70 0,2-3-45 0,-1 0-33 15,3-5-12-15</inkml:trace>
  <inkml:trace contextRef="#ctx0" brushRef="#br0" timeOffset="11819.0949">16247 6483 502 0,'-8'-23'594'0,"-3"1"-3"0,-1 0-12 0,-3 3-94 16,0 1-135-16,-2 2-85 0,-3-1-62 0,-2 5-37 0,1-1-28 16,-2 2-19-16,-4 2-12 0,-2 3-15 0,3 1-13 0,-6 3-11 0,0 1-13 15,-1 2-10-15,0 1-8 0,-2 3-9 0,0 4-8 0,-1 2-7 16,0 2-9-16,1 4-6 0,0 3-6 0,0 1-6 0,3 4-4 0,1 5 0 16,-1 3 3-16,5 0 2 0,1 6 2 0,0 2 3 0,4 3 4 15,1 3 3-15,4 3 3 0,4 0 3 0,3 6 4 0,2 0 3 16,4 0 2-16,4 4 4 0,5 0 5 0,3-1-4 0,5-1-7 0,1 0-5 15,8 0-6-15,0-4-6 0,7-1-8 0,2-6-6 0,2 0-8 16,2-4-7-16,3-4-6 0,2-1-9 0,2-7-6 0,1-1-8 16,0-5-6-16,0-6-7 0,-2-3-3 0,1-4-2 0,-1-4-2 0,-1-4-1 15,2-5 1-15,-3-5 3 0,0 0 5 0,0-8 10 0,-1-1 10 16,-1-5 15-16,-2-2 15 0,0-3 15 0,1-3 16 0,-5-4 14 16,-1-4 9-16,-1 0 8 0,-4-6 8 0,-1-2 6 0,-2-3 4 0,-3 1 2 15,-3-8 2-15,-1-1-1 0,-5 1-1 0,-2-2 2 0,-3 1-1 16,-3-3 0-16,-2 2-4 0,-5 2-4 0,-2 1-3 0,-2 2-4 0,-5 2-1 15,-2 2-1-15,-3 4-1 0,-3 4-1 0,1 3-1 0,-4 2-5 16,-1 6-3-16,0 1-17 0,-1 6-22 0,0 3-22 0,0 2-25 0,3 5-25 16,-3 2-29-16,4 6-35 0,-1 1-38 0,3 6-72 0,-1 4-87 15,5 1-96-15,-1 4-101 0,4 3-53 0,3 2-29 0,1 3-7 0</inkml:trace>
  <inkml:trace contextRef="#ctx0" brushRef="#br0" timeOffset="12152.5716">16497 7449 265 0,'-10'-5'626'0,"1"1"-11"0,-4-1-5 15,5-1-3-15,0 2-117 0,0-1-177 0,1 2-120 0,0 1-94 0,4 0-54 16,-2-1-32-16,4 3-16 0,-1 0-8 0,2 0-2 0,2 1 0 0,-1 3 0 15,2 1 0-15,2-2-1 0,2 3 0 0,2 3 0 16,1 0 2-16,-1 2 2 0,7 2 3 0,-2 2 5 0,5 2 4 0,1 1 3 16,0 0-1-16,3 3 1 0,1 1-3 0,1 2 1 0,1 2 3 0,2 0 1 15,1 2 0-15,-1 1 2 0,2 2 2 0,2 1-1 0,-1 2 1 16,1 0 1-16,0 2 3 0,2 0 0 0,-2 3 1 0,1 0 2 16,-2 0 2-16,1 1-5 0,-2 3-3 0,-2-3-9 0,-1 2-10 0,-1-2-12 15,-1 3-12-15,-1-3-16 0,-1-2-14 0,-5 1-19 0,3-3-18 16,-3 0-20-16,-2-5-22 0,1 1-30 0,-2-4-34 0,1-1-66 0,-2-2-81 15,2-2-76-15,-4-2-72 0,4-2-35 0,-3 0-15 0</inkml:trace>
  <inkml:trace contextRef="#ctx0" brushRef="#br0" timeOffset="12482.1696">17799 8724 203 0,'-4'-9'603'0,"-3"-1"9"16,2 0 7-16,0 0 4 0,2 3-112 0,-3-3-171 0,3 3-100 16,2-1-60-16,-3 1-36 0,1 1-22 0,3-1-13 0,-1 4-8 0,1-2-8 15,0 0-12-15,0 3-13 0,1-1-14 0,-1 1-12 0,2 2-11 16,1 0-9-16,-1 0-11 0,1 2-7 0,0 3-6 0,1-3-2 15,-1 3-2-15,2 0 0 0,-1 4 3 0,0-1 3 0,1 2 5 0,0 2 2 16,-1 2 5-16,1 1 1 0,-2 1 2 0,1 2-1 0,-3 4 1 16,-1-1 1-16,0 1 1 0,0 0 0 0,0 2-2 0,-1 2-5 0,-1-1-5 15,0 2-13-15,-1 0-12 0,-2 1-14 0,1-1-15 0,2-1-19 16,-1-1-20-16,2 4-22 0,-3-3-25 0,4 1-27 0,-1-2-28 0,1-2-31 16,1-3-28-16,1 2-49 0,1-3-58 0,0-2-65 0,7-3-69 15,-2-2-40-15,0-2-24 0,4-4-6 0</inkml:trace>
  <inkml:trace contextRef="#ctx0" brushRef="#br0" timeOffset="12832.5191">18202 9039 484 0,'8'-18'570'0,"-1"0"10"15,-4-2-61-15,0 2-100 0,-1 2-78 0,-1-2-67 0,-1 2-43 0,-1-1-26 16,-3 2-20-16,1 0-17 0,-2 0-13 0,-3 2-16 0,-1 1-16 16,1-1-19-16,-1 3-16 0,-4 1-16 0,0 0-13 0,0 2-13 15,0 0-13-15,-4 4-9 0,2-2-12 0,0 3-8 0,-2 2-9 0,0 2-4 16,3 1-3-16,-1 1-2 0,1 1 1 0,1 0-2 0,-1 1 2 15,3 2-2-15,3 1 1 0,-1 0-2 0,3 1 0 0,-3 1-1 16,6 1 0-16,0-1 0 0,0 2 1 0,3-3 0 0,0 0 0 0,5 2 0 16,-1-2 1-16,1 0-1 0,3-1 1 0,0 0 2 0,3-1 0 15,0-2 2-15,3 0 2 0,-1-2 2 0,3 0 2 0,0 0 1 0,1-3 1 16,-1-1 1-16,1 0 4 0,-1 0 4 0,3 0 4 0,-4-1 7 16,0 1 6-16,1-2 8 0,-2 0 5 0,-3 2 5 0,2 0 6 0,-4 0 7 15,-1 0 8-15,2 0 9 0,-4 4 9 0,0-3 10 0,-1 3 6 16,0 1 4-16,-2 2-1 0,2 0-2 0,-4 1-4 0,-1 2-4 0,2 0-4 15,-2 1-4-15,0 2-4 0,-2 1-5 0,2 1-7 0,-1 0-9 16,-4 1-12-16,4 1-17 0,-3 1-19 0,1 1-24 0,0-1-23 16,0 0-26-16,0 1-25 0,-1-2-26 0,3 1-26 0,-1 0-27 15,1-1-30-15,1-2-34 0,0 0-30 0,0-2-29 0,0-3-38 0,1 2-41 16,2-5-56-16,1 1-63 0,0-4-49 0,1-1-43 0,0-1-14 16,3-4-4-16</inkml:trace>
  <inkml:trace contextRef="#ctx0" brushRef="#br0" timeOffset="13232.436">18424 8706 96 0,'-16'-25'545'15,"0"0"2"-15,-4 2-6 0,0 0-80 0,-2 2-116 0,-3 1-71 0,0-1-50 16,-2 4-32-16,0-3-20 0,-3 6-16 0,3-1-12 0,-6 3-15 16,3 2-19-16,-1 1-17 0,-3 2-17 0,1 2-14 0,0 2-12 0,0 3-8 15,-1 4-6-15,-1 0-7 0,2 5-4 0,-2 1-3 0,1 2-1 16,2 4-2-16,-1 1 0 0,0 6 1 0,1 1 3 0,1 2 0 0,1 3 0 15,0 2 0-15,1 4 4 0,1 2 3 0,3 3 2 0,0 3 1 16,2 1 1-16,1 2 0 0,4 1 1 0,4 5 0 0,1-1-1 0,3 4-1 16,5-1-1-16,3 2 1 0,2 1 1 0,5 0-5 0,4 0-6 15,2-3-8-15,5 0-10 0,3-2-10 0,5-3-8 0,-1-2-8 16,6-2-6-16,2-4-4 0,1-2-4 0,3-5-3 0,1-3-4 0,2-5-2 16,3-5-3-16,1-3-5 0,-1-4-2 0,1-5-1 0,1-5 1 0,3-4 3 15,-3-3 5-15,2-6 5 0,0-4 2 0,-2-3 5 16,2-4 2-16,-2-4 4 0,-1-3 3 0,1-5 4 0,0-3 4 0,-5-2 5 15,0-4 4-15,-2-4 3 0,-3-1 3 0,-1-3 2 0,-3-2 1 0,-3-2 7 16,-2 0 9-16,-4-3 9 0,-4 2 7 0,-2-2 9 0,-4 1 8 16,-5 2 4-16,-4 1 3 0,-1 0 3 0,-4 4 0 0,-8-2 2 15,0 1 1-15,-4 5-4 0,-5-2-8 0,-4 3-17 0,-1 1-23 0,-6 1-30 16,-1 1-30-16,-5 1-41 0,-4 3-43 0,-2 1-50 0,0 3-55 16,-3 1-107-16,-5 0-135 0,-1 6-84 0,-2-1-59 0,-2 2-26 0,-1 2-10 15,-4 2 5-15</inkml:trace>
  <inkml:trace contextRef="#ctx0" brushRef="#br0" timeOffset="13882.0447">18950 5323 317 0,'-5'0'560'0,"-1"-3"7"0,1 1 9 0,0 1-117 0,1 0-178 0,1 0-93 15,1 1-52-15,0-2-31 0,2 2-21 0,0 0-9 0,0 0-8 16,0 0-8-16,0 0-12 0,2 2-10 0,0-1-12 0,1 1-8 15,1 3-6-15,3 0-2 0,-3 1-4 0,5 3 0 0,1 1-3 0,3 3 4 16,0 3 3-16,4 0 5 0,3 4 7 0,1 3 8 0,5 1 9 16,2 2 6-16,2 3 4 0,3 2 1 0,4 4-3 0,3-1-3 15,0 5-2-15,6 0-1 0,0 4-1 0,3 0-3 0,-2 1-3 0,2 2-6 16,3 0-5-16,-2 0-4 0,2 3-5 0,0-4-7 0,-5 1-5 0,4-2-5 16,-4-1-5-16,2-1-7 0,-3-2-6 0,-2 0-14 0,-1-2-18 15,-1-1-23-15,-3-2-23 0,-1-3-35 0,-5-1-39 0,1 1-60 0,-5-3-72 16,0-4-95-16,-4 2-105 0,-2-3-55 0,-1-3-29 0,-6 0-13 15</inkml:trace>
  <inkml:trace contextRef="#ctx0" brushRef="#br0" timeOffset="15282.9122">20305 7018 537 0,'-5'-3'609'0,"1"-1"12"0,-1 2-41 0,1-1-64 16,3 0-98-16,-1 2-114 0,1-2-63 0,-1 1-40 0,0 1-24 16,2-2-16-16,0 1-14 0,0 1-11 0,2-1-16 0,0 2-16 15,-2-1-16-15,1-1-15 0,1 2-15 0,-1-1-13 0,3-1-13 16,-3 2-12-16,3 0-11 0,0 0-12 0,-1 0-10 0,0 0-7 0,2 2-6 16,-2-1-5-16,2 1-3 0,1-1-2 0,-1 2-1 0,0 2 1 0,1-1 0 15,-3 2 2-15,2 1 3 0,-2 3 1 0,2 0 4 0,-2 2 5 16,-2 2 4-16,-1 1 5 0,-1-1 2 0,-1 5 3 0,-4-1 2 15,1 0 2-15,-1 0 2 0,-4 3 0 0,0-2 1 0,-2-1 0 0,1-1 1 16,-3 0 0-16,1 0 0 0,-1-2 1 0,-2-1 1 0,2-2-2 16,1 0 1-16,0-2 3 0,1 2 1 0,3-6 7 0,1 0 5 0,0 0 5 15,2-1 5-15,-1-1 5 0,4 1 3 0,0-4 3 0,1 2 3 16,-1-1 1-16,3-2-3 0,0 0 0 0,0 0-4 0,3 3-4 0,-1-3-5 16,1 0-6-16,0 0-6 0,4 0-5 0,1 0-4 0,2 0-5 15,0-3-3-15,1 3-4 0,5 0-4 0,-2 0-7 0,3 0-9 16,1 0-8-16,3 0-13 0,-1 0-12 0,-1 0-17 0,3 0-18 0,-1 3-24 15,1 0-27-15,-2-2-32 0,2 2-32 0,-3 0-44 0,2 0-49 16,0 1-87-16,-1-1-111 0,-1 1-62 0,-2-1-42 0,1-1-14 0,-2 3 2 16</inkml:trace>
  <inkml:trace contextRef="#ctx0" brushRef="#br0" timeOffset="15820.0307">20709 7032 472 0,'0'-9'603'16,"0"-1"11"-16,0 3 7 0,0 1-91 0,0 0-138 0,0 0-93 16,0 2-67-16,0-1-44 0,0 2-31 0,0 0-23 0,0 2-19 0,0 1-22 15,0 0-22-15,0 0-20 0,0 0-20 0,0 1-13 0,-1 2-12 16,-1 2-10-16,-1-1-4 0,-2 2-1 0,2 2 0 0,-4 1 3 16,2-1 1-16,-4 4 6 0,1 0 6 0,0 1 4 0,-2 0 6 0,2 2 5 15,-2-1 0-15,-1 1 2 0,3-2-1 0,-1 2 0 0,-2 0-1 0,3-2-1 16,1 2-2-16,-1-4-1 0,2 1-3 0,0-1-2 0,1-2-3 15,4 0-2-15,-3-1-3 0,4 0 0 0,0-1-1 0,0-1 2 16,2-1 1-16,1 0 3 0,0-1 3 0,5-1 3 0,0 1 0 0,2 0 0 16,-1-3-2-16,5 2-5 0,2-3-6 0,3 0-10 0,1 0-11 15,1 0-13-15,1-1-14 0,2-1-16 0,1-1-22 0,-2 1-21 16,2 1-26-16,-2-2-23 0,-1 2-24 0,-1-1-22 0,0-1-20 0,-3 2-10 16,-1-1-7-16,-4-1-1 0,-3 1 4 0,0 2 4 0,-1-2 3 0,-4-1 14 15,0 1 20-15,-4 0 29 0,-1-1 31 0,-1-1 38 0,-3 0 39 16,-1-3 35-16,0 3 36 0,-2-3 27 0,-1-1 24 0,2-1 22 15,-3 0 19-15,1-2 22 0,-2 2 20 0,2-4 17 0,-1 1 11 0,1 0 3 16,0 0-1-16,-1 0-4 0,2-1-2 0,1 1-4 0,-1 1-3 16,2-1 0-16,2 2-2 0,-3-1-1 0,3 2-1 0,1 2-3 15,-1 0-6-15,2-1-7 0,-1 1-12 0,0 3-13 0,2 1-13 16,0 0-16-16,0 2-19 0,0-2-17 0,0 3-19 0,0 0-13 0,0 0-11 16,0 3-12-16,0-2-10 0,0 5-8 0,0-2-7 0,0 4-4 15,0 3-3-15,0-1 2 0,0 5 1 0,-1-1 7 0,-1 1 7 0,2 5 7 16,-1-1 8-16,-3 2 2 0,3 1-2 0,-1 0-7 0,0 1-8 15,-2 0-11-15,3 1-13 0,-1-1-16 0,0 0-17 0,1 2-17 0,-1-5-20 16,2 3-23-16,0-4-24 0,0 1-27 0,0-2-28 0,3-2-28 16,-1-2-28-16,1 0-42 0,1-1-48 0,1-4-71 0,2-2-79 15,1-1-38-15,0-3-20 0,1-1 0 0</inkml:trace>
  <inkml:trace contextRef="#ctx0" brushRef="#br0" timeOffset="16166.1554">20886 6737 349 0,'-25'-34'580'0,"2"4"7"0,-5 2 8 16,-5 2-85-16,3 2-132 0,-4 2-86 0,-5 2-62 0,1 2-45 16,-4 3-34-16,1 0-23 0,-4 5-15 0,0-1-13 0,-1 3-11 15,-3 4-9-15,0 3-8 0,0 1-10 0,-2 3-11 0,4 1-9 0,-4 4-9 16,2 4-6-16,2 3-3 0,-1 3-1 0,4 4-2 0,-2 3 0 16,5 7-3-16,-1 3-3 0,4 4 1 0,1 5-2 0,2 3-2 15,2 4 0-15,5 5 0 0,2 3-1 0,5 4 0 0,1 4-2 0,8 0-4 16,4 1-3-16,5 1-3 0,4 1-2 0,7-4-1 0,5 1-3 15,6 0-2-15,4-4-2 0,9 0-1 0,5-5-6 0,1-2-7 0,7-2-6 16,7-5-2-16,1-5-3 0,4-4-1 0,3-5-6 0,5-4-4 0,-1-8-9 16,4-2-8-16,-2-6-8 0,4-6-6 0,-2-5-7 0,1-6-1 15,-2-4 1-15,-2-6 6 0,-2-4 6 0,-1-3 8 0,-4-5 12 16,-3-4 17-16,-3-4 16 0,-4-4 17 0,-4-2 16 0,-6-3 17 0,-3-7 17 16,-3-2 16-16,-6-1 11 0,-4-6 10 0,-5-3 7 0,-4-5 5 0,-4-2 4 15,-8-5 4-15,-1-3-3 0,-6-3-6 0,-7-2-7 0,-3 1-8 16,-7-1-9-16,-6 2-9 0,-6 3-12 0,-3 2-9 0,-6 2-19 15,-5 5-18-15,-5 3-27 0,-6 5-28 0,-3 4-34 0,-3 6-35 0,-8 5-50 16,-1 4-55-16,-4 8-115 0,-6 4-142 0,-5 6-89 0,-5 6-59 16,-8 3-31-16,-6 8-20 0,-8 4 0 0</inkml:trace>
  <inkml:trace contextRef="#ctx0" brushRef="#br0" timeOffset="20332.9958">13217 3981 262 0,'0'-11'419'0,"-1"1"-49"0,-1-2-74 0,2-1-85 0,-2 3-45 16,2-3-22-16,-1 1-14 0,-1 0-10 0,1-1-8 0,-3-3-5 0,3 3-2 15,-1-4-3-15,-1 2-2 0,0-1-4 0,-1-1-7 0,-1 0-7 0,-2 0-8 16,2 0-6-16,0 0-4 0,-3 0-4 0,-1-3-2 0,1 2 1 16,-1 1-3-16,-2-3-3 0,0 2-4 0,-1 0-5 0,-3-1-5 15,0-1-4-15,-2 2-4 0,0 0-5 0,-1 0-4 0,-4-3-4 0,3 4-4 16,-5-1-7-16,2 0-4 0,-3 0-7 0,0 2-2 0,-2-1-6 0,0 2-1 16,-2-2-2-16,-2 3 1 0,-1 0-1 0,-2 1 3 0,-1 1 0 15,-1 0 2-15,-3 2 1 0,0 1 1 0,-4 2 3 0,1 0 0 0,-4 2 3 16,-2 1 3-16,-1 2 2 0,-3 1 2 0,-2 2-2 0,-1 1-2 15,-2 2 1-15,0 2-4 0,-3 0-1 0,0 3-1 0,2 1-1 0,-1 2 1 16,-1 2 1-16,2 1 2 0,1 2 1 0,1 3 2 0,1-1 3 0,1 3 2 16,2 2 2-16,1 2 1 0,-1 2 2 0,0 3 2 0,3 0 0 0,0 3 2 15,1 2 0-15,1 5-2 0,0-1 0 0,1 4-5 0,2 1-6 16,1 3-5-16,1 1-7 0,2 1-1 0,2 4 1 0,3 0 1 0,4 3 2 16,1 3 2-16,1-1 1 0,6 5 1 0,2 0 4 0,5 3 1 15,2 1 1-15,5 0 3 0,4 1 3 0,3-3 4 0,5 1 2 0,5-1-1 16,6-1-1-16,1-1-5 0,5-2-5 0,5-4 0 0,1-1-2 15,4-2-1-15,6-2 0 0,1-3-1 0,2-2 1 0,5-1-2 0,2-5 0 16,3-1 4-16,2-2 6 0,6-3 4 0,1-5 3 0,2-2 3 16,7-3 2-16,2-4-2 0,2-4-2 0,4-3-5 0,2-4-4 15,4-6-7-15,0-3-7 0,2-4-8 0,1-3-7 0,-1-5-7 0,0-1-5 16,-1-6-3-16,2-3-3 0,-5-2-3 0,3-3 0 0,0-6 2 0,-2-1 3 16,-2-4 5-16,-2-2 5 0,0-3 7 0,-5-5 7 0,2-2 6 15,-7-4 8-15,1-2 3 0,-6-3 4 0,-1-5 4 0,-3-1 3 0,-5-3 9 16,-6 1 10-16,-2-2 8 0,-7 3 10 0,-6-2 8 0,-4 1 6 15,-3 0 7-15,-8 2 6 0,-5 0 4 0,-5-1 6 0,-6 2 0 0,-6 1-2 16,-5-1-4-16,-8 4-7 0,-5-5-8 0,-9 0-14 0,-8 2-15 16,-3 1-14-16,-8-2-15 0,-7 4-14 0,-6-1-13 0,-5 5-12 0,-5 2-16 15,-3 4-16-15,-5 3-17 0,-8 3-17 0,-3 4-26 0,-5 2-26 0,-5 7-39 16,-5 3-42-16,-1 5-76 0,-6 3-90 0,-1 4-82 0,-4 4-79 16,-3 7-39-16,-4 3-21 0,-5 1-4 0</inkml:trace>
  <inkml:trace contextRef="#ctx0" brushRef="#br0" timeOffset="64196.817">20692 4798 360 0,'-8'0'651'0,"0"-1"1"0,3-1 9 0,0-1 10 16,1 2-109-16,0 0-171 0,0-1-108 0,3-1-82 0,1 3-47 0,-2-2-31 16,2 2-15-16,0 0-8 0,2-1-6 0,-2 1-5 0,1-2-11 15,-1 2-17-15,4 0-17 0,-2-2-19 0,1 2-12 0,0-3-12 0,2 3-8 16,0 0-4-16,3 0-4 0,1 0 1 0,1-2-2 0,1 2 0 15,1-2 2-15,3 2 0 0,1 0 2 0,-2 0 0 0,3 0-4 16,1 0-10-16,1 0-10 0,-1 0-14 0,0 0-13 0,2 0-14 0,-2 2-19 16,3 0-20-16,-3-2-23 0,2 0-28 0,-2 3-31 0,-1-1-37 15,1 0-41-15,-1-1-42 0,-2 3-65 0,0-1-76 0,-2-1-55 0,0 1-45 16,-5 0-20-16,0 0-8 0</inkml:trace>
  <inkml:trace contextRef="#ctx0" brushRef="#br0" timeOffset="64413.0644">20752 4959 159 0,'-8'2'534'16,"0"2"11"-16,3-1-52 0,2 0-86 0,-2-3-83 0,4 3-83 15,-4-1-54-15,5-2-39 0,-1 2-22 0,1-2-12 0,0 0-12 0,1 0-8 16,-1 1-13-16,3 1-14 0,-1-2-12 0,-1 0-12 0,2 2-7 16,-1-1-7-16,3-1-3 0,1 0-2 0,-1 2-3 0,4-2-1 0,1 0-2 15,1 2-3-15,3-2-4 0,1 0-5 0,0 0-10 16,5 0-8-16,-2-2-15 0,3 2-18 0,0-2-20 0,1-1-25 0,0 0-27 15,1 1-28-15,0-3-40 0,0 2-42 0,-1-2-62 0,0-1-73 16,-1 0-66-16,1-3-61 0,-3 2-33 0,-1-3-18 0</inkml:trace>
  <inkml:trace contextRef="#ctx0" brushRef="#br0" timeOffset="64763.3919">21092 4555 322 0,'-8'-10'561'0,"-1"-1"2"0,0 2-1 0,5 2-90 16,-3-1-134-16,1 1-76 0,1 2-48 0,1-1-29 0,0 2-17 0,3 1-15 15,-1-2-14-15,1 3-14 0,1-1-17 0,-2 1-14 0,2 0-17 16,0 2-14-16,0 0-16 0,0 0-13 0,0 0-12 0,0 0-15 0,0 0-13 16,0 0-11-16,2 0-9 0,-2 2-3 0,1 0-4 15,-1 1 0-15,3-1 1 0,-1 1 0 0,0 2 3 0,1-1 3 0,0 2 5 0,2 0 4 16,1 1 6-16,-1 3 5 0,1-3 7 0,1 3 5 16,2 0 4-16,-1 0 2 0,1 0 1 0,4 3 0 0,-4-1 1 0,3-2-2 15,1 3-1-15,-1-1-1 0,2-2-1 0,-1 3-1 0,-1-1-3 0,2 0-3 16,-1 1-3-16,1-1-2 0,-3-2-1 0,1 2-1 0,0 0-2 15,-2 0-2-15,-4-2-4 0,3 2-1 0,-2 0-2 0,-3-1-1 0,1 1 0 16,-3 0 2-16,0 1 0 0,-2 0 3 0,-4-1 1 0,-1 0 2 16,1 2 3-16,-3 0 2 0,-3-1 3 0,0 2 5 0,-3 1 3 15,-1-2 4-15,0 3 1 0,-4-2 1 0,2 0 2 0,-1 0-1 0,0 1-2 16,1-1 0-16,-1 0 0 0,1-1-3 0,-1 1 0 0,2-2-3 16,1-1-1-16,1 1-3 0,4-1-3 0,-4-2-1 0,4 0-1 15,1-1 0-15,2 0-3 0,-1 0-6 0,4-1-10 0,-2-1-16 16,4-1-17-16,-3 1-25 0,4-2-28 0,0 0-39 0,2 0-44 0,1-4-99 15,2 2-128-15,0-3-84 0,1 0-63 0,2-3-32 0,0-1-15 0,0-5-2 16</inkml:trace>
  <inkml:trace contextRef="#ctx0" brushRef="#br0" timeOffset="66947.1902">22698 4338 208 0,'0'-13'585'0,"0"4"12"0,0-1 11 0,-2 0-98 0,0 0-150 0,2 3-94 16,-1 1-68-16,-2-1-41 0,1 1-25 0,2 1-17 0,0 3-12 0,-1-3-11 15,-1 2-12-15,2 0-17 0,0 2-19 0,-1-2-18 0,1 3-18 16,0 0-15-16,0 0-11 0,-4 0-7 0,3 3-4 0,-2-1-3 0,-1 1-2 15,-1 4-1-15,-2 0 2 0,-1 1 3 0,-2 3 4 0,-1 3 6 16,-3-1 6-16,1 4 9 0,-2-1 6 0,-1 4 6 0,-2 0 4 0,0 1 2 16,0-1 3-16,-2 3 1 0,2-3 0 0,-2 2 1 0,2-3 1 15,1 2-1-15,0-1-1 0,0-3-4 0,0-1-1 0,3-1-3 0,0 0-2 16,1-2-1-16,1-2 0 0,2-1-1 0,2 1 2 0,2-4 1 16,-4 1 1-16,6-2 2 0,0-2 2 0,1-1 1 0,2 2 2 0,-3-3 1 15,4 1 1-15,0-3 1 0,0 0-1 0,4 0 0 0,-3 0-1 16,4 0 0-16,1 0-3 0,4-3-1 0,-2 1-3 0,3 0-3 15,3-1-4-15,2-2-6 0,1 3-5 0,2-4-7 0,2 3-5 0,-1-1-7 16,3-1-7-16,-1 2-9 0,3-2-11 0,0 2-11 0,-1-1-15 16,0 1-14-16,-1 0-15 0,3 1-19 0,-5 1-17 0,2-1-18 15,-3 2-20-15,2 0-22 0,-4 0-22 0,1 0-30 0,-4 0-31 0,0 0-36 16,-1 2-37-16,-3-2-43 0,-3 1-45 0,0 1-19 0</inkml:trace>
  <inkml:trace contextRef="#ctx0" brushRef="#br0" timeOffset="67196.019">22680 4386 328 0,'-3'-12'496'0,"0"-1"-55"16,0 3-85-16,-1 1-56 0,3 0-39 0,-1 1-24 0,1 1-15 15,-2 0-12-15,1 2-8 0,2-1-11 0,-1 2-11 0,1 1-11 0,0 0-15 16,0-1-12-16,0 2-14 0,0 0-13 0,0 2-14 0,0 0-14 16,0 0-18-16,0 0-15 0,0 0-15 0,0 0-15 0,0 0-11 0,0 2-11 15,0 0-7-15,0 3-6 0,0 0-6 0,0-1-2 0,0 4-1 16,0 1 1-16,0 2 1 0,-2-1 3 0,2 5 5 0,-1 0 4 0,1 3 9 15,-2 1 5-15,0 2 4 0,-1 2 6 0,2 1 3 0,-3 1 5 16,1 2 3-16,0 3 1 0,0-3-1 0,-3 4-9 0,3-2-12 0,-2 3-18 16,2-1-20-16,-2 0-24 0,1 1-27 0,0 0-35 0,-2-1-36 15,3-2-55-15,-1 1-64 0,1-4-107 0,0 1-126 0,1-1-73 0,1-2-46 16,-1-2-13-16,0-2-3 0</inkml:trace>
  <inkml:trace contextRef="#ctx0" brushRef="#br0" timeOffset="67402.4708">23102 4761 245 0,'2'-3'649'0,"0"-1"-2"0,-2 1-4 0,0 2-8 16,0 0-13-16,0 1-145 0,0 0-213 0,0 0-121 0,1 1-78 15,-1 0-40-15,0 4-23 0,0 0-9 0,0 0-5 0,0 2-2 0,-1 2-5 16,1 0-8-16,-2 3-12 0,0 0-14 0,-1 1-15 0,2 2-26 15,-3 0-27-15,-1 2-40 0,0 1-46 0,0-2-66 0,0 3-78 0,-1-4-81 16,1 3-81-16,-2-1-49 0,0-2-29 0,0-1-10 0</inkml:trace>
  <inkml:trace contextRef="#ctx0" brushRef="#br0" timeOffset="67745.7099">23520 4436 140 0,'3'-13'658'0,"0"3"14"0,-1 0 10 0,-1-1 6 0,-1 3-94 16,0 2-147-16,0-1-112 0,0 4-92 0,0-2-63 0,0 1-48 15,0 1-33-15,0 1-25 0,0 2-22 0,0 0-21 0,0 0-15 16,-1 2-16-16,1 1-10 0,-2 1-8 0,0 1-5 0,2 2-1 0,-1 1-1 16,-1 1 1-16,2-1 3 0,0 2 2 0,0 0 3 0,2 1 5 15,-1-1 1-15,1 2 2 0,1-2-1 0,0 2 0 0,2 0-1 0,-2-2-1 16,3 0 2-16,1 1-1 0,-1-1 1 0,2 0 0 0,1 2 1 15,-1-4 1-15,0 1 0 0,3 2 0 0,-3-3 1 0,2 2 2 0,0 0-1 16,0 1 1-16,-2-3-2 0,0 2 2 0,1-3-3 0,-1 2-1 16,-1 0-1-16,-1-1 0 0,-1 2 0 0,-1-2 1 0,1 1 0 15,-2 1 3-15,-1-2 0 0,0-1 1 0,-1 2 0 0,-1 0 2 0,-1-1-2 16,-1 2-2-16,-3-3-4 0,0 1-5 0,0 1-5 0,-3-2-8 16,-1-1-11-16,0 2-13 0,-2 0-17 0,0-2-19 0,-1-2-22 15,-1 1-25-15,-2-3-34 0,1 0-39 0,1-1-81 0,-2-1-102 0,2-1-75 16,-3-3-61-16,4-2-36 0,-1-2-23 0,2-1-7 0</inkml:trace>
  <inkml:trace contextRef="#ctx0" brushRef="#br0" timeOffset="67889.8847">23578 4323 94 0,'8'-12'650'0,"-2"1"14"0,-1 2 11 0,3-1-42 0,-2 2-67 16,1-1-111-16,-3 2-132 0,5 0-83 0,0 2-56 0,-1-2-38 0,1 2-28 15,5 0-23-15,-2 1-23 0,3-2-31 0,1 1-32 0,3 1-38 16,0 1-36-16,3-2-40 0,0 2-40 0,2 0-37 0,0 1-38 0,1 1-71 15,4 0-90-15,-4-1-97 0,2 2-101 0,-1 0-50 0,1 0-25 0,-2 2-6 16</inkml:trace>
  <inkml:trace contextRef="#ctx0" brushRef="#br0" timeOffset="68092.0493">24362 4503 150 0,'-3'7'571'0,"2"1"6"0,-3 2 4 0,3-2-73 16,-1 2-113-16,-1 1-105 0,0-1-103 0,-1 4-57 0,1-2-35 0,-2 4-15 16,0 0-5-16,0 0-4 0,-2 3-4 0,2 2-6 0,-3 1-9 15,-1 1-11-15,1 1-10 0,-1 1-15 0,0 1-16 0,-1-1-22 0,0 2-24 16,-2-1-32-16,2-2-35 0,1 3-48 0,-1-4-53 0,1-1-100 16,1-1-124-16,1-1-80 0,0-2-53 0,2-1-27 0,0-2-8 15</inkml:trace>
  <inkml:trace contextRef="#ctx0" brushRef="#br0" timeOffset="68496.833">24970 4173 171 0,'-5'-10'650'0,"0"1"2"0,-2 1 2 15,2 2-8-15,1 0-12 0,-4 1-144 0,2 2-214 0,-1 2-117 0,-1 1-70 16,-2 3-37-16,0 0-23 0,-1 4-11 0,-2 1-8 0,0 5-8 16,-1-1-7-16,0 5-4 0,-3 2-2 0,2 3 2 0,-2 4 2 15,-1 0 2-15,1 2 4 0,1 2 4 0,1 5 3 0,0-2 2 0,0 3 2 16,0-1 0-16,1 2 0 0,1-2-3 0,3 1-3 0,2 1-7 16,0-1-8-16,0-4-9 0,3 2-10 0,-1-3-8 0,4 0-9 0,1-3-9 15,2-2-10-15,1-4-5 0,4-1-3 0,-3-2-3 0,3-2-3 16,1-2 1-16,1-3 2 0,3-3 3 0,0 0 3 0,2-5 7 15,1-2 7-15,0-2 7 0,2-3 9 0,-2-2 8 0,3-2 12 0,-2-4 11 16,0 1 12-16,1-4 10 0,-2-1 11 0,-2-1 9 0,2-2 12 0,-5 1 10 16,1-4 10-16,-3 2 8 0,0-1 5 0,-2 3 4 0,-4-2 2 15,1 3-1-15,-4-1-2 0,1 1-8 0,-6 2-8 0,1 2-9 16,-3 2-9-16,-1 1-7 0,-3 3-9 0,-1 0-7 0,0 4-10 0,-3 1-14 16,2 2-19-16,0 2-22 0,-4 3-23 0,4 2-31 0,0 2-32 15,0 0-41-15,4 5-42 0,0-1-101 0,3 4-128 0,2 0-80 16,3 2-57-16,-1-1-28 0,4 2-15 0,4 0-1 0</inkml:trace>
  <inkml:trace contextRef="#ctx0" brushRef="#br0" timeOffset="68661.5924">25200 4831 280 0,'3'-6'643'0,"0"0"2"0,-1 2-4 0,0-1-3 0,0 2-109 0,-2 2-160 16,0-1-121-16,0 2-99 0,0 0-63 0,0 2-39 0,0 1-29 15,0 3-22-15,-2 0-21 0,2 1-22 0,-4 3-33 0,3 2-37 16,-1-2-49-16,-1 3-55 0,0 0-108 0,0 2-137 0,-1 2-74 0,-1 0-44 16,2-1-22-16,-4 1-14 0</inkml:trace>
  <inkml:trace contextRef="#ctx0" brushRef="#br0" timeOffset="69045.8199">25481 4361 581 0,'0'-8'694'0,"0"-2"17"0,0 4 16 0,0-1-54 0,0-2-89 0,0 1-112 16,2 3-122-16,1-2-72 0,-2 2-50 0,3-1-30 0,-1 1-22 0,2 1-21 15,-2-2-20-15,2 1-20 0,1 1-21 0,2 1-19 0,0-2-20 16,1 2-18-16,4-2-17 0,-1 1-13 0,2 1-11 0,-1 1-6 0,3-1-4 15,-2 0-4-15,3 2-1 0,0 0-1 0,0-1 1 0,-3 2-1 16,2 0-1-16,-3 0-1 0,1 2 0 0,-3-1-2 0,0 0 1 0,1 2-2 16,-4-3 0-16,1 4 1 0,0 0 0 0,-3 0 0 0,0 1 2 15,-1 0 0-15,2 2 3 0,-4 1 3 0,1 2 5 0,-1 1 4 0,1 2 5 16,-3 3 7-16,-1-2 2 0,0 4 7 0,0 1 3 0,-1 3 4 16,-3 0 4-16,1 4 3 0,-1-1 4 0,-1 4 2 0,-1-1 2 0,-1 2-3 15,-1 2-6-15,1-1-11 0,-1 1-14 0,0-1-17 0,-3 1-17 16,3-2-17-16,0 2-17 0,0-3-17 0,-1 0-18 0,1-2-21 15,0-2-20-15,-1 0-23 0,0-3-24 0,3-3-25 0,0 1-24 0,1-3-26 16,-4-1-24-16,4-3-34 0,2-2-42 0,-1-2-66 0,3-3-79 0,-2-2-48 16,3-3-31-16,0-1-11 0,0 0 2 0</inkml:trace>
  <inkml:trace contextRef="#ctx0" brushRef="#br0" timeOffset="69210.6658">25590 4645 534 0,'-5'-3'630'0,"2"-1"12"15,-2 1 10-15,4 1-65 0,-2 1-101 0,3-1-109 0,0 2-112 0,0 0-69 16,3 0-49-16,-2-2-28 0,3 2-23 0,-1 0-14 0,2 0-13 16,0 0-15-16,3 0-17 0,1-3-21 0,4 3-23 0,2 0-24 15,1-4-27-15,5 3-29 0,0-1-36 0,4 0-40 0,1-1-43 0,3-1-73 16,1-1-89-16,0 1-94 0,2 0-100 0,-2 1-52 0,0-4-31 16,-2 3-7-16,0 0 3 0</inkml:trace>
  <inkml:trace contextRef="#ctx0" brushRef="#br0" timeOffset="69400.0659">26365 4884 147 0,'0'10'585'0,"-5"0"10"0,4 2 9 16,-3-3-65-16,1 3-100 0,2-1-99 0,-4 0-99 0,2 1-55 0,-2 0-36 15,-3 0-25-15,3 0-19 0,1 1-13 0,-3 1-13 0,1 1-14 16,-3-1-14-16,1 2-21 0,-2 0-23 0,-1 0-33 0,3 1-35 0,-2 0-48 15,-2 1-54-15,3-2-108 0,-3 1-135 0,2 0-94 0,-2-1-72 16,3 0-39-16,0-2-21 0,0 1-10 0</inkml:trace>
  <inkml:trace contextRef="#ctx0" brushRef="#br0" timeOffset="69713.2806">26924 4337 4 0,'0'-12'711'0,"0"4"5"0,0 0 15 0,0-1 12 0,0 2 12 15,0-1-128-15,0 2-197 0,2 2-119 0,-2-1-79 0,0 2-46 16,0 0-30-16,2 2-18 0,-2 1-14 0,0 0-20 0,0 0-23 0,0 0-27 15,1 1-28-15,-1 2-23 0,0 2-19 0,0 1-10 0,0 1-7 0,0 4-1 16,0-1 3-16,0 4 4 0,0 1 6 0,0 3 6 0,-1 0 8 16,1 4 5-16,-4-1 7 0,3 5-4 0,-1-3-8 0,-1 3-15 15,0 3-20-15,-3-2-24 0,3 0-25 0,-2 1-32 0,-2 2-32 0,2-3-39 16,1 2-41-16,-4 0-46 0,3-1-49 0,1-1-98 0,-1-2-124 16,0 1-73-16,2-4-48 0,1-2-12 0,0-2 3 0,2-3 16 15</inkml:trace>
  <inkml:trace contextRef="#ctx0" brushRef="#br0" timeOffset="70045.7571">27233 4410 618 0,'-2'-5'647'0,"0"0"1"0,1 0-3 0,-1 2-5 0,1-1-132 16,-4 4-194-16,2 0-116 0,-2 0-77 0,0 4-46 0,1-1-28 15,-1 2-16-15,-2 3-11 0,3 1-8 0,-6 3-5 0,2 2-4 16,2 2-1-16,-1 0 0 0,-2 2 0 0,5 4 0 0,-3-1-2 0,1 1-2 15,2 2-1-15,-1 0-6 0,1 2-7 0,3-2-4 0,1 1-5 16,0 1-4-16,0-2-4 0,1 1-3 0,1-3-4 0,1-2-7 16,3 1-5-16,1-2-4 0,-3-2 0 0,4-5-1 0,1 2-1 0,0-4 3 15,-1-2 4-15,4-3 1 0,-2 0 4 0,1-3 2 0,3-4 4 16,-1-1 4-16,-1-3 5 0,1-1 6 0,1-4 9 0,0-1 5 0,-2-3 8 16,1-2 8-16,0 0 8 0,0-3 7 0,-4-1 7 0,3-3 7 15,-3 0 4-15,-3-1 5 0,1-1 1 0,-3 1 0 0,0-1 0 16,-3-1-3-16,-1 2 0 0,0 2-6 0,-3-1-7 0,0 3-8 0,-4 0-10 15,-1 3-13-15,-2 3-16 0,-2 0-21 0,0 2-22 0,-1 2-26 0,-1 2-31 16,-2 4-36-16,2-2-43 0,-4 6-84 0,4 1-105 0,0 1-82 16,1 3-69-16,1 1-35 0,4 3-15 0</inkml:trace>
  <inkml:trace contextRef="#ctx0" brushRef="#br0" timeOffset="70226.953">27708 4651 595 0,'5'0'672'0,"-3"2"3"0,-1-2-2 0,1 1-3 0,0 1-117 16,-2-1-170-16,0 1-127 0,-2 2-101 0,0 1-58 0,1 1-38 0,-3 1-20 15,1 3-9-15,-2 2-3 0,0 2-2 0,0 3-6 0,-3 2-6 16,1 3-12-16,-1 1-14 0,-3 4-23 0,2 1-28 0,-1 0-44 16,-2 4-53-16,1-2-82 0,-2 3-99 0,2-2-108 0,0 0-111 0,-2 1-62 15,2-4-34-15,0 0-17 0,2-1-7 0</inkml:trace>
  <inkml:trace contextRef="#ctx0" brushRef="#br0" timeOffset="70679.7466">28235 4286 208 0,'-2'-5'579'16,"1"-1"13"-16,1 1 10 0,-2-1-86 0,0 2-132 0,2 1-90 15,-1-1-64-15,1 1-35 0,-2-2-22 0,1 2-12 0,1-1-8 0,0 1-9 16,0 2-9-16,0-2-10 0,0 1-13 0,0 1-8 0,0-1-8 16,1 1-6-16,1 1-5 0,-2 0-4 0,0 0-4 0,0-1-2 15,0 1-3-15,0 0-3 0,0 0-1 0,0 0-5 0,0 0-5 0,0 0-4 16,0 0-6-16,0 0-7 0,0 0-6 0,0 0-9 0,0 0-10 0,0 1-8 16,0 0-8-16,0 1-6 0,0 1-4 0,0 1-5 0,0-1-2 15,0 4-2-15,0 1-2 0,-2-1-1 0,1 3 2 0,-1 1 3 0,0 4 4 16,-1 0 5-16,-1 2 7 0,1 2 4 0,-2 2 3 0,0 2-8 15,-2 0-12-15,3 3-14 0,-2 1-18 0,-1-1-21 0,1 5-23 0,-1 0-30 16,3-2-36-16,-5 4-42 0,4-2-46 0,-2 2-79 0,2 1-96 16,1-3-96-16,-2 3-96 0,3-4-44 0,-1 1-17 0,3-5-1 0,-1 1 10 15</inkml:trace>
  <inkml:trace contextRef="#ctx0" brushRef="#br0" timeOffset="71495.9077">28565 4562 216 0,'0'-5'248'0,"0"3"-59"15,0 0-55-15,0-1-33 0,0-1-19 0,0 3-8 0,0-1-5 0,0 1 2 16,0 1 2-16,0 0 0 0,0 0 1 0,0 0-5 0,0 0-3 16,0 0-5-16,0 0-2 0,0 0-1 0,0 0 1 0,0 0 1 15,0 0 0-15,0 0 4 0,0 0 4 0,0 0 2 0,0 0 1 0,0 0 2 16,0 0 1-16,0 0 2 0,0 0 4 0,0 0 4 0,0 0 2 0,0 0 3 16,0 0 2-16,0 0 1 0,0 0 2 0,0 0-2 0,0 0-1 15,0 0-2-15,0 0-5 0,0 0-3 0,0 0-4 0,0 0-4 16,0 0-4-16,0 0-5 0,0 0-3 0,0 0-4 0,0 0-4 0,0 0-4 15,0 0-3-15,0 0-3 0,0 0-3 0,0 0-3 0,0 0-1 16,0 0-1-16,0 0-1 0,0 0 0 0,0 0-1 0,0 0-2 0,0 0 0 16,0 0-2-16,0 0-1 0,0 0 0 0,0 0-1 0,0 0-1 15,0 0 0-15,0 0-1 0,0 0-2 0,0 0 0 0,0 0-2 16,0 0 1-16,0 0-2 0,0 0 0 0,0 0 0 0,0 0 1 16,0 0-1-16,0 0 1 0,0 0 1 0,0 0 0 0,0 0 2 0,0 0 2 15,0 0 3-15,0 0 2 0,0 0 3 0,0 0 3 0,0 0 3 16,0 0 0-16,0 0 2 0,0 0-1 0,-2 0 0 0,-1 0-3 0,2 0-2 15,-1 0-3-15,0 0-6 0,-1 0-5 0,2 0-6 0,-4 1-6 16,4 1-4-16,-2-2-7 0,-1 1-4 0,1 1-4 0,-2 0-2 0,-1 3-4 16,-2-2-1-16,-1 4 0 0,1-2-2 0,-3 3 0 0,1 0 2 15,-1 5 1-15,-1-3 3 0,0 2 2 0,3 2 0 0,-4 1-1 16,4 0 1-16,1 1-1 0,0 1-1 0,2 0-1 0,1 0-1 0,2 1-1 16,-1-2-1-16,3 3-3 0,1-3-3 0,1 1-4 0,3-1-5 15,-1 0-2-15,2-1-2 0,1-2-1 0,2-1 1 0,0-2 1 16,1 1 0-16,4-4 3 0,-4 0 1 0,3-2 1 0,2-2 4 0,-3-1 3 15,3-2 5-15,-3 0 7 0,2-3 7 0,-1-1 7 0,0-3 8 0,1-1 8 16,-3-1 8-16,0-1 6 0,-1-2 4 0,-3-2 5 0,-1 1 1 16,0-4 2-16,-2 3 1 0,-1-4 1 0,-2 0-2 0,-3-2 1 15,-2 1-4-15,0-2-3 0,-2 0-6 0,-2 0-6 0,0-2-8 16,-3 1-4-16,-1 1-4 0,0-3-3 0,-3 3-1 0,2 1 0 0,-2-2-1 16,2 0 0-16,0 2 5 0,1 0 1 0,1 0 3 0,2 1-3 0,2 1-2 15,0 0-7-15,3 0-6 0,1 0-7 0,4 0-9 0,0 1-9 16,1 1-10-16,3 0-12 0,5-1-11 0,-1 1-14 0,4 1-12 0,1-2-12 15,0 2-9-15,5 0-1 0,0 2 0 0,1 1 3 0,1-1 3 0,1 3 4 16,-2 1 7-16,0 2 6 0,0-1 5 0,0 4 8 0,-2-1 8 16,-3 4 10-16,0 1 11 0,-2 1 9 0,-1 2 7 0,0 0 7 0,-5 5 5 15,0-1 6-15,-2 4 5 0,-1 0 5 0,-2 4 4 0,-2 1 6 16,-2 2 5-16,-1 2 6 0,-2 1 6 0,-2 2 3 0,-3 3 4 0,-2 0 2 16,-1 2 3-16,2 3-10 0,-6-1-11 0,2 2-23 0,1 0-27 15,-3 0-32-15,1 1-33 0,2 0-43 0,0 0-42 0,4-2-100 16,-2 0-126-16,4 1-83 0,2-4-58 0,2 0-30 0,2-2-18 0</inkml:trace>
  <inkml:trace contextRef="#ctx0" brushRef="#br0" timeOffset="71688.3141">28937 4722 256 0,'1'-4'672'0,"1"3"4"0,0-1 3 0,-2 2-5 16,0 0-9-16,0 0-136 0,0 0-200 0,0 1-117 0,0 1-79 0,0 3-43 15,0 0-27-15,-2 1-16 0,0 3-9 0,2 1-9 0,-1 0-7 16,1 5-9-16,-2-1-8 0,2 3-15 0,0 0-16 0,0 3-20 16,0 0-24-16,-2 0-34 0,2 3-37 0,-1 0-48 0,-1-1-53 0,2 0-100 15,-1 0-125-15,-3 0-84 0,3-1-67 0,-2-1-33 0,-1-2-15 0,3-2 1 16</inkml:trace>
  <inkml:trace contextRef="#ctx0" brushRef="#br0" timeOffset="71946.1067">29496 4384 132 0,'3'-10'701'0,"0"-3"19"0,-1 5 22 16,0-2 10-16,1 4 9 0,-2-1-126 0,-1 2-190 0,2 0-120 0,0 1-84 15,-2-1-52-15,0 3-35 0,1-1-27 0,-1 3-23 0,0 0-24 16,0 3-23-16,2-1-25 0,-2 4-21 0,0 0-15 0,0 3-11 0,0 1-5 15,0 2-1-15,0 5 0 0,0 0 7 0,0 3 4 0,-2 3 4 0,2 0-5 16,-1 3-9-16,-3 3-16 0,3 0-20 0,-2 0-20 0,-1 0-25 16,-1 3-30-16,1-1-33 0,-4 1-40 0,2 0-42 0,-1-2-54 0,2 0-63 15,-1-2-96-15,-1 2-113 0,2-4-64 0,-3 0-36 0,3-3-7 16,2-2 6-16,-2-2 14 0</inkml:trace>
  <inkml:trace contextRef="#ctx0" brushRef="#br0" timeOffset="72295.822">30040 4453 564 0,'8'-24'674'0,"0"2"12"0,-3 3 7 15,-1-1 3-15,1 2-111 0,-5 3-169 0,0 0-108 0,-5 1-75 0,1 1-51 16,-1 1-35-16,-2 1-28 0,1 4-22 0,-5-1-21 0,1 1-17 0,-2 2-16 16,-1 0-12-16,0 2-11 0,-2 3-9 0,0 0-7 0,0 3-9 0,-1 1-6 15,-1 2-6-15,0 1-5 0,0 1-9 0,3 1-6 0,-2 1-7 0,3 1-4 16,-1 2-5-16,5 1-4 0,-2-2-5 0,1 1-4 0,2 1-1 15,4 1-3-15,-1-3-1 0,2 2-1 0,0-2 1 0,1-1 4 0,4 0 5 16,1-2 5-16,0-1 5 0,2 0 5 0,-1 0 3 0,4-4 4 16,2 0 7-16,1 1 2 0,0-5 4 0,1 2 5 0,3-2 2 0,0-2 2 15,-2 2 3-15,4-5 4 0,0 1 3 0,-4 1 6 0,4-2 7 0,-4 3 9 16,0-3 7-16,0 2 7 0,0-1 5 0,-4 1 2 0,2 0 1 16,-3 1-3-16,0 1-2 0,-3-1-3 0,0 2-2 0,1 0 0 15,-3 2-2-15,-2 1-1 0,1 0-3 0,0 2-4 0,-2 3-4 0,0 0-2 16,-2 3-2-16,0 0 2 0,1 4 2 0,-2 2 5 0,-2 0 6 0,2 2 2 15,-2 2 0-15,-1 2-11 0,-2 1-13 0,-1 2-23 0,1 1-30 16,-2 2-39-16,-1 0-46 0,-2 1-70 0,2 2-83 0,-1-2-110 0,-3-1-122 16,3 0-68-16,1 1-43 0,-2-3-18 0,1 1-11 0</inkml:trace>
  <inkml:trace contextRef="#ctx0" brushRef="#br0" timeOffset="72484.7277">30328 4867 533 0,'4'-2'671'0,"0"0"-2"16,-1 2-2-16,-2 0-1 0,2 0-87 0,-1 2-131 0,-2 0-132 15,0 3-134-15,0 1-78 0,0 0-51 0,0 3-24 0,-2 1-10 0,-1 3-1 16,3 1 2-16,-1-2-4 0,1 5-9 0,-2 0-20 0,1 2-21 16,-3 1-33-16,1-1-33 0,0 3-44 0,0 0-49 0,-2 1-88 0,0 0-106 15,-2-1-100-15,2 2-98 0,-3-1-50 0,0-3-29 0,2 0-9 16,-1 0 2-16</inkml:trace>
  <inkml:trace contextRef="#ctx0" brushRef="#br0" timeOffset="73079.3892">30814 4521 567 0,'13'-18'635'0,"-4"0"8"0,1 3 1 16,0-2 0-16,0 4-117 0,2-1-173 0,-2 1-110 0,0 3-74 0,1-1-47 15,0 3-29-15,-1-1-22 0,-1 2-16 0,4 2-13 0,-2 1-13 16,0 1-11-16,0 3-10 0,-1 0-7 0,1 1-7 0,0 2-6 0,-2 2-5 16,-1 1-1-16,3 4 0 0,-5 0 2 0,-1 2 5 0,-2-1 6 0,1 4 7 15,-4 2 7-15,-4 0 9 0,0 2 10 0,-4 0 8 0,-5 1 8 16,2 2 6-16,-2 0 8 0,-4-2 4 0,0 1 3 0,-1 1 2 0,-2-2-1 16,2 0-1-16,-2 0-3 0,1 0-4 0,3-2-3 0,-3 2-5 15,3-3-7-15,0 0-8 0,4-4-7 0,-1 3-6 0,4-4-9 0,-1 1-8 16,2-1-7-16,4 0-6 0,-1-2-9 0,3 1-10 0,2-4-16 15,2 3-19-15,3-5-21 0,1 2-22 0,5-2-24 0,2-2-24 0,2 1-24 16,4-3-25-16,2-1-18 0,4-1-16 0,2-3-10 0,0 1-10 0,1-2 1 16,2-3 4-16,2-2 14 0,-2-1 19 0,0-3 29 0,0-1 35 15,-4 1 42-15,0-3 44 0,0-1 49 0,-3 2 52 0,-1-3 44 0,-4 3 41 16,-3 0 35-16,0-1 32 0,-3 3 26 0,-2-1 25 0,-4 2 21 16,2 3 21-16,-3-2 8 0,-2 1 0 0,-2 2-8 0,1 1-13 0,-2 1-21 15,-2 0-24-15,1 2-21 0,-2-1-25 0,-2 2-20 0,-1 1-20 16,1 3-20-16,-1 0-19 0,-1 0-20 0,-2 3-21 0,1 0-16 0,-2 1-16 15,0 2-9-15,2 2-9 0,-2 0-2 0,-1-1-3 0,2 3-2 0,1 1 0 16,-1 1 1-16,2 1-1 0,1 0-3 0,1 1-3 0,0-1-3 16,2 3-5-16,-1-1-5 0,3-1-7 0,-2 3-7 0,3-2-8 0,3-1-5 15,-2 1-6-15,3-1-5 0,-1-2-2 0,2 0-4 0,0-2-1 16,-1-1-1-16,4 0-3 0,-2 0-1 0,2-5-2 0,0 2 2 0,1-4 6 16,1 0 6-16,0-2 7 0,1-2 7 0,0-1 5 0,-2-2 4 15,4-2 2-15,-4-1 3 0,4-1 0 0,0-3 3 0,-4 0 2 0,1-5 5 16,2 0 2-16,-2-1 1 0,1-2-1 0,-3 0-2 0,0-3-2 15,1 0-2-15,-1 1-1 0,-2-2-2 0,-1 3-1 0,-2-1-3 0,2 0-1 16,-2 2-8-16,-1 2-7 0,1 3-11 0,-3 0-12 0,0 2-11 0,0 4-11 16,-3 2-12-16,1 1-11 0,-1 1-15 0,-2 4-19 0,2 1-23 15,-2 1-25-15,2 4-36 0,0 1-41 0,-3 0-79 0,3 3-102 0,0 1-56 16,1 2-33-16,2 0-11 0,2 2 3 0</inkml:trace>
  <inkml:trace contextRef="#ctx0" brushRef="#br0" timeOffset="73239.2041">31679 4763 571 0,'5'0'610'0,"-1"0"5"0,0 0 3 0,-1 0-92 0,0 0-139 16,-1 3-93-16,-1-3-69 0,1 0-44 0,0 4-31 0,-2-3-23 15,4 3-17-15,-4-1-17 0,0 1-16 0,0 2-14 0,0 1-14 0,0 2-10 16,0 2-10-16,0 0-4 0,-4 4-3 0,4-1 1 0,-2 1 0 0,0 1-7 16,1 4-13-16,-1-1-21 0,0 1-23 0,-1 1-36 0,0 1-41 0,0 0-48 15,1-1-54-15,1 1-113 0,-3 0-143 0,3 1-86 0,-1 0-60 16,-1-3-32-16,2 1-16 0,-1-2-2 0</inkml:trace>
  <inkml:trace contextRef="#ctx0" brushRef="#br0" timeOffset="73695.815">32122 4456 484 0,'0'-13'606'0,"0"1"12"15,0-1 16-15,1 2-69 0,1-1-111 0,1-2-97 0,0 1-92 0,2 1-52 16,-1 1-32-16,0-1-17 0,0 0-9 0,5 2-12 0,-2-1-12 0,-1 2-16 15,2 0-18-15,2 0-17 0,1 2-18 0,-1 1-15 0,1 1-15 0,1 0-14 16,-1 0-12-16,3 1-12 0,-2 1-10 0,0 3-7 0,2 0-8 16,-2 0-3-16,2 4-4 0,-3 0-2 0,0 3-2 0,0 0 2 0,-3 1 1 0,-2 5 3 15,3-1 5-15,-5 4 4 0,-1 3 5 0,-2-2 8 0,-2 3 5 16,-2 1 8-16,-2 0 9 0,-6 1 8 0,1 0 11 0,1 2 9 0,-5-4 9 16,-2 3 4-16,0-3 3 0,-3 2 2 0,3-3 2 0,1 1 0 0,-3-2 1 15,1-2 1-15,2-1-2 0,-2 2-2 0,4-4-4 0,1 0-5 16,1-1-7-16,3-2-4 0,-1-1-6 0,1 0-4 0,3-2-3 0,2 1-4 0,-1-1-2 15,3-1 0-15,1-2-3 0,0 3-4 0,3-2-4 0,3-2-17 16,2 1-18-16,3-1-22 0,2 0-25 0,6-1-25 0,-1-1-29 0,4-1-32 0,1-1-35 16,4-1-40-16,1-1-38 0,1 0-66 0,1-4-79 0,0 2-80 15,0-4-83-15,0-2-42 0,1-1-22 0,-1-1 0 0,0-2 10 0</inkml:trace>
  <inkml:trace contextRef="#ctx0" brushRef="#br0" timeOffset="74013.0044">32789 4393 554 0,'0'-14'629'0,"0"3"20"16,0-1 21-16,-2 1-76 0,0 1-124 0,1 3-85 0,-2-1-69 0,-1 1-41 15,3 0-28-15,-2 2-22 0,-2 0-17 0,4 2-16 0,-1 0-14 0,0 1-23 16,2 0-23-16,0 2-23 0,0 0-22 0,0 0-23 0,0 0-20 0,0 0-17 16,0 2-17-16,0 1-11 0,0 2-8 0,0-1-5 0,0 2-2 0,0 1-1 15,0 1 2-15,0 3 1 0,0-1 5 0,0 4 2 0,2-2 3 16,0 4-1-16,-2 0 0 0,1-2-9 0,4 4-7 0,-2 0-12 0,0-1-9 16,2 1-14-16,0 0-11 0,0 0-13 0,-1-1-11 0,4-2-13 0,-2-2-11 15,2-1-14-15,-1 0-10 0,2-2-11 0,-3 1-10 0,1-2-3 16,1-4-1-16,2 2 4 0,-1-2 5 0,-1-2 9 0,2-2 10 15,-2 0 11-15,4-2 10 0,0-2 14 0,-2 0 15 0,-1-2 20 0,2-4 21 16,-1 1 25-16,-2-2 26 0,1 0 27 0,-1-2 26 0,0 1 24 16,-2-2 23-16,2 1 22 0,-2 0 21 0,-1 0 20 0,0 0 17 15,-2 1 12-15,0 2 9 0,-1 0-1 0,1 0-5 0,0 1-12 16,-2 4-16-16,-1-2-16 0,2 3-18 0,0-1-17 0,-2 4-19 0,0 0-18 16,-2 3-19-16,0 1-18 0,1 4-16 0,-2 1-16 0,-2 3-13 15,4 4-23-15,-3 2-26 0,1 4-31 0,-2 0-29 0,2 4-48 16,-2 4-55-16,0 1-93 0,0 3-109 0,0 0-119 0,-2 2-123 15,3 3-62-15,-1-3-33 0,-1 3-17 0,1-3-12 0,2 3 10 16</inkml:trace>
  <inkml:trace contextRef="#ctx0" brushRef="#br0" timeOffset="75095.5368">21718 5220 141 0,'-5'-2'565'0,"4"0"8"0,-3 2 7 0,3 0-67 0,-1-3-107 0,0 3-94 15,2 0-90-15,0 0-55 0,0 0-35 0,0 0-20 0,0 0-9 16,0 0-5-16,0 0-3 0,0 0-5 0,0 0-7 0,0 0-7 16,0 0-10-16,0 0-10 0,0 0-8 0,4 0-10 0,-3 0-8 15,1 0-5-15,1 0-6 0,2 0-4 0,2 0-4 0,1 3-3 0,2-3-1 16,4 0-2-16,2 2 0 0,5 0 0 0,4-1 2 0,3 1 0 16,5 0 0-16,5 1-1 0,5-2 1 0,6 2-2 0,3 0-4 0,7 0-6 15,2-1-4-15,9 0 1 0,3 1 3 0,7 2-2 0,7-1-3 16,10-1-5-16,8 1-4 0,8 3-7 0,9-4-7 0,8 4-5 0,8-1 1 15,9 1 0-15,7 2 0 0,1-2-1 0,7 3-3 0,6-1-5 16,1 1-8-16,3 3-1 0,7-1-1 0,4 2 0 0,6 1-2 0,-3-1 2 16,0 0 3-16,1 1 5 0,-1 0 4 0,6 0 4 0,-1-2 4 0,2 2 4 15,0-2 3-15,2 1 6 0,2 0 11 0,2-3 7 0,8 3 6 16,3-2 5-16,-1 0 3 0,3-2 9 0,-4 2 12 0,1-3 4 0,-1-1-1 16,1 1-3-16,-4-2-1 0,-5 0 4 0,-8 0 9 0,1-1-1 0,-1-1-3 15,-2 0-2-15,-4 0-3 0,-6-1-1 0,-3-1-2 0,-1 1-2 16,-6-1-1-16,-5 0-1 0,-6 0 0 0,-1-2 1 0,-8 2 0 0,-2-1-4 15,-8-1-5-15,-13 2-6 0,-14-1-8 0,-2-1 0 0,-7 2-1 16,-4-3 4-16,-2 2 5 0,-7-2-3 0,-1 1-6 0,-2 0-4 0,-3-1-2 16,-4 2-2-16,-5 0 0 0,-2-2-2 0,-6 1 0 0,-3-1-2 15,-5 0-1-15,-7 0-7 0,-4 0-9 0,-6 0-12 0,-5 0-14 16,-5 0-20-16,-4-1-23 0,-7 1-27 0,-4-2-26 0,-5 0-34 16,-5 2-36-16,-4-2-90 0,-4 2-118 0,-5-2-75 0,-3-1-52 0,-8-1-23 15,-1-1-9-15</inkml:trace>
  <inkml:trace contextRef="#ctx0" brushRef="#br0" timeOffset="76131.7822">21117 3450 211 0,'-8'-3'543'15,"4"-2"4"-15,-3 2 3 0,2-1-77 0,0 1-120 0,2-2-100 16,-1 3-90-16,2-1-47 0,-1-1-28 0,3 3-13 0,-1-3-4 0,1 4-3 15,1-3-2-15,-1 1-1 0,3 0-2 0,2-1-5 0,-4 0-9 16,4-1-6-16,1 2-7 0,3 1-8 0,0-3-8 0,0 2-7 0,3-1-9 16,5 0-6-16,-3 0-6 0,7 1-2 0,1-1-2 0,2 2-1 15,3-1 1-15,3-1 3 0,3 2 2 0,3-1 3 0,3 1 2 0,4 1 4 16,4-2 1-16,5 1 0 0,3 1 2 0,3-2 0 0,5 2 2 16,6 0 0-16,4 0 0 0,6 0-4 0,2 0-4 0,8 2 1 0,6-2 3 0,9 1 2 15,2 1-1-15,11-1 0 0,6 1-4 0,9-1-6 0,6 2-5 16,8-1 2-16,5-1 7 0,11 1 4 0,7 1 2 0,6-2 0 0,2 2-1 15,7 0 0-15,7 0 0 0,6 0-2 0,4 0-2 0,3 1 0 0,3 1-3 16,8-2 9-16,3 1 10 0,-1 2 2 0,-1-2-3 0,-1 1-6 16,2-3-6-16,-4 3 7 0,2-2 11 0,0 1 2 0,0 0-6 0,-1 0-3 15,2 0-6-15,-4 1 4 0,1-2 10 0,-1 0 1 0,0-1-8 0,-3 2-4 16,-6-1-6-16,-2-3 4 0,-5 2 10 0,3 0 0 0,-3 1-6 0,2-3-4 16,-4 2-4-16,-5-2 5 0,-6 0 7 0,-1-2-1 0,-2 2-3 0,-2-2-1 15,-5 1 1-15,-9-3 2 0,-1 4 5 0,-19-3-4 0,-9 3-6 0,-11-4-1 16,-7 2 2-16,-2-1 6 0,-6 0 6 0,-1 0 2 0,-9 0-1 15,3 0 0-15,-3-1-3 0,-3 2-1 0,-2-1-1 0,-4-2 0 16,-5 2 1-16,-2-2 3 0,-6 0 0 0,-3 1 1 0,-3-2-3 0,-6 1-2 16,-5-2-3-16,-3 2-2 0,-6-1 1 0,-2 0-1 0,-6 0 1 15,-4 1 0-15,-3-1 1 0,-4 0 1 0,-4 0-2 0,-3 1-2 0,-4 0-7 16,0-2-9-16,-16 2-11 0,-5-2-11 0,0 2-12 0,0-1-15 16,0 0-17-16,0 0-17 0,0 1-21 0,0-1-21 0,0 2-17 0,0-1-20 15,0 2-19-15,0 1-22 0,0-1-24 0,0-1-50 0,0 4-64 16,0-1-77-16,-9 1-81 0,-4 1-39 0,-4 1-20 0,-1 0 1 0</inkml:trace>
  <inkml:trace contextRef="#ctx0" brushRef="#br0" timeOffset="77879.3607">21501 3526 211 0,'0'-3'476'0,"0"0"-34"15,0 1-48-15,0 1-61 0,0-2-67 0,0 2-43 0,0 1-35 0,0 0-26 16,0 0-21-16,0 0-18 0,0 0-12 0,0 0-13 0,0 0-14 16,0 0-12-16,0 0-11 0,0 0-13 0,0 0-11 0,0 0-11 0,2 0-11 15,0 1-11-15,-2-1-11 0,0 3-6 0,0-2-6 0,0 3-3 16,0-1 0-16,0 3 2 0,0 0 2 0,0 0 4 0,0 4 4 0,0 0 4 15,0 4 6-15,0 1 6 0,0 3 6 0,0 3 6 0,-2 3 7 0,0 0 6 16,-1 6 3-16,0 0 2 0,-2 6 2 0,0 2-4 0,-4 4-2 16,3 1-4-16,-4 5-5 0,0 2 0 0,-4 2 3 0,3 5 1 0,-3-2 0 15,-2 6 0-15,2 0-1 0,-2 2-1 0,1 0-3 0,0 0 1 16,1 2-2-16,1-2 0 0,2-3 2 0,0-1 1 0,3 1 1 0,2-5-3 16,1-3-9-16,1-2-6 0,4-2-6 0,2-5-8 0,3-3-8 15,3-2-18-15,2-4-18 0,2-2-27 0,6-3-31 0,2-3-56 0,5-8-66 16,2-1-110-16,7-3-131 0,4-4-67 0,1-3-37 0,7-3-16 15,2-6-10-15</inkml:trace>
  <inkml:trace contextRef="#ctx0" brushRef="#br0" timeOffset="78728.9801">20206 2210 208 0,'-3'-12'710'0,"1"3"-4"0,2 1 8 16,-2 0-14-16,0 2-27 0,2 0-135 0,-1 2-191 0,-1-1-106 0,2 1-67 15,0 1-37-15,0 1-27 0,0 1-16 0,0 1-10 0,0 0-15 16,0 0-14-16,0 1-15 0,0 3-18 0,0 1-12 0,0 0-8 0,0 2-8 15,0 4-3-15,0 0-1 0,0 4 2 0,0-1 3 0,0 3 4 16,0 2 7-16,0 1 4 0,0 4 2 0,0-2 1 0,-2 2-5 0,2 2-7 16,-1-1-10-16,-1 1-10 0,1-1-13 0,-1-1-12 0,0 2-13 15,-1-2-13-15,2-2-14 0,-1 0-15 0,0-2-17 0,-1-1-19 0,2-2-20 16,1-2-23-16,-3-1-19 0,1-2-16 0,2-3-24 0,0-1-31 0,0-3-47 16,2 0-55-16,1-5-64 0,0 0-69 0,0-5-35 0,0 0-19 15,4-7-7-15</inkml:trace>
  <inkml:trace contextRef="#ctx0" brushRef="#br0" timeOffset="79045.7182">20251 1770 73 0,'-8'-29'564'0,"0"2"1"0,-1 1-5 15,1 4-80-15,-4 1-120 0,0 3-79 0,2 1-59 0,-1 1-39 0,0 3-30 16,-1 1-21-16,-1 3-18 0,0 0-14 0,-1 1-15 0,3 4-15 16,-2 0-16-16,-2 4-13 0,2 0-9 0,-1 4-10 0,1-1-6 0,-1 5-6 15,1-1-7-15,2 2-4 0,-3 3-2 0,4 1-3 0,-2 2 0 0,4 2-1 16,0-1 1-16,2 4-1 0,-2-1 1 0,5 0-1 0,1 1-1 0,1-1 0 15,1 1 1-15,1 0 0 0,2-1 0 0,3-1 0 0,-1 0-1 16,3-2 0-16,0-2-1 0,1 1-1 0,1-3-1 0,1 1-3 0,2-4 0 16,-1-1-4-16,2-1-5 0,1-4-4 0,2 1-4 0,-1-4-2 15,3-2 1-15,-1-1 1 0,2-2 2 0,0-2 2 0,0-2 3 0,-2-1 3 16,-1-2 3-16,1-2 3 0,-2 1 6 0,-2-2 8 0,-1-4 9 0,-2 2 11 16,-3-3 12-16,-2 1 8 0,-2 0 8 0,0-3 5 0,-4 3 3 0,-4 0 2 15,-1-1 1-15,-2 2-1 0,-1 1-1 0,-2 2-3 0,-3 2-2 0,0-1-5 16,-3 4-4-16,-2 2-6 0,1 2-6 0,-1 3-9 0,-2 0-8 15,0 3-10-15,0 3-10 0,0 3-11 0,0 2-13 0,1 0-16 0,3 7-19 16,-1-3-20-16,2 7-26 0,2 0-35 0,1 3-40 0,3 5-57 0,1-2-67 16,3 5-92-16,4 1-105 0,1 2-56 0,1 1-33 0,2 1-10 0</inkml:trace>
  <inkml:trace contextRef="#ctx0" brushRef="#br0" timeOffset="79445.7672">20477 2332 585 0,'-11'-11'657'0,"1"3"6"15,2 0 6-15,-1-2-50 0,3 3-74 0,-1-1-132 0,1-1-158 0,1 4-92 16,-1 0-59-16,4 3-37 0,-1-3-23 0,2 2-16 0,-1 2-14 16,2 1-13-16,0 0-11 0,0 1-9 0,2 2-7 0,-2 2-3 0,1-1-2 15,2 4 1-15,-1 2 2 0,1 2 4 0,2 2 5 0,-4 0 7 0,2 3 7 16,1 5 6-16,0-2 6 0,-2 0 2 0,0 1 0 0,-1 3-1 15,-1-2 0-15,0 2-2 0,-1-2-1 0,-1 1-2 0,0-2 0 0,1 0-3 16,-2-2-2-16,-1-2 2 0,1-2 3 0,2 0 1 0,-4-3 6 16,4-1 8-16,-1-3 9 0,0-1 7 0,-1-1 5 0,3-5 5 0,-1 1 4 15,1-2 1-15,0-3 3 0,0-2 0 0,1-3 0 0,-1 0-1 0,3-6-3 16,-1 0-5-16,4-4-7 0,-1-1-8 0,3-2-9 0,0-4-7 16,3 1-8-16,-2-3-5 0,3-2-5 0,1 3 0 0,-1-3-2 15,2 2 1-15,-1 1 0 0,-1 1 2 0,2 2 1 0,-2 3 1 0,2 0-2 16,-5 1-1-16,-1 4-6 0,1 4-6 0,-1 1-9 0,-3 0-3 15,2 5 0-15,-4 0-2 0,0 3 0 0,3 2-1 0,-3 2 0 0,0 3 1 16,1 2-1-16,0 2 2 0,0 1 1 0,1 4-2 0,0 2-5 0,-1 3-6 16,0 1-7-16,0 0-18 0,0 1-27 0,1 5-31 0,2-3-37 15,2 3-46-15,-1-2-52 0,2 0-99 0,0 0-121 0,0 0-75 0,1-3-53 16,3 0-20-16,-3-2-4 0</inkml:trace>
  <inkml:trace contextRef="#ctx0" brushRef="#br0" timeOffset="80112.1726">21188 2126 164 0,'2'-12'613'0,"-1"2"12"0,-1 0 16 16,2-1 13-16,0 3-102 0,-2-4-163 0,1 5-93 0,-1-3-58 0,2 3-32 15,-2 2-19-15,0-1-12 0,0-1-6 0,0 5-11 0,0-3-14 16,-2 2-17-16,2 2-18 0,-1-1-20 0,1 1-22 0,0 1-17 0,-4 1-17 16,1 1-11-16,0 1-13 0,-2 1-9 0,0 2-7 0,-4 2-2 0,1 2-1 15,2 0 1-15,-5 2 2 0,0 3 3 0,-1 2 3 0,0-1 4 0,2 4 4 16,-2 1 3-16,1-2 1 0,1 4-1 0,2 0 0 0,-3-2-2 16,7 1-2-16,-3 1-7 0,4-1-5 0,1-2-7 0,1 1-9 0,1 0-4 15,1-2-3-15,3 1-5 0,0-5-4 0,3 2-6 0,1 0-5 0,3-3-5 16,-2-2-5-16,4 0-4 0,-1-2-4 0,1-3-4 0,1 0-3 15,2-2-1-15,2-2 1 0,-1-3-2 0,0-3-2 0,2-1 0 16,-1-1 2-16,1-2 3 0,-5-3 5 0,5 0 5 0,-5-1 5 0,2-1 4 16,-2-3 4-16,-1 0 6 0,-4-4 5 0,-1 1 6 0,1-1 5 0,-4 0 5 15,-1-3 1-15,-3 2 2 0,-1-1 1 0,-1-1-1 0,-4 2-2 16,-2-1 0-16,-2 2-2 0,1-1 0 0,-2 2 0 0,-2 1-3 0,-1 2-5 16,-1 2-6-16,3-1-8 0,-2 4-8 0,-1 0-10 0,5 3-12 0,-3 3-10 15,2-1-11-15,2 2-9 0,0 2-7 0,2 1-7 0,1 0-3 16,2 1-3-16,3 0 2 0,0 3 3 0,3-1 7 0,2 0 7 0,2 1 10 15,1-1 10-15,3 0 14 0,0 0 15 0,2 0 17 0,1-1 21 16,0 1 21-16,2-3 18 0,-2 1 18 0,4-1 17 0,-4 0 17 0,2-1 15 16,-2 1 14-16,0-2 15 0,-3 1 13 0,2-2 13 0,0 1 10 15,-4 1 10-15,-1-3 0 0,3 3-2 0,-5 0-8 0,2-1-12 0,-3 2-13 16,0-1-15-16,3-1-14 0,-5 2-16 0,2 0-14 0,-1 2-13 16,-2-1-13-16,3 2-9 0,-2 0-11 0,3 2-7 0,-3 1-7 0,2-1-2 15,-2 2-2-15,1 5 2 0,-1-2 2 0,0 4 4 0,0-1 3 0,1 2 6 16,-4 1 1-16,2 0 3 0,-2 2 0 0,0 0 0 0,-2 0-2 15,2-1 0-15,-4 2-2 0,3-1-2 0,-3-2-1 0,1 3-1 0,0-4-3 16,0-2 1-16,-1-1 0 0,3-1 2 0,-1-1 9 0,1-1 12 0,-3-4 14 16,3 2 13-16,-2-2 10 0,3-2 6 0,-1-3 2 0,1 0 0 15,0-2-1-15,1-3-2 0,-1 0-8 0,4 0-8 0,0-5-16 0,0-2-19 16,3 1-30-16,1-4-34 0,3-2-36 0,0 0-38 0,3-5-39 16,0 1-39-16,3-2-36 0,1-1-37 0,4-1-50 0,2 2-59 0,0-2-78 15,1 1-85-15,2 2-55 0,0-1-35 0,0 2-10 0,1 3 2 0</inkml:trace>
  <inkml:trace contextRef="#ctx0" brushRef="#br0" timeOffset="80548.1377">22367 2096 194 0,'-3'-4'609'16,"-2"-2"14"-16,-4 2 13 0,3-3-69 0,-4 0-111 0,-1-1-81 15,2 1-66-15,-3-2-43 0,-2 1-33 0,3 1-24 0,-3-1-19 0,0 3-20 16,-2-1-19-16,0-1-18 0,1 4-18 0,-2 0-16 0,2-1-18 15,-1 3-16-15,-1-1-17 0,2 2-15 0,-2 2-17 0,3 3-10 0,-4-1-9 16,2 2-5-16,1 3-2 0,0 0 0 0,-2 2-1 0,4 4 2 0,-1 1 2 16,1-1 0-16,0 3 2 0,1 1 2 0,3 2 1 0,0 0-5 0,2 2-8 15,2-1-5-15,0 0-5 0,4 1-2 0,-1-1-1 0,2 2-2 16,3-4-2-16,1 1-4 0,-1 1-3 0,2-5-5 0,1 0-2 0,2-2-2 16,1-1-2-16,-1-2 5 0,5 0 5 0,-4-4 0 0,4 0 0 15,3-5-4-15,-3-2-5 0,4-1-1 0,-1-4-2 0,3-2 0 16,-1-1 3-16,0-5 0 0,2 0 2 0,-2-5 1 0,3 0 1 0,-4-3 2 15,0-1 3-15,0-5 3 0,0 2 4 0,-3-6 8 0,-2 3 8 0,1-4 10 16,-4-1 8-16,-1-2 8 0,2-2 9 0,-6 1 11 0,1-3 14 0,-2 2 15 16,-1-3 18-16,0 3 20 0,-4-3 24 0,0 3 20 0,-1 2 22 0,0 1 14 15,-2 1 8-15,-1 2 5 0,1 4 1 0,1 2-2 0,-3 2-6 16,2 3-9-16,0 4-13 0,1 1-17 0,-1 2-20 0,2 2-23 0,0 4-22 16,0 2-22-16,0 3-20 0,-1 1-16 0,-1 5-13 0,1 1-10 0,-1 2-8 15,1 6-4-15,-1 1-4 0,0 3-2 0,0 2 0 0,-2 5 0 0,3 4 0 16,0-1-2-16,0 6-7 0,3 0-11 0,1 2-15 0,0 1-18 15,1 2-17-15,3 0-19 0,0 2-19 0,1-1-22 0,3-1-21 0,-2 0-25 16,2 0-26-16,2-3-29 0,1 0-30 0,0-2-34 0,1-3-34 0,-1-3-61 16,2-2-74-16,1-2-66 0,-1-5-62 0,1-1-26 0,0-4-7 15,0-2 8-15</inkml:trace>
  <inkml:trace contextRef="#ctx0" brushRef="#br0" timeOffset="80878.8899">22507 2140 591 0,'-4'-14'642'0,"0"1"11"0,0 1 11 0,1 2-91 15,2 1-143-15,-3 2-102 0,3-1-86 0,-1 1-59 0,2 3-43 0,0 1-34 16,0 1-26-16,0-3-22 0,0 5-22 0,2 0-17 0,-1 0-16 16,3 0-12-16,-3 2-8 0,4 1-4 0,-2 2-3 0,4-1 0 0,-1-1-1 15,2 4 1-15,0-1 3 0,1 0 2 0,0 1 3 0,3-1-1 0,0-1-2 16,-1 1-6-16,1-1-5 0,1-2-10 0,0 2-7 0,0-3-6 16,0 0-6-16,1 1-2 0,-2-3 0 0,1-5-1 0,1 3 2 0,-3-1 1 15,2-2 5-15,-4 0 7 0,-1-3 7 0,1 1 11 0,-4-1 12 16,0 0 15-16,0-2 14 0,-3 0 13 0,-1-1 12 0,-2 1 11 0,-1-3 9 15,-1 3 9-15,0 1 9 0,-5 0 4 0,3 1 4 0,-1-1-1 0,-4 2-1 16,4 1-4-16,-5 2-4 0,1-1-5 0,-4 2-8 0,3 2-9 0,-2-1-7 16,-1 4-9-16,-2-1-9 0,2 4-9 0,0 0-9 0,-2 3-5 0,2 1-1 15,0 1-1-15,-1 3 1 0,3 0 0 0,-1 4 0 0,4 0 0 16,-2 3 1-16,3 0-5 0,1 1-1 0,3 1-7 0,-1 0-9 0,5 3-12 16,0-2-10-16,5 1-18 0,1-3-19 0,2 4-26 0,2-3-28 0,4-1-31 15,-2-1-34-15,6-1-37 0,-2 0-38 0,2-3-54 0,4-1-63 0,-4-4-69 16,4 1-74-16,0-3-36 0,2-4-19 0,-3-2 2 0</inkml:trace>
  <inkml:trace contextRef="#ctx0" brushRef="#br0" timeOffset="81161.7874">23024 2103 229 0,'-2'-17'633'16,"0"3"14"-16,-1-2 0 0,0 4-7 0,0 0-99 0,-1 1-143 0,1 4-91 16,0 0-63-16,1 1-50 0,-1 2-41 0,3-1-31 0,-2 1-26 0,2 4-23 15,0 0-23-15,0 4-17 0,2-3-16 0,-2 6-13 0,3-4-12 16,-1 5-6-16,1 2-6 0,0 3-3 0,1-1 1 0,-3 5 2 0,4-2 6 15,-2 2 3-15,3 1-1 0,-3 4 0 0,2-4-4 0,0 4-2 16,-2-1-2-16,2 0-5 0,0 0-3 0,-1 0-5 0,1-2-1 0,-2 1-2 16,-1-4-2-16,0 1 1 0,-1-2 0 0,1-1 8 0,-2-2 11 0,0-2 20 15,0-1 25-15,-2-4 23 0,2 2 22 0,-1-3 13 0,1-2 11 0,-4-2 10 16,3-2 7-16,-1-2 8 0,0-3 5 0,-1 0 4 0,1-2 3 16,2-3-3-16,-2 0-5 0,0-3-16 0,2-1-20 0,2-2-20 0,0-4-20 15,2 1-18-15,1-1-19 0,1-2-19 0,2-1-17 0,3-2-19 16,2-1-19-16,1 1-17 0,3-1-18 0,2 1-17 0,2-1-20 0,3 2-21 15,-1 2-22-15,2 0-26 0,2 3-28 0,-3 1-27 0,2 5-25 0,-3-2-50 16,2 6-63-16,-3 1-79 0,-1 3-89 0,-4 4-46 0,0 0-24 16,-4 3-4-16,-3 1 7 0</inkml:trace>
  <inkml:trace contextRef="#ctx0" brushRef="#br0" timeOffset="81629.5168">20528 3079 559 0,'-26'2'576'0,"5"1"2"0,-1-3-2 0,1 3-107 0,1-2-161 16,1 0-92-16,-1 3-59 0,6-3-34 0,-4 1-18 0,2-2-10 0,2 4-8 15,3-3-6-15,0 1-6 0,-1 1-11 0,3-1-10 0,3 0-9 16,0 1-7-16,1-3-8 0,2 4-5 0,2-3-2 0,1 1-3 0,1 0-1 16,2 1 2-16,2-3 5 0,4 2 7 0,4 1 6 0,4-3 8 15,4 0 5-15,9 0 4 0,6 0 3 0,7 0 1 0,11-3-1 0,4 1 0 16,10-1-5-16,11-2-7 0,5-2-1 0,11 0 0 0,9 0-3 15,2-2-6-15,8 0-5 0,1 0-10 0,5-2-5 0,4 1-7 0,1 0-7 0,1-3-6 16,2 2 2-16,2-2 7 0,-2 1 5 0,-2 0 5 0,1-2-2 16,-4 2-4-16,-3 0-4 0,-3 1-5 0,-10 0-3 0,-4 1 0 15,-8 0-1-15,-5 1 2 0,-3-1 5 0,-5 1 2 0,-7 0-2 0,-7 2-8 16,-7-1-1-16,-2 1-4 0,-7 1-1 0,-7-1-1 0,-5 2 1 0,-5 0 0 16,-3 0-2-16,-7 1-5 0,-3 1-7 0,-4-2-8 0,-5 3-18 15,-4-1-17-15,-5 1-24 0,0 0-28 0,-8 1-31 0,0 1-38 0,-8 0-63 16,-2 0-76-16,-3 1-104 0,-5-1-117 0,-5 2-62 0,-5-2-32 15,1 2-12-15,-8-1-2 0</inkml:trace>
  <inkml:trace contextRef="#ctx0" brushRef="#br0" timeOffset="83212.0931">24410 2026 299 0,'4'-9'493'0,"1"2"-57"0,3-1-86 16,-3 3-70-16,-1-4-61 0,1 4-32 0,2-2-18 0,-1 2-7 0,-2-2-2 16,1 3-2-16,2 0 2 0,-4-2-2 0,2 1-5 0,-2 1-3 0,1-1 0 15,-1 2-2-15,1-2 0 0,-1 3-2 0,-2-1 1 0,3 0-3 0,-4 0-4 16,1 1-5-16,-1 0-5 0,0-1-5 0,0 3-4 0,0 0-8 16,-1 0-6-16,1 0-10 0,-4 0-9 0,3 0-13 0,-1 0-11 0,-1 0-13 15,-2 0-13-15,1 0-10 0,-3 3-10 0,-1-1-8 0,0 1-7 0,-1 1-9 16,0 1-4-16,-3 3-4 0,-2-1-3 0,2 1-1 0,-2 2-1 0,-2 1 0 15,2 3 1-15,1-2 1 0,0 2 2 0,1 0-3 0,0 2-4 16,2 1-6-16,-2 0-9 0,4-1-4 0,3 2 1 0,0-1-3 0,0 2-3 16,1-1-5-16,4 0-4 0,0 2-7 0,2-4-8 0,1 2-7 15,3-3-6-15,1 1-3 0,-1 1 0 0,4-3 1 0,0-1 5 0,2-2-2 16,-1 0-4-16,4-2-3 0,-2-2 0 0,5 0 0 0,-2-2 4 16,-1-2 4-16,1-3 5 0,3 0 8 0,-2-3 5 0,-1 3 6 0,1-5 8 15,0-2 8-15,-2 0 10 0,-4 0 8 0,2-2 12 0,-4-2 9 16,1-1 11-16,-4 0 7 0,-1-2 6 0,-4-1 5 0,-1 0 3 0,-1 1 4 15,-4-3 2-15,1 0 1 0,-4 0 3 0,-1 0-2 0,-3 3-2 0,2-3-3 16,-2 0-5-16,-2 2-5 0,-1 2-5 0,0 1-4 0,-1-1-5 0,0 3-5 16,0 1-3-16,0 1-7 0,-1 3-9 0,3-1-7 0,-2 2-9 0,3 3-10 15,-1 1-12-15,2 0-9 0,0 1-9 0,2 4-9 0,2 0-11 16,-1 0-11-16,5 3-12 0,-1 1-12 0,3 1-14 0,0-1-10 0,4 1-12 16,1 2-8-16,2 0-6 0,3-2-4 0,4 2-3 0,1-2 2 15,0 0 5-15,6-1 9 0,0 0 9 0,0-4 20 0,3 2 23 0,2-1 30 16,-3-4 29-16,2 0 35 0,1-2 35 0,-1 0 32 0,-2-2 31 15,1 0 35-15,0-3 33 0,-1 1 26 0,-4-2 22 0,2-2 22 0,-3 0 19 16,1 2 10-16,-4-6 6 0,3 3 2 0,-3-1 0 0,-4 0-3 0,4-1-5 16,-4 1-3-16,-1 1-4 0,1 0-8 0,0-2-9 0,-3 1-14 15,0 3-13-15,0 2-16 0,1-3-19 0,-4 2-18 0,0 2-20 0,0-1-23 16,1 4-23-16,-1-2-21 0,1 3-19 0,-1 0-18 0,1 0-20 0,-1 1-11 16,2 2-12-16,-2 0-6 0,2 3-4 0,-1 0-1 0,2 2 0 0,-1 2 5 15,2 1 3-15,1 1 8 0,-3-1 7 0,0 5 6 0,0-1 5 16,-2 2 3-16,1 0 1 0,-3 1 1 0,1 2-1 0,-2 0-1 0,-2-3-2 15,1 3 0-15,-3-2 0 0,1-1-1 0,0 2 2 0,-3-4 1 16,1-2 1-16,-1 1 3 0,-1-2 5 0,3-2 11 0,-1-3 13 0,-1 2 12 0,1-4 12 16,0 0 8-16,0-2 5 0,1-2 4 0,-1-1 3 0,0-1 2 15,2-2 2-15,0 1 0 0,1-3 0 0,1-3-5 0,1 1-5 16,1-2-12-16,1-4-15 0,1 1-14 0,5-1-13 0,-2 0-12 0,2-2-8 16,2-4-8-16,2 3-8 0,3-2-4 0,-1-1-8 0,2 0-2 15,1 0-2-15,1 1-2 0,0-1-1 0,3 2-1 0,-4 0 1 0,4 2-1 16,-3 2-1-16,0 0 1 0,1 1-1 0,-3 2-1 0,1 3-1 0,-2 1-4 15,-1-1 0-15,-1 6-2 0,0-2-3 0,-1 3 2 0,-3 3 2 0,4-2 3 16,-5 6 3-16,1-1 5 0,0 3 5 0,0 1 4 0,-1 4 5 16,-4-3 1-16,4 6-1 0,-3-1-6 0,0 3-12 0,-1 1-14 0,0-1-16 15,0 1-24-15,0 1-31 0,0 2-42 0,-2 0-46 0,1-3-87 0,-2 2-109 16,1-3-104-16,0 2-101 0,-1-3-50 0,2 1-22 0,-1-5-4 16,1 0 5-16</inkml:trace>
  <inkml:trace contextRef="#ctx0" brushRef="#br0" timeOffset="83735.7284">25908 1738 229 0,'8'-10'637'0,"-5"-1"11"0,0 4 11 0,-1-1 12 15,-1-1-95-15,-1 4-148 0,0-2-109 0,0 2-93 0,0 2-61 0,0-1-42 16,0 3-27-16,0 1-16 0,0 0-13 0,0 0-14 0,0 1-14 0,0 3-13 16,0 1-15-16,-1 2-14 0,-1 1-9 0,1 2-4 0,-1 4-2 0,0 0-2 15,1 3 2-15,-2 2 4 0,1 0 0 0,-1 1 1 0,2 4-3 0,1-2-2 16,-2 2-8-16,0 1-10 0,1 1-12 0,-1-2-14 0,1 1-18 16,-1 1-21-16,0-2-27 0,-1 1-32 0,2-1-34 0,1-4-35 0,-4 1-73 15,4-2-89-15,-1-1-83 0,1-2-78 0,0-3-40 0,1-1-19 16,3-3-2-16</inkml:trace>
  <inkml:trace contextRef="#ctx0" brushRef="#br0" timeOffset="84195.6733">25959 1636 475 0,'-4'-8'623'0,"4"3"10"0,-1-1 7 15,1 2 5-15,0-1-117 0,0 0-175 0,1 3-105 0,-1-1-66 0,2-1-35 16,0 1-24-16,1 1-11 0,0 1-9 0,0-2-9 0,3 3-11 0,2-1-14 15,0 1-17-15,0 0-12 0,5 0-13 0,-4 0-13 0,5 0-10 16,1 1-12-16,-1 0-8 0,2 2-3 0,-1 2-3 0,1-1-3 0,0 1 0 16,-3 0 0-16,1 2 1 0,-1 1 0 0,-2-1 0 0,0 2 1 15,-3 0 0-15,-2 2 1 0,-1 1 1 0,-2 2 3 0,0-2 3 0,-3 1 1 16,-4 2 3-16,-1-1 2 0,-2 3 2 0,-1-1 2 0,-2-2 1 0,-3 3 2 16,0-1 2-16,-4 0 1 0,-1 1 0 0,2-2 0 0,-1 2 0 0,-1-3-2 15,1 1 0-15,1-2-1 0,-1-1-1 0,4 0-3 0,-1-2-2 0,5-1 0 16,-4 0-1-16,5-2-1 0,3 1-2 0,1-1 0 0,0-2 1 15,3 0 1-15,1-1 2 0,1 1 1 0,3-3 1 0,2 2-2 0,2-1-1 16,3 0-1-16,2 0-2 0,2-2-1 0,5 0-4 0,-2 1-2 0,4-1-1 16,2 1-2-16,2-2-2 0,-3 2-3 0,2-1-3 0,1 1 0 15,-1-2-3-15,-4 5 1 0,2-5-1 0,-2 4 2 0,-2-1 0 0,0-1 3 16,-5 5 2-16,2-2 1 0,-3 0 3 0,-3 1 1 0,-2 2 3 0,0-1 2 16,-3 2 2-16,0 0 5 0,-5 1 4 0,0-1 4 0,-5 3 6 15,-1-2 5-15,-4 0 7 0,1 1 7 0,-5-3 6 0,-4 2 7 0,1 0 5 16,-4-3 4-16,0 2 2 0,-2-4 3 0,-2 1 0 0,-1-1-1 15,0-1 1-15,-1-1-4 0,3-2-3 0,-5-1-8 0,4 0-10 0,-2 0-15 16,4-1-15-16,-1-2-21 0,3-1-21 0,2 1-26 0,2-4-31 16,3 4-34-16,3-5-39 0,3 1-51 0,5-2-55 0,3 1-81 0,5-1-95 15,2-4-71-15,3 3-59 0,4 0-28 0,3-3-9 0</inkml:trace>
  <inkml:trace contextRef="#ctx0" brushRef="#br0" timeOffset="84529.3762">26738 1743 7 0,'1'-9'621'0,"-1"-2"13"16,-1 2 10-16,-1-2-21 0,-3 5-42 0,1-3-106 0,-1-1-139 0,-1 3-80 15,-1-1-50-15,-1 1-32 0,-1 1-21 0,0 0-16 0,-3 1-15 0,2 1-15 16,-2-1-15-16,-2 2-15 0,1 2-11 0,1 0-16 0,-2 1-13 16,1 1-11-16,-3 0-10 0,3 4-9 0,-1-1-8 0,2 2-5 0,-1 2-3 15,0-2-1-15,4 4-2 0,0 2-2 0,1-2-1 0,1 4 0 0,1-2-2 16,2 3-1-16,1 0-2 0,3 1-2 0,2 0 0 0,1 0-3 0,2 1-2 15,3 0-1-15,2 0 0 0,0 1 1 0,2 2-1 0,5-3 2 0,-3 2 2 16,3-3 3-16,3 1 3 0,-2-1 3 0,4 3 3 0,-2-4 2 16,0-1 1-16,-1 0 1 0,-1-1 2 0,-1 2-1 0,-1-3-1 0,-1-2-1 15,-2 3 0-15,0-3-2 0,-5 0-1 0,0-2-2 0,-4 1 1 16,2 1 2-16,-6-1 2 0,0-3 2 0,-4 2 5 0,-1 0 4 0,-4-1 3 16,-1 1 6-16,-2-1 2 0,-4 3 4 0,-3-3 2 0,0 0 4 0,-2 1 2 15,-1-3 1-15,-1 3-1 0,0-2-2 0,-1 0-4 0,2-1-10 16,0 1-14-16,5-4-15 0,-2 3-17 0,4-2-23 0,2-1-24 0,0 0-35 15,4 1-41-15,2-3-54 0,2-5-59 0,5 3-94 0,0-1-108 16,4-2-81-16,0-2-68 0,5-1-31 0,3-2-8 0,1 0 2 0</inkml:trace>
  <inkml:trace contextRef="#ctx0" brushRef="#br0" timeOffset="84895.5325">26967 1738 240 0,'3'-7'689'0,"2"1"14"0,-4 0 14 0,-1 1 12 16,2 1-60-16,0-1-95 0,-2 2-120 0,1 1-131 0,1-1-78 15,-2 1-52-15,1 0-35 0,1 2-22 0,0-1-19 0,-1 1-16 0,2 0-18 16,2 0-19-16,3 1-16 0,-3-1-13 0,3 2-10 0,1 0-10 0,5 1-8 16,2-1-4-16,1-1-6 0,5 3 0 0,1 0-7 0,2-1-8 15,4 2-10-15,1-3-12 0,0 3-14 0,1-2-15 0,1-1-20 0,0 1-18 0,-1-2-16 16,1 0-16-16,-1 1-15 0,0-2-13 0,-5 0-9 0,3-2-10 16,-6 1 0-16,-1-3 3 0,-2 2 7 0,-2-2 10 0,-3-1 14 0,-1-1 17 15,-5 2 20-15,-4-4 23 0,1 1 22 0,-4 0 22 0,-4-1 20 0,-4-1 18 16,1-1 18-16,-4 2 14 0,-1 0 14 0,-2-1 14 0,-3 0 9 0,0 2 11 15,0 0 8-15,0 0 5 0,-1 2 1 0,-2-2-1 0,6 1-3 16,-4 3-4-16,5-1-8 0,-1 4-6 0,0-3-8 0,3 3-7 0,-1 0-7 16,4 0-9-16,0 3-6 0,1 1-6 0,2 0-4 0,-2 3-4 0,0 0-1 15,2 3-1-15,2 0 1 0,-1 2 2 0,0 3 1 0,2-1 3 0,2 5 2 16,0 0 2-16,-1 0 1 0,2 6 1 0,2-1-2 0,0 1-2 16,-2 3 1-16,2 2 4 0,-2 2-1 0,2 1 2 0,-2 2-5 0,2 2-4 15,-3 1-11-15,2 1-13 0,-3 1-22 0,-1 3-30 0,-1-2-43 16,-1 3-51-16,-2-1-114 0,-1-1-146 0,-2 1-104 0,-1 0-82 0,-1-1-46 15,-2-4-25-15,0 1-11 0,-3-5-6 0</inkml:trace>
  <inkml:trace contextRef="#ctx0" brushRef="#br0" timeOffset="86178.8906">24596 2842 412 0,'-1'-4'587'0,"-3"1"7"0,1-2 4 0,2 2-93 0,-3 1-144 0,3 0-93 15,-3 1-69-15,1-1-45 0,2 2-33 0,-4 0-23 0,1 2-19 0,0-1-14 16,-2 3-15-16,-1-1-13 0,0 3-14 0,-1 0-11 0,0 3-10 16,-2 2-7-16,0-2-5 0,-2 5-3 0,-2 1 0 0,1-1-2 15,2 3 1-15,-3 2-1 0,1-1 0 0,-2 2 0 0,2-1 0 0,-1 2 0 0,1 1 3 16,-1-3 1-16,3 1 1 0,0 0 2 0,-2-2 1 0,5-1 1 16,0-1 2-16,-1-1 2 0,3-2 4 0,-1-1 6 0,2-2 6 15,1-3 10-15,0 1 11 0,1-2 15 0,1 0 19 0,0-4 13 0,0 2 13 16,2-4 4-16,0 0 1 0,0-2 1 0,2-2 1 0,0-1 0 0,2-2-2 15,1-1-5-15,-1-2-3 0,1-4-9 0,3 1-9 0,1-4-17 16,-1-1-21-16,2-2-14 0,2 0-14 0,1-3-6 0,0 1-3 0,1-3-1 16,1 2-3-16,0-1-1 0,1-1 0 0,3 3-3 0,-2 0-1 15,-1 1-2-15,0 1 1 0,-2 1 0 0,2 2 2 0,-3 2 0 0,1 1-2 16,-5 2-5-16,3 2-6 0,-2 3-3 0,-2 1-6 0,0 3 0 0,0 3-1 16,2 0 1-16,-1 3-1 0,-1 3 1 0,5-1 0 0,-4 6 0 15,2-1 0-15,2 5 2 0,-2-1 1 0,3 4 4 0,-3 0 9 0,1 4 5 16,-2-2 3-16,3 4 2 0,-3 0 2 0,0 0 0 0,0 3-1 0,0-1-4 15,0 1-6-15,-1 0-10 0,-1 0-11 0,-1-2-13 0,1 2-15 16,-1-2-19-16,-3-2-23 0,1 0-27 0,-2-1-28 0,3-1-36 0,-2-1-38 16,-3-4-69-16,2 1-83 0,-3-4-81 0,0-4-78 0,0-1-39 15,0-2-19-15,-3-3-2 0</inkml:trace>
  <inkml:trace contextRef="#ctx0" brushRef="#br0" timeOffset="86356.0912">24418 3064 112 0,'-7'0'601'0,"1"-1"5"0,1 1 5 0,2 0 4 0,-1 0-100 16,0 0-155-16,3 0-112 0,1 0-86 0,0 0-55 0,0 0-38 0,1 0-19 15,2 0-8-15,2 1-6 0,0-1-3 0,1 0-8 0,4 0-7 16,2 0-11-16,2 0-11 0,4 0-15 0,4 0-17 0,-1-1-21 0,5 1-19 16,4-3-31-16,0 1-34 0,2 1-43 0,1-1-49 0,4-3-88 15,-1 2-107-15,-2-1-74 0,3-1-54 0,-1 1-28 0,-1-2-13 0</inkml:trace>
  <inkml:trace contextRef="#ctx0" brushRef="#br0" timeOffset="86678.9555">25317 2884 85 0,'-8'0'587'0,"-1"0"12"0,1-1 4 0,-2-1 0 0,0 2-104 0,-2 0-157 16,2 0-98-16,-2 0-69 0,1 0-38 0,-1 2-22 0,0-1-13 15,1-1-6-15,0 1-11 0,-2 2-8 0,2 1-13 0,0-1-15 0,2 2-9 16,-3 0-12-16,3-2-8 0,1 3-7 0,0 0-7 0,3 0-5 15,-4 2-4-15,6-3-4 0,-2 2-5 0,4 3-8 0,-1-3-4 0,2 2-2 16,2-1-1-16,-1 0-1 0,2 0-1 0,1 2-2 0,3-2 0 16,0 1-2-16,1 1 0 0,1-1-2 0,2-1-1 0,0 2-1 0,3-3 3 15,-1 2 5-15,3 0 3 0,-2 0 1 0,1 0 1 0,0-2 1 0,0 3-2 16,-1 0 0-16,-3-4 2 0,3 2 1 0,-5-1 2 0,1 1 1 0,-1 1 1 16,-1-2 2-16,-1-1 4 0,-4 1 5 0,0 0 7 0,-1 0 7 15,-2-1 7-15,0 0 9 0,-3 0 7 0,-2 0 8 0,-2 0 6 0,-1 0 5 16,-1 0 4-16,-1-2 2 0,-2 1 3 0,-2 1 3 0,-1-2-3 15,0 0-4-15,-2 1-12 0,0-2-17 0,1-1-23 0,-1 1-26 0,3-3-30 16,-4 0-34-16,3 0-43 0,4 0-46 0,-1 0-97 0,2-3-127 0,2 1-94 16,1-3-81-16,2 1-40 0,4-3-22 0,1-2-3 0</inkml:trace>
  <inkml:trace contextRef="#ctx0" brushRef="#br0" timeOffset="86962.6283">25680 2944 619 0,'2'-5'669'0,"0"3"14"0,-2-3 4 0,0 2 1 0,0 0-116 0,-2 0-175 15,0 0-102-15,1 2-66 0,-1-1-40 0,-1-1-27 0,0 2-20 16,-3 1-15-16,3-2-19 0,-4 2-18 0,2 2-18 0,-3-2-17 0,-1 1-12 16,1 2-13-16,-5 1-10 0,3 3-13 0,-3-1-9 0,0 3-9 15,0-2-5-15,1 3-2 0,-1 3-1 0,0-1-2 0,1-1-2 0,2 5 0 16,1-3-1-16,1 4 0 0,0-2 1 0,3 0-1 0,1 2 2 15,2 0 2-15,0-1 4 0,4 0 2 0,1 0 3 0,0 1 2 0,4-3 0 16,2 3 1-16,2-3-4 0,1-1-8 0,5 1-10 0,1-4-14 0,2 0-18 16,2-3-20-16,1-2-21 0,6 0-26 0,-3-3-27 0,4-1-31 15,1-2-28-15,0-1-25 0,-1-1-30 0,2-2-31 0,-1-1-28 0,-2-2-29 16,-2-2-26-16,0 1-22 0,-3-2-27 0,-1 0-29 0,-2-1-14 16,-5-1-8-16</inkml:trace>
  <inkml:trace contextRef="#ctx0" brushRef="#br0" timeOffset="88161.5477">26063 3021 363 0,'-9'-7'439'0,"1"2"15"0,-1-1-45 15,0 3-78-15,1-2-63 0,0 2-59 0,2 2-38 0,-2-1-25 16,4 1-23-16,-1 1-18 0,1 0-17 0,1 0-16 0,0 1-14 16,0-1-13-16,1 3-9 0,2-1-10 0,0 0-5 0,0 2-4 0,2-1-3 15,1 1-3-15,-1 1-1 0,1-3-1 0,0 3 0 0,0 1 1 0,2-1 0 16,-2-1-1-16,3 0 2 0,1 1-1 0,-3 2-1 0,5-5 1 16,-2 3-1-16,-1-2-1 0,3 1 0 0,-1-1-3 0,1 0 1 0,0-1-3 15,-1-2-1-15,2 1 0 0,1-1-1 0,-2 0 0 0,4-1 0 16,-4-1 2-16,1-1 1 0,1 0 1 0,-2 0 2 0,1-1 1 0,-2-1 3 15,1 0 4-15,-2-2 3 0,1 1 3 0,-3-2 5 0,-1 1 4 0,-1 0 5 16,-1-2 5-16,-2 1 4 0,-2 1 3 0,0-1 3 0,-2 1 4 16,-1-1 2-16,0 2-2 0,-1 0-3 0,0-1-2 0,-3 4-4 0,-1-2-3 15,0 2-3-15,-4 2-4 0,5-1-6 0,-4 2-6 0,-3 2-5 16,3-1-6-16,-1 2-6 0,1 2-4 0,0 0-6 0,0 3-1 0,0-1-3 16,0 2 0-16,4 1-2 0,0 2-2 0,1 0 0 0,0 0-1 0,1 1 0 15,1 1 0-15,3 1 1 0,2-2 1 0,1 2 3 0,0 0 4 16,3-1 3-16,3-1 3 0,2 1 4 0,0-1 1 0,0-1 4 0,2 0 0 15,3-1 1-15,1-1 1 0,1-2-2 0,0-1 0 0,3-1-2 16,1-1-2-16,-2-2-4 0,4-2-5 0,1-1-4 0,0-1 0 0,-1-4-3 16,1 1-2-16,1-4 0 0,-2 1 0 0,1-2 1 0,0-1 1 0,0-3 3 15,-3 2 4-15,0-2 6 0,-1 0 10 0,-1 0 10 0,0-2 13 16,-2 1 12-16,-4 2 15 0,1-2 15 0,0 1 14 0,-4 1 15 0,1 1 15 16,-3-2 11-16,-1 5 9 0,-2-1 5 0,4 1 3 0,-6 1-4 15,3 3-4-15,-2-1-10 0,0 0-10 0,-2 2-15 0,1-1-16 0,-1 3-18 16,2 1-19-16,-2 0-18 0,0 0-15 0,0 0-13 0,0 1-13 15,0 3-6-15,0-1-4 0,-2 4-4 0,2-1 0 0,-1 1-1 0,1 1 1 16,-2 1 1-16,0 0 2 0,2 3 4 0,-1-2 2 0,-2 2 2 0,3-1 1 16,-1 1 0-16,1-1-1 0,0 0 0 0,0-1 0 0,0 0-2 15,0 0-1-15,0-2-1 0,1-1-1 0,-1-1-1 0,4 0 1 0,-2-1 0 16,1-1-2-16,1-1-2 0,-1-1-1 0,2-2-2 0,1 0-3 0,2 0-2 16,1-2 2-16,-1-1 1 0,5-1 3 0,-4-2 3 0,6-2 1 15,-3 1 1-15,1-2 0 0,1 0 2 0,0-1 3 0,0-3 3 0,-2 2 2 16,0-2 6-16,1 1 2 0,-2 0 3 0,0-2 2 0,-2 4 3 15,-1-2 3-15,0 2 5 0,-2 0 2 0,1 3 2 0,-2 0 0 0,-2 0 0 16,2 4-3-16,-4-2-3 0,1 1-4 0,-1 1-4 0,-1 2-2 0,0 1-2 16,0 0-3-16,2 1-5 0,-2 2-4 0,0 2-7 0,3 2-3 15,-3-2-5-15,1 3-2 0,-1 0-6 0,4 2-7 0,-3 2-11 0,2-2-12 16,1 4-14-16,0-1-16 0,3-2-18 0,2 2-16 0,1 1-16 16,-1-1-17-16,4-1-20 0,0 0-19 0,0 0-19 0,4 0-18 0,1-2-12 15,0 1-7-15,2-2-4 0,2-1 1 0,4 0 5 0,-6-3 6 0,6-2 10 16,-1 0 13-16,2-1 15 0,-1-2 18 0,-1 0 29 0,0-3 31 15,0-2 35-15,-1 0 35 0,-2 0 33 0,-1-2 37 0,-3-1 31 0,0-3 32 16,-1 1 30-16,-1-1 28 0,-5 1 24 0,0-3 20 0,0-2 17 16,-5 1 16-16,1 2 7 0,-2-2 5 0,-4 1 0 0,1-1-2 0,-4 1-4 15,1-1-4-15,-3 1-6 0,0 2-7 0,-5-1-8 0,0 2-9 0,-2 0-8 16,-2 1-10-16,-1 2-12 0,-2 2-12 0,-1 0-15 0,-2 2-16 16,2 0-13-16,-4 3-14 0,2 0-15 0,-1 1-14 0,-1 2-11 0,3 2-10 15,0 1-9-15,-1 1-11 0,3 2-7 0,-1 0-8 0,2 3-5 16,1 0-4-16,3 2-3 0,0 1-3 0,2-1-3 0,1 3-4 0,1 0-2 15,2 1-7-15,2-2-4 0,2 3-2 0,1-3-4 0,0 2-2 16,3-3-4-16,2 2-4 0,-1 0-3 0,3-5-2 0,1 2-3 0,3-2-2 16,0-2 0-16,3-3-1 0,-1 1 1 0,1-3 1 0,3-1-2 15,2-4-3-15,0 0 1 0,2-2 0 0,1-5 3 0,-1 2 5 0,1-5 4 0,0 0 5 16,1-2 5-16,-2-2 2 0,3-1 6 0,-2-3 6 0,0 0 5 16,-5-3 7-16,4 1 7 0,-4-4 7 0,1-1 6 0,-2-1 5 0,-2-1 9 15,-3-1 8-15,1-2 12 0,-2 0 14 0,-4 0 14 0,1-2 17 16,-6 1 17-16,2 2 17 0,-6-2 13 0,2 4 15 0,-4-3 9 15,-2 5 7-15,1 0 3 0,-2 3 1 0,-3 3-4 0,2 1-7 0,-1 3-12 0,-1 2-14 16,0 3-16-16,1 1-16 0,0 4-19 0,0 2-18 0,0 2-17 16,0 2-14-16,2 2-10 0,-2 4-9 0,-1 3-5 0,3 1-4 15,0 2-1-15,-1 2-1 0,3 4-2 0,-1 2 1 0,1 1 0 0,-1 2 1 16,3 1-2-16,1 1-1 0,1 2-5 0,1 0-3 0,2 1-8 0,1 0-7 16,1 0-11-16,1-3-13 0,4 3-12 0,-1-2-12 0,1-2-11 15,2 1-12-15,2-2-10 0,2-3-10 0,-3-1-5 0,2 0-4 0,2-3 0 16,-2-2 1-16,3-2 3 0,-2-3 5 0,2 0 7 0,-2-5 10 15,3-1 11-15,0-3 14 0,-2-1 12 0,1-2 17 0,0-4 14 0,-2-1 17 16,3-2 14-16,-2-1 13 0,0-2 13 0,-2 0 15 0,3-3 16 0,-5 0 16 16,1-1 16-16,0-1 19 0,-3 2 13 0,0-2 12 0,1 2 11 15,-3 0 8-15,-1 1 4 0,0 3 1 0,-1-1-2 0,-2 2-5 0,0 0-9 16,-1 3-11-16,-1 0-13 0,1 3-17 0,0 0-16 0,-2 1-18 16,1 1-16-16,-1 2-14 0,0 0-13 0,2 2-11 0,-2 2-10 0,0 1-9 15,0 1-3-15,0 1-5 0,0 2-7 0,0 2-8 0,0 1-10 16,0 0-12-16,0 1-17 0,1 1-21 0,1 0-23 0,0 1-24 0,-1 1-27 15,3-1-25-15,-2-2-27 0,1 2-25 0,1-1-33 0,-1-1-36 0,2-1-30 16,-2 0-27-16,2-1-52 0,-1-1-64 0,1 0-66 0,0-3-64 16,-2 0-28-16,2-5-6 0,-2 1 10 0</inkml:trace>
  <inkml:trace contextRef="#ctx0" brushRef="#br0" timeOffset="88307.0833">27849 2934 429 0,'0'-15'617'0,"0"1"14"0,0 1-19 16,3-1-37-16,-1 2-91 0,-2 2-120 0,1 0-75 0,1 2-54 0,-2 0-40 15,1 3-34-15,-1-2-31 0,2 2-31 0,0 1-32 0,-2 1-35 16,3 0-32-16,-2 1-32 0,1 2-36 0,1 0-34 0,0 2-43 0,1 0-47 16,-1 2-42-16,3 0-42 0,-1 1-75 0,-2 2-90 0,2-2-67 15,-2 3-56-15,2-1-27 0,-2 2-12 0,3 0 1 0</inkml:trace>
  <inkml:trace contextRef="#ctx0" brushRef="#br0" timeOffset="88928.1395">27978 2968 48 0,'0'2'621'0,"0"-2"20"0,0 0 15 0,0 0 11 0,0 0-81 15,0 0-129-15,0 0-90 0,0 0-69 0,0 0-51 0,0 0-40 0,0 0-30 16,0 0-27-16,4 0-28 0,-4 0-27 0,1 2-24 0,-1-2-23 0,2 3-21 16,0-3-21-16,-2 5-18 0,1-3-12 0,1 1-9 0,-2 1-5 15,1 2-5-15,-1 0-4 0,2 2-4 0,0-1-3 0,-2 0 0 0,1 3-1 16,-1-1-2-16,2-1-4 0,-2 2-2 0,1-1-2 0,-1 0-2 0,2 0 2 16,1-2 0-16,-3 0 1 0,1 1 4 0,-1-4 6 0,3 1 8 15,-1 0 10-15,0-3 9 0,1 0 11 0,0 1 8 0,2-3 7 0,-2 0 7 16,4-3 5-16,-1 1 6 0,0 0 7 0,0-3 5 0,2 0 6 15,3 1 4-15,-3-2 4 0,0-1 4 0,3 0 3 0,-1-1 4 0,-1 0 5 16,-1 1 4-16,3-1 5 0,-1 0 1 0,-2 1 3 0,1 2-4 16,-3-2-6-16,2 2-9 0,-1 0-9 0,-1 2-11 0,-2-1-9 0,0 3-8 15,1 0-8-15,-1-1-7 0,0 2-8 0,-3 2-5 0,2-1-6 0,2 2-4 16,0 0-4-16,-2-1 0 0,2 5 1 0,-2-2 0 0,2 0 3 16,-1 0 2-16,2 2 2 0,-1 0 0 0,0 0 0 0,0-1 0 0,0-1 0 15,2 1 1-15,0 0 2 0,1-2 0 0,-2-1 1 0,2-1 3 16,1 2 1-16,-1-1 2 0,4-3 4 0,-2 0 4 0,0 0 4 0,1-3 5 15,1-1 4-15,1 2 0 0,0-3 3 0,0 0 2 0,0-1 0 0,-1 0 3 16,1-2 4-16,1-1 5 0,-3 1 6 0,3-4 6 0,-3 2 4 16,0-1 6-16,2 0 5 0,-4-1 6 0,4 1 6 0,-4-2 6 0,-1-1 8 15,0 0 7-15,0 3 7 0,-3-3 2 0,-2 2 0 0,0 2-4 16,-1-2-5-16,-2 1-7 0,0 1-5 0,-4 1-9 0,1 1-6 0,-2 2-10 16,-2 0-9-16,-1 3-9 0,-2 1-11 0,1-1-12 0,-5 3-10 15,1 1-9-15,-3 1-5 0,2 3-6 0,-2 3-6 0,0-1-3 16,1 4-4-16,-2 2-4 0,0 3-3 0,4 4-4 0,0-2-3 0,0 5-2 15,-1 3-1-15,2 2-2 0,3 3-2 0,0 2-1 0,1 3-2 0,1 2 0 16,2 2-1-16,0 4-1 0,1 1-2 0,3 2 1 0,-3 2 0 0,4 1 4 16,0 1 4-16,0 1 1 0,0 0 0 0,2 1 0 0,0-1 1 15,-2 0 1-15,0-2 1 0,0-3 2 0,0 1 1 0,-2-6 5 0,0 1 4 16,-2-7 5-16,-1-2 5 0,-2-2 9 0,-2-4 13 0,0-3 15 16,-3-3 12-16,-2-4 13 0,2-1 9 0,-6-6 8 0,1-3 7 0,-2-3 6 15,-1-4 6-15,-1-1 4 0,-1-4 4 0,0-2 3 0,-2-5-1 16,3-1-5-16,-1-1-6 0,2-5-9 0,4 0-8 0,-3-4-7 0,6-1-8 15,1-3-8-15,4 0-12 0,1-3-17 0,6 0-20 0,1-5-23 16,4-1-24-16,6-1-27 0,4-1-27 0,4-5-33 0,4 3-36 0,5-4-44 16,6 0-50-16,3-2-77 0,7 2-90 0,1-2-93 0,7 0-96 0,-1 2-46 15,6 2-18-15,1-1 0 0,-1 3 11 0</inkml:trace>
  <inkml:trace contextRef="#ctx0" brushRef="#br0" timeOffset="89612.1588">29324 2793 169 0,'5'-11'597'0,"-1"0"14"0,1 3 13 16,3 0 14-16,-3-4-95 0,-1 4-146 0,1 1-87 0,-2 0-58 0,2 0-31 15,0 2-14-15,-2-1-10 0,-2 3-7 0,-1-2-10 0,2 2-13 0,-2 2-19 16,0-1-17-16,0 2-20 0,0 0-15 0,-2 0-19 0,-2 3-17 16,-2 0-15-16,-1 0-16 0,1 3-13 0,-4 1-10 0,-1 3-9 0,-1 0-3 15,-2 2-4-15,-1 2-1 0,0-1 1 0,-1 3 2 0,-2 1 2 0,4 2-2 16,-3-2-1-16,2 3 0 0,1-1-5 0,1 3-3 0,4-3-2 0,0 1-2 16,1 0-3-16,3 1-2 0,2-5-2 0,3 4-1 0,0-2-1 15,3 0-2-15,2-3-2 0,3 2-3 0,2-5-3 0,2 2-5 0,2-1-4 16,2-3-1-16,2-1-3 0,0-3-2 0,3-1 0 0,2-2 0 0,-2-2 1 15,3-2 3-15,-1-2 3 0,1-2 0 0,-3-1 6 0,1-3 4 0,-4-1 6 16,2-3 5-16,-5-1 5 0,-2-3 7 0,-1 1 3 0,-2-4 3 16,-3-2 3-16,-3 1 0 0,-2-2 0 0,-4-1 0 0,-1 2-4 0,-2-2-3 15,-3 1-3-15,-1 1-2 0,-5 1-3 0,-1 2-4 0,1 0-5 16,-2 2-9-16,-1 1-10 0,1 4-6 0,-3 2-9 0,2 0-9 0,-1 5-10 0,3 0-12 16,0 3-10-16,1 2-10 0,3 4-11 0,1 1-9 0,1-2-9 15,1 6-8-15,4-1-5 0,0 3-1 0,4-1 1 0,2 2 4 0,3 0 7 16,1 1 8-16,3 1 12 0,3-2 11 0,-1 0 15 0,4 1 13 0,1-2 20 15,2 2 19-15,-1-3 25 0,4-1 22 0,-3-2 27 0,2-1 24 0,-1 0 23 16,-1-1 21-16,0-1 18 0,1-2 18 0,-3-1 15 0,1 0 16 0,-3-1 13 16,2-1 12-16,-1 0 5 0,-2-2 2 0,-1 0-1 0,0 0-6 15,-1 0-8-15,1-1-10 0,-3 3-14 0,0-2-15 0,-1 0-17 0,1 0-19 16,-1 2-18-16,-3-2-19 0,2 3-15 0,-1-2-16 0,2 2-14 0,-2 2-11 16,1-1-9-16,-3 2-9 0,3 0-4 0,0 3-6 0,0 0-1 0,-1 2-1 15,1 1 2-15,0-2 3 0,0 3 3 0,-3 2 1 0,1-2 4 16,2 0 1-16,-4 1 1 0,3 0 1 0,-3 0 1 0,-1-1-1 0,-1 0 2 15,1 0 2-15,-2-2 3 0,0-1 3 0,-2-1 9 0,1 0 10 0,-3-1 13 16,3-3 9-16,-2 2 8 0,-2-4 6 0,2 0 3 0,0 0 4 0,0-2 4 16,-1-1 3-16,3-1-1 0,-2-1 0 0,3-1-1 0,-2 0-4 0,2-1-9 15,2-3-14-15,1 2-19 0,2-3-19 0,3-1-23 0,1 2-21 16,0-3-21-16,4 2-23 0,3-2-22 0,0 0-19 0,3 0-24 0,3 4-23 16,-1-3-26-16,2 3-28 0,1 0-23 0,3 2-24 0,-2 0-20 0,2 2-21 15,-2 2-31-15,2 2-34 0,0 0-53 0,0 1-58 0,0 1-25 0,-2 0-7 16,0 2 1-16</inkml:trace>
  <inkml:trace contextRef="#ctx0" brushRef="#br0" timeOffset="90028.7019">30491 2951 489 0,'2'0'550'0,"0"-1"2"0,-1-1-4 0,-1 0-62 15,-1 0-91-15,-1-1-64 0,0-1-52 0,-2 1-33 0,1-2-22 0,-2 1-18 16,2-1-16-16,-2 1-14 0,-1-1-15 0,-3 1-13 0,2-1-13 0,-1 1-12 16,-2-1-13-16,0 2-11 0,-1-2-14 0,-3 4-9 0,2-2-11 0,-3 0-9 15,0 1-8-15,0 1-10 0,-1 1-9 0,-1 1-6 0,-1 1-5 16,-1 0-5-16,1 1-3 0,1-1-3 0,0 5-3 0,1-2-2 0,-1 3-6 15,2-3 0-15,1 2-3 0,2 2-2 0,2 0-2 0,1 0-2 0,1 2 0 16,0-1-2-16,1 0-2 0,3 1-1 0,1-1-2 0,1 1-7 0,2 0-8 16,2-1-3-16,-1 0-3 0,5 2 1 0,-1-4-1 0,2 1 0 15,1-1-2-15,2-2-3 0,0 0-4 0,3 0-5 0,1-3-4 0,0-1-3 16,3 0-3-16,0-2 3 0,0-4 8 0,1 2 4 0,-2-3 4 0,5 0 2 16,-3-3 3-16,-1-1 2 0,0-1 6 0,2 0 4 0,-2-4 8 0,-1-1 6 15,0-2 8-15,-2 1 5 0,0-4 8 0,-1-1 3 0,1-2 2 16,-3 0 2-16,1-4-1 0,-2 1 3 0,0-2 4 0,0-1 6 0,-4-1 8 15,2 0 11-15,-3-2 12 0,-2 3 13 0,0 0 12 0,-1 1 12 0,-1 3 13 16,-1-1 9-16,0 2 6 0,-1 2 5 0,-1 3 3 0,0 3-3 0,1 2-5 16,-2 2-7-16,1 2-12 0,-1 3-13 0,-1 0-14 0,3 2-13 0,-3 3-14 15,0 4-14-15,1 3-11 0,-2 2-11 0,0 1-6 0,2 6-6 16,-2 0-2-16,2 6-2 0,-3 2 0 0,3 3-1 0,0 1 1 0,0 3-3 16,1 1-2-16,0 3-11 0,2 0-15 0,0 3-18 0,2-1-21 0,0-1-22 15,-1 2-23-15,3-2-24 0,-1 0-22 0,0-1-25 0,3-1-26 16,-3-3-27-16,0 0-26 0,2 0-26 0,0-4-25 0,0 0-20 0,-2-3-20 15,3-2-38-15,-3-3-44 0,0-1-44 0,2-3-44 0,-2-4-22 0,2-1-10 16,0-3 5-16</inkml:trace>
  <inkml:trace contextRef="#ctx0" brushRef="#br0" timeOffset="90594.9111">30625 3038 213 0,'3'-17'552'0,"-2"5"-6"0,-1-1-14 0,2 2-65 0,0-1-90 16,-2 2-57-16,1 0-42 0,-1 1-30 0,0 2-23 0,0-1-21 0,2 0-21 15,-1 4-23-15,-1 0-26 0,2 1-25 0,0 0-24 0,-1 1-19 16,-1 2-19-16,5 0-14 0,-4 0-14 0,1 0-13 0,1 2-10 0,2 1-10 15,-2 0-7-15,2 0-6 0,1 1-2 0,2 1 0 0,0 1 2 0,-2 0 0 16,2 0 0-16,1-1-3 0,-1 2-5 0,1-2-5 0,3 0-6 0,-4 0-6 16,2 0-5-16,0 0-2 0,0-3 4 0,0 1 1 0,-1 0 3 0,-1-2 2 15,0 1 3-15,1-1 2 0,-1-1 6 0,-2-1 3 0,-1-1 4 16,-2 1 7-16,2-2 5 0,-2 0 5 0,-1-2 8 0,0 0 8 0,-2-2 3 16,-2 1 6-16,0-2 6 0,-1 1 4 0,-2 1 2 0,1-1 3 0,-1 1 0 15,-3 0 2-15,-1 0 2 0,-1 1 2 0,0 2 2 0,0-2-2 16,-2 3-2-16,-2 1-3 0,3 1-5 0,0 0-4 0,-5 1-6 0,7 1-4 15,-4 3-3-15,2 0-3 0,0-1-2 0,2 3-1 0,1 1-2 0,0 1-1 16,3-1 0-16,-3 4-1 0,3-2 3 0,4 2 1 0,1-1 2 16,1 1 1-16,3-1 0 0,2 1-4 0,-2 0-6 0,4 2-9 0,1-3-13 15,3 1-15-15,-1 0-17 0,0-3-18 0,3 1-19 0,2 0-19 0,-2-1-20 16,2-2-21-16,2-1-17 0,-1-2-18 0,-1-1-16 0,3 0-7 0,-3-1-3 16,2-2 9-16,-1 0 14 0,0-3 24 0,1 0 29 0,-3-2 31 0,-1-1 35 15,2 0 35-15,-3-3 34 0,1 1 32 0,-3-2 31 0,0-1 32 0,-2 0 31 16,1 0 26-16,-1-1 23 0,1-1 17 0,-4-1 14 0,1 0 5 0,0 0 1 15,0 2-2-15,-3-1-6 0,3-2-5 0,-4 3-6 0,0 1-8 16,1 0-7-16,0 2-11 0,-3 0-13 0,3 1-18 0,-3 1-17 0,1 2-20 16,-1 1-19-16,3 0-18 0,-3 0-15 0,3 3-13 0,-1 1-13 0,-2 0-9 15,7 3-11-15,-5 0-7 0,2 1-7 0,0 3-7 0,1 1-2 0,1-1-2 16,-2 3 3-16,2 1 3 0,-1 2 4 0,1 1 2 0,-2-1 2 16,0 2 1-16,-1 0 0 0,-1 1 0 0,-1 0-1 0,-1-1 1 0,-1 0 0 15,-1-2 3-15,-1 1 3 0,-1-1 6 0,-1-3 10 0,-1 2 12 0,-2-4 17 16,1 0 15-16,-2-1 18 0,0-2 15 0,0-2 15 0,0 0 16 15,0-3 15-15,-3 0 14 0,5-2 10 0,-1-1 11 0,1-1 8 0,-1-1 1 16,2-2-3-16,1-1-9 0,1-1-12 0,2 0-13 0,1-2-16 0,3 0-13 16,-2-1-14-16,4-2-15 0,4 0-14 0,-1 0-16 0,4-1-15 0,3-2-22 15,0 1-25-15,3-1-30 0,4-1-33 0,-1 2-34 0,6-2-33 0,0 2-35 16,1-3-35-16,2 2-44 0,0 3-49 0,1-1-85 0,2 3-103 0,-3-1-99 16,0 4-96-16,0 2-43 0,0-1-13 0,-5 3 8 0,2 2 17 0</inkml:trace>
  <inkml:trace contextRef="#ctx0" brushRef="#br0" timeOffset="110127.3097">23998 4197 474 0,'-1'-8'472'0,"-4"1"-86"16,4 0-125-16,-1 0-71 0,1-1-44 0,-3 2-22 0,3 1-11 0,-1-3-4 15,-1 1-1-15,1 1-4 0,1-2-5 0,-1 2-8 0,1-1-8 16,-3 0-5-16,4 2-4 0,-1-2-3 0,-4 2-2 0,4-2-1 0,-1 2 2 16,1-1-1-16,-3 0-2 0,3 0-2 0,-1 1-3 0,-1 0-2 15,0 1-3-15,-1 0-3 0,1-1-2 0,-1 0-4 0,-1 0-3 0,2 1-3 16,-2-2-1-16,2 2-5 0,-2-1-4 0,0 3-3 0,-1-4-2 15,0 3-2-15,-1 0-2 0,1-2-3 0,0 2-3 0,-2 0-4 0,2 0-3 16,-2 0-1-16,0 1-2 0,-1 1-1 0,-1-2-2 0,0 3 0 16,-1-1-1-16,0 1-1 0,2 0 1 0,-5 0-1 0,2 1-1 0,-3 1 1 15,2 0 0-15,-3 2 2 0,0-1 0 0,1 3 2 0,-1 0 0 0,-1 0-1 16,-1 1 0-16,-3 2-1 0,3 2 1 0,-2-1-2 0,-2 1-1 16,0 1-1-16,0 3-2 0,1-2 0 0,-2 4-2 0,-1-1-2 0,1 4 0 15,0-1-3-15,0 1-1 0,1 2 0 0,1 1 2 0,-3 1 3 16,2 1 1-16,2 1 3 0,0 1 3 0,2 1 0 0,0-1 1 0,1 3 3 15,0-1 1-15,2 0 2 0,1 0 3 0,1 3 1 0,0-3 2 16,3 0-1-16,0 2-2 0,0-3-1 0,1 2 0 0,5-1-2 16,-3-3-1-16,4 2-1 0,0 0 0 0,-1-3-1 0,3 2 1 0,-1-3 0 15,2 0 0-15,2 0 0 0,-1 0 1 0,4-3 0 0,-1 2-1 16,0-4 1-16,3 1-1 0,-1-1 1 0,5 0-1 0,-1-2-1 0,-1 0 1 16,2-1 0-16,0 1 0 0,3-2-1 0,-3-2 0 0,2 1-1 15,4-1 0-15,-1-1 0 0,-2-1 0 0,5 2 1 0,-3-2 1 16,3-2 0-16,-3 0 0 0,5-2 1 0,-1 2 1 0,-1-3 0 0,2 2 1 15,1-2 2-15,-1-2 0 0,0-1 2 0,1 2-1 0,2-3 2 16,-1 1 0-16,0-3-2 0,1 0 0 0,-1 0-2 0,2-3 0 0,0-1-2 16,-2-1-2-16,2 1-2 0,-1-3 0 0,-1-1-2 0,0 1 0 15,1-3-2-15,-2 0 0 0,0-2-1 0,0 2 1 0,0-2-1 0,-1-3 1 16,-2 1 1-16,0-2 4 0,-2 0 2 0,1-1 3 0,-1-1 3 0,-1-2 2 16,-1 0 1-16,-2 1 1 0,-2-2 2 0,3 1 4 0,-2-2 2 15,-2 0 2-15,0-2 2 0,0 2 0 0,-2-1 0 0,-1-1-1 16,1 1-2-16,-1 1-2 0,-2-2-2 0,-1 2-3 0,2-3-1 15,-3 3-2-15,2-1-3 0,-1-1-5 0,-3 2-4 0,2-2-4 0,-1 0-4 16,0 1-3-16,-1 0-2 0,-1 0-2 0,2-1 2 0,-2 1 0 16,0-1 1-16,0 2 1 0,-2-1 0 0,2 0 3 0,-1 1 1 0,-1 0 1 15,0 1 2-15,-1 0 1 0,2 0 3 0,-3 0 1 0,3 3 2 0,-3-1 1 16,0-1 0-16,-1 3-2 0,1 1-1 0,-1-1-2 0,-2 0 0 16,2 1-2-16,1 1 0 0,-4 0 1 0,2 1-2 0,-1-1 0 0,1 2-1 15,-1 0-1-15,2 1 2 0,-2 2-2 0,1-2 0 0,-1 0 0 0,2 1 0 16,-4 2 0-16,4 0 0 0,-1 1-2 0,0 1 1 0,1 0-2 15,-3-1 0-15,2 1-2 0,-1 2-1 0,1-2 0 0,-2 2-3 0,4 2-3 16,-4-3-1-16,1 3-1 0,-2-2 0 0,1 2-2 0,0 0 0 0,-2 2 1 16,0-1-1-16,-2-1 0 0,3 3 1 0,-5-1 2 0,1 1 1 15,-3 0 1-15,2 1 1 0,-2 0 2 0,0 1 2 0,-1 0-1 0,-2 1 0 16,3 1 2-16,1 1-1 0,-3-2 1 0,1 3 1 0,1-3-1 16,-1 2 1-16,0 2-2 0,-1-2 1 0,1 2-1 0,0-2 0 15,0 2 1-15,1 0-1 0,-1 1-1 0,3-1 1 0,-4 1-2 0,2 1 0 16,1-2 0-16,0 3 0 0,-2 0-1 0,3 0 0 0,-2 0-1 0,2 3 0 15,-2-1-1-15,2-1-2 0,0 3 0 0,-1 0-1 0,1 1 1 16,1 0-1-16,-1 1 0 0,3 2-2 0,-2 0-1 0,1 2 1 0,1 0 3 16,-2 1 2-16,4 2 2 0,-3 0 2 0,2 2 2 0,0-1 3 0,0 2 1 15,0 3 3-15,2-3 2 0,-2 1 0 0,-1 2 3 0,3 0 2 16,0 1 1-16,0-1-1 0,1 1-1 0,0 0-3 0,1-1 0 0,1 0-2 16,0 1 0-16,-1 1-2 0,5-2-1 0,-3-1-1 0,3 0 1 15,-1 0-2-15,2 0 1 0,0-2-1 0,0 0 0 0,2 0-2 16,-1-3 1-16,3 2 0 0,-3-1-1 0,3-1 0 0,0-1 0 0,1-1 0 15,-2-1-1-15,2 0 0 0,1-1-2 0,1 0 0 0,0-2 1 16,1 0-1-16,2 0 0 0,-1-2 0 0,0 0 1 0,3-2 0 16,2 0 0-16,-1 0 1 0,2-1-1 0,1-2 0 0,1 0 2 0,-1 0-1 15,6 0 1-15,-1-3-2 0,2 0 0 0,-2-2-3 0,4 0-2 16,2 0-2-16,-2-3-3 0,4-1-3 0,-2-1-3 0,3-1-3 16,0-1-2-16,-2-1-2 0,2-1-3 0,0-1-1 0,-2-2 2 0,2 2-1 15,0-3 3-15,-4-1 2 0,1-1 4 0,0 1 3 0,-2-1 5 0,2-2 6 16,-3 0 6-16,-3-1 9 0,1 0 8 0,-1-1 7 0,-3 1 10 15,-1-4 10-15,1 2 7 0,-2-3 7 0,0 0 8 0,-2-2 6 16,-3-2 4-16,1 0 4 0,-2-1 1 0,-2-1 1 0,1-3 0 0,-3 0-6 16,-1-2-5-16,2 0-7 0,-4-2-7 0,0-1-7 0,-1 1-8 15,-1-4-9-15,-1 2-7 0,-1-2-9 0,-1 0-7 0,-3 1-6 0,4-2-6 16,-4 2-3-16,0-1-1 0,0 2-6 0,0-1-6 0,-2 3-10 0,0-4-8 16,1 5-14-16,0-2-14 0,-3 2-19 0,2 2-17 0,1-2-23 15,-2 3-26-15,-3-1-30 0,3 5-37 0,0-3-78 0,0 4-101 0,-1 1-92 16,-1 0-88-16,0 3-40 0,1 2-22 0,0 0-3 0</inkml:trace>
  <inkml:trace contextRef="#ctx0" brushRef="#br0" timeOffset="113693.7821">24710 5295 10 0,'-2'-2'508'16,"2"0"-29"-16,-1 2-47 0,1-3-59 0,-2 3-64 0,0-2-42 15,2 2-32-15,0-2-20 0,0 2-16 0,-1-1-12 0,1-1-12 0,-2 2-11 16,2-2-12-16,0 1-11 0,0 1-13 0,0 0-10 0,0 0-11 15,0 0-11-15,0 0-12 0,0 0-8 0,0 0-11 0,0 0-9 16,0 0-8-16,0 0-7 0,0 0-10 0,0 0-5 0,0 0-5 0,0 0-6 16,0 0-3-16,0 0-3 0,0 0-3 0,0 0-1 0,0 0-3 15,0 0-1-15,0 0-2 0,0 0-1 0,0 0-3 0,0 0-1 0,0 0-3 16,0 1-3-16,0 1-3 0,0 1-2 0,0-1 0 0,0 0-1 16,0 1 0-16,0-1 0 0,0 1 0 0,0 1 0 0,0 1 1 0,2 2 0 15,-2-2 2-15,1 4 2 0,-1-1 2 0,0 1 3 0,0-1 1 16,0 4 1-16,0 0 2 0,0 0-1 0,0-1 3 0,-1 2 1 15,-1 2 2-15,2 0 1 0,-1 1 3 0,1-1 1 0,-2 1 1 0,-1 0 2 16,3 1 2-16,-1 0 1 0,1-1 3 0,-2 1 1 0,1-2 4 16,-1 2-1-16,0-2 0 0,2 1-2 0,0 0-4 0,0 0-2 0,0-2-3 15,0-2-2-15,0 2-2 0,0-2-1 0,0-1-4 0,2-2-1 16,0 3 0-16,-1-5 0 0,1-1 0 0,-2-1-1 0,0 2 1 0,1-3 2 16,-1-1 5-16,0 0 3 0,0-2 5 0,0 3 6 0,0-4 7 15,0 0 2-15,0 0 3 0,3-2-3 0,-1 0-2 0,-2 0-3 16,1-3-3-16,2-1-4 0,-1-2-5 0,0 0-4 0,-1-3-5 0,2-1-9 15,1-1-11-15,-3-4-11 0,3 1-9 0,-1-4-6 0,1 1-3 0,-1-4 0 16,0 2 1-16,1-3 2 0,-1 0 3 0,-1 0 4 0,1 0 3 16,-2 1 5-16,1 0 4 0,0 1 7 0,-1 2 7 0,1-1 7 15,-1 1 6-15,-1 3 5 0,3 0 3 0,-3 2 3 0,0 0 3 0,0 2 2 16,0 1-1-16,0 2 0 0,0 0 0 0,0 0-3 0,-3 3-1 16,3 1-4-16,0 1-5 0,0 2-6 0,0 0-6 0,0-1-7 15,-1 3-7-15,1 1-5 0,0 0-3 0,-2 0-3 0,2 3-2 0,-1 2-1 16,-3-2-1-16,3 5-1 0,-1 0 1 0,-1 4 1 0,0-2 3 15,-2 4 4-15,2 1 3 0,-3 1 4 0,3 1 6 0,-2 1 3 16,1 1 4-16,0 2 4 0,0-1 1 0,0 0 3 0,-1 2 2 0,1 0 1 16,-1 1 2-16,1-3 1 0,1 2 3 0,2-1 2 0,-3-1 2 0,1 2 0 15,2-3 3-15,-3 0-3 0,2 0-2 0,0-2-2 0,0-3-2 16,2 3-2-16,-1-4-2 0,-1-1-3 0,2 0-1 0,0-2-1 16,0-2-3-16,0 1 0 0,0-3 1 0,0 0 0 0,0-1 3 15,0-1 3-15,2-1 4 0,-1-1 1 0,-1-1 3 0,0-1 0 0,2-1-1 16,0-1 0-16,0-3-1 0,0 1-1 0,0-2-2 0,1-1-1 15,0-4 0-15,0 1-3 0,0-3-5 0,1-1-5 0,1-1-6 0,-1-2-4 16,1-2-5-16,-1-3 1 0,0 2 0 0,0-3 4 0,0 1 2 0,1-2 2 16,-4 0 1-16,2-1 2 0,2 1 2 0,-2 1 3 0,-2-2 2 15,3 3 4-15,-3 0 5 0,3 3 5 0,-4-1 6 0,1 1 2 16,1 3 2-16,-2 1 2 0,1 2 1 0,-1 1-1 0,0 1 0 0,0 3-2 16,0 0-3-16,0 1-5 0,0 2-5 0,0 2-8 0,0-2-3 15,0 4-6-15,0 1-4 0,0 0-5 0,0 0-2 0,0 3-4 16,0 1-4-16,-1 1 0 0,1 4-2 0,-2-1 1 0,1 4-1 0,-3 0 3 15,3 3 3-15,-3 1 4 0,3 2 6 0,-2-1 4 0,-2 5 3 16,2-1 3-16,2-1 2 0,-3 4 3 0,1-2 3 0,1 2 1 0,-1 0 4 16,2 0 1-16,-1 0 2 0,0 0 2 0,-1-1 3 0,3 2 0 15,-1-2 0-15,1 1-1 0,-2-3 1 0,-1 1-3 0,3-2-1 0,0 0 0 16,0 0-1-16,0-2 0 0,0-1-1 0,0 0-1 0,0-2-2 16,3 0 1-16,-1-2 0 0,-2-1-2 0,1 1 1 0,-1-4-1 0,2 0 1 15,-1-2-1-15,-1 1 2 0,2-3 1 0,0 0 2 0,-2-2 1 16,1-1 3-16,-1 0 3 0,2 1 1 0,-1-3-1 0,1-3-3 15,0 1-2-15,-1 0-1 0,3-1-2 0,-3-2 0 0,2-2-2 16,2-1-2-16,-2-2-3 0,2-1-5 0,-4-1-5 0,3-3-6 0,-1-1-5 16,0-2-5-16,0 1-1 0,0-4 1 0,2 1-4 0,-4-3 0 15,1 0-2-15,-1-2-1 0,3 0 1 0,-3 0 1 0,1-1 5 0,0-1 2 16,-1 1 5-16,2 1 5 0,-3 1 5 0,2 2 7 0,0-2 6 16,-1 4 8-16,-1 1 6 0,0 0 9 0,0 2 4 0,0 2 7 0,0 4 0 15,0-1 0-15,-1 2 0 0,-1 2-1 0,2 1-4 0,0 0-5 16,-2 2-8-16,2 3-8 0,0-1-9 0,0 0-6 0,0 3-7 15,0 0-6-15,0 3-4 0,-1 1-4 0,-1 2-6 0,2 1-1 0,-1 5 0 16,-1 0-1-16,0 2 4 0,1 3 5 0,-3 1 5 0,3 1 6 16,-1 5 4-16,1 0 4 0,1 1 3 0,-2 4 3 0,-1 0 4 0,3 0 2 15,0 2 1-15,0 1 3 0,0 1 1 0,0 1-1 0,0 0 0 0,0 0-2 16,0 1 0-16,0 1-1 0,0-3 0 0,0 0 1 0,0-1-2 16,0 1-3-16,0-3 0 0,-1-2-2 0,-1 0 1 0,2-1-1 15,0-4 2-15,0 0 0 0,0-2-1 0,0-1 2 0,0-1 0 0,0-3-2 16,0 0 1-16,0-4-1 0,0 1-1 0,0-3-2 0,0 0-1 15,0-2-3-15,0-1-2 0,2-2-4 0,-1 0-1 0,-1-3-1 16,3 1-9-16,-3-3-13 0,2 0-19 0,-2-3-23 0,1-1-20 0,2-2-21 16,-1-1-20-16,1-4-23 0,1-1-32 0,-1-4-39 0,2 0-58 15,-1-4-65-15,1-3-66 0,-1-2-63 0,0-2-35 0,1-2-21 0</inkml:trace>
  <inkml:trace contextRef="#ctx0" brushRef="#br0" timeOffset="114126.9251">24813 5232 48 0,'0'-16'424'0,"0"1"-46"0,0 0-63 0,0 2-48 15,0 2-43-15,-2-1-22 0,2 0-13 0,0 3-8 0,0 1-4 0,0 0-5 16,0 1-4-16,-1-1-9 0,1 2-8 0,-2 2-9 0,2 1-11 16,-2-2-9-16,2 3-13 0,-1-1-11 0,-1 3-11 0,2-2-13 0,0 2-11 15,0 0-13-15,-1 0-10 0,-1 2-11 0,0-2-10 0,-1 4-8 16,0-1-5-16,0 3-6 0,-5 1-4 0,2 1-2 0,-1 0-2 0,-1 5-1 15,-2-1 0-15,0 2 1 0,-1 2 3 0,-2 0-1 0,0 2 1 16,1 0 0-16,-2 2 0 0,0-2 0 0,1 2-1 0,-2 0-1 16,1 0 1-16,2-1-1 0,-4 0-1 0,5 0 1 0,-3-1 2 0,3 0 0 15,-1-3 2-15,3-1 2 0,-1 1 2 0,2-5 3 0,-1 0 4 0,5-1 4 16,-1-1 6-16,1-2 7 0,1 1 7 0,2-4 6 0,-3 2 9 16,4-3 3-16,0-2 0 0,0 0 1 0,2-2-2 0,1-1 0 0,0-2-2 15,2-2-2-15,2-3-3 0,3 0-4 0,-2-1-5 0,4-4-8 16,2-1-5-16,0 0-10 0,2-4-8 0,-2 0-4 0,5 0-2 15,-3-2 1-15,1 1-2 0,0 1 2 0,-1-1 0 0,2 1 0 16,-4 3 3-16,0 0 4 0,-1 0 4 0,-3 4 3 0,0-1 4 0,-2 3 1 16,-1 1 1-16,-1 1-1 0,2 4-4 0,-5-2-4 0,2 4-5 15,-4 0-5-15,3 1-1 0,-1 2-3 0,0 2-3 0,0 1-4 0,0 2-5 16,2 2-2-16,-2 3-4 0,2-1 2 0,0 2-1 0,1 2 3 0,0 2 3 16,2 0 3-16,0 1 5 0,2 2-3 0,-1 0-9 0,0 2-18 15,3-1-21-15,2 0-31 0,-2 1-34 0,6-3-49 0,-2 3-52 16,2-2-112-16,-1 0-144 0,1-1-79 0,1-3-51 0,-1 1-25 15,1-2-13-15</inkml:trace>
  <inkml:trace contextRef="#ctx0" brushRef="#br0" timeOffset="114493.7159">24720 5313 513 0,'0'-3'535'0,"-2"1"-4"16,2 2-84-16,0 0-126 0,0 0-96 0,-2 2-83 0,2 3-61 15,-1-2-49-15,1 5-56 0,0 2-54 0,0 3-93 0,-2-1-114 16,0 5-93-16,2 0-82 0,-3 3-41 0,2 3-18 0</inkml:trace>
  <inkml:trace contextRef="#ctx0" brushRef="#br0" timeOffset="153458.3934">13672 7977 264 0,'-3'-5'520'16,"0"1"6"-16,1 1-83 0,1-2-128 0,-1 2-81 0,1 0-56 0,1 0-36 15,-2 2-24-15,0-1-16 0,2 1-9 0,0-1-11 0,0 2-10 16,0 0-10-16,0 0-9 0,0 0-14 0,0 0-12 0,0 0-11 16,0 0-13-16,0 0-9 0,0 0-7 0,0 0-5 0,0 0-3 0,0 0-3 15,0 0 0-15,2 0 2 0,0 2 0 0,-1-2 3 0,2 1 2 16,-1 1 4-16,0-1 3 0,1 2 2 0,0 0 2 0,1 0 4 0,1 2 2 15,-2-2 2-15,2 3 3 0,2-2 2 0,-1 1 0 0,1 3 2 16,2 0 0-16,0 0 2 0,0 3-1 0,1-1 0 0,1 2-1 0,3-1 1 16,-3 3 2-16,3 2-3 0,2 0-5 0,0 3-10 0,0-2-11 15,1 6-19-15,1 0-21 0,2 1-33 0,-1 4-36 0,-1 1-62 16,2 0-74-16,0 4-87 0,0-2-91 0,-1 4-55 0,-2-2-36 0,0 2-14 16</inkml:trace>
  <inkml:trace contextRef="#ctx0" brushRef="#br0" timeOffset="155491.885">14497 6624 130 0,'-4'-8'142'0,"1"2"-13"0,-4-3-6 0,2 3-6 0,0-1-1 16,-1 1-3-16,0-2 0 0,1 0-3 0,-1 1-3 0,-1-1-4 15,3 3-4-15,-5-3-4 0,2-1-7 0,2 2-5 0,-1 0-8 0,-1-1-6 16,0 1-8-16,0-2-10 0,-1 2-3 0,0-1-4 0,1 0-4 0,0 0-3 16,-1 1-2-16,0-1-5 0,-1 1-1 0,1-1-5 0,0-1-1 15,-1 1-4-15,1 1-2 0,-2 0-1 0,2-1-2 0,-1 1 0 16,1-1-2-16,-2 2-2 0,0-1-3 0,0-1-6 0,2 3-3 0,-3-4-2 15,0 4 0-15,1-3-3 0,-2 4-1 0,1-2-1 0,-2-1-1 16,-1 2-1-16,3-1 0 0,-3 1-2 0,-1 0 0 0,1 0-1 16,1 0 2-16,-4 0 1 0,4 1 2 0,-4-1 1 0,1 2 1 0,1-1 3 15,-1 1 1-15,0-2 4 0,2 3 3 0,-4-3 1 0,2 2 2 16,1 0 1-16,-1 0 2 0,0 0 1 0,0 0 2 0,0 0 1 0,0 0 0 16,1 2-1-16,-2-1 0 0,2-1-1 0,-2 3-2 0,1-1-1 15,2 0-2-15,-2 1-1 0,2 0-3 0,0 0 0 0,-2 0-1 16,3 1-4-16,0 0 0 0,-1 2-1 0,-2-3-2 0,2 3 1 15,1 0-2-15,-4 2 1 0,4-1-1 0,-2-1-1 0,0 2 0 0,0 1 1 16,0-2-1-16,-2 2-1 0,1 1 1 0,1 0 1 0,-2 0 0 16,0 1 0-16,-1-1 2 0,1 2-1 0,0 0 3 0,-2 0 1 0,2 0 2 15,-4 1 2-15,4-1 2 0,-4 1 1 0,4 0 0 0,-2 2 2 0,-1-1 0 16,2-1 1-16,-1 0 0 0,1 0 0 0,0-1-1 0,0 1 0 16,2-1-1-16,-1 1-2 0,4 0-1 0,-2 0-2 0,0-3-2 15,3 3-1-15,-1-1 0 0,2-1-2 0,-3 0-1 0,4 1-1 16,-1 2 1-16,0-3-2 0,0 2 2 0,0 0 0 0,0 1 3 0,1-1 2 15,-4 2 3-15,3-1 1 0,0 2 2 0,-3 0 2 0,1 1 1 0,1 1 4 16,-1 0 1-16,-3 2 2 0,3-3 2 0,0 5 2 0,-2-3 0 16,2 4 0-16,-1-3 0 0,0 2-2 0,0 0-1 0,1 1 0 15,-3-3 1-15,5 3 2 0,-3 0 1 0,3-1 0 0,0 0 2 0,-2 3-1 16,4-3 2-16,-1 2 0 0,-1-1 1 0,2-1 0 0,1 2 1 0,-1 0 1 16,1-2-1-16,-1 1-1 0,1 1-2 0,1-2 0 0,0 3-4 15,1-3-1-15,0 2-2 0,-2-1-1 0,2 0-2 0,1-2-2 16,0 2-2-16,0 1 0 0,0 0-1 0,-1-1-1 0,0-2 0 0,1 5 1 15,0-4 0-15,2 2 1 0,-2-1 0 0,-1 4 1 0,3-2 0 16,-2-1-1-16,2 4-2 0,-2-1-2 0,2 0 2 0,-2 2 0 16,-1-1 1-16,3 1 1 0,-2-1 0 0,2 2 0 0,-2-1 1 0,2 1 0 15,1 1-1-15,-1-3 0 0,0 4 0 0,0-3 3 0,2 1 1 16,-1 0 3-16,2 0 0 0,-1-1-1 0,1 0-1 0,0 1 0 0,0 0 0 16,0 0-1-16,1-1 0 0,-1 3-2 0,2-1-2 0,-1-2 0 15,2 3-1-15,0-1-1 0,0 2 0 0,-1-1-1 0,1 0-3 0,1 0 1 16,0-1-3-16,0 0-3 0,0 3-1 0,1-3-2 0,1 0-1 15,-1 2-2-15,0-2 0 0,1 1-2 0,-1 1-1 0,3-2-1 16,-2 4-1-16,2-4 0 0,0 4 2 0,1-2 2 0,-1 2 3 16,0-1 1-16,3 1 3 0,-3 0 5 0,3-1 2 0,0 2 3 0,0-1 3 15,1 0 1-15,1 1 4 0,-1 0 3 0,2 0 2 0,-1 1 0 0,0 0 2 16,2 0-2-16,-1 0 1 0,2-1-1 0,1 2 0 0,-2 0-3 16,0 0-1-16,3 0-1 0,-1-2-2 0,-1 3 0 0,3-2-2 15,-3 2-1-15,4-2-4 0,-1 0-3 0,2 1-1 0,-1 0-3 0,2-2-2 16,-1 4-2-16,1-1 1 0,0-2 1 0,3 2 1 0,-4 1 1 15,5-2 1-15,-3 0 2 0,4 4 0 0,-2-3 2 0,2 3 2 0,-1-3 1 16,-1 4 2-16,3-3 1 0,-1 3 1 0,0-2 0 0,1 2 0 16,-1 0-3-16,2-1-4 0,-3-1-1 0,1 0-3 0,-1 0-3 0,-1-1-2 15,2 0-3-15,-2-1-1 0,0-2-2 0,1 1-2 0,-2-4-2 0,3 2-2 16,-4-3-1-16,4 1 2 0,-2-3 0 0,0-1 2 0,1 0 2 16,1-2 1-16,0-1 2 0,-1 2 1 0,1-4 2 0,2 0 0 15,-1-1 3-15,1 1 2 0,-1-3 2 0,2 1 1 0,0 1 3 0,-2-2 0 16,2-1 2-16,2-1 0 0,-2 3-2 0,0-3 2 0,2 0-1 15,-1-1 1-15,-1 1 0 0,2 0 0 0,1-3 0 0,-3 1 0 16,4-1 1-16,-1 3-1 0,-2-2-1 0,1-1-2 0,0 0-2 0,-1-2 0 16,1 1-2-16,0-3-1 0,-1 2 0 0,1-1-2 0,-2 0 0 15,0-2-1-15,0 0-2 0,0-3 0 0,0 1-2 0,-1-1-2 0,-1-2-2 16,0 1-1-16,1-2 0 0,-2-1 1 0,1 0 0 0,-1-2-1 16,1-2 1-16,-1 0-1 0,-3-1 0 0,5-2 0 0,-4 1-1 0,2-2 2 15,-1-1 1-15,1 1 1 0,0-3 0 0,-3 0 2 0,1-2-1 16,1 0-1-16,-3 2 0 0,2-4 0 0,-4 3 0 0,3-2-1 0,-2-1 2 15,0 3-1-15,-3-2 0 0,1 0-1 0,-1-1 0 0,-1 2 1 16,-1 1 1-16,-1-2 2 0,1-1 1 0,-2 1 1 0,0 2 1 16,-2-2 2-16,1 0 1 0,-1 1 1 0,-2 0 2 0,3-1 2 0,-2 1 0 15,-2-2 0-15,1 2 2 0,-1 1 1 0,2-2-1 0,-2-1 1 16,-2 1-1-16,3-1 1 0,-1 0 0 0,-1-1 0 0,0-1-1 0,-1 0 0 16,0 0-1-16,0-1-1 0,2-1 0 0,-4 2 1 0,0-5-2 15,1 3 1-15,0-1 1 0,0-2-2 0,-2 0 0 0,-1-1-2 0,1 2-1 16,0-1 1-16,-1-2-1 0,1 1 0 0,-2 0 0 0,-1-2 1 15,1-1-2-15,0 2 0 0,-1 0 0 0,1-2-2 0,-3 0-1 0,2 0-2 16,0-1 1-16,-2 2 0 0,0-2 0 0,0 0 0 0,-2 1 0 16,0-2-2-16,2 1 1 0,-3 0-2 0,1-2 0 0,-1-2 0 0,2 4-2 15,-3-4 0-15,1 0 2 0,2 3 1 0,-3-3-2 0,0 2 0 16,1-1 1-16,-2-2 2 0,2 1-1 0,-2 0 1 0,2 1-1 16,-2 1 2-16,-1-1 2 0,3-1 2 0,-2 3 2 0,0-3 1 0,0 2 0 15,1-2 3-15,-4 0 1 0,3 3 0 0,-3-3-1 0,2 2-1 16,-1-1 0-16,-2-2-2 0,1 4 2 0,0-2-1 0,-3-3-2 0,3 3-2 15,-3-4-1-15,0 2-1 0,0-1-4 0,1 0 0 0,-2-2-2 16,-1 0-3-16,-1-2-2 0,1 0-5 0,1-2-5 0,-4 2-2 0,3-3-1 16,-2-2-2-16,0 2-1 0,0-3-2 0,-2-1 1 0,0 0-1 15,1-1-1-15,-1-1 0 0,0 1-1 0,1-2-1 0,-3-2-4 0,5 1-2 16,-4-2 1-16,1-2-4 0,0 1-3 0,0-2-6 0,0 0-7 16,0 0-8-16,-1 0-8 0,0-1-14 0,0 3-14 0,-1-3-19 0,1 0-21 15,-2 1-14-15,1 2-13 0,0-1-21 0,-1 4-27 0,-2-3-44 16,0 2-54-16,-1 2-46 0,-2-1-43 0</inkml:trace>
  <inkml:trace contextRef="#ctx0" brushRef="#br0" timeOffset="160556.8443">13165 7857 126 0,'-2'1'302'0,"0"1"-61"0,1-2-67 16,-2 1-40-16,3 1-30 0,0-2-14 0,0 0-6 0,0 0 2 16,0 0 6-16,0 0 5 0,0 0 5 0,0 0 3 0,0 0 0 0,0 0 2 15,0 0 0-15,0 0-2 0,-1-2-3 0,1 1-3 0,-2 1-3 16,0-2-4-16,2 1-2 0,-1 1-2 0,-1-1-4 0,2 1-5 15,-2-3-5-15,2 3-6 0,-1-4-7 0,-1 3-5 0,1-1-7 0,-1-1-4 16,2 0-3-16,-2-1-4 0,2 1-1 0,-3 1-2 0,2-1-1 16,-1 2-4-16,0-2-2 0,-2 0-2 0,2 0-1 0,1 0-3 0,-1 0-1 15,-1-1-2-15,3 2 0 0,-2-1-1 0,1 0-2 0,-1 1-2 16,-1-1 0-16,3 3-3 0,-2-2-2 0,1-1-1 0,-1 1 0 0,1 0-3 16,-1 1 0-16,0-2-2 0,2 2 1 0,-4-2-2 0,2 3-2 15,2-4-1-15,-1 4 0 0,-1-1-2 0,1-1 1 0,-1 2 1 16,2-2-1-16,-2 2-1 0,2-1 1 0,-1-1 0 0,-1 2 0 0,2-1-3 15,-1 0-2-15,-1 1-6 0,2-3-8 0,0 3-11 0,-2 0-10 16,2 0-10-16,-1 0-11 0,-1 0-13 0,0 0-12 0,1 0-14 0,-1 0-16 16,-2 0-22-16,2 0-24 0,2 0-36 0,0 0-44 0,-1-3-77 15,-1 1-93-15,-1-1-54 0,1 2-35 0,-2-4-13 0</inkml:trace>
  <inkml:trace contextRef="#ctx0" brushRef="#br0" timeOffset="161557.6721">12948 7454 129 0,'-3'-1'497'0,"3"1"0"0,-1-1-5 15,1 1-107-15,0 0-159 0,0 0-87 0,0 0-50 0,0 0-30 16,0 0-20-16,-2 0-8 0,2 1-7 0,-2-1-3 0,2 1-7 15,-1 1-6-15,-1-2-9 0,1 2-7 0,-1-2-7 0,0 3-3 0,-1 0-1 16,0-1 1-16,-2 3 4 0,-1-1 4 0,1 2 5 0,-1-1 7 16,0 1 5-16,-1 0 4 0,-2 2 5 0,-1-1 3 0,-1 1 3 0,0-1 1 15,0 1 3-15,0 1 1 0,-3-1 1 0,1-1 1 0,-1 0 2 16,0-1-1-16,-2 2 2 0,0-1 0 0,0-2 2 0,0 1 3 16,-1-2 5-16,1 1 4 0,-1-2 7 0,-2 0 5 0,3-1 6 0,-3-2 4 15,2 0 4-15,0 0 3 0,-1-2 6 0,1-4 4 0,0 2 2 16,0-1 3-16,0-1 5 0,0-4-1 0,-1 0-1 0,4 0-6 0,-2-3-4 15,2-1-7-15,-2 0-6 0,3-2-7 0,0-2-5 0,1-4-6 16,-2 2-8-16,5-6-6 0,-1 1-6 0,2-2-12 0,-1-3-13 16,1-2-12-16,1-2-9 0,1-2-9 0,0-2-6 0,3-1-7 0,-2 0-5 15,3-4-4-15,-1-1-5 0,0 1-1 0,1-2 2 0,-1-2 1 16,2 2 4-16,-4-1 4 0,4-1 6 0,-1 2 7 0,0 0 7 0,-1 1 4 16,2 0 5-16,-3 2 4 0,3 0 4 0,-2 1 4 0,-1 2 5 15,1 0-1-15,1 1-3 0,-1 3 0 0,-1-1-4 0,1 2 1 0,-2 1-2 16,3 2 0-16,-1 1-2 0,0 1 1 0,0 2 0 0,1 1 1 15,0 2-1-15,-1 3 2 0,1-2-1 0,0 6 2 0,0-2 0 0,1 3 2 16,-1 2 0-16,2 1 1 0,-1 0 1 0,-1 4 1 0,2-1-2 16,-2 3 0-16,2 1-1 0,0-1-2 0,0 3-2 0,0 0-3 15,0 1 0-15,0 0-5 0,0 1-3 0,0 0-3 0,0 2-4 0,0 0-4 16,0 0-2-16,0 0-1 0,0 0 0 0,-1 2 1 0,-1-2 1 16,2 3 1-16,-2-1 1 0,-1 1 4 0,0 0 2 0,1 1 2 0,-1-1 4 15,-1 2 3-15,2 1 3 0,-2-1 3 0,0 2 2 0,-1 0 2 16,1 0 0-16,-1 0 0 0,-1 1 0 0,0 0-1 0,-1 1 0 15,2 0 0-15,-1 1-1 0,-2 0 0 0,2 0 0 0,-1 1-1 0,-1-1-1 16,-1 2 1-16,1 2 0 0,0-1 0 0,0 1-1 0,-3 1 0 16,3 0 0-16,-1 0-1 0,-2 1 1 0,3 3 0 0,-3-3-1 0,0 3 2 15,1-1-1-15,2 0-1 0,-4 1 1 0,4 0-1 0,0-2 1 16,0 2 0-16,-1-1-1 0,1-2 1 0,1-1 1 0,2 0-1 0,-2-3 1 16,4 2 1-16,-1-4 1 0,1 1 2 0,0-2 3 0,1-2 3 15,-1-1 5-15,3-1 6 0,-1-2 7 0,-1 2 11 0,2-5 13 16,0 4 7-16,0-4 5 0,0 0 2 0,2-4 3 0,-1 1-1 0,1-1-1 15,1-4-1-15,0 0-2 0,2-3-3 0,0-1-6 0,2-3-10 16,0-2-9-16,2 0-15 0,-2-4-18 0,4-1-12 0,-2-2-9 16,-1 1-5-16,5-3-4 0,-4 2-1 0,1-3-2 0,1 3-1 0,-2-2 0 15,1 3-2-15,-1-1-1 0,-1 1 2 0,0 2 5 0,-1 0 3 16,2 4 5-16,-3 1 4 0,-1 0 2 0,1 2 3 0,-1 2-2 16,0 2 1-16,-1 3-3 0,-2-2-3 0,1 4-3 0,2 0-1 0,-2 0-2 15,0 3-1-15,-1 0-1 0,3 1 0 0,-1 1 0 0,1 3 0 16,1-1-1-16,3 1 1 0,0 2 1 0,-1 2 1 0,1 0 4 0,1 2 2 15,2 0 4-15,1 1 3 0,-1 2 2 0,1 1 1 0,4-1 1 16,-4 3 1-16,5-1 0 0,-4 1 3 0,3 2 1 0,-2-3-1 0,3 1 1 16,-1 0-1-16,0 1 2 0,-1-1 1 0,-1-3 1 0,1 2 1 15,0-4 1-15,-2 2 2 0,2-2 1 0,-3-2 7 0,-1 1 6 0,1-4 9 16,-2 2 9-16,-2-2 9 0,-1-1 10 0,1-3 9 0,0 3 8 16,-3-4 6-16,0 0 3 0,1 0 2 0,0-4 2 0,-2 1 2 15,2-2 1-15,-1 1-5 0,-1-2-4 0,0-1-8 0,1-1-8 0,-2 1-8 16,1-2-9-16,0 0-8 0,-2 1-8 0,2-1-5 0,-1-1-6 15,0 2-3-15,-3 1-6 0,2-1-5 0,-1 2-10 0,-2-1-14 0,2 0-18 16,-2 4-27-16,0-2-32 0,0 2-30 0,0 1-31 0,0 2-33 16,-2 2-33-16,-1 1-38 0,0 2-40 0,-1 0-88 0,-3 4-115 0,1 2-72 15,-1 2-50-15,-1 0-16 0,-3 3 2 0</inkml:trace>
  <inkml:trace contextRef="#ctx0" brushRef="#br0" timeOffset="166191.6727">14568 9949 426 0,'0'0'444'0,"0"0"-43"0,0 0-70 0,0 0-81 0,0 0-50 16,0 0-36-16,0 0-25 0,0 0-21 0,0 0-13 0,0 0-10 16,0 0-11-16,0 0-11 0,0 0-10 0,0 0-12 0,0 0-12 15,0 0-11-15,0 0-10 0,0 2-9 0,0-2-7 0,-1 0-4 0,-1 2-2 16,1 1-3-16,1-3 0 0,-2 2 0 0,0 0 2 0,1 1-1 15,-4-1 2-15,2 1 0 0,0-1 1 0,-2 3 1 0,-1-2 1 0,-1 4 1 16,-2-4 2-16,0 3 0 0,-3 1 3 0,2 0-1 0,-5-1 1 16,1 3-1-16,1-1-1 0,-4-1 0 0,1 0-1 0,-1 1-1 0,-1-1 1 15,-1 2 2-15,-1-2 0 0,2 1 2 0,0-2-1 0,-2 2 2 16,0-3 0-16,0 2 0 0,0-2 2 0,-2 0 1 0,3 0 1 0,-2 0 3 16,1 0 1-16,1-5 1 0,-2 3 0 0,1 0 0 0,-2-3-2 15,3 0-1-15,-2 0 0 0,-1-3 2 0,1 0 3 0,1 0 3 0,-2-1 4 16,3-1 2-16,-2 0 2 0,1-3 3 0,2-1 1 0,-4 2 2 15,2-1 0-15,0-2 2 0,0 0 1 0,0-1 2 0,1-1-1 16,-2 0-1-16,1-3 0 0,-2 0-5 0,4 2-1 0,-2-3-3 0,-2 0-2 16,4 0-3-16,-4 0-2 0,5-2 0 0,-5-3-2 0,1 2-2 15,3-1-1-15,-2-1-3 0,1-3-2 0,2 1-3 0,0 0-4 0,-3-6-3 16,3 4-2-16,2-3-2 0,0-2-3 0,2 0-3 0,-1-2-2 16,1-2-5-16,3 0-3 0,0-3-3 0,4 1-4 0,-4 1-4 15,4-2-5-15,3-3-3 0,0 2-3 0,1-1 1 0,0 1-2 0,2-1 1 16,0-2-1-16,0 2 3 0,2 1 1 0,0 0 2 0,1 1 1 15,0-1 3-15,0 1 4 0,0 2 6 0,3-1 4 0,-2 1 3 0,0 0 5 16,0 4 5-16,0-1 0 0,0-1 2 0,0 4 0 0,1-3 0 16,0 2-2-16,-1 2 1 0,0-1-1 0,0 2 2 0,0-2 0 0,-1 3 0 15,1 0-1-15,-1 1 1 0,-1 1 1 0,1 1-1 0,0 2 1 16,1 0 2-16,-1 2 0 0,0 1 2 0,0 1 2 0,1 0 0 16,-2 3 2-16,1 0 0 0,-1 2 0 0,0 1-1 0,-1-1 1 0,2 3 0 15,-3 1 0-15,2 0-1 0,-2 1 1 0,2 2-1 0,-1 1-2 16,-1-1-1-16,0 2-2 0,0 0 0 0,0 2-3 0,0-1-2 15,0 0 0-15,0 2-2 0,0 0-2 0,0 0-3 0,0 0-3 0,0 0-4 16,0 0-2-16,0 0-3 0,0 0-3 0,0 0-1 0,0 0-1 16,0 0-2-16,0 2 0 0,-1-2-2 0,-1 2 1 0,2-1 1 0,-2-1 1 15,2 2 4-15,-3-1 2 0,2 1 4 0,-1-1 3 0,0 2 3 16,-1 0 3-16,-1 0 2 0,-1 2 1 0,0-2 4 0,2 4 1 16,-2-1 4-16,0 2 1 0,-2 0 1 0,0 0 2 0,1 1 0 0,-2 2-1 15,0 1 1-15,0-1-2 0,0 4 2 0,0-1 0 0,-2 3-2 0,0-1 2 16,2 2-1-16,-3 1 2 0,3 1 0 0,-3 1 0 0,0-1-1 15,3 1 1-15,-2 0-1 0,2-3-2 0,-4 3 2 0,4-1-2 16,0-1 0-16,1-4-1 0,-2 2 2 0,3-5-1 0,0 3 1 16,1-4 0-16,-1-1 2 0,1 0 3 0,2-2 4 0,0-1 5 0,-1-2 6 15,3 0 8-15,-1-1 12 0,1 1 7 0,1-5 7 0,-2 2 1 16,2-2 1-16,-2-2 0 0,2-3-3 0,-4 1-4 0,4-1-3 0,0-3-5 16,0-1-5-16,0-4-8 0,0 0-6 0,0 0-11 0,0-6-14 15,4 3-8-15,-4-3-8 0,2 0-3 0,0-2-1 0,-2-2 0 0,1 2 2 16,1-1 1-16,-1-2 0 0,1 4 0 0,-2-1 2 0,3 2-1 15,-1-4 3-15,-1 6 3 0,1-2 3 0,0 3 2 0,-1-1 3 0,2 2 3 16,-1 1 0-16,1 2 0 0,-2 0 3 0,3 2-1 0,-1 0-1 16,0 2-1-16,0 3 0 0,0-1-2 0,2 2-3 0,-1-1-3 15,1 2-2-15,2 1-4 0,-1 1-2 0,2 1-4 0,1 0-1 0,1 0-3 16,1 3 1-16,2 2 0 0,0-2 0 0,0 3 2 0,2 1 1 16,2 1 2-16,-1-1 4 0,1 3 1 0,3-1 3 0,-2 3 1 15,4-1 4-15,-4 2 0 0,4 0 1 0,0 1 0 0,-1-2 2 0,1 2-1 16,2 0 1-16,-3-1 0 0,0 0 0 0,1 0 0 0,0 0 0 15,-2-2 2-15,0-1-2 0,0 0 1 0,-3-3 1 0,1 1 1 0,-2 0-1 16,0-1-1-16,-2-3 0 0,-1-1-6 0,-2 2-3 0,0-3-11 16,-5 0-15-16,1-1-39 0,-1-1-50 0,-3-1-112 0,1-1-145 0,-6-3-86 15,-1 0-57-15,-4 1-29 0,-1-4-17 0</inkml:trace>
  <inkml:trace contextRef="#ctx0" brushRef="#br0" timeOffset="168124.9161">17431 10803 475 0,'-5'-14'584'15,"2"1"8"-15,-2 1 4 0,4 1-101 0,-3-1-153 0,1 1-80 16,-3-1-42-16,3 2-27 0,1 1-16 0,1 0-13 0,-1 0-7 0,1 2-15 16,-1 1-13-16,0 0-18 0,2 4-16 0,0-3-21 0,0 2-20 15,0 1-18-15,2 0-18 0,0 2-16 0,-1 2-13 0,4 1-11 16,0 1-7-16,2 2-7 0,1 3-3 0,2 3-2 0,4 2 0 0,1 2 0 15,2 5 2-15,0 2 4 0,4 2 6 0,-1 2 5 0,3 3 6 16,0 3 3-16,2 3 3 0,1 2 5 0,-3 1 5 0,1 3 7 0,-2-1 4 16,4 5 3-16,-5 0 3 0,2 1-2 0,-1 0-2 0,0 3-5 15,-2 0-6-15,1 0-7 0,-2 0-7 0,3 0-8 0,-4 0-6 0,0-4-11 16,0 1-14-16,1-2-14 0,-2-1-15 0,-1-3-13 0,1-3-17 16,-1-1-13-16,2-3-13 0,-6-3-18 0,4-2-20 0,-5-3-21 0,2-1-22 15,-2-4-32-15,-1-1-38 0,-2-4-65 0,-1 0-81 0,-1-7-45 16,-1 1-29-16,-1-4-10 0</inkml:trace>
  <inkml:trace contextRef="#ctx0" brushRef="#br0" timeOffset="168524.4057">17638 11745 159 0,'-13'-11'558'0,"2"4"13"0,2-1 9 0,1 1-89 15,0 0-141-15,2 2-83 0,3-2-51 0,-1 4-37 0,1-1-29 0,3 1-20 16,0 1-14-16,0 1-16 0,3 0-14 0,1 1-18 0,2 0-15 0,2 1-16 15,1 0-14-15,2 2-11 0,3 2-8 0,2-1-7 0,2 3-2 16,1-2 1-16,1 3 4 0,4 0 4 0,-1 1 3 0,0 0 2 16,1 0 2-16,2 4-3 0,0-2-5 0,-1 2-9 0,2-2-10 15,-5-1-14-15,5 2-12 0,-2 0-17 0,0-2-14 0,1 1-18 0,0 0-18 16,-1-2-20-16,0 0-18 0,2-2-17 0,-4-1-16 0,2-1-14 16,-1-2-9-16,-2 0-10 0,2-2-6 0,0-2 0 0,-2-2 6 0,0-2 8 15,-2-2 11-15,2-1 20 0,-2-2 20 0,-1-1 29 0,-3-6 33 16,1 0 34-16,-2 0 38 0,-2-2 37 0,0 0 37 0,-1-4 34 15,-2 0 33-15,-2 1 29 0,0-2 25 0,-4 1 21 0,0 2 19 0,-3-5 13 16,1 4 13-16,-2 1 2 0,-2-2-2 0,1 3-7 0,-1 2-10 16,-1 0-8-16,0-1-8 0,-2 2-7 0,1 5-5 0,0-2-9 0,1 2-11 15,1 2-11-15,-1 0-13 0,0 0-16 0,0 3-16 0,1 0-15 16,1 3-18-16,-4 1-15 0,5 0-18 0,-1 0-14 0,-1 3-13 0,0 2-13 16,-1 1-10-16,0 1-9 0,0 4-5 0,0 0-2 0,-4 4-2 15,-2 5 2-15,3 0 2 0,-6 4 2 0,0 3 2 0,1 1-3 16,-4 4-6-16,0 5-19 0,-1-2-21 0,-3 4-33 0,-1 3-40 0,-1 2-55 15,0-1-58-15,-1 5-122 0,0-2-151 0,-2 2-89 0,1-1-59 16,-3 1-33-16,1-2-17 0,0-2-2 0</inkml:trace>
  <inkml:trace contextRef="#ctx0" brushRef="#br0" timeOffset="169274.283">20344 10986 82 0,'0'-9'584'0,"0"-2"15"0,0 2 17 0,0-1-74 15,0 1-117-15,2-3-77 0,-1 4-58 0,3-1-28 0,-3 2-11 16,4-2-5-16,-4 1 1 0,2-2-3 0,1 3-1 0,-1-1-6 15,0-1-6-15,0 6-12 0,-1-3-11 0,-1 1-13 0,1 1-13 16,0 1-14-16,-1 0-16 0,2 0-18 0,-1 3-20 0,-2 0-19 0,0 0-22 16,0 0-19-16,0 0-19 0,0 0-15 0,0 1-12 0,0 1-9 15,0 2-7-15,0 1-4 0,0 1-5 0,0 1-1 0,0 2-1 0,0 4 1 16,0 1 0-16,0 0 2 0,0 4 1 0,-2 1 3 0,-1 2 2 0,0 2-6 16,1 2-10-16,-1 2-12 0,0 0-15 0,-2 3-20 0,2 0-23 15,-2 2-20-15,2 2-19 0,-1-4-20 0,-3 5-19 0,4-2-24 16,-2 2-25-16,0-5-29 0,2 3-32 0,0-1-28 0,-1 0-30 0,2-2-50 15,0-3-58-15,2 0-70 0,2-3-76 0,0-2-34 0,2-2-13 16,1-4 1-16</inkml:trace>
  <inkml:trace contextRef="#ctx0" brushRef="#br0" timeOffset="169592.3731">20698 11219 486 0,'2'-17'662'0,"-2"2"12"0,-2 0 2 16,0 1-2-16,1 2-122 0,-2 2-183 0,-1 1-108 0,0 0-70 0,-1 1-49 15,2 3-34-15,-2 2-25 0,2-1-23 0,-2 3-17 0,0 2-18 16,-2 3-15-16,0-1-16 0,-1 4-8 0,2 2-9 0,-1 1-4 16,-2 2-3-16,3 3 1 0,-2 2 0 0,0 1 4 0,4 1 0 0,-3 0 0 15,4 3 1-15,0 0 0 0,1 1-3 0,1 0-1 0,1 0-3 16,1-2-1-16,1 2-4 0,3-1-4 0,-2-2-1 0,2-2-3 16,1 2-4-16,2-3 0 0,0-4 2 0,0 1-1 0,-2-3 1 0,5-1 1 15,-2-4 2-15,1-2 2 0,2 0 5 0,0-3 6 0,2-2 5 16,-1-3 7-16,-2-3 6 0,1 0 4 0,3-4 3 0,-3-1 3 0,-1-3 3 15,-1 0 2-15,1-3 0 0,-3-1 3 0,-2-1 3 0,-3-2 2 16,1-2 1-16,-2 1 1 0,-4-2-1 0,0-2-2 0,-1 2-1 0,-4-1-3 16,-1 0-3-16,-4 1-5 0,1 1-7 0,-1 0-6 0,-5 3-6 0,3-1-11 15,-2 3-13-15,-2 0-15 0,1 4-17 0,2-2-17 0,-1 4-20 16,0 2-23-16,3-1-29 0,0 5-31 0,3-1-33 0,2 1-31 16,0 2-29-16,0 2-50 0,5-1-62 0,0-1-44 0,3 5-36 0,3-5-16 15</inkml:trace>
  <inkml:trace contextRef="#ctx0" brushRef="#br0" timeOffset="169990.4238">20899 10497 79 0,'-13'-21'540'0,"-4"1"12"0,-1 1 10 16,-4 0-80-16,-1 2-129 0,-3 3-88 0,-1-1-67 0,-3 3-39 16,-1-1-27-16,-3 2-18 0,-1 1-13 0,0 5-13 0,-3 0-10 0,-2 4-9 15,-1 2-11-15,1 2-6 0,-2 4-5 0,-1 5-4 0,0 3-3 16,-2 3 0-16,0 5-1 0,1 5 1 0,0 1-2 0,-2 6 1 15,3 4 2-15,2 1 0 0,0 7 0 0,3 1-4 0,2 3-7 0,2 2-3 16,4 4-3-16,4 0-3 0,4 3 0 0,1 0-1 0,7 3-1 16,4-1-1-16,4 3-1 0,6 0-1 0,6 0 0 0,2-2 1 15,7 1 0-15,5-1 1 0,4-2 4 0,6 0-2 0,3-5-3 0,3 0 0 16,4-2 1-16,6-4-2 0,2-5 1 0,0-1-2 0,7-6-2 0,1-1-1 16,0-6-3-16,3-1-4 0,1-5-2 0,2-5-6 0,-1-3-5 15,2-3-2-15,2-3-3 0,-1-6-6 0,-3-3-9 0,3-4-6 0,-3-3-4 16,-2-5-2-16,-1-2 0 0,-3-4-1 0,-4-6 1 0,0-1 1 15,-4-4 5-15,-4-4 4 0,-3-6 6 0,-1-1 1 0,-6-6 2 16,-2-3 0-16,-4-2 1 0,-4-5 4 0,-3-1 5 0,-3-1 4 16,-4-3 5-16,-5-1 4 0,-3-2 6 0,-5 2 4 0,-1-1 1 0,-8-3 3 15,-2 2 2-15,-4 1 1 0,-5 1 2 0,-3 0 3 0,-4 3 2 0,-5 0-3 16,-1 4-2-16,-3 2-9 0,-4 5-9 0,-1 0-17 0,-2 8-21 16,-1 1-25-16,1 6-26 0,-2 4-29 0,0 5-30 0,1 3-39 0,1 8-42 15,0 3-50-15,1 7-55 0,3 3-81 0,-1 6-92 0,4 6-55 16,1 2-34-16,3 7-9 0</inkml:trace>
  <inkml:trace contextRef="#ctx0" brushRef="#br0" timeOffset="170341.1379">19831 12115 406 0,'1'-9'620'0,"-1"0"12"16,0 0 9-16,0 1 8 0,0 3-116 0,0-2-179 0,0 3-105 0,0-1-62 15,0 1-42-15,0 0-29 0,-1 4-20 0,1-3-16 0,0 3-15 16,-2 0-12-16,0 3-15 0,-1 1-14 0,-2 0-13 0,0 5-13 0,-4-1-8 15,0 4-8-15,-3 5-6 0,-3 1-3 0,-3 5-1 0,-4 1 0 16,-1 4 5-16,-3 4 10 0,-4 3 6 0,-3 5 5 0,2 0 3 16,-6 5 1-16,1 1 1 0,-5 2 3 0,1 3 0 0,0 0-1 0,1 0 0 15,-2 2-6-15,3-2-7 0,-2-1-11 0,1 1-18 0,4-4-24 0,0 1-29 16,1-5-33-16,0 1-39 0,3-3-44 0,-1-5-83 0,4 3-103 16,-2-5-96-16,0 0-88 0,3-5-42 0,0-2-22 0,0-1-5 15</inkml:trace>
  <inkml:trace contextRef="#ctx0" brushRef="#br0" timeOffset="170941.1349">18248 13517 307 0,'-1'-12'624'0,"-3"3"6"0,1-1 6 0,0 3 5 16,0 1-116-16,0-1-175 0,-2 3-108 0,4 0-74 0,-1 1-50 15,0 0-37-15,2-1-22 0,-1 3-14 0,1 1-9 0,0 0-6 0,0 0-9 16,-2 1-10-16,1 3-10 0,-1 0-10 0,-1 2-9 0,0 0-5 15,-2 3-4-15,1 0 0 0,-3 3 2 0,2 0 5 0,-1 1 4 16,-1 1 5-16,-2 1 3 0,1-1 5 0,2 3 1 0,-1-2 2 0,-2 1 3 16,3-1 0-16,-1-1 2 0,-1 1 0 0,3-2 1 0,0-3-1 0,0 2 0 15,1-1-1-15,0-4 2 0,0 3 0 0,3-5 0 16,-1 2 2-16,1-3 2 0,1 1 4 0,0-2 3 0,0-1 2 0,0 1 1 16,0-3 3-16,1 0 3 0,1 2 2 0,1-2 1 0,0 0 1 15,2-2 2-15,2 2-2 0,2-3-1 0,-1 2-2 0,1 0-4 0,2-2-4 16,0-1-4-16,2 1-4 0,1 1-2 0,-1-1-3 0,4-1-4 15,-4 1-4-15,3 1-4 0,-2-1-3 0,0 1-2 0,-1 2-3 0,-1 0 0 16,1 0-1-16,-2 0-1 0,2 0 0 0,-4 2 1 0,4 1 0 16,-5-1 0-16,1 3 2 0,-1-3 1 0,1 5 0 0,0-2 2 15,-3 0 1-15,0 3 1 0,0-1 3 0,-1 1 0 0,0-1 1 0,-2 2-1 16,2 1 2-16,-2-3 1 0,-1 2-1 0,-1-1 2 0,1-1 0 16,-2 0 2-16,2-1 1 0,-2 0 5 0,0-1 3 0,0 0 7 0,0-2 7 15,0 1 11-15,0-1 12 0,0-3 13 0,-2 2 12 0,2-2 12 16,0 0 10-16,0 0 10 0,0 0 5 0,0 0 6 0,0 0 3 0,0-2-1 15,-2 2-2-15,2-2-13 0,0 1-16 0,0-1-25 0,-1-1-26 16,1-1-30-16,-2 1-33 0,2-3-35 0,-1 1-36 0,1-1-42 16,-4 0-42-16,1 0-58 0,2-1-66 0,-3 0-82 0,1-1-93 0,0-1-85 15,-3 1-83-15,1 1-34 0,0-1-9 0,1-1 4 0,-3 2 11 16</inkml:trace>
  <inkml:trace contextRef="#ctx0" brushRef="#br0" timeOffset="171424.3859">18722 13203 302 0,'-6'-7'537'0,"-2"2"6"16,3-2 7-16,-1 2-78 0,0 0-124 0,-2 1-98 0,2-1-87 15,-1 2-48-15,1-1-29 0,-1 1-17 0,-3 1-8 0,2 1-2 0,0 1-2 16,-5 0-4-16,2 1-5 0,-5 2-3 0,4 0-1 0,-7 3-1 16,1 0-2-16,-4 3 3 0,0 2 2 0,0 1 4 0,-5 2 3 15,-2 0 3-15,3 3 4 0,-4 3 3 0,-1 0 2 0,3 3 0 0,-2 0-2 16,0 5-1-16,2-1-2 0,-1 2-3 0,4 0-2 0,-2 3-3 0,5 1-3 16,0-2-1-16,1 2-4 0,4 0-4 0,1-1-2 0,2 2-1 15,1-1-3-15,5-1 0 0,2-1-1 0,3 1-3 0,-1-4-3 16,4 2-2-16,4-3-3 0,0 0 1 0,4-3 0 0,0 0 2 0,6-1 1 15,1-3 2-15,2-1 1 0,3-2-1 0,1-4 1 0,3-2-4 16,1 2 0-16,4-6-5 0,1-2-4 0,0 0-5 0,1-5-3 16,1-5-4-16,-1 3-5 0,0-4-4 0,-1-1-2 0,-2-3-3 0,-1 0-1 15,0-1 1-15,-6-1 0 0,0-3 2 0,-2 1 2 0,-4 0 5 16,0-1 8-16,-3-2 5 0,-4 2 7 0,-4 1 5 0,2-3 4 0,-4 2 1 16,-2 1 1-16,-2-1-1 0,-4 2-2 0,2-1-2 0,-6 3-3 15,-1-1-2-15,-5-1-2 0,2 4-5 0,-5-1-5 0,-1 3-6 16,-1 1-6-16,-3-1-5 0,-3 5-6 0,2 0-11 0,-2 1-11 15,0 2-16-15,-1 1-16 0,2 0-17 0,-1 5-20 0,2-1-24 0,2 1-24 16,-1 3-30-16,6-1-31 0,0 3-37 0,1-2-39 0,5 3-78 0,1 1-95 16,4-2-74-16,2 2-64 0,3 1-25 0,4-4-9 0,2-1 6 15</inkml:trace>
  <inkml:trace contextRef="#ctx0" brushRef="#br0" timeOffset="171924.1484">18929 13315 99 0,'-11'-25'552'0,"-1"-1"13"16,-1-1 12-16,0 2-89 0,0-1-138 0,0-1-89 0,-2 1-65 0,0 1-35 16,0-2-21-16,0 1-8 0,-3 1-7 0,1 1-4 0,0 1-4 15,-1-2-8-15,-1 4-7 0,-3 1-12 0,4-1-12 0,-5 1-8 16,1 5-9-16,-2 0-9 0,-2 2-7 0,0 1-6 0,-3 2-5 0,-1 0-5 15,-1 7-5-15,-4 0-3 0,-2 1-2 0,0 4-3 0,-3 4-3 16,0 1-1-16,-4 3-2 0,2 5-1 0,-2 0-3 0,-3 3 1 16,0 7 0-16,1 1 2 0,1 3 6 0,-2 5 4 0,0 1 3 0,1 5 2 15,1 3 1-15,0 4 3 0,1 1 3 0,4 5 6 0,-1 3 4 0,2 4 3 16,4 3 2-16,4 1 1 0,1 5 1 0,3 2-3 0,4 2-6 16,4 1-7-16,4 1-5 0,5 1-4 0,4 1-6 0,6-2-7 15,5 0-11-15,4 0-6 0,5-3-2 0,6-3-2 0,3 0-2 0,7-3 0 16,3-4-1-16,6-4-1 0,1-4-1 0,6-5-2 0,3-4 0 0,3-6-1 15,3-5 1-15,-1-5 1 0,5-6 1 0,3-5-4 0,-2-6-7 16,1-7-7-16,4-8-6 0,-1-2-4 0,1-7-1 0,0-6 2 16,0-2 6-16,-2-9 10 0,2-2 10 0,-5-4 9 0,0-3 10 0,0-3 7 15,-4-5 7-15,-3-5 7 0,-2-2 4 0,-2-3 4 0,-3-5 5 16,-5 0 1-16,-3-4-2 0,-5-2-5 0,-1-1-5 0,-7 0-2 0,-3-2-3 16,-6 2-1-16,-4-2-1 0,-4 3-1 0,-6 1-2 0,-4 3-3 15,-4 1-1-15,-5 3-3 0,-3 1-2 0,-6 4-1 0,-3 4 3 16,-5 2-2-16,-3 2-3 0,-4 5-12 0,-5 3-16 0,-1 3-16 0,-7 4-20 15,1 4-18-15,-7 3-19 0,-1 4-21 0,-4 5-24 0,-1 5-25 16,-1 4-28-16,-1 2-36 0,-1 8-40 0,1 0-78 0,0 6-96 0,2 4-76 16,4 2-65-16,0 5-29 0,5-1-14 0,3 4 2 0</inkml:trace>
  <inkml:trace contextRef="#ctx0" brushRef="#br0" timeOffset="172291.0353">17538 14661 496 0,'-1'-9'611'0,"-1"0"11"0,0-1 11 0,-2 3-92 0,3-1-143 16,-1 1-94-16,0 1-71 0,-1 0-47 0,2 2-34 0,-1-1-21 0,0 2-13 16,-1 0-12-16,-2 2-11 0,0 1-14 0,-4 1-16 0,1 2-15 15,-3 2-12-15,-3 4-16 0,-4 1-13 0,-4 5-8 0,-3 2-3 0,-2 2 1 16,-6 7 2-16,-3 1 1 0,-2 3 4 0,-8 5 1 0,-2 5 2 0,-4 3 0 16,-3 3 1-16,-3 3-1 0,-2 5-1 0,-4 0 1 0,-1 1 2 15,1 4-1-15,-3-2-4 0,1 1-5 0,1 1-4 0,0-2-1 16,0 0-3-16,2-2 0 0,3-4 2 0,0 0-2 0,3 0-4 0,0-4-7 15,4-2-9-15,2-2-15 0,0-1-19 0,1-1-24 0,6-2-29 0,-2-2-35 16,5-2-43-16,1-2-76 0,4-1-99 0,1-3-99 0,4-2-99 16,3-3-48-16,1-3-24 0,2-1-7 0,2-5 1 0</inkml:trace>
  <inkml:trace contextRef="#ctx0" brushRef="#br0" timeOffset="172940.8801">15231 16263 396 0,'12'-20'553'16,"2"2"5"-16,-1-1-31 0,-1 2-50 0,-2 1-96 0,1 1-117 0,-2 0-63 15,1 1-41-15,-3 4-19 0,-2-3-10 0,-1 5-5 0,1 0 1 16,-1 1-1-16,-2 1-1 0,0 2-5 0,-1 1-6 0,-1-1-14 0,0 1-17 15,0 2-19-15,0 1-19 0,0 0-16 0,-1 0-13 0,-3 1-13 16,0 2-10-16,-1 1-8 0,-3 1-2 0,0 3-1 0,-2 2-1 0,-3 1 1 16,-3 4 2-16,0-1 5 0,-3 5 6 0,2 0 7 0,-4 4 3 15,-1-1 4-15,1 2 1 0,-1 2 2 0,-1-2 1 0,1 1 1 0,1 1-1 16,0-2-1-16,1-1 1 0,6 0-1 0,-4-1-1 0,4-3 0 16,0-3-5-16,4 1-1 0,-1-4-1 0,2-3 0 0,4 2-1 0,0-5 0 15,0-1 2-15,2-1 1 0,2 0-1 0,-1-2 4 0,2 0 4 16,3-1 1-16,0-1 4 0,2-1 2 0,0-1 2 0,4 1-2 0,3-3-2 15,0 1-1-15,2-2-4 0,2-1-2 0,5 1-5 0,-1-2-5 0,3-1-6 16,0 0-9-16,2 2-10 0,1 0-14 0,0-2-10 0,1 2-13 16,0 2-10-16,0-2-12 0,0 1-10 0,0 1-14 0,2 1-13 0,-3 1-15 15,1 1-14-15,2 1-14 0,-6 1-15 0,1-1-15 0,-2 2-15 0,0 0-12 16,-1 2-6-16,-2-2-10 0,-2 1-9 0,-2-1 0 0,0 0 8 16,-4 0 15-16,-1-1 19 0,-1-2 24 0,-1 2 26 0,-3-2 34 15,0-2 34-15,-4-1 39 0,-1-2 39 0,0 1 38 0,-3-5 35 0,0 0 33 16,-2-2 34-16,-3 1 23 0,-1-4 20 0,-1-1 13 0,1 0 11 0,-4-1 7 15,2-1 5-15,0 0 1 0,-1 0 0 0,-3-1-3 0,4 2-3 16,0-3-4-16,1 4-5 0,-2-1-1 0,2 2 1 0,2 1-3 0,1 0-1 16,0 1-7-16,-1 2-10 0,4 1-11 0,0 1-17 0,1 1-16 0,-1 3-20 15,2-1-19-15,-1 2-20 0,3 1-18 0,0 0-22 0,0 2-14 16,0 0-16-16,0 2-13 0,3 0-11 0,-1 4-6 0,2 0-3 0,-1 3-3 16,1 3 1-16,-1 1 4 0,2 4 4 0,-1 1 7 0,0 5 9 15,-1-1 5-15,1 5 9 0,-1 2 3 0,-1 0 3 0,0-1-2 0,-1 4-2 16,-1 0-7-16,0 1-10 0,0-1-11 0,0 1-13 0,0-1-13 15,-1-3-16-15,1 1-12 0,-2-1-15 0,0-2-12 0,2-1-14 0,-1-4-15 16,1-1-16-16,0-2-15 0,0-2-13 0,1-2-5 0,-1-3 0 16,4-3-3-16,-3 0-7 0,1-5-9 0,1-2-10 0,0-2-19 0,2-5-25 15,-2-2-23-15,5-2-23 0,-3-3-26 0,-1-5-27 0,3-1-31 0,-2-4-34 16,1-2-25-16</inkml:trace>
  <inkml:trace contextRef="#ctx0" brushRef="#br0" timeOffset="173274.3825">15376 15973 218 0,'-25'-13'556'0,"-1"-1"5"0,-2 5 5 0,-2 2 1 16,0 2-104-16,-2 5-156 0,-1 0-89 0,0 3-55 0,-2 3-34 0,-1 3-21 16,1 2-9-16,0 4-4 0,1-1-1 0,0 8 1 0,1 0-1 15,1 5-1-15,1 2-4 0,1 4-9 0,1 1-7 0,2 5-5 0,2 2-7 16,3 3-6-16,3 3-5 0,2 2-5 0,2 2-4 0,5 1-6 16,3 2-7-16,2 2-6 0,5-1 0 0,2 0-2 0,3 1 0 0,3 1 0 15,6 0 0-15,0-2-2 0,5 0-3 0,3 1-2 0,1-4-2 0,3 2-3 16,4-6-5-16,2 0-6 0,6-1-5 0,-2-4-2 0,2-3-9 15,3-3-11-15,3-5-9 0,-1-6-9 0,4-1-10 0,0-8-8 0,1-4-8 16,3-6-6-16,-2-4-5 0,3-7-2 0,3-5 1 0,-4-6 5 16,3-5 6-16,-1-5 4 0,-1-5 3 0,-4-3 4 0,1-4 8 0,-4-6 10 15,-5-1 9-15,-2-4 8 0,-3 1 6 0,-3-6 7 0,-7 0 5 0,-1-3 3 16,-7-3 1-16,-3 0 2 0,-2-2-1 0,-6-2 1 0,-3 0 1 16,-3 0 6-16,-5 0 2 0,-1 1-3 0,-4 0 0 0,-5 3 0 0,0 4 0 15,-5 1-2-15,-2 3 2 0,-2 4 0 0,-1 4-3 0,-4 4-2 0,-1 3-8 16,0 4-8-16,-2 4-17 0,2 4-23 0,0 3-28 0,0 3-36 15,0 3-47-15,5 3-53 0,0 3-105 0,3 4-128 0,1 2-71 0,5 3-40 16,2 3-17-16,0 2-7 0</inkml:trace>
  <inkml:trace contextRef="#ctx0" brushRef="#br0" timeOffset="173758.152">18892 14920 140 0,'6'-4'582'0,"-2"1"13"0,0-1 15 0,-1 2-73 15,0 0-112-15,-1 1-85 0,-1-2-64 0,2 3-41 0,-3-2-28 0,2 1-20 16,-2 1-15-16,0 0-13 0,0 0-12 0,0 0-14 0,0 0-16 0,2 1-18 15,-1 1-18-15,4-2-15 0,-4 1-13 0,2 1-9 0,1 1-10 16,0 1-6-16,3 1-5 0,1 0-1 0,3 3-3 0,0 1 1 0,1 3 2 16,3 1 2-16,3 3 6 0,0 3 2 0,3 3 6 0,1 0 2 15,0 2-2-15,3 5-2 0,2 2-3 0,1 1-4 0,1 3-2 16,3 1-3-16,-1 2-2 0,1 0-2 0,1 3-3 0,2 0-3 0,0 1-5 0,-1-1-10 16,3 2-12-16,-3 2-9 0,0-2-10 0,1 1-12 0,-4-1-13 15,1 2-18-15,-1-1-19 0,-4-1-21 0,2 0-24 0,-3 0-30 16,-4-1-32-16,2-2-38 0,-5-1-39 0,0-1-92 0,-1-2-120 0,-3-1-77 15,-2-4-56-15,1-3-22 0,-3 0-5 0,-1-5 5 0</inkml:trace>
  <inkml:trace contextRef="#ctx0" brushRef="#br0" timeOffset="174257.5915">19502 16457 209 0,'-10'-2'583'0,"2"0"14"0,2 1 15 0,-2-2-34 16,3 2-58-16,1-2-89 0,-3 3-104 0,4-4-61 0,-2 3-41 0,3-1-22 16,-2 2-9-16,3-2-7 0,1 2-5 0,-2 0-8 0,2 0-11 15,0 0-14-15,0 0-18 0,0 0-17 0,0 0-21 0,0 0-18 0,0 0-20 16,0 0-15-16,2 0-13 0,-1 0-10 0,1 2-8 0,2-2-5 0,1 2-7 15,0-1 0-15,1 3-2 0,2-4 2 0,1 4 2 0,3-1 0 16,0 0 0-16,4 2 2 0,1-3 0 0,1 3 1 0,1-1 0 0,2-1 0 16,1 0-6-16,-1 0-3 0,1 0-2 0,3 0-4 0,-3-1-3 15,1 1-3-15,1-3-2 0,-2 3-1 0,0-2 1 0,0-1 0 0,-1 1-1 16,-4 1 2-16,0-2 0 0,-2 1 2 0,0-1 2 0,-5 2 2 16,1-2 4-16,-1 0 2 0,-2 2 3 0,-4-1 0 0,0-1 2 0,0 2 1 15,-2-2 1-15,2 2 1 0,-4-2-2 0,2 0 5 0,-2 3 0 16,0-1 6-16,0 1 7 0,-2 1 5 0,2 1 4 0,-4 3 2 0,2-1 2 0,-1 4 0 15,2 1 2-15,-3 1-1 0,0 2 1 0,-1 4 0 16,2-2 1-16,-2 4-2 0,0 1-2 0,1-2-5 0,0 4-7 0,1 0-4 16,2 0-7-16,-3 2-2 0,1-1-5 0,1 2 1 0,-1-1 2 0,2 3 1 15,-2-3-1-15,1 1-2 0,2-2-2 0,-3 3-7 0,3-3-8 0,0-3-11 16,0 3-14-16,0-3-13 0,0-2-15 0,0 0-16 0,0-3-15 16,0-1-19-16,0-3-20 0,3-1-20 0,-3-2-21 0,0-1-17 0,0-1-18 15,0-1-24-15,0-3-28 0,0 0-61 0,0-4-76 0,0 0-79 16,-3-4-81-16,0 0-38 0,-2-3-17 0,2-3-1 0,-2-2 7 0</inkml:trace>
  <inkml:trace contextRef="#ctx0" brushRef="#br0" timeOffset="174418.5648">19712 16849 482 0,'-5'-6'665'0,"2"-1"6"0,-2 1 7 0,2 0 9 0,0 2-76 0,-1 0-120 16,3-1-113-16,-2 2-111 0,2 3-72 0,1-2-55 0,-2 0-37 15,2 2-26-15,0 0-19 0,2-1-12 0,-1 1-10 0,2 0-8 0,0 0-12 16,4 1-17-16,-3-1-19 0,4 2-22 0,3-2-21 0,0 2-21 15,1-2-21-15,3 0-21 0,1 3-21 0,3-3-21 0,3 0-20 0,-1 0-20 16,3 0-21-16,-1-3-25 0,4-1-30 0,-2-1-36 0,2 0-42 0,0-3-49 16,-1-1-50-16,-1-1-51 0,-2-2-21 0,2-2-9 0,-4 1 7 15</inkml:trace>
  <inkml:trace contextRef="#ctx0" brushRef="#br0" timeOffset="174774.3124">20139 16302 211 0,'-18'-21'550'0,"-4"3"12"0,0 1-9 0,1 1-19 16,-2-1-88-16,-4 3-125 0,0 3-73 0,0-1-44 0,-1 1-31 15,-1 3-22-15,-1 1-12 0,-1-2-7 0,-1 4-7 0,0 2-6 0,-2 1-5 16,-1 2-7-16,0 0-5 0,0 2-6 0,-2 3-8 0,0 2-5 16,2 3-7-16,-1 0-2 0,1 2-1 0,0 5 1 0,-1 0-4 0,5 5-2 15,-3 1-2-15,4 4 1 0,0 2-3 0,2 4-3 0,2 4-4 0,-1 1-4 16,5 2-5-16,0 4-4 0,5 0-6 0,-2 3-6 0,6 3-3 0,1 0-1 16,4 0-1-16,3 3-1 0,1 0 0 0,4-1-1 0,4 3-1 15,2-3 1-15,2 0-1 0,6 1-1 0,1-2 0 0,3-2 1 16,0 1-2-16,7-5 2 0,2 0-5 0,2-4-8 0,1-1-6 0,3-3-9 15,0-3-8-15,5-5-10 0,1-4-9 0,3-1-12 0,1-4-11 0,4-6-12 16,-2-4-11-16,5-3-10 0,-2-7-9 0,3 0-6 0,1-7-3 16,2-3 1-16,-1-5 3 0,0-3 2 0,2-3 5 0,1-3 5 0,-5-5 6 15,3-2 5-15,-3-4 8 0,1-3 7 0,-2-2 13 0,-2-2 12 0,-1-4 13 16,0-1 9-16,-5 0 6 0,-2-4 3 0,-4 1 4 0,-3-2 1 0,-1 2 4 16,-5-2 0-16,-4 2 2 0,-2-1 2 0,-5 0 3 0,-4 1 2 15,-6 1-5-15,-2-1-11 0,-6 3-10 0,-3-1-15 0,-5 1-14 0,-5 0-16 16,-4 4-21-16,-4-1-21 0,-5 2-27 0,-3 3-31 0,-4 1-37 15,-3 1-39-15,-5 1-84 0,0 3-108 0,-5-1-77 0,-3 2-64 0,-1 2-29 16,0-1-8-16,-2 2 3 0</inkml:trace>
  <inkml:trace contextRef="#ctx0" brushRef="#br0" timeOffset="176057.4528">21433 11881 410 0,'-5'-6'529'0,"1"2"6"0,0 0-90 0,1-1-140 0,0 3-76 16,3-3-42-16,-1 3-28 0,-1 0-21 0,2 1-14 0,0 1-12 15,0 0-12-15,0 0-13 0,0 0-14 0,0 0-16 0,3 0-13 0,2 0-13 16,0 3-10-16,1-1-9 0,2 3-3 0,4 0-3 0,3 1 0 15,4 3 0-15,2 1 2 0,2 1 1 0,7 6 4 0,5 0 4 0,4 0 2 16,2 2 1-16,8 3 0 0,2 2-1 0,4-1-3 0,4 5-6 16,6 0-8-16,3 2-6 0,4 4-5 0,1-4-3 0,1 5 1 0,1-1 6 15,0 3 1-15,0-2 6 0,4 2 1 0,-2 1 4 0,2 2 2 0,5 1 2 16,0 2 1-16,3-2 2 0,1 3 2 0,2-1 0 0,0 1-1 16,2-3-5-16,0 2-2 0,0-1-2 0,-2-4-4 0,-2 4-4 15,-3-7-3-15,-4 0 0 0,3-1-3 0,-2-3 0 0,0-1 1 0,-4-2 0 16,-3 1 2-16,2-4 1 0,-4-1 1 0,-3-2-2 0,2-2-5 15,-8-1-10-15,2-1-10 0,-7 0-13 0,-2-1-14 0,-5-4-17 0,-5 1-22 16,-4-1-28-16,-3 0-30 0,-7-4-33 0,0 1-50 0,-7-2-60 16,-6 2-79-16,-3-3-89 0,-7 1-48 0,-4-2-27 0,-4-1-9 15</inkml:trace>
  <inkml:trace contextRef="#ctx0" brushRef="#br0" timeOffset="176824.1373">25182 13598 416 0,'-6'-1'581'0,"2"-1"-1"16,0-1-11-16,-1-1-92 0,2 1-134 0,2 1-74 0,-1-1-46 0,0-1-25 16,2 1-15-16,0 1-10 0,0-3-8 0,0 3-13 0,2-1-16 15,0 0-16-15,1 0-18 0,2 0-18 0,0 0-19 0,-1 0-17 16,7 0-14-16,-1 1-13 0,-1 1-10 0,4 0-11 0,0-1-9 0,0 2-7 15,0 2-6-15,3-1-2 0,-3 2-2 0,0 2 0 0,2-2 1 0,-3 2 2 16,1 3 0-16,-1-1 3 0,-3 2 3 0,0 1 1 0,-2 2 2 16,-2 0 1-16,-2 1 3 0,-1 1 2 0,-4 3 4 0,-1 0 0 15,-4-1 3-15,-1 4 5 0,-6-1 3 0,1 1 5 0,-4-2 2 0,-2 0 2 16,-1 1 3-16,-2-2 1 0,0 1 1 0,1-2-1 0,-1-1 0 0,-2 1-1 16,6-3-2-16,0-4 0 0,2 2-1 0,0-1-3 0,5-2-1 15,-2 0-5-15,5-3 0 0,2-1-3 0,3 1-3 0,0-2 0 16,0 2 2-16,6-2 2 0,0 1 0 0,2-4-2 0,3 2-7 0,3-1-8 15,6 1-11-15,2-2-8 0,3 0-9 0,4-2-8 0,2 1-9 16,4-1-10-16,1-2-8 0,2 0-12 0,2-1-12 0,0-2-11 16,1 2-11-16,-2-4-3 0,2 1 1 0,-3 1 8 0,-1-4 11 0,1 1 10 15,-3 0 10-15,0-2 14 0,-4 0 16 0,-3-3 18 0,0 4 22 16,-5-3 20-16,-2 1 21 0,-3 0 18 0,-3-1 20 0,0 0 12 0,-8 2 13 16,2-1 7-16,-6 1 2 0,-2 0 1 0,-2 0-1 0,-2 2-3 15,-4-1-5-15,-2 2-8 0,1 0-9 0,-4 2-10 0,-2 0-10 16,0 2-10-16,-1 2-10 0,-1-1-9 0,3 4-8 0,-2 0-5 0,0 2-3 15,1 0-1-15,0 5-2 0,4-1-3 0,-3 1 0 0,5 2 0 16,1 2-2-16,1 0 0 0,3 1 1 0,-1 3 1 0,4-1 3 0,1 1 1 16,4 2 2-16,0 0 0 0,2-1 1 0,3 0-1 0,2 1-2 15,1-1-5-15,-1-1-7 0,7 1-5 0,-2-2-7 0,3 0-4 0,1-3-6 16,1-1-4-16,1 0-4 0,0-3-2 0,2-2-3 0,0 2 1 16,-3-5 1-16,3-2 3 0,-2 0 4 0,2-2 8 0,-4-1 9 15,1-4 9-15,-5 0 9 0,2-3 8 0,-3 0 6 0,-4-3 4 16,0-1 1-16,-4 0 2 0,-2-2 1 0,-3-2-2 0,0 0-2 0,-4-1-4 15,-1-1-4-15,-4-1-5 0,-3 0-7 0,1 2-7 0,-3 0-7 0,0-1-9 16,-3 0-10-16,0 2-9 0,0 1-14 0,0 1-16 0,-2 2-15 16,0 1-21-16,3 2-21 0,-1-1-26 0,1 3-30 0,0-1-40 15,3 4-50-15,-1 0-83 0,5 2-103 0,-1-1-63 0,1 4-44 0,3-1-16 16,1 1-2-16</inkml:trace>
  <inkml:trace contextRef="#ctx0" brushRef="#br0" timeOffset="177224.2679">25990 13181 487 0,'-8'-19'604'0,"-6"-1"6"0,-2-1 6 16,-3 1-62-16,-3 0-100 0,-5 1-110 0,-1 0-118 0,-6 0-66 15,0 1-42-15,-4 4-25 0,-2-2-17 0,-1 3-10 0,-4 1-5 0,-2 2-7 16,-1 6-8-16,-4 1-6 0,1 3-8 0,-5 3-6 0,0 5-7 16,-4 3-5-16,0 6-4 0,-4 2-3 0,-1 4-2 0,-1 8-1 15,0 3-2-15,3 4-5 0,-2 3-6 0,5 5 0 0,0 4 2 0,3 4 1 16,4 4 2-16,4 1 1 0,7 4 2 0,1-1 2 0,8 1 3 0,4 0 0 15,6 2 3-15,3-2 3 0,6 3 4 0,6-3 4 0,5 1 4 16,6-3 0-16,5 0-4 0,8-3-3 0,6-3-2 0,5-2-4 0,8-2-5 16,3-4-3-16,8-1-3 0,4-3-6 0,5-4-5 0,4-1-6 15,2-7-6-15,6-1-2 0,-1-3 0 0,4-6-2 0,3-1-4 0,-2-8-1 16,3 0-1-16,0-7 0 0,-1-2 4 0,1-6 2 0,1-2 3 16,-3-7 4-16,1 0 7 0,-3-5 5 0,1-3 5 0,-7-6 2 0,0-1-3 15,-6-4 2-15,1-6-1 0,-7-1 1 0,-6-6-3 0,-5-4-2 16,-3-1-4-16,-7-6-2 0,-2-2-6 0,-8-3-1 0,-4-2-1 0,-6 1 3 15,-4-2 3-15,-7 0 4 0,-5 3 3 0,-3 0 1 0,-9 4 2 16,-5 0 1-16,-3 3 3 0,-5 4 0 0,-5 2 0 0,-4 5-1 0,-5 3-4 16,-2 6-7-16,-3 2-9 0,-3 6-16 0,-1 1-18 0,0 7-19 15,-3 4-15-15,3 5-15 0,-1 5-12 0,3 3-16 0,-1 4-17 0,3 7-20 16,2 2-23-16,0 5-20 0,4 4-20 0,-1 3-28 0,4 5-33 0,0 3-57 16,5 2-70-16,1 5-37 0,-1 2-21 0</inkml:trace>
  <inkml:trace contextRef="#ctx0" brushRef="#br0" timeOffset="177490.7269">24935 14386 438 0,'1'-7'585'0,"-1"-2"9"0,-1 0 7 0,-1 0-80 0,0 2-125 0,-1-1-95 16,-2 0-80-16,0 2-51 0,-1-1-35 0,-1 2-25 0,-2 1-20 15,-2 1-13-15,-1 0-13 0,-3 3-11 0,-3 1-11 0,-3 4-9 16,-1-1-9-16,-7 5-8 0,1 4-5 0,-5 1-7 0,-4 3-3 15,-2 3-4-15,-2 4-4 0,-2 4 1 0,-4 2 2 0,1 4 4 0,-5 2 6 16,-2 5 5-16,-3 3 6 0,0 3 4 0,-2 2 5 0,0 0 3 16,-2 3 4-16,0 2 2 0,-2 0 2 0,-1-1 3 0,-2 1 3 0,2 0-1 0,0 0-1 15,-1-3-4-15,3 0-5 0,2-3-7 0,1-3-6 0,4-2-10 16,0-2-11-16,4 0-13 0,4-4-14 0,-2-2-21 0,7-3-22 16,0-2-31-16,7 0-35 0,0-7-43 0,6 0-50 0,3-3-111 0,2-2-141 15,3-3-83-15,3-1-56 0,1-7-25 0,2-1-8 0,2-3 1 16</inkml:trace>
  <inkml:trace contextRef="#ctx0" brushRef="#br0" timeOffset="177840.4789">22680 15663 149 0,'4'-3'620'0,"-3"-2"6"16,-1 1 5-16,2 1 7 0,-1 0-87 0,-1 1-134 0,0 1-102 15,0 1-86-15,0 0-58 0,0 0-44 0,0 0-29 0,0 0-23 0,0 0-13 16,0 0-12-16,0 0-7 0,0 1-8 0,0 2-8 0,0 2-8 15,0-1-10-15,0 4-10 0,-1-1-6 0,-1 2-5 0,1 3-3 0,-1 2 0 16,-1 1 0-16,0 1 3 0,-1 2 6 0,1 3 7 0,-2-3 6 16,-1 5 3-16,2-1 2 0,-1 2 3 0,-2 0-5 0,1 2-7 0,-2-2-9 15,4 1-10-15,-3 1-14 0,1-2-18 0,-1 0-20 0,1-1-26 16,2 2-34-16,0-4-38 0,3 1-45 0,-1-3-46 0,4-2-96 0,-1-2-120 0,3-1-73 16,0-2-49-16,4-4-21 0,0-1-8 0,2-2 6 0</inkml:trace>
  <inkml:trace contextRef="#ctx0" brushRef="#br0" timeOffset="178324.1836">23026 15867 373 0,'-12'0'565'0,"-1"0"4"0,-1 1-1 0,0 1-2 15,-2 1-119-15,2 0-180 0,0 2-101 0,-1 2-65 0,1 0-35 16,1 1-18-16,2 1-10 0,-3-1-2 0,4 4 1 0,2-1 2 0,-1 0-1 15,5 1-5-15,-3 3-2 0,2-1-4 0,4 1-3 0,-1 1 0 16,2-1 0-16,2 0 2 0,2 2-2 0,1-3 0 0,3 1-3 0,1-1-2 16,-1 1-5-16,4-1-6 0,2-1-6 0,-1-3-5 0,0 1-6 15,4-1-7-15,-2-1-4 0,0-1-5 0,2-3-4 0,-3 0-7 0,3-1-1 16,-2 1-1-16,-1-5 2 0,-1 0 2 0,0 0 2 0,-3-2 5 0,-2-1 6 16,0-2 6-16,1-2 7 0,-4 2 6 0,0-3 4 0,-3-2 5 15,-1-1 4-15,-2-1 5 0,-2 2 2 0,-1-4 1 0,-2 2 0 0,-2-3 1 16,0-1 1-16,-1 1-1 0,-4-2-1 0,0 2-2 0,2-2 0 15,-3-1 0-15,1 3 0 0,1-4 1 0,-1 3 0 0,1-2 1 0,1 1 1 16,-1 1 1-16,3-1 2 0,0 1-1 0,1-1 0 0,3 3-1 16,-3-1-3-16,7-2-3 0,-3 3-6 0,4-1-7 0,2 3-5 0,1-1-4 15,1-1-6-15,3 2-2 0,3 0-7 0,-2 1-4 0,2 1-3 16,3 2-3-16,1-1-2 0,-1 1-1 0,2 0 0 0,0 4 1 0,0-2 2 0,-2 2 0 16,2 2 1-16,-3 0 0 0,1 2 1 0,-1 2 2 0,-2-1 1 15,0 4 3-15,-1-2 3 0,-3 4 1 0,-1 2 2 0,0 0 2 16,-2 3 1-16,-1-1 1 0,-2 4 0 0,-2 0 2 0,-3 2 4 0,1 0 4 15,-1 3 4-15,-4-2 4 0,1 2 3 0,-2 2 2 0,-2-1-2 0,0 1 0 16,3 0-9-16,-4-2-10 0,0 3-12 0,4-3-13 0,-2 0-15 16,1 0-15-16,2-2-17 0,-1-1-17 0,4 0-22 0,2-5-22 0,2 2-40 15,1-4-50-15,1-2-77 0,2-1-90 0,4-4-53 0,0 1-38 0,5-4-13 16</inkml:trace>
  <inkml:trace contextRef="#ctx0" brushRef="#br0" timeOffset="178690.9466">23123 15308 380 0,'-34'-7'554'15,"1"0"7"-15,-4 1 7 0,0 4 9 0,-1 2-108 0,-2 2-166 16,0 1-96-16,0 6-59 0,0-1-32 0,0 4-18 0,-2 2-8 16,3 3-1-16,-2 2 0 0,1 2 1 0,2 5-5 0,1 2-6 0,2 2-10 15,0 5-13-15,2 0-8 0,-1 5-5 0,6 0-5 0,0 4-3 0,2 2-2 16,5 2-4-16,0 2-2 0,3 0-2 0,7 3-2 0,1 0 1 15,1 1 1-15,6 0-1 0,3 0 1 0,5 0 0 0,4-2-6 0,1 1-7 16,3-2-7-16,5-4-10 0,3 1-8 0,1-5-10 0,3-2-8 0,4-1-10 16,1-5-9-16,3-4-12 0,4-3-7 0,2-2-5 0,0-5-5 15,4-3-4-15,1-4 0 0,2-2 1 0,2-7 3 0,-1-2 6 0,0-4 6 16,4-3 10-16,-2-6 10 0,2 0 10 0,1-5 11 0,-3-5 13 16,0-3 10-16,0-2 8 0,-3-2 6 0,-1-5 6 0,-2 0 3 15,-3-6 2-15,-3-1 1 0,-3-2-3 0,-3-2-2 0,-2-2-4 0,-8-1-1 16,1-1 1-16,-7 0 0 0,-4-1 2 0,-3 1 2 0,-1-3 1 0,-6 4 1 15,-2-1 3-15,-6 2 1 0,-1 1-1 0,-1 1 2 0,-7 3 2 0,-2 0 0 16,0 2 0-16,-6 4-7 0,1-1-10 0,-2 4-18 0,-1-1-17 16,-1 5-26-16,-2 2-27 0,3 0-32 0,-1 2-36 0,2 5-61 15,-2 1-72-15,3 2-99 0,2 1-110 0,0 3-64 0,1 4-38 0,4 1-18 16,-1 1-4-16</inkml:trace>
  <inkml:trace contextRef="#ctx0" brushRef="#br0" timeOffset="179540.6255">23421 16473 302 0,'-2'-15'562'0,"0"2"12"0,1-1-9 0,-3-1-20 0,3 3-87 0,-1 1-121 15,0 1-75-15,-1 0-51 0,3 0-31 0,-1 1-20 0,-1 1-12 16,0 3-10-16,2-1-10 0,0 0-11 0,0 3-13 0,0 0-16 0,0 0-16 15,2 1-15-15,0 1-13 0,-2 1-13 0,1 0-7 0,2 1-6 16,1 2-2-16,-1 0-3 0,2 3 1 0,2 2 0 0,1-1 2 0,0 4 2 16,6 3 4-16,-2 1 2 0,3 2 4 0,1 2 4 0,3 3 2 15,0 0-1-15,3 4-1 0,3 1-3 0,1 1-3 0,0 2-6 0,4 2-3 16,2 1-2-16,1 0-3 0,2 3-1 0,0-1 3 0,3 1 2 0,1 3 3 16,3-3 3-16,-3 6 3 0,5-2 2 0,-1-1 1 0,3 3 1 0,-3-1 0 15,2 0-5-15,0 0-6 0,0 0-8 0,0 0-12 0,-2 0-16 16,1-2-20-16,-2-2-22 0,-1 1-24 0,0-1-27 0,-2-2-33 0,-5-3-36 15,2 0-41-15,-2-2-41 0,-3-2-79 0,-2-3-95 0,-1-3-89 16,-4-1-81-16,-2-4-35 0,0-2-13 0,-6-3 3 0,0-2 8 0</inkml:trace>
  <inkml:trace contextRef="#ctx0" brushRef="#br0" timeOffset="179940.8289">24225 17683 243 0,'-5'0'522'0,"2"0"4"0,-1-2 3 0,3 2-71 16,-4-1-107-16,5 1-76 0,-1-3-58 0,1 2-32 0,0-1-22 15,0-1-9-15,0 2-3 0,1-1-1 0,-1-1-1 0,3 3-4 0,-1-3-6 16,-2 1-10-16,1 0-10 0,1 1-13 0,0-1-14 0,1 2-12 16,0-2-15-16,0 1-11 0,2 1-12 0,-2 0-12 0,3 0-9 0,-1 0-9 15,1 0-4-15,-1 1-2 0,0 1-3 0,2 1 3 0,-2 0 1 0,0 1 5 16,2 1 3-16,-2 1 3 0,-1-1 4 0,1 5 1 0,3-3 3 0,-5 3 1 16,2 2 3-16,-2 1 1 0,0 0 3 0,-1 1 0 0,-1 0 2 15,-1 2-2-15,0 1-1 0,-1 0-3 0,-1 0-3 0,-1 0-2 16,0 2-3-16,-1 0-4 0,0 1-4 0,0 0-1 0,-1-1-3 0,1 0-5 15,0 1-2-15,-1-3-10 0,1 2-8 0,1 0-6 0,2-2-7 0,-1-2-12 16,0 2-13-16,2-3-14 0,0 1-17 0,2-3-18 0,0 0-18 0,-1-2-23 16,2 2-25-16,2-5-24 0,2 0-25 0,-2 1-28 0,0-2-30 15,3-2-59-15,1 1-74 0,-1-2-74 0,4-2-75 0,-2 1-29 0,2-2-8 16,1-2 7-16</inkml:trace>
  <inkml:trace contextRef="#ctx0" brushRef="#br0" timeOffset="180357.3977">24763 17883 447 0,'5'-10'570'0,"-1"-2"3"0,-3 2 3 16,-1 0 1-16,2-1-102 0,-2 2-152 0,0-1-97 0,-2 1-69 15,2 2-42-15,-1-2-26 0,-3 2-14 0,-1-2-10 0,2 3-6 0,-3 0-2 16,0 0-7-16,0 2-4 0,-4-1-4 0,-1 2-4 0,0 3-4 16,0-3-5-16,-5 3-3 0,2 3-4 0,0-3-4 0,-2 5-4 0,-2-1-1 15,2 2-3-15,-1 0-1 0,3 2 0 0,0-1-1 0,-2 0-3 16,2 5 1-16,2-4-3 0,-1 1-1 0,4 3 0 0,1-1-4 0,1-1 1 15,2 1-1-15,2-1-2 0,1 1-3 0,2-2-2 0,2 1-4 16,3-1-1-16,1-1-5 0,2-1-6 0,1-1-7 0,5-1-6 0,1 0-6 16,2 0-6-16,1-3-8 0,2 0-8 0,2-2-4 0,-1-2-1 15,2 0 0-15,-1-1 3 0,2 1 4 0,-3-3 7 0,1 2 12 0,-3-2 14 16,-2 2 16-16,0-1 19 0,-4 1 16 0,1 0 19 0,-2-1 19 0,-4 3 18 16,-1-2 12-16,-2 2 9 0,-2-1 4 0,0 2 4 0,1 0-2 15,-4 0-1-15,0 0-4 0,0 0-5 0,-2 3-8 0,0 0-6 0,-1 0-11 16,-2 2-9-16,2 2-10 0,-3 1-9 0,0 0-9 0,-1 1-5 15,1 3-3-15,-2-1-4 0,4 1-1 0,-3 0-2 0,2 2-4 0,2 0-2 16,0-1-4-16,0 2-6 0,1 0-5 0,-1-2-4 0,3 2-8 0,0-1-7 16,3-1-11-16,-1 0-11 0,1 0-12 0,0-1-10 0,0-3-15 0,2-1-11 15,2 1-14-15,0-4-15 0,1 1-14 0,0-3-15 0,0 0-15 16,1-1-16-16,3-2-10 0,-3-2-11 0,4-2-10 0,-4-1-8 0,1-3-21 16,2-1-27-16,-1-4-49 0,-2 1-58 0,0-3-48 0,-1-1-43 0,-2-3-19 15,-3 0-7-15</inkml:trace>
  <inkml:trace contextRef="#ctx0" brushRef="#br0" timeOffset="180706.7731">24659 17530 328 0,'-33'-17'548'0,"-2"2"2"0,2 3-2 0,-2 0-5 0,-1 4-97 15,-2-2-145-15,3 6-86 0,2 0-57 0,-2 2-37 0,0 2-25 0,1 2-12 16,0 2-3-16,3 2 0 0,-1 3 2 0,-1 2 4 0,3 2 5 16,1 3 4-16,1 1 3 0,1 3 2 0,0 2 2 0,2 2-1 15,0 3-2-15,1 1-2 0,3 4-4 0,3-1-5 0,-3 1-7 0,7 4-7 0,-2-1-8 16,7 2-5-16,1 0-6 0,1 1-5 0,1-1-7 0,5 2-6 15,1-1-4-15,4-1-6 0,1 1-4 0,1-2-4 0,4 1-3 0,4-3-3 16,0-1-1-16,3 0-1 0,1-3 3 0,4 0-2 0,2-2-3 0,1-3-2 16,2 0-2-16,2-3-5 0,-1-2-6 0,6-2-6 0,0-2-7 0,1-2-9 15,-1-4-9-15,4-2-7 0,1-1-6 0,1-4-6 0,2-1-8 0,0-4-4 16,-1-1-2-16,4-4-2 0,-1 0-1 0,-1-1 2 0,1-4 3 16,-2-2 4-16,1-3 5 0,1 0 6 0,-4-1 7 0,1-2 6 0,-3-3 5 15,-2 1 6-15,1-2 8 0,-4-2 5 0,-1 0 5 0,-2-3 6 0,-2 1 5 16,-3-1 6-16,0 0 5 0,-3-2 7 0,-2 1 7 0,-3-1 7 15,-3-1 6-15,0 1 5 0,-6-1 3 0,0-1 1 0,-2 2 1 0,-4-2-2 16,-2 0-1-16,-2-2-4 0,-4 0-6 0,-2 1-11 0,0 0-18 16,-6-2-18-16,1 0-19 0,-2 1-25 0,-3 0-25 0,-2 1-32 0,-4 0-33 15,3 0-45-15,-4 3-48 0,-2-1-109 0,-1 1-138 0,-2 0-88 16,-2 2-65-16,-1-1-26 0,-2 1-7 0,0 1 4 0</inkml:trace>
  <inkml:trace contextRef="#ctx0" brushRef="#br0" timeOffset="181475.3703">26591 14176 325 0,'-3'2'553'16,"-2"-2"3"-16,2 2-15 0,-2-2-21 0,4 0-119 0,-3 3-164 0,3-3-96 16,-1 0-56-16,2 2-33 0,-1 0-20 0,1-2-8 0,0 0-6 15,0 1-1-15,1 3 0 0,-1-1-2 0,3-1 0 0,1 4-4 0,0 0-1 16,1 3 0-16,1 2 2 0,2 1 1 0,3 2 5 0,0 3 4 16,2 1 3-16,4 1 8 0,-1 5 6 0,5-1 3 0,2 3 1 15,3 2-2-15,0 2 1 0,4 1 2 0,4 3 3 0,-1 2 3 0,3 1 0 16,4 1 3-16,2 2 3 0,1 2 1 0,3 2 1 0,0 1-2 15,3 0-2-15,-2 0-1 0,2 1 0 0,3 1-2 0,-1 1-2 0,0-3-4 16,1 4-4-16,-3-3-5 0,1 1-4 0,2-2-3 0,-2-1-6 16,0-2-3-16,-1-2-4 0,-1-1-3 0,-3-3-6 0,0-1-8 0,-1-2-10 15,-5-2-11-15,1-2-14 0,-5-3-20 0,0-1-20 0,-5-1-29 0,-2-2-32 16,-3-3-37-16,-1-1-41 0,-5 0-70 0,-3-3-85 0,-2 0-90 0,-6-3-95 16,-3-2-44-16,-4 0-20 0,-2-2-3 0</inkml:trace>
  <inkml:trace contextRef="#ctx0" brushRef="#br0" timeOffset="182557.3702">27909 15858 249 0,'-4'-3'591'0,"-3"0"10"0,1-1 11 16,-2 1-48-16,0-2-75 0,2 2-98 0,1-3-107 0,-2 1-59 16,1 0-36-16,0 3-17 0,1-4-9 0,0 3-1 0,4-1-1 0,-2 0-3 15,-1 1-1-15,4 0-12 0,-1 2-12 0,1-1-16 0,0-1-16 0,1 3-19 16,-1-2-21-16,4 1-20 0,-1 1-17 0,0 0-14 0,3 0-12 16,-1 1-7-16,4 1-6 0,1 0-3 0,0-1-4 0,4 2-5 0,-3 0-2 15,3 2-3-15,-3-1-2 0,2 1-1 0,-1 1 1 0,0 1 1 16,-2 0 1-16,2 1 2 0,-4 1 0 0,-2 0 0 0,0 2 2 0,-1-1 1 15,-4 1 3-15,-1 2 2 0,0-1 5 0,-3 2 4 0,-2 1 4 0,-4 0 3 16,1-1 4-16,-5 2 2 0,1-1 2 0,-3 0 2 0,0 0 0 16,-1-1 3-16,-1 0 0 0,1 0 0 0,-2-3 1 0,6 2-1 0,-4-3 0 15,5-1 0-15,-2-1-2 0,4 0 2 0,1-3 1 0,0 2 2 16,3-3 3-16,1 1 2 0,0-2 1 0,3-2 2 0,1 0 1 0,1 2-1 16,3-3-1-16,0 2-3 0,4-2-3 0,2 0-8 0,2-2-9 0,2 2-11 15,6-3-12-15,0 1-16 0,4 0-16 0,1-3-15 0,3 2-17 16,1-4-17-16,1 0-16 0,-1 0-14 0,1-1-12 0,2 0-7 0,-3-1-4 15,4-2 2-15,-6 1 7 0,3-3 11 0,-4 1 14 0,0 2 16 16,-2-2 18-16,-2 0 18 0,-3 0 22 0,0 0 23 0,-4 0 23 0,-2 2 23 16,-3-2 21-16,-2 2 18 0,0 0 17 0,-3 1 12 0,-1 0 10 0,-2 1 7 15,0 0 6-15,-2 0 2 0,-2 0 3 0,0 3-1 0,1-1-2 16,-2 0-6-16,-1 0-6 0,1 3-9 0,0-2-7 0,-1 2-10 0,0 0-11 16,3 2-10-16,-1 1-9 0,1 0-10 0,-3 0-8 0,3 1-5 15,-3 2-5-15,0 2-3 0,0-1-3 0,0 2-2 0,-1 2-1 0,2 1 2 16,-2 1 0-16,2 2 3 0,-2 0 3 0,2 0 2 0,0 2 4 0,0 1 3 15,2-1 2-15,-1 1-1 0,0-1-1 0,2 0 0 0,2 1 0 16,0-2 0-16,2 1 2 0,-3-2-1 0,4 1 0 0,-2-2-1 0,2 1 0 16,2-4-1-16,2 1-2 0,-1-1-4 0,0-1-4 0,2-2-5 15,0 0-7-15,2-3-5 0,1 0-3 0,0-2-5 0,0-1-3 0,4-2-4 16,1 0-2-16,-4-2-2 0,5-2-1 0,-5 0 0 0,3-3-2 16,-2 0 4-16,0 0 2 0,0-1 7 0,-1-1 8 0,-1 2 9 0,-4-1 9 15,4 0 10-15,-4 1 9 0,-1 0 8 0,0 3 5 0,-2 1 4 16,-1 0 1-16,0 1-1 0,-2 0-1 0,0 3-5 0,-1-3-4 0,0 5-7 15,0-2-8-15,-2 0-7 0,0 2-6 0,0 4-8 0,0-1-7 0,0-1-5 16,0 3-4-16,-2 2 0 0,0 1 1 0,0 1 3 0,-1 3 4 0,2 1 4 16,-3 1 4-16,0 1 1 0,-1 0 0 0,2 3-6 0,-3-1-10 15,2 0-9-15,0 1-9 0,0-1-11 0,1 1-11 0,0-1-11 0,0-2-9 16,1 1-11-16,0-1-10 0,1-2-9 0,1-2-8 0,0-1-3 16,0 0-1-16,1-2 1 0,-1-2 2 0,4-1 1 0,-3-3-1 0,3 0 3 15,-1-2 4-15,0-2 5 0,0-2 6 0,2-2 7 0,-1-2 7 16,1-2 6-16,-2-2 7 0,-1-3 4 0,0-1 1 0,-1-2 3 0,-1-1 4 15,-1-5 3-15,-3 1 4 0,0-3 3 0,-2-1 4 0,-2-1 4 0,0-2 5 16,-4 0 1-16,-2-3 2 0,1 1 6 0,-4-1 9 0,0 0 12 16,-4-1 11-16,-1 1 15 0,0 0 19 0,-3 2 15 0,-2-1 14 0,-2 3 14 15,-1 3 13-15,-1 0 7 0,-1 0 9 0,-4 4 2 0,0 1 5 0,-2 3-2 16,-1 3-2-16,-1 2-6 0,-2 1-6 0,0 2-7 0,-2 3-10 16,1 4-8-16,-4 0-9 0,0 4-6 0,0 4-7 0,1 0-5 15,-3 4-5-15,2 6-2 0,-1 1-3 0,1 5-1 0,3 2 0 0,-3 5 0 0,4 2 2 16,1 5 0-16,2 0 2 0,2 5 1 0,3 3 1 0,5 0 1 15,1 6-2-15,6-1 0 0,2 4 0 0,8-2-1 0,5 5 1 0,4-3 0 16,5 1 1-16,6-1-2 0,2 1-1 0,10-1-4 0,3-4-3 16,4 0-4-16,5 1-3 0,5-5-4 0,6 0-4 0,0-4-2 0,6-2 0 15,-1-3-1-15,7-1-2 0,3-3-2 0,1-2 1 0,2-6-4 0,4-1-3 16,-1-3-4-16,3-3-3 0,3-6-1 0,1-2 0 0,0-1 1 0,1-6 2 16,-2-1-1-16,0-4-2 0,-1-3 0 0,-2-5 0 0,-5 0 0 15,-1-5-2-15,-6-3 2 0,-2-4 0 0,-3-3 2 0,-4-3 1 0,-7-5-2 16,-2-2-2-16,-6-3-2 0,-8-4-4 0,-1-2-3 0,-8-5-5 15,-4-2-7-15,-9-3-6 0,-5 1-1 0,-9-5-2 0,-8-1-4 16,-8-2-8-16,-10 0-15 0,-10 0-21 0,-10-2-35 0,-10 5-42 0,-9 2-90 16,-14-1-108-16,-8 5-111 0,-11 4-108 0,-12-2-56 0,-12 4-28 0,-13 1-23 15,-12-2-18-15</inkml:trace>
  <inkml:trace contextRef="#ctx0" brushRef="#br0" timeOffset="185208.9937">19476 12317 19 0,'-12'1'559'0,"2"1"10"0,0-2-3 0,3 0-8 16,1 0-104-16,-1 0-150 0,2 0-77 0,2 0-40 0,-1 0-23 15,1 0-12-15,-1 0-4 0,1 0-1 0,2 0-2 0,1-2-2 0,0 2-3 16,0 0-5-16,0 0-7 0,0 0-7 0,-2-1-5 0,2 1-4 15,0 0-6-15,0 0-2 0,0 0-4 0,0 0-4 0,0 0-7 16,0 0-8-16,0-4-8 0,2 3-8 0,-1-3-7 0,4-1-8 0,0-1-8 16,4-2-10-16,2-1-9 0,3-1-10 0,5-1-8 0,7-2-10 15,2-3-6-15,7 0-7 0,5-3-3 0,7-1-3 0,6-2 1 0,7-2 3 16,7-2 0-16,7-2-4 0,8-2-4 0,7-3-6 0,7-3-6 16,4 0-6-16,3-3-9 0,4 0-11 0,7-5-6 0,1 1-5 0,1-2-3 15,-1-2 0-15,-3 2-2 0,2-1-4 0,-2 0 4 0,-6 2 7 16,-2 0 7-16,-6 5 9 0,-4 0 8 0,-7 3 7 0,-4 2 9 15,-7 2 12-15,-4 4 8 0,-5 1 8 0,-3 1 5 0,-9 4 6 0,-4-2 2 16,-6 7 4-16,-3-1-1 0,-8 4-2 0,-3 0-3 0,-5 2-7 16,-2 3-10-16,-6 0-13 0,-3 3-24 0,0 0-25 0,-5 1-28 15,-3 2-32-15,-2 0-33 0,-4 3-32 0,-1 0-53 0,-3 3-64 0,-5 3-98 16,-4 0-117-16,-6 3-62 0,-4 1-34 0,-5 1-11 0</inkml:trace>
  <inkml:trace contextRef="#ctx0" brushRef="#br0" timeOffset="187940.6468">27073 5356 353 0,'0'-5'394'0,"0"0"-121"0,0 0-59 16,0 0-32-16,0 0-17 0,-2 2-11 0,2-2-8 0,0 2-11 0,0-1-7 16,0 1-7-16,0-2-5 0,-1 1-4 0,1 3-9 0,0-2-8 15,0-1-10-15,0 3-8 0,0-3-9 0,-2 4-6 0,2-3-7 16,0 3-8-16,0 0-4 0,0 0-5 0,0 0-5 0,0 0-6 0,0 0-6 15,0 0-6-15,0 0-6 0,0 0-4 0,0 0-8 0,0 0-3 16,-2 0-5-16,2 3-2 0,-1-3-4 0,1 0-3 0,-4 4-2 16,2-3 0-16,0 3-1 0,1-1 0 0,-3 1-1 0,1 2 1 0,0 1-1 15,-2 2 1-15,0 0 3 0,0 3 1 0,0 1 1 0,-2-1 1 0,1 4 4 16,-1 0 4-16,-2 3 3 0,1 0 3 0,2 2 2 0,-1 1 2 16,-2 1 3-16,3 1 3 0,-2 1 2 0,1 1 3 0,-2 1 4 15,4 1 2-15,1 1 2 0,-1 1 4 0,1 1 1 0,1 1-3 0,3-1 1 16,0 3-2-16,2-2 0 0,3-1 2 0,0 3-1 0,3-1 1 15,2-1 1-15,3 0 0 0,3-1 1 0,1 1 0 0,7-4 2 16,1 1 0-16,4 0 1 0,2-2-1 0,6-2-1 0,1 1-1 0,4-4-2 16,3-1-3-16,0 0-4 0,5-1-3 0,2-3-1 0,0 0 0 0,0 0 1 15,3-2-1-15,1-3-1 0,0 0-2 0,0-2-1 0,0-1-2 16,0 0-2-16,0 0 1 0,-1-3-1 0,-2 0 1 0,3-2-1 16,-5 1 3-16,1-2-4 0,0-1-3 0,-5-2-3 0,2 0-3 0,-3 0 0 15,0 0 0-15,-3-2 0 0,-3-1 1 0,0-2 1 0,-3 1 2 16,-3-2 2-16,0 0 2 0,-4-3 3 0,-2 0 1 0,-3 0 0 0,0-1 3 15,-3-2 3-15,-1 0 0 0,-3-2 0 0,-1-1 2 0,-4 0-2 16,-1-4 2-16,-1 1-2 0,-1-2 0 0,-4 0 0 0,2-5-1 16,-5 1-1-16,-1-2-1 0,-1-1-1 0,-1-1 0 0,-1 1-1 0,-3-1-3 15,-2-2 1-15,2 1-2 0,-1-1-1 0,-3 1-1 0,1 1 0 16,0-1 1-16,-1 2-2 0,1 2 1 0,-1 0-2 0,1 0-1 0,-1 3 1 16,1 0-1-16,2 0 0 0,-1 3 0 0,-1 1-1 0,2 0 1 15,0 3 0-15,0 1 0 0,2 1-1 0,-2 3 1 0,1-1 0 0,1 1-2 16,-1 1 1-16,3 1-1 0,-1 3-1 0,0 0-1 0,1-2 0 15,-1 5-2-15,2-1-3 0,-1-1-2 0,1 3-3 0,-2-1-2 16,0 2-2-16,2 0-3 0,0 0-2 0,0 0 0 0,0 0-1 0,-1 2 1 16,-2-1 2-16,-2 3 0 0,2-1 3 0,-2-1 3 0,0 5 4 15,1-2 1-15,-1 2 5 0,-4 1 2 0,1 0 4 0,-2 1 3 0,0 2 3 16,0 0 1-16,-2 1 1 0,-2 2 1 0,3 1-1 0,-2-1 1 16,-1 2-2-16,1 0 0 0,0 1 0 0,0 1-1 0,-3 2 1 15,3-3-2-15,-1 3 1 0,0 1-1 0,3-1 1 0,-3 1-1 0,2-3 1 16,0 1-1-16,2 0 1 0,1 0-1 0,-2-1 2 0,1-3 0 15,4 0 0-15,-1-2 0 0,2-1 2 0,0-2 2 0,0 0 4 16,2-3 2-16,-1 1 7 0,3-2 5 0,-2-4 4 0,3 2 0 0,0-1 3 16,0-3 0-16,0-2 0 0,3-1 0 0,0-1-2 0,0-4 1 0,4 0-2 15,-2-2-3-15,4-2-3 0,-1-3-5 0,1 0-6 0,2-3-7 16,0 0-4-16,1-3-4 0,2 0-3 0,-2-1-2 0,2-1 0 16,1-1-3-16,-1 0-1 0,-1 0 0 0,1 0-2 0,-2 0-1 15,0 1 0-15,-2 1-2 0,2 1 1 0,-3 1-1 0,0-1 1 0,0 4 1 16,-3 0 0-16,0 2 2 0,0 1-1 0,1 2-1 0,-4 2-3 15,2 3-2-15,-4-2-4 0,3 3-5 0,-3 1-2 0,2 2-2 0,-1 2 1 16,0 1 0-16,0 1 1 0,2 4 1 0,-1-1 2 0,2 4 3 16,-1 2 1-16,4 0 6 0,2 5 4 0,-2-1 6 0,3 4 6 0,4 1 7 15,-2 2 3-15,4 2 3 0,3 0 0 0,-1 1 0 0,2-1-2 16,0 3 0-16,3-2-1 0,0 0-5 0,-1 0 1 0,1-2 1 0,-2 2-1 16,0-4 1-16,2-1-1 0,-2 0 1 0,-1-2 1 0,-1-3 1 0,0 0 3 15,-3-3 1-15,1-1 4 0,-3-3 4 0,0 0 1 0,-2-2 3 16,1-3 2-16,-3 1 1 0,1-3-1 0,0-2 0 0,-2-1 0 0,-1 1-1 15,0-5 0-15,0-1-1 0,-1 1-1 0,-4-3-3 0,4-1-2 16,-3-1-2-16,0 1-3 0,-1-3-3 0,0 0-3 0,-3 1-3 0,1-2-4 16,-1 0-2-16,-1 2-2 0,0-4-3 0,-1 5-2 0,1-3-4 15,-3-1-1-15,-1 3-3 0,3-1-1 0,-4 2-4 0,0 1-2 0,0-1-7 16,-2 1-6-16,0 1-8 0,-2 3-6 0,0-1-8 0,1-1-5 0,-4 2-5 16,0 2-5-16,1 0-5 0,-2 1-2 0,-4 0-5 0,2 3 0 15,-2 0-3-15,-2-1 4 0,3 2 4 0,-3 0 6 0,0 0 8 16,0 0 8-16,-3 0 7 0,5 0 10 0,-5 0 6 0,1-1 8 0,2-1 6 15,-1 1 5-15,-1-1 6 0,2-1 5 0,-1 0 4 0,1 0 2 16,-1 1 1-16,2-3 2 0,2 2 0 0,-2-1 1 0,1 1 1 16,3-2 2-16,1-2 3 0,-1 5 4 0,3-3 1 0,0 0 2 0,1 3 2 15,2-3 2-15,0 1 0 0,2 0 1 0,2 0 1 0,-1 1-1 0,2 0 1 16,-1 2-3-16,3-1-3 0,-1-1-5 0,0 3-6 0,1-2-6 16,-1 1-6-16,2 1-5 0,0 0-5 0,0 0-1 0,0 0-3 15,-2 3-1-15,2-1-1 0,0 1 0 0,0 1 1 0,-2-1 1 0,0 1 2 16,2 3 3-16,-1 0 3 0,1 1 3 0,-3 0 4 0,1 1 3 15,0 1 2-15,-1 0 1 0,0 2 2 0,0 0 0 0,-1 0 2 16,1 0 0-16,-1 0 0 0,1 0-2 0,-2 2 1 0,0-2-1 0,0-2 1 16,2 3-1-16,0-4-1 0,0 1-1 0,-2 0 1 0,2-1 0 0,0-2 2 15,1 0 1-15,1-1 1 0,-3-2 3 0,4 1 3 0,-1-2 7 16,-1-1 3-16,2 1 5 0,0-3 1 0,0 0 0 0,0 0 0 16,0 0-1-16,0-3 0 0,2-1-1 0,-1 1-2 0,3-3-3 0,-3-1-3 15,3-1-4-15,-1 1-5 0,0-3-6 0,3 2-6 0,-3-2-3 16,0-2-3-16,4 2-1 0,-2-2 0 0,-1 0-1 0,2 1 1 15,-3 1-1-15,2 2 2 0,-1-4-1 0,-1 5 0 0,0 0-2 0,0-1-2 16,-1 2-4-16,-1 2-9 0,1-1-6 0,0 2-3 0,-2 2-7 16,0 1-5-16,0 0-11 0,-2 1-12 0,0 4-20 0,1-1-22 0,-1 4-27 15,-1 1-26-15,0 1-30 0,0 1-31 0,-2 2-65 0,1 2-80 16,1 2-50-16,2-1-34 0</inkml:trace>
  <inkml:trace contextRef="#ctx0" brushRef="#br0" timeOffset="189923.7062">22639 15669 72 0,'0'-3'199'16,"0"3"-29"-16,0 0-26 0,0 0-15 0,0 0-10 0,0 0-6 15,0 0-5-15,0 0-1 0,0 0-1 0,0-3 1 0,0 3-1 0,-2 0-2 16,2 0-2-16,0 0-2 0,0 0-3 0,0 0-3 0,0 0 0 15,0 0-2-15,0 0-2 0,0 0-3 0,-3 0-2 0,3 0-4 0,0 0-3 16,-1 0-6-16,-1 0-6 0,-1 0-5 0,3 0-8 0,-1 0-6 0,-1 0-7 16,2 0-6-16,0 0-6 0,-1 3-4 0,1-3-7 0,0 0-4 15,0 0-4-15,-2 0-2 0,0 0-2 0,2 3-3 0,-3-3-2 0,2 1-1 16,-1-1 0-16,-1 1-2 0,-1 1 2 0,0-2-1 0,-4 3 0 0,2-1 1 16,-2 0-1-16,-2 1 1 0,-2 1 1 0,-3 0 3 0,1 0 0 15,-2 1 3-15,-3 2 1 0,1-2 4 0,-3 1 1 0,-1-1 6 0,-3 1 4 16,-1 0 5-16,-2 0 4 0,-2-2 4 0,0-1 2 0,-3 0 3 15,-1 0 2-15,-2-1 1 0,-1-2 1 0,-1-2-2 0,-2 1 0 0,-2-3 0 16,-2 0-2-16,1 0-3 0,1-4-3 0,-2-1-3 0,-1 0 1 16,1-1-1-16,0-4 2 0,0 2 0 0,1-4-2 0,0 1-2 0,1-1-2 15,-1-3-1-15,0 0-2 0,4-2-2 0,-3 0 1 0,3-2-3 0,1-1 0 16,2 0-3-16,-1-2-4 0,2 0-7 0,-1-3-4 0,5 0-8 16,-1-2-5-16,4-1-7 0,4 0-8 0,-2-4-9 0,4-2-9 15,2-1-10-15,4-3-10 0,0 0-5 0,7-4-2 0,1-1-3 0,3-2-5 16,1-2-4-16,4-2-6 0,1-2-4 0,3-1-4 0,1-2-2 0,3-2-2 15,0-3 2-15,5 2 2 0,-2-2 4 0,0-2 4 0,2-1-2 16,-1 0-3-16,2 1 0 0,-2-1 1 0,2 3 6 0,-5 0 13 0,-1 3 8 16,2 2 11-16,-1 1 10 0,-1 2 10 0,-1 3 13 0,-4 1 12 15,3 4 10-15,-5 3 8 0,2 1 7 0,-3 3 9 0,0 2 6 16,0 3 6-16,0 2 2 0,-1-1-4 0,-1 6 0 0,1-2 0 0,-4 3 0 16,4 1-3-16,-1 2-3 0,1 2-5 0,-3 0-2 0,3 1-1 15,-1 0 0-15,0 3-4 0,1-1-1 0,-1 4 0 0,1-2-2 16,1 5 0-16,-2 0-2 0,2 0-1 0,0 2-2 0,0 1-3 0,0 2-1 15,0 1-4-15,0-1-2 0,0 5-4 0,0-2-2 0,0 0-2 16,0 3-2-16,0 0-1 0,0-1-1 0,0 2-3 0,0 0 0 0,0 0 0 16,0 0 1-16,0 0 2 0,0 0 1 0,0 0 3 0,0 0 3 15,0 0 4-15,0 0 4 0,0 0 6 0,0 0 5 0,0 0 7 0,0 0 7 16,0 0 5-16,0 0 5 0,-2 0 4 0,2 0 5 0,0 0 3 16,0-1 3-16,0 1 2 0,-1-2 1 0,1 2 0 0,0 0-1 0,0 0-3 15,0 0-3-15,-2 0-7 0,2 0-4 0,0 0-4 0,0 0-5 16,0 0-6-16,0 0-3 0,0 0-5 0,0 0-2 0,0 0-5 15,0 0-1-15,0 0-3 0,0 0-2 0,0 0-1 0,0 0-2 0,0 0-1 16,0 0 1-16,0 0-2 0,0 0 1 0,0 0 0 0,0 0 1 16,0 0 0-16,0 0-1 0,-1 0 2 0,1 0 0 0,-3 0 1 0,1 0 1 15,1 0 0-15,-1 0 1 0,1 0 0 0,-3 0 0 0,3 0 0 16,-4 2 0-16,2-1-1 0,-4 2 0 0,1-2-1 0,0 3 0 16,-1 0 0-16,-1 1 0 0,-1 0 0 0,0 4 0 0,-3-2-1 0,2 2 1 15,-2 2 0-15,1 0 0 0,-4 1 0 0,2 1 1 0,-3 2 1 16,2 1 0-16,-2 2 0 0,2-2 2 0,-4 2 0 0,2 1 1 0,1 1 0 15,-1 0-1-15,0 0 1 0,2-1-1 0,0 0 1 0,3-1 0 16,-2 1-1-16,2-4 2 0,1-1-1 0,1 0 2 0,1-2 2 16,3-2 3-16,-1 0 5 0,-1-2 4 0,3-1 7 0,1-3 3 0,0 1 2 15,1-4-2-15,0-1 1 0,2-1-2 0,0-3 0 0,0-1-1 16,0-3 0-16,2-3-2 0,0-2-2 0,-1-1-5 0,3-3-4 0,-1-2-9 16,3-3-9-16,-2-2-5 0,0-3-4 0,1 0-3 15,-4-3-2-15,2-2 0 0,1-1-1 0,-1 0-1 0,1-1-1 0,-1 0 0 16,-1-3-1-16,-1 3 0 0,1-2 1 0,0 1 1 0,-1 2 1 0,-1 1 3 15,2 2 3-15,-2 2 4 0,0 1 3 0,0 3 3 0,0 1 1 16,0 3 2-16,0 2 1 0,2 1-1 0,-2 4-2 0,1-1-2 0,-1 3-4 16,3 5-1-16,-1-1-1 0,0 0-1 0,1 2 0 0,3 3-1 15,-1-1-2-15,-1 3 1 0,4 0 0 0,3 0 0 0,0 3 1 0,2 1 1 16,1 1 2-16,2 3 4 0,3 0 4 0,1 1 2 0,-2 0 2 16,4 1 2-16,3 2 1 0,0 0-2 0,0 2 1 0,1-3-1 15,0 3-1-15,2 0 1 0,0-1-1 0,2 1 1 0,1 1-1 0,-1-2-1 16,0 1 1-16,1-1-1 0,-1 2 2 0,-1-1-5 0,1-3-6 15,-4 3-9-15,1 0-10 0,-3-1-18 0,2-1-20 0,-4 0-33 0,0-2-39 16,-5 3-44-16,2-3-45 0,-4 0-87 0,0 2-110 0,-4-4-60 16,-2 0-37-16,-1-2-16 0</inkml:trace>
  <inkml:trace contextRef="#ctx0" brushRef="#br0" timeOffset="194323.3028">23847 17883 138 0,'-5'0'310'0,"4"2"-69"0,1-2-69 0,-2 1-66 0,1 0-42 0,1-1-26 16,-2 3-14-16,0-1-8 0,2-1 0 0,-1 2 3 0,-3 0 8 0,3 0 9 15,-1 0 5-15,-1 2 5 0,0-1 4 0,0 1 2 0,-2 0 4 16,2 2 4-16,-2-2 3 0,0 4 1 0,1-2 3 0,-1 1 2 0,-3-1 1 15,3 2 2-15,-3 0-3 0,2 0-2 0,-5 1-3 0,3 1-1 16,0-3-4-16,-2 4-2 0,-2-1-4 0,1 1-3 0,-1 0 0 0,-1-1-3 16,-2 1-1-16,0 0 0 0,0 1-1 0,-4-1-1 0,2 2-1 0,1-4 0 15,-4 2 0-15,-1-1 2 0,2 2 2 0,-3-4 0 0,0 2 0 16,1-1 1-16,-2-1 1 0,1 0-1 0,-2-2-1 0,2 1 1 0,0-1-1 0,0-2 0 16,-2 1 0-16,3-3 1 0,-3 0-3 0,3 0 0 0,0-3-4 15,0 0-2-15,-1 0-5 0,5-3-3 0,-4 0-5 0,2-3-5 0,2 0-4 16,0 1-6-16,0-4-2 0,0 1-3 0,3-3-2 0,-2-1 0 0,3-1-3 15,-1-1-1-15,3-3-1 0,2 0-2 0,-4 2 0 0,4-5-4 16,1 1-2-16,-2-2-2 0,2 1-2 0,0-1-3 0,-1-3-3 0,4 0-5 16,-1-3-4-16,1 2-5 0,0-4-3 0,0 1-3 0,1-4-3 0,-1 1-2 15,2-3-2-15,0 0-2 0,0-2-2 0,1 0 2 0,0-3 1 16,-1 2 0-16,2-2 0 0,-1 1 4 0,0-1 0 0,-2 0 0 0,3 1 1 16,-1 1 0-16,0-1 2 0,-1 4 5 0,0-2 5 0,0 3 6 15,-1 2 6-15,1-1 5 0,0 4 3 0,1 1 3 0,-2 0 3 16,3 2 4-16,-1 3 3 0,0 2 5 0,-1 3 4 0,1-1 4 0,2 2 0 15,-1 4-1-15,-1-1 0 0,2 3-1 0,-1-1-2 0,1 4-3 0,0 0-1 16,0 2-3-16,0-2-1 0,0 4-5 0,0-1-3 0,0 3-4 16,0-3-2-16,0 4-3 0,0 0-3 0,0 0-3 0,0 0-1 0,0 0-3 15,0 0 1-15,0 0-1 0,0 0 2 0,0 0 1 0,0 0 2 0,0 0 3 16,-2 0 5-16,0 0 3 0,2 2 4 0,-1 0 4 0,-1-2 2 16,2 1 4-16,0-1 2 0,0 0 2 0,0 0 3 0,-1 2 0 0,1-2 2 15,0 0 0-15,0 2 0 0,0-2-3 0,0 0-1 0,0 0 1 0,-2 0-1 16,0 3 4-16,2-3 3 0,-1 0 4 0,-2 4 1 0,2-3 2 15,-1 1 1-15,0 1 1 0,1 1 0 0,-3-1 3 0,1 3-1 0,0-1 2 16,-2 0 0-16,2 2 1 0,-3 0-2 0,1 2-4 0,0 0-2 0,1 1-2 16,-3 2-2-16,1 1 0 0,-2 0 2 0,3 2-1 0,-3 0 1 15,2 2 1-15,-3-1-2 0,2 4-1 0,-1-3 1 0,0 2-2 0,-1 2 0 16,1-2 1-16,0 2-2 0,0-1-2 0,-1 0-2 0,3 0-1 16,-3-1-3-16,0-1-1 0,3 0-1 0,-1-3-2 0,3 0 1 0,-1-3 1 15,2 0 2-15,-3-2 4 0,3-1 4 0,-1-3 3 0,3 0 6 16,-3-2 7-16,4-1 2 0,-1-2 1 0,1-1-2 0,0-1 0 0,1-3-3 15,-1-1 1-15,4-3-2 0,-1-2-3 0,0-1-4 0,0-1-4 0,3-5-6 16,-1 0-9-16,0-2-10 0,1-3-13 0,-1 2-6 0,4-4-2 16,-2 0-2-16,-2 0 0 0,-1-2 1 0,1 1 0 0,1 1 2 0,-3-2 2 15,2 3 0-15,-2-1 3 0,1 1 3 0,0 1 4 0,0 4 5 16,-3 1 6-16,1 0 6 0,-1 2 3 0,-1 4 2 0,2-1 1 0,1 2 1 16,-3 1 1-16,0 3-3 0,0-1-2 0,0 4-4 0,0-2-5 0,1 2-1 15,-1 2-3-15,2-1 1 0,-1 1 2 0,1 1-1 0,0 1 1 16,1 2-1-16,0 2-2 0,0-2 1 0,2 3-1 0,4 1 2 0,-2 0 2 15,1 1 4-15,1-1 5 0,2 5 2 0,0-2 1 0,3 1 1 0,-1 2-2 16,3-1 1-16,-2 0 2 0,5 2 4 0,0-1 2 0,2 0 2 16,1 2-2-16,0-2-12 0,3 3-20 0,1-3-34 0,0 2-43 0,3 0-78 15,-1-2-95-15,4 2-106 0,1-5-109 0,0 0-62 0,1-2-37 16,1-4-27-16,-1-3-22 0</inkml:trace>
  <inkml:trace contextRef="#ctx0" brushRef="#br0" timeOffset="199056.2487">24033 11480 339 0,'-14'-5'611'16,"3"1"7"-16,0 1 3 0,0-2 0 0,1 0-121 0,1 2-179 0,0-1-96 15,1 1-52-15,1 0-31 0,1 0-20 0,-2 0-10 0,3 1-2 16,2 1-3-16,0-1 0 0,0-1-3 0,1 3-4 0,0-1-7 0,2 1-6 15,-1-3-10-15,1 1-7 0,0 0-10 0,1 0-10 0,1-1-6 16,0-2-8-16,3 2-7 0,-1-4-6 0,1-3-8 0,6 2-9 16,-1-4-3-16,2 0-5 0,2-3-2 0,4-1-3 0,1-4-3 0,4-1-5 15,1 0-3-15,2-4-2 0,2 0-1 0,2-2-3 0,3 0-1 16,3-3-2-16,1-1-3 0,-1-1-5 0,2-1-9 0,1-4-12 0,1 4-11 16,-2-5-13-16,-1 2-7 0,0-3-4 0,-4 2-4 0,-1-1-2 15,-2 1-2-15,-5-1 0 0,-1 4 2 0,-2-1 2 0,-3 2 4 16,-4 2 5-16,-6 2 7 0,0 2 9 0,0 1 8 0,-6 4 8 0,-3 1 6 15,-2 2 5-15,-3 2 7 0,-1 0 7 0,-3 4 5 0,-1 1 6 16,-1 3 5-16,-3-1 4 0,-1 0 3 0,1 6 5 0,-2-2 3 16,-1 2 3-16,3 2 1 0,-3 2 2 0,4-1 1 0,-3 1-1 0,3 1-2 15,4-1-4-15,-4 2-2 0,5 0-2 0,2 1-3 0,-2 2 0 16,7-1-1-16,-1-1 0 0,4 4 2 0,-1 0-1 0,8-1 3 0,-1 2 3 16,5 1 3-16,3 0 1 0,4 1 3 0,1 1 3 0,4-1 2 15,2 2 0-15,3 0 1 0,2-1-2 0,1-1-2 0,0 1-2 0,1 1-2 16,-1 0-4-16,0 0-2 0,-3 0-3 0,0 1-2 0,-1-1-2 15,-6 3 1-15,1 1-1 0,-6 0 1 0,-1 0 2 0,-3 2-1 16,-6 2 1-16,-4 1-6 0,-4 0-11 0,-1 2-17 0,-6 3-21 0,-3 1-34 16,-5 2-38-16,0 1-66 0,-5-1-79 0,-3 3-92 0,-1-1-100 15,-3 3-56-15,1-3-34 0,1 0-19 0</inkml:trace>
  <inkml:trace contextRef="#ctx0" brushRef="#br0" timeOffset="201890.2436">21752 16401 96 0,'-1'3'584'0,"-2"-1"11"15,1 2 12-15,-1-1-34 0,2 0-54 0,-1-3-89 0,0 3-105 16,2-2-65-16,-1 0-45 0,1 1-29 0,-2-2-18 0,0 1-15 16,2-1-10-16,0 0-10 0,0 0-8 0,0 0-11 0,0 0-8 0,0 0-11 15,0 0-13-15,0 0-13 0,0 0-11 0,0 0-10 0,4 0-7 0,-3-1-6 16,3 1-4-16,0-3-3 0,2 2-2 0,1-2-2 0,-1 0-2 0,2-2-2 16,4 1-3-16,-2-4-2 0,5 0-2 0,0 0-1 0,4-2-3 15,2 1-1-15,2-4-3 0,4 1-1 0,3-3-3 0,0 1-4 16,7-5-1-16,2 1-4 0,4-1-2 0,1-4-4 0,7-1-4 0,1-1-2 15,6-2-1-15,4-4 2 0,6 0 3 0,3-3 5 0,10-4 2 0,1 1 3 16,2-1 3-16,8-2 0 0,4-4 2 0,0 4 0 0,2-4-1 16,4 2 4-16,-2 0 4 0,2-1 3 0,1 0 2 0,-1 3-1 15,-1-1-2-15,-2 3-3 0,-5 0-4 0,0 2-6 0,-6 3-5 0,-3 2-9 16,-4 1-9-16,-7 3-8 0,0-1-8 0,-7 5-8 0,-4-1-9 0,-6 3-7 16,-5 3-9-16,-6 3-6 0,-6-2-7 0,-4 5-4 0,-6 0-5 0,-8 3 0 15,-1 2 2-15,-8-1 3 0,-4 4 4 0,-5-1 3 0,-4 4-1 16,-3 1-5-16,-3 0-9 0,-8 1-20 0,-1 2-28 0,-2 1-65 0,-3 1-82 15,-1 0-101-15,-3 1-112 0,-1 0-57 0,-2 1-30 0,1 1-14 16,-1-2-7-16</inkml:trace>
  <inkml:trace contextRef="#ctx0" brushRef="#br0" timeOffset="202960.9861">19968 12513 392 0,'-2'-8'469'0,"2"2"-6"0,-1-2-101 16,1 1-148-16,0 0-89 0,0 0-59 0,1-1-33 0,-1-1-23 16,3-1-16-16,-1 0-13 0,1 0-10 0,0-2-8 0,2-1-4 15,0 2 1-15,1-3 0 0,0-1 2 0,-1-2-6 0,3 1-10 16,1-4-11-16,-1 1-12 0,2-3-22 0,0-4-27 0,0-1-28 0,3-1-27 16,1-4-54-16,1-3-67 0,2-1-43 0</inkml:trace>
  <inkml:trace contextRef="#ctx0" brushRef="#br0" timeOffset="203472.9788">20014 10135 196 0,'2'-4'526'0,"-2"4"1"15,0 0-61-15,0 0-95 0,0 0-96 0,0 0-97 0,1 0-60 0,3 0-41 16,0 4-19-16,0-4-13 0,1 3-5 0,0 3-1 0,3 0-2 16,4 3 1-16,0 1 2 0,3 4 3 0,3 3 4 0,2 2 6 15,4 5 5-15,1 5 6 0,3 5 3 0,4 5 3 0,3 6-1 0,3 8-3 16,3 4-4-16,3 7-4 0,3 7-4 0,3 5-2 0,0 2-3 15,1 5-4-15,3 2-5 0,-1 2-3 0,3 3-5 0,-4-1-6 0,3 3-5 16,-1 0-5-16,1-2-5 0,1 0-4 0,-4-4-2 0,0-1 1 16,-2-7-2-16,1-3-2 0,-3-5-1 0,-1-3 0 0,-1-3 0 0,-3-6-3 15,1-3-3-15,-3-4-5 0,1-2-5 0,-2-3-6 0,-2-2-8 16,-1-4-11-16,-1-4-15 0,-3 1-17 0,-3-6-23 0,0-2-28 0,-2-4-42 16,-4-1-49-16,2-3-94 0,-4-3-115 0,-5-2-72 0,-1-3-51 15,-5-4-22-15,0-3-10 0</inkml:trace>
  <inkml:trace contextRef="#ctx0" brushRef="#br0" timeOffset="210589.9356">28477 8439 256 0,'3'-11'603'0,"0"1"16"0,-1-1 18 15,-1 1-33-15,4 1-59 0,-4-1-100 0,1 1-125 0,-1 1-70 0,3 0-45 16,-3 1-22-16,1-1-10 0,-1 2-5 0,1 1-3 0,0 0-7 16,-2 1-10-16,1-1-14 0,1 2-18 0,-1 0-17 0,-1 2-16 15,2-2-14-15,-2 3-13 0,0 0-12 0,0 0-10 0,0 0-14 0,0 0-14 16,0 0-13-16,0 0-12 0,0 3-7 0,0-2-4 0,2 3-3 15,-2 0-2-15,0 3 0 0,0 1 2 0,0 0 1 0,0 3 2 0,-2 1 3 16,0 1 4-16,1 3 0 0,-2 1-1 0,-1 1-8 0,1 1-9 16,-2 2-15-16,1 1-19 0,-2-1-18 0,-1 2-21 0,1 3-24 0,-2-2-26 15,-1 1-29-15,1 1-27 0,0-2-33 0,1 1-35 0,0 0-36 16,2-3-40-16,2-1-72 0,-1 0-90 0,4-3-47 0,0 0-29 16,2-3-5-16,3-1 8 0</inkml:trace>
  <inkml:trace contextRef="#ctx0" brushRef="#br0" timeOffset="211055.1146">28787 8584 453 0,'3'-8'650'15,"1"1"16"-15,-2 1 7 0,-1 0 4 0,-1 1-108 0,0 1-162 0,0 1-106 16,0-2-73-16,0 5-51 0,0-2-41 0,0 2-31 0,0 0-28 16,0 0-21-16,0 0-22 0,-1 0-17 0,-4 2-18 0,4 3-11 15,-2 0-10-15,-1 1-5 0,1 1-3 0,-2 1-1 0,0-1-1 0,1 4 4 16,-1-1 3-16,1 1 4 0,0 1 3 0,-1 1 1 0,2-1 0 15,2 0-1-15,-1 2-1 0,0-2-2 0,2 1-3 0,0-1-2 0,2 2-2 16,0-2-1-16,-1-2-4 0,2 2-2 0,2 0-2 0,-1-2-2 16,0-2-2-16,2 1 1 0,-1-1 0 0,1-2 1 0,-1 1 1 15,0-1 2-15,1-2 3 0,0-1 4 0,-1 1 4 0,2-1 5 0,-2-3 5 16,-1 0 6-16,2 0 8 0,1 0 4 0,-4-2 5 0,2 1 4 16,-4-3 2-16,3 1 3 0,-1-1 2 0,-2-1 3 0,-1 1 0 0,0-2 3 15,0 0 1-15,0-1 1 0,-1-1 0 0,-2 1-1 0,-1-2-1 16,1 0 1-16,-2-1 0 0,0-2 0 0,1 1 0 0,-5 0 0 15,2-2 0-15,1 2 0 0,-2-3-1 0,0-2 2 0,2 2-1 0,-1 0-1 16,1-1-1-16,1-1-3 0,1-1-2 0,1 2-3 0,-1-2-4 16,4 0-4-16,0-2-4 0,0 3-9 0,4-2-5 0,-1 1-7 0,3-4-5 15,-2 3-7-15,4 2-4 0,1-2-4 0,0 2-4 0,-1-1-1 16,1 2 0-16,2-1-1 0,-1 3-1 0,-1 0 1 0,-1 2 2 0,3 1 1 16,-1 2 3-16,-2 1 1 0,1 2-1 0,-3-1 0 0,1 3 0 15,-1 0 0-15,2 3 0 0,-3 0 2 0,-2 3 1 0,0 0 2 16,0 3 4-16,-1 2 5 0,-1 1 2 0,-1 2 6 0,-1 2 2 0,-1 2 5 15,-3 1 4-15,1 2-4 0,-1 2-5 0,-4 1-14 0,-1 0-16 16,0 0-22-16,0 0-25 0,-3 1-31 0,0 1-32 0,1-2-37 16,0 0-37-16,-2 0-62 0,5-3-72 0,-4 2-73 0,5-4-71 0,-1 0-35 15,4-3-15-15</inkml:trace>
  <inkml:trace contextRef="#ctx0" brushRef="#br0" timeOffset="211522.4487">29110 8073 461 0,'-9'-18'570'0,"-4"0"8"0,1 1-31 0,-2 0-50 0,1-3-108 0,-4 5-140 16,0-3-79-16,-1 0-48 0,-2 1-26 0,2 1-12 0,-3-1-9 16,0 3-3-16,-1-1-7 0,0-2-7 0,0 6-9 0,0-1-6 15,-2 2-6-15,1 2-7 0,-4-2-4 0,0 3-2 0,1 0-4 16,-4 4-2-16,2 1-2 0,-4 2-1 0,1 0-1 0,-4 5 2 0,2 2 2 15,-2 0 1-15,-1 3 1 0,-1 3 2 0,2 4 0 0,-2 2 2 0,0 5 1 16,3 1-1-16,-3 5 1 0,1 3-1 0,0 2-1 0,3 6 0 16,1 2-4-16,0 4-4 0,5 3-4 0,2 1-3 0,-1 2-5 15,5 3-6-15,2 2-4 0,3-2-3 0,2 3 0 0,6-1 2 16,3-1 2-16,3 1 4 0,4-3 3 0,3-1 4 0,4-3 2 0,4 0 4 16,4-3 2-16,4-4 4 0,2-1 2 0,2-4 4 0,7-2-1 15,1-4-2-15,2-1-4 0,3-6-7 0,5-2-8 0,1-4-10 0,3-4-10 16,1-3-11-16,4-4-13 0,2-4-10 0,-2-2-12 0,4-6-12 15,-1-1-6-15,2-5-7 0,-1-3 0 0,0-1 2 0,-1-5 4 0,1-1 3 16,-3-6 9-16,-1 2 11 0,-2-4 14 0,-2-2 14 0,1-5 19 0,-4 2 17 16,-1-4 18-16,-3-2 20 0,-3-1 19 0,-2-3 17 0,-2-1 13 15,-6-1 11-15,-1-4 11 0,-3 0 8 0,-6-1 8 0,-2-1 4 0,-3-1 2 16,-7 0-1-16,-4 0-6 0,-4 1-9 0,-4 0-10 0,-7-2-12 16,0 6-17-16,-5-2-14 0,-7 2-14 0,-1 1-11 0,-4 0-12 0,-3 6-11 15,-3-2-21-15,-2 5-22 0,-1 2-24 0,-5 4-28 0,2 2-29 0,-6 3-30 16,1 4-33-16,-4 4-35 0,-1 2-45 0,1 6-52 0,-1 4-97 15,-1 5-124-15,-1 3-76 0,2 4-52 0,0 5-21 0,1 3-2 0,3 5 9 16</inkml:trace>
  <inkml:trace contextRef="#ctx0" brushRef="#br0" timeOffset="212074.8209">28335 9235 385 0,'-2'-5'570'0,"-1"0"6"16,1-2 2-16,0 4-91 0,-1 1-137 0,2-1-98 0,-1-1-79 0,0 4-46 15,1 0-28-15,-2 0-17 0,-2 0-12 0,-1 4-9 0,-1 1-9 16,-1 0-10-16,-1 3-8 0,-5 2-6 0,-1 1-3 0,-2 4 2 16,-2 2 5-16,-2 2 6 0,-4 3 7 0,-2 4 7 0,1 1 7 0,-6 1 8 15,0 2 6-15,-2 3 2 0,0 0 0 0,-4 3-1 0,1 2-4 16,-3-3-2-16,0 3-6 0,0-1-6 0,0 1-6 0,0-1-7 0,0 1-2 15,0-1-4-15,2-1-3 0,-2 2-7 0,-1-4-10 0,3 3-12 16,2-3-13-16,-2 1-14 0,0-4-17 0,3 1-22 0,-1 1-26 0,1-3-31 16,2-1-37-16,0-1-51 0,2-2-56 0,1-2-112 0,2-3-139 15,0 1-77-15,1-5-49 0,3 3-21 0,1-6-6 0,2-2 3 16</inkml:trace>
  <inkml:trace contextRef="#ctx0" brushRef="#br0" timeOffset="212605.9728">27043 10418 93 0,'-7'-7'551'0,"2"1"9"0,-4 0 3 0,3 1-1 0,0 2-115 15,-2 1-175-15,-2 0-97 0,2 2-61 0,-1 2-29 0,-2-1-14 0,0 3-3 16,-2 1 2-16,2 4-1 0,-2-2-2 0,-2 6-5 0,0-1-7 15,0 3-5-15,-1-1-6 0,0 5-3 0,2 3-3 0,-4-2 0 16,2 1-1-16,1 3-2 0,0-2-3 0,1 2-4 0,3 0-3 0,-1 0-5 16,4 0-2-16,0 1-3 0,1-2-3 0,1 0-2 0,3 1-1 15,2-2 0-15,1-1-1 0,0-1 0 0,3 0 1 0,3-3 0 16,-2 0-1-16,5-3 0 0,-1 0 0 0,2-1-3 0,5-4-2 0,-1 1-6 16,0-4-2-16,3 0-5 0,1-3-6 0,2-2-4 0,0-2-5 15,2-2-4-15,0-2-4 0,1-1-2 0,-2 0-2 0,1-6-1 0,0 0-2 16,-1 0 2-16,-4-1 2 0,0-2 6 0,-4 1 5 0,-1 0 8 15,-2-3 7-15,-3 3 7 0,-4 1 5 0,-1-1 6 0,-6 0 3 0,-1 1 3 16,-3 1 2-16,-2 2 2 0,-5 1 0 0,0 1 2 0,-1 2-1 16,-6 3-5-16,0 3-4 0,-4 0-4 0,2 0-5 0,-3 3-4 15,-1 3-4-15,1 0-3 0,-1 3-2 0,1 1-8 0,0 1-7 0,0 2-12 16,5 4-14-16,-2-3-19 0,2 2-21 0,0 2-29 0,5 1-31 0,-1-2-38 16,2 3-42-16,4-1-65 0,2 1-75 0,1-2-73 0,1 0-70 15,7-1-36-15,-1 0-18 0</inkml:trace>
  <inkml:trace contextRef="#ctx0" brushRef="#br0" timeOffset="213021.9477">26988 10277 245 0,'-22'-21'526'16,"1"4"10"-16,-5-1 9 0,1 3-96 0,0-1-151 0,-2 2-88 15,1 3-62-15,0 2-32 0,-1 2-21 0,2-1-9 0,-4 4-1 0,3 2-3 16,0 2-2-16,0 0-6 0,-1 5-8 0,1 1-7 0,-1 1-6 16,0 5-5-16,1 4-2 0,0 0 0 0,0 5 1 0,-1 1 2 15,3 6 1-15,-2 1 0 0,4 4-3 0,-1 5-2 0,3 0-2 0,0 5-3 16,3 1-2-16,2 3-5 0,2 1-2 0,5 2-7 0,1 1-3 16,4 1-8-16,4-3-5 0,3 3-3 0,4-1-4 0,6-4-2 15,-1 0-2-15,5 1 0 0,3-7-2 0,3 1 1 0,3-5 1 0,1-1-1 16,0-4 1-16,4 0-2 0,1-7 0 0,1-4-3 0,0 0-1 0,1-5-4 15,4-2-2-15,-1-7-7 0,2-2-4 0,3-5-6 0,-4-5-9 0,7-1 0 16,-3-4 0-16,1-5 2 0,2-3 2 0,-3-3 4 0,2-3 5 16,-2-3 5-16,-1-3 7 0,-3-2 2 0,-1-2 5 0,-4-3 5 0,-2-3 6 15,-3 0 6-15,-3-5 6 0,-4-2 3 0,-1-1 0 0,-5-1 0 16,-7-2 1-16,1 1 1 0,-7-5 1 0,-3 1 1 0,-3 3 0 0,-10 0 3 16,0 1 1-16,-4 3 2 0,-5 0 2 0,-4 3-1 0,-2 4-1 15,-4 2-3-15,-2 4-1 0,-4 3-7 0,-2 2-10 0,1 6-15 16,-4 0-18-16,2 6-24 0,-2 5-28 0,-1 4-34 0,1 3-35 15,-1 4-40-15,1 4-43 0,4 6-82 0,-4 3-106 0,5 4-77 0,0 4-65 16,1 4-31-16,2 5-12 0</inkml:trace>
  <inkml:trace contextRef="#ctx0" brushRef="#br0" timeOffset="213505.6712">26442 11346 453 0,'2'-11'569'15,"0"-2"2"-15,-2 2-7 0,1 1-95 0,-1 1-141 0,0 1-86 16,0 2-58-16,0 0-34 0,0 2-23 0,0-1-15 0,0 2-9 0,-1 3-13 15,1-3-14-15,0 3-14 0,-4 0-16 0,3 3-12 0,-3-3-11 0,1 5-8 16,-3 1-3-16,-3 1-1 0,-1 4 1 0,-1 1 4 16,-3 5 3-16,-2 0 6 0,-1 3 5 0,-4 1 7 0,2 6 7 0,-5 0 5 15,2 1 2-15,-3 2 0 0,1 2-3 0,-3 1-3 0,0 1-4 16,1 1-5-16,-3-1-4 0,2 3-5 0,1-3-4 0,0 0-8 0,2 1-11 16,1-5-14-16,1 4-15 0,0-3-20 0,2 0-22 0,2-3-32 15,-2-2-36-15,5 3-48 0,2-6-53 0,1 0-111 0,0-2-139 0,2-1-83 16,0-3-50-16,0-3-23 0,2-1-7 0,1-2 2 0</inkml:trace>
  <inkml:trace contextRef="#ctx0" brushRef="#br0" timeOffset="214006.5558">25342 12092 511 0,'-2'-7'610'0,"-1"-2"9"0,2 4 10 0,-1 0-94 16,-1 0-142-16,3 0-102 0,-1 3-79 0,1-1-55 0,-2 0-39 15,1 3-24-15,1 0-18 0,0 0-13 0,0 0-11 0,-2 3-13 0,0 2-13 16,2 0-12-16,-1 2-12 0,-3 1-8 0,3 3-4 0,-1-2-2 16,1 4-2-16,-3 1 3 0,1-1 2 0,2 4 4 0,-1-2 2 0,-1 1 4 15,2-2 1-15,1 6-1 0,0-5-1 0,0-1 0 0,0 1-1 0,1-1-2 16,4-1-1-16,-4 1-3 0,6-4-2 0,-4 0-1 0,2-2 0 16,1 1 0-16,2-4 0 0,-2-2-2 0,2 0-1 0,2 0-4 15,0-6-2-15,2 0 0 0,2 1 1 0,-1-4 2 0,-1-1 4 16,2-3 3-16,2 0 3 0,-2-2 4 0,-1 0 2 0,3-4 4 0,-5 5 5 15,1-4 9-15,-2 3 10 0,0-2 14 0,-1 1 14 0,-3 1 12 16,1 2 6-16,-3 1 6 0,1 2 3 0,-1-1 0 0,0 1-1 0,-3 3-4 16,3 0-5-16,-3 3-8 0,1-2-7 0,-1 3-10 0,-1 0-8 15,0 0-12-15,0 3-13 0,0-1-9 0,-1 5-10 0,-1 0-7 16,1 2-3-16,-3 1-4 0,3 2 0 0,-2 3 0 0,2 0 2 0,-3 2 0 16,3 1-2-16,-1 0-6 0,0 3-11 0,-1-1-14 0,3 0-13 15,-1 1-19-15,1 1-21 0,0 0-26 0,0-1-29 0,0-1-33 16,0-1-37-16,1-1-43 0,2-2-45 0,1-1-78 0,-1-3-94 0,0 0-59 15,5-4-44-15,-4-3-14 0,1-1-1 0</inkml:trace>
  <inkml:trace contextRef="#ctx0" brushRef="#br0" timeOffset="214440.9443">25632 11935 79 0,'-10'-17'518'0,"0"-3"11"0,1 6 13 16,0-2-74-16,0-1-117 0,-3 2-87 0,4 0-71 0,-2 2-45 15,2 1-27-15,-2 1-16 0,2-1-7 0,-2 3-4 0,-1 0-6 0,3 2-8 16,-3 2-11-16,-1 1-13 0,0 2-13 0,1 2-10 0,-4 0-10 0,-3 5-3 16,2 1-2-16,-2 1 3 0,0 3 3 0,-3 5 6 0,0 1 3 15,0 2 8-15,-1 2 5 0,-2 6 5 0,0-2 3 0,3 5 1 16,0 2 0-16,-1 1-2 0,1 4-1 0,0-2-4 0,4 5-5 0,3-1-5 15,-2 4-2-15,6-2-5 0,2 3-1 0,4 2-6 0,1-4-3 16,6 3-4-16,1-2-3 0,6 0-3 0,1-5-3 0,6 2-1 0,2-4-2 16,4-3-4-16,2 0-6 0,3-5-8 0,2-3-12 0,0-3-13 15,5-4-15-15,0-4-15 0,3-4-14 0,1-4-17 0,-1-3-17 0,5-6-12 16,0-1-8-16,0-8-5 0,0-2-2 0,2-3 3 0,1-4 5 16,-4-5 9-16,1 1 11 0,-4-3 10 0,-2-3 11 0,-2-2 13 0,-5-1 13 15,-2-2 18-15,-4-5 18 0,-5 4 20 0,-5-4 20 0,-3-1 17 16,-2 0 15-16,-7-1 15 0,-4 1 13 0,-2 0 9 0,-9 1 10 0,0-2 7 15,-5 6 8-15,-4-3 2 0,-1 4 3 0,-5 0-1 0,-2 4-3 16,0 1-7-16,-4 6-10 0,1 0-14 0,-3 2-15 0,5 5-21 0,-1 1-23 16,0 1-29-16,4 4-33 0,0 4-34 0,-1 1-35 15,5 4-46-15,0 2-51 0,6 4-103 0,-2 1-127 0,3 4-78 0,3 1-53 16,0 2-23-16,4 3-9 0</inkml:trace>
  <inkml:trace contextRef="#ctx0" brushRef="#br0" timeOffset="214789.5841">26837 11086 92 0,'-4'-12'638'16,"-3"2"-5"-16,4 1-2 0,0 1-5 0,-1 2-8 0,0 0-144 16,4 1-213-16,0 3-117 0,0-1-69 0,2 3-33 0,1 0-17 0,5 3-8 15,-2 4-3-15,4-2-1 0,0 3-1 0,7 6-2 0,0 0-4 16,4 6 1-16,4 0 2 0,2 4 5 0,1 4 6 0,4 1 5 0,2 4 1 16,0 3-1-16,2-1-4 0,2 8-1 0,0-1 1 0,-2 2-1 15,1 2 1-15,-1 1-3 0,-3 2-4 0,0 1-11 0,-1 1-15 0,-5-1-16 16,-1 2-20-16,-1-4-22 0,-4 4-25 0,0-2-30 15,-3-2-31-15,-1 1-35 0,-6-3-38 0,1 0-51 0,-2-2-61 0,-2-4-82 16,-2 0-94-16,0-5-50 0,-2 2-27 0,-1-8-6 0</inkml:trace>
  <inkml:trace contextRef="#ctx0" brushRef="#br0" timeOffset="215205.4802">27341 12501 313 0,'-18'0'638'16,"-1"0"1"-16,4 0 4 0,3 0-8 0,-2 0-13 0,2 0-141 15,3 3-206-15,1-2-114 0,3-1-71 0,2 1-33 0,2 1-17 0,-1-1-4 16,4 1 1-16,-1 1 3 0,2 1 2 0,2-1 0 0,3-1-4 15,1 3-4-15,3-3-4 0,2 3-2 0,-2-2 1 0,3 2-1 16,4-2 1-16,-2-1-2 0,2 0-2 0,2 0-5 0,-1-2-3 0,-1 0-4 16,2 0-4-16,-1 0-3 0,-2-2-4 0,0 0-3 0,-1 0-2 15,0 1-2-15,-4-1 0 0,0 1-2 0,-3 1 0 0,-2-2 1 0,1 0 1 16,-2 2-1-16,-2 0 1 0,-2 0-1 0,0 0-1 0,-1 0 2 16,-1 2-2-16,1 0 1 0,-1-1 2 0,-1 1 3 0,0 0 4 15,0 3 4-15,-1-1 3 0,-1 4 1 0,2 1 3 0,-1 1 2 16,-3 3 4-16,3 0 0 0,-1 1 2 0,1 3 4 0,-3-1 2 0,3 4 2 15,-1 0 0-15,1 0-2 0,-1 3-3 0,0 1-3 0,2 0-1 0,0 0-5 16,0 0-3-16,0 0-9 0,0 0-9 0,2 1-11 0,0-2-11 16,-2 0-16-16,3-1-14 0,-2-1-20 0,-1-2-18 0,2-1-25 15,0 1-25-15,-2-4-30 0,1-2-34 0,1 1-31 0,-2-4-30 0,0-1-59 16,0-2-70-16,-2 0-75 0,1-5-73 0,-1 1-40 0,2-3-17 16,-3-3 0-16</inkml:trace>
  <inkml:trace contextRef="#ctx0" brushRef="#br0" timeOffset="215386.4943">27338 12850 370 0,'-6'-4'633'0,"2"0"12"16,-1-1 11-16,2 2 12 0,1-1-90 0,0 2-141 0,2 0-109 15,2-1-94-15,0 1-60 0,1 2-42 0,2-3-26 0,4 3-18 0,-1 0-12 16,3-2-10-16,1 0-13 0,3 2-16 0,4-3-21 0,-2 1-24 16,4 1-22-16,1-2-21 0,0 2-17 0,3-2-20 0,1 0-19 0,0 0-20 15,1-2-20-15,0 1-21 0,1-1-21 0,1-1-23 0,-3 1-23 16,0-3-23-16,0 1-32 0,0-2-31 0,-2-1-39 0,-2 0-42 15,-3 0-39-15,0 0-37 0,-5 0-13 0,2-2 3 0</inkml:trace>
  <inkml:trace contextRef="#ctx0" brushRef="#br0" timeOffset="215755.3149">27901 12471 216 0,'-6'-11'405'16,"-2"-3"-34"-16,-1 1-53 0,1 1-56 0,0 0-56 0,0-1-35 0,-5 2-22 16,4-3-13-16,-4-2-8 0,0 2-3 0,0 3-2 0,0-2-3 15,-2-1-4-15,-2 0-3 0,1 1 0 0,-1 2-4 0,-5 1-2 16,2 0-4-16,-3 0-1 0,-1 0-4 0,1 3-3 0,-3 0-3 0,-1 1-2 15,-1 2-3-15,-2 1-4 0,0 1-2 0,-4 2-4 0,0 2-4 16,1-2-6-16,-2 6-1 0,0-1-4 0,0 4-3 0,0 1-1 0,1 0-3 16,-2 4-5-16,2 0 0 0,0 6-2 0,2 2 1 0,0 1-1 15,2 2 0-15,2 6 0 0,1-2-2 0,0 8-2 0,6 0-2 16,-1 3-1-16,5 1-4 0,3 5-1 0,1-2-2 0,2 4-1 0,5 1 0 16,4-2-4-16,4 3-3 0,2 0-3 0,5-4-4 0,4 1-5 15,4 1-2-15,6-7-7 0,2 0-7 0,5-3-9 0,4-1-12 16,2-6-12-16,5-2-13 0,2-4-14 0,1-2-12 0,5-5-12 0,0-4-8 15,2-2-8-15,-1-5-6 0,0-6-7 0,1-2 0 0,0-6 3 16,-1-2 6-16,-2-4 9 0,1-4 13 0,-3-3 13 0,-1-3 16 16,-3-2 14-16,0-3 13 0,-4-6 11 0,-1 0 9 0,-6-2 6 0,-1-3 5 15,-3-4 3-15,-3 1-1 0,-7-2-3 0,-1-3-3 0,-3 1-5 0,-4-3 0 16,-4 2 1-16,-4-1 0 0,-2 0 0 0,-4 2-2 0,-4-1-1 16,-2 2 0-16,-2 3 0 0,-4 2 3 0,-5 2 1 0,1 1-2 0,-5 2-9 15,1 3-15-15,-3 2-21 0,-2 4-35 0,0-1-38 0,-3 2-89 16,-1 3-111-16,3 2-95 0,-3 2-87 0,3 0-44 0,1 3-23 15,0 0-13-15</inkml:trace>
  <inkml:trace contextRef="#ctx0" brushRef="#br0" timeOffset="216389.56">29097 9103 225 0,'-2'-2'537'0,"0"1"-6"0,2 0-57 0,0 1-83 0,0 0-88 16,0 0-93-16,0 0-59 0,0 0-44 0,0 1-24 0,4 0-14 15,0 3-6-15,-1-1-2 0,3 0-3 0,1 2 0 0,4 2-2 0,0-2 1 16,2 3 2-16,4 1 3 0,2 1 2 0,0 1 2 0,4-1 2 0,4 3-1 15,2 1-3-15,2 1-6 0,4 2-7 0,3 1-5 0,5 2-5 16,0 0-5-16,4 3-6 0,0 0-4 0,7 1-3 0,0 1-5 0,-2 1-6 16,7 0-5-16,-1 3-5 0,1 0-4 0,1 1-5 0,1-2-3 15,-1 2-4-15,2 0-2 0,0 0-6 0,-1 1-3 0,1-3-3 0,0 0-4 0,-2 1-8 16,0-2-5-16,-2-1-3 0,-1 2-3 0,0-5 0 0,-2 1-5 16,-1 1-1-16,-5-3-3 0,0-1-3 0,-5-1-3 0,-1-1-7 15,-4-1-8-15,-2 0-14 0,-6-1-14 0,-4-2-20 0,0-2-23 0,-5 0-26 16,-3 2-26-16,-3-6-61 0,-3 4-75 0,-3-4-65 0,-5 0-60 15,-3-2-33-15,-4-1-17 0</inkml:trace>
  <inkml:trace contextRef="#ctx0" brushRef="#br0" timeOffset="217589.4724">31113 10336 199 0,'-3'-6'604'0,"1"-1"18"0,1 0 19 15,-3 0-43-15,3 3-75 0,-2-2-95 0,2 1-105 0,1-1-61 0,-2 3-38 16,2-1-21-16,0 1-14 0,0 0-14 0,2 0-12 0,-2-1-19 15,1 4-22-15,2-3-23 0,0 3-23 0,0-2-19 0,0 2-17 0,2-2-13 16,2 2-12-16,-2 0-11 0,4 0-11 0,-1 2-7 0,0-2-10 16,2 2-4-16,-2 1-5 0,4 1 0 0,-3 1 0 0,1-1 0 0,-2 2 1 15,0 1 0-15,1 0 1 0,-4 3 0 0,-1 0 1 0,1 2 0 16,-2 0 0-16,-1 3 2 0,-2-1 2 0,-2 2 3 0,1 2 0 0,-6 1 4 16,3-2 2-16,-5 3 3 0,-3-1 2 0,1 3 2 0,-3-3 1 0,-1 0 3 15,-2 1-1-15,3-1 1 0,-3-1 2 0,1-1 0 0,-2-1 1 16,2-2-2-16,2-1 0 0,2 1-1 0,-1-4 1 0,4 0-1 0,1-3-1 15,-2 3 0-15,6-3 1 0,-1-2-1 0,2 0 0 0,-1-1 3 16,4-1 3-16,2 0 3 0,3-1 1 0,0-1-4 0,4 1-6 0,0-1-8 16,4-1-11-16,4 0-11 0,4 0-11 0,1 0-14 0,4-3-14 15,0 2-17-15,4-2-20 0,0 1-21 0,2-3-23 0,0 0-22 0,-1-2-23 16,3 0-17-16,-1-1-17 0,0-1-14 0,0 1-13 0,-2-3-7 0,1-1-4 16,-5 1 6-16,3-3 10 0,-1-1 25 0,-6 0 32 0,3 0 39 0,-6-1 40 15,-1-1 43-15,-3 0 45 0,-3 0 41 0,1 1 43 0,-6-1 40 16,-4 2 42-16,1 1 34 0,-3-1 32 0,0 1 21 0,-4 1 15 0,-1-1 3 15,-1 2-7-15,0 0-13 0,-3 2-15 0,1 1-20 0,-5-1-19 0,3 2-17 16,-2-1-14-16,1 4-16 0,-2-2-18 0,1 5-16 0,0-3-15 16,-2 4-13-16,3-1-11 0,-2 2-8 0,1 3-9 0,2 1-6 0,-2-1-3 15,2 4-2-15,-1 0-3 0,0 5-3 0,1-1-1 0,3 1-1 0,-1 2-2 16,1 2 2-16,-1 1 1 0,3 1 0 0,2 0 0 0,-1 0-3 16,2 3 1-16,2 0-5 0,-1-2-4 0,2 2-6 0,2-1-8 0,-1-1-6 15,1 1-5-15,0-2-3 0,2 0-5 0,-3-3-3 0,5-2-1 0,-2 0-1 16,3-1 2-16,-1 0 3 0,-1-3 5 0,0-1 5 0,-2-3 7 0,3-1 6 15,-2-2 9-15,1-2 7 0,-2 0 5 0,2-3 7 0,-2-2 5 16,1 2 3-16,-3-7 3 0,1 0 0 0,-2 0-1 0,2-1-4 0,-4-2-2 16,1 0-6-16,-2-2-9 0,-2-2-9 0,1-1-12 0,-1 0-10 0,-2 0-11 15,1-1-14-15,-2-1-13 0,-2 1-15 0,3 0-14 0,-1 0-15 16,-1 1-15-16,1 1-18 0,2 1-22 0,-2-1-28 0,2 4-34 0,-1 1-44 16,1 0-48-16,3 2-60 0,0-1-65 0,0 3-34 0,3-1-19 15</inkml:trace>
  <inkml:trace contextRef="#ctx0" brushRef="#br0" timeOffset="217972.5527">31810 10060 487 0,'-10'-13'571'0,"-3"1"4"0,0 0-3 0,-5-2-93 0,1 4-139 16,-4-2-83-16,-1 2-54 0,-1-2-30 0,-6 3-17 0,-1 1-12 0,0-1-6 16,-4 3-9-16,-1-1-8 0,-3 5-6 0,-2-1-9 0,-2 1-6 15,-3 4-4-15,-2 1-7 0,1 1-8 0,-5 5-9 0,-1 2-8 0,0 2-6 16,-3 6-5-16,-2 1-5 0,2 4-4 0,-2 5-4 0,1 2-5 0,2 3-3 15,2 7-1-15,4 3-2 0,0 2-2 0,2 4-2 0,3 4-3 16,5 1-2-16,2 2-2 0,6 2-4 0,2 2-7 0,7-3-6 16,2 0-6-16,6 3-5 0,6-2-6 0,4-2 1 0,4-2-1 0,7-1-2 15,5-1-6-15,4-4-6 0,4-2-8 0,7-3-11 0,4-1-10 0,5-6-11 16,5-1-10-16,2-4-8 0,5-4-6 0,3-3-10 0,5-3-11 16,-2-6-16-16,4-4-20 0,3-3-12 0,1-4-9 0,-2-5 0 0,4-5 5 0,-5-2 12 15,1-4 14-15,-3-1 19 0,0-8 20 0,-2-1 23 0,-1 0 19 16,-3-4 24-16,-3-4 24 0,-2 0 24 0,-2-5 24 0,-1-1 20 0,-6-3 20 15,-2-4 8-15,-1-5 6 0,-2 0 3 0,-6-4 1 0,-2-2-5 0,-3-1-8 16,-1-3-11-16,-5-1-9 0,-4-2-10 0,-2-1-12 0,-5 3-8 0,-4 1-8 16,-1 0-7-16,-5 4-8 0,-3 3-7 0,-6 2-8 0,-2 4-9 0,-2 4-7 15,-4 2-10-15,-3 5-10 0,-5 5-15 0,0 2-16 0,-5 5-24 16,-4 6-27-16,0 2-35 0,-5 4-38 0,1 6-52 0,-3 3-58 0,0 5-75 16,-3 7-83-16,3 1-48 0,-2 3-30 0,1 6-9 0</inkml:trace>
  <inkml:trace contextRef="#ctx0" brushRef="#br0" timeOffset="218256.0539">30474 11390 101 0,'-3'-7'647'0,"0"-3"2"16,0 5 2-16,-1-1 4 0,-1 0-57 0,1 0-85 0,1 2-133 0,-2-1-160 15,2 2-92-15,-2 3-59 0,0 0-32 0,0 0-14 0,-5 3-8 16,0 2 0-16,0 2 0 0,-2 2-1 0,-5 2 0 0,0 4-3 16,-4 2 1-16,-1 3 2 0,-4 3 3 0,0 5 4 0,-4 2 5 0,-4 3 3 15,0 1 3-15,-4 6 0 0,-2 0 1 0,-4 0-3 0,1 4-2 0,-4 2-4 16,0-3-5-16,-2 2-5 0,1 0-5 0,-2-2-5 0,3 1-5 0,0-2-2 16,3-2-6-16,0-2-6 0,3-1-9 0,1-2-10 0,2-4-17 15,3-1-19-15,2-3-30 0,3 0-36 0,3-3-46 0,2-3-51 0,4 0-109 16,3-2-139-16,0-5-86 0,4 0-61 0,0-4-28 0,4 0-10 0,2-5-3 15</inkml:trace>
  <inkml:trace contextRef="#ctx0" brushRef="#br0" timeOffset="218621.5013">29398 12388 192 0,'0'-8'595'0,"0"1"16"0,0 0 16 0,0 0-71 0,0 2-111 16,0-1-84-16,0 3-70 0,0-1-45 0,0 3-38 0,0-2-25 0,0 3-20 15,0 0-18-15,0 0-18 0,0 0-16 0,0 0-19 0,0 3-13 16,0-2-13-16,0 4-10 0,0 0-8 0,0 2-7 0,0 3-5 0,-1 0-2 16,-1 2-1-16,1 3-1 0,-1 0 1 0,0 4 4 0,1 2 3 0,-3-1 4 15,1 1 1-15,0 4-1 0,0 1-1 0,-2-2-4 0,1 3-3 16,-3 0-11-16,2-1-17 0,1 3-16 0,-3 0-16 0,0 0-17 16,0-1-21-16,2-1-21 0,1 1-22 0,-1-1-22 0,-3-4-25 0,3 4-27 15,4-7-29-15,-2 2-32 0,-1-3-33 0,4-3-42 0,4-1-47 0,-1-5-72 16,2-1-85-16,2-3-45 0,1-2-24 0,0-2-6 0,5-2 4 0</inkml:trace>
  <inkml:trace contextRef="#ctx0" brushRef="#br0" timeOffset="219005.5956">29819 12584 450 0,'1'-14'576'0,"-2"0"13"0,-1 3 12 0,-1-4-80 0,0 3-126 15,-2 0-93-15,-3 1-76 0,-1 0-48 0,1 2-36 0,-2 1-24 0,-1-1-19 16,-2 1-16-16,2 1-15 0,-1 3-17 0,-3-1-15 0,1 4-13 0,1-1-11 15,0 2-8-15,-4 2-8 0,4 1-4 0,0 2-3 0,0 0 0 16,-1 2 1-16,3 2 1 0,-2-1 2 0,4 0 3 0,1 1 2 0,-2 2 6 16,6-1 1-16,-1 3 2 0,0-4 1 0,3 3 0 0,1-2 0 15,2 0 0-15,1 1-2 0,3-1-1 0,0 0-2 0,-1-3-2 0,6 2-3 16,-1-5-3-16,3 3-6 0,0-5-3 0,1 1-4 0,2-1-2 16,0-2-3-16,0-2 2 0,3 0-1 0,-1 0 5 0,-2-2 5 0,2 0 6 15,-3 0 9-15,2 0 7 0,-3-1 9 0,-3 1 8 0,2 1 9 16,-4-1 7-16,1 1 4 0,-3 1 1 0,-1 1 1 0,-2-1-3 0,0 2-3 15,1 0-3-15,-4 2-4 0,0-1-3 0,0 4-5 0,-4-1-5 0,3 3-5 16,-2 1-3-16,-1 1-5 0,0 1-2 0,-1 2-1 0,-3 0 1 16,3 5 2-16,1-2 3 0,-1 0 5 0,-2 2 0 0,3 1-1 0,-2 2-4 15,1-2-8-15,0 1-13 0,2 0-13 0,-2 2-15 0,2-3-17 0,-2 0-17 16,4 2-15-16,-1-3-19 0,1 0-18 0,1-3-20 0,0 0-19 16,0-4-14-16,0 3-13 0,1-6-13 0,2 0-10 0,2-2-14 0,-4-2-14 15,4-1-9-15,0-4-8 0,1-1 0 0,-1-3-1 0,3-2 4 16,-2 0 6-16,1-5 2 0,1 1-2 0,-1-1-17 0,0-4-29 0,-1 0-21 15</inkml:trace>
  <inkml:trace contextRef="#ctx0" brushRef="#br0" timeOffset="219338.6123">29729 12173 474 0,'-23'-13'553'0,"-1"-1"1"0,-2 1 0 16,-3 3-84-16,1 2-126 0,-2 2-83 0,0 3-60 0,0 3-42 15,-3 0-29-15,3 5-18 0,-4 0-9 0,1 2-9 0,0 4-5 0,3 3-7 16,-4 1-7-16,3 3-6 0,1 5-7 0,0 3-2 0,0 0 0 15,0 4 0-15,1 4-3 0,3 1 1 0,0 5-2 0,3-1 0 0,2 5 0 16,-1 1 0-16,5 2-4 0,2 3-1 0,1 1-4 0,6-2-2 16,2 3-4-16,3 1-9 0,3-2-9 0,3 1-12 0,3 0-10 0,2-6-12 15,6 3-13-15,1-3-7 0,3-5-6 0,4 0-6 0,-1-5-5 16,8-2-5-16,-2-5-3 0,4-2-4 0,1-5-2 0,3-5 0 0,-2-4 1 16,4-4 5-16,2-4 6 0,0-5 6 0,2-5 7 0,-1-4 4 15,1-4 5-15,1-4 4 0,1-5 5 0,-1-2 3 0,1-5 4 0,-3-4 3 16,2-2 2-16,-3-2 0 0,-1-1 2 0,-2-5-3 0,-3-1-2 0,-1-2-3 15,-2-3 0-15,-3 3-3 0,-4-3-4 0,-1 1 1 0,-6-1 3 16,0 1 5-16,-3 0 3 0,-2 2 3 0,-7-1 3 0,1 5 2 0,-5 0 2 16,-1 2 2-16,-3 3 0 0,-5 3 0 0,1 0-3 0,-5 5-8 15,-2 0-9-15,-1 4-19 0,-5 2-25 0,3 2-31 0,-5 2-32 0,1 2-47 16,-1 2-53-16,-1 2-95 0,1 1-117 0,0 0-75 0,-1 6-50 16,4 0-23-16,1 0-8 0</inkml:trace>
  <inkml:trace contextRef="#ctx0" brushRef="#br0" timeOffset="219673.1595">31524 11062 181 0,'-9'-15'636'0,"1"3"0"0,0-1-1 0,0 2-4 16,2 1-5-16,1 1-141 0,0 3-209 0,2 0-115 0,0 1-69 0,1 1-40 15,0 2-25-15,2-1-14 0,0 3-6 0,2 0-4 0,1 3 0 16,0 0-6-16,4 2-2 0,2 2-5 0,2 3-5 0,0 1-2 0,5 5-2 16,2 1 1-16,0 3 1 0,6 2 6 0,-1 3 6 0,2 3 8 0,2 0 3 15,1 4 4-15,2-2 4 0,0 7 1 0,2-5 0 0,1 4 3 0,2 0 4 16,0 3 0-16,1 0 2 0,2 4-3 0,0-5-3 0,0 5-9 15,-1-1-12-15,0 0-13 0,-2 1-14 0,-1-2-16 0,1 3-16 0,-3-4-19 16,-2 2-21-16,-2-4-22 0,1 2-28 0,-6-5-32 0,1 4-33 0,-5-5-43 16,3 0-46-16,-5-3-77 0,0-1-93 0,0-1-53 0,-6-6-30 0,0 2-9 15</inkml:trace>
  <inkml:trace contextRef="#ctx0" brushRef="#br0" timeOffset="220405.1239">32112 12491 263 0,'-14'4'641'0,"3"0"4"0,3-2 7 16,-3 1 10-16,1-2 10 0,4-1-116 0,-1 1-181 0,2 1-109 0,1-2-70 16,0 1-41-16,0 1-24 0,3-2-13 0,-1 0-5 0,2 0-3 0,0 0-3 15,0 0-8-15,2 2-12 0,-1-1-13 0,3 1-17 0,-1 0-14 16,2 1-16-16,2-1-13 0,1 0-9 0,2 3-9 0,0 0-3 0,2-2-6 15,1 2-4-15,1 0-5 0,0 2-4 0,2-1-3 0,-3 1-2 0,0 1-2 16,0 0-3-16,0 1-3 0,-2 1 0 0,-5 0 0 0,2 0-2 0,-2 3 3 16,-3-1 1-16,-3 1 5 0,-1 1 6 0,-2-1 6 0,-5 2 7 15,0-2 5-15,-2 4 4 0,-3-2 3 0,0 0 3 0,-3 2 3 0,0-4 1 16,0 2 0-16,0-2 3 0,1 0 1 0,0-1 2 0,1-2 2 0,3-1 2 16,1 0 1-16,1-2 1 0,1 1 1 0,4-1 2 0,0-3 1 15,-1-1-1-15,4 2 3 0,1-3 4 0,0 1 2 0,1 1 4 0,4-3-2 16,0 1-5-16,3-1-13 0,3 0-16 0,2 0-18 0,5-1-22 0,0 0-20 15,4 0-20-15,2 0-18 0,-2-2-18 0,5 1-22 0,0-2-21 0,0-1-22 16,0 0-21-16,-1 0-15 0,0-3-13 0,-1 2-3 0,-3-5 1 0,3 3 7 16,-3-4 9-16,0 1 12 0,-1 0 15 0,0-5 20 0,-3 3 22 15,-1-5 26-15,-2 2 29 0,-2-1 31 0,-2-1 31 0,2-2 36 0,-5 1 34 16,-4 2 28-16,1 0 28 0,1-2 26 0,-4 1 29 0,-1 2 19 0,1 1 18 16,-2-1 13-16,0 3 13 0,-2 2 5 0,2 0 3 0,-1 2-4 0,-1-1-9 15,1 3-13-15,-4 2-16 0,4 0-18 0,-1-1-16 0,0 3-18 16,2 0-20-16,-1-1-18 0,1 3-17 0,0 0-18 0,0 5-16 0,-2-3-12 15,1 1-13-15,1 2-6 0,-2 2-9 0,0 0-1 0,2 0-1 0,-1 3 2 16,1 3 1-16,-2 1 4 0,1 0 4 0,1-1 4 0,0 2 3 0,0 1 3 16,1 1 0-16,1 0-2 0,-1-3-2 0,1 3-3 0,0 0-3 0,1-2-1 15,0-2-3-15,0 0-1 0,2 1-1 0,-1-4-1 0,1 3-1 16,-2-4 0-16,2-2 0 0,2 1 0 0,-1-5-2 0,-2 4-2 0,1-6-1 16,2 2 1-16,-1-3 0 0,1 0 0 0,-2-1 1 0,4-2-1 0,-3 0-1 15,0-3 1-15,3-2-2 0,-2 0 0 0,-1 1-1 0,1-2 3 0,-2 0 4 16,0 2 8-16,-1-2 8 0,1 1 8 0,-2 0 5 0,0 2 2 15,2 1 1-15,-4-2 1 0,1 5-3 0,0-1-2 0,-2-1-3 0,1 4-4 16,-1-3-5-16,0 3-5 0,0 0-6 0,0 0-6 0,0 3-7 0,0-1-4 16,0 3-4-16,0 1-2 0,0 0 0 0,-1 1 2 0,-1 2 2 0,0 1 4 15,1 3 1-15,-2 1 0 0,-1-2-1 0,3 4-7 0,-2-1-12 0,-1 0-13 16,3 2-17-16,-3 2-20 0,1-3-21 0,-1 1-21 0,1 2-24 0,0-3-20 16,-1 2-22-16,3-1-18 0,-2-2-18 0,-1 1-14 0,3-4-11 15,-3 1-2-15,3-3 2 0,1-1-9 0,0-3-12 0,0-1-8 0,1-1-6 16,-1-4 6-16,0 0 11 0,4-4 17 0,-1 1 20 0,0-5 24 15,0-1 28-15,2-1 24 0,-2-3 21 0,5 1 14 0,-5-8 10 0,0 3 18 16,2-2 20-16,-2-3 13 0,4-3 13 0,-4 2 2 0,0-4-1 0</inkml:trace>
  <inkml:trace contextRef="#ctx0" brushRef="#br0" timeOffset="220722.156">32735 12580 27 0,'-8'-30'162'0,"0"1"34"0,-2-1 34 16,-4 2 30-16,0 3 24 0,-3 1 20 0,-4 2 9 0,-1 1 2 0,-3-2-14 16,-2 6-18-16,-5 1-23 0,-1 1-26 0,0 1-23 0,-6 1-21 0,0 5-19 15,0-1-17-15,-4 5-15 0,1-1-18 0,-1 4-15 0,-1 1-16 16,1 4-13-16,-1 2-14 0,1 4-12 0,2 3-9 0,-2 4-5 0,4 2-4 15,-2 3-2-15,3 5 0 0,0 4-1 0,1 0-1 0,2 8 0 0,4 0 3 16,-1 3 2-16,4 5 3 0,1-1 3 0,3 3 4 0,2 2 2 16,5 1 3-16,3 3-5 0,2-1-8 0,2-3-8 0,7 4-7 0,1-1-7 15,4-1-8-15,2-2-3 0,7-2-5 0,0-1 0 0,5-3 1 0,2-1 1 16,2-4-1-16,3 0-1 0,4-5-3 0,3-2-2 0,4-4-3 0,-1-2-4 16,7-3-7-16,2-5-3 0,2-2-7 0,4-5-5 0,3-4-6 0,4-1-8 15,0-7-7-15,2 0-5 0,3-3-2 0,0-5 0 0,-2-1-1 16,1-3 5-16,-7 0 1 0,0-5 9 0,-1 0 9 0,-5-3 11 0,-1-1 11 15,2-3 8-15,-4-3 9 0,0-2 8 0,-3-5 6 0,-1-1 5 16,-2-4 6-16,-6 0 5 0,-1-7 5 0,-4 0 7 0,-6-5 3 16,-1 0-2-16,-7-4-4 0,-3-3-4 0,-9-7-4 0,-5 1 3 0,-8 0 1 15,-9-2-4-15,-3 1-9 0,-14 4-21 0,-9 1-27 0,-11 3-46 0,-7 2-55 16,-11 9-138-16,-13 1-177 0,-10 5-99 0,-11 4-61 0,-10 2-34 16,-15 5-23-16,-15 1-22 0,-17 3-22 0</inkml:trace>
  <inkml:trace contextRef="#ctx0" brushRef="#br0" timeOffset="242020.4148">7566 3013 372 0,'-6'-6'475'0,"-1"2"-86"16,-1-3-131-16,1 3-75 0,2 0-45 0,0-1-21 0,0 2-11 0,0-2-5 16,2 2 2-16,-3-1-1 0,3-1-1 0,0 2-2 0,1-1-3 0,-1 1-5 15,2-2-4-15,-1 1-7 0,2 1-8 0,-2-1-7 0,2 1-4 16,0 0-6-16,0 0-5 0,0 0-5 0,0-1-5 0,2 0-5 0,-2 1-4 16,2 2-3-16,-1-2-4 0,2 0-5 0,1-2-4 0,-1 3-4 15,0-3-2-15,3 2-4 0,0-1 0 0,2 0-4 0,2 0-2 0,2-1-1 16,1-1 1-16,4 1-2 0,-1 0 2 0,5-1 0 0,2-2 1 0,1 2 2 15,2-1 2-15,2 0 0 0,2-1 2 0,2-1 1 0,4-1-1 16,-1 1 1-16,1 1 1 0,2-2-1 0,3 2-2 0,-1-3-1 0,1 2-1 16,1 1-2-16,-2-4-2 0,1 3-2 0,2-2-4 0,-4 2-2 15,1 0-2-15,2-1-4 0,-4 0-1 0,2 1-3 0,-2-1-3 16,1 0-2-16,-2 0 0 0,-2 1 1 0,1 2 0 0,-1-2 2 0,2 1 2 16,-2 0 2-16,-3 1 2 0,3 0 3 0,-2 0 3 0,0 2 1 0,-3-1 2 15,2-1 2-15,0 5 3 0,-2-3 0 0,0 4 0 0,0-2-2 16,-2 0 1-16,2 3-1 0,0-2-1 0,-3 2 0 0,3 2-2 0,0-2-1 15,-2 3 1-15,2-2-1 0,-1 2-1 0,-1 0-1 0,1 1 1 16,-1 0 0-16,0 2 0 0,-1-2 1 0,-1 2 0 0,1-1-1 0,-2 2 0 0,0 0 0 16,0 0-1-16,-4 1 0 0,3-1-1 0,-2 0 1 0,1 0 0 15,-2 1 0-15,3-1 0 0,-2 1 0 0,0 1 0 0,-1-2 0 0,2 1-1 16,-1-1 0-16,2 0 0 0,-3 0 0 0,4-1-1 0,-3 2 2 16,3-2 3-16,-2 1 0 0,2-2 3 0,-1 2 0 0,2 0 5 0,0-2-1 15,-1 2 1-15,-1-2 2 0,1 0 2 0,2 1 1 0,0 0 2 16,-2 0 1-16,3 0 1 0,-5-1-1 0,4 0-1 0,-2 0-2 0,0 2-1 15,2 0-1-15,-2 0-1 0,0 1-2 0,0-3-1 0,1 3 0 0,-2-1-1 16,4 1-1-16,-2 1 0 0,-1-2-1 0,1 2-1 0,-1-2 1 16,2 3-1-16,-2 0-1 0,1-2 0 0,0-1-1 0,-1 2 0 0,-1 1-1 15,1-1-1-15,2 1 1 0,-2-1-1 0,0-1-1 0,1 2 0 0,-4-1-1 16,3 0-1-16,-1 0 0 0,1-2 0 0,0 2-1 0,1 1-1 16,-1-1 0-16,1-1-2 0,0 0 1 0,-1 1 2 0,2 0-1 15,0-1 2-15,-1-1 1 0,2 3 1 0,-1 0 2 0,0-1 0 0,1-2 2 16,-1 2 1-16,2 0 3 0,-3 1 3 0,3-1 1 0,-1 2 3 0,-2-3 2 15,2 4 0-15,-2-4 1 0,0 1 0 0,1 2 0 0,0-2 0 16,0 0 2-16,-2 1-1 0,1 1-1 0,-1-3 0 0,0 2-1 0,0 0 0 16,1-1-1-16,-4 1 0 0,3-3-1 0,-1 3-2 0,-1 0 0 0,-1-1-1 15,-1-2 0-15,3 2 0 0,-2 0-1 0,-1 0 1 0,-1 0-2 16,2-2 1-16,0 2 0 0,-1-1-1 0,-1 0 0 0,2 0-1 0,-1 0-1 16,1 1 0-16,0-2-1 0,0 0-1 0,-2 0 0 0,2 3-2 15,-2-3 1-15,3 1-2 0,-3 1 0 0,2-3-2 0,-3 1 0 0,2 1-1 16,0 0 1-16,-3 1-1 0,4-2 0 0,-1 1 2 0,-2 1 2 0,1-1 0 15,1 0 3-15,-2 1 2 0,1-1 0 0,1 1 2 0,-2 0 1 16,1-1 1-16,1 1 1 0,-2 1 2 0,1 0 1 0,2-1 1 0,-4 0 1 16,4 2-2-16,-2 1 0 0,-2-2-2 0,4 1 1 0,-2-1 0 15,1 1 0-15,0-1 0 0,1 2 0 0,-1-1-3 0,2 2 1 0,-1-2 0 16,3 1-1-16,-1-2 0 0,0 1-1 0,1-1 1 0,1 1-2 16,0-1 1-16,1 1-2 0,2-1 0 0,-1 1-2 0,2-2-1 0,0 1-1 15,3 1-1-15,-1-2-1 0,1-1-2 0,0 0 1 0,-1 1-3 16,0 0 0-16,-1 0-2 0,1 0 0 0,-4 2-3 0,2-3 1 0,-1 1-3 15,-2 2 1-15,-1-2-2 0,0 0 1 0,-2 2 2 0,-1-2 0 0,1 0 1 16,0 2 1-16,-5 1 1 0,3-3 0 0,-2 2-1 0,-2 1 2 0,2-1 0 16,-4 1 2-16,3 0 0 0,-2 0 1 0,-1-2 3 0,2 2-2 15,-4 2 0-15,2-2-1 0,-2 1-1 0,2 1 2 0,-4-1 0 0,4 2 2 16,-3-2 2-16,1 2 1 0,-1 1 1 0,-2-3 1 0,3 2 1 16,-1 0 1-16,-1 0 0 0,1 2 3 0,-2-2 0 0,3 0 2 0,-3-1 1 15,0 3 0-15,0 0 0 0,2 0 0 0,-2-1-1 0,0-1 1 16,2 3-1-16,-1 1 2 0,-2-4-2 0,2 3 0 0,1 0 0 15,-3-1 0-15,2 0-2 0,-2 0 1 0,2 1 0 0,-2 2 0 0,0-2 0 16,0 0-1-16,0 1-2 0,1 1 0 0,2-2-1 0,-5 1 0 16,1 0-1-16,2 1-1 0,-3 1-1 0,2-2 1 0,-1 3-4 0,0-2 1 15,1-1 0-15,0 2-1 0,0-3 0 0,-1 3-1 0,0-2 1 16,2 1-1-16,-1 0-1 0,-2 1 0 0,1-2 1 0,0 1-2 16,-1 0-1-16,0 0 1 0,2-1-2 0,-2 0-1 0,1 2 0 0,0-4-1 15,-1 2-1-15,0 1 0 0,1-1 0 0,-2 1-1 0,1 0-1 16,0-1 2-16,-1 0 1 0,0 0 1 0,1 0 2 0,-1 1 1 15,1-3 3-15,-1 5 1 0,1-1 2 0,-1-1 1 0,-1-1 2 0,5 2 1 16,-3-1 2-16,0 0 1 0,1 0 2 0,1 0 0 0,-1 0 0 0,2 2-1 16,-1-2 0-16,-1 0-2 0,4 0 0 0,-4 2-2 0,2-1 1 15,0-1 0-15,0 0-3 0,1 1 0 0,-2 2 0 0,0-2-2 16,1 0-1-16,0 0-1 0,0 0-2 0,-1 0 1 0,1 0-1 0,-2-1-1 16,1 3 1-16,-1-2-2 0,-1 0 0 0,0 0-1 0,3 0-1 15,-5 1 1-15,2-2-2 0,-1-1 0 0,0 2 0 0,-2-1 0 16,3 0-1-16,-3 1-1 0,0-2 0 0,0 2-1 0,1-1-1 0,-2 0 0 15,1 1 0-15,0-1-1 0,2-1 1 0,-3 1-2 0,2 1 1 0,-1 2-1 16,1-2 2-16,-1 0 2 0,0 1 2 0,1 0 1 0,-1 0 4 16,1 0 1-16,-1 2 3 0,2-2 1 0,0 2 3 0,-1 1 1 15,-1-2 3-15,2 2 3 0,1 0 1 0,-1-2 4 0,1 4 1 0,-1-2 1 16,-1 0 2-16,3 2 2 0,1-1-1 0,-2-1 1 0,0 1-2 16,1 3 1-16,-1-2-2 0,0 1-1 0,1-1 0 0,-1 2-1 0,0-1-1 15,1 0-2-15,1 1-3 0,0 1-2 0,0-2-2 0,-1 3-3 16,0-4-2-16,1 5-2 0,-1-4 0 0,1 2-2 0,-1-2 0 0,0 2-1 15,3 0-2-15,-3 0 0 0,2 0-1 0,0 0 2 0,-1 0 3 16,2 0 2-16,0 2 4 0,-1-2 1 0,1 1 0 0,-1 1 4 0,3 2 0 16,-1-2 1-16,0-1 3 0,-1 4 1 0,0-3 3 0,3 3 1 15,-2-2 1-15,1 2 0 0,-1-2-5 0,2 3 0 0,-2 0-2 16,0 1-3-16,1-4-2 0,1 4 0 0,0-2-1 0,-2 0-1 0,3 1-3 16,-2-1-2-16,2 0-3 0,-2-2-1 0,2 1-3 0,-2-1 0 15,0 1-2-15,2-1-2 0,-2-1-1 0,-1 2-1 0,4-2-1 0,-4 0 1 16,1-1 1-16,-1 2 3 0,2-1 2 0,-2-1 1 0,0 3 4 15,1-2 1-15,1 2 2 0,-2-1 1 0,0-1 3 0,1-1 2 0,-1 3 1 16,3-1 2-16,-3 2 3 0,1-1-1 0,-2 0-3 0,3 3-2 16,-1-2-1-16,-1 0-3 0,2 1 0 0,-2 2-3 0,1-2-1 0,-1 1-3 15,-1 1-1-15,1-1-2 0,-2-1-2 0,3 0-2 0,-1 1-1 16,-1 1-1-16,0-1-3 0,-1 1 1 0,1-1-3 0,-2 1 4 16,1-1 4-16,0 1 3 0,0-1 4 0,0 4 5 0,0-3 2 0,-1 1 6 15,1 0 2-15,-3 4 4 0,1-2 4 0,1 4 1 0,-1-2 4 16,1 2 1-16,-2 3 3 0,1-1-2 0,1 1-3 0,-4 1-4 0,2 1-4 15,1 1-3-15,-1 0-6 0,2 0-3 0,-3 0-5 0,1 1-2 16,-1 0-2-16,-1 1 1 0,2 0 1 0,-2 1 2 0,1-1 3 0,-1 3-1 16,1-2 1-16,-2 2 2 0,0 1 2 0,0 1 1 0,0-1 2 15,0 2 2-15,0-1 0 0,-4 2 1 0,3 0-3 0,-2-1-3 0,0-1-6 16,-2 0-7-16,-2 1-6 0,-4-1-6 0,1 2-1 0,-4-4-4 16,-3 3-4-16,-2-2-3 0,-2 1-5 0,-4 0-2 0,-4-3-1 0,-2 6-4 15,-4-2-4-15,-7 0-6 0,-3 4-7 0,-4-2-8 0,-7 1-12 16,-5 3-22-16,-8 2-27 0,-10 0-44 0,-7-2-55 0,-10 3-87 0,-12 2-102 15,-9-2-58-15,-14 1-32 0,-15 2-16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54:10.058"/>
    </inkml:context>
    <inkml:brush xml:id="br0">
      <inkml:brushProperty name="width" value="0.05292" units="cm"/>
      <inkml:brushProperty name="height" value="0.05292" units="cm"/>
      <inkml:brushProperty name="color" value="#FF0000"/>
    </inkml:brush>
    <inkml:context xml:id="ctx1">
      <inkml:inkSource xml:id="inkSrc15">
        <inkml:traceFormat>
          <inkml:channel name="X" type="integer" max="3286" units="cm"/>
          <inkml:channel name="Y" type="integer" max="1080" units="cm"/>
          <inkml:channel name="T" type="integer" max="2.14748E9" units="dev"/>
        </inkml:traceFormat>
        <inkml:channelProperties>
          <inkml:channelProperty channel="X" name="resolution" value="106.34304" units="1/cm"/>
          <inkml:channelProperty channel="Y" name="resolution" value="62.42775" units="1/cm"/>
          <inkml:channelProperty channel="T" name="resolution" value="1" units="1/dev"/>
        </inkml:channelProperties>
      </inkml:inkSource>
      <inkml:timestamp xml:id="ts1" timeString="2024-06-29T12:55:05.138"/>
    </inkml:context>
  </inkml:definitions>
  <inkml:trace contextRef="#ctx0" brushRef="#br0">11682 11190 3 0,'-5'-5'476'0,"2"2"-12"0,0-1-20 0,0 1-91 0,2-1-121 15,-3 1-60-15,3-1-30 0,-1 1-14 0,0 2-7 0,1-1-1 16,-1-1-1-16,2 1-1 0,-1 0-2 0,-1 2-6 0,2 0-9 0,0-3-7 16,0 3-9-16,0 0-6 0,0 0-5 0,0 0-6 0,0 0-8 15,0 0-3-15,0 0-6 0,0 0-1 0,0 0-2 0,0 0-2 0,0 0-1 16,0 0-2-16,0 0-3 0,0 0-6 0,0 0-3 0,0 0-4 15,0 0-5-15,0 0-4 0,0 0-3 0,0 0-3 0,0 0-3 16,0 0-2-16,0 0-4 0,0 0 0 0,2 0-4 0,-1 0-3 0,1 0-1 16,-1 0-1-16,3 0-1 0,1 0 2 0,-1 0 0 0,7 0 1 15,-1 0 1-15,4 0 1 0,3-2 1 0,5 0 2 0,5 2 1 0,2-2 1 16,5 0-1-16,4-1 1 0,2 0 2 0,6 0-3 0,2 0-1 16,0-2-4-16,4 3-4 0,2-3-1 0,0 2 0 0,0 0 0 15,-1-2-1-15,2 2-1 0,-2-2-2 0,2 1-2 0,-3 0 0 0,2 1-1 16,-3-2 0-16,1 2 2 0,0 1 1 0,-2-1 1 0,-4-1 4 0,2 2-2 15,-4-1-3-15,0 1 1 0,-3-1-1 0,-1 2 0 0,-5-1 2 16,-2 1 1-16,0-2 1 0,-6 3 2 0,0-2 0 0,-3 0 0 16,-3 2 3-16,-4-1 1 0,0 0 4 0,-4 1 5 0,-1-2 5 0,-1 2 4 15,-3 0 4-15,0 0 5 0,-2 0 2 0,-3 0 2 0,2 0 4 16,-2-1 1-16,-1 1-1 0,1 0 1 0,1-2 0 0,-4 2-2 16,0 0-1-16,0 0-5 0,0 0-5 0,0 0-4 0,0 0-5 0,0 0-3 15,0 0-3-15,0 0-3 0,0 0-2 0,0 0-3 0,0 0-2 16,0 0-2-16,0 0-1 0,0 0-4 0,0 0-5 0,0 0-4 0,0 0-6 15,0 0-3-15,0 0-4 0,2 0-3 0,-2 0-3 0,0 0-4 16,0 0-2-16,0 0-2 0,0 0-4 0,0 0-2 0,0 0-2 0,0 0 0 16,0 0 2-16,0 0 2 0,0 0 0 0,0 0 0 0,0 0 1 15,0 0-1-15,0 0 0 0,0 0-3 0,0 0-2 0,0 0-6 0,0 0-6 16,0 0-10-16,0 0-9 0,0 0-9 0,0 0-11 0,0 2-12 16,-2-1-14-16,2-1-26 0,-2 2-30 0,2-2-47 0,-2 1-58 15,-1 0-62-15,0 3-68 0,0-3-35 0,-1 1-22 0</inkml:trace>
  <inkml:trace contextRef="#ctx0" brushRef="#br0" timeOffset="3343.5953">17758 11239 246 0,'0'-3'270'0,"-1"2"-53"0,1-1-44 0,-2-1-25 15,0 2-18-15,2-2-12 0,-1 0-9 0,-1 3-6 0,2 0-3 0,-2 0-8 16,2-2-9-16,-1 0-11 0,-1 2-12 0,2 0-7 0,0 0-7 0,0 0-7 16,0 0-6-16,0 0-6 0,0 0-6 0,0 0-4 0,0 0-2 15,0 0-4-15,0 0-2 0,0 0-1 0,0 0-1 0,0 0 0 16,0 0-1-16,0 0 0 0,0 0 0 0,0 0 0 0,0 0 2 16,0 0 1-16,-1 0 4 0,-2 0 0 0,3 0 2 0,0 0-1 0,0 2 3 15,0-2 0-15,0 0 0 0,0 0 0 0,-2 0-1 0,2 0-1 16,0 0 0-16,0 0 0 0,0 0-1 0,0 0 1 0,-1 2-1 0,1-2 1 15,0 0 0-15,0 0-1 0,0 0 1 0,0 0 0 0,0 0 0 16,0 0 1-16,0 0 1 0,0 0 1 0,0 0 0 0,0 0 1 16,-2 0 0-16,2 0 0 0,0 0 0 0,0 0-1 0,0 0 0 0,0 0-1 15,0 0 0-15,0 0 0 0,0 0-2 0,0 0-2 0,0 0 0 0,0 0-2 16,0 0-2-16,0 0-1 0,0 0-3 0,0 0-1 0,0 0-2 16,0 0-1-16,0 0-3 0,2 3 0 0,-1-3-1 0,1 0 2 15,2 3 2-15,-1-2 2 0,1 2 1 0,2-1 3 0,2-1 2 0,1 2 2 16,3-2 1-16,0 2 4 0,6-3 2 0,0 3 4 0,3-2 1 15,1-1 2-15,5 1 0 0,1-1-2 0,4 0-1 0,3 0-3 16,1-1-5-16,3 1-2 0,1-4-7 0,2 4-4 0,3-4-6 0,0 1-6 16,0 0-6-16,1 0-6 0,3-1-6 0,-3 1-6 0,1-1-4 15,-2 0-5-15,0 1-2 0,0-1 0 0,-1 1 2 0,-3-2 3 0,-1 1 4 16,-3 1 2-16,2-2 3 0,-5 2 2 0,0 0 6 0,-6 1 3 16,0-2 6-16,-2 1 4 0,-5 2 9 0,-1-3 10 0,-3 4 9 0,-2-3 9 15,-2 3 9-15,-3-1 7 0,-2 1 10 0,-1-1 10 0,-1 1 10 16,-2 0 7-16,0 0 5 0,-3 0 5 0,2 0 3 0,-3 0 2 15,0 0-2-15,0 0-4 0,0 0-7 0,0 0-8 0,0 0-9 0,0 0-9 16,0 0-9-16,0 0-9 0,0 0-7 0,0 0-8 0,0 0-6 16,0 0-6-16,0 0-6 0,0 0-4 0,4 0-4 0,-3 0-4 0,-1 0-2 15,2 0-4-15,-2 0-2 0,0 0-4 0,1 0-1 0,-1 0-3 16,2 0-3-16,-2 0 0 0,0 0-1 0,0 0-1 0,0 0 1 0,0 0 2 16,0 0 2-16,0 0 3 0,0 0 2 0,0 0 2 0,0 0 4 15,0 0 0-15,0 0 3 0,0 0 2 0,0 0 3 0,0 0-1 16,0 0 1-16,0 0 0 0,0 0 0 0,0 0 0 0,0 0-1 0,0 0 0 15,0 0 0-15,0 0-1 0,0 0 0 0,0 0 0 0,0 0 1 16,0 0-1-16,0 0-1 0,0 0-1 0,0 0-3 0,0 0-4 16,0 0-3-16,0 0-4 0,0 0-4 0,0 0-3 0,0 0-5 0,0 0-2 15,0 0-5-15,0 0-2 0,0 0-2 0,0 0-1 0,0 0-1 0,0 0 2 16,0 0 2-16,0 0 4 0,0 0 4 0,0 0 5 16,0 0 4-16,0 0 4 0,0 0 4 0,0 0 5 0,0 0 3 0,0 0 5 15,0 0 2-15,0 0 5 0,0 0 2 0,0 0 2 0,0 0 2 16,0 0 1-16,0 0 2 0,0 0 1 0,0 0 2 0,0 0 1 0,0 0 2 15,0 0 1-15,0 0 2 0,0 0 2 0,0 0 3 0,0 0 1 16,0 0 0-16,0 0-1 0,0 0 1 0,0 0-1 0,0 0-1 0,0 0 0 16,0 0-1-16,0 0-1 0,0 0-3 0,0 0-3 0,0 0-1 15,0 0-3-15,0 0-3 0,0 0-2 0,0 0-2 0,0 0-2 0,0 0-1 16,0 0-1-16,0 0-1 0,0 0 0 0,0 0 0 0,0 0 1 16,0 0 1-16,0 0 0 0,0 0 0 0,0 0 1 0,0 0-1 0,0 0 0 15,0 0 1-15,0 0-1 0,0 0 1 0,0 0 1 0,0 0-1 16,0 0-1-16,0 0 1 0,0 0-1 0,0 0-2 0,0 0 0 15,0 0 0-15,0 0 0 0,0 0 0 0,0 0 0 0,0 0-2 16,0 0 1-16,0 0 0 0,0 0 0 0,0 0-1 0,0 0 1 0,0 0 0 16,0 0 0-16,0 0 1 0,0 0 2 0,0 0 0 0,0 0 0 15,0 0 1-15,0 0 0 0,0 0 1 0,0 0 0 0,0 0 2 0,0 0-1 16,0 0 1-16,0 0-1 0,0 0 1 0,0 0-2 0,0 0-1 16,0 0-1-16,0 0 0 0,0 0-2 0,0 0 0 0,0 0 0 15,0 0-1-15,0 0-2 0,0 0 1 0,0 0-1 0,0 0-1 0,0 0-1 16,0 0 1-16,0 0-1 0,0 0 1 0,0 0-2 0,0 0 0 0,0 0 1 15,0 0 1-15,0 0-1 0,0 0 1 0,0 0-1 0,0 0 0 16,0 0 2-16,0 0-1 0,0 0 1 0,0 0-1 0,0 0 2 0,0 0 0 16,0 0-1-16,0 0 2 0,0 0 1 0,0 0 0 0,0 0 0 15,0 0-1-15,0 0 1 0,0 0 1 0,0 0 0 0,0 0 0 16,0 0 1-16,0 0 1 0,0 0-1 0,0 0 1 0,0 0 0 16,0 0 0-16,0 0 2 0,0 0-1 0,0 0 2 0,0 0 0 0,0 0 2 15,0 0 0-15,0 0 1 0,0 0 1 0,0 0 0 0,0 0 1 16,0 0 0-16,0 0 0 0,0 0 0 0,0-2 0 0,0 2 0 0,0 0 2 15,0 0-2-15,0 0 0 0,0 0-1 0,0 0 0 0,0 0-1 16,0 0-1-16,0 0-2 0,0 0 0 0,0 0-1 0,0 0 0 0,0 0-1 16,0 0-1-16,0 0-2 0,0 0-1 0,0 0-1 0,0 0-2 15,0 0 0-15,0 0-1 0,0 0-1 0,0 0-1 0,0 0-1 16,0 0 0-16,0 0-1 0,0 0 0 0,0 0 0 0,0 0 0 0,0 0 0 16,0 0 0-16,0 0 1 0,0 0 2 0,0 0-1 0,0 0 1 15,0 0 2-15,0 0-1 0,0 0 2 0,0 0-1 0,0 0 2 0,0 0 0 16,0 0 1-16,0 0 1 0,0 0 0 0,0 0 0 0,0 0-1 15,0 0 1-15,0 0 0 0,0 0-1 0,0 0-1 0,0 0 2 0,0 0 0 16,0 0 0-16,0 0-1 0,0 0 0 0,0 0 0 0,0 0 0 16,0 0 0-16,0 0 0 0,0 0 0 0,0 0-1 0,0 0 1 15,0 0 0-15,0 0 0 0,0 0 0 0,0 0-1 0,0 0-1 0,0 0 1 16,0 0 0-16,0 0 0 0,0 0-1 0,0 0 1 0,0 0-1 16,0 0-1-16,0 0 1 0,0 0 0 0,0 0-1 0,0 0 1 0,0 0 1 15,0 0-1-15,0 0 0 0,0 0 1 0,0 0 1 0,0 0 0 16,0 0 1-16,0 0 1 0,0 0 1 0,0 0 1 0,0 0 2 15,0 0-1-15,0 0 1 0,0 0 0 0,0 0 1 0,0 0 1 0,0 0 0 16,0 0-1-16,0 0 2 0,0 0 0 0,0 0 0 0,0 0-1 16,0 0 1-16,0 0-1 0,0 0 0 0,0 0 1 0,0 0 0 0,0 0 0 15,0 0 1-15,0 0 0 0,0 0 0 0,0 0 0 0,0 0 0 16,0 0 0-16,0 0-1 0,0 0-2 0,0 0 1 0,0 0-1 16,0 0-1-16,0 0 0 0,0 0-3 0,0 0-1 0,0 0-2 0,0 0-1 15,0 0-1-15,0 0-2 0,0 0-2 0,0 0-1 0,0 0-2 16,0 0-1-16,0 0-2 0,0 0-1 0,0 0-1 0,0 0 0 0,0 0-2 15,0 0 0-15,0 0 0 0,0 0 0 0,0 0 0 0,0 0 2 16,0 0-1-16,0 0 0 0,0 0 0 0,0 0 2 0,0 0 0 0,0 0 2 16,0 0 1-16,0 0 0 0,0 0 2 0,0 0 2 0,0 0 0 15,0 0 0-15,0 0 0 0,0 0 1 0,0 0-1 0,0 0 1 16,0 0 1-16,0 0-2 0,0 0 0 0,0 0-2 0,0 0-1 0,0 0-1 16,0 0-2-16,0 0 0 0,0 0-2 0,0 0 1 0,0 0-2 15,0 0-2-15,0 0-1 0,0 0-3 0,0 0-1 0,0 0-2 16,0 0-2-16,0 0 0 0,0 0 0 0,0 0 0 0,-2 0 0 0,2 0 0 15,0 0 1-15,0 0 2 0,0-1 2 0,0 1 2 0,0 0 2 16,0 0 3-16,0 0 4 0,0 0 3 0,0 0 2 0,0 0 3 0,0 0 2 16,0 0 2-16,0 0 0 0,0 0 0 0,0 0 0 0,0 0 0 15,0 0 1-15,0 0-1 0,0 0 0 0,0 0-2 0,0 0 0 16,0 0-2-16,0 0 0 0,0 0-2 0,0 0 0 0,0 0-1 0,0 0-1 16,0 0-2-16,0 0-1 0,0 0-1 0,0 0-1 0,0 0-2 15,0 0-2-15,0 0 1 0,0 0-3 0,0 0 0 0,0 0 1 0,0 0-1 16,0 0 0-16,0 0 0 0,0 0 0 0,0 0 2 0,0 0 0 15,0 0 3-15,0 0 0 0,0 0 3 0,0 0 4 0,-1 0 0 0,1 0 4 16,0 0 1-16,0 0 1 0,-2-2 1 0,2 2 2 0,0 0 0 16,0 0 1-16,0 0-1 0,0 0 3 0,0 0-1 0,0 0 1 15,0 0 0-15,0 0-2 0,0 0 0 0,0 0-1 0,0 0 1 0,0 0 0 16,0 0-1-16,0 0 1 0,0 0 0 0,0 0 1 0,0 0-1 16,0 0-1-16,0 0 1 0,0 0-2 0,0 0 0 0,0 0 1 15,0 0-2-15,0 0 0 0,0 0-1 0,0 0-2 0,0 0-1 0,0 0 0 16,0 0-2-16,0 0 1 0,0 0-3 0,0 0-1 0,0 0-2 15,0 0-2-15,0 0-2 0,0 0-1 0,0 0-2 0,0 0-1 0,0 0-3 16,0 0 1-16,0 0-2 0,0 0-2 0,0 0-3 0,-1-2-1 0,1 2-2 16,0 0-3-16,0 0-1 0,0 0-2 0,0 0-2 0,0 0-3 15,0 0-4-15,0 0-5 0,0-1-5 0,0 1-5 0,0 0-6 16,0 0-7-16,0 0-19 0,0 0-22 0,0 0-24 0,0 0-20 16,0 0-29-16,0 0-31 0,0 0-40 0</inkml:trace>
  <inkml:trace contextRef="#ctx0" brushRef="#br0" timeOffset="6257.2243">23752 11221 131 0,'-1'-2'251'0,"1"2"-38"15,0 0-32-15,-2 0-21 0,2 0-15 0,0 0-9 0,-2-1-8 16,2 1-4-16,0 0-6 0,0 0-4 0,0 0-5 0,0 0-5 0,0 0-5 16,0 0-3-16,0 0-5 0,0 0-3 0,-1 0-4 0,1 0-2 15,0 0-2-15,0 0-2 0,0 0-2 0,0 0-1 0,-2 0-2 16,2 0-4-16,0 1-1 0,0-1-3 0,0 0-3 0,0 0-6 15,0 0-4-15,0 0-5 0,0 0-5 0,-1 0-5 0,1 0-3 0,0 0-6 16,0 0-3-16,0 0-5 0,0 0-3 0,0 0-3 0,0 0-2 16,0 0-3-16,0 0-4 0,0 0 0 0,0 0-2 0,0 0-1 0,0 0 1 15,0 0-2-15,0 0 0 0,0 0 0 0,0 0 0 0,0 0 1 16,0 0 1-16,0 0-1 0,0 0-1 0,0 0-2 0,0 0 0 0,0 0 0 16,1 0-3-16,1 0-1 0,-1 0-3 0,3 0-3 0,1 0-3 15,0 0-4-15,3-1-3 0,0 0-5 0,5-1-2 0,1 1-5 16,3-1-4-16,3-1-2 0,3 0-2 0,6 0 1 0,-2 0-1 0,4 0-1 15,6 0-3-15,-3 0-1 0,7 0-1 0,2 0-2 0,3 0-4 0,1 1-4 16,4-2-3-16,1 1-6 0,0 1-4 0,2-1-8 0,1-1-8 16,0 1-8-16,1 0-12 0,-4 0-3 0,2 1-2 0,-2 0-2 15,-3-1-3-15,0 3 4 0,-4-2 6 0,-2 0 8 0,-1 0 9 0,-6 0 13 16,0 1 11-16,-4-1 15 0,-2 1 19 0,-3-1 17 0,-5 2 19 16,-2-3 15-16,-1 3 16 0,-4-1 14 0,-2 1 16 0,-3-2 6 0,-2 1 4 15,0 1-5-15,-2-2-11 0,-3 0-20 0,1 1-23 0,-3 0-57 16,-1 1-74-16,0 0-95 0,0 0-110 0,-1-2-62 0,-4-1-41 15</inkml:trace>
  <inkml:trace contextRef="#ctx0" brushRef="#br0" timeOffset="12383.2834">23506 10336 121 0,'0'2'165'16,"-2"0"-58"-16,0 1-34 0,2-3-8 0,-1 4 0 0,-1-1 6 0,2 2 9 15,-1 0 5-15,1 0 5 0,-2 1-1 0,0 3-4 0,1-2 2 16,-3 0 2-16,3 4 3 0,-1 2 3 0,2-1-3 0,-1 1-4 0,-3 0-6 15,4 4-5-15,-4-1-5 0,3 5-5 0,-1-5-6 0,0 6-6 16,-1-2-8-16,2 5-7 0,-1-1-7 0,-1-1-7 0,-1 3-5 16,1 0-3-16,2 0-3 0,-3 2-2 0,0-1-1 0,-1 0-3 0,0 0-1 15,2-1-3-15,-2 1 0 0,2-1-2 0,-2-2-2 0,1 1-3 16,3-2-5-16,-3-2-5 0,1 2-7 0,0-4-8 0,1-1-9 0,-1-1-12 16,1 0-9-16,1-3-12 0,-1-2-8 0,2 0-10 0,-1-3-5 15,1-1-5-15,-2 0-11 0,2-1-14 0,-2-5-26 0,2 1-30 16,0-3-49-16,0 0-60 0,0 0-36 0</inkml:trace>
  <inkml:trace contextRef="#ctx0" brushRef="#br0" timeOffset="12933.6946">23476 10387 263 0,'0'-7'472'0,"0"1"-49"16,0 1-77-16,0-1-81 0,0 3-79 0,0-2-44 0,0 2-25 15,1-2-17-15,-1 1-14 0,4 1-8 0,-2 1-8 0,1-3-12 16,0 2-9-16,4-1-12 0,-1 1-11 0,2-2-12 0,3 1-9 0,2-1-9 16,3 1-5-16,0-2-4 0,6 0-6 0,0 0-4 0,3 0-3 15,3 0-1-15,4-1-1 0,3 0 0 0,3 2 3 0,3-3-1 16,3 1-2-16,2 2-4 0,5-1-5 0,1 0-6 0,0 1-6 0,7-1-7 16,1 0-9-16,0 2-7 0,1-2-6 0,3 2-6 0,-3-1-8 15,5 0-3-15,-3 3-2 0,1-3 0 0,-4 2-2 0,-2-2 3 0,1 1 6 16,-5 2 7-16,-2-1 6 0,-2 0 13 0,-4 0 13 0,-2 0 13 15,-2 0 12-15,-4 2 14 0,-5-1 15 0,0-1 9 0,-8 3 3 0,2-1 8 16,-5-1 6-16,-1 2 6 0,-7 0 3 0,0 0 5 0,-3 0 3 16,-1 0 0-16,-1 0-1 0,-3 0-3 0,-1 0-3 0,0 0-4 15,-2 0-6-15,2 0-3 0,-2 2-3 0,0-1-3 0,-1-1-1 0,-1 3-1 16,-1-1-3-16,2-1-2 0,-1 2-2 0,-1 0-2 0,0 2-1 16,0-1 0-16,0 0 1 0,0 3 1 0,2 1 2 0,0-3 0 0,-2 2 1 15,1 3 1-15,-1-3-1 0,2 2 1 0,-1 2-1 0,-1-2 0 16,2 1-1-16,0 2 1 0,-1 2-2 0,3-1 1 0,-3 0 1 0,1 1-1 15,-1 1 0-15,4 3 2 0,-5 0-2 0,1 2 1 0,-1-1-2 16,2 4 0-16,-1 0 1 0,-1 0 2 0,0 3 1 0,0 0 1 0,-1-1 4 16,-1 4 0-16,2 0 0 0,-1 1 0 0,-4 0 1 0,2 0-2 15,2 1-1-15,-3-2-1 0,1 1-1 0,-2 0 0 0,2-1-3 16,-2-2-3-16,2 0-4 0,-1-1-1 0,-3 1-3 0,4-4-1 0,0 0-2 16,0-1 0-16,-1-1 0 0,1-1 0 0,2-3-1 0,-4 2 0 15,2-4 1-15,2 0 2 0,-3-3 2 0,3-3 1 0,-1 4 4 0,0-5 4 16,-1 0 8-16,2-1 4 0,1-1 6 0,-4-2 3 0,3 1 7 15,-1-2 4-15,1-2 3 0,-4 2 1 0,0-1 2 0,1-1-5 16,-3-1-9-16,-2 2-17 0,-4-2-21 0,-1 0-39 0,-3 0-46 0,-9 0-105 16,1 0-134-16,-11 0-84 0,-7 0-58 0,-8 0-32 0,-5 0-21 15</inkml:trace>
  <inkml:trace contextRef="#ctx0" brushRef="#br0" timeOffset="14101.8717">23776 7977 34 0,'0'0'44'0,"0"0"-12"0,0 0-10 0,0 0-3 0,0 0-2 15,0 0 0-15,-2 1 2 0,2-1 3 0,-1 3 1 0,1-1 3 16,-2 1 3-16,0 0 5 0,1-1 3 0,-1 1 6 0,-1 2 8 0,0 2 8 16,-1-3 9-16,0 4 4 0,-1-1 3 0,2 1 3 0,-2 2-2 15,2 0 0-15,-2 2-1 0,0 1-2 0,0 2-1 0,-2-1-2 16,1 4-4-16,-1 0-4 0,1 2-6 0,-2 2-6 0,2 1-5 0,-1 4-6 15,-1 1-4-15,-1 0-3 0,1 4-5 0,0 0-3 0,0 1-2 16,-3 1-2-16,3 1-3 0,0 1-1 0,1-1-3 0,0 0-2 16,-1 1-3-16,2 0-3 0,-2-2-4 0,4 2-4 0,-1-2-3 0,2 0-5 15,-2-1-7-15,2-1-10 0,1-2-13 0,0-2-13 0,2-1-16 16,0-1-13-16,0-4-14 0,0 0-14 0,0-2-15 0,2-3-14 0,0-3-13 16,-2 0-22-16,1-2-30 0,1-2-50 0</inkml:trace>
  <inkml:trace contextRef="#ctx0" brushRef="#br0" timeOffset="14433.3835">23847 7893 24 0,'8'-5'51'0,"0"2"-7"0,0-1-8 0,2-1-7 0,3 1-6 0,1 2-5 16,2-3-2-16,3 0-1 0,0 2-3 0,3-1 1 0,4 0-1 15,0 1 2-15,4 0 1 0,5 0 3 0,2-1 3 0,5 4-1 16,3-3 0-16,5 1 2 0,3-1 1 0,7 0-1 0,1 0-4 0,7 0-6 15,2 0-5-15,2 0-5 0,7 0-3 0,3 0-4 0,1 0-1 16,4 0-6-16,4 0-6 0,1 0-5 0,7 3-7 0,-1-5-7 0,2 0-8 16,6 2-10-16,2-1-10 0,-1 0-3 0,1-1 2 0,0 2 0 15</inkml:trace>
  <inkml:trace contextRef="#ctx0" brushRef="#br0" timeOffset="15000.5837">28028 7715 38 0,'28'0'101'15,"1"0"-2"-15,-3 0-1 0,-4 0 0 0,-2 0-3 0,0 0-2 16,-3 0-3-16,-1 0-4 0,-2 0-2 0,1 0-5 0,-1 0-3 16,-5 0-5-16,3 0-6 0,-3 0-4 0,0 0-3 0,-2 0-2 0,-1 0-3 15,2 0-2-15,-3 0-4 0,-2 0-3 0,2 0-3 0,-4 0-4 16,2 0-2-16,-1 0-4 0,0 0-2 0,-2 0-3 0,0 0-2 0,0 0-3 16,0 0-3-16,0 0-2 0,0 0-4 0,0 0-2 0,0 0-3 15,0 0-2-15,0 0-5 0,0 0-4 0,0 0-1 0,0 0-4 0,0 0-3 16,0 0-1-16,0 0-1 0,0 5 0 0,0-5-1 0,0 2 2 15,0-1-1-15,-2 2 1 0,0 0 0 0,2 1 3 0,-1 1 1 16,-1-2 1-16,2 2 2 0,-1 1 0 0,1 0 1 0,-2 0 3 0,0 1 2 16,2 3 4-16,-1-3 0 0,-1 3 3 0,1 0 2 0,1 3 1 15,-4-1 2-15,4 1 2 0,-1 1 2 0,1 2 2 0,-3 1 1 0,2-2 2 16,-1 5 0-16,0-1 0 0,1 2-2 0,-1 1-1 0,0 3-1 16,-1 0-2-16,2 0 0 0,-1 5-1 0,0-3-1 0,-1 4-1 15,2 1 0-15,-3-1-2 0,3 5-1 0,-1-2-1 0,-1 2 0 0,0-2-1 16,2 3 2-16,-1-2 0 0,0 0-1 0,2 1 0 0,0-4 0 15,0 3-1-15,0-2-2 0,0 0 0 0,0-1-3 0,0 1-1 16,2-4 2-16,0 1-1 0,-2 1 1 0,0-3 1 0,0 1 0 0,0-2 2 16,0 0 0-16,0 0 1 0,0-3 1 0,0 0 0 0,-2 0 1 15,0-3 1-15,2-3 1 0,-1 2 2 0,-1-1-1 0,1-3-2 0,-3-1-1 16,1 0-1-16,0-3-2 0,0 0-2 0,-3-1 1 0,1-1 0 16,0-2 2-16,0-1 1 0,-1-2 3 0,-2 0 3 0,2 2 1 0,-2-4 2 15,-2-1 1-15,0 1 1 0,-2-3 1 0,-2 0-1 0,1 0 1 16,-4 0-1-16,1 0-1 0,-2 0-3 0,-3-3-4 0,-1-1-4 15,-5 3-2-15,0-4 0 0,-3 1-1 0,-2 1 2 0,-3-2 1 0,-3 0 1 16,-2 1 2-16,-5 0 2 0,-4-1 2 0,-2-1 0 0,-5 1 1 16,-5-2-2-16,-3 2 1 0,-7-2-1 0,-4 2-4 0,-2 0-8 15,-5-2 1-15,-7 2 0 0,-4-1 1 0,-11 1 1 0,-1 1-3 0,-8-1-2 16,-8 1-4-16,-2 0-4 0,-3 2 1 0,-4 1 5 0,-7-1 1 16,-7 2 0-16,0 2-3 0,-3-1-6 0,1 1-18 0,-1 3-19 0,1 1-27 15,3 0-29-15,1 2-26 0,3 0-27 0,8 2-34 0,4-1-42 16,4 3-77-16,7-2-96 0,8 2-51 0</inkml:trace>
  <inkml:trace contextRef="#ctx0" brushRef="#br0" timeOffset="20050.0343">6731 12716 135 0,'0'2'338'0,"0"0"-57"0,0-2-66 15,0 0-37-15,0 0-22 0,0 0-7 0,0 0-3 0,0 0 3 0,0 0 3 16,0 0 1-16,0 0 0 0,0 0-8 0,0 0-10 0,0 0-12 16,0 0-11-16,0 0-12 0,0 0-10 0,0 0-10 0,0 0-8 15,0 0-8-15,0 0-7 0,0 0-5 0,0 0-6 0,0 0-5 0,0 0-6 16,0 0-6-16,2 1-6 0,-2-1-5 0,0 0-5 0,0 0-4 16,0 0-2-16,0 2-4 0,2-2-2 0,-1 1-1 0,1-1 0 0,1 0 1 15,2 0 0-15,1-1 2 0,3 1-1 0,3-3 1 0,2-1 2 16,3 2-3-16,4-3-4 0,4-1-4 0,2-1-6 0,4-1-10 0,3 0-10 15,4 1-18-15,3-3-20 0,3-2-32 0,5 1-39 0,3 1-45 16,3-2-53-16,7-1-89 0,3 1-113 0,5-5-61 0,5 3-37 16,9-3-14-16</inkml:trace>
  <inkml:trace contextRef="#ctx0" brushRef="#br0" timeOffset="21133.1121">13196 12685 136 0,'-5'0'494'0,"-2"-1"-4"15,2 1-4-15,2-1-98 0,-2-2-143 0,2 3-71 0,-2 0-39 16,3-2-25-16,-2 2-17 0,1-2-8 0,1 1-4 0,-1 1-5 0,1 0-4 15,2 0-7-15,-1 0-6 0,1 0-10 0,0 0-7 0,0 0-10 16,0 0-10-16,0 0-10 0,0 0-8 0,0 0-8 0,0 0-5 0,0 0-2 16,0 0-1-16,0 0-2 0,0 0 0 0,0 0-1 15,0 0 0-15,0 0 2 0,0 0-1 0,0 0 1 0,1 0 1 0,3 0 1 16,1 0 4-16,0 0 0 0,2-2 2 0,2 2-1 0,3-2-2 0,2-1-6 16,2 1-5-16,4-3-9 0,2 0-10 0,5 0-14 0,1-1-17 15,4-2-20-15,3 1-25 0,1-2-27 0,4 0-27 0,4-3-23 0,0 1-21 16,5-2-31-16,3 1-36 0,1-2-61 0,4 1-73 0,3-3-39 15</inkml:trace>
  <inkml:trace contextRef="#ctx0" brushRef="#br0" timeOffset="22882.4616">18557 12664 169 0,'0'2'174'0,"0"-2"-39"0,0 0-25 0,0 0-13 0,0 0-8 0,0 0-4 15,0 0 1-15,0 0-1 0,0 0 2 0,0 0-1 0,0 0 0 16,0 0-4-16,0 0-7 0,0 0-5 0,0 0-6 0,0 0-6 16,0 0-9-16,0 0-3 0,0 0-3 0,0 0-3 0,0 0 1 0,0 0-1 15,0 0 2-15,0 0-1 0,0 0 0 0,0 0 0 0,0 0-2 16,0 0-1-16,0 0-1 0,0 0-1 0,0 0-1 0,0 0-1 0,0 0-1 15,0 0-4-15,0 0-1 0,0 0-3 0,0 0-2 0,0 0-1 16,0 0-4-16,0 0-1 0,0 0-2 0,0 0-1 0,0 0-3 0,0 0-2 16,0 0-2-16,0 0-3 0,0 0-1 0,0 0-4 0,0 2-4 15,1-2-1-15,1 0 0 0,2 0-1 0,-1 0 1 0,0 0 1 0,1 0 0 16,1-2 1-16,1 0-1 0,0 2 0 0,3-3-2 0,3 1-1 16,0-1-1-16,-1 1-3 0,5-3-4 0,0 2-2 0,0-2-2 15,3 1-4-15,0-2-2 0,2 2-3 0,-1-2-2 0,0 0 0 0,4 0-1 16,-3 0 2-16,2 1 2 0,3 0 2 0,-3-2 4 0,1 1 4 15,0 0 6-15,1 0 4 0,-3 0 2 0,3 0 1 0,-4 2 4 0,1-1 3 16,0 1 2-16,-3-1 0 0,0 2 1 0,-3-2 0 0,1 3 2 16,-4-1 0-16,0-1 2 0,0 4 1 0,-4-3 3 0,-1 1 8 15,-2 0 6-15,1 1 5 0,-4-1 7 0,3 2 6 0,-3-2 6 0,-2 1 6 16,1 1 3-16,0-2 4 0,-2 2 2 0,0 0 0 0,0 0-1 16,0 0-3-16,0 0-4 0,0 0-10 0,0 0-11 0,0 0-16 15,0 0-18-15,0 0-26 0,0 0-27 0,0 0-40 0,0 0-45 0,0 0-52 16,0 0-56-16,0 0-80 0,0 0-91 0,0 0-57 0,0 0-39 0</inkml:trace>
  <inkml:trace contextRef="#ctx0" brushRef="#br0" timeOffset="24966.6028">24506 12673 77 0,'0'0'69'0,"0"0"-7"0,0 0-3 0,0 0 0 0,0 0-3 15,-1 2-1-15,1-2-2 0,0 0-2 0,0 0-3 0,0 0-1 0,0 0-3 16,0 0-2-16,0 0-3 0,0 0-2 0,0 0-1 0,0 0 1 15,0 0 2-15,0 0-1 0,0 0 4 0,0 0 1 0,0 0 2 0,0 0 2 16,0 0 0-16,0 0 1 0,0 0 2 0,0 0-2 0,0 0 3 16,0 0 2-16,0 0 2 0,0 0 1 0,0 0 2 0,0 0 1 15,0 0-2-15,0 0 1 0,0 0-3 0,0 0-1 0,0 0-2 0,0 0-3 16,0 0-1-16,0 0-3 0,-2 1-2 0,2-1-2 0,0 0-3 16,0 0-2-16,0 0 0 0,0 0-1 0,0 0 0 0,0 0 1 0,0 0 2 15,0 0 1-15,0 0 2 0,0 0 2 0,0 0 0 0,0 0 4 16,0 0 0-16,0 0 0 0,0 0 1 0,0 0 1 0,0 0-2 15,0 0 0-15,2-1-3 0,-1 1-4 0,1-2-6 0,1 0-2 0,1 2-5 16,1-3-3-16,-2-1-6 0,4 1-5 0,-2-2-3 0,4 0-3 16,-1 3-7-16,1-2-7 0,4-1-12 0,0 1-16 0,-1-1-15 0,6-1-16 15,-2 1-20-15,2-2-25 0,4 3-38 0,2-2-47 0,0-1-85 16,3 0-106-16,0-1-68 0,1 1-50 0,2-1-24 0</inkml:trace>
  <inkml:trace contextRef="#ctx0" brushRef="#br0" timeOffset="35965.731">11428 13834 13 0,'-2'-1'44'0,"2"-1"3"0,0 2 5 0,0-1 3 0,0-1 4 16,0 1 4-16,-1 1-2 0,1-2 0 0,0 2 0 0,-2 0 1 0,2-3-1 15,0 3-2-15,0 0 2 0,0 0 0 0,0 0-2 0,0 0-1 16,0 0-4-16,-2-1-6 0,2 1-5 0,0 0-6 0,0 0-6 15,0 0-4-15,0 0-4 0,0 0-5 0,0 0-2 0,0 0-4 0,0 0-2 16,0 0-1-16,0 0-2 0,0 0-3 0,0 0-1 0,0 0-2 0,0 0-3 16,0 0-3-16,0 0-1 0,0 0 0 0,0 0-1 0,0 0 0 15,0 0-1-15,0 0 0 0,0 0-1 0,0 0 0 0,0 0-1 16,0 0 0-16,0 0 0 0,0 0 0 0,0 0-1 0,0 0-1 16,0 0 1-16,0 0 0 0,0 0 0 0,0 0-4 0,0 0 0 0,0 0 0 15,0 0-2-15,0 0-1 0,0 0-1 0,0 0-2 0,0 0 1 16,0 0 2-16,0 0 0 0,0 0 1 0,0 1-1 0,0-1-1 0,0 0 0 15,0 3 0-15,0-3 0 0,0 0 0 0,0 0 2 0,0 0 2 16,0 0 2-16,0 0-1 0,0 2 1 0,0-2-1 0,0 0 0 0,0 1 0 16,0 1 2-16,0-1 4 0,0 1 4 0,0-1 7 0,0 2 5 15,-1-1 3-15,1 0 5 0,-2 2 2 0,2-1 3 0,-1 0 4 16,-1 1 2-16,2-1 2 0,-2 2 2 0,2-2 3 0,-3 2-1 0,3 0-4 16,-1-1-3-16,-1 3-4 0,2-2-2 0,-2-2-4 0,2 2-1 15,-1-3-3-15,1 2-1 0,0 1-2 0,0-1-2 0,-2-1 1 16,2 2 0-16,0-1 0 0,0 0 2 0,-2 1 3 0,2 0 0 0,0 0 3 15,-2 0 1-15,0-1 1 0,2 3 1 0,0-2 1 0,-1-1 0 16,1 0-1-16,-2 1-1 0,2-1 0 0,0 2-1 0,0-1-1 0,0-2-2 16,0 1-3-16,0 0-1 0,0-1 0 0,0 2-1 0,0-3-2 15,0 3-2-15,0 0 0 0,0-1-1 0,0-1 2 0,0 1 0 16,0 1-1-16,0-1 1 0,0 0 1 0,0-1-1 0,0 0 2 0,0 2-1 16,0-1-1-16,2-1-1 0,-1 2 1 0,-1-2-2 0,2 0 1 0,0-1-2 15,-2 0 1-15,2 1-1 0,-2 0 2 0,0-1-2 0,2-2 1 16,-2 5 0-16,1-5-1 0,-1 2 1 0,0-2 0 0,0 0 2 15,0 0-1-15,0 0 2 0,2 2 0 0,-2-2 0 0,0 0-2 16,0 0 1-16,0 0-2 0,0 0 1 0,0 0-1 0,0 1 0 0,0-1-1 16,0 0 0-16,2 0 1 0,-1 0-1 0,2 0 3 0,-1 0-1 15,1 2 3-15,0-2 1 0,1 0 4 0,-1 0 1 0,4 0 3 0,-2 0 3 16,3 0 3-16,0 0 3 0,3 0 1 0,-1 0 1 0,1 0 0 16,3 0 1-16,-1-2-1 0,2 2-1 0,1-1 0 0,2-1-2 15,0 0-2-15,3-1-3 0,1 1-3 0,2 0-3 0,1 1-1 0,1-1-2 16,2-1-2-16,1 1-2 0,2 1 0 0,2 0-3 0,-1-1-1 0,4 1 1 15,0 1-1-15,1-2-1 0,1 1 0 0,3 1-1 0,-2 0 0 16,0 0 1-16,3 0-1 0,-1 0-4 0,0 0-3 0,3 1-1 0,-1-1 2 16,1 0-2-16,-1 0-2 0,0 0-1 0,4 0-1 0,-1 0-1 15,-2-1 2-15,3 1 0 0,0-3 0 0,0 1 2 0,-1-1 1 16,1 0 4-16,-1-1 2 0,1-1 0 0,0 2-1 0,-2-4 0 16,-2 1 5-16,-1-1 1 0,-2 3 2 0,1-4 1 0,-2 1-1 0,-4 1 3 15,0 0 3-15,-2 0-1 0,-3 0 0 0,0 0 1 0,-4 2 2 0,0-2 1 16,-3 0 1-16,-3 1 1 0,-1 0 0 0,0 1 0 0,-3-1 0 15,-2 0 1-15,-1 3-1 0,-4-1 0 0,1 0-3 0,-1 0 2 16,-1 2 1-16,-3-2 2 0,0 3 2 0,-2-2 2 0,0 1 1 16,2 1 0-16,-4-2 2 0,2 2 0 0,-3 0 0 0,0 0-1 0,0 0-1 15,0 0 0-15,0 0-1 0,0 0-3 0,0 0-3 0,0 0-4 16,0 0-2-16,2 0-3 0,-2 0-2 0,0 0-3 0,0 0 0 16,0 0-3-16,0 0-2 0,2 0 0 0,-1 0 0 0,-1 0-1 0,0 0-1 15,0 0 2-15,2-1 0 0,-2 1-1 0,0 0 3 0,1 0 2 16,-1 0-1-16,0 0 1 0,0 0 1 0,0 0 2 0,0-2 2 0,0 2 0 15,0 0 2-15,0 0 2 0,2-2 0 0,-2 2 1 0,0 0 2 16,0 0-1-16,0 0 2 0,0 0-1 0,0 0 1 0,0 0 1 0,0 0 1 16,3-1 0-16,-3 1-1 0,0 0-1 0,0-1-4 0,2-1-2 15,0 1-1-15,-2-1-1 0,1-1-1 0,-1 2-1 0,2-2 2 0,-1 1 0 16,-1-1-1-16,2 1 2 0,-2-1 1 0,3-1-1 0,-2 3-2 16,-1-3 1-16,2 4-1 0,-1-3 2 0,-1-1 0 0,2 1 0 15,-2 1 0-15,2-3 0 0,-1 2-2 0,-1-2 1 0,2 1-1 0,0-1-2 16,-2-1-1-16,1 0-1 0,1 0 2 0,-1 0 1 0,-1 1-1 15,2-3 1-15,-2-1-2 0,2 2-1 0,-1-3 0 0,-1 0-2 16,2 0-3-16,-1 0 0 0,-1 0-3 0,0-3-2 0,0 1-2 0,0-1-7 0,0 0-8 16,0-1-7-16,0 1-4 0,0-2-6 0,-1 0-5 0,-1 0-11 15,2-2-12-15,-1 3-16 0,-1-3-17 0,0 0-24 0,1 2-28 16,-1 0-32-16,1 0-34 0,-3 3-67 0,1 0-85 0,-2 2-51 0,1-1-34 16</inkml:trace>
  <inkml:trace contextRef="#ctx0" brushRef="#br0" timeOffset="43865.3669">18360 14373 255 0,'0'-2'503'0,"2"1"-7"0,0-3-16 0,-2 3-94 0,0 1-135 16,1-3-68-16,-1 3-34 0,0-3-23 0,0 2-16 0,2-1-10 15,-1 1-5-15,-1 1-6 0,0-2-6 0,0 1-5 0,0 1-9 0,2-2-7 16,-2 2-9-16,2 0-8 0,-2 0-9 0,0 0-8 0,0 0-6 15,0 0-7-15,0 0-3 0,0 0-3 0,0 0-2 0,0 0 1 16,0 0 0-16,0 0 1 0,0 0 1 0,0 0 3 0,0 0 1 0,1-3 3 16,-1 3 2-16,0 0 2 0,3-2 0 0,-1 2 1 0,2 0 3 15,1-3 0-15,0-1 1 0,1 1-1 0,2-2-2 0,3 1-1 16,5-6-3-16,1 3-9 0,4-4-11 0,6-3-18 0,3 0-24 0,8-5-33 16,5-3-36-16,7-2-69 0,10-5-86 0,10-4-107 0,12-5-124 0,14-6-68 15,10-8-42-15,15-4-22 0,11-10-8 0</inkml:trace>
  <inkml:trace contextRef="#ctx0" brushRef="#br0" timeOffset="45798.7152">23958 14318 173 0,'-2'0'371'0,"0"2"-62"0,2-2-76 0,0 0-84 15,0 0-46-15,0 0-25 0,0 0-13 0,0 0-6 0,0 0-3 16,0 0-1-16,0 0 1 0,0 0 3 0,0 0-3 0,0 0-5 16,0 0-5-16,0 0-7 0,0 0-4 0,0 1-3 0,0-1-1 0,2 2 2 15,0-2 3-15,-1 0 3 0,1 0 6 0,-1 0 7 0,4 0 4 0,0 0 5 16,-2 0 0-16,3 0-2 0,1 0 0 0,-1 0-4 0,3 0-2 16,1 0-5-16,3 0-3 0,1 0-2 0,0 0-3 0,5 0-3 15,1 0-4-15,1 0-5 0,4 0-4 0,5 2-5 0,0-1-9 0,5-1-10 16,4 2-12-16,3-1-15 0,2 0-17 0,7 2-20 0,1 1-20 15,3 1-18-15,3-2-24 0,4 2-25 0,4-2-28 0,1 2-32 0,3 1-57 16,4 0-67-16,0 0-55 0,3 0-51 0,3-2-23 0</inkml:trace>
  <inkml:trace contextRef="#ctx1" brushRef="#br0">21307 14734 0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55:22.639"/>
    </inkml:context>
    <inkml:brush xml:id="br0">
      <inkml:brushProperty name="width" value="0.05292" units="cm"/>
      <inkml:brushProperty name="height" value="0.05292" units="cm"/>
      <inkml:brushProperty name="color" value="#FF0000"/>
    </inkml:brush>
  </inkml:definitions>
  <inkml:trace contextRef="#ctx0" brushRef="#br0">19661 1533 100 0,'-2'-3'459'0,"-1"1"-41"0,1 0-68 0,0-1-80 0,0 3-87 16,-1-4-43-16,2 3-25 0,-1-3-12 0,0 3-4 0,-1-2-2 0,1 2 0 15,1-2-3-15,-1 3-2 0,1-3-5 0,-1 1-7 0,0 1-6 0,2-3-6 16,-3 3-6-16,3 0-6 0,-2-1-6 0,2 2-5 0,0 0-5 0,0 0-5 16,0 0-5-16,0 0-3 0,0 0-6 0,0 0-4 0,0 0-4 15,0 0-4-15,0 0-3 0,0 0-2 0,0 0-2 0,0 0-1 0,0 0-1 16,0 0 0-16,0 0-1 0,0 0-1 0,0 0-2 0,0 0-1 0,0 0-1 16,0 0-1-16,0 0 1 0,0 0-1 0,0 0-1 0,0 0 0 0,0 0-2 15,0 0-1-15,0 0 0 0,0 0-2 0,0 2 1 0,0-1-1 16,0-1 0-16,0 1-1 0,0 1 2 0,0 0 1 0,-2 1 2 0,0-2 1 15,2 1 2-15,-1 2 4 0,-1-1 3 0,2 2 4 0,-1 0 0 0,1 0 3 16,-2 0 2-16,0 2 2 0,-1 0 0 0,1-1 3 0,1 2-1 0,-1 1 1 16,1 0-1-16,-3 0 0 0,3 1-2 0,-1 0 0 0,0-1-3 0,-2 1 0 15,3 1-2-15,-1-1 0 0,2 1 0 0,-1-1-1 0,1 2-2 16,-2-1 1-16,0-1-3 0,1-1 0 0,1 1-1 0,0 0-1 0,0 0 0 16,0 0 0-16,0-1-1 0,0-1 0 0,1 1 1 0,1-1-1 0,0-1 0 15,-2 1 0-15,1-2-1 0,-1 1 4 0,2-1-1 0,-1 1 0 0,3-2 1 16,-4-1-1-16,2 3 1 0,0-2 1 0,-1-2-1 0,1 0 1 15,0 1 1-15,-1-1 0 0,1 0 2 0,-1 0 2 0,-1-2 0 0,2 2-2 16,0-2 2-16,-1 1 0 0,3 0 0 0,-3-1 1 0,1 1 1 0,-1-2 0 16,3 1 1-16,-2 1 2 0,1-2-1 0,1 0 1 0,0 3-1 0,0-3 0 15,1 1 1-15,-1-1-1 0,4 1 0 0,-2 1 1 0,1-2-1 16,2 0-1-16,0 0 1 0,0 0-2 0,0 0-1 0,4 0-1 0,-2 0-3 16,0 0 1-16,1 0-2 0,3 0 1 0,-1 0-1 0,0 0 0 0,3 0-1 15,-2 0-1-15,2-2 0 0,1 2-1 0,1-1 0 0,-1 1-2 0,2-1 0 16,-2 1-2-16,3 0 1 0,-2 0 0 0,1 0-3 0,2-3 1 15,-1 3-2-15,0 0 3 0,2 0 1 0,-2 0 0 0,1 0 2 0,0 0 2 16,2 0 0-16,-2 3 1 0,2-3 3 0,-1 1 1 0,1-1 0 0,-1 1 4 16,0 1 0-16,2-2 1 0,1 1 2 0,-3 1-2 0,1-2 0 0,2 3 0 15,-1-3-2-15,2 2-1 0,-4 0 0 0,5-2 0 0,-1 0-1 16,-3 3 0-16,3-3-2 0,0 0 0 0,0 2 0 0,0-2-1 0,-1 2 0 16,1-1-1-16,-3-1 0 0,3 2-1 0,0 0-1 0,0-2 0 0,0 0 0 15,-1 0-2-15,1 3-2 0,-2-3 1 0,0 0-1 0,0 2 0 0,-2 0-2 16,3-2 1-16,-3 1-1 0,0-1-2 0,-1 2 0 0,1 0 1 0,-1-2-1 15,-1 1-1-15,0 1 1 0,1-2-1 0,-5 1 0 0,5 0 0 0,-3-1-1 16,0 1 2-16,0-1-1 0,-1 2 1 0,2 0 1 0,-1-2 1 16,0 1 2-16,0 1 0 0,1-2 1 0,-2 1 2 0,1-1 1 0,0 0 1 15,0 0 2-15,1 0 1 0,-2 0 0 0,2 0 2 0,-1 0 1 0,-1 0 0 16,2 0 1-16,-2 0-1 0,2 0 0 0,-1 0 0 0,0 0 0 0,2 0 0 16,-1 0 0-16,-1 0 0 0,2-1 0 0,1 1-1 0,-1-2 0 0,1 1 0 15,-2 1 0-15,4-2-3 0,-3 0 1 0,0 2-1 0,1-1-1 0,2 1-1 16,-3-1 1-16,3 0-2 0,-2-1 0 0,-2 1-1 0,2 1 1 15,2-2-2-15,-2 0-2 0,1 2 0 0,-3-1-1 0,2 1-2 0,-3-2 1 16,3 0 0-16,-1 2 0 0,-4 0-1 0,4-3 1 0,-4 3-2 0,0 0 1 16,2 0-1-16,-3 0-1 0,1 0 1 0,0 0 0 0,0 0 0 15,-2 0 2-15,1 0-1 0,2 0 1 0,-4 0-2 0,2-2 1 0,0 2-1 16,-1-2 0-16,1 2 1 0,1-1-2 0,-2-1 1 0,2 2 0 0,-2-2-1 0,2 2 0 16,-3 0 3-16,3 0-1 0,-1-3 2 0,2 3 2 0,-1 0-1 15,0 0 2-15,1 0 2 0,-2-2-1 0,1 2 1 0,-1 0 1 0,-1 0 2 16,3 0-1-16,-2-2 3 0,0 2 0 0,-1 0-2 0,2 0 0 0,0 0-2 15,-2 0 1-15,0 0-2 0,0 0 0 0,0 0 0 0,-2 0 0 16,2 0-1-16,-2 0 0 0,1 0 0 0,0 0 1 0,0 0-1 0,-1 0 2 16,1 0-1-16,1 0-1 0,0 0 0 0,0 0 0 0,0 0 0 0,0 0 0 15,2 0 1-15,-3 0-2 0,3 0-2 0,1 0 0 0,-1 0-2 0,-1 0-2 16,3 0-1-16,0 0-1 0,0 0-1 0,0-1 0 0,1 1-1 16,-2 0 0-16,-1 0-1 0,3 0 0 0,-3 0-1 0,1 0 2 0,-1 0 0 15,0-2 0-15,0 2 1 0,-1 0 1 0,-2 0 1 0,4-2 1 0,-6 2 0 16,2-1 0-16,-1 1 2 0,-1-2 1 0,0 1 0 0,1 1 1 0,-3-1 0 15,0 1 0-15,-2-3 0 0,3 3 1 0,-2 0 0 0,0 0 0 16,-1-2 1-16,1 1-1 0,-1 1 0 0,-2-2 0 0,2 1 1 0,0 1-1 0,-2-2-2 16,2 0 1-16,-1 2 0 0,2 0-2 0,-3-1 2 0,1 1-1 15,-3 0-1-15,6 0 1 0,-6 0-1 0,4 0-1 0,-1 0 1 0,-1 0-1 16,2-1 1-16,-2 1-2 0,1 0 1 0,-2 0 1 0,1 0-1 0,1 0 2 16,0 0 0-16,-1 0-1 0,-1 0 0 0,0 0 0 0,1 0 2 15,-1 0 0-15,-2 0 1 0,2 0 0 0,-2 0 0 0,0 0-1 0,0 0 4 16,-1 0-2-16,1 0 1 0,-2 0 0 0,-1 0 0 0,0 0 1 0,0 0 2 15,0 0 0-15,0 0 2 0,0 0-1 0,2 0 3 0,-2 0 1 0,0 0 2 16,0 0 5-16,1-2 7 0,-1 2 5 0,0 0 4 0,2-1 4 16,0-1 4-16,-2 2 3 0,1-3 2 0,3 2 3 0,-3-1 3 0,1-1 3 15,-1 0 3-15,3 1 3 0,-1-1 0 0,0-2 1 0,1 1-1 0,-1 1-2 16,1-4 2-16,-1 2-1 0,0 0 1 0,0-2 0 0,1 2-1 0,-3-1 1 16,2 1-2-16,2-1 0 0,-2 0-2 0,0 0-2 0,0 1-2 0,1-4-5 15,-1 4-4-15,0-2-4 0,0 0-3 0,0-1-4 0,2 3-3 0,-4-1-2 16,3 1-2-16,-1-2-2 0,0 1-1 0,0 1-2 0,0 0-1 15,1-2 0-15,-3 2-1 0,1-2 0 0,-1 2-1 0,3-2 0 0,-2 1-1 16,2 2-2-16,-3-2 1 0,1-2-3 0,-1 2-3 0,3 0-11 0,-3 1-15 16,1-3-21-16,-1 1-23 0,3 0-27 0,-3 2-29 0,-1-4-42 0,2 4-51 15,0-3-103-15,-2 2-135 0,1-1-102 0,-1 1-89 0,0-1-45 0,0 0-25 16,0-1-5-16,-1 1 3 0</inkml:trace>
  <inkml:trace contextRef="#ctx0" brushRef="#br0" timeOffset="8683.758">24855 6573 82 0,'-5'-2'462'0,"-1"1"-7"15,2-1-89-15,-1 0-128 0,2 2-70 0,-1-1-36 0,1-1-25 0,0 2-18 16,1-2-10-16,1 2-5 0,1 0-1 0,0 0 1 0,0 0 0 16,0 0 0-16,0 0-5 0,0 0-3 0,0 0-7 0,0 0-6 15,0 0-7-15,0 0-9 0,0 0-9 0,0 0-10 0,0 0-9 16,0 0-7-16,0 0-9 0,0 0-4 0,0 0-4 0,1 0-1 0,3 0 0 15,-1 2 1-15,0-2-1 0,0 2 0 0,4-1 2 0,0 1 0 0,1 0 3 16,2-1 0-16,4 2 2 0,-1-2 2 0,1 2 2 0,6 1 2 16,2-3 0-16,4 3-2 0,-1-3 1 0,5 1-2 0,2 0 1 0,2 1 2 15,3-3 2-15,3 3 3 0,3-1 2 0,2-1 0 0,2 1 2 16,6-1 0-16,-1-1 2 0,5 2 0 0,-1-1 0 0,6-1 2 0,0 0 0 16,3 0-1-16,0 0-3 0,3 0-5 0,1 0-7 0,0 0-6 15,0 0-1-15,1 0 1 0,2-1 2 0,-1-1 0 0,1 2 0 16,1-1 1-16,1-1 0 0,2 2 0 0,0-1 2 0,0-1 2 0,1-1 1 15,3 3 3-15,-3-3 2 0,2 1 1 0,2-1-3 0,-2-1-7 16,-2 1 1-16,4-2 1 0,-4 1 3 0,1 3 1 0,-1-4 2 16,1 1 2-16,-1 1-1 0,-3-2 1 0,4 3 0 0,-1 0 2 0,1-3 1 15,-1 1 2-15,-1 2 1 0,0-2 2 0,1 1-4 0,-1 0-5 16,0 0-4-16,-1 0 1 0,0 1 0 0,-2-3 1 0,3 3 0 0,-3-1 1 16,-2 1 1-16,3 1 0 0,-1-1 1 0,1 0 2 0,0-1 1 15,-1 3 4-15,1-4 1 0,1 3 2 0,0-3-3 0,-3 1-4 0,2 1-3 16,-3 0-5-16,0-1-1 0,2 0 0 0,-5 0 2 0,0 0 3 15,-2 0 1-15,0 0 3 0,-1 0 0 0,-2 0 2 0,-2 0 2 0,-1 0 1 16,0 0 4-16,-4 0 2 0,-1 0 3 0,-2 0 4 0,1 1 1 0,-4 0-3 16,-4-1 0-16,2 0-2 0,-6-1-1 0,0 1-1 0,-3 1 1 15,-4-1 2-15,-4 1 1 0,-1 0 2 0,-3-1 1 0,-2 1 2 0,-5 0 1 16,-2 1 4-16,-1-1-1 0,-4-1 2 0,-1 1-1 0,-2 1 2 0,-1 0-2 16,-3 1-2-16,-1-2-4 0,0 1-5 0,0 1-7 0,-1-2-10 15,-3 1-12-15,-1 1-11 0,0 0-17 0,0 0-21 0,0 0-27 0,0-2-33 16,-1 2-35-16,-3 0-37 0,-1 0-71 0,-2 0-89 0,-1 0-70 15,-2 2-59-15,-3-2-32 0,-2 1-14 0</inkml:trace>
  <inkml:trace contextRef="#ctx0" brushRef="#br0" timeOffset="10549.9067">7435 7358 61 0,'0'-1'184'0,"0"-2"-62"16,1 2-34-16,1-1-12 0,-2-1-3 0,2 2 1 0,-1-1 4 0,1 2 3 16,1-5 4-16,0 5 2 0,-1-2 0 0,2-1 0 0,-1 0-4 15,2 2-3-15,0-2-2 0,-2 3-5 0,2-4-6 0,-2 3-8 16,3-1-11-16,-3 1-7 0,2-3-6 0,-1 4-5 0,0-1-3 0,1-1-2 16,0 2-2-16,1-2 0 0,-1 2-1 0,0 0 2 0,-1 0 0 15,1 0-2-15,0 0 1 0,1 0 0 0,2 2 1 0,-2-2-2 16,-1 2 1-16,4-1-2 0,-2 1 0 0,-1 0-3 0,4-1-3 0,-1 2 0 15,-1 1-2-15,3-1 0 0,0 1-1 0,0-1-1 0,2 1 1 16,1 1-1-16,-1-1 0 0,2 2 2 0,0-1-2 0,4 1 0 0,-3 0 1 16,4-2 1-16,-1 1-1 0,2 2 1 0,1-1 0 0,0 1 1 15,3-3 0-15,-1 0 2 0,3 0 3 0,1 1 2 0,1 0 3 0,1-1 1 16,3-1 1-16,0 0-2 0,2 0 1 0,-1-1 0 0,3-1-1 16,-1-1-3-16,3 0-2 0,1 0-2 0,-2-1-2 0,0-1-5 15,2 1-6-15,2-1-2 0,0-1 0 0,0 0-2 0,1 0 0 16,0 0 1-16,1 0 0 0,0 0 0 0,0 1 2 0,2-2 3 0,0 3 1 15,-1-2 2-15,0 2 1 0,1-2 1 0,0 3 3 0,-2 0-1 16,3 0-1-16,-2 0-1 0,1 0-4 0,-2 0 0 0,0 3-2 0,-1-2-2 16,2 0-2-16,-2 1-2 0,-1 1-2 0,0-1-1 0,-1-2 0 15,-1 5-3-15,1-5-1 0,-2 2-1 0,-1-1-2 0,2 2 1 0,-2-1 1 16,0-1 3-16,0 1 3 0,1-1 2 0,-1-1 3 0,0 1 1 16,-1-1 3-16,3 0 2 0,-2 0 2 0,2 0 2 0,-1 0 3 0,1-1 3 15,-2 1 1-15,0-1 0 0,1-1-1 0,-1 1-2 0,0-1-1 16,0-1-3-16,0 2-1 0,0-1-1 0,-2 2-1 0,1-5-2 0,0 3-1 15,-2-1-3-15,0 0-1 0,0 2-1 0,-2-2-1 0,0-1-1 16,-1 1-1-16,-2 0-1 0,2 0-2 0,-2-1 0 0,-2 1-2 0,1 1-1 16,-1-1-2-16,-3 2-1 0,2-1-2 0,-2 1 1 0,-1-2-2 15,2 1 2-15,-3 1 1 0,2-1 2 0,-3 2 1 0,1-1 2 16,0-1 3-16,-1 2 2 0,0-1 2 0,1-1 2 0,-1 2 3 0,2-2 2 16,-1 1 1-16,0 1 1 0,0-1 2 0,1-1 1 0,-1 2-2 15,-2-3 0-15,3 3-1 0,0-1-1 0,-3-1-1 0,2 2 0 16,1-1-1-16,-1-1-2 0,2 2 1 0,-4 0-2 0,3 0 1 0,0-3-1 15,-1 3 0-15,1 0-2 0,-2 0 0 0,2 0 1 0,-1 0-1 0,1 0 0 16,-3 0-1-16,3 0 0 0,-3 3 0 0,1-3-1 0,-1 0 0 16,1 0-1-16,0 2 0 0,-4-1 0 0,4-1-1 0,-3 2 0 15,-1-1-1-15,0-1 0 0,0 2-2 0,1-1 1 0,-2-1-1 0,-1 2 2 16,1-1 0-16,-2-1-1 0,0 1 0 0,1 1-1 0,-2-2 1 16,-1 2-1-16,1-1 1 0,-1-1 0 0,-2 0 1 0,3 2 0 15,-3-1-1-15,0-1 1 0,0 0-2 0,-1 2 0 0,2-2-1 0,-4 0 1 16,2 1 0-16,-2-1-1 0,4 0 2 0,-4 2-2 0,2-2 1 0,-1 0-1 15,-1 1 0-15,0 1 0 0,1-2 0 0,-1 0 0 0,2 1 1 16,-2 1 0-16,1-2 2 0,-1 1 1 0,0-1 1 0,1 1-1 16,-1 1 1-16,2-2 0 0,-2 2 2 0,1-2 0 0,-1 0 2 0,-1 3-1 15,1-3 1-15,-1 0 1 0,1 0 1 0,-1 0 0 0,-1 0 0 16,3 0 1-16,-1 0 0 0,-3 0 0 0,2 0 2 0,0 0 1 16,-2 0 1-16,0 0 2 0,0 0 1 0,-1 0 2 0,0 0 1 0,2 0-4 15,-3-3-4-15,0 3-17 0,-1 0-22 0,-2 0-57 0,0 0-79 0,0 0-110 16,-2-4-128-16,-3 2-68 0,-2-3-40 0,-1 1-24 0</inkml:trace>
  <inkml:trace contextRef="#ctx0" brushRef="#br0" timeOffset="30764.6662">19470 6528 65 0,'0'-2'86'0,"0"2"0"0,0 0-4 15,0 0-3-15,0-3-6 0,0 3-2 0,0-1-1 0,0 1-4 16,0-2-4-16,0-1-3 0,0 3-1 0,0-2-4 0,0 2-6 0,0-2-3 16,0 2-1-16,0-3-1 0,0 3 0 0,-1-3-3 0,1 3-1 15,-2-2-3-15,0 0-3 0,2 2-1 0,-1 0-2 0,-1-3-2 16,2 3-3-16,-1-2 1 0,1 0 2 0,-2 2 2 0,0-1 1 0,2 1 2 16,-1-2 4-16,-1 0 2 0,2 2 0 0,0-1 2 0,-2-1 1 15,2 2 2-15,0-2 1 0,0 2 1 0,0 0 4 0,0 0 2 16,0-2 0-16,0 2 2 0,0-1 0 0,0-1-1 0,0 2 0 0,0 0 0 15,0 0 0-15,0 0 1 0,0 0-1 0,0 0 0 0,0 0-3 16,0 0-1-16,0 0-3 0,0 0-3 0,0 0-4 0,0 0-3 0,0-2-1 16,0 2-5-16,0 0-3 0,0 0-2 0,0 0-4 0,0 0-3 15,0 0-2-15,0 0-2 0,0 0-3 0,0 0-1 0,0 0-3 0,0 0-3 16,0 0-2-16,0 0-2 0,0 0-3 0,0 0-3 0,0 0 0 16,0 0-3-16,0 0-4 0,0 0-1 0,0 0-2 0,0 0-3 15,0 0-3-15,-1 2-1 0,-1-2-2 0,1 2 0 0,-1-1 1 0,2 1 0 16,-2-2 3-16,2 2 0 0,-2 1 2 0,0 2 3 0,2-1 3 15,-1 1 2-15,1 0 2 0,-4 0 2 0,3 3 2 0,-1 0 2 0,1-1 2 16,-3 2 2-16,3 0 0 0,-1 0 0 0,0 0 0 0,-1 2 1 16,2-1 1-16,1 1 0 0,-4-1 1 0,4 0 0 0,-2 0 1 0,0 2 0 15,2-3 1-15,-1 1 1 0,1-1 1 0,-2 1 1 0,0 0 0 16,2-3 1-16,0 1 1 0,0 1 0 0,0-1-1 0,0-1-1 0,0-2 1 16,0 2-1-16,2-1 0 0,0-2-1 0,-2 2 1 0,1-1-1 15,-1-2 0-15,2 1 0 0,0-1 0 0,-2 0 0 0,4 0 0 16,-3-1-1-16,1 2 2 0,-1-1 3 0,3-1 0 0,-1-1 2 15,0 2-1-15,0-2 3 0,2 2 1 0,1-1 0 0,0 0 1 0,-1-1 1 16,3 1 1-16,-1 1 2 0,2-1 2 0,1-2 2 0,-1 2 0 16,4 1 0-16,-4-1 0 0,5-1-1 0,1 2 1 0,-1-1-1 0,-2-1-1 15,5 2-1-15,0 0 0 0,1-2-2 0,-1 1-1 0,1 1-3 16,3-1-2-16,0-1-3 0,1 1-2 0,-2 1-1 0,2-2-2 0,0 1-2 16,0-1-2-16,1 2-2 0,1-1-2 0,-1-1 0 0,2 1-1 15,-1 0-3-15,0 0 1 0,0-1-3 0,2 3-1 0,0-3 1 0,-1 2 3 16,2 1 0-16,-2-2 3 0,2 1 1 0,0 1 3 0,0-1 1 15,1-1 2-15,-1 1 2 0,1 0 2 0,3 0 1 0,-5 0 1 0,4 0 3 16,-1 0 2-16,-1 0 0 0,1 0-2 0,1-1 1 0,-5 1-2 16,5 0-2-16,-1 0 0 0,-2-2 0 0,1 2-2 0,-3-1-1 0,2-1-1 15,-2 1 0-15,-1 0-2 0,0 0 1 0,-2-1 0 0,0-1-3 16,-3 2 1-16,0 0-2 0,-2-2-1 0,-1 1 1 0,-3-1-1 16,3 0 0-16,-3 0 0 0,-3 0 1 0,0 0-1 0,-2 0 0 15,-1 0 0-15,0 0 2 0,-2 0-1 0,0 0 2 0,-2 0 0 0,0 0 2 16,-1 0 0-16,2 0 0 0,-3 0 0 0,1 0 0 0,-2 0 0 15,0 0 1-15,0 0-1 0,0 0-1 0,0 0 1 0,0 0-1 0,0 0-1 16,0 0-1-16,0 0-1 0,0 0-1 0,0 0-1 0,0 0-1 16,0 0 0-16,0 0-1 0,0 0 1 0,0 0 0 0,0 0-1 0,0 0 0 15,0 0-1-15,0 0 0 0,0 0 0 0,0 0 1 0,0 0 2 16,0 0 1-16,0 0 0 0,0 0 1 0,0 0 2 0,0 0 1 16,0 0 1-16,0 0 2 0,0 0 1 0,0 0 3 0,2 0 0 0,-2 0 3 15,0 0 2-15,1 0 2 0,-1 0 2 0,0 0 1 0,0 0 2 16,0 0 2-16,0 0 1 0,0 0 2 0,0 0 2 0,2-1 1 15,-2 1 0-15,2 0 1 0,-2 0 2 0,0 0 0 0,0-2 1 0,0 2 0 16,1-2 0-16,-1 2 1 0,2-1-4 0,-1-1-1 0,-1 0-3 0,2 0-1 16,0-1-4-16,-2 0-1 0,1 0-4 0,1-1-2 0,-1-1-3 15,3 1-4-15,-3-2-3 0,2-2-3 0,0 2-3 0,0-1-3 16,1 0 0-16,-1-3-3 0,2 1 0 0,-2 0-2 0,2 0 0 0,-1-3 0 16,1 0-2-16,0 2-1 0,-1-2 0 0,1-2 0 0,0 1 1 15,3-1 1-15,-4 0 2 0,3-1 0 0,-2 1 2 0,1 0 0 0,-1-1 3 16,1-2 2-16,-1 5 0 0,1-5 1 0,-1 5 2 0,0-3 0 15,1 1 2-15,-2-1 1 0,1 3 0 0,-2 0 0 0,2 0-2 16,-1 0 1-16,0 2-1 0,1 1-1 0,-4-1 0 0,2 2-1 16,-1-1 0-16,0 4-1 0,-1-1 1 0,1 0-1 0,0 2-1 0,-2-1-1 15,1 2-1-15,-1 0-1 0,2 0 0 0,-2 0-1 0,0 2-2 0,0-1-1 16,0 2-2-16,0 0-1 0,0 0-2 0,0 0-1 0,0 0-2 16,0 0-1-16,0 0-3 0,0 0-1 0,0 0-2 0,0 0-2 15,0 0-1-15,0 0-3 0,0 0-2 0,0 0-2 0,0 0-1 0,0 0-2 16,0 0 0-16,0 0 0 0,0 3 0 0,0-1 2 0,0-1 2 15,0 2 0-15,0 0 4 0,0 0 0 0,1 0 2 0,-1 0 3 0,0 2 2 16,0-1 3-16,2 0 4 0,0 1 1 0,-2 1 2 0,0 0 1 16,0 1 1-16,0 0-1 0,1 0 0 0,-1 1 0 0,0-1 1 0,0 2-2 15,0 0 1-15,0 0-1 0,0-2 1 0,0 5 0 0,0-3-2 16,0-1 1-16,0 3 2 0,0-1 0 0,0 0 3 0,0 0 0 0,0 2 2 16,0-2 2-16,0 2 1 0,0-3 0 0,0 3 3 0,-1-1-1 15,1-2 3-15,-2 3 0 0,0-2 2 0,2 2 0 0,-1-3-1 16,-1 2-2-16,2-1 2 0,-1-1-1 0,-1 2 0 0,0-3-2 0,1 1 1 15,-3-1-2-15,3-2 1 0,-1 2-1 0,1-1 1 0,-4-2-1 16,4 1 1-16,-1-2-2 0,1-1 2 0,-3 1-1 0,3-1 1 0,-1 1 0 16,0-1 1-16,-1-1 0 0,0 1 0 0,0-1 2 0,0 0 0 15,-3-1 0-15,3 1 0 0,-4 1 0 0,2-1 0 0,-1-2 0 16,-2 2-1-16,0 1 1 0,0-1-1 0,0-1 0 0,-1 2-2 0,-1-1 1 16,1-1-1-16,-2 2-1 0,1 0 1 0,-3-1-1 0,1 1 1 15,1-2-2-15,-3 1 0 0,1 1 1 0,2-2-1 0,-1 1 0 16,-3 1 0-16,1-2 0 0,3 0-1 0,-3 1 1 0,3 0-1 0,-2-1 0 15,0-1 0-15,1 2-1 0,-2-2 2 0,2 0-2 0,1 2-1 16,-1-2 1-16,1 2 0 0,-2-1 0 0,2-1-1 0,0 2 0 16,-3 0-1-16,2-2-2 0,-1 0-3 0,0 0-7 0,-1 0-11 0,-1 0-15 15,2 0-19-15,-2 0-23 0,-1 0-26 0,0 0-41 0,-1 0-48 0,-1 0-92 16,0-2-116-16,-3 0-84 0,-1 2-70 0,-4-3-36 0,1 1-20 16</inkml:trace>
  <inkml:trace contextRef="#ctx0" brushRef="#br0" timeOffset="71329.5151">13139 2898 13 0,'0'-1'132'0,"0"1"-13"0,0-2-5 16,0 0-4-16,0 2-2 0,2-1-1 0,-2 1-3 0,0-2 1 16,0 0-3-16,0 2-4 0,0 0-1 0,0-3 1 0,0 3-4 0,0-1-4 15,0 1-2-15,0-1-1 0,0-1-3 0,0 2-2 0,0-1 0 16,0 1-1-16,0-2-2 0,0 2-2 0,0-2-5 0,0 2-4 0,0-1-3 15,0 1-4-15,0 0-2 0,0 0-2 0,0 0-2 0,0 0-2 16,0 0-5-16,0 0-3 0,0 0-5 0,0 0-5 0,0 0-4 0,0 0-3 16,0 0-2-16,0 0 0 0,0 0-2 0,0 0-1 0,0 0-1 0,0 0-3 15,0 0-2-15,0 0 0 0,0 0-2 0,0 0 1 0,0 0 0 16,0 0 1-16,0 0 0 0,0 0 1 0,0 0 0 0,0 0 0 0,0 0 0 16,0 0-2-16,0 0 1 0,0 0-1 0,0 0-1 0,0 0-2 0,0 0 0 15,2-2-2-15,-2 2-1 0,1-2-2 0,1 2-3 0,-2 0-1 16,1 0-3-16,1 0-2 0,0 0-1 0,-1 0-2 0,3-2 1 0,0 2-2 15,-1 0 1-15,3 0-1 0,-1-1 1 0,3-1-1 0,3 2 2 16,-1-2 0-16,1 2 0 0,1-1 1 0,3 0 1 0,-1 1 0 0,0 0 0 16,2-2 0-16,-2 2-1 0,0 0 1 0,2 0 1 0,-2 0-1 15,1 0-1-15,0 0 0 0,-2 0-1 0,0 0 0 0,1 0 0 0,-3 2-2 16,3-2 1-16,-3 1-2 0,-1 0 0 0,2-1 0 0,-4 2-1 16,2-2 0-16,-1 2-2 0,-1-1-1 0,-1 1 0 0,-1-2-2 0,1 4-2 15,-2-4-1-15,-1 3 1 0,0-1-2 0,-2-1 0 0,3 1 1 0,-4-1-1 16,1 0-1-16,0 2 1 0,-1-1 0 0,-1 0 2 0,3-1 0 15,-3 3 2-15,0-1 1 0,0-1 1 0,0 1-1 0,0 0 4 0,0 2-1 16,0-2 2-16,-3 1 2 0,3 1-1 0,-1-1 1 0,-1 2 0 16,2 0 1-16,-2-1-2 0,1 2 1 0,-1 0-1 0,-1 0 1 0,1 1-1 15,1-1 1-15,-1 0 0 0,1 2 0 0,-1 0-1 0,0 2 1 0,1-3-1 16,-1 4 1-16,0-2-2 0,-2 2 1 0,3-2-1 0,-1 4 0 16,0-2 1-16,1 2 3 0,-1 1 0 0,-1-1 1 0,1 1 2 0,1 0 2 15,-1 1 0-15,1-1 2 0,-3 2 0 0,1 0 2 0,1-1 2 16,2 1 0-16,-1-2 1 0,-2 0 2 0,2 0 1 0,-1 1-2 0,2-1-1 15,-2 0 0-15,1 0 0 0,-1 0-1 0,2 0-1 0,-3-1 0 0,3-1 0 16,-2-1 0-16,2 2 0 0,-3-2-1 0,3 1-1 0,-1-1 0 16,1 0 0-16,-2-1-1 0,0-1 0 0,2 1-1 0,-1-2 1 0,-1 1-1 15,2 0 0-15,-2-1 0 0,2-2-1 0,-1 0 2 0,-2-1 1 16,3 2 1-16,-1-2 4 0,-1-1 3 0,2-1 4 0,-2-1 1 0,1 2 3 16,-1 0 1-16,1-2 3 0,-1-2 3 0,0 2 4 0,-1 0 4 15,1-2 5-15,1-1 3 0,-1 1 2 0,-1 1 3 0,1-2 0 0,1 0-1 16,-3 0-1-16,0 1 0 0,1-1-2 0,-2 0-1 0,0 0-2 0,-1 2-2 15,-3 0-5-15,-1-2-4 0,1 0-4 0,-4 2-4 0,0 1-5 16,-2-1-4-16,-1-1-3 0,-3 2-3 0,1 0-2 0,-4 0-3 0,2 0 0 16,-3 0-3-16,1 2 0 0,-3-2-1 0,0 1-1 0,0 0 0 15,-2 0-1-15,3-1-1 0,-3 1 0 0,0 1-2 0,0-1 0 0,2 0-1 16,-2 0 1-16,2 0-2 0,1 0 1 0,-1 1 1 0,3-3-1 0,-2 2 1 16,5-1 2-16,0 0 1 0,1 0 1 0,1-1 2 0,2 1 1 15,2-2 4-15,3 1 3 0,-2-2 1 0,4 1 0 0,0-1-1 0,3 0-9 16,1 0-11-16,1 0-16 0,1 0-17 0,2 0-30 0,0 0-37 0,2-1-37 15,1-2-42-15,1 1-63 0,1-1-76 0,3 0-83 0,0 0-89 16,3-1-53-16,-2-1-32 0,1 0-10 0</inkml:trace>
  <inkml:trace contextRef="#ctx0" brushRef="#br0" timeOffset="72779.0824">13209 3846 127 0,'-3'0'156'0,"0"0"-22"0,-1-3-11 0,1 3-6 0,0 0-4 15,1-2 1-15,0 1-1 0,-1 1-2 0,1 0-9 0,0 0-7 16,2 0-8-16,0 0-8 0,0 0-9 0,0 0-7 0,0 0-6 0,0 0-6 15,0 0-5-15,0 0-6 0,0 0-5 0,0 0-4 0,0 0-7 16,0 0-2-16,0 0-5 0,0 0-5 0,2 1-2 0,0 1-3 0,1-2-3 16,-1 0 0-16,2 3-2 0,-1-3-1 0,0 0 0 0,0 0 0 0,2 3 2 15,0-2 0-15,2 2 2 0,0-1 2 0,3 1 4 0,-2-1 1 16,2 1 3-16,2 1 0 0,0-1 2 0,2-2 1 0,2 3-1 0,2-1-1 16,0-1-3-16,-2-2-1 0,5 2-5 0,-3 1-1 0,4-3-3 0,-4 1-3 15,3 1-3-15,-2-2-3 0,1 1-1 0,-2-1-5 0,2 2-3 16,-1-1-3-16,-3-1-4 0,3 1 0 0,-3 1-2 0,0-2 0 0,0 2 1 15,-1-2 0-15,-2 0 0 0,1 0 1 0,-3 0 2 0,2 0 2 16,-4 0 1-16,1 0 3 0,1 0 2 0,-3 0 4 0,0 0 4 0,-2 0 1 16,3 0 1-16,-2 0 1 0,-1 0 2 0,-1 0 1 0,2 0-1 15,-2-2 0-15,0 2 0 0,0-2 0 0,1 1-1 0,-1 1 1 0,0-1-1 16,1-1 1-16,-3 2-1 0,2-1 3 0,-2 1 1 0,2 0 1 16,-2-2-1-16,2 1 3 0,-1 1 1 0,0-2 2 0,-1 2 1 0,0-1 3 15,-1 1 2-15,-1 0 4 0,3 0 1 0,-3-2 1 0,-1 2 3 0,2 0 0 16,-1 0 0-16,-1 0-1 0,0 0 2 0,0 0-1 0,0 0-1 15,0 0-2-15,0 0 1 0,0 0-2 0,0 0-1 0,0 0-2 0,0 0-1 16,0 0-2-16,0 0-2 0,0 0-1 0,0 0-2 0,0 0-2 16,0 0-3-16,0 0-1 0,0 0-1 0,0 0-2 0,0 0-3 0,0 0-2 15,0 0-1-15,0 0-2 0,0 0 0 0,0 0-1 0,0 0-1 0,0 0-1 16,0 0 0-16,0 0 1 0,0 2 2 0,0-2 1 0,0 1-1 16,0 1 2-16,0 1 2 0,0-2 1 0,0 1 1 0,0-1 2 0,-1 2 0 15,1-1 1-15,-2 1 2 0,2 0 0 0,0 0 1 0,0 1 0 16,-1 1 1-16,1-2 1 0,0 0-1 0,-2 1 1 0,0 2 1 0,2-2 1 15,-1 2 1-15,-1-2 1 0,2 1 1 0,-2 2-1 0,2-1 1 0,-1-2 1 16,-1 2-2-16,2 2 0 0,-1-2 0 0,-1 0-1 0,2 1 1 16,-2 2-1-16,2-1-2 0,-2 0-2 0,0-1-1 0,-1 0-1 0,1 1 0 15,2-1-2-15,-3 2-1 0,3-1 0 0,-2 2 0 0,-1-3-1 16,3 5 1-16,-1-4-2 0,-1 1 0 0,2 2 1 0,-2 1 1 0,2-2-2 16,-1 0 0-16,-1 1 0 0,2 1 0 0,-1 0-1 0,-1-1-1 0,2 1 1 15,0 1 0-15,0 1-2 0,0-2 1 0,0-1 1 0,2 3 1 16,-1 0 2-16,-1-1 0 0,2-1 0 0,-1 2 2 0,1-2 2 15,1 0-1-15,-1 0 2 0,-1 1 0 0,1-1 2 0,1 2 1 0,-1-4 1 0,0 2 1 16,1-1 0-16,-1 0-1 0,0 1-1 0,1-3 0 0,-1 1 0 16,-1-2-1-16,1 2 0 0,-2-2 0 0,2-1 0 0,-1 1 0 15,-1 0-3-15,2 0 0 0,0-2 0 0,-2 1 1 0,0-2 1 16,0 0 0-16,0-2 4 0,0 2 5 0,0-2 5 0,0 0 8 0,0 0 8 16,-2-1 7-16,0 0 9 0,2-2 8 0,-3 2 10 0,1 0 9 15,1-2 6-15,-1 0 5 0,-1 0 3 0,-1 0 0 0,-1 0-2 0,0-2-4 16,0 0-7-16,-1 2-5 0,-1-1-6 0,-2 0-4 0,-2-1-8 15,1 1-5-15,-2-2-8 0,1 1-7 0,-3 1-6 0,1-1-4 0,-1-1-3 16,-2 1-2-16,2 1 1 0,0 1-2 0,-2-1 1 0,2 0-2 16,-2-1-2-16,0 2-2 0,0-1-2 0,3-1-3 0,-4 2-2 0,4-2-2 15,1 2-1-15,-4 0-1 0,3 0-3 0,-1 0-2 0,3 0-8 16,-3 0-11-16,4 0-18 0,1 0-22 0,-2 0-31 0,3 0-36 16,1 0-50-16,1 0-60 0,1 0-105 0,-1 0-126 0,3 0-77 15,3 0-54-15,0 0-26 0,-1-1-12 0</inkml:trace>
  <inkml:trace contextRef="#ctx0" brushRef="#br0" timeOffset="74562.1055">13767 2998 174 0,'-3'-2'186'0,"1"2"-28"0,2-1-13 0,0 1-12 0,0 0-9 0,0 0-9 15,0 0-7-15,0 0-9 0,0 0-12 0,0 0-9 0,0 0-9 0,0 0-10 16,0 0-9-16,0 0-10 0,0 0-7 0,0 0-8 0,0 0-9 15,0 0-4-15,0 0-4 0,0 0-4 0,0 0-3 0,0 1-2 0,2-1-1 16,1 0 1-16,-2 2-2 0,3 0 3 0,-3-2 2 0,1 0 0 16,-1 1 2-16,3 1 2 0,-1-2 2 0,0 1 1 0,4 1 1 0,-2-2 2 15,3 1 2-15,0-1 2 0,2 0-1 0,1 0 2 0,0 0 1 16,5 0 0-16,-2 0 0 0,2 0 0 0,1 0 0 0,2-1-1 0,3 1 0 16,-3-2-1-16,3 1-2 0,0 1 1 0,3-2-2 0,-3 1 0 0,1 1-1 15,1-2 1-15,-2 0-1 0,2 2-2 0,-1-1-1 0,-1 1-1 16,-1-1-1-16,1-1-2 0,-1 2 0 0,-2 0-1 0,1 0-1 0,-3 0-1 15,0 0 0-15,1 0-1 0,-3 0-2 0,0 0 0 0,-2 0 0 0,1 0-3 16,-3 0 0-16,3 0-1 0,-4 2 0 0,-2-1-1 0,0-1 2 16,1 0-2-16,-1 0 0 0,0 1 2 0,-3-1-1 0,1 0 2 0,0 2 0 15,-2-2 2-15,1 2-1 0,-4-2 5 0,2 0 1 0,2 0 3 16,-3 0 0-16,-1 0 2 0,2 0 1 0,0 0 1 0,-1 1 0 0,-1-1 2 16,1 0-1-16,1 0 0 0,-1 0 0 0,0 2-1 0,-1-2-1 0,2 0-1 15,-1 0 0-15,0 0-1 0,-1 1-1 0,2-1-2 0,-3 0-1 16,3 2-1-16,-1-2-1 0,-1 0 1 0,-1 0-1 0,2 1-1 0,-2-1 0 15,2 0 1-15,-2 2 1 0,0-2-2 0,0 0 0 0,0 0-1 16,0 0 1-16,1 0-1 0,-1 0 1 0,2 1-1 0,-2-1-1 0,1 2 0 16,-1-2-1-16,0 0-1 0,2 1 1 0,0 0 0 0,-2-1 0 0,0 0-1 15,1 2 1-15,-1 0 0 0,0-1 0 0,2 1-1 0,-1 0 1 16,-1 0 2-16,2 1 1 0,-2-1 0 0,0-1 2 0,2 2-1 16,-1-2-1-16,-1 2-1 0,2 1 1 0,-1-3 0 0,-1 3 0 0,3-1 2 15,-3 2 0-15,2-3 1 0,-1 2 3 0,-1-1 0 0,2 2 0 0,0-1-1 16,-2 1 2-16,1 1 0 0,-1-1 0 0,2 0 0 0,-1 2 0 15,-1 1 0-15,2-1-2 0,-2-1 1 0,0 2-1 0,2 0-2 0,-2-1 1 16,1 1-1-16,-1 1 2 0,0 0 1 0,0 1-1 0,0 0 2 0,2-1 1 16,-1 1 1-16,-1 0 2 0,2 2 0 0,0 0 2 0,-1 0 1 15,-1 0 1-15,2 0 1 0,-1 2 1 0,2-1 0 0,-1 1 1 0,-1 0 0 16,3 1 0-16,-3-1 0 0,1 3 2 0,-1-2-1 0,3 2-1 16,-1 0-1-16,0-2 1 0,0 2-1 0,1 1 0 0,-3 0 0 0,3 0-2 15,1 1-1-15,0 1-2 0,-2 0-2 0,2 0 1 0,-2 1-2 0,1 1-2 16,1-2-1-16,-3 3 0 0,1-1 0 0,0 0-1 0,1 0-3 15,-1-1 0-15,0 2 0 0,0-3-2 0,1 1 0 0,0 0 0 0,-3 1 0 16,1-2-2-16,1 0 0 0,-1 0 0 0,-1 0 0 0,1 0-2 0,0-2 1 16,-1 2-2-16,-1-1-1 0,2 0-1 0,0 1 0 0,-1-3-1 15,1 2 0-15,-1-1-1 0,1 0-1 0,1-1-1 0,0 3 0 0,-2-5 0 16,3 3 0-16,-3 0 1 0,2-1 2 0,-1-1 1 0,1 1 3 16,1-2 1-16,-3 2 1 0,2 0 2 0,1 0 2 0,0-1 2 0,-1 0 0 15,0 1 3-15,1 0 2 0,-3-1 2 0,2 1 0 0,2 0 0 16,-2 0 2-16,-1-2-2 0,1 1 2 0,1-1-2 0,0 1 2 15,-1-1-2-15,0 1 0 0,-1-1 1 0,-1 0-1 0,1 2 0 0,1-2 1 16,-1-2-2-16,-1 2 0 0,1 0-1 0,1-2 1 0,-3 1-2 16,2-1-2-16,1 1 1 0,-3 0 0 0,1-2-1 0,1 0 0 15,-1-2-1-15,-1 2 0 0,0-1 0 0,0-1-2 0,0 1 1 0,0-2 0 16,0-1 0-16,0 1 0 0,0-1 1 0,0 0 0 0,0-1 0 16,0 1 1-16,2-3 0 0,-2 2-1 0,0-1 0 0,0-1 1 0,0 0 0 15,0-1 0-15,0 3-1 0,0-2 0 0,0-2 0 0,0 1 0 16,0-1 1-16,0 2 0 0,0-3-2 0,0 1 1 0,0 0-1 0,0 0-1 15,0 0 1-15,0 0-2 0,0-1 0 0,0 0 2 0,0 0-1 16,0 0 1-16,0 1-2 0,0-2 1 0,0-1-2 0,0 2 0 16,0-2 0-16,0 0 2 0,0 0-2 0,0 3 1 0,0-3 0 0,-2 0-1 15,2 0 0-15,0 0 0 0,0 0 1 0,0 0-1 0,0 0 2 16,0 0 2-16,0 0 0 0,0 0 0 0,0 0 1 0,0 0 1 16,0 0 0-16,0 0 1 0,0 0 2 0,0 0 1 0,0 0 2 0,0 0 2 15,0 0 1-15,-1 0 3 0,-1 0 3 0,2 0 4 0,0 0 4 0,0 0 1 16,-1 0 3-16,-4 0 2 0,5 0 4 0,0 0 1 0,-1 0-1 15,-1 0 1-15,2 0-1 0,-2-3-1 0,2 3-2 0,-1 0-3 16,-1 0-6-16,2 0-3 0,-1-2-3 0,1 2-5 0,-2-1-3 16,2 1-2-16,-2-2-3 0,2 1-3 0,-1 1-3 0,-1 0-1 0,2-2 1 15,-1 0-2-15,1 2 0 0,-4-1 1 0,3 0-1 0,-1 1 1 16,0-2 1-16,-2 1-1 0,3 1 1 0,-1-2 2 0,0 2 0 0,-1-1-1 16,0-1 2-16,1 2 0 0,1-1 0 0,-1-1-1 0,-1 2 1 15,0-1 1-15,-1-1 0 0,0 2 0 0,1-2 0 0,1 1-1 0,-2 1 1 16,0-1 0-16,-1 0-1 0,1 1 0 0,-4-2-1 0,3 2 1 15,-3-1 0-15,2-1 0 0,-2-1-1 0,-3 3 1 0,1-2 0 0,-2 0 0 16,-1-1 2-16,0 3 2 0,-4-4 1 0,1 3 1 0,-3-1 0 16,-1 0 2-16,-1-1-2 0,-3 1 2 0,-4 0-2 0,1-1 1 0,-3-2-2 15,-3 3 0-15,-2-3-3 0,-4 1-4 0,3-1-3 0,-6 1-3 16,-2-1-1-16,1-1 1 0,-4 1 0 0,1-2 2 0,-3 2 0 16,0-3-3-16,-1 1-6 0,-1 0-11 0,3 0-15 0,-2-2-23 0,1 1-30 15,-2 1-32-15,3-1-32 0,-2 1-65 0,1 2-81 0,2-4-103 16,1 4-117-16,3-2-63 0,-1 1-39 0,3-1-17 0,0 1-7 15</inkml:trace>
  <inkml:trace contextRef="#ctx0" brushRef="#br0" timeOffset="99877.2684">3526 11011 273 0,'-8'-13'506'0,"3"1"2"0,-1 0 1 0,0 1-108 0,3 1-167 16,-1 0-82-16,1 2-43 0,2-1-18 0,-1 2-7 0,0 0-4 0,2 1-3 16,-1 0-3-16,1 0-2 0,0 2-2 0,0-1-2 0,0 2-3 0,0 1-4 15,0-1-5-15,0 1-5 0,0-1-8 0,0 3-9 0,0 0-10 16,0 0-7-16,0 0-8 0,0 0-5 0,0 0-6 0,0 0-2 0,0 0-3 16,0 0-3-16,0 0-2 0,0 0-3 0,0 0-2 0,0 0-2 15,0 0-2-15,0 3-2 0,0-1 2 0,1-1-1 0,-1 1 1 0,2 3 1 16,0-2 1-16,-1 2 2 0,2 1 1 0,2 0 4 0,-2 1 2 15,5 2 2-15,-2 0 4 0,-1 4 4 0,3-1 3 0,1 2 2 0,-2 0 1 16,2 1-1-16,1 0 0 0,-1 2-3 0,1-1 0 0,1 0 0 0,1 2-4 16,0-1 2-16,0 1-1 0,1-2 0 0,0 1 2 0,2 0 0 15,-2 3 2-15,3-7 0 0,-2 3 4 0,2-4 3 0,0 5 6 0,1-5 4 16,2-1 5-16,-3 0 4 0,4-4 5 0,0 1 4 0,0-2 4 0,5-3 3 16,-1 0 4-16,3-3 3 0,1-3 2 0,1-2 1 0,5-2 0 15,1-5-2-15,3-3-1 0,2-4-4 0,4-3-3 0,2-3-3 0,1-6-5 16,5-1-5-16,2-8-3 0,1-1-5 0,4-5-6 0,-1 0-5 0,4-8-7 15,1-3-4-15,1 1-8 0,-1-2-4 0,0-3-7 0,-1 1-8 16,-2 1-6-16,-5 6-9 0,-1 1-8 0,-4 3-9 0,-4 5-12 0,-2 1-12 16,-6 6-16-16,-1 1-18 0,-6 5-22 0,-2 6-25 0,-6 2-30 15,-5 5-34-15,-2 5-35 0,-7 4-36 0,-1 5-73 0,-5 4-91 16,-3 4-49-16,-4 2-31 0,-3 4-8 0</inkml:trace>
  <inkml:trace contextRef="#ctx0" brushRef="#br0" timeOffset="100661.5474">3943 13251 397 0,'-8'-11'467'0,"1"2"-67"0,0-1-100 15,1 2-68-15,1 0-52 0,0-1-32 0,-1 2-22 0,3-1-14 0,-2 3-10 16,2-1-4-16,1 1-2 0,-1 1-3 0,2-1-3 0,-1 2-3 16,0 0-4-16,2 0-5 0,-1 1-6 0,-1 0-6 0,2 1-5 0,0-3-6 15,0 4-2-15,0-1-4 0,0 1-2 0,0 0-5 0,0 0-1 16,0 0-2-16,0 0-1 0,0 0 0 0,0 0-4 0,0 0 0 15,0 0-1-15,0 0-3 0,0 0-4 0,0 0-3 0,0 0-4 0,0 0-5 16,0 0-4-16,0 0-3 0,0 0-5 0,0 0-3 0,2 1-3 0,-1-1-2 16,-1 2-1-16,2 0 1 0,1-1-2 0,0 1 1 0,-1 0 1 0,3 1 2 15,0 2-1-15,0-2 3 0,2 1 1 0,1 0 0 0,-2 3 2 16,4 0 0-16,-2-1 1 0,1 4 2 0,2-3-1 0,0 2 1 0,-1 0-1 16,2 0 0-16,-1 1 1 0,2 1 0 0,0-1 2 0,0 0 1 15,-1-1 0-15,1 1 2 0,1-2 2 0,0 3 1 0,-1-4 3 0,1 3 1 16,0-3 5-16,2-1 1 0,-2 1 4 0,5-2 4 0,-2-3 5 0,3 0 2 15,0-2 4-15,2-2 2 0,2-3 1 0,3-2 2 0,0-4-1 16,3-4 0-16,3-3-3 0,4-4-2 0,2-7-6 0,2-4-12 0,6-7-13 16,4-5-13-16,4-6-13 0,-1-5-14 0,4-1-13 0,1-2-10 15,-1-1-7-15,2-2-11 0,0 2-12 0,-4 5-14 0,-1 0-15 0,-3 4-20 16,0 5-20-16,-5 1-20 0,-2 4-23 0,-2 6-31 0,-2 1-38 16,-2 4-52-16,-4 4-63 0,-3 5-57 0,-2 3-52 0,-5 7-31 15,-4 1-19-15</inkml:trace>
  <inkml:trace contextRef="#ctx0" brushRef="#br0" timeOffset="102043.9905">3534 15793 79 0,'-2'-5'243'16,"1"1"-38"-16,1 0-33 0,-2-1-22 0,2 0-18 0,0 1-9 0,0 0-1 16,0 0-3-16,0 2-4 0,0 0-5 0,0-1-3 0,0 1-5 15,0 2-5-15,0 0-6 0,0 0-3 0,0 0-6 0,0 0-4 0,0 0-5 16,0 0-3-16,0 0-3 0,0 0-1 0,0 0 0 0,0 0-1 0,0 0-1 16,0 0 1-16,0 2 2 0,-1-2-1 0,1 2 0 0,0-1 1 0,0-1-3 15,0 2-2-15,0-2-4 0,0 2-1 0,0-2-5 0,0 0-2 16,0 3-4-16,0-2-2 0,0-1-2 0,0 1-3 0,0-1-2 0,-2 2-2 15,2-2-2-15,0 1-4 0,0-1-2 0,0 0-1 0,0 0-4 0,0 0-3 16,0 0-1-16,0 0-3 0,0 0-3 0,0 0-2 0,0 0-3 0,0 0-1 16,0 0-3-16,0 0-1 0,0 0 0 0,0 0-4 0,0 2 0 0,0-2-1 15,0 0-2-15,0 0 2 0,0 0 0 0,0 2-2 0,0-2 1 16,2 0-1-16,-2 0 1 0,0 0-1 0,0 0 1 0,0 0 0 0,1 3 1 16,-1-3 1-16,0 0-1 0,0 0 2 0,0 0 0 0,2 2 1 0,-2-2 1 15,0 0 0-15,1 0 2 0,1 2 0 0,-2-2 3 0,4 1-1 16,-2 1 2-16,0-2 1 0,1 2 0 0,0-1-2 0,0 0 1 0,0 2 0 15,2-2 0-15,-1 1-1 0,1 1 0 0,-1-1-1 0,-1-1-2 0,2 1 0 16,-2 1-2-16,2-2 1 0,-2 1-4 0,0 0 1 0,3 0-1 0,-3 0 0 16,-1 1 0-16,1-3 0 0,0 3 0 0,2 0 0 0,-2-2 0 15,-1 0-1-15,1 1 1 0,3 1-1 0,-3-1-1 0,0-1 1 0,2 1 1 0,0 0 0 16,-2 2-1-16,2-3 0 0,-2 2 1 0,3 1-2 0,-3-1 2 16,2 1 2-16,0-1 1 0,0 1 1 0,0 0 2 0,2 1 1 0,-2 1 2 15,2 0 1-15,-1 2 1 0,0-2 1 0,2 1 3 0,0 0 0 0,0 1 2 16,1 1 2-16,-1 0-1 0,0 0 1 0,2 0-1 0,-1 2 1 15,-1-3-1-15,0 2-2 0,3 0 1 0,-2-1 1 0,1 1-2 0,-2-2 0 16,3 0-1-16,-3 1 0 0,3 0-1 0,-2-2 0 0,-1 0 1 0,0 1-1 16,1 1 1-16,1-1-2 0,-2-3 0 0,0 2 0 0,1 0-1 0,-2-1 1 15,1-1-2-15,1 2 0 0,-3-3 0 0,1 1 0 0,-1-1-2 16,-1-1 1-16,3 2-1 0,-2-1 0 0,-1-1 1 0,0-1 0 0,-2 1-2 16,2-1 1-16,-2 1 0 0,3-1 1 0,-3-1-2 0,0 0 2 0,0-1-1 15,2 1 0-15,-3 1 0 0,1-2-1 0,0 2 0 0,2-2 0 0,-4 0-1 16,1 0 0-16,1 0 0 0,-1 0 1 0,-1 0 1 0,1 0-1 0,1 0 1 15,0 0 1-15,-1 0 0 0,1 0 0 0,-1 0 0 0,1-2 1 16,1 2 0-16,-1-2 0 0,1 1 1 0,-1 1 0 0,0-1 0 0,0 0 1 0,-1-1-1 16,3 1 2-16,-2-1-2 0,3-1 1 0,-3 1-1 0,2 0 1 15,1-1 0-15,-1-1-1 0,2 1-1 0,0 1-1 0,0-3-1 0,-1 2 0 16,2-2 0-16,1 1-3 0,-1-2 1 0,0-1-1 0,3 2 0 0,-3-1-3 16,3-1 0-16,0 2 0 0,0-3-1 0,2-1-1 0,1 1 0 15,-1-2 0-15,1 0-3 0,2-2 0 0,1-2-1 0,-1 0 3 0,3-3 1 16,1-1 1-16,1 0 2 0,1-2 1 0,3-4 0 0,1-1-1 0,2-1 0 15,0-4 1-15,2-2-1 0,2 0-1 0,1-1-2 0,2-3 0 0,0 0 0 16,3-2 0-16,1 1-2 0,-1-2 0 0,2 0 0 0,1 2-2 16,0-1 1-16,-3 2-2 0,0 1-1 0,0 3-2 0,-3 0-2 0,-2 5-1 15,-3 3-1-15,-2 0 0 0,-1 4-4 0,-4 4-6 0,-3 1-3 16,-1 3-2-16,-5 0-3 0,0 4-4 0,-4 1-2 0,-2 1-5 0,-2 2-6 16,2 2-8-16,-5 0-13 0,0 2-15 0,-3 2-21 0,0 0-22 15,0 3-30-15,-3 3-32 0,0-1-58 0,-3 1-71 0,3 2-82 0,-2 1-82 16,0-1-49-16,0-1-31 0,-1 2-9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2:57:30.782"/>
    </inkml:context>
    <inkml:brush xml:id="br0">
      <inkml:brushProperty name="width" value="0.05292" units="cm"/>
      <inkml:brushProperty name="height" value="0.05292" units="cm"/>
      <inkml:brushProperty name="color" value="#FF0000"/>
    </inkml:brush>
  </inkml:definitions>
  <inkml:trace contextRef="#ctx0" brushRef="#br0">21209 2535 18 0,'-2'-3'149'0,"0"1"-36"0,2-1-21 16,-2 1-10-16,2-1-5 0,0-1-3 0,0 3-1 0,0-3 1 15,0 4 2-15,0-3-1 0,0 3 0 0,-2-4 1 0,2 4-1 0,0-1-2 16,0 1-2-16,-2-2-3 0,2 2-4 0,0 0-4 0,0 0-3 0,0 0-2 16,0 0-1-16,0 0-1 0,0 0 0 0,0 0-3 0,0 0-3 15,0 0-2-15,0 0-1 0,0 0-2 0,0 0-3 0,0 0-2 0,0 0-1 16,0 0-2-16,0 0-2 0,0 0-2 0,0 0-2 0,0 0-3 15,0 0-3-15,0 0 0 0,0 0-3 0,-1 0-2 0,1 0-3 0,0 0-1 16,-2 2-2-16,2-2-2 0,0 0-1 0,0 0-1 0,0 0-2 0,0 0 1 16,0 0 0-16,0 0-1 0,0 0 1 0,0 0 1 0,0 0 0 15,0 0 1-15,0 0 0 0,0 0 0 0,0 0 1 0,0 0-1 0,0 0 0 16,0 0-3-16,0 0 1 0,0 0-1 0,0 0-4 0,0 0-2 16,0 1-2-16,2-1 0 0,-1 2-2 0,-1 0 0 0,4-2 0 0,-2 0 2 15,0 3 2-15,1-3 3 0,0 4 3 0,2-3 1 0,0 1 3 16,1 1 4-16,4 0 1 0,-2 1 4 0,1-2 1 0,4 1 3 0,-1 0 0 15,1-2 1-15,3 2-1 0,3 0 1 0,-2-2-2 0,4 1 2 0,1 0-1 16,2 1 2-16,1-3 1 0,3 1-1 0,2 1 1 0,1-2 0 16,3 0 1-16,1 0 0 0,4-2-1 0,3 1 1 0,-1 1 0 0,4-2-1 15,2 1-1-15,1-3-3 0,1 3-3 0,2 0-3 0,1-1-4 16,0-1-2-16,2 0-5 0,-2 0-3 0,0 0-3 0,0 0-2 0,-1 2-4 16,1-2 0-16,0 2 2 0,-1-3 1 0,0 3 1 0,-1-1 2 15,-1 0 2-15,0-1 1 0,2 3 3 0,-2-2 0 0,1 0 3 0,2-1 2 16,-2 1 2-16,2 2 1 0,1-5 2 0,1 3-1 0,2-1-2 0,-1 0-2 15,2 0-4-15,0 0-3 0,3-1-3 0,-2 1-3 0,0-2-3 16,4 2-1-16,-2-1 1 0,0 1 2 0,0-2 1 0,0 0 2 0,2 2 1 16,-2-2 1-16,0 1 1 0,0 1 3 0,0-2 0 0,0 1 3 0,0-1 1 15,0 2 1-15,-4-2 2 0,3 2-1 0,-3-1-3 0,0 1-3 16,-4-2-3-16,1 2-2 0,-3 0-2 0,-3 0-3 0,-1 0 0 16,-1 0-3-16,-3 0-2 0,-1 0 0 0,-2 2-1 0,-2 0-2 0,-1-2 0 0,-1 1-1 15,-2 0 0-15,-3 1 3 0,0-3 1 0,0 4 2 0,-3-3 1 16,-2 3 2-16,1-4 2 0,-3 3 0 0,0-1 2 0,-1 0 1 0,0 2 2 15,-5 0 0-15,4-3 3 0,-3 1-1 0,-1 2 3 0,1 0-1 16,-2-2 0-16,0 2 0 0,-2-1 1 0,2-1 1 0,-2 2 0 0,0 0-1 16,-1 0 1-16,1 0 1 0,1 0 0 0,-1 0 0 0,-3 0 0 0,0 0 1 15,5 0-2-15,-5 0 1 0,1 0 0 0,3 2 0 0,-3-1-1 16,-1-1 0-16,2 2-2 0,0-2 1 0,-2 0-1 0,1 2 1 0,-1 1-1 16,1-3-1-16,-2 0 1 0,2 2-1 0,-4-2 1 0,2 0-1 15,0 2-1-15,-2-2 1 0,1 1-1 0,-2-1-1 0,1 0 0 0,-2 2 0 16,1 0 0-16,-2-2 0 0,0 0 1 0,0 0-2 0,-2 0 1 15,2 0-1-15,-2 0 1 0,1 0 1 0,-2 0-1 0,1 0 1 0,-3 0 2 0,0 0-1 16,0 0 1-16,0 0 0 0,0 0 1 0,0 0-2 0,0 0 2 16,0 0 0-16,0 0-1 0,0 0 0 0,0 0-1 0,0 0-4 15,0 0-5-15,0 0-10 0,0 0-11 0,0 0-14 0,0 0-20 0,0 0-20 16,0 0-21-16,2 0-23 0,0 3-23 0,-1-3-41 0,3 2-51 16,0 0-79-16,0-1-97 0,0 1-58 0,4 0-35 0,-2-2-13 0</inkml:trace>
  <inkml:trace contextRef="#ctx0" brushRef="#br0" timeOffset="617.2697">25827 2533 258 0,'-1'-1'368'0,"-3"1"-67"0,1 0-87 0,1 0-46 0,2 0-28 16,0 0-20-16,0 0-14 0,0 0-7 0,0 0-1 0,0 0-5 0,0 0-5 15,0 0-10-15,0 0-7 0,0 0-10 0,0 1-8 0,2 1-8 16,-2-2-7-16,0 0-4 0,2 0-4 0,-1 0-3 0,-1 0-3 0,0 0-4 16,2 0-2-16,0 0-3 0,-2 0-5 0,1 0-2 0,-1 1-3 15,3-1 1-15,-1 2-1 0,0-2-2 0,1 1 0 0,0-1 0 0,2 2-1 16,1-1 1-16,0-1 2 0,2 2 0 0,0-1 2 0,5 0 0 16,0 3 1-16,2-3 1 0,1 1 0 0,3-1 0 0,0 1-1 0,3-2-1 15,0 1 0-15,3 1 0 0,1-2-3 0,-1 1 0 0,2 0-5 0,-2-1-2 16,4 2 0-16,-2-1-1 0,-1-1-2 0,1 2-1 0,0-2-2 15,-3 2 0-15,1-1-1 0,1-1 0 0,-3 2 0 0,1-2 0 0,-6 0-2 16,2 2 2-16,-2 1 1 0,-1-3 1 0,-2 0 2 0,-2 2-1 16,-2-2 0-16,2 2 2 0,-5-1-1 0,-2-1 0 0,1 2 2 0,-1 0-1 15,-2-2 1-15,1 0-3 0,-2 0-2 0,-1 0-11 0,0 3-17 0,-1-3-21 16,-1 0-22-16,0 0-41 0,0 0-52 0,0 0-91 0,0 0-108 16,0 0-64-16,0 0-39 0</inkml:trace>
  <inkml:trace contextRef="#ctx0" brushRef="#br0" timeOffset="11320.3402">17485 4134 51 0,'-2'-2'77'15,"0"-1"2"-15,-1 2 2 0,3-2 1 0,-1 1 1 0,-1-1 1 0,2 1 2 16,-2 1-1-16,2-2 0 0,0 2-3 0,-1-1-1 0,1 1-4 15,-3-2-1-15,3 1-2 0,0 2-2 0,0 0-3 0,-1-2-3 16,1 2-3-16,0 0-4 0,0 0-5 0,0 0-6 0,0 0-5 0,0 0-8 16,0 0-8-16,0 0-6 0,0 0-4 0,0 0-4 0,0 0-4 0,0 0-2 15,0 0-2-15,0 0-3 0,0 0-1 0,0 0 0 0,0 0-2 16,0 0 0-16,0 0 0 0,0 0 1 0,0 0 0 0,0 0-3 0,0 0 0 16,0 0-1-16,1 0-2 0,3 0 0 0,-2 0 1 0,0 0-1 0,-1 0 0 15,2 2 2-15,-1-2 1 0,1 0 0 0,2 2 3 0,-2-2 1 16,5 1 2-16,-2 1 0 0,1 1 2 0,1-2 0 0,2 1 1 0,3-1-1 15,-1 2 1-15,3-1 1 0,1-1 0 0,1-1 0 0,2 2 2 16,2-2 0-16,1 1 2 0,3 1-1 0,2-2 1 0,0 1 1 0,1 1 3 16,2-2 1-16,0 0 1 0,4 1-1 0,0-1 1 0,0 2 0 0,1-2-2 15,1 1-2-15,1 1 0 0,2-2-2 0,-1 1-1 0,-2 1-2 16,5-2-1-16,-1 1-3 0,-4 1-2 0,2-2 0 0,1 3-5 0,-1-3 0 16,-3 3-2-16,0-2-1 0,-2 0-2 0,1 1-1 0,-3-2-1 0,-1 1-2 15,2 1 1-15,-4-2-1 0,2 2-1 0,-3-1 0 0,0-1-2 16,0 0 3-16,-1 0 3 0,-2 0 2 0,0 0 3 0,-2 0 0 0,2-1 2 15,-2-1 2-15,-1 2 2 0,-1-2 2 0,0 1 0 0,-2 1 2 16,1-3 2-16,-1 2 1 0,-3-2 1 0,-2 3 0 0,1 0-2 0,-3-3-3 16,2 3 1-16,-5-2 0 0,1 1-2 0,-1 1 1 0,0-2-3 0,-2 1 0 15,-1 1 0-15,-2 0 0 0,1 0-2 0,-1 0-2 0,1 0 1 16,-2 0-1-16,-2 0-2 0,0 0-2 0,0 0 0 0,0 0 1 0,0 0-1 16,0 0-2-16,-5 0-2 0,2-2-7 0,2 2-6 0,-3-1-8 15,-1 1-6-15,2 0-7 0,-2-2-6 0,1 1-6 0,-4 1-3 16,2-2-9-16,-4 1-6 0,-1 1-9 0,2-2-8 0,-3 2-6 0,-2-1-4 0,2 1-4 15,-2 0-2-15,-3 0-3 0,2 0-5 0,-1 0-2 0,-3 0-2 16,1 0-5-16,0 0-4 0,-3-2 0 0</inkml:trace>
  <inkml:trace contextRef="#ctx0" brushRef="#br0" timeOffset="11832.5052">17551 4195 67 0,'-8'2'75'0,"0"-2"0"0,1 0-3 0,-1 1-1 0,1-1-2 0,2 0-1 16,0 0-2-16,0 2-2 0,-2-2-2 0,4 0-2 0,0 0-2 15,-1 0 0-15,3 0-2 0,-1 0-1 0,1 1-1 0,1-1-1 0,0 0-2 16,0 0-2-16,0 0-2 0,0 0-2 0,0 0-1 0,0 0-3 15,0 0-3-15,1 2-3 0,-1-2-5 0,2 1-3 0,-1-1-2 0,-1 0-5 16,2 0-3-16,0 2-3 0,-1-2-4 0,3 0-1 0,-3 1-3 0,1 1 0 16,-1-2-1-16,4 1 0 0,-1 0 1 0,-2-1 2 0,3 2 2 15,-2 0 2-15,4 1 2 0,-1-3 3 0,3 3 1 0,1 0 1 0,-1-2-1 16,4 0 1-16,0 1 0 0,2 1 2 0,1-1 1 0,5-1-1 0,-4 0 2 16,5 2-2-16,3-3 0 0,1 3 0 0,0-2-2 0,4-1-1 15,2 1 1-15,1 1-1 0,2-2 1 0,2 1 0 0,2-1-1 0,2 2-1 16,0-2-1-16,2 0-2 0,0 0-1 0,1 0-2 0,0 0-1 15,1 0-2-15,-1 0 0 0,-1 0-4 0,0 0-1 0,-1 0-5 0,-3 0 1 16,2 0-2-16,-3 0-3 0,0 0 0 0,-3 0-2 0,0-2 0 0,-1 2-1 16,0-1 0-16,-3 1 2 0,-2-2 1 0,-1 1 1 0,0 1 0 15,-5-1 3-15,2-2 1 0,-3 3 2 0,0 0 1 0,-2 0 2 0,-2 0 0 16,-3 0 2-16,-1 0 1 0,-1 0-1 0,-3-3 2 0,0 3-1 16,-2 0-1-16,-2 0-1 0,0 0 2 0,-1 0-1 0,-2 0-1 0,-1 0 0 15,0 0-2-15,-2 0-1 0,0 0 1 0,0 0-2 0,0 0-1 16,0 0-1-16,0 0-2 0,-4-1 0 0,3 1-7 0,-3 0-8 0,1 0-8 15,-1 0-10-15,-1 0-10 0,2 0-13 0,-2 0-10 0,-1 0-12 0,-1 0-12 16,-2 0-10-16,1 1-12 0,0-1-12 0,-3 3-14 0,2-3-14 16,-3 0-13-16,0 4-9 0,-1-3-10 0,-1 1-5 0,1-1-22 0</inkml:trace>
  <inkml:trace contextRef="#ctx0" brushRef="#br0" timeOffset="12399.9278">17469 4284 65 0,'0'0'95'0,"0"0"1"15,0 0-3-15,0 0 0 0,0 0-2 0,0 0-3 0,0-2-5 0,0 1-2 16,0 1-2-16,0 0-2 0,0 0 2 0,0 0-1 0,0 0-1 0,0-2-3 16,0 2-2-16,0-1-5 0,0 1-6 0,0 0-7 0,3-2-7 15,-3 2-6-15,1-1-6 0,-1 1-7 0,2 0-7 0,0 0-9 0,-1 0-6 16,2 0-6-16,-1 0-7 0,1 0-3 0,1 0-3 0,-1 0-1 15,2 0-1-15,2 0 1 0,-1 0-1 0,3 0 1 0,0 1 2 0,5 1 2 16,-1-2 1-16,3 0 3 0,1 0 3 0,2 0 1 0,1 1 3 0,6-1 1 16,-2 0 3-16,3 0 0 0,1 0 2 0,4 0 1 0,-2 0 1 15,4 0 1-15,2 0 1 0,1 0 0 0,-1 0 0 0,6 0-2 0,-2 0-2 16,3 0 0-16,0 0-1 0,1 0-2 0,2 0-3 0,0 0-1 16,-2 0-1-16,3 0-2 0,-2 0-3 0,1-1-2 0,-2 1-1 0,0-2 0 15,-3 1-1-15,2 1-1 0,-4-2-2 0,1 2-1 0,-2 0 3 0,0 0 1 16,-4-1 2-16,0-1 2 0,1 2 2 0,-4 0 1 0,-1-2 2 15,2 2 4-15,-4-1 0 0,-1 1 0 0,2 0 2 0,-4-1 0 16,-3-1 3-16,0 2-1 0,0 0-1 0,-1 0-1 0,-5 0 0 0,1 0-2 16,-3 0 1-16,0 0-2 0,-1 0-1 0,-2 0-1 0,0 0 1 0,-3 0 0 15,-1-1 0-15,-1 1 2 0,0 0-1 0,-3 0-1 0,4 0 0 0,-6 0-1 16,2 0 1-16,-1 0-1 0,-2 0 1 0,0 0-1 0,0 0-1 16,0 0-8-16,0 0-12 0,0 0-22 0,0 0-24 0,0 0-19 0,0 0-15 15,0 0-21-15,0 0-21 0,3 0-46 0,0 1-56 0,-1-1-60 0</inkml:trace>
  <inkml:trace contextRef="#ctx0" brushRef="#br0" timeOffset="47331.2369">21650 5160 207 0,'-8'-6'499'0,"0"0"-8"0,-1-1-17 0,1 4-105 0,0-2-149 16,-1 0-80-16,2 2-42 0,1-1-24 0,-3 2-14 0,1 1-12 0,-1-1-7 15,1 1-6-15,0 1-3 0,-2 1-3 0,2 1-5 0,-2 1-3 16,-1 1-6-16,0 0-1 0,-2 3 2 0,1-2 2 0,-3 4 4 16,0 1 4-16,0 2 3 0,-2 0 3 0,-1 3 1 0,0-1 2 15,-1 2 1-15,1 3 1 0,-1 1-1 0,0 0 0 0,0 4 2 0,-1-1-1 16,2 3-1-16,-1 1-1 0,1 0-4 0,2 3-1 0,-3 0-1 0,4 1-1 16,0 1 1-16,0 1 1 0,3 1 1 0,2 1-1 0,1 0 0 15,1-1 1-15,2 0-2 0,3 1-1 0,-1-2-3 0,4-1-3 0,4 1 0 16,-1-2-3-16,4-2-3 0,1 1-4 0,4-4-3 15,0 0-2-15,2-3-5 0,3 1-3 0,1-4-4 0,4-2-2 0,2-3-5 0,3-1 0 16,-3-4-2-16,4-1-1 0,4-3-1 0,-1-3-1 0,4-3 0 16,0-3 0-16,1-1 3 0,0-4 1 0,-1-2 4 0,4-4 3 15,-4-3 2-15,2-2 5 0,-2-3 4 0,-2-3 2 0,0 0 4 0,-3-3 6 16,0-3 6-16,-1 0 7 0,-4-4 4 0,-3 1 2 0,-3-4 2 16,-2 1 3-16,-4-4 6 0,-1 3 6 0,-4-3 6 0,-4 0 2 0,-4 1-1 15,-4 0-1-15,-2 1-3 0,-6 0-6 0,-1 0-8 0,-4 3-5 16,-3 0-5-16,0 2-6 0,-4 0-5 0,0 3-10 0,-3 1-15 0,1 3-22 15,-1 1-25-15,-2 5-24 0,3 1-25 0,-4 4-29 0,1 4-31 16,-1 4-36-16,0 1-38 0,0 6-75 0,2 4-94 0,-2 4-80 16,-2 4-71-16,2 4-38 0,-2 3-19 0,-1 3-1 0</inkml:trace>
  <inkml:trace contextRef="#ctx0" brushRef="#br0" timeOffset="47864.7116">21307 6021 108 0,'0'-6'542'0,"0"0"10"16,0 0 12-16,0 1-85 0,0 0-129 0,0 2-91 15,0 1-71-15,0-1-44 0,0 0-32 0,0 3-20 0,0 0-15 0,0 0-12 16,-4 0-10-16,3 3-9 0,-2 0-11 0,-2 1-10 0,-1 2-13 0,-1 3-7 16,-2 2-6-16,-3 2-3 0,-1 4 2 0,-5 2 3 0,-1 4 3 15,-3 0 5-15,-5 6 4 0,-1 3 4 0,-4 1 1 0,-3 3 0 16,-3 1 0-16,-2 4 0 0,-2 1 1 0,-2 3 0 0,-3 1-2 0,0 0-2 15,-3 4-3-15,0 1-2 0,-2 3-2 0,-1 0 0 0,1 0 1 0,2 3 3 16,0-3 4-16,0 3 1 0,0 0 1 0,2 0-8 0,1-4-10 16,2 1-12-16,0-5-13 0,2 3-14 0,1-5-17 0,0-2-19 15,4 0-23-15,2-3-27 0,-2-1-31 0,6-2-41 0,2-5-46 0,5 1-90 16,-1-5-111-16,1-1-67 0,5-1-44 0,1-5-16 0</inkml:trace>
  <inkml:trace contextRef="#ctx0" brushRef="#br0" timeOffset="48314.9335">19769 7604 500 0,'-2'-8'578'16,"-1"0"3"-16,-2 1 5 0,2-1-91 0,-2 2-139 0,2 0-110 0,-3 2-94 15,1 0-55-15,0 0-36 0,-1 1-17 0,0 2-9 0,-4 1-6 16,2 1-2-16,0 2-2 0,-2 1-2 0,-3 1-6 0,1 2-6 16,-3 4-6-16,0 3-3 0,-3 0-4 0,1 3 1 0,-3 5 6 0,1 0 4 15,-1 2 4-15,-1 2 5 0,2 2 4 0,0 0 2 0,2 5 3 16,-2-1 2-16,5 2 1 0,-2 1 1 0,3 0 2 0,4 2 2 0,0-1 1 16,2 1 0-16,4-2-2 0,1 1-5 0,2-1-3 0,5-1-1 15,2-3-3-15,2 0-2 0,2-2-2 0,4-2-3 0,3-2-3 0,2-2-4 16,2-1-3-16,3-3-6 0,1-4-6 0,3-3-4 0,1-3-5 15,0-2-4-15,2-3-4 0,1-4-4 0,0-4-5 0,0-3-3 16,3-2-1-16,1-7-2 0,-2-2-1 0,-2-1 1 0,2-5 1 0,-1-3 2 16,-2-3 3-16,0-2 5 0,0-2 2 0,-2-2 4 0,-4-3 4 0,-1 0 6 15,-1-3 8-15,-4 1 6 0,-2-3 7 0,-2 1 8 0,-5-1 7 16,-3 1 6-16,-4 0 6 0,-2-1 6 0,-4 4 3 0,-4 0 3 16,-2-1 3-16,-5 4 3 0,-2-1-3 0,-3 4-1 0,-4 1-4 0,0 1-4 15,-5 2-5-15,2 2-7 0,-5 4-10 0,0 1-11 0,3 2-18 16,-3 0-20-16,0 5-31 0,1 2-34 0,-1 2-41 0,3 3-45 0,2 1-78 15,0 5-92-15,3 1-94 0,1 2-96 0,4 3-52 0,3 1-29 16,0 2-11-16</inkml:trace>
  <inkml:trace contextRef="#ctx0" brushRef="#br0" timeOffset="48798.2688">21308 6220 36 0,'3'-7'369'16,"4"2"-74"-16,-2 0-49 0,1 2-42 0,-3-2-11 0,2 1 0 0,-2-1 6 16,0 3 6-16,0-1 7 0,1 0 5 0,-3 1 2 0,2 1-2 15,-3 0-5-15,3 1-11 0,-3 0-12 0,0 0-13 0,0 0-17 16,0 0-17-16,0 0-19 0,0 0-21 0,2 0-20 0,-2 1-18 0,1 0-15 15,1 2-13-15,-1 2-13 0,1-3-9 0,1 5-8 0,2 0-8 16,-2 1-3-16,4 4-3 0,0 0-1 0,1 3 0 0,4 1 2 0,0 6 3 16,1 0 1-16,2 2 5 0,1 5 1 0,3 4 4 0,2 2 4 15,1 2 4-15,3 3 4 0,0 5 4 0,4 2 4 0,1 2 4 16,2 5 1-16,-1 0 2 0,4 5-6 0,0-1-6 0,1 2-8 0,2 0-5 16,0 0-12-16,0 2-17 0,0-4-20 0,1 2-19 0,-2-1-21 15,-2-2-23-15,1-1-18 0,-3-1-18 0,1 0-18 0,-3-3-22 16,-1 1-17-16,-1-2-15 0,-3 0-30 0,0-3-35 0,-3 0-69 0,-1-3-89 15,-2 0-53-15,-2-1-38 0,-2-3-9 0</inkml:trace>
  <inkml:trace contextRef="#ctx0" brushRef="#br0" timeOffset="49264.5127">22616 8066 226 0,'-9'-8'533'0,"-3"1"7"0,2-1-48 0,2 0-74 0,-4 2-95 15,2-1-107-15,2 0-59 0,-4 2-34 0,4 1-21 0,-2-3-12 0,0 2-7 16,2 2-6-16,-4 1-4 0,2-1-5 0,-2 0-7 0,3 3-7 0,-4 0-8 15,2 0-7-15,-2 3-6 0,-1 0-5 0,1 1-3 0,-4 2-3 16,1 2-1-16,-3 0 2 0,1 5-1 0,-2 0 3 0,-2 1 0 16,0 2 2-16,-1 3 0 0,2 4 1 0,-3 0 0 0,2 1 0 0,1 4-1 15,1 0 0-15,0 3-3 0,2 0-2 0,1 4-1 0,2-1-3 16,1 1-3-16,5 2-1 0,2 0-3 0,0 1-2 0,5-1-2 16,4 0-4-16,5-2-4 0,1 0-4 0,5-2-7 0,4 1-6 0,5-3-6 15,3-4-9-15,1 0-6 0,6-6-6 0,0-1-8 0,3-1-6 16,4-6-6-16,-1-4-7 0,-2-3-6 0,5-4-4 0,-1-4 2 15,-2-2 5-15,0-4 6 0,1-3 10 0,-3-4 9 0,-1-2 12 0,0-3 11 16,-3-3 11-16,-4-4 11 0,-1 0 9 0,-4-4 10 0,-2-3 8 0,-5 0 8 16,-5-4 10-16,0-1 5 0,-5-3 2 0,-2 2-1 0,-6-3-3 15,-5 0-3-15,-1 2-4 0,-4-1-4 0,-4 3-7 0,-4 2-7 0,-6 2-7 16,0 0-12-16,-8 6-13 0,0 0-18 0,-5 2-23 0,-3 5-33 16,-2 1-37-16,-7 3-72 0,0 4-88 0,-2 2-96 0,-3 3-102 15,-2 3-54-15,-4 2-33 0,1 2-15 0</inkml:trace>
  <inkml:trace contextRef="#ctx0" brushRef="#br0" timeOffset="50664.4492">19759 8278 177 0,'3'-7'536'15,"-3"2"5"-15,0-1 5 0,0 3-101 0,0-1-151 0,-3 1-90 0,2 1-56 16,-3 1-33-16,0 1-23 0,-2 1-13 0,-1 1-10 0,1 2-7 15,-4 0-8-15,-4 4-8 0,1 2-7 0,-4 3-8 0,-4 1-6 16,-1 5-5-16,-5 3-2 0,-3 0-2 0,-3 7-3 0,-2 2-1 16,-5 3-5-16,-3 5-3 0,-4 5-6 0,-4 2 3 0,-3 5 7 0,-4 4 3 15,-3 3 3-15,-3 3 3 0,-3 6 1 0,-4 1 3 0,2 2-1 0,-3 2 0 16,-3 3 1-16,2-1 1 0,-3 2 0 0,2-1 0 0,-2 2-2 16,2-2-13-16,1-2-21 0,3-1-13 0,6-4-10 0,3-2-14 0,5-3-14 15,5-2-18-15,4-4-18 0,2 0-22 0,3-4-23 0,5-1-34 16,4-1-41-16,5-4-82 0,2-4-107 0,3-1-62 0,5-3-44 15,1-4-19-15,4-4-11 0</inkml:trace>
  <inkml:trace contextRef="#ctx0" brushRef="#br0" timeOffset="51064.4549">17706 10315 472 0,'-5'-9'585'0,"-1"2"3"0,-1-1 5 16,3 2-94-16,-4 1-145 0,3 0-108 0,0 0-88 0,1 3-55 0,-3-1-35 16,1 3-21-16,1 0-11 0,1 0-4 0,-3 5-2 0,1 2-1 15,-2 1-1-15,0 3-3 0,0 2-3 0,-1 4-4 0,-2 4-2 16,1 1 1-16,0 3 1 0,-2 6 1 0,1 0 2 0,0 2 1 0,2 2 2 16,-1 2-1-16,2 1 0 0,-3-1-2 0,5 1-2 0,1-1-2 15,0 1-2-15,3-2-3 0,2 0-2 0,0-2-3 0,2-1-1 16,3-2-2-16,1 0 0 0,2-4-2 0,3-3-1 0,2 3-2 15,1-7-2-15,2-1-1 0,1-1 3 0,4-3-1 0,1-3-3 0,3-3-1 16,0-2-5-16,2-4-1 0,2-3-5 0,1-3-4 0,1-4-5 0,3-2-2 16,-3-5-3-16,2-4 0 0,2-3-1 0,0-3-1 0,-2-3-3 15,1-4-1-15,-1-6-2 0,-1-1 0 0,-2-3-2 0,-4-2 3 16,0-4 4-16,-4 1 9 0,-6-2 8 0,-1-3 5 0,-4 3 3 0,-4 0 3 16,-3 1 0-16,-5 1 3 0,-5 0 3 0,-2 5 2 0,-5 0 1 15,-3 4 3-15,-2 2 3 0,-5 3-1 0,-1 1-1 0,-3 3-10 0,-1 4-8 16,0 1-15-16,-1 2-18 0,-1 5-20 0,3 1-21 0,0 3-35 15,0 1-35-15,2 3-62 0,1 4-72 0,2 0-89 0,5 1-98 0,0 1-53 16,2 2-32-16,1 2-13 0</inkml:trace>
  <inkml:trace contextRef="#ctx0" brushRef="#br0" timeOffset="51481.7077">19535 8405 272 0,'-5'-12'488'0,"2"1"9"0,1 0-86 0,2 4-135 0,-1 1-78 16,-1-1-51-16,2 3-26 0,0 0-16 0,0-1-7 0,0 2-2 0,2 0-6 16,-1 2-6-16,-1 0-9 0,2-1-8 0,-2 2-11 0,3 0-12 0,-1 0-8 15,2 2-7-15,-1-1-3 0,2 1-1 0,-2 3-2 0,2 0 1 16,2 1 2-16,0 0 3 0,1 3 5 0,2 1 3 0,0 2 3 16,0 4 3-16,2 1 2 0,1 0 1 0,-1 7-1 0,1 1-1 15,1 1-4-15,2 8-8 0,-2-1-5 0,0 4-5 0,3 6-1 0,-2 2 3 16,0 3 1-16,1 4 2 0,1 3 2 0,1 6 0 0,-2 1-1 15,1 1 0-15,1 4-2 0,0 3-5 0,0-1-6 0,1 2-12 0,1-1-9 16,-1 1-10-16,2-2-19 0,1 0-24 0,-3-4-18 0,3 1-17 0,0-6-17 16,0 0-19-16,-3-1-23 0,3-4-24 0,-3-4-23 0,0-1-23 15,0-3-37-15,-3-2-45 0,1-3-63 0,0-5-72 0,-4-1-39 16,2-3-21-16</inkml:trace>
  <inkml:trace contextRef="#ctx0" brushRef="#br0" timeOffset="51947.214">20480 10369 357 0,'-8'-9'503'0,"2"2"-37"0,-1-1-58 0,3 1-75 0,-3 0-84 0,0 0-60 16,2 2-45-16,-2 0-26 0,1-1-16 0,0-1-7 0,-2 3-4 16,3 0-3-16,-3-1-3 0,2 2-5 0,-3-1-8 0,1 1-8 15,0 2-9-15,-5-1-8 0,4 2-11 0,-3 0-7 0,-2 3-6 0,2 0-2 16,-4 1-2-16,1-1 1 0,-2 5 3 0,0-1 2 0,-4 2 5 0,1 3 2 16,1 2 5-16,-2 1 3 0,-1 3 0 0,3 0 3 0,-3 4 0 15,2 2-2-15,-1 3 1 0,0 1-3 0,3 4-1 0,1 1-5 16,0 0-5-16,3 3-3 0,1 0-5 0,2 2-3 0,3-1-3 0,2 1-4 15,1-1-4-15,2-1-3 0,5 0-4 0,1-1-1 0,3-2-3 16,4-2-2-16,-1-1-3 0,4-3-2 0,1-1-3 0,3-1-2 0,3-4-4 16,2-1-2-16,-1-6 1 0,5 0-3 0,-2-1-1 0,4-6-1 15,1 0-2-15,-1-7-2 0,4 0-3 0,-1-5 1 0,1-2 2 0,1-2 4 16,2-7 4-16,-4 2 5 0,2-4 6 0,-1-2 3 0,0-5 1 16,-4 0 2-16,2-3 3 0,-3-3 5 0,-5-1 4 0,2-4 4 0,-5 2 3 15,-3-7 2-15,-2 2 2 0,-5-2-1 0,0 0-2 0,-6-1-2 16,-1 1-5-16,-6 1-4 0,-1 1-7 0,-3 2-9 0,-3 1-15 15,-5 3-21-15,-2 0-22 0,-2 2-30 0,-5 6-33 0,-2-1-58 0,-3 2-70 16,-1 4-98-16,-3 2-112 0,-2 3-63 0,-2 1-39 0,-3 5-18 16</inkml:trace>
  <inkml:trace contextRef="#ctx0" brushRef="#br0" timeOffset="54530.823">17850 10928 379 0,'-15'8'526'16,"-2"3"4"-16,-2 2-51 0,0-2-78 0,-3 4-101 0,-1 0-109 0,-6 6-59 15,2 1-33-15,-3 1-15 0,0 3-3 0,-3 2 2 0,-2 2 2 0,-1 4 4 16,-4 0 3-16,-1 7-1 0,-2-3-2 0,-4 10-7 0,-1-1-7 16,-4 5-9-16,-3 1-8 0,-3 9-7 0,-1-4-8 0,-1 3-11 15,0 2-9-15,-1 0-10 0,-1 1-7 0,0 0-9 0,2-1-9 0,0-1-8 16,0 0-11-16,6-2-13 0,0-3-14 0,-1-1-16 0,6-4-17 0,3-1-18 16,-1 1-19-16,4-4-24 0,3 1-25 0,3-5-44 0,4-2-55 15,1-2-77-15,5-5-89 0,3 0-56 0,2-5-36 0,3-3-12 16</inkml:trace>
  <inkml:trace contextRef="#ctx0" brushRef="#br0" timeOffset="55014.5086">15970 12936 427 0,'0'-6'456'0,"0"-2"-55"0,0 1-79 16,0 0-88-16,2-1-89 0,-2-1-51 0,2-1-33 0,-1 2-13 15,-1 0-9-15,2-2-1 0,0 1 2 0,-1 0 4 0,-1 0 7 0,3 2 10 16,-2-3 11-16,-1 3 10 0,0 1 10 0,0-2 5 0,-1 2 1 16,-2 2 2-16,2-1 1 0,-3 1 1 0,1 1-2 0,0 0-2 15,-2 1-4-15,-1 1-2 0,-2-1-4 0,-2 2-8 0,2 2-9 0,-1-1-9 16,-4 3-9-16,2 1-7 0,-4 3-5 0,0 2 0 0,0 1-1 15,-2 2 0-15,0 3 0 0,-2 2 1 0,2 4 0 0,-2 1 0 16,1 4 1-16,1-2-3 0,0 5-1 0,1 0-2 0,2 1-3 0,-2 3-5 16,6-3-4-16,0 6-5 0,2-2-6 0,3-3-3 0,2 3-4 15,1-2-4-15,5-1-2 0,0-3-3 0,5 2-4 0,3-5-2 0,2 1-1 16,4-2-2-16,-1-3-4 0,6-3-3 0,2 0-5 0,1-4-5 0,1-3-6 16,2-2-3-16,2-4-4 0,0-1-2 0,4-5-4 0,-3-3-2 15,2-4-1-15,0 0-3 0,0-5-2 0,1-2 1 0,-3-5 1 0,1-4 4 16,-1 2 5-16,1-6 6 0,-3-1 8 0,-1-2 5 0,-3-4 4 15,-2 1 2-15,-3-5 5 0,0 3 2 0,-5-6 3 0,-3 0 1 0,-1 1 0 16,-6-3 2-16,-1 3 3 0,-4-2 2 0,-4 0-1 0,-1 4 1 16,-6-3 1-16,-1 3 0 0,-3 4 0 0,-5 0-1 0,1 3 0 0,-3 3 2 15,-2 0 2-15,-3 6 1 0,-1 2 1 0,-2 3-1 0,-2 1-6 16,2 5-10-16,0 2-14 0,-1 1-19 0,1 5-22 0,0 2-25 0,1 2-29 16,4 2-45-16,2 2-58 0,1 0-89 0,4 3-107 0,3 2-64 15,1 2-45-15,5-3-21 0,2 4-10 0</inkml:trace>
  <inkml:trace contextRef="#ctx0" brushRef="#br0" timeOffset="55415.0676">17628 10919 29 0,'-4'-10'597'16,"-1"3"-12"-16,0-1-8 0,2 1-4 0,0 0-114 0,1 4-167 16,-1-2-105-16,3 1-74 0,-1 4-47 0,1-3-31 0,0 3-16 15,0 0-8-15,0 0 2 0,1 3 4 0,2 2 4 0,2 2 6 0,-2-2 2 16,4 4 5-16,0 3 2 0,3 1 2 0,0 3 4 0,2 2 2 15,1 3 4-15,2 1 5 0,2 4 3 0,0 0 3 0,0 2 0 0,4 6 0 16,1-2-1-16,-1 4 2 0,2 3 0 0,-1 1-2 0,3 1-1 16,1 5-1-16,-2 3-2 0,3-2-3 0,-2 4-1 0,2 1-3 15,-1 3-3-15,1 0-5 0,0 2-7 0,-3-2-10 0,5 3-8 0,-4-1-12 16,2 0-14-16,-1-1-14 0,1-1-10 0,0 2-8 0,-2 0-10 0,1-3-12 16,-1 0-14-16,0-1-15 0,1 2-15 0,-3-3-16 0,2 1-15 15,-4-1-13-15,3-4-13 0,-2 2-13 0,-1-3-12 0,-1-1-12 0,0 1-28 16,-2-2-36-16,3-7-54 0,-3 2-61 0,-2-5-54 0,2-2-48 15,-4-2-22-15,2-5-9 0</inkml:trace>
  <inkml:trace contextRef="#ctx0" brushRef="#br0" timeOffset="55830.3893">18937 12918 334 0,'-8'-10'544'0,"1"-2"9"15,-1 2-48-15,0 0-73 0,0 0-90 0,-2 0-97 0,1 2-57 0,-1 0-37 16,1 1-24-16,1-1-17 0,-2 1-12 0,1 0-8 0,0 1-9 16,1 2-8-16,-2 1-9 0,-1 0-9 0,1 3-8 0,-2 0-9 15,-1 0-8-15,2 3-8 0,-5 0-2 0,4 5-4 0,-6 1 1 0,2 3 2 16,-1 0 3-16,-2 2 1 0,2 4 6 0,-2 1 5 0,0 3 6 16,0 2 5-16,-1 1 4 0,2 4 5 0,-1 1 4 0,0 2 0 0,3 0 0 15,-1 2-2-15,3 1-2 0,-2 5-2 0,3-3-3 0,2 3-1 16,0-1 0-16,3 4-2 0,0-2-3 0,3 1-3 0,1 0-4 0,2 1-6 15,4 0-5-15,2-3-7 0,4 0-7 0,0-2-8 0,2-1-10 16,2-2-8-16,4-2-12 0,3-2-13 0,2-3-15 0,-2-3-16 16,4-3-16-16,1-3-16 0,4-4-17 0,-1-3-13 0,2-2-15 0,-2-6-9 15,3-1-4-15,0-6-1 0,4-2 4 0,-4-6 9 0,2-4 8 16,1-3 12-16,-1-3 11 0,-2-5 13 0,2-2 16 0,-4-2 19 0,-3-3 20 16,-1-2 18-16,-2-3 19 0,-1 1 18 0,-7-5 13 0,-1 2 10 15,-5-3 7-15,-5-1 5 0,-3 1 4 0,-3 1 6 0,-4-2 4 0,-5 0 2 16,-3 3 1-16,-3-1-3 0,-4 2-3 0,-3 2-2 0,-3 4-10 15,-4-1-10-15,-2 4-20 0,-6 2-24 0,-1 5-43 0,0 2-50 0,-5 3-118 16,-2 3-151-16,-5 4-88 0,-4 2-59 0,-3 7-32 0,-5 0-24 16,-4 3-15-16</inkml:trace>
  <inkml:trace contextRef="#ctx0" brushRef="#br0" timeOffset="60097.2282">25736 5325 571 0,'-2'-2'599'0,"0"-1"4"0,2 1-31 0,-1 1-46 0,1 1-121 15,0 0-159-15,0 0-90 0,0 0-56 0,0 0-32 0,0 0-21 0,0 0-12 16,0 0-8-16,0 0-9 0,0 0-8 0,0 0-9 0,0 1-7 16,0 1-6-16,0 1-3 0,0 0-2 0,0 2 0 0,0-2 0 15,0 3 2-15,0-2 4 0,0 2 3 0,0 0 4 0,0 1 4 0,-2 1 2 16,1-1 2-16,1 5 3 0,-3-2 0 0,1 0 2 0,2 1 2 15,-1 2 2-15,-1 1 0 0,0 1 3 0,-1 0 1 0,2 0 0 0,-3 1-1 16,1 3 1-16,0-4 1 0,0 3 1 0,-1 2 1 0,0-1-1 16,3 1 2-16,-3 0 0 0,3 1 0 0,-1-2-1 0,1 1-1 0,-3-1 0 15,4 0-1-15,-1-2-1 0,1 1-2 0,0-1-3 0,0-3-3 16,0 0-3-16,0-2-4 0,1-1-4 0,-1-1-3 0,2-1-3 16,0-3-2-16,-2 0-1 0,1-2-1 0,-1 1-4 0,2-3-3 0,-1-1-5 15,1-1-4-15,0-1-2 0,-1-3-2 0,3 1-1 0,-2-2 2 16,0-1 1-16,-1-2 0 0,1-1 2 0,0-1 0 0,-2 0-1 15,1-2 0-15,-1-1-1 0,2 0 3 0,-2 1 4 0,0-1 5 0,0 1 4 16,0 0 5-16,0-1 5 0,0 3 5 0,-2-1 2 0,2 1 3 0,0 1 3 16,0 1 4-16,0 3 5 0,0-4 3 0,0 4 1 0,0 0 2 15,0 2 0-15,0-1 0 0,0 1-1 0,0 1-1 0,0 1-3 16,0-2-2-16,0 3-3 0,0 0-3 0,0 0-2 0,0 0-4 0,0 0-2 16,0 0-3-16,0 0-1 0,0 0-2 0,0 0 0 0,0 0-2 15,0 0 1-15,2 0-2 0,-1 0 2 0,3 0-1 0,-3 0 1 0,1 0 0 16,1 0 2-16,0 0 1 0,3 0 1 0,1 0 1 0,-1 0-4 15,2 0-4-15,3 0-8 0,-2-2-8 0,4 0-13 0,1 2-11 0,1-1-14 16,0 0-16-16,3 1-17 0,1-2-20 0,-1 2-21 0,2-1-22 16,0-1-26-16,4 2-25 0,-3-1-25 0,1-1-23 0,0 2-29 15,0-1-30-15,-1-1-44 0,-1-1-51 0,-1 1-26 0,0 0-10 16</inkml:trace>
  <inkml:trace contextRef="#ctx0" brushRef="#br0" timeOffset="60463.8693">26183 5448 16 0,'-6'-10'448'0,"3"3"-44"0,-1-3-66 16,3 2-67-16,-1 1-68 0,1-1-37 0,-1 0-26 0,0 1-11 0,2 2-9 16,0-2-2-16,0 2 0 0,0-2-4 0,0 2-6 0,0 1-4 15,0 0-1-15,0 1-2 0,0 0-1 0,0-1-1 0,0 2-2 16,0 0-1-16,0 1-2 0,0 1-2 0,0 0-2 0,0 0-5 0,0 0-8 16,0 0-7-16,0 0-7 0,0 0-8 0,0 0-9 0,0 0-6 15,0 0-9-15,0 0-6 0,0 0-6 0,0 0-5 0,0 0-8 0,0 0-2 16,0 1-5-16,0 1-3 0,0 0-1 0,0 0 0 0,0 1 1 15,0 0-1-15,0 2 2 0,0-3 2 0,0 3 2 0,0 0 2 16,0 0 3-16,0 4 2 0,0-2 1 0,0 1 1 0,0 0 1 0,0 3 1 16,0-1 2-16,2 0 0 0,0 2 1 0,-2 0 0 0,1 1-1 15,-1 0 1-15,2 2 0 0,-1 0-2 0,-1 1 2 0,2-1-1 0,0 2 1 16,-1 1 0-16,1 0 0 0,0 1 1 0,-1 0-1 0,2 0-1 16,-3 1 1-16,1 0 0 0,-1 0-2 0,2 1-1 0,0-2 2 15,-2 1-2-15,1 0 0 0,-1-1-1 0,0 0 0 0,0-2 0 0,0-1-1 16,0 1 2-16,0 0-1 0,0-4 0 0,0 1 2 0,0-1-4 15,0-2-6-15,0-1-13 0,0 0-16 0,0-1-30 0,-1-2-38 16,1-1-58-16,0-3-68 0,0-3-123 0,0 0-148 0,0 0-79 0,0 0-47 16,0 0-25-16,-2-3-17 0,0-2-8 0</inkml:trace>
  <inkml:trace contextRef="#ctx0" brushRef="#br0" timeOffset="61347.2308">25886 6916 37 0,'1'-6'510'16,"-1"2"12"-16,4-1-48 0,-3-1-80 0,1 1-81 0,-1 2-85 15,3-2-45-15,-3 1-27 0,2-3-15 0,1 2-6 0,-3 2 0 16,4-1 5-16,-2 1 3 0,0-1 4 0,-1 1 0 0,-1-2 1 0,2 2 0 15,-1 0 3-15,0 0 2 0,-2 0 0 0,1 2 0 0,-1-1 1 16,0-1-3-16,0 3-5 0,0 0-9 0,0 0-9 0,0 0-14 0,0 0-12 16,0 0-16-16,0 0-14 0,0 0-18 0,0 0-19 0,0 2-15 15,0-1-13-15,-1 2-9 0,1 1-9 0,0 1-5 0,0 1-4 16,0 1-2-16,-2 2 1 0,0 2-1 0,2 0 3 0,-1 2 2 0,-1 4 4 16,2-1 5-16,-1 2 7 0,1 0 5 0,-2 5 4 0,0-2 1 15,1 3 1-15,-1 0-1 0,1 0-2 0,-1 0-8 0,-1 3-8 0,2-2-10 16,1 1-13-16,-4-1-10 0,4-1-13 0,-1-1-13 0,-1-1-13 15,2-1-12-15,-1-1-15 0,1 0-16 0,-2-3-19 0,0 0-20 0,2-5-20 16,-1 2-20-16,-1-1-21 0,2-3-21 0,-1 0-25 0,1-2-48 16,-4-2-62-16,4-1-65 0,-1-3-73 0,1-2-40 0,0 0-24 15,0-2-4-15</inkml:trace>
  <inkml:trace contextRef="#ctx0" brushRef="#br0" timeOffset="61538.5453">25877 6915 546 0,'-4'-11'608'0,"3"2"12"0,-1-1 11 0,1 3-88 0,-1-1-138 0,0 1-93 16,2 2-71-16,0-1-47 0,0 1-31 0,0 1-22 0,0-1-15 15,2 2-16-15,0-1-14 0,-2-1-19 0,1 2-17 0,2 0-18 0,-1 0-19 16,2 1-17-16,-1 0-18 0,2-1-18 0,0 0-16 0,2 1-16 16,-3 0-15-16,6 2-17 0,-2-4-13 0,0 4-16 0,1-1-18 15,0 1-21-15,1 0-22 0,0 1-25 0,2 0-25 0,-2 2-23 0,-2 1-24 16,1 2-30-16,-1 1-33 0,-2 1-53 0,-1 2-65 0,1 1-36 15,-4 1-24-15</inkml:trace>
  <inkml:trace contextRef="#ctx0" brushRef="#br0" timeOffset="61799.1158">25725 7485 128 0,'-3'10'527'0,"-1"-1"16"0,1-1-55 15,2-2-86-15,-3 0-75 0,4-1-66 0,-1-1-39 0,-1 2-29 16,2-4-15-16,0 3-12 0,2-2-7 0,-1 1-7 0,3-1-8 15,-3-2-8-15,2 2-7 0,1 0-5 0,-1-1-6 0,3-2-5 16,-1 5-6-16,3-5-4 0,0 2-4 0,2-1-3 0,0 2-6 0,1-1-5 16,3-1-6-16,2-1-7 0,1 2-7 0,4-2-7 0,-2 0-9 15,3 0-8-15,0 0-9 0,1-2-7 0,0 2-8 0,2-1-10 0,-1-1-11 16,1 1-10-16,-4-1-12 0,4-1-11 0,-3 3-12 0,0-3-9 16,-1 1-12-16,0 2-11 0,-3 0-11 0,-2-2-12 0,0 2-14 15,-5-2-15-15,1 1-21 0,-2 1-26 0,-3 0-31 0,-2 0-35 0,-1 1-78 16,-4-1-101-16,0 0-82 0,0 0-71 0,-4 2-33 0,-1 0-13 15,-2 0-1-15</inkml:trace>
  <inkml:trace contextRef="#ctx0" brushRef="#br0" timeOffset="62813.4642">25998 8278 328 0,'-1'-3'545'0,"-2"-1"6"0,-1 1 5 0,1 0-91 0,1 0-136 0,-1-1-96 15,2 2-74-15,1-1-38 0,-2 0-21 0,0 1-11 0,2 1-5 0,0-1-2 16,0 0-2-16,0-1-7 0,0 3-6 0,0 0-8 0,0 0-6 16,0 0-4-16,0 0-4 0,0-2-2 0,0 2 1 0,0 0 0 15,0 0 0-15,0 0 1 0,0 0 1 0,0 0 0 0,0 0-1 16,0 0-1-16,0 0-1 0,0 0-3 0,0 0 0 0,0 0-3 0,0 0-2 15,0 0-4-15,0 0-3 0,0 0-3 0,0 0-5 0,0 0-2 16,0 0-3-16,0 0-4 0,0 0-3 0,0 0-2 0,0 0-3 0,0 0-3 16,0 0-3-16,0 0-2 0,0 0 0 0,0 0-4 0,0 0-3 15,0 0-1-15,0 0-3 0,0 0-2 0,0 2-2 0,0-2-3 16,0 0 0-16,2 5-1 0,-2-5 1 0,2 3 0 0,-2 1 2 0,0-2 0 16,1 4 2-16,-1 0 2 0,0 0 4 0,2 2 2 0,-2 1 2 0,0 1 3 15,0 2 4-15,0 2 2 0,0-1 2 0,-2 2 1 0,2 1 1 16,-1 1 0-16,-3 2 0 0,1 0-1 0,2 1-1 0,-4 1 1 15,1 2-2-15,0 0-2 0,-1 1-2 0,2-1 0 0,-2 2-2 0,1-2 1 16,-1 3-2-16,-1 0 0 0,3-3-2 0,-2 2-1 0,2-1-1 16,-2-1-1-16,2-1 0 0,-3 0 0 0,2-1 1 0,1-1 1 0,2-1 2 15,-3-2 0-15,3-1 3 0,-1 0-1 0,2-3 3 0,-1 0 1 16,1-1 3-16,0-3 3 0,0-1 0 0,0 0 4 0,0 1 3 16,0-6 2-16,1 4 3 0,-1-5 2 0,2 3 1 0,-1-2 3 0,-1-1 2 15,2 1 2-15,0-3 1 0,-2 0 1 0,0 2 0 0,1-2 1 16,1 0-2-16,-1 0 0 0,3 0-2 0,0-2-3 0,1 2-1 0,0-1-3 15,-1-1-3-15,4 0-4 0,2 1-4 0,-2-2-5 0,1 2-6 16,2-2-5-16,0 1-7 0,1-1-5 0,1-1-6 0,-1 4-4 16,3-3-6-16,-2 3-4 0,0-4-3 0,3 3-5 0,-2 1-1 0,2-2-3 15,1 0-3-15,-3 2 1 0,2 0 0 0,0 0 2 0,-1 0 3 0,1 0 1 16,0 0 6-16,-1 0 2 0,0 0 3 0,0 0 3 0,-2 0 5 16,0 0 3-16,0 0 4 0,0 0 3 0,-2 0 4 0,1 0 3 15,-2 0 2-15,-4 0 3 0,2 0 2 0,0 0 3 0,-3-1 1 16,1 1 1-16,-3 0 1 0,0 0-4 0,1 0-7 0,-3 0-16 0,1 0-18 15,-2 0-29-15,0 0-35 0,0 0-42 0,0 0-45 0,0 0-91 16,0 0-116-16,0 0-80 0,0 0-61 0,0 0-33 0,0 0-17 0</inkml:trace>
  <inkml:trace contextRef="#ctx0" brushRef="#br0" timeOffset="63947.0431">25740 9793 450 0,'0'-4'585'0,"-1"-1"5"0,-1-1 2 16,2 2-86-16,0-1-127 0,0 2-83 0,0-1-61 0,0 0-37 16,0 1-27-16,0 0-18 0,0-1-14 0,0 3-14 0,0-3-13 0,0 4-15 15,0 0-17-15,0 0-18 0,0 0-20 0,0 0-16 0,0 0-18 16,0 0-14-16,0 0-12 0,0 0-9 0,0 4-5 0,-1 1-4 0,1-1-1 15,-2 3-2-15,0 1 2 0,2-1 1 0,-1 4 1 0,1 1 3 16,-2 2 4-16,1 2 4 0,1 0 6 0,-3 1 5 0,1 2 2 0,2 1 4 16,0-1 0-16,0 0 1 0,0 3 3 0,0 0 1 0,0-2-1 15,0-1 1-15,2 2-1 0,1 0-3 0,-2-1-4 0,1 0-4 16,-1-3-5-16,3 1-4 0,-3-3-7 0,2 2-3 0,-1-5-6 0,0 1-4 16,-1-1-7-16,2-3-4 0,-1-2-3 0,0-2-9 0,-1 1-10 15,4-4-8-15,-4-1-6 0,2-1-2 0,-1-1 0 0,0-4 2 16,-1 1 2-16,1-5 4 0,-1 1 3 0,-1-2 5 0,0-3 5 0,0-1 4 15,0-1 3-15,-1-2 11 0,-1 1 14 0,1-2 16 0,-3-1 18 16,3 2 15-16,-2-1 14 0,-2-2 15 0,2 2 16 0,1 1 13 0,-1 1 11 16,2-1 11-16,-1 5 8 0,0-3 8 0,-1 2 9 0,3 3 4 15,-1-1 5-15,1 2-2 0,-2 1-2 0,2 1-7 0,0 0-7 16,0 4-11-16,0-1-14 0,0 0-13 0,2 1-14 0,-2 2-12 0,1-1-12 16,2 2-11-16,1 0-9 0,-1 0-6 0,2 3-9 0,2-1-4 15,0 0-4-15,1 3-3 0,1 0-1 0,4 2 0 0,0 0 2 0,0 3 0 16,2 0 4-16,4 1 1 0,-5-1 3 0,7 3-1 0,-4-1-1 15,4 2-6-15,-1 1-5 0,-1-1-7 0,3 1-7 0,0-3-10 16,0 5-12-16,-2-3-11 0,0 0-12 0,-1 1-13 0,-2-2-15 0,2 1-12 16,-3 0-14-16,1-3-11 0,-4 1-10 0,0-3-7 0,-2 0-5 0,0-1-6 15,0-1-9-15,-1-2-9 0,-2 0-11 0,1-5-7 0,-3 2-8 16,1-4 3-16,-3-1 8 0,1 1 11 0,-1-5 9 0,1 0 19 16,-1-2 20-16,-3-1 18 0,1-1 15 0,-1-2 18 0,-1-3 19 0,0 2 26 15,-1-1 29-15,-1-2 32 0,1 1 33 0,-3-4 26 0,1 2 25 16,-1 0 20-16,1 1 19 0,-1-3 11 0,3 3 8 0,-2 0 9 0,-1 1 10 15,1-1 9-15,0 5 10 0,0-3 7 0,-1 2 6 0,0 3 0 16,1 0-1-16,1 2-5 0,1-2-9 0,-2 5-11 0,1-2-10 0,0 3-12 16,2-1-11-16,-1 2-12 0,1 1-13 0,-2 0-13 0,2-1-13 15,0 3-15-15,0 0-14 0,0 0-14 0,0 0-14 0,0 0-7 0,0 3-8 16,-2-1-4-16,2 2-3 0,-1 1-3 0,-1 0-2 0,2 3-2 16,-1 1-1-16,1 2-1 0,-2 1-1 0,0 0 3 0,1 2 1 15,-2 2 1-15,2 1 0 0,1 0-1 0,-2 1-2 0,0 1-1 0,2 0-1 16,-1 0 0-16,1-1-2 0,-2 3-4 0,2-1-7 0,0 1-13 15,0-4-16-15,0 3-25 0,0 0-30 0,2-1-39 0,-2 0-42 0,1 0-78 16,1-1-96-16,0-3-95 0,2 0-94 0,-1-2-53 0,0-1-26 16,0-3-12-16</inkml:trace>
  <inkml:trace contextRef="#ctx0" brushRef="#br0" timeOffset="64925.599">26725 5638 307 0,'-3'-3'604'0,"2"0"10"0,-1 0 8 0,0 2-77 0,2-1-121 0,0-1-106 15,0 2-97-15,0-1-60 0,2-1-40 0,0 1-24 0,-1 0-17 16,2-1-13-16,3 0-12 0,1 1-13 0,-2 0-14 0,3-1-11 0,1 1-13 16,-1-1-10-16,1 1-11 0,4 0-10 0,-4-1-10 0,4 3-12 15,1-2-8-15,-3 0-14 0,3 2-13 0,-1 0-20 0,0 0-17 16,-1 0-24-16,1 0-26 0,0 2-26 0,-4 0-27 0,3-2-33 15,-3 3-34-15,-1-1-69 0,-2 1-86 0,-1 1-50 0,-2-1-31 0,-3 1-9 16</inkml:trace>
  <inkml:trace contextRef="#ctx0" brushRef="#br0" timeOffset="65132.564">26717 5799 213 0,'-1'2'570'0,"-1"1"7"0,1-1 4 0,1 1-80 15,-2-1-123-15,0-2-81 0,2 0-60 0,0 0-35 0,0 0-25 0,0 0-13 16,0 0-11-16,0 0-12 0,0 0-10 0,0 0-13 0,0 0-11 16,0 0-14-16,2 2-12 0,0-2-11 0,1 0-12 0,-2 0-10 0,4 0-11 15,0 0-15-15,3 0-15 0,0-2-22 0,0 2-19 0,2-2-26 16,3 2-24-16,3-1-35 0,-2 1-34 0,7 0-46 0,-4 0-52 16,5 0-101-16,3 0-124 0,1 0-79 0,-4 0-56 0,5 0-25 0,-2 0-6 15,2 0 3-15</inkml:trace>
  <inkml:trace contextRef="#ctx0" brushRef="#br0" timeOffset="71246.507">28023 5331 214 0,'2'0'203'0,"-2"0"-33"0,0 0-25 0,0 0-18 0,0 0-13 16,1 0-11-16,-1 0-7 0,0 0-8 0,0 0-4 0,2 0-3 0,-1 0-3 15,-1 0-4-15,0 0-3 0,0 0-2 0,0 0-1 0,0 0-3 0,0 0-1 16,0 0-2-16,0 0-1 0,0 0-3 0,0 0-1 0,0 0-4 15,0 0-4-15,0 0-2 0,0 0-4 0,0 0-2 0,0 0-3 16,0 0-3-16,0 0-4 0,0 0-2 0,0 0-3 0,0 0-2 0,0 0-3 16,0 0 0-16,0 0-2 0,0 0-1 0,0 0 0 0,0 0-1 15,0 0 1-15,0 0 0 0,0 0 2 0,0 0 2 0,0 0 2 16,0 0 0-16,0 0 3 0,0 0 2 0,0 0 2 0,0 0 3 16,0 0 3-16,0 0 3 0,0 0 1 0,0 0 3 0,0 0 2 0,0 0 1 15,0 0 2-15,0 0-1 0,0 0 3 0,0 0 1 0,0 0 0 16,0 0 0-16,0 0 0 0,0 0 0 0,0 0-2 0,0 0 1 0,0 0-3 15,0 0 0-15,0 0-2 0,0 0-4 0,0 0-2 0,0 0-3 16,0 0-3-16,0 0-4 0,0 0-2 0,0 0-2 0,0 0-2 16,0 0-4-16,0 0-2 0,0 0-3 0,0 0-3 0,0 0-2 0,0 0-2 15,0 0 0-15,0 0-1 0,0 0-1 0,0 0 1 0,0 0-1 0,0 0-1 16,0 0 0-16,0 0-1 0,0 0 1 0,0 0-1 0,0 0 2 16,0 0 1-16,0 0 1 0,0 0-1 0,0 0 2 0,0 0 2 15,0 0-1-15,0 0 1 0,0 0 1 0,0 0 1 0,0 0 1 0,0 0 2 16,0 0 2-16,0 0 0 0,0 0 1 0,0 0 0 0,0 0 0 15,0 0 1-15,2-2-1 0,0 2-1 0,0-1-1 0,0-1-3 16,0 2 0-16,1-1-2 0,2-1-2 0,-2-1-2 0,2 1-1 0,-1 1-2 16,2-1-1-16,1 0-2 0,-1 1-1 0,1-1-2 0,-2 0-1 15,4 1 1-15,-3-1 0 0,2 1-1 0,-1 1 1 0,2-1 0 16,-3 1 0-16,2-3 0 0,0 3 0 0,1 0 0 0,-1-2-2 0,0 0 1 16,0 2 0-16,1 0-1 0,3 0-2 0,-4 0 1 0,3 0-3 0,-3 0 0 15,0 0 0-15,2 2-1 0,-2 0-1 0,0-2 0 0,0 0 0 16,2 3-1-16,-2-2-1 0,0 2-2 0,1 0-3 0,-1 0-1 15,0-1 0-15,0 0-1 0,-1 3 0 0,1-1 0 0,-3-1-1 0,2 2-1 16,-2 1-1-16,-1 0 1 0,1-1-1 0,-2 2-1 0,-2-2 2 16,1 3 1-16,0-1 1 0,-2 3 1 0,-4 0 1 0,1-1 2 15,-2 2 1-15,1 0 3 0,-2 1 4 0,-1 0 1 0,-1 0 2 0,-2 1 2 16,0-1 2-16,0 1 1 0,-2-3 1 0,1 2 2 0,-2 1 2 16,0-3-1-16,1 1 2 0,-1-1 0 0,2-1 0 0,0 1 0 0,0-3-3 15,0 1 1-15,3-1 0 0,-3-2-1 0,3 0 1 0,0 0 1 16,-1-1 1-16,2-1 1 0,1-1 2 0,-1 0 1 0,3 0 2 0,-2 0 1 15,3-2 5-15,-2 1 0 0,1-1 2 0,0 0 2 0,0 0 2 16,3 0 1-16,-2-1 1 0,1 1 1 0,0-2 3 0,2 0-2 16,-2 2 0-16,2-1 1 0,0 0-2 0,0 1-1 0,0-2-2 15,0-1-2-15,0 2-3 0,0-1-3 0,2 1-3 0,-2-1-4 0,2 2-3 16,0-1-4-16,-2-1-4 0,1 2-4 0,1-2-4 0,-1 1-3 16,3 1-4-16,-3-1-2 0,2 0-2 0,2 1-2 0,-1-2-2 0,0 2 1 15,2-1 0-15,1-1 1 0,1 2 1 0,-2-2 1 0,3 2-1 16,1 0 4-16,0 0 1 0,0 0 0 0,2 2 2 0,-3-2 0 0,4 3 1 15,-2-1 1-15,1 0 0 0,-1 1-1 0,2 0 0 0,0 2-2 16,1-1 0-16,0 0-2 0,-1 3-1 0,2-1-1 0,-2 1-1 16,0 0 1-16,3 1 1 0,-3 1 0 0,1-1 0 0,-2 1 1 0,1 1 0 15,-2-1 0-15,-1 1 1 0,2 2 2 0,-2-2 1 0,-2 0 0 16,-1 0 1-16,0 1 1 0,-3 0 1 0,0 0 0 0,0-1 0 0,-4 0 1 16,0 1 2-16,0-2 2 0,-1 1 1 0,-2-1 1 0,-2 0 6 15,2 0 5-15,-4-1 4 0,0-1 5 0,-1 0 6 0,0 0 4 16,-5-1 5-16,4-1 4 0,-4 0 4 0,0 1 4 0,-1-3 5 0,-2 0 3 15,2 0 3-15,-3-1 3 0,1-1-1 0,-3 1-1 0,3-2-1 0,-3 0-4 16,0-2-2-16,2 1-2 0,-1-3-3 0,2 2-3 0,-1-3-3 16,1 2-9-16,1-3-14 0,0 1-18 0,-1 0-23 0,5-2-31 15,-1 0-35-15,1-1-54 0,4 3-63 0,0-2-125 0,2 0-154 16,2-1-90-16,-2 3-57 0,2-3-30 0,1 2-16 0,0 1-5 0</inkml:trace>
  <inkml:trace contextRef="#ctx0" brushRef="#br0" timeOffset="72646.0162">26695 7096 165 0,'-1'-1'571'0,"-1"-1"16"16,2 0 12-16,0 2-73 0,0 0-120 0,0 0-87 0,0 0-70 15,0 0-42-15,0 0-28 0,0 0-17 0,0 0-12 0,0 0-8 16,0 0-7-16,0 0-11 0,0 0-13 0,0 0-12 0,0 0-14 0,0 0-11 15,2 0-10-15,-1 0-8 0,-1 0-7 0,2 0-8 0,-2 0-5 16,0 0-4-16,3 0-6 0,-2 0-6 0,-1 0-4 0,3 0-4 0,-1 0-3 16,1 0-2-16,1 0-3 0,-1 2 1 0,2 0-1 0,-1-2 0 15,2 1-3-15,2-1-6 0,0 2-5 0,5-1-10 0,-4-1-13 16,4 1-12-16,1 2-15 0,-1-3-18 0,3 0-19 0,0 3-22 0,-1-3-24 16,1 1-27-16,1-1-27 0,-2 1-32 0,2 1-37 0,-2 1-37 15,2-1-42-15,-3-2-69 0,-1 2-86 0,-4 1-46 0,-1 0-25 0,1 2-5 16</inkml:trace>
  <inkml:trace contextRef="#ctx0" brushRef="#br0" timeOffset="72936.8506">26638 7340 302 0,'-4'5'538'0,"1"-5"-7"0,-1 2-19 0,4-1-88 15,-1 2-123-15,1-3-72 0,0 0-48 0,0 2-28 0,1-1-17 0,-1-1-9 16,2 2-5-16,0-1-9 0,-2-1-9 0,1 1-13 0,1 1-13 15,-1-2-13-15,-1 0-11 0,3 0-9 0,-1 0-7 0,-1 0-5 16,-1 0-6-16,3 0-5 0,1 0-4 0,-3 0-2 0,1 0-3 0,-1 0 0 16,3 0-3-16,-1 0 0 0,2 2-1 0,1-2 0 0,-2 1 0 15,3-1 0-15,1 0 0 0,0 0 0 0,3 2 0 0,-3-2 1 0,1 1 1 16,5-1 1-16,-2 0-1 0,0 0 0 0,-1 0 0 0,5 0 0 16,-5 2-1-16,2-2-1 0,1 0-3 0,-1 0 1 0,-1 0-2 15,-1 0-3-15,2 0-1 0,-1 0-5 0,-2 0-7 0,0 0-7 16,0 0-7-16,-1 0-11 0,-1 0-14 0,-1 0-15 0,0 0-18 0,-3 0-22 15,1 0-24-15,-2 0-36 0,1 0-42 0,-1-2-68 0,-3 2-82 0,0 0-82 16,0 0-84-16,0 0-40 0,0 0-21 0,0 0-5 0</inkml:trace>
  <inkml:trace contextRef="#ctx0" brushRef="#br0" timeOffset="75691.863">17708 10669 348 0,'-2'0'395'0,"2"0"-60"0,0 0-75 0,0 0-86 16,0 0-50-16,0 0-27 0,0 2-17 0,0-2-9 0,0 0-1 0,0 0 3 15,0 0 6-15,0 0 6 0,0 1 6 0,0-1 7 0,0 0 3 16,0 0 4-16,0 0 1 0,0 0 2 0,0 2 0 0,0-2 0 0,0 1-3 16,-1 1 0-16,1-2-4 0,0 0-4 0,0 0-6 0,0 0-5 15,0 0-10-15,-2 1-8 0,2-1-11 0,0 0-9 0,0 0-8 16,-2 2-10-16,2-2-6 0,0 0-7 0,0 0-13 0,0 0-14 0,0 0-20 15,0 0-24-15,0 0-28 0,0 0-33 0,2-2-46 0,0 1-56 0,1-2-90 16,0-2-110-16,1 1-74 0,1-1-58 0,2-3-29 0,-3-4-16 16</inkml:trace>
  <inkml:trace contextRef="#ctx0" brushRef="#br0" timeOffset="76308.3103">19841 7882 369 0,'3'-1'559'0,"-1"-1"0"0,1 2 0 0,-1-1-114 16,0-1-169-16,-2 2-98 0,0 0-65 0,0 0-37 0,0 0-27 15,0 0-13-15,0 0-5 0,0 0-5 0,0 0-4 0,0 0-7 16,0 0-13-16,0 0-17 0,0 0-17 0,0 0-19 0,0 0-18 0,0 0-22 15,0 0-25-15,0 0-40 0,0 0-46 0,0 0-91 0,0 0-110 16,0 3-67-16,0 0-47 0,-2 0-22 0</inkml:trace>
  <inkml:trace contextRef="#ctx0" brushRef="#br0" timeOffset="76923.6887">21686 5629 289 0,'-3'-6'509'0,"1"0"-44"0,1 1-68 0,-1 0-100 0,1 1-116 0,1 1-65 15,-2-1-43-15,0 1-29 0,2 1-21 0,0-1-27 0,0 3-25 16,0 0-25-16,0 0-25 0,0 0-24 0,0 3-24 0,4-1-34 15,-3 1-41-15,2 4-74 0,-1-3-96 0,3 2-54 0,-1-2-35 0</inkml:trace>
  <inkml:trace contextRef="#ctx0" brushRef="#br0" timeOffset="78363.4026">28107 6871 488 0,'-4'0'507'0,"3"0"-13"16,-2 0-79-16,-1 0-110 0,2 0-63 0,-1 0-41 0,1 0-24 16,0 0-17-16,2 0-8 0,0 0-5 0,0 0-8 0,0 0-7 15,0 0-9-15,0 0-10 0,0 0-8 0,0 0-8 0,0 0-8 0,0 0-8 16,0 0-6-16,0 0-5 0,0 0-5 0,0 0-5 0,4 0-5 16,-4 0-5-16,1 0-5 0,1 0-4 0,0 0-6 0,2 0-6 0,-1 0-7 15,-2 0-4-15,3-1-5 0,0 1-4 0,1-2-4 0,2 0-1 16,2-1-4-16,-1 1-1 0,2 2-2 0,3-3-1 0,-1-1-2 0,2 2 1 15,-1-1-2-15,2 1 1 0,0 1 1 0,0-2-1 0,0 1-1 16,-3 2-1-16,4-1 1 0,-3-1-2 0,1 2-2 0,-1 0 0 16,1 0-1-16,-5 0-3 0,3 0-1 0,-3 2-2 0,0-1-1 0,-1 1-1 15,1 1-2-15,-4 0-2 0,2 0 0 0,-2-1 2 0,-1 3-1 16,0-1 1-16,-3 3 0 0,-1-3 3 0,0 4 1 0,-1 0 4 0,-3 0 1 16,0 1 4-16,-1 0 3 0,-3 2 0 0,-3 0 4 15,1 1 3-15,-3 1 1 0,1 0 0 0,-1-1 3 0,-2 2-1 0,0-3 2 16,0 1 0-16,0 1-2 0,0-3 1 0,2 2-2 0,-3-3-1 0,3 0-1 15,-1-1 0-15,5 1 1 0,-4-1-1 0,2-4 0 0,2 2 1 16,0-2 0-16,3 1 2 0,-3-1-1 0,2-1 0 0,3 0 2 16,0-1-1-16,1-1 2 0,0 1 1 0,0-1 0 0,2-1 2 0,-1 2 0 15,2-2 1-15,0 0 1 0,0 0 0 0,0 0 0 0,0 0 2 0,0 0-1 16,0 0-1-16,0 0 0 0,2 0-2 0,-2 0-2 0,1 0-1 16,4 0-4-16,-4 0-1 0,1 0-4 0,-1 0-1 0,3 0-3 15,-3 0-1-15,2 0-2 0,2 0-1 0,0 0-2 0,3 0-1 0,0 0-1 16,0 0-2-16,0 0 0 0,1 0-1 0,2 0-1 0,0 1 0 15,2-1-2-15,0 2-2 0,2-1-1 0,0 1-3 0,0 1-2 16,1 0-2-16,1 1-3 0,0-1 0 0,0 1-1 0,1 3 0 0,0-2 1 16,-1 2 0-16,-1 1 1 0,2 0 2 0,-2 1-1 0,1 0 3 15,-3 0 1-15,0 0 1 0,-1 2 2 0,-1 0 1 0,-2-2 3 0,-2 2 0 16,0 0 2-16,0-1 2 0,-4 1 1 0,0-1 4 0,-3 0 3 16,-1 2 5-16,-1-2 8 0,-3 0 6 0,0 1 7 0,-4-1 8 0,-1 0 9 15,-3-1 7-15,0 1 6 0,-3 0 8 0,0-2 7 0,-1-1 5 16,-5 1 5-16,4-1 6 0,-4-1 2 0,-1-1 1 0,1 0 1 15,1-1 1-15,-2-1-1 0,3-1 1 0,-3 1-1 0,1-3 1 16,4 0-2-16,-4 0-1 0,3 0-4 0,1 0-1 0,0-4-3 0,4 1-5 16,-2 0-5-16,4-1-7 0,-2-2-18 0,4 1-20 0,-3 1-28 15,4-4-31-15,1 2-38 0,0-1-42 0,3-1-61 0,0 1-66 0,3-3-121 16,1 2-148-16,0-1-86 0,0 1-59 0,0-1-29 0,1 0-15 0,-1 0 0 16</inkml:trace>
  <inkml:trace contextRef="#ctx0" brushRef="#br0" timeOffset="81315.3245">26959 8606 86 0,'-1'4'617'0,"-4"-4"-1"16,3 1 6-16,1 1 7 0,-3-2-64 0,4 2-102 0,0-2-114 16,0 0-122-16,0 0-69 0,0 0-43 0,0 0-24 0,0 0-12 0,0 0-6 15,0 0-2-15,0 0-5 0,0 0-4 0,0 0-9 0,2 0-12 16,0 0-10-16,-1 0-11 0,1 0-8 0,1 0-5 0,0 0-2 0,0 3-2 16,1-3 0-16,0 0 2 0,4 0-1 0,-2 0 2 0,2 0-2 15,5 0-1-15,-4 0-4 0,3 0-5 0,0 0-6 0,1 0-11 0,1 0-13 16,0 0-15-16,2 0-18 0,-2 0-21 0,-1 0-23 0,4 2-24 15,-4-2-30-15,3 0-29 0,-2 2-36 0,2-2-37 0,-5 1-36 16,3 1-37-16,-4 0-66 0,-1 1-82 0,-1-1-46 0,-3 1-30 16,-4 0-7-16</inkml:trace>
  <inkml:trace contextRef="#ctx0" brushRef="#br0" timeOffset="81534.5071">26841 8868 3 0,'-4'3'501'0,"1"0"9"15,2-1-47-15,-3 0-79 0,4 1-81 0,-1-1-85 0,1-1-49 16,0 1-32-16,1 1-13 0,1-2-5 0,1 0 1 0,0 1 0 0,1-1-2 16,1-1-4-16,2 2-7 0,-1 0-8 0,3-2-9 0,-1 1-8 15,1-1-5-15,0 2-5 0,1 0-4 0,2-2-7 0,0 0-7 16,0 0-7-16,1 0-7 0,0 0-6 0,1 0-7 0,-2 0-6 0,4 0-8 16,-3 0-11-16,1 0-12 0,0 3-13 0,-2-3-18 0,1 0-21 15,-1 0-28-15,-2 2-30 0,0 0-36 0,-2-2-35 0,-1 1-63 16,-2 1-77-16,0 0-89 0,-5 1-97 0,0-3-52 0,-1 2-30 0,-7 1-8 15</inkml:trace>
  <inkml:trace contextRef="#ctx0" brushRef="#br0" timeOffset="82491.6746">16125 13280 228 0,'-8'0'521'16,"0"0"-15"-16,-1 0-17 0,1 0-16 0,2 3-137 0,-1-3-195 0,2 0-106 15,0 4-62-15,1-3-40 0,1 1-27 0,2 0-19 0,-1 1-13 16,2-2-15-16,0 0-18 0,2 2-41 0,1-1-54 0,0 1-65 0,2-2-67 16,2 1-39-16</inkml:trace>
  <inkml:trace contextRef="#ctx0" brushRef="#br0" timeOffset="82943.6885">18725 13123 432 0,'2'0'553'15,"-2"-2"-2"-15,2 2-2 0,-1 0-91 0,-1-3-135 0,0 3-104 16,0 0-86-16,0 0-56 0,2 0-41 0,-1 0-28 0,-1-2-24 0,0 2-18 15,2-2-14-15,-2 2-18 0,0 0-15 0,2 0-22 0,1 0-26 16,-3 0-38-16,3 0-42 0,3-1-76 0,-3-1-88 0,2 2-66 16,-2-3-53-16,2 1-21 0</inkml:trace>
  <inkml:trace contextRef="#ctx0" brushRef="#br0" timeOffset="85280.3415">28390 8296 47 0,'1'-7'539'0,"-1"1"11"0,2 1 9 16,0 1-73-16,-2-1-114 0,1-1-84 0,-1 3-69 0,0-1-44 16,0 0-31-16,0 0-20 0,0 3-15 0,0-1-17 0,0 0-15 0,0 2-18 15,0 0-18-15,0 0-16 0,0 0-15 0,0 0-9 0,0 0-8 16,0 0-4-16,0 2-4 0,-1-2 1 0,1 3-1 0,-4 1 3 15,3-2 1-15,-2 4 5 0,-1 0 3 0,1 0 6 0,-3 2 3 0,1 1 6 16,-3 0 3-16,0 1 5 0,0 2 1 0,-1 0 3 0,-2 0 1 16,0 2 1-16,-2-1-1 0,2 1 0 0,-2 1-3 0,-1 0 0 0,1-2-3 15,-2 3-2-15,2-2-2 0,-1 1-1 0,-1 0-3 0,2-2-1 16,1 0 0-16,-2 1-1 0,3-4-1 0,1 2-1 0,0-2 0 0,2 1-2 16,0-4 1-16,1 1 0 0,0-1 0 0,2-1 1 0,2-2 1 15,-1 1 1-15,1 0 0 0,2-3 1 0,1 3 1 0,0-5 1 16,0 2 0-16,0-2 0 0,0 1 2 0,1 1 1 0,2-2 1 15,1 0 4-15,-1 0 1 0,2 0 0 0,4 0 2 0,-3 0 0 0,6 0 0 16,0-2-1-16,1 1 0 0,1 1-2 0,2-2 0 0,-1 2-1 0,3-2-1 16,1-1-1-16,-2 3-2 0,4-2-3 0,-1 2-2 0,1-2-4 15,1 1-4-15,2 1-8 0,-2 0-11 0,-1 0-11 0,1 1-13 16,1 1-14-16,-1 0-16 0,1-2-18 0,-3 5-18 0,0-3-19 0,0 1-21 16,-2-1-20-16,0 1-19 0,-2-1-19 0,-1 3-17 0,-2-2-13 15,-2 0-13-15,2 0-9 0,-4 0-5 0,-2-1 1 0,0 0 4 16,-2 1 17-16,-2-1 18 0,-1-1 21 0,0 1 22 0,-2-2 24 0,0 0 25 15,-4 0 31-15,0-2 34 0,0 1 33 0,-2-2 36 0,0-1 30 16,0 2 30-16,1-3 25 0,-4-1 23 0,4 0 15 0,-2 1 10 0,1-2 11 16,-1-2 8-16,3 1 6 0,-2-1 5 0,-1-1-2 0,2 1-1 15,1 0-3-15,0-1-2 0,0-1-4 0,-1 1-4 0,4 1-5 16,-2-1-4-16,-1 0-5 0,3 3-3 0,-1-2-2 0,0 1-3 0,-1 1-2 16,2 0-1-16,1 0-4 0,-2 2-3 0,0 0-3 0,2 0-3 15,-1 0 0-15,-1 3-3 0,1-1-2 0,1 0-1 0,-3 1-2 0,3-1-5 16,0 3-5-16,0-2-4 0,0 2-5 0,0 0-6 0,0 0-7 15,0 0-7-15,0 0-7 0,0 0-9 0,0 0-6 0,0 0-5 0,-2 2-3 16,2 0-2-16,-1-1 2 0,1 1 2 0,-2 4 0 16,1-2 0-16,-3 2 1 0,3 2 1 0,-3 0 0 0,1 2 3 0,2 0 1 15,-3 2 1-15,0 2 0 0,-1-1 0 0,2 3-3 0,-2 1-4 0,2 1-6 16,0 1-5-16,0 2-6 0,-1-1-9 0,3 3-13 0,-2 0-14 16,-2 1-22-16,2 1-27 0,0 1-27 0,0-1-28 0,-2 0-42 0,0 2-46 15,-2 0-72-15,-2-1-85 0,1 1-116 0,0 0-135 0,-2-3-68 16,-3 0-37-16,-3-2-14 0,3-1-3 0,-4-1 12 0</inkml:trace>
  <inkml:trace contextRef="#ctx0" brushRef="#br0" timeOffset="91529.0762">16723 5690 37 0,'-8'-5'444'0,"-3"0"-65"0,1 3-95 0,-4-1-68 0,2-1-52 0,-5 3-38 15,0 1-32-15,0 0-15 0,-2 0-9 0,-2 0-6 0,0 1-2 16,0 1-2-16,-3 0-2 0,0 3 2 0,-2 0-1 0,0 0 1 15,1 2-2-15,-4 0 1 0,2 0 1 0,-3 3-1 0,2-2 1 0,0 4 1 16,-2 0 0-16,-1-2-1 0,3 3-3 0,0-1-1 0,1 1-6 16,0 2-3-16,0-3-3 0,6 2-4 0,-2 1-5 0,2-1-5 0,2 1-5 15,2-1-4-15,2 2-4 0,0 0-2 0,4 1-4 0,0 0-1 16,3 0 0-16,1 3 0 0,4 1 0 0,-2 0 0 0,5 0 1 0,0 3 0 16,5-1 0-16,0 2 0 0,1 2 2 0,4-1-3 0,2 3-1 15,1-2-2-15,1 4-5 0,2-2-3 0,1 2-3 0,1 3-1 0,1 0-2 16,1 0 0-16,-2 2-1 0,2 1 2 0,-1 1-1 0,-1 3 1 15,1 1 2-15,-5 3 1 0,3 0 2 0,-4 5 4 0,1-1 1 16,-3 6 3-16,-3-2 1 0,-2 6 0 0,-3-1-2 0,-3 4-1 0,-3 1-4 16,-3 0-1-16,-3 3 1 0,-6 0 1 0,-2-1 3 0,-3 3 0 15,-4 1 3-15,-6 1 2 0,-5 0 2 0,0 1 0 0,-3-3 0 0,-5-1 4 16,-1 0 2-16,-2-1 6 0,-2-5 6 0,0-1 5 0,2-4 2 16,-1-6 1-16,4-1 2 0,2-5-2 0,0-3-1 0,3-3-1 15,3-4 0-15,4-5 0 0,2-2 1 0,6-3 0 0,1-5 2 0,4-1-2 16,2-4-3-16,5 0-4 0,1-4-3 0,1-1-3 0,4-4-5 0,2 2-2 15,3-4-2-15,0 2 1 0,2-2-1 0,1-1-2 0,4 0 0 16,3-1-2-16,2-1-3 0,1 2-3 0,2-2-1 0,2 0-3 16,2 0-3-16,2 2-1 0,-1-2-1 0,1 3-3 0,1-3-3 0,2 5-4 15,-2-1-1-15,-1 3-3 0,-1 1-3 0,0 2-1 0,0 1-3 16,-2 3-2-16,0 2-3 0,-2 6 1 0,-2 1 3 0,2 4 4 16,-7 1 5-16,2 5 5 0,-5 3 5 0,1 3 6 0,-4 4 7 0,-3 3 4 15,0 4 6-15,-3 4 4 0,-4 4 2 0,3 1 4 0,-6 3 2 16,-1 3-2-16,2 2-3 0,-7 0-2 0,3 4 3 0,-1-2 1 0,-2 1 0 15,1 0 1-15,0 3 0 0,-2-1-2 0,2 1-2 0,-2 0 0 0,3 2-2 16,0-5 0-16,1 3 0 0,2-3 2 0,3 0 1 0,0-3-2 16,5-1-7-16,0-3-4 0,3-5-4 0,1 0-5 0,4-4-4 15,0-4-2-15,3-2 1 0,4-2-1 0,1-5 4 0,1-1 1 0,4-5 1 16,1-2-3-16,2-3-4 0,2-3-6 0,2-2-7 0,2-4-11 16,3-4-14-16,2 0-23 0,-1-6-24 0,4-2-31 0,0-5-37 0,0-4-44 15,4-1-46-15,-1-5-99 0,0-2-121 0,1-4-73 0,0-2-48 16,-3-3-20-16,0-3-6 0</inkml:trace>
  <inkml:trace contextRef="#ctx0" brushRef="#br0" timeOffset="92712.0763">15907 8569 262 0,'0'0'535'0,"0"0"1"16,0 0-6-16,0 0-91 0,0 0-130 0,0 2-78 15,0-2-48-15,0 1-29 0,2 1-18 0,-2-2-9 0,1 0-7 0,-1 0-4 16,0 0-4-16,0 0-8 0,0 0-6 0,0 0-7 0,0 0-5 0,0 0-5 15,0 0-4-15,0 0-1 0,0 0-3 0,0 0 0 0,0 0 0 16,2 0 0-16,0 0-1 0,-1-2-2 0,1 1-5 0,0-1-4 0,-1 1-5 16,3-2-4-16,-2 0-6 0,1-2-4 0,0 1-6 0,-1-2-6 15,3-1-5-15,0-2-6 0,0 2-5 0,0-3-7 0,2-1-3 16,-1 1-3-16,1-3-2 0,-1-2-1 0,5-1-2 0,-3-2-1 16,0 0-3-16,1 0-5 0,1-3-5 0,-1 0-3 0,0-1-5 0,0-1-3 15,-1 1-4-15,-2-1-2 0,1 0-1 0,0-1-1 0,-2 4 0 0,-2-3-1 16,0 3 0-16,0 0 0 0,-3 3 2 0,0-1 4 0,0 2 3 15,0 2 2-15,-3 1 2 0,0 1 2 0,1 0 3 0,-1 3 1 16,-2 0-1-16,0 2-1 0,1-1-1 0,-1 1-2 0,1 2 0 0,-1 2-3 16,0 1 0-16,0-1 0 0,-2 3 0 0,0 2 1 0,1-1 1 15,-1 1 1-15,-2 4 2 0,1-1 2 0,0 4 0 0,0 1 4 16,-3 0 2-16,3 4 3 0,-1 0 4 0,0 1 3 0,-1 4 1 0,2 2 4 16,0 1 2-16,-1 1 0 0,2 3 0 0,1 0 1 0,-1 2 0 15,1 1 1-15,0 0-2 0,3 2 1 0,0-1-1 0,-1 1 0 0,3 0 0 16,-1-2-3-16,2 2-2 0,0-2 0 0,0-2-1 0,0 2-2 15,2-3 1-15,-1-3-1 0,1 3 0 0,0-3-1 0,-1-2 0 0,2-2 2 16,1-1-2-16,-1-1 2 0,0-3 0 0,1-2 1 0,0 2 2 16,-1-4 3-16,-2-2 3 0,1 0 3 0,1-3 3 0,-1 0 5 15,-1 0 4-15,3-2 2 0,-1-2 4 0,0-1 2 0,1-1 3 0,1-2-1 16,-2 1 2-16,2-2 0 0,3-2 1 0,-3-2-2 0,4-1 0 16,-2-1-4-16,1-2-3 0,1 1-2 0,0-2-5 0,0 1-3 15,-1-2-1-15,-1 1-4 0,1-3-1 0,0 4-3 0,0 1 1 0,0-1-3 16,-2 1-1-16,1 1-2 0,-3 0-2 0,1 1-1 0,3 1-2 0,-3 1 0 15,-2 0-4-15,0 1-4 0,2 2-1 0,-2 1-4 16,0 0-4-16,-1 1 0 0,1-1-2 0,-2 3-1 0,2 0 0 0,1 0-2 16,-1 2 0-16,0-1 0 0,0 2 1 0,0 2 1 0,2-1 2 0,0 4 4 15,-1-1 2-15,0 3 5 0,0-2 4 0,0 3 3 0,-1 0 1 16,0 2 2-16,0 0 2 0,1-1 1 0,0 3 2 0,-1 1 1 16,-1-2-1-16,-1 0 1 0,2 0-1 0,-1 0 0 0,1 0 1 15,-1-1-2-15,1 1 0 0,0-2-1 0,1-2 2 0,-2 0-1 0,1 2 1 16,1-3 2-16,-1-3 1 0,0 2 3 0,0-3 3 0,1 0 3 15,0-1 6-15,0-3 0 0,1 1 0 0,0-2-6 0,0-2-10 0,3-1-18 16,0-1-18-16,1-2-28 0,-1-2-30 0,2-2-40 0,1 0-43 0,0-2-70 16,0-5-84-16,2 2-97 0,-4-1-104 0,4-4-58 0,-4-1-36 15,-1 1-11-15,0-2 0 0</inkml:trace>
  <inkml:trace contextRef="#ctx0" brushRef="#br0" timeOffset="93118.7729">16441 8430 319 0,'-4'0'461'0,"2"-2"-57"0,1 2-83 16,-1 0-56-16,2 0-42 0,0 0-23 0,0 0-11 0,0 0-6 16,0 0-7-16,0 0-3 0,0 0-2 0,0 0-2 0,2 0-2 0,-1-2-5 15,-1 2-6-15,2 0-4 0,1 0-6 0,-2 0-4 0,-1 0-5 16,2-1-5-16,-1 1-6 0,-1-1-7 0,2 1-9 0,-2 0-10 15,3 0-11-15,-3 0-9 0,2-2-10 0,0 1-10 0,-1 1-10 0,2-2-7 16,1 2-10-16,-1-1-11 0,0-1-13 0,4-1-17 0,2 0-17 16,-3 0-15-16,2 1-17 0,1-1-17 0,2-2-16 0,-1 3-20 0,2-3-21 15,-2 1-28-15,1 1-27 0,0 1-30 0,-3-1-32 0,0 3-34 16,1-4-31-16,-1 4-37 0,-1 0-36 0,-1 0-61 0,-2 2-71 16,1 0-34-16,-3 1-12 0,-1 1 1 0</inkml:trace>
  <inkml:trace contextRef="#ctx0" brushRef="#br0" timeOffset="93303.2255">16454 8601 407 0,'-5'5'552'0,"2"0"3"0,1-1-69 0,1 1-104 0,-1 0-68 15,2-3-49-15,0 1-37 0,0-1-31 0,2-1-24 0,-1 1-18 0,1-2-17 16,0 0-18-16,-1 0-15 0,3 0-15 0,-3 0-15 0,4 0-12 16,-2-2-9-16,2 1-9 0,4 0-6 0,-1 0-5 0,0-2-7 15,5-2-6-15,-4 3-9 0,4-3-16 0,3 0-18 0,-3 1-22 0,2-3-27 16,1 2-31-16,0 0-38 0,0-1-40 0,-1-1-57 0,2 2-67 0,0 0-92 15,-2-1-106-15,1 1-61 0,0-2-39 0,-2 2-14 16,0-2 1-16</inkml:trace>
  <inkml:trace contextRef="#ctx0" brushRef="#br0" timeOffset="93946.0851">16939 8311 313 0,'-3'-4'437'0,"2"0"-69"15,-1 2-102-15,0-1-59 0,1-1-37 0,-1 1-20 0,2 1-12 0,-2-1-5 16,2 3-2-16,-1-3-2 0,-2 1 0 0,3 1 0 0,0-1-1 15,0 0-1-15,0 0 0 0,0 0-1 0,0 1 1 0,0-2-2 16,0 0-1-16,0 0-5 0,0-1-4 0,0 2-4 0,0-1-4 0,0 0-6 16,3 0-7-16,-2 1-8 0,-1-3-8 0,2 1-8 0,-2 0-11 15,3 0-7-15,-1 0-9 0,1 1-8 0,0-2-7 0,1 0-6 16,0 0-5-16,1 0-6 0,1 1-4 0,2 0-5 0,-1-1-3 0,1-1-2 16,1 3-3-16,-1-1-2 0,2 1-4 0,0-1-3 0,-2 1-3 0,0-1-2 15,0 3-1-15,3-2-2 0,-3 3-3 0,-1 0-1 0,-1 0-2 16,3 1-1-16,-2 2 1 0,-3 1 0 0,3 1 2 0,-4 2 4 0,3-2 4 15,-3 4 3-15,-1 1 5 0,-1 3 3 0,-1 1 3 0,-1-2 4 16,-3 5 6-16,1 0 1 0,-3-1 3 0,-2 2 2 0,2 1-1 16,-2 0-1-16,-3-1 0 0,3 0 0 0,-2 0-1 0,-2-2-2 15,2-1 1-15,2 0-1 0,-2-1-2 0,0-2 1 0,2-1-1 0,2 0 2 16,-4-2 2-16,4-1 2 0,1-3 2 0,0 2 5 0,2-2 3 0,0-2 4 16,0 1 4-16,2-3 5 0,-1 1 3 0,2-2 3 0,0 0 3 15,0 0-1-15,0 0 0 0,3 0-3 0,2-3-3 0,-4 1-4 16,6 0-4-16,-4-1-4 0,2-2-5 0,1 0-6 0,2 1-4 0,-2-2-7 15,0-1-6-15,4 2-7 0,-1 0-4 0,-1-1-5 0,0 2-2 16,2 0-3-16,1 0-1 0,-2 1-1 0,-1 3-3 0,3-5 0 16,-3 5-1-16,3 0 0 0,-2 0-1 0,0 5 0 0,-1-3 1 0,-2 3 0 15,3-1 2-15,-2 2 2 0,-1 1 2 0,-1 0 3 0,-2 3 3 16,0-2 2-16,-2 4 2 0,-1 0 3 0,-4 0 1 0,2-1 0 16,-4 1 3-16,0 0 3 0,-2 1 1 0,-3-1 3 0,0 0 2 0,-1-1 2 15,-3 1 1-15,0-1 1 0,-2-3 1 0,0 4 1 0,-1-5 1 16,1 2 1-16,-1-1 0 0,-2-1-4 0,1-1-7 0,3-2-18 0,-3 0-24 15,3 0-34-15,-1-1-44 0,1-2-104 0,1-1-138 0,2 0-103 16,0-1-88-16,2-2-43 0,5-1-26 0,-1-1-12 0,1-3-9 16</inkml:trace>
  <inkml:trace contextRef="#ctx0" brushRef="#br0" timeOffset="96495.3785">15950 13101 47 0,'0'-6'533'16,"-1"1"9"-16,1 1-41 0,0-1-69 0,0 1-68 0,0-2-69 15,0 2-45-15,0-1-34 0,0-2-18 0,0 3-10 0,0-1-6 0,0 2-4 16,0-2-6-16,0 0-7 0,0 2-4 0,0-1-6 0,0 1-5 16,0 0-7-16,0 1-6 0,0 0-5 0,0 1-6 0,0 1-6 0,0 0-6 15,0 0-10-15,0 0-9 0,0 0-11 0,0 0-11 0,0 0-10 16,0 0-11-16,0 0-10 0,0 0-11 0,0 0-7 0,0 0-12 0,0 0-11 15,0 1-7-15,0 1-9 0,0 0-3 0,-2 1-3 0,0 0-2 16,2 2 1-16,-1 2 0 0,-1 1 2 0,0 1 1 0,2-1 1 0,-1 4 2 16,-1 0 2-16,-1 2 3 0,1 1 6 0,1-1 3 15,-1 2 3-15,1 0 0 0,-3-2 1 0,3 3 0 0,-2-2-1 0,2-2-2 16,-3 0-1-16,3 1 0 0,-1-4 0 0,2 3-1 0,-2-4 1 16,2-1-1-16,0 0 0 0,0-2 0 0,0 0 1 0,0-2 0 0,0 0-1 15,0 1 1-15,2-2 0 0,-2-1 0 0,2 1 0 0,-1-2 0 16,-1 0-1-16,2 1 2 0,0-2 3 0,-1 0 2 0,3 0 4 0,0 0 1 15,0 0 3-15,0 0-1 0,0 0-1 0,5-2-3 0,-2 1-3 16,1 1-8-16,0-1-11 0,0-2-14 0,4 1-15 0,-2 1-19 0,0-2-21 16,0 1-22-16,3 0-21 0,-2 2-25 0,-1-1-26 0,-1 1-26 15,4-1-26-15,-4 1-30 0,-1 0-30 0,2 0-33 0,-2 0-35 0,1 0-66 16,-2 1-83-16,0-1-49 0,0 1-30 0,-3-1-11 0,0 2 3 16</inkml:trace>
  <inkml:trace contextRef="#ctx0" brushRef="#br0" timeOffset="96779.0523">16162 13166 218 0,'-2'-4'601'0,"2"1"14"0,-1-1 13 0,-1 1-69 0,2-1-108 16,-2 2-80-16,2 1-65 0,-1-1-41 0,-1 1-30 0,2-1-20 15,0 2-16-15,-1-2-13 0,1 2-10 0,0 0-12 0,0 0-11 0,0 0-11 16,0 0-13-16,0 0-9 0,0 0-11 0,0 0-10 0,0 0-12 15,0 0-9-15,0 0-10 0,0 0-12 0,0 0-10 0,0 0-11 16,0 0-10-16,0 2-11 0,0 0-8 0,0 1-7 0,0-2-4 0,0 3-3 16,0 1-2-16,0 1-1 0,1-1 0 0,-1 5-1 0,2-3 2 15,-1 3 1-15,-1 2 1 0,2 0 3 0,0-1 3 0,-1 2 2 0,3 1 2 16,-2 2-4-16,1 0-6 0,-1-1-14 0,0-1-15 0,-1 3-21 16,2 1-22-16,-1 1-26 0,-2-2-28 0,2 2-37 0,-1 1-41 15,-1 0-57-15,2-2-63 0,0-1-119 0,-2 3-149 0,0-3-77 0,0-1-41 16,0 1-12-16,0-2 1 0,0-1 11 0</inkml:trace>
  <inkml:trace contextRef="#ctx0" brushRef="#br0" timeOffset="97682.5937">18412 13290 186 0,'2'2'215'0,"-2"-2"6"15,0 0 3-15,0 0-1 0,0 0 1 0,1 0-2 0,-1 0-3 16,0 0-4-16,0 0-6 0,0 0-5 0,0 1-9 0,0-1-11 0,0 0-9 16,0 2-12-16,2-2-11 0,-2 1-12 0,0-1-10 0,0 1-10 15,0-1-10-15,0 1-10 0,2-1-9 0,-2 2-7 0,0 0-12 0,0-2-10 16,1 3-10-16,-1-2-5 0,0 1-5 0,2-1 1 0,0 2 2 16,-2 1 1-16,1 0 1 0,-1 2 2 0,2-2 3 0,-1 4 0 15,1 0 5-15,0 1 1 0,-2 1 3 0,1 2 3 0,-1-2 2 16,0 4 2-16,0 1-4 0,0-1-4 0,0 2-5 0,0 0-5 0,0 2-2 15,0 0-4-15,0 1-5 0,0-2-3 0,0 3-3 0,0-3-5 0,0 0-2 16,0 1-4-16,0-1-1 0,0-2 0 0,0 0-3 0,2-1 0 16,-1-3-4-16,-1 1-1 0,2-1-3 0,2-3-2 0,-2 1 0 0,0-1-2 15,-1-1 2-15,2-2 2 0,1 2 4 0,0-5 5 0,0 1 5 16,0-1 3-16,6 1 1 0,-4-3 2 0,2 0 2 0,0 0-1 0,1-3-3 16,2 1-3-16,1-2-8 0,0 0-10 0,1-1-14 15,1-2-16-15,-3 2-18 0,3-4-21 0,-1 4-21 0,-2-2-20 0,2 1-19 16,-4-1-20-16,2 3-22 0,-1-2-23 0,-2 2-27 0,-2 0-27 0,1 1-23 15,-2 0-23-15,0-1-37 0,0 3-44 0,-2-1-72 0,0 0-84 16,-3 2-47-16,0 0-29 0,0 0-5 0</inkml:trace>
  <inkml:trace contextRef="#ctx0" brushRef="#br0" timeOffset="98078.6917">18755 13554 577 0,'-3'-6'671'0,"2"-1"18"0,-1 3-1 15,0 0-7-15,1-1-113 0,-2 0-166 0,3 3-103 0,0-2-68 0,0 0-45 16,0 3-29-16,0-3-26 0,0 1-22 0,0 3-20 0,3-2-19 16,-2 2-20-16,1-2-22 0,0 2-16 0,-1-1-14 0,2-1-11 0,2 2-7 15,-1 0-6-15,0 0-4 0,1 0-3 0,3 0-3 0,-2 0-2 16,2 2-1-16,-1-1-3 0,0-1-2 0,1 2-1 0,0 0 0 15,0 1-2-15,0 2-1 0,-2-1-1 0,1 1 0 0,-1 0 0 16,-1 2 3-16,-1 0 5 0,1 3 3 0,-2-2 7 0,-3 4 6 0,0 0 7 16,0 0 7-16,-1 1 5 0,-4 0 6 0,1 2 5 0,-3 0 4 15,2 1 3-15,-3 0 6 0,0 0 6 0,1-1 6 0,-3 1 6 0,2 0 7 16,0-3 2-16,-1 1 2 0,1-1 2 0,0-1-1 0,0-2 0 16,3 0 1-16,2-1-2 0,-2-2-1 0,2-1-3 0,1-1-3 0,2-1-5 15,0 1-7-15,0-3-3 0,0 0-2 0,2 1-1 0,3-3 1 16,0 2 0-16,1-2 1 0,3-2-3 0,1 0-2 0,1-1-11 15,3 1-13-15,2-3-19 0,1-1-20 0,2 0-26 0,0-1-26 0,3-1-41 16,0-1-46-16,-1-1-59 0,3-2-63 0,-1 2-114 0,1-1-142 16,-1-1-78-16,0 0-49 0,-2-1-16 0,-1 1-2 0,-4-3 10 15</inkml:trace>
  <inkml:trace contextRef="#ctx0" brushRef="#br0" timeOffset="98953.4908">20211 10834 493 0,'3'-3'511'0,"-1"-1"-56"0,0 1-89 0,-2 0-57 0,1 0-47 15,-1 0-28-15,0 1-22 0,0-1-12 0,0 3-10 0,0 0-11 0,0 0-10 16,0 0-10-16,0 0-12 0,0 0-13 0,0 0-17 0,0 0-15 16,0 0-18-16,0 0-13 0,0 0-14 0,0 0-11 0,0 0-11 15,0 0-10-15,0 0-9 0,0 0-7 0,0 0-5 0,-1 3-3 0,1 0-1 16,-2 0-1-16,0 2 2 0,2 2 0 0,-3 1 1 0,2 1-1 0,-1 3 1 15,-3 0 2-15,3 3 2 0,-2 0 2 0,-1 2 2 0,2 2 1 16,-2 0 1-16,2 1-3 0,-2 1-3 0,2-1-1 0,-1 3-5 16,1 0-4-16,1-1-2 0,0 2-2 0,1-4 0 0,1-2 0 0,0 2-1 15,1-1 0-15,1-1 0 0,1-4 0 0,2 3 1 0,-2-3 1 16,2-2 2-16,-1-1 3 0,1-1 4 0,0-1 5 0,2-3 3 0,2 1 4 16,-1-2 3-16,-2-1 2 0,3 0 3 0,1-4 0 0,0 0 1 15,-1 0 0-15,3 0 2 0,-2 0 0 0,2-3 0 0,-2 1-3 0,0-1-2 16,0-1-3-16,-1 2-3 0,-1-1-6 0,0 0-6 0,-2-1-11 15,0 2-11-15,-1 0-15 0,0 1-18 0,-4-1-24 0,2 1-25 16,-1-1-33-16,0 2-34 0,-2 0-39 0,0 0-41 0,0 0-96 0,0 0-125 16,0 3-80-16,0 0-58 0,-2 1-24 0,2 0-7 0</inkml:trace>
  <inkml:trace contextRef="#ctx0" brushRef="#br0" timeOffset="99462.3444">20510 11328 444 0,'-3'-5'641'0,"-3"0"12"0,3-2 6 0,-1 1 4 16,3-1-121-16,-1 2-183 0,2-1-108 0,0-1-73 0,0 0-40 15,3 0-29-15,-1 1-19 0,1-1-16 0,0 1-13 0,3-2-14 0,-1 2-12 16,3-1-11-16,-1 2-11 0,2-1-7 0,-1 0-6 0,1 2-4 15,1-3-2-15,-1 3-2 0,1-2 0 0,-1 3-1 0,1-2 0 0,-2 3 0 16,0-1-2-16,-2 1-1 0,3 1-1 0,-2 0-3 0,-3-2-2 16,3 3-2-16,-2 0 0 0,1 3-2 0,-3-2 0 0,0 0 0 0,0 1 0 15,-1 1 0-15,-1 1 1 0,1-1 0 0,-2 3 0 0,0-1 2 16,0 2 1-16,0-1 4 0,-2 2 2 0,1-2 3 0,-2 4 4 16,-1 0 1-16,1 0 2 0,-2 0 1 0,1-1 2 0,-1 0 0 0,0 2 2 15,1-5-2-15,0 4 1 0,0 0 1 0,0-3 1 0,0-2-3 16,1 2 0-16,1-1-2 0,1-2 0 0,-1 1 0 0,0-2-2 15,2 0 1-15,0-2-1 0,0 2 0 0,2-1 2 0,0-2 2 0,-1 1 2 16,3 1 0-16,-1-2 0 0,3 0 2 0,-2 0-2 0,1 0 1 0,3 0-2 16,1 0-2-16,-1 0 0 0,2-2-1 0,-2 1 0 15,4 1-3-15,-3 0 0 0,0 0-4 0,0 0-3 0,1 0-2 0,0 0-1 16,-1 3-1-16,-1-2-1 0,0 2 1 0,-2-1-1 0,2 1 0 0,-2 2 1 16,-3 0 2-16,2 2 2 0,-3-2 2 0,-1 2 2 0,-1 1 4 15,-3 0 4-15,0 1 2 0,-3-2 3 0,-4 4 2 0,1-3 1 16,-2 4 2-16,-3-4 1 0,-1 1 2 0,-2 0 0 0,1 0 1 0,-3 0-4 15,1-1-3-15,-2-2-15 0,1-1-19 0,0 2-28 0,0-2-34 16,0-1-50-16,2-1-54 0,0-2-87 0,0-1-101 0,0-1-93 0,4-1-87 16,-2-3-45-16,4 1-25 0,-2-2-13 0</inkml:trace>
  <inkml:trace contextRef="#ctx0" brushRef="#br0" timeOffset="100311.5952">22447 8586 437 0,'2'-11'422'0,"1"1"-43"0,1 0-50 16,-3 0-36-16,1 0-25 0,0 3-22 0,-1 0-18 0,-1 1-18 15,2-1-18-15,-1 4-16 0,-1-1-17 0,0 0-18 0,0 1-16 0,0 2-16 16,0-1-16-16,0 1-17 0,0 1-16 0,0 0-16 0,0 0-15 16,0 0-12-16,0 0-12 0,0 0-9 0,0 0-10 0,0 0-5 15,0 0-2-15,0 1-2 0,0 2 1 0,0 0 0 0,0 1 3 0,-1 0 2 16,-1-1 3-16,2 4 4 0,-1-1 4 0,1 1 4 0,-2 0 3 16,0 3 3-16,2 0 5 0,-1-2 3 0,-3 3 1 0,3 1 0 15,-1-2-1-15,0 4-1 0,-2-1-2 0,3 1-1 0,-1-1 0 0,1 1-1 16,-3 0-2-16,4 3 1 0,-3-4-2 0,3 3 0 0,-1-4-2 15,1 5-1-15,-2-5-2 0,0 4 0 0,2-3 0 0,-1-1 0 16,1 1 0-16,0-1-1 0,0 0 1 0,0-2 0 0,0 0-1 0,1-2 0 16,-1-1-1-16,2 1 2 0,0-1 2 0,-2-1 3 0,1 1 0 0,2-3 3 15,-1-1 2-15,0 2 2 0,1-1 4 0,0-1 3 0,1 0 2 16,1-1 3-16,0-1 3 0,0 0 1 0,1-1 2 0,2 1 0 16,1-1 0-16,-1 0-1 0,0 0-2 0,5-1-2 0,-2 1-5 0,0-2-8 15,3 0-13-15,-1 1-14 0,-1-1-16 0,1-1-21 0,0 1-24 16,-2 1-26-16,-1-3-31 0,0 4-34 0,-2 0-34 0,0 0-38 0,-3 0-38 15,0 0-57-15,-1 3-68 0,-4-3-65 0,0 2-63 0,-1 3-30 16,-5-2-16-16</inkml:trace>
  <inkml:trace contextRef="#ctx0" brushRef="#br0" timeOffset="100761.4784">22759 8949 310 0,'0'-5'631'0,"-1"2"15"0,1-1 12 0,-2-1-95 0,0 3-151 16,2-1-94-16,0-1-69 0,0 3-46 0,0-2-35 0,0 2-29 15,0 1-23-15,0 0-23 0,0 0-20 0,0 0-23 0,0 0-24 16,0 0-18-16,0 0-16 0,0 1-10 0,2 0-9 0,0 1-5 0,-2 1-1 16,1 2-2-16,-1-3 0 0,2 4 3 0,-1 0 3 0,-1 0 5 15,0 2 6-15,0-1 7 0,0 2 7 0,0-2 4 0,2 5 3 16,-2-2 4-16,2-1 2 0,-2 0 1 0,1 1 1 0,-1-1 0 0,2 0 2 15,-1 2-2-15,-1-2 0 0,2 0 1 0,0-2-1 0,-1 1-1 16,3-2-1-16,-3 0 0 0,3 0-1 0,-2-2 0 0,0 0-2 0,-1 0 1 16,2-1 0-16,1-1-1 0,-1 1-1 0,0-3 0 0,2 0-2 15,1 0-1-15,0-3-1 0,1-1 1 0,-1 3-1 0,2-4-1 16,0 1 1-16,0-2-2 0,-2-1 0 0,2 0-1 0,0-2 0 0,-2 2-1 16,1-3-1-16,-3-2 3 0,1 4 4 0,-1-1 6 0,0-2 5 0,-1 2 10 15,-1 0 10-15,1 1 12 0,-2-1 12 0,-1-1 11 0,0 3 10 16,0 0 8-16,0-1 12 0,0 3 7 0,0 0 5 0,0 0 2 15,0 2-3-15,0 0-5 0,0 0-10 0,0 1-12 0,0-1-15 0,0 3-17 16,0 0-17-16,0 0-14 0,0 0-11 0,0 3-10 0,0 0-9 16,2 3-6-16,0 0-4 0,-2 2-3 0,1 0-1 0,-1 4-9 0,0 0-16 15,0 4-14-15,0 0-17 0,0 2-22 0,0 2-25 0,0 1-43 16,0 1-49-16,-1 3-97 0,-1 2-119 0,-3-1-105 0,0 3-100 16,-2 2-52-16,0-3-28 0,-2 5-4 0,-1-4 5 0</inkml:trace>
  <inkml:trace contextRef="#ctx0" brushRef="#br0" timeOffset="102228.904">17826 10519 79 0,'0'-7'581'0,"2"0"12"0,-1 2 10 16,-1-2-77-16,0 3-118 0,0 0-87 0,0-1-69 0,0 1-41 16,2 1-29-16,-2-1-19 0,0 2-16 0,0-1-14 0,0 1-12 0,0 2-17 15,0 0-16-15,0 0-15 0,0 0-13 0,0 0-13 0,0 0-9 16,0 0-9-16,0 2-6 0,2 1-6 0,-2-1-5 0,0 3-2 16,0 1-1-16,0 0-2 0,0 3 0 0,0 1 1 0,0 1 1 0,0 3 1 15,0-1 1-15,0 2 3 0,0 2 0 0,0 1 1 0,0 0-1 0,-2-1 0 16,2 3-2-16,0 0 0 0,0-1-2 0,0-1-1 0,0 2-1 15,0-1-7-15,0-2-10 0,0-2-7 0,0 2-3 0,0 0-7 16,0-3-10-16,0-1-11 0,2-1-14 0,0 0-18 0,-2-1-20 0,2-3-25 16,0 0-25-16,-2 0-32 0,1-2-33 0,1-2-35 0,-1-1-35 15,3 0-67-15,-3-1-82 0,-1-2-60 0,0 0-51 0,0-2-24 16,2-1-13-16</inkml:trace>
  <inkml:trace contextRef="#ctx0" brushRef="#br0" timeOffset="102594.5627">17723 10531 366 0,'-3'-7'591'0,"1"-1"12"0,-1 2-41 0,2-1-68 15,1-1-91-15,-3 1-104 0,1 2-60 0,2-2-40 0,0 2-28 0,0 1-24 16,2-1-18-16,1-1-20 0,-3 3-18 0,1-1-19 0,4 1-16 16,-2-2-13-16,1 2-13 0,0 0-10 0,1-2-6 0,0 2-6 15,2-1-12-15,2 1-9 0,-1 1-10 0,1-1-6 0,-1 1-9 0,0 2-12 16,0-2-13-16,3 2-13 0,-3 2-15 0,-2-1-14 0,0 3-15 15,0 0-17-15,-1 2-19 0,0 1-17 0,-3 2-15 0,-1 2-11 16,-2-1-12-16,-1 3-13 0,-3 2-4 0,0 2 2 0,-2 1 7 0,-1 2 10 16,-2-3 13-16,-1 5 14 0,0-3 22 0,1 1 24 0,0 1 28 15,-1 0 28-15,1-2 30 0,-1-1 29 0,3-1 30 0,0-1 30 0,-1 1 23 16,3-3 20-16,1 0 16 0,1 0 15 0,1-1 13 0,0-4 11 16,3 2 6-16,-2-2 2 0,2 0 2 0,2-2 3 0,0 2 2 15,-1-2 1-15,2-1 0 0,2-3-1 0,0 2-1 0,3 0-4 0,0-1-3 16,0-2-7-16,1 1-6 0,2-3-10 0,0 1-7 0,3-1-10 15,-1-1-9-15,0 1-11 0,3-3-9 0,-2 1-12 0,3-1-14 0,0 0-15 16,-1 0-23-16,3-2-28 0,-3 0-35 0,1 1-40 0,0-2-50 16,0 2-57-16,-1-2-86 0,1 0-104 0,-3 0-83 0,0 0-74 15,-1 0-39-15,0 2-23 0,-4-2-10 0</inkml:trace>
  <inkml:trace contextRef="#ctx0" brushRef="#br0" timeOffset="102978.7806">18127 10687 545 0,'0'-7'598'0,"-2"1"5"0,0 0 0 0,2 0-94 15,-1-1-138-15,-1 2-85 0,2-2-59 0,-2 2-33 0,1 0-23 16,-1-2-15-16,2 4-11 0,0-1-7 0,0 0-10 0,0 1-9 0,0 0-9 15,0 0-7-15,0 2-6 0,0-3-6 0,0 4-5 0,0 0-4 16,0 0-4-16,0 0-6 0,0 0-6 0,0 0-6 0,0 0-8 0,0 0-7 16,0 0-7-16,0 0-6 0,0 0-7 0,0 0-3 0,0 0-6 15,0 0-4-15,0 4-3 0,0-3-2 0,0 2-2 0,0 2 1 16,0-1 1-16,0 2 1 0,0 1 3 0,0 1 2 0,0 3 2 0,0-1 2 16,0 1 2-16,0 2 2 0,2 1 1 0,-1-1-1 0,1 3 0 15,-2-2 0-15,3 1-3 0,-1 2-1 0,0-1-3 0,-1 0-1 0,2 1-3 16,-1 0-1-16,0-1-3 0,-1 0 0 0,3-2-1 0,-2 3-1 15,0-4 1-15,-1 0-2 0,1 2 0 0,-1-3-9 0,-1-1-14 16,2 0-14-16,-2-1-19 0,2-3-23 0,-1 0-23 0,-1 2-29 16,2-4-33-16,-2 1-40 0,0-2-46 0,0-1-89 0,0-3-114 0,0 0-105 15,0 0-99-15,0 0-45 0,0-3-14 0,0-4 0 0,2 2 7 0</inkml:trace>
  <inkml:trace contextRef="#ctx0" brushRef="#br0" timeOffset="103779.7558">19759 7846 130 0,'3'-2'532'0,"-3"-1"-35"0,0 1-58 15,0-1-63-15,0 0-69 0,0 1-39 0,0-1-29 0,0 2-20 16,0-2-19-16,0 0-14 0,0 0-12 0,0 0-10 0,0 1-10 16,0-1-9-16,0 1-7 0,0 1-10 0,0-2-9 0,0 2-7 0,0-1-9 15,0 1-8-15,0-1-9 0,0 2-7 0,0 0-7 0,0 0-8 16,0 0-8-16,0 0-8 0,0 0-10 0,0 0-10 0,0 0-11 0,2 3-7 15,0-1-6-15,-2 1-5 0,0 1-2 0,1 1-2 0,-1 1 1 16,0 1-1-16,0 1 3 0,2 2 1 0,-2 2 4 0,0 2 3 0,0-1 2 16,0 4 3-16,0-3 5 0,0 2 2 0,0 2 1 0,0 0 1 15,0 0 1-15,0-1-5 0,0 2-4 0,0 0-9 0,0-2-7 16,-2-1-9-16,2 3-7 0,-1-4-10 0,1 1-14 0,-2-1-16 0,0-1-16 16,2 1-22-16,-3-4-24 0,3 1-29 0,-1 0-29 0,1-1-36 15,0-4-39-15,0 3-43 0,0-5-45 0,1-1-79 0,-1 1-97 16,0-5-53-16,0 0-32 0,0 0-10 0,0 0 4 0</inkml:trace>
  <inkml:trace contextRef="#ctx0" brushRef="#br0" timeOffset="104144.2867">19721 7810 356 0,'-1'-4'591'0,"-1"-1"5"15,-2-1 3-15,2 4-102 0,0-3-154 0,2 2-93 0,-1 0-61 0,1-1-41 16,0 1-31-16,0 2-22 0,0-2-20 0,1 1-18 0,-1 2-15 15,2-1-16-15,1-1-16 0,2 2-12 0,-4 0-11 0,4 0-10 16,-2 0-13-16,4 2-14 0,-3-1-12 0,6-1-15 0,-4 2-17 0,4 1-14 16,-4 1-16-16,5-1-19 0,-2-1-18 0,0 3-18 0,1 0-16 15,0-1-16-15,-2 2-18 0,0 1-9 0,-1-1-6 0,2 2-1 16,-5 1 0-16,0-1 10 0,-3 1 15 0,-1 2 18 0,-1 1 24 0,-3 0 30 16,1 0 36-16,-5-1 37 0,2 2 39 0,-5 1 40 0,1-1 39 15,-1 2 33-15,-3-1 34 0,1-2 28 0,-1 2 25 0,-2-2 17 0,2 1 14 16,1 0 5-16,-1-3 3 0,3 3-5 0,0-3-8 0,0 1-14 15,3-1-14-15,0-1-16 0,3 0-14 0,-1-1-15 0,2-1-13 0,0 1-11 16,3-1-10-16,-1-1-7 0,2 2-7 0,2-2-4 0,-1 1-2 16,3-4-3-16,0 3-3 0,2-2-1 0,-1 1-1 0,3 0-2 15,0-1-1-15,3 0-4 0,-1 0-2 0,2-1-4 0,2-3-6 16,-1 3-16-16,1-3-21 0,2 3-27 0,1-3-30 0,0-3-37 0,1 3-44 16,-2-3-59-16,3 3-69 0,0-3-87 0,-1-1-97 0,-1 0-59 15,-1 0-39-15,1-2-21 0</inkml:trace>
  <inkml:trace contextRef="#ctx0" brushRef="#br0" timeOffset="104461.2984">20003 8025 202 0,'-2'-2'603'0,"0"1"9"0,1-1 8 16,-1 0-81-16,2-1-124 0,0 1-88 0,0 0-69 0,0 1-47 15,0-2-35-15,2 2-29 0,-1-2-24 0,3 3-21 0,-3-4-20 0,2 3-16 16,2-3-19-16,-1 1-13 0,1 2-13 0,3 0-11 0,-1-2-11 15,-1 0-9-15,3 1-8 0,-1 1-6 0,1-1-4 0,0 2-1 0,0 0-1 16,-2 0-1-16,-1 0 1 0,1 3-1 0,0-1 1 0,0 1 1 16,-4 1 2-16,2 0 2 0,-4 2 6 0,2 1 4 0,-3 1 5 15,0 0 6-15,-1 4 5 0,-2-1 4 0,-1 1 6 0,0-1 2 0,-6 3 5 16,4 1 5-16,-2 0 2 0,-2-2 5 0,1 2 1 0,0 0 2 16,-1-1 1-16,-1-1-2 0,3 0 0 0,0-1-2 0,0-2-1 15,1 0-2-15,0 0-2 0,2-1-1 0,0-2-4 0,2-1-3 0,2 0-3 16,-1-1-2-16,0-1-3 0,2-1 0 0,0-1 2 0,2-1 2 15,0 1 3-15,1-2 2 0,2 0-1 0,-1 0-6 0,5-2-10 0,0-1-15 16,2-1-20-16,0 1-30 0,5-2-35 0,2-1-45 0,-1-2-52 16,5 1-111-16,-3-3-142 0,4-1-93 0,-1-2-72 0,4 2-37 15,-3-4-16-15,3 0-4 0</inkml:trace>
  <inkml:trace contextRef="#ctx0" brushRef="#br0" timeOffset="105311.648">21496 5509 205 0,'0'-3'387'0,"0"-2"-86"0,0 3-54 16,0-1-37-16,0 0-27 0,0 0-19 0,0-1-15 0,-1 3-15 15,-1 0-14-15,1 1-14 0,1 0-13 0,0 0-12 0,0 0-11 0,-2 0-9 16,0 0-10-16,-1 1-6 0,2 0-5 0,1 3-7 0,-4-1-3 16,3 0-3-16,-2 0 0 0,2 1 0 0,-3-1 1 0,3 2 1 0,-1 0 1 15,0 0 2-15,-1 2-1 0,2 0 1 0,1 0-2 0,-2 1 1 16,0-1-3-16,2 2-2 0,-1 0-2 0,-1 0-1 0,2 2-2 16,-1-1 0-16,1 2-2 0,-2 0-1 0,0-1 1 0,2 2-1 0,0 0 1 15,0-1 1-15,0 1 2 0,0 0 0 0,0 1 2 0,0-1 0 16,0-1-3-16,0 0-9 0,0 0-10 0,0 0-13 0,0-1-20 0,-3 0-23 15,3-1-33-15,-3-1-38 0,3-1-47 0,-1-1-51 0,-1-2-91 16,2 0-110-16,-1 0-65 0,1-2-43 0,0-3-22 0</inkml:trace>
  <inkml:trace contextRef="#ctx0" brushRef="#br0" timeOffset="105534.9509">21363 5595 254 0,'0'-7'536'0,"-1"3"4"0,-1-2-85 0,2-1-132 0,0 2-86 16,0-1-65-16,2 0-40 0,-1 2-30 0,-1-1-18 0,2 0-17 15,1 0-13-15,1 0-11 0,0 0-12 0,1 1-10 0,1 1-9 0,1-2-8 16,-1 3-7-16,4-3-8 0,-3 2-7 0,3 1-8 0,-1 0-9 0,-1-1-11 16,3 1-11-16,-1 1-13 0,0 1-13 0,-1 0-15 0,-1 0-15 15,1 0-16-15,-1 1-23 0,-2 1-24 0,1 1-20 0,-2 1-20 0,-2-1-18 16,0 2-18-16,-1 0-13 0,-2 4-7 0,0-2-18 0,-4 2-23 15</inkml:trace>
  <inkml:trace contextRef="#ctx0" brushRef="#br0" timeOffset="105695.0301">21313 5847 136 0,'-8'14'273'0,"2"3"-25"0,-2-4-20 16,3 1-15-16,0-2-14 0,2 2-14 0,2-2-14 0,1-2-13 16,0-2-14-16,0 2-10 0,0-1-11 0,1-1-4 0,2-1-7 15,2-1-3-15,-1 0-2 0,0-2-6 0,4 3-4 0,-2-4-5 0,2 1-4 16,0-1-5-16,3-2-4 0,-1 1-6 0,2 0-8 0,-1-2-7 0,2 0-12 15,1-2-19-15,1 2-26 0,-1-3-32 0,0 1-37 0,3 0-43 16,-2-1-49-16,2-2-85 0,1 0-103 0,-1 1-82 0,0-2-71 16,-3-2-39-16,3 2-23 0</inkml:trace>
  <inkml:trace contextRef="#ctx0" brushRef="#br0" timeOffset="106260.8628">21653 5879 153 0,'-2'-3'428'0,"2"-1"-44"0,-1 0-68 16,-1 1-81-16,2-2-41 0,-1 2-25 0,1-1-14 0,-2 1-11 15,0-2-8-15,2 2-6 0,-1 1-6 0,-1-1-6 0,2-2-5 0,0 1-5 16,0 1-5-16,-1-1-2 0,1 1-4 0,0-2-5 0,0 3-4 15,0-1-5-15,0-1-4 0,0 1-5 0,0 1-4 0,0-1-6 0,1 0-4 16,-1 0-6-16,2-1-7 0,-1 2-5 0,-1 0-9 0,4-1-4 16,-3 0-8-16,1 2-5 0,-1-1-5 0,3-1-4 0,-1 1-5 15,1 1-4-15,-1-1-4 0,2 2-2 0,0-2-1 0,-2 2-2 0,2-1-3 16,3 1 1-16,-4 0-2 0,1 0-2 0,0 0 1 0,0 1-1 16,-2-1 0-16,5 2-1 0,-5 0 0 0,2 1 1 0,-4 0 0 0,2 0 0 15,1 2 0-15,-3-2 2 0,3 1-1 0,-4 1 0 0,1 1 1 16,-1-2 2-16,0 2 1 0,0 1 1 0,0-2 1 0,-1 2 2 15,1-2 3-15,-2 2 0 0,0-2 2 0,1 1 1 0,-3 0-1 0,3-2 1 16,-1 3 1-16,1-1-1 0,-3-2 1 0,3 1 2 0,-1-2 0 16,2 2 0-16,-1-1 1 0,1-3 2 0,0 3-1 0,0-1 3 0,0-3 0 15,0 2 2-15,0-2 1 0,1 2 1 0,-1-2 2 0,0 0 0 16,3 0 0-16,-1 0 1 0,0 0-1 0,-1 0-1 0,2 0 0 0,-1 0-1 16,1 0 0-16,1 0-2 0,-3 0-2 0,4 0 0 0,-1 0-3 15,1 1 0-15,1 1-4 0,-1-2-2 0,0 3-1 0,0-1-1 0,1-1-1 16,0 1-2-16,-1 2-1 0,0 0-3 0,1-1 0 0,0 3-3 15,-3-1-1-15,2 1-1 0,-1-1-1 0,-1 3-1 0,-2-1-1 16,3 0 2-16,-4 0 0 0,1 1 2 0,-1-1-1 0,-1 2 1 0,-1-2 2 16,0 1 4-16,-1-1 4 0,-2 1 2 0,0-1 5 0,0-2 3 15,-3 2 1-15,0-2 4 0,-1 2 1 0,-1-4 2 0,0 2 0 16,-3 0 0-16,1-1-5 0,1-1-11 0,-5 0-19 0,3-1-23 0,-1 1-35 16,3-2-38-16,-2 1-95 0,1-2-122 0,2 0-95 0,0-2-80 15,1 1-41-15,1-2-24 0,4-2-13 0</inkml:trace>
  <inkml:trace contextRef="#ctx0" brushRef="#br0" timeOffset="107341.6237">26820 10040 31 0,'-3'-2'612'0,"2"0"15"0,1 1 14 16,-2-1-53-16,0 0-85 0,2-3-90 0,-1 3-92 0,1-1-54 0,0 0-31 16,0 0-24-16,0 0-18 0,0 2-18 0,0-1-16 0,1-1-18 15,-1 2-20-15,2-1-17 0,0 0-19 0,-1 2-16 0,2-1-14 16,2 0-15-16,-2 1-13 0,2-2-16 0,-1 1-18 0,5 1-17 0,0-2-13 15,-1 2-15-15,3 0-17 0,0 0-15 0,0 0-15 0,0 0-18 16,5 0-18-16,-5 2-21 0,1-1-25 0,1 1-26 0,-2 0-27 16,0 2-30-16,-3-1-32 0,0 1-37 0,1 0-40 0,-2 1-72 0,-2 0-86 15,-1 0-44-15,-2-1-23 0,-2 1-3 0</inkml:trace>
  <inkml:trace contextRef="#ctx0" brushRef="#br0" timeOffset="107544.3832">26709 10231 373 0,'-1'3'583'0,"-1"-1"-3"0,2-1-8 0,0 1-101 0,0-1-146 0,2 0-90 16,-2-1-60-16,1 2-38 0,1-1-26 0,0-1-16 0,1 2-13 15,-2 0-12-15,4-2-15 0,-2 1-12 0,3-1-13 0,2 2-9 16,-1 0-5-16,1 1-3 0,3-1-2 0,-2 0 0 0,2-1 1 0,2 1-3 16,-2 0-5-16,3 1-8 0,-1 1-6 0,0-1-12 0,1 0-15 15,0 0-24-15,2 1-26 0,-3-2-36 0,2 1-44 0,-4 0-62 0,3 0-72 16,-2 0-89-16,-3-2-103 0,0 0-54 0,-2 3-29 0,-2-4-12 15</inkml:trace>
  <inkml:trace contextRef="#ctx0" brushRef="#br0" timeOffset="108879.6718">27647 10155 193 0,'1'-4'469'0,"1"2"-60"0,-2-1-90 16,1 1-61-16,-1 1-49 0,2-1-28 0,0-1-20 0,-1 2-14 0,1-1-11 15,-1 2-10-15,-1-4-10 0,4 3-8 0,-4-1-9 0,1-1-5 16,1 1-8-16,0 1-5 0,-2-1-5 0,2 0-5 0,0 2-6 0,-2 0-7 16,0 0-5-16,0 0-6 0,0 0-5 0,0 0-7 0,0 0-6 15,0 0-6-15,0 0-8 0,0 0-6 0,0 0-5 0,0 0-4 16,1 0-2-16,-1 2-2 0,2 0-1 0,0 1-1 0,-2 0 0 0,0 0 1 16,1 1-1-16,-1-1 2 0,2 2 0 0,-2-2 3 0,0 1 3 15,0-1 3-15,0 0 3 0,0 0 1 0,1 0 2 0,-1-1 4 0,0 0 1 16,0-2 7-16,0 0 4 0,0 0 12 0,0 0 14 15,0 0 9-15,0 0 7 0,0 0 2 0,2-2-1 0,0 0 1 0,-1-2-1 0,2-3-1 16,-1 2-3-16,0-3-2 0,-1 0-3 0,3-4-5 0,0 2-5 16,-1-2-12-16,0 0-12 0,0-1-9 0,1-1-7 0,-1 0-2 15,0 2 0-15,0-3 2 0,1 2 1 0,0 1 3 0,-3 2 1 0,3-3 2 16,-3 5 2-16,2-3-1 0,-1 3 1 0,0 1-2 0,-1 1 0 16,1 0-3-16,0 2-4 0,-2-1-4 0,1 2-6 0,1 3-8 0,-2-3-8 15,1 2-5-15,1 1-6 0,-2 0-4 0,2 0-3 0,-1 1-1 16,2 2 1-16,-2-1-1 0,3 1 0 0,-3 1 3 0,3-1 3 15,0 1 4-15,0 3 5 0,0-1 6 0,1-1 7 0,1 0 3 0,1 2 2 16,-1-2 2-16,0 2 2 0,3-2 0 0,0 2 0 0,-1-2 1 16,1 0 0-16,0-1 1 0,3 1-1 0,-3-3 1 0,4 2 0 0,-2-1 1 15,1-2 0-15,-1 1-1 0,2-1 2 0,1-1 1 0,-2 0 1 16,1-1 0-16,-1-1 1 0,-3-1 0 0,4 0 1 0,-2 1 1 0,-1-2 0 16,0 1 2-16,-2-1-1 0,0-1-1 0,2 1 1 0,-4-2 0 15,0 1 1-15,-1 0 2 0,0 0 2 0,-1 1 3 0,1-1 4 0,-2 3 3 16,1-3 2-16,-3 2 2 0,2 1 0 0,-3-1 1 15,2 1 0-15,0-1-3 0,-2 3-1 0,0 0-3 0,0 0-5 0,0 0-5 16,0 0-7-16,0 0-7 0,0 0-6 0,0 0-6 0,0 0-5 16,-2 3-3-16,0 0-1 0,-1 0-2 0,2 1-1 0,-3 3 1 0,3 0 0 15,-4 0 0-15,1 6 2 0,-3-3 1 0,2 3 2 0,-1 2 5 0,0 2 6 16,-5 3 5-16,3-1 3 0,0 2 4 0,-1 1 2 0,-1 4 2 16,0 1 2-16,1 2 4 0,-4 0 2 0,4 3 2 0,-5 1 2 0,3 2 2 15,-2 2 1-15,-1 1-1 0,1 2-3 0,-1-1-3 0,1 2-1 16,-1-1-3-16,3-1-2 0,-2 0-1 0,1 0-3 0,0-3-1 0,2 0-3 15,0-3 0-15,2 0-1 0,-3-5 0 0,5 1-2 0,-1-3 0 16,3-2-1-16,0-1-1 0,-1-3-1 0,1-2-2 0,3-3-5 16,-3 0-2-16,3-1-2 0,-2-4-2 0,3 0-5 0,-2-2-5 0,0-2-6 15,2 0-9-15,-1-1-9 0,1-4-19 0,-2 1-23 0,0-2-24 16,2 0-26-16,0 0-23 0,-1-2-23 0,-1-3-32 0,1 0-32 16,-3-1-51-16,3-2-54 0,-3-1-75 0,0-2-84 0,3-4-43 0,-2 1-25 15,-1-1-4-15</inkml:trace>
  <inkml:trace contextRef="#ctx0" brushRef="#br0" timeOffset="109078.4215">27702 10638 247 0,'-3'-8'582'16,"2"1"-4"-16,-3-1-12 0,3 2-66 0,-1 2-90 0,0-2-61 15,1 3-44-15,-1-2-26 0,2 2-16 0,0 0-12 0,0 0-11 0,0 1-9 16,0 0-10-16,0 2-10 0,2-1-10 0,-1-1-9 0,-1 2-12 16,4-2-13-16,-3 1-13 0,1 1-14 0,0-2-16 0,2 0-16 0,1 2-18 15,-1 0-16-15,3-3-16 0,1 1-11 0,3 0-11 0,2-1-11 16,4 0-8-16,0-1-13 0,5 1-20 0,4-2-23 0,0 1-28 0,4-2-31 15,4-1-33-15,1 0-43 0,1 1-45 0,4-2-76 0,0 0-88 16,3-1-126-16,4-1-144 0,0 0-78 0,0-2-43 0,1 0-15 16,-1-2-4-16,1-1 8 0</inkml:trace>
  <inkml:trace contextRef="#ctx0" brushRef="#br0" timeOffset="118194.5484">12572 5838 123 0,'3'-10'550'0,"-3"3"13"0,2-1 12 0,-2 1-96 0,2 0-149 15,-1 1-87-15,-1-2-55 0,0 2-31 0,0 0-19 0,2 1-12 16,0 2-9-16,-2-2-10 0,0 2-8 0,2-1-12 0,-2 4-13 0,0-3-13 16,0 1-13-16,0 0-12 0,0 2-10 0,0 0-10 0,0 0-10 15,0 0-10-15,0 0-6 0,0 0-3 0,0 0-3 0,0 4-1 0,0-4 0 16,0 3 1-16,-2 1 2 0,2 2 0 0,-4-2 4 0,3 5 2 16,-3-1 3-16,1 2 5 0,0 2 5 0,-4 2 5 0,1-1 4 15,-1 4 2-15,-2 1 0 0,1 0 2 0,-4 1 2 0,1 1-1 0,-2 1 0 16,1-1-1-16,-3 2-1 0,1-3 0 0,1 2-3 0,-1-3 0 15,2 1-2-15,0-2-1 0,0-2-1 0,-1-1-1 0,5 0-1 0,-1-4 1 16,1 0 0-16,1-1 4 0,1-3 2 0,2 0 5 0,1-1 3 16,1-1 4-16,0-1 4 0,1 0 2 0,1-1 1 0,0-2 0 15,1 0-2-15,3 0-1 0,-1-2-3 0,3 0-2 0,0 1-4 0,2-2-5 16,2-1-4-16,0 1-7 0,3-2-6 0,1 1-5 0,1-1-7 16,2-1-3-16,-1 3-7 0,1-2-5 0,2 0-4 0,-1 2-5 0,0-1-6 15,0 1-6-15,-1-1-7 0,1 3-12 0,1 1-9 0,-1-2-15 16,-3 2-14-16,2 0-16 0,-1 2-17 0,1-1-15 0,-4 1-15 15,3 0-19-15,-3 1-20 0,-2 1-20 0,3-1-24 0,-4 2-20 0,0-3-20 16,-2 3-10-16,0-2-6 0,-3 0-5 0,2 0-1 0,-2 0-4 16,-3-1-7-16</inkml:trace>
  <inkml:trace contextRef="#ctx0" brushRef="#br0" timeOffset="118460.7189">12714 6091 65 0,'-5'-10'233'0,"1"-1"-12"15,-4-1-9-15,3 0-6 0,2 0-4 0,-2 0-5 0,2 0-7 0,1-1-3 16,-1 1-3-16,0 0 0 0,0 0-2 0,2 1-3 0,-1 1-5 15,0-1-4-15,-1 2-6 0,2 1-5 0,-1-1-6 0,2 2-8 16,-2 2-8-16,2 0-8 0,-3 0-12 0,3 0-13 0,0 3-10 0,0 0-14 16,0 1-14-16,0 1-14 0,0 0-16 0,0 0-12 0,0 0-10 15,0 0-10-15,0 0-7 0,0 1-6 0,3 3-4 0,-3-1-2 0,0 4-2 16,2-2 1-16,-2 4 2 0,2 1 1 0,-1 2 4 0,-1 1 5 16,2 2 5-16,-1 1 2 0,-1 1 3 0,2 1 0 0,-2 2 0 15,2 0 1-15,-1 2 1 0,-1-1 0 0,2 1 1 0,-1 0 0 0,-1 0 0 16,3 0-1-16,-3 1 0 0,2-2-3 0,-1 1-3 0,-1 1-7 15,2-2-11-15,-2-2-15 0,2 2-18 0,-2-2-23 0,0 0-25 0,0-3-32 16,0 1-36-16,0-1-42 0,0-2-48 0,0 0-89 0,0-3-113 16,-2 1-71-16,2-1-55 0,-2-1-20 0,2-3-3 0</inkml:trace>
  <inkml:trace contextRef="#ctx0" brushRef="#br0" timeOffset="118861.5211">13261 5947 21 0,'3'-7'551'0,"-1"-1"9"0,1 2 9 0,0 0-76 16,-1 1-113-16,0 0-98 0,1 2-87 0,-2-1-51 0,2 1-35 15,-3 1-23-15,2 0-17 0,-1 1-15 0,-1 1-12 0,0 0-13 16,0 0-12-16,-1 1-11 0,-1 1-7 0,-1 0-4 0,2 3-4 0,-4 0 0 15,2 0 1-15,-4 3 2 0,1 1 5 0,-3 0 6 0,-1 3 5 16,-3 1 7-16,-1-1 6 0,-2 2 5 0,-1 1 4 0,-1 2 0 0,-2-3 2 16,0 1 1-16,0 0 1 0,-2 2 1 0,2-3-1 0,2 0 0 15,0 1 0-15,-1-3-2 0,4-1-1 0,0-1-3 0,2 0-3 16,2-3-1-16,1 1-3 0,2-3-1 0,2 2-2 0,0-2-3 0,1-1-5 16,4-1-3-16,-1 0-2 0,0-1-2 0,2-1-2 0,2 0 0 15,-2 2 2-15,3-1 0 0,2-1 2 0,-1 2 2 0,1-1 0 16,3-1 1-16,0 2 2 0,1-1 0 0,1-1 0 0,4 0 2 0,-3 3 2 15,2-1-2-15,4 0 1 0,-2 0-3 0,2 1-2 0,-1-1-4 16,3 2-6-16,0-3-8 0,-2 5-10 0,0-2-11 0,1-2-13 0,1 2-17 16,0 0-21-16,-3 2-25 0,1-2-25 0,-1 1-34 0,-1-1-35 15,0 0-45-15,1 0-47 0,-4 0-77 0,2 0-92 0,-2 0-55 16,-3 0-40-16,0-1-17 0</inkml:trace>
  <inkml:trace contextRef="#ctx0" brushRef="#br0" timeOffset="119128.7759">13004 6425 554 0,'-7'-2'599'0,"1"0"-9"0,1 2-17 16,0-1-96-16,2 1-132 0,-1-2-78 0,2 0-52 0,1 2-33 16,1 0-23-16,0 0-21 0,0 0-16 0,0 0-20 0,0 0-18 15,0 0-17-15,1 0-19 0,2 0-14 0,0 0-13 0,-1 0-8 16,-1 0-10-16,2 0-5 0,2 0-6 0,-2 2-1 0,2 0-2 0,2-1-1 15,2 1 2-15,-1 0 1 0,2 1 1 0,2-1 4 0,1 1 3 0,2 1 3 16,0-1 0-16,2-1 2 0,-1 3-2 0,1-1 0 0,3-1 0 16,-3 0-2-16,1 1-2 0,0 0-5 0,-1-1-5 0,1 0-6 15,-1 0-6-15,1-1-7 0,-3 0-10 0,0 1-9 0,0 0-13 0,-3-1-17 16,0 0-18-16,-2 1-24 0,-1-1-27 0,0 0-39 0,-4-1-44 16,0 1-75-16,0 0-90 0,-4-2-78 0,-1 0-73 0,0 0-33 15,-1 0-16-15</inkml:trace>
  <inkml:trace contextRef="#ctx0" brushRef="#br0" timeOffset="122344.7761">13944 6003 149 0,'-6'-6'393'0,"1"0"-67"0,0 2-55 16,0-1-47-16,-1 1-27 0,2-3-16 0,0 2-7 0,0 0-1 15,0 3-6-15,-1-3-5 0,1 2-7 0,-1-1-6 0,2 0-4 0,0 1-4 16,0-2-5-16,0 2-6 0,-1-1-3 0,1-1-4 0,1 2-4 15,-1-1-4-15,2 1-5 0,-1 0-4 0,0 0-6 0,0-1-6 16,0 4-8-16,2-3-7 0,0 1-6 0,0 2-7 0,2-2-6 0,0 2-8 16,-2-1-7-16,2 1-8 0,0-2-8 0,-1 2-7 0,2 0-9 15,-1 0-6-15,0 0-5 0,-1 0-5 0,3 0-3 0,0 0-1 0,0 0-1 16,0 0-1-16,4 0 0 0,0 0-2 0,0 2-1 0,1-2-2 16,2 1 0-16,-1-1-1 0,2 4 2 0,0-4 0 0,-1 3 1 15,1-1-1-15,-1 1-1 0,0 1-4 0,-3-1-2 0,0 0-4 0,2 2-2 16,-3 0-1-16,0-1-1 0,-2 0 0 0,0 3 0 0,-4-1-2 15,1-1 1-15,-2 2-1 0,0 0 2 0,-2 0 1 0,-1 0 2 0,-2 1 2 16,0 0 3-16,0 1 3 0,-4-1 2 0,1 1 1 0,0 0 3 16,0-1 3-16,-3 1 0 0,3-1 1 0,-3 1 2 0,2-1-1 15,-1-1 2-15,2 1-1 0,-1-2-1 0,0-1 2 0,2 2 1 0,1-4-1 16,0 2 2-16,1-1 1 0,0 1 0 0,4-2 0 0,-3-1 2 16,3 0 1-16,-1-1 0 0,2 1 2 0,0-2-2 0,0 2-2 0,2-1-1 15,-1-1-3-15,1 2 1 0,1-2-2 0,0 1 2 0,1 0-1 16,0-1-1-16,2 3-1 0,-1-3 1 0,3 2-2 0,0-1-1 15,3 2 0-15,-1-1 0 0,1-1 2 0,3 2 0 0,-3-1-1 0,3 0-1 16,0 2-2-16,0-1-2 0,-1 0-3 0,0 1 0 0,3-1-3 16,-3 3 0-16,1-2-2 0,-2 3 0 0,2-2-1 0,-4 2-2 0,1-1 0 15,2 1-1-15,-4 2 0 0,-1-2 0 0,1 3-1 0,-4-3 0 16,0 1 0-16,1 2 1 0,-4-1-1 0,1-1 1 0,-3-1 4 16,0 1 3-16,0-1 6 0,-3 1 9 0,1-2 10 0,-4-1 8 0,0 2 10 15,-1-2 7-15,-2-1 7 0,-1 1 5 0,1-2 6 0,-4 1 3 16,1-1 2-16,-1 0 3 0,-1-1 0 0,1-1-1 0,-1 0-3 0,-1-1-4 15,2 0-8-15,1 0-5 0,-2-1-7 0,1 0-5 0,2-1-7 16,0 1-11-16,2-1-15 0,-1-1-19 0,1-1-21 0,1 1-28 16,3 1-33-16,0-1-45 0,2-1-54 0,0 1-106 0,3 3-133 0,0 0-80 15,3-2-58-15,0 0-27 0,1-1-13 0</inkml:trace>
  <inkml:trace contextRef="#ctx0" brushRef="#br0" timeOffset="122596.9175">14365 6181 356 0,'-5'-5'628'0,"2"0"8"0,-2 0 1 0,1 0 4 15,3 1-127-15,1 1-188 0,1-1-108 0,1-1-68 0,1 2-42 16,2 1-28-16,2 0-21 0,3-1-13 0,2 0-14 0,2-1-14 15,3 1-14-15,5 1-15 0,-1-1-14 0,3 1-12 0,1 0-13 0,0-1-14 16,2 1-17-16,0 2-20 0,-2 0-20 0,1-2-24 0,0 2-27 16,-2 0-29-16,-2 0-31 0,-1 0-35 0,-1 0-32 0,-1 0-32 15,-3 0-38-15,-2 2-45 0,-3-2-35 0,-3 0-34 0,-3 0-9 0</inkml:trace>
  <inkml:trace contextRef="#ctx0" brushRef="#br0" timeOffset="122844.4181">14543 5958 155 0,'-5'-7'509'0,"2"0"-42"0,0 1-67 0,0 2-56 0,1-1-48 0,-1 1-26 16,2-1-16-16,-1 2-15 0,2 1-18 0,0-1-18 0,0 1-23 15,0-1-21-15,0 3-20 0,0 0-20 0,0 0-21 0,0 0-19 0,0 0-17 16,0 0-20-16,0 0-17 0,0 0-15 0,0 1-11 0,2 1-6 16,-1 1-4-16,-1 0-1 0,3 1-1 0,-3 1 2 0,2 2 2 15,-1 1 2-15,-1 1 3 0,3 1 3 0,-1 1 2 0,0 1 6 0,-1 1 5 16,3 3 4-16,-3 1 4 0,1 0 1 0,-1 0 2 0,1 0-1 15,1 3 0-15,-1-1-3 0,-1 1-2 0,2 1-5 0,0-2-5 16,1 3-12-16,-1-2-13 0,0 0-21 0,0-1-25 0,0 2-35 0,-1-3-42 16,3 2-53-16,1-4-64 0,0 0-103 0,-1-1-124 0,1-1-72 15,2-2-47-15,2 0-20 0,-4-4-10 0</inkml:trace>
  <inkml:trace contextRef="#ctx0" brushRef="#br0" timeOffset="123110.8434">15024 5843 346 0,'0'-6'657'16,"0"-1"15"-16,0 2 7 0,1-2 7 0,-1 2-122 0,2 1-187 15,-1 1-105-15,-1 0-64 0,0 1-42 0,2 2-35 0,-2 0-26 0,0 0-24 16,0 0-23-16,0 0-18 0,2 2-19 0,-1 1-16 0,2 2-12 15,-1 0-10-15,2 4-5 0,0 1-4 0,-1 2 0 0,0 2 2 16,3 3 6-16,1 3 5 0,-1 2 6 0,0 2 6 0,2 2-3 0,-1 2-5 16,1 2-15-16,-1 0-21 0,1 3-35 0,-3 1-44 0,2 1-58 15,-3 1-68-15,2 0-126 0,-3 2-154 0,-1 2-80 0,-2 0-45 0,-2 0-22 16,-1 0-13-16</inkml:trace>
  <inkml:trace contextRef="#ctx0" brushRef="#br0" timeOffset="129093.4467">10776 6526 183 0,'0'-1'476'0,"0"-1"-68"0,0-1-102 0,0 3-58 15,-1-3-39-15,1 1-23 0,0 0-15 0,0 1-13 0,0-1-10 0,0-1-9 16,0 1-7-16,0 2-9 0,0 0-7 0,0 0-9 0,0 0-8 16,0 0-9-16,0 0-8 0,0 0-9 0,0 0-10 0,0 0-9 0,0 0-7 15,0 0-8-15,0 0-6 0,0 0-8 0,0 0-4 0,0 0-7 16,0 0-4-16,0 0-3 0,0 0-3 0,0 0-4 0,0 0-3 0,0 0-1 16,0 0-1-16,0 0 0 0,0 0-1 0,0 0-1 0,0 0-1 15,0 0 1-15,0 0-1 0,0 0-2 0,0 0-3 0,0 0-1 0,0 0-3 16,0 0-1-16,0 0-1 0,1 0-2 0,-1 2 1 0,0-2-1 15,2 3 0-15,-2-1 0 0,2-1 1 0,-1 1 0 0,1 3 0 16,-1-2 2-16,1 0 2 0,4 3 1 0,-3-2 1 0,0 3 1 0,1-1 2 16,0 1-1-16,0 0 1 0,0 1 1 0,0 1 0 0,-1-1 0 15,3 1 1-15,-3 1 1 0,3-1 1 0,-2 1 2 0,-1 0 0 16,2-1 3-16,-2 1 1 0,3-2 2 0,-3 1 0 0,2-2 3 0,-2 0 3 16,0 0 4-16,-1-1 4 0,1-2 9 0,2 1 9 0,-2-2 11 15,-2-1 11-15,2 1 11 0,1-3 8 0,-1 0 5 0,0 0 2 16,2-3 0-16,3 1-3 0,1-5 1 0,4 0-1 0,4-2-4 0,2-3-3 15,3-2-9-15,5-3-13 0,3-2-12 0,5-3-13 0,3 0-17 16,6-4-18-16,-1-1-20 0,6 1-19 0,0-3-29 0,3-3-30 0,3 1-47 16,-1-1-55-16,3 1-104 0,-3-2-127 0,3 0-84 0,-4 1-60 15,-1-1-31-15,-2 2-16 0,-3-1-3 0</inkml:trace>
  <inkml:trace contextRef="#ctx0" brushRef="#br0" timeOffset="135643.3002">9079 9138 156 0,'-5'-7'566'0,"2"4"5"0,0-1 5 0,-1 3-99 0,0-3-150 16,2 1-93-16,-1 1-61 0,2-1-36 0,-1 3-21 0,0-2-18 15,2 2-14-15,0 0-15 0,0 0-15 0,0 0-17 0,0 0-17 0,0 0-14 16,0 0-14-16,0 0-8 0,-1 0-5 0,-1 2-5 0,2-2-1 0,-3 4 0 15,1 0 0-15,-1 0 1 0,0 1 4 0,0 2 1 0,-2 1 6 16,-1 1 3-16,1-1 4 0,-3 3 6 0,-1 1 6 0,1-1 1 16,-2 3 4-16,1 0 2 0,-4 1 2 0,0-1-1 0,0 1 2 15,-2 0-1-15,1 1 1 0,-2 0 0 0,-1-1 2 0,2 0 1 0,1-2 1 16,-2 3 0-16,2-3 1 0,0-1 1 0,0 0 3 0,4-2 0 16,-1-1 2-16,2-1 1 0,-1-1 2 0,4 0 3 0,1-2 2 0,0-3 2 15,-1 3 3-15,3-2 2 0,2-2 0 0,-1 1 3 0,2-2 1 16,0 0-1-16,0 0-1 0,0 0-1 0,0 0-2 0,2-2-4 0,-1 2-4 15,2-1-6-15,-1-1-4 0,2-1-7 0,1 1-4 0,-2 1-5 16,2-1-4-16,3-1-4 0,-1-1-5 0,0 1-5 0,1 1-2 16,0-1-7-16,3 3-6 0,-1-2-7 0,-1 0-7 0,2 1-9 0,0 1-8 15,2 0-8-15,-1 1-10 0,-2 1-11 0,4 0-14 0,-1-2-14 16,-2 3-15-16,3 1-19 0,-1 1-17 0,-1-1-19 0,-2-2-17 0,1 3-18 16,3 0-20-16,-4-1-17 0,-1 0-16 0,2 1-13 0,-3-2-10 15,0 2-13-15,1-3-18 0,-4 1-26 0</inkml:trace>
  <inkml:trace contextRef="#ctx0" brushRef="#br0" timeOffset="135943.678">9009 9372 119 0,'-5'-12'299'0,"-1"0"-33"15,0-2-32-15,1 2-17 0,2 0-13 0,-2 2-6 0,2-2-5 0,-2 2-5 16,1-2-4-16,1 2-6 0,-1 1-6 0,3 0-4 0,-1 2-6 16,-1-1-6-16,3 0-4 0,-2 3-7 0,2 1-7 0,-1-1-8 0,-1 2-10 15,2-2-10-15,-2 2-9 0,2 2-13 0,0-2-10 0,0 3-13 16,0 0-11-16,0 0-13 0,0 0-16 0,0 0-14 0,0 0-16 0,0 0-9 15,-1 3-9-15,1-2-5 0,0 2-3 0,0 2-2 0,0 0 0 16,0-2 2-16,0 6 0 0,0 1 4 0,0 0 5 0,0 1 4 16,0 2 7-16,0 2 6 0,0 1 9 0,1 4 3 0,-1-2 4 0,0 3 1 15,2-2 0-15,-2 4 2 0,2-3-2 0,-1 4 1 0,-1-2-2 16,2-1-1-16,-2 2 0 0,2-1 0 0,-1 1-1 0,-1-3-1 0,2 0-1 16,-1 0 0-16,-1-2-2 0,2-1 1 0,-2-2-1 0,2 2 1 15,-1-2 0-15,-1-2-1 0,2-2 1 0,-1 0 1 0,-1-3 1 0,3 1 1 16,-3-2 1-16,0-1-2 0,0-1-5 0,0-1-10 0,0 0-10 15,0-1-20-15,0-1-22 0,0-1-38 0,0-1-44 0,0 0-109 16,0 0-141-16,0 0-95 0,0-3-72 0,2-1-36 0,-1-3-19 0,-1 1-9 16</inkml:trace>
  <inkml:trace contextRef="#ctx0" brushRef="#br0" timeOffset="136643.0902">9641 9285 68 0,'0'-4'549'16,"2"1"11"-16,-2 1-45 0,0 0-77 0,0 1-92 0,0 1-102 0,0 0-61 16,0 0-41-16,0 0-27 0,0 0-22 0,0 0-16 0,0 0-16 15,0 0-14-15,-2 0-17 0,1 0-13 0,-2 1-12 0,0 1-8 16,0 0-6-16,-1 1-3 0,1 1-1 0,-2 1 1 0,0 2 2 0,-2-1 2 16,2-1 2-16,-3 3 5 0,0 0 6 0,2-1 5 0,-2 1 4 0,0 1 4 15,0-1 3-15,-3-1 2 0,3 0 4 0,0 1 1 0,0-3 1 16,-3 3-1-16,2-2 2 0,-1 0 0 0,1 0 1 0,-1 0-2 15,2 0-1-15,-1-1-2 0,1 0-3 0,0-1-3 0,2-1-2 0,-1 2-2 16,1-3-4-16,3 1-2 0,-2 1-1 0,2-3-2 0,0 2-2 16,1-2-1-16,-1-1-3 0,3 1-2 0,-2 1-1 0,2-2-3 15,0 0-1-15,0 0 0 0,0 3-1 0,0-1-1 0,0-1 0 0,0 2 0 16,2 0 0-16,-2 1 1 0,2 0-1 0,-1 0 1 0,1 1 0 16,0 0 3-16,-1 4 0 0,2-4 3 0,2 2 0 0,0 1 1 0,1 0 1 15,-1-1 0-15,1 2 0 0,1 0 1 0,1-1 0 0,2 2 0 16,-2-1 1-16,2 1 1 0,2 0-1 0,1 0-1 0,1-1 1 15,-1 0-1-15,1 1 1 0,0 0 0 0,2-1-1 0,-2 1-1 0,1 0 0 16,-1-2-1-16,0 0-1 0,0-1 0 0,-1 2-1 0,1-2-1 16,-1 0 1-16,-1-2 0 0,-2 4 0 0,0-4-1 0,0 2 0 0,-2-3 0 15,0 0 0-15,-1 1 1 0,0-1 0 0,-2-1-5 0,0 0-5 16,-2 0-10-16,2 0-10 0,-2-1-19 0,-1-1-22 0,0 2-31 16,-1-1-34-16,-1-2-55 0,0 0-65 0,-1 2-96 0,-1 1-112 0,-1-1-63 15,-2 0-36-15,0-1-15 0</inkml:trace>
  <inkml:trace contextRef="#ctx0" brushRef="#br0" timeOffset="137212.1043">9504 9758 471 0,'-2'-1'579'0,"1"0"9"0,-1-2-62 0,2 2-95 0,-1-1-82 15,-1-1-75-15,2 1-45 0,-2 0-31 0,2-1-21 0,0 3-15 16,0-2-13-16,0 2-15 0,0 0-13 0,0 0-12 0,0 0-12 0,0-2-11 15,0 1-12-15,0 1-9 0,0 0-8 0,2 0-7 0,-2 0-6 16,0-2-6-16,0 2-5 0,0 0-5 0,0 0-6 0,0 0-4 16,0 0-4-16,0 0-6 0,0 0-5 0,2 0-4 0,-1 2-5 0,-1-2-4 15,3 1-2-15,-1 1-3 0,1 0-1 0,-1-2 0 0,1 3-1 16,0 1 1-16,3 1 0 0,-1-1 2 0,0 0-1 0,1 2 3 0,1 2 1 16,2-1 2-16,-1 1 3 0,0 1 1 0,1-1 2 0,-1 1 1 15,3 4 0-15,-1-3 1 0,1 1 0 0,-2 1 0 0,4 0 0 16,-4-2 0-16,1 2 0 0,2 0-2 0,-2 0-4 0,0-1-11 0,0-1-9 15,-2 1-9-15,2-1-15 0,-2 1-17 0,1-2-27 0,-1 0-33 16,0 0-50-16,0-2-57 0,-2 1-101 0,1-3-119 0,-3 2-87 16,1-2-70-16,-1-1-30 0,-1-1-9 0,1-3-3 0</inkml:trace>
  <inkml:trace contextRef="#ctx0" brushRef="#br0" timeOffset="139760.5367">10433 9397 150 0,'-1'-6'456'16,"-1"0"-51"-16,2 2-75 0,-2-2-51 0,2-1-40 0,-2 4-25 15,0-2-19-15,2 1-14 0,-1-3-13 0,-1 4-10 0,2-2-11 0,-2 3-9 16,2-3-9-16,-1 2-10 0,-1 0-7 0,2 1-10 0,-2 0-9 16,2 0-8-16,0 1-9 0,0-1-8 0,0 1-9 0,0 1-9 15,0 0-11-15,0 0-7 0,0 0-9 0,0 0-8 0,0 0-9 0,0 0-10 16,0 0-7-16,0 0-8 0,0 0-8 0,0 0-5 0,0 0-1 16,-1 1-2-16,-1 1 0 0,2-1 2 0,0 2 2 0,0 0 3 0,0 0 2 15,-1 2 3-15,1-1 5 0,-2 0 2 0,2 3 5 0,0-2 4 16,-2 2 5-16,2-2 3 0,0 2 3 0,-1-1-1 0,1-2 2 15,-2 1-1-15,2-1 2 0,0-1 0 0,0 0 2 0,0 0 2 0,0-1 3 16,0-1 3-16,0-1 3 0,0 0 4 0,0 0 4 0,0 0 5 16,0 0 3-16,0 0 3 0,0 0 0 0,0 0 2 0,-1 0-1 0,-1-3-1 15,2 1-2-15,0 0-1 0,-2-1-3 0,2-2-3 0,0 2-2 16,-2-3-5-16,2 2-4 0,-2-1-4 0,2 0-4 0,0 0-1 0,0 0-1 16,0 0-1-16,0 1-1 0,0 1 1 0,0-2 0 0,0 3-2 15,0-1 1-15,0 0-1 0,0 1-3 0,0-1-1 0,0 3-3 16,0 0-3-16,0 0-3 0,0 0-3 0,0 0-5 0,0 0-3 0,0 0-3 15,2 0-2-15,0 0 2 0,2 0-1 0,-1 0 2 0,0 2-1 16,3-1 3-16,-1 1 1 0,4-1 2 0,-1 1 2 0,1 1 3 0,0-2 2 16,2 0 2-16,0 2 1 0,3-1 1 0,-3 0-2 0,2-1-1 15,1 1-1-15,-1 0-1 0,3-2 0 0,-2 0-2 0,0 0 2 0,0 0 0 16,0-2 1-16,-1 0 0 0,-1 1 2 0,0-1 2 0,-1 0 3 16,1-1 3-16,-4 1 2 0,1-1 4 0,-3 1 5 0,3-1 5 15,-4 0 6-15,-2 0 4 0,2 0 4 0,-2 2 5 0,0-1 3 16,-1-1 3-16,0 2 2 0,-1-1 2 0,2-1 0 0,-2 1 0 0,-1 1-2 15,0 1-2-15,0 0-5 0,0 0-6 0,0 0-7 0,0 0-8 0,0 0-8 16,0 0-11-16,0 0-6 0,0 0-6 0,0 0-4 0,0 3-5 16,0 0-1-16,-1 0-1 0,-2 2 0 0,3 0 1 0,-1 2 0 15,-1 0 2-15,2 2 4 0,-2 2 2 0,-1 2 5 0,2 1 5 0,-1 0 4 16,-1 3 4-16,0 1 1 0,1 2 2 0,-1 0 0 0,1 2 1 16,0-2-2-16,-2 3 0 0,1 0 1 0,1 1-2 0,1-2 0 15,-1 2-1-15,-1-2-2 0,1 3 0 0,1-5 0 0,-1 3 0 0,0-2-1 16,2 0-1-16,-1 0 1 0,-1-2-1 0,2 2-1 0,-1-4 0 15,-1 1-1-15,2-4 1 0,-2 3 0 0,2 0 1 0,0-6 1 0,0 1 1 16,0-2 2-16,0-2 1 0,0 2 1 0,0-3 3 0,0 2 0 16,0-4-1-16,0 0 0 0,0-1-4 0,0-1-6 0,-1 0-6 15,-2-1-11-15,3-1-13 0,-1 0-20 0,1-1-27 0,-2-1-30 0,-1 0-31 16,0-2-43-16,-1-2-50 0,-1 1-65 0,2-2-76 0,-2-3-67 0,0 0-66 16,0-3-38-16,0 0-26 0,0-1-6 0</inkml:trace>
  <inkml:trace contextRef="#ctx0" brushRef="#br0" timeOffset="140026.2285">10466 9709 184 0,'-3'0'521'15,"0"0"-1"-15,0-1-60 0,2 1-88 0,-1 0-61 0,2 0-49 16,0 0-33-16,0 0-23 0,0 0-17 0,0 0-13 0,0 0-14 16,0 0-14-16,0 0-13 0,0 0-12 0,0 0-14 0,2-2-13 15,-1 2-13-15,-1 0-11 0,3 0-11 0,0 0-11 0,-1 0-8 0,-1 0-10 16,3-1-5-16,-1 1-5 0,2-2-5 0,1 2-4 0,3-2-3 15,-1 2-3-15,2-1-1 0,4 0-3 0,-1 1 0 0,2-2 0 0,3 1 0 16,2-1 0-16,1 1 1 0,1-1-1 0,2 1-1 0,-1-1 1 16,1-1-4-16,0 1-2 0,0 1-2 0,-1 0-2 0,-1 1-4 15,-1-1-5-15,0-1-5 0,-3 2-8 0,0-1-7 0,-1-1-7 0,-4 2-13 16,1-2-10-16,-3 2-17 0,-1 0-20 0,-1 0-21 0,-4 0-27 0,0 2-27 16,-2-2-27-16,-3 0-43 0,0 0-52 0,-3 2-83 0,-2-1-103 15,0 2-56-15,-4-1-33 0,-1 3-11 0</inkml:trace>
  <inkml:trace contextRef="#ctx0" brushRef="#br0" timeOffset="144359.862">11730 9339 145 0,'0'0'512'16,"1"0"6"-16,-1 0-67 0,0 0-105 0,0-3-76 0,0 3-61 15,0 0-36-15,0 0-24 0,0 0-13 0,0 0-8 0,0 0-8 0,0 0-5 16,0 0-9-16,0 0-10 0,0 0-11 0,0 0-12 0,0 0-9 16,0 0-10-16,0 0-6 0,0 0-9 0,0 0-5 0,0 0-7 15,0 0-6-15,0 0-4 0,0 0-6 0,0 0-4 0,0 3-5 16,0-3-3-16,-1 1-3 0,-1 0-4 0,2-1-2 0,-1 2-3 0,-1-1 1 16,0-1-2-16,-1 4 2 0,1-3 0 0,-2 1 0 0,0 0 2 15,-2 1 1-15,0 1 1 0,-2 1 2 0,0-2 1 0,-3 4 2 0,0-1 0 16,1-2 2-16,-4 4 1 0,0-2 0 0,0 1 1 0,1 1-1 15,-4-1-1-15,4 0 0 0,-4 1-1 0,3-1 0 0,-4 0-1 0,5 0 2 16,-4-1 2-16,4 2 3 0,-2-3-1 0,2 2 2 0,2-1 0 16,-2-2 2-16,2 1 1 0,3 0 0 0,-1-2 1 0,1-1 1 0,3 1 1 15,-1 1 0-15,1-4 1 0,-1 3-1 0,3-1-2 0,0 0-1 16,1-2 0-16,0 1-2 0,1 1 2 0,1-2-1 0,0 0-1 16,0 0-2-16,0 0 0 0,0 0-2 0,0 0-1 0,0 0-1 15,0 0-1-15,0 0-3 0,0 0 0 0,1 0-3 0,-1 2-1 0,2-1 0 16,-2-1-1-16,2 2 0 0,-1-1 2 0,2-1-1 0,-1 1 1 15,0-1 2-15,3 1 3 0,-3 1 1 0,1-2 2 0,2 3 3 0,-2-1 0 16,2-1 3-16,0 2 2 0,0-1 1 0,1-1 0 0,0 1 0 16,1 0 0-16,-1 0 0 0,2 1 1 0,-2 0-2 0,2 0-2 15,0 0 1-15,3 0-1 0,-3 2 0 0,0-2-2 0,3 2 1 0,0-3 0 16,-1 3-1-16,0 0 0 0,2-1-1 0,0 2 1 0,-1-2-1 0,0 2 2 16,3 0-2-16,-1-1 2 0,-2 1-1 0,3 1-1 0,-2-1 1 15,2 0 0-15,-2 1 0 0,0 0-2 0,0 0 0 0,-1 1 1 16,0-4-2-16,0 2 0 0,-1 0 1 0,-1 0-2 0,-1-1 0 15,0-1-1-15,-3 1 0 0,1-3 0 0,2 1 0 0,-5 1 1 0,2-1 0 16,-2-3 0-16,-1 5 1 0,-1-5 1 0,1 0-3 0,0 0-3 0,-2 0-4 16,0 0-8-16,0 0-11 0,0 0-14 0,0 0-20 0,0 0-23 15,-2 0-33-15,0 0-36 0,2 0-82 0,-3 0-105 0,-2 0-89 16,2 0-84-16,-3-3-45 0,0 1-27 0,-1 0-10 0</inkml:trace>
  <inkml:trace contextRef="#ctx0" brushRef="#br0" timeOffset="144837.0685">11380 9906 363 0,'-3'-3'497'0,"0"0"-65"0,-1 0-101 0,3-1-75 0,-3 1-59 16,2 1-31-16,0-1-19 0,1-1-9 0,-1 1-4 0,2 1-4 0,-1 0-4 15,-1 1-6-15,2-1-6 0,0 0-5 0,0 1-6 0,0-1-4 16,0 2-6-16,0 0-6 0,0 0-2 0,0 0-4 0,0 0-3 0,0 0-2 16,0 0-4-16,0 0-5 0,0-2-4 0,0 2-3 0,0 0-5 15,0 0-4-15,0 0-5 0,0-2-5 0,0 2-3 0,0 0-7 16,0 0-4-16,0 0-3 0,0 0-5 0,0 0-5 0,0 0-3 0,2 0-6 15,-2 0-4-15,0 0-3 0,1 0-5 0,-1 0-2 0,3 0-2 16,-1 0-2-16,0 0-1 0,2 2-1 0,-3-2 2 0,3 1-1 16,-1 0 3-16,0 1 0 0,2-1 2 0,0 3 1 0,1-3 1 0,2 1 3 15,1 3 0-15,-1-1 2 0,2 1 2 0,-1-2 1 0,2 4 0 16,2-1 1-16,-2-2-1 0,0 4-1 0,3-2 0 0,-1 1-1 0,-1 1-1 16,1 1 1-16,1-1 0 0,-1 1 0 0,0-1 0 0,3 1-1 15,-4 0 1-15,1 0-1 0,-2 0 1 0,3-2 0 0,-1 3 0 0,-2-1 1 16,1-1 1-16,-2-1 0 0,-2 0 2 0,1-1-1 0,-1 0 1 15,0-1 2-15,-1-1 0 0,0 1 0 0,-2-2-4 0,-2 0-7 16,2-2-8-16,-2 0-18 0,-1 1-20 0,0-1-31 0,-1-1-36 0,-1 0-75 16,0 0-89-16,0 0-112 0,0 0-121 0,0 0-65 0,0 0-38 15,-1-3-17-15,-1-1-11 0</inkml:trace>
  <inkml:trace contextRef="#ctx0" brushRef="#br0" timeOffset="151577.7616">12499 9370 136 0,'0'-2'500'0,"0"-1"-53"0,0 1-86 16,0-1-65-16,0 1-55 0,-1 0-34 0,-1 2-24 0,2 0-19 15,0 0-15-15,0 0-14 0,0 0-15 0,0 0-14 0,0 0-17 16,0 0-16-16,0 0-16 0,0 0-14 0,0 0-13 0,-2 0-10 0,2 2-11 16,-1 0-7-16,1 1-6 0,0-1-1 0,0 1 0 0,0 1 3 15,-3 2 1-15,3-2 3 0,0 4 2 0,-2-1 1 0,2 2 2 0,-1 1 3 16,-1 2 1-16,2 0 4 0,-1 3 3 0,-1-1 2 0,2 1 3 16,-2 0-2-16,1 4-2 0,-2-2-2 0,1-1-1 0,0 2-2 0,-1 1 1 15,2 0 0-15,-1-1 0 0,-1 0 1 0,-2 0 0 0,2 2 0 16,0-2-2-16,1-2-2 0,-1 0-7 0,0 3-9 0,0-3-13 0,0-1-16 15,-1 0-16-15,0-1-21 0,1 1-22 0,0-3-25 0,-1 0-27 16,3 0-36-16,-1-2-42 0,-1 0-57 0,1-1-64 0,1-2-65 16,-1 1-68-16,2-3-35 0,-2-2-19 0</inkml:trace>
  <inkml:trace contextRef="#ctx0" brushRef="#br0" timeOffset="152025.7095">12626 9401 513 0,'-2'-4'568'15,"0"1"12"-15,2 0-78 0,-1 0-124 0,-1 0-90 0,2 1-71 0,-1 1-46 16,-1 1-33-16,2 0-21 0,0 0-16 0,0 0-17 0,0 0-15 16,0 0-19-16,0 0-17 0,0 0-17 0,-2 1-14 0,2 1-10 15,-2 0-6-15,-1 1-2 0,1 1-2 0,0 1-2 0,-1-1 1 0,2 4 1 16,-1 0 3-16,-1 4 0 0,-1-3 3 0,1 6 3 0,0-1 4 15,-1 1 3-15,-1 0 4 0,3 4 1 0,-2-2 1 0,0 1 0 0,1 2 1 16,0 0 0-16,0-1 2 0,-1 0 0 0,0-1 1 0,3 1-1 16,-1 1 0-16,0-2 0 0,1 0-1 0,-1 1-3 0,2-2-2 15,0-1-3-15,0-1-5 0,2 2-3 0,-1-3-4 0,1-1-7 16,0 1-5-16,2-4-6 0,-1 0-5 0,0 2-5 0,2-5-3 0,0 2-2 16,-2-3-2-16,2 1 0 0,0-5-2 0,1 2 2 0,-2-1 2 0,1-3 0 15,0 2 0-15,2-2 4 0,0-2 7 0,-1-1 6 0,1 0 4 16,-1 0 5-16,-1-2 4 0,3-2 5 0,-3-1 4 0,1 1 7 15,-3 0 5-15,2-3 6 0,-2 3 5 0,0-3 6 0,0 1 8 0,0 0 5 16,-3-2 3-16,0 1 4 0,0 1 3 0,0-1 2 0,-1 0 3 16,-1 3 1-16,-1-1-1 0,0 0-1 0,0 2-3 0,1-3-5 15,-1 4-4-15,0 0-7 0,-2 3-5 0,4-3-7 0,-3 2-8 0,1 1-8 16,-1 0-9-16,-1 1-12 0,2 1-16 0,-2 1-18 0,2 1-19 0,-1 1-21 16,-2-1-20-16,0 3-23 0,1-1-22 0,-1 1-34 0,3 2-36 15,-1-1-64-15,0-1-77 0,0 3-61 0,0-2-52 0,1 0-27 16</inkml:trace>
  <inkml:trace contextRef="#ctx0" brushRef="#br0" timeOffset="152294.9173">12804 9665 457 0,'-3'-2'612'0,"1"-1"12"0,1 1-24 0,-1 0-35 16,2 2-107-16,-2-3-143 0,2 1-84 0,0 2-57 0,0-2-37 0,0 2-28 16,2-1-21-16,-2 1-20 0,2-2-19 0,-2 2-16 0,1-2-15 15,1 2-11-15,0 0-9 0,-1 0-4 0,2-1-3 0,1 1-3 0,-1-2 0 16,2 2 0-16,0 0-3 0,2 0-4 0,0 0-4 0,-1-1-5 16,2 1-7-16,1 0-6 0,1 0-11 0,-1 0-9 0,2 0-11 15,0 0-12-15,-1 0-13 0,2 0-14 0,0 0-16 0,0 0-18 16,-2 0-21-16,1 0-19 0,0 0-28 0,-2 0-30 0,-1 0-30 0,0 0-35 15,3 0-57-15,-4-1-73 0,-1 1-39 0,-1-2-22 0</inkml:trace>
  <inkml:trace contextRef="#ctx0" brushRef="#br0" timeOffset="152609.2158">13089 9431 505 0,'-2'0'577'0,"1"-3"13"0,-1-1-61 16,2 3-100-16,-1-1-87 0,-1 0-81 0,2 2-51 0,0 0-35 0,0 0-25 16,0 0-19-16,0 0-21 0,0 0-18 0,0 0-20 0,0 0-19 15,0 0-18-15,0 0-18 0,0 2-11 0,0 0-12 0,0-1-4 0,0 3-3 16,0-1-1-16,2 2-2 0,-1 2 0 0,-1 0 1 0,2 0 0 16,-1 2 1-16,1 0 2 0,1 2 2 0,-1 1 3 0,-1 0 5 15,1 1 4-15,2 2 2 0,-4-2 0 0,2 2 2 0,0 0-2 0,-2 4 2 16,1-3-2-16,-1-1 1 0,2 2-2 0,-1 0 2 0,-1-1-1 15,2 0 1-15,-2-1-1 0,0-1 2 0,0 3-1 0,0-3 1 0,0 0 0 16,0-1-2-16,0-1-2 0,0 0-4 0,0-2-10 0,0 3-11 16,0-3-17-16,-2-1-21 0,2 0-26 0,-1-2-30 0,-1 1-39 15,2 1-43-15,-1-2-85 0,-1 0-104 0,0-1-84 0,-4-2-75 0,3-1-37 16,0 2-17-16,1-4-3 0</inkml:trace>
  <inkml:trace contextRef="#ctx0" brushRef="#br0" timeOffset="152915.434">13383 9658 230 0,'-2'-2'587'0,"2"-1"12"0,-1-1 11 16,-1 3-77-16,2-3-120 0,-2 1-97 0,2 1-84 0,-1 0-51 15,-1 1-33-15,2-1-21 0,0-1-15 0,0 3-18 0,0 0-15 0,0 0-18 16,0-1-17-16,2-1-16 0,-1 2-14 0,-1-2-11 0,2 2-13 16,0-1-12-16,-1 1-10 0,2 0-15 0,1 0-12 0,0 0-17 15,0 0-16-15,1 0-20 0,0 0-23 0,2 0-27 0,-1 0-28 0,-1 0-40 16,2 1-44-16,0-1-75 0,-1 2-89 0,-1 0-55 0,0-1-40 0,0 2-17 15,-2 0-7-15</inkml:trace>
  <inkml:trace contextRef="#ctx0" brushRef="#br0" timeOffset="153091.6593">13336 9790 531 0,'-2'3'591'0,"0"0"6"0,1-1-2 0,-1-1-94 0,2 1-138 0,0-2-92 16,0 0-66-16,0 0-40 0,0 0-27 0,2 0-17 0,-1 0-14 15,1 0-15-15,1 0-15 0,3 0-14 0,-1-2-16 0,0 2-17 0,1-1-15 16,2-3-21-16,1 3-21 0,1-1-26 0,0 0-27 0,2 0-32 16,-1-1-36-16,3 0-51 0,-1 0-61 0,2 0-97 0,0-1-119 15,-2-1-70-15,4 1-48 0,-4-2-20 0,1 0-8 0</inkml:trace>
  <inkml:trace contextRef="#ctx0" brushRef="#br0" timeOffset="153427.0669">13677 9496 138 0,'0'-3'535'15,"0"0"11"-15,0 2-58 0,0-2-93 0,1 1-82 0,-1 1-77 16,2-1-48-16,-2-1-33 0,1 1-19 0,-1 2-11 0,0-1-11 15,0 1-9-15,0 0-12 0,0 0-12 0,0 0-11 0,0 0-12 0,0 0-9 16,0 0-9-16,0 0-8 0,0 0-9 0,0 0-7 0,0 0-9 0,0 0-7 16,0 1-6-16,0 1-4 0,0 1-4 0,0 0-1 0,0-1-2 15,2 3 0-15,-2 2 0 0,0 1 1 0,0-1 1 0,0 2 1 16,0 0 3-16,0 1 4 0,0 2 5 0,0 0 4 0,0 1 4 0,0-1 2 16,0 4 2-16,-2-1 1 0,2 0 0 0,-1 0 0 0,-2-1-2 15,0 3-6-15,1-2-10 0,-1 0-12 0,2-1-14 0,-1 0-20 16,0 1-21-16,-1-2-27 0,2-1-30 0,-1-1-36 0,0-1-41 0,-1 2-69 15,1-2-82-15,1-1-72 0,-1-1-68 0,2-2-38 0,-1-2-20 16</inkml:trace>
  <inkml:trace contextRef="#ctx0" brushRef="#br0" timeOffset="153791.6608">13830 9549 130 0,'-2'-2'596'0,"2"1"5"16,-2 1-2-16,2 0-7 0,0 0-115 0,0 0-173 0,0 0-106 0,0 0-73 16,0 0-45-16,0 0-32 0,0 0-20 0,0 0-13 0,0 1-12 15,0 2-8-15,0 0-6 0,0 0-6 0,0 2-2 0,2-2-1 0,-2 2 1 16,2 0 2-16,-2 2 4 0,2-2 4 0,-1 2 3 0,-1 0 4 16,2-1 3-16,-1 1 0 0,-1-1 3 0,2 1 0 0,1 0 2 15,-1-1-1-15,1-1 2 0,0 0 1 0,-1 2 1 0,3-2 0 0,-1 2 2 16,1-2 1-16,0 2 0 0,0-2 1 0,1 0 1 0,0-1 1 15,0 1-2-15,2-1-1 0,0 2 0 0,-1-1-2 0,0-1-1 16,1 1-2-16,0-2-2 0,3 2 1 0,-3 2-2 0,-1-2-1 0,-1-1-2 16,3 2-2-16,-2-1-2 0,-1 0 1 0,0 1-1 0,-1 0-2 0,1 0 0 15,-1 0-1-15,-2 1 0 0,0 0 1 0,-1 0-1 0,0 0 3 16,-2 0-1-16,-2-1 3 0,0 1 1 0,-1-1 1 0,0 2 0 16,-4-2-1-16,0 1-3 0,-1-1-4 0,-3 0-10 0,-2 1-12 0,2 0-15 15,-3 0-16-15,-2 0-23 0,1-2-25 0,-2 1-32 0,0-1-39 0,1-2-60 16,-1 0-70-16,3-1-82 0,-2-2-91 0,0 0-48 15,2 0-29-15,3-2-8 0</inkml:trace>
  <inkml:trace contextRef="#ctx0" brushRef="#br0" timeOffset="154000.5993">13843 9498 420 0,'1'-7'653'0,"-1"2"14"0,2 2 17 0,0-2-71 16,-1 1-113-16,1 1-100 0,1-2-91 0,1 2-58 0,1-3-41 15,-2 2-33-15,2-1-26 0,2 0-22 0,-1 0-17 0,3-2-17 16,3 4-15-16,-1-4-17 0,1 1-18 0,1 0-17 0,4-2-19 16,-1 3-19-16,1-3-20 0,2 2-20 0,-3-1-15 0,3 0-18 0,-1 0-16 15,0 2-18-15,0-2-18 0,-1 1-21 0,0-1-26 0,-4 4-29 16,0-2-34-16,0 2-28 0,-4 2-22 0,-1-1-40 0,0 2-43 0,-5 0-65 16,0 2-74-16,-3-2-42 0,-3 4-25 0,0 1-5 0</inkml:trace>
  <inkml:trace contextRef="#ctx0" brushRef="#br0" timeOffset="161291.6942">7046 9189 157 0,'-1'-8'557'0,"-1"-1"9"0,2 2 9 0,0-1-94 0,0 4-144 15,0-2-94-15,0 3-66 0,0-1-36 0,0 2-22 0,0-1-15 16,0 1-12-16,0 2-11 0,0 0-11 0,0 0-13 0,0 0-13 0,0 0-11 15,0 0-13-15,0 0-9 0,0 0-9 0,0 0-6 0,0 0-7 16,0 0-4-16,0 0-2 0,0 2-2 0,2-2 0 0,-1 3 2 0,-1-1 1 16,3 1 2-16,-1-1 1 0,1 3 2 0,0-2 1 0,2 1 2 15,-2 2 2-15,2 0 4 0,0 0 3 0,-1 2 4 0,3-1 1 0,0 2 2 16,-2 0 2-16,3 1 1 0,0 3-1 0,1-1 1 0,-1 0 0 16,-1 1 2-16,1 0-1 0,3 3 0 0,-3 0 0 0,1-1-1 0,0 0-1 15,1 0-1-15,0 2-1 0,0-1 1 0,-2-1-1 0,1 2 0 16,0-2-1-16,0 0 1 0,-1-2-1 0,0 1 0 0,0-3 0 15,-2 1 0-15,2 0 2 0,-3-2 2 0,0-3 2 0,1 2 3 16,-1-4 3-16,-2 0 7 0,2-1 6 0,-2 0 15 0,0-2 14 0,0-1 11 16,1-1 11-16,0-1 4 0,-1-1 6 0,2-2-1 0,1-2 0 15,2-2-3-15,3-2-4 0,0-3-4 0,2-2-2 0,3-2-7 0,0-1-9 16,4-3-14-16,2-3-17 0,0-3-13 0,4-1-11 0,2-1-15 0,4-3-14 16,2-2-14-16,3-1-13 0,1-2-16 0,3-1-17 0,3-2-28 15,4 0-34-15,2 0-42 0,2 0-48 0,2 1-75 0,0 0-92 16,3 0-98-16,0 3-98 0,-2 0-47 0,0 3-22 0,-2 1-7 0</inkml:trace>
  <inkml:trace contextRef="#ctx0" brushRef="#br0" timeOffset="165491.487">7965 11434 199 0,'-2'-3'446'0,"0"2"-47"0,-1-2-66 0,2 1-49 16,-1 0-41-16,0 0-26 0,-1 0-18 0,0 1-15 0,3-1-14 0,-2-1-13 15,2 2-12-15,-1-1-11 0,-1 2-12 0,2-5-9 0,-2 5-7 16,1-2-8-16,1 2-7 0,-3-2-9 0,3 2-10 0,0 0-8 16,0 0-7-16,0 0-7 0,0 0-5 0,0-1-7 0,3 1-6 0,-3-2-7 15,3 1-8-15,-1-3-6 0,1 4-7 0,2-3-5 0,0 2-3 16,1-2-3-16,1 0-2 0,2 0-2 0,0-1-3 0,1 1 0 0,2 3-1 16,1-4-1-16,-1 2 0 0,1-1 2 0,1 1 0 0,-1-1 1 15,0 3 0-15,-1-1-1 0,1 1-2 0,-1 0-2 0,-2 1-2 16,1 1-2-16,-2 1 2 0,0 0 0 0,-1 1-1 0,-2 1 0 0,0 2 1 15,-3 0 2-15,-1 1 0 0,-1 4 2 0,-2-3 2 0,-1 2 2 16,-3 1 3-16,-1 0 4 0,-2 2 3 0,0 1 0 0,-2-2 1 0,-2 3 2 16,1-2 2-16,-3 0-1 0,1 1 0 0,-1-1 0 0,0-2 0 15,0 2 0-15,1-4-1 0,0 3 2 0,1-5 2 0,2 1 3 16,1-1 3-16,-1-3 4 0,2 2 3 0,0-3 3 0,3 1 4 0,0-2 4 16,1 0 4-16,1 0 3 0,0-3 2 0,1 0 3 0,2 3 4 0,0-3 0 15,0 0-1-15,0 0-4 0,0 0-7 0,0-3-6 0,2 3-5 16,0-2-6-16,-1 1-6 0,2-2-7 0,2 0-6 0,-1-2-6 15,1 2-7-15,0-1-8 0,2-1-7 0,1 1-5 0,-1-1-6 0,1 2-1 16,2-2 0-16,-2 3-2 0,4-3 0 0,0 3-2 0,0-1 1 16,-1 0-1-16,2 2-1 0,-1 1-2 0,1 0 0 0,1 0-1 15,-3 0 0-15,-1 4 1 0,2-4-1 0,-2 5 2 0,0 0 0 0,0 0 2 16,-2 0 1-16,-1 1 1 0,0 2 1 0,0-1 2 0,-2 1 3 16,-1-2 2-16,-2 4 2 0,0 0 5 0,-2-2 4 0,0 1 7 15,-2 0 7-15,0-1 9 0,-1 1 10 0,-2 0 7 0,1-3 9 0,-6 2 7 16,4 1 8-16,-2-4 9 0,-2 2 5 0,0-2 9 0,-2 0 8 15,0-1 4-15,-1 0 3 0,0 0 2 0,1-1 0 0,-1 0-5 0,1-2-3 16,-1 1-6-16,-1-1-5 0,3-1-4 0,-2 0-4 0,0-1-5 16,2-1-6-16,2 1-10 0,-2-1-13 0,1-1-16 0,2 0-17 0,-1-1-20 15,3 1-25-15,-1-2-29 0,2 2-30 0,0-2-55 0,1 0-67 16,3 1-96-16,-1-3-110 0,0 1-69 0,2-1-50 0,2 2-20 0,-2-1-6 16</inkml:trace>
  <inkml:trace contextRef="#ctx0" brushRef="#br0" timeOffset="166008.5778">8812 11421 453 0,'-2'-5'567'0,"2"-1"-25"0,-1 3-40 0,-1-1-98 16,2 1-127-16,-2 1-78 0,2 1-52 0,-1-3-30 0,-1 4-20 0,2 0-17 15,0 0-15-15,0 0-14 0,-1 0-17 0,-1 0-12 0,0 0-12 16,-1 4-10-16,-2-1-8 0,1 0-2 0,-1 1-2 0,0 2 0 0,-1 0 3 16,-1 2 4-16,-2 1 2 0,1 0 6 0,-1 1 2 0,-2 0 4 15,1 3 4-15,-3-1 1 0,1 0 3 0,-1 0 2 0,1 0 2 16,-1 1 0-16,0 1 1 0,1-2 1 0,-1 0-2 0,-1 0 1 0,4-3-1 15,-1 4 0-15,-1-3 2 0,2-1-2 0,2-1 0 0,-1 0-2 16,3-1-1-16,-1-1-3 0,2-1-1 0,0 1-1 0,1-3 0 0,1 0-2 16,1 0-1-16,2-2-2 0,-1 2-1 0,1-2-4 0,0-1-2 15,0 0-1-15,1 2 0 0,-1-2 1 0,2 2-1 0,1-1 0 16,1-1 0-16,-2 4-1 0,3-4-1 0,1 3-1 0,-1-2-1 16,0 2 1-16,4 0 1 0,-1-1 1 0,0 3 1 0,4-3-2 0,-2 2 0 15,1 1-2-15,2-1-1 0,0 2-2 0,-2 0 1 0,4 0-2 16,-2-1 1-16,1 5 0 0,-1-3 2 0,4 1-1 0,-4-1 3 0,1 3-1 15,-1-2 3-15,2 0 1 0,-3 1 2 0,-1-1 1 0,3-1-2 16,-4 2 0-16,0-1 0 0,0-2 0 0,-2 1 0 0,0 0-1 16,-2-3 0-16,0 0-1 0,-1 1 0 0,-2-4-1 0,1 2-3 0,-1 0-3 15,-2-1-4-15,1-2-7 0,-2 1-6 0,0-1-13 0,0 0-18 0,0 0-25 16,0 0-28-16,0-1-41 0,-2-1-47 0,1-1-97 0,-1 0-121 16,1 0-75-16,-1-2-52 0,-1 3-24 0,0-2-11 0</inkml:trace>
  <inkml:trace contextRef="#ctx0" brushRef="#br0" timeOffset="166391.9368">8492 12013 109 0,'-3'-1'528'0,"3"-1"-7"0,-2-3-19 16,2 3-80-16,0-1-113 0,0 0-62 0,0-1-39 0,0 2-24 15,0-1-14-15,0-1-11 0,0 1-8 0,0 2-9 0,0-3-5 16,0 4-7-16,0-3-5 0,0 3-7 0,0 0-8 0,0 0-6 0,0 0-7 16,0 0-7-16,0 0-8 0,0 0-8 0,0 0-8 0,0 0-6 15,0 0-7-15,0 0-7 0,0 0-7 0,0 0-7 0,0 0-7 0,0 0-6 16,0 0-6-16,2 0-4 0,0 0-3 0,1 0-4 0,0 0-3 15,0 3-1-15,2-3-2 0,0 4 0 0,2-3-1 0,-2 2 1 16,3 1-1-16,0-1 2 0,1 2 0 0,1-3-1 0,0 3 1 0,2 0-1 16,-2-1 2-16,1 1 0 0,1-1-1 0,0 2-3 0,-1 0-1 15,3 0-4-15,-3 0-5 0,1-3-7 0,0 4-9 0,-1-1-7 0,1 1-9 16,-2-3-9-16,2 2-13 0,-4-1-15 0,0-1-19 0,2 1-22 16,-3-1-26-16,0 2-31 0,-1-2-35 0,-1 1-51 0,-2-1-58 15,3 1-90-15,-4-2-104 0,1 3-56 0,-1-2-30 0,-2-1-11 0</inkml:trace>
  <inkml:trace contextRef="#ctx0" brushRef="#br0" timeOffset="167925.5708">9515 11598 308 0,'-3'-3'547'0,"0"1"-24"0,1 1-45 0,1-2-74 0,-1 1-89 15,-1 1-59-15,1-1-43 0,-1-1-25 0,1 2-17 0,2-1-13 0,-1 1-10 16,-1-3-11-16,2 3-12 0,-1 0-12 0,1-1-11 0,0-1-11 16,0 2-10-16,0-1-9 0,1 1-9 0,-1-1-8 0,2-3-9 15,-1 3-8-15,1-1-5 0,1 0-7 0,2-1-6 0,-2 4-4 0,2-4-5 16,-2 1-4-16,3 0-4 0,1 0-3 0,-1-1-3 0,1 1-3 15,2 1-2-15,-3-1 0 0,2 2-2 0,0-2 0 0,1 1 0 0,-1 1-1 16,2-1 0-16,-2 2-2 0,1 0-1 0,-1 0-2 0,0 0-1 16,1 2-2-16,-2-1-1 0,-1 1-2 0,1 1 1 0,-1 1-2 15,0-2 2-15,-3 5 0 0,2-1 0 0,-2 1 0 0,0-2 1 0,-1 2 1 16,0 1 2-16,-2 1 2 0,-2 0 3 0,0 2 0 0,-1-2 3 16,0 3 3-16,-3 0 0 0,-2 0 2 0,2-2 0 0,-1 2 2 15,-1-1 0-15,-1-1 1 0,-1 3-1 0,2-5 4 0,0 3-1 0,1-4 0 16,0 1 0-16,-1-1 0 0,2 1 0 0,-2-2 1 0,4-3 2 15,-1 2-1-15,1 0 2 0,1-2 0 0,0 1 3 0,1-1 1 0,-1-2 1 16,3-1 2-16,-1 1 0 0,-1 1 3 0,2-2 0 0,0 0 1 16,0 0 0-16,0 0 0 0,0 0-3 0,0 0-2 0,0 0-2 0,0 0-4 15,3 0-5-15,-1-2-6 0,-1 2-4 0,1-1-6 0,1 1-6 16,0-1-5-16,1 1-5 0,-1 0-4 0,2 0-5 0,1 0-4 0,-2 0-6 16,1 0-3-16,3 0-1 0,-3 0-1 0,3 1-2 0,-2-1 2 15,2 1 1-15,-1 1 1 0,2 1 2 0,-3-1 2 0,2 3 0 0,-1-2 3 16,-1 0 1-16,2 2 4 0,-2 1 5 0,0 0 2 0,-1 0 2 15,0 1 3-15,1-2 2 0,-3 5 1 0,0-3 1 0,-1 1 2 16,1 1 2-16,-3 0 2 0,0-1 2 0,0-1 6 0,-3 0 8 16,1 0 8-16,-1 3 8 0,-2-2 8 0,-1-1 10 0,0 0 9 0,0 0 7 15,-2-1 8-15,-2-1 8 0,2 0 6 0,-1 0 6 0,-2-1 5 0,0-1 4 16,-1 0 1-16,0-1-3 0,1 1-5 0,0-3-3 0,-2 0-5 16,2 0-6-16,-1 0-6 0,0 0-5 0,1 0-9 0,0-3-7 15,0 1-15-15,3-1-17 0,-3 0-27 0,3 0-29 0,0 0-39 0,-1-1-44 16,4 0-98-16,-1 2-125 0,3-2-100 0,0 0-87 0,1 3-45 15,0-1-29-15,1-3-13 0,1 5-6 0</inkml:trace>
  <inkml:trace contextRef="#ctx0" brushRef="#br0" timeOffset="168775.1904">10403 11506 328 0,'0'-4'527'16,"2"0"7"-16,-1 0-77 0,-1 1-119 0,2 0-81 0,-2 2-64 0,0-1-40 16,0 2-28-16,0 0-19 0,0 0-14 0,0 0-12 0,0 0-14 0,0 0-12 15,0 0-12-15,0 0-13 0,-2 0-10 0,2 0-7 0,-3 3-6 16,0 0 0-16,1 0 1 0,-3 0 1 0,-2 2 2 0,1 1 0 15,-2 0 2-15,-2 3 2 0,-1-2 2 0,0 3 0 0,-3 1 2 16,0 0 2-16,-2 0-1 0,1 0-1 0,-2 1-3 0,0 0-2 0,-1-2-2 16,-2 2-1-16,4 1 1 0,-1-3 2 0,1 1-1 0,0-2 2 15,2-1 1-15,-2 0 2 0,5 0 0 0,0-2 2 0,3 1 2 0,-1-4 0 16,2 2 3-16,1-2-2 0,3-1 1 0,0 2-3 0,0-3-2 16,1 1-2-16,0-1-5 0,2-1-2 0,0 0-4 0,0 0-1 15,0 0-2-15,2 0-1 0,0 0-1 0,1 0 0 0,0 2-1 0,0-2-1 16,3 0-2-16,-1 1 1 0,3-1 0 0,-2 2-1 0,3-1 3 0,-2-1 0 15,1 2 2-15,0 1 0 0,4-2-1 0,-4 2 1 0,2-1-2 16,1 4 0-16,0-2 0 0,-1 1 1 0,2 0 0 0,-1 2 1 16,2 1 1-16,-1-1 2 0,0 0-1 0,0 2 1 0,1-1-1 15,1 1-4-15,-1 1-6 0,2 0-5 0,-2 2-7 0,0-2-10 0,3 0-7 16,-2 1-11-16,0-1-12 0,2 0-15 0,-2 2-12 0,-1-4-17 16,1 3-16-16,0-2-21 0,-1 0-26 0,-2-2-23 0,2 1-22 0,-1-2-23 15,-2 2-22-15,-1 1-29 0,2-5-34 0,-3 2-43 0,0-4-49 16,-2 3-29-16</inkml:trace>
  <inkml:trace contextRef="#ctx0" brushRef="#br0" timeOffset="169108.7307">10185 12076 142 0,'-7'0'510'15,"0"0"-27"-15,1 0-50 0,1 0-70 0,0 0-78 0,-1 0-48 16,3 0-30-16,0 0-20 0,-1-1-15 0,3 1-11 0,-1 0-10 0,1-2-10 16,-1 2-7-16,2 0-10 0,0 0-10 0,0 0-11 0,0 0-9 15,0 0-9-15,0 0-5 0,0 0-5 0,0 0-5 0,0 0-4 16,0 0-4-16,0 0-3 0,0 0-5 0,0 0-5 0,0 0-4 0,0 0-5 16,0 0-5-16,0 0-5 0,2 0-4 0,-1 0-6 0,-1 0-4 15,2 0-5-15,-1 0-3 0,1 0-2 0,1 0-3 0,0 0-1 16,2 0-1-16,1 2 0 0,-1-2-1 0,3 1-1 0,0 1 0 0,3-2 2 15,0 2 0-15,2-2 3 0,-1 5-1 0,1-5 1 0,3 2-3 0,0-1-4 16,-1 3-4-16,1-2-10 0,2 0-9 0,-1 0-10 0,0 2-11 16,1-1-14-16,-1 1-16 0,0-1-19 0,0 1-24 0,1 0-27 15,-2-1-32-15,0 0-43 0,3 2-51 0,-3 0-88 0,1-2-108 0,-3 1-68 16,0-1-46-16,-2-1-18 0,-1 1-6 0</inkml:trace>
  <inkml:trace contextRef="#ctx0" brushRef="#br0" timeOffset="175357.8759">11001 11598 284 0,'0'0'470'16,"0"0"-13"-16,0 0-87 0,0 0-122 0,0 0-76 0,0 0-51 15,0 0-29-15,0 0-19 0,0 0-13 0,0 0-7 0,0 0-7 0,-2 3-8 16,2-3-9-16,0 0-9 0,-1 0-6 0,1 0-8 0,-2 3-1 16,2-3-2-16,0 1-2 0,0-1-2 0,0 1 0 0,0-1 0 15,0 2 0-15,-1-2 2 0,1 0 1 0,0 0 3 0,0 1 1 0,-2 1 5 16,2-2 1-16,0 0 3 0,0 0 3 0,0 0 3 0,0 0 6 16,0 0 7-16,0 0 5 0,0 0 7 0,0 0 6 0,0 0 4 15,0 0 5-15,0 0 3 0,0 0 5 0,0 0 5 0,0 0 4 0,0 0 4 16,0 0 3-16,0 0 4 0,0 0 0 0,0 0-1 0,0-2-5 15,-2 1-5-15,2-2-6 0,-1 2-7 0,-1-2-6 0,2 0-3 0,-1 0-7 16,-1 0-5-16,2 0-6 0,-2 0-4 0,2 0-5 0,-1 0-3 16,-1 0-3-16,2-1-3 0,0 2 1 0,0 0 1 0,0 1 0 15,0-1 1-15,0 2-1 0,0 0-2 0,0 0-2 0,0 0-2 0,0 0-5 16,0 0-3-16,0 0-6 0,0 0-5 0,0 0-5 0,0 0-5 16,0 0-5-16,0 0-6 0,0 0-2 0,2 0-1 0,-1 0 0 0,1 0 0 15,1 0 1-15,0 0 2 0,2 0-1 0,0 2-1 0,1-1-2 16,2-1-1-16,-2 2-1 0,3-2 0 0,0 2 0 0,0-2-1 0,1 2 0 15,2 0-4-15,-2-2-2 0,0 0-5 0,3 0-2 0,-3 0-3 16,1 0-1-16,2-2 0 0,-2 0 3 0,0 2 4 0,-2-2 2 16,1 0 5-16,-1 1 4 0,1-1 6 0,-2-1 3 0,-2 2 7 0,2 1 8 15,-2-2 9-15,-1 2 11 0,-2-2 11 0,2-1 7 0,-2 3 10 16,-1 0 5-16,0 0 6 0,-1 0 3 0,-1 0 3 0,0 0-1 16,0 0 1-16,0 0-2 0,0 0-2 0,0 0-4 0,0 0-6 0,0 0-8 15,0 0-10-15,0 0-8 0,0 0-9 0,0 0-7 0,0 0-10 16,0 0-7-16,0 3-6 0,0-1-2 0,-1 0-1 0,1-1 1 0,-2 2-2 15,2 2 1-15,-2-3 2 0,2 5 2 0,-1-3 1 0,-1 4 3 16,0-2 3-16,-1 4 3 0,2 0 3 0,-1 2 6 0,0 2 5 0,-1-2 2 16,2 3 0-16,-1 0 0 0,-1 4 1 0,-1-2 0 0,0 3-1 15,1-1 1-15,1 3-2 0,-1-2 1 0,0 0-1 0,0 4-2 16,0-2 1-16,-1 0-1 0,1 1-2 0,-1 0 1 0,1-1-2 0,-1-1-1 16,3 2-1-16,-1-3 0 0,-1 0-2 0,1 1 1 0,1 0 1 15,-1-4-1-15,1-1 1 0,-1 0-1 0,2 0 1 0,-2-1 0 16,2-2 0-16,-1-1 1 0,-1-4 1 0,2 3 1 0,0-2 2 0,0-1 0 15,0 1 2-15,0-6 1 0,0 4-2 0,0-5 1 0,0 1-2 0,0 0-2 16,0-1-8-16,0-1-6 0,0-1-9 0,0 0-16 0,0 0-20 16,-3 0-28-16,2-1-29 0,-1-1-42 0,-1-1-43 0,1-1-68 15,-1 0-81-15,0-1-77 0,0-4-75 0,-1 2-42 0,1-5-27 0,0 1-10 16</inkml:trace>
  <inkml:trace contextRef="#ctx0" brushRef="#br0" timeOffset="175691.247">11005 11905 160 0,'-4'-4'580'16,"1"4"13"-16,1-3-12 0,-1 3-23 0,1 0-95 0,2-2-134 16,-1 1-76-16,-1 1-48 0,2 0-32 0,0 0-22 0,0-2-17 0,0 2-14 15,0 0-9-15,0 0-11 0,0 0-10 0,0 0-10 0,0 0-8 16,0 0-8-16,0 0-6 0,0 0-3 0,0 0-2 0,0 0-1 15,0 0-1-15,0 0-1 0,0 0-1 0,0 0-3 0,0 0-3 0,0 0-4 16,3 0-4-16,-1 0-4 0,1-2-3 0,0 2-2 0,3-1-3 16,1 0-5-16,1 1-2 0,0-2-4 0,1 2-3 0,2-1-3 0,2-1-4 15,1 2-2-15,1-1-1 0,2-1-3 0,-1 2 0 0,1-1-4 16,3-1 1-16,0 1 0 0,2 1 2 0,-2-2 1 0,3 0 1 0,-2 2 1 16,3-1 1-16,-2 0 0 0,-1 1-2 0,1-2 0 0,0 2-2 15,-3-1-1-15,2 0-4 0,-3 1-4 0,-2-2-7 0,0 0-9 16,-3 2-10-16,1 0-12 0,-3 0-15 0,-1 0-18 0,-3 0-26 15,0 0-31-15,-2 0-36 0,-4 0-38 0,-1 0-75 0,0 0-96 0,-1 4-99 16,-3-2-101-16,-1 2-50 0,-2 0-24 0,-3 0-10 0,-3-1-2 0</inkml:trace>
  <inkml:trace contextRef="#ctx0" brushRef="#br0" timeOffset="179524.6727">6389 11052 405 0,'-3'-4'541'0,"-1"0"4"0,3 1-91 0,-1-1-139 16,-1 2-77-16,1-3-43 0,1 2-25 0,-1-1-16 0,2 2-10 16,-2-1-9-16,1 0-8 0,1 2-8 0,-2-2-10 0,2 2-9 0,0-1-7 15,0 2-10-15,0-2-9 0,0 2-9 0,0 0-6 0,0 0-7 16,0 0-6-16,0 0-3 0,0 0-5 0,0 0-6 0,0 0-3 15,0 0-6-15,0 0-5 0,0 0-5 0,0 0-6 0,0 0-3 16,0 0-6-16,0 0-4 0,0 0-3 0,0 0-5 0,0 0-1 0,0 0-3 16,0 0-4-16,0 0-1 0,0 0-3 0,2 2-1 0,-2-2 0 15,1 2 0-15,1-1 1 0,1 2 1 0,-1-2 3 0,1 2 1 0,0 2 3 16,-1 0 3-16,3 2 1 0,-1-4 4 0,2 3 2 0,-1 2 3 16,0-1 1-16,2 1 2 0,0-1 1 0,-2 2 0 0,3-2-2 15,0 5 1-15,-2-4 0 0,2 3 0 0,0-1-1 0,-2 1 1 0,1-2-1 16,2 1-1-16,-3 1 1 0,1-3 0 0,-1 3-1 0,0-4 2 0,1 3 0 15,-1-3 0-15,-1 1 0 0,1-1 4 0,0-1 0 0,-3-2 2 16,2 2 5-16,-2-2 5 0,1-1 7 0,-1-1 10 0,0 0 10 16,0 1 12-16,-1-3 8 0,5-3 4 0,-2 1 4 0,2-3 4 15,1-2 0-15,4-1 0 0,1-4-2 0,4 1-2 0,2-5-4 0,5 0-4 16,4-6-9-16,2 0-9 0,5-4-15 0,3-1-18 0,3-3-19 16,4-2-18-16,3-5-23 0,6-4-28 0,0 0-29 0,8-5-32 0,5 0-47 15,3-5-52-15,1 0-113 0,7-2-142 0,1-3-89 0,3-1-61 0,2 1-27 16,-1 0-8-16,-2 0 1 0</inkml:trace>
  <inkml:trace contextRef="#ctx0" brushRef="#br0" timeOffset="185491.2296">8118 15008 63 0,'-2'-4'583'0,"-1"1"18"0,0 0 17 0,1 0-49 0,-1-1-81 0,0 4-89 16,1-3-95-16,-1 3-56 0,1-4-39 0,1 4-22 0,-1-1-14 15,1 0-13-15,-2 1-14 0,3-2-12 0,-2 1-11 0,2 1-14 0,0 0-14 16,0 0-9-16,0 0-10 0,0 0-7 0,0 0-7 0,0 0-6 16,0 0-5-16,0 0-6 0,0 0-5 0,0 0-4 0,0 0-3 0,2 0-5 15,-2 0-4-15,0-2-6 0,4 1-7 0,-2 1-5 0,-1-2-6 16,3 1-5-16,-1-1-3 0,2-1-3 0,1 0-1 0,2 0-3 0,1-1-2 16,-1-1-1-16,2 2-1 0,1-2-1 0,0-2-2 0,3 2 0 15,-3-2-2-15,2 1 1 0,1-1-2 0,-1 3 0 0,1 0-1 16,-1 0-2-16,-1-1-1 0,1 1-3 0,-2 0-3 0,1 2-4 0,-2 0-5 15,0 1-3-15,-1-1-4 0,1 2 0 0,-4 2-3 0,0-1 1 0,0 2 0 16,-1 2 1-16,-2-1 3 0,-1 2 0 0,-2 1 3 0,0 0 3 0,-2 5 6 16,-1-2 5-16,-2 4 5 0,-2-1 5 0,-1 4 6 0,-4 1 4 15,0 0 3-15,-1 1 3 0,-4 1 3 0,3 2 1 0,-3-1 1 0,0-1 2 16,0 1-1-16,1-1 1 0,-1-1-1 0,3-3-1 0,0 1 0 0,1-1 1 16,0-4 0-16,4 0 1 0,-1-2 0 0,1 0 2 0,3-1 2 15,1-3 2-15,0 0 3 0,2-2 3 0,-1 1 4 0,3-3 3 0,-1 1 3 16,1-3 0-16,1 0 2 0,0 0 0 0,0 0 0 0,0 0-3 15,1 0-3-15,1 0-7 0,-1-3-11 0,3 2-8 0,-1-2-8 0,3-2-5 16,-1 0-7-16,3 2-6 0,0-2-5 0,0-1-6 0,1 0-6 16,2 0-7-16,0 0-4 0,3 2-5 0,-2-1-1 0,-1 0 2 0,4 1 3 15,-2 0 1-15,3 0 0 0,-2 4 0 0,2-3 0 0,-2 3-4 0,2 0 0 16,-2 3 0-16,0 1 2 0,-1-1 2 0,1 2 3 0,-3 0 3 16,1 3 3-16,0 1 2 0,-4 0 3 0,0 3 3 0,0-2 3 15,-2 4 2-15,-3-1 4 0,0-1 4 0,-3 2 5 0,0-2 6 0,-1 4 6 0,-4-4 10 16,-1 2 9-16,0-1 11 0,-2 1 10 0,-2-5 9 0,-2 4 8 15,0-2 8-15,-2-1 8 0,-2-1 6 0,-1-1 6 0,1 1 6 16,-3-3 5-16,2 0 1 0,-2-3 0 0,0 2-3 0,3 0-6 0,-3-2-5 16,3-2-7-16,-3-1-7 0,5 0-9 0,-2 0-13 0,3-1-18 15,0-2-21-15,1 0-26 0,0 0-26 0,1-1-30 0,1 1-41 0,4-3-49 16,-2 1-91-16,3-1-112 0,2 0-85 0,0 0-71 0,1 0-37 0,2 1-21 16,0-3-7-16</inkml:trace>
  <inkml:trace contextRef="#ctx0" brushRef="#br0" timeOffset="185924.0881">9090 14916 276 0,'4'-9'535'0,"0"1"7"0,-3 1 9 0,2-1-83 0,-1 4-131 16,0-1-96-16,-1 0-74 0,-1 2-48 0,2-2-32 0,-1 1-20 0,-1 4-12 16,0-3-8-16,0 3-7 0,0 0-12 0,0 0-12 0,0 0-14 15,0 0-12-15,-3 0-7 0,2 3-4 0,-3 1-3 0,0-1 2 0,-1 2 0 16,-3 0 4-16,2 3 4 0,-2 1 2 0,-3 0 7 0,-2 3 4 16,2 1 6-16,-3-1 8 0,-2 3 5 0,2 0 2 0,-1 1 0 0,-2 1 0 15,1 0-2-15,1-1-2 0,-1 2 0 0,0-1-1 0,3 0-1 16,-2-3 1-16,3 1-2 0,0 0 0 0,1-4-3 0,1 2-2 0,1-2-3 15,3-1-1-15,1-2-1 0,0-1-1 0,0 1 1 0,2-2-1 0,1-2 2 16,0 1 3-16,2-2 1 0,0-3 2 0,2 4 4 0,0-1 0 16,1-1 4-16,2-1 4 0,0 2 0 0,1-2 2 0,1-1 0 0,2 3 1 15,0-3 0-15,1 0 0 0,4 3-3 0,-3-2 0 0,5-1-4 0,-2 1-3 16,2-1-1-16,0 3-3 0,3-1-3 0,-2 0-2 0,2 1-2 16,0-1-1-16,0 3-3 0,0-2-5 0,1 1-9 0,-2 1-8 0,2 1-13 15,-2 0-12-15,-1 0-17 0,0 0-19 0,-2 1-21 0,0 0-24 16,0 1-27-16,-4 2-26 0,2-3-46 0,-4 1-58 0,3 0-79 0,-5 1-91 15,1-1-47-15,-2-1-28 0,-1 2-7 0</inkml:trace>
  <inkml:trace contextRef="#ctx0" brushRef="#br0" timeOffset="186174.3235">8875 15470 82 0,'-8'3'549'0,"2"1"8"0,-1-1-4 16,4 0-7-16,-3-2-105 0,4 1-152 0,1-1-93 0,-1 0-64 0,2-1-33 16,2 2-20-16,-1-2-7 0,3 2-2 0,0-2-2 0,2 1-1 15,-1 1-3-15,3-2-4 0,0 1-4 0,5 1-2 0,-2-2-1 0,1 1 0 16,1-1 1-16,1 2 0 0,-1-2-2 0,0 1-2 0,2 1-6 16,0-2-7-16,0 1-6 0,1 1-5 0,0-2-5 0,0 1-6 0,0 1-3 15,-2-2-6-15,2 1-9 0,-2 1-11 0,0-2-17 0,2 0-20 16,-2 3-30-16,-1-3-33 0,1 0-46 0,0 0-51 0,2 3-104 0,-3-2-132 15,1-1-81-15,-3 1-54 0,0 1-26 0,2-2-13 0,-4 0-4 16</inkml:trace>
  <inkml:trace contextRef="#ctx0" brushRef="#br0" timeOffset="186840.7335">9984 14916 253 0,'2'-5'541'0,"-2"1"-18"0,0-2-34 0,0 1-81 0,0 1-106 16,0 0-59-16,0 0-38 0,0 1-26 0,0 2-21 0,0-2-14 0,0 1-11 16,0-1-11-16,0 3-12 0,0 0-13 0,0 0-13 0,0 0-15 15,0 0-15-15,0 0-13 0,0 0-10 0,0 0-10 0,0 0-10 0,0 0-7 16,0 0-8-16,0 0-5 0,0 0-6 0,-2 0-6 0,2 3-2 0,-1-1-1 16,-1 1 0-16,1 0 3 0,-1 1 1 0,-1 2 1 0,-1 2 3 15,0 0 4-15,-1 3 4 0,1-1 3 0,-3 5 6 0,-1-4 5 0,1 6 4 16,-1-2 2-16,0 1 3 0,-3 2 0 0,1-2-2 0,-1 3 0 15,0 0-2-15,2-2-2 0,-3-1-1 0,2 1-2 0,0-2-1 0,0 2-3 16,0-3-1-16,0-2 0 0,3 0 1 0,1-1-1 0,-1-2 2 16,2-2 2-16,0 0 1 0,2 0 4 0,-1-3 3 0,1 0 3 0,2-1 3 15,-1-1 2-15,2 0 4 0,-2-2 3 0,2 0 2 0,0 0 3 16,0 0 1-16,0 0 1 0,0 0-2 0,0 0 1 0,0 0-2 0,2 0-4 16,1 0-2-16,-1 0-4 0,1-2-4 0,2 2-2 0,-2 0-4 0,2-2-3 15,2 2-2-15,1-3-4 0,2 1 0 0,2 0-5 0,-2-1-2 16,3 2-2-16,3 0 0 0,-2-2-2 0,5 0-2 0,1 2-4 0,-1 1-4 15,3-3-7-15,2 3-8 0,1-1-12 0,-1-1-14 0,3 2-16 16,0-2-19-16,-2 1-19 0,4 1-23 0,-3-1-29 0,1 1-28 0,-1 0-30 16,-1 0-28-16,0 0-39 0,-1 0-45 0,0 0-61 0,-4 0-72 0,1 0-37 15,-4 0-23-15,-1 0-3 0</inkml:trace>
  <inkml:trace contextRef="#ctx0" brushRef="#br0" timeOffset="187157.2645">10251 14991 315 0,'0'-7'518'0,"-1"-1"-25"0,-1 2-46 15,2-2-71-15,-1 2-81 0,-2 2-52 0,3-1-36 0,-2-1-21 16,2 3-17-16,0 1-9 0,-1-1-4 0,1 0-12 0,0 2-14 0,0 0-12 16,0 1-12-16,0 0-15 0,0 0-14 0,0 0-15 0,0 0-17 0,0 0-15 15,0 0-13-15,0 0-9 0,0 1-7 0,0 3-3 0,0-1 0 16,0-1 1-16,1 5 0 0,-1-2 1 0,2 1 1 0,-2 1 4 0,3 3 3 15,-2 1 5-15,-1 1 6 0,2 3 8 0,-1-1 8 0,-1 1 5 0,2 3 1 16,-2 0 1-16,2 1-4 0,-2 1-1 0,0 3 0 0,0 0-2 16,1-1 0-16,-1 2-2 0,0-2-4 0,0 2-3 0,2-1-4 0,0 1-3 15,-2-1-4-15,1-1-3 0,-1-1 0 0,0 0-2 0,2-2-1 0,-1 1 0 16,-1-1-1-16,2-2 0 0,-2-1-1 0,0-1 0 0,0 0-1 16,0-2-12-16,0-1-14 0,0 0-22 0,0-1-24 0,0-2-39 0,0 0-42 15,0 0-89-15,-2-1-111 0,-1-1-111 0,0-1-111 0,-2-2-59 16,0 0-31-16,-1-3-18 0,-2-1-11 0</inkml:trace>
  <inkml:trace contextRef="#ctx0" brushRef="#br0" timeOffset="190307.417">11030 14979 191 0,'0'-2'485'0,"0"1"-41"0,0-2-65 0,0 1-68 0,0 1-69 16,1-2-46-16,-1 3-30 0,2-2-19 0,-2 2-10 0,2-3-4 0,-2 3-1 15,2-3-8-15,-2 3-10 0,0-3-7 0,2 2-7 0,-1-1-9 16,-1 1-8-16,0-1-9 0,2-1-8 0,-2 1-5 0,1 2-7 0,-1-2-5 16,0 0-5-16,0 2-2 0,0-1-3 0,2-1 1 0,-2 2 0 0,0 0 1 15,0 0-3-15,0 0-2 0,0 0-3 0,0 0-3 0,0 0-4 0,0 0-4 16,0 0-3-16,0 0-2 0,0 0-2 0,0 0-3 0,0 0-2 15,0 0-2-15,0 0-3 0,0 0-2 0,0 0-1 0,0 0 0 16,0 0-2-16,0 0 0 0,0 0-2 0,0 0 2 0,0 0 2 0,0 0-1 16,0 0 0-16,0 0 0 0,0 0 0 0,2-1 1 0,-2 1 1 15,0 0 0-15,0 0 1 0,1 0 1 0,-1 0-1 0,0 0 0 0,0 0 0 16,0 0 0-16,0 0-1 0,0 0 0 0,0 0 1 0,0-1-1 0,0 1 1 16,0 0-2-16,0 0-1 0,0 0 0 0,0 0-1 0,0 0 0 15,0 0 0-15,0 0-1 0,0 0 0 0,0 0 0 0,0 0 1 0,0 0-1 16,0 0-2-16,0 0 1 0,0 0-1 0,0 0-2 0,0 0-2 0,0 0 0 15,0 0-2-15,0 0-3 0,0 0-1 0,0 0-4 0,0 0-2 16,0 0-3-16,0 0-2 0,0 0-3 0,0 0-4 0,0 1-2 0,0 0-3 16,-1 1-3-16,-1-1 0 0,2 1 1 0,-2 0 2 0,2 0 3 15,-1 1 5-15,-1 0 3 0,-1 0 5 0,1 3 5 0,-3-1 4 0,1 2 5 16,-1 1 5-16,-1-2 5 0,-2 4 5 0,-1 0 3 0,1 2 5 0,-2-2 0 16,-1 2 0-16,0 0-2 0,0 0 0 0,-3 1-1 0,1-1-3 15,1 0-1-15,-1 0-1 0,2-1-1 0,-2 1-3 0,2-4 1 0,0 1-1 16,2 1-2-16,-1-3 1 0,1 1 1 0,2-4 2 0,1 2 2 15,1-3 2-15,0 2 4 0,2-2 3 0,0-2 3 0,-1 1 3 0,2 1 1 16,0-3 4-16,2 1 0 0,0-1 1 0,0 0 2 0,0 0-1 16,0 0 1-16,0 0-2 0,0 0-1 0,0 0-2 0,0 0-2 0,0 0-4 15,0 0-3-15,0 0-3 0,0 0-3 0,0 0-3 0,0 0-1 16,0 0-3-16,0 0-3 0,0 0-2 0,0 0-2 0,0 0-3 0,0 0-1 16,0 0-5-16,0 1 0 0,0-1-2 0,2 0-3 0,-2 2 0 0,0-2-2 15,2 2 0-15,-1-2 0 0,2 0 1 0,-3 3 2 0,3-3 0 16,-1 0 3-16,-1 3 1 0,3-2 4 0,0 2 1 0,0 0 3 0,0 0 1 15,3-2 4-15,0 5 1 0,1-4 1 0,1 3 3 0,1 0 1 16,0-1 0-16,0 0-1 0,3 2-1 0,-1-1 0 0,-1 1-3 0,5 0 0 16,-4 0-2-16,4 0-2 0,-2-2-3 0,2 2 1 0,-2-2-3 0,2 2 0 15,0-2-3-15,-2 1-2 0,2 0 0 0,-2-2-2 0,-1 0-2 16,-1 2 0-16,1-1 0 0,-2-1-3 0,-2 0-1 0,0 0-2 0,0 0 0 16,-1 0-3-16,-2-1 0 0,-1 1-3 0,-2-2-3 0,0 1-3 15,1-2-6-15,-3 3-6 0,1-3-9 0,-1 0-11 0,-1 0-13 0,0 0-13 16,0 0-14-16,-1 0-23 0,-1 3-23 0,2-2-38 0,-1-1-44 0,1 0-80 15,-2 3-98-15,-1-1-61 0,0 1-42 0,-1-2-18 0,1 0-8 16</inkml:trace>
  <inkml:trace contextRef="#ctx0" brushRef="#br0" timeOffset="190578.8021">10846 15520 117 0,'-5'3'565'0,"0"0"9"0,2-1 9 16,0-1 9-16,1 0-96 0,1 2-150 0,-1-3-96 0,2 0-72 0,0 0-45 15,0 0-33-15,0 0-17 0,0 0-10 0,0 3-5 0,2-2-5 0,-1-1-5 16,1 1-3-16,1-1-4 0,0 0-5 0,2 0-3 0,-1 0-4 16,0 0 0-16,4 0 1 0,-2 0 0 0,2 0 2 0,0 0 1 0,3 0 1 15,-1 0-3-15,-1 2-1 0,4-1-6 0,-2-1-5 0,3 2-7 16,-3 0-5-16,4-2-5 0,-1 0-3 0,-2 3-3 0,4-3-3 0,-1 2-5 15,0 0-6-15,1-1-11 0,0 1-15 0,-2 1-17 0,3 0-20 0,-1-1-28 16,0 2-33-16,1 0-43 0,-2 1-48 0,0-2-83 0,1 1-100 16,0 1-94-16,-2-2-87 0,-1 0-44 0,1-1-18 0,-1 0-5 0</inkml:trace>
  <inkml:trace contextRef="#ctx0" brushRef="#br0" timeOffset="192440.6434">11722 15158 119 0,'-2'0'464'0,"0"0"-39"0,-1 0-63 0,3 0-55 0,0 0-51 16,0 0-37-16,0 0-31 0,0 0-21 0,0 0-13 0,0 0-10 15,0 0-6-15,0 0-6 0,0 0-2 0,0 0-7 0,0 0-4 0,0 0-7 16,0 0-5-16,0 0-6 0,0 0-4 0,0 0-3 0,0 0-2 0,0 0-4 16,0 0-1-16,0 0-4 0,0 0-3 0,0 0-4 0,0 0-6 15,0 0-2-15,0 0-5 0,0 0-3 0,0 0-5 0,0 0-6 0,0 0-4 16,0 0-7-16,0-3-6 0,0 2-5 0,0 0-3 0,0-1-5 15,0-1-5-15,0 1-5 0,0 0-4 0,0-1-5 0,0 0-4 0,0-1-2 16,0 2-3-16,0-1-1 0,0-2-2 0,2 1 2 0,-1 1-1 0,-1-2-1 16,2 2-3-16,0-1 0 0,1 1 0 0,-1-2-1 0,1 3 1 15,1-3-1-15,-1 2 1 0,0-1-2 0,2 0 0 0,-1 0-1 0,0-1-1 16,1 1 0-16,1 1 0 0,0 1-1 0,-1-1 2 0,0 0 0 16,2 2 0-16,0-2 0 0,-2 1-1 0,1 1 0 0,-1 1 0 0,0 0 0 15,1 0 0-15,0 0 1 0,1 3 0 0,-2-2 0 0,-1 2 1 16,1 1 0-16,0 0 0 0,3 4 1 0,-4 0 1 0,1 1 1 0,-2 3 3 15,1-3 1-15,-3 5 1 0,1 1 2 0,-2 1 1 0,-2 2 2 16,1 0-1-16,-3 3 1 0,0 1-2 0,-3 0 0 0,-2 0-2 0,1 2-1 16,0 0 0-16,-2 0-1 0,-2 0-3 0,-1 1 1 0,-1-3-3 0,3-1-1 15,-5 1-2-15,5-1 0 0,-2-3 0 0,1 0 2 0,-1-2 0 16,1-2 1-16,2-2 3 0,0 0 1 0,1-1 0 0,1-2 5 0,0-2 2 16,3 0 3-16,-1-2 3 0,2 2 4 0,0-4 3 0,1 1 3 15,0-1 4-15,1-1 3 0,2-1 3 0,-1 0 4 0,1-1 3 0,0 0 1 16,0 0 3-16,0 0-1 0,0 0 0 0,0 0-2 0,0 0-2 15,1 0-3-15,1-1-5 0,0 1-3 0,2-1-4 0,-2-1-7 0,4 2-4 16,-3-3-7-16,2 1-4 0,1 2-6 0,3-2-4 0,-2-1-3 0,1 1-4 16,3-1-3-16,0 0-2 0,2-1-2 0,1 1-2 0,0 2-2 15,2-2-3-15,2 0 0 0,0 0-1 0,0-1 2 0,2 4-1 0,2-3 0 16,-1 0-1-16,0 1 1 0,1-1-1 0,-3 2 2 0,3-2-1 0,-2 0 1 16,0 1 3-16,-2-1 3 0,-1 2 2 0,-2-1 3 0,1-1 2 15,-2 2 3-15,-3-1 0 0,0 1 2 0,-3-2 0 0,-1 3 0 0,-1-2-3 16,1 1-1-16,-3 1-5 0,-1-2-6 0,-2 2-11 0,1 0-23 15,-2-2-29-15,0 2-55 0,0 0-69 0,-2-3-90 0,1 3-104 0,-1-4-59 16,-1 1-37-16,0 1-14 0,-3-1-8 0</inkml:trace>
  <inkml:trace contextRef="#ctx0" brushRef="#br0" timeOffset="193406.7578">12037 14705 39 0,'0'-1'440'0,"0"1"-31"0,-2-1-58 0,2 1-73 16,0 0-48-16,0-2-33 0,0 1-23 0,0-1-15 0,2-1-12 0,-2 1-9 16,2 0-5-16,-2 0-5 0,2 1-2 0,-1-1-2 0,-1 0-7 15,2 0-10-15,1-1-10 0,-1 0-10 0,-1 0-3 0,1 0-2 16,1 0-7-16,0 1-6 0,1-1-7 0,-1 0-7 0,1 0-8 15,1 0-10-15,-2 0-6 0,2 0-8 0,1 1-4 0,-1 2-3 0,1-3-2 16,-1-1-3-16,1 3-6 0,-1 0-6 0,0-2-4 0,3 3-4 16,-4-3-4-16,1 3-5 0,0 0-2 0,-2 0-1 0,2 0-3 0,-2 0-2 15,1 3 0-15,0-3-1 0,-1 4-1 0,-1-1 0 0,1 2-1 16,-2-3 1-16,1 3 0 0,-2 1-1 0,0 1 4 0,-2-1 2 0,2 2 5 16,-3 1 3-16,0-2 4 0,-2 2 2 0,-1 0 4 0,2 3 0 15,-3-4 3-15,2 1 3 0,-1 1 2 0,-2 1 3 0,0-4 1 0,0 2 1 16,3-1 1-16,-2 0 1 0,0-1-2 0,3-3-2 0,-3 2 0 15,2-1 0-15,2-1-1 0,-3 1 0 0,3-2-1 0,1 0 1 0,1-2-1 16,-1 0 0-16,1 3-1 0,-1-4-2 0,2 1 0 0,0-1-2 0,0 0-2 16,0 0-3-16,0 0-3 0,0 0-4 0,0 0-5 0,0 0-5 15,2 0-4-15,-1 0-2 0,2 0-4 0,-1 0-2 0,1 0 0 0,2 0 1 16,-4 0-2-16,4 0 0 0,-2 0 0 0,2 0 0 0,0 2 1 16,0-2 2-16,1 0 3 0,-2 4 3 0,1-3 2 0,0 1 4 0,2 1 0 15,-3 0 2-15,2-2 1 0,-1 2 1 0,1 1 0 0,-1 1 2 16,-1-2 0-16,0 2 2 0,0-3 1 0,0 2 2 0,-1-1 2 0,0 3 2 15,0-3-2-15,-1 2 0 0,-2-2 1 0,2 1 1 0,-1 0 3 16,-1 0 1-16,0-1 5 0,0 1 5 0,-1 1 4 0,-1-2 6 0,0-1 5 16,1 1 4-16,-4 1 4 0,3-3 3 0,-3 1 3 0,1-1 3 0,-2 3 1 15,1-4 1-15,0 2 0 0,-1 1-1 0,-2-1-1 0,0-2-3 16,0 1-5-16,0 1-4 0,-1-2-3 0,1 0-6 0,0 0-5 0,2 0-9 16,-4 0-10-16,4-2-13 0,-2 1-15 0,1 1-16 0,-2-2-21 15,3 2-22-15,0-3-33 0,-1 1-39 0,1 0-61 0,3 0-70 0,-2-1-79 16,2 2-84-16,1-3-43 0,1 1-26 0,1 2-6 0</inkml:trace>
  <inkml:trace contextRef="#ctx0" brushRef="#br0" timeOffset="193613.9078">12302 14824 382 0,'0'0'578'0,"0"0"10"0,0 0 9 0,0 0-85 0,0 0-133 15,0 0-98-15,2-1-82 0,-2 1-51 0,1-2-36 0,2 1-22 0,3-1-13 16,-1 1-14-16,1-1-14 0,1-1-15 0,2 2-15 0,-1-1-17 16,2-1-17-16,-1 0-18 0,4 0-15 0,-2 0-14 0,3 1-16 0,-3-1-16 15,2 1-21-15,1 0-24 0,-3 1-21 0,3-3-27 0,-1 4-27 0,-1-3-33 16,1 1-37-16,0-1-64 0,1-1-77 0,-3 1-45 0,2-1-32 16,-2 1-14-16</inkml:trace>
  <inkml:trace contextRef="#ctx0" brushRef="#br0" timeOffset="193907.4803">12591 14640 505 0,'-2'-2'548'0,"1"2"-39"0,-1-1-61 0,2 1-85 16,-2-1-95-16,2-2-56 0,-2 3-37 0,0 0-21 0,2 0-13 0,0 0-12 16,0 0-8-16,0 0-8 0,0 0-7 0,0 0-6 0,0 0-7 15,0 0-6-15,0 0-6 0,0 0-3 0,0 0-4 0,0 0-3 16,0 0-4-16,0 0-4 0,0 0-6 0,0 0-7 0,0 0-7 0,0 0-8 15,0 0-7-15,0 0-8 0,0 0-9 0,0 3-6 0,0-2-7 16,0 2-4-16,0 0-2 0,0 1-3 0,0-1-1 0,0 2-2 16,0 2-1-16,0 1 2 0,2-1 2 0,0 4 3 0,-2-3 1 0,0 4 5 15,2 0 4-15,-2-1 3 0,0 3 1 0,2 0 2 0,-2 0 2 0,0 1 2 16,0 2 0-16,0-2 3 0,0 1 1 0,0 1 1 0,0 0 1 0,0-3-3 16,0 3-4-16,0-2-5 0,0-1-10 0,0 1-14 0,0-1-18 15,0 1-28-15,0-1-31 0,0-1-48 0,0-1-54 0,0 0-103 0,0 0-129 16,0-1-92-16,0-2-72 0,0 0-37 0,0-2-17 0,0-1-5 15</inkml:trace>
  <inkml:trace contextRef="#ctx0" brushRef="#br0" timeOffset="195890.5932">13081 15280 271 0,'0'0'458'0,"0"0"-40"16,0 0-60-16,0-1-71 0,0 1-77 0,0 0-52 0,0-2-40 15,0 2-25-15,0-1-15 0,0 1-11 0,0-2-6 0,0 1-4 0,0 1 0 16,0 0-3-16,0 0-3 0,0 0-5 0,0-2-7 0,0 1-2 0,0 1 1 16,0 0 6-16,0 0 7 0,0-2 4 0,0 2 5 0,0 0 5 15,0-1 0-15,0 1 1 0,0 0 2 0,0 0-1 0,0-2 1 0,0-1 3 16,0 3 4-16,0-3-2 0,0 2-4 0,0-1-4 0,0 1-4 0,0-1-3 15,0 1-2-15,0-1-2 0,0 0-2 0,0-1-3 0,0 3-6 16,0-4-3-16,0 3-5 0,2-2-5 0,-1-1-3 0,-1 1-1 0,2 2-1 16,-1-2-2-16,-1 0-2 0,2-1-7 0,1 1-5 0,-1-2-4 15,1 1-3-15,1 1-3 0,1-2-1 0,-2 1-3 0,2 1-1 0,0-2-1 16,0 2-2-16,2-1 0 0,-2 1-2 0,3-2 1 0,0 3-2 16,0-2 0-16,0 1-1 0,0 2 1 0,0-3-1 0,1 4 1 0,-1-3 0 15,0 2-1-15,0 1 0 0,1 0-3 0,1 0-1 0,-2 1-3 16,-1 2-4-16,1 0-2 0,-1-1-1 0,-1 5 2 0,1-2-1 0,-1 1 0 15,-1 1 1-15,-2 3 0 0,-2 1 2 0,1 0 0 0,-2 2 3 0,-2 4 2 16,-2-4 2-16,-1 4 4 0,-4 1 3 0,-1 0 2 0,0 0 3 16,-2 2 1-16,-3-1 1 0,0-1 0 0,0 2-2 0,-2-2 1 0,1 1 0 15,-1-2-2-15,-1-1 1 0,3-1-1 0,0 0 0 0,1-3 0 16,1 1 1-16,1-4 0 0,3 1 1 0,0-3 2 0,2-1 2 0,1 0 2 16,1-1 3-16,2-1 3 0,-1 1 2 0,1-2 3 0,1-3 0 0,1 3 3 15,-1-2 2-15,2-1 0 0,0 0-1 0,0 0 3 0,3 1 0 0,-1-1-1 16,1 0 0-16,1 0-2 0,0 0 0 0,3 0-2 0,2-1-2 15,1 1-3-15,-1-1-1 0,3-2-2 0,1 3-1 0,1-3-2 0,1 3 0 16,0-2-2-16,3 1-4 0,-1 1-3 0,-1-2-4 0,3 1-7 16,1 1-6-16,-2-2-5 0,2 1-6 0,-2 1-4 0,1 0-3 0,0 0-5 15,-2 0-3-15,1 0-4 0,-4 0-4 0,3 0-6 0,-4 0-5 16,1 0-7-16,-3 0-6 0,-1 0-4 0,1 0-4 0,-3 0-10 0,0 0-11 16,-2 0-11-16,-2 0-10 0,1-2-35 0,-1 1-47 0,-3 1-64 15,-1 0-73-15,0 0-64 0,0 0-57 0,0-3-24 0,-1 0-8 0</inkml:trace>
  <inkml:trace contextRef="#ctx0" brushRef="#br0" timeOffset="197825.1843">13568 14733 33 0,'0'-2'436'0,"0"1"-53"0,0-2-71 0,1 1-53 16,-1 2-42-16,0-3-30 0,2 1-24 0,-2 0-17 0,2-1-13 0,-1 0-8 16,-1-1-6-16,2 1-7 0,-1 1-4 0,-1 0-5 0,2-1-7 15,-2 0-1-15,0-1-1 0,0 2-2 0,0-1-5 0,0 1-2 16,0 0-5-16,0 0-5 0,0 1-5 0,0-2-5 0,0 3-7 0,0 0-8 16,0 0-12-16,0 0-10 0,0 0-10 0,0 0-11 0,0 0-11 15,0 0-10-15,0 3-5 0,-2-2-6 0,2 2-3 0,-3 2-2 0,2-2 0 16,-3 4 2-16,1 0 4 0,0 1 2 0,-2 4 4 0,-1-3 5 0,1 5 6 15,-1-1 8-15,0 1 6 0,-1-1 4 0,-2 4 3 0,3-2 1 16,-1-1 1-16,-1 3 0 0,-1-1-2 0,3-3-1 0,-1 0-3 0,1 1-2 16,-2-5-1-16,3 4-3 0,1-4-1 0,-1 0 0 0,1-1-1 15,1-1 1-15,0-2 3 0,1 1 1 0,1-3 3 0,-1 0 3 0,2 0 4 16,-2-1 5-16,2-2 1 0,0 0 4 0,0 0 4 0,0 0 0 0,0 0 1 16,0 0-3-16,2 0-1 0,0 0-3 0,-1 0-3 0,3 0-3 15,0 0-4-15,0-1-5 0,1 0-5 0,1 1-9 0,1-2-9 16,2 1-12-16,-3-2-12 0,2 3-13 0,4-2-10 0,-2 1-14 0,0 1-14 15,0-2-19-15,2 2-19 0,2 0-26 0,-5 0-29 0,2 0-26 0,3 2-26 16,-4-2-37-16,1 1-45 0,2 1-61 0,0-2-72 0,-3 1-35 16,0 1-21-16</inkml:trace>
  <inkml:trace contextRef="#ctx0" brushRef="#br0" timeOffset="198231.354">13547 14715 91 0,'-1'-7'528'16,"-2"3"14"-16,1 0-55 0,2-1-86 0,-2 1-78 0,2 2-74 15,-1 1-49-15,1-1-36 0,0 0-21 0,0 2-16 0,0 0-14 0,0 0-16 16,0 0-16-16,0 0-15 0,0 0-15 0,0 0-17 0,0 0-9 16,0 0-9-16,0 0-4 0,0 2-2 0,0 0 2 0,0-1-1 0,0 1 0 15,1 2 2-15,-1-1 1 0,2 0 3 0,-2 1 2 0,2-1 3 16,-1 2 2-16,1 0 3 0,-1-1 3 0,1 1 1 0,1 1-1 15,0 0 1-15,-1 0-2 0,-1 0 0 0,2 0-1 0,-1 0-1 0,0-3-2 16,-1 4-1-16,2-1-3 0,-1 1-2 0,0-3-1 0,-1 1-2 0,2 0-1 16,-1 0-3-16,-2-1-1 0,3-1-1 0,-3 2 1 0,3-2-2 15,-1 0 1-15,-2 0 2 0,1 0 2 0,1-2 0 0,-1 1 3 0,-1-2 2 16,0 0 3-16,0 0 1 0,0 0 3 0,0 0 3 0,0 0 4 16,0 0 2-16,0 0 3 0,0 0 3 0,0 0 1 0,0 0 2 0,0 0 2 15,0 0 2-15,0 0-1 0,0 0 0 0,0 0 0 0,0-3 1 16,0 1-6-16,0 1-5 0,0-2-4 0,0 1-6 0,0-1-4 0,0 0-4 0,0 0-6 15,0 0-7-15,0 0-12 0,0 2-12 0,0-2-13 0,0 1-13 16,0-3-11-16,0 3-13 0,0-1-8 0,0 1-9 0,-1 1-8 16,1-3-12-16,-2 4-16 0,1-3-22 0,1 2-22 0,-2 0-22 0,-1 1-24 15,3-2-21-15,-3 2-26 0,1-1-27 0,2 1-33 0,0 0-38 16,0 0-60-16,-3 0-71 0,-2 0-35 0,2 0-17 0</inkml:trace>
  <inkml:trace contextRef="#ctx0" brushRef="#br0" timeOffset="198724.2174">13487 14805 226 0,'0'0'485'0,"-1"-2"-42"0,-1 1-65 16,2 1-72-16,-1-2-77 0,-1 2-48 0,2-3-34 0,-2 3-21 16,2-2-12-16,0 0-8 0,0 1-7 0,-1-1-7 0,1 0-5 0,-2 1-6 15,2-3-7-15,-1 4-6 0,1-3-7 0,-2 1-2 0,0-1 0 16,2-1-1-16,-1 1 1 0,-1-1-3 0,2 1-1 0,-2-1-1 0,2 1-2 0,-1-2-2 15,-2 1-1-15,3-1-3 0,0-1-3 0,-1 2-4 16,1-1-1-16,0 0-4 0,0-2-7 0,0 2-4 0,0-2-5 0,0 1-4 16,1 0-4-16,-1 1-3 0,3 0-4 0,-2 0-4 0,1 1-3 15,0-1-9-15,-1 2-8 0,3-1-8 0,-1 1-7 0,0 1-2 0,0 1-2 16,2-1 1-16,-2 2-2 0,3 0 0 0,1 0-3 0,-3 0 0 16,3 2 1-16,-1 1-1 0,0 1-1 0,1 1 3 0,-1 1 2 0,0 0 6 15,-1 2 5-15,1-1 3 0,-3 5 3 0,2-2 4 0,-2 4 2 16,-1-1 4-16,1 1 3 0,-3 2 3 0,0 0 3 0,-1 0 4 0,-3 0 4 15,1 2 4-15,-2 0 5 0,-1 0 1 0,-2 0 0 0,-1-1-1 16,-1 1 1-16,-1-2-1 0,0-1 0 0,-3 2-1 0,3-2 3 0,-2-2 0 16,1-1 3-16,-1 0 4 0,1-3 3 0,0 2 4 0,1-2 5 0,2-2 5 15,-1-2 6-15,2 0 7 0,3 0 5 0,-2-2 6 0,0 1 5 16,4-4 4-16,0 4 3 0,1-4-3 0,-1 0-5 0,3 0-6 0,0 0-6 16,0-1-6-16,2-2-9 0,-1 0-7 0,1 1-8 0,0-3-10 15,1 2-7-15,0-1-9 0,4 1-9 0,-2-2-6 0,0 1-6 0,0 1-3 16,3 0 0-16,-1 0 2 0,2 0-1 0,0 1 0 0,-1 0 2 0,1 1 0 15,1 1 4-15,1 0 2 0,0 1 1 0,-1 1 1 0,1 0 2 16,1 1-8-16,0 0-11 0,0 0-12 0,-1 1-16 0,0 0-21 0,2 3-23 16,-4-2-38-16,1 3-41 0,2-1-58 0,-2 0-62 0,-2 0-88 15,1 1-98-15,-1-1-54 0,0 1-33 0,0 1-10 0</inkml:trace>
  <inkml:trace contextRef="#ctx0" brushRef="#br0" timeOffset="199553.185">12496 15501 516 0,'0'-3'543'0,"0"0"-2"0,2 0-8 0,-1-1-100 0,1 2-144 16,-1-1-87-16,1 0-55 0,1 0-35 0,0 1-22 0,2 0-13 16,-1-1-12-16,1-1-8 0,0 1-5 0,0 1-8 0,0-1-9 0,0 0-12 15,1 2-10-15,0 0-16 0,0-1-13 0,3 2-15 0,-5-2-14 0,5 1-17 16,-2 1-16-16,-1 0-23 0,2 0-23 0,1 0-33 0,-4 0-32 15,2 0-39-15,-1 1-41 0,-1 1-71 0,0 1-87 0,1-2-49 0,-1 2-28 16,-4 1-11-16</inkml:trace>
  <inkml:trace contextRef="#ctx0" brushRef="#br0" timeOffset="199722.8455">12474 15623 254 0,'-2'2'512'0,"2"0"9"0,0-1-56 0,0 1-84 0,0 1-83 0,0-3-80 15,2 1-53-15,3-1-38 0,-2 2-22 0,3-2-13 0,0 0-8 16,2 0-7-16,2-2-9 0,2 2-13 0,0-1-19 0,1 0-22 0,2-1-26 16,1-1-32-16,1 1-36 0,2-3-39 0,-1 3-61 0,2-3-69 15,2 3-89-15,-3-4-103 0,5 4-56 0,-2-3-33 0,-1-2-14 0</inkml:trace>
  <inkml:trace contextRef="#ctx0" brushRef="#br0" timeOffset="199987.8594">13707 15318 311 0,'1'-3'592'0,"-1"0"8"0,2-1 3 0,-2 1 2 0,1 2-110 0,-1-2-167 16,2 0-105-16,-2 0-76 0,2-1-46 0,-1 4-34 0,1-3-23 16,0 3-18-16,2-3-21 0,-2 3-21 0,1-2-24 0,2 1-24 0,-1 1-26 15,1-2-27-15,0 2-30 0,0 0-31 0,0 0-39 0,1 2-41 16,2-2-48-16,-2 1-50 0,0 1-62 0,-1 1-66 0,0-3-32 0,1 3-17 16</inkml:trace>
  <inkml:trace contextRef="#ctx0" brushRef="#br0" timeOffset="200156.3609">13680 15451 189 0,'-3'3'549'15,"0"-2"10"-15,1 2 11 0,2-3-63 0,0 0-99 0,0 0-96 16,0 0-90-16,2 0-61 0,4 0-45 0,-3 0-31 0,4 0-22 0,-1-3-24 16,2 2-28-16,3-2-34 0,0 0-33 0,1 0-40 0,1-1-42 0,4 1-58 15,-2 0-66-15,0-3-91 0,3 1-104 0,-1 1-59 0,1-3-38 0,1 2-14 16</inkml:trace>
  <inkml:trace contextRef="#ctx0" brushRef="#br0" timeOffset="200672.7886">14197 15066 69 0,'-3'-3'594'0,"-3"3"8"0,2 0 8 0,1 0 6 0,0 0-82 0,1 0-130 15,-1 0-101-15,3 0-87 0,0 0-55 0,0 0-42 0,0 0-25 0,0 0-18 16,0 0-15-16,0 0-14 0,0 0-13 0,0 0-11 0,0 0-13 16,0 0-13-16,0 3-7 0,0-3-9 0,0 4-4 0,0-3-2 0,0 1 1 15,0 1 2-15,-1 0 3 0,1 1 2 0,-2 0 2 0,0 0 4 16,2 2 2-16,-1 0 4 0,-1 0 4 0,0 2 3 0,-2 1 4 0,3-1 2 16,-1-1 2-16,0 5 0 0,-1-3 0 0,2 1 0 0,-1-1-1 15,0 0-1-15,-1 2 1 0,2-3-1 0,-1 2-1 0,0-1-3 0,2 0-2 16,-1-1-5-16,1-1-1 0,0-1-4 0,1 1-6 0,-1-2-5 15,4 1-9-15,-3 0-9 0,2 0-9 0,1-3-10 0,0 2-11 0,4 0-10 16,2-2-12-16,-4 1-10 0,5-1-11 0,0-2-13 0,3 0-10 16,-1 1-9-16,0-1-5 0,1-1-3 0,0 0 3 0,2-1 4 0,-2-1 8 15,-1 1 9-15,3-3 17 0,-5 1 20 0,1 2 24 0,-1-2 23 0,-3 0 27 16,2-1 26-16,-4 1 27 0,0-2 28 0,-1 1 26 0,-2 1 21 16,-1-2 19-16,-2 1 16 0,0-1 12 0,0-1 11 0,-2 2 3 0,-1-1-1 15,0 0-4-15,1 1 1 0,-4 0-2 0,3-3-2 0,0 3-5 16,-2-1-5-16,0 0-6 0,2 2-2 0,0-1-4 0,0 0-1 0,0 1-4 15,1 0-3-15,0 0-3 0,-1 2-4 0,1-2-6 0,2 1-7 0,-1 2-9 16,-1-2-11-16,2 2-7 0,0 0-8 0,0 0-10 0,0 0-10 16,0 0-12-16,0 0-10 0,0 0-11 0,0 0-10 0,0 0-8 0,0 0-9 15,2 2-8-15,-1-2-5 0,-1 2-5 0,2 1-2 0,-2 0-1 16,0 0-2-16,2 1 1 0,-2 2 1 0,1-1-1 0,-1 5 3 0,0 1 3 16,0 2 1-16,0-1 4 0,0 5 4 0,0-1 3 0,0 4 3 0,0 1-10 15,0 1-17-15,-1 3-24 0,-1 0-27 0,0 3-37 0,-1 1-38 16,-1 1-54-16,-1 4-62 0,0-1-115 0,-1 4-142 0,-2 1-96 0,-3 3-74 15,-2-1-37-15,-1 0-21 0,-2 1-1 0,-1 1 8 0</inkml:trace>
  <inkml:trace contextRef="#ctx0" brushRef="#br0" timeOffset="237205.3509">24673 11843 331 0,'4'-17'530'0,"-3"2"7"15,1 0 9-15,-1 2-96 0,-1 1-148 0,2-3-82 0,-2 4-53 16,0 0-26-16,0 2-14 0,0 0-8 0,-2 3-3 0,2-3-2 0,-1 1-3 15,-1 4-3-15,2-2-7 0,-1 2-7 0,-1-2-11 0,0 4-10 16,-1-1-11-16,2 0-9 0,-1 2-9 0,0-1-8 0,-2 1-8 16,1-1-5-16,0 2-2 0,-2 0-4 0,-2 0-3 0,1 0-3 0,-3 3-2 15,-1-1-3-15,1 2-3 0,-4 1 0 0,0-2-4 0,-1 5-3 16,0 1 0-16,-2 3-1 0,0-1 0 0,-1 3-1 0,1 1-1 16,-1 1 0-16,-1 3 1 0,3 1-1 0,-1 1 0 0,0 1 0 15,1 2 1-15,2-2-2 0,1 3 0 0,2-1 1 0,0 0 0 0,3 0 1 16,3 2-1-16,-4-4 0 0,7 2 2 0,1 1 0 0,1-3 3 0,7-1 1 15,-2 1 0-15,2 0 2 0,4-3 2 0,1-2 0 0,6 2 1 16,-1-2-1-16,4-4-2 0,1 0 0 0,3-1-2 0,-1-3-1 16,2 0-2-16,3-2-2 0,0-2-1 0,2-5-2 0,-1 0-2 0,3 0-1 15,-4-5-2-15,1-2-1 0,2 0 1 0,-6-4-1 0,3-1-1 16,-3-1-2-16,-2-4-1 0,-1 0-1 0,-4-3-1 0,0-1-2 0,-3-1 1 16,-4-5-2-16,1 2 0 0,-6-1 1 0,-3-3-2 0,-2 1 0 15,-3 1-2-15,-3-3 0 0,-2 4 1 0,-3 0 1 0,-8 1-1 16,2 1-5-16,-7 2-6 0,-2 2-10 0,-4 5-14 0,-1 1-15 0,-6 3-18 15,-1 3-22-15,-3 4-24 0,-1 1-30 0,-2 6-29 0,1 2-40 16,-1 6-45-16,-1 0-76 0,2 5-93 0,0 3-48 0,3 3-30 0,0 3-9 16</inkml:trace>
  <inkml:trace contextRef="#ctx0" brushRef="#br0" timeOffset="237523.8503">24613 12484 310 0,'0'-14'628'0,"0"-1"10"0,-3-1 13 0,-2 0-20 15,-1 2-37-15,2 1-125 0,-3 2-168 0,1-3-91 0,-2 4-50 16,0 0-33-16,2 0-22 0,-4 3-14 0,1 1-8 0,1 1-10 16,-2 3-11-16,1 1-15 0,-5 1-18 0,1 2-13 0,-3 4-15 15,-1 2-9-15,-2 4-5 0,-3 1-3 0,-2 6-1 0,0 3 2 0,-3 2 0 16,-3 5 4-16,-1 5 4 0,-3 2 4 0,1 3 5 0,-4 2 3 15,0 3 6-15,-3 4 2 0,0 1 4 0,-2 3 0 0,1-2 0 16,-3 3-3-16,0 0 1 0,-3-1-3 0,0 0 0 0,0-1-2 0,-1-1-4 0,1-1-1 16,1-2-2-16,1-2 0 0,0-2-2 0,1-3-2 0,4-2-2 15,2-3-3-15,2-2-8 0,5-2-11 0,1-6-13 0,1 1-17 16,7-4-19-16,0-3-24 0,3-2-26 0,5 0-31 0,-2-5-35 16,5-2-39-16,3-1-41 0,0-3-74 0,5-2-91 0,1-1-79 0,2-3-75 15,0 0-30-15,4-1-9 0,2-4 3 0</inkml:trace>
  <inkml:trace contextRef="#ctx0" brushRef="#br0" timeOffset="237888.2546">23381 13595 196 0,'-12'0'576'0,"0"0"8"15,-1 0 9-15,2 0 8 0,-1 0-104 0,-1 0-159 0,-1 0-98 0,3 0-65 16,-1 0-42-16,0 0-29 0,2 1-15 0,1 0-8 0,-4 0-6 15,4 3-4-15,1 0-7 0,-3 1-10 0,1 0-10 0,-1 2-11 0,0 1-11 16,2 2-8-16,-4 2-5 0,5-2-5 0,-1 4 0 0,-1-1-2 16,1 3 0-16,1 1 2 0,1-2-1 0,1 3 3 0,0 0-1 15,3-1 2-15,1 4 1 0,1-3 2 0,1 0 1 0,1 0 2 0,2-1 0 16,2 0 1-16,4-1-1 0,-1-1 1 0,2 2-2 0,2-3 0 16,1-1-3-16,4-4-4 0,-1 2-6 0,5-2-6 0,-1-2-6 15,4-2-8-15,0-3-5 0,1 1-6 0,2-6-6 0,1 1-7 0,1-5-6 16,-1 0-4-16,1-4-5 0,-3 1-4 0,0-3-2 0,-1-2-2 15,-1-4 1-15,-2 0-1 0,-4-1 3 0,0-4 2 0,-5 1 2 0,0-3 5 16,-5 0 10-16,0-2 11 0,-7 2 12 0,1-3 13 0,-4 0 9 16,-3 0 10-16,-3 3 9 0,0-1 8 0,-6 1 7 0,0 1 5 0,-3 1 5 15,1 2 3-15,-6 0 1 0,1 3-1 0,-2 1-5 0,2 2-10 16,-3 4-16-16,2-1-23 0,1 4-28 0,3 0-32 0,-3 3-37 16,5 2-45-16,1 0-58 0,2 3-69 0,2 1-94 0,3 1-109 0,3 3-60 15,4-1-38-15,1 0-18 0,3 1-9 0</inkml:trace>
  <inkml:trace contextRef="#ctx0" brushRef="#br0" timeOffset="238188.3523">24757 12530 427 0,'-9'-14'664'15,"1"-1"-2"-15,0 1-1 0,0 4-5 0,2 0-5 0,1-2-156 0,0 5-232 16,4 2-121-16,-3-2-67 0,3 4-39 0,-1 0-27 0,2 2-12 16,3 1-7-16,1 1-1 0,-1 3 3 0,3 5 1 0,2-1 1 0,5 4 0 15,-2 5-1-15,4 1 2 0,2 5 2 0,1 2 5 0,4 3 5 16,-1 6 4-16,4-1 6 0,1 6 1 0,0-1 1 0,1 6-2 16,0-2-3-16,-3 2-5 0,5 4-3 0,-4 1-3 0,0 1-6 0,-1-2-7 15,-2 0-8-15,-1 4-8 0,-1-2-6 0,0 0-10 0,-4 2-7 16,0-4-13-16,-2 0-11 0,-2 3-17 0,0-4-18 0,-2 1-22 0,0-2-20 15,-2-3-27-15,0 1-26 0,0-3-29 0,0-2-33 0,-2-1-58 16,2-4-70-16,1-2-65 0,0-3-61 0,-1-3-27 0,0-2-12 0</inkml:trace>
  <inkml:trace contextRef="#ctx0" brushRef="#br0" timeOffset="238521.384">25612 13673 198 0,'-9'-11'573'15,"0"-3"13"-15,-3 2 12 0,0 0-63 0,1 2-100 0,-1 1-93 16,-2 0-90-16,2 1-56 0,-2 0-37 0,1 3-24 0,-4 1-18 16,4-1-13-16,-3 3-12 0,0 1-12 0,1 2-12 0,-2 1-9 0,0 3-11 15,1 2-7-15,-3 3-8 0,2 0-3 0,0 6-6 0,-2 0-1 16,3 2-1-16,-3 4 2 0,3-1 2 0,-1 4 2 0,0 5 4 0,4-2-1 16,-2 3 2-16,3 1-3 0,2 2-1 0,2 0-2 0,1 0-4 15,0 2-3-15,6-5-3 0,-1 5-2 0,4-5-2 0,-1 1-3 0,4-3-1 16,3 1-3-16,0-2-3 0,1-5-2 0,5 1-3 0,1-3 0 15,0-1-3-15,1-5 1 0,5-1 0 0,-2-2 0 0,1-3 1 0,2-1-1 16,4-4 1-16,-2-3 1 0,-1-2-1 0,3-4 3 0,-1-4 3 16,-2-3 1-16,0 0 2 0,0-5 0 0,-2 0 1 0,1-5-1 15,-6-2-2-15,-1 0-1 0,-2-6-2 0,-1 0-2 0,-3 0-2 0,-5-1-1 16,-2-1-3-16,-4 1-4 0,-1-1-6 0,-6 3-7 0,-2 0-9 16,-4 0-19-16,-3 3-21 0,-6 3-34 0,-4 2-37 0,-4 2-69 0,-4 4-83 15,-6 3-113-15,-3 4-128 0,-7 1-67 0,-6 6-36 0,-8 1-19 16,-5 1-12-16</inkml:trace>
  <inkml:trace contextRef="#ctx0" brushRef="#br0" timeOffset="240287.8247">29287 12348 423 0,'0'-21'536'0,"-1"-1"12"15,-3 0-78-15,-1 3-121 0,1 0-81 0,0-1-63 0,-3 0-33 0,1 1-16 16,-1 1-12-16,0 0-10 0,-1 1-8 0,-2 0-6 0,-1 1-8 0,2 1-14 15,-3 1-11-15,-2-1-8 0,2 4-8 0,-2-1-8 0,-2 1-7 16,-2 2-7-16,1 1-8 0,-4 0-4 0,3 2-3 0,-3 1-5 16,-3 2-2-16,-1 3-4 0,0 0-3 0,-2 5 0 0,-2 0-2 0,-1 3-4 15,0 3-3-15,0 0-2 0,0 5-2 0,-1 1-3 0,-3 3-3 0,4 2-3 16,0 3-2-16,0 0-2 0,5 4-1 0,-2-1 2 16,2 4 0-16,3-3 1 0,1 5 1 0,5-3 1 0,2 2 1 0,5 1 1 15,2-2 1-15,4 1-1 0,3-1 1 0,5-1 0 0,1-2 2 16,4-1-1-16,4-2-1 0,5-1-3 0,-2-3-4 0,8 0-2 0,1-4-5 15,0-3-7-15,4-3-4 0,2-4-4 0,1-1-3 0,1-4 0 16,0-5-2-16,0-1-2 0,-1-4 2 0,0-4 0 0,0-2 2 0,-2-4-2 16,-1 0-1-16,-4-6-1 0,0-2 5 0,-3-2 9 0,-3-3 3 15,-3 1 1-15,-2-4 1 0,-4 0 1 0,-3-2 1 0,-3 1 0 0,0 0 0 16,-5-1-3-16,-5 2 1 0,0 1 1 0,-3 2 2 0,-1 0-1 0,-7 3-5 16,0 4-9-16,-3-1-7 0,-3 4-6 0,1 3-9 0,-4 5-7 15,0-1-11-15,-2 4-8 0,-1 2-11 0,1 5-7 0,-1 2-12 16,1 2-11-16,-2 5-14 0,4 2-13 0,-2 4-15 0,-2-2-19 0,4 5-10 15,2 2-8-15,1 3-2 0,2 0-1 0,2 2 3 0,3 3 4 16,3-2 7-16,4-1 10 0,1 2 12 0,6 2 13 0,2-4 22 0,2 2 26 16,4-1 31-16,4-4 36 0,-2 1 31 0,6-1 31 0,0-2 29 15,1-2 26-15,5-2 27 0,-4 1 25 0,2-3 19 0,0-3 17 0,-1-1 15 16,2-1 15-16,-1-3 6 0,-1-1 2 0,-1 0-2 0,0 0-2 16,-1-3-6-16,-2 1-7 0,4-1-12 0,-6 0-11 0,2 0-18 15,-2 0-16-15,2 2-13 0,-3 0-12 0,0-1-14 0,1 1-12 0,0 1-9 16,0 1-4-16,-1 2-7 0,2 1-6 0,-1 1-5 0,1 3-5 15,1 0-2-15,1 5-1 0,0 0 0 0,1 4 0 0,2 2-1 0,-2 4 1 16,2 2-1-16,0 1 0 0,1 4-3 0,0 1-3 0,0 2-2 16,1 3-3-16,1 2-3 0,0 1-2 0,1 1-8 0,0 0-8 0,-2 3-7 15,1-3-11-15,-1 4-6 0,4-3-7 0,-3 1-4 0,1 2-8 16,0-2-6-16,1-1-7 0,-2 0-5 0,3-3-5 0,-2 2-5 0,1-3-8 16,0-2-6-16,0-1-8 0,1-2-8 0,0 0-10 0,-2-2-16 0,2-3-19 15,-2-2-24-15,1-1-24 0,-3-1-43 0,2-2-51 0,-5-2-72 16,1-2-83-16,-5-4-51 0,0-1-33 0,-3 0-13 0</inkml:trace>
  <inkml:trace contextRef="#ctx0" brushRef="#br0" timeOffset="240671.2173">29461 13926 191 0,'0'-3'521'0,"0"-2"10"0,0 2 6 0,0 0-80 15,0 0-125-15,0 2-77 0,0 1-52 0,0 0-32 0,0 0-20 16,0 0-15-16,0 0-14 0,0 0-12 0,0 0-17 0,0 0-18 0,0 0-17 16,0 0-14-16,-3 1-14 0,3 2-6 0,-1 1-6 0,-2 1-5 15,-1 3-3-15,3-1-2 0,-4 5 0 0,-2-2 0 0,3 7 1 16,-5-2 3-16,2 3 3 0,-1 2 3 0,-3 2 2 0,2 1 0 0,-1 2-2 16,-1 2-3-16,2-1-5 0,-1 1-3 0,2 1-3 0,-1 0 1 0,2 0-3 15,1-3 0-15,3 2 1 0,0 1-1 0,1-5-1 0,2 1 0 0,2 0-1 16,2-3 0-16,3 2-1 0,-1-4 1 0,2 0-1 0,6-2-1 15,1 0-3-15,0-3-4 0,6 1-3 0,0-3-5 0,2-4-5 0,2 0-3 16,2-2-5-16,2-3-2 0,1 0-2 0,1-3 0 0,1-3 0 16,-1 0 2-16,3-2 0 0,-3-2 3 0,1-3 3 0,0 1 5 0,-4-4 4 15,-1-2 6-15,0-1 5 0,-6 1 8 0,1-4 8 0,-4 0 7 0,-2-2 7 16,-3 0 4-16,-4 0 4 0,-2-1 1 0,-6-1 2 0,-2 0 1 16,-4 1-1-16,-3-2 0 0,-4 2 0 0,-6-2-3 0,-2 3-1 0,-7 1-5 15,-2-2-6-15,-2 0-13 0,-6 3-20 0,-1 2-23 0,-4 2-28 16,-1-1-35-16,-2 3-39 0,-2 2-70 0,-2 1-86 0,3 2-99 0,-1 3-105 15,1 0-55-15,0 1-32 0,2 1-17 0,0 3-8 0</inkml:trace>
  <inkml:trace contextRef="#ctx0" brushRef="#br0" timeOffset="241037.9076">28361 12936 202 0,'0'-24'520'16,"0"1"18"-16,0 0-34 0,0 4-60 0,0 2-90 0,0 1-104 15,2 1-55-15,0 3-29 0,-2 2-16 0,0 1-12 0,0 1-8 0,0 3-9 16,0 0-16-16,0 1-22 0,0 1-23 0,0 3-26 0,0 0-14 0,-2 0-15 15,0 5-6-15,-2 0-5 0,-1 4-1 0,-2 2 0 0,1 6 1 16,-8 2 4-16,1 6 4 0,-4 3 5 0,-4 3 5 0,-1 6 6 16,-5 4 5-16,-5 3 0 0,-1 8-1 0,-4-1-6 0,-5 5-1 0,0 4 4 15,-7 3 3-15,-2 3 0 0,0 1 2 0,-2 3 1 0,-2 1-4 16,-1-3-5-16,0 4-7 0,-5-2-10 0,1 1-13 0,3-2-14 0,-3 0-16 16,1-3-17-16,4-2-23 0,3-4-27 0,5-6-27 0,-1-1-24 15,5-3-25-15,4-5-28 0,4-2-27 0,2-4-26 0,3-1-23 0,7-6-25 16,2-3-26-16,4-3-26 0,4-4-36 0,0-4-42 0,5-2-15 15</inkml:trace>
  <inkml:trace contextRef="#ctx0" brushRef="#br0" timeOffset="241356.34">27057 14483 150 0,'8'-13'545'16,"-3"1"17"-16,-1 2-24 0,1-1-44 0,-1 4-69 0,-3-1-79 16,1-1-55-16,-1 4-41 0,1 0-30 0,-2 0-21 0,0 0-19 15,0 3-14-15,-2-1-18 0,1 1-16 0,1 0-20 0,-2 2-21 0,1 0-19 16,-1 0-20-16,-1 0-16 0,-1 2-16 0,0 1-11 0,-3 1-12 15,0 3-7-15,-1-2-5 0,-4 5-3 0,2 0-2 0,0 1 0 0,-1 1 0 16,-2 3-1-16,2 0 2 0,-1 2 0 0,2 0-1 0,1 1 1 16,-1 0 0-16,2 2 2 0,2-1 1 0,1 1 2 0,0 1 4 0,4-2 2 15,1 1 3-15,0 1-1 0,1-4 2 0,4 3-1 0,0-3 1 0,1 0-2 16,5 0-1-16,-1-1-3 0,3-2-3 0,1-2-5 0,2 0-5 16,1-3-6-16,1 0-8 0,3-3-7 0,1-2-7 0,4 0-7 0,-5-4-10 15,4-4-7-15,-2 1-8 0,3-2-8 0,-1-4-8 0,-3 0-4 0,0-3 2 16,-1-2 1-16,-4 0 1 0,2-2 1 0,-3-3 1 0,-5-1 4 15,0 1 5-15,-2-3 9 0,-4 0 10 0,-2 0 6 0,-3-2 7 16,-1 1 10-16,-6-1 9 0,-2 4 6 0,-2-2 1 0,-5 1 2 0,0 3 2 16,-6-2 1-16,-1 4-4 0,-6 1-7 0,-1 2-10 0,-1 2-18 15,-3 1-20-15,0 3-28 0,-5 0-26 0,1 4-42 0,-1 0-46 0,1 3-69 16,0 0-78-16,0 3-50 0,-1 2-34 0</inkml:trace>
  <inkml:trace contextRef="#ctx0" brushRef="#br0" timeOffset="241704.528">27092 14717 15 0,'-6'-12'579'0,"-1"3"4"0,2 1 10 16,-3-3-19-16,1 1-34 0,0 1-116 0,-1 1-156 0,0 0-90 15,1-1-57-15,0 4-34 0,3-2-23 0,-3 2-13 0,4 2-10 0,0-1-6 16,-5 3-8-16,3 0-10 0,1 2-11 0,-1 2-12 0,-3 0-10 16,-1 4-6-16,-1 2-8 0,-3 3 0 0,-2 2 3 0,0 3 2 0,-4 3 5 15,-1 4 4-15,-3 1 6 0,0 3 5 0,-4 4 1 0,-1 0 5 0,-1 6 6 16,-2 1 5-16,-3 3 5 0,3 3 6 0,-6 0 6 0,-2 3 0 16,-1 2-1-16,1 1 1 0,-4 2-2 0,0-3-3 0,-2 3 0 15,0-1-3-15,-2-3 0 0,1 0-5 0,1 1-3 0,-2-4-5 0,3-3-6 0,2 0-7 16,0-3-6-16,2-2-9 0,3-1-8 0,2-4-14 0,4-3-15 15,0-2-19-15,5-2-19 0,1-4-27 0,4-2-27 0,0-1-34 16,6-4-31-16,0-1-52 0,3-4-58 0,4-2-79 0,3-2-86 0,2-2-44 16,3-4-23-16,0 0-2 0</inkml:trace>
  <inkml:trace contextRef="#ctx0" brushRef="#br0" timeOffset="242055.0703">26046 15625 427 0,'-5'-5'575'0,"-3"-2"9"0,-5 5-9 0,0-1-21 0,0 0-96 16,-4 2-135-16,-1 1-84 0,-3 1-57 0,0 2-36 0,-1 1-26 16,-1 0-14-16,0 5-10 0,-4-1-11 0,2 2-7 0,-2 2-12 0,1 3-13 15,0 3-12-15,0 2-13 0,-3 1-7 0,5 1-5 0,-3 4-5 0,4 2-2 16,-3 0-2-16,3 4 0 0,0-1-1 0,1 3 1 0,0 2 2 16,5-2 2-16,0 2 3 0,2 1 3 0,3 0 2 0,0 1 2 0,3-1-2 15,5 1-4-15,0-3-6 0,3 2-6 0,2-5-6 0,4 2-7 16,3-5-6-16,1 1-4 0,4-2-6 0,3-5-7 0,1-3-5 0,4 0-7 15,2-6-7-15,3-2-6 0,2-1-4 0,0-5-3 0,6-2-2 16,-3-2 1-16,4-6 1 0,-2 0 3 0,1-2 2 0,1-4 4 0,-2-2 3 16,-3-4 5-16,1-1 4 0,-2-1 6 0,-2-3 3 0,-4 0 4 0,-1-4 7 15,-2 2 5-15,-5-2 6 0,-4-2 9 0,2 3 7 0,-9-2 5 0,0-1 3 16,-4 3 3-16,-4 0 1 0,0-1 3 0,-5 4 2 0,-4-1-1 16,-1 3 1-16,-2-2 0 0,-5 3 0 0,-1 1-3 0,0 2-3 0,-2 2-7 15,-1 1-11-15,-2 1-13 0,4 2-20 0,-2 1-25 0,3 3-28 16,-1 2-30-16,4-1-57 0,-3 2-67 0,4 2-99 0,2 0-114 0,-1 2-64 15,6 2-40-15,0-1-19 0,5 2-12 0</inkml:trace>
  <inkml:trace contextRef="#ctx0" brushRef="#br0" timeOffset="242371.2663">27084 15087 162 0,'-6'-9'634'0,"-1"0"-8"16,2 1-7-16,2 1-4 0,-3 1-7 0,5 1-137 0,-3 2-205 0,4-1-118 16,-1 2-75-16,1 2-40 0,1 0-20 0,3 0-11 0,1 3-4 0,0 2-2 15,3 2 3-15,4 2 4 0,3 3 1 0,0 1 3 0,4 6 2 16,2 0 2-16,0 4 4 0,5 3 3 0,-1 0 2 0,0 4-1 0,2 2-3 15,0 1-4-15,-3 3-4 0,3 3-3 0,-4-2-4 0,1 4-4 16,-1-1-1-16,-2 4-4 0,0-2-1 0,-1 3-4 0,-2 0-8 0,-3 2-7 16,1-1-10-16,-2 0-13 0,-2 3-12 0,0-3-13 0,-1 0-15 15,-1 2-20-15,-4-1-19 0,3 1-24 0,-1-2-25 0,0-2-42 0,-1-1-50 16,0-3-73-16,0 2-87 0,-1-7-51 0,1 0-37 0,2-3-13 0,-3-4-4 16</inkml:trace>
  <inkml:trace contextRef="#ctx0" brushRef="#br0" timeOffset="242721.4927">27900 16365 195 0,'-5'-9'582'0,"0"-2"9"0,-1 2 9 15,-2-1-23-15,2 2-40 0,-2 0-103 0,0 0-133 0,-2 1-80 0,1 0-50 16,1 2-30-16,-5 1-21 0,4-1-12 0,-3 2-8 0,-1 2-7 16,1 1-7-16,-3 0-8 0,-1 3-9 0,-1 2-11 0,0 0-8 0,-1 3-9 15,-1 1-5-15,0 3-4 0,-3 2-5 0,0 1-3 0,1 2 0 16,-3 0-1-16,2 4-1 0,-1-1-2 0,2 4-1 0,-1-1-3 0,0 3-1 15,2-2-4-15,2 3-2 0,-3-1-3 0,7-1-3 0,-2 2-4 16,3-1-5-16,4 0-3 0,0-1-3 0,2-1-6 0,2-2-5 0,5 0-5 16,0 0-7-16,4-1-5 0,0-3-7 0,4-2-8 0,5-1-8 0,0-1-8 15,0-2-8-15,4-2-7 0,1-3-5 0,2 0-3 0,3-2-3 16,-1-4-1-16,3-1 0 0,1-1 4 0,-1-4 4 0,1-2 5 0,-1 0 9 16,2-1 6-16,-4-4 8 0,1 1 11 0,-3-3 10 0,-1 0 14 0,-1-2 12 15,-5-1 14-15,-1-1 14 0,0 0 11 0,-4 0 12 0,-2-1 12 16,-3-1 9-16,-3 1 8 0,-1 2 5 0,-4-4 4 0,-1 2 5 0,-1 0 0 15,-4-1-2-15,0 2-3 0,-3 0-6 0,0 0-8 0,-4 4-12 0,0-3-16 16,0 2-22-16,-1 1-28 0,0 2-29 0,-1 0-40 0,0 2-42 16,3 0-80-16,-2 1-94 0,3 1-109 0,0 2-113 0,0 0-59 15,3 0-33-15,0-2-15 0,4 3-7 0</inkml:trace>
  <inkml:trace contextRef="#ctx0" brushRef="#br0" timeOffset="243121.2202">30131 14691 376 0,'2'-7'579'16,"-1"2"8"-16,1-1-22 0,0 0-37 0,-2 3-105 0,1-2-140 16,-1 2-83-16,0 2-51 0,0-1-37 0,0 2-25 0,0 0-16 0,-1 2-12 15,-3 2-7-15,0 2-7 0,-4 2-2 0,0 3-1 0,-3 6 0 0,-1 2-1 16,-5 3-1-16,-1 4 1 0,-3 6 0 0,-1 2 3 0,-5 7 3 15,-1 0 3-15,-4 4 0 0,0 2 1 0,-1 4-1 0,-2 3-4 0,-2 3-7 16,2-1-10-16,-2 1-6 0,-1 2-9 0,1 1-3 0,0 0-7 0,1-1-8 16,-1 2-13-16,2-3-15 0,1 2-16 0,-1-2-21 0,4-3-22 0,1 2-25 15,0-2-26-15,0-1-24 0,5-3-25 0,-1-1-32 0,4-2-35 0,0-3-62 16,4-2-76-16,2-4-64 0,2-3-60 0,2-1-29 0,4-5-16 16,0-4 4-16</inkml:trace>
  <inkml:trace contextRef="#ctx0" brushRef="#br0" timeOffset="243437.9972">29202 16260 180 0,'-6'-11'582'0,"-1"2"3"16,-2 2 7-16,-1-1 7 0,1 1-76 0,-4 0-119 0,1 4-97 15,-2-1-86-15,-1 1-53 0,0 3-36 0,-1 0-22 0,-2 2-12 0,2 1-6 16,-2 2-2-16,1 4-2 0,-1-1-2 0,-1 4-6 0,1 2-7 0,-1 1-10 16,3 2-11-16,-1 5-9 0,3-1-11 0,-2 4-5 0,2-1-6 15,1 2-4-15,4 1-4 0,1 0-3 0,-1 1-3 0,4-1-6 16,2 0-7-16,3 2-5 0,0-3-7 0,3-3-5 0,2 3-6 0,4-4-7 15,-1-1-6-15,1-2-8 0,5 1-5 0,1-5-7 0,0 2-6 0,1-4-6 16,5-3-2-16,-2 0-2 0,3-2 2 0,0-3 3 0,2-1 3 0,-3-4 4 16,4 0 4-16,-3-4 5 0,1-2 8 0,0-1 5 0,0-4 7 15,-1-1 4-15,0-1 5 0,-2-2 3 0,0-2 4 0,-3-2 2 0,-1-2 0 16,-2-4 1-16,-2 2 1 0,-3-4 2 0,-2 0 3 0,0-3 2 0,-4 2 2 16,-3-1 3-16,0-3 3 0,-3 3 2 0,-4 0 2 0,-1 2 2 0,0-2-1 15,-4 4 2-15,-2 0-1 0,1 0-2 0,-4 3-5 0,3 1-9 0,-3 2-12 16,1-1-19-16,-3 5-21 0,2-1-31 0,1 4-38 0,-2-3-66 0,6 5-81 15,-2 0-95-15,1 2-100 0,1 1-54 0,2-1-29 0,2 3-14 16</inkml:trace>
  <inkml:trace contextRef="#ctx0" brushRef="#br0" timeOffset="243804.4791">30004 14708 482 0,'-12'-10'605'0,"4"0"-2"0,-1 1-1 0,1 0-2 0,2 3-121 16,1 0-181-16,2 1-111 0,-1 2-77 0,0-2-43 0,3 3-29 0,1 1-19 15,0 1-17-15,0 0-6 0,0 0-3 0,1 1-1 0,5 1 0 16,-1 3-2-16,1 0-1 0,2 2-1 0,5 4-2 0,-2 0 2 0,5 5 2 15,0 1 3-15,2 0 3 0,3 6 6 0,3 0 4 0,3 3 6 0,-2 2 2 16,5 5 5-16,2-1 4 0,-1 5 3 0,4 0 1 0,2 2 1 16,2 3 0-16,0 1-2 0,3 1 0 0,0 1-2 0,1 2 2 0,2-1 0 15,-2 2-1-15,5 0-3 0,-4 0-4 0,2-1-3 0,-2 3-1 0,2-2-1 16,-3 2 3-16,-2 1 1 0,1-2 1 0,-4 1-3 0,0-2-2 0,-3 1-9 16,3 1-10-16,-7-2-12 0,-1-1-13 0,0-1-14 0,-1-1-13 0,-3-1-19 15,-1-1-17-15,-2-3-22 0,3 1-21 0,-3-5-19 0,0-2-16 0,-1-3-16 16,0-1-16-16,0-4-17 0,-1-2-15 0,1-3-18 0,0-1-21 15,-1-5-23-15,0-1-26 0,1-4-35 0,-1-2-38 0,0 0-14 0</inkml:trace>
  <inkml:trace contextRef="#ctx0" brushRef="#br0" timeOffset="244139.9612">31829 16388 464 0,'-4'-13'476'0,"-1"-4"-12"0,0 3-25 0,-2-1-63 0,1-2-83 0,-5 3-62 16,3-1-46-16,-1 1-28 0,0-1-18 0,-3-1-11 0,3 3-8 0,-4-1-3 15,4 1-4-15,-3 1-3 0,-2-1-4 0,5 2-5 0,-4-1-6 16,2 2-6-16,-2 1-6 0,3-1-7 0,-2 2-5 0,-2 0-4 0,2 1-7 0,0 2-3 15,-2-1-3-15,1 2-2 0,0-1 2 0,-2 2 2 0,0 3 0 16,-2-2 0-16,0 2 0 0,0 2 3 0,-2 0 2 0,-2 4 2 0,0-2 3 16,0 4 0-16,-1 1 0 0,-4 0-2 0,5 4-1 0,-4-1-4 15,2 5-4-15,-3-1-3 0,1 4-5 0,3 0-3 0,-2 2-4 0,1 1-5 16,1 2-5-16,1 2-5 0,2 0-5 0,-1 1-3 0,3 1-3 0,0-1-1 16,4 1-3-16,2 1-2 0,0-1-3 0,3-2-1 0,4 1-3 0,2-1-1 15,2-2-1-15,3 1-3 0,4-2-2 0,1-2-3 0,4 1-5 0,2-4-3 16,5 0-4-16,1-4-6 0,5 1-6 0,-2-4-5 0,7 0-5 15,0-4-4-15,2-1-4 0,3-2-1 0,0-3-2 0,1-2 2 0,-2-1 2 16,3-3 6-16,-2-1 6 0,0-4 8 0,-2-2 7 0,-1-3 9 0,-2 0 7 16,-4-4 8-16,0 0 6 0,-5-5 5 0,-3-2 6 0,-2-2 4 0,-5-2 2 15,-2-3 1-15,-6 0-2 0,-3-3-4 0,-3 1-4 0,-6-3-2 0,-4 0-6 16,-6 0-11-16,-4-1-9 0,-3 1-22 0,-8 0-25 0,-6 2-42 0,-4 2-52 16,-7 0-132-16,-6 1-172 0,-8 0-107 0,-6 3-77 0,-9-2-40 15,-10 2-21-15,-9-1-14 0,-9-1-8 0</inkml:trace>
  <inkml:trace contextRef="#ctx0" brushRef="#br0" timeOffset="252587.1565">3224 10946 411 0,'-1'-8'476'0,"-1"0"-85"0,0 1-133 16,2-2-72-16,-1 1-44 0,-1 1-20 0,2 1-6 0,0-2-9 16,0 3-10-16,2-3-11 0,-1 1-12 0,1 0-10 0,0 0-9 0,-1 2-8 15,2-1-6-15,1 0-8 0,0 2-6 0,-1-1-6 0,0 1-8 0,2-1-5 16,-2 2-6-16,2 0-4 0,-2 0-3 0,2 1-2 0,-1 2-4 15,1-2 0-15,0 2-1 0,0 2-2 0,3-2 1 0,-2 2-2 0,0 1 2 16,1 0 0-16,1 3 1 0,1 2 1 0,-1-1 2 0,0 1 0 16,0 1 2-16,3 4 0 0,-3-2 3 0,3 2-1 0,0 2 2 0,-2-1 1 15,1 2 0-15,2 1 2 0,0-1 2 0,-1 1-1 0,1-1 2 16,1 3 0-16,0-2 2 0,-1 0 1 0,4-2 0 0,-3 1 3 0,2-2 0 16,3-1 4-16,-1 0 2 0,1-2 5 0,4-2 3 0,0-1 2 15,5-4 2-15,1-1 0 0,-1-1 1 0,8-4 0 0,0-5 0 0,3 0 0 16,3-3 1-16,3-3-2 0,2-3-2 0,4-1-1 0,2-4-4 15,1-3-5-15,4-4-5 0,1-1-8 0,2-2-8 0,2-6-10 0,3-1-8 16,-2-3-12-16,3-2-12 0,-1-1-17 0,-2-3-21 0,1 2-21 0,-1-6-23 16,0 0-29-16,-3 3-32 0,2-4-39 0,-2-1-41 0,-2 3-66 15,-1-4-80-15,-3 4-40 0</inkml:trace>
  <inkml:trace contextRef="#ctx0" brushRef="#br0" timeOffset="253170.5299">3548 8323 270 0,'-10'-12'473'0,"1"2"-4"0,3 0-110 0,-1 2-165 0,3 0-87 15,-1 2-48-15,-1 0-22 0,4 0-7 0,-1 2-9 0,1-1-5 16,1 4-5-16,1-1-5 0,0-3-3 0,0 5-2 0,1 0-2 0,-1 0 0 16,2 0 2-16,1 3 1 0,0-1 0 0,3 1 0 0,-1 3-1 15,0 2-1-15,0 1 1 0,1 0 1 0,-1 2 3 0,3 1 2 0,-2 3 4 16,2-1 1-16,0 3 3 0,0-2 0 0,-2 3 1 0,2 0-1 15,-1 1-1-15,2-2 2 0,-3 3 0 0,2-4-2 0,-1 2 1 0,0-2 1 16,1 1 0-16,2-2-1 0,-2 2 2 0,1-3 2 0,-1-2 0 0,2 1 2 16,2-1 0-16,-1-3 4 0,-1 1 2 0,4-3 2 0,0 1 3 15,0-4 1-15,4-1 2 0,1-1 1 0,1-4-1 0,4-1 0 0,1-4-2 16,4-3-2-16,1-2-1 0,6-4-1 0,0-2-4 0,4-3-2 16,3-3-3-16,2-4-4 0,1 0-4 0,5-6-3 0,-1-2-8 0,0-3-10 15,2 0-15-15,1-4-20 0,-2-1-19 0,3-2-19 0,-1 0-17 0,-1-4-18 16,-1 0-21-16,1 0-19 0,0 1-30 0,-1-2-31 0,-2 1-70 15,-2 1-88-15,-1 1-54 0,0 2-35 0</inkml:trace>
  <inkml:trace contextRef="#ctx0" brushRef="#br0" timeOffset="253786.9731">3605 5978 122 0,'-2'-7'460'0,"2"2"-91"0,-1-2-139 0,-1 2-69 15,2 2-33-15,-2-1-13 0,2 1-5 0,0 0-9 0,0 2-11 16,0-3-13-16,0 4-14 0,0 0-13 0,0 0-8 0,0 0-11 0,0 0-8 16,0 0-10-16,2 0-5 0,-2 2-7 0,3 0-5 0,-1 1-4 0,1 1-3 15,0 2-3-15,1 0 0 0,0 3 0 0,0 1 2 0,0 2 2 16,2 1 3-16,1 2 5 0,-1 0 4 0,2 2 2 0,0 0 2 0,-2 2 1 16,2 3 0-16,2-2 0 0,-1 0 4 0,-1 3-1 0,0-3 1 0,3 2 0 15,0-1 0-15,-1-1 2 0,0 1-1 0,2-1 2 0,-1 0-1 16,3-1 2-16,-3 0 1 0,3-2 0 0,-1-1 5 0,1-1 1 0,0 0 3 15,3-3 3-15,0-2 4 0,1 0 1 0,2-2 4 0,2-3 2 16,3-1-1-16,3-3 1 0,4-2 1 0,3-3-2 0,3-3 0 0,4-2-2 16,4-4-3-16,3-3-3 0,5-1-3 0,1-4-4 0,7-4-4 0,4-4-1 15,2-3-2-15,3-4-2 0,5-3 0 0,0-2-4 0,5-3-5 16,-1-3-8-16,1 0-9 0,3-1-12 0,-1-1-11 0,0-1-9 16,1 2-6-16,-2 2-11 0,-5 2-9 0,-4 2-13 0,-5 4-16 0,-2 3-18 15,-4 2-19-15,-2 4-21 0,-5 4-21 0,-1 2-20 0,-2 6-16 16,-6 2-15-16,0 4-14 0,-5 5-61 0,-5 5-87 0</inkml:trace>
  <inkml:trace contextRef="#ctx0" brushRef="#br0" timeOffset="257604.2516">7734 14838 191 0,'-4'3'162'0,"1"2"-65"0,-1 0-42 0,1 2-22 16,-1-2-10-16,1 2 3 0,0 1 10 0,1 0 10 0,-1 1 8 0,0 0 10 15,1 0 9-15,-1 1 0 0,0 0-4 0,2 2-2 0,-1-2 1 0,-1 0-3 16,1 2-5-16,1-1-4 0,-1 2-4 0,-1-2-2 0,1 2 1 16,-1-1 0-16,1 3 0 0,1-1 2 0,-1 3 1 0,-1 2 0 15,0-1 1-15,2 3 1 0,-2 3-4 0,-1 1 2 0,1 1 2 0,0 3-1 16,1 2-2-16,-1 1-2 0,0 5-1 0,0-2-2 0,-2 5-2 0,2 1-4 16,-2 2-6-16,2 1 0 0,0 2 3 0,-2 0 0 0,3 4-3 15,-1 1-3-15,0-2-1 0,-1 2-3 0,0 2-2 0,3-4-1 0,-1 3-1 16,-1-2-2-16,1-2-1 0,2-1-1 0,0-2 3 0,0-3-3 0,0-3-3 15,2 0-2-15,1-6-2 0,-1-1-1 0,-1-6-2 0,1-1-4 16,2-3-5-16,-2-4-5 0,1-2-5 0,0-2-7 0,1-4-5 0,-1 0-16 16,0-5-20-16,0-1-34 0,1-4-39 0,0-2-55 0,2-5-65 15,1 0-78-15,-1-6-85 0,-1-4-46 0,1-2-28 0</inkml:trace>
  <inkml:trace contextRef="#ctx0" brushRef="#br0" timeOffset="258386.9522">7667 14668 351 0,'0'-18'479'16,"2"-2"-15"-16,-1 4-99 0,4-2-141 0,0 2-73 0,1-1-41 16,2 2-24-16,3 0-16 0,0-1-10 0,3 1-7 0,2 0-6 0,2 1-7 15,2-1-5-15,4 2-4 0,1-1-4 0,5 3-6 0,0-4-4 16,5 5-6-16,3-2-3 0,3 2-2 0,2-1-3 0,4 1-1 0,2 0-1 15,3 1-1-15,4-1 2 0,2 1-1 0,4 0 1 0,3 0 1 16,3 0 2-16,4 2-1 0,4-1 1 0,5-1 0 0,4 1 1 0,5 1-1 16,5-2-2-16,6 0-1 0,1 0 2 0,3 0 1 0,5 2 1 15,5-1-1-15,5-1 1 0,3 1-1 0,2 1-1 0,3 0-2 0,0 0 1 16,3 2-2-16,3-1 1 0,1 1 4 0,1 2 1 0,6 0 2 16,-1 0-1-16,0 2-2 0,1-1-2 0,0 2 0 0,3 2-1 0,1-1 3 15,1 2 1-15,0 0 2 0,-2 2 0 0,-1-2 1 0,-1 1-1 16,-3 0-4-16,2 1-1 0,-4 0-1 0,-1 2 2 0,-5 0 0 0,-3 0 3 15,0-1 1-15,-2 1 0 0,-2-1-2 0,-2 2 0 0,-1-1-3 16,-5 1 1-16,-4-3-1 0,-3 2-2 0,2-2-4 0,-4 0 3 0,-3-1 4 16,-6-1 0-16,-1 1 0 0,-2-3-1 0,2 1 0 0,-5 0-2 15,0-2-1-15,-3 0 0 0,1-2 0 0,-5 0 0 0,-3 1 1 0,-1-3 1 16,-3 1 5-16,-5 1-4 0,-1 0-5 0,-4-1-2 0,-4 0-3 16,-3-1-1-16,-4 2 2 0,-4 1 0 0,-3-1 2 0,-4 0 1 15,-4 1-1-15,-2-1 1 0,-6 2 0 0,-2 0 0 0,-3 2 1 0,-5-1-1 16,-1-1 4-16,-2 2 0 0,-3 1 2 0,-4-1 1 0,0 3-1 15,-2 0 1-15,-2-1 0 0,-2 3 1 0,-1-1 2 0,0 1 1 0,2 2 1 16,-6 2 1-16,3 2 2 0,-2 0-1 0,0 3 2 0,0 2-1 16,2 0-2-16,-2 4-1 0,-1 1-1 0,1 0-1 0,0 6-2 0,3 1 2 15,-4-1 4-15,1 4 4 0,2 3 4 0,-1-1 3 0,0 5 1 16,0 0 3-16,3 4 3 0,-3-1 0 0,3 3 4 0,-1 3 2 0,0 1 2 16,2 1 3-16,1 2 0 0,-2 1 0 0,2 1-6 0,0 0-5 15,0 2-3-15,0 0-5 0,0 2-4 0,-1-4-1 0,1 2 0 0,-2 0 0 16,-1 0-1-16,1-3 0 0,0 1-2 0,-5-1 0 0,1 0 0 0,0-3 1 15,-2 1-2-15,-1-3 1 0,-2-1-1 0,-2-2 3 0,1-2 3 16,-2-2 0-16,-1-2-2 0,-1-1-1 0,-1-3 0 0,-1-2 0 0,-2-3 0 16,-2-2 1-16,1-1-1 0,-2-3 1 0,-1-3-1 0,-2-2-3 15,0 0-4-15,-3-2-5 0,-3-3-8 0,2-1-4 0,-5-3-5 0,1 1-5 16,-2-1-5-16,-4-4-1 0,2 1-5 0,-6-1-3 0,1 0-6 0,-2-3-6 16,-3-1-4-16,-1 0-3 0,-4 0-3 0,-3-1-4 0,-2-2-1 15,-4 1-2-15,-6-1-1 0,-3 0-4 0,-2 0-6 0,-6 0-6 0,-6 0-6 16,0-1 0-16,-7 1 8 0,-2-2 6 0,-6 2 8 0,-2-1 9 0,-7-1 12 15,-7-1 9-15,-4 1 12 0,-3 1 9 0,-5 0 7 0,-8-2 12 16,-1-1 15-16,-2 1 11 0,-1 1 9 0,-3-1 4 0,-1 3-4 0,-2-2-3 16,1 0-9-16,-2 1-5 0,0-1-4 0,2 2-8 0,-2 0-8 0,0 2-10 15,0-1-7-15,2-1-11 0,-1 2-13 0,0 0-12 0,0 1-13 0,1 1-14 16,3 1-14-16,-1-2-14 0,3 1-13 0,2-1-20 0,6 2-24 16,7-3-43-16,5 3-55 0,5-2-65 0,4 0-71 0,2-2-42 0,1 1-26 15</inkml:trace>
  <inkml:trace contextRef="#ctx0" brushRef="#br0" timeOffset="259186.9899">8047 16783 147 0,'-4'-2'481'0,"1"2"-10"0,0-1-20 0,0 0-88 16,0 1-121-16,0 0-64 0,1 0-36 0,-1 0-21 0,1 0-12 0,1 0-9 16,-1 0-6-16,2 0-8 0,0 0-4 0,0 0-6 0,0 0-9 15,0 0-9-15,0 0-12 0,0 0-11 0,0 0-12 0,0 0-8 0,0 0-9 16,0 0-6-16,0 0-6 0,0 0-3 0,0 0-2 0,0 0-2 16,0 0 0-16,0 0-1 0,0 0 1 0,0 0 0 0,0 0 3 0,0 0 1 15,0 0 1-15,0 0 2 0,0 0-1 0,2 0 0 0,-2 1 0 0,1 0 1 16,1-1 0-16,1 2 2 0,-1 0 0 0,2-2 3 0,1 1 1 15,1 1 2-15,1-2 2 0,4 1 0 0,0 1 3 0,3-2 3 0,2 0 5 16,3 3 2-16,3-2 3 0,3-1 1 0,5 1 3 0,2 1-1 16,6-2 2-16,4 1-1 0,3-1-3 0,5 0 2 0,7 0 0 0,3-1 2 15,8-1 0-15,7 1-3 0,5 0-1 0,9-2-3 0,7-2-2 16,10 0-4-16,5 1-9 0,6 0-4 0,3-1-1 0,5-1-3 0,7 2-3 16,6-2-9-16,1-1-12 0,2 2-11 0,4-2-14 0,1 3-7 0,0-2-2 15,3 2-5-15,1-1-5 0,0 1-2 0,-1-2 0 0,3 1-5 0,-2 1-8 16,0-1-2-16,1 0-2 0,-3 0 2 0,2-1 3 0,-3 0 2 15,0-1-1-15,-3 2-6 0,-2-2-12 0,-6 2-16 0,-5-1-20 0,-2-1-20 16,-3 2-23-16,-4 0-54 0,-7 1-71 0,-5-1-50 0,-5 3-39 0</inkml:trace>
  <inkml:trace contextRef="#ctx0" brushRef="#br0" timeOffset="262041.8596">8056 15993 432 0,'-11'-2'514'0,"1"-1"-2"16,0 2-1-16,2 1-113 0,1-1-172 0,1-2-99 0,0 3-64 0,1 0-44 15,2 0-35-15,0 0-21 0,1 0-18 0,2 0-17 0,0 0-18 16,0 4-21-16,0-3-24 0,3 4-34 0,-1 0-39 0,1-1-74 0,2 2-90 15,-1-2-53-15,1 4-34 0</inkml:trace>
  <inkml:trace contextRef="#ctx0" brushRef="#br0" timeOffset="263702.8103">10266 15787 141 0,'0'0'170'0,"0"0"-19"0,0 0-14 0,0 0-11 16,0 0-10-16,0 0-7 0,0 0-5 0,0 0-5 0,0 0-5 0,0 0-4 15,0 0-7-15,0 0-6 0,0 0-6 0,0 0-8 0,0 0-8 16,0 0-7-16,0 0-5 0,0 0-5 0,0 0-4 0,0 0-4 16,0 0-1-16,-2 1-5 0,2-1-2 0,0 0-3 0,0 0-3 0,0 0-4 15,0 0-2-15,0 0-2 0,0 0-1 0,0 0-3 0,0 0 0 0,0 0-3 16,0 0-1-16,0 0-1 0,0 2-1 0,0-2 0 0,0 0 0 16,0 0 0-16,0 0-1 0,0 0 1 0,0 0 0 0,0 0-1 0,0 0 0 15,0 0 0-15,0 0 1 0,0 0-1 0,0 0 1 0,-1 0 0 16,1 0 0-16,0 0-1 0,0 0 1 0,0 0 1 0,0 0-1 0,0 0 0 15,-2 2-1-15,2-2 1 0,0 0 0 0,0 0 0 0,0 0 0 0,0 0 0 16,0 0 1-16,0 0 0 0,0 0 0 0,0 0 0 0,0 0 1 16,0 0 1-16,0 0 1 0,0 0 1 0,0 0 2 0,0 0-1 0,0 0 3 15,0 0 1-15,0 0 0 0,0 0 1 0,0 0 1 0,0 0 0 16,0 0 1-16,0 0 1 0,0 0-2 0,0 0 0 0,0 0 0 0,0 0 0 16,0 0-1-16,0 0-1 0,0 0-1 0,0 0-2 0,0 0 0 0,0 0-2 15,0 0-2-15,0 0-2 0,0 0-1 0,0 0 0 0,0 0-2 16,0 0 0-16,0 0-3 0,0 0 0 0,0 0 1 0,0 0-2 0,0 0 0 15,0 0 0-15,0 0 0 0,0 0 0 0,0 0 0 0,0 0 2 16,0 0-2-16,0 0 1 0,0 0 0 0,0 0 1 0,0 0-1 0,0 0 0 16,0 0 0-16,0 0 2 0,0 0-2 0,0 0 1 0,0 0 1 15,0 0 0-15,0 0 1 0,0 0-1 0,0 0 1 0,0 0-1 0,0 0 2 16,0 0 1-16,0 0 0 0,0 0 1 0,0 0 1 0,0 0 1 16,0 0 1-16,0 0-1 0,0 0 0 0,0 0 0 0,0 0 0 0,0 0-1 15,0 0 0-15,0 0-1 0,0 0-1 0,0 0-2 0,0 0 0 0,0 0-2 16,0 0-1-16,0 0-3 0,0 0-4 0,0 0-4 0,0 0-4 15,0 0-5-15,0 0-4 0,0 0-6 0,0 0-8 0,0 0-8 0,0 0-10 16,0 0-11-16,0 0-14 0,0 0-16 0,0 0-18 0,0 0-14 16,0 0-11-16,0 0-18 0,0 0-24 0,0 0-51 0,0 0-65 0</inkml:trace>
  <inkml:trace contextRef="#ctx0" brushRef="#br0" timeOffset="264657.7097">8423 16023 66 0,'0'0'411'0,"0"0"-51"0,0 0-76 0,0 0-84 16,0 0-88-16,0 0-58 0,0 0-40 0,0 0-24 0,0 0-14 0,0 0-16 15,0 0-14-15,0 0-12 0,0 0-12 0,0 0-7 0,0 0-6 16,0 0-13-16,0 0-15 0,0 0-29 0,4 0-33 0,1 1-54 0</inkml:trace>
  <inkml:trace contextRef="#ctx0" brushRef="#br0" timeOffset="264953.7111">10260 15831 113 0,'0'0'96'0,"-4"0"-80"0,4 0-65 16,-3 0-55-16</inkml:trace>
  <inkml:trace contextRef="#ctx0" brushRef="#br0" timeOffset="265296.7784">8097 15943 378 0,'-2'0'436'0,"2"-1"-70"0,0 1-105 0,0 0-72 16,0 0-55-16,0 0-41 0,0 0-31 0,0 0-18 0,0 0-13 0,0 0-5 16,2 0-2-16,0 0-4 0,1 0-3 0,0 0-4 0,2 0-1 15,1 0-6-15,2 0-3 0,0 1-8 0,2-1-6 0,0 2-11 0,2-2-11 16,0 1-16-16,4 1-15 0,-2 1-19 0,5-2-19 0,0 1-27 15,2 0-29-15,1 0-53 0,3 0-63 0,2-1-55 0,3 1-51 0</inkml:trace>
  <inkml:trace contextRef="#ctx0" brushRef="#br0" timeOffset="265978.2229">8137 15933 108 0,'-10'-5'470'15,"1"2"6"-15,1 1-75 0,3-1-112 0,0-1-69 0,0 3-48 16,2-1-26-16,-1 1-14 0,2 1-12 0,1-1-8 0,1 1-10 0,0 0-8 0,0 0-9 15,0 0-11-15,0 0-10 0,0 0-8 0,0 0-7 0,0 0-9 16,0 0-5-16,0 0-6 0,0 0-3 0,0 0-3 0,0 0-3 16,1 1 0-16,-1-1 2 0,2 1 1 0,1 1 3 0,-2-1 2 0,2 3 3 15,1-4-1-15,-1 3-1 0,3-1 1 0,-1 0-1 0,4-1 0 0,-1 1 0 16,0 1 2-16,0-2-1 0,3 2-1 0,2 0 1 0,1 0-2 16,0 0 0-16,4 2-2 0,-1-2-2 0,2-1 1 0,3 2-1 0,-1-1-2 15,6 0-1-15,1 0-3 0,1-1-3 0,2 1-1 0,4-1-2 0,2 1-1 16,2-3 0-16,2 2-1 0,2-2-1 0,2 2 0 0,3-2 0 15,-1 0-1-15,5 0-2 0,-1 0-1 0,3 0-2 0,1 0-3 16,2-2-3-16,1 2-4 0,-1-2-4 0,0 2-6 0,1-1-7 0,-2-1-5 16,1 2-6-16,-3-2-5 0,-1 1-4 0,-5 1-3 0,1-2-2 0,-5 1 1 15,0 1-1-15,-6-1 2 0,-1 1 3 0,-4-3 5 0,-1 3 4 0,-4 0 5 16,-4 0 5-16,-2 0 5 0,-5 0 7 0,-1 0 10 0,-3 0 9 16,-1 0 7-16,-4 0 10 0,0 0 7 0,-2 0 8 0,1 0 7 15,-3 0 7-15,-2 0 4 0,1 0 6 0,-1 0 3 0,-2 0 3 0,0 0 2 16,0 0-3-16,0 0-2 0,0 0-4 0,0 0-7 0,0 0-6 15,0 0-7-15,0 0-6 0,0 0-5 0,0 0-5 0,0 0-5 0,0 0-4 16,0 0-5-16,0 0-5 0,0 0-8 0,0 0-12 0,0 0-11 0,1 0-12 16,-1-3-16-16,0 3-18 0,2 0-21 0,-2 0-25 0,0 0-28 0,0 0-38 15,2-2-43-15,-2 2-64 0,0 0-70 0,0 0-79 0,0 0-86 16,0 0-42-16,0 0-21 0,0 0-3 0</inkml:trace>
  <inkml:trace contextRef="#ctx0" brushRef="#br0" timeOffset="267920.0057">10234 15877 316 0,'0'0'274'16,"0"0"-71"-16,0 0-41 0,0 0-26 0,0 0-16 0,0 0-10 15,0 0-5-15,0 0-4 0,0 0-1 0,0 0-1 0,0 0-2 0,0 0-2 16,0 0-5-16,0 0-6 0,0 0-5 0,0 0-6 0,0 0-6 0,0 0-6 16,0 0-3-16,0 0-4 0,0 0-4 0,0 0-1 0,-1 0-2 15,1 0-2-15,0 0-2 0,0 0-4 0,0 0-2 0,0 0-3 0,0 0-4 16,0 0-3-16,0 0-3 0,-2 2-3 0,2-2-2 0,0 0-2 15,0 0-1-15,0 0-1 0,0 0-2 0,0 0-1 0,0 0 0 16,0 0-1-16,0 0-1 0,-2 1-1 0,2-1 0 0,0 0-1 0,0 0-1 16,0 0-2-16,0 0 1 0,0 0-2 0,0 0 0 0,0 0-2 0,0 0-1 15,0 0 0-15,0 0-1 0,0 0-1 0,0 0 0 0,0 0-1 0,0 1 0 16,0-1-1-16,0 0 0 0,0 0 0 0,0 0-1 0,0 0 0 16,0 0-1-16,0 0 1 0,0 0-2 0,0 0 0 0,0 0 1 15,0 0-1-15,0 0-1 0,0 0 1 0,0 0-1 0,0 0 0 0,0 0-1 16,0 0 2-16,0 0-2 0,0 4-1 0,0-4 0 0,0 0 0 0,0 1 1 15,2 1 1-15,-2 1 0 0,2-3 2 0,-1 3 0 0,-1-2 2 16,2 2 2-16,0 0 2 0,-1 0 0 0,2-1 1 0,-1 0 3 0,2 3 0 16,-1-2 2-16,1 1 1 0,1 1 1 0,-1 0 0 0,0-1 0 0,0 0 0 15,1 3 0-15,-1-1 1 0,1-1-1 0,0 2 1 0,0-1 0 16,0-2 0-16,2 4 1 0,0-2-1 0,-1 2-1 0,-1-3 0 0,3 3 0 16,0-4 0-16,0 4 0 0,0-2 1 0,0-1 0 0,2 2 0 0,-2-1 1 15,4-2-1-15,0 2 2 0,-1 1-1 0,3-3 0 0,2 1 0 16,0 0 2-16,2-2 0 0,0 2 1 0,4-3-2 0,1 0 1 0,2-1-3 15,3 1-1-15,1-2 0 0,1 0-4 0,3 0-1 0,2-2-4 16,4 1-5-16,-1-1-3 0,2-1-5 0,4-2-5 0,-1 3-6 0,2-3-2 16,0 1 0-16,2 0 1 0,-1 0 0 0,1-1 1 0,1 0 3 15,2 2 1-15,2-1 3 0,-1 1 2 0,1-2 4 0,2 1 4 0,1 1 4 16,-1 0 4-16,3 0 4 0,0 1 2 0,2 1 0 0,-1-1-3 0,0-1-1 16,2 3-4-16,-1-1-4 0,-1 0-3 0,1 1-2 0,-1 0 0 15,0 1 3-15,0 0 3 0,1-1 1 0,-1 3 2 0,0-1 2 0,-1 1 2 16,3 0 1-16,0 0 2 0,0 1-1 0,0 1 3 0,2-2 2 15,-2 3 3-15,3-2-1 0,-1 2-1 0,1-2-4 0,-1 1-5 0,0 0-5 16,-1 0-3-16,-1-1-3 0,0 1-2 0,-1-1 0 0,-1 0 0 16,-1-1 1-16,0 2-1 0,-2-1 1 0,-2 0 2 0,0 0 2 0,-1-1 1 15,-2 3 4-15,-1-4 2 0,-1 3 1 0,-3-2 3 0,0 1 2 0,-3-1-1 16,-3 1 2-16,0-1 0 0,-4-1-1 0,0 3 0 0,-3-5-2 16,-4 2 1-16,-1 1-3 0,-6-1 1 0,1-1-1 0,-5 1 2 0,-1-2 2 15,-2 1 6-15,-4 0 4 0,-2-1 6 0,1 1 8 0,-4 1 7 16,-2-2 9-16,0 0 9 0,0 0 9 0,-3 0 4 0,0 0 6 0,0 0-1 15,0 0 0-15,0 0-3 0,-3-2-4 0,2 1-2 0,-3 0-6 0,1 0-6 16,2-1-9-16,-5-1-8 0,1 0-8 0,0 1-8 0,2-3-8 16,-2 3-7-16,2-1-3 0,0-1 0 0,-3 1-1 0,2 1 1 15,0 0-1-15,0-1 0 0,1 0 0 0,0 0 0 0,0-1 1 0,0 1 0 0,-1 1 0 16,0-3 1-16,2 3 1 0,-1-1 0 0,0-2 1 0,1 2-1 16,1 0 0-16,-1-1-1 0,1 1 0 0,-3-2 1 0,3 2 0 0,-1 1 0 15,0-3-2-15,2 2-1 0,-3 0 1 0,3-1-1 0,-4 2 2 16,4 0-1-16,-2-1 1 0,2 0 2 0,-1 0 0 0,-1 2 2 0,2-2 0 15,-1 0 0-15,1 3-3 0,0 0 1 0,0 0-2 0,0 0-1 16,0 0-2-16,0 0-3 0,0 0-3 0,0 0-4 0,0 0-3 0,0 0-5 16,0 0-5-16,0 0-3 0,0 0-3 0,0 0-4 0,0 0-1 0,0 0-5 15,0 0-1-15,0 0-1 0,1 0 3 0,-1 0 2 0,2 0 0 16,-1 0 2-16,-1 3 4 0,2-3 2 0,-2 0 3 0,4 3 3 0,-4-2 2 16,2-1 5-16,-1 1 3 0,-1 1 3 0,2-2 5 0,-2 1 1 15,0-1 0-15,0 2 2 0,0-2 3 0,0 0 3 0,0 0 1 0,0 0 1 16,0 0 4-16,0 0 1 0,0 0 4 0,0 0 3 0,0 0 4 15,0 0 7-15,0 0 5 0,0 0 4 0,0 0 6 0,0 0 4 0,0 0 4 16,0 0 4-16,0 0 1 0,0 0 1 0,0 0-3 0,0-3-3 16,0 1-4-16,0 1-4 0,0 0-5 0,0-2-7 0,0 0-6 0,0 0-4 15,0-1-7-15,0 2-5 0,2-1-7 0,-2 0-6 0,1 0-6 0,-1 1-5 16,0-1-5-16,0 3-7 0,0-2-7 0,0 2-8 0,0 0-11 16,0 0-11-16,0 0-11 0,0 0-10 0,2 2-7 0,0-2-8 0,-2 3-10 15,1-1-12-15,-1 1-14 0,2 1-15 0,-1 2-17 0,-1 2-21 0,0-1-22 16,0 1-63-16,0 2-85 0,-3 1-65 0,2-1-57 0,-4 2-28 15,1 0-17-15</inkml:trace>
  <inkml:trace contextRef="#ctx0" brushRef="#br0" timeOffset="281221.0494">12322 12861 45 0,'0'-2'91'0,"0"-1"4"0,2 0 4 0,-2 2 6 15,1-3 1-15,-1 2-3 0,0-1-2 0,2 0-2 0,-2 0-2 0,0 0 1 16,2-1-3-16,-2 2-5 0,0 0-3 0,0-1 0 0,0 1-3 16,0-1-3-16,1-1-3 0,-1 1-5 0,0 0-2 0,0 0-1 0,0-1-5 15,0 2-4-15,0-2-6 0,0 0-8 0,0 0-3 0,0 1-5 16,0-1-2-16,0 1-2 0,0-2-1 0,0 3-2 0,0-3-2 15,-1 2-2-15,-1-4-2 0,2 3-4 0,-2-1 1 0,1 2-2 16,-1-4 1-16,-1 2-2 0,1 0-2 0,1-1-2 0,-2 1-3 0,-2-1-3 16,2 0-2-16,0-1-3 0,-2 1-4 0,0 0-1 0,0-3-1 15,1 2-3-15,-4-2 1 0,2 1-2 0,-1 2 0 0,-2-2-2 0,-1-1 1 16,2 1 1-16,-1 0-1 0,-2-1-1 0,-2-1 2 0,3 1-1 16,-3 1-1-16,-2-2 1 0,1 3-2 0,1-2-1 0,-4 1 0 0,1 1-2 15,-3-3-1-15,2 1 0 0,-2-1 0 0,-2 2-1 0,0 0 1 16,0 1-1-16,-1-1 3 0,-2 1 1 0,3-1 1 0,-3 1 1 0,2 0-1 15,-3 0 1-15,4-1 0 0,-4 3 2 0,2-1-1 0,-3 1 0 16,3-1 2-16,-1 2-1 0,0-3 0 0,-1 4-1 0,0-2-2 16,1 2-1-16,0-1 0 0,0-1-1 0,-1 2 0 0,0-1 0 0,1 1 1 15,2-2 2-15,-2 0 1 0,1 2 3 0,-1-1 1 0,1 1 3 16,2-2 0-16,-3 2 2 0,2-1 2 0,1-1 2 0,-3 2 2 0,2-2 1 16,1 3 1-16,1-2 1 0,-3 0 0 0,1 1-3 0,-1-2-1 15,1 1-3-15,0 1 0 0,0-2-2 0,0 1-2 0,-2 1-1 0,0-2-1 16,2 0-1-16,-2 2-2 0,-1 0-1 0,0-1-1 0,1 3 1 15,-1-2 0-15,-2 0 1 0,3 0-1 0,-3 0-1 0,-1 2 2 16,3-3-2-16,-4 3 2 0,3 0-2 0,-3 0 2 0,2-1 0 0,-1 1 1 16,2 1 0-16,-2-2-1 0,1 2 1 0,-2 0-1 0,3 0 0 15,-3 0-1-15,2 0-1 0,1 0-2 0,-3 0-2 0,2 0-2 0,-1 0 0 16,2 2 0-16,1-2-1 0,-3 0 2 0,1 0 1 0,0 0 2 16,0 0 1-16,2 0 2 0,-2 0 0 0,1 0 1 0,0 0 1 0,-1 0 2 15,0 0 4-15,0 0 1 0,2 0 2 0,0 0-1 0,-1-2 0 16,2 0-1-16,-2 2 0 0,2-1-2 0,-1-1-3 0,2 2 0 0,-2-5 1 15,3 5 0-15,-3-4 0 0,3 1 0 0,1 1 0 0,-3-1-1 16,1-1-1-16,-1 3 0 0,3-3-1 0,-4 3-2 0,3-2 1 16,-3 2-1-16,2-2 2 0,-2 0 0 0,2 3 0 0,-2-2 0 15,1 1-2-15,0-1 0 0,0 0-1 0,1 2 1 0,-1-1 0 0,1 1 1 16,0 0 0-16,-1 0 1 0,2 0-1 0,1 1 0 0,-2-1-1 16,1 2 0-16,-2 0-1 0,3 1 1 0,-1-3-1 0,0 3-1 0,-1-3-1 15,2 4 0-15,-3-1 2 0,2 0 1 0,0 0 2 0,1 1 2 0,-2-1 3 16,1 1 1-16,1-1 1 0,-1 2 0 0,-2-1 2 0,2-1 1 15,1 2 0-15,-1-3 4 0,-3 3 0 0,3-1 1 0,-2 2 1 16,2-2-2-16,-3 1 0 0,1 0-1 0,-1 0-1 0,1 2 0 0,0-2 0 16,-1 2-1-16,0-2 1 0,0 2-1 0,2-2 0 0,-2 0 0 15,3 1-2-15,-3 0 0 0,4 0 0 0,-3-1-2 0,2 1 0 0,-1-1-1 16,2 3-2-16,-1-1-2 0,2 0 1 0,-1 0-1 0,0 0 0 16,-1-1 1-16,2 2 0 0,2 0 0 0,-4-1 1 0,5 2 0 15,-4 0-1-15,2 0 0 0,0-2 1 0,2 3 0 0,-2-2 0 0,1 3 2 16,1-2-2-16,-2-1 0 0,2 4 0 0,1-2 0 0,-3 2-1 15,2-2 0-15,1 0 1 0,0 0-2 0,0 1 1 0,-1-1 0 16,4 2 1-16,-2-1-1 0,0 0 1 0,1-1-1 0,1 1 1 0,-1-1 1 16,1 3-1-16,2-2 0 0,-1 1 0 0,2-2 1 0,-1 2 0 15,2-1 1-15,-1 0 0 0,2 1 2 0,-1 0-2 0,1 0 0 16,2-1 1-16,-1 1 0 0,2-1 1 0,-1 2-1 0,0-1 2 0,1 2-2 16,0-1 1-16,2 0 0 0,-2 1 0 0,1 2-1 0,-1-2 1 0,2 1-1 15,1 0 2-15,-1 0 0 0,0 1 0 0,0 0 2 0,-1-1 0 16,1-1 0-16,-1 3 1 0,-1 0 0 0,2 0 0 0,-2-3 1 15,2 3 0-15,-2-2 0 0,2 0 1 0,-3 2-1 0,4-3 0 0,-4 1-1 16,4 0-2-16,-3 1-1 0,2-1 1 0,0-2 0 0,1 0 0 16,-1 0-2-16,-1 1 1 0,1 0-1 0,-1-3 0 0,1 2-1 0,0-1 1 15,1-2-1-15,-1 3 2 0,0-1 1 0,1-2 1 0,-1 0 0 16,2 1 1-16,-1-2 0 0,-1 1-2 0,3 0 1 0,-1-2 0 0,-1 1 0 16,2 1 0-16,0-3 0 0,0 2 0 0,0 0-2 0,0 0 1 15,2-2-1-15,-1 3-1 0,-1-1 1 0,3 1 0 0,0-2-2 16,0 3 2-16,1-2-1 0,-1 2 1 0,0-1-1 0,0 2 0 0,2-1 0 15,0-1-1-15,1 1 1 0,-1 1 1 0,1-2 0 0,-1 1-1 16,3 3-1-16,1-2 2 0,-1-2-1 0,0 2 1 0,1 0 0 0,1-2-1 16,1 2 2-16,0 0 0 0,0 0-1 0,2-1 2 0,-1 1 0 15,1-1-1-15,3-1 0 0,-2 2 1 0,2-2-1 0,0 2 4 0,1-3-1 16,-1 2 0-16,3 0 0 0,-2-1 0 0,2 0 0 0,0-1 1 16,0 1 1-16,3-2-2 0,-1 1 1 0,1-1 1 0,-1 1 0 15,2 0-1-15,-1-1 0 0,3 1-1 0,1-1 0 0,-1 1 1 0,2-1-1 16,0-1 2-16,3 1 0 0,0 1 0 0,-2-2-1 0,4 3 0 15,0-3 0-15,-1 0 1 0,1 1-1 0,1-1 0 0,2 1 0 16,-2-1 2-16,2 1-2 0,-1 0-2 0,1 0 0 0,2-1-1 0,-2 0 0 16,1-2 1-16,2 4 0 0,-2-4 0 0,2 0 0 0,0 1 0 15,1-2 0-15,1 0 0 0,-2 3 0 0,3-4-1 0,-3 1 1 0,2 0 0 16,-1 0 0-16,0-1 0 0,1-1-1 0,-2 1-3 0,1-1 1 16,-1 1-1-16,1-1 1 0,-3 0-1 0,3-2-2 0,-4 0 0 0,1 3 1 15,-1-3 0-15,0 0 0 0,-2 2-2 0,1 0 0 0,0-2 1 16,-2 0 0-16,-1 0-1 0,-1 0 0 0,0 0 0 0,0 0 2 15,-4 0-1-15,4 0 1 0,-2 0-2 0,1 0 0 0,-1 0-1 0,-1 0 1 16,2 0 2-16,-1-2-1 0,0 0 2 0,2 2 0 0,0 0 1 16,0-3 0-16,2 3 0 0,0-2 0 0,1 0 1 0,-1 1-1 0,1-1 1 15,0-1 0-15,2 1-1 0,-1 0 0 0,-1 0 0 0,2 1 0 16,0-1-2-16,0 0 1 0,0-1-1 0,0 2 1 0,-1-2-2 0,1 0 0 16,-2 0 0-16,0 0-1 0,1 0 0 0,-3 0 1 0,-1 0 1 15,2 0-2-15,-2 2 0 0,-2-2 1 0,-1 1-1 0,0-3 0 16,-2 3 0-16,1-1 1 0,-2 0-1 0,-1-1 0 0,1 1 0 0,-1-1 2 15,-2 1-2-15,1-2 0 0,0 1 0 0,1-2 1 0,-3 2-1 16,2-2-1-16,0-1-1 0,-1 3-2 0,1-3 0 0,0 2-2 16,-3-3 1-16,3 1 1 0,0 0-1 0,-2 0 1 0,2 0 0 0,-1-1 0 15,1 0-2-15,-4 1 2 0,4 0 0 0,-2 0 1 0,-2 0 1 0,1 0 1 16,-1-1 1-16,0 3 0 0,1-4 0 0,-3 4 1 0,1-2-2 16,-2 1 1-16,2-2 1 0,-2 2 1 0,0-1-1 0,0 1-1 15,-1-2 1-15,-2 3-1 0,2-2 0 0,-1-1 2 0,-1 1 0 0,-2 1 2 16,1 0-1-16,-1-2 1 0,2 3 0 0,-2-1-2 0,0-2 1 15,0 3-1-15,-1-4 1 0,0 2-1 0,2-1 1 0,-3 1-1 16,2 0-1-16,0-2-1 0,0 0-2 0,1 0-2 0,0 0 0 0,-1-1-1 16,-1 0-1-16,4-2 0 0,-4 2-1 0,1-1 1 0,2-1-2 15,-1 1 2-15,-1-1 0 0,1-2 2 0,-1 3 3 0,-1-3 2 0,3 3 1 16,-3-1 3-16,0-1 0 0,0-1 3 0,-1 3 1 0,0-3 1 16,-1 3 2-16,0-1-1 0,-2-1 2 0,0-1 0 0,0 3-2 0,-2-3 1 15,2 4-2-15,-3-1-1 0,0-1-2 0,0 0 0 0,-1 0-1 16,-1 1-1-16,0 0-2 0,0-1 1 0,0 0 0 0,0 2-1 15,-1-2 1-15,-1 0 0 0,2-1-2 0,-2 2-1 0,2-1 1 0,-2-1 0 16,-1 1 0-16,1-1-1 0,0 1-1 0,-1 0 2 0,2 1 0 16,-1-4 1-16,0 3-1 0,-1-1 0 0,2 1-1 0,-3 0 1 0,1 1 3 15,1-4 1-15,-2 3 1 0,1-1 2 0,0 1 3 0,0 0 2 16,-1 1 0-16,1-1 1 0,0 0 0 0,0-1 1 0,-1 3 0 0,0-2 1 16,1-1-1-16,0 3 0 0,-2-2-2 0,2 0-2 0,-1-1-2 15,0 3-3-15,0 0-2 0,-3 0-2 0,4-1-1 0,-2 1-2 0,0-1-1 16,0-2-2-16,0 5 0 0,-2-1-1 0,0-2-3 0,-1 1 1 15,2 0-1-15,-3 0-2 0,-1-2 1 0,1 2-5 0,-5 0-3 16,1-1-12-16,-3-1-12 0,-1 2-19 0,-5-2-18 0,-4 1-28 16,1 1-31-16,-5-1-46 0,-3 0-53 0,-4 1-99 0,-1 0-120 0,-4 3-71 15,-3-3-48-15,-3 0-21 0,-2 0-7 0</inkml:trace>
  <inkml:trace contextRef="#ctx0" brushRef="#br0" timeOffset="307536.1906">9087 13808 297 0,'-2'0'459'0,"-1"0"-63"16,1 2-95-16,2-2-82 0,-1 2-73 0,-1-2-45 0,2 0-29 16,0 0-17-16,0 0-10 0,0 1-8 0,0-1-7 0,0 0-5 15,0 0-5-15,0 0-5 0,0 0-7 0,0 2-6 0,0 0-6 0,2-1-4 16,-1 1-2-16,1 0 0 0,0 1 1 0,1-3 1 0,0 2 2 16,1 1 4-16,1-2 6 0,0 2 6 0,0 0 5 0,1 0 3 15,-1-2 3-15,4 3 3 0,-1-1 2 0,0 0 2 0,3 0 2 0,0-1 2 16,2 0 1-16,3-1-2 0,0 1 1 0,4 1-1 0,2-3-1 15,3 2 0-15,4-2-3 0,2 0-1 0,1-2-3 0,3 1-3 0,3-1-5 16,3-1-5-16,3 0-5 0,2-1-8 0,2 1-4 0,2-4-1 16,4 3 4-16,1-2 4 0,2 2 4 0,3-2 1 0,5 0 2 0,0-1 1 15,4 2 1-15,2-2 1 0,2 2 4 0,3-2 0 0,0 2 2 16,1-1 1-16,2-1 1 0,-1 3-5 0,1-2-6 0,-3 0-4 0,1 2 0 16,-1 0-1-16,0-1 1 0,-2 1 1 0,-1 1 0 0,-4-1 2 15,0 1-1-15,-3 1 3 0,-1-3 4 0,-1 3 3 0,-4-1 7 16,-2 0 7-16,-3 1 7 0,-3 0 1 0,-2-1 0 0,-4 0 1 0,-6 0 2 15,-1-1 3-15,-4 3 3 0,-3-2 8 0,-5 2 11 0,-4-1 9 16,-4-1 11-16,-1 2 7 0,-6 1 7 0,1-2 5 0,-4 1 4 16,-2 1 2-16,-2-2 1 0,-2 0 0 0,1 2 1 0,-1 0-3 0,-1 0-5 15,0-1-7-15,-2 1-10 0,0 0-12 0,0 0-12 0,0 0-10 16,0 0-12-16,0 0-11 0,0 0-10 0,0 0-12 0,0 0-16 0,0 0-18 16,0 0-21-16,0 0-28 0,0 0-33 0,0 0-49 0,0 0-54 15,0 0-110-15,0 0-136 0,0 0-93 0,-4 0-71 0,1-1-35 16,-3 0-16-16,-2-1-7 0</inkml:trace>
  <inkml:trace contextRef="#ctx0" brushRef="#br0" timeOffset="313682.6895">7882 13629 155 0,'-2'0'324'0,"1"-2"-88"0,-2 1-55 0,3 1-40 15,-1-2-28-15,1 2-18 0,0 0-10 0,0 0-5 0,0 0-3 0,0 0-5 16,0 0-6-16,0 0-7 0,0 0-5 0,0 0-6 0,0 0-3 16,0 0-3-16,0 0-3 0,0 0-1 0,0 0 1 0,0 0-1 15,0 0 1-15,0 0 3 0,0 0 2 0,0 0 1 0,0 0 2 0,0 0 0 16,0 0 0-16,0 0 2 0,0 0-2 0,0 0-1 0,0 0-1 16,-2 0-2-16,2 0-1 0,0 0-4 0,-2 0-2 0,2 2-2 0,0-2-4 15,0 0-4-15,0 0-4 0,-1 0-3 0,1 0-4 0,0 0-6 16,0 0-2-16,0 0-4 0,0 0-2 0,0 0-2 0,0 0-1 0,0 0-1 15,0 0-1-15,0 0 1 0,0 0-1 0,0 0 1 0,0 0 0 16,0 0-1-16,-2 1 1 0,2-1 0 0,0 0 0 0,0 2 0 16,0-2 0-16,0 0-1 0,0 0 1 0,0 0-1 0,0 0 1 0,0 0 1 15,0 0 0-15,0 0-1 0,0 0 0 0,0 0 1 0,0 0-1 16,0 0 1-16,0 0 1 0,0 0 0 0,0 0 0 0,0 0 1 16,0 0 1-16,0 0 0 0,0 0-1 0,0 0 1 0,0 0 0 0,0 0 2 15,0 0-2-15,0 0 1 0,0 0 0 0,0 0 0 0,0 0 0 16,0 0-1-16,0 0 1 0,0 0 0 0,0 0 0 0,0 0 1 0,0 0-1 15,0 0 0-15,0 0 0 0,0 0 1 0,0 0-1 0,0 0-1 16,0 0 0-16,0 0 1 0,0 0 0 0,0 0-1 0,0 0 0 0,0 0-1 16,0 0-1-16,0 0 0 0,0 0-1 0,0 0 0 0,0 0 1 15,0 0-1-15,0 0 1 0,0 0 0 0,0 0-1 0,0 0 0 16,0 0 0-16,0 0 1 0,0 0 0 0,0 0-2 0,0 0 2 0,0 0-1 16,0 0 0-16,0 0-2 0,0 0 0 0,0 0-3 0,0 0-4 15,0 0-4-15,0 0-4 0,0 0-6 0,0 0-4 0,0 0-8 16,0 0-8-16,0 0-10 0,0 0-10 0,0 0-14 0,0 0-14 0,0 0-19 15,0 0-21-15,0 0-23 0,0 0-24 0,0 0-22 0,0 0-40 16,0 0-49-16,0 0-49 0,0 0-53 0</inkml:trace>
  <inkml:trace contextRef="#ctx0" brushRef="#br0" timeOffset="314657.869">9054 13691 10 0,'-2'0'113'0,"2"0"-9"0,0 0-10 0,0 0-6 15,0 0-6-15,-2 0-4 0,2 0-5 0,0 0-4 0,0 0-4 16,0 0-6-16,0 0-3 0,0 0-5 0,0 0-1 0,0 0-4 16,0 0-2-16,-1 0-4 0,1 0 0 0,0 0-3 0,0 0-2 0,-2 0 0 15,2 0-1-15,-1 0 1 0,1 0 2 0,0 0 1 0,-2 0 0 16,2 0 0-16,0 0 1 0,0 0 1 0,0 0 0 0,0 0 1 15,0 0-1-15,0 0 0 0,0 2-2 0,0-2-1 0,0 0-1 0,0 0-1 16,0 0-2-16,0 0-2 0,0 0-2 0,0 0-2 0,0 0-2 16,0 0-4-16,0 0-1 0,0 0-2 0,0 0-3 0,0 0-1 0,0 0-2 15,0 0 1-15,0 0-2 0,0 0 0 0,0 0-1 0,0 0 1 16,0 0 1-16,0 0-1 0,0 0 0 0,0 0-2 0,0 0-1 16,0 0-3-16,0 0-5 0,0 0-6 0,0 0-5 0,0 0-11 0,0 0-9 15,0 0-14-15,0 0-15 0,0 0-22 0,0 0-25 0,0 0-36 16,0 0-40-16,0 0-69 0,0 0-82 0,0 0-52 0,0 0-39 0</inkml:trace>
  <inkml:trace contextRef="#ctx0" brushRef="#br0" timeOffset="318233.6871">3690 12825 238 0,'-6'-7'480'15,"3"-2"-33"-15,0 4-51 0,1 0-101 0,1 1-126 0,1 0-64 0,0 2-30 16,1-1-20-16,2 1-11 0,2-1-10 0,3 3-7 0,0-1-4 16,0 1-4-16,4 1-1 0,3 1-3 0,0 1-3 0,1 1-1 0,3 1-2 15,0 1 0-15,3 1 0 0,0 3-1 0,-1 2-1 0,3 3-3 16,-1-1 1-16,1 3 1 0,1 3 1 0,-1-1 1 0,0 3 2 0,1 0 2 15,0 4 0-15,0 0 2 0,-2 1-2 0,2 2-4 0,-1-1-7 16,1 0-9-16,-1 1-9 0,-2 0-10 0,0 2-10 0,2-3-11 0,-4 0-15 16,1 0-16-16,-1-1-16 0,1 0-17 0,-4-4-20 0,4 2-22 0,-5-2-18 15,3-2-18-15,-2-2-16 0,-1-1-13 0,-1-1-45 0,0-3-56 16,-1-1-39-16</inkml:trace>
  <inkml:trace contextRef="#ctx0" brushRef="#br0" timeOffset="318450.9076">4318 12801 118 0,'-16'-3'426'0,"0"0"-57"0,0 3-62 0,-1 3-66 0,1 0-41 0,-1 4-29 16,-2 3-17-16,0 2-10 0,-2 3-11 0,1 2-13 0,-3 5-8 15,0 4-10-15,-1 3-8 0,-1 3-10 0,-3 3-8 0,-1 5-5 0,-1-2-8 16,0 6-9-16,-1 1-3 0,-1 3-2 0,0 2 0 0,-1-1-2 0,0 3-9 15,1 2-13-15,-1 0-20 0,0 3-27 0,-1 1-37 0,3-2-46 16,-2 2-86-16,-1 1-109 0,3 0-88 0,1-3-77 0,-3 0-47 0,3-4-29 16,4-1-21-16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03:18.382"/>
    </inkml:context>
    <inkml:brush xml:id="br0">
      <inkml:brushProperty name="width" value="0.05292" units="cm"/>
      <inkml:brushProperty name="height" value="0.05292" units="cm"/>
      <inkml:brushProperty name="color" value="#FF0000"/>
    </inkml:brush>
  </inkml:definitions>
  <inkml:trace contextRef="#ctx0" brushRef="#br0">10071 2925 245 0,'-3'-4'453'0,"1"3"-70"0,1-2-107 0,-2 0-60 16,0 2-36-16,0-2-22 0,0 0-15 0,1 1-10 0,0-3-9 16,-1 3-3-16,1-1-6 0,1 0-5 0,-1-1-6 0,-1 1-2 15,1 2-3-15,-2-2-6 0,3 2-6 0,-1-1-6 0,0-1-8 0,2 3-6 16,-1-2-5-16,-1 0-6 0,2 2-4 0,-1 0-5 0,1 0-4 15,0 0-5-15,0 0-5 0,0 0-6 0,0 0-7 0,0 0-5 0,0 0-6 16,0 0-5-16,0 0-2 0,0 0-7 0,0 0-3 0,0 0-3 0,-2 0-4 16,2 0-2-16,0 0-3 0,0 0-1 0,0 0-3 0,0 0 2 15,0 4-1-15,0-3 2 0,0 1 2 0,0 1 0 0,0 0 1 0,0-2 1 16,0 4 2-16,0-2 3 0,2 2 0 0,-1-1 2 0,-1 1 1 16,2 1 1-16,-1 0 2 0,1 0 0 0,1 0 0 0,0 1 1 0,0-1-1 15,0 1 2-15,0 1-1 0,1-2 2 0,-1 1 1 0,0 1-1 16,2-3 0-16,-2 2 1 0,3-1 2 0,-3 2 1 0,2-2 0 0,0 0 1 0,-2-3 2 15,2 2 0-15,2 0 1 0,-2-1 0 0,-1-1 2 0,0 1 1 16,1-1 2-16,0-1 5 0,3 1 4 0,-2-3 4 0,0 0 4 0,-1 0 4 16,3 0 2-16,1 0 2 0,-1-2 1 0,2 1 1 0,-1-3 3 15,2-1-1-15,-1 2 1 0,2-1-1 0,0-2 0 0,-1 0-3 16,1 1-3-16,1 0-5 0,1-1-3 0,-3-1-5 0,2 2-3 0,-2 0-4 16,0 1-1-16,0-1-4 0,0 3-2 0,-1-3-2 0,-1 2-3 0,1 1-3 15,-1 0-3-15,2 2-1 0,-3-3 0 0,2 3-1 0,0 0-1 0,0 0 0 16,1 3 1-16,0-3 1 0,0 4-1 0,1-3 1 0,0 3 0 15,-1-1 1-15,3-1 2 0,-1 3 0 0,1-2 2 0,0 1 1 0,1 1 1 16,0-1-1-16,-2 1 2 0,4 1-1 0,-4-3 1 0,3 1 0 16,-2-1 0-16,2 1 2 0,-2 1-1 0,2-2 2 0,-2 0-1 0,0 1 1 15,1-2-1-15,-1 0 2 0,-1-1-1 0,2 1 2 0,-2 0 0 16,0-2 1-16,2 0 0 0,-2 0 0 0,1 0-1 0,-1 0 1 0,1-2-1 16,-1 0 0-16,2 1 0 0,-2-1-1 0,0 0 0 0,-2-1-2 0,3 2 0 15,-1-2-2-15,-2 0-1 0,3 0-2 0,-1-1-1 0,-2 2-2 16,1-1 0-16,-2 1-2 0,4 0-2 0,-4 0 1 0,-1 1-4 0,2-1 0 15,0 1 0-15,-1 1-3 0,1 0 0 0,-2 0-1 0,1 0-1 16,-1 0 1-16,1 1-1 0,-1 1 1 0,-1-1 0 0,3 1 0 0,-1 0 0 16,0 2 2-16,-1-3-1 0,0 1 2 0,3 3 1 0,-2 0 1 0,1-2 1 15,-1 1 2-15,2 0 2 0,-2 1 2 0,2-2 2 0,-2-1 2 16,3 1 1-16,-1-1 3 0,-2 1 0 0,4 0 2 0,-3 0 2 0,0-2 1 16,2 2 3-16,0-1 0 0,-2-2 1 0,3 1 0 0,-3 1 2 15,3-2 0-15,-1 0 1 0,2-2-1 0,-2 1 1 0,1-1 1 0,1 1 0 16,0-2 0-16,0 0 0 0,0 0 0 0,1-2-1 0,0 0 0 0,0 2-1 15,1-2-3-15,-2-2 0 0,0 3-2 0,1-1-2 0,1 0-2 0,-2 2-2 16,0-3-1-16,-2 1-3 0,1 1-2 0,-1 1-3 0,-2-1 0 16,3 2-3-16,-2 0-1 0,0-1-3 0,-1 2-1 0,0 1-1 0,0-2 0 15,0 2-2-15,-1 0-1 0,2 2 1 0,0-2-2 0,0 1 1 16,-1 2 1-16,2 0 1 0,1-2 0 0,-1 4 1 0,3 0 1 16,0-2 5-16,-1 2-1 0,3 0 1 0,-1-1 1 0,2 3 3 0,0-3 2 15,1 2 2-15,1-1 0 0,-2 0 1 0,3 0 1 0,-2 0 0 0,1-1 0 16,1-1 1-16,0 2 0 0,-2-2 1 0,0 0-1 0,2 0 1 15,0 0 0-15,-3-2 0 0,2 1-1 0,-1-2 1 0,-1 1-1 0,0-1 1 16,-3 0 0-16,3-1 3 0,-3 1 1 0,1-3 1 0,0 1 2 16,-2 1 1-16,0-2 1 0,-2 0 0 0,0 0 1 0,1 1 1 0,-3-1-1 15,0 0 1-15,0 0-1 0,-3 0-1 0,1 0 0 0,0 0-3 0,-1 1-1 16,-2 0-3-16,0 1-2 0,0-3-4 0,-2 4-2 0,0-1-4 16,0 1-2-16,-1-2-1 0,0 2-1 0,0 0-1 0,2 0 0 0,-1 0-1 15,0 0 1-15,0 2 0 0,3-2 2 0,-1 1 0 0,3-1 2 0,1 4 3 16,-2-3 2-16,4 1 2 0,0 0 2 0,1 1 2 0,0-1 2 15,2 1-1-15,2 0 3 0,-1 0 0 0,1-2 1 0,2 2 2 0,-3-1-2 16,5-1 1-16,-4 1 0 0,2 1 1 0,3-3-1 0,-3 1 1 16,3 1 1-16,-1-2-1 0,1 0-1 0,-3 0 2 0,1 0-1 0,1-2 0 15,-2 1 1-15,1 1-1 0,-3-3 2 0,1 1-2 0,-1 1 0 16,0-1 1-16,-2-1-1 0,-2 0 0 0,0 2 0 0,-1-2-1 0,-2 1-1 16,-1 1-1-16,2-1-1 0,-3-1-2 0,0 1-2 0,-2 2-2 0,1-3-1 15,-3 1-2-15,1 0-2 0,0 2-3 0,0-1 0 0,-1 1-2 16,1-2-1-16,-2 0-3 0,2 2 0 0,1 0 0 0,-1 0-1 0,1 0 0 15,2 0 0-15,0 0 1 0,0 0 1 0,1 2 1 0,1 0 0 16,3-2 1-16,-1 1 1 0,1-1 0 0,1 2 2 0,1 0 1 0,0-2 0 16,1 1 1-16,1 1 0 0,-1-2 1 0,3 0-1 0,-3 2 1 0,1-2 0 15,2 3-1-15,-3-3 2 0,3 0-1 0,-3 0 0 0,1 0 1 16,-1 0 0-16,0 0 1 0,0 0 2 0,1 0 1 0,-4 0 2 0,1 0 0 16,1-3 3-16,-2 3 1 0,-1-2 1 0,0 0 1 0,-1 1 1 15,-1-3 1-15,2 3 1 0,0-3-1 0,-4 1 2 0,2 1-2 0,-2-1-1 16,2-1-1-16,1 1-2 0,-3 1-2 0,0-1-2 0,0-1-1 0,1 2-2 15,-1-1-2-15,0 1-3 0,1 1 0 0,-2-2-3 0,-1 1 0 16,2 1-1-16,0 1-1 0,0-2 0 0,-2 0 0 0,2 2 2 0,0 0-1 16,1 0 1-16,-1 0 0 0,0 0 0 0,1 2 2 0,1 0 0 15,0-2 3-15,0 1 1 0,-1 1 2 0,0-2 0 0,3 1 1 0,-2 1 1 16,1 1 1-16,0-3 1 0,0 1-1 0,-1 1 2 0,2-2 1 0,0 1-1 16,-1 0 1-16,1-1 1 0,0 2 1 0,-2 0-1 0,1-2 1 0,2 0 0 15,-2 0 0-15,0 0 0 0,3 0 0 0,-2 0 0 0,-3-2 1 16,4 0-1-16,-1 2-1 0,0-1 0 0,0 0-2 0,1-2 0 15,1 1 0-15,-3 1-2 0,3-2 1 0,-1 1-3 0,-2 1 0 0,3-3-1 16,-3 3-2-16,3 0-1 0,-1-1-3 0,-2 2 1 0,3-1-1 0,-1-1 0 16,0 2-1-16,-1-1 1 0,1 1-3 0,-2 0 0 0,0 0 0 15,0 0-1-15,0 0 1 0,1 0-1 0,-2 0 1 0,0 1 0 0,1-1 2 16,0 2-1-16,-1-1 0 0,-1-1 0 0,3 2 3 0,-2-1-1 16,-2 0 1-16,3 3-1 0,0-4 3 0,0 3 0 0,-1-3 0 0,-1 1 0 15,4 1 1-15,-4-2 0 0,2 1 0 0,0 1 0 0,-1-2 1 0,1 1-1 16,1 1 0-16,-2-2 0 0,1 1-1 0,3 0 1 0,-2-1-1 15,-2 0-1-15,2 0-1 0,0 0 1 0,-1 0-2 0,0 0 1 0,3 0-1 16,-2 0 0-16,-3 0-1 0,4 0 1 0,-1 0-2 0,-2 0 1 0,1-1 1 16,-2 0-1-16,3 1 1 0,-2 0 1 0,0 0 1 0,0 0-1 15,0-2 2-15,0 2 0 0,-2 0 1 0,3 0-1 0,-3 0 2 0,0 0 0 16,1 0 2-16,-1 0-2 0,0 0 1 0,0 0-1 0,1 0 1 16,1 0 0-16,-2 0 0 0,0 0 1 0,1 0 1 0,1 0-2 0,0 0 1 15,0 0 0-15,-2 0 0 0,2 0 1 0,1 0-2 0,-2 0 1 16,-1 0 0-16,3 0 1 0,-3 0-2 0,0-1 0 0,0 1 0 0,1 0 1 15,-1-2 0-15,0 1 1 0,1 1 0 0,0-2 2 0,-1 1 0 0,-2 1 2 16,1-3 1-16,2 1 0 0,-3 0 0 0,2 1 1 0,0-2 0 16,0 0 0-16,-2 0 0 0,2 0-2 0,1 0 0 0,-2-2-1 0,-1 3-2 15,2-1 0-15,0 0-3 0,-2-1-1 0,0 1-2 0,-1 2-2 16,0-2-1-16,0 2-3 0,-1-1-1 0,1 0-3 0,-2 1-2 0,0 1-2 16,-1 0-3-16,0 0-1 0,-1 0-2 0,3 0 1 0,-3 0-2 15,1 1 0-15,1 1 0 0,1 1 1 0,-1 0 0 0,1-2 2 0,1 4 2 16,-2 0 2-16,2 0 3 0,-2 0 2 0,2 1 2 0,0 0 1 0,0 0 2 15,3 2 2-15,-3-2 0 0,2 1 3 0,0-1 0 0,0 2 1 16,-3-3 0-16,3 2 0 0,2-2-1 0,-3 2 1 0,-1-3 0 0,2 1 1 16,-1-1 0-16,2-1 1 0,-4 0 2 0,4 0 0 0,-3-1 1 15,0 1 0-15,1-2 3 0,-1 1 2 0,0-2 2 0,-1 0 1 0,1 0 3 16,3 0 0-16,-2-2 2 0,-1 1 0 0,2-2 0 0,-1 0 1 0,0 0 0 16,0 0 1-16,2-2-1 0,-3 2 0 0,2-1-1 0,-3-1-1 15,2 0-1-15,-1 2 0 0,0-2-2 0,0-2 1 0,0 3 0 0,-1-1-2 16,1 0 2-16,0 2-2 0,-4-1 1 0,2 0-1 0,1 0 1 15,-3 1-2-15,2 0 1 0,-1-1-3 0,-2 3-2 0,2-2-3 0,-1 2 0 16,-1-1-3-16,2 2-3 0,-2 0-3 0,0 0-1 0,0 0-3 0,0 0-4 16,0 0-3-16,0 0-2 0,0 0-3 0,0 0-2 0,0 0 0 15,0 0 1-15,0 0-2 0,0 0 1 0,0 0 0 0,0 0 2 0,0 0 0 16,0 0 2-16,0 0 2 0,0 0 1 0,0 0 4 0,0 0 1 0,0 0 3 16,0 0 3-16,0 0 1 0,0 0 2 0,0 0 2 0,0 0 3 15,0 0-1-15,0 0 3 0,0 0-1 0,0 0 2 0,0 0 0 0,0 0 1 16,0 0 0-16,0 0 1 0,0 0-1 0,0 0 1 0,0 0-2 15,0 0 0-15,0 0-1 0,0 0-2 0,0 0 0 0,0 0-2 0,0 0-1 16,0 0-2-16,0 0-1 0,0 0-3 0,0 0-2 0,0 0-2 16,0 0-1-16,0 0-1 0,0 0-1 0,0 0-3 0,1 0 0 0,-1 0 0 15,0 0-1-15,0 0 1 0,0 0 1 0,0 2 0 0,0-1 2 16,0-1 2-16,0 2 1 0,0-1 2 0,0-1 1 0,0 0 3 0,0 1 3 16,0-1 2-16,0 0 4 0,0 0 3 0,0 0 3 0,0 0 3 15,0 0 3-15,0 0 3 0,0 0 6 0,0 0 8 0,0 0 7 0,0 0 8 16,0 0 8-16,0 0 8 0,0 0 7 0,0 0 8 0,0 0 7 0,0 0 6 15,-1 0 4-15,-1-1 4 0,2 1-1 0,-1-1-2 0,-1-1-6 16,0 2-7-16,-1-1-10 0,2-1-8 0,-1 2-15 0,-1-1-15 0,0 1-30 16,-5-2-38-16,2 1-53 0,-4 1-61 0,-4 0-97 0,0 0-114 15,-7 1-129-15,-3 1-133 0,-9-1-75 0,-5 2-42 0,-6-1-23 0,-8-1-14 16</inkml:trace>
  <inkml:trace contextRef="#ctx0" brushRef="#br0" timeOffset="18899.4488">10152 4042 174 0,'6'-6'207'0,"-3"0"-51"0,-1 1-23 0,1 0-10 0,-1 2-9 15,1-1-8-15,-3 0-3 0,2 1-3 0,-1 1-2 0,-1 1-3 16,2-2-5-16,-2 3-7 0,0 0-7 0,2-1-9 0,-2 1-9 0,0 0-10 16,0 0-9-16,0 0-7 0,0 0-7 0,0 0-6 0,0 0-5 15,0 0-3-15,0 0-5 0,0 0-1 0,0 0-4 0,0 0-1 0,0 0-2 16,0 0-2-16,0 0-1 0,0 0-3 0,1 0 0 0,2 1 1 0,0-1 0 15,-1 1 3-15,-1 1 2 0,2-1 2 0,-1 1 3 0,1 1 2 16,2 1 1-16,-2 0 2 0,2-1 2 0,3 2 3 0,-4 0-1 16,3 0 3-16,-1-1-1 0,1 2 1 0,0 0-2 0,1 2-1 0,0-2-2 15,0 0-2-15,1 1 0 0,1 0-1 0,-2 1 1 0,5-1 1 0,-4 1 0 16,2 0 0-16,0-1 1 0,2 1 1 0,-1-2 0 0,1 0 0 16,0 1 1-16,-1 1 2 0,1-3 1 0,1 2-1 0,2-2 2 0,-2 0 1 15,1 0 0-15,2-1 1 0,-3-1 0 0,4 0 2 0,-2 0 0 16,2-1 0-16,1-1 2 0,-1-1-1 0,2 0 1 0,-2-1-1 0,4-1 0 15,0-1 0-15,-3 0-2 0,5-1-2 0,-2-1-3 0,1 0 0 0,1-2-2 16,-2 3-3-16,2-4-1 0,-2 2-2 0,-1-1-4 0,1 1-2 16,2 0-2-16,-3 0-3 0,0 1-2 0,1-1-1 0,-1 3-2 0,-2-1-1 15,1 1-4-15,2 1 0 0,-4 0-2 0,1 2 0 0,1-3-1 16,-2 3-1-16,2 3-1 0,-1-3-1 0,0 2 3 0,0 0 3 0,-1 1 1 16,2 1 2-16,1-1 3 0,-2 2 3 0,3-1 4 0,-2 1 3 0,4 1 1 15,-3-2 4-15,2 1 2 0,1-1 2 0,3 2 2 0,-3-2 4 16,4-1 0-16,-1 2 1 0,2-2-1 0,-1 1 1 0,2-1 0 0,0-1 0 15,2-2 1-15,-2 2-1 0,1-2 0 0,1 0-1 0,1-2-1 16,-3 2 0-16,2-2 0 0,1-1-2 0,-3-1-1 0,0 0 0 0,2 0-2 16,-2 0-1-16,-2-2-1 0,-1 2-3 0,0-2 1 0,0 0-2 0,-1 0 0 15,-2 0-3-15,-3 1-1 0,1-1-2 0,0 2-1 0,-4-1-1 16,0 3-2-16,0-3 0 0,-4 2-1 0,2 0-2 0,-2-1 0 0,-3 1-2 16,3 2-2-16,-2 1 0 0,-2-1-2 0,0 1 0 0,1 0 1 15,0 1-1-15,-3 0-1 0,2 2 1 0,0 0 0 0,0 1-1 0,1-1 2 16,2 2-1-16,-1-1 4 0,2 2 2 0,-1-1 2 0,0 2 4 0,4-1 2 15,0 0 2-15,0 0 2 0,1 1 3 0,2 1 2 0,2-3 2 16,0 2 2-16,1-2 4 0,-2 2 1 0,4-3 2 0,0 1 0 0,2-1 0 16,0-1 0-16,1 0 0 0,1 0 0 0,-2-1 1 0,2-1-2 15,-1-1 0-15,1 0-2 0,-1-1 0 0,2 1 0 0,-3-3 0 0,1 1-2 16,-3-1 0-16,2 0-2 0,0 0-1 0,-4-1 0 0,0 1-1 0,-1-2-1 16,2 0-1-16,-5 1-2 0,1 0 1 0,-2 0-1 0,-2 0-2 15,1-1 0-15,-3 1-2 0,0 0-1 0,-1 1-2 0,-2 0 0 0,0 0-3 16,-3 0 0-16,2 1-3 0,-1 1-1 0,-3-2-1 0,2 3-1 0,-3-2 0 15,2 1-1-15,0 1-1 0,1 0 1 0,-1 0 0 0,-1 0 0 16,3 0-1-16,-1 1 2 0,3 1 0 0,-1-1 1 0,-1 1 0 0,2 1 1 16,3 0 0-16,-1 0 2 0,1 0 0 0,-1 0-1 0,4 1-1 0,-1-1-1 15,3 2 2-15,-3-3-1 0,3 4 2 0,1-2 2 0,0-1 0 16,0-1 2-16,2 3 2 0,1-3 1 0,-2 1 1 0,1 0 3 0,-1-2 0 16,3 1 3-16,0-1 2 0,-1-1 3 0,1 1 0 0,-2-1 1 15,2 0-1-15,-1 0 1 0,1-1-2 0,-1 1 1 0,0-3-2 0,-1 2 0 16,2-1 0-16,-3-1-1 0,2 0-1 0,-1 1-1 0,0-1-2 15,-1-1 0-15,3 3-2 0,-4-2-1 0,1-1 0 0,1 4-2 0,-2-3-2 16,2 2 0-16,-1-2-2 0,1 3 0 0,-1-2-2 0,0 1 0 16,1 1-1-16,-1 0 1 0,-1 0-2 0,2 1 0 0,0 1-1 0,1 0 0 15,-2-1 0-15,1 3 1 0,2-1-1 0,-1-1 0 0,0 1 0 0,1 1 0 16,-1-1 1-16,2-1-1 0,1 0-1 0,-4 1-1 0,3 0 0 0,0 0 0 16,1-1 0-16,-1 2 0 0,-1-3 2 0,1 1 1 0,2-1 2 15,-2 1 1-15,0-2 3 0,-1 0 1 0,0 0 1 0,1 0 3 0,-1-2 0 16,1 1 3-16,-3-1 1 0,2-1 1 0,-2 0 1 0,0 0 1 15,-1 2-1-15,1-2 0 0,-2 0-1 0,-2 1-1 0,1-3-1 0,0 3-1 16,-3-1-1-16,-1 0 0 0,1-1-2 0,-2 1-1 0,-2 2 1 0,2-2-1 16,-3 1 0-16,-2 1 0 0,2-2-1 0,-1 2 1 0,0-2-2 15,-1 3 0-15,-3-3 0 0,2 3 1 0,0 0 0 0,1-2-9 0,-2 1-13 16,-1 1-29-16,2-2-37 0,-1 1-62 0,0 1-77 0,1 0-95 16,-3 0-105-16,1 0-56 0,-4 0-31 0</inkml:trace>
  <inkml:trace contextRef="#ctx0" brushRef="#br0" timeOffset="30015.1803">19198 4975 450 0,'0'-7'560'0,"3"0"11"0,-1 0-77 15,-2 1-124-15,1-1-83 0,-1 1-64 0,0 1-37 0,2 0-24 16,-2-2-14-16,0 2-8 0,1 1-9 0,-1-2-8 0,0 3-10 0,0-1-10 15,0 1-12-15,0 0-11 0,0-1-10 0,0 2-11 0,0-1-6 16,0 1-7-16,0 1-6 0,0-1-8 0,0 2-6 0,0 0-5 0,0 0-4 16,0 0-4-16,0 0-5 0,0 0-6 0,0 0-4 0,0 0-4 15,0 0-5-15,0 0-5 0,0 0-4 0,0 0-5 0,0 0-7 16,0 0-6-16,0 3-5 0,0-1-3 0,0 1-1 0,0-1 1 0,0 5 1 16,0-1 2-16,0-1 3 0,0 4 1 0,0-1 5 0,0 3 2 0,0 0 5 15,-1 3 5-15,-1 0 5 0,2 3 7 0,-1 0 5 0,1 1 3 16,-2 0 3-16,-1 2-1 0,3-2 1 0,-1 3 1 0,-1 0 1 15,1-1-1-15,-3-1 0 0,3 0 0 0,-1 1-2 0,0-1-2 16,-1 0-4-16,0-2-4 0,1 0-5 0,1 0-8 0,-1-2-7 0,1-1-9 16,-1 0-12-16,-1-2-17 0,3-1-17 0,-1 1-21 0,-1-3-25 15,2-1-25-15,-1 0-35 0,1-1-41 0,0-1-54 0,0-1-61 16,0-1-66-16,0-4-68 0,0 0-37 0,0 0-27 0</inkml:trace>
  <inkml:trace contextRef="#ctx0" brushRef="#br0" timeOffset="30449.0912">19388 5040 209 0,'-2'-2'554'0,"0"0"6"0,2 2 3 0,0 0-97 0,0 0-148 0,0 0-95 16,0 0-69-16,0 0-45 0,0 0-33 0,0 0-20 0,0 0-14 0,0 0-12 15,0 0-11-15,0 4-10 0,0-3-11 0,0 2-6 0,2-1-6 16,0 2-2-16,-2-1-4 0,1 0 2 0,-1 2 2 0,2-3 2 16,-1 3 4-16,-1-2 2 0,2 4 2 0,-2-3 2 0,2-1 2 0,-1 2 2 15,-1-3 1-15,2 3 0 0,0-1 1 0,-2-1 2 0,1 2 1 16,1-3 2-16,1 2 2 0,-1-1 1 0,-1 0 1 0,3 0 2 0,0-1 2 16,0 1 2-16,0-1 2 0,1 1 1 0,-1-1 0 0,3 0 1 15,2-2 1-15,-3 3-2 0,2-1-1 0,3 0-2 0,-3-1-1 16,3 3-4-16,0-4-2 0,0 4-2 0,1-1-4 0,2 0-2 0,-5 0-5 15,4 0 0-15,-2 1-3 0,0 1-2 0,1-1-1 0,-2 2-1 16,-2 0 0-16,4 2 0 0,-4-1 0 0,1 0 0 0,-3 1 1 0,1 3 1 16,0-2 0-16,-2 1 1 0,0 0 2 0,-1 3 0 0,0-1 2 15,-3-2-1-15,-1 2 2 0,3-2 0 0,-3 1 1 0,-3 0 1 16,2-1 2-16,-3-1 1 0,1-2 3 0,-2 2 1 0,1-2 3 0,-3-1 2 16,0-1 3-16,-1 0 2 0,-2 0 0 0,-2-2-4 0,0 0-5 15,1-2-8-15,-3 0-9 0,1-1-16 0,-2-1-19 0,0 0-21 0,-4-2-24 16,3-2-28-16,-1-1-30 0,1 1-35 0,-1-3-39 0,0-1-48 15,2-1-55-15,2-2-56 0,0 1-59 0,1-4-33 0,2 0-21 0</inkml:trace>
  <inkml:trace contextRef="#ctx0" brushRef="#br0" timeOffset="30609.2614">19399 4961 272 0,'3'-5'552'0,"4"-1"-4"16,-4 1-16-16,3 0-76 0,-3 2-110 0,2-2-69 0,0 3-49 15,1-3-32-15,1 3-24 0,1-1-18 0,1-1-16 0,-1 1-15 16,1 1-13-16,2 0-14 0,2-3-12 0,-1 1-15 0,3 0-11 15,2 1-14-15,-1 0-15 0,1-2-19 0,2 1-20 0,-1 1-23 0,3-2-24 16,-2 2-29-16,2 0-31 0,1 1-36 0,0-1-37 0,-3-1-55 16,3 1-66-16,0 1-89 0,-4-1-103 0,4 3-59 0,-5-2-38 0,1 2-11 15,-3 0 0-15</inkml:trace>
  <inkml:trace contextRef="#ctx0" brushRef="#br0" timeOffset="30864.3866">20123 5225 93 0,'0'0'579'0,"0"0"7"0,0 0 6 0,0 0-81 0,0 0-123 16,0 0-91-16,0 0-76 0,1 3-50 0,-1-3-36 0,2 1-25 15,-2-1-21-15,2 0-18 0,-2 1-16 0,0 1-16 0,0-1-14 0,0 1-12 16,0 1-10-16,0-1-10 0,0 0-7 0,0 3-1 0,0-1-2 15,0 1 0-15,0 0 1 0,0 2 4 0,0 1 4 0,-2 0 0 0,0 3-1 16,2-2-9-16,-3 3-12 0,2 1-22 0,-3 1-28 0,1-1-35 16,-1 1-38-16,1 1-64 0,-2 1-79 0,2 1-92 0,-2-1-99 15,1 0-58-15,1 1-36 0,0-2-17 0</inkml:trace>
  <inkml:trace contextRef="#ctx0" brushRef="#br0" timeOffset="31215.3124">20799 4890 130 0,'-1'-11'620'15,"-1"-1"10"-15,2 3 11 0,-1 1-38 0,1 1-63 0,-2 0-115 16,2 2-142-16,0-1-78 0,0 2-47 0,0 2-28 0,0-1-22 0,0 2-21 16,2-1-18-16,-2 2-21 0,0 0-22 0,0 2-18 0,1-2-16 15,1 3-11-15,-1 0-8 0,3 2-6 0,-3 2-1 0,3 1-2 16,-2 1 0-16,1 1 2 0,2 0 3 0,-2 4 7 0,2 1 6 0,0 2 6 16,-2-1 9-16,3 3 5 0,-3 1 3 0,1 0 0 0,-1-1 3 15,0 2 0-15,0 1 1 0,-1 0-5 0,-1-2-8 0,1 3-10 16,-2-3-12-16,2 2-17 0,-2-1-19 0,0 1-23 0,0-2-27 15,-2-1-31-15,2 0-34 0,0-2-51 0,0 0-53 0,0-2-89 0,0-2-106 16,0-2-62-16,2 1-41 0,-1-5-16 0,3 1-3 0</inkml:trace>
  <inkml:trace contextRef="#ctx0" brushRef="#br0" timeOffset="31550.5506">21166 4965 24 0,'0'-6'621'0,"0"0"7"15,0 1 3-15,0-1-22 0,-1 4-39 0,1-1-123 0,0 1-166 16,-2-1-95-16,2 3-58 0,0 0-39 0,-2 1-30 0,2 1-18 0,-1 1-14 16,-1 1-11-16,1 2-12 0,-3 2-7 0,3 2-6 0,-1 0-2 15,-1 2-2-15,1 3 1 0,1-1 3 0,-4 1 1 0,4 2 1 16,-1 0 2-16,2-1 0 0,0 2 1 0,2 0-1 0,-1-2-1 0,1 0 0 16,1 1-1-16,0-2-1 0,0 2 0 0,0-3-1 0,2-2 0 15,0 1 0-15,0-1 1 0,1-2 0 0,-2-1 3 0,5-2 1 0,-5 1 6 16,3-4 2-16,0 3 4 0,0-6 1 0,-1 3 2 0,4-4 4 15,-1-2 2-15,1-1 1 0,-2-1 3 0,2-1 4 0,2-3 1 16,-3-1 2-16,-1-1 0 0,3-2-1 0,-3-2-2 0,2 1-3 0,-1-4 1 16,-3-1 0-16,1-1 2 0,-2-1 0 0,-4-1 0 0,2-1 0 15,-3-1 0-15,-1 1-1 0,-2-1-4 0,-2 1-2 0,-2 0-2 16,-1 2-4-16,-1-1-3 0,-2 1-3 0,0 3-7 0,-2 0-6 0,0 3-16 16,-2 2-18-16,2 2-24 0,-1 3-28 0,0 0-30 0,-2 6-36 15,3-1-56-15,0 4-67 0,-1-1-106 0,5 6-123 0,-4 0-67 0,4 3-42 16,2 2-18-16,2 2-8 0</inkml:trace>
  <inkml:trace contextRef="#ctx0" brushRef="#br0" timeOffset="31785.4031">21733 5304 495 0,'0'0'671'15,"0"0"-1"-15,0 0-3 0,0 0-4 0,0 0-112 0,0 0-170 0,0 0-130 16,0 1-111-16,2 1-65 0,0-1-47 0,-2 1-25 0,1 1-15 16,1 0-7-16,0 1-2 0,-1 1 0 0,2 1 0 0,-1 1-1 15,1 1 0-15,-2 2-3 0,1 0-3 0,-1 2-5 0,-1 1-4 0,0 0-11 16,0 2-13-16,0 0-19 0,0 1-24 0,-3 0-30 0,2 2-34 0,-4-1-49 16,2-2-60-16,0 2-93 0,0 0-114 0,-2-1-62 0,2-1-38 15,-2 0-16-15,2-1-2 0</inkml:trace>
  <inkml:trace contextRef="#ctx0" brushRef="#br0" timeOffset="32282.267">22108 4960 506 0,'-1'-3'502'0,"-1"0"-23"0,0 0-69 16,1 0-91-16,-1 0-53 0,2-1-30 0,-1 1-24 0,1-2-15 16,-2 2-9-16,2-2-7 0,0 0-7 0,0 1-8 0,0-1-9 15,0 0-7-15,2-1-8 0,-2 2-8 0,1 1-8 0,-1 0-7 0,2-2-10 16,-1 1-12-16,1 2-12 0,0-1-11 0,-1 0-12 16,3 0-13-16,-3 1-13 0,3 1-12 0,1 0-12 0,-2 1-13 0,2 0-11 0,2 1-9 15,-2 0-9-15,4 3-8 0,-3 0-3 0,2 1-4 0,0 2 1 16,3 1 1-16,-1 4 3 0,-2 0 4 0,1 0 3 0,-1 4 5 15,0 1 4-15,-2 1 6 0,2 2 4 0,-2 0 1 0,1 3 3 16,-4-1 3-16,0 1 3 0,-1 1-1 0,-1-1 3 0,1 2 0 0,-2-2-3 16,0 0-1-16,-2 0-8 0,1-1-8 0,-1-1-10 0,0-1-11 0,-1 0-13 15,0-3-17-15,-2 1-21 0,0-2-27 0,2 0-30 0,-3-1-32 16,3-2-55-16,-2-2-67 0,2-1-95 0,-2 0-108 0,2-3-60 0,0-2-38 16,-1 0-11-16,0-1 0 0</inkml:trace>
  <inkml:trace contextRef="#ctx0" brushRef="#br0" timeOffset="32683.7466">22410 5051 333 0,'0'-5'613'0,"0"0"11"0,0 0 0 16,0 0-6-16,0 0-118 0,2 1-174 0,-1-1-98 0,3 0-57 15,0-2-34-15,1 2-23 0,0 0-16 0,1-2-13 0,0 3-10 0,2-1-15 16,0 1-12-16,0 0-16 0,2-2-9 0,0 1-10 0,0 1-7 16,0 1-9-16,2 0-6 0,-2 0-6 0,-1 1-2 0,2 0-2 15,-1 1-2-15,-1 1-3 0,0 1-2 0,-1 1-1 0,1 1-1 0,1 2-1 16,-3-1-2-16,-1 2 2 0,1 2 0 0,-3-1 0 0,2 3 3 16,-3 2 2-16,1-2 4 0,-3 3 1 0,-1 2 3 0,-1 0 5 0,-1 2 2 15,-1-2 2-15,-2 3 4 0,-2 0 0 0,0-1 4 0,-1-1 1 16,-3 2 1-16,3-2 0 0,-1-1 2 0,-1 0 0 0,-1-1 3 15,2-3 2-15,1 2 3 0,-3-3 3 0,3 0 0 0,1-2 4 0,-2-1 0 16,4 2 2-16,1-5 3 0,-1 2 1 0,2-3 2 0,1 0 2 16,0-1 2-16,1 0 2 0,1 1-1 0,0-3 0 0,0 0-1 15,1 0-3-15,-1 2-2 0,4-2-1 0,-3 0-2 0,2 0 0 0,1 0 0 16,0-2-2-16,4 2-3 0,2-1-4 0,-2-1-9 0,1-1-14 0,5 1-14 16,-1 0-15-16,4-1-19 0,-1-2-19 0,3 3-21 0,1-1-21 15,1-1-30-15,0 1-37 0,2 1-41 0,-1-1-47 0,3-1-68 0,0 3-79 16,1-1-73-16,0-1-68 0,-3 1-32 0,2 1-12 0,0 0 3 15</inkml:trace>
  <inkml:trace contextRef="#ctx0" brushRef="#br0" timeOffset="32901.8987">23229 5271 132 0,'0'0'599'0,"0"0"9"0,0 0 10 16,0 0-59-16,0 0-90 0,0 0-102 0,0 0-106 0,0 0-63 15,0 0-42-15,0 0-33 0,0 0-31 0,0 3-21 0,0-1-16 16,0 0-15-16,0 1-13 0,0 0-12 0,0 1-9 0,0 1-8 0,0 2-6 16,0-2-3-16,0 3-4 0,0 1 0 0,0 1 2 0,0 2-2 15,-2 0-2-15,2 2-6 0,-3 1-12 0,1 0-20 0,-1 1-26 0,0 2-34 16,-2 1-37-16,2-2-51 0,-3 3-61 0,1-2-98 0,0 2-119 16,1-3-68-16,-3 3-42 0,1-1-17 0,1 0-6 0</inkml:trace>
  <inkml:trace contextRef="#ctx0" brushRef="#br0" timeOffset="33298.8955">23621 4904 414 0,'0'-4'596'0,"0"0"9"0,0 1 8 0,0 0-86 0,0-1-135 15,0 2-78-15,0-1-52 0,0 1-31 0,0 1-22 0,0-1-15 16,0 1-14-16,0 1-16 0,0 0-16 0,0 0-17 0,0 0-19 15,0 0-18-15,0 0-21 0,0 0-19 0,0 0-19 0,1 1-15 0,-1 1-13 16,4-1-12-16,-4 1-6 0,1 1-6 0,-1 1-4 0,2 1-2 16,0 2 0-16,-2 1-2 0,2 0 1 0,1 4 3 0,-1 0 2 0,0 2 4 15,-1 3 5-15,2-2 2 0,-1 3 4 0,0 1-6 0,-1 2-11 16,3 1-9-16,-3-1-13 0,1 1-13 0,-1 0-17 0,-1 1-19 16,2-1-23-16,0 2-26 0,-2-1-29 0,2-1-33 0,-2 1-39 0,0-3-50 15,2 0-57-15,-1-2-86 0,-1 0-99 0,2-3-53 0,1 1-30 16,-1-4-6-16</inkml:trace>
  <inkml:trace contextRef="#ctx0" brushRef="#br0" timeOffset="33530.9895">24011 4916 405 0,'-1'-8'675'0,"-3"-1"14"0,3 1 9 0,-1 1 5 16,1 2-115-16,1-1-176 0,-2 3-117 0,2 0-88 0,0 1-59 0,0 0-43 15,0 2-29-15,0 0-21 0,2 2-17 0,-2 0-16 0,1 1-15 16,2 3-16-16,-1 2-10 0,1 2-9 0,0 2-3 0,1 2 1 0,0 1 4 16,2 1 6-16,-1 2 7 0,0 1 8 0,0 1 2 15,0 1 5-15,0 1-9 0,0 2-11 0,0-2-16 0,0 2-15 0,0-2-20 16,0 1-22-16,-4 1-27 0,3-1-29 0,-4-1-34 0,0 2-37 0,0-2-49 16,0 0-53-16,0-3-98 0,0 0-116 0,0-1-61 0,-2-2-32 15,0 0-8-15</inkml:trace>
  <inkml:trace contextRef="#ctx0" brushRef="#br0" timeOffset="33734.8336">24435 5351 167 0,'3'0'630'0,"-1"0"4"0,-1 0 1 15,2 0-37-15,-3 0-58 0,2 2-125 0,0-2-160 0,-2 1-93 0,1 1-62 16,-1 0-37-16,2 1-26 0,1-1-13 0,-3 1-9 0,1 2-8 15,-1 2-3-15,2 0-6 0,-2 0-4 0,0 2-8 0,0 0-9 16,0 2-13-16,0 1-15 0,0 0-24 0,0 1-32 0,-2 2-45 16,2 0-49-16,0 0-102 0,-1 2-127 0,1 0-82 0,-3-1-57 0,1 0-29 15,2-1-18-15</inkml:trace>
  <inkml:trace contextRef="#ctx0" brushRef="#br0" timeOffset="34514.446">24926 5025 52 0,'0'-2'597'0,"0"-1"14"0,2 1 2 0,0 0-1 0,-2-1-100 16,1 0-147-16,-1 0-85 0,2 0-56 0,0 2-34 0,-1-2-23 16,3-2-19-16,0 1-17 0,-1 1-19 0,2 1-19 0,0 0-19 0,-1-1-17 15,4 0-17-15,-2 0-19 0,2 2-12 0,2-2-12 0,2 3-11 16,-2-2-11-16,0 2-10 0,2 2-7 0,-1-2-7 0,2 3-2 15,-4 1-2-15,-1 1-1 0,0 0 0 0,3 2 0 0,-5 1 1 0,1 2 1 16,-2 0 1-16,-4 1 3 0,4 1 3 0,-5 3 3 0,-3-1 6 16,1 1 7-16,-3 1 4 0,1-1 4 0,-3 2 3 0,-1-1 2 15,-3 0 4-15,3 0 1 0,-1 1 3 0,-4 0 1 0,4-2 1 0,1-2 4 16,-3 0 1-16,3 1 2 0,0-3 3 0,0-1 1 0,0 1 2 16,4-3 1-16,0 0 1 0,1-2 1 0,0 0 1 0,1 0 0 0,1-1 2 15,1 0 3-15,1-2 0 0,1 2 4 0,1-1-1 0,0-1 0 16,4-1-5-16,-1 0-7 0,7-1-11 0,-4 3-13 0,5-4-16 15,1 0-16-15,2 0-21 0,0 0-22 0,5 0-23 0,-1-4-22 0,1 3-22 16,0-3-20-16,4-3-21 0,-1 1-24 0,0-1-16 0,1-4-12 16,-3 1 3-16,2-2 8 0,1-1 23 0,-3-3 30 0,-2 0 40 0,1-1 48 15,-3-1 44-15,-1 1 43 0,-1 0 38 0,-4-1 37 0,-3 2 41 16,2 1 41-16,-6-1 37 0,1 3 35 0,-3-1 21 0,-1 2 16 0,-1 2-1 16,-2 0-6-16,0 1-18 0,-2 2-22 0,0 1-23 0,1-1-21 15,-2 4-21-15,2-2-21 0,-3 2-20 0,3 2-19 0,-3-1-20 0,1 1-18 16,-2 1-15-16,2 3-12 0,-2-1-10 0,-1 2-7 0,2 2-4 15,-3-1-4-15,2 2-3 0,1 1 0 0,-1 1 0 0,-3 1-1 16,3 2 1-16,1 0 2 0,0 0 1 0,-1 1 0 0,2 1 1 0,2 0 2 16,1-1 1-16,-2 2 1 0,2-2 1 0,2 0 0 0,-2 0 0 15,1 0 2-15,2-1 0 0,1-1 0 0,-3 0 1 0,3-1 1 16,-1-1 1-16,2-1 2 0,-1-3 2 0,1 2 3 0,0-4 4 0,-2 2 3 16,2-2 3-16,-1-1 3 0,1-1 5 0,0-1 4 0,3-1 2 0,-2-1 4 15,0-1 3-15,1-3 1 0,0 2 1 0,1-5 0 0,-1 1-3 16,1-2-2-16,-1-1-4 0,1-3-6 0,-1 1-5 0,-1-2-5 15,-1 0-7-15,3-2-6 0,-4 1-9 0,1-1-7 0,-1 2-11 0,-1 0-10 16,-2 1-15-16,3-1-14 0,-4 4-20 0,0 1-23 0,0 0-25 16,0 2-23-16,0 1-21 0,-2 3-22 0,0 1-24 0,1 3-28 15,1 0-41-15,-3 2-51 0,-1 1-70 0,1 2-81 0,1 0-43 0,1 3-24 16,-1 0 1-16</inkml:trace>
  <inkml:trace contextRef="#ctx0" brushRef="#br0" timeOffset="34687.7535">25964 5200 289 0,'9'1'558'0,"0"1"-7"16,-2-1-14-16,-1 1-87 0,0 1-124 0,-1-1-74 0,0 0-51 0,-1 1-32 15,0 1-24-15,1-1-18 0,-1 2-13 0,1-1-16 0,-1 2-15 16,0 1-12-16,-3 1-12 0,3 0-8 0,0 2-9 0,0 0-6 16,-3 2-5-16,2 0-9 0,2 1-12 0,-4 1-14 0,2 0-11 0,1 3-20 15,-3-2-23-15,-1 0-31 0,2 2-35 0,0-1-52 0,-2-1-58 16,0 1-106-16,0 0-127 0,0-3-75 0,0 2-48 0,0 0-21 15,1-3-7-15</inkml:trace>
  <inkml:trace contextRef="#ctx0" brushRef="#br0" timeOffset="34954.6592">26519 4848 496 0,'2'-5'635'0,"0"0"3"0,-2 3-1 0,0-1-6 15,1 1-137-15,-1-1-203 0,0 3-115 0,0 0-73 0,0 0-40 16,0 3-26-16,2 0-14 0,0 1-10 0,-1 1-6 0,1 2-8 0,-1 3-6 16,3 0-3-16,-3 4-2 0,1 1-1 0,-1-1 2 0,3 5 4 0,-3 0 3 15,2 1 2-15,-1 2-4 0,-2 0-4 0,1-1-11 0,1 2-17 16,-2-2-19-16,0 2-26 0,-2-1-32 0,1-1-36 0,1 0-49 15,0 0-55-15,0-1-91 0,0-3-105 0,0 0-67 0,0 0-49 0,0-2-24 16,1-3-11-16</inkml:trace>
  <inkml:trace contextRef="#ctx0" brushRef="#br0" timeOffset="35464.2005">26811 5131 357 0,'0'-3'618'0,"0"0"5"0,0 2 5 15,0-2-72-15,0 3-110 0,0 0-108 0,0 0-110 0,0 0-67 16,0 0-47-16,0 0-32 0,-2 0-21 0,0 3-18 0,2-1-13 16,-1 1-13-16,-1 2-13 0,2 2-7 0,-1-2-7 0,1 3-3 0,-2 1-1 15,0 1 0-15,2 1 4 0,-1 1 1 0,1-2 2 0,-2 4 0 16,2-2 2-16,0-1-3 0,0 2-1 0,0 0-3 0,2-1-4 16,-2 0-2-16,1-1-2 0,-1 1-3 0,4-2-1 0,-3 0 0 0,1 0-2 15,-1-2 0-15,3 1 0 0,-1-2 2 0,0 1 2 0,1-4 2 16,0 2 4-16,-1-3 7 0,2-1 6 0,-2 2 5 0,2-3 3 0,0-1 6 15,0 0 3-15,0 0 3 0,2-3 3 0,1-1 3 0,0 0 2 16,1-3 0-16,1 2 2 0,-2-4 0 0,2 1 0 0,0-4-1 16,0 1-1-16,-1-1 0 0,-1-1-2 0,0-2 0 0,-2-1-1 0,2 2 0 15,-5-3-2-15,0 1-2 0,-1-3-1 0,-2 2-2 0,0 0-3 16,-3-2-2-16,-2 0-2 0,-1 2-1 0,-1-1-3 0,-2 0 0 0,1 1-1 16,-5-1-1-16,4 1-1 0,-3 1 0 0,0 1 1 0,2 1-1 15,-2 1 0-15,4 0 1 0,-2 2 3 0,2-1 0 0,1 2 3 0,0-1 0 16,3 3-2-16,0 1-4 0,1 0-6 0,2-1-5 0,-1 1-6 15,2 1-9-15,0 0-7 0,2-1-8 0,-1 0-6 0,2 2-10 16,1-3-10-16,0 1-8 0,3 0-8 0,0 1-5 0,1-1-4 0,4 0-1 16,-4 0 1-16,2 1 4 0,2-1 3 0,-2 1 6 0,2 1 5 15,-3 0 4-15,-1 1 5 0,3-1 7 0,-3 2 7 0,0 3 4 0,0-2 5 16,-3 0 8-16,-1 2 7 0,1 2 8 0,-2 0 6 0,-1 3 5 16,0 0 5-16,-2 2 5 0,0 1 4 0,0 2 5 0,-4 2 1 15,1 3 4-15,-2 1 4 0,1 0 2 0,-6 3 3 0,2 1 0 0,0 4 0 16,-1-2-6-16,-2 2-10 0,1 1-19 0,-1-1-23 0,-1 2-31 15,0-1-34-15,0 1-50 0,-1 0-60 0,4-3-92 0,0 1-108 0,0-1-66 16,1 0-44-16,4-2-24 0</inkml:trace>
  <inkml:trace contextRef="#ctx0" brushRef="#br0" timeOffset="35673.0894">27364 5245 245 0,'3'2'575'0,"-2"-1"-2"16,-1 2 1-16,2 0 1 0,-1 2-117 0,-1-3-176 0,0 5-108 15,0 0-74-15,0 1-43 0,-1 0-25 0,-1 1-13 0,2 4-4 0,-1-1 2 16,1 1 4-16,-5 2-3 0,4 2-3 0,-1 1-11 0,-1 0-19 0,0 1-23 16,0 1-29-16,-2 1-29 0,1-1-34 0,0 3-44 0,-1-4-52 15,4 3-91-15,-2-1-112 0,-1-4-69 0,1 3-48 0,2-2-23 16,-1-1-11-16</inkml:trace>
  <inkml:trace contextRef="#ctx0" brushRef="#br0" timeOffset="35981.3945">27748 4909 480 0,'0'-13'655'15,"0"1"15"-15,0 0 11 0,0 2 10 0,0 1-117 0,2 1-180 0,-2 1-102 16,0 2-64-16,1-2-39 0,1 5-28 0,-2-3-25 0,0 2-24 16,0 2-23-16,0 1-25 0,0 0-20 0,1 0-19 0,1 3-18 15,0 0-18-15,-2 2-13 0,1 3-11 0,-1-1-3 0,3 7-2 0,-2-2 3 16,-1 3 5-16,2 3 6 0,0 0 8 0,-2 2 0 0,1 1-4 0,-1 1-9 15,0 1-12-15,0 2-15 0,0-1-17 0,-1 1-19 0,1 0-23 16,-2 0-29-16,0 0-31 0,1-2-38 0,-2 2-39 0,2-1-57 16,-3-4-62-16,3 1-80 0,-2-1-91 0,1-2-49 0,0-2-28 0,2-2-6 15</inkml:trace>
  <inkml:trace contextRef="#ctx0" brushRef="#br0" timeOffset="36398.1362">28206 4896 1 0,'-1'-8'589'0,"-2"1"12"0,1-1 8 0,-1 2 8 0,1 2-97 0,0-2-151 16,-1 4-99-16,2-3-73 0,-1 1-45 0,-1 3-30 0,2-1-20 15,-2 0-16-15,-1 2-16 0,3 2-17 0,-4 0-15 0,0 1-13 0,-1 2-12 16,-3 0-12-16,0 3-6 0,1 2-6 0,-1 0-4 0,0 3 0 15,-3 1 2-15,0 3 0 0,1-2 2 0,0 1 1 0,-2 4 0 16,4-1 1-16,1 1-1 0,-3 0 0 0,3 1-4 0,0 0-2 0,1 1-5 16,1-2-6-16,3 1-9 0,0-1-9 0,1-1-10 0,1-2-10 15,-1 2-11-15,2-1-7 0,2-2-8 0,-1-1-8 0,3-1-6 0,-3-2-4 16,4 0-2-16,-1-2-1 0,3-1 3 0,-2-1 4 0,1-2 7 16,0 0 10-16,4-3 13 0,-4-1 12 0,2-2 14 0,0 0 15 15,3 0 16-15,-5-2 16 0,2-3 16 0,1 1 13 0,-1-2 13 0,0-2 13 16,-1-1 15-16,-1 2 14 0,0-3 13 0,-1-2 16 0,-2 2 10 15,0 0 10-15,1-1 2 0,-4 1 1 0,0 1-4 0,0-1-8 0,-4 2-8 16,1-1-8-16,-2 1-11 0,1 1-9 0,-5 2-13 0,2 0-15 16,-3 1-14-16,2 3-14 0,-2-1-18 0,-2 2-19 0,-2 2-21 15,5 2-21-15,-2 1-29 0,-2 1-29 0,2 2-37 0,1 1-40 0,0 3-61 16,2 1-66-16,1 0-93 0,1 1-106 0,1 0-59 0,4 2-36 16,1-3-15-16</inkml:trace>
  <inkml:trace contextRef="#ctx0" brushRef="#br0" timeOffset="36592.8744">28593 5313 592 0,'5'-1'648'0,"-1"-1"8"0,-1 2 1 0,-2 0-2 16,1 0-127-16,-2 0-187 0,0 0-116 0,3 0-79 0,-3 2-46 0,0-1-31 15,0 2-20-15,0 1-12 0,0 1-10 0,0 1-11 0,0 1-12 16,-3 1-15-16,1 2-10 0,1 2-10 0,-1 0-9 0,1 1-12 0,-3 3-21 15,1-1-25-15,0-1-38 0,0 3-45 0,-1 0-78 0,0-1-93 16,-1 0-96-16,1 1-98 0,0-1-50 0,1-2-25 0,0 1-9 16,1-3-1-16</inkml:trace>
  <inkml:trace contextRef="#ctx0" brushRef="#br0" timeOffset="36898.8352">29209 5061 412 0,'0'-17'629'0,"1"-1"10"16,-1 2 4-16,0 1-3 0,0-2-115 0,0 2-172 0,0 0-97 16,0 2-60-16,0 1-33 0,0 0-18 0,0 1-11 0,0 2-8 0,0 2-14 15,0-1-13-15,0 2-14 0,0 2-16 0,0 1-14 0,0 0-14 0,0 0-16 16,0 1-16-16,0 2-15 0,0 0-11 0,0 0-9 0,2 2-7 15,-2 1-6-15,0 2-2 0,0 0-1 0,0 3-1 0,0 0 3 0,0 5 2 16,0-1 4-16,0 2 6 0,0 3 6 0,-2 1 9 0,1 1-1 16,1 2-4-16,-2-1-9 0,0 3-13 0,1-3-15 0,-3 4-16 0,1-2-21 15,2 0-22-15,-3 1-28 0,0 1-29 0,-1-2-31 0,0-1-33 16,1 1-38-16,0 0-41 0,3-1-64 0,-1-3-76 0,1 0-58 0,1-2-46 16,0-1-19-16,1-2-6 0</inkml:trace>
  <inkml:trace contextRef="#ctx0" brushRef="#br0" timeOffset="37264.9972">29648 4971 403 0,'1'-17'585'0,"1"1"7"0,-2 3 2 0,-2-1-80 16,2 2-121-16,-1-1-97 0,-3 2-85 0,-1 1-51 0,1 0-36 0,-1 3-27 15,1 0-23-15,-4 0-18 0,3 2-17 0,-4 1-13 0,1 3-12 0,0 1-10 16,-1 0-6-16,-3 1-5 0,3 2-4 0,-4 2-1 0,2 0-1 15,0 3-1-15,-2 1-3 0,2 1-2 0,-1 0-4 0,1 1-3 0,1 2-2 16,1-1-2-16,1 2-2 0,0-1 0 0,1-1-2 0,0-1-1 16,2 2-1-16,2-1-1 0,-1-2 0 0,1-1 2 0,3 1 3 0,0-3 5 15,0 0 3-15,2-2 3 0,-1 1 5 0,4-3 1 0,-1 0 0 0,3 0 2 16,-1-3 2-16,4 0 2 0,-2 0 2 0,3-3 1 0,-1 1 2 16,2-1-1-16,1-2 1 0,0 1 1 0,-1 0 3 0,2-2 6 0,-1 0 4 15,0 0 7-15,0 1 8 0,-1 0 5 0,-3 1 6 0,0-1 2 0,0 2 4 16,-1 1 0-16,-2-1-1 0,-1 1-1 0,0 0-2 0,-3 2-1 15,2 2 0-15,-3 0-2 0,2 1-3 0,-3-1-4 0,0 5-4 16,0 1-3-16,0 2-6 0,0 0-2 0,-3 2-2 0,2 3-1 0,-3 1 0 16,2 3 4-16,-3 0 3 0,2 3-3 0,-2 0-5 0,0 2-17 15,-1 0-20-15,1 3-35 0,-1 0-40 0,1-1-51 0,0 1-57 0,0-1-115 16,1-1-145-16,-1 1-74 0,-3 1-38 0,3-1-21 0,1-2-13 0</inkml:trace>
  <inkml:trace contextRef="#ctx0" brushRef="#br0" timeOffset="39998.8296">20154 4930 298 0,'0'-2'380'0,"0"-3"-67"0,0 2-85 0,0-1-47 16,0-1-30-16,0 2-19 0,0-2-13 0,0 2-7 0,0-1-3 15,0 1-4-15,0-2-4 0,0 1-4 0,0 1-5 0,0-2-2 16,0 2 0-16,0-2-2 0,0 2-5 0,0-2-2 0,0 0-2 0,0 0-1 16,0 1-1-16,0-1-1 0,0 2-3 0,0-2-1 15,0 0-2-15,0 1-2 0,-1-2-1 0,-1 1-2 0,2 1-3 0,-1-2-3 16,1 1 0-16,-2-1-3 0,0 2-2 0,2-2-3 0,-1-1-3 0,-1 2-4 16,2-2-5-16,-3 0-3 0,0 0-3 0,2-2-3 0,-1 1-3 0,-1 1-2 15,0-1-4-15,-1-1-1 0,1 1-5 0,-2-1-2 0,-1 1-3 16,2-1-2-16,-1-2-4 0,-2 1-2 0,2 0-2 0,-3 2-2 15,1-2-1-15,-3 1-2 0,2-1-1 0,-2 0-2 0,0-1-1 0,-1 2-1 16,-2-1-1-16,4 1 0 0,-4-2-1 0,-1 3-1 0,1-2 1 16,-3 0-1-16,2 2 0 0,-2-1 0 0,0 1-1 0,-2 2 0 15,0-1 0-15,1-2 1 0,0 4-1 0,-3-2 1 0,1 1-1 0,-1 2 2 16,2-2 0-16,-2 1 1 0,-2 1 1 0,4 1 0 0,0 0 1 16,-4 0 1-16,4 0 0 0,-2 1 0 0,2-1-1 0,-3 3 1 15,4-1 2-15,0-1-1 0,-1 2 0 0,2 0 2 0,-1 0-2 0,1 0 0 16,2 0 0-16,-2 0 1 0,2 0-1 0,3 0 0 0,-1 0 1 0,-3 2 1 15,5-1 0-15,-2-1 2 0,-1 1-2 0,3 1 2 0,0-2 1 16,0 2 0-16,-1-1 0 0,0-1 1 0,3 3 0 0,-3-1 2 16,3-1 0-16,-3 1 1 0,2 1-1 0,3-2 0 0,-2 0 0 0,-2 3-1 15,-1-3 1-15,2 1-1 0,0 1-1 0,-1 0 0 0,0-2 0 16,0 2 0-16,1 0-1 0,0 0 1 0,1 1-1 0,-2 0 0 16,-2 0-2-16,2 0 1 0,-1 1 0 0,3 0-1 0,-1-1 1 0,-1 0 0 15,-1 3-1-15,2-1 1 0,0-1-1 0,-3 2 2 0,4-1-1 0,-2 1-1 16,1 0 2-16,-2 0 0 0,3-2 0 0,-3 2 1 0,3 1 2 15,0-1 0-15,-1-1 0 0,0 2 1 0,0-1 2 0,3 0-1 16,0 1 1-16,-4 0 1 0,2-3-1 0,2 4 2 0,0-1 1 16,-2-1 0-16,3 1 0 0,-1-1 0 0,-1 1 0 0,0-1-1 0,0 2-1 15,3-2 1-15,-3 2-1 0,1-2 1 0,0 1 0 0,1-1-2 16,-1 2 1-16,1 0-1 0,0 0 0 0,0-2-1 0,-1 3-1 0,1-1 2 16,1-2-1-16,-3 2 0 0,2 0 1 0,0 0-1 0,0 0 0 15,-2-1 1-15,4 2-1 0,-2-1 1 0,0 1-1 0,0 0 0 16,1-2 1-16,-2 3 0 0,2-2 0 0,0 1-1 0,0 0 1 0,0-2 0 15,0 3-1-15,-1-2 1 0,1 1-1 0,-1-1-1 0,2 2 2 16,-2-3-1-16,1 1-1 0,0 3 2 0,0-2-2 0,3 0 0 0,-3 1 0 16,1-1-1-16,0 0 1 0,0 2-4 0,1-2 2 0,0 2-1 15,-1-2 1-15,2 2-1 0,-1 0-1 0,0 0 0 0,-2-2-1 16,2 3 1-16,-1 0-1 0,2-1-1 0,1 0 1 0,-2 0 0 0,0 1-1 16,2-1 1-16,-1-2-2 0,-1 2 1 0,2-1 1 0,-1 2-2 15,1-3 2-15,0 2-2 0,0-1 2 0,0-1-1 0,0 2 1 0,0-1 0 16,1-1-1-16,-1 1 1 0,2-2 0 0,-1-1-1 0,1 4 2 15,0-4-1-15,-1 3-2 0,2-2 2 0,-1 1-1 0,2 0 2 16,0-2 2-16,-1 3 0 0,0-2 0 0,0 1 1 0,0-1 1 0,1 2 2 16,1-3-1-16,-1 4 3 0,1-3 1 0,-2 3 0 0,3-2 2 15,-1 0 0-15,0 1 0 0,1-1-1 0,-1 0 0 0,-1 2 0 0,1-2 1 16,0 0 0-16,3 2 0 0,0-1-1 0,-4-1-1 0,3 0-2 16,-1 2 1-16,-1-4 0 0,3 1-2 0,-2 2 1 0,1-3 0 0,-1 3 1 15,1-2-2-15,-2-2 1 0,2 3-1 0,-1-1 1 0,1-1-1 16,0 0 1-16,1 0-1 0,-1-1 2 0,-1 1 0 0,3-1 0 0,-1 1 0 15,-1-1 0-15,-1 0 0 0,3 0 1 0,-1-1 1 0,0-1 0 16,0 2 0-16,1-1 0 0,-1-1 1 0,1 2 0 0,0-1 0 0,0-2 0 16,1 2 0-16,0-2 0 0,-1 3 1 0,0-2 0 0,1 0-1 15,-1 0 0-15,1 0-1 0,-1 0 0 0,2 1-1 0,-3-1 1 16,2-1-1-16,1 2 0 0,-3-1 1 0,1 0-2 0,2 0 1 16,-1 0 1-16,-1 0-1 0,4-1 1 0,-5 1-2 0,1 0 1 0,4 0 1 15,-5-2 0-15,3 1 0 0,0-1 0 0,-2 2 0 0,1-1-1 16,1-1 1-16,-2 1 0 0,-1 0-1 0,2-1 0 0,-1 0-2 0,2 0 1 15,-3-1 0-15,2 0-1 0,-2 1 1 0,0-1-2 0,2-1 1 0,-2 1-1 16,-1 0 0-16,-1 1-1 0,3-3 0 0,-1 4 1 16,-1-4-1-16,-1 1 2 0,2-1-1 0,-2 2 0 0,1 0-1 0,-1-2 0 15,2 0 2-15,0 3-1 0,-2-3 0 0,2 0 0 0,-1 0 0 0,0 0-1 16,1 0 0-16,0 0 0 0,0 0 0 0,1 0-1 0,-1 0 0 16,0 0 0-16,0 0-1 0,2 0 0 0,-2 0 0 0,0 0 0 15,1 0 0-15,0-3 0 0,-1 3 0 0,2 0 1 0,-2-2-1 0,0 0 0 16,1 2-1-16,0-1 1 0,-1 1 0 0,1-4 1 0,-1 4 1 15,1-3-1-15,-1 1 1 0,0 0 1 0,1 1-1 0,-1-1-1 16,2-1 2-16,-4 1-1 0,1 0 0 0,2-1 1 0,-3 0 0 0,0 0 0 16,4-1-1-16,-2 2 0 0,-2-1 1 0,0 0-2 0,4 0 0 15,-4-2 0-15,2 2 0 0,-2-1-1 0,4 1 0 0,-4-2-1 0,0 3 0 16,3-3-1-16,0 2 0 0,-3-4-1 0,0 3 1 0,3-1 0 16,-3 1 0-16,1 0-1 0,2-2 0 0,-1 1 0 0,-2 1 1 0,1-1-1 15,2 1 1-15,-3-1-1 0,2 1-1 0,-1 1 2 0,-2-2 1 16,2 0 0-16,-1 1 1 0,-1 1 1 0,1-2-1 0,-1 3 0 15,1-3 1-15,-1 2 1 0,0-1 2 0,-2-1-2 0,3 1 2 16,-3-1-1-16,2 1 1 0,-2-1-1 0,2-1 0 0,0 2-1 0,-2 0-1 16,3-1 1-16,-3 1-2 0,2-3-2 0,0 2-2 0,0 0 1 15,0 0-2-15,0-1-3 0,0 0-4 0,2 0-4 0,-2 0-4 0,1 0-5 16,1 0-4-16,-2 1-1 0,2-2-3 0,-1 2-1 0,2-2-3 16,0 2 0-16,-2-2-2 0,1 1 2 0,-3 0-1 0,3 0 4 0,0 0 2 15,0 0 5-15,-2 0 4 0,-1 0 4 0,1 2 3 0,1-2 4 16,-3 2 1-16,2-3 3 0,-2 2 3 0,1 0 0 0,0-2 2 0,0 2 0 15,-3-1 1-15,5-1-2 0,-3 3 2 0,1-3 0 0,-1-1 1 16,2 3 0-16,-4-4 0 0,4 2 0 0,-2-1 0 0,3 1-1 0,-1-3 1 16,-2 2 1-16,2-1 2 0,-2 0 3 0,2-1 2 0,-2 0 3 15,3 1 3-15,-3-1 0 0,2 0 3 0,-2 0 1 0,2 0 4 0,0-1 1 16,-2-1 4-16,2 4 4 0,-1-3 2 0,0 1 2 0,-3-3 2 16,2 3 2-16,1 0 0 0,-1-3 1 0,0 3 2 0,0-2 2 15,1 2 2-15,0-2 1 0,-1-2 3 0,0 2-1 0,1-1 2 0,-3-1-2 16,2 1-1-16,1-4-1 0,-3 3-1 0,1-3-2 0,-1 0-4 15,-1 0-1-15,0-2-4 0,0 2-5 0,0-5-6 0,-3 1-12 0,2-1-13 16,-4-2-22-16,-2-2-25 0,-2-1-33 0,0 0-37 0,-4-3-58 16,-4-3-67-16,-7-1-131 0,-2 0-166 0,-5-1-87 0,-10 0-47 0,-5-2-27 15,-13-1-16-15,-7-2-8 0</inkml:trace>
  <inkml:trace contextRef="#ctx0" brushRef="#br0" timeOffset="83812.3625">18567 5729 48 0,'0'-1'388'15,"-1"-1"-72"-15,1 0-63 0,-2 2-60 0,-1-2-34 0,2 1-19 0,-1 1-12 16,2-2-7-16,-1 1-8 0,1 1-5 0,0 0-8 0,0 0-7 16,0 0-10-16,-2 0-9 0,2 0-9 0,-2 0-7 0,-1 0-10 15,3 0-6-15,-2 0-9 0,1 0-4 0,-1 0-6 0,-1 0-3 0,1 1-3 16,-1 1-2-16,-3-1-2 0,2 1 0 0,-3 0-2 0,1 3 0 0,-2 0 2 16,-5 0 0-16,2 4 4 0,-5 1 3 0,2 0 4 0,-5 4 4 15,-2 1 4-15,-2 2 2 0,-2 2 5 0,-4 3 2 0,-1 2 3 16,-2 2 1-16,-2 3-1 0,-5 1-1 0,0 4-4 0,-2 0-4 0,-3 2-5 15,0 2-1-15,-4-1-2 0,-1 4-2 0,0-1-1 0,-2 0-1 16,-2 1-2-16,-1 2 1 0,-3-3 3 0,0 2 2 0,-1 0 4 16,0-1 2-16,-4 0 6 0,0 1 2 0,1-2 2 0,-3 0 0 0,3-2-2 15,-1 2-2-15,2-3-5 0,0-1-1 0,3-2-4 0,4 1-4 16,1-4-5-16,5 0-4 0,3-3-6 0,4-3-5 0,3 0-12 0,5-4-13 16,4-2-20-16,3-2-20 0,5-2-28 0,1-2-29 0,5-1-36 15,1-4-40-15,2 1-90 0,3-5-115 0,-1 1-84 0,4-5-67 0,0 0-34 16,2 0-15-16</inkml:trace>
  <inkml:trace contextRef="#ctx0" brushRef="#br0" timeOffset="84629.6612">16174 6396 284 0,'-1'-3'506'0,"-1"-2"3"0,0 2-91 15,-1-1-134-15,1 1-78 0,-2 0-49 0,4 0-28 0,-1 1-19 16,-1-1-11-16,0 1-9 0,2 0-7 0,-3 2-6 0,3-1-9 0,-3-1-8 16,3 2-8-16,-2-2-10 0,1 1-7 0,-1 1-7 0,1 0-5 15,-3 0-6-15,3 0-5 0,-1 0-5 0,1 0-3 0,-4 0-3 0,2 0-2 16,0 1-1-16,-2 1-1 0,0-2-2 0,0 3-2 0,1-1 0 16,-4 0-4-16,2 1-1 0,-1 0-3 0,-1 0 1 0,-1 2-1 15,3-1 2-15,-1 1 0 0,-1-1 0 0,2 1-1 0,0 0 1 0,-1 2-1 16,2-2 2-16,1 0 0 0,0 2 0 0,0-2 3 0,3 2 0 15,-1-2 1-15,0 1 1 0,2 2-1 0,2-2 1 0,0 1 0 0,1-1 2 16,1 2 0-16,1-3 1 0,0 4-1 0,1-4-1 0,2 2 1 16,0-2-1-16,0 1-1 0,0 0 0 0,0 0-2 0,3-1 0 15,-2 1 0-15,-1-2-2 0,3 0 0 0,-3 1-1 0,0-1-3 16,1 3-1-16,-1-3 1 0,-1 0-2 0,-1 1 0 0,1 0-1 0,-2 2 0 16,0-2 0-16,0-1 0 0,-2 2-1 0,1-1 2 0,-1 1 1 0,-2-2 2 15,3 2 1-15,-4-1 4 0,2-1 2 0,-2 1 4 0,0-1 2 16,-2 2 3-16,2-1 4 0,-4 0 2 0,1 0 4 0,2-2 3 0,-4 2 3 15,0-1 2-15,0-1 2 0,-2 2 2 0,-2-2 2 0,3 1-4 16,-2-1-5-16,-1 0-8 0,1-2-10 0,-2 1-12 0,2 0-15 16,-1-2-19-16,1-2-19 0,2 2-34 0,-5-3-40 0,4 0-44 0,-1-1-50 15,4-2-66-15,-3 0-77 0,3-2-50 0,1-3-35 0,1 1-20 0</inkml:trace>
  <inkml:trace contextRef="#ctx0" brushRef="#br0" timeOffset="85230.2007">16276 6373 212 0,'3'0'393'0,"0"2"-74"0,0-1-97 16,1-1-57-16,-2 3-34 0,1-1-21 0,2 1-12 0,-2-1-9 0,-1 2-6 15,1-1-9-15,0 1-11 0,-1 0-6 0,1 3-8 0,0-2-5 16,0 2-4-16,-1 1-4 0,1-1-3 0,-1 0-5 0,1 2-3 0,-2 0-4 16,3 0-4-16,-3 0-3 0,4 1-4 0,-2 0-2 15,0 0-3-15,0 2 0 0,0-3-2 0,-1 0-1 0,0 2 0 0,-1-4 0 16,2 2 0-16,-1 0 1 0,0-1 2 0,-1-2 1 0,3 1 0 0,-3-1 2 15,1-1 3-15,-1-1 3 0,-1 1 3 0,3-2 4 0,-1 0 6 16,-2-2 5-16,1 1 5 0,-1-1 7 0,0-1 7 0,0 0 9 0,0 0 8 16,2-1 2-16,-1 1 2 0,-1-3-2 0,2 0-6 0,0-2-3 15,-1-1-4-15,2 0-6 0,-1-3-8 0,0 2-7 0,-1-4-8 0,3 2-7 16,-1-2-8-16,1 1-9 0,-1 0-9 0,0-1-4 0,-1 3-2 16,1-2 2-16,-1 1 3 0,-1 1 1 0,1 3 1 0,1-2 0 0,-3 3 2 15,2 0 0-15,0 1-3 0,-1-1-4 0,-1 3-5 0,2-2-7 16,-2 3-6-16,0 0-4 0,0 0-6 0,0 0-3 0,1 0 0 15,-1 0-2-15,2 3 1 0,2 0 0 0,-2-1 2 0,1 2 2 0,0 1 1 16,1-1 4-16,0 2 6 0,0 1 6 0,0 0 5 0,1 0 5 16,1 1 5-16,-1 1 1 0,0 0 2 0,0 0 1 0,-1 0 0 0,2-2 0 15,-2 2 1-15,0-1 0 0,0-1 1 0,0 1 1 0,1-1 0 16,-2-2 3-16,2-1 2 0,-2 2 3 0,0-3 3 0,-1 2 5 16,-1-2 4-16,3-2 5 0,-4 1 5 0,1-1 6 0,-1-1 7 0,0 0 5 15,2-1 2-15,-1-1-1 0,1-1 0 0,0-1 0 0,-1-1-1 16,3-1-1-16,-3 0-4 0,2-2-5 0,-2-2-3 0,3 1-4 0,-3-1-5 15,2-2-5-15,-1 1-8 0,0-2 0 0,-1 1 1 0,2 2 2 16,-1-3 1-16,0 2 1 0,-1 3 0 0,3-2 1 0,-4 3-2 16,1 0-4-16,-1 1-2 0,3 2-5 0,-2-1-6 0,-1 3-8 0,2 0-7 15,0 2-6-15,-2-3-7 0,1 3-6 0,2 3-3 0,-1-3-2 16,1 4-1-16,0-1 0 0,2 0 0 0,-1 1 2 0,1 4 3 16,0-1 6-16,2 1 6 0,-1 1 5 0,1 0 7 0,0-1 5 0,1 4 3 15,-1-2 2-15,1 0 1 0,-1 1-6 0,1-1-5 0,2-1-7 0,-4 1-6 16,3-2-10-16,-1 1-11 0,0-1-13 0,0-1-12 0,2 1-17 15,-4-2-17-15,2-2-17 0,1 1-20 0,-1-2-17 0,2-2-19 16,-2 1-17-16,1-4-14 0,-1 1-12 0,0-2-11 0,1-2-5 0,-1-1-3 16,0-3 5-16,0 1 5 0,1-2 15 0,-4 0 17 0</inkml:trace>
  <inkml:trace contextRef="#ctx0" brushRef="#br0" timeOffset="85862.4987">16901 6425 16 0,'-1'-14'197'0,"-1"2"24"16,0-2 16-16,1 2 14 0,-2 2 7 0,0 0 4 0,1 2-5 0,-1-1-7 15,2 2-16-15,-3 2-18 0,3-1-22 0,-1 1-26 0,-1 2-25 16,1 0-26-16,-1 0-23 0,1 2-22 0,1-1-21 0,-2 2-17 15,2 0-16-15,-3 2-13 0,3-1-13 0,-1 2-10 0,1 1-7 16,-3 1-4-16,3 1-3 0,-1 0 0 0,0 2 2 0,-1 1 5 0,2 1 3 16,-1 0 6-16,0 1 5 0,1 1 4 0,-1 1 3 0,2-1 3 15,0 0 2-15,0 1 0 0,0 0 1 0,2-1 2 0,-1-1-1 0,-1 1 0 16,2-2 1-16,1-1-1 0,-1 1 2 0,-1-3 0 0,1 0 3 16,1-1 2-16,-1-1 4 0,0-2 3 0,-1 1 4 0,2-1 5 0,-3-2 4 15,4 1 5-15,-3-2 3 0,2-2 3 0,-2 1-1 0,1-2 2 16,1-1 1-16,-1-1 1 0,1-1-2 0,0 0 0 0,1-3-3 0,-3 0-1 15,2 1-5-15,-1-4-2 0,0 2-3 0,-1-2-3 0,2 2 2 16,-2-1 2-16,-1 1 3 0,2 0 6 0,-2 1 0 0,0 2 1 16,0 1-1-16,0 0 0 0,0 2-6 0,0-1-4 0,0 1-5 15,0 1-6-15,0 1-8 0,0 2-9 0,0 0-9 0,0 0-9 0,0 0-8 16,0 0-6-16,0 0-4 0,2 3-3 0,-1 0 0 0,1 0 0 0,0 2 3 16,1-1 4-16,0 2 4 0,0 0 4 0,2 1 6 0,-2 2 6 15,3-2 5-15,-3 1 3 0,2-1 4 0,2 0 2 0,-3-1 0 16,1 2 1-16,1-2-1 0,1-2 2 0,-1 2-2 0,-1-2 0 0,1-1 2 15,0 2-1-15,1-1-1 0,-1-4 1 0,1 3-2 0,0-3-2 16,-1-3-3-16,1 3-1 0,-1-4-2 0,2 1-1 0,1-2-1 0,-1 1 0 16,1-4 0-16,-3 1 0 0,3-2-1 0,-2 0 0 0,1-1 1 15,-4-1 1-15,2 1 3 0,-1-4 4 0,0 1 3 0,-2-1 5 16,0 0 2-16,-1-1 2 0,0-1 3 0,-2 0 1 0,0 1 5 0,0 0 8 16,0-2 6-16,-2 2 5 0,0 2 4 0,-1-1 4 0,2 1 3 15,-3 2 2-15,1-1 4 0,0 3 0 0,1 0 1 0,-2 2 1 0,2-1-3 16,1 2-4-16,-1 0-4 0,1 0-9 0,-3 4-8 0,4-1-8 15,-1-1-10-15,1 3-9 0,0-1-8 0,0 2-9 0,0 0-7 16,0 0-7-16,0 0-5 0,0 0-4 0,0 0-4 0,1 0 1 0,-1 2-1 16,4-1 1-16,-4 1 2 0,1 1 3 0,1 0 3 0,-1 1 4 15,1 1 3-15,2-1 3 0,-2 2 3 0,-1 2 2 0,1-2 3 16,-2 1 3-16,3 0 2 0,-3 3 1 0,4-1 0 0,-4 0 2 0,1 1-1 16,2 0 1-16,-1 1 1 0,0 0-1 0,-1-1 2 0,2 0-1 15,-1 2 2-15,1-2 2 0,-2 0 1 0,3 1 1 0,-3-1-1 0,2 0-1 16,-1 2-4-16,1-2-6 0,0-1-11 0,-1 1-10 0,1-1-14 15,0 0-15-15,2 0-17 0,-2-2-16 0,0 2-22 0,0-2-24 0,1 1-23 16,-3-3-25-16,1 3-26 0,1-2-32 0,-1-2-28 0,-1 1-30 16,2-1-55-16,-1 0-66 0,-2-2-34 0,0-2-17 0</inkml:trace>
  <inkml:trace contextRef="#ctx0" brushRef="#br0" timeOffset="86145.9466">17293 5971 40 0,'0'-5'547'0,"-1"2"12"16,-1 1-30-16,2-1-51 0,0 1-87 0,0-1-103 0,0 3-64 0,0-2-44 15,0 2-30-15,0 0-22 0,0 0-19 0,0 0-17 0,0 0-17 16,0 0-20-16,0 0-18 0,0 0-17 0,0 0-14 0,0 2-14 16,2 1-7-16,-1 0-5 0,-1-1-4 0,2 3 0 0,-1 0-2 15,1 2 1-15,1 0 1 0,1 1 2 0,-3 3 4 0,2 0 3 0,2 0 5 16,1 4 5-16,-3-1 2 0,2-1 2 0,0 4 2 0,0-1 2 0,0 1 0 15,-1 0-1-15,2 1 2 0,1 0 0 0,-1-1 1 0,-1 2-1 16,1 0 2-16,0-2 0 0,1 1 1 0,-2-1 0 0,-1 0 0 16,1-2-3-16,3 1-8 0,-3-1-13 0,-1-1-16 0,1-2-16 0,0 2-22 15,2-2-24-15,-2-2-26 0,-1-2-30 0,0 2-32 0,1-3-34 16,0 2-44-16,0-4-49 0,-2 1-75 0,3-3-88 0,0 0-44 16,-1-1-18-16</inkml:trace>
  <inkml:trace contextRef="#ctx0" brushRef="#br0" timeOffset="86529.3863">17532 6210 489 0,'-3'-3'526'0,"3"3"-28"15,0 0-47-15,0 0-107 0,0 0-137 0,0 0-82 0,0 0-55 16,3 1-34-16,-2 1-23 0,-1 1-14 0,2-1-8 0,1 0-6 16,1 3-3-16,-1-1-2 0,2-1-1 0,-2 3 2 0,0-1 2 0,4 1 6 15,-2-1 4-15,0 0 5 0,2 0 2 0,-1 0 1 0,2 0 0 16,-2 2 0-16,0-3-1 0,-1-1-1 0,2 2-1 0,-1-3-1 15,-2 1 2-15,3-1 2 0,-2-1 3 0,-1-1-1 0,1 0 0 0,1 0 1 16,1-3-1-16,-4 0 3 0,0 1 3 0,2-3 2 0,0 0 1 16,1 0 4-16,-5-4 3 0,2 2 2 0,-1-1-1 0,1-2 0 0,-3 0-2 15,0-1 1-15,0-1 3 0,-1 0 3 0,-1 2 6 0,-1-2 3 16,0 1 3-16,-2 1 2 0,-1-1 4 0,1 2 0 0,0 1-3 0,-1-1-1 16,-2 4 0-16,3-2-3 0,-1 3-3 0,0 0-3 0,-1 1-6 15,0 1-4-15,0 1-9 0,2 1-6 0,-1 3-7 0,0 0-6 16,0 0-4-16,-1 2-3 0,4 2 0 0,-2 2-1 0,4-1 1 0,-3 2 2 15,1 2 0-15,3-1 3 0,0 2 1 0,0-1 2 0,0 2 2 0,3 1 0 16,1-2 0-16,-1 0-2 0,2 0-1 0,1-1-3 16,2 2-4-16,-2-3-4 0,2 1-5 0,0-2-6 0,3 1-6 0,0-4-7 15,-1 0-5-15,2 1-8 0,-1-1-7 0,3-3-12 0,-3-1-10 0,2 0-13 16,1-3-14-16,-1 0-17 0,3 0-16 0,-2-3-19 0,2-2-22 16,-2 0-18-16,2 0-20 0,-2-4-22 0,0 1-22 0,1-2-41 0,-1-1-47 15</inkml:trace>
  <inkml:trace contextRef="#ctx0" brushRef="#br0" timeOffset="86779.7294">17965 6041 361 0,'0'-5'426'0,"-2"0"-46"16,2 2-68-16,0 1-79 0,0 2-85 0,0 0-55 0,0 0-43 0,0 2-27 15,0 1-24-15,2 2-14 0,0 0-11 0,-1 4-3 0,3-2-2 16,-3 3 3-16,2 2 5 0,2 2 6 0,1-1 8 0,-3 2 3 0,2 1 3 16,2 0-1-16,-3 0 0 0,1 1-3 0,1 0-1 0,-1-3-1 15,0 4-1-15,1-3-1 0,-1 1-3 0,-2-2 0 0,2-2-1 0,-1 0 5 16,0-1 7-16,-1-2 14 0,-2 0 20 0,1-1 25 0,0-3 25 15,-1-1 20-15,-1 1 17 0,0-3 12 0,0-1 10 0,0-1 5 16,-1-1 5-16,-1-1 4 0,0 0 3 0,1-5-1 0,-1 2-6 0,1-5-12 16,-3 0-18-16,4-1-23 0,-1-4-25 0,-2 0-25 0,3-2-26 15,0 0-22-15,3-3-20 0,-2-1-20 0,4-3-19 0,0 0-23 16,1 0-19-16,4 0-26 0,2-1-29 0,0-1-34 0,3 2-37 0,1 0-42 16,3 1-41-16,1 2-63 0,1 1-76 0,1 2-41 0,2 2-23 15</inkml:trace>
  <inkml:trace contextRef="#ctx0" brushRef="#br0" timeOffset="87214.5344">19977 5884 222 0,'-3'-13'590'16,"-2"1"12"-16,2 0 7 0,2 2 5 0,-3 1-119 0,4-1-182 0,-1 3-99 15,1 0-59-15,0 2-38 0,1 0-25 0,1 1-18 0,1 0-13 16,0 3-14-16,2 0-13 0,2 1-16 0,3 1-16 0,0 2-13 15,1 2-11-15,3 1-6 0,2 1-5 0,3 0 1 0,1 5 3 0,1 1 3 16,1 2 5-16,2 1 6 0,1 3 5 0,1 3 3 0,1 0 3 16,1 2 3-16,-1 2 4 0,1 2 0 0,2 0 1 0,-3 1 2 0,3 3 1 15,-1-1 0-15,-1 2-3 0,0 0-2 0,1 2-3 0,-1-3-2 16,-2 3-3-16,2 1-1 0,-1-3-2 0,0 1 2 0,1 0 0 0,-1-1 3 16,-2-1 3-16,2-1 4 0,0-3 1 0,-3 1 1 0,3-2-2 15,-3-4-4-15,1 2-5 0,-2-3-7 0,0-1-13 0,-1-3-16 0,2-2-19 16,-4 1-26-16,-1-3-31 0,2-2-40 0,-2-2-41 0,0 0-86 15,-2-3-107-15,1-2-82 0,-5 0-67 0,0-2-34 0,1-1-17 0</inkml:trace>
  <inkml:trace contextRef="#ctx0" brushRef="#br0" timeOffset="87812.4985">21420 6871 147 0,'-1'-10'501'0,"-1"2"1"15,-1-2-77-15,0 1-121 0,2-2-73 0,-3 3-52 0,0-2-31 0,0 0-16 16,0 1-13-16,-1 0-10 0,-1-2-6 0,1 2-6 0,-1 0-9 15,-1 1-9-15,1 1-14 0,-2 2-13 0,0-2-11 0,2 1-10 16,-1 2-8-16,-2-1-11 0,1 2-7 0,2 0-8 0,-1 2-3 16,0-1-7-16,0 2-1 0,2 0-2 0,1 2-1 0,-3-1-1 0,2 2 2 15,1 0 3-15,1 0 0 0,0 1 2 0,1 3 1 0,0-3 0 16,2 4 1-16,0-2 0 0,0 1-1 0,2 2 0 0,0-2-2 0,1 1 0 16,0 0-2-16,3-1 0 0,0 0-4 0,-1 1-2 0,2 0-2 15,-2-2 0-15,4 1-2 0,-3-4 2 0,0 2-1 0,4-2-1 0,-1-2 3 16,-1 1 3-16,0-2 2 0,0-2 4 0,1 1 4 0,-2-2 4 15,-1 0 4-15,2-2 6 0,-2 0 7 0,1 0 6 0,-2-2 9 16,1 0 9-16,-3 1 9 0,3-1 10 0,-3 1 10 0,1-2 6 0,-3 2 4 16,2-1 4-16,-1 1 1 0,0 1 0 0,-2 0-2 0,1 0-5 15,-1 2-8-15,0-1-8 0,0 4-12 0,0-4-12 0,0 4-14 0,0 0-16 16,0 0-11-16,2 0-10 0,-1 4-7 0,-1-2-5 0,2 3-3 16,0 2-1-16,-1 2 0 0,2 1 3 0,3 4 3 0,-2 1 4 0,0 3 6 15,1 3 6-15,0 3 6 0,2 1 10 0,-2 4 3 0,3 2 2 16,0 3 2-16,-1 2 2 0,0 1 0 0,1 1 1 0,-1 1-1 15,-1 0-3-15,2 3-1 0,-2-2-2 0,-1 0-1 0,0 0-3 0,-2-1-1 16,2-3-1-16,-2-2-4 0,1-1 1 0,-2-3-1 0,0-1-1 16,-2-4 0-16,1-1 1 0,-1-4 4 0,0-2 4 0,-1-4 6 0,1-1 9 15,-4-3 5-15,0-2 3 0,1-2 2 0,-3-2 1 0,-1-4-2 16,-1 0-1-16,-3-3-3 0,2-3-5 0,-3 0-10 0,-2-2-13 0,2-3-20 16,-2-1-22-16,-1-4-31 0,0 0-35 0,2-2-35 0,-1-3-32 0,1 0-35 15,2-3-35-15,-2 1-34 0,4-5-34 0,1 1-41 0,0-3-44 16,3 2-39-16,2-2-34 0,3-2-7 0</inkml:trace>
  <inkml:trace contextRef="#ctx0" brushRef="#br0" timeOffset="88096.5459">21493 6882 99 0,'10'-9'379'0,"1"-1"-37"0,-3 1-50 0,1 2-45 16,2 1-44-16,-3 0-25 0,2 0-18 0,-1 0-19 0,-1 3-16 0,2-2-12 16,-2 3-11-16,1-1-10 0,-3 1-12 0,2 1-11 0,0-1-13 15,1 2-10-15,-2 0-11 0,-1 0-8 0,2 2-7 0,-2-1-5 0,1 3-6 16,1-1-3-16,-4 2-4 0,3-2-1 0,-1 3-2 0,-1 1 2 15,-1 1 0-15,1 1 1 0,-1-1 1 0,0 2 0 0,1-1 2 16,-4 1 0-16,2 1 1 0,-1-2-2 0,0 2 1 0,-2-3 0 16,0 1 2-16,0-1 2 0,0-1 2 0,0 0 9 0,0-2 9 0,-2 0 11 15,0 0 13-15,2-2 10 0,-1 0 7 0,-1-2 5 0,1 1 4 16,-4-2 2-16,2-2 3 0,2 1 2 0,-1-1 1 0,0-2-3 0,1-1-4 16,-3 0-9-16,3 0-15 0,-1-2-18 0,2 0-20 0,0-3-20 15,0 2-19-15,0-2-22 0,3-2-22 0,1 1-23 0,-1-2-25 0,3 1-21 16,3-2-21-16,-1 1-18 0,2-1-17 0,2 0-15 0,1 2-13 15,0-1-14-15,0 1-13 0,3 2-11 0,-2 1-6 0,0 1 4 16,2 2 9-16,-2-1 15 0,0 4 18 0,0 0 18 0,-1 1 18 0,0 0 17 16</inkml:trace>
  <inkml:trace contextRef="#ctx0" brushRef="#br0" timeOffset="89129.2231">22015 6779 105 0,'2'5'125'0,"-1"-3"7"16,1 3 3-16,-1-1 1 0,-1-3-2 0,3 2-3 0,-1-2-2 0,-1 2-9 15,-1-1-12-15,0 0-10 0,2-1-10 0,-2 1-11 0,2 1-10 16,-2-3-8-16,1 2-7 0,-1-2-7 0,2 2-6 0,-1 1-4 0,1-3-3 15,0 0-3-15,1 2-1 0,0-1-1 0,0-1-1 0,5 2 0 16,-3-2 1-16,-1 0-2 0,4 0-3 0,0 0-4 0,2-2-4 16,-1 1-5-16,1-1-7 0,2-1-4 0,-1 1-4 0,-1-3-4 15,2 2-5-15,0-1-2 0,-2-3 2 0,0 1 1 0,-2 0 3 0,3-1 3 16,-5 1 5-16,1-2 7 0,-2-1 7 0,-1 2 12 0,-2 0 13 16,0-1 9-16,-2 0 6 0,-2 0 6 0,0 3 7 0,-1-3 2 0,-2 4 1 15,0-2-2-15,1 1-2 0,-5 1-2 0,1-1-4 0,-2 2-3 0,-1 2-5 16,2-1-9-16,-3 1-10 0,2 1-5 0,-2 1-6 0,1 1-5 15,-1 1-6-15,0 1-4 0,3 0-3 0,0 3-2 0,-3-1-1 0,4 1 0 16,1 0 1-16,0 1-1 0,3 3 4 0,0-1-1 0,1 1 1 16,2 1 1-16,-1 0 3 0,2-1 2 0,2 1 1 0,-1 1 2 15,2 0 1-15,2-1 1 0,2 0-1 0,2-1-1 0,0 1 0 0,3 0-5 16,-2-2-1-16,3-1-4 0,4 0-4 0,-2-1-5 0,2-1-7 16,1-1-7-16,0-2-11 0,4-1-9 0,-4 1-7 0,4-4-9 0,2 0-5 15,-3-2-3-15,2-1-3 0,1-1 1 0,-1-3 0 0,0 2 4 16,1-3 2-16,-1-1 6 0,-1 0 4 0,-1-1 11 0,-1 0 10 15,-1-2 14-15,-1 2 15 0,-3-2 16 0,2 0 14 0,-5 2 17 16,-1 0 14-16,-3-2 15 0,3 2 10 0,-5 1 9 0,-2-1 10 0,-1 2 7 16,-2-1 7-16,-1 0 2 0,0 2 2 0,-3-1-3 0,2-1-6 0,-4 3-7 15,1 0-10-15,-2 0-11 0,-1 0-13 0,2 2-13 0,-3-1-12 16,1 2-12-16,-2 0-12 0,3 0-8 0,-2 3-8 0,1 0-8 16,-2 0-3-16,3 0-5 0,-1 3-3 0,2 0 0 0,-4 0 0 0,4 2 1 15,1 1 0-15,0 1 2 0,0 0 1 0,0 1 1 0,1 1 1 16,0 1-2-16,0 0-5 0,2 0-2 0,-1 1-5 0,0 1-3 15,2-2-3-15,0 0-3 0,2 2 0 0,0-2-3 0,-1 0 0 0,4-2-2 16,-4 1-1-16,2-2 2 0,1-1 1 0,0 0 6 0,0-2 8 16,0 1 8-16,0-3 6 0,2 1 8 0,-2-3 2 0,0 0 5 0,0 0 3 15,1-3 3-15,0 1 2 0,3-3 1 0,-4 1 2 0,1-2 3 16,0 0 3-16,2-1 4 0,-3 1 5 0,1-2 4 0,-1 1 1 0,0-1 5 16,-1 2 5-16,0-1 3 0,0 2 2 0,-1-1 0 0,0 2 0 15,-1 0-2-15,1-1-2 0,-1 3-4 0,-1 1-9 0,3-1-9 16,-1 0-9-16,-2 2-11 0,0 0-10 0,0 0-9 0,0 0-9 0,0 0-5 15,1 2-4-15,1 0-2 0,-1-1 0 0,3 1 1 0,-3 2 2 16,1 1 3-16,1-2 4 0,0 2 5 0,1-1 3 0,-1 1 6 16,3-2 3-16,-3 2 3 0,2 1 0 0,-2-3-3 0,3 2-4 0,-1-1-4 15,0-1-5-15,2 0-5 0,-2-1-8 0,3 1-6 0,-1-3-6 16,2 0-8-16,-1 0-3 0,2-3-9 0,-1 0-8 0,0 0-4 0,3-2-4 16,0-1 1-16,-1-1 3 0,1 0 3 0,0-3 4 0,-1 0 6 15,0-2 6-15,-2-2 6 0,1-1 7 0,-2 1 6 0,1-3 7 0,-1 0 9 16,-3-1 11-16,2-3 13 0,-2 2 12 0,-1-3 13 0,-4 2 14 15,1-1 13-15,-1-1 12 0,-1 3 13 0,-1 0 10 0,0 1 12 16,-2-1 8-16,1 5 8 0,0 0 3 0,0 1 1 0,-1 1-1 0,3 2-5 16,-1 1-6-16,0 2-14 0,-1 1-16 0,3 2-18 0,-1 1-19 15,1 0-16-15,-2 1-17 0,2 2-13 0,-2 2-13 0,2 2-10 0,0 0-6 16,-2 4-5-16,2 3-3 0,0-1-2 0,0 5-1 0,0 0 2 16,0 3 1-16,0 4 7 0,0-2 8 0,0 6 8 0,0-2 2 0,2 1 3 15,-2 1 1-15,2-1-2 0,0 2-3 0,-1-1-4 0,1-1-4 16,-1-1-8-16,3 2-4 0,-3-4-8 0,1-1-7 0,0 0-11 15,-1-3-10-15,2-3-11 0,-1 1-7 0,1-3-7 0,-1-1-8 0,0-3 0 16,2-2 1-16,-4-1-4 0,1-2-6 0,-1-2-4 0,0-2-3 16,2-2-1-16,0-2-1 0,-2-1 1 0,1-2 2 0,-1-2-2 0,0-1-4 15,-1-3 2-15,1 1 5 0,-4-5 9 0,3 2 14 0,-3-2 23 16,0 0 29-16,-1 0 29 0,1-1 27 0,0 1 25 0,-1-1 25 0,2 4 21 16,-2-1 18-16,1 2 20 0,-1 1 20 0,2 0 11 0,0 1 10 15,0 3-4-15,-1 0-11 0,3 2-14 0,-1-1-19 0,2 4-20 0,0-2-19 16,0 3-21-16,0 0-19 0,3-1-13 0,1 3-12 0,-1-2-13 15,2 2-14-15,1 0-14 0,2 2-16 0,0-2-16 0,1 3-14 16,4-2-18-16,0 2-19 0,0 0-18 0,2 0-15 0,1 1-19 16,-2-1-19-16,3 2-22 0,-1-2-23 0,3 1-17 0,-1-2-16 0,0 1-5 15,3-1 0-15,-3 0 9 0,2-1 10 0,-2-1 25 0</inkml:trace>
  <inkml:trace contextRef="#ctx0" brushRef="#br0" timeOffset="89429.1883">23295 6634 40 0,'13'-5'213'0,"-4"2"18"15,-1 1 11-15,2-1 5 0,-6 0-3 0,1 0-8 0,2 1-13 16,-4-1-15-16,0 2-16 0,1-1-17 0,-2 2-19 0,0-1-19 15,-2-1-19-15,0 2-20 0,0 0-18 0,0 0-19 0,0 0-15 0,0 0-14 16,0 0-11-16,0 0-9 0,0 0-7 0,0 0-6 0,1 0-6 16,-1 0-3-16,2 0-4 0,-1 0-1 0,-1 0-3 0,2-1 0 0,0-1-2 15,-2 2 0-15,1-1 0 0,-1-1-1 0,3 2-1 0,-1-3 1 16,0 3 1-16,-1-3 2 0,3 1 3 0,-3-1 5 0,2-2 2 0,-3 1 3 16,1 0 4-16,-1 1 1 0,2-2 6 0,-2 2 6 0,0-1 6 15,-2 1 5-15,1-2 3 0,-2 3 1 0,0-1 0 0,0 1 0 16,-4 1-3-16,2 1-1 0,-3 0-1 0,-2 1 3 0,-2 2 1 0,-2 1 0 15,0 1-2-15,-2 0-5 0,0 4-4 0,-2-1-1 0,1 4-1 16,-1-1 0-16,2 1 0 0,-2 3 1 0,1 0 0 0,4 0 2 0,1 2 1 16,1 1-1-16,1-2 1 0,5 3 2 0,0-2 2 0,4 1 4 15,1 0 3-15,3-1 2 0,2 0 4 0,3-1 1 0,3-1-1 0,3 0-3 16,2-3-6-16,5 0-10 0,1-2-16 0,1-4-20 0,6 0-24 16,-2-3-28-16,6-3-30 0,-2 0-32 0,-1-3-43 0,4-3-47 0,-3 0-56 15,-1-2-64-15,0-1-61 0,-3-3-64 0,-4 0-36 0,-3 1-23 16</inkml:trace>
  <inkml:trace contextRef="#ctx0" brushRef="#br0" timeOffset="93645.4503">20861 5490 90 0,'0'-6'450'0,"0"1"-68"0,2 1-101 0,-1-1-59 0,-1 0-41 0,0 0-25 16,2 0-14-16,0 0-10 0,-2 1-6 0,1-1-5 0,-1 0-4 15,0 0-8-15,4 0-7 0,-4 0-7 0,0 2-5 0,0-4-5 0,0 3-5 16,0 0-5-16,0-1-4 0,0 2-4 0,0-1-1 0,0 1-5 15,0 0-2-15,0 0-4 0,0-1-3 0,0 4-5 0,0-3-5 0,0 3-7 16,0 0-8-16,0 0-7 0,0 0-6 0,0 0-7 0,0 0-7 16,0 0-8-16,0 0-6 0,0 0-8 0,0 0-5 0,0 0-5 0,0 0-4 15,0 0-3-15,0 3 1 0,0-3 2 0,0 2 1 0,0 1 3 16,-4 2-1-16,4-2 3 0,-1 1 0 0,1 2 3 0,-2 0 4 16,0 2 1-16,2-2 4 0,-3 2 4 0,1 1 1 0,1-1 3 0,-1 1 2 15,1 1 2-15,-3 0 0 0,3-1 2 0,-1 3 0 0,-1-2 2 16,1 0 1-16,-1-1 2 0,1 1 1 0,0 0 2 0,0-1 0 0,-1 2 2 15,1-2-1-15,1 0 1 0,-1-1 0 0,1 1-1 0,1-2 0 16,-2 1 0-16,0-1 1 0,2 0 0 0,0-1-1 0,0 0 1 16,0-1-1-16,0 2 1 0,2-2 0 0,0 0-1 0,-2-2 1 0,1 2 1 15,1-1-1-15,-1-1 2 0,1 1 0 0,1-1 0 0,-1 0-1 16,0-1 1-16,0-1 0 0,1 0 1 0,1 2 1 0,-1-3 0 16,2 2 1-16,-2-1 0 0,2-1 2 0,0 2-1 0,4-1 0 0,-3-1 1 15,2 2-1-15,0-1 1 0,4-1-2 0,0 0 0 0,2 0-1 0,-1 0-1 16,4 0-2-16,-1 0-1 0,3 0-3 0,-2 0-1 15,4 0-1-15,-1 0-2 0,-1 0-2 0,5 2-2 0,-2-1 0 0,1-1-1 16,-2 2-1-16,5-2 1 0,-3 1-2 0,4 0 0 0,-2-1 0 16,-1 2 0-16,3 0 2 0,0-1 2 0,0 1 1 0,0 1 0 0,-1-2 4 15,3 1 2-15,-2 0 0 0,1 0 2 0,0-1 0 0,1 1 3 16,-2 1 1-16,3 1 1 0,0-1 1 0,0-1 1 0,0 1-1 0,0 1 1 16,2-1 2-16,0-1-1 0,0 0 0 0,2 1-1 0,0 0-1 15,0 0 1-15,1-1-1 0,-1 2-1 0,1-1 0 0,0 0 0 16,1 0-1-16,-3 0 0 0,4-1 0 0,-2 2-2 0,-2-1-3 0,0 0 1 15,0 0-2-15,2-1 0 0,-4 0-2 0,1 1-1 0,-1 0-1 16,1 1-2-16,-2-1 0 0,0-1 2 0,0 1 2 0,0 1 1 0,-1-1 2 16,1-1 0-16,-5 0 3 0,2 1 1 0,2 0 2 0,-3 0 1 0,1-1 3 15,0 2 1-15,0-1 2 0,0 0 2 0,-1 0 2 0,-1 0-1 16,0-1 0-16,2 2-2 0,-2-1 0 0,0 0-1 0,0 0-1 16,-2-2-2-16,2 0 0 0,-1 1-1 0,-1 1 1 0,0-1-2 0,0-1-1 15,-1 1 0-15,3 0-2 0,-4 1 0 0,3-3-2 0,0 4 1 16,-1-3-1-16,1 1 0 0,-2 0 0 0,0 1-1 0,0-3 1 15,1 2 0-15,-1 0 0 0,1 1-2 0,-1-3 1 0,-1 2-1 0,1-1 1 16,0-1 0-16,0 2-2 0,-3-2 1 0,3 2-2 0,-1-2-1 16,-2 3 1-16,1-1-2 0,2-1-1 0,-4 2-1 0,4-1-3 0,-1-1 1 15,-2 2-2-15,1-1 1 0,1-1-3 0,-2 0 0 0,1 3 2 16,1-3 0-16,-2 1 3 0,1 1 1 0,1 0 1 0,-4-2 1 0,2 2 2 16,0-2 2-16,0 1 0 0,-2 1 2 0,3-1 2 0,-3 0 1 15,1 1 3-15,0-3-1 0,-2 4-1 0,3-3 1 0,0 1-1 0,-1 0-1 16,-1 1 0-16,-1-3-1 0,3 2 0 0,-4 0-1 0,1 1 0 15,3-1-1-15,-4-1-2 0,2 1 1 0,-3 0 1 0,3-2-2 16,-1 3 0-16,0-3-1 0,-2 2 1 0,4-1-1 0,-2 1 1 0,-2-1-2 16,2-1 0-16,-2 3 1 0,-1-3-1 0,2 2-1 0,-2-1 1 15,-1-1-1-15,3 2 0 0,-6-1-1 0,4-1 0 0,-4 1 1 0,4-1-1 16,-4 2-1-16,1 0-1 0,0-2 1 0,-1 1 0 0,0-1-2 16,1 2 1-16,-1-2 1 0,1 1 0 0,0 1 0 0,-1-2 0 15,-1 0-1-15,0 1 1 0,0-1-1 0,1 2 1 0,-1-2 0 16,-2 0-1-16,2 0 1 0,0 1 0 0,-2-1 1 0,-1 1 0 0,3-1 0 15,0 0 0-15,-4 0-1 0,1 0 0 0,0 0 2 0,2 0-1 0,-3 0 0 16,2 0 0-16,1 0 0 0,-4 0 0 0,0 0 0 0,2 0 0 16,-2 0 1-16,3 0-2 0,-3 0 0 0,2 0 1 0,-2 0 0 15,1 0 0-15,-1 0 1 0,2 0 0 0,-4 0 1 0,3 0-1 0,-3 0 1 16,2 0 2-16,-2 0-1 0,1 0 1 0,-2 0 0 0,0 0 2 16,0 0 0-16,0 0 0 0,0 0-1 0,0 0 1 0,0 0 1 15,0 0 0-15,0 0 0 0,0 0-1 0,0 0 0 0,0 0 0 0,0 0 1 16,0 0-1-16,0 0 0 0,0 0-1 0,0 0 0 0,0 0 1 15,0 0-2-15,0 0 1 0,0 0-2 0,0 0 0 0,0 0-2 0,0 0 0 16,0 0-1-16,0 0 1 0,0 0-2 0,0 0 0 0,0 0-2 16,0 0 2-16,0 0-1 0,0 0 0 0,0 0-1 0,0 0 1 0,0 0 0 15,0 0 0-15,0 0 1 0,0 0-2 0,0 0 2 0,0 0 0 16,0 0 0-16,0 0 2 0,0 0-1 0,0 0 1 0,0 0 0 0,0 0 0 16,0 0 1-16,0 0-1 0,0 0 0 0,0 0 2 0,0 0-1 15,0 0 1-15,0 0 1 0,0 0-1 0,0 0 0 0,0 0 0 0,0 0 0 16,0 0-1-16,0 0 0 0,0 0 0 0,0 0 0 0,0 0-1 15,0 0 1-15,0 0-1 0,0 0 0 0,0 0 0 0,0 0 1 16,0 0-1-16,0 0 0 0,0 0 1 0,0 0 2 0,0 0-1 16,0 0 1-16,0 0 1 0,0 0 0 0,0 0 1 0,0 0 1 0,0 0 1 15,0 0 2-15,0 0 5 0,0 0 3 0,0 0 5 0,0 0 2 0,0 0 4 16,0 0 3-16,0 0 3 0,0 0 3 0,0 0 4 0,0 0 3 16,0 0 3-16,0 0 4 0,0 0 2 0,0 0 2 0,0 0-1 0,0 0 0 15,0-1-1-15,0 1-1 0,0-1-3 0,0-2-3 0,0 1-3 16,0 1-4-16,2-2-6 0,-2-1-4 0,1 3-3 0,-1-3-5 15,2-1-4-15,-1 1-5 0,-1-1-2 0,2 1-6 0,0-2-2 16,-2-1-5-16,1 2-2 0,-1-4 0 0,2 2 0 0,-1 0-1 0,1 0 1 16,0-2 0-16,-1 0-1 0,-1 0 0 0,4-1-1 0,-3 2 1 15,2-3-1-15,-2 1 0 0,1-1-2 0,1 1 0 0,-1-1-1 0,-1-1 0 16,1 2 0-16,0-2-1 0,-2 0-1 0,1 0-2 0,-1-2-2 16,2 2 1-16,-1 0-3 0,-1-1-1 0,2-1-1 0,0 1 0 15,-2-1 0-15,0 0 0 0,0 2 0 0,0-1-1 0,0 1 0 0,-2 0 1 16,0 0 1-16,2 0 1 0,-1 2 1 0,-1-1 1 0,2 1 3 0,-1-1 1 15,1 2 2-15,-2 0 0 0,0 2 2 0,2-3 2 0,-1 5 1 16,-1-2 0-16,2 2 3 0,0-2 0 0,0 3 1 0,0 0-1 16,0-1-1-16,0 0 0 0,0 3-1 0,0-1-1 0,0 0-1 0,0 1 0 15,0-1-2-15,0 2-1 0,0-1-1 0,0-1 1 0,0 3-2 16,0 0 0-16,0 0 1 0,0 0 1 0,0-1 0 0,0 1 0 0,0 0 2 16,0 0 0-16,0 0 1 0,0 0-1 0,0 0 1 0,0 0-2 15,0 0-1-15,0 0 1 0,0 0-2 0,0 0-1 0,0 0-2 16,0 0-3-16,0 0-2 0,0 0-2 0,0 0-2 0,0 0-1 0,0 0-2 15,0 0-2-15,0 0 0 0,0 0-2 0,0 0-2 0,0 0 1 16,0 0-2-16,0 0 0 0,0 0-2 0,0 0 1 0,0 1-1 0,0-1 1 16,0 0 0-16,-1 0 0 0,1 1 0 0,-2 1 2 0,2-2 2 15,0 3 2-15,0-1 2 0,0-1 0 0,-2 2 3 0,2-1 3 0,0 1 2 16,0-1 3-16,0 2 3 0,0-1 2 0,-1 0 3 0,1 1 2 16,0-1 3-16,0 2 1 0,0-2 0 0,0 2 2 0,0-1 0 0,0-1 2 15,0 2-1-15,0-5 1 0,0 4 0 0,0-1-1 0,0 0 2 16,0-1 0-16,0-1 1 0,0 0 1 0,0-1 1 0,0 0 2 15,0 0 2-15,0 0 1 0,0 0 2 0,0 0 2 0,0 0 3 16,0 0 1-16,0 0 3 0,0 0 3 0,0 0 2 0,0 0 1 0,0 0 1 16,0 0 2-16,0 0 1 0,0 0 1 0,0 0 1 0,0 0 2 15,0 0-1-15,1-1-1 0,-1 0-2 0,0-1-2 0,0 1-4 0,0-1-3 16,2-1-2-16,0-1-1 0,-2 1-4 0,1-1-1 0,-1 1-3 0,2-2-4 16,-2 3-3-16,1-3-3 0,-1 0-3 0,0 0 0 0,0 0-1 15,2 0 0-15,-2 0 1 0,2-1 1 0,-2-1-1 0,0 2 1 16,0-1-1-16,1 2 0 0,-1-4 1 0,0 1-1 0,2 0 0 0,-1 1 2 15,-1-1 1-15,0-1-1 0,2 1 0 0,0-1-1 0,-2 1 1 16,1-3-1-16,-1 3 1 0,2-1-1 0,0-2 1 0,-2 1-1 16,1-1 1-16,-1-1-2 0,0 1 0 0,3 0-1 0,-3-2-1 0,0 0-2 15,1 1-2-15,-1-1 0 0,0-2-3 0,0 1-2 0,2-3-2 16,0 3-3-16,-2-3-3 0,1-1-3 0,-1 3-2 0,2-5-3 16,-1 3-1-16,-1-4 0 0,2 1 0 0,0 1-4 0,-1-2-1 0,1-1-1 15,1 1-1-15,-1 1 2 0,-1-2 0 0,1 1 2 0,0 0 2 0,-2 0 3 16,1-1 3-16,-1 2-1 0,3 0 2 0,-2 2 0 0,-1-1 1 15,0 2 2-15,0-1 4 0,0 2 2 0,0 0 1 0,0 0 2 16,0 2 0-16,-1-2 2 0,-2 3-1 0,3-1 0 0,-1 3 1 16,1-2-1-16,-2 1 1 0,0 1-1 0,1 1 0 0,-2-1 1 0,-1 3-1 15,3 0-1-15,-1-2 1 0,0 1-1 0,-1 2 1 0,2-2-1 16,-1 3 1-16,0-1-1 0,-2-1 1 0,3 2 1 0,-1-2-1 0,0 3 2 16,1-1 0-16,-1 1 2 0,0 0 0 0,1-1-1 0,-1 0 1 0,2 3 0 15,-1-3 0-15,1 2-1 0,-4-1 2 0,4-1-1 0,-1 2 1 16,-1 1 0-16,2-2-1 0,-1 1-1 0,-1 1 1 0,0-1 1 15,2-1 0-15,-1 3 0 0,-2-2 0 0,3 2-1 0,-1-2 1 16,1 1 1-16,-2 0-1 0,0 1 1 0,2-1 0 0,-1 2 0 0,1-2 0 16,0 2-1-16,-2-1 0 0,2 1 0 0,0 0 0 0,0 0-2 15,0 0 1-15,0 0-1 0,0 0-1 0,0 0 1 0,0 0-1 0,0 0-1 16,0 0 1-16,0 0-1 0,-2 0-1 0,2 0 1 0,0 0-1 16,0 0 1-16,0 0 0 0,0 0 1 0,0 0-1 0,0-2 2 0,0 2-1 15,0 0 1-15,-1-1 0 0,-1 1-1 0,2 0 0 0,-1 0 0 16,-1 0 0-16,0-1 0 0,-1 1 0 0,2-3-1 0,-1 3 0 0,-1 0-2 15,-1-3-1-15,0 3-1 0,-1 0 0 0,1-2-1 0,-3 1 0 16,2 1 0-16,-2-2 0 0,0 0 0 0,-1 1-1 0,-1 0 1 16,-4 1 0-16,4-3 1 0,-4 3 1 0,1-2 0 0,-1 1 3 15,-4-1-1-15,-1 1 2 0,1-1-1 0,-4-1 1 0,4 1-1 0,-5 1 2 16,0-2-2-16,-4 2 1 0,4 0-1 0,-3-1 1 0,-2-1-1 16,-2 1 0-16,3 0-1 0,-4-1-1 0,0-1-1 0,-2 3-1 0,2-2-2 15,-2-1-1-15,1 0-1 0,1-1 0 0,-4 1 2 0,3 0 3 0,1 1 2 16,-4-2 3-16,3 1 1 0,-2-2 2 0,1 1 2 0,-1 0 2 0,-2 1 3 15,1 0 2-15,-1-1 3 0,-2 0 4 0,1 0 1 0,-3 1 1 16,1-1 0-16,-1 0-2 0,0-1-3 0,0 2 0 0,-3-1-3 0,1 0-1 16,-3 0-1-16,3 0-2 0,-3 1 0 0,3-1-3 0,-2 1 0 15,0-2-3-15,0 2-3 0,1-1 0 0,2 0-1 0,1 0-3 0,-2 1 0 16,1-2-2-16,4 2 1 0,-1 1 1 0,0-2 2 0,2 0 0 16,0 3 2-16,2-3 2 0,0 1 2 0,-1 1 0 0,3-2 2 0,-1 2 2 15,2 0 1-15,-2 0 0 0,2 0 2 0,0 1 1 0,0-1-1 0,4-1 0 16,-4 3-1-16,1-1-2 0,2 1 0 0,1-3-2 0,0 4-1 15,1-3 1-15,-2 2-2 0,2-2 0 0,-1 1 0 0,3 1-1 0,-1-2-1 16,2 3 0-16,0-1-1 0,0-2-1 0,1 3 0 0,0 0-3 0,3-3 1 16,2 3 0-16,-2 0 1 0,2-2-2 0,2 1 2 0,3 1-2 15,-3-2 1-15,5 1 1 0,0 1 1 0,-1-2 0 0,2 1 2 16,0 1 2-16,1-2 0 0,1 1 2 0,2 1-1 0,-3-2 0 0,4 1 2 16,0 1-2-16,-2-2 0 0,0 1 0 0,-1 1 1 0,3-2-1 0,0 2-1 15,-2-1 0-15,2-1-2 0,-2 2 0 0,2-2 0 0,-3 1-2 16,1 0 1-16,-2-1 0 0,3 1-1 0,-1 1-1 0,0-3 0 0,-3 3-1 15,4-3 0-15,-3 3-2 0,1-2 0 0,-3 2-1 0,2 0 0 16,-1-2 0-16,2 2-1 0,-3-3-1 0,1 3 0 0,0 0 0 0,-1-2-1 16,0 2-3-16,0 0 1 0,-1 0-1 0,-1 0 0 0,3 0-1 0,-1 0 0 15,1 0 1-15,-5 0-1 0,4 0 1 0,-4 0 0 0,5 0 1 0,-1 0 0 16,-2 0 1-16,1 0 1 0,2 2 0 0,-2-2 2 0,0 0 2 16,0 0 0-16,2 0 2 0,-3 0 1 0,3 0-1 0,0 0 1 15,-1 0 0-15,1 0 1 0,0 0 1 0,2 0 0 0,-3 0-2 0,2 0 2 0,1 0 1 16,-2 0 1-16,0 0 0 0,0 0 1 0,2 0 0 0,-2 0 0 15,0 0 0-15,2 0 2 0,-2 0-1 0,1 0 0 0,-1 0 1 16,1 0 1-16,-1 0 0 0,1 0 1 0,-1-2-1 0,1 2 1 0,-1-2-1 16,1 2 1-16,1 0-1 0,-3-1 1 0,1 1-1 0,1 0 1 0,-1-2-1 15,1 2 1-15,-1-1-2 0,1 1 1 0,1 0-1 0,-3-1 1 16,2 1 0-16,1-3-1 0,-1 3 1 0,1 0-1 0,0 0-1 0,-1 0 0 16,3 0 1-16,-4-3-1 0,0 3 0 0,3 0-1 0,-3 0 2 0,2-1-2 15,-1 1 0-15,-2 0 0 0,1 0 0 0,2 0 0 0,-1-1 0 16,-2 1 0-16,3 0 1 0,-1-2-1 0,-2 2 0 0,0 0 1 0,1-2-1 15,-1 2 1-15,0-1 0 0,1 1 0 0,0 0-1 0,0 0 0 0,-1 0-1 16,1 0 0-16,-2 0 0 0,0 0-1 0,2 0 0 0,-2 0 0 16,-1 0 1-16,2 0-1 0,1 0-2 0,-2 0 1 0,-1 0 0 0,2 0 0 15,0 0-1-15,-1 0 1 0,0 0 0 0,2 1 0 0,-3 1-1 16,2-2 1-16,1 2 0 0,-3-2 0 0,1 1-2 0,1-1 2 0,0 1 0 16,1-1 1-16,-1 3-2 0,1-3 1 0,-1 0 0 0,1 3 0 15,0-2-1-15,0-1 1 0,-3 1 0 0,3 1 0 0,0-2-2 16,-1 1 1-16,1-1-1 0,0 2 0 0,-3 0-1 0,3 1 1 0,0-3-1 15,0 2 1-15,-1 0-1 0,1-1 1 0,0 1-1 0,0 1 1 0,-1-2-1 16,1 1 1-16,0-1 1 0,-3 2-2 0,3-1 2 0,2-1-1 16,-2 1 1-16,-1 1 1 0,0-2-2 0,1 1 2 0,2-1-1 0,-1 1 0 15,2-2 0-15,-2 1 0 0,2 1-1 0,-1-2 1 0,0 1 0 16,1 1-2-16,2-2 1 0,-2 1-2 0,4 1 0 0,-3-2 1 0,1 0-1 16,2 3-1-16,-1-3 1 0,0 3-1 0,-2-2-1 0,2-1 0 0,1 3 0 15,-2-2-1-15,1 1 0 0,0 1 0 0,-1-2 0 0,2 2 0 16,-1-3 0-16,0 4 0 0,-1-3-1 0,1 2 0 0,1 1 1 0,-1-1 0 15,1-1 0-15,-4 0 0 0,4 1 0 0,-1 1 0 0,-1-1 0 0,0 2 1 16,0-2-1-16,-1 3 1 0,1-2 0 0,1 1 0 0,-1 1 1 16,-1-1-1-16,1 2-1 0,1-2 0 0,1 2 0 0,-3-2 0 0,1 2-1 15,2 0 1-15,-1 1 0 0,0-1 0 0,1 0 0 0,-3 3 0 16,3-3 1-16,-1 1 0 0,1 1 2 0,-4 1 1 0,2-2 0 0,2 2 2 16,1-1 0-16,-2 2 2 0,0-1 2 0,2 0 2 0,-1 2-1 0,-1-2 2 15,2 2 1-15,-2 0 1 0,2 0-1 0,-1 1 1 0,-1-1-1 16,2 2 2-16,-1-1 0 0,1 0 0 0,-2 2 1 0,0 1-2 15,2-3 2-15,-1 2-1 0,-1 1 0 0,2-1-1 0,-1 2 1 16,-4 0 0-16,4-1 0 0,-1 1-1 0,1-1 0 0,-3 0-1 0,3 1-1 16,-1 1 1-16,0 0-1 0,-1-1 1 0,2 1-1 0,-3-2-1 15,3 4 1-15,-1-3-1 0,1-1-1 0,-4 2 1 0,2 0-2 0,1-2 0 16,1 3 0-16,-1-5 0 0,1 3 0 0,-3-2 0 0,3-1-1 16,-1 2-1-16,1-3 0 0,-3 1 1 0,4 1-1 0,-1-3 0 15,-1 0 0-15,2 0 0 0,-1 1 1 0,1-2-1 0,-2 1-1 0,-1-1 1 16,2 1 0-16,-1-3 0 0,2 3-1 0,-2-4 1 0,2 3-2 15,-1-2 0-15,-1 0 0 0,2 0-1 0,-1-1 1 0,1 1 0 0,-2-1-2 16,0 1 1-16,1 0-1 0,-1-1 1 0,1 1-1 0,-1-1 2 16,0 0-1-16,1-1 0 0,-1 2 0 0,1-2 1 0,1 1 1 0,-2 0 0 15,-1 0-2-15,3-1 2 0,-1 1 0 0,1-3-1 0,-2 3 1 16,0-1 0-16,2-2 1 0,0 2 0 0,0-3 0 0,0 2-1 16,0-2 0-16,0 1 1 0,0-1-1 0,0 2 0 0,0-3 0 0,0 2 1 15,0-2 1-15,0 0-1 0,0 2 0 0,0-2 0 0,0 2 0 0,0-1 0 16,0-1-2-16,0 1 2 0,0-1 0 0,0-1 1 0,0 1 0 15,0 1 0-15,0-1-1 0,0 0 0 0,0-1 1 0,0 0 0 16,0-1 0-16,0 1 0 0,2 1 0 0,0-1 0 0,-2-1 0 16,1 2 0-16,-1 0 0 0,3-1 1 0,-1 0 0 0,-2 0 0 0,1 1 2 15,-1-1 0-15,2 1 0 0,-1 0 2 0,-1-2 0 0,4 2 2 16,-3-2 0-16,1 1 1 0,-1 1 1 0,3-1 1 0,-3 0 0 0,2-2 0 16,-1 3 0-16,4-1 0 0,-3 1 1 0,0-1 0 0,1 0-1 15,-3 1 0-15,4-1 0 0,-2 0 0 0,2 1-1 0,-2 0 0 16,3 0 0-16,1-1 0 0,-1 2 1 0,1-1 1 0,-3 0-1 0,5 0 0 15,-2 0 0-15,1-1 0 0,3 2 1 0,-3 0-1 0,1 1 1 16,1-3 0-16,2 1 0 0,0 2 0 0,1-3 1 0,0 3-1 0,3-3 0 16,-2 1 0-16,4 1-1 0,-1-1 1 0,4-1-1 0,1 1-4 15,-1 1-3-15,4-1-11 0,0-1-11 0,3 1-18 0,1 0-24 0,-1 0-35 16,4 0-42-16,1 0-70 0,0 0-86 0,2 0-101 0,0 0-108 16,3-1-57-16,-4 1-33 0,4-3-17 0</inkml:trace>
  <inkml:trace contextRef="#ctx0" brushRef="#br0" timeOffset="97994.9401">25290 5773 254 0,'-2'2'218'0,"2"-2"-47"0,0 1-29 0,0-1-21 0,-1 0-9 0,-1 2-7 16,2-1-2-16,0-1-2 0,-1 0-2 0,1 0-2 0,0 2-3 16,-2-1-4-16,2-1-1 0,-2 0 0 0,2 0-2 0,0 2-1 0,0-2-1 15,0 0-1-15,-1 0-2 0,1 0-3 0,-2 0-4 0,2 0-2 16,-1 0-5-16,1 0-5 0,0 0-7 0,0 0-5 0,0 0-8 15,0 0-7-15,0 0-9 0,0 0-7 0,0 0-6 0,0 0-5 0,0 0-5 16,0 0-5-16,0 0-4 0,0 0-3 0,0 0-3 0,0 0-1 16,0 0-1-16,0 1 0 0,0-1-1 0,0 1 1 0,0-1-1 15,0 0 2-15,0 4 1 0,0-3 1 0,0 1 1 0,0 1 1 0,0-2 1 16,0 1 2-16,0 0 2 0,0 0 2 0,1-1 1 0,1 1 1 16,-2 1 1-16,1-1 2 0,-1 0 0 0,2-2 2 0,0 3 1 15,-2-1-1-15,1 0 2 0,-1-1 0 0,3 3 1 0,-3-1 2 0,4-1 1 16,-3 0-2-16,1 1 0 0,-1 0 1 0,3 0 1 0,-3-1 1 0,2 2-1 15,-1-1-1-15,-1 1 1 0,2-1-1 0,1 1 0 0,-3 0-1 16,1 2 0-16,1-2-1 0,0 0 0 0,1 1 0 0,-1 2 0 0,-2-2-1 16,4 2 0-16,-2-3 0 0,0 4 0 0,0-3 0 0,2 3 1 15,-2-1 1-15,4-1 0 0,-3 2 1 0,-1-1 3 0,2 0 0 16,0 1 1-16,0-1 2 0,0 0 0 0,-1 0 2 0,4-1 2 0,-2 2 3 16,1-3 1-16,-1 2 1 0,2-1 2 0,0-1 1 0,-2 0 1 15,4-1 2-15,1 3-1 0,-3-2 2 0,1-2 0 0,7 1 1 16,-5-1 0-16,5 0 0 0,0 0-1 0,-1-1-2 0,3 0-1 0,2 1 0 15,2-1-3-15,2-1-3 0,-2-1-1 0,5 2-3 0,-2-2-2 16,4 0-2-16,-1 0-4 0,2 0-2 0,0 0-2 0,2 0-1 16,0 0-2-16,-1 0-2 0,1 0-2 0,1 0-2 0,-1 0-1 0,1 0-2 15,0 1-1-15,0-1-2 0,-1 2-1 0,2-1-1 0,0-1-1 0,-1 2-1 16,0-1-2-16,0-1 1 0,2 1 2 0,-2 3 2 0,1-3 1 16,1 1 4-16,0 1 1 0,0-2 3 0,0 1 1 0,0 0 2 0,0 0 2 15,0 1 2-15,1-1 2 0,-1 1 2 0,-1-3 2 0,1 2-1 16,0 1 1-16,0-1-3 0,-2 0-2 0,5-1-1 0,-3 3-1 15,-1-4-3-15,1 3 1 0,-1-1-2 0,0 0-1 0,1-1-2 0,0 1-1 16,-2 0-1-16,0-1-1 0,0 1-1 0,1 0 0 0,-3 1-1 16,2-3 0-16,-1 3-2 0,0-1-1 0,-1-1 0 0,1 2-1 0,0-1-1 15,-2-1 1-15,1 2 2 0,-1 0 3 0,2 0-1 0,-2 0 3 16,0-1 2-16,0 1 1 0,-2-1 0 0,1 0 3 0,-1 1 1 16,1 0 2-16,-1-1 1 0,-1 0 1 0,1 1 2 0,-1 1 0 0,-2-3 1 15,3 3-1-15,-3-1 0 0,2-1-1 0,-1 1-1 0,1-1-1 16,0 1-1-16,-2 0-1 0,2 1-2 0,-3-2 1 0,1 1-2 0,2 0 0 15,-3-2 1-15,1 2-2 0,-2 0-2 0,2 0-1 0,-3-1 1 16,1 1 0-16,-2 0 0 0,1-2 0 0,0 1 1 0,-1 0-1 16,-2 0 0-16,1-1-1 0,1 1 1 0,-4 1 0 0,2-1 0 0,-1-2 1 15,1 2 0-15,-3 1-1 0,1-3-1 0,0 0 0 0,-3 2 0 0,4 0 0 16,-2-2-1-16,-2 1 1 0,2-1 0 0,-2 2 0 0,0-2 0 16,2 0-1-16,-3 0-1 0,-1 0 0 0,1 0 0 0,0 0-1 15,1 0 1-15,-3 0-2 0,3 0 2 0,-5 0-1 0,3 0-2 0,0 0-1 16,-1 0 0-16,-1 0 1 0,1 0-1 0,-2 0 0 0,3 0 0 15,-2 0 1-15,-2 2-2 0,2-2 1 0,1 0 1 0,-2 0 2 16,3 0 1-16,-2 0 0 0,0 3 2 0,1-3 2 0,0 0 0 0,-1 0 3 16,1 2-1-16,3-2 2 0,-5 0 0 0,4 2 2 0,0-2 1 0,1 0 0 15,-3 1 0-15,2 1-2 0,1-2 2 0,-3 0-1 0,1 2 0 0,1-2 0 16,0 1-2-16,-1-1 1 0,1 0-2 0,1 0 1 0,-3 2-1 16,2-2 1-16,0 0-2 0,-1 0 1 0,1 0-1 0,-2 0-1 0,0 0-1 15,2 0 0-15,-2 0 1 0,1 0-1 0,0 0 0 0,-1 0-1 0,1 0-1 16,-1 0 1-16,2 0-1 0,-2 0-1 0,0 0 0 0,0 0 0 15,0 0 1-15,0 0-1 0,2 0-1 0,-4 0 1 0,5 0 0 0,-2 0 0 16,-3 0-2-16,4 0 1 0,-1 0-1 0,0-2 1 0,-2 2 1 16,3 0-2-16,0-1 2 0,-4-1-1 0,3 2-1 0,2-2 1 15,-2 1-1-15,1 1-1 0,0-2-2 0,1 2 1 0,-2-2-2 0,1 2 0 16,3 0 0-16,-3-3-1 0,-1 3 0 0,1 0-1 0,1-2 1 0,-3 0-1 16,0 1 0-16,2-1 1 0,-4 0 1 0,3-1 1 0,-3 1 0 15,0 2 2-15,-1-2 0 0,1-1 2 0,0 0 0 0,-1 1 2 0,-4 0 2 16,6-1 1-16,-6 0 0 0,3 0 0 0,-2-1 1 0,-2 3 1 15,2-2-1-15,-1 0 1 0,-1 0-1 0,0 0 0 0,1 0 2 0,-1 0 0 16,0 1 1-16,-1-1-1 0,-1-1-2 0,3 1-1 0,-1-2-1 0,-2 1-1 16,4 1 0-16,-2-2-1 0,0 3 1 0,0-3-1 0,0 0 1 15,1 0 0-15,-3 0-1 0,3-1-1 0,0 0-1 0,1 0 0 0,-1 0 1 16,0 1 1-16,1-2 0 0,-2 0 2 0,2 0-1 0,-2 0 2 16,3-1 1-16,-3 1 4 0,0-1 2 0,0 1 2 0,1-2 3 0,-1 1 2 15,0-1 3-15,0-1 1 0,0 1 0 0,2-1 2 0,-4 1 0 0,2-2 1 16,1-1 0-16,-3 2 0 0,3-1-2 0,-3-1-2 0,1 2-2 15,-1-3-1-15,3 2-4 0,-1-1-1 0,-2-1-2 0,1-1-1 0,1 2-1 16,-2-2-2-16,3-1-2 0,-3 2-1 0,1-3-2 0,-1 1-2 16,3-1-1-16,-3-1-2 0,2 2-1 0,1-2 0 0,-3 0-2 0,2-1-1 15,2 0 0-15,-2 1 0 0,0-3 0 0,0 3 2 0,1-2 1 16,-1 0 2-16,0 2 1 0,0-1 1 0,1 0 4 0,-3 0 0 0,3-1 1 16,0 2 3-16,-3 0 1 0,1 0 0 0,1 1 2 0,-1 0 2 0,-1-1-1 15,2 3 0-15,-1-2 0 0,1 1 0 0,-1 0 0 0,0 0 0 0,1 2-1 16,-1-2 0-16,0 1-1 0,0 1 0 0,-2-2 0 0,1 1-1 15,1 1-1-15,-2 0 0 0,1 0 0 0,-1 0-2 0,4-2 0 0,-4 0-1 16,1 1 0-16,2-1 1 0,-1 2-2 0,0-2-1 0,-1 0 0 16,3 2 0-16,-3-3-2 0,1 3 1 0,0-2-1 0,2 0-1 15,-1 2 0-15,-2-2-2 0,1 1 0 0,0-1-1 0,-1 1 1 0,3 1-2 16,-3-1 2-16,1 0-2 0,-1 1 1 0,-1 1 0 0,2-1 0 0,0 2 1 16,-2-1-1-16,1 0 2 0,1 2 1 0,-2-2 1 0,0 1-1 15,0 1 0-15,0 2 0 0,0-2 0 0,0-1-1 0,0 2 1 0,0-1 0 16,0 1 0-16,0-2 1 0,0 4-2 0,-2-1 2 0,1-2-1 0,1 1 0 15,0 1-1-15,-2-2 2 0,2 2 0 0,-2-1 2 0,2 1 0 16,0 2-1-16,-1-1 0 0,1-2 0 0,0 1-1 0,-2 1 0 16,1 1 0-16,1-1 0 0,-2 0 0 0,0 2 0 0,2-1 0 0,-1-1-1 15,1 4 1-15,-2-2 0 0,0 0 0 0,1 0 1 0,-2 0-1 0,1 1 0 16,0-1 0-16,0 2-2 0,-1-2 1 0,1 2-1 0,-1-1-2 0,-1 1 0 16,1-2-2-16,0 1 0 0,0 1-1 0,-2-2 0 0,1 2-1 15,-3-2 0-15,2 1-1 0,-1 2 1 0,0-3 0 0,-2 3 1 0,2-3 2 16,-2 1-1-16,-2 3 1 0,1-3 1 0,1-1 0 0,-3 2 2 15,0-2-1-15,-2 2 1 0,2-1 0 0,-3 1 0 0,-2 0 1 0,0-2 1 16,0 1 0-16,-4 1-1 0,-1-2 1 0,-1 2-1 0,1-1 1 16,-2 0 0-16,-1-1 0 0,-3 1-1 0,1-3 1 0,1 3 0 0,-3 0-1 15,1-1 2-15,-1 0 0 0,-2 1-1 0,1-2 0 0,1 1 1 0,0 1 0 16,-1-2-1-16,1 1 0 0,-1 2 0 0,2-1-1 0,-1 1-1 0,2-2 1 16,-2 2-1-16,1-2-2 0,0 1 0 0,0 1-2 0,2-2 0 0,0 3-1 15,1-3-1-15,-1 2 0 0,0-1 1 0,3 1 2 0,-4-2 0 16,5 0 1-16,-2 3 2 0,1-3 0 0,-2 1 2 0,3 1-1 0,-1-2 1 15,2 2 1-15,-3-1 0 0,3 1 1 0,-3-1 1 0,2 1-1 16,0-2-1-16,-1 2 0 0,0-1 0 0,1 0-1 0,-2-1-1 0,1 1-1 16,0 0 0-16,-1 1-3 0,1 0 0 0,0-2 0 0,-1 1-2 0,0 1-1 15,0 0-1-15,-3 0-3 0,3-1 0 0,-1 2-2 0,-2-1-1 0,3 0 0 16,-2 0-1-16,-1 1 0 0,1 0-1 0,1-1 1 0,-1 1 1 16,0-1 0-16,0 1 2 0,-1 1-1 0,4-3 2 0,-5 1-1 0,3 2 1 15,-1 0 0-15,0-1 0 0,1-1 0 0,0 0 1 0,1 2 0 16,-3-2-1-16,1 3 1 0,2-3-2 0,-1 0 1 0,-2 0-1 15,3 0 2-15,-2 1 1 0,-1 1 1 0,4-2 1 0,-3 0 2 0,-1 1 1 16,0 1 2-16,0-1 2 0,1-1 0 0,-1 2 4 0,1-1 1 0,0 1 1 16,0-2 2-16,0 1 1 0,0 1 1 0,-1-1 0 0,1 0-1 0,-1-1 1 15,0 3 0-15,0-4-1 0,1 3-1 0,1-1-1 0,-1 1 0 16,0-3-1-16,1 4 1 0,-1 0-2 0,2-3-1 0,0 2 1 16,-1 1-1-16,1-1-1 0,2-1 0 0,-3 2-1 0,2-2-1 0,-2 1 0 15,5 1 0-15,-3-2 0 0,0 1-2 0,3 1-1 0,-2-1-1 0,1 1 0 16,2-3-2-16,0 3-1 0,-3 0-1 0,4 0-1 0,-5 0-1 15,1 0-1-15,2 0 0 0,-1 0-1 0,-1 0-1 0,2 0 1 0,-1 0-1 16,-1 0 1-16,2 0-2 0,-2 0 0 0,1 0 1 0,1 0-1 0,-2 0 2 16,-1 0 0-16,5 0 2 0,-5 0 2 0,1 0 1 0,4 0 1 15,-4 0 2-15,4 0 1 0,-4 0 2 0,2 0 1 0,2 0 2 0,-2 0 1 16,3 0 3-16,-1 0 0 0,0 0 2 0,-1 0 0 0,2 0 1 0,0 0 0 16,1 0-2-16,0 0 1 0,1 0-1 0,1 0-2 0,1 0 1 15,-1-3-1-15,0 3 1 0,1 0-2 0,1 0-1 0,1 0 1 0,-1 0-1 16,2-2 0-16,-1 2-1 0,-1 0 0 0,3 0 1 0,-1 0-1 15,-2 0 0-15,1 0 1 0,1 0-1 0,0 0 0 0,-3 0 0 0,3 0 1 16,-4 0-1-16,4 0 0 0,-3 0 0 0,2 0 0 0,0 0 0 16,0 0 0-16,0 0 0 0,-2 0 1 0,3 0-1 0,-2 0 0 0,1 0-1 15,1 0 1-15,-2 0 0 0,1 0 0 0,2 0-1 0,-2 0 0 0,0 0 0 16,2 0 0-16,-1 0 0 0,1 0 0 0,0 0-1 0,0 0 0 16,0 0-1-16,2 0-1 0,-1 0 1 0,1 0 0 0,-2 0-1 0,2 0-1 15,-1 0 2-15,3 0-1 0,-3 0-1 0,0 0 1 0,0 0-2 0,2 0 1 16,-3 0 0-16,3 0 1 0,-4 2 0 0,3-2-2 0,0 0 1 15,-3 3-1-15,0-3 1 0,1 0-1 0,0 3 1 0,-2-3-1 0,2 1 0 16,-4-1 0-16,4 1 1 0,-2 1-1 0,-2 1 1 0,3-1-1 16,-4-1 1-16,5 0-1 0,-1 2 2 0,-1 0-1 0,-1-2 1 0,5 2-2 15,-3-2 1-15,1 1 1 0,0 0-1 0,1 1 1 0,-2-3-2 16,3 2 2-16,1-2 0 0,-2 2-1 0,1-1 1 0,0 1 1 0,1-1-2 16,-1 1 1-16,1-2-1 0,2 1 2 0,-2 1 0 0,1-1 0 15,-1 0-1-15,2 1 1 0,-2 0 0 0,1-1 0 0,0 1-1 0,-1-2 1 16,1 3-1-16,-1-3-1 0,1 3 0 0,0-3 1 0,0 3-1 15,0-3 1-15,0 3-1 0,-1-3 0 0,1 3 1 0,-1-2-1 0,1 1 1 16,0 1-1-16,0-3 1 0,0 3 1 0,-1-2 0 0,1 2-1 0,-1-2 1 16,2 1 0-16,-2 1 0 0,-1-2-1 0,0 2 1 0,1-3 0 0,0 4 1 15,1-3-2-15,-1 1 2 0,-2-1-1 0,1 3 0 0,2-4 1 16,-3 3 0-16,1-1-1 0,1 0 1 0,0-1 0 0,-1 1 0 0,1 1 0 16,1-2 0-16,-1-1-1 0,0 2-1 0,2-1 1 0,-3-1 1 15,3 1 0-15,-1 1 0 0,1-2-2 0,0 2 1 0,0-1 0 0,-1-1 0 16,1 2-1-16,2-2 2 0,-4 1-1 0,4 1 1 0,-2-2 0 0,-1 1 0 15,3 1-2-15,-3-2 1 0,1 1 0 0,2 1-1 0,-3-2 0 16,1 1 0-16,0 0-2 0,-1 1 1 0,1 0-2 0,-1 1 1 0,3-3-1 16,-3 3 0-16,1 0 1 0,-2-2-1 0,2 0 1 0,2 1 0 15,-4 1 2-15,2-1 0 0,0-1 0 0,0 3 1 0,-1-4 1 0,1 4 0 16,2-1 2-16,-4-2 0 0,2 3 0 0,-1-1 0 0,0-1 0 16,-1 0 1-16,4-1 1 0,-4 3-2 0,2-3-1 0,-1 0 0 0,1 2 1 15,0 0 0-15,-1-1 0 0,-1-1-1 0,2 2 1 0,-2-1-1 0,0 1-1 16,2 0 0-16,-2-1 1 0,1 2 1 0,-1-1-1 0,2 0 0 15,-2 0 0-15,2-1 0 0,-2 1 0 0,1 1-1 0,0-1-1 16,-2-1-2-16,3 3 1 0,-2-2-1 0,1 1-1 0,1 1-1 0,0-2 1 16,0 2-2-16,0-2 0 0,0 1-1 0,1 1 2 0,1-1-1 0,-2 1 1 15,1 1 1-15,0-3-1 0,1 3 2 0,1-2 1 0,-2 2 2 16,0-2 0-16,1 3 0 0,-1-2 1 0,2 2 1 0,-1-1 1 16,-1-2 1-16,0 2 0 0,2 2 0 0,-3-3 0 0,3 2 0 0,-1-1 0 15,1 1 2-15,-3-2-2 0,1 1 1 0,2 0 0 0,-1 1 1 16,-1-2-2-16,0-1 0 0,1 2 1 0,-1 0-2 0,1 0 1 0,-1 0 1 15,0-1 0-15,1 2 1 0,-1-1-1 0,1-1 1 0,-3 1-2 16,3 0 2-16,-1 1-1 0,-2-2 1 0,2 0-1 0,1 0-1 16,-3 1 2-16,3 0-2 0,-1 0 1 0,1-1-1 0,-1 1-1 0,0-2 1 15,2 1 0-15,-3 0 0 0,3-1 0 0,-1 0 0 0,1 0-1 0,-2 1 0 16,0-2 1-16,2 2-1 0,-1-2-1 0,1 1-1 0,-2-1 1 16,1 2 0-16,1-2-1 0,-3 1 0 0,1 1 1 0,2-2-1 15,-1 0 2-15,1 1-1 0,-4 0 0 0,4 1 0 0,-3-1 1 16,3-1 0-16,-1 1 2 0,-3 1-1 0,1 0 2 0,2 0-2 0,-1 0 0 15,0-2 1-15,1 2-1 0,-3 1 1 0,3 0-1 0,-2 0-1 16,2-1 2-16,-3 2-1 0,1-1 0 0,2-2 1 0,-3 3 0 0,1-2 2 16,0 2 1-16,0-1-1 0,-1-2 3 0,-1 4 0 0,1-2 1 15,1-1 1-15,-2 3 1 0,2-2 0 0,-2 2 0 0,4-3-1 0,-4 2 0 16,1 1-1-16,0-3-1 0,1 2 0 0,-2 0-1 0,4 0-1 16,-3-1-2-16,1 2-1 0,-2-2-1 0,1 1-1 0,3 0 0 15,-3 0-1-15,1-2 0 0,-2 3 1 0,2 0 0 0,0-1 1 0,0 1-1 16,-2 1 0-16,1 0-1 0,0 0 0 0,1-1 2 0,-2 1-2 15,4-1 0-15,-4 1 1 0,2 0-1 0,-1 0 0 0,0 2 0 16,1-4-2-16,0 3 0 0,-2-2 0 0,2 0-1 0,-1 1 1 16,1 0-2-16,2 0 2 0,-3 0-1 0,1 0 1 0,-1-2-1 0,1 0-1 15,-1 1 1-15,3 0 0 0,-1 0 0 0,-1-2-1 0,1 2 2 16,1 0 0-16,-2-2-1 0,-1 0 0 0,3 1 1 0,-4 1-2 0,4-3 0 16,-1 4 1-16,1-4-1 0,-3 3 1 0,1-3 0 0,2 3 0 0,-3-2-1 15,3 2 1-15,-3 1 0 0,1-4 1 0,2 4-1 0,-4-2-1 16,2 1 1-16,0-1 0 0,0 0 0 0,1 2-1 0,1-1 2 15,-3-1-1-15,3 1 0 0,-3-1-1 0,3 0 1 0,-1 1 0 16,1-1-1-16,-4 3-1 0,4-3 1 0,-1 1-1 0,1-1 2 0,-3 1-1 16,3-2-1-16,-1 1 1 0,1 0 0 0,-3 0-2 0,4-2 1 0,-1 2-1 15,1-1 1-15,-4-2 0 0,4 2 2 0,-1 0 0 0,-1-1 1 16,2-1 0-16,0 1 2 0,0 1 0 0,0-4-1 0,0 3 2 16,0-2 1-16,0 1 2 0,0-1-1 0,0 2 1 0,0-1-2 0,0-1 1 15,0 1-2-15,0 1 0 0,0-2 2 0,0 0-1 0,0 2 0 16,0 0 1-16,0-1-1 0,0 0 0 0,0 3 1 0,0-4-1 15,2 2 1-15,-1 0 0 0,-1 0 2 0,4 0-1 0,-4 0 1 0,1-1 0 16,-1 1 0-16,2 0 1 0,0 0 0 0,-2-3-2 0,1 4 1 16,1-3 0-16,-2 2-2 0,1-1 1 0,1 1-1 0,0-2 1 0,-1 0-1 15,1 2 1-15,-1-2-2 0,4 2 0 0,-4-1 1 0,-1-1-1 16,3 1-1-16,-1 1 2 0,0-2-2 0,-1-1 0 0,1 1 2 0,0 1-1 16,-1-1-1-16,2-1 1 0,-1 1-2 0,1 0 0 0,-1 0 1 15,-1-1 0-15,4-1 2 0,-4 2-1 0,2-1 0 0,1-1 2 16,-3 2-1-16,3-1 1 0,0 1-1 0,0 0 1 0,0 0 1 0,2-1-1 15,1 0 2-15,-2 1 0 0,1 0 1 0,0-1-2 0,4 0 1 16,-2 1-1-16,0 1-1 0,2-1 0 0,-2-1-2 0,4 1 1 0,-2 1-1 16,2-1 0-16,-1 0 0 0,1-1-2 0,1 0 0 0,-1 1-1 15,1 0-2-15,-1 0-1 0,2 0 0 0,-2 0 0 0,2 0-2 0,1 0 1 16,-1 0-1-16,0 0 1 0,2-1-2 0,-2 1 0 0,3-2 0 16,0 0-1-16,0 1-1 0,-1 1 1 0,3-1 3 0,-1-1 0 15,2 1 1-15,0 0 0 0,0 1 0 0,0-3 1 0,2 4 1 0,-2-3 1 16,-1-1-1-16,2 2 0 0,-1 0 2 0,-1-2-2 0,2 3-3 15,1-3-1-15,-5 0-4 0,4 2-5 0,-3-2-2 0,-1 2-5 16,1-1-8-16,-2 1-11 0,3 1-12 0,-3-1-20 0,0-1-23 0,0 0-31 16,0 2-35-16,0-1-62 0,-1 1-71 0,0 0-82 0,-1 0-85 15,-2-2-42-15,1 2-23 0</inkml:trace>
  <inkml:trace contextRef="#ctx0" brushRef="#br0" timeOffset="100844.9707">15695 7683 118 0,'0'-5'554'0,"-1"1"13"0,-1-1-41 0,2 2-70 0,-1-1-89 0,1-1-99 15,-2 2-55-15,0-1-32 0,2 1-20 0,0 1-14 0,0-3-10 16,0 5-9-16,0-2-8 0,0-1-12 0,0 3-12 0,0-2-10 15,0 2-13-15,0 0-11 0,0 0-10 0,0 0-10 0,0 0-7 0,0 0-7 16,0 0-6-16,0 0-6 0,0 0-5 0,0 0-7 0,0 0-6 16,0 0-7-16,0 0-6 0,0 2-5 0,-1-1-3 0,-1 1-4 15,2 0-3-15,0 3 1 0,-1-3-1 0,1 2-1 0,-2 2 2 16,-1 3 0-16,3 0 1 0,-1 2 1 0,-3 1 4 0,3 3 7 0,-1 1 6 16,-1 2 5-16,1 1 5 0,-1 3 3 0,0 0 4 0,-2 1 3 0,2 4 2 15,-3-2 3-15,3 1 2 0,-2-1 1 0,2 2 0 0,-2-1 0 16,0 0-8-16,0 0-11 0,-1-1-13 0,2 2-13 0,-3-2-17 15,2-2-16-15,0 1-24 0,0-2-21 0,-2-1-28 0,4-1-30 0,-2-1-37 16,3-3-42-16,-1-1-63 0,0-2-77 0,3-1-66 0,0 0-67 0,0-5-31 16,0-1-18-16</inkml:trace>
  <inkml:trace contextRef="#ctx0" brushRef="#br0" timeOffset="101229.2117">15898 7885 483 0,'-2'-4'597'16,"0"-1"3"-16,-2 2 7 0,4 0-110 0,-2 3-165 0,2-5-102 0,-1 5-70 15,-1-2-45-15,2 2-32 0,0 0-21 0,0 2-16 0,-1-2-14 16,-1 3-13-16,0-1-11 0,-1 1-9 0,2 3-7 0,-3 2-5 0,1-1 0 16,0 2-1-16,-3-1 3 0,3 5 4 0,-4-1 5 15,4 0 5-15,-2 3 4 0,0-1 2 0,2 0 0 0,-3 2 1 0,3 0 0 16,0 1-1-16,0-1 0 0,1-1-1 0,1 2-2 0,-1-1-4 0,2-1-4 15,0-1-6-15,2 1-3 0,-2-2-6 0,1-1-4 0,2 0-5 16,1 0-5-16,0-3-2 0,1 0-3 0,-1-1-3 0,1 0 0 0,0-4-2 16,3 1 2-16,0-2 2 0,-2-1 2 0,2-2 4 0,0 0 4 15,3-5 4-15,-1 0 6 0,-1 1 6 0,0-6 5 0,1 3 5 16,0-4 7-16,0 1 6 0,-2-4 6 0,0 0 8 0,-1 2 8 0,0-5 6 16,-2 2 9-16,0-2 7 0,-2 1 5 0,-3-1 3 0,0-1 1 15,0 2 0-15,-3-1-2 0,1 0-3 0,-2 0-5 0,-4 0-5 0,0 2-9 16,2-1-6-16,-2 2-9 0,-1 1-11 0,0 1-20 0,0 1-24 15,1 1-30-15,-3 2-31 0,3 3-33 0,0 0-38 0,-1 2-50 0,1 2-55 16,1 1-100-16,-1 1-119 0,1 3-66 0,0 3-39 0,3 0-18 16,-3 1-9-16</inkml:trace>
  <inkml:trace contextRef="#ctx0" brushRef="#br0" timeOffset="101560.9381">16441 8126 297 0,'0'0'536'0,"0"0"3"16,0 0-78-16,0 0-116 0,0 0-86 0,0 0-65 0,0 0-44 16,0 0-32-16,0 0-22 0,0 0-15 0,0 0-14 0,0 2-14 15,0 0-13-15,-1-1-12 0,-2 1-10 0,3 1-8 0,-2 2-6 0,2-2-8 16,-1 2-1-16,-1 2-2 0,2 0 3 0,-1 0 1 0,-3 2 4 16,3 0 4-16,-1 2 5 0,0 1 8 0,-1 0-2 0,0 1-6 15,0 1-13-15,0 1-18 0,-3 0-26 0,1-1-31 0,0 2-44 0,2 1-50 16,-2-1-98-16,0-1-123 0,2 1-76 0,-3 0-53 0,1-1-29 0,2-2-19 15</inkml:trace>
  <inkml:trace contextRef="#ctx0" brushRef="#br0" timeOffset="101895.2701">16724 7846 352 0,'0'-10'594'0,"-1"-1"11"0,1 2 11 0,0 0-106 0,0 0-166 16,0 1-96-16,1 3-65 0,-1-2-37 0,2 3-23 0,0-1-18 16,-2 2-14-16,0 1-14 0,1-1-15 0,-1 3-18 0,0 0-21 15,0 0-17-15,0 0-16 0,0 0-9 0,2 3-7 0,-1-1-4 0,-1 3-2 16,2-1 2-16,-2 3 2 0,2-1 4 0,-1 1 4 0,-1 4 5 15,0-1 8-15,0 2 5 0,0 1 10 0,0 2 6 0,0 1 3 0,0 2 4 16,0 0 5-16,-1 2 2 0,-1-1 4 0,0 2-1 0,-1 1 1 0,2 1-9 16,-3 2-8-16,1-2-17 0,0 2-19 0,-2 1-23 15,1-2-25-15,-1 1-33 0,2 1-35 0,-2-2-48 0,2 0-57 0,0-2-98 16,-1-1-117-16,3 0-73 0,-1 0-51 0,-1-6-21 0,2-1-6 16</inkml:trace>
  <inkml:trace contextRef="#ctx0" brushRef="#br0" timeOffset="102228.2734">16946 7974 306 0,'5'-11'616'0,"1"-1"8"0,-2 4-3 0,3-3-9 16,-2 3-123-16,1-1-182 0,2 0-102 0,-2 2-66 0,2-1-37 0,0 0-23 15,3 1-18-15,-2 1-14 0,3 1-14 0,0 0-16 0,-1 1-14 16,2-2-13-16,-2 4-10 0,0 0-8 0,1 0-4 0,-2 2-2 0,0 2-1 15,1 1-1-15,-3 1 2 0,-2 0 1 0,0 2 4 0,0 3 2 16,-2-2 3-16,-3 5 4 0,-1-1 4 0,0 1 6 0,-1 2 5 16,-4 3 7-16,-3-4 3 0,2 4 5 0,-2-1 6 0,-3 3 5 0,1 0 5 15,-1-1 5-15,-3-1 1 0,1 1 4 0,1-2 0 0,2 1-1 0,-1-2-1 16,0-1-1-16,2-1-2 0,1 0-2 0,1-2-2 0,0-1-1 16,0-2-3-16,4-1-3 0,0 1-3 0,1-3-4 0,1 2-1 15,1-2-1-15,1-1 2 0,1-1 3 0,1 2 3 0,0-3 3 16,5 1-1-16,0-1-1 0,1 0-9 0,1-1-13 0,2 0-18 0,1-1-22 15,3 0-30-15,-2-1-33 0,5 0-47 0,-1-3-52 0,2 3-90 16,1-1-106-16,-1-3-88 0,1 0-77 0,-1 1-43 0,0-3-23 0,0 2-5 16</inkml:trace>
  <inkml:trace contextRef="#ctx0" brushRef="#br0" timeOffset="102414.9087">17551 8093 569 0,'0'-3'647'0,"0"3"5"0,-1 0 3 15,1 0-88-15,0 0-133 0,0 0-112 0,0 0-103 0,0 0-66 16,0 0-47-16,0 5-32 0,0-3-23 0,-2 1-16 0,0 1-13 0,2 2-9 16,-1 2-9-16,-1-1-5 0,1 1-1 0,-3 3 1 0,3 2 1 15,-3 2 1-15,0-2-2 0,1 3-3 0,-2-1-5 0,2 4-11 16,-2-1-17-16,0 1-23 0,0 0-25 0,0 0-30 0,-2 2-32 16,2-2-40-16,0 0-41 0,-1 0-68 0,0 0-79 0,1-2-78 0,1-2-82 15,0-1-43-15,-1-2-25 0,2 1-4 0</inkml:trace>
  <inkml:trace contextRef="#ctx0" brushRef="#br0" timeOffset="102728.5845">17758 7887 41 0,'-3'-11'623'15,"1"3"13"-15,-1-2 11 0,3 1 11 0,-2 1-108 0,2 3-167 0,0-1-104 16,0 0-73-16,0 1-46 0,0 2-30 0,0 0-24 0,0 0-20 16,0 0-18-16,0 3-22 0,0 0-18 0,0 0-17 0,2 0-14 0,-2 3-11 15,2 0-8-15,-1 0-7 0,-1 2-4 0,2 2 0 0,0 1 2 16,-1 0 3-16,-1 4 5 0,2-3 9 0,-1 5 8 0,1 1 12 16,0 2 6-16,-2 0 6 0,1 2 2 0,-1 0 2 0,0 1 0 0,0 0 1 15,0 1-1-15,-1 1 1 0,1-2-5 0,-2 1-7 0,0 1-9 16,-1-1-11-16,2-1-11 0,-1 0-14 0,0 0-18 0,-1-2-17 0,1-1-25 15,1 0-25-15,-1-2-33 0,-2-1-35 0,4-2-41 0,-2 0-42 16,2-3-70-16,0-1-82 0,0 0-68 0,0-3-63 0,2-2-27 16,-2-3-12-16</inkml:trace>
  <inkml:trace contextRef="#ctx0" brushRef="#br0" timeOffset="102994.4506">17968 7861 583 0,'0'-8'637'16,"0"1"15"-16,0 1 14 0,0-1-96 0,0 2-153 0,0 1-92 0,0-1-64 16,0 2-41-16,0-1-32 0,2 0-23 0,0 2-19 0,-2 0-16 15,1-1-18-15,-1 2-17 0,2-1-17 0,-2 2-17 0,0 0-17 16,0 0-16-16,0 0-17 0,1 0-9 0,-1 2-11 0,2-1-6 16,0 1-3-16,-1 1-1 0,1 1-1 0,2-1-1 0,-2 2 2 0,1 2 3 15,0 1 3-15,0 0 4 0,1 4 4 0,-3-2 7 0,4 3 3 0,-2 4 4 16,3-2 5-16,-3 2 1 0,1 3 2 0,-3 1 1 0,4-1 1 15,-3 2 3-15,-1 2-1 0,1 0-5 0,-1 1-9 0,-1-2-16 16,0 3-17-16,-1 0-21 0,-1 0-24 0,1 0-37 0,-4 2-44 0,2-1-61 16,-2-1-69-16,0-2-121 0,-1 1-146 0,1-2-81 0,0 1-46 15,1-2-19-15,-3-1-6 0,1 0 6 0</inkml:trace>
  <inkml:trace contextRef="#ctx0" brushRef="#br0" timeOffset="104944.3134">21569 8020 443 0,'0'-5'583'0,"0"1"15"0,0 0-70 0,0 3-114 0,0-5-87 15,1 4-72-15,-1-2-43 0,2 1-30 0,0 1-20 0,-2-1-18 0,1 0-13 16,-1 1-13-16,3-1-16 0,-1 0-20 0,1 2-15 0,-1-2-18 15,1 1-13-15,0 1-12 0,1-1-11 0,1-1-8 0,0 3-9 16,0-1-5-16,2-1-5 0,-1 2-4 0,3 0-4 0,-2 2-2 0,-1-1-3 16,0 1-3-16,-1 1 0 0,3 0 0 0,-2 0-1 0,1 1 1 0,-3 1 1 15,0 3 1-15,-1 0 1 0,1 1 3 0,-2 3 3 0,-1-3 3 16,-1 3 3-16,-3 0 3 0,2 1 1 0,-5 2 5 0,1-1 0 16,-2 1 4-16,-1-1 1 0,-1 1 0 0,1-1 1 0,-1-2-2 0,0 2 1 15,-3 0 0-15,4-2-1 0,-2-1 0 0,1 1-2 0,1-2 1 16,0-1 0-16,2 0-2 0,-2-2 1 0,4 1-1 0,0-3-1 15,-1 0 1-15,2 0 0 0,2-1 1 0,1 0 2 0,-2-2 0 0,2 1 2 16,2 1 3-16,-2-4-1 0,3 3 0 0,0-2-3 0,4-1-5 16,-3 1-8-16,5-1-12 0,1 0-10 0,1 0-11 0,3-1-15 0,2 1-18 15,3-1-19-15,2-2-23 0,-1-2-20 0,6 1-25 0,0-1-19 16,3-1-16-16,-1-1-14 0,4 0-11 0,0-2-7 0,-1 1-4 0,1-4 5 16,-1 3 10-16,0-3 18 0,-1 1 24 0,-2-1 38 0,-3-2 43 15,-1 2 42-15,-3-1 46 0,-3 0 40 0,-1 2 41 0,-4 0 34 16,-3-1 36-16,-2 2 30 0,0 0 32 0,-4 1 20 0,-2-3 17 0,-2 4 6 15,-2 0 3-15,1 1-8 0,-2-1-18 0,-1 1-17 0,-1 1-19 16,0 1-21-16,0 0-21 0,-2 0-20 0,3 2-16 0,-4-1-17 16,2 1-18-16,-1 2-14 0,2 0-17 0,-1 1-11 0,-1 0-11 0,0 1-9 15,1 0-7-15,-1 2-4 0,1 1-3 0,-2 2-3 0,3 1 0 16,-3 1 0-16,4-1 1 0,-3 2 1 0,1 0 3 0,1 2 2 0,1 0 2 16,0 2 1-16,1-1 1 0,2 1-1 0,-3 0 1 0,4 0-3 15,0 1 0-15,0-2-2 0,4 1-2 0,-3 0 0 0,2-3-1 0,2 3-2 16,-2-3-1-16,2-1-1 0,3 1-1 0,-3-3 0 0,3 0 0 15,0-1 1-15,-2-3 1 0,3 0 1 0,1-1 0 0,0-1 3 16,2-2 0-16,-1-1 1 0,1-1 2 0,0-3 2 0,-1 0 1 0,1-1 1 16,0-2 2-16,0-1 0 0,-3 0 0 0,1-2 2 0,-2 0 1 15,1-1 1-15,-1-3 2 0,-3 2 1 0,0-1 2 0,-2 0-1 0,-1-2 0 16,0 1-3-16,-2-1-2 0,-4 2-2 0,3 0-4 0,-4 1-3 16,2 0-3-16,-4 0-5 0,1 4-5 0,-2-1-14 0,0 2-21 15,2 2-20-15,-2 1-27 0,-1 1-29 0,1 4-32 0,-1-1-43 0,1 4-47 16,3 1-93-16,-2 1-116 0,2 2-65 0,-1 2-42 0,3 1-18 15,-1 0-9-15</inkml:trace>
  <inkml:trace contextRef="#ctx0" brushRef="#br0" timeOffset="105162.5401">22747 8156 95 0,'3'0'686'0,"0"0"12"15,-2 0 12-15,1 0 6 0,0 1 7 0,-2-1-138 0,1 1-207 0,-1 1-124 16,2-2-82-16,-1 1-49 0,-1 1-33 0,2 0-22 0,0 3-13 16,-1-3-13-16,1 3-12 0,-1 1-13 0,1 2-12 0,0 2-11 0,-1 0-7 15,-1 3-10-15,2 1-9 0,0 2-9 0,-2 1-7 0,0-2-13 16,0 5-14-16,0-1-21 0,0 2-22 0,-2-2-32 0,0 1-34 0,1 2-45 16,-3-3-46-16,1 1-90 0,0 2-108 0,-2-3-81 0,2-1-64 15,-3-2-27-15,3-1-10 0,0-1 4 0</inkml:trace>
  <inkml:trace contextRef="#ctx0" brushRef="#br0" timeOffset="105463.4335">23128 7991 571 0,'0'-10'663'0,"1"1"17"0,-1 0 17 0,3 0 14 0,-1 2-125 16,1-2-192-16,-1 3-108 0,-1-1-62 0,3 3-37 0,-3-1-25 16,2 0-17-16,-1 2-12 0,-1 1-16 0,2 1-18 0,-1-1-21 15,0 2-24-15,-2 0-20 0,1 0-17 0,1 2-13 0,-1 1-12 0,3 0-7 16,-3 1-3-16,2 2-1 0,1 1 2 0,-3 1 4 0,4 3 3 16,-1-1 3-16,0 4 5 0,-3-2 4 0,1 4 3 0,-1 0-7 15,1 1-12-15,0 2-17 0,-2 1-17 0,-2 4-21 0,0-3-21 0,-1-1-28 16,2 4-32-16,-3 1-40 0,0-2-43 0,-2 1-61 0,2 0-72 15,1-2-103-15,0 1-121 0,1-2-56 0,1-2-28 0,1-2-4 0,1-1 9 16</inkml:trace>
  <inkml:trace contextRef="#ctx0" brushRef="#br0" timeOffset="105928.3312">23564 8095 84 0,'0'-10'643'0,"-2"3"5"0,2 2 5 15,-1-2-6-15,-1 2-10 0,2 2-139 0,-1 1-202 0,1-1-116 0,-2 1-72 16,2 2-41-16,0 0-24 0,-2 0-15 0,-1 2-11 0,2 1-9 16,-3 2-9-16,1 0-7 0,-3 3-4 0,1 1-2 0,1 3-1 0,-1-3 2 15,0 5 2-15,0-1 1 0,-1 0 1 0,3 3-3 0,-2-1-1 16,4 1-4-16,-3-1-3 0,3 0-4 0,-3 0-3 0,4 1-4 16,0-2-4-16,0-2-2 0,0 1-4 0,4-1-2 0,-4 0 1 0,1-2 1 15,3 0 4-15,-3-2 3 0,2-2 5 0,2 0 3 0,-2-3 6 16,3 3 3-16,-1-5 3 0,2 0 5 0,-1-1 5 0,0-1 4 0,4-3 6 15,-4 1 4-15,0-2 3 0,2-1 3 0,0-1 2 0,0-2 1 16,-2 0 0-16,-1-3 3 0,1 0 0 0,1 0 4 0,-4-2 2 0,0 0 1 16,-1 1 2-16,-1-1 0 0,-1-2 1 0,-1 1-1 15,-1 0 1-15,0 0-1 0,-2 1-2 0,0-1 1 0,-1 0-1 0,-2 2-1 16,1-2-1-16,-1 2-1 0,-1-1-1 0,1 1-2 0,-1 1 0 0,1-2-3 16,2 2-1-16,-1-1-2 0,0 2-3 0,1-2-8 0,4 4-7 15,-3-3-9-15,4 0-10 0,0 0-12 0,0 2-12 0,4-3-10 0,-3 1-9 16,4 2-10-16,1-2-9 0,2 1-8 0,0-2-7 0,0 2-3 15,3 1-1-15,-2 1 2 0,3 0 2 0,-2-1 6 0,2 3 6 16,-1 1 7-16,0-3 11 0,-2 4 5 0,1-1 5 0,-1 2 8 0,1 2 5 16,-4-1 5-16,1 3 4 0,-2 0 4 0,0 0 4 0,0 2 4 0,-2 1 4 15,2 0 4-15,-2 4 6 0,-1 0 6 0,0 0 4 0,-2 5 4 16,0-1 6-16,0 2 4 0,-4 2 7 0,1 4 4 0,-2-1 3 16,2 2-9-16,-3 2-15 0,-2 1-29 0,2 3-33 0,-2-2-59 0,0 1-70 15,-1 3-100-15,1-1-114 0,-1-1-65 0,3 1-39 0,-1-1-21 16</inkml:trace>
  <inkml:trace contextRef="#ctx0" brushRef="#br0" timeOffset="106142.3888">24008 8208 138 0,'0'-5'675'0,"0"2"6"0,0 0 3 16,0 0-7-16,0 2-12 0,0-1-143 0,0 2-208 0,0 0-120 15,0 0-75-15,0 0-42 0,2 0-28 0,-1 2-17 0,1 2-13 0,-1 0-11 16,3 3-11-16,-3-1-8 0,2 3-3 0,3 1-3 0,-2 2-1 16,-3 0-6-16,2 3-5 0,1-1-10 0,-1 3-11 0,-2 2-17 15,3-3-23-15,-4 2-31 0,0 2-34 0,0-1-45 0,-2 1-49 0,0-2-87 16,-1 2-106-16,0-1-78 0,-2-3-64 0,2 2-29 0,-1-3-13 16,0-1 1-16</inkml:trace>
  <inkml:trace contextRef="#ctx0" brushRef="#br0" timeOffset="106427.4708">24448 7853 444 0,'0'-10'664'0,"0"0"19"16,0 2 14-16,0 1 11 0,0-1-119 0,0 2-185 0,0 2-105 15,0-1-66-15,0 3-44 0,0-1-34 0,0 1-25 0,0 2-23 16,0 0-24-16,0 0-22 0,0 0-24 0,0 0-24 0,0 2-18 0,1 3-17 16,-1-2-8-16,2 3-6 0,1 2-2 0,-3 1 1 0,1 3 5 15,-1 1 7-15,0 2 8 0,0 3 10 0,0 2 4 0,0-1 8 0,-1 3-6 16,1 1-8-16,-5 0-14 0,4 4-15 0,-3-2-21 0,0 2-23 16,0 1-30-16,0 0-36 0,-3-1-42 0,0 2-47 0,0-3-69 15,2 2-80-15,1-3-94 0,-1-1-104 0,0-1-48 0,1-1-21 0,2-4-1 16,2-3 8-16</inkml:trace>
  <inkml:trace contextRef="#ctx0" brushRef="#br0" timeOffset="106827.9344">24835 7846 184 0,'1'-10'642'0,"-1"2"13"0,0 1 9 0,0-1 8 0,0 1-111 15,0 1-167-15,0 1-111 0,0 0-81 0,0 1-52 0,0 1-36 16,0 2-27-16,0 0-23 0,0 1-17 0,-1 0-16 0,-1 1-14 0,-1 2-13 16,0 0-12-16,-2 4-8 0,0-1-3 0,-2 3-2 0,0 3 0 15,-1-1 3-15,-3 5 5 0,2 0 5 0,-1 2 7 0,-1 2 6 0,2 1 4 16,-3 2 4-16,2-2-1 0,2 2 1 0,0 1-3 0,0 1-2 16,-1-4-6-16,2 3-7 0,2-1-6 0,0 0-7 0,2-1-6 15,2 0-7-15,1-1-6 0,0-3-7 0,0 0-4 0,1-2-6 0,2 1-4 16,2-4-1-16,-2-1-3 0,2-1-1 0,3-2 1 0,0 1 1 15,-2-5 3-15,2-2 0 0,3 0 5 0,-1-2 4 0,-1-2 4 0,2 0 7 16,-1-4 4-16,-1 0 6 0,4-2 3 0,-4-3 1 0,1 1 5 16,1-2 5-16,-3-1 8 0,0-2 10 0,-2 2 12 0,2-5 11 15,-3 3 10-15,-1 0 11 0,-2-1 4 0,0 2 5 0,-4-2 0 16,0 2 2-16,-2 0 1 0,-1 3 2 0,-3-1-1 0,0 1-1 0,0 3-8 16,-4-1-5-16,1 4-10 0,-1-2-9 0,-3 4-9 0,0 0-8 0,1 2-7 15,-2 3-7-15,2 1-8 0,0 1-11 0,-2 2-18 0,3 1-21 16,-1 2-29-16,2 3-31 0,0-1-41 0,3 1-47 0,3 2-94 15,1 1-115-15,2 0-81 0,3-1-61 0,0 1-32 0,1 0-18 0,4-2-2 16</inkml:trace>
  <inkml:trace contextRef="#ctx0" brushRef="#br0" timeOffset="107021.3331">25088 8172 153 0,'6'-7'696'0,"-3"5"14"0,-1-3 11 0,-1 3 1 15,2-1-1-15,-3 3-135 0,2-2-201 0,0 0-123 0,-2 2-82 0,0 0-51 16,0 2-37-16,1 0-25 0,-1 1-18 0,2 1-19 0,-2 1-16 16,0 2-16-16,0 0-12 0,0 4-13 0,0 0-11 0,0 2-14 15,-2 1-12-15,2 3-15 0,-1 0-16 0,-3 1-28 0,1 1-39 0,0 2-49 16,0-1-54-16,-5 1-103 0,5 0-125 0,-2-1-84 0,0 0-62 16,1-1-28-16,0 0-8 0,0-2 2 0</inkml:trace>
  <inkml:trace contextRef="#ctx0" brushRef="#br0" timeOffset="107311.0819">25451 7903 491 0,'6'-15'626'0,"-2"0"14"0,0 2-34 15,0 2-60-15,0-2-104 0,0 4-127 0,-3 0-69 0,2 1-39 16,2 1-26-16,-2 1-19 0,0-1-20 0,-1 5-19 0,-1-3-25 0,3 3-27 16,-4-1-24-16,1 3-22 0,-1 0-19 0,0 0-15 0,2 4-11 15,-1-1-10-15,-1 2-6 0,2 3-3 0,0 1 2 0,-2 3 2 0,1 2 6 16,-1 1 7-16,0 2 8 0,0 3 10 0,0 1 0 0,0 1-1 16,-1 1-8-16,-1 3-8 0,0 0-17 0,-1 0-21 0,0 3-24 0,0-2-30 15,-2 1-33-15,2 0-37 0,-3 1-41 0,3-2-44 0,-1 0-63 16,1-3-72-16,2 2-73 0,1-4-69 0,0 0-34 0,0-3-20 15,1-3 3-15</inkml:trace>
  <inkml:trace contextRef="#ctx0" brushRef="#br0" timeOffset="107694.4901">25937 7968 380 0,'0'-14'569'0,"-2"0"3"16,-1 2-2-16,0-2-101 0,-1 3-152 0,0-1-94 0,-1 2-67 15,-3 1-42-15,2-2-31 0,-1 3-20 0,-2-1-18 0,0 1-13 16,1 3-14-16,0 1-10 0,-2-2-11 0,-2 3-6 0,2 0-4 0,0 1-3 16,0 2-1-16,-2 0 0 0,0 3 1 0,2-1-1 0,1 1 0 15,-4 1 1-15,4 1 1 0,-3 1 4 0,3-1 3 0,1 3 3 0,-1 0 1 16,2 0 1-16,0-1-2 0,2 0 1 0,2 2-2 0,-2-1 0 16,2-1-2-16,1 1-1 0,0-1 1 0,2 0-1 0,2 0 0 0,0-1 1 15,1 1-1-15,2-4-1 0,-1 2-1 0,1-1-3 0,4-1-1 16,3-3 1-16,-3 2-1 0,4-2 2 0,-2-2 1 0,4 0 3 15,-2 1 5-15,1-2 5 0,2-1 5 0,-2 1 6 0,1-1 8 16,0-1 11-16,-2 2 11 0,-2-1 12 0,2 1 13 0,-2-2 8 0,-1 1 7 16,-1 1 4-16,-3 2 0 0,-1 0-1 0,0-2-5 0,0 3-6 15,-1 0-5-15,-1 0-9 0,-1 3-7 0,-1-1-7 0,3 3-7 0,-3-1-9 16,1 3-6-16,-1 1-5 0,3 2-4 0,-3 2-1 0,1 1 1 16,0 1 1-16,1 3 6 0,-2 0-2 0,-1 3-5 0,3-2-19 0,-1 4-24 15,-2 2-42-15,0 0-49 0,0 1-95 0,0 1-116 0,0 0-109 0,0 1-101 16,-2-2-54-16,-1 1-30 0,2-1-19 0,-2-1-13 0</inkml:trace>
  <inkml:trace contextRef="#ctx0" brushRef="#br0" timeOffset="111178.0055">16190 7632 133 0,'0'0'310'0,"-1"-1"-68"0,-1-2-43 16,2 3-30-16,-1-3-19 0,1 2-11 0,-2 0-11 0,2-1-9 0,0 1-7 16,0-1-7-16,0 0-7 0,0 1-9 0,0 0-7 0,0-2-4 15,0 0-5-15,0 3-6 0,0-2-1 0,0-1-3 0,0 2-3 16,0-1-1-16,0 1-3 0,0-2-1 0,0 0 0 0,-2 1-1 0,2-1-1 15,0 0-1-15,-1 0-1 0,-1 0-2 0,2 0-3 0,-2 0-2 16,2 0-4-16,-1 0-6 0,-1 1-3 0,2-3-3 0,-3 2-2 16,1-1-3-16,1 1-1 0,-1-1-2 0,-2 1-3 0,2-1-5 0,-1 1 0 15,1-2-2-15,-1 2-1 0,0-1-3 0,0 1 1 0,0-2-1 0,-1 1-2 16,0-1 0-16,-1-1-2 0,0 2 0 0,1-1-1 0,-3 1-1 16,2-2 0-16,1-1 0 0,-4 2-1 0,2-1 0 0,-1 0 0 15,1 1 0-15,-3-1-1 0,2 0-1 0,-1 0 1 0,0 0 2 0,-1 0 1 16,-1 3 1-16,2-4 1 0,-1 1-1 0,0-1 1 0,0 3 1 15,-3-1-2-15,2 0 1 0,-1 0 1 0,1 1-2 0,-3-1 0 16,1 1-1-16,-2-1-1 0,2 2-1 0,-4-1 0 0,2-1-1 0,-4 2-2 16,4 0 1-16,-3 3 0 0,-1-3-1 0,3 1 1 0,-4 2 0 15,1-2-2-15,-1 2 2 0,2 0-1 0,-1 0 1 0,0 2 0 16,2-2-1-16,-2 2 1 0,1 1-1 0,0-1 1 0,0 1 0 0,0 0 0 16,1 0 0-16,-1 1 0 0,3-1-1 0,-4 2 1 0,3-1 0 15,0 1 0-15,3-1 0 0,-6 1 0 0,5 2-1 0,0-1 1 0,0 1-1 16,-3 0 1-16,5 0-1 0,-3-1-1 0,1 3 1 0,2-1-2 15,-1 1 0-15,-1-3 1 0,-1 6 0 0,2-4 1 0,-1 2 0 0,0 0 1 16,1 2 1-16,-2-1-1 0,2 1 1 0,-1 0 1 0,2 0 3 16,0 1 1-16,-2-1 0 0,2 2 1 0,-1-2 1 0,1 4 1 15,-1-2-2-15,2 1 1 0,-2 0-2 0,3 0 1 0,-2 1 2 0,1 0 1 16,2 1 1-16,-1 0 0 0,3-2-2 0,-1 3 2 0,-1-2 1 16,3 2 1-16,-1-1 0 0,0 0 3 0,3 3 0 0,0-5 1 15,-1 3 0-15,1-2 1 0,2 3-1 0,-1-3-1 0,0 1 1 0,2-2-2 16,0 2 0-16,0 0 1 0,0 0-2 0,0-3 0 0,2 1-1 0,0 1-1 15,-1 0-1-15,1-1 0 0,-1 0 0 0,3 1 0 0,-3-2 0 16,1 1 0-16,1 0 1 0,0 0-2 0,0 0 1 0,-1 0-1 16,2 0 0-16,0 2 0 0,-1-2-2 0,0-1 1 0,3 2 1 0,-2 1-1 15,0-3 1-15,0 1 0 0,2-2-2 0,-3 3 1 0,2-1-1 16,-1-2 0-16,1 0 1 0,3 0-1 0,-2-1 2 0,1 0 1 0,-1 0 1 16,2-2 0-16,1 1 1 0,-1-1 1 0,2-1 2 0,-1 0 0 15,2-2 2-15,-1 2 1 0,2-1 1 0,0 0-1 0,0-1 2 16,2-1 0-16,-1 0 0 0,1 0-1 0,1-1 0 0,0-1 0 15,-2 0 0-15,4 1-1 0,-2-1-3 0,0-1 1 0,1 1-2 0,1-1 0 16,-2-1 0-16,2 3-2 0,-2-3-1 0,2 1 0 0,-1-1-1 0,-1-1 0 16,4 1-2-16,-4 0 0 0,2-2-2 0,-1 1 1 0,1 1-1 15,-1-2 1-15,1 2-2 0,-1-1 0 0,3-1-1 0,-2 0-1 0,-1 0-1 16,2 0-1-16,-2 0 0 0,1 0-2 0,1 0 1 0,-3 0 0 16,1 0 0-16,1-1-2 0,-2-1 1 0,2 2 0 0,-3-2-1 15,2 1 0-15,-2-1-2 0,2 0 2 0,-2 1-1 0,2-1 1 0,-1-1-1 16,-2 1 1-16,2-3-1 0,0 3 1 0,-2-3-1 15,3 3 2-15,-3-3-1 0,1 0 1 0,0 0 1 0,0 0-1 0,-1 2 2 16,0-2 0-16,2-1 1 0,-3 0 0 0,2 0 1 0,-2 1 0 0,-1-2 1 16,0-1 0-16,1 3 1 0,0-2 1 0,-2 0-1 0,-1 0 1 15,0-1 2-15,1 1 0 0,-2-2-2 0,1 0 2 0,-1 0 1 0,0 0-2 16,-1-1 1-16,2-2-1 0,-3 2 2 0,1 0-1 0,-1-3-1 16,-1 2 2-16,2-1 0 0,-2-2-1 0,2-1 0 0,-2 2 2 0,-1-3 2 15,1 0 2-15,1-1-1 0,1 1 1 0,-4-2 1 0,0 1 0 16,2-2 1-16,0 1 0 0,1-1 1 0,-3 0-2 0,0-1 1 15,2 0-2-15,-2-1 1 0,0 2-1 0,1-3-2 0,-1 3 1 0,-2-1 2 16,4 0 1-16,-5-1 2 0,1 1 1 0,-1 1 3 0,0 0 2 16,-1-1 2-16,-1 2 3 0,-2-2 1 0,1 0 1 0,-1 1-1 0,-1 1 0 15,-1 0-1-15,-2-3-4 0,-3 2-1 0,2-1-4 0,-5 0-4 0,1 1-7 16,-4 1-11-16,1 0-17 0,-6 1-17 0,0-2-24 0,-3 1-27 16,-3 3-33-16,-2-3-39 0,-3 3-60 0,-5 0-69 0,2 0-107 15,-6 3-126-15,-1-1-69 0,-2 0-39 0,-4 4-17 0,1-1-4 0</inkml:trace>
  <inkml:trace contextRef="#ctx0" brushRef="#br0" timeOffset="112811.398">22288 7761 45 0,'-4'-9'500'0,"-1"-2"4"0,0 1-81 15,0-1-122-15,-2 1-78 0,0-1-52 0,1 1-32 0,-2-1-26 0,-1 1-14 16,1-1-10-16,-1 1-7 0,1 1-3 0,-4-1-7 0,2 2-8 16,-2-1-7-16,-1 0-10 0,0 1-9 0,-1 1-9 0,2-1-7 15,-4 2-8-15,2 0-4 0,-4 2-4 0,2-2-1 0,-1 2-3 0,-2 0-1 16,2 0-2-16,-2 0 0 0,0 2 1 0,0-1-1 0,-1 3 1 0,0-3-2 16,0 3 1-16,-1 0 1 0,2 0 1 0,-3 0 2 0,2 3 1 15,-1-3 2-15,0 3-1 0,0-2 1 0,1 2 2 0,0 0 0 16,-1 0 1-16,2 1 0 0,-1 0 1 0,-1 0 0 0,2 0 2 0,-3 3 2 15,3-1 2-15,2 1-1 0,-4-1 2 0,3 2 1 0,0-1 0 0,1 2 0 16,-1 0 0-16,-1 0 0 0,3 3-1 0,-1-1 0 16,0 1 0-16,1 0-1 0,-1 1-2 0,2 1 0 0,0 1-1 0,0 1 1 15,1-1-2-15,1 1 1 0,0 3 0 0,-1-1 2 0,3 1 0 0,0 0 2 16,2 2 1-16,-1-1 1 0,3 0 2 0,-1 0-1 0,0 2 2 16,1 0 0-16,1 0-2 0,0 0 0 0,3 0-1 0,-2 1-1 0,2 0-1 15,-1-2 0-15,3 1-1 0,1 0 0 0,-2 0 1 0,2-2-1 16,0 0 2-16,2 3 2 0,-1-2-1 0,1 1-1 0,1-2 0 15,0 1 0-15,2-1-1 0,0 0-1 0,1-1 1 0,0 0 0 16,2-2-1-16,-1 1-1 0,2-2-2 0,-1 0-2 0,0 1-1 0,0-3-1 16,3 1-1-16,-2-2 0 0,0-1 0 0,1 2-1 0,0-2 0 15,0 0-1-15,0-1 0 0,0-1 0 0,1 1-1 0,0-2 2 16,-1 1-1-16,-1 0-1 0,3-2 0 0,0 1-1 0,0-1 2 0,-1-2-1 16,1 2 1-16,2 1 1 0,-3-4 1 0,1 2 0 0,3 0-1 15,-4-1 2-15,3-1 0 0,0 2 0 0,0-3 2 0,-1 1-1 0,4-1 0 16,-4 1 0-16,4-2 0 0,-1 1-1 0,0 0 0 0,-2 0-1 15,4-1-2-15,-2-1-2 0,-1 1-1 0,1-1 0 0,1 0-3 0,2 1-1 16,-3-1-2-16,1-2 0 0,0 0 0 0,0 3-2 0,0-1-1 16,1-2 0-16,-2 0-1 0,1 0 0 0,0 0 2 0,-3-2-1 15,4-1 0-15,-2 3 2 0,-1 0-1 0,1-2 2 0,0-1 1 0,0 1 1 16,-1 0 1-16,2-1 1 0,-2-1 1 0,1 1 0 0,0 0-1 16,0-1 0-16,-1 1 1 0,2-2-1 0,0 0 1 0,-3 1 0 0,3 0 0 15,0-2 0-15,-2 0-1 0,2 0 1 0,-2 1-1 0,2-4 1 0,-3 1 1 16,2 1-1-16,-2 0 2 0,2-1 2 0,-2-1 1 0,0 0-1 15,1 1 1-15,-1-2 1 0,-3-2 0 0,2 2 1 0,1-2 0 16,-5 1 2-16,3-1 3 0,0-1 0 0,-2-1 4 0,0-1 4 16,0 2 1-16,0-2 3 0,-2-1 0 0,1-1 1 0,-3-2 1 0,2 2 1 15,-1-1 2-15,-1-2-1 0,2 0 2 0,-4 0-2 0,1 1-2 16,0-2-2-16,1-2-3 0,-3 2-5 0,2-1-5 0,-2-2-4 0,0 1-2 16,2 0-6-16,-3-3-4 0,0 1-14 0,-1 1-16 0,-1-5-25 15,-1 3-32-15,-3-3-38 0,-2 1-39 0,-2 1-128 0,-5-1-167 0,-3-1-97 16,-6 0-61-16,-4-5-32 0,-6 5-15 0,-8-4-10 0</inkml:trace>
  <inkml:trace contextRef="#ctx0" brushRef="#br0" timeOffset="119893.433">16100 8719 56 0,'0'-3'274'15,"0"2"-57"-15,0-1-35 0,0-1-26 0,0 1-14 0,0 1-10 0,0-1-4 16,0 0-5-16,0 1-3 0,0-1-7 0,0 0-5 0,0 1-5 16,0-1-7-16,0 2-2 0,0 0-4 0,0-5-4 0,0 5-1 15,0 0-1-15,0-2-1 0,0-1 1 0,0 1-2 0,0 0-1 0,0 2-3 16,0 0-1-16,0 0-4 0,0-3-2 0,0 3-4 0,0 0-2 16,-1-2-5-16,1 0 0 0,-2 2-4 0,2 0-4 0,0-1-4 0,0-1-4 15,0 2-3-15,0 0-3 0,0-2-1 0,-2 2-1 0,2-1-1 16,0-1 0-16,0 2-1 0,0-1-2 0,-1 0 1 0,1-2-1 0,0 3 2 15,-2 0 2-15,2-2 0 0,0 1 1 0,0-1 0 0,0 1-1 16,0-1-1-16,-1 0-1 0,1 0 0 0,-2 0-2 0,2 1 1 16,0-1 0-16,0-1-2 0,-2 2 1 0,2-1-2 0,0-1-3 0,0 3 0 15,0-3-1-15,-1 3 1 0,1-1 1 0,0 0 0 0,0 1 0 16,-2-2 0-16,2 2-2 0,0 0-2 0,0 0-4 0,0 0-3 16,0 0-3-16,0 0-4 0,0 0-2 0,0 0-4 0,0 0-5 0,0 0-5 15,0 0-5-15,0 0-6 0,0 0-6 0,0 0-6 0,2 2-2 0,-1-2-2 16,-1 2 0-16,2-1-1 0,1 3 0 0,0-1 1 0,1 1 2 15,2-1 1-15,0 1 1 0,0 3 4 0,4-1 2 0,-1 1 4 16,2 3 3-16,1-1 4 0,3 3 1 0,-2-1-1 0,4 1 1 0,1 2-1 16,2 0-1-16,1 3 2 0,0-4 0 0,2 5 1 0,-1 0 1 15,3 1 3-15,1 1 4 0,-1 2 4 0,4 1 4 0,-2-1 4 16,1 2 2-16,2 1 5 0,0 4 3 0,0-2 3 0,0-1 2 0,0 5 2 16,2-2 1-16,-1 2 0 0,1 0 0 0,0-1-2 0,-1 3-1 0,1-1-2 15,0 0-1-15,-1-3-3 0,2 2-2 0,-3 0-3 0,0-3 0 16,-3 3-3-16,2-5-1 0,-2-1-2 0,-2 1-1 0,0-2-3 15,-1 1 1-15,-4-3-3 0,2-3-1 0,-3 0 0 0,-1 0 0 0,-1-2-2 16,-1-3 0-16,-2 1 0 0,1-2 0 0,-2-1-4 0,-3 0-4 16,1-2-3-16,0-1-3 0,-3 0-5 0,-1-2-8 0,0-1-9 15,0 0-13-15,-3 0-17 0,1-1-20 0,-2 0-28 0,-1-1-30 0,1 1-44 16,-1-2-50-16,-1 1-95 0,-1 1-119 0,-1-1-74 0,-1-2-56 16,-1 0-25-16,-2 1-7 0</inkml:trace>
  <inkml:trace contextRef="#ctx0" brushRef="#br0" timeOffset="122593.5046">17558 10072 115 0,'-2'-3'542'0,"2"0"-2"0,-2 0-72 15,2 0-108-15,-1 3-76 0,-1-4-55 0,2 1-37 0,-1 0-23 0,1 1-17 16,-2 1-14-16,2-3-10 0,0 4-10 0,0-3-13 0,0 3-14 15,0 0-13-15,0 0-12 0,0 0-11 0,0 0-9 0,0 0-9 16,0 0-10-16,0 0-7 0,0 0-11 0,0 0-8 0,0 0-9 16,0 0-7-16,0 3-6 0,0-3-5 0,0 4-1 0,0-1-2 0,0 0-1 15,0 4 2-15,0-4 0 0,0 5 2 0,0-1 5 0,0 2 4 0,0 2 6 16,0-1 4-16,0 0 7 0,0 4 6 0,0 0 5 0,0-1 2 16,0 2 3-16,0 1 2 0,-2 0 2 0,2-1 2 0,-1 0 0 15,-1 0 1-15,2-1-1 0,-1 3 0 0,-1-2 0 0,0 0-3 0,2-1-5 16,-1 0-10-16,-1-1-12 0,2 0-17 0,-2-3-24 0,2 3-28 15,-1-3-34-15,-2 1-38 0,3-3-45 0,-1 2-65 0,1-1-77 0,-2-2-82 16,0 0-88-16,2-2-46 0,-1 0-28 0,1-5-9 0</inkml:trace>
  <inkml:trace contextRef="#ctx0" brushRef="#br0" timeOffset="123028.0131">17727 10169 532 0,'0'-3'634'0,"-2"-1"11"0,0 1 8 0,2 0-102 0,0 0-163 16,0 0-98-16,0 0-67 0,0 0-43 0,2 0-32 0,0 0-23 16,-2 2-19-16,1-1-18 0,2 2-18 0,1-4-14 0,-3 3-17 0,4-1-13 15,-1-1-12-15,1 0-8 0,2 1-8 0,-1 0-6 0,0-1-4 16,0 3-4-16,1-2-4 0,-1 2-4 0,1-2-2 0,-3 2-3 15,6 2-3-15,-6-2 0 0,1 2-2 0,0 1 0 0,1 1 2 0,-2-1-1 16,2 3 3-16,-5-2 0 0,2 4 3 0,1-1 4 0,-4 2 4 16,0 0 4-16,0 1 4 0,-4 2 5 0,1 1 4 0,0 0 3 0,-3 1 2 15,-2-3 1-15,2 4 0 0,-2 1 1 0,-5-3-1 0,4 2 2 16,-3-1-1-16,2-2 2 0,-3 2 1 0,0-1 0 0,4-1 0 0,-1-1 0 16,-1 0 0-16,3-2-1 0,0 0 1 0,3-1 1 0,-2-3 0 15,2 2 0-15,0-2 0 0,2 0 0 0,1 0-1 0,2-2 0 16,0 0-1-16,0-2 2 0,0 1 4 0,2 0 5 0,1 0 4 0,2 0 4 15,3-1 3-15,-2-1 2 0,2 2 3 0,0-1 1 0,6-1 1 16,-3 0 2-16,3 0 2 0,1 0-1 0,2-1-1 0,-3-1-4 16,5 1-6-16,-3-1-10 0,1 0-13 0,0 0-14 0,-2-1-15 0,1 0-14 15,0 0-14-15,-3 0-17 0,-3 1-15 0,2 2-20 0,-3-5-20 16,0 5-26-16,-4-2-28 0,2 1-36 0,-4-1-42 0,0 2-55 16,-3 0-60-16,0 0-72 0,0 0-77 0,0 0-40 0,-5 0-25 0,0 0-5 15</inkml:trace>
  <inkml:trace contextRef="#ctx0" brushRef="#br0" timeOffset="123283.5682">18250 10411 15 0,'3'0'687'0,"-1"0"20"0,-1 0 21 0,1 0 18 0,1-1 13 0,-3 1-113 16,0 0-181-16,1 0-113 0,-1 0-79 0,0 0-51 0,2 0-39 15,-1 0-29-15,-1 0-23 0,2 1-24 0,0-1-24 0,-2 2-25 16,1-2-26-16,-1 1-21 0,2 0-16 0,-1 2-10 0,-1-1-6 0,2 1-2 16,-2 2-1-16,2-3 2 0,-1 3 3 0,-1 1 2 15,0 2 3-15,0-2-1 0,0 1-6 0,0 2-11 0,-1 0-19 0,-1 1-21 16,0 3-22-16,1-1-28 0,-2 1-27 0,-1 1-40 0,0-1-45 0,-2 2-66 16,-1 0-71-16,2-1-110 0,1 1-128 0,-1-3-66 0,-1 2-34 15,1 1-4-15,0-4 10 0</inkml:trace>
  <inkml:trace contextRef="#ctx0" brushRef="#br0" timeOffset="123593.8178">18548 10244 684 0,'-1'-8'712'0,"-1"-2"20"0,2 0 22 0,-1 4-43 15,-1-4-74-15,2 3-123 0,0-1-146 0,0 4-83 0,0-3-47 0,0 2-32 16,0 2-21-16,0 1-19 0,0-1-20 0,0 1-24 0,0-1-21 16,0 3-26-16,0 0-26 0,0 0-17 0,0 0-17 0,0 0-13 15,0 0-11-15,0 0-6 0,2 0-4 0,-1 3-1 0,-1 0 0 0,2-1 0 16,-1 2 4-16,1 1 0 0,1 0 1 0,-1 3 3 0,0-1 2 0,-1 5 3 16,2-4 2-16,2 4 5 0,-4 0 5 0,1 0 2 0,-1 2 2 15,-1 1 0-15,2-2 0 0,-2 2-12 0,2 2-13 0,-2-2-20 16,0 2-24-16,0 0-22 0,0 0-24 0,-2 0-23 0,2 2-22 15,-2-3-28-15,2-1-30 0,-1 2-39 0,-1-2-42 0,2 2-50 0,0-3-55 16,0-2-87-16,0-1-108 0,2-2-55 0,-1 3-30 0,1-5-4 16,1 1 10-16</inkml:trace>
  <inkml:trace contextRef="#ctx0" brushRef="#br0" timeOffset="123843.8791">18833 10161 127 0,'0'-6'659'0,"0"0"19"16,0 1 15-16,0 1 14 0,0-1-105 0,0 2-165 0,0 1-99 0,0-1-69 16,0 1-47-16,0 0-33 0,0 2-30 0,0 0-30 0,0 0-23 15,0 0-24-15,2 2-21 0,0 0-20 0,-2 1-17 0,2 2-14 16,1-3-11-16,-1 4-8 0,0 0-4 0,-1 1-2 0,2 3 1 0,1 0 1 16,-1 2 6-16,0 2 5 0,0-1 6 0,1 2 3 0,-2-1 5 15,3 3 1-15,-2 0 3 0,0 1 1 0,1 0-6 0,-3-1-6 16,2 4-18-16,-1-2-21 0,1-1-24 0,-3 3-28 0,2-1-46 0,-2 0-57 15,-2 1-111-15,2 1-137 0,-3-2-109 0,0 1-91 0,0-2-49 16,-4 1-26-16,-1-2-12 0,1 0-3 0</inkml:trace>
  <inkml:trace contextRef="#ctx0" brushRef="#br0" timeOffset="128360.4231">23034 8646 402 0,'-5'-2'449'0,"0"1"-84"0,1-1-126 0,0 2-65 0,0-1-38 16,1-1-22-16,0 2-12 0,1-1-7 0,-1-1 1 0,1 2 0 15,-1-2-1-15,3 1 0 0,-2 1-4 0,2-1-2 0,0 1-5 0,0 0-3 16,-2-1-3-16,0 1-2 0,2 0 0 0,0 0-1 0,-1-2 1 15,1 2 2-15,0 0 1 0,-2-1 0 0,2 1-3 0,-2 0-2 0,2 0-4 16,0 0-4-16,0 0-3 0,-1 0-2 0,1 0-2 0,0 0-2 16,0 0-1-16,0 0-1 0,0 0-1 0,0 0-1 0,0 0-2 15,0 0 0-15,0 0-2 0,0 0 1 0,0 0 0 0,0 0 1 0,0 0 1 16,0 0-1-16,0 0 1 0,0 0 1 0,0 0 0 0,0 0-3 16,0 0 0-16,0-2-3 0,1 2-3 0,-1-2-3 0,0 2-5 0,2-1-4 15,-2 1-5-15,2 0-3 0,-2-2-4 0,0 2-4 0,1 0-4 16,-1 0-3-16,0 0-4 0,2 0-4 0,-2 0-3 0,0 0-3 15,2 0-2-15,0 0-2 0,-2 0-2 0,3 0-1 0,-3 0-2 0,2 2 0 16,0-2-2-16,-2 0-1 0,1 1-1 0,-1 1-2 0,2-2-2 16,-1 2 2-16,-1-2 0 0,2 1 1 0,0 1 1 0,-1-2 1 0,3 1 2 15,-3 0 2-15,2 2 1 0,1-1 3 0,0-1 2 0,1 2 2 16,-1-1 4-16,1 1 2 0,2 0 4 0,0-1 1 0,1 0 2 0,0 1 1 16,0 0 1-16,1-1 2 0,3 2 0 0,-3-1 0 0,4-2 2 15,0 1 0-15,1 1 1 0,-2-1-1 0,1 0 0 0,4 1 0 0,1-3-1 16,-2 2 0-16,2 0-2 0,-1-1-1 0,3 1-1 0,-1-2 0 15,2 2-1-15,-3-2-1 0,4 0-2 0,-2 3 0 0,-2-1-2 16,4-2-1-16,-2 0 1 0,0 0-2 0,0 0 0 0,0 0 0 0,0 0-1 16,-1 0 0-16,2 0 0 0,-1 0-1 0,0 0 0 0,0 0-2 15,0 0 1-15,0 0 0 0,2 0-1 0,-2-2-1 0,2-1 0 16,-3 3-1-16,3 0 0 0,-1-2-2 0,-1 2-1 0,-1 0 0 0,3-2-1 16,-2 2 0-16,-2-1 2 0,4 1 1 0,-2 0 1 0,-2 0 1 15,3 0 0-15,-4 0 2 0,1 0 1 0,-1 0 1 0,0-2 2 0,0 2 0 16,0 0 2-16,-3 0 1 0,2 0 1 0,-2 0 1 0,2 0-2 15,-3 0 1-15,1 0-2 0,0 0 1 0,-2 0-1 0,1 0 0 16,1 0 0-16,-3 2 0 0,2-2-1 0,0 1 0 0,-2 1 0 0,1-2-2 16,-1 2 1-16,1-2 0 0,0 0-1 0,-1 3 2 0,1-1-1 0,0-2 0 15,-1 0 0-15,1 2 1 0,-2-2-1 0,1 1 0 0,2 1 0 16,-2-2 1-16,0 2 0 0,2-2-1 0,-2 1 2 0,1 1-1 0,-1-2-1 16,1 1 1-16,0-1-1 0,-1 1 1 0,2-1-1 0,-2 0 1 15,0 0-1-15,1 0 0 0,0 0 0 0,-1 0 1 0,1 0-1 16,0 0 0-16,0 0 0 0,-2 0 1 0,-1 0-1 0,4 0-1 15,-4 0 0-15,-1 0 0 0,3 0 0 0,-3 0 1 0,0 0-1 0,2 0 0 16,-3 0-2-16,1 0 1 0,0 0 1 0,0 0-1 0,0 0-1 16,0 0 0-16,-2 0-1 0,2 0 1 0,1 0 0 0,0 0 0 0,-1 0 0 15,1 0 0-15,-1 0 0 0,0 0-2 0,0 0 1 0,1 0 0 16,1 0 0-16,-2 0-1 0,1 0 0 0,-3 0 1 0,4 0-2 0,0 0 2 16,0 0-1-16,-2 0 1 0,0 0-1 0,3 0 0 0,-1 0 1 15,-2 0-1-15,-2 0 1 0,3 0 0 0,-1 0 0 0,2 0 1 16,-1 0-2-16,-1 0 2 0,0 0-1 0,0 0 1 0,1 0-1 0,-1 0-1 15,0 0 1-15,1 0 0 0,0 0-2 0,0 0 1 0,-1 0 1 16,1 0 0-16,-1 0-2 0,0 0 1 0,2 0-1 0,-2 0 0 16,1 0-1-16,-1 1 1 0,1-1-1 0,3 0 1 0,-4 0-1 0,2 0 2 15,-2 0-1-15,2 0-1 0,1 0 1 0,-1 0-2 0,-2 0 1 0,2 0 1 16,-2 0-1-16,4 0 2 0,-2 0 0 0,2 0 0 0,-3 0 2 16,4 0 0-16,-4-1 2 0,1 1 0 0,2-1 1 0,-1 0 0 0,1 1 0 15,0-2 1-15,-1 1 2 0,2 1-1 0,-2-2 1 0,0 2 1 16,1-2-2-16,0 1 2 0,0 1-2 0,-1-2 2 0,1 2-2 15,0 0 1-15,-1-2-2 0,-1-1 1 0,4 3-1 0,-5 0 0 0,4-2 1 16,-4 2-1-16,3-2-1 0,0 1-1 0,-2-1 1 0,1 0-4 16,1 2 1-16,0 0 0 0,0 0 0 0,-1-3 0 0,0 3 0 0,2-2-1 15,-2 0-2-15,0 2 1 0,2-1-1 0,-2-1 1 0,1 2 0 16,-1-2-1-16,1 2 1 0,0-1 0 0,-1-1-1 0,2 2 1 16,-2-1-1-16,0 0 1 0,1 1 0 0,0-3 0 0,-3 3 1 0,2 0 0 15,-1 0 1-15,1 0 0 0,0-2 0 0,-3 2 1 0,1 0 0 16,0 0-2-16,0-1 2 0,-1 1-1 0,0-2 1 0,1 2 0 15,-3 0-1-15,2 0 1 0,0-1 0 0,0 1-1 0,-2-2 0 0,2 2 0 16,-1 0 0-16,0 0-2 0,1 0 1 0,0 0 0 0,-1 0-1 16,0 0-1-16,1 0-1 0,-1 0-2 0,1 0-1 0,-1 0-2 15,1 0-1-15,-1 0-2 0,-2 0 1 0,4 0-1 0,-3 0 1 0,1 0 1 16,-3 0-2-16,3 0 2 0,0-2 1 0,-2 2 0 0,0 0 1 0,0 0 2 16,1-1 3-16,-3 1 1 0,3-1 1 0,-2 1 2 0,0-2 1 15,0 1 2-15,0 1-1 0,0-2 0 0,0 2 0 0,1-1 1 0,0-1-2 16,-1 2 0-16,0-1 0 0,0-1 0 0,0 2 0 0,1-1 0 15,-1-1-2-15,1 0 1 0,-2 1-1 0,2 0 0 0,-2 0-1 16,2-1-1-16,0 1 1 0,-1-1 0 0,1 2 1 0,-4-2 0 16,2 1 0-16,1 1-1 0,-1-2 4 0,0 2-2 0,0 0 0 0,-1-2 1 15,0-1-1-15,-1 3 0 0,3 0 1 0,0-2 0 0,-3 2 0 16,-1-2 1-16,2 1 1 0,-1 1-1 0,-1-2-1 0,2 0 0 0,-2 2 0 16,2 0 0-16,-2 0 0 0,1 0 2 0,-1 0-2 0,2-3 1 15,-2 3 0-15,2 0 1 0,-2 0-1 0,0 0 0 0,0 0 0 0,1-2 2 16,1 0-1-16,-2 2 0 0,0 0 2 0,1-1 1 0,-1 1-1 15,0-2 0-15,2 2-1 0,-2 0 1 0,0 0-1 0,0-2 1 16,0 2-2-16,0-1 0 0,0 1 1 0,0-2-1 0,0 2-1 0,0 0 1 16,0 0-2-16,0 0 0 0,0 0-2 0,0 0 0 0,0 0 0 0,0 0-2 15,0 0 1-15,0 0-1 0,0 0-1 0,0 0-1 0,0 0-2 16,0 0-1-16,0 0 0 0,0 0-1 0,0 0-1 0,0 0 0 16,0 0 0-16,0 0 0 0,0 0 0 0,0 0-1 0,0 0 1 0,0 0 1 15,0 0 0-15,0 0 0 0,0 0 3 0,0 0 0 0,0 0 1 16,0 0 1-16,0 0 1 0,0 0-1 0,0 0 2 0,0 0 1 15,0 0 0-15,0 0 1 0,0 0 1 0,0 0 1 0,0 0 1 0,0 0 1 16,0 0 0-16,0 0 1 0,0 0 0 0,0 0 2 0,0 0 1 16,0 0 1-16,0 0 1 0,0 0 1 0,0 0 1 0,0-1-1 15,0 0-1-15,0-2-1 0,2 3 0 0,-2-2-1 0,0 1 0 0,1-1-1 16,-1-1-1-16,0 1-1 0,2 1-1 0,0-2-1 0,-2 0-1 16,2 0-1-16,0 0-2 0,-2 0-1 0,1 0-1 0,-1 1-1 0,2-3-4 15,0 2-3-15,1-4-4 0,-2 3-4 0,3-1-2 0,-3 2-4 16,1-4-3-16,-1 1-6 0,3-1-5 0,-3 2-6 0,1-2-6 15,0 1-8-15,-2-2-7 0,2 3-12 0,0-2-12 0,-2-3-15 0,0 3-18 16,-2-2-28-16,0 1-35 0,-2 0-84 0,3 1-107 0,-6-4-88 16,1 3-77-16,-2-4-38 0,-3 3-17 0,0-3-6 0</inkml:trace>
  <inkml:trace contextRef="#ctx0" brushRef="#br0" timeOffset="129760.3281">22447 8773 106 0,'0'-1'501'0,"0"-1"1"0,0-3-84 16,0 5-125-16,0-2-74 0,0-1-47 0,0-1-24 0,0 4-17 15,0-3-8-15,0 3-6 0,0-4-7 0,-2 4-9 0,0-1-9 0,2 1-11 16,0 0-12-16,0-2-9 0,0 2-11 0,0 0-8 0,0 0-10 15,0 0-7-15,0 0-9 0,0 0-10 0,0 0-9 0,-1 0-10 16,-1 2-5-16,1-1-4 0,-1 1-2 0,0 0-2 0,-1 1 2 16,2 1 4-16,-4 1 3 0,0 0 4 0,-1 3 6 0,0 1 5 0,-1 1 6 15,-3 2 6-15,0 0 8 0,-2 3 9 0,0 2 8 0,-4 1 6 0,-3 2 6 16,3 2 5-16,-6 0 1 0,2 4 0 0,-3-1 0 0,-2 4 0 16,-2-1 1-16,1 2 2 0,-3 0 1 0,-1 2 3 0,0 2-1 15,-2-2 0-15,1 0-4 0,-1 1-5 0,0 1-3 0,1-3-3 0,-1 1-3 16,2-1-4-16,-1-2-5 0,1 1-3 0,1-3-3 0,2-1-5 15,1 0-4-15,0 0-5 0,2-3-3 0,2 2-2 0,0-5-3 16,3 2-1-16,0-2-5 0,2 0-8 0,2-2-14 0,-2-1-17 0,4 0-25 16,1-1-31-16,1-1-46 0,0-2-53 0,0 2-99 0,1-1-125 15,2-2-87-15,-3 1-73 0,3-2-36 0,0-1-22 0,0-3-7 16</inkml:trace>
  <inkml:trace contextRef="#ctx0" brushRef="#br0" timeOffset="134143.7375">21157 10183 372 0,'-2'-2'604'0,"0"-3"11"0,2 2 10 16,-1-2-100-16,1 2-152 0,-2 0-97 0,0 0-66 0,2 2-44 0,-1-1-28 16,1-1-22-16,-2 3-19 0,2 0-19 0,0 0-20 0,0 0-21 15,0 0-21-15,0 0-18 0,0 0-14 0,-1 2-8 0,-2-1-5 16,1 2-2-16,-1 2-1 0,0-3 2 0,0 5 1 0,-1 1 3 0,0-1 3 16,-1 2 5-16,-1 1 6 0,0 2 4 0,-1-1 7 0,1 0 4 15,-1 4 5-15,1-1 1 0,0 1 2 0,-1-1-1 0,3 1 1 0,-3 1-1 16,1-1 1-16,0 0-1 0,3-1-1 0,-2 1 0 0,2-3-1 15,-1 2 0-15,1 1-3 0,2-2-1 0,1-1-4 0,-2-2-2 16,2 1-2-16,2-1-1 0,-2-3-3 0,1 3-1 0,2-3-3 0,1-2 0 16,-1-1-3-16,2 1 0 0,-1-1-2 0,1-1-2 0,3-3-4 0,-2 2 1 15,2-2-1-15,0-2 1 0,3 1 0 0,-1-3 2 0,-1 2 0 16,4-3 1-16,-4-1 1 0,4 0 2 0,-5-1 1 0,1 0 3 16,-1-1 2-16,1-1 4 0,0 1 6 0,-1-1 6 0,-4 1 5 0,2 0 6 15,-1 0 4-15,-2-2 4 0,-1-1 2 0,0 2 2 0,-2-2 3 16,0 3 0-16,0-2 2 0,-4 0 0 0,1 1 1 0,0-1-1 15,-3 1-3-15,0-3-1 0,-1 4-3 0,-1-1-3 0,2-1-5 0,-3-1-2 16,1 1-1-16,-1-3-3 0,-1 4 0 0,0-3-2 0,4 2 0 16,-2 0-2-16,-1-1-1 0,0 1-1 0,1-3 1 0,-1 1 0 15,5 0-2-15,-1 2-1 0,0-2-3 0,2 3-3 0,-1-6-4 0,1 3-5 16,3 0-5-16,0 0-6 0,0 0-5 0,3 0-4 0,1 2-6 0,-1-2-6 16,2 0-3-16,0 2-2 0,-1 0-1 0,4 3-2 0,0-2 1 15,-2 1 0-15,1 1 3 0,0 0 2 0,0 4 2 0,-3-2 0 16,3 1 0-16,-1-1 3 0,0 5 2 0,-3-2 2 0,2 2 1 15,-1 2 3-15,-1 0 2 0,0 3 3 0,-1 0 1 0,-1 0 2 0,1 5 2 16,-2 0 3-16,0 1 2 0,-2 2 5 0,1 1 7 0,-3 3 6 0,1 2 6 16,-2 0 4-16,0 1 4 0,1 2-7 0,-5 1-11 0,2 0-18 15,1 1-19-15,-1 2-27 0,-2-2-31 0,4 1-41 0,0 0-48 16,1-2-91-16,0 1-113 0,1-2-74 0,2-1-52 0,-2-3-29 0,6-1-14 16</inkml:trace>
  <inkml:trace contextRef="#ctx0" brushRef="#br0" timeOffset="134430.3585">21460 10335 371 0,'-3'-2'632'0,"0"-1"9"16,1 1 6-16,0 0-75 0,-1 0-118 0,3 1-110 0,0 1-106 15,0 0-66-15,0 0-45 0,0 0-29 0,0 0-20 0,0-2-18 0,0 2-15 16,0 0-14-16,0 0-16 0,0 0-11 0,0 0-12 0,0 0-8 16,0 0-6-16,0 2-3 0,0-1-1 0,0 1 1 0,0 0 2 0,0 1 2 15,0 2 3-15,0-1 4 0,0 3 4 0,0-1 2 0,0 1 4 16,0 4 6-16,0-1 2 0,0 0 4 0,0 4 3 0,-3-1-4 16,3 1-9-16,-1 0-14 0,-1 2-17 0,1-2-22 0,-3 5-26 0,1-1-35 15,0 0-39-15,0 0-61 0,0 1-73 0,-2-2-98 0,0 1-111 16,2-2-64-16,2 1-37 0,-3 0-17 0,4-4-3 0</inkml:trace>
  <inkml:trace contextRef="#ctx0" brushRef="#br0" timeOffset="135010.2282">20795 10151 415 0,'-4'-5'525'0,"1"0"-1"0,0 1-86 0,0 2-131 0,1-3-76 15,-1 0-50-15,2 2-27 0,-1-1-15 0,2 1-10 0,-1 3-9 16,1-2-10-16,0-1-11 0,0 3-11 0,0 0-11 0,0 0-12 16,0 0-10-16,0 0-9 0,0 0-10 0,0 0-9 0,0 0-9 0,0 0-8 15,0 0-8-15,0 3-3 0,0-1 0 0,0 1 0 0,0 1 0 16,1 1 3-16,-1 0 2 0,2 3 0 0,-1 1 3 0,-1 0 3 15,3 2 2-15,-3 1 5 0,0 2 6 0,0 1 4 0,0 1 3 0,0-1 2 16,0 4-1-16,0-1 1 0,-3 1-3 0,3 0 0 0,-1 3-1 16,-1 0-5-16,1-4-9 0,-3 3-16 0,1 0-18 0,-2 0-32 15,2 2-36-15,-2-1-47 0,4-1-54 0,-4 0-104 0,2 0-130 0,2-2-84 16,-3 1-57-16,1-2-33 0,3-1-16 0,0-2-7 0</inkml:trace>
  <inkml:trace contextRef="#ctx0" brushRef="#br0" timeOffset="135609.9065">21755 10028 457 0,'-1'-5'592'0,"-1"0"11"0,1 1-73 0,-4-1-115 0,4 2-80 16,-1-2-63-16,1 3-43 0,1-1-29 0,-2 1-21 0,0-1-17 15,2 2-20-15,-1-1-22 0,1 2-21 0,0 0-21 0,0 0-21 16,0 0-20-16,0 0-17 0,0 0-16 0,0 0-11 0,0 2-6 0,0 1-6 16,0 0-5-16,0 2-2 0,0 0-2 0,0 3 0 0,0 1 0 15,0-1 2-15,-2 4 5 0,0 0 5 0,2 1 6 0,-1 0 5 16,-1 4 7-16,1-2 5 0,-1 3 3 0,0 0 3 0,-1 1 1 0,2 1 0 15,-4 2-3-15,1-2-8 0,0 1-8 0,1 3-14 0,-2-3-17 16,2 1-23-16,-2 0-24 0,-1 1-32 0,1-2-32 0,1 0-43 0,0 1-48 16,0-3-79-16,0-1-97 0,1-1-74 0,2-1-63 0,-2-1-30 15,3-3-13-15</inkml:trace>
  <inkml:trace contextRef="#ctx0" brushRef="#br0" timeOffset="135976.5361">22064 10110 78 0,'-3'-7'622'0,"-1"2"12"0,3-2 5 0,-4 3 2 15,4 1-110-15,-1-1-169 0,1 0-106 0,-1 3-76 0,0 0-53 16,2-1-39-16,0 2-28 0,0 0-18 0,-1 0-17 0,-1 2-16 0,1 0-15 16,-1 2-12-16,-1 0-7 0,0 2-3 0,-1 2 1 0,-2 0 2 15,2 1 4-15,-3 4 4 0,2-1 7 0,-1 1 6 0,-2 0 5 0,0 4 3 16,0 0 3-16,0-1 3 0,-1 2 2 0,1 1 3 0,2 1 0 15,-2 1-1-15,0-1 0 0,2-1-2 0,-1 3-1 0,2-3 1 0,1 1-2 16,-2-1-1-16,2 0-2 0,1-2-2 0,2 1-1 0,-1-2-2 16,2-1-3-16,2-1-2 0,-1-2 0 0,2 0-1 0,-1-2-2 15,4-1 0-15,-3-1-2 0,4-3-3 0,-3 0-1 0,3 0-3 0,-1-3-1 16,3-2 0-16,-1 0 0 0,1-2 1 0,0-1 2 0,-1 0 0 16,1-4 3-16,-1 3 1 0,1-4 1 0,-2 3 3 0,-1-4 1 0,-1 1 5 15,-2 1 4-15,3-2 5 0,-2 1 4 0,-3 1 0 0,1-3 0 16,-2 3-3-16,-2 0-2 0,1 0-2 0,-3 2-8 0,1 0-10 15,-3 1-13-15,3 0-20 0,-2 0-25 0,-1 1-28 0,-1 2-38 0,0-1-43 16,0 2-62-16,-1 2-67 0,0-1-88 0,-1 1-97 0,1 1-54 16,0-1-34-16,0 3-12 0</inkml:trace>
  <inkml:trace contextRef="#ctx0" brushRef="#br0" timeOffset="136483.2331">22288 10319 281 0,'0'0'535'0,"-1"2"-8"0,-1 0-18 0,2-2-101 0,0 0-146 16,0 1-90-16,0 1-61 0,0 2-34 0,0-1-22 0,0 0-12 15,0 1-10-15,2 3-6 0,-1 1-4 0,-1 0-5 0,2 1-6 16,0 2 0-16,-1 0-2 0,-1 1 2 0,2 2 5 0,1 1 3 0,-3 0 4 15,1 2-1-15,-1-1 1 0,0 4-5 0,0-2-6 0,-1 0-16 16,1 3-18-16,-5-1-27 0,2 0-32 0,0-1-47 0,0 2-56 0,-1-1-95 16,0 0-115-16,0-2-71 0,-1-2-45 0,0 0-27 0,-2 0-14 15</inkml:trace>
  <inkml:trace contextRef="#ctx0" brushRef="#br0" timeOffset="136842.5706">22607 10019 108 0,'0'-10'582'0,"0"0"9"0,0-1 3 0,-1 1-95 0,-1 0-142 15,1 3-86-15,-4-1-56 0,5 3-36 0,-1-2-24 0,-1 3-18 16,2-2-14-16,-1 3-17 0,1 0-18 0,-2 2-20 0,0-2-18 16,2 3-18-16,0 0-14 0,0 0-13 0,0 0-14 0,0 0-7 15,-1 1-6-15,1 1-4 0,-4 0-1 0,3 3-3 0,-1 1 1 0,1 0 0 16,-3 2 1-16,1 1 1 0,0 3 1 0,-1 1 3 0,1-2 4 0,-1 4 5 16,-1 0 5-16,1 2 4 0,0 0 4 0,1 1 3 0,0 2 3 15,-1 0 2-15,0 0 2 0,1 1 2 0,2 1 0 0,-3 0-3 16,1-1-6-16,-2-1-10 0,2 1-9 0,0 2-16 0,-1-2-20 0,0 0-21 15,0-1-25-15,0-1-27 0,1-1-29 0,2 0-34 0,-3-1-39 16,1-2-48-16,2-2-52 0,1-1-70 0,0-1-79 0,0-3-41 0,1-1-18 16</inkml:trace>
  <inkml:trace contextRef="#ctx0" brushRef="#br0" timeOffset="137242.4337">22862 10090 542 0,'0'-10'590'0,"-1"-1"6"0,1 2-73 16,-4-1-112-16,3 0-92 0,-3 1-84 0,1 1-52 0,2-1-36 16,-3 1-27-16,0 1-21 0,1 1-20 0,-2-2-19 0,2 4-16 15,-2-2-17-15,0 1-13 0,2 0-13 0,-3 3-10 0,1-1-9 0,0 1-6 16,1 0-6-16,-3 2-4 0,-2 0-2 0,3 2 0 0,-2 1 0 16,0 1 0-16,-1-1 1 0,0 4 3 0,0 0 4 0,1 1 2 0,-1-1 4 15,1 2 3-15,0 0 3 0,-2 2 4 0,4 1 2 0,0 0 1 16,1-2 1-16,1 2 0 0,0 0-1 0,1-2-1 0,1 2-1 0,1 0 0 15,1 0-2-15,1-2 1 0,1-1-1 0,2 0 1 0,-1-2 0 16,1 1-2-16,1-5-2 0,-1 4-2 0,1-5-1 0,4 1 1 0,-2-3 5 16,-1 0 4-16,2-2 7 0,1-1 5 0,-1 1 7 0,4-5 7 15,-3 2 8-15,-1-2 7 0,0 1 9 0,0-1 8 0,1-1 12 0,-3 2 9 16,1-1 10-16,-2-1 7 0,0 3 7 0,0-2 0 0,-1 2 1 16,-1 1-4-16,0 1-6 0,0 0-8 0,-1 1-12 0,0 1-12 0,-2 0-12 15,0 1-13-15,1 1-10 0,-1 0-8 0,0 2-8 0,0 2-6 16,0 2-7-16,0 0-2 0,0 2-3 0,0 4 2 0,0-2 1 0,0 4 5 15,0 0 6-15,0 6 5 0,-1 0 5 0,-1 0-9 0,0 3-13 0,-3 3-27 16,2-1-32-16,0 5-44 0,-3-2-50 0,1 1-91 0,0 2-117 16,1-1-95-16,-3 3-87 0,1-3-48 0,-3-1-29 0,2 0-13 15</inkml:trace>
  <inkml:trace contextRef="#ctx0" brushRef="#br0" timeOffset="141009.6997">18002 10076 108 0,'0'-2'310'0,"0"0"-64"0,1-1-63 16,-1 0-37-16,0 0-21 0,0 0-16 0,2 3-15 0,-1-4-4 15,-1 1-1-15,0 0 0 0,0 0 0 0,0-1-2 0,0 1-4 16,0 1-2-16,0-3-1 0,0 3-1 0,0-3-2 0,0 3 1 0,0-3-2 16,0 2 2-16,0 1 2 0,0-1-1 0,0 0-3 0,-1-2-1 15,-1 3 0-15,2 0-3 0,-1-3-3 0,1 2 0 0,-2 0-3 0,0 0-3 16,-1 0-4-16,2 1-4 0,-1-3-2 0,0 2-1 0,-1-1-4 15,0 1-1-15,0 1-1 0,2-3-3 0,-3 3-5 0,1-3-3 16,2 3-2-16,-3-1-3 0,1-2-2 0,0 3-1 0,0 0 0 0,-2-2 0 16,2 1 2-16,2-1-2 0,-3 0 0 0,1 1-3 0,-2 0-2 15,2 0-3-15,0 0 1 0,0-1-1 0,-3 1 0 0,3-2-1 16,-2 0-2-16,2 2-1 0,-2 1-3 0,1-3-2 0,0 3-3 0,-4-3-3 16,3 2 0-16,0-1-2 0,1 0-1 0,-1 1-1 0,-2 0-1 15,2-1 0-15,-2 0-1 0,1 2-2 0,-2-1 1 0,0 0-2 0,0 0 1 16,2 0-1-16,-1-1 0 0,-2 2 0 0,3-1 1 0,-2 0-1 0,1 0 2 15,-2 1 0-15,3 0 0 0,-2-1 1 0,1 3-1 0,1-2 0 16,-2-1 1-16,3 1 0 0,-1 0 1 0,-2 2 0 0,0-3 1 16,2 1 0-16,-1 2 1 0,-1 0 0 0,1-2 0 0,-1 2 0 15,1-1 0-15,-1 1 2 0,1-2 0 0,0 0 0 0,-1 2 2 0,0-1-1 16,1-1 2-16,0 2 1 0,-1 0-2 0,0 0 1 0,-1 0 1 16,0 0-2-16,1 0 1 0,-1 0 0 0,0 0-1 0,1 0 1 0,0 0-1 15,-1 0 2-15,0 2 0 0,0-1 1 0,0-1 1 0,-2 2 0 16,1 0 0-16,2-2 0 0,-2 1 0 0,2 1 1 0,-2 0 1 0,1 1 0 15,-1-1 1-15,2 0-1 0,0-1 0 0,-1 1 0 0,1 0 0 16,0 1-2-16,-1 1-2 0,1-1 1 0,-2 0-1 0,4 0 0 0,-2-1-2 16,0 3 1-16,2-2-1 0,-1 2-2 0,-2-2-1 0,1 1-1 15,2-1-2-15,-1 3 1 0,1-2-1 0,-2 1 0 0,2 0 1 16,-1 0 0-16,3 2-1 0,-4-2 0 0,0 2 0 0,3-1-2 0,-1 0 1 16,-1 1 0-16,-2-1 1 0,4 0 0 0,-1 2-1 0,0-3 1 15,-2 2 1-15,3 0 0 0,-3 0-1 0,3 3 0 0,-1-4 0 16,-2 1 1-16,2 1 1 0,1-1 1 0,-1 2 1 0,-1-2-1 0,1 0-1 15,2 2 0-15,-1-4 0 0,2 5 0 0,-2-3-2 0,1 1 2 16,0-1 2-16,-1 1-1 0,1-1 0 0,0 2 0 0,1 1 2 0,0-3-1 16,0 3 2-16,-1 2 0 0,3-4 2 0,-1 2 1 0,-2 1 1 15,2-1 1-15,1 2 0 0,-1 0 0 0,1 0 1 0,-1 2 1 0,0-2 0 16,2 1 0-16,-1 1 1 0,-1 0-2 0,2-3 0 0,0 2 1 16,0 1-1-16,0-1 0 0,0 2 0 0,0-3 1 0,0 2 0 15,2-2 0-15,-1 1 1 0,-1-1-2 0,2 0 0 0,0 2-1 0,-1-2 0 16,2 0 1-16,-1 1-1 0,1-1-1 0,0 0-1 0,0 0-2 15,0-1 2-15,1 1-1 0,-3-1-1 0,6 1-1 0,-4 0 2 16,0 0-1-16,3-2-1 0,-1 2 2 0,0 0 0 0,-1-2-1 0,3 2 0 16,0 0 1-16,0 0 1 0,-1-1 0 0,2 1-1 0,0-1 1 15,0-1 0-15,0 2 1 0,1-1-1 0,1-1 0 0,-1 1-1 0,-1-1-1 16,5-1 1-16,-5 2-1 0,1-3-1 0,4 1 1 0,-4 1 0 16,3 0-1-16,-2-4 1 0,0 2-2 0,0-1 1 0,2 1-1 0,-1-1 0 15,0-2 0-15,0 4 1 0,2-4-1 0,-2 2 1 0,0-2-1 16,-1-2 1-16,4 2-1 0,-5 0 1 0,1-1-2 0,1-1 1 15,0 2-2-15,-1-2 0 0,0-2 0 0,2 2-1 0,-3 0-1 0,3-1 0 16,-2 1-1-16,1-2 0 0,0 0 0 0,-1 3 0 0,0-3-1 16,0 1-1-16,1-2 1 0,0 0 1 0,0 2 1 0,-1 0 1 0,1-2 1 15,0 1 2-15,-1 1-1 0,0-2 2 0,0 0 0 0,1 0 0 16,0 0 0-16,0 0 1 0,2 0 0 0,-4 0-1 0,3 0 0 16,-2-2-1-16,0 1 0 0,1 1-1 0,0-2-1 0,-1 0-1 0,-1 0 1 15,4 1-1-15,-4-1 1 0,-1 0 0 0,3 0 2 0,-1-1 1 16,-2 1 1-16,0-1 1 0,1 0 0 0,-1 0 2 0,-2-1 2 0,2 1 0 15,1-2 0-15,-4 2 1 0,2 0 2 0,-1-2-2 0,0 0 1 16,-1 1 0-16,0-2 0 0,1 2-1 0,-1-2-1 0,0 0 0 16,-1 1 0-16,1 0-1 0,-2-3-1 0,2 2 0 0,-2 0-1 0,4-1-1 15,-4 0 1-15,3-1-1 0,-1 0-1 0,-1 0-1 0,1 1 0 16,-2 0-1-16,2-1 0 0,1 1-2 0,-1-1 0 0,-2-1 0 0,4 2 1 16,-4-3 0-16,0 3 0 0,2-3 1 0,-2 3 0 0,3 0 2 15,-3 0 2-15,0-1 2 0,1 1 2 0,-1-1 3 0,0 1 2 16,-1-3 3-16,-1 3 1 0,3 0 3 0,-3-1 1 0,3 1 2 0,-2-1 1 15,0 1 1-15,-1-1 2 0,1 0-1 0,-1 0 0 0,-1 1 0 0,2 0-1 16,-2 0-1-16,2 0 0 0,-1 2-2 0,-1-3 0 0,2 1 0 16,-1 1-2-16,-1-2-1 0,2 1-3 0,-2-1-1 0,2 1 0 15,-1-1-1-15,-1 1-1 0,2-2-1 0,0 1 1 0,-2 1-1 0,1-1 1 16,-1 2-1-16,0-2 1 0,0-1-1 0,0-1 0 0,0 1 2 16,0 0 0-16,0 0 0 0,0-1-1 0,0-1-2 0,-1 1-1 15,1-2-3-15,-2 0-2 0,0 0-2 0,2-1-3 0,-1 0-1 0,-1 0-4 16,0-1-3-16,-1-1 0 0,2 0-3 0,-3 0-1 0,1-1-2 15,0-3-6-15,-3 2-5 0,1-1-8 0,0 0-10 0,-1-2-10 16,0-1-13-16,-3 2-16 0,-3-2-16 0,1 0-21 0,-3 1-22 0,0 1-29 16,-5-3-30-16,-2 3-38 0,0-1-40 0,-4 4-63 0,-5-4-76 15,0 3-93-15,-5 2-102 0,-3 1-47 0,-4 1-20 0,-4 0-2 0,-5 1 8 16</inkml:trace>
  <inkml:trace contextRef="#ctx0" brushRef="#br0" timeOffset="143009.3415">21436 9972 91 0,'0'-7'424'0,"0"2"-69"16,-1-2-61-16,-1 3-58 0,2-2-32 0,-1 0-20 0,1 0-14 15,-2 1-12-15,0 0-12 0,2 0-10 0,-1-1-9 0,-1 1-8 0,2-2-12 16,-1 2-13-16,-1-2-11 0,0 2-8 0,-1-2-6 0,0 2-8 0,0 0-6 16,0-1-6-16,0-1-4 0,-2 2-4 0,0 0-4 0,2-1-3 15,0 1-3-15,-5-2-2 0,3 2 0 0,1-2-1 0,-1 2-1 16,0-2-1-16,-3 2-2 0,4 0 1 0,-1-1-2 0,-2-1-3 0,2 2 0 15,-1 0-1-15,-1-1 0 0,0 1-1 0,1-2 0 0,-1 2-2 16,-2-2-2-16,3 2-2 0,-1 0-1 0,2 2-2 0,-3-4-1 0,3 3-1 16,-4 1 0-16,5-1-2 0,-3 0 1 0,0 0-3 0,0 1 1 15,1-1-2-15,-1 1-1 0,-1-1 0 0,2 2-2 0,-2-1 0 16,2 2 0-16,-2-1-2 0,0-1 1 0,0 1 0 0,0 0 0 0,0 2-1 16,-1 0 0-16,1-3 0 0,-2 3-1 0,1 0 2 0,-2 0 0 15,1 0 1-15,-2 0 1 0,2 0 1 0,-1 0 0 0,-1 3 1 16,1-3 2-16,-2 0 0 0,4 2 1 0,-4 0 0 0,0 1 1 0,2-1 1 15,0-1-2-15,-3 2 1 0,3-1 1 0,-3 2-2 0,1-1 2 16,1 1-1-16,-1-1-1 0,1 1 1 0,-2 1-1 0,2 0 0 0,-1-1-1 16,0 0 2-16,0 3-1 0,1-2-1 0,-1 2 1 0,-1-2 0 15,3 2 0-15,0 0-1 0,-1-1 0 0,0 2-1 0,2-3 0 0,-2 3 1 16,3-1-1-16,-4 1-1 0,5 1 1 0,-1-2-1 0,0 1-1 16,-3 0 0-16,4-1 0 0,-1 1 0 0,3 1-1 0,-2 0-1 15,-2 0 0-15,2-1 0 0,0 1 0 0,2-1-1 0,0 4 0 0,-4-4 0 16,2 0 0-16,4 3 1 0,-3 0-1 0,1-1-2 0,-2 2 1 15,3 0-1-15,-1 0 1 0,-1-1 0 0,0 0-1 0,2 1 2 0,0 0 0 16,1 3 1-16,-1-4 2 0,-2 1 0 0,1 1 1 0,2-1 2 16,-3 0 0-16,2 3 3 0,2-2 1 0,-2-1 1 0,1-1 1 15,-1 4 2-15,2-3 2 0,-2 1-2 0,2 0 0 0,-2-1 1 0,2 0-1 16,0 1 1-16,-2-1-2 0,2 1 0 0,1-3-1 0,-1 2 0 16,2-1 0-16,-3 1-1 0,3 0 0 0,-1 0 0 0,1-2 0 0,1 2-1 15,-2 0 0-15,0-2 0 0,2 2 0 0,-1 0 0 0,1 0 0 16,0-2 0-16,0 0-1 0,0 2 0 0,0-1 0 0,0-1 0 0,0 0-1 15,1 2 1-15,-1-1 0 0,2-1 0 0,0 1 1 0,-2 0-1 16,1 1 1-16,1 0 0 0,-1-2 0 0,3 2-1 0,-3-1 1 16,2-2-2-16,-1 1 2 0,1 2 0 0,2-1 0 0,-2-1 0 0,0 1 0 15,2-1-1-15,-2 1-1 0,2-2 1 0,-2 1 0 0,2 0 0 16,-1 0-1-16,1-1 0 0,0 0 1 0,0 0-2 0,0-2 1 0,1 2 0 16,0-2-1-16,-1 1 0 0,1-1 0 0,1 3 1 0,-3-3 0 15,4-1-1-15,-2 0 1 0,1 0-2 0,-1 0 2 0,2-1 0 16,-2 0-1-16,2 2 1 0,-1-2-1 0,2 0 1 0,-3-1 0 0,2 3-1 15,-1-2 0-15,-1-2 0 0,3 2 0 0,1-2-1 0,-2 0 1 16,1 2 1-16,-3-2-1 0,2 0 1 0,2 0-1 0,-1 0 1 0,-2 0 0 16,1 0-2-16,-2 0 1 0,5-2 0 0,-3 0 2 0,-2 3-1 15,2-3 0-15,1 1 0 0,0-2 1 0,0 0-2 0,0 2 1 16,-1 0 0-16,0-2-1 0,0 1 1 0,3 1-2 0,-3-2 0 0,2 0-1 16,1 0 1-16,-3 2-2 0,1-2 0 0,2 0-1 0,-1 1 0 15,-1-1-1-15,2 0 0 0,-1 0-1 0,-1 0 0 0,2 0 0 16,-3 0-1-16,3 0-1 0,-2 0 1 0,1 0 0 0,-2 0 0 0,4 0-1 15,-3 0 1-15,-1 0 0 0,0 0 0 0,-1 0-1 0,3 0 1 16,-4 0 0-16,2 0 0 0,0 0-1 0,-2-1 1 0,1-1 0 0,-1 2 1 16,2-2-1-16,-2 1 0 0,0 1 1 0,-1-2 0 0,0 0 1 15,0 2 0-15,1 0 0 0,-1-2 0 0,1 1 0 0,-1-3 1 0,0 3-1 16,1 0-1-16,-2-2 1 0,1 1-1 0,0-1 0 0,2 0 0 16,-3 2-1-16,2-2-1 0,1 0 2 0,-2 0-1 0,-1-2 0 0,1 2 1 15,0 0-2-15,1-2 2 0,0 0 0 0,-1 1 1 0,2-2 1 16,-3 2-1-16,2-2 1 0,-1 0 0 0,2 0 1 0,-3 0 0 15,1 0-1-15,0 2 1 0,3-2 0 0,-4 0 0 0,0 1-1 16,0-2 0-16,0 1-1 0,1-1 0 0,-2 0 1 0,3 0-1 0,-2 0 1 16,0 2-1-16,0-3 0 0,0 2 1 0,1 0 0 0,-2-1-1 0,3 0 1 15,-5 0-1-15,2-1 2 0,2 1-1 0,-2 0 0 16,-1-1 1-16,3 1 0 0,-2-1-1 0,0 1 1 0,2-1-1 0,-4 0 1 16,2 3 0-16,1-2 2 0,-1-1 0 0,0-1 2 0,0 4 2 0,1-2 2 15,-3 1 0-15,1-1 1 0,2 0 0 0,-2 1 2 0,1-2 1 16,0 3 1-16,-1-2 1 0,-1 0 1 0,3-1-1 0,-3 3 0 0,2-3 0 15,1 2 0-15,-3-2-2 0,2 3 2 0,2-3 1 0,-4 2 1 16,3-1 0-16,-3 0 1 0,2 0 0 0,1 1 0 0,-1-1 2 16,0 1-2-16,-1-2 1 0,1 0 0 0,1 1 2 0,-1-2 0 0,1 2 2 15,-3-1-1-15,2 1 0 0,1-3 0 0,-3 1 2 0,2 2-1 16,1-2-1-16,-1 0 1 0,1 0 0 0,-1 1 0 0,1-4 1 0,-3 3 1 16,2 1 2-16,1-3-1 0,-1 2-2 0,0 0 0 0,0 0-2 15,1-4 2-15,-3 2 1 0,3 1 1 0,0-1 1 0,-3 1 4 0,2-2 2 16,-1 0 5-16,0-1 3 0,1 3 2 0,-2-4-1 0,1 3 0 15,-2-1 0-15,0 1-1 0,0-6 0 0,0 5-4 0,-2-3-5 0,1 2-4 16,-2 0-2-16,-1-2-10 0,1 0-14 0,-2-1-22 0,0 0-28 16,-2 0-31-16,-1-3-32 0,-2 2-44 0,-2 0-49 0,-1-2-86 0,-1-1-106 15,-3-1-116-15,-4 0-126 0,-2 0-65 0,-6-3-35 0,-1 0-15 16,-5 0-2-16,-4-3 8 0</inkml:trace>
  <inkml:trace contextRef="#ctx0" brushRef="#br0" timeOffset="146459.1184">17576 10915 119 0,'0'0'145'0,"0"0"-3"0,0 0-5 0,0 0-3 15,0 0-4-15,0 0-4 0,0 0-3 0,0 0-4 0,0 0-3 16,0 0-3-16,0 0-4 0,0 0-5 0,0 0-2 0,0 0-6 15,0 0-3-15,0 0-5 0,0 0-2 0,0 0-3 0,0 0-3 16,0 0-3-16,0 0-4 0,0 0-6 0,0 0-5 0,0 0-5 16,0 0-3-16,0 0-4 0,0 0-5 0,0 0-6 0,0 0-5 0,-3 0-7 15,3 0-6-15,0 0-6 0,0 0-6 0,-1 0-4 0,1 0-8 16,-2 2-2-16,0-2-3 0,1 1-1 0,-1 0-1 0,0 1 1 0,-2 0 0 16,1 1 2-16,1-1 2 0,-2 3 3 0,0-2 4 0,-2 1 5 15,1 3 6-15,-2 1 6 0,0-3 7 0,-1 4 6 0,0-1 5 0,-3 2 5 16,2 1 2-16,-3-1 4 0,0 4 3 0,-2-1 3 0,-2 0 3 15,2 3 1-15,-7 1-2 0,2 2 0 0,-1 2 1 0,-2 0 0 0,-4 1-3 16,1 1 1-16,-1 1 1 0,-4 1-1 0,2 2 0 0,-4 2-1 16,-2 0-1-16,1-2-2 0,0 4-3 0,-4 0-1 0,2-1 1 0,0 2-3 15,0 1-3-15,0-2-1 0,0 1-4 0,2-2-4 0,-1 2-5 16,1 0-3-16,1-1-5 0,1-1-3 0,2-2-5 0,-1 4-2 0,3-6-3 16,1 1-1-16,1 0-3 0,0-3 0 0,3 0 1 0,0 0-2 15,2-4 0-15,2-2 0 0,0 5 0 0,1-7-6 0,0 0-6 16,4-1-12-16,0 0-14 0,0-1-21 0,0-1-23 0,2-1-29 0,1 0-32 15,0-1-51-15,2-1-56 0,0-1-106 0,-1 0-127 0,0-2-76 16,1 1-48-16,0-1-21 0,-2-5-4 0</inkml:trace>
  <inkml:trace contextRef="#ctx0" brushRef="#br0" timeOffset="147109.1455">15887 12481 423 0,'-2'-4'597'0,"-1"0"3"0,3 1-5 0,-2 0-96 16,2-2-141-16,0 3-85 0,0-3-53 0,0 3-35 0,0-1-23 15,0 1-18-15,0 0-15 0,0 2-14 0,0-3-11 0,0 3-15 16,0 0-18-16,0 0-16 0,0 0-16 0,0 0-11 0,0 0-11 0,0 0-9 16,2 3-7-16,-2-3-4 0,2 2-3 0,-1 0-2 0,-1 1 0 15,2 2-1-15,-1-1 2 0,-1 2-1 0,2-1 1 0,-2 3 2 16,3 2 3-16,-2 0 4 0,-1 3 4 0,2-1 3 0,0 4 3 0,-1-2 3 16,-1 3 1-16,0-1 1 0,0 0 0 0,0 2 1 0,-1 2 0 15,-1 0 0-15,0 1 0 0,1-2 0 0,-2 1 1 0,1 3-2 0,-1-2-3 16,2-2-5-16,-3 0-10 0,1 2-10 0,2-1-13 0,-3-1-15 15,1-1-17-15,2 2-25 0,-1-3-29 0,0-1-32 0,-2-1-40 16,4 0-46-16,0-3-53 0,0 0-92 0,0-4-109 0,3 2-69 0,-2-3-49 16,3-2-18-16,-1-2-4 0</inkml:trace>
  <inkml:trace contextRef="#ctx0" brushRef="#br0" timeOffset="147409.0212">16182 12562 285 0,'0'-6'662'0,"0"2"14"0,0-2 12 0,0 3-34 15,0 0-60-15,0 0-117 0,0 1-144 0,0 2-91 0,0 0-62 0,0 0-41 16,0 0-27-16,0 0-24 0,0 0-23 0,0 0-18 0,0 0-17 0,0 0-15 16,0 0-17-16,2 0-11 0,0 2-6 0,-2-1-3 0,1 3-1 15,-1 0 3-15,0 0 4 0,2 2 5 0,-1 0 3 0,-1 2 6 16,0 1 4-16,0 1 4 0,2 1 4 0,-2 1 2 0,0-2 4 0,0 2 0 15,0 2 0-15,0-1-2 0,0 1 1 0,0-1-2 0,-2 2 1 16,2-2-1-16,-1 2 2 0,-1 0 1 0,2 1-2 0,-1-3 1 16,1 2 1-16,-2-1-3 0,0 0-2 0,1-2-9 0,-1 3-14 15,2-4-15-15,-2 1-15 0,2 0-20 0,-1 1-22 0,-1-3-26 0,2 0-30 16,-1 0-38-16,-1 1-40 0,2-4-55 0,0 3-60 0,2-5-92 16,-1 2-109-16,-1-2-63 0,3-2-39 0,-1-1-12 0,-2-2 2 0</inkml:trace>
  <inkml:trace contextRef="#ctx0" brushRef="#br0" timeOffset="147875.9893">16336 12348 234 0,'-10'-12'546'15,"-2"-2"11"-15,0 2-83 0,1-1-129 0,-1-1-85 0,1 2-64 0,-2 0-38 16,2 1-24-16,0 1-14 0,-2 0-10 0,2 0-8 0,-2 1-6 15,-1 1-11-15,1 2-9 0,-4 1-11 0,3-1-9 0,-3 3-5 0,-2 0-6 16,1 2-6-16,-4-1-4 0,2 2-5 0,-3 2-3 0,1 1-1 16,-3 0 0-16,0 1-1 0,-2 4-3 0,1-2 0 0,0 4-2 0,-3 2-2 15,2 2-2-15,-1 1-3 0,-1 3-3 0,4 1 3 0,-2 2 3 16,2 2 2-16,3 2 1 0,0 4 2 0,0-1 2 0,4 3-1 16,-1 1 3-16,3 3 0 0,2 0 0 0,1 3 2 0,3 3 0 0,2 0 3 15,1-1 1-15,2 3-3 0,2-1-4 0,3 2-4 0,0-1-3 16,3-1-2-16,2 0-3 0,3-1-2 0,0 0-1 0,5-6-2 0,1 2-3 15,2-2 0-15,0-4 0 0,4 2 2 0,0-7 1 0,3 2 1 16,-1-4 1-16,3-4 2 0,2-1 1 0,0 0 3 0,1-4 1 0,-1-3-1 16,2-2 1-16,4-2-4 0,-2-2-1 0,3-5-8 0,-3-1-8 15,4-1-7-15,-2-4-9 0,2-3-6 0,0 0-5 0,0-4-3 16,1-1-2-16,-3-2 0 0,2-4 0 0,-2 0 1 0,0-3 2 0,-1-3 4 16,1-2 3-16,-3 1 7 0,-1-6 7 0,-1 1 9 0,-3-3 8 15,1-1 7-15,-6 0 6 0,1-1 6 0,-2-2 5 0,-5 1 3 0,0-1 3 16,-4 1 2-16,-1-1 1 0,-4 2 2 0,-1 1-1 0,-2 0 1 15,-4 0-1-15,-3 2 0 0,-2 1-5 0,-3-2-2 0,-2 5-4 16,-1-2-14-16,-5 3-18 0,0 2-20 0,-6-4-20 0,1 5-31 0,-4 0-35 16,-2 3-45-16,-2 1-51 0,-2 1-112 0,-6 1-140 0,0 2-86 0,-7 2-63 15,0 2-31-15,-6 2-18 0,-2-1-3 0</inkml:trace>
  <inkml:trace contextRef="#ctx0" brushRef="#br0" timeOffset="150192.5399">21694 10793 185 0,'0'0'476'16,"-2"0"-57"-16,2 0-88 0,0 0-71 0,0 0-64 0,0 0-36 16,0 0-23-16,0 0-14 0,0 0-10 0,0 0-6 0,0 0-7 15,0 0-9-15,0 0-10 0,0 0-9 0,0 0-7 0,0 0-9 0,0 0-6 16,0 0-3-16,0 0-5 0,0 0-3 0,0 0-6 0,0 0-2 15,0 0-3-15,0 0-3 0,0 0-4 0,0 0-2 0,0 0-2 0,0 0-2 16,0 0-4-16,0 0-1 0,0 0-2 0,0 0-1 0,0 0-2 16,0 0 1-16,0 0-1 0,0 0 1 0,-1 0-1 0,1 0-1 0,0 0 1 15,0 0-2-15,0 0 0 0,0 0 1 0,0 0-2 0,0 0 0 16,0 0 0-16,0 0 1 0,0 0-1 0,0 0-1 0,0 0 0 16,0 0-1-16,0 0-1 0,0 0 0 0,0 0-2 0,0 0-2 0,0 0-2 15,1 0-1-15,1 0 1 0,1 0-1 0,0 0 1 0,2 0-1 16,2 0-1-16,2 0 0 0,-1 0-1 0,1 0-1 0,5 0-1 15,-1-3 0-15,4 3 0 0,-1-1-1 0,3 1 2 0,-1-1-1 0,2-1-2 16,-1 1 0-16,0-1-2 0,0 0-1 0,-1 1 0 0,0 1 0 16,1-2 1-16,-3 0 2 0,1 2-1 0,-4 0 2 0,1-2 0 0,-2 2 2 15,-3-1 1-15,0 1 2 0,-2 0 1 0,-1 0 2 0,1 0-1 16,-4 0-1-16,0 0 1 0,0 0-1 0,-3 0 1 0,0 0-1 16,0 0 2-16,0 0-1 0,0 0 1 0,-5 0 0 0,2 0 1 0,-2 1-1 15,-3-1 1-15,2 2-1 0,-5-2 2 0,2 2-1 0,-3 0 2 0,-2 1 0 16,1-1 1-16,0-1 0 0,-2 2-1 0,0-2 0 0,2 2-2 15,-4-3-1-15,4 4 0 0,-3-3-1 0,3 1-1 0,0 1 0 16,-1-1 2-16,2-2-2 0,-1 5-1 0,2-5 1 0,-1 0 1 0,0 0-1 16,4 2 0-16,-1-1 2 0,0-1 1 0,2 2 3 0,1-1 2 15,-1-1 1-15,1 0 2 0,2 0 0 0,0 0 2 0,1 0 2 16,1 0 2-16,-1 0 1 0,3 0 2 0,0 0 0 0,0 0 2 0,0 0 0 16,0 0 1-16,0 0-1 0,0 0-2 0,0 0 1 0,0 0-2 15,0 0-1-15,0 0 0 0,0 0-5 0,0 0-2 0,0 0-3 16,0 0-5-16,3 0 0 0,-1 0-1 0,1 0 0 0,1 0-1 0,0 0-1 15,4 0 0-15,0-1-2 0,0-1 0 0,3 2 0 0,-2-1 0 16,4-1-2-16,1 2-1 0,1-3 0 0,2 1-1 0,-1 0 1 0,1 1-3 16,1-3 0-16,0 2 0 0,0-1 0 0,-1-1 1 0,0 1 0 15,1 0 2-15,-2 0 2 0,-2 1 1 0,0 0 5 0,-3 0 7 16,0 1 4-16,-3-1 8 0,-1 0 4 0,1 1 5 0,-5 0 2 0,0 1-2 16,0-2-1-16,-2 1-5 0,-1 1-8 0,-4 0-12 0,2 0-20 15,-2 0-24-15,-4 0-40 0,0 0-52 0,-2 0-101 0,-1 1-129 0,-2 1-79 16,-4 0-51-16,1 2-29 0,-4-3-14 0</inkml:trace>
  <inkml:trace contextRef="#ctx0" brushRef="#br0" timeOffset="151192.8337">20829 10987 135 0,'2'0'181'15,"-2"-1"-10"-15,0 1-5 0,0 0-3 0,0 0-4 0,0 0-3 16,0 0-2-16,0 0-3 0,0 0-2 0,0 0-6 0,0 0-6 0,0 0-7 16,0 0-7-16,0 0-6 0,0 0-3 0,0 0-5 0,0 0-5 15,0 0-2-15,0 0-5 0,0 0-2 0,0 0-4 0,0 0-3 16,0 0-4-16,0 0-3 0,0 0-4 0,0 0-4 0,0 0-5 0,0 0-2 15,0 0-6-15,0 0-3 0,0 0-4 0,0 0-4 0,0 0-4 16,0 0-3-16,0 0-5 0,0 0-3 0,0 0-5 0,0 0-4 0,0 0-5 16,0 0-3-16,0 0-4 0,0 0-3 0,0 0-3 0,0 1-2 15,0-1-4-15,-2 0-4 0,2 0-1 0,0 2-3 0,-1-2-1 16,1 0-3-16,-2 1-2 0,1 1-4 0,1-2-1 0,-2 1-3 0,0 0 1 16,2-1-1-16,-1 4 1 0,-1-3-1 0,1 1 2 0,-3 2 0 15,-1-1 1-15,1 3 0 0,-1-2 2 0,-1 5 2 0,0-1 0 0,-4 1 3 16,2 3 3-16,-1 0 1 0,-1 3 2 0,-4 0 1 0,3 3 2 15,-5 0 3-15,2 3 3 0,-5 4 1 0,3-2 3 0,-4 4 2 16,-1 3 0-16,-1-1 4 0,-2 4 0 0,-1 0 3 0,-2 2-1 0,0 3 1 16,-3 2-1-16,2-2-1 0,-4 2 1 0,2 0-1 0,0 0-1 15,-1-1 1-15,1 1-3 0,0-2 0 0,-1-1-1 0,1-2-1 0,4 0-1 16,-1-4 0-16,1-1 0 0,4 1 0 0,-1-5 1 0,2 2 0 16,3-5-1-16,-2-1-2 0,6 1-5 0,-4-2-12 0,6-3-16 0,-1 0-25 15,4 0-30-15,-3 1-42 0,3-4-48 0,3 1-106 0,-1-4-133 16,2 5-85-16,-2-5-60 0,-1 3-31 0,2-4-18 0</inkml:trace>
  <inkml:trace contextRef="#ctx0" brushRef="#br0" timeOffset="152159.2288">19676 12688 52 0,'0'-4'531'0,"1"-2"14"0,-1 3-41 0,0-1-70 16,0 1-81-16,0-1-87 0,0 1-53 0,0 0-37 0,0 0-21 16,0-1-12-16,0 4-11 0,0-2-8 0,0 2-11 0,0 0-9 0,0 0-14 15,0 0-13-15,0 0-12 0,0 0-15 0,0 0-9 0,0 0-10 16,0 0-5-16,0 0-5 0,0 0-1 0,0 0-5 0,0 0-1 16,0 0-5-16,0 0-5 0,0 0-5 0,0 2-3 0,0 1-4 0,-1-2-2 15,1 2-2-15,-2 2 2 0,0 0 1 0,1-2 1 0,-1 4 3 16,1 2 0-16,-1 0 3 0,0 1 3 0,-1 4 3 0,1-1 2 0,-1 4 3 15,-1 0 3-15,-1 2 1 0,2 0 3 0,-2 4 0 0,2-3 0 16,0 5 0-16,-4-2-1 0,1 1-2 0,2-1 1 0,-1 2-2 0,0-1-1 16,-2-2 1-16,2 0-3 0,-2 0-1 0,-1 0-6 0,3-1-8 15,-1-1-12-15,-2-1-17 0,3-1-22 0,1 0-26 0,-1-1-33 16,2-2-37-16,-4-2-49 0,6 0-54 0,-2-2-94 0,1-1-113 0,2 1-72 16,0-4-49-16,2 0-21 0,1-2-7 0</inkml:trace>
  <inkml:trace contextRef="#ctx0" brushRef="#br0" timeOffset="152925.6189">20049 12625 553 0,'-2'-2'569'0,"1"0"6"15,-1 1-79-15,0 1-121 0,-1-2-90 0,2 2-76 0,-3 0-52 0,3 2-36 16,-6-1-25-16,4 1-15 0,-3 2-12 0,0 0-9 0,-1 4-7 15,-1-1-8-15,-1 2-5 0,-1 2-5 0,2 1 0 0,-1 0 0 0,0 1 1 16,-1 0 0-16,0 4 0 0,0 0 0 0,2 0 0 0,-1 0-3 16,0 3-1-16,1 1-3 0,0-1-3 0,3 0-2 0,-2 1-3 15,2 1-2-15,0-2-3 0,2 1-3 0,0 1-2 0,1-1-2 0,2-2-2 16,0 0 1-16,4-1-2 0,-3 1-2 0,4-5 1 0,-2 3-1 16,5-4 1-16,-2 2-1 0,1-4 1 0,1-1-2 0,2-1 1 0,-2 0-1 15,2-1 0-15,1-2 0 0,0-2-4 0,-1-1-2 0,2 0 0 16,-1-3-2-16,1-1 2 0,-2-1 0 0,1-1 0 0,-1-1 1 15,-1-2 0-15,3-2 2 0,-4 1 1 0,-1-1 1 0,-1 0 3 16,-1-1 0-16,-1-1 3 0,-3 0 5 0,1-2 1 0,-2 2 4 0,-2 2 0 16,-1-2-1-16,-2 0-1 0,0 2 0 0,-4-1-2 0,1-1-1 0,-2 3-3 15,-2 1-2-15,-1-2-3 0,2 4-1 0,-5-1-7 0,4 2-3 16,-2 2-10-16,-1-1-11 0,1 2-16 0,1 2-19 0,-1-1-23 16,2 2-25-16,-1 0-36 0,0 2-36 0,2-1-51 0,2 1-57 0,1 1-87 15,1-1-102-15,1 2-63 0,1-2-42 0,4 0-16 0,-1-1-3 16</inkml:trace>
  <inkml:trace contextRef="#ctx0" brushRef="#br0" timeOffset="153392.2245">20029 12455 76 0,'-17'-12'552'0,"4"-2"9"0,0 1 6 15,-2 2-99-15,1-1-150 0,1-1-87 0,0 4-57 0,1-1-32 16,1 0-22-16,-2 2-14 0,2 1-12 0,1 1-9 0,0-1-11 0,0 2-10 16,-1 0-11-16,-1 2-9 0,0-2-8 0,1 5-7 0,-3-2-4 15,1 2-3-15,-2 2 1 0,-1-2-1 0,-3 5 3 0,-2 0 1 16,2 1 2-16,-4 3 5 0,1 1 3 0,-4 1 4 0,2 6 4 0,-3 2 3 16,1 0 5-16,-3 1 2 0,2 7 1 0,1 1-1 0,-1 2 0 15,2 4-2-15,0 1-1 0,3 5-3 0,0-2-3 0,5 6-6 16,0 0-4-16,1 0-4 0,5 3-5 0,1-1-5 0,1 1-5 0,6 1-5 15,1-3-4-15,2 2-4 0,2-3-4 0,1-2-2 0,6 0-3 0,1-3-1 16,1 0-1-16,3-3 0 0,2-2 2 0,1-2 0 0,4-2 3 16,1-1-1-16,0-5 1 0,5-2 0 0,1 0 0 0,-1-5-1 15,5-2-4-15,-1-1-4 0,1-6-4 0,5-1-4 0,-3-2-5 0,1-5-6 16,4 0-7-16,-1-7-7 0,1-1-8 0,0-2-1 0,0-2 0 16,-1-2 4-16,0-3 2 0,0-3 7 0,-2 1 5 0,-2-2 8 0,1-1 9 15,-4-4 7-15,1 1 7 0,-4-2 8 0,-1-4 9 0,-2 2 10 16,-4-3 9-16,1-2 6 0,-3-3 3 0,-5 2 1 0,0-4 2 15,-2 3 0-15,-4-5-1 0,-2 2-2 0,-3-2-1 0,-3 1 0 0,-2 1-3 16,-4-1-4-16,-2 0-5 0,-1 3-3 0,-5-1-4 0,-1 1-2 0,0 0-2 16,-3 4-6-16,-2-2-4 0,-2 4-11 0,1-3-11 0,-3 6-16 15,0-2-21-15,-1 3-27 0,1 1-30 0,0 2-44 0,-1 2-54 16,0 2-116-16,2 1-150 0,-2 3-86 0,0-1-53 0,2 3-28 16,-3 4-12-16,1 0-3 0</inkml:trace>
  <inkml:trace contextRef="#ctx0" brushRef="#br0" timeOffset="154292.4523">21195 10864 311 0,'0'-1'530'0,"0"1"2"0,0 0-67 15,0 0-104-15,0 0-83 0,0 0-73 0,0 0-47 0,0 0-32 0,0 0-21 16,0 0-15-16,0 0-13 0,0 0-9 0,0 0-10 0,0 1-10 16,0-1-11-16,0 0-11 0,0 1-11 0,0-1-6 0,0 3-4 15,0 0-4-15,1-2 1 0,-1 2 3 0,2 0 3 0,-1-1 4 0,3 3 5 16,-2-3 3-16,2 2 4 0,0-1 3 0,1 2 4 0,0 1 5 15,1-2 4-15,4 2 2 0,-4 2 2 0,2-3 0 0,0 3-1 16,4-1-1-16,-2 3-4 0,1-3-6 0,2 2-2 0,1 2-4 0,0-2-4 16,1 1-3-16,0 2-2 0,1 0-2 0,3 0-2 0,0 1 0 15,-2 1-2-15,5 0-1 0,-1 0-1 0,1 6-2 0,0-5 1 0,2 3 2 16,-1 3 1-16,2 0 4 0,0 2 0 0,2 0 4 0,-1 6 3 16,1-5 0-16,3 6 2 0,-1 0 1 0,1-1-1 0,1 8 0 0,1-5 1 15,0 4 0-15,-1-2-1 0,2 4-1 0,1-1-3 0,-1 1-3 16,0 1-2-16,0 0-5 0,2-2-4 0,-4 1-3 0,3-1-6 0,-3-1-2 15,-1 0-3-15,0-2-2 0,-1-2-1 0,-2-2-3 0,-2 0-1 16,1-2-1-16,-1-1-2 0,-2-1-3 0,-1-4 2 0,-1 1 0 16,0-2 1-16,-4-3 2 0,4 0 1 0,-3 0 0 0,-1-2 0 0,0-1 1 15,-4-2-2-15,2-1 0 0,-4 1-3 0,2 0-6 0,-2-4-4 16,0 1-6-16,-2-2-8 0,-1 2-9 0,0-3-18 0,0 1-20 0,0-1-26 16,-3 2-28-16,0-2-43 0,-1 0-48 0,1 0-100 0,-3-4-126 0,-1 4-73 15,-1-2-44-15,-3 0-19 0,0-1-9 0</inkml:trace>
  <inkml:trace contextRef="#ctx0" brushRef="#br0" timeOffset="154975.5928">22886 12693 336 0,'-2'-6'523'0,"2"-1"1"0,-1 2-74 16,1-2-110-16,0 2-72 0,0-2-53 0,-2 2-24 0,2-1-9 16,-2 1-3-16,2 1-2 0,0-1-1 0,0 1 0 0,0 0-1 0,0 2-1 15,0-1-3-15,0 0-3 0,0 1-3 0,0 1-7 0,0-2-4 16,0 3-3-16,0 0-6 0,0 0-5 0,0 0-8 0,0 0-7 15,0 0-9-15,0 0-8 0,0 0-10 0,0 0-10 0,0 0-12 16,0 0-10-16,0 0-11 0,0 0-11 0,0 0-10 0,0 0-9 0,0 0-10 16,0 0-11-16,0 0-9 0,0 1-11 0,-1 1-7 0,1-2-6 15,0 1-3-15,0 3-2 0,0 0 0 0,0-2 0 0,0 5 3 16,0 0-1-16,0 1 4 0,0 1 3 0,0 1 5 0,0 4 4 0,0 0 7 16,0 0 6-16,0 3 6 0,0-1 4 0,0 4 1 0,0-2-3 0,0 1-9 15,0 3-12-15,-2-2-11 0,0 1-11 0,2 0-15 0,-2 0-15 16,0 0-18-16,2 0-16 0,-3 0-22 0,1-1-24 0,-1-1-32 15,2 1-38-15,-1-2-44 0,0-1-49 0,2-2-99 0,-1 2-119 16,1-3-72-16,-2 0-49 0,0-2-14 0,2-2-2 0,0-2 7 0</inkml:trace>
  <inkml:trace contextRef="#ctx0" brushRef="#br0" timeOffset="155500.9348">23244 12798 302 0,'-3'-11'517'0,"2"1"5"16,-1-2 4-16,-1 0-106 0,0 2-163 0,2-3-87 0,-1 1-52 0,-1 2-22 16,-1-1-12-16,1 2-3 0,0-1-2 0,0 3-1 0,0-3-2 15,-2 0-3-15,2 5-5 0,0-1-6 0,0 2-7 0,-2-1-8 16,0 1-8-16,-1 0-4 0,0 2-4 0,-1 1-5 0,1 1-4 0,-1 0-5 15,-2 0-6-15,0 0-4 0,-1 2-6 0,-1 3-4 0,2-1-4 16,-3 2-1-16,-2 0 0 0,3 2 1 0,1 2 3 0,-3 0 1 16,1 3-1-16,2-1 3 0,-2 1 3 0,3 1 2 0,-2-1 0 0,3 2 2 15,1 1-1-15,1-2 2 0,1 0 1 0,4 0 0 0,-4 0 0 16,5 0 0-16,0-3 0 0,0 0 1 0,5 0 1 0,-2-1 0 0,2-2 0 16,1 0-3-16,0-3-5 0,3-1-3 0,1-1-1 0,2-2-2 15,1-1 1-15,0-4-1 0,3 2 2 0,-2-3 1 0,3 0 2 16,1-4 1-16,-1 1 2 0,-1-2 1 0,2 0 2 0,-2 0 7 0,-1 1 8 15,0-3 11-15,-1 0 11 0,-3 0 11 0,0 2 11 0,-2 0 10 16,-1 1 8-16,-1 0 7 0,0 1 5 0,0 3 2 0,-4-2-1 0,0 3 0 16,-1-1-1-16,-1 2-7 0,1 1-8 0,0-1-13 0,-2 3-14 15,0 0-17-15,0 0-16 0,0 0-16 0,0 0-11 0,0 0-9 0,0 5-8 16,-2 0-4-16,0 2-2 0,1 1-1 0,-1 0-1 0,-1 4 2 16,0 0 3-16,-1 3 5 0,1 1 4 0,-3 0 6 0,3 4 6 0,-2 0 4 15,2 3 2-15,-2-3 0 0,4 4 2 0,-3-2-2 0,1 3 1 16,0-3 0-16,-1-2-1 0,1 5 2 0,-1-5 0 0,1 0 2 15,1 0-1-15,-1-1-1 0,2-1 1 0,-1 0-3 0,0-1-3 0,1-2-10 16,-1 0-9-16,2-3-14 0,-1 0-13 0,1-1-21 0,-2-1-21 16,-1 0-29-16,3-3-31 0,0-2-35 0,0 2-40 0,0-2-59 15,0-1-67-15,0-4-86 0,0 0-94 0,0 0-50 0,0 0-26 0,0 0-8 16,0-4 4-16</inkml:trace>
  <inkml:trace contextRef="#ctx0" brushRef="#br0" timeOffset="155975.1035">23336 12487 159 0,'-19'-15'548'0,"2"1"11"16,0-1 12-16,-4 1-95 0,7 0-150 0,-3 2-90 0,-1 1-59 16,1-1-33-16,1 0-17 0,-2 2-11 0,4 0-8 0,-3 2-10 0,1 1-12 15,0 1-13-15,-3 0-13 0,3 2-13 0,-2-1-10 0,-2 3-9 16,1-3-5-16,-3 3-6 0,3 2-5 0,-4 0-4 0,1 0-3 0,-4 2-3 15,3 3 0-15,-1-2 3 0,-3 4 1 0,2 0 2 0,-4 2 1 16,4 1 4-16,-3 2 2 0,-1 3 3 0,2 0 4 0,2 3 4 16,-4 2 4-16,2 2 4 0,-1 3 1 0,1 1-1 0,0 5 1 0,2 0-1 15,2 4-1-15,-2-1-1 0,3 4 1 0,1 0-3 0,3 4-3 0,1 0-3 16,2 2-3-16,1-2-3 0,5 4-2 0,1 0-4 0,0-3-1 16,3 1-4-16,5-1-2 0,0 1-2 0,3-5-2 0,7 1-1 15,-2-2-2-15,1-1 0 0,4-2 1 0,3 1 0 0,-1-5 0 0,5-1-4 16,3-2-4-16,2-1-4 0,0-2-7 0,4-2-3 0,-2-3-3 15,8 0-4-15,-2-6-5 0,3-1-7 0,2-2-5 0,0-4-8 0,6 0-11 16,-1-3-11-16,1-2-13 0,2-4-6 0,3-2-4 0,2-3-1 16,-4 0 0-16,4-2 0 0,-4-3 2 0,4 0 6 0,-1-5 6 0,-2-1 10 15,1 0 10-15,-5 0 16 0,2-6 14 0,-3 2 17 0,-3-4 22 16,-1 1 16-16,-5-3 15 0,0-1 17 0,-4-2 15 0,-4-1 15 16,-4-1 12-16,-1-1 9 0,-4-3 7 0,-4 0 3 0,0-2 0 0,-8 2-2 15,-2-4-4-15,-5 3-7 0,-1-3-9 0,-5 2-11 0,-6-3-8 16,-1 2-13-16,-5 0-13 0,-5 1-21 0,-4-1-24 0,-1 0-31 15,-6 2-32-15,-4 1-46 0,-4 2-54 0,-2 0-114 0,-6 0-142 0,-3 6-95 16,-5-3-72-16,-3 5-37 0,-5 2-17 0,-4-2-10 0</inkml:trace>
  <inkml:trace contextRef="#ctx0" brushRef="#br0" timeOffset="179958.0188">26456 10026 569 0,'0'-11'635'0,"0"-1"11"0,0 3 11 0,0 0-100 15,0-1-156-15,0 0-107 0,0 3-82 0,0 0-48 0,0 2-30 16,0-1-17-16,0 2-11 0,0-1-13 0,0 2-12 0,0 0-17 15,0 2-20-15,0 1-18 0,0 0-17 0,0 0-16 0,0 0-12 0,0 0-10 16,0 0-8-16,0 0-5 0,0 0-3 0,0 1 0 0,0 2 0 0,0 0 0 16,0 2 2-16,0 0 2 0,0 2 1 0,0 1 4 0,-2 1 4 15,2 1 4-15,-2 2 3 0,0 0 6 0,1 1 6 0,-1 1 5 16,1 3 4-16,-3 0 3 0,1 1 3 0,0 0 1 0,0 1 3 0,-1 1 1 16,-1 0 2-16,0-1 1 0,2 2 1 0,-1 0 3 0,1-1 1 15,0 0 1-15,0-1-1 0,-1-1-2 0,3 0 1 0,-2-3-2 16,0 2-1-16,1 0 0 0,2-3-1 0,0-1 1 0,0-1 2 0,0 0 2 15,0-1 2-15,5-1 1 0,-2-1 2 0,-2-1 3 0,4-1 3 16,0 1 1-16,2-3 2 0,3 0 1 0,-2-3 1 0,4 3 1 16,1-1 2-16,4-3 0 0,0 1-2 0,2-2 1 0,1-2-3 0,2 2 0 15,4-3-2-15,-2 0-2 0,-1-1-3 0,4 2-1 0,-2-3-3 0,0 3-1 16,1-3 0-16,-4 1-3 0,0-1 0 0,0 1-1 16,-4 1-3-16,1-2-1 0,-3 2-1 0,-2 0-1 0,-1-2 0 0,-3 3-2 15,-2 1 0-15,-1-1-4 0,-1-1-3 0,0 1-11 0,-3 0-17 0,0 2-23 16,1 0-26-16,-4 0-32 0,0 0-36 0,0 0-44 0,0 0-47 15,0 0-95-15,0 0-118 0,-2 2-87 0,0 3-75 0,2-2-37 16,-1 1-19-16,-1-1 0 0</inkml:trace>
  <inkml:trace contextRef="#ctx0" brushRef="#br0" timeOffset="180674.9566">27685 9963 263 0,'0'-7'598'0,"0"-1"13"15,0 1 12-15,0 0-90 0,0 1-143 0,0 2-101 0,0 1-79 0,0-2-44 16,0 2-30-16,0 0-19 0,0 3-15 0,0-3-15 0,0 3-15 15,0 0-20-15,0 0-23 0,0 0-18 0,0 0-16 0,0 0-11 16,0 3-7-16,0-1-4 0,0 2-2 0,-2 1 0 0,0 0 0 0,2 2 0 16,-1 1 2-16,-1 2 2 0,2 0 2 0,-1 2 5 0,1 0 3 15,-2 3 5-15,0 0 5 0,1 1 2 0,-3 0 6 0,2 2 1 0,-1 0 3 16,1 0 1-16,-1 1 2 0,0 1-1 0,-1-1 1 0,3-2-2 16,-2 4-2-16,-1-2-5 0,-1-1-4 0,1-1-7 0,-1 0-8 0,2 0-10 15,-2-2-10-15,1-1-10 0,0-2-12 0,3 2-11 0,-4-2-8 16,2-4-6-16,0 1-3 0,0-2 0 0,1 0 4 0,1-3-4 15,-3 0-5-15,3-2-5 0,1-1-6 0,-2-2 1 0,1-2 3 16,1 0 4-16,-2-3 6 0,0-1 7 0,2-4 5 0,0 1 3 0,0-5 2 16,0 0 0-16,4-2-3 0,-3-1 10 0,2-2 12 0,1 0 18 15,0-3 22-15,1 1 20 0,3-5 17 0,-3 4 11 0,3 0 13 0,0-1 11 16,-1-1 12-16,0 4 10 0,1-4 10 0,0 4 10 0,2 1 10 0,-2 1 7 16,0 0 6-16,1 2-2 0,0 2-4 0,-1 1-7 0,0 1-6 15,1-1-7-15,-1 4-7 0,0-1-8 0,2 0-8 0,-1 4-9 0,-1-2-6 16,0 4-9-16,1-2-8 0,1 2-10 0,-1 0-11 0,-1 2-8 15,3-1-6-15,-1 4-8 0,-2 0-7 0,1 0-4 0,-1 2-4 16,0 0-3-16,-2 3-2 0,2-2-2 0,-2 4-2 0,-1 1-1 16,-2 0-1-16,1 2-1 0,-1 1 0 0,-3 0 0 0,-2 1 0 0,1 0 1 15,-4 1 0-15,0 2 0 0,-2-1 2 0,-2 0 2 0,1 1 0 0,-1 2 3 16,-4-3 3-16,0-1 1 0,0 1 2 0,1 0 1 0,-2-1 2 0,0-1 4 16,1-1 6-16,1 0 4 0,-1-2 5 0,1 1 5 0,2-3 4 15,0-2 5-15,0 2 7 0,1-1 5 0,4-2 4 0,-1-1 6 16,1 0 7-16,2-1 5 0,0-1 5 0,1 1 3 0,0-2 0 0,2 0 0 15,0 0 0-15,0 0-1 0,0 0-3 0,0 0-6 0,0 0-8 16,4 0-8-16,-3 0-7 0,1 0-9 0,1 0-7 0,0 0-8 16,1 1-10-16,0 1-5 0,3-1-4 0,0 0-5 0,1 3-4 0,1-1-2 15,0 1-1-15,2-1 1 0,0 1 3 0,3 3 4 0,-3 0 5 0,2 0 3 16,3 0 6-16,-2 2-2 0,2 1-1 0,-2 0-10 0,3 1-11 16,-2 0-13-16,2 2-17 0,-1-1-24 0,0 2-25 0,-1 0-38 15,1 0-45-15,1 1-67 0,-2-2-79 0,0 4-86 0,2-3-89 0,-3-1-47 16,0-1-26-16,2 2-4 0</inkml:trace>
  <inkml:trace contextRef="#ctx0" brushRef="#br0" timeOffset="181174.5893">28959 10043 456 0,'-4'-8'643'0,"1"-1"6"0,2 1 3 0,-1 1 1 0,0 1-129 16,2 1-195-16,0 1-124 0,0 1-88 0,0 1-47 0,0 1-27 0,0 1-16 16,2 1-7-16,0 1-9 0,1 1-7 0,0 1-11 0,0 2-10 15,0 0-8-15,1 3-5 0,1 1 0 0,-1-1 3 0,1 4 5 16,-4 0 8-16,2-1 4 0,1 3 3 0,-1 0 3 0,-1 0 6 0,1 0 0 15,-2 0-1-15,-1 1-3 0,2 0-5 0,-2-1-3 0,0 0-5 16,0 0-5-16,-2-4-7 0,2 4-6 0,-1-6-7 0,-1 4-6 0,1-4-6 16,1 0-5-16,-2-2-5 0,0-1-1 0,2-1 0 0,-1-1-7 15,1-1-10-15,-2-1-7 0,2-2-4 0,-2-2-2 0,2-1 1 0,-1-1 2 16,-1-2 4-16,1-2 4 0,-1-1 3 0,0-2 4 0,1-4 2 16,-3 1 5-16,2 0 10 0,0-2 17 0,1-2 24 0,-3 0 24 15,4-1 22-15,-1 2 22 0,-1-1 19 0,2 0 14 0,-1 1 13 0,1 1 13 16,0 1 14-16,0 0 12 0,0 1 10 0,0 2 5 0,0 0 2 15,0 3-3-15,0 0-6 0,0 2-10 0,0 1-14 0,0 0-15 16,1 1-19-16,-1 0-15 0,3 3-14 0,-1 2-13 0,1-2-13 0,1 2-14 16,1 2-12-16,2 0-9 0,1 3-9 0,2 0-5 0,0 1-4 15,2 1-5-15,1 1-2 0,4 2-5 0,-2-1-6 0,1 2-5 0,1 1-6 0,1 0-11 16,2 1-12-16,-1-1-19 0,0 2-19 0,2-2-24 0,-1 2-29 16,1 1-30-16,0-2-35 0,0 0-42 0,0-1-48 0,1 1-74 0,0-4-92 15,-1 3-48-15,1-4-25 0,0-3-6 0</inkml:trace>
  <inkml:trace contextRef="#ctx0" brushRef="#br0" timeOffset="181376.8283">29476 9900 434 0,'-7'-10'616'0,"2"3"13"0,-1 0-25 0,2 0-42 0,0 2-103 0,3 0-134 16,-2 1-84-16,1 0-59 0,0 2-40 0,1 0-32 0,1 2-25 0,0 0-21 15,0 0-14-15,0 2-14 0,0 0-10 0,0 3-9 0,1 0-6 16,1 0-5-16,0 3-1 0,-2 1 2 0,3 1 2 0,-2 3 2 15,1-1 5-15,0 1 4 0,1 4 2 0,-2-2 0 0,4 3 1 0,-4 1-2 16,2 0-1-16,1 2-1 0,-1 2 0 0,0 1-1 0,0-1-6 0,2 2-13 16,0-1-20-16,-1 2-21 0,-1 1-37 0,1 0-43 0,-3-1-67 15,3 2-78-15,-4-2-117 0,0 2-135 0,0-1-72 0,-4-2-44 0,3 1-23 16,-4-2-15-16</inkml:trace>
  <inkml:trace contextRef="#ctx0" brushRef="#br0" timeOffset="188290.0559">17563 15599 243 0,'-1'-8'558'0,"-2"-1"12"0,3 1 13 0,-1 1-82 0,-1-1-128 0,2 1-93 16,-2 0-75-16,2-1-43 0,-1 1-25 0,-1 1-13 0,2 1-7 15,0-1-8-15,0 1-7 0,0 1-8 0,0-1-11 0,0 1-11 0,0 1-13 16,0 1-8-16,0-1-9 0,0 2-7 0,0 1-6 0,0 0-4 16,0 0-5-16,0 0-3 0,0 0-3 0,0 0-1 0,0 0-3 0,0 0-2 15,0 0-3-15,0 0-2 0,0 0-5 0,0 0-2 0,0 0-5 0,0 1-2 16,0 0-3-16,0 1 1 0,0 1-1 0,0 2 2 0,0-2 1 15,0 3 0-15,0 0 2 0,0 1 2 0,0 2-1 0,0 0 1 0,0 3 1 16,0 0 3-16,0 2 1 0,2 1 1 0,-1-1 1 0,-1 4 0 16,0-1-2-16,2-1 0 0,-2 4 0 0,0-1-1 0,2-2-1 0,-2 2 2 15,1 3 1-15,-1-2 0 0,0 0 2 0,3 0-6 0,-2-2-4 0,-1 1-9 16,2-1-10-16,-2 2-13 0,2-4-15 0,-1 3-19 0,-1-5-25 0,2 3-28 16,0-2-32-16,-1-1-44 0,1-2-51 0,1 1-87 0,0-3-102 15,0-1-69-15,1 0-50 0,0-1-21 0,-1-3-6 0</inkml:trace>
  <inkml:trace contextRef="#ctx0" brushRef="#br0" timeOffset="188591.1019">17903 15552 322 0,'0'-4'605'0,"-1"-3"13"0,-1 4 4 0,2-2-4 0,0 2-104 15,0 1-152-15,0-2-89 0,0 3-62 0,0-2-36 0,0 3-27 16,0 0-20-16,0 0-16 0,0 0-18 0,0 0-17 0,0 0-19 0,0 0-17 16,0 0-17-16,0 0-12 0,2 1-10 0,-2 1-7 0,1 1-2 0,-1 0-4 15,0 1 1-15,2 0 0 0,-2 0 2 0,2 3 2 0,-1 0 0 16,-1 1 4-16,0 2 2 0,0 2 3 0,2-2 2 0,-2 3 0 0,0-1 2 16,0 2-1-16,0 0-2 0,0 1-1 0,0 2 1 0,0 1-1 15,0-3-1-15,0 3 0 0,0 2 0 0,0-1 2 0,0-1 1 0,0 4-3 16,0-3-11-16,0 2-13 0,-2 0-19 0,2 2-19 0,-1-4-27 15,-1 2-33-15,2 1-40 0,0-2-45 0,0 2-100 0,0-5-126 0,0 3-93 16,0-4-76-16,0 1-37 0,2-2-16 0,-1-3-3 0</inkml:trace>
  <inkml:trace contextRef="#ctx0" brushRef="#br0" timeOffset="188827.4999">18580 15978 513 0,'-1'3'624'0,"-1"-1"1"0,0 2 2 0,1-3 0 0,-1 2-118 16,2 1-176-16,0-1-112 0,0-1-82 0,0 3-46 0,0 0-29 0,0-2-11 16,0 4-4-16,0 0 1 0,0 2-1 0,0 0-1 0,0 2 0 15,0 1-2-15,0 0 0 0,0 1-8 0,0 2-11 0,-2 0-19 0,-1 2-24 16,2 1-33-16,-7 0-38 0,5 0-51 0,-2 1-61 0,2 1-110 15,-2 1-133-15,0-2-88 0,-2 3-62 0,0-5-36 0,1 2-18 0,-1-2-8 16</inkml:trace>
  <inkml:trace contextRef="#ctx0" brushRef="#br0" timeOffset="189306.4619">19250 15477 272 0,'-3'-2'578'0,"2"-3"17"16,-1 3 17-16,0 0-66 0,2-1-109 0,-1 2-90 0,1 0-82 0,0-2-47 15,0 3-34-15,0 0-20 0,0 0-15 0,0 0-14 0,0 0-15 0,1-3-15 16,-1 3-17-16,0 0-19 0,0 0-17 0,0 0-16 0,0 0-16 15,0 0-11-15,0 3-9 0,2-3-4 0,0 4-3 0,-2-3 0 0,1 4-1 16,-1 0 1-16,2-1 0 0,-1 2-1 0,3 1 0 0,-3 1 2 16,1 2 2-16,-1 1 2 0,1 0 2 0,-2 2 2 0,3 0 2 0,-2 2 1 15,-1 2-2-15,2-1 1 0,0 0-3 0,-2 2 0 0,0 2-1 16,0 1-2-16,0 0-4 0,0-1-6 0,0 4-10 0,0-3-11 0,0 1-14 16,0 1-16-16,0-2-20 0,0 1-24 0,0 1-25 0,0-3-33 0,0 0-34 15,0 0-43-15,1-2-46 0,4-1-84 0,-2-1-103 0,0-1-61 16,2-4-44-16,0 0-17 0,3-2-3 0</inkml:trace>
  <inkml:trace contextRef="#ctx0" brushRef="#br0" timeOffset="189724.4657">19718 15550 565 0,'-6'-5'665'0,"3"-2"15"0,0 2 16 0,-1-2 17 15,1 1-88-15,2 2-141 0,-1-1-108 0,0 1-91 0,2 1-59 0,0-2-42 16,0 2-27-16,0 0-17 0,0 0-19 0,2 1-15 0,0 1-23 16,1-2-26-16,0 2-24 0,0-1-27 0,2 1-23 0,3-2-17 0,-2 1-11 15,0 2-9-15,2-2-8 0,2 2-6 0,-1-3-4 0,1 3-3 16,1 0-1-16,-2 3-2 0,3-1 3 0,-2 0 3 0,-2 1 4 0,2 1 6 16,1 2 4-16,-5 2 2 0,2-1 2 0,0 1 2 0,-3 3 4 0,-1 2 4 15,-1 0 3-15,-1-1 5 0,-2 3 4 0,0 2 3 0,-3 0 5 16,0-1 1-16,-5 2 4 0,0 0 1 0,-2 2 2 0,-2-1 5 0,-1 0 4 15,-1 1 6-15,1-3 7 0,-1 0 5 0,-2 0 7 0,2-1 8 16,-2-1 5-16,4-1 7 0,-2-1 2 0,2-2 3 0,2-1 2 0,2-1 3 16,-2-1 2-16,3-1-1 0,2-1 0 0,1-1-3 0,0-3-4 15,0 3-2-15,3-2-5 0,-1 1-5 0,2-4-3 0,0 0-3 0,0 0-3 16,2 3-1-16,-1-3-2 0,-1 2-2 0,2-2 0 0,0 0 0 0,-1 0 0 16,2 0 2-16,3 0 2 0,-1 0-1 0,2 0-1 0,1 0 1 0,0 0-1 15,1 0-1-15,0 0 0 0,1 0 1 0,4 0-4 0,-3-2-4 16,3 2-11-16,1-3-12 0,0 3-18 0,-2 0-18 0,4-2-20 15,-1 0-20-15,0 1-21 0,2-1-24 0,-3 1-29 0,1-3-30 0,3 4-39 16,-5-2-42-16,4 0-57 0,-4-1-68 0,3 0-89 0,0 0-103 0,-4 2-44 16,2-2-15-16,0 0 0 0,-2-2 10 0</inkml:trace>
  <inkml:trace contextRef="#ctx0" brushRef="#br0" timeOffset="189975.5627">20610 15813 12 0,'-2'0'663'0,"0"0"3"0,2 3 4 0,-3-3 7 16,3 0-21-16,0 0-35 0,0 3-139 0,0-3-193 0,0 1-113 0,0 0-71 16,0 1-39-16,3 1-21 0,-3 2-11 0,2-3-6 0,0 5-4 15,-2 1-4-15,1-1-5 0,2 0-7 0,-3 4-5 0,4 1-2 16,-4 1 1-16,1 1 2 0,-1 1-1 0,2 1-2 0,0 2-10 0,-2 0-12 15,0 3-16-15,0-3-16 0,-2 2-22 0,0 0-28 0,1 0-30 0,-3 0-33 16,3 1-43-16,-1-2-50 0,1 3-97 0,-3-3-122 0,1 0-76 0,2-1-57 16,-1-1-21-16,0-2-4 0,-2 0 6 0</inkml:trace>
  <inkml:trace contextRef="#ctx0" brushRef="#br0" timeOffset="190706.8086">21470 15351 270 0,'0'-6'526'0,"0"-2"14"16,0 2-56-16,0 0-92 0,0-1-75 0,0 1-70 0,0-2-42 16,0 2-30-16,0-1-15 0,0 2-10 0,0-1-5 0,0 0-3 0,0 2-6 15,0-1-6-15,0 1-6 0,0-1-8 0,0 2-7 0,0 0-7 16,0 1-3-16,0-1-4 0,0 3-5 0,0-4-4 0,0 4-1 0,0 0-3 15,0 0-3-15,0 0-5 0,0 0-4 0,0 0-7 0,0 0-8 16,0 0-8-16,0 0-10 0,0 0-9 0,0 0-10 0,0 0-10 0,0 2-7 16,0 0-7-16,0 1-7 0,0-1-3 0,0 3 0 0,0-1-4 0,0 2 0 15,0 2 1-15,0 2 0 0,0 1 1 0,-2 0 2 0,2 4 5 16,-2 1 3-16,2 0 4 0,0 2 2 0,0 2 5 0,0-1 0 0,0 2-1 16,0 0-8-16,0 3-11 0,0-3-13 0,0 3-12 0,0 1-18 15,0-3-16-15,0 2-21 0,0 1-20 0,-1 1-25 0,-1-2-24 0,2 1-30 16,-1-1-29-16,-3-1-33 0,3 1-37 0,-1-2-59 0,1-1-72 0,-3 0-66 15,4-2-61-15,-3-2-28 0,3-2-11 0</inkml:trace>
  <inkml:trace contextRef="#ctx0" brushRef="#br0" timeOffset="191092.217">21817 15400 92 0,'0'-7'639'0,"-2"1"13"0,2 2 13 0,-3-1 10 16,3 0 9-16,-2 2-116 0,2-1-177 0,-2 1-113 0,0 3-78 0,2-3-48 15,-1 3-33-15,1 0-25 0,0 0-20 0,0 0-18 0,-2 0-15 16,1 3-15-16,-1 0-16 0,0 1-14 0,-1 2-12 0,2 1-5 0,-3 1-4 16,-1 1 1-16,2 3 3 0,-3 0 2 0,2 2 4 0,-1 1 5 0,0 0 5 15,-2 1 0-15,4 1 2 0,-3 1-2 0,3 0 0 0,-2 0-3 16,4 0-1-16,-3 0-1 0,1-1-3 0,2 0-1 0,1 0-2 0,0-1-2 15,0-1 0-15,0 0 0 0,1-1-1 0,1-1 0 0,-1-2-1 0,3 1 4 16,-1-2 1-16,0-2 4 0,2-1 3 0,-1 0 3 0,3-2 3 16,-1 0 3-16,1-2 0 0,2-3 0 0,-1 0-1 0,0-1-1 0,3-4 0 15,1 1 2-15,0-4 2 0,2-1 0 0,-2-1 3 0,2-1-2 16,-1-1-1-16,0-2 1 0,1 0-2 0,-3-2 1 0,3 0 2 0,-3-2 2 16,-1 0 2-16,-1-1 2 0,-1 2 2 0,-1-4 1 0,-2 1-1 15,-4 0 0-15,1 0-2 0,-2 0-1 0,-2 3-2 0,-3-2-2 0,1 1-5 16,-5 2-7-16,0 1-7 0,1 0-11 0,-3 3-12 0,-3 0-20 15,1 3-26-15,-2 0-33 0,0 3-37 0,0 2-47 0,0 3-53 0,2 2-102 16,-1 3-130-16,1 0-78 0,-2 4-53 0,4 1-25 0,-2-1-7 16,2 4 0-16</inkml:trace>
  <inkml:trace contextRef="#ctx0" brushRef="#br0" timeOffset="191330.7878">22634 15645 581 0,'3'4'600'0,"2"1"6"16,-1 1 7-16,0 0 6 0,0-2-127 0,-3 4-192 0,2 0-114 16,-1 1-75-16,1-1-38 0,-2 2-18 0,2 3-4 0,-3-1 2 0,2 3 3 15,-2 0 4-15,0 1-3 0,-2 4-6 0,1-1-12 0,-2 1-13 16,-2 0-17-16,1 3-19 0,-3-1-28 0,1 0-32 0,-1 0-43 0,-2 0-49 15,3 2-104-15,-1-4-133 0,1 0-93 0,-2 0-78 0,4-3-40 16,-1 0-25-16,1-3-10 0</inkml:trace>
  <inkml:trace contextRef="#ctx0" brushRef="#br0" timeOffset="192490.0066">23581 15083 38 0,'-3'-4'588'0,"1"0"13"0,1 0 12 0,-1 2 13 0,-1-1-81 16,3 0-123-16,-1 3-102 0,-1-4-90 0,2 4-53 0,0 0-35 0,0 0-21 16,0 0-13-16,0 0-13 0,0 0-13 0,0 0-14 0,0 0-14 0,0 0-14 15,0 0-16-15,0 0-10 0,0 0-8 0,0 0-6 0,0 0-4 16,0 0-3-16,0 0 0 0,0 0-4 0,0 0-1 0,0 0-3 16,0 0 0-16,0 4-2 0,0-4 0 0,0 3 1 0,0 1 2 0,0 1 0 15,0-1 3-15,0 4 2 0,-1 0 1 0,1-1 2 0,-2 3 3 0,0 4 2 16,2-2 2-16,-1 4 3 0,-1 0 4 0,2 1 2 0,-1 3 3 15,-3-1 1-15,3 3 2 0,-1-3-6 0,1 5-6 0,-3-2-13 16,3 1-14-16,-4 1-22 0,2-1-26 0,0 2-31 0,0-1-35 0,0 2-41 16,-1-3-43-16,1 1-79 0,2 0-99 0,-3-1-88 0,3-1-82 0,-4-1-37 15,5-3-18-15,0 1-4 0</inkml:trace>
  <inkml:trace contextRef="#ctx0" brushRef="#br0" timeOffset="192906.6628">23950 15076 135 0,'-5'-6'614'0,"-2"-1"12"0,1 1 13 0,2 0 13 16,-3 1-89-16,2 1-138 0,2 0-109 0,-2 2-95 0,4-1-56 0,-4 1-39 15,2 1-23-15,2-1-15 0,-1 1-13 0,0 1-11 0,1 1-14 16,-3 1-14-16,1 1-15 0,2 1-13 0,-4 1-10 0,-1 2-7 15,1 2-2-15,-1 3 0 0,-1 1 2 0,-1 1 3 0,-2 4 1 0,1 0 3 16,1 3 3-16,-1 0 4 0,1 2-1 0,-1 2 2 0,1 0 0 0,-2 0 1 16,4 0-1-16,0 2-1 0,-3 0 0 0,4 0-2 0,-2-1-2 15,4-1-3-15,0 0-3 0,0 1-3 0,1-2-6 0,2 0-5 0,0-3-8 16,2 0-7-16,-1-1-6 0,2 1-7 0,1-5-7 0,0 1-6 16,1-2-5-16,3-2-5 0,-3-3-3 0,1 2-4 0,0-4-1 0,4-2-3 0,-2 0 0 15,0-1 1-15,1-4 3 0,0 1 5 0,1-4 5 0,0-1 5 16,0 0 7-16,-2-3 5 0,1 0 9 0,0-2 6 0,-1 0 10 15,-4-1 10-15,5-3 11 0,-5 1 9 0,1-1 12 0,-2 1 10 0,-2-1 9 16,1-3 7-16,-2 5 5 0,-2-2 5 0,1 0 2 0,-2 2 1 0,-2-1-2 16,1 2-3-16,-1 1-5 0,-3-1-6 0,1 1-8 0,-2 5-6 15,3-3-11-15,-2 3-13 0,-3 0-20 0,1 3-21 0,2 0-25 0,-1 0-29 16,-1 3-30-16,-1 1-37 0,3 1-48 0,-1 1-55 0,1 1-91 16,2 0-105-16,-3 1-62 0,4 1-38 0,1 0-16 0,3 2-4 0</inkml:trace>
  <inkml:trace contextRef="#ctx0" brushRef="#br0" timeOffset="193098.9641">24403 15541 349 0,'7'-4'738'0,"-4"0"6"16,0 0 3-16,-1 1 1 0,-1 0-1 0,2 1-103 0,-1 1-156 15,-1 1-138-15,-1 0-130 0,0 0-81 0,2 0-57 0,-2 3-32 0,0 0-19 16,0 1-20-16,0 3-20 0,0-1-24 0,0 3-24 0,0 1-24 15,-2 1-25-15,1 4-24 0,-4-2-27 0,4 4-28 0,-1-1-30 0,0 4-43 16,-1 0-48-16,2 1-92 0,-3-1-114 0,1 3-80 0,2 0-61 16,-1-1-23-16,0-1-4 0,1-2 10 0</inkml:trace>
  <inkml:trace contextRef="#ctx0" brushRef="#br0" timeOffset="193473.3022">25004 15219 61 0,'-2'-12'574'0,"-1"-2"15"0,0 2 8 0,2 1 3 0,-3 2-94 0,3-1-143 15,-1 0-92-15,1 1-66 0,-1 1-37 0,0 1-20 0,2 2-11 0,-1-1-4 16,1 2-7-16,0-1-8 0,0 3-12 0,0-2-13 0,0 1-10 16,0 2-9-16,0 1-7 0,0 0-4 0,0 0-4 0,0 0-4 0,0 0-6 15,0 0-4-15,0 0-4 0,0 0-4 0,0 0-5 0,0 0-5 16,0 0-5-16,0 0-6 0,0 0-7 0,-2 1-7 0,2 1-4 0,-2 1-4 16,2 1-1-16,0 1-2 0,0-1-1 0,0 5 0 0,0 0 1 15,-1 3 0-15,1 0 1 0,0 3 2 0,0 2 2 0,0 1 5 0,0 0 3 16,0 4 0-16,0 1-6 0,0 1-13 0,0-1-15 0,0 0-20 0,0 1-22 15,0 1-25-15,1 0-35 0,-1 0-40 0,2-1-44 0,0 0-47 16,-1 0-97-16,3 0-123 0,-1-2-82 0,2-3-63 0,-1 2-25 0,2-5-8 16,1 0 7-16</inkml:trace>
  <inkml:trace contextRef="#ctx0" brushRef="#br0" timeOffset="193859.0702">25473 15151 135 0,'-3'-13'598'0,"0"1"6"0,-2 1 7 0,0-1 7 0,-2 2-88 16,0 0-137-16,1 0-106 0,-1 0-94 0,-2 4-60 0,3-2-38 0,0 1-25 15,-3 2-14-15,0-1-14 0,3 3-12 0,-2 0-11 0,0 0-10 16,-1 1-10-16,-1 2-8 0,0 2-6 0,0 1-3 0,0-1-1 0,-1 1 0 16,0 3 2-16,0 0 3 0,0 3 1 0,-2-1 3 0,4 2 2 0,-1 0 4 15,-1 2 0-15,5-1 2 0,-4 0 0 0,3 2 0 0,0-1-1 16,4 1 1-16,0-1 0 0,1 0-2 0,1-1 1 0,1 1-1 0,1-2-2 15,2 1-1-15,1-1 0 0,-1-1 2 0,2 1 0 0,2-3 1 16,1-1-1-16,-1-2 2 0,1 1 0 0,1-2 0 0,0-2 3 0,1 1 3 16,1-2 1-16,-2-3 4 0,1 1 5 0,1-1 8 0,-2 0 6 15,1-1 8-15,-1-1 8 0,-1 2 9 0,0 0 9 0,0-2 10 0,0 1 4 16,-2 1 4-16,-1 2-1 0,-2-3-2 0,1 4-3 0,-1 0-3 0,-2 0-7 16,4 0-8-16,-5 0-8 0,1 3-6 0,-1-1-9 0,2 1-7 0,-1 4-8 15,1-2-8-15,0 3-3 0,-2 1-4 0,1 1 0 0,-1 1 0 16,0 2 3-16,0 3 2 0,0-2 2 0,0 3 2 0,0-2-3 15,0 2-7-15,-1 2-13 0,-1 0-18 0,-1 1-21 0,1 1-27 0,-1-2-30 16,-1 1-34-16,1 0-40 0,-1 0-42 0,1 1-58 0,0-1-68 0,0-3-99 16,-1 0-115-16,3 0-60 0,-1-2-32 0,1 0-8 0,1-5 7 15</inkml:trace>
  <inkml:trace contextRef="#ctx0" brushRef="#br0" timeOffset="194047.0639">25748 15555 182 0,'0'1'616'0,"2"2"2"0,0 0 2 16,-2 0 3-16,1-1 3 0,-1 1-126 0,0 1-188 0,0 1-116 15,2-1-78-15,-2 1-41 0,0 1-19 0,3 1-9 0,-3 0-2 0,0 3 0 16,0 0-2-16,0 2-7 0,0 0-10 0,0 2-13 0,0-1-20 0,0 3-22 16,0-2-27-16,0 3-35 0,-3-2-40 0,3 2-44 0,0 2-47 0,0-3-100 15,0 2-128-15,0 0-85 0,0-2-66 0,0-2-29 0,0 0-13 16,0-1 0-16</inkml:trace>
  <inkml:trace contextRef="#ctx0" brushRef="#br0" timeOffset="194356.7159">26471 15303 129 0,'1'-12'611'0,"3"0"19"0,-1 0 21 0,-2 1 23 15,1 3-79-15,0-2-128 0,0 2-100 0,0 3-85 0,-1-1-50 0,-1 0-35 16,2 2-21-16,0 2-11 0,-2 0-17 0,1 1-16 0,-1 1-24 16,0 0-26-16,0 0-26 0,0 0-27 0,0 0-20 0,2 3-15 0,0-1-10 15,-2 2-5-15,1 2-4 0,1 1 0 0,-2 0 3 0,1 3 1 0,-1 0 4 16,2 2 6-16,-2 2 6 0,0 2 6 0,0 1-2 0,0-1-4 15,-2 2-11-15,2 2-15 0,-1 1-20 0,-2 0-21 0,-1 1-26 0,3 2-29 16,-4-1-35-16,1 1-38 0,-1-1-45 0,2 3-49 0,-2-3-102 16,1 0-127-16,1 1-77 0,0-2-48 0,1-1-17 0,1-4-1 0,1 3 12 15</inkml:trace>
  <inkml:trace contextRef="#ctx0" brushRef="#br0" timeOffset="194873.8389">26975 15413 496 0,'-5'-4'657'0,"2"1"2"0,2 2 2 0,-3-2-4 15,1 1-5-15,0 0-140 0,0 2-207 0,1-3-122 0,1 3-78 16,-3 3-45-16,1-1-26 0,-1 0-13 0,1 2-6 0,-2 2-5 0,0 2-3 16,-2 1-6-16,3 3-5 0,-5-2-3 0,1 2-2 0,1 2-1 15,1 1 0-15,-3 0-1 0,2 1-1 0,1-1-1 0,-1 2-2 0,2-1-2 16,0 1-3-16,0-1-4 0,1 0-3 0,3-2-3 0,-1 3-4 15,1-2-4-15,1-2-4 0,1-1-4 0,1-1-3 0,1-1-3 0,0 1-1 16,4-4-3-16,-1 1-5 0,2-2-2 0,0-4-1 0,2 1 1 16,0-1 1-16,1-2 3 0,3-3 5 0,-1 0 6 0,1-1 5 0,1-2 6 15,-3 0 6-15,2-3 5 0,-1 1 6 0,1-2 8 0,-3-1 11 0,2 0 11 16,-4 1 11-16,-1-2 8 0,1-1 10 0,-4 1 6 0,0-1 6 0,-2-2 4 16,1 1 2-16,-4 2 3 0,0-4 3 0,0 3 1 0,-4-4 1 15,1 3-2-15,0-1-2 0,-2-2-5 0,-2 3-5 0,0-4-5 0,-1 4-7 16,2-4-5-16,-3 1-5 0,1-1-4 0,0 1-3 0,0 0-4 15,-2-3-5-15,2 2-2 0,2 0-1 0,-2 0-2 0,2 0-1 0,0 1-1 16,1-2-3-16,0 2-2 0,2 0-2 0,-2 0-2 0,2 3-2 16,2-2-2-16,1 1-2 0,0 2-3 0,0 1-3 0,0 0-3 0,1-1-4 15,-1 3-5-15,3 1-7 0,0 0-6 0,-1 2-9 0,1-1-5 16,0 2-3-16,0 2-2 0,1 2-1 0,0-3-1 0,0 1 1 0,0 3 1 16,2-1 0-16,-1 2 2 0,0 0 3 0,0 0 3 0,1 3 5 0,2 1 7 15,-2-2 7-15,1 3 7 0,-3 1 4 0,3 1 3 0,0 2 2 16,-2 1 3-16,2 1 2 0,-3 2 3 0,0-1 3 0,1 4 4 15,-1 0 4-15,-3 2 3 0,3 0 2 0,-4 3 2 0,0 0 1 0,0 2 3 16,-2-1 2-16,0 1 2 0,-1 0 1 0,-3 1-1 0,3 1-5 0,-2 0-14 16,-3 0-19-16,2 0-27 0,-2 0-32 0,0 0-45 0,2-3-50 0,-1 2-100 15,-2 0-122-15,3-2-80 0,-1 1-59 0,3-4-31 0,-1 2-18 16,-1-4-6-16</inkml:trace>
  <inkml:trace contextRef="#ctx0" brushRef="#br0" timeOffset="195082.5361">27723 15487 353 0,'3'3'644'0,"0"2"0"0,1-2-2 16,-2 1 1-16,0 1-1 0,-2-1-132 0,0 1-199 0,0 0-123 16,0 3-87-16,-2 0-44 0,0 0-25 0,2 2-8 0,-1 2-2 0,-3 0 3 15,2 3 2-15,0-1-2 0,2 5-6 0,-1-1-14 0,-1 0-21 0,1 2-18 16,1 4-19-16,-4-2-24 0,3 3-28 0,-1-2-33 0,0 2-37 15,-1 1-53-15,2-2-62 0,-1 1-103 0,0-1-120 0,1 0-66 16,1-1-38-16,-3-1-11 0,2-1 3 0</inkml:trace>
  <inkml:trace contextRef="#ctx0" brushRef="#br0" timeOffset="195773.1299">28358 15241 563 0,'-3'-11'632'0,"0"1"13"0,-1-1 14 0,3 3-20 0,-1-3-35 16,1 2-128-16,1 0-174 0,0 0-96 0,1 1-57 0,1-1-28 0,-1 1-18 15,3 2-9-15,1-3-8 0,-1 1-13 0,4 2-18 0,0-1-19 16,0 2-19-16,2-1-16 0,0 2-12 0,2-3-10 0,1 5-8 0,0-1-6 15,-1 1-5-15,2 0-1 0,-2 2-1 0,1 2 0 0,-2 1 0 16,0 0 0-16,-2 4 0 0,-1-2 3 0,1 4 3 0,-5 2 3 0,2 1 5 16,-3 3 5-16,-1 0 5 0,-4 2 4 0,-1 0 6 0,-3 4 5 15,-2 0 7-15,0 0 8 0,-1 2 7 0,-5-1 7 0,1-1 6 0,-3 0 8 16,2 0 5-16,0 0 3 0,-1-2 3 0,0-4-1 0,0 2 1 0,3-2-2 16,1-2-1-16,1 2-4 0,1-5-4 0,3-1-5 0,1 0-7 15,0-2-5-15,2 1-5 0,3-4-5 0,0 2-4 0,1-3-8 0,2 1-10 16,4 0-12-16,1-3-16 0,4 2-17 0,3-1-17 0,2 0-17 15,2-2-15-15,5-2-21 0,3 0-20 0,-2-1-23 0,3-2-21 0,2 2-21 16,0-3-19-16,2-2-11 0,0 3-5 0,-2-2 3 0,1-2 10 0,-1-2 12 16,2 2 18-16,-4-3 21 0,1 2 24 0,-2-2 31 0,-2 0 34 0,-1-2 36 15,-2 1 39-15,-2-1 37 0,0 2 38 0,-3-1 33 0,-3-2 31 16,-2 1 24-16,0 3 22 0,-3-1 17 0,-3-1 17 0,1 1 11 0,-4 0 7 16,-1 1 3-16,-1 1 1 0,-1 2-7 0,-1-1-9 0,-1-1-15 15,-1 3-14-15,-1 1-17 0,0 0-16 0,-1 0-17 0,-3 3-15 16,4-2-16-16,-3 2-16 0,1 3-15 0,-2 0-16 0,0 0-12 0,0 2-13 15,0 1-9-15,-1 3-7 0,-1 0-5 0,1 0-4 0,0 4-3 0,-1 0 0 16,2 2-2-16,-3 1 1 0,1 2 0 0,2 0 0 0,0 1 1 16,-1 0-1-16,3 1-1 0,-1 1-1 0,3 0-4 0,-1-1-4 0,0-1-2 15,4 2-4-15,1-1-2 0,0-3-3 0,0 4-3 0,1-5-3 16,4 0-5-16,-2 1-4 0,2-4-6 0,3 0-5 0,-2 2-4 0,5-5-2 16,-1 0-2-16,2-1 2 0,1-1 0 0,0-2 1 0,2 0 1 0,0-3 3 15,0-2 1-15,1-1 5 0,1-1 6 0,-2-1 7 0,2-1 6 0,-2 0 8 16,-1-4 8-16,0 0 7 0,-2 0 6 0,0-2 5 0,-3-1 5 15,4-2 4-15,-5 0 2 0,-2-1 1 0,2 0 3 0,-4-2 4 0,0 1 1 16,-1-2 1-16,-2 1-2 0,-1 0-4 0,-1 2-2 0,-1 0-5 0,-1 0-5 16,0 0-5-16,-3 2-6 0,1 2-6 0,-1 0-9 0,-1 1-12 0,-1 4-18 15,-1 0-22-15,1 0-28 0,-2 2-32 0,1 2-35 0,0 3-35 16,-1 0-52-16,1 0-59 0,1 3-96 0,0 1-113 0,0 1-62 0,3 2-38 16,-3 2-13-16,7-1 0 0</inkml:trace>
  <inkml:trace contextRef="#ctx0" brushRef="#br0" timeOffset="195965.0142">29632 15378 447 0,'14'1'567'0,"-3"-1"12"0,1 1-11 16,-2 2-19-16,0 0-100 0,-2-1-139 0,1 1-84 0,-1 1-58 0,-1 1-31 16,-3 1-19-16,3 0-10 0,-1 2-5 0,-1 2-8 0,-1 1-7 0,1 2-12 15,0 1-10-15,-2 1-10 0,2 3-7 0,-4 1-7 0,1 1-8 0,-2 2-15 16,0 1-18-16,0 3-21 0,-2-1-24 0,1 2-25 0,-4 1-25 15,4 1-33-15,-3 0-35 0,0 2-43 0,2-1-45 0,0-2-83 0,1 2-101 16,1 0-75-16,1-3-59 0,1-1-27 0,1-1-10 0,2-3 5 0</inkml:trace>
  <inkml:trace contextRef="#ctx0" brushRef="#br0" timeOffset="196273.4946">30585 15069 364 0,'0'-11'655'0,"0"1"12"0,0 2 15 0,0-1 12 0,0 3 11 0,0 1-122 16,0 1-189-16,0 0-119 0,0 0-80 0,0 4-50 0,1-3-30 15,-1 3-18-15,0 0-12 0,0 3-11 0,2-3-10 0,0 5-14 0,-1 0-19 16,3 2-14-16,-3 1-14 0,2 2-10 0,1 4-4 0,-1 0-2 0,-2 3 2 15,3 1 3-15,0 2 5 0,-1 2 4 0,0 0 3 0,-1 0 2 16,0 2-2-16,-1 1-2 0,1-1-9 0,-2 2-12 0,0 1-16 0,-2-2-18 16,1 2-18-16,-3-2-21 0,3 1-22 0,-4-1-26 0,1 2-28 0,-1-5-29 15,2 2-30-15,-2-3-33 0,0-2-33 0,2 1-51 0,-1-4-61 0,0 1-75 16,4-4-84-16,0-4-32 0,3 0-8 0,0-4 6 0,0-1 16 0</inkml:trace>
  <inkml:trace contextRef="#ctx0" brushRef="#br0" timeOffset="196573.5432">31053 15141 92 0,'0'-5'608'0,"0"-1"7"15,-2 2 2-15,2-1 4 0,-1 1-26 0,-2 2-39 0,-1-1-125 0,1 3-165 16,-3-1-100-16,3 1-62 0,-2 1-36 0,0 0-22 0,1 3-11 0,-3-1-8 16,0 3-7-16,2 0-6 0,-2 3-7 0,3-2-6 0,-1 3-3 15,0 2-4-15,2-2 0 0,2 2 2 0,-1 0-1 0,2 0 3 0,2 2 1 16,-1 1 2-16,2-1 1 0,3 0 3 0,1 1 0 0,1-2 2 0,0 1 1 15,3-1 1-15,-2 1 0 0,1-2 0 0,4 0 0 0,-5 1 0 0,5-2 0 16,-1 1-1-16,-1-2-1 0,1 1-3 0,-1-1 0 0,0-2-2 16,-2 4-1-16,-1-3-3 0,2-1-1 0,-3 0 0 0,2 1-1 0,-5-1 0 15,2-1 2-15,-4 1 0 0,2-2 3 0,-3 4 1 0,-1-3 1 0,-1 1 4 16,-1 1 2-16,-2-3 1 0,-2 1 3 0,0 1 0 0,-4 0-2 16,-3 1-5-16,-1-2-7 0,0 1-8 0,-4 0-9 0,0-3-9 0,0 4-14 15,-2-4-14-15,-1-1-19 0,-1-1-22 0,2 0-24 0,-1 0-28 0,1-1-40 16,1-2-46-16,-1-2-94 0,3-1-117 0,-3 0-73 0,5-2-50 0,-2-2-24 15,4-2-9-15,-2-2 0 0</inkml:trace>
  <inkml:trace contextRef="#ctx0" brushRef="#br0" timeOffset="196744.3788">31094 15115 102 0,'9'-9'691'0,"-2"3"28"0,-1 1 29 0,1-2 21 0,-2 2 19 15,2 0-86-15,-2 0-135 0,0 1-107 0,0-2-92 0,-1 4-59 0,1-2-42 16,3-2-31-16,-2 1-26 0,4 1-27 0,-1-1-28 0,1-1-33 0,1 2-32 15,4-1-29-15,0 1-26 0,2-1-25 0,1 0-22 0,2 1-25 16,2 0-24-16,-1-1-29 0,4 1-33 0,-1 1-35 0,3-1-40 0,-2 0-39 0,-2 0-39 16,1 1-49-16,0 0-51 0,0 1-84 0,-4 1-103 0,-1-1-86 15,-2-1-80-15,-4 2-33 0,-2-1-7 0,-3-1 12 0,-5 3 22 0</inkml:trace>
  <inkml:trace contextRef="#ctx0" brushRef="#br0" timeOffset="197723.3689">15716 15177 240 0,'6'0'364'0,"-1"0"-76"0,0 0-62 0,0 0-56 16,1 1-35-16,-2 1-24 0,1-2-12 0,0 1-7 0,2-1-4 0,0 2-4 15,-1-1-4-15,-1-1-5 0,2 2-7 0,-1-1-7 0,0-1-8 16,0 1-8-16,3 1-7 0,-3-2-5 0,0 2-6 0,2-2-6 0,-2 1-4 16,1 1-5-16,1-2-3 0,-1 1-3 0,-2-1-4 0,2 2-5 15,-1-2-5-15,0 0-2 0,0 0-3 0,2 0-2 0,-3 1-2 0,2-1 0 16,-2 0 0-16,0 0 0 0,0 0 1 0,-2 0 1 0,2 2 1 16,-2-2 4-16,1 0 6 0,-1 0 8 0,-1 0 7 0,-1 0 8 0,2 0 8 15,-2 0 8-15,-1 1 6 0,0-1 4 0,0 0 3 0,0 0 5 16,0 0 2-16,2 2 1 0,-2-2 0 0,0 1-4 0,0 1 1 0,0 0 0 15,2 0 1-15,-1 0-1 0,-1 1 0 0,2 2 1 0,-1 0-1 16,1 2 0-16,0 1 3 0,1 1 4 0,0 2 4 0,0 1 3 0,1 3 5 16,-3 1 7-16,3 3 2 0,1 0-1 0,-2 5-1 0,-1 1-2 0,1 2-4 15,1 3-5-15,-1 3-6 0,-2 2-5 0,3 4-4 0,-3 2-5 0,-1 3 0 16,0 4-2-16,0 2-4 0,0 2-4 0,0 6-4 0,-1-2-3 16,-1 3-2-16,0 2-2 0,-1 2 0 0,2 0 2 0,-1-2-1 0,0 1-1 15,-1 0-7-15,3-4-13 0,-2-2-9 0,2-1-10 0,0-4-11 16,2-1-12-16,-2-4-13 0,3-4-15 0,1-2-20 0,-3-2-23 0,4-3-23 15,-2-4-25-15,3 1-32 0,-1-6-33 0,0-3-53 0,1 0-61 0,2-6-86 16,1-2-100-16,-1-2-43 0,0-4-18 0,1-3-1 0</inkml:trace>
  <inkml:trace contextRef="#ctx0" brushRef="#br0" timeOffset="200307.0859">16247 15233 331 0,'-8'-10'454'16,"0"3"-48"-16,1 0-67 0,0 2-78 0,2-1-51 0,2 1-37 0,-2 2-29 15,4 0-25-15,-1 0-20 0,0 0-16 0,2 2-20 0,0 1-21 16,0 0-12-16,0 0-12 0,2-2-11 0,0 2-10 0,2 0-6 0,1 0-3 15,0 0-2-15,4 0 2 0,-1 0 3 0,4 2 3 0,1-2 5 16,0 0 4-16,4 1 5 0,4-1 7 0,1 0 4 0,4 0 4 0,2 0 1 16,5-1 6-16,4-1 1 0,4 1 4 0,5-1 2 0,4-3 2 0,4 0 2 15,6-2 1-15,4 2-2 0,3-3-1 0,4-1-4 0,7 0-5 16,-1-1-1-16,5-1 3 0,4 0 2 0,2-1-1 0,5 0-2 0,5-1 0 16,1 0-5-16,5-1-4 0,0-1-5 0,7 2-7 0,3-2-2 15,1-2 1-15,5 2 3 0,0 0 4 0,2 0-2 0,1-2-8 0,2 3-5 16,2-1-4-16,0-2-6 0,2 4-4 0,0-3 1 0,1 2 6 15,1 0 7-15,-1 0 7 0,1 0 2 0,8 0-1 0,-3 1-3 0,1-1-3 16,0 2-7-16,2-2-4 0,1-1 4 0,-1 2 8 0,0 0 7 16,-1-1 3-16,3 3 0 0,-4-4-6 0,1 3-6 0,-5 1-7 0,1-3-3 15,-1 2-1-15,-1 1 3 0,-5-1 3 0,-4 2 6 0,0 0 3 16,-1-1-3-16,0 1-9 0,-2-1-4 0,1 0-4 0,0 1-2 0,-5 0-6 16,3-2 2-16,-3 0 5 0,1 1 3 0,-2-1 0 0,0 2-2 15,-1-3-2-15,0 3-2 0,0-1 0 0,-1 1 0 0,1 0 0 0,-1-1-1 16,-1 1-1-16,-2 0 6 0,-5 0 12 0,2 1 6 0,-2 0-1 15,-2 0 1-15,2 0 1 0,-2 2 1 0,0-1 1 0,0-1 4 0,-2 1 1 16,0 3 0-16,-5-4 1 0,-3 4 2 0,1-2 7 0,-3 1-1 16,1-1-1-16,-2 3-2 0,-1-2-2 0,-2 0 0 0,-1 1-1 15,0 0 0-15,-1 0 0 0,1 0 0 0,1 0-1 0,-4-2 2 0,1 2 1 16,2-2-3-16,-1 2-3 0,0 0-4 0,-1-1 2 0,-2 2-2 16,2-1-1-16,-2 1-3 0,2-1-1 0,-2 0-3 0,2 0-2 0,0 1-2 15,-1 1 0-15,1-1-2 0,2-1-1 0,-4 0 0 0,1 3 2 16,0-1-6-16,-1 0-6 0,-2 1-1 0,0 0 2 0,-1 0 3 15,-3 1 2-15,-1-2 1 0,-3 3 2 0,2-2 0 0,-5 1 1 0,-1 1 2 16,2-2 0-16,-6 2 1 0,3 0 2 0,-4 0 2 0,2 0 4 0,-3 0-2 16,-1 0-3-16,1-2-2 0,-2 2-1 0,-1 0 0 0,1 0-2 15,-4-1-2-15,0 1-4 0,1-1 2 0,-3-1 3 0,-1 2 3 0,1 0-1 16,-2-1 2-16,1-1 0 0,-3 2 1 0,0-1 1 0,1-1-1 16,0 2 2-16,-3 0 2 0,3-1 2 0,1 1 1 0,-1-2 4 0,0 2 0 0,-1-1-4 15,1 1 0-15,-1 0-2 0,1 0-1 0,1 0 1 0,-4 0 1 16,0 0-1-16,3 0 0 0,-5 0-1 0,3 0-2 0,-3 0-2 0,-1 0-1 15,0 0 4-15,0-2 1 0,-2 2 1 0,-1 0-1 0,2 0 1 16,-5-3 0-16,4 3 0 0,-5-1 1 0,0 0-2 0,-2 1 1 0,3-2 1 16,-2 1 2-16,-1-1 3 0,1 0-1 0,-4 1-2 0,2-3 1 0,1 4-1 15,-3-3 1-15,0 1 1 0,1 0 1 0,-3 1 1 0,1-1 2 0,-2 0 2 16,0-1 3-16,0 1 2 0,-3 0 2 0,-1 1 3 0,0-1 2 16,-2 0 1-16,-1 1 2 0,-1 1 2 0,-1-2 2 0,-4 2 1 0,2-1 1 15,-3 1 0-15,1 0 0 0,-4 0-1 0,1 0 1 0,-2 0-4 0,-1 0 0 16,-2 0-2-16,1 0-3 0,-6 0-4 0,3 0-3 0,-1 0-5 0,-3 0-2 15,0 1-5-15,0-1-1 0,-1 0-5 0,0 2-2 0,1-2-2 16,-3 1 0-16,1 1-1 0,3-2 0 0,-3 2-1 0,1-1 0 0,1 1 1 16,0 3 0-16,-2-3 2 0,3 1 1 0,-1 1 0 0,0-1 4 0,0 2 0 15,0 2 0-15,2-2 0 0,0 1-1 0,-1 0-2 0,1 2 1 16,-2-1 0-16,2 2 0 0,2 1 1 0,-1-1 1 0,-2-1-1 0,1 4-1 16,0-1 0-16,-2 1 1 0,4-1-1 0,-2 3 1 0,-1 0 0 0,1-1 0 15,-2 2 1-15,2 0 1 0,-4 0-2 0,3 2 1 0,-1 1 0 0,-2 0-1 16,3 0 1-16,-4 3-2 0,0-2 1 0,0 4 0 0,0-1-1 0,0 2-1 15,-2-1 0-15,0 2-1 0,-1 2-1 0,0-1 1 0,0 1 3 0,0 1 2 16,-2 0 2-16,0 3 2 0,-1-1 3 0,1 1 2 0,-1-1 3 0,-1 3 2 16,1-2 1-16,-2 3 2 0,4-1 1 0,-3-2 3 0,1 4 1 0,-1-2-2 15,1 1-1-15,1 1-1 0,1-2-2 0,-1 4-1 0,0-3-2 0,2 2-3 16,0-2 0-16,-2 0-2 0,4-1-2 0,-3 1 0 0,3-2-1 0,1 1-1 16,0-1-2-16,0 1 0 0,0-3-1 0,1 0-2 0,3-2 0 0,-3 1-4 15,1-1-1-15,2 0-1 0,-1-2-2 0,1 0-1 0,-1 0 0 0,-2-3 0 16,3 3 0-16,-1-3 1 0,0-1 3 0,0-1-1 0,-1 1 3 0,1-2 0 15,0-1 2-15,-2-1 2 0,1 0 1 0,0-3 3 0,-1 2 1 16,1-4 2-16,-2 0 0 0,1 1 0 0,-1-1-1 0,0-1 0 0,0-2-2 0,0-2-2 16,0 2 1-16,0-3 0 0,0 1-1 0,0-2 0 0,0-2-2 0,0 2-1 15,0-2 1-15,-1 0-2 0,1 0 1 0,-2 0 0 0,1-1 1 0,-1-1-1 16,0 0 1-16,2-1 1 0,-1 1-1 0,1 1 1 0,-2-1 1 0,1-2 1 16,-2 2 0-16,1-2 1 0,1 3 1 0,-3-1 2 0,3-1 0 0,-2 1 1 15,-2 1 1-15,2-2-1 0,-2 1 0 0,-1 1 2 0,-1-2 0 0,1 0 1 16,0 3-1-16,-3-1 1 0,-1 0-1 0,2 0-1 0,-4-2 1 15,0 2-2-15,-1 0 0 0,-1-1 1 0,0 1-2 0,-2-1 0 0,-1 1 0 0,-1-3-1 16,1 4-1-16,-5-3-1 0,1 3-2 0,-2-1 0 0,2-1-1 0,-3 0 1 16,1 1-2-16,-2 0-1 0,-2-1-1 0,3 0-1 0,-3-1 0 15,2 3 0-15,-4-3-1 0,1 2 0 0,-1-1 0 0,1 1 0 0,-2 0 0 0,0-2 0 16,-2 0-2-16,1 3 3 0,-3-3 3 0,-1 1 0 0,1 1 2 16,-4-3-1-16,0 3 2 0,-2-2-1 0,1-1 1 0,-5 1 1 0,1 1-1 15,-6-2 1-15,1 1 0 0,-4-1 1 0,0 0 0 0,-3 0-3 0,-2 0 0 16,-3 0-2-16,-1-1-1 0,-3 1 0 0,3-2-5 0,-4 1 1 0,0 1 1 15,2 0 0-15,-2 0 0 0,0 0 0 0,1 0-3 0,3 0-3 16,-3 0-3-16,3 0-2 0,1 1-5 0,-1 1-1 0,2-2-2 0,-1 3 0 0,-3-3-1 16,1 3 0-16,2-3 0 0,0 2-2 0,1-2-1 0,-1 2 2 15,2-2 1-15,-1 0 1 0,2 3 4 0,1-3 0 0,0 0 1 0,3 0 3 16,0 0 4-16,0 0 3 0,1 0 3 0,2 0 1 0,-2 0 0 0,2 0 1 16,0 2 1-16,-2-2 0 0,1 0 0 0,0 0 2 0,2 0 1 15,-3 0 3-15,0 0 2 0,1 0-2 0,-4 0-3 0,3 0-1 0,-2 0 0 16,1 0-2-16,0 0 0 0,-1 0-2 0,1 0-3 0,2 0 0 0,-1 0-3 15,0 0 0-15,1 0 1 0,0 0 0 0,2 0 2 0,2 0 0 16,0 0 1-16,0 0 1 0,0 0 0 0,3 0 4 0,0 0-1 0,-1 2 1 16,1-1 1-16,1-1 2 0,-2 2 0 0,0-2 1 0,1 0 0 15,0 2-3-15,-1-2-1 0,0 0-2 0,0 0-1 0,-2 0-1 0,1 0-3 16,-1 0 0-16,0 0-2 0,0 3-2 0,0-3-1 0,1 0-1 0,1 2-3 16,-2-2 2-16,0 0 1 0,1 0 2 0,1 2 1 0,-1-2 2 0,-2 1 0 15,2 1 3-15,-1-2 1 0,1 2 1 0,-1-1 2 0,-2 1 0 16,1-1 2-16,-2 0 3 0,0 2 1 0,-2-1-1 0,-3-1 0 0,2 2-3 15,-1 0 0-15,0 0-2 0,-1 0-2 0,-2 0-2 0,2 2-1 16,-1-2-2-16,2 1-2 0,-3-1 2 0,4 3 0 0,1-2 2 0,1 1 1 16,-1 0 2-16,-2 0 0 0,4 0 2 0,0 2 0 0,2-2 0 15,0 1 1-15,1-1 0 0,-2 0 2 0,1 2 2 0,1-1 1 0,1-1-1 16,-1 0-1-16,1 2-2 0,-2-3 0 0,2 1-2 0,-1 0 0 0,3 2-1 16,-2-3 1-16,2 2 0 0,0-2-1 0,1 1 0 0,0 0 0 0,0 2-1 15,4-1 0-15,-2-2-1 0,1 2-2 0,1 1 2 0,0-2 1 16,0 2 0-16,1-3 2 0,0 2 0 0,2-2 1 0,0 2-1 0,-1 0 0 15,3 0 1-15,-1 0 0 0,0-1 0 0,-1 2 1 0,1-1 2 16,0-2 1-16,2 3-2 0,0-2-1 0,0 2 0 0,-2-1-2 0,0-2-1 16,1 2-1-16,-1 0 0 0,0-1 2 0,2 1-1 0,-1 0-1 15,-1-2 1-15,2 0 0 0,-2 1 0 0,4-1-2 0,-4 1 2 0,2 2 2 16,2-3-2-16,1 0-2 0,-4 1 2 0,4-1 2 0,0 1-2 0,-1-1-2 16,1-1 1-16,0 2 1 0,1-3-1 0,1 3-1 0,-1 0 0 15,-1-2-1-15,4 1 2 0,0-1 1 0,-3 2 1 0,2-3 1 0,2 1-1 16,0 1-1-16,0 1 0 0,1-2 0 0,0-2 0 0,1 3 1 0,-1 0 0 15,0-1 1-15,2-1-1 0,-2 3 0 0,2-2-2 0,0 1 1 16,1-1-1-16,-2 1 0 0,1 0 0 0,-1-1 0 0,1 0 1 16,0 1 0-16,0 0-1 0,0 1 1 0,0-1-1 0,-2-1 1 0,2 1 1 15,0 1 0-15,-3-2 0 0,1 1-2 0,-1-1 2 0,1 2-1 16,-2-3 1-16,1 4 0 0,-2-1-1 0,1-1 1 0,0 0 0 0,-2 3 1 0,1-4-1 16,-3 1 0-16,2 2-1 0,-1-1-1 0,0 0-2 0,-3-1 1 15,2 1-2-15,-2-1-3 0,0-1 0 0,-1 3 0 0,1-2 1 16,-2-1 0-16,0 3 2 0,-1-3 1 0,1 2 1 0,-1-1 1 0,-3 1 3 15,3-2 2-15,-3 1 0 0,3 0 3 0,-4 1 3 0,1-1 2 16,0-1 3-16,0 1 0 0,-3 1-1 0,3-2 1 0,-1 1-2 0,-2-1 0 16,1 2-2-16,1-3-1 0,-4 3-2 0,4-1-1 0,-1-1-2 0,0 0-1 15,-1 0-3-15,0 0-2 0,3 0-3 0,-1 0 0 0,1-1-3 16,0 2-2-16,0-1-2 0,-1 0 0 0,2 0-2 0,1-1 2 0,-1 0 2 16,0 1 1-16,-1 2 2 0,1-1 2 0,1-1 1 0,-3 1 1 0,4 1 2 15,-3-2 2-15,-1 0 1 0,-1 2 1 0,0-2 2 0,0 2 0 16,-2-2-2-16,1 1 0 0,-1 1-1 0,-1-2-2 0,-2 1-2 15,-1 2-1-15,0-1-2 0,-2-3-1 0,1 5-2 0,-1-2-2 0,-1-2-2 16,1 2-3-16,-1 0-2 0,2-1 0 0,-2 1 0 0,3-1 3 0,-2 1 2 16,1-1 2-16,1 1 1 0,3-1 2 0,-1 1 0 0,1-3 3 0,1 3 1 15,-1-2 5-15,3 1 1 0,-2-1 3 0,2 2 3 0,1-1 2 16,-2-1 0-16,3 1-2 0,0-1-2 0,-1 0-3 0,2-1 0 0,1 0-1 16,-1-1 0-16,2 1-3 0,1 1 0 0,-2-1-2 0,3-1-3 15,-1 2 0-15,3-1-4 0,-1-1-2 0,0 1-4 0,2 0-1 0,4 0-2 16,-3 0 0-16,1-1-1 0,3 1-1 0,-1-2-1 0,2 1-1 0,-1 1 0 15,1-2 0-15,2 2-1 0,1-1 2 0,-1-1 2 0,1 1 1 16,1-1 1-16,0 1 2 0,-1 1 1 0,4-2 1 0,0 1 2 0,-3 1 2 16,3-2 0-16,0 2 2 0,1-1 0 0,-1 1-1 0,1 0 1 0,0 1 1 15,2-3 0-15,-4 4 2 0,4-3 1 0,-2 1 0 0,2 0 1 16,-2 1 1-16,2-3 0 0,-2 2-1 0,3 0 0 0,-4 1 0 16,4-1 2-16,-2-1 0 0,0 1 0 0,0-1 0 0,2 0 1 0,-2 0-1 0,0 1 0 15,-1 1-2-15,4-3 0 0,-6 3-2 0,6-1 1 0,-3-1 0 16,0 2 0-16,0-1-1 0,0-1 0 0,0 0 0 0,-1 3-1 15,0-3 2-15,-1 2-1 0,0 0-1 0,1 0 1 0,-1 0-1 0,1-2 2 16,-1 3 0-16,0-1 1 0,-3-1 0 0,3 1 0 0,-1-3-1 16,0 4 2-16,1-3-1 0,-3 1 1 0,4 0 1 0,-3 1 1 0,2-3 0 15,1 2 0-15,-3 0 0 0,3-1 1 0,1 1-1 0,-3-2 0 16,2 2 1-16,0-1 2 0,-1-1 1 0,4 0-1 0,-2 0 3 0,0 0 0 16,1 0 1-16,1 0 1 0,-1-1 2 0,3-1 1 0,-3 2 0 0,3-2 2 15,0 1 1-15,-2-3-1 0,2 4 1 0,-1-3-2 0,1 3-4 0,-1-4-1 16,2 3-1-16,-3-3-3 0,1 1 0 0,0 1-3 0,1 0-3 15,-3-1-1-15,3 0-2 0,-2 0 2 0,-1 0 0 0,1 0 2 16,-1 0 3-16,1 0 2 0,-2 0 3 0,2 0 1 0,0 0 1 0,0-1 1 16,1-1 2-16,-1 2 1 0,0-1 2 0,0-2-1 0,1 2 0 15,-2-3-3-15,1 2-3 0,2-2-6 0,-1-1-9 0,1 1-9 0,-2-1-8 16,2 0-10-16,0-3-8 0,-2 2-11 0,2 1-10 0,0-4-10 0,-1 2-9 16,0-2-10-16,2 0-13 0,0 0-12 0,0 2-15 0,-2-2-18 0,2-2-18 15,1 2-45-15,-4-1-57 0,4-1-79 0,-3 0-90 0,2 2-49 16,-2-4-30-16,1 1-10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10:32.443"/>
    </inkml:context>
    <inkml:brush xml:id="br0">
      <inkml:brushProperty name="width" value="0.05292" units="cm"/>
      <inkml:brushProperty name="height" value="0.05292" units="cm"/>
      <inkml:brushProperty name="color" value="#FF0000"/>
    </inkml:brush>
  </inkml:definitions>
  <inkml:trace contextRef="#ctx0" brushRef="#br0">4105 2517 277 0,'-2'-4'194'0,"0"1"-53"0,-1-1-29 0,3 1-13 0,-1-2-4 0,-1 1-7 16,2 1-5-16,-2-2-4 0,1 3 0 0,-1-3-1 0,2 1-2 0,-2 0 2 16,1 2 1-16,1-3 1 0,-2 4 1 0,1-2-3 0,-2 0-3 15,3 1-2-15,-2-2-2 0,1 1-2 0,1 0-1 0,-2 0-3 0,2 1-2 16,-1 0-1-16,-1-1 1 0,0 3-1 0,2 0 0 0,-3-2-4 0,2 0-3 15,-1 2-3-15,0 0-2 0,1 0-5 0,1 0-4 0,-2 0-3 0,-1 0-3 16,1 0-3-16,2 0-4 0,-1 2-3 0,-2 0-5 0,3-2-2 16,0 0-3-16,-2 0-3 0,2 0-1 0,0 0 0 0,0 0-2 0,-1 0-1 15,1 0 0-15,0 0 0 0,0 0 1 0,0 0-1 0,0 0 0 0,0 0 0 16,0 0 1-16,0 0 1 0,0 0 0 0,1 3 0 0,-1-3 0 0,2 0 1 16,-2 0 1-16,3 0-2 0,-2 0 0 0,1 0-1 0,-1 0-1 0,1 0-3 15,1 0 1-15,-1 0-1 0,0 2-2 0,1 0 0 0,0-2 2 16,0 1-1-16,2-1 1 0,1 4 2 0,0-3 0 0,2 2 4 0,2 1 0 15,2-2 2-15,1 1 2 0,1 0 2 0,2-2 3 0,6 2 1 0,0 0 1 16,2-2-1-16,5 3 2 0,-1-3-1 0,5 1 0 0,3-2-3 0,2 0-2 16,2 0-3-16,2 0-3 0,3-3-3 0,2 1-4 0,1-1-1 15,4 0 2-15,0 0 0 0,2 0 2 0,3-1 0 0,5 2-1 0,-1-3 1 16,4-2-1-16,3 2-1 0,0 2 2 0,0-4 0 0,4 0 0 16,0 2 1-16,-1-2 1 0,3 1-4 0,-3-2-6 0,0 2-3 0,2-1-2 15,-5 1-1-15,3-2 0 0,-2 3 1 0,0-2 1 0,-3-1 2 0,2 1 1 16,-3 1 2-16,3 0 1 0,-4 0 1 0,1 0 1 0,-1 2 3 15,-1-2 2-15,-3 1 0 0,-2 1 0 0,1-1-3 0,-4 2-1 0,-4-2-3 16,-1 5-2-16,-4-4-3 0,-3 1-1 0,-2 1-1 0,-3 2-1 16,-4-3 0-16,-3 1 1 0,-3 2-1 0,-1 0 0 0,-6 0 0 0,-1 0 2 15,-4 0 0-15,0 0 2 0,-5 0 2 0,1 0 2 0,-4 0 2 0,-1 0 1 16,-2 0 1-16,-1 0 2 0,-1 0 1 0,-3 0 0 0,0 0-5 16,0 0-6-16,0 0-12 0,-3 0-14 0,0 0-17 0,-2 2-21 0,-1 1-25 15,-1-3-32-15,-1 0-44 0,-2 2-51 0,0-2-94 0,-4 3-119 16,1-1-67-16,-3 0-42 0,-1-2-17 0</inkml:trace>
  <inkml:trace contextRef="#ctx0" brushRef="#br0" timeOffset="850.2897">2282 3892 365 0,'-3'-3'356'0,"1"-1"-102"0,-1 1-54 16,1 1-28-16,1-3-15 0,-1 3-10 0,-1-1-7 0,1 1-8 0,1 1-8 15,-2-3-8-15,3 4-9 0,-1-3-10 0,-1 3-7 0,2-1-8 0,-2 1-7 16,2 0-6-16,0 0-11 0,0 0-9 0,0 0-10 0,0 0-10 0,0 0-9 16,0 0-8-16,0 0-8 0,0 0-7 0,0 0-6 0,0 0-7 15,0 0-3-15,0 0-2 0,2 0-3 0,1 0-1 0,0 1 0 0,0-1 1 16,-1 3 0-16,1 0 0 0,0-2 3 0,0 2 2 0,2 0 3 0,0 2 4 15,1-3 3-15,2 3 4 0,0-1 3 0,2 2 3 0,0-1 4 0,2 1 3 16,3 0 3-16,0 0 5 0,3 0 3 0,2-2 4 0,2 2 3 16,3-2 3-16,2 1 2 0,3-2 0 0,3 1 1 0,3 1 0 0,2-3 1 15,3 1 1-15,4-2-3 0,3 1-1 0,2-2-3 0,2 0-4 0,3 0-3 16,0-2-4-16,5 1-5 0,-1 1-4 0,1-2-5 0,0 1-5 0,1-1 0 16,1 2 2-16,1 0 3 0,1-2 2 0,1 2 1 0,-2-3 0 15,3 3 2-15,1 0 0 0,2-2 0 0,-3 2 1 0,3 0 1 0,-3 0 2 16,3 0 2-16,-1 0 4 0,-1 0-2 0,-2 0-5 0,0 0-6 0,-4-2-2 15,1 2-5-15,-4-1-2 0,-1 1-2 0,-3-2 1 0,1 1 2 0,-6 0 2 16,0-2 0-16,0 0 2 0,-6 2 2 0,1 0 0 0,-3-2 2 16,-3-1 2-16,-3 2 2 0,-2-1 1 0,-3 0 3 0,-1 0 3 0,-4 0-1 15,-3 0 1-15,-3 1-1 0,-2 1-2 0,-4-2-2 0,0 1-1 16,-4 1-6-16,-2 1-7 0,-1-2-16 0,-2 1-21 0,-4 1-29 0,0 0-33 16,0 0-49-16,-3-2-56 0,-3 2-92 0,0 0-111 0,-1 0-65 15,-1 2-43-15,-4-2-23 0</inkml:trace>
  <inkml:trace contextRef="#ctx0" brushRef="#br0" timeOffset="7633.4248">30405 1325 92 0,'0'-8'134'0,"-2"1"-29"0,-1 0-13 0,3 2-9 0,0-4-4 0,0 1-2 0,0 5 0 16,-1-4-1-16,1 2-3 0,0-1-2 0,0-1-1 0,-2 4-3 0,2-4 0 16,-1 2-2-16,1 0-1 0,-2 0 0 0,0 0-2 0,2 0-2 0,-1 0-1 15,1-2 3-15,-2 4 0 0,1-2-2 0,-3 1-2 0,3-1 0 0,-2 2-3 16,-1-1-2-16,1 0-3 0,-3 1-2 0,3 0-6 0,0-2-3 16,-2 2-3-16,0-1-3 0,0 0-3 0,-2-1-7 0,0 2-4 0,-1-1-2 15,0 1-2-15,-1 0-2 0,0 0-1 0,-1 2-1 0,-2-2-1 0,0 3-2 16,3-2 1-16,-5 1 1 0,1 1 2 0,1 0 1 0,-1 0 0 0,0 1 1 15,-1 1 1-15,-1-2 2 0,1 4 1 0,1-1-1 0,0 0 0 0,-2 4 0 16,0-4 0-16,2 4 1 0,-4-1 0 0,4 2-1 0,-3-2 0 0,2 4-1 0,0-2 2 16,1 2 0-16,-3 3-1 0,3-1-1 0,0 0-1 0,0 2-1 15,-2 0 0-15,1 1 0 0,1 2-1 0,-1 2-1 0,1-2-2 0,2 0 0 16,-1 5-1-16,1-2 0 0,-2 1-1 0,4-1 0 0,-3 4-1 0,2-2 0 16,0-1-1-16,0 3 0 0,1-2-1 0,0 1-2 0,1 0 0 0,1 1 1 0,0-1-2 15,2 0 1-15,-2 1 0 0,4-2-2 0,0 0 0 0,0 2 0 16,3-1-1-16,0 0-1 0,0 1 0 0,3-2 0 0,0 1 1 0,0 0 3 15,4 1 3-15,-1-4 0 0,3 2 3 0,1 2 1 0,1-2 3 0,2-1 1 16,-2 1 3-16,4 1 2 0,0-3 2 0,2 2 2 0,1-2 3 0,0 2 3 16,4-3 1-16,-2 0-2 0,3 1-1 0,-1-2 0 0,2-1-2 0,-2-1-2 15,5 0 0-15,-2-1-3 0,4-2-1 0,-1-1-1 0,-1-1-1 16,2-1 0-16,-1 0 1 0,0-3-1 0,2 2 0 0,-2-4-1 0,0 0 1 16,1-2 0-16,-3-2 1 0,3 1 1 0,-2-2 2 0,-1-2 1 0,1-1 1 15,-2 0 1-15,0-2 1 0,0-2 0 0,-2 2 1 0,1-3 3 16,0-1 2-16,-4-1 3 0,2-1 2 0,0-1 1 0,-2-1 3 0,-2-2-1 15,3-1 0-15,-3 0 1 0,-1-1-2 0,-1-1-1 0,-1-2 3 0,1 0 0 16,-2-1 1-16,-1-1-4 0,3-2-2 0,-7-1-3 0,3 2-1 0,-2-4-3 16,0 1-2-16,0 1-1 0,-3-4 0 0,0 1-1 0,-2 1-2 0,-2-3 1 15,0 2-3-15,0-1-4 0,-1 1-3 0,-2 0-1 0,0-2-2 0,-2 2-2 16,1-3-3-16,-3 1-1 0,0 1-3 0,0 0-2 0,-1 1-3 0,-1 1-1 16,-1-3-3-16,-2 6-1 0,1-4-3 0,-2 4 0 0,2 1-4 0,-4-1-3 0,0-1-11 15,1 4-14-15,-4 0-19 0,0 0-19 0,-1 3-24 0,-1 2-23 16,-5 0-29-16,2 0-30 0,-3 3-46 0,-3-1-56 0,0 4-95 0,-4 0-114 0,0-2-63 15,-5 5-34-15,-2-2-8 0</inkml:trace>
  <inkml:trace contextRef="#ctx0" brushRef="#br0" timeOffset="8666.319">26945 2585 95 0,'-8'-9'464'0,"3"-1"-3"0,1 0-79 0,-1 0-118 0,-2 2-67 16,0 0-42-16,0-2-24 0,1 0-14 0,-1 3-7 0,-1-2-8 15,-1 0-6-15,1 0-8 0,-1 2-7 0,0-1-6 0,-3 2-8 0,3-2-5 16,-4 3-7-16,4-2-9 0,-3 3-7 0,-2-1-9 0,2 0-6 16,-1 2-8-16,0-1-1 0,-2 1-4 0,2 2-1 0,-3 0 1 0,2 1-2 15,-2 0 1-15,3 1-1 0,-4 0-1 0,4 2-1 0,-1 2 1 0,-2-1 0 16,-1 3 0-16,3-2 1 0,-2 3 0 0,2 4 0 0,-3-3 0 0,1 2 0 16,0 3 2-16,0 2-1 0,0 1 1 0,0 0 0 0,-2 3-1 15,1 1 1-15,0 1 0 0,3 1 0 0,-3 3-2 0,2 0-2 16,-2 0 0-16,2 2 0 0,-2 1-1 0,2 0-3 0,0 4-3 0,2-4-2 15,0 4-1-15,1-3-2 0,2 2-3 0,0 2 0 0,2-4 2 0,1 3 3 16,0-1 2-16,4-1 3 0,-1 1 2 0,1-1 1 0,3 0 2 16,2 0 2-16,-1-2 3 0,4 2 2 0,0-3 2 0,3 1 3 0,-2-2 3 15,4 1 1-15,-1-1-3 0,0-4-1 0,3 2-1 0,2-3-1 0,-1 0-1 16,4-1-1-16,-1-1 0 0,1 0-1 0,1-2-2 0,2-1-2 16,0-1 0-16,1-4-1 0,1 2 1 0,2-4 0 0,-1 1 1 0,2-4-1 15,0 1 0-15,2-4 0 0,-1-1-1 0,1-1 1 0,2-2 0 0,1-2 0 16,-4-2 0-16,4-2 2 0,-3 0-1 0,3-2-1 0,0-1-1 15,-1-1-1-15,-2 0-1 0,2-2-1 0,-4-1 0 0,2 0 1 0,-2-2 3 16,0 0 2-16,-1 0 4 0,-4-1 4 0,2 0 4 0,-1-1 3 16,-3 1 3-16,-1-2 5 0,-1-2 3 0,-2 1 4 0,0-1 3 0,-2 1 1 15,0-3 0-15,-4-1 3 0,3 0 1 0,-5-2 2 0,-1 0 1 16,0 0-1-16,-4-3-2 0,-1 0-2 0,0-1-2 0,-1-1-5 0,-3 0-2 16,0-1-5-16,-1-1-2 0,-4-2-2 0,1 1 0 0,-2-2-6 0,-1-1-5 15,0 0-6-15,0-1-5 0,-3-1-5 0,2 1-4 0,-1-1-4 16,0 1-2-16,1 1-8 0,-2-1-9 0,0 4-12 0,0-1-13 0,1 3-20 15,-2 1-24-15,0 1-29 0,0 3-28 0,-5 2-38 0,2 2-42 0,-4 5-84 16,1 0-104-16,-6 2-92 0,-2 3-82 0,-1 2-35 0,-4 3-15 16,-1 3 2-16</inkml:trace>
  <inkml:trace contextRef="#ctx0" brushRef="#br0" timeOffset="10224.5568">27321 3925 334 0,'-6'-1'500'15,"-1"-2"2"-15,1 3-79 0,3-3-118 0,-2 3-73 0,2-2-51 16,0 1-30-16,0-1-21 0,-1 1-10 0,3 1-5 0,-1-2-7 0,1 1-8 16,-2 1-7-16,1-2-10 0,2 1-10 0,0 1-10 0,0 0-7 15,0 0-6-15,0 0-6 0,0 0-6 0,0 0-6 0,0 0-3 0,0 0-6 16,0 0-3-16,2 0-4 0,1 0-2 0,-2 0-4 0,1 0-2 0,-1 0-3 16,3 0-1-16,-3 0-2 0,1 0-3 0,-1 0 0 0,3 0-2 15,1 0 0-15,-1 0 0 0,2 0-1 0,4 0 1 0,0 0-2 0,0 0 1 16,5 0-2-16,0 0 1 0,3 0 0 0,2 0 1 0,2 0-1 15,1 0 0-15,0 0-1 0,4 0-1 0,-2 1-3 0,4-1-5 0,-1 0-1 16,1 0-5-16,1 2 0 0,0-2 1 0,0 0-1 0,0 0 2 0,1 0-1 16,-1 0 0-16,0 0 0 0,1 0-1 0,-1 0 2 0,-3 0 0 15,1 0 2-15,-2 0 4 0,0 0 3 0,0 0 2 0,-3 0 1 0,-2-2 0 16,-1 1 0-16,1 1 2 0,-5-2-1 0,-1 1 2 0,-2 1 0 16,1 0 2-16,-2-2 2 0,-4 1 1 0,1 1 1 0,-5 0 1 0,3 0-1 15,-2-2 0-15,-4 2 0 0,1-1 0 0,-2 1-1 0,0 0-1 0,-2 0-3 16,1-2 0-16,-2 2-1 0,-4-2-3 0,1 1-2 0,-2 1-1 15,0-1-3-15,-2-1-1 0,0 2-2 0,-2 0-2 0,0 0-2 0,-2 0-4 16,-1 0-2-16,0 0-3 0,0 0-1 0,-2 0-2 0,3 0 1 16,-4 0-2-16,2 2-1 0,-1-1-2 0,-2-1 0 0,3 1 0 0,1 1 1 15,-3-2 4-15,-1 2 2 0,2-2 3 0,-1 1 4 0,0 1 4 0,0-2 5 16,-1 0 2-16,1 0 4 0,0 0 3 0,-1 0 7 0,0 0 5 16,0-2 2-16,0 1 3 0,1 1 3 0,0-2 1 0,2-1 1 0,-3 2 2 15,1-1 0-15,-1-1 2 0,1 0 1 0,1 0 3 0,0 1 2 0,1-1 2 16,1-1 0-16,0 3 1 0,0-2 1 0,2-1-1 0,1 1 1 15,-1 1 1-15,1-1 0 0,2-1 3 0,0 2 3 0,0-1 0 0,1 0 0 16,3 1 1-16,-1 1-2 0,2-2-1 0,1 1-3 0,-2 1-2 16,3-1 0-16,1 1-2 0,-1 1-2 0,3 0-3 0,0 0-5 15,0 0-4-15,0 0-5 0,0 0-5 0,0 0-7 0,3 0-6 0,-1 0-3 16,1 0-2-16,3 0-2 0,-3 0 1 0,2 1-2 0,1 1-1 0,2-2-1 16,3 3 1-16,-1-2-1 0,2 1-1 0,2 1-1 0,3-3 1 0,0 3 0 15,3-3 0-15,-1 4 0 0,2-1-2 0,1-1 1 0,-1 1-1 16,2-2-2-16,-1 3-1 0,2-4 1 0,-3 4 0 0,1-3 2 0,0 1 3 0,-1-1 2 15,1 3 2-15,-2-4 3 0,-2 3 2 0,0-1 1 0,-1 0 2 16,0-2 1-16,0 1 2 0,-4 1 3 0,-2-2 1 0,1 1 1 16,0 1 0-16,-3-2 0 0,-1 0 1 0,0 0 0 0,-2 0 2 0,-1 0-1 15,-1 0 2-15,1 0 0 0,-2 0 1 0,-1 0 0 0,0 0-2 16,-2 0-3-16,0 0-7 0,0 0-13 0,0 0-17 0,0 0-26 0,0 0-29 16,0 0-41-16,3 0-48 0,-3 0-90 0,0 0-112 0,0 0-74 15,0 0-52-15,0 0-28 0,0 0-16 0</inkml:trace>
  <inkml:trace contextRef="#ctx0" brushRef="#br0" timeOffset="12783.2321">18435 3642 364 0,'0'-8'486'0,"0"0"6"0,0 3-97 0,0-2-148 0,0 2-77 15,0-1-43-15,0 3-21 0,0-2-12 0,0 2-4 16,0 0-4-16,0 2-4 0,0-1-3 0,0 1-10 0,0 1-9 0,0 0-10 16,0 0-11-16,0 0-13 0,0 0-14 0,0 0-10 0,0 0-9 0,0 0-8 15,0 3-4-15,0-2-3 0,0 1 0 0,0 0 2 0,0 2 1 16,0-1 3-16,0 0 3 0,0 3 4 0,0-2 4 0,0 1 3 0,1 2 4 16,-1-1 1-16,2 1 3 0,-2 1 2 0,2 1 1 0,0-1 0 15,0-1 1-15,0 2-1 0,-1 0 1 0,2-1-1 0,1 4-1 0,-3-3 0 16,2 1 0-16,2-1 1 0,-2 0-2 0,2 2 2 0,1-3 0 0,1 3 0 15,-1-1 0-15,2 1 2 0,1 0-1 0,1-1 1 0,1 1 1 16,1-2 1-16,1 0 0 0,3 1 1 0,-2 1-2 0,3-3 0 0,1 2 2 16,3-2-2-16,1 2 1 0,-1-3-2 0,2 1-2 0,2-1 0 15,2-1 2-15,3 1 0 0,-1-3 2 0,2 0 0 0,2 0 1 0,1 1 2 16,1-3 0-16,-1 1 2 0,5 0 2 0,0-2-1 0,-1 1 0 16,1-1 0-16,4-1 1 0,0 0-2 0,2 0-2 0,0 0-3 0,0 0 0 15,3 0-3-15,-1 0-2 0,1 0-3 0,1 0 0 0,-1 0-3 0,2 0-3 16,0-1-1-16,1 1-4 0,-4-2 2 0,4 2 0 0,1 0 2 15,-3 0 1-15,3 0 2 0,0 0 1 0,1 0 2 0,0 0 0 0,2-1 3 16,2 1 2-16,2 0 1 0,2 0 0 0,-1-2 1 0,4 2 3 0,1-1-3 16,-1 1-2-16,1 0-2 0,0 0-4 0,3 0-3 0,-3 0-4 0,1 0-2 15,-3 0 1-15,2 0-2 0,-3 0 0 0,0 0 1 0,-1 0 1 16,1 0 1-16,0 0 1 0,-2 0 1 0,-2 1 2 0,2 1 1 16,0-2 1-16,-1 1 3 0,1-1 1 0,-2 3 0 0,1-2-3 0,-1 1-1 15,-1 1-5-15,0-1-1 0,-5-1-3 0,4 1-2 0,-3-1-2 0,-3 1-2 16,0-1-1-16,-1 1-1 0,-3 1 1 0,-1-3 0 0,0 1 2 0,-1 1 2 15,-1-1 2-15,1 1 2 0,-5-2 3 0,3 0 0 0,0 3 5 16,-2-3 1-16,-1 0 1 0,4 3 4 0,-2-3 1 0,0 1 0 0,0-1 0 16,0 0 0-16,1 0-1 0,-2 1-2 0,2-1-1 0,0 2-1 15,-1-2-2-15,-1 0-1 0,1 0-2 0,-2 0-1 0,1 0-2 0,-2 0 0 16,1 0-2-16,-2 0-2 0,-1 0-1 0,1 0 0 0,-2 0 0 0,-1 0-1 16,-1 0 0-16,-1 0-1 0,-1 0-1 0,-1 0 0 0,0-2 2 0,0 2 1 15,-3-1 0-15,-1 1 2 0,-1 0 2 0,2 0 1 0,-2 0 3 16,0 0 2-16,1-1-1 0,-5 1 3 0,4 0 0 0,-3-3 2 0,0 3 1 15,-1 0 1-15,2 0 0 0,-2-3 0 0,-1 3-1 0,2 0 1 16,0 0-1-16,-3 0-2 0,2-2 1 0,-1 2-1 0,-2-1 0 0,3 1-1 16,-3 0 0-16,2 0 0 0,-3 0 0 0,2-2-1 0,-2 2-1 15,0 0 0-15,3-1 2 0,-5 1-1 0,1 0-1 0,3 0 1 0,-3 0 1 16,0 0-2-16,-1 0 0 0,0-2 0 0,0 2 0 0,-2 0 0 0,-2 0-1 16,3-1 0-16,-2 1 1 0,0 0-1 0,-1 0 0 0,-1 0-1 15,2 0 1-15,-2 0-1 0,0 0 1 0,-1 0-1 0,0 0 1 16,1 0 0-16,1 0-1 0,-2 0 0 0,3 0 0 0,-2 0-1 0,2 0 1 0,-3 0 0 15,2 0 0-15,0 0-1 0,0 0 1 0,0 0-2 0,0 0 1 16,3 0 0-16,-2 1 0 0,-3-1-1 0,5 2 1 0,-3-2 0 16,-1 0-1-16,2 0-1 0,1 0 2 0,0 0 1 0,-4 0-1 0,3 0-1 15,2 0 1-15,-5 0 0 0,2 0 1 0,-1 0 0 0,1 0-2 0,0 0 2 16,-3 0 0-16,1 0 0 0,-1 0 0 0,3 0 1 0,-3 0-1 0,0 0 0 16,1 0-1-16,-2-2 2 0,1 1 2 0,0 1-1 0,-1-2-2 15,0 1 2-15,1 1 0 0,-2-3 0 0,3 1 0 0,-2 1 0 16,1-1-1-16,-2-1 1 0,3 1-2 0,-1 1 1 0,0-2-1 0,0 0 0 15,1 0 1-15,1 0 0 0,-2 1 1 0,5-1 0 0,-5-1 1 0,1 3 1 16,-1-2 1-16,5-1 2 0,-5 0 2 0,0 0 4 0,-1-1 5 16,1 1 4-16,0 1 6 0,0 0 7 0,1-2 7 0,-2 1 6 0,-1-1 7 15,-1 1 8-15,3-1 6 0,-2 1 7 0,-1-2 4 0,0 2 7 0,-2-3 5 16,0 2 2-16,0-2 3 0,2-1 1 0,-2 3 0 0,-2-3-4 16,3 1-4-16,-4-2-6 0,1 1-5 0,-1 1-7 0,0 0-8 0,0-1-8 15,0 0-7-15,0 0-6 0,0 0-10 0,0 2-10 0,-1-3-13 0,1 1-18 16,0 2-21-16,0-1-21 0,0 0-26 0,0 2-31 0,0-2-35 15,0 3-50-15,0 0-58 0,1-1-101 0,-1 1-121 0,2 1-86 0,0-1-70 16,-2 2-32-16,1-1-16 0,-1 3-1 0</inkml:trace>
  <inkml:trace contextRef="#ctx0" brushRef="#br0" timeOffset="14598.59">12381 7257 205 0,'0'-4'553'15,"0"0"10"-15,0 1-37 0,0 2-65 0,0-3-99 0,0 1-116 0,0 1-68 16,0 2-38-16,0 0-24 0,0 0-15 0,0 0-12 0,0 0-10 16,0 0-13-16,0 0-13 0,0 0-16 0,0 0-14 0,0 0-14 15,0 0-13-15,0 0-9 0,1 0-9 0,-1 2-2 0,2 1-1 0,0 1 1 16,-2-1 3-16,1 2 2 0,-1-1 2 0,3 2 2 0,-3 1 3 15,2 2 3-15,-2 0 4 0,2 0 4 0,-1 2 5 0,-1 1 3 0,2 0 6 16,-1 1 0-16,-1 0 1 0,0 3-2 0,0-4 1 0,0 5-1 16,0 0 1-16,0-2 1 0,0 2 1 0,0-1-4 0,0 1-6 15,-1 1-8-15,-1 0-10 0,2-3-17 0,-1 5-18 0,-1-3-22 0,2 1-22 16,0-1-28-16,0-1-32 0,0 0-37 0,0-2-41 0,2 0-65 16,-1-2-77-16,2-2-71 0,0-1-68 0,0-1-30 0,0-2-13 0</inkml:trace>
  <inkml:trace contextRef="#ctx0" brushRef="#br0" timeOffset="15016.5862">12381 6981 376 0,'-16'-9'542'0,"3"2"2"0,-4-1 3 0,1 4-112 15,1-1-167-15,-3 2-93 0,-1 3-53 0,0 0-31 0,0 1-20 16,0 3-10-16,0 3-6 0,-2 1-5 0,1 0-5 0,-1 4-3 15,-1 2-4-15,2 2-3 0,-2 2-3 0,1 3-4 0,-1 2-3 0,3 0-3 16,-2 5-2-16,1 0-2 0,1 1-3 0,1 4-2 0,1-2-2 16,0 5-4-16,1-1-2 0,2 1-4 0,-2-1-3 0,5 3-4 15,0 1-3-15,3 0 0 0,0-1 4 0,3 0 1 0,2 0 5 0,1 1 5 16,6-3 4-16,-1 1 5 0,3-1 2 0,4-1 4 0,2-3 4 16,1 2 2-16,6-4 2 0,-1 1 2 0,5-5 2 0,1 0-3 0,2-2-4 15,1-2-7-15,3-1-8 0,0-5-9 0,2 0-10 0,3-3-7 16,-2-4-6-16,2 0-7 0,1-4-7 0,-1-2-6 0,3-3-5 0,-2-3-1 15,-1-3 0-15,2-2 0 0,-3-1 2 0,2-5 3 0,-2-1 4 16,-1-2 6-16,-2-3 11 0,-1-1 10 0,0-1 12 0,-3-4 11 16,0 1 13-16,-4-4 11 0,0-1 12 0,-2-2 11 0,-2 1 9 0,-2-4 8 15,-2 0 7-15,-2-2 8 0,-3-1 8 0,-1 1 7 0,-4-3 3 0,-2-1-2 16,-3 1-6-16,-3 0-5 0,-2-1-9 0,-4 1-8 0,-2-1-10 16,-5 1-11-16,0 2-12 0,-2 2-10 0,-6-1-7 0,3 1-10 0,-3 4-10 15,-1 1-17-15,-2 2-19 0,-1 2-22 0,1 1-24 0,1 6-31 16,-2 0-36-16,1 4-42 0,-3 2-46 0,3 4-107 0,-3 2-131 15,0 5-87-15,2 3-59 0,-2 3-30 0,0 3-15 0,1 1-1 0</inkml:trace>
  <inkml:trace contextRef="#ctx0" brushRef="#br0" timeOffset="15865.7653">12687 8066 120 0,'-3'-2'560'0,"2"-1"15"0,-1 0 13 0,0 1-86 0,-1-1-136 0,3 1-88 15,-3 0-67-15,3 0-36 0,-1 1-25 0,-1-2-14 0,2 3-8 0,0 0-10 16,0 0-10-16,0 0-13 0,0 0-13 0,0 0-14 0,0 0-16 16,0 0-14-16,0 0-12 0,0 0-10 0,0 0-12 0,3 0-6 15,0 0-6-15,-1 1-2 0,-1 1-1 0,3 1-1 0,-1-1 3 0,0 2 3 16,3-1 2-16,1 3 3 0,0-1 4 0,1 4 4 0,2-2 3 15,2 3 4-15,3 1 4 0,0 1 3 0,2 1 4 0,1 2 2 16,2 0 1-16,3 3 0 0,-1 0 0 0,5 1-1 0,1 1-1 0,1 1-1 16,2 2-1-16,1 0-2 0,3-1 1 0,1 2-3 0,1 0-1 15,2 0-1-15,-1 0-2 0,2-1-7 0,-1 3-8 0,2-2-9 0,0-2-8 16,0 2-10-16,-1-1-9 0,0 0-12 0,-1-1-15 0,0 0-16 0,-2-1-20 16,-1-1-26-16,-2-1-30 0,0-1-42 0,-2 0-47 0,-2 0-81 15,-1-2-98-15,-3 1-78 0,-1-3-71 0,-3 1-33 0,-2-3-15 16,-1 1-3-16</inkml:trace>
  <inkml:trace contextRef="#ctx0" brushRef="#br0" timeOffset="16451.0215">14135 9118 274 0,'-2'-7'619'0,"1"2"9"0,-2-1 11 0,2 0 11 16,-1 0-111-16,2 0-173 0,0 2-105 0,0-2-72 0,0-1-41 15,2 2-27-15,-1 1-14 0,2-1-9 0,-2 0-9 0,1 0-8 16,1 0-12-16,1 2-14 0,0-2-15 0,0 2-15 0,0-1-13 0,1 2-11 15,3-1-8-15,-2 0-7 0,1 2-3 0,-1-1-2 0,3 2-1 16,-1 0 0-16,2 0 0 0,1 0 1 0,-3 3 1 0,1-1 1 16,-1 1 3-16,3 0-1 0,-3 1 2 0,0 1 0 0,1 1 1 0,-2-1 0 15,-1 2 0-15,1 1 1 0,-3 1 2 0,1-1 1 0,-2 1 1 16,-2 2 2-16,-1-1 1 0,-1 1 3 0,-1-1 2 0,-2 1 2 0,-1 1 0 16,-1-1 3-16,-2 0-1 0,1 0 2 0,-2-1 1 0,-1 1-1 15,2-2-1-15,-4 1 1 0,4 0 0 0,0-2-1 0,-1 0-2 16,1-1-1-16,0-1 0 0,1 1-2 0,3 0-1 0,-2-2-2 0,2-2-2 15,1 1 0-15,0 1-3 0,1-2-1 0,2 1-1 0,0-1-2 16,0 0-3-16,2 0-1 0,1-2-5 0,2 0-2 0,3 1-5 0,-2 1-3 16,2-1-3-16,3-1-2 0,0 1-1 0,2-1-1 0,2-1 0 15,2 2-1-15,-2-1-2 0,3 1 2 0,1 0 1 0,-1 0 1 0,-2 0 2 16,2-1 3-16,-1 2 1 0,-1-1 3 0,-2 2 3 0,0-1-1 16,-1 0 1-16,-3 0 2 0,0 1 1 0,-2-1 3 0,-3 2 4 15,0-1 1-15,-3 1 6 0,-2 0 2 0,-2 1 6 0,-3-2 5 0,0 2 3 16,-3 2 4-16,-4-2 4 0,1 0 3 0,-4 2 3 0,-2 1 2 15,0-2-1-15,-2 1 2 0,-2 1-2 0,-1-3 0 0,3 2-4 0,-5-2-2 16,4 0-4-16,-1 2-2 0,-1-3-6 0,3 0-7 0,0 0-9 16,0 0-12-16,2-3-15 0,1 1-16 0,2-1-23 0,1 0-26 15,2-2-42-15,2 0-50 0,1-2-67 0,1-1-77 0,4-1-85 0,-2-1-88 16,5-3-46-16,0-1-26 0,2-1-6 0</inkml:trace>
  <inkml:trace contextRef="#ctx0" brushRef="#br0" timeOffset="16848.4656">14194 8878 448 0,'-21'-9'582'0,"1"2"9"15,0 0 9-15,-1-1-102 0,-1 1-159 0,-2 3-91 0,3-1-60 16,-3 5-37-16,4-3-27 0,-1-1-16 0,1 4-11 0,-1 0-10 16,2 2-11-16,2 0-12 0,-2 1-12 0,3 4-11 0,-3 0-12 0,5 3-9 15,-2 0-7-15,2 1-3 0,0 4-2 0,1 2-1 0,2 3 1 16,-2 1 2-16,2 3 3 0,2 3 1 0,-1 1 3 0,2 4 2 0,0 2 4 15,2 0 1-15,0 6 3 0,3-2 0 0,0 5 0 0,1-2-2 16,0 5 0-16,2-1-3 0,4-2-3 0,-3 2-4 0,4-3-1 16,0 0-4-16,2 0-2 0,1-3-1 0,4-1-3 0,2-2 2 0,-2-4 2 15,6-1 4-15,-1-3 3 0,5 0 2 0,0-5 1 0,5-2 0 0,-1-2 1 16,4-3 0-16,1-3 0 0,4-2-1 0,1-4-1 0,2-3-3 16,2-1-1-16,4-3-4 0,0-3-6 0,2-2-4 0,-1-5-5 15,0 0 0-15,1-1-3 0,-2-6 0 0,-1 0 0 0,1-3 0 16,-4 0 1-16,-2-5 2 0,-2 0 2 0,-2-3 0 0,-3-2 3 0,-2-3 2 15,-3-1 4-15,-2-3 4 0,-4-1 8 0,-4-3 5 0,-2-1 5 16,-4 0 5-16,-2-3 1 0,-5 2 1 0,-4 1 0 0,-4-3 2 0,-5 5 1 16,-4-3 1-16,-5 2 2 0,-5 0-4 0,-6 3-3 0,-3 1-15 15,-5 2-21-15,-4 2-28 0,-4 3-32 0,-5 0-43 0,-2 3-46 0,-2 4-54 16,-5 3-55-16,-4 0-121 0,1 3-154 0,-7 5-83 0,0 0-47 16,-7 5-26-16,-1 2-13 0,-4 0-1 0</inkml:trace>
  <inkml:trace contextRef="#ctx0" brushRef="#br0" timeOffset="17732.5288">12069 8082 259 0,'0'-1'504'15,"2"-2"-2"-15,-2 3-79 0,0-4-117 0,0 3-72 0,0-1-49 0,0 0-28 16,0 2-15-16,-2-1-12 0,2-1-9 0,0 2-11 0,-1 0-11 16,1 0-13-16,0 0-13 0,-5 0-13 0,4 0-10 0,-1 0-10 15,0 0-9-15,-1 0-9 0,-2 2-7 0,2-1-5 0,-3 3-4 0,-3-2-4 16,1 4 0-16,-2-2-1 0,-1 1 2 0,-3 3 1 0,-2 1 2 16,-2 2 0-16,-2-1 3 0,-2 3 3 0,0 3 0 0,-4 0 0 15,-2 4 2-15,-2-2 1 0,0 6-2 0,-3-1-2 0,-2 2-2 0,-3 3-2 16,2 2-4-16,-4-2 4 0,0 5 3 0,-5-2 5 0,2 1 2 0,-3 2 1 15,-1-2 2-15,-2 3 3 0,-3 0 0 0,1-1 2 0,-3 0 0 16,-1 2 4-16,-3-2 5 0,-1-1 2 0,1 1 3 0,-4-2-2 16,2 1-5-16,0-1-5 0,-2 0-4 0,2-2-2 0,0 0-5 0,0 0 0 15,3-2-1-15,0 1-1 0,2-2 3 0,1-1-5 0,2 1-8 16,3-3-13-16,0 0-17 0,3 1-22 0,0-2-29 0,5 0-36 16,0-1-41-16,3-1-71 0,0-1-86 0,3 1-98 0,2-3-106 0,1 0-55 15,2 0-34-15,2-2-15 0</inkml:trace>
  <inkml:trace contextRef="#ctx0" brushRef="#br0" timeOffset="19616.0853">5916 10297 396 0,'3'-3'411'16,"-1"-3"-60"-16,-1 3-47 0,1-1-41 0,1 0-23 0,-3-1-15 0,2 1-11 16,-1 1-8-16,-1-1-7 0,2-1-7 0,-2 0-5 0,0 3-7 15,0 1-9-15,0-3-9 0,0 3-13 0,0-1-12 0,0 0-16 16,-2 2-14-16,2-2-15 0,-3 2-13 0,1 0-14 0,1 0-14 0,-2 0-13 15,-1 0-11-15,1 2-10 0,-2-1-9 0,-4 2-7 0,3 2-7 16,-4-2-4-16,1 4-3 0,-4 0-1 0,0 1 0 0,-1 4 0 16,0-3 2-16,-2 3 0 0,2 1 5 0,-2 1 1 0,0 1 1 0,-1 0 3 15,4 2 1-15,-4-3 0 0,4 3 0 0,1-1-1 0,-1-2-2 16,3 1 1-16,1 2-2 0,3-4 0 0,-1 3-1 0,1-3 0 0,4 0 1 16,-2-1-1-16,4-1 2 0,0 1 0 0,4 0 2 0,0-2 1 15,2-1 3-15,-1-2 2 0,3 1 0 0,3 0 2 0,-2-2 2 16,4-3-1-16,1-1 1 0,1 0 0 0,2-2 0 0,0 0 0 0,-1-4-2 15,3 1-2-15,-2-2-1 0,2-1 1 0,-3 0-2 0,1-1-1 16,-2-1 0-16,0-1 2 0,-3 0-1 0,0 0 1 0,-2 0 2 0,-4 0-1 16,1 0 1-16,-2-2-1 0,-3 3 2 0,0 0-1 0,-4-4 1 15,0 2-1-15,-1-2-1 0,-3 3-1 0,-2-2 1 0,0-1-3 0,-1 3-1 16,-4-4-1-16,2 1 0 0,-3 0-2 0,1-2 1 0,-2 1 1 16,0 2 1-16,0-6 1 0,0 4 1 0,0-2 0 0,0 0-1 15,1 0-2-15,1-2-3 0,2 0 0 0,0 0-1 0,2 1 0 0,1-2-3 16,0-1-1-16,5 0-1 0,0 1-2 0,1 2-2 0,2-2-2 15,2 1-2-15,1 2-1 0,0 0-1 0,3 2-1 0,0-1 2 16,1 2-1-16,1 2-1 0,1 1-3 0,2 0 0 0,-3 3-2 0,3 1-2 16,0 0-1-16,-1 0-2 0,2 3-2 0,-2 2-1 0,0 2-1 15,2 1 0-15,-4 1-2 0,2 2-1 0,-1 3 1 0,-3 2 0 0,2 0 4 16,-1 5 7-16,-4 1 6 0,3 0 5 0,-5 3 6 0,1 1 4 0,-2 4-2 16,-2-4-5-16,1 4-13 0,-2 4-14 0,-2-3-21 0,-1 1-22 15,1 3-36-15,0-2-44 0,0 1-91 0,-2-1-115 0,2-1-82 16,2 3-66-16,-2-7-35 0,3-1-21 0</inkml:trace>
  <inkml:trace contextRef="#ctx0" brushRef="#br0" timeOffset="20465.6146">6469 9912 100 0,'3'-7'593'0,"-1"-1"10"0,-2 1 9 0,2 2 6 0,-1 1-116 16,-1-1-181-16,0 2-104 0,0-1-68 0,0 3-41 0,0-1-28 0,0 2-17 16,0 0-12-16,-3 0-13 0,1 3-10 0,-1 1-12 0,0-1-14 15,-2 6-12-15,0-1-11 0,-2 4-6 0,0-1-4 0,-1 4 0 16,0 2-1-16,-2 3 5 0,0 0 8 0,0 4 6 0,-4-1 4 0,3 4 3 15,1 0 3-15,0-1 2 0,-2 5 3 0,3-3 4 0,-2 4 0 16,3-4 4-16,0 3 3 0,2-2 1 0,1 0 3 0,0-2 0 0,2-1-1 16,2-1-1-16,-1 2-1 0,2-4 1 0,2 0-1 0,-1 0 0 15,2-4-1-15,2 1 1 0,0-5-2 0,1 2 2 0,0 0-1 16,1-5 3-16,1 0 2 0,1-3 1 0,1-1-1 0,-1-1 0 0,2-2-2 16,0-3-1-16,-1 1-3 0,4-6-2 0,-3 1-1 0,3-1-2 15,-3-4 0-15,1 0-2 0,0-2 0 0,-2 0-3 0,-1-3-3 16,2 1-1-16,-3-4-2 0,-3 1 2 0,1 2 2 0,-1-3 2 0,-2 1 2 15,-2-1 0-15,-1 1-1 0,-3 1 0 0,-1 1-3 0,-1 0-4 16,0 3-1-16,-3-1-4 0,-3 0-3 0,2 5-2 0,-2-2-3 0,-2 3-2 16,0 3-4-16,0 1-8 0,0 0-11 0,-2 3-14 0,1 1-15 15,1 2-20-15,1 1-22 0,-1 3-27 0,2 2-33 0,0-1-50 0,3 5-58 16,0-2-88-16,2 3-104 0,3 0-59 0,1-1-37 0,2 1-13 16</inkml:trace>
  <inkml:trace contextRef="#ctx0" brushRef="#br0" timeOffset="20934.0666">7128 10221 137 0,'2'-11'524'0,"-1"-2"1"0,1-1 4 16,-2 0-86-16,0 1-129 0,0 1-98 0,0-1-82 0,0-3-43 15,0 4-22-15,0 0-8 0,0-1-3 0,-2 1 3 0,2 1 4 0,-3-1 4 16,2 0 4-16,-3 0 1 0,1 2 0 0,-1 1-3 0,-1 0-3 0,0 0-6 16,-1 2-5-16,-1-3-5 0,0 5-7 0,0-4-6 0,-1 6-6 15,0-4-5-15,-4 5-4 0,4-3-6 0,-2 2-6 0,-2 2-4 16,2-1-4-16,-1 2-3 0,-1 2-4 0,0-1-3 0,0 2-1 0,1 0-5 16,0 1-1-16,-2 1-2 0,2 0-2 0,1 4 0 0,0-1-1 15,0 2 2-15,2-1-1 0,0 1-1 0,0 2 1 0,4-2 1 0,0 4 3 16,1-2 1-16,0 3 2 0,3-3 2 0,1 2 4 0,3-2 0 15,-1 0 2-15,3 1 0 0,-1-1 1 0,4-1 0 0,1-2 0 16,-2 0 1-16,4-2 0 0,-2-2-3 0,3 0-2 0,2-1-3 0,-2-1-3 16,3-1-2-16,-2-2-1 0,0-2-1 0,2 0-1 0,0-1 4 15,-2 1 3-15,0-3 4 0,-1 2 6 0,1-1 5 0,-3 0 5 0,-1 1 7 16,-1 0 7-16,-2 2 4 0,-1-1 5 0,-1 1 1 0,-2-1 0 16,2 2-1-16,-1 0-3 0,-1 2-2 0,-1-1-3 0,-2 1-2 15,2 1-3-15,-2 0-2 0,0 2-3 0,0 2-2 0,-2 2-3 0,2 1-1 16,-2 2 1-16,1 2 2 0,-4-1 2 0,4 2 6 0,-1 4 4 15,-1-2 1-15,0 4-2 0,1-1-11 0,-1 4-14 0,1-3-19 0,1 2-22 16,-1 1-24-16,2-1-26 0,0 1-32 0,0-1-36 0,0 1-43 16,3-2-48-16,-1-3-90 0,1 3-110 0,2-4-70 0,-2-2-48 0,3-2-20 15,-1-1-1-15</inkml:trace>
  <inkml:trace contextRef="#ctx0" brushRef="#br0" timeOffset="21140.4973">7558 10355 556 0,'0'0'625'0,"0"2"-2"0,0 1-1 0,0-3-2 16,0 2-129-16,0-1-193 0,0 2-121 0,0-1-85 0,0 1-45 16,0 0-26-16,0-1-11 0,-1 3-5 0,-1 1-1 0,2 1 1 0,-2 0-1 15,2 3 1-15,-1-1-7 0,-1 3-9 0,2 0-12 0,-3 2-19 16,1 1-26-16,2 0-31 0,-4 2-43 0,4-1-47 0,-3 2-89 0,1 1-108 15,1 1-86-15,-3-2-75 0,1 1-40 0,0-1-24 0,1 1-7 16</inkml:trace>
  <inkml:trace contextRef="#ctx0" brushRef="#br0" timeOffset="21666.6167">7760 10169 371 0,'2'-10'581'0,"-2"0"2"15,3-1-8-15,-1 1-12 0,1 0-133 0,0 0-191 0,0 1-106 0,2 1-62 16,-2 1-32-16,3-1-17 0,-2 3-9 0,0-1-6 0,0 1-6 16,-1 1-6-16,0 1-5 0,0 0-6 0,-1 1-4 0,1 1-4 15,-3 1 0-15,0 3 0 0,0 0 3 0,-3 1 3 0,1 2 6 0,-1 2 9 16,0 2 8-16,-2 0 8 0,-3 5 10 0,-1 1 9 0,1 2 8 0,-3 1 7 15,0 0 3-15,0 5 3 0,-1-2 0 0,0 0-1 0,1 0-3 16,1 3-4-16,-1-4-4 0,3 1-5 0,0 2-5 0,1-6-4 16,2 2-5-16,0-3-5 0,2 3-3 0,1-6-1 0,2 1-2 0,0-1-1 15,0 1 1-15,2-3 3 0,-1-2 0 0,3-1 4 0,-1 0 4 16,2-2 3-16,1-1 4 0,0-1 2 0,2-1 3 0,0-3 1 0,3 1 0 16,0-2-3-16,0-2-1 0,3 1-5 0,-1-3-6 0,3-1-7 15,0-1-6-15,-1 0-8 0,0-2-8 0,2 1-7 0,-1-2-5 16,0 1-7-16,-2-4-4 0,0 3 0 0,-1 1-1 0,1-3 2 0,-3 2 1 15,0 0 4-15,-3 0 5 0,2-1 5 0,-4 0 10 0,1 1 8 16,-2 2 9-16,0-1 7 0,-2 1 9 0,-1-1 7 0,1 3 5 0,-3 0 6 16,2-1 5-16,-1 1 3 0,-1 3 2 0,0-3 2 0,0 0-1 15,0 2-1-15,0 1-4 0,0 0-5 0,0 1-6 0,0-1-8 16,0 0-6-16,0 1-8 0,0 1-8 0,0 0-6 0,0 0-10 0,0 0-6 16,0 0-10-16,0 0-8 0,0 0-10 0,0 0-9 0,0 0-12 15,0 0-10-15,0 0-9 0,0 0-6 0,0 0-6 0,0 0-6 0,-1 1-9 16,-1 1-9-16,2 1-12 0,-1-1-12 0,-1 0-8 0,0 3-8 15,-1 0-7-15,0 0-10 0,1 0-16 0,-1-2-19 0,-3 3-28 16,3-1-31-16,-2-1-36 0,2 1-36 0,-2-1-47 0,0 0-48 0,0-1-27 16</inkml:trace>
  <inkml:trace contextRef="#ctx0" brushRef="#br0" timeOffset="22065.5191">7742 10108 241 0,'-2'-7'560'0,"2"0"-2"0,-2 2-9 0,2 0-83 15,0-1-120-15,0 2-78 0,0-1-57 0,0 1-32 0,0-1-24 16,0 2-16-16,0 1-18 0,0 0-13 0,0-1-13 0,0 1-18 16,0 2-17-16,0 0-17 0,0 0-18 0,0 0-16 0,0 0-15 0,-1 2-11 15,-1 0-7-15,2 1-4 0,-1 2-2 0,-1-2 0 0,0 3 3 16,1 1 3-16,-4 3 2 0,1 2 4 0,0 0 6 0,-2 5 4 15,1 0 6-15,-3 3 5 0,1 1 6 0,-3 1 4 0,2 1 0 0,0 0 2 16,0 2-1-16,0-2 0 0,0 2-3 0,-1-1-1 0,1-3-1 16,3-1-1-16,0 0-1 0,-1-3-2 0,2-1 0 0,-1-1 1 0,3-3-1 15,-1 0 3-15,1-2 1 0,1-1 2 0,-1-1 4 0,2-3 3 0,0-1 2 16,0 1 5-16,0-3 3 0,0 0 2 0,2 0 4 16,-1-1 3-16,4-1 5 0,-3 0 2 0,3 0 2 0,1-1 0 0,0-1 0 15,2 0-2-15,2 0-2 0,2-3-5 0,-1 2-5 0,2-3-6 16,1 1-7-16,0 0-10 0,2-2-11 0,1 2-15 0,-1 0-14 0,3-2-19 15,-1 2-17-15,-1-1-19 0,3 0-17 0,-2 2-20 0,-1-1-17 16,1 1-20-16,-1-1-19 0,-1 2-21 0,-2 0-21 0,-1-2-16 0,1 3-17 16,-3-1-19-16,0 0-16 0,-1-1-12 0,-4 1-11 0,0 1 0 15,1-3 6-15,-3 2 12 0,-2-1 11 0,-2-1 23 0,-2 0 25 0</inkml:trace>
  <inkml:trace contextRef="#ctx0" brushRef="#br0" timeOffset="22333.8151">7892 10270 164 0,'-10'-14'192'0,"-1"1"8"0,0 0 9 0,1-1 4 16,1 1 6-16,1 0-1 0,0-1-3 0,2 3-6 0,-2-1-7 15,2 3-2-15,1 0-5 0,2-1-6 0,-2 3-9 0,3-1-8 0,-1 1-8 16,-1 2-14-16,2 0-10 0,1 1-14 0,-1 2-13 0,2-1-11 16,-2 0-12-16,2 2-13 0,0-1-11 0,0 2-14 0,0 0-12 0,0 0-13 15,0 0-11-15,0 0-10 0,0 0-7 0,2 3-4 0,-2-1-4 16,2 1 0-16,-1 0 1 0,1 2 3 0,-1 2 4 0,4 0 6 16,-2 3 5-16,0 2 5 0,0-1 7 0,2 1 7 0,-2 4 7 0,2 0 5 15,0 2 1-15,-1 0 3 0,1 2 1 0,0 2-1 0,0 0-3 16,0-1-3-16,-2 1-1 0,3 3-4 0,-3 0-2 0,2-2-3 0,0 4-2 15,-2 0-2-15,2-2-3 0,-2 0-1 0,3 1-1 0,-3-2-1 16,2 1 0-16,-2 0 0 0,2-4-2 0,-2 3-2 0,2-3-5 0,-2-2-8 16,1 1-9-16,0-2-13 0,-1-2-15 0,0-1-20 0,0-1-24 15,-1-1-30-15,1-2-35 0,0 2-42 0,2-7-50 0,-1 2-98 16,1-1-125-16,0-2-80 0,-2-2-58 0,2 0-25 0,0-3-8 0,1-2 1 16</inkml:trace>
  <inkml:trace contextRef="#ctx0" brushRef="#br0" timeOffset="22606.5998">8396 10519 627 0,'-2'-3'656'16,"-2"0"2"-16,2 0 3 0,-1 0-18 0,1 1-27 0,2 0-148 15,-1 1-207-15,1-1-116 0,0 2-69 0,0 0-36 0,0 0-21 16,0 0-14-16,0 0-8 0,0 0-6 0,1 2-5 0,-1-1-5 0,2 1-7 16,-2 3-2-16,3-3-2 0,-1 4 1 0,-2 0 2 0,4 1 4 15,-4 2 5-15,2 2 4 0,-1 1 3 0,-1 0 1 0,2 3-3 0,-2 0-7 16,0-1-11-16,0 3-14 0,0 2-17 0,0-3-21 0,0 2-25 16,-2-2-28-16,2 2-29 0,-1 0-40 0,-1-3-42 0,2 2-78 15,-4-1-98-15,4-2-73 0,0-1-61 0,0 1-25 0,0-5-11 0</inkml:trace>
  <inkml:trace contextRef="#ctx0" brushRef="#br0" timeOffset="23015.8111">8557 10106 668 0,'-5'-10'678'0,"0"3"12"0,0-1 12 0,1 1 12 16,1 2-122-16,0-1-193 0,1 3-116 0,-1-2-83 0,3 0-46 16,-3 2-29-16,3-1-18 0,0 1-13 0,0 1-10 0,0 0-11 0,3 1-15 15,-1-1-14-15,-1 2-16 0,3-2-15 0,0 2-12 0,1-5-13 16,1 5-4-16,2-2-5 0,2 1 0 0,2-3 0 0,-1 3 1 0,1-2 4 16,3 0 2-16,-2 0 3 0,3 0 1 0,-2 0 1 0,2 1 1 15,-4 0 2-15,2-1-1 0,-1 1 1 0,0 1-2 0,-4-1-1 16,3-1-1-16,-4 3-3 0,1-1-1 0,-3-1-4 0,1 2-4 0,-3 0-1 15,2 0-3-15,-1 2 0 0,-2-1-1 0,-1 1-1 0,1 1 1 16,0 0 0-16,-1 2 1 0,0 0 2 0,-1 3 2 0,1 1 2 0,-1 1 4 16,-1 0 7-16,2 7 5 0,-2-3 7 0,0 3 3 0,0 3 5 15,-2 4 2-15,2-3 3 0,-1 4 1 0,-1 1-2 0,-1 1-3 0,1 2-9 16,1 2-9-16,-1-1-8 0,-1 1-14 0,1 1-14 0,1-1-12 16,-4 0-13-16,3 0-17 0,-2-1-15 0,1-1-19 0,0-3-18 0,-1 2-20 15,1-4-21-15,0-2-19 0,1-1-16 0,-1-1-23 0,0-4-25 16,-1-1-35-16,0-1-38 0,1-2-68 0,0-3-82 0,1-3-43 15,-1-2-20-15,1-1-7 0</inkml:trace>
  <inkml:trace contextRef="#ctx0" brushRef="#br0" timeOffset="23153.9855">8633 10425 145 0,'-1'-10'618'0,"-1"3"8"0,2 0 6 0,-2 0-39 0,2 3-63 0,0 1-115 15,0 0-139-15,0 0-87 0,0 2-60 0,2-3-38 0,1 3-27 16,3 0-22-16,-1-2-20 0,1 1-23 0,1 1-27 0,5-1-33 15,-1 2-34-15,1-1-41 0,3-1-43 0,1 2-73 0,0-1-87 0,4-1-93 16,-2 2-97-16,2 0-49 0,-2 0-25 0,1 0-10 0</inkml:trace>
  <inkml:trace contextRef="#ctx0" brushRef="#br0" timeOffset="23382.4428">9140 10588 366 0,'-3'3'629'0,"0"0"-2"0,1-1-3 0,1 1-7 0,-1-2-11 15,2 0-144-15,0 3-210 0,0-1-118 0,0 0-71 0,2 0-37 16,-1 2-18-16,1 0-7 0,0 1-2 0,-1 2 2 0,2 1 3 16,1 1-1-16,-1 1-1 0,0 1-3 0,1 1-6 0,-2 2-13 15,1 0-18-15,-3 0-30 0,2 2-33 0,-2 1-44 0,0-2-46 0,0 2-77 16,-2-1-90-16,2-1-87 0,-1-1-85 0,-1 1-48 0,2-2-32 0,-2-3-10 15</inkml:trace>
  <inkml:trace contextRef="#ctx0" brushRef="#br0" timeOffset="23715.3561">9399 10193 239 0,'0'-10'613'16,"0"0"4"-16,2 1 3 0,-2 0-34 0,2 1-54 0,-1 2-132 0,1 0-170 16,1 1-97-16,2 0-59 0,0 0-31 0,0 3-19 0,2-1-9 15,0 1-7-15,1 0-5 0,0 2-4 0,2 2-4 0,-2 0-6 16,0 3 0-16,0 2-1 0,0 1 2 0,0 0 2 0,-2 2 3 0,-1 2 4 16,0 4 3-16,-4-2 5 0,-1 4 3 0,-3 0 4 0,-1 2 3 15,-3 2 0-15,-1 1 4 0,-1-3 4 0,-2 4 5 0,0-2 5 16,-2-1 5-16,0-1 7 0,2 2 3 0,-1-4 5 0,1-2 3 0,1-1 1 15,1 0 2-15,1-1 1 0,1-4 0 0,2 1 0 0,0-4-4 16,1 1-4-16,3-1-4 0,-1-2-6 0,2 0-4 0,2 0-3 16,-1-3-1-16,3 0 0 0,3 1-2 0,-1-1-1 0,3 0-8 0,1-2-8 15,3-2-16-15,2 0-21 0,2-1-23 0,1 1-25 0,2-3-36 16,0 0-40-16,4 0-54 0,-3-1-60 0,2 0-99 0,1-2-116 0,-1 1-86 16,-2-1-71-16,1 0-32 0,-3-2-14 0,0 1 4 0</inkml:trace>
  <inkml:trace contextRef="#ctx0" brushRef="#br0" timeOffset="23888.7833">9828 10403 187 0,'-2'2'619'0,"2"-2"8"0,-1 1 3 0,-1 1 0 0,2 0-95 16,0-1-142-16,0 1-111 0,0 0-96 0,0 1-56 0,0 2-36 0,0 0-23 16,0-1-15-16,0 2-11 0,0 2-8 0,0 1-7 0,0 0-7 15,0 1-8-15,0 2-9 0,0 0-8 0,0 3-7 0,0 0-19 16,0 1-25-16,0 1-40 0,-2 2-46 0,0 1-71 0,0-1-84 0,-1 2-106 15,-2-1-120-15,0 1-64 0,0-3-35 0,1 1-14 0,-2-2-7 16</inkml:trace>
  <inkml:trace contextRef="#ctx0" brushRef="#br0" timeOffset="24315.7018">10098 10086 588 0,'-3'-8'613'0,"-1"4"7"16,0-2 8-16,1 1-96 0,2 2-149 0,-1-1-117 0,-1 3-102 0,1-1-58 16,2 1-35-16,-1-1-18 0,1 2-9 0,0 0-6 0,-2 2-3 15,2-1-8-15,0 2-8 0,0 1-11 0,0 1-12 0,0 1-4 16,0-1-2-16,0 3-1 0,0 1 2 0,0-1 3 0,0 2 4 0,0 1 4 15,2-2 3-15,-1 1 2 0,4 0 1 0,-2 1 2 0,0 0 3 0,2-1 3 16,1 0 2-16,-1 2 2 0,3-4 0 0,0 3 2 0,3-2 0 16,-2-1 1-16,3 2 0 0,0 0 2 0,1-1 0 0,1 1 0 15,0-2-1-15,2 0 0 0,-2-1-1 0,3 1-2 0,-2-1-3 0,2-1-1 16,-1 1-3-16,1 0 0 0,-2 0-3 0,2 1-1 0,-3-1-2 16,0-1-1-16,-1 0-3 0,1 2 0 0,-3-1-1 0,1 0-1 15,-2 0 0-15,-1 2 1 0,-3-1 1 0,0-1 3 0,0 3 2 0,-3-4 1 16,-1 2 3-16,-2 1 1 0,-2 0 2 0,-2 0 2 0,-4 3 1 15,-1 0 0-15,-3 0-1 0,-2 0-5 0,-2 1-8 0,-3-1-9 16,-1 0-12-16,-1 0-14 0,-1 0-18 0,-1-1-25 0,-1-2-30 0,1 0-36 16,-2-2-35-16,2-2-50 0,1-1-55 0,-1-1-98 0,1-1-117 0,0-4-67 15,4-1-43-15,-2-3-18 0,1-1-6 0</inkml:trace>
  <inkml:trace contextRef="#ctx0" brushRef="#br0" timeOffset="24478.6972">10171 10050 173 0,'7'-10'661'0,"0"1"12"0,-1 2 10 16,-1-1 8-16,2 1-94 0,-1-1-142 0,3 1-118 0,-1-2-102 0,0 2-60 15,2-1-44-15,2 1-24 0,1 0-16 0,1-1-18 0,-1-1-16 0,4 1-26 16,1 1-29-16,1-1-32 0,-1 2-33 0,2-4-39 0,0 3-42 16,0 0-52-16,1 2-58 0,-2 0-99 0,3 0-118 0,-6 0-85 15,3 3-67-15,-5-1-33 0,0 0-13 0,-2 1 1 0</inkml:trace>
  <inkml:trace contextRef="#ctx0" brushRef="#br0" timeOffset="32031.8777">21041 2150 455 0,'0'-3'519'15,"0"1"-44"-15,0 2-72 0,0-2-91 0,0 2-104 0,0 0-54 0,0 0-31 16,0 0-16-16,0 0-10 0,0-1-6 0,0 1-5 0,0 0-6 0,0 0-8 16,0 0-10-16,0 0-10 0,0 0-11 0,0 0-8 0,0 0-8 15,0 0-7-15,0 0-6 0,0 0-3 0,0 0-3 0,0 0-3 0,0 0 1 16,0 0-2-16,0 0-1 0,0 0 0 0,0 0-2 0,0 0 0 16,0 0 0-16,0 0-2 0,0 0 0 0,0 0-3 0,0 0 0 0,0 0-3 15,0 0-3-15,0 0 0 0,0 0-1 0,0 1-4 0,0 3 0 16,0-3 0-16,0 1 1 0,0 0 2 0,0-1 1 0,0 3 4 0,0 0 4 15,0 1 3-15,0-1 5 0,0 2 3 0,-1 2 5 0,1-1 3 16,-2 0 4-16,0 3 5 0,2-1 0 0,-1 0 3 0,-1 0 0 0,2 1 0 16,-1 1-2-16,-1-1-2 0,0 2-1 0,2 0-3 0,-1 0-1 0,-1-1-1 15,2 1-2-15,-1-2-3 0,1 1-1 0,-2-1-1 0,2 1 0 0,0-1-1 16,0-1 0-16,0 0 0 0,0-1-1 0,0-1 1 0,0-1 0 16,2 1 1-16,-2 0 0 0,1-2 0 0,-1-2 1 0,2 1 2 0,-1-1 0 15,-1 0 1-15,2-1 2 0,0 0 0 0,-2-2 0 0,0 0 2 16,0 0 0-16,0 0 1 0,1 3 0 0,-1-3 1 0,3 0 2 15,-1 0 1-15,0 0-1 0,-1 0 1 0,2 0-2 0,2 0 0 0,1 0-1 0,-1 0-1 16,0 0 0-16,1 2-1 0,1-2-1 0,0 0 0 0,3 1-3 16,0-1-1-16,0 2-3 0,1-2-4 0,2 0 0 0,1 0-2 15,-1 0-2-15,4 1-2 0,-1-1 0 0,3 0-1 0,2 2-2 0,-4-2 0 16,5 0-1-16,0 0 0 0,2 1 0 0,0-1 1 0,1 0 1 16,2 2 3-16,0-1 3 0,1-1-1 0,-1 2 1 0,1-1 3 0,2-1 1 15,-4 1 1-15,4-1-1 0,0 2 2 0,0 0 2 0,0-2 0 0,0 1 0 16,-1 1-1-16,1-2 0 0,-2 1-2 0,1 1 0 0,1-2-1 0,-4 1 0 15,4-1-3-15,-1 0 1 0,-2 0-1 0,1 0-1 0,-1 0 2 16,0 0-2-16,-2 0 0 0,1 0-1 0,-1-1-1 0,0 1-2 0,0-2 0 16,0 1-2-16,-2 1 1 0,2-2 0 0,-1 1 0 0,-1-3-2 15,0 3 0-15,0 0-2 0,1-1 1 0,0-1-2 0,-1 2-1 0,0-1-1 16,0 1 0-16,1-2-1 0,0 1 0 0,-2 2-2 0,3-3 0 0,-1 2 2 16,1 0 1-16,-1-1 2 0,0 1 3 0,-1 1 1 0,3-2 1 15,-3 0 2-15,2 2 2 0,0-1 2 0,-2 1 0 0,2-2 2 16,0 2 2-16,1 0 1 0,-4 0 0 0,2 0 0 0,-1 0-1 0,-1 0-2 15,-1 2 1-15,3-2-1 0,-4 1-1 0,2-1 1 0,-2 2-1 0,0 0-2 16,-2-2 0-16,0 0 1 0,1 1-2 0,-3-1 0 0,1 2 2 16,-4-2-2-16,3 0 0 0,-2 0 0 0,0 0 1 0,-3 1-2 0,2-1 1 15,1 0 0-15,-2 0 0 0,0 0 1 0,1 0-2 0,1 0 0 0,-3 0 1 16,0 0 0-16,5 0 1 0,-3 0-2 0,2 0 0 0,0 0 0 16,0 0-1-16,0 0-1 0,2 0 0 0,-1 0 0 0,3 0-2 0,-5 0 1 15,5 0-1-15,0 0-1 0,-2 0 0 0,2 0-1 0,-3 1 1 16,5-1-1-16,-3 0 0 0,0 3 0 0,2-3 0 0,-3 0-1 0,1 2 0 15,3-2 1-15,-5 1-2 0,3 1 0 0,-2-2 1 0,0 1-1 16,2 1 0-16,-1-2 0 0,1 0 1 0,-5 1-2 0,3-1 0 0,1 0 1 16,-1 2 1-16,0-1 2 0,-1-1 1 0,2 0 0 0,-2 0 2 0,-1 2 2 15,0-2 0-15,2 1 2 0,-3-1 1 0,3 0 2 0,0 0 1 0,-4 0-1 16,2 0 2-16,0 0 0 0,0 1 0 0,1-1 0 0,0 0 0 16,-1 0-2-16,0 0 2 0,0 0-1 0,0 2 0 0,0-2 0 15,0 2-2-15,0-2 0 0,0 0-1 0,0 0 1 0,-2 0-2 0,4 0 0 16,-4 0 1-16,1 1-1 0,-1-1 1 0,2 0-1 0,-3 0-1 0,1 0 0 15,1 0 1-15,-3 2-1 0,1-2 0 0,-1 0 0 0,2 0 1 16,0 0-2-16,-4 0 1 0,5 0 0 0,-4 0-1 0,0 0 2 0,0 0-2 16,2 0 0-16,-3 0 0 0,3 0 0 0,-2 0 1 0,-2 0 1 15,5 0-1-15,-5 0-1 0,1 0 1 0,0 0 1 0,1 0-1 0,0 0 0 16,0 0 0-16,-2 0 1 0,2 0-1 0,0 0 0 0,0-2 0 16,0 1-1-16,-2 1 1 0,3-2-1 0,-1 0 0 0,-1 2 0 0,2 0-1 15,-1-1 0-15,-1 1 0 0,0 0-1 0,1 0 0 0,0-1 0 0,-1-1-1 16,0 2 1-16,1 0 0 0,1 0-1 0,-3-1 0 0,1 1-1 0,4-2 1 15,-4 2 0-15,3 0 0 0,-2-1-1 0,2 1 1 0,-3 0-1 16,4-2 1-16,-4 1-2 0,4 1 1 0,-1 0-1 0,-2-2 0 16,4 1 1-16,-3 1-2 0,1 0 1 0,2 0-1 0,-2-2 1 0,1 2-2 15,-4 0 0-15,3 0 1 0,2 0-1 0,-5 0 0 0,4 0 1 0,-2 0-2 16,2-3 1-16,-3 3 0 0,2 0 0 0,2 0-1 0,-5 0 1 0,1 0-1 16,0 0 0-16,0 0 1 0,2 0 2 0,-2 0 1 0,2 0-1 15,-3 0 2-15,4 0 1 0,-4 0 0 0,1 0 2 0,1 0 0 16,0 0 1-16,-1 0 2 0,0 0 0 0,1 0 2 0,1 0-1 0,-2 0 1 15,2 0 1-15,-3 0-2 0,5 0 2 0,-2 0 0 0,-2 0 0 0,2 0-1 16,0 0 1-16,2 0 0 0,-2 0 0 0,2 0-1 0,-2 0 0 16,2 0 0-16,-1 0-1 0,3 0 1 0,-3 0-1 0,1 0 1 0,2 0 0 15,-2 0-2-15,2 0 1 0,1 0-1 0,-3 0 1 0,3-1-1 0,0 0 0 16,0 1-1-16,0 0-1 0,1 0 2 0,-2-2-2 0,1 2 0 16,-1-1 0-16,3 1 1 0,-4 0-2 0,1 0 0 0,1 0-1 0,-2-2 0 15,0 2 0-15,2-2-1 0,0 2 1 0,-4 0-1 0,4 0-1 16,-4 0 1-16,2 0-1 0,0 0 1 0,-1 0-1 0,-2 0 1 0,4 0-2 15,-3 0 1-15,0 0 0 0,2 0 0 0,-2 0-1 0,1 0 2 0,1 0-1 16,-1 0 1-16,-2 0-1 0,6 0-1 0,-6 0 1 0,4 0-1 16,-2 0-1-16,2 0 1 0,-1 0 0 0,0 0-1 0,0 0 0 0,-2 0 0 15,0 0 0-15,2 0-1 0,0 0 0 0,-2-1-2 0,3 1 0 0,-3-2 0 16,1 0 1-16,-2 2-2 0,2 0 1 0,-1-3-1 0,3 3 1 16,-3 0 0-16,0 0-1 0,2-2 1 0,-4 0 0 0,3 2 0 15,-2-1 2-15,1-1 0 0,-1 2 2 0,-3-2 1 0,4 2 1 0,-4 0-1 16,3-3 2-16,-3 1 2 0,0 2-1 0,-1 0 1 0,2 0 0 15,-2-2 0-15,0 2 2 0,0 0-1 0,-1-1 1 0,1 1-2 0,-1-2 1 16,1 2-1-16,-1-2 2 0,0 1-2 0,1 1 1 0,1 0 1 0,-1-2-1 16,0 2 1-16,0 0-2 0,0-1 1 0,3 0-1 0,-3 1 1 15,-2 0 0-15,3 0-1 0,-1-2 1 0,2 2-1 0,-2 0 0 0,1-1 0 16,-1 1-1-16,0 0 1 0,3 0-1 0,-3-2 0 0,0 2 0 0,0 0 0 16,1 0-1-16,-2-1 1 0,1 1 0 0,-2 0 0 0,2 0 1 15,-2 0-1-15,1 0 0 0,-3 0-1 0,1 0 1 0,3 0 0 16,-4 0 0-16,1 0 0 0,0 0 0 0,0 0 1 0,0 0-1 0,1-2 0 0,-1 2 0 15,-1 0-1-15,1 0 1 0,2 0-1 0,-3 0 0 0,2 0 1 16,-1 0 0-16,2 0-1 0,-3 0 0 0,6 0 0 0,-6 0 0 0,3 0 1 16,-1 0-1-16,1 0 0 0,2 0 0 0,-3 0 0 0,2 0 0 15,-1 0-1-15,2 0 0 0,-3 0 1 0,1 0-1 0,1 0 1 0,-2 0 0 16,3 0 1-16,-2 0-1 0,1 0 0 0,-2 0 1 0,2 0-1 16,0 0 1-16,-3 0 1 0,1 0-1 0,1 0 1 0,-2 0 0 0,2 0-1 15,-1 0 2-15,2 0-2 0,0 0 0 0,-3 0 0 0,1 0 0 16,0-1 0-16,-1 1 0 0,3 0 0 0,-2 0-1 0,1 0-1 0,-1 0 0 15,2 0 0-15,-4-2 0 0,3 2 1 0,-1 0-1 0,1-2 0 16,0 2 0-16,0 0-1 0,-3 0 1 0,3 0 0 0,-1 0 0 0,0 0 0 16,2-1 0-16,-1 1 0 0,-2 0 0 0,1 0-1 0,1 0 1 15,-2 0 0-15,2 0 0 0,-1 0 0 0,2-1 0 0,-2 1 0 0,1-2 1 16,-3 2-1-16,1 0 1 0,3 0-2 0,-3 0 2 0,-1 0 0 0,1 0 0 16,-2 0 0-16,2 0 0 0,-2 0-1 0,3 0 1 0,-2 0-1 15,0-1 1-15,0 1 0 0,-3 0 0 0,4-2 0 0,-2 2-1 0,1 0 1 16,-1 0-1-16,3 0 0 0,-3 0 0 0,2-1 0 0,-2 1-2 0,2 0 2 15,-2 0 0-15,2 0 0 0,1 0-1 0,-3 0 1 0,2 0-2 16,-2 0 2-16,2 0-1 0,-2 0 0 0,2 0-1 0,-1 0 2 0,-1 0 0 16,2 0 0-16,0-2-1 0,0 2 1 0,-2 0-2 0,0 0 2 15,3 0 0-15,-3 0-1 0,2 0 0 0,-2 0 1 0,2-1-2 0,-2 1 2 16,2 0-1-16,1 0 0 0,-3 0-1 0,2 0 1 0,-2 0 0 0,1 0 0 16,0 0-1-16,0 0 1 0,0 0 0 0,1 0 0 0,0 0-1 15,-2 0 1-15,2 0 0 0,-1 0 0 0,0 0-1 0,1 0 1 0,-1 0 0 16,1-2 1-16,-2 2 0 0,2 0 0 0,-2 0-1 0,2 0 1 15,0 0 0-15,-1 0-1 0,1 0 0 0,-2 0-1 0,2 0 1 16,-1 0 0-16,0-1 0 0,1 1-1 0,0 0 0 0,-1 0 0 0,2 0-1 16,-3 0 1-16,2 0 0 0,-2 0-2 0,2 0 1 0,-1 0 0 0,1 0 1 15,-2 0-2-15,2 0 1 0,-1 0-1 0,-1 0 2 0,2 0 0 0,-4 0-1 16,3 0 2-16,0 0-1 0,-1 0 0 0,0 0 1 0,0 0 0 16,1 0 0-16,-1 0 0 0,-2 1 1 0,3-1 0 0,1 0 0 0,-1 2 1 15,1-2-1-15,-2 0 2 0,2 0 0 0,-2 0 0 0,2 0 0 16,-1 1 2-16,1-1-1 0,-2 0 0 0,2 0 0 0,-2 0 1 0,3 0 0 15,-1 2 2-15,0-2-1 0,-1 0 1 0,3 0 0 0,-2 0 0 0,-1 0-1 16,1 0 1-16,1 0-1 0,1 0 1 0,-3 0-1 0,0 0 2 16,1 0-2-16,-1 0 1 0,2 0-1 0,-3 0 0 0,2 0-1 0,-2 0 0 15,4 0 1-15,-2 0-1 0,-2 1-1 0,1-1 1 0,1 0 0 0,-2 0-1 16,4 0 1-16,-4 0-1 0,2 0 0 0,1 0 0 0,-2 0 1 16,0 0-1-16,1 0 0 0,-2 0 0 0,2 0 1 0,-2 0-1 0,3 0 0 15,-3 0 0-15,2 0 1 0,-2 0-1 0,2 0 0 0,0 0 0 16,-1 0 1-16,2 0-1 0,-1 0 0 0,-2 0 0 0,4 0 1 0,-2 0-1 15,-1 0 0-15,0 0 0 0,3 0 1 0,-2 0-1 0,0 0 0 16,0 0 0-16,0 0 1 0,-2 0-2 0,3 0 1 0,-3 0 0 0,2 0 0 16,-1 0 1-16,0 0-1 0,1 0 0 0,-2 0 0 0,1 0 1 15,-1 0-1-15,0 0 0 0,1 0 0 0,-3 0 0 0,2 0 0 0,1-1 0 16,-3 1-1-16,1 0 0 0,0 0 0 0,1 0 1 0,-2-2-1 0,4 2 0 16,-4-1 0-16,1 1 0 0,-1 0-1 0,3 0 1 0,-3-2 0 15,1 2-1-15,0-1 0 0,1 1 0 0,-2 0 0 0,3-2 0 0,-3 2 0 16,2 0-1-16,0 0 1 0,0 0 0 0,0 0-1 0,1-3 1 0,-1 3-1 15,0 0 0-15,0 0 0 0,1-1 0 0,-1 0-1 0,3 1 1 16,-3 0 1-16,2-2 0 0,-2 2-1 0,2-1 1 0,-2 1 0 16,2 0-1-16,1-2 1 0,-3 2 1 0,2 0-1 0,-2-2 0 0,0 2 1 15,2 0-1-15,-2 0 1 0,0-1 1 0,2 1-2 0,-2 0 0 0,0 0 1 16,0-2 0-16,1 2 0 0,-3 0 0 0,1 0-1 0,-1 0 1 16,1 0 0-16,0 0 0 0,-2 0 1 0,1 0-1 0,-1-2-1 0,2 2 1 15,0 0 0-15,-2 0 0 0,1 0-1 0,2 0 1 0,-2-3 0 16,-1 3-1-16,4 0 1 0,-3 0-1 0,1 0-1 0,-1 0 1 0,3 0 1 15,-3 0-1-15,1-2 0 0,-1 0-1 0,3 2 0 0,-3 0 1 0,3 0 0 16,-3-1-1-16,2-1 0 0,-2 2 0 0,3 0 0 0,-3-2 0 16,2 2-1-16,1 0 1 0,-1 0 0 0,0-3 1 0,0 3-1 0,1-2 1 15,0 2 0-15,-3 0 0 0,3 0 0 0,0 0 1 0,0-2-1 16,-3 2 1-16,3 0-1 0,-1-1 1 0,0 1-1 0,0-2 2 0,1 2-2 16,0 0 1-16,-3-2-1 0,4 1 1 0,-2 1-1 0,1-2 1 15,0 2-1-15,0-1 1 0,-3 0-1 0,3 1 1 0,0-2 0 0,-1 1 0 16,0 1 1-16,0-2-1 0,1 1 1 0,-1 1 0 0,-2-2 0 0,3 1 2 15,-1 1 0-15,1-2 1 0,-2 0-1 0,1 2 2 0,-1-1 0 0,1 1-1 16,-2-1 2-16,1-1 0 0,0-1-1 0,-1 2 3 0,2-1 2 16,-1 1 2-16,0-2 3 0,-1 1 2 0,4 2 1 0,-4-3 1 15,1 1 2-15,-1 0-1 0,3 1 1 0,-3-3 3 0,1 3 2 0,-1-3 2 16,3 1 3-16,-3 1 2 0,2-1 1 0,-3-1-1 0,2 1 1 0,0 1-1 16,-2-1 2-16,1-2 1 0,-1 2 3 0,2-1 0 0,1 1 2 15,-3-2 2-15,1 1-1 0,1-1 0 0,-2 1-2 0,1-3-3 0,-1 4-2 16,0-4-1-16,2 2-1 0,0-2-2 0,-2-1 0 0,0 1-2 0,1 0 0 15,-1-1 1-15,0 1-2 0,2-1-2 0,-1-1 0 0,-1 0 1 16,2 1 0-16,0-1 0 0,-2 1 1 0,1-1 0 0,-1-2 2 0,2 2 2 16,0-2 0-16,-2 3-1 0,1-2 0 0,1 1-2 0,-2-1-1 15,1 1 1-15,-1-2-2 0,5 4-1 0,-4-4-1 0,2 5-1 0,-1-3-1 16,0-1-4-16,-1 1-2 0,1 0-1 0,-1 0-2 0,1 0-2 0,0 2 0 16,-1-2-2-16,-1 1-1 0,4 0-1 0,-4 1-1 0,1-2-1 0,1 3-1 15,-2-1 1-15,1 1 1 0,-1 0-1 0,2 0 0 0,1 1-1 0,-3 0 1 16,0 2 0-16,0 0-3 0,0-1 1 0,0 1-3 0,0 1-1 0,0-1-3 15,0 3-1-15,0 0-4 0,0 0-2 0,0 0-2 0,0 0-4 16,0 0-3-16,0 0-3 0,0 0-3 0,0 0-4 0,0 0-1 0,0 0-4 16,0 0 0-16,0 0-2 0,0 0 1 0,0 0-1 0,0 0-1 0,0 0 1 15,0 0 0-15,0 0 1 0,0 0 2 0,0 0 0 0,0 0 3 16,0 0 2-16,0 0 2 0,0 0 3 0,0 0 1 0,-3 3 3 0,1-3 1 16,2 4 4-16,-1-3 1 0,1 1 1 0,-2 0 2 0,1 1 2 0,1-1 1 15,-2-1 0-15,0 3 2 0,2-1 0 0,-1 1 1 0,1-1-1 0,-2 1-1 16,0 0 2-16,2 0-2 0,-1 1 2 0,-1-1-2 0,2 2 1 15,-1-2-1-15,-3 3 1 0,3-2-1 0,-2 2 0 0,0 1-1 0,1-3 0 16,1 3 1-16,-2-1-1 0,1 2-1 0,0 0 0 0,1 1-1 0,-3 0 1 16,3 0 1-16,-1 0 1 0,1 1-1 0,-3 1-2 0,3 0-1 0,-1 1-2 15,-2-1-3-15,2 1 0 0,-1-1-1 0,0 0-2 0,0 1 0 16,-1 0-1-16,3-1-1 0,-2 1-1 0,-1-3-1 0,3 2-1 0,-2-1 2 16,0-1 1-16,1 1 1 0,1-3 3 0,-3 1 2 0,3-3 0 15,-1 2 3-15,1-2 1 0,-3 0 4 0,3-1 0 0,-1-1 3 0,1 0 1 16,1-2 2-16,-2 1 0 0,0 0 2 0,1-1 2 0,1-2 1 15,0 2 1-15,0-2 2 0,0 0 3 0,0 0 0 0,0 0 2 0,0 0 1 16,0 0 2-16,0 0 1 0,0 0 1 0,0 0 2 0,0 0-1 0,0 0 1 16,0 0 3-16,0 0 1 0,0 0-1 0,0 0 3 0,0 0 1 0,0 0 1 15,0 0-1-15,0 0-1 0,0 0-1 0,0-2-3 0,0 0 0 16,0 1-3-16,0-1-2 0,0-1-2 0,0 0-4 0,0-1-2 0,0 1-2 16,0-4-3-16,0 3-3 0,0-2-3 0,0 2-2 0,0-3 0 15,1-1-1-15,1 1-2 0,0-2 0 0,-2-1 0 0,1 1-2 0,1-2-1 16,-2 0-1-16,1 1-2 0,-1-2 1 0,2 0-1 0,0-3 0 15,-1 2 1-15,1 0 1 0,-1 0 1 0,3-3 2 0,-3 1 1 0,4 2 0 16,-2-2 3-16,-2 2 0 0,3-2 2 0,-1-1 2 0,0 3 3 0,0-1 0 16,0 0 1-16,1 1-1 0,-1-1 2 0,1 1 1 0,-1 0-1 0,-1 1 1 15,0 0 0-15,-1-1 0 0,2 1-1 0,-1 0 1 0,0 1 0 0,-1 0 1 16,3-1-2-16,-3 0 1 0,1 4 0 0,-2-4 0 0,1 0-1 16,-1 2-1-16,2 0-2 0,1-1 0 0,-3 1-1 0,0 0-1 0,0-2-1 15,0 2 0-15,0 0 0 0,0-1-1 0,0 1 1 0,0 0-1 0,-3-2 0 16,1 3-2-16,1-4 0 0,-1 3 0 0,1-1-2 0,-3 1 2 0,3 0-2 15,-3-2 0-15,1 3-1 0,0-3 0 0,0 2 0 0,-3 0-1 16,3-1-1-16,-2 3 1 0,0-3 0 0,0 2 1 0,0-2-1 0,1 2 1 16,-1 0 0-16,0 0 0 0,2 2 0 0,-2-1 1 0,2-1 0 0,-2 1 1 15,0 3-1-15,1-2 2 0,-1 0-2 0,4 1 1 0,-2 2-1 0,-1-1 1 16,1 0 0-16,0 1 0 0,0 1 1 0,1-1-2 0,0 1 1 16,-2-1 0-16,3 2 0 0,-1-1-1 0,0 0 2 0,-1 1-2 0,2 1 2 15,-3-2 0-15,4 2-1 0,-1-2 0 0,1 1 0 0,-2 2 2 0,1-2 0 16,1 2 0-16,-2-1 0 0,0-1 1 0,2 2 0 0,0 0 0 0,-1-2 1 15,1 2 0-15,0 0 0 0,0 0 1 0,0 0 0 0,0 0 0 0,0 0 1 16,0 0-1-16,0 0 1 0,0 0 0 0,0 0 0 0,0 0 1 0,0 0-1 16,0 0 0-16,0 0 0 0,0 0 1 0,0 0-2 0,0 0 1 15,0 0-1-15,0 0-2 0,0 0 0 0,0 0 0 0,0 0 0 0,0 0 0 16,0 0-1-16,0 0 0 0,0 0 0 0,0 0 0 0,0 0-2 16,0 0 1-16,0 0 0 0,0 0-1 0,0 0 1 0,0 0 1 0,0 0-2 15,0 0 2-15,0 0 0 0,0 0-1 0,0 0 0 0,0 0 1 0,0 0 0 16,0 0 0-16,0 0 0 0,0 0 1 0,0 0 0 0,0 0 0 0,0 0 0 15,0 0 1-15,0 0 0 0,0 0 0 0,0 0 1 0,0 0-1 16,0 0 0-16,-2-3 1 0,0 3-1 0,2 0-1 0,-1-2-1 0,-2 0-2 0,3 2 0 16,-1-1-3-16,-3-1-2 0,3 0-2 0,-2 1-3 0,-1-2 0 0,-1 2-3 15,1-2-1-15,-4 3-1 0,2-3-2 0,-2 0 0 0,0-1 0 16,-3 3-1-16,0-2 1 0,-2 0 1 0,-1 0 0 0,-2 2 2 0,-1-2 0 16,-2-1 2-16,0 2-1 0,-3 1 0 0,-4-2 0 0,1-1-4 0,-2 1-6 15,-2 2-5-15,-3-3-4 0,0 2-6 0,-3 0-5 0,-1 1-7 16,-4-1-8-16,-2 0-10 0,-1-1-11 0,-6 3-17 0,0 0-22 0,-7-2-24 0,-4 2-28 15,-3 0-53-15,-3 0-65 0,-8 0-102 0,-6 2-120 0,-2-2-61 16,-5 0-29-16,-8 0-12 0,-4 0-3 0</inkml:trace>
  <inkml:trace contextRef="#ctx0" brushRef="#br0" timeOffset="34148.4312">28465 1421 82 0,'-1'-4'186'0,"1"0"-46"15,-2-1-24-15,0 0-10 0,0 2-9 0,0-4-5 0,2 3-1 16,-1 0 2-16,1 0-1 0,-2-1-4 0,0 2-2 0,1-1-4 0,-1-1-4 16,1 1-4-16,-3 0-4 0,3 1 1 0,-1 0-2 0,1-2-3 0,-3 2 0 15,3-1-2-15,-3 1-5 0,0-2-4 0,3 2-2 0,-3-1 1 16,0-1-2-16,-1 4-1 0,2-2-4 0,-2-1-3 0,-3 0-5 0,3 1-5 15,1 1-4-15,-3-1-3 0,1-1-1 0,-3 1 0 0,2 0 0 0,1 0 0 16,-2-1-3-16,-1 4-1 0,0-3-2 0,1 0-3 0,0-1 0 0,-1 3-1 16,1 0 0-16,0-1 0 0,0-1 0 0,-1 2-1 0,1-1-3 0,0 1-1 15,-1-1-2-15,-1 1-1 0,1 1-1 0,-1-2-2 0,1 0 1 0,-1 2 0 16,-1-1-2-16,3 1-2 0,-1 0 1 0,1 0-3 0,-5 0-1 16,5 1-2-16,-1-1 1 0,0 2 0 0,-3 0 0 0,4 1 3 0,-2-2 1 15,-2 4 2-15,3-1 1 0,-5 1 1 0,2 1-1 0,2-2 2 0,-3 4 1 16,0 0 2-16,-1 1 2 0,1-1 2 0,-2 2 0 0,2 4 2 0,-3 0-1 15,2-1-1-15,-2 3 0 0,2-1-2 0,-4 1 1 0,2-1 0 16,2 5 1-16,-2-1-1 0,2 0 0 0,2 1-2 0,-4-1 0 0,5 3-1 16,-2-3 0-16,1 0 0 0,0 3-1 0,3-4-2 0,1 4-1 0,2-3-2 15,-2 2 0-15,3-1-2 0,1-2 0 0,0 2-1 0,1-1-2 0,1-1 1 16,1 0-1-16,1 2-2 0,0-5-1 0,1 4 1 0,-1-3-2 16,4 0 1-16,-3 1-1 0,1-1 2 0,1-2 1 0,1 3 1 0,0-2 2 15,0 0 1-15,0-1 1 0,1 0 2 0,-1 0 2 0,1-1 2 0,1 0 1 16,-1 1 1-16,1-2 3 0,1 0 0 0,-1 2 3 0,2-3 0 0,0 3 1 15,-2-4 1-15,2 3 1 0,1-3 2 0,-1 2-1 0,0-1 2 16,3-1 0-16,-1 1 2 0,-1-3 0 0,1 2 1 0,1-1-1 0,-2-2 2 16,2 0 2-16,0 3 0 0,1-5-1 0,-2 3 0 0,2-1 0 15,2-2-1-15,-1-1 0 0,-2-1-1 0,4 2-1 0,-2-1 0 0,1-1-1 16,1-2 0-16,-1 0 0 0,0 2-3 0,2-3-1 0,-2 0 0 16,2 0 1-16,0-3-2 0,-1 3-1 0,1-2 0 0,1-1 0 0,-2-1 1 15,0 3 1-15,2-3 2 0,0 1 2 0,-3-4 3 0,2 0 4 16,-2 2 2-16,2-1 2 0,-2-1 2 0,2-1 2 0,-3 1 1 0,2-3 4 15,0 4 1-15,-1-6 2 0,0 3 1 0,0-3 0 0,-1 1 0 0,1 0 0 16,-1-3-3-16,-2 3-2 0,1-3-1 0,0-1 0 0,-1 0 2 0,0 2-1 16,0-4 2-16,0 2-1 0,-3 0 0 0,0-2 1 0,0 3-1 15,1-1 1-15,-3-1-1 0,1-1 1 0,-2 0 1 0,-1 2-1 0,1-2-1 16,-1 1-2-16,0 0-3 0,-3-1-1 0,2 1-2 0,-1-1-2 0,0-1-4 16,-2 2-2-16,0-1-3 0,-2 0-5 0,0-2-3 0,1 1-3 15,-2 0-4-15,-1 1-3 0,1-3-4 0,-3 0-7 0,2 0-9 0,-1 0-13 16,-3 0-14-16,0-1-20 0,-3 1-22 0,1-4-26 0,-2 2-27 0,-3-1-37 15,3 3-41-15,-6-2-70 0,-2 2-86 0,1 1-106 0,-6-2-116 0,-1 1-61 16,0 0-34-16,-6 1-13 0,0 0-2 0</inkml:trace>
  <inkml:trace contextRef="#ctx0" brushRef="#br0" timeOffset="35933.3187">9739 9801 128 0,'-6'-7'489'0,"0"0"-5"0,0 1-75 0,-1-1-107 0,2 1-67 15,-1 0-46-15,-2 0-25 0,2 0-14 0,0 1-12 0,-1 0-8 16,1 0-9-16,-2 1-8 0,3-1-10 0,-1 3-9 0,-1-1-12 15,0 0-11-15,1 0-11 0,-1 2-9 0,2-1-11 0,-1 1-8 0,-2-1-8 16,2 2-8-16,-1 0-4 0,-1 2-6 0,2-1-2 0,-3 1-3 16,-1 0-3-16,2 1-2 0,-4 2 0 0,1 2-1 0,-2 0 2 15,-1 0 1-15,1 4 3 0,-3-1 1 0,-1 0 4 0,3 3 0 0,-3-1 5 16,-1 5 1-16,2-2 4 0,0 1 1 0,-2 1 1 0,1 2 1 16,0 1-1-16,1-1 0 0,1 1 1 0,0 4 2 0,1-1 1 0,1 0 0 15,-1 3 1-15,3 0-1 0,1-1-1 0,1 2 2 0,1 1-2 16,2 0 1-16,1 1-1 0,-1-1 0 0,3 2 3 0,1 0 0 0,2 0-1 15,0-1-1-15,0 1-2 0,4-2-2 0,1 1-1 0,-1-2 0 16,2 2-3-16,1-3 0 0,-1-1-1 0,3 1 0 0,1 0-1 0,-1-3-1 16,2 1 1-16,0-2-1 0,1-3 0 0,2 0 0 0,-2 0 1 15,2-1-1-15,-1-2 1 0,1-1 2 0,1 0-1 0,0-1 2 0,1-2-1 16,0 0 2-16,0-2 0 0,1-1 0 0,-1-1 1 0,3 1-1 16,-1-1 2-16,0-1 2 0,1-2 0 0,-1 0 1 0,4-3 1 15,-2-1-1-15,0 1 1 0,0-2 2 0,2-2 0 0,0-1 0 0,0 0 2 16,0-1 1-16,2-3-1 0,-3-1 0 0,1-2 0 0,1 0-2 15,-1-2-1-15,-1 0-1 0,3-2 0 0,-2-2 1 0,-1 0 1 16,2-1 2-16,-1-1 2 0,0-2 4 0,-1 0 2 0,-2-1 4 0,3-1 5 16,-4-2 3-16,-1 2 3 0,-1-2 5 0,0 0 5 0,-4 0 4 0,2 0 3 15,-2-1 3-15,-3 1-1 0,0-2 0 0,-2 1-3 0,-1-2-3 16,-2 1-2-16,-1-4-4 0,-2 3-1 0,-1-1-1 0,0-1-1 16,-3 1-4-16,0-2-1 0,0 0-6 0,-4 0-2 0,2 0-5 0,-4 1-3 15,0 0-3-15,-1 0 1 0,-4 0-2 0,3-2-1 0,-1 4-5 16,-3 0-4-16,0-2-4 0,0 2-6 0,-4-1-8 0,3 1-9 0,-1-1-10 15,-1 1-13-15,-1 2-15 0,0 1-16 0,0-2-17 0,-1 4-19 16,1 1-21-16,-2-2-24 0,1 4-25 0,1 1-33 0,-3 2-34 16,0 1-39-16,-2 3-42 0,0 1-59 0,-1 5-71 0,-2 2-78 0,-1 4-82 15,-2 1-41-15,-2 5-21 0,-1 4-2 0,-2-1 10 0</inkml:trace>
  <inkml:trace contextRef="#ctx0" brushRef="#br0" timeOffset="37681.5216">9444 10699 22 0,'-6'4'288'0,"-1"3"-47"0,-2-2-27 0,-1 5-18 16,-1 0-10-16,-3-1-8 0,0 2-6 0,-5 1-6 0,1 2-5 16,-4 3-8-16,-3 1-9 0,-2 0-10 0,-3 3-11 0,-3 4-12 0,-2 0-11 15,-5 0-7-15,-2 5-7 0,-4 0-3 0,-3 3 2 0,-4 3 0 16,-6 2 2-16,-4 4-2 0,-7 4 1 0,-1-2-3 0,-5 4 0 16,-6 3 0-16,-2 1-1 0,-3 2 0 0,0 2-2 0,-3-3-3 0,2 2-2 15,1 0-3-15,3-3-8 0,6-1-10 0,0-1-10 0,5-1-11 16,5-6-6-16,3 3-5 0,6-7-8 0,2 1-8 0,5-2-14 0,4-1-12 15,3-2-15-15,5-1-16 0,3-3-21 0,4-1-24 0,4-3-24 16,5-2-21-16,2 0-25 0,3-3-23 0,5-1-29 0,2-3-32 0,4-1-48 16,1-3-57-16,4-2-68 0,1-1-72 0,4-2-33 0,-1-2-12 15</inkml:trace>
  <inkml:trace contextRef="#ctx0" brushRef="#br0" timeOffset="38282.8339">9592 11014 223 0,'0'-4'495'0,"-1"-1"-38"0,-1-1-64 16,2 3-73-16,-1-1-74 0,-1 1-42 0,2-2-21 0,-2 2-15 0,2 0-9 16,-1 0-7-16,-1 0-4 0,2 2-6 0,-1-1-8 0,-1-1-11 15,2 2-13-15,-3-1-12 0,3 2-14 0,0 0-12 0,0 0-12 16,0 0-12-16,0 0-10 0,0 0-7 0,0 0-10 0,0 0-7 0,0 0-8 15,0 0-4-15,0 0-7 0,0 0-5 0,0 0-5 0,3 0-2 16,0 2-2-16,-1-1 0 0,1-1 1 0,0 3 1 0,2-1 3 0,0 1 1 16,1 0 4-16,3 1 3 0,1 1 2 0,3 1 3 0,1 0 4 15,2 1 3-15,4 3 3 0,2 2 0 0,2-1-1 0,0 1-4 16,3 2-1-16,3 0-2 0,2 5-1 0,2-1 2 0,2 1 4 0,2 3 0 16,2 2 3-16,4 1 3 0,-1 1 1 0,3 3 3 0,0 0 2 15,2 3 3-15,2-1 4 0,0 2-1 0,2 0-4 0,-1 0-5 0,1 1-8 16,2 1-13-16,-2 0-17 0,-3 2-22 0,1-1-23 0,-2-2-33 15,-2 1-34-15,-2-2-46 0,0 0-53 0,-4-2-100 0,-4-2-126 16,0 1-71-16,-8-3-45 0,-3-2-19 0,-3 0-8 0</inkml:trace>
  <inkml:trace contextRef="#ctx0" brushRef="#br0" timeOffset="40014.867">5767 13164 28 0,'-1'0'519'0,"1"0"10"0,0 0-12 15,-2 0-24-15,-1 0-98 0,3 0-136 0,-2 0-80 0,1 1-51 0,-1-1-29 16,0 1-16-16,2-1-9 0,-4 2-6 0,3 0-5 0,-1-2-7 15,0 1-7-15,-1 1-11 0,0 1-8 0,-2-3-8 0,2 4-5 0,-4-1-3 16,0 2 0-16,0 0 0 0,-1 0 3 0,0 2 1 0,-1 1 0 16,-2 0 1-16,0 2 2 0,-2 0-1 0,2 0 0 0,-3 3-1 15,3-1 0-15,-3 0 1 0,3 2-2 0,-1-1-2 0,2 1-1 0,0 0-4 16,-1-2-1-16,3 4-2 0,0-3 0 0,2 1-1 0,1-1 0 16,2 2-2-16,0-3 0 0,1 2-2 0,2-1-1 0,0 1-3 15,2-2-2-15,1 2-2 0,0-2 0 0,2-2-3 0,1 2-3 16,1-2-4-16,0-1-5 0,3-1-5 0,-2 2-5 0,1-3-6 0,1-2-5 15,-1 2-2-15,1-5 0 0,-1 1-2 0,1-1-2 0,-2-2 1 0,3 0 1 16,-2-4 4-16,-1 2 2 0,1-2 6 0,-2-5 6 0,-1 2 6 16,1-3 9-16,-2 2 9 0,0-2 7 0,-3-2 6 0,1-1 4 15,-3 0 2-15,0-1 2 0,0-2 1 0,-3 0 1 0,-3-1-1 0,3 0-1 16,-4-2 0-16,1 1-1 0,0-2-4 0,-4 2-2 0,1-3-5 16,1 2-1-16,-5-1-2 0,4 0 1 0,-1-1-1 0,-2 0 1 15,1 0 1-15,1 2 1 0,-1-3-1 0,2 3 1 0,-1-3-2 0,1 3 0 16,1-1-2-16,1 1-3 0,1 0-6 0,3 0-2 0,-2 1-3 0,4 0-3 15,-1 4-3-15,2-2-3 0,2-1-3 0,-1 3-2 0,4 0-2 16,-2 3-1-16,3-1-3 0,-1 1 0 0,2 1-2 0,0 1 1 16,1 3 3-16,2 0 0 0,-2 1-1 0,1 0 1 0,-1 4-1 0,2 0 1 15,0 2 2-15,0 0 1 0,-2 4 2 0,0 0 3 0,3 2 1 16,-3 1 5-16,-2 2 3 0,3 3 6 0,-4 3 6 0,0-1 6 16,0 1 3-16,-4 4 4 0,1 1 4 0,-2 0 2 0,-2 0 2 0,-1 6 1 15,0-3 3-15,-2 0-4 0,0 3-5 0,-2-3-11 0,-1 0-13 16,1 3-19-16,-1-3-21 0,-1 0-33 0,3-2-38 0,-1 1-53 15,1-3-62-15,0 0-83 0,1-1-96 0,2-1-58 0,1-1-38 0,1-3-18 16</inkml:trace>
  <inkml:trace contextRef="#ctx0" brushRef="#br0" timeOffset="40699.9096">6333 12955 289 0,'0'-10'564'0,"0"-1"15"0,0 0-37 0,0 5-62 0,0-3-89 0,0 1-106 15,0 1-58-15,0 0-37 0,-2 1-23 0,2 2-16 0,-1 1-13 0,-2 0-10 16,3-1-13-16,-1 3-12 0,-1 0-17 0,2-1-17 0,0 2-16 16,-2 2-15-16,-1-1-13 0,0 2-10 0,0 2-10 0,-1-2-7 15,-2 5-5-15,-2 4-2 0,2-3-2 0,-2 6 0 0,0-1-1 16,-3 3 1-16,0 5 2 0,1 0 2 0,0-1 3 0,0 6 3 0,0-3 2 15,0 0 0-15,2 6 1 0,-1-5 1 0,3 3-3 0,-3-1-3 0,4 0 0 16,2 0-3-16,0-2-2 0,1 1-1 0,2-2-3 0,2 1-4 16,-1-3-2-16,2-1-4 0,2-1-3 0,0 0-3 0,3-3-1 0,-2-1-2 15,2-1 0-15,0-1 0 0,1-2 3 0,1-2 0 0,0-2 3 16,0-1 4-16,-2-3 2 0,2 1 4 0,2-3 4 0,-4-1 4 0,2-2 4 16,1-1 5-16,-2-3 4 0,1 1 3 0,-2-2 2 0,1 0 4 15,-1-1 3-15,0-3 4 0,-1 3 4 0,-1-3 1 0,-3-1 3 16,0 1 4-16,0-1 2 0,-3 0 1 0,0 1 0 0,0 2 1 0,-3-1-4 15,1-3-1-15,-1 4-5 0,0-2-3 0,-3 3-5 0,0 1-5 16,-1-1-7-16,-1 3-6 0,2-1-10 0,-2 1-10 0,0 1-13 0,-1 1-18 16,-1 0-17-16,2 2-20 0,0 0-22 0,0 2-22 0,-1 0-27 15,1 3-26-15,2 0-37 0,-1 0-41 0,1 0-63 0,2 1-74 0,0 3-64 16,1-1-62-16,3-1-32 0,0 1-17 0</inkml:trace>
  <inkml:trace contextRef="#ctx0" brushRef="#br0" timeOffset="41131.5951">6908 13176 331 0,'0'-11'556'0,"0"-2"8"0,-4 1 8 0,1 0-77 0,0-2-120 15,-2 1-96-15,-2 2-83 0,-1-2-50 0,1 1-32 0,-1 0-19 16,-2-2-10-16,1 1-12 0,-1 2-11 0,-1-1-12 0,0 2-11 0,2 0-11 15,-3 0-9-15,2 1-7 0,0 0-6 0,0 3-6 0,0 0-7 16,0 2-3-16,0-1-2 0,1 2-3 0,0 2-3 0,-1 1-2 0,-1 0-2 16,3 1 0-16,0 2-1 0,0 2 2 0,-1 1 0 0,1 0-1 15,0 2 2-15,0 4 2 0,0-3 2 0,2 3 2 0,-1 1 0 16,3-2 1-16,0 2 0 0,1 1 1 0,-1-2-1 0,4 3 1 0,0-4 0 16,0 1-1-16,4 0 0 0,-1 1-1 0,1-3 2 0,0-1 0 15,3 0-1-15,-1-2 2 0,2 1 2 0,-2-3 2 0,2 2 4 0,-1-1 3 16,2-4 3-16,-3 1 4 0,2-1 1 0,-1 0 4 0,-1-2 7 15,3 0 7-15,-1-2 7 0,-1 2 4 0,-1-2 6 0,3 1 3 0,-4-2 1 16,2 2 0-16,-1 1-2 0,0-3-3 0,0 3-4 0,-1 0-4 16,-2 0-3-16,2 0-5 0,-1 3-5 0,0-2-7 0,1 2-4 15,-1 0-5-15,1 4-6 0,-2-2-3 0,2 2 1 0,-1 0 0 0,0 2 1 16,-2 0 6-16,2 1 3 0,-1 1 0 0,1 4 2 0,-3-1-4 16,1 2-11-16,1-1-18 0,-3 0-24 0,2 5-27 0,-2-4-33 0,0 2-37 15,0 0-42-15,0-2-58 0,0 3-67 0,0-4-84 0,1 1-95 16,-1-1-58-16,2-3-36 0,1-2-13 0</inkml:trace>
  <inkml:trace contextRef="#ctx0" brushRef="#br0" timeOffset="41466.6043">7169 12886 65 0,'0'-10'631'0,"0"5"5"15,-1-1 1-15,1 2 2 0,-2-1 0 0,2 2-124 0,-1 0-188 0,1 1-119 16,0 0-84-16,0 2-49 0,0 0-31 0,0 0-20 0,0 1-14 16,0 2-11-16,-2 2-7 0,2-1-6 0,-2 2-4 0,2 2-3 0,-3 2-2 15,2 3 2-15,-3 0 2 0,1 1 3 0,-3 3 6 0,3 1 4 16,-2 2 3-16,0-1 3 0,-1 2 1 0,1 0 0 0,-1 2 0 16,1-4-1-16,-1 1 2 0,1 0-2 0,2-3 0 0,-2 0 1 0,1-2-2 15,1-2 1-15,1 0-2 0,0-4 1 0,1 3 0 0,1-6 3 16,0 2 3-16,1-2 2 0,-1-2 3 0,2 1 4 0,1 0 4 0,3-2 3 15,-1-2 2-15,3-1 2 0,0 1 1 0,4-1-2 0,0-1-3 16,0 1-5-16,4-1-8 0,1-2-15 0,-1 0-15 0,3-2-18 16,-1 2-21-16,2-1-23 0,-1-1-25 0,-1 1-26 0,0 0-30 0,-2 1-27 15,3 0-31-15,-4-2-26 0,0 1-27 0,-2 1-24 0,1 1-24 0,-4 0-11 16,-1 1-3-16,0-1-1 0,-2 0 3 0,-1-1 24 0,-2 3 35 16,-3-4 50-16,1 3 57 0,-2-3 58 0</inkml:trace>
  <inkml:trace contextRef="#ctx0" brushRef="#br0" timeOffset="41648.4053">7436 13170 77 0,'-4'-5'137'0,"-3"-1"41"0,1 0 39 0,-2-1 38 16,2 1 33-16,-1-1 14 0,0 0 4 0,0-1-10 0,1 1-15 15,1 1-15-15,-3-1-15 0,2 0-9 0,1 2-6 0,2-1-3 0,-2 1-5 16,2 1-10-16,0 0-11 0,1 0-13 0,1-1-14 0,-1 2-16 16,0 3-15-16,1-2-20 0,1 0-19 0,0 2-20 0,0 0-19 15,0 0-18-15,0 0-17 0,0 0-15 0,0 2-12 0,1 0-12 16,1 1-11-16,-2 1-6 0,2 1-6 0,-1-1-1 0,1 5-1 0,1-2 3 16,-1 4 4-16,-1 0 4 0,1 3 6 0,1 1 5 0,-1 2 5 0,-1-1-4 15,1 4-9-15,-2 1-12 0,2-2-17 0,-2 4-23 16,0 1-26-16,0 0-33 0,-2 0-36 0,2 1-41 0,-2-1-45 0,1 2-80 15,1-2-100-15,-2-1-89 0,2 0-87 0,0-3-39 0,0 1-18 0,0-3 0 16</inkml:trace>
  <inkml:trace contextRef="#ctx0" brushRef="#br0" timeOffset="42014.562">7547 12918 319 0,'-6'-9'681'0,"1"1"5"0,2 0 6 0,0 1 2 0,0-3 0 15,1 4-142-15,0 0-213 0,2-2-123 0,2 2-80 0,0 1-41 16,1-2-24-16,2 2-17 0,1-2-13 0,3 2-12 0,-1-2-9 0,2 1-11 16,4-1-11-16,0 4-5 0,0-4-6 0,1 3-3 0,2 1 1 15,-3-1-1-15,2 1 0 0,0 1 0 0,1 0 1 0,-4 2-2 0,4 0 0 16,-4 0-2-16,-1 4-1 0,1-3-2 0,-3 2 2 0,-1 0 0 15,-1 3-1-15,0-1 1 0,0 1 1 0,0 4 2 0,-4 2 3 0,1-1 2 16,-3 2 4-16,1 2 4 0,-1 3 4 0,-1 2 3 0,-1 0 4 16,-1 1 2-16,-1 4 2 0,0 1 2 0,1-2 0 0,-2 3 2 15,-1 1-1-15,1-1 1 0,0 1-1 0,1-2-2 0,-2 1-2 0,-1-1-1 16,2 0-1-16,1-1-4 0,1 2-2 0,-1-4-7 0,1 0-6 16,-1-1-9-16,2-1-11 0,0-2-10 0,0 1-13 0,0-3-16 15,0 0-16-15,0-3-22 0,0 0-24 0,2-4-25 0,-1 3-23 0,-1-6-20 16,2 2-18-16,-2-4-22 0,1 0-22 0,-1-4-41 0,0-1-49 15,0 0-63-15,0 0-71 0,0 0-35 0,-1-3-17 0,1-4 2 0</inkml:trace>
  <inkml:trace contextRef="#ctx0" brushRef="#br0" timeOffset="42159.9923">7688 13271 56 0,'-8'-7'616'0,"0"-1"14"0,3 3 10 0,-1 0 11 16,1 0-81-16,2 1-126 0,1 1-94 0,1 0-82 0,1 0-58 15,1 0-44-15,1 0-31 0,1 2-25 0,2-2-19 0,3 0-14 0,0 0-17 16,3-1-13-16,3 1-22 0,2-2-21 0,3 1-27 0,1-3-25 15,4 1-30-15,0-1-30 0,4 1-40 0,2-2-45 0,0 1-86 16,2-1-106-16,1-1-101 0,-1 1-95 0,1-1-50 0,0 1-26 0,2-1-8 16,-4 0 2-16</inkml:trace>
  <inkml:trace contextRef="#ctx0" brushRef="#br0" timeOffset="43064.9497">11165 12475 387 0,'-3'-5'614'15,"3"-2"9"-15,-2 4-13 0,2-2-25 0,-1 0-117 0,1 3-163 0,0 0-95 16,0-1-58-16,0 1-40 0,0 2-27 0,0 0-23 0,0 0-20 15,0 0-13-15,0 0-16 0,0 0-12 0,0 2-11 0,0 1-7 16,0 1-4-16,1 1-3 0,-1 2 1 0,0 1 2 0,0 0 3 0,0 3 5 16,0-1 5-16,0 4 5 0,0-2 5 0,0 1 3 0,-1 2 4 0,-1-2 2 15,2 2 0-15,-3 0 0 0,2 1 1 0,-1-3 0 0,-1 1-2 16,3-2-1-16,-3 1-1 0,1-1 0 0,2-1-3 0,-1-2 2 16,-1-2 0-16,2-1 1 0,-2 0 2 0,2-1 3 0,0-1 4 15,0-2 3-15,0 2 4 0,0-1 4 0,0-2 6 0,0-1 5 0,0 0 7 16,0 0 5-16,0 0 4 0,2 0 1 0,0-1 1 0,1 1-3 15,2-3-3-15,-1-1-5 0,4 4-5 0,-2-5-6 0,2 0-7 16,3 1-7-16,0 0-6 0,-1-1-7 0,4 0-8 0,-3 2-7 0,5-4-4 16,-2 4-4-16,-1-2-2 0,4 3 0 0,-4 0 1 0,4 1-1 0,0 1 1 15,-2 0 2-15,2 3 1 0,-2-1 2 0,0 2 1 0,0 0-1 16,0 3 1-16,-2 0 0 0,0 0 1 0,-1 0 1 0,-2 3 0 0,-2 2 3 16,1 0-1-16,-1 0 2 0,-1 1 1 0,-3 2 3 0,-2 0 3 15,-2 1 0-15,-2 1 0 0,-1 1 2 0,-2 0 2 0,-1 1 1 16,-4 0-2-16,-2-3 1 0,-1 1-1 0,-3-1 0 0,0 1 2 0,-1 0-1 15,1-6-2-15,-3 3-9 0,2-4-8 0,1 1-14 0,-1-2-15 16,-1-4-18-16,3 2-20 0,0-2-23 0,-2-4-24 0,4-1-30 0,-1-1-30 16,0-3-48-16,2-1-57 0,0-2-69 0,1-3-76 0,0-2-60 15,3-2-52-15,2-1-26 0,-1-1-12 0</inkml:trace>
  <inkml:trace contextRef="#ctx0" brushRef="#br0" timeOffset="43239.7123">11176 12511 67 0,'5'-10'538'0,"-2"2"9"0,5 1 9 0,-2-1-68 0,1 1-113 16,1-1-93-16,1 0-88 0,2 1-46 0,2-2-30 0,1 1-16 0,2 1-10 16,1-1-4-16,2 1-1 0,0 0-5 0,3 0-6 0,0-1-6 15,-1 1-9-15,3 0-8 0,-1 0-7 0,1-1-6 0,-3 1-4 0,3 1-6 16,-2 1-8-16,-2-1-10 0,-2 2-12 0,-1-3-15 0,-3 5-17 16,0-1-18-16,-4 2-21 0,-1-3-18 0,-3 4-18 0,-2 0-28 15,-3 2-34-15,-4 1-64 0,-1 0-78 0,-4 3-95 0,-2-2-102 16,-4 4-52-16,0-1-30 0,-5 2-6 0</inkml:trace>
  <inkml:trace contextRef="#ctx0" brushRef="#br0" timeOffset="48431.2673">26371 1223 72 0,'-2'0'441'0,"1"-2"-77"0,-2 0-114 0,0 2-60 0,1-3-30 0,2 3-20 0,-1-2-11 16,1 1-6-16,0 1 1 0,0-2-2 0,0 1-5 0,0 1-7 16,0 0-9-16,0 0-8 0,0 0-7 0,0 0-6 0,0 0-8 0,0 0-6 15,0 0-5-15,0 0-6 0,0 0-3 0,0 0-4 0,0 0-2 0,0 0-2 16,0 0-1-16,0 0-1 0,0 0-3 0,0-1-2 0,0 1-3 0,0 0-3 15,0-3-3-15,0 3-2 0,0 0-2 0,0 0-4 0,0 0-2 16,0 0-1-16,0 0-2 0,0 0-4 0,0 0-3 0,0 0-5 0,0 0-2 16,1 0-4-16,1 0-4 0,1 3-2 0,-3-2-1 0,1-1-2 15,1 1-1-15,-2 1 0 0,1-1-2 0,-1 1 1 0,4 1 0 0,-3 1 1 16,1-1 1-16,1 2 2 0,-1-1 2 0,-1 3 4 0,2-2 0 0,-1 1 3 16,0 2 4-16,-1 0-1 0,4 1 1 0,-4-1 2 0,1 4 0 0,-1-2 1 15,3 0-2-15,-3 0 1 0,2 3-1 0,1-1 1 0,-3-1-1 0,1 3 1 16,0-2-1-16,1 1 2 0,-2 1 0 0,3 0 0 0,-2 1 2 0,0-1 1 15,-1 3-1-15,-1-2 1 0,2 2 1 0,0 0 2 0,-2-1-1 16,0 0 1-16,0 1 2 0,0 1 0 0,-2-1 1 0,0 1 0 0,1-1-1 16,-1 1 0-16,-4 2-2 0,5-2 0 0,-2 0 1 0,-2-1-2 0,1 3 0 15,0-1-1-15,0-2-2 0,0 1-1 0,-2 0 0 0,-1 1-3 0,2-3 0 16,-1 2-2-16,0-1-1 0,0 0 1 0,-1 0 1 0,1 1 1 16,-1-2 2-16,-2 3 0 0,3-3 2 0,-1 0 1 0,-1 1 1 0,1-3 3 15,-1 1 0-15,0 0 2 0,0 1 1 0,-1-1 2 0,1-3 0 16,-1 2 0-16,-3 1 0 0,4-2-1 0,-2-1-1 0,2 1 1 0,-2 0-1 15,0-1-1-15,0 0-1 0,0-2 0 0,0 1-1 0,-1 2 1 0,0-3-2 16,1 1 1-16,1-1-1 0,-4 1-1 0,4-1 0 0,-4 0 1 16,2 0-2-16,-2 0-1 0,3 0 1 0,-2-1-1 0,1-1 0 0,-1 1-1 15,-1 0 0-15,1 0-2 0,-1-1 1 0,-1 0-1 0,2 0-1 0,0-1 1 16,-2 2-1-16,2-2-1 0,-2 1 2 0,3-3-2 0,-2 3 1 16,1-2-1-16,1 0 0 0,-5 0 0 0,5-1-1 0,-1 0 1 15,0 0-1-15,-1 2-1 0,3-2 1 0,-2 0-1 0,1-1 0 0,-3 1 0 16,5 0 0-16,-4 0-1 0,0-2 0 0,4 1-2 0,-2-1 0 0,1 1-1 15,1 0 1-15,-4 0 0 0,4 1 0 0,-3-3 0 0,2 3-1 16,-2-2-1-16,3 1 1 0,0 1-1 0,-1-2-1 0,0 1 1 0,0-1 0 16,2 2-1-16,-2-1 1 0,-1 0 0 0,3 0-1 0,0-1 1 0,-1 2-1 15,1-2 1-15,0 1 0 0,-2-1-1 0,1 2 2 0,1-2 0 0,2 1-2 16,-2 0 2-16,-1 0 0 0,1-1 0 0,-1 2-1 0,0-3 1 16,1 1 1-16,0 1-1 0,-1-4 0 0,0 3-1 0,0 1 1 0,0-1 2 15,0 0 1-15,-3-1 5 0,3 3 4 0,-2-5 3 0,1 2 4 16,-1 1 2-16,-1-2 2 0,1 1 1 0,-1-1 2 0,0 2 2 0,1-1 2 15,-2-1 0-15,2-1 2 0,-2 1 0 0,3-1-2 0,-2 2-2 16,-2 0-5-16,5-2-2 0,-3 1-3 0,0 1-2 0,-1-2-1 0,4 1-2 16,-2 1-1-16,1-2-1 0,-2 1-1 0,2 1-1 0,1-2-2 0,1 1 0 15,-3 0-1-15,1-1 1 0,0 0-1 0,1 2 0 0,0-1-2 16,-1-1 1-16,-2 2 0 0,2-2 0 0,0 2-1 0,0-1 1 0,-3-1 0 16,1 2 0-16,0-2 1 0,1 0-2 0,-1 2 1 0,-1 0 1 15,1-2-1-15,-3 1 0 0,2 1 1 0,-1-2-1 0,0 2-1 0,-2-1 2 16,2-1-1-16,-2 0-1 0,2 2 1 0,-3-2-1 0,-1 2 0 0,4-2 0 15,-2 0 0-15,0 0-1 0,3 0 0 0,-2 0-1 0,0 0 0 16,0 3-1-16,0-3 1 0,0 0-1 0,0 0 1 0,1 0-2 0,-2 2 1 16,2-2 0-16,0 2 0 0,-2-2-1 0,2 0 1 0,-2 1-2 15,2-1 1-15,-2 2 0 0,3-2 0 0,-4 2-2 0,4-2 1 0,-2 1-2 16,0-1 1-16,-2 2-1 0,3-2 1 0,-3 0-2 0,2 2 1 16,-2-2-1-16,2 3-1 0,0-3 2 0,0 0-2 0,0 2 0 0,0-2 0 15,0 1 1-15,0 1-1 0,1-2 0 0,-2 1 0 0,2 1 1 0,0-2 0 16,-2 1 2-16,3-1 0 0,0 0 3 0,0 2 1 0,-3-2 1 15,5 0 1-15,0 0 1 0,-3 0 1 0,1 0 2 0,0 0-1 16,1 0 3-16,-1 0 1 0,0 0 0 0,0 0 0 0,0 0 0 0,0 0 0 16,-1 0 0-16,-1 0-1 0,1 0 0 0,1 0 0 0,1 0 0 0,-2-2 0 15,-1 2-2-15,0-1 1 0,0 1-1 0,0-2-1 0,2 1 1 16,-4 1 0-16,4-2-1 0,-3 1 1 0,0 1-2 0,1-2 1 0,-2 2-1 16,0 0 1-16,3-3-2 0,-3 3 1 0,0-2-1 0,0 2 0 0,0-2 1 15,0 1-2-15,-2-3 0 0,1 4 1 0,-1-1-2 0,-1-3 0 16,1 4-1-16,-3-3 0 0,1 3 0 0,0-4 0 0,-1 3-1 0,-1-1 0 15,1-1-1-15,-1 1 0 0,1 0 1 0,0 0-1 0,0 1 1 16,0-1-2-16,0-1 1 0,-2 0 0 0,2 0-1 0,1 0 0 0,-1 0 0 16,0 0-2-16,3 0 1 0,-1 0-2 0,-1 0 1 0,0 2-1 0,3-2-1 15,-1 0-1-15,1 1 1 0,-1-3-2 0,2 3 0 0,0-1-2 16,0 0 2-16,-1-1 2 0,1 4 0 0,0-3 1 0,0 3 2 0,3-4 0 16,-3 3 3-16,2-1 0 0,0 0 2 0,-1-1 1 0,0 1 2 15,2 0 0-15,-4 1 2 0,2-1 2 0,1 0 0 0,-1-1 0 0,0 2-1 16,0 0 1-16,0-2 0 0,-1 1-1 0,0 1 0 0,-1-2-1 0,2 1 1 15,-1-1 0-15,1 0 0 0,-3 0-2 0,3 2 2 0,-1-2 0 16,0 0-2-16,1 1 1 0,-1-2-1 0,1 1-1 0,-2 0 1 0,-1 0-1 16,4-1 1-16,-1 1-1 0,-3 3-1 0,2-4 1 0,1 1-2 0,-2 1 0 15,2-3-1-15,-2 3 1 0,3-1-1 0,0 0-1 0,-2 0 1 16,3 0 0-16,2 0 1 0,-4 0-1 0,3 0 2 0,1 0-2 16,1 0 1-16,-1 0 0 0,2 2 0 0,0-2 0 0,0 1 0 0,0 1-1 15,2-1 0-15,-1-1 0 0,0 1 0 0,1 0-1 0,-1 1 0 16,1-3-1-16,-1 3-1 0,2-3 1 0,-1 4-1 0,0-3-2 0,-1 3 1 15,1-4-1-15,0 3 0 0,-1-1 1 0,1 0-2 0,0-1 1 0,0 1-2 16,-2 0 0-16,2 1 1 0,0-1-1 0,-2 0 0 0,2 1 2 0,0-1-2 16,-1 2 2-16,0-1 0 0,1 0 1 0,0 1 0 0,0-2-1 15,-1 1 1-15,1 1 1 0,-2-2-1 0,1 1 1 0,1 1 0 0,0-2 0 16,0 1-1-16,-1-1 1 0,1 0 0 0,0 1 0 0,-1 0-2 16,1-1 2-16,0-1-1 0,-2 2-1 0,3-1 1 0,-3 1 0 0,0-2-1 15,0 1 0-15,0-1-1 0,0 1 1 0,0-1-1 0,-2-1 0 0,3-1-1 16,-4 2 1-16,2-1 2 0,0 1 0 0,-1-2 2 0,0 1-1 15,2-2 4-15,0 2-1 0,-1-1 1 0,0-1 0 0,1 0 2 0,1 2 0 16,-2-2 1-16,1 0 0 0,2-2 1 0,0 3-1 0,-1-2 0 16,-1-1-1-16,2 1 1 0,-1 0-2 0,1 1 1 0,2-2-1 0,-2 1-1 15,0-1-1-15,0 3 1 0,2-3-1 0,-1 1 0 0,0 0-1 0,0 0-1 16,-1-1 1-16,2 1-1 0,-2 1-1 0,0-2 1 0,2 1-1 16,-1-1 0-16,-1 3-2 0,-1-4 1 0,3 4 1 0,-1-2-2 0,-1 0 1 15,1-1 0-15,-1 3-1 0,1-3 1 0,-1 2 1 0,1-1-2 16,0 0 1-16,3 2 0 0,-5-1-1 0,5-1 1 0,-2 2-1 0,1-2 0 15,0 0-1-15,0 1 0 0,0-1-2 0,2 0 0 0,-3 0 2 16,2 1 0-16,0 0 0 0,-1-3 0 0,2 1-1 0,-2 1 2 0,2 0 1 16,-3-1-1-16,3 1 3 0,-2-3 1 0,2 3 2 0,-2 0 1 0,0 0-1 15,2-1 0-15,2 1-1 0,-4-2 0 0,2 1-1 0,0-1 1 0,0 1 1 16,1-1 0-16,0 2-1 0,-1-1 0 0,2-1-2 0,-1 1 1 0,0 1-1 16,-1-2 2-16,3 0 0 0,-1 2 1 0,1-1 1 0,-5 1-1 15,5-1 0-15,-3 1 0 0,3-1 1 0,-2 1-1 0,2 0 0 0,-1-3 0 16,-1 3-1-16,2-1 1 0,-1 1-4 0,1-1 1 0,-2 0-1 0,0 2-1 15,1-3-1-15,-1 2 0 0,2-1-3 0,-1-2-1 0,1 3-1 16,-2-3-1-16,0 2-1 0,2-2-2 0,0 4 1 0,0-3-1 0,0-1-2 16,0 1 0-16,0 1 0 0,2 0-1 0,0 0-1 0,-2 1 1 0,1-1 2 15,2 1 0-15,1-1 1 0,-3 1 0 0,4 0 0 0,0-3 0 0,-1 3 1 16,3-1 0-16,-3 1 1 0,1-2 1 0,3 1 0 0,0-1 0 16,1 1 1-16,0 1 0 0,0-2 0 0,-1 0 0 0,1 2 0 0,4-1 0 15,-4-1 0-15,1 0 0 0,2 2 0 0,0-3 0 0,-1 3 1 0,1-2 0 16,-1 0-1-16,3 0 1 0,-1 0-1 0,0 2 0 0,3-2-1 0,-3 0 0 15,0 0 0-15,2 2 0 0,0-3-1 0,-2 0-1 0,4 0 1 0,0 2 1 16,-2-2 1-16,1 2 0 0,1-2 0 0,-1 1 2 0,2-1 2 0,-1 0 0 16,0 2 2-16,2-1 2 0,-3 0 0 0,5 1 2 0,-3 0 0 0,2-1 1 15,-1 0 0-15,0-1 1 0,1 2-2 0,1 0 0 0,-2-1 0 16,1 1-1-16,2 2-1 0,-1-2 0 0,0 0 0 0,1 0-2 0,1 1 1 16,0 0 0-16,0 1 0 0,1-2-1 0,1 2 1 0,0 0 0 0,-1 0-2 15,3 1 2-15,0 0-1 0,0-2-1 0,0 3 1 0,-1-1 0 0,3 0-2 16,-2 0 1-16,1-1-1 0,0 2 0 0,-2 1-1 0,3-2-1 0,-3 2 0 15,1-1 1-15,2-1-2 0,-3 2 0 0,4-2-1 0,-3 3 0 16,2-1 0-16,-1 0-1 0,1 0-1 0,-4 1 0 0,5-3 2 0,-3 3 2 16,2-1 0-16,1-1 2 0,-4 1 2 0,4 1 1 0,-1-1 2 0,-1-1 1 15,1 1 0-15,1 1 1 0,0-1 2 0,-2 0 0 0,2 1 2 0,0 1-1 16,0-3 1-16,0 3-2 0,0 0 0 0,0-1-2 0,0 2-1 0,0-1-1 16,0-1-1-16,0 2 0 0,0-1 1 0,0-1-1 0,0 2 1 15,0 0-1-15,1 0 0 0,-1 0-1 0,0 0 0 0,0 0 0 0,0 0-1 16,0 0-1-16,0 0 1 0,1 0-1 0,-1 2 0 0,0-2-1 0,0 1 0 15,0-1-2-15,2 2-1 0,0-1-1 0,-2-1 0 0,0 2 0 0,1-1 1 16,-1-1 3-16,0 1 0 0,2-1 2 0,0 2 2 0,-2 0 2 16,1-1 0-16,1 1 1 0,-2 1 3 0,2-3 1 0,-2 3 2 0,1-2 1 15,-1 0 3-15,0 1-1 0,2 1 0 0,-2-1-1 0,0-1-2 0,0 3 0 16,-1-4-1-16,1 3-1 0,-2-1 0 0,-1 0 0 0,1-1-2 0,-4 1 0 16,3 0-1-16,2 1-1 0,-6-1-1 0,4 0 0 0,-3-1 1 15,0 1-2-15,-1 0-2 0,-1 1 1 0,0-2 0 0,1 0-1 0,-3 0 0 16,4 3-1-16,-7-3 0 0,5 1 0 0,-3-1-2 0,1 2 1 0,-3 0-1 15,1 0 0-15,0-2-1 0,-1 3-1 0,-1-1 0 0,1 0 2 0,0 0-2 16,1 1 1-16,-1-1 0 0,0 2 0 0,0 0 0 0,-3-3 0 0,3 3 0 16,-2-3 0-16,0 5 1 0,2-2-1 0,0-1 1 0,-3 0 0 0,2 1 2 15,-2-1 0-15,2 2 1 0,-3-1 1 0,0-1 1 0,0-2 1 16,3 5 0-16,-5-4 2 0,2 4-1 0,-1-4 2 0,1 1 1 0,0 1 0 16,-4-1 2-16,4-1 0 0,-1 2-1 0,0-2 0 0,-3 0 0 0,4 1 0 15,-4 0 0-15,4-1 0 0,-4 2 0 0,3-3-1 0,-2 3 0 16,-2 0-1-16,2-2 0 0,1 1-1 0,-2-1 0 0,-1 2 0 0,1 0-1 15,0-3 0-15,0 3-1 0,-1-3 0 0,3 3-1 0,-3-2 0 0,0 2-1 16,0-1 1-16,1-1 1 0,-1 2-1 0,0-1 1 0,1-1 1 0,1 1 0 16,0 3-1-16,-1-4 1 0,1 2 0 0,-2 0 1 0,1 2-1 0,2-4 1 15,-1 2 1-15,-2-1-2 0,2 3 1 0,-2-2 0 0,4 0-1 0,-3 1 0 16,0 0-1-16,-1 0-2 0,3-1 0 0,0 1 0 0,-2 1 0 16,1-1-2-16,0 1 1 0,0 0 0 0,0 0 0 0,-2 0-1 0,2-1 0 15,0 2 0-15,0 0-1 0,-2-1 1 0,0 1 0 0,1-1-1 0,1 3 1 16,-3-3-1-16,1 0 0 0,-1 0 1 0,0-1-2 0,-3 1 1 15,1 0-1-15,2-1 1 0,-1 2-1 0,-3-3 1 0,2 3-3 0,-4-1-1 16,2-2-6-16,1-1-6 0,-3 3-12 0,1 1-17 0,0-3-19 0,-2 1-24 16,1 2-30-16,-1-2-37 0,0 0-60 0,0 1-73 0,0 1-89 0,0-1-98 15,0 0-52-15,0 0-32 0,0-1-10 0</inkml:trace>
  <inkml:trace contextRef="#ctx0" brushRef="#br0" timeOffset="49247.6202">26072 1472 14 0,'0'-9'439'0,"-1"-1"-57"0,1 1-82 0,-4 0-62 0,1 2-49 15,2-2-29-15,-4 0-19 0,2 1-14 0,0 1-8 0,0 0-5 16,-2-1-5-16,2 1-6 0,-4-3-6 0,1 3-6 0,2-1-5 0,-3 1-9 16,1 1-8-16,-1-2-6 0,0 3-7 0,0-3-4 0,-1 2-7 0,0-1-4 15,-1 2-3-15,1-2-6 0,-2 3-5 0,1 0-3 0,0-2-4 16,-3 2-3-16,2 0-2 0,-2 1-3 0,1 0-2 0,-1 0-1 0,1 2-2 16,-3-3 0-16,1 4-2 0,1-1 0 0,-1 1-3 0,-2 0 0 0,1 1-1 15,1 1 2-15,-2 0-1 0,2 1 0 0,-1 0 1 0,-1 1 1 0,2 0-1 16,0 1-1-16,0 0 1 0,-3 2-2 0,3 3 0 0,-1-2-1 0,1 1 0 15,0 2 1-15,0-1 0 0,0 2 0 0,0 1 0 0,1 2-1 16,-1-1-1-16,0 1 1 0,0 1 0 0,1 1 1 0,1 3-1 0,-1-1 0 16,2-1 2-16,0 3-4 0,0-2 1 0,0 3 0 0,2-1 0 0,-1-1 0 15,2 2-1-15,-1-1-2 0,2-1 1 0,-2 4-2 0,4-4 1 0,-1 1-2 16,1 1 1-16,1 0-1 0,0-1 0 0,1-1 1 0,1 4-2 0,-1-6 0 16,2 4 1-16,2 1 1 0,-1-3 3 0,1 1 3 0,1-1 2 15,0 1 2-15,2-1 2 0,0-1 3 0,3 0 2 0,-2-1 3 16,1 1 3-16,1-2 2 0,1 0 2 0,0 0 3 0,-1 0 2 0,5 0 1 15,-2-2 0-15,0-1-1 0,3 2 0 0,-3-3 0 0,3 1 0 0,-1-1-1 16,3-2 0-16,-3 1-1 0,1-2 0 0,2 0-1 0,-2 2 0 0,3-5 0 16,0 0-2-16,0 0 0 0,1 1-2 0,-2-2 0 0,3-2-1 15,2 1 0-15,-4-3-1 0,4 3 0 0,-4-3-1 0,4 0-1 0,-3-1 0 16,0-1-2-16,3 0 0 0,-5-1-2 0,2-1 1 0,1 0-1 16,-3-3 0-16,3 2 1 0,-3-2-1 0,1 1 0 0,-1-2 0 0,0-2 1 15,1 2 2-15,-2-1 4 0,-3 0 6 0,4-3 3 0,-3 1 4 16,1-1 3-16,-1-1 4 0,-3-1 0 0,2 0 1 0,-3 1 1 0,4-4 2 15,-4 1-1-15,-1-1 2 0,1 0 2 0,-1-1 3 0,0-1-1 0,1-3-1 16,-4 2 0-16,2-1-2 0,-1-1-2 0,-1-1 2 0,-2 0 2 0,2 0 1 16,-1-1 3-16,0-1 0 0,-3 2 0 0,2-3 0 0,-3 2-5 15,2-2-6-15,-2 2-4 0,-2-4-3 0,2 2-5 0,-3-1-4 0,2 0-5 16,-7 1-5-16,3-2-5 0,1 1-6 0,-5 0-10 0,1-2-9 0,-2 0-12 16,-2 3-16-16,-1-2-18 0,-4-1-21 0,-1 1-28 0,-2 1-30 0,-3 1-37 15,-2 2-41-15,-5 0-80 0,-2 0-101 0,-3 4-103 0,-6 0-104 16,0 1-54-16,-4 0-26 0,-2 2-8 0,-5 0 2 0</inkml:trace>
  <inkml:trace contextRef="#ctx0" brushRef="#br0" timeOffset="51047.722">7073 12680 117 0,'-5'0'315'0,"0"0"-54"0,-1 0-61 0,0 0-40 15,1 0-33-15,0 3-22 0,0-2-13 0,-1 2-13 0,0 2-7 0,0-2-6 16,-2 0-8-16,1 4 0 0,-2 0-1 0,3 1 3 0,-1-2 0 15,-1 6 4-15,-2-2 4 0,3 1 2 0,-1 1 1 0,2 0-1 16,-2 1 0-16,2 2-1 0,-1 0-3 0,1 2-2 0,1-1-2 0,-1 1-3 16,3 5-2-16,0-2-1 0,1-1-1 0,0 2-1 0,2 1 0 15,0 1-1-15,0 0-1 0,2 1-2 0,3-1-2 0,-2 2-3 16,3-2-2-16,0 2-3 0,2 0-2 0,0 0-3 0,3 0-3 0,-1 0-5 16,0 0-4-16,3 0-3 0,-3 0-5 0,4 0-1 0,-3-1-3 0,4-3-1 15,-1 4 0-15,0-3-1 0,2-1 1 0,-2-1 1 16,0 1-1-16,2-1 0 0,0-4 0 0,-2 0 0 0,3-2 0 0,-2 0 1 15,2 1 2-15,-1-5 0 0,1-1 3 0,2-2 1 0,-3-2 0 0,1-2 0 16,1-2-2-16,2-2 0 0,-1-2 1 0,0-3 2 0,3-2 3 0,0-2 2 16,-1-4 3-16,1-1 1 0,2-2 1 0,-2 0 2 0,0-2 2 15,-1-3-1-15,1 0 1 0,-5-2 0 0,2 2 3 0,-2-3 2 0,-2 0 1 16,-4 0 4-16,1 0 2 0,-4 0 2 0,-1-2-1 0,-4 0-1 16,-1-1-1-16,-4 1-3 0,-1-3 0 0,-4 2-2 0,-1-1 0 15,-4 1-1-15,1 0-2 0,-4-1-2 0,-2 1-4 0,-3 0-7 0,2 1-6 16,-5 3-6-16,1-2-3 0,-2 1-6 0,0 4-4 0,0-3-7 15,-3 4-9-15,2-1-13 0,0 3-13 0,1-1-18 0,0 2-18 0,1 2-22 16,-1 0-27-16,2 3-32 0,1 1-34 0,-1 1-58 0,2 1-69 16,2 3-87-16,-2-1-99 0,5 6-52 0,-2 0-32 0,1 1-8 15,-1 1 4-15</inkml:trace>
  <inkml:trace contextRef="#ctx0" brushRef="#br0" timeOffset="55430.8021">7498 13631 38 0,'0'-1'164'0,"-1"0"-39"0,-1-2-20 0,2 1-11 0,-2 1-5 16,2 1-2-16,-1-2-2 0,-1 1 1 0,2 1-3 0,-2-2-1 0,1 0-4 15,1 2-5-15,0 0-2 0,-2-1-2 0,2 1 2 0,0 0 1 0,0 0-1 16,-1 0 0-16,-2 0-2 0,3 0-3 0,-2 0-2 0,2 0-1 16,0 0-3-16,0 0-4 0,0 0-2 0,-3 0-2 0,3 0-3 15,0 0-4-15,0 0-3 0,0 0-4 0,0 0-3 0,0 0-4 0,0 0 0 16,0 0-3-16,0 0-1 0,0 0-1 0,0 0 0 0,0 0 0 15,0 0 1-15,0 0-2 0,0 0 1 0,0 0 2 0,0 0 1 16,0 0 0-16,0 0 1 0,0 0 3 0,0 0 1 0,0 0 2 0,0 0 2 16,0 0 1-16,0 0 2 0,0 0-1 0,0 0 2 0,0 0-1 15,0 0 0-15,0 0-2 0,0 0 0 0,0 0-2 0,0 0-4 0,0 0-2 16,0 0-3-16,0 0-4 0,0 0-4 0,0 0-2 0,0 0-5 16,0 0-1-16,0 0-3 0,0 0-3 0,0 0-1 0,0 0-2 15,0 0-2-15,2 0-3 0,-2 0-1 0,0 0-1 0,1 1 0 0,-1-1-1 16,2 0-3-16,-2 0-2 0,3 0-2 0,-2 2 0 0,-1 0-1 15,2-2 1-15,1 1 1 0,-1 1 2 0,-1-1 1 0,3 1 4 0,-1 1 3 16,2-2 3-16,-1 3 3 0,2 1 2 0,-1-3 4 0,2 5 6 16,-1-2 5-16,2 2 5 0,1 0 5 0,1-1 2 0,-2 4 0 0,4-2 2 15,-1 5-1-15,1-3 0 0,0 4-2 0,1 0-3 0,2 0-1 16,-2 3 0-16,3-1-4 0,0 3 0 0,1 1-3 0,1 1-6 16,1 1-1-16,-1 2-1 0,3-1-3 0,-2 2-1 0,3 2 0 0,-1-1 0 15,1 1 0-15,0 0-1 0,1-1 0 0,0 1 1 0,1-3 1 16,-1 1-1-16,1-1 1 0,-3 0 0 0,2-3 0 0,-1-1 2 0,0 1-1 15,-4-3 1-15,2 0-1 0,-2-3 3 0,-1 0-4 0,-2-1-4 16,-1-3-6-16,-3 0-6 0,3-2-12 0,-5 0-16 0,-2-2-23 0,2 0-23 16,-3 0-35-16,-1-2-37 0,0-1-86 0,-2-3-113 0,-3-1-90 15,0 0-81-15,0 0-38 0,0 0-18 0,-3-5-8 0</inkml:trace>
  <inkml:trace contextRef="#ctx0" brushRef="#br0" timeOffset="56131.0858">8339 14855 117 0,'-8'-1'569'0,"2"-2"12"16,-2 0-9-16,1 0-20 0,-2-1-94 0,3 2-130 0,-2 1-78 0,1-1-48 15,1 0-28-15,-3 0-17 0,4 0-13 0,-3 1-8 0,3-1-10 0,-1 1-12 16,3 1-11-16,0-2-12 0,0 1-12 0,1 1-12 0,0-2-12 16,2 2-10-16,0 0-11 0,0 0-10 0,0 0-9 0,2-1-7 15,0 1-7-15,-1 0-6 0,1-2-5 0,1 2-4 0,-1 0-2 0,-1 0 0 16,4 0-2-16,-2-1 1 0,0 1 1 0,0 0 4 0,2 0 1 15,0 0 4-15,0 0 2 0,2 0 4 0,0-2 4 0,1 2 3 0,0-1 2 16,2-1 2-16,0 1 1 0,1-1 2 0,3-1 0 0,-1 2 1 0,1-2-2 16,-1-2-1-16,4 3-2 0,-2-5-2 0,0 2-3 0,1 1-1 15,0 0-2-15,-2-1-2 0,0-1-2 0,-1 1 0 0,1 1-3 0,-3 0 0 16,-1 1-2-16,-1 0-1 0,-3 0-1 0,1 1-3 0,-2-1 0 16,0 3-1-16,0-1 1 0,-3-1-1 0,1 2 0 0,-3 0-2 0,0 2 1 15,2-1 2-15,-2 1 3 0,0 1 4 0,0 0 4 0,0 3 4 16,0 0 4-16,0 1 3 0,0 2 2 0,0 1 2 0,0 2 4 0,0 1 1 15,0 2 4-15,0 0 1 0,0 1 1 0,2 2 0 0,-1 0-2 16,-1 1-2-16,2 1-2 0,-1 1-2 0,1-1-2 0,0-2-2 0,-1 6-1 16,2-5 0-16,-1 1 1 0,0 0-2 0,-1 0-1 0,3 1 0 0,0-1 0 15,-1-1 0-15,0 0 0 0,0-1-1 0,-1 1-2 0,0-1-2 16,-1-2-6-16,2-1-7 0,-1-1-11 0,0 1-11 0,-1-5-16 0,1 0-16 16,-2 1-19-16,3-2-21 0,-3-3-21 0,0 1-22 0,0 0-21 15,-3-3-22-15,3 1-39 0,-2-4-47 0,2-1-92 0,0 0-112 0,-3-1-61 16,-2-1-37-16,0-2-14 0,1-2-2 0</inkml:trace>
  <inkml:trace contextRef="#ctx0" brushRef="#br0" timeOffset="56298.8856">8377 15123 405 0,'0'-3'568'0,"-2"1"5"16,2 1 7-16,0-1-75 0,0-1-112 0,2 2-95 0,0-1-83 0,1-1-53 15,0 2-35-15,0-2-22 0,6-2-13 0,-2 1-11 0,2-1-11 16,1 0-9-16,2-2-9 0,3-3-12 0,0 3-10 0,0-1-10 0,2-1-9 15,2 0-5-15,-1 1-5 0,0-4-10 0,-2 3-9 0,3 0-15 16,-1-2-17-16,-1 3-22 0,0-1-26 0,-4 1-28 0,3 1-29 0,-4 0-48 16,-2 0-57-16,2 2-91 0,-2 0-108 0,-3 0-67 0,-3 0-46 0,1 0-20 15,-4 5-7-15</inkml:trace>
  <inkml:trace contextRef="#ctx0" brushRef="#br0" timeOffset="56930.5889">7269 13616 429 0,'-3'-1'540'0,"1"-2"5"0,-1 0-82 0,0 2-121 0,1-1-89 16,-1 2-71-16,-2 0-46 0,0 2-29 0,-2-1-16 0,2 1-10 16,-3 1-7-16,-2 1-8 0,-2 2-5 0,-1 1-7 0,-4 3-6 0,1 2-5 15,-6 0-5-15,-3 3 0 0,-4 3-1 0,-4 0-1 0,-2 8 0 16,-3-3 1-16,-6 5 0 0,-4 4 0 0,-3 1-1 0,-5 4 0 16,-2 1 0-16,-4 4 1 0,-1-1-2 0,-5 5-1 0,-2 4-2 15,-4-3-1-15,-2 3-2 0,0 1-1 0,-1 0-4 0,-4 0-5 0,2 2-2 16,0-2 1-16,-3 3-1 0,2-2-2 0,0 2-2 0,1-3-4 0,3 2-5 15,2-3-4-15,5-1-8 0,2-1-8 0,5-2-14 0,4-2-15 0,3-3-19 16,4 0-21-16,4-2-31 0,3-1-34 0,4-3-40 0,5-4-46 16,5-2-88-16,3 0-112 0,2-6-69 0,3-1-49 0,3-4-20 0,2-1-5 15</inkml:trace>
  <inkml:trace contextRef="#ctx0" brushRef="#br0" timeOffset="58548.5549">4078 15596 140 0,'-2'-5'547'15,"1"-3"12"-15,-1 2 0 0,0 0-3 0,-1 0-99 0,0 2-148 0,1-1-84 16,-1 1-52-16,0 0-28 0,1-3-15 0,1 4-9 0,-2-2-5 0,0 2-6 15,1 1-5-15,1-2-9 0,-1 3-14 0,0-2-11 0,-1 2-12 16,0-2-9-16,1 3-11 0,1 0-10 0,-1 0-8 0,-1 0-9 0,0 3-9 16,-2-2-5-16,2 2-5 0,-2 2-3 0,0 0-2 0,-1 0-3 0,-3 2 1 15,2 0-2-15,-1 3 1 0,0 1 2 0,-1 1-1 0,-2 1 3 0,3 2 1 16,-3 0 2-16,3 0 2 0,0 2 2 0,-2-1 1 0,1 3 0 0,3-3 1 16,0 2 0-16,1-2-2 0,0 2 2 0,1-1 0 0,2-1 0 0,-1 1-1 15,3-1 0-15,0 0 0 0,1-2-1 0,1 0 1 0,1 1-2 16,3-4 1-16,-3 2-1 0,2 0 1 0,2-4-1 0,-1 2 1 0,1-2-1 15,2 0 0-15,-3-2 0 0,2 1 1 0,1-3 0 0,-1 0 2 0,-1-2 1 16,1 1 2-16,-1-1 1 0,1-1 3 0,-3-2 1 0,1 0 0 16,-1 0 3-16,1 0 3 0,-1-2 0 0,0-1 1 0,-2 1 2 0,0-3 1 15,-1 3 1-15,0-3 0 0,-1 0-1 0,-1-1 2 0,0-1 0 0,0 0-2 16,0 0 0-16,-3 0 0 0,1-1-3 0,-1-1 0 0,0 0-2 0,0 1-2 16,-4-4-2-16,1 2-2 0,0-2-1 0,1 0-1 0,-3 0-2 0,0 0-2 15,-1-2-1-15,-1 1-1 0,2-2 0 0,-4 1 0 0,2-2-2 16,-1-1 1-16,-1 1 0 0,0-2 1 0,0 1 0 0,1-2-1 0,1 0 0 15,-1-1-3-15,2 0-1 0,-1 1-2 0,1-3-1 0,2 1-3 0,1 0 1 16,1 0-2-16,2 0-1 0,0 1-1 0,1-1-1 0,2 0-2 0,0 1 0 16,0 5-1-16,3-3-1 0,-1 4 2 0,1-1 0 0,2 1-1 0,0 2 0 15,0 0-1-15,1 3-2 0,0 0-2 0,2 2-2 0,0 1-2 0,-1 0-2 16,0 3-2-16,1 0-1 0,0 1-1 0,3 4 0 0,-3-1 2 16,0 4 1-16,0 1 3 0,-1 3 1 0,2 1 6 0,-3 2 3 0,0 2 4 15,2 2 3-15,-3 4 7 0,-2 0 3 0,2 0 5 0,-2 3 3 16,-1 2 3-16,-1 1 2 0,-1-1 1 0,0 2-4 0,-1 2-8 0,-1-2-11 0,0 1-15 15,1-1-21-15,-1 2-21 0,-1 0-25 0,1-4-23 0,1 3-31 16,-1-2-33-16,2-2-44 0,0 1-48 0,0-1-81 0,0-4-100 0,3 1-55 16,-1-4-32-16,1 0-10 0</inkml:trace>
  <inkml:trace contextRef="#ctx0" brushRef="#br0" timeOffset="59197.3558">4375 15480 424 0,'0'-5'445'0,"0"0"-71"0,-2 0-18 0,1 2 10 16,-1-1-42-16,0 0-66 0,-1 1-44 0,2 0-29 0,-1 0-20 0,-1-1-12 15,-2 4-8-15,2-3-7 0,0 3-10 0,1 0-12 0,1-2-14 0,-1 2-13 16,-1 0-16-16,1 2-14 0,-1-2-12 0,0 3-10 0,0-3-10 0,-2 5-11 16,2 0-8-16,-2 2-7 0,1-2-5 0,-3 5-2 0,2 0-3 15,-2 2 0-15,2 0 0 0,-1 2 1 0,1 2 1 0,0 2 3 0,0 0-1 16,-1 0 2-16,1 3 0 0,2 0 3 0,2 0 0 0,-1-1 2 0,2 4-1 15,0-4 1-15,2 3 0 0,1-2 0 0,0 0 2 0,2 0-1 0,2-1 1 16,1 1-2-16,-1-3-1 0,1 0-2 0,1 0-3 0,2-1-1 0,-1-1-2 16,2-3-1-16,-1 2-1 0,3-5 0 0,-4 1 0 0,0-1 0 0,0-1 1 15,0-4 2-15,0 0-1 0,0-2 1 0,-3-1 2 0,1-2 0 16,0 0 2-16,1-3 3 0,-3-1 3 0,1-2-1 0,-1-1 3 0,-1-1-1 16,1-1 2-16,-1-3 0 0,0 2 1 0,-2-1 2 0,-1-1 2 0,-1 2 4 15,-1-1 2-15,-1 0 3 0,-1 1 3 0,-1 0 1 0,-1 2 0 16,0 0 1-16,-1 1-1 0,-1 1-2 0,1 2-4 0,0-3-4 0,-1 4-3 15,-1 1-7-15,0-1-4 0,0 3-7 0,1-2-6 0,1 2-2 0,-1 2-11 16,0-2-10-16,1 4-14 0,0-1-17 0,0 2-15 0,1 0-16 0,0-2-20 16,3 3-22-16,-1 0-22 0,2 2-24 0,2-2-30 0,-1 3-29 0,3-2-49 15,0 1-56-15,1-3-59 0,3 3-61 0,1-1-31 0,-1-3-14 16</inkml:trace>
  <inkml:trace contextRef="#ctx0" brushRef="#br0" timeOffset="59514.5162">5001 15565 16 0,'-2'-10'539'0,"0"0"10"0,-4 2 5 15,0-1-1-15,0 0-97 0,-4 1-147 0,1 1-84 0,-1-2-53 0,-1 2-29 16,-1 2-19-16,0-1-14 0,1 2-11 0,-1-3-12 0,-1 4-13 0,-1-2-12 16,3 2-12-16,-2 2-10 0,2 1-8 0,0-1-9 0,-2 1-7 15,2 1-6-15,0-1-5 0,0 1-7 0,3 2-1 0,0 1-3 0,-3-1-3 0,5 2-1 16,-2-2-2-16,3 1-2 0,0-1 1 0,-1 1-2 0,3 0 0 15,0 1 0-15,1 0 1 0,2-1 1 0,0 1 1 0,0-1 0 0,0 1 2 16,2-1 1-16,1-1 1 0,0 2 3 0,3-3 0 0,-3 4 3 0,2-4 2 16,2 3 1-16,-1 0 0 0,1-3 1 0,2 3 1 0,-1-2-2 15,0 1-1-15,1-1-1 0,-1 2 0 0,0-2-3 0,0 1-1 0,1 1-2 16,-1-2-1-16,0 3-1 0,0-2 0 0,0 2 0 0,0-2 1 0,-2 4 1 16,2-1 2-16,0 3 1 0,-2-2 3 0,1 3 2 0,-1 1 2 0,0 1 0 15,-1 1 4-15,1 3 1 0,-1 1-1 0,0 0-3 0,0 3-8 0,-1 1-15 16,1 0-19-16,0 5-32 0,0-2-35 0,-1 2-56 0,1 1-65 15,1 1-103-15,-1 0-121 0,1 2-67 0,-1 0-43 0,0-1-19 0,0 2-12 16</inkml:trace>
  <inkml:trace contextRef="#ctx0" brushRef="#br0" timeOffset="60597.3943">4476 15475 187 0,'-5'-5'427'0,"2"-3"-20"0,-2 1-74 0,0 0-100 0,1 0-55 15,-1 1-34-15,-1 0-18 0,-1-2-10 0,3 2-10 0,-1-1-4 0,0 1-9 16,-1-1-9-16,1 2-5 0,-1-2-5 0,1 3-3 0,0-2-3 15,-1-1-4-15,-2 2-2 0,2-1-4 0,1 2 1 0,0-2-4 0,-1 1-2 16,-2 2-4-16,2-1-1 0,-1 1-3 0,1 0-3 0,1 1-2 0,-2 2-5 16,0 0-5-16,-1 0-4 0,2 0-5 0,-2 0-4 0,0 0-6 15,2 2-5-15,-2 1-4 0,-3 1-3 0,3 0-2 0,0 3-3 0,0-1 0 16,0 3 0-16,-1 0 0 0,1 1 2 0,-1 2 0 0,0 2 2 0,1-1 0 16,2 4 1-16,-3 1 2 0,2 2 1 0,3-1 1 0,-1 2 2 0,0 3 0 15,3-2 2-15,-2 4-1 0,4 1-1 0,0-2 1 0,2 4 0 0,2-2-1 16,-1 0 2-16,2 1 0 0,3 1 0 0,0-2-1 0,3 2 1 0,-2-3 0 15,3 3 1-15,0-2 1 0,4-2 0 0,-2 1 1 0,2-1 1 16,1-1 1-16,2-1 2 0,-1 1 1 0,2-3-2 0,-2-3 1 0,2 1-1 16,1-3 1-16,0 0 0 0,-1-1 2 0,2-2 0 0,0-2 1 0,-1-1 1 15,-1-3 1-15,2 1 1 0,-1-4 0 0,1 1 2 0,-2-5-1 0,1 0 1 16,1-5 1-16,0-2-2 0,-1 0 1 0,0-3-1 0,-1-1-2 16,0-3 0-16,-2 1-3 0,2-4-4 0,-2-1-1 0,-1-1-6 0,-2-2 1 15,-1 0 1-15,-3-3-1 0,0-1 2 0,-2 0 1 0,-4 0 1 0,0-1 0 16,-3 0-1-16,-1-4 2 0,-4 4 0 0,1-3 2 0,-4 1 4 15,-2 0 3-15,-3-1 4 0,0 1 0 0,-2 2-2 0,-4-3-2 0,2 3-2 16,-5-1-2-16,0 2-1 0,-2 1-3 0,1 1 1 0,-3 0-2 0,2 1-2 16,-3 4-2-16,4-3-3 0,-4 4-6 0,3-2-7 0,0 6-9 0,1-4-11 15,-1 4-18-15,3 3-17 0,0-2-23 0,0 4-28 0,3 1-30 0,-1 1-35 16,4 4-41-16,1 0-44 0,0 2-86 0,1 2-107 0,2 0-62 16,1 4-39-16,0 1-15 0,-1 2-2 0</inkml:trace>
  <inkml:trace contextRef="#ctx0" brushRef="#br0" timeOffset="61847.1183">4705 16215 140 0,'-1'-2'509'0,"-1"2"3"0,2-2-1 15,-2 2-79-15,2 0-118 0,-1 0-71 0,1 0-49 0,0 0-28 0,0 0-16 16,0 0-11-16,0 0-5 0,-2 0-8 0,2 0-10 0,0 0-10 0,-2 0-12 16,2 0-10-16,-1 2-12 0,1-2-12 0,0 0-11 0,0 0-10 15,0 0-10-15,0 2-6 0,0-1-8 0,0-1-8 0,0 2-4 0,0-2-7 16,0 2-2-16,0 1-5 0,0-1 0 0,1-2-1 0,1 3-1 0,1 1 2 16,-1-1 1-16,4 2 1 0,-1 1 3 0,0 0 3 0,4 2 2 15,-1 1 4-15,0 1 4 0,4 2 3 0,0 2 5 0,-1-1 2 0,3 4 3 16,2-1 0-16,1 3 0 0,2-1 2 0,0 4-1 0,0-1 1 0,3 0-2 15,-1 3 0-15,4-2-1 0,2 3-1 0,-2-2 0 0,2 1 0 0,0 1 0 16,0-2 0-16,2 3 1 0,-1-4 0 0,0 2 3 0,1 2-5 16,-2-4-8-16,1 2-5 0,-3 0-4 0,2-2-7 0,0 2-7 0,-5-2-15 15,2 0-19-15,-2 0-21 0,-3 0-25 0,0-1-31 0,-2 1-37 0,-2 0-55 16,-1-2-66-16,-3 1-96 0,-3 1-109 0,1-3-57 0,-3 2-36 16,-1-3-13-16,-3-1-5 0</inkml:trace>
  <inkml:trace contextRef="#ctx0" brushRef="#br0" timeOffset="62397.5398">5932 17551 415 0,'-2'-10'504'0,"1"0"12"0,-1 0-47 0,-1 1-74 0,1-1-81 0,1 1-83 16,-1-1-48-16,-1 0-29 0,1 1-16 0,1-1-7 0,-1 1-5 16,0-1-2-16,-2 2-4 0,-1-1-2 0,2 2-6 0,0-1-11 0,-2 0-10 15,2 1-9-15,-2 0-10 0,0 3-10 0,-1 0-9 0,1-1-9 16,-1 2-8-16,0 0-7 0,-1 2-7 0,0 0-5 0,-1 1-5 0,0 1-5 15,-3 0-2-15,1 4-4 0,0-1-4 0,0 2-4 0,-3 2 0 16,3 1-1-16,-2 0 0 0,1 1 1 0,-1 0-1 0,0 4 1 0,1 0 0 16,0 1 2-16,1 0 0 0,2-1-1 0,0 3 2 0,1 0-1 15,2-1 0-15,2 0-1 0,0 0-1 0,1-1 1 0,0-1-2 0,2 0-1 16,2-3 0-16,0 3 1 0,1-4 2 0,0 0 4 0,2-2 4 0,2-1 4 16,1-2 3-16,-1-1 3 0,4-1 4 0,0-1 2 0,-2-4 2 15,4-1 3-15,0-1 0 0,-2-2 1 0,3-2 0 0,0-2-1 0,0-3-1 16,-1 1-2-16,-1-1-3 0,1 0-3 0,-1-2 0 0,0 0-2 15,-1 1 3-15,-3 1 3 0,1 1 4 0,-1 0 5 0,-3 1 5 0,0 3 4 16,0 0 2-16,1 4 3 0,-3-3-2 0,0 4-2 0,-1 1-3 16,-1-1-5-16,1 1-4 0,0 2-6 0,-1 0-4 0,-1 0-6 0,2 5-4 15,1-1-1-15,-1 1-3 0,-1 2-2 0,1 1-2 0,2 3 1 0,-2 1 1 16,1 3 3-16,0 2 4 0,0 0 4 0,2 0 6 0,0 4 4 16,-2-1 3-16,3 1 0 0,-1 1-1 0,0 1-4 0,0-1-11 0,0 2-12 15,-1-2-15-15,4 2-18 0,-3-1-19 0,0 0-22 0,-1-1-25 16,1 2-29-16,0-4-34 0,1 1-33 0,-1-4-42 0,0 2-46 0,1-3-89 15,-3-1-111-15,2-3-71 0,-2-2-48 0,0-3-19 0,0-1-2 0,-1-2 10 16</inkml:trace>
  <inkml:trace contextRef="#ctx0" brushRef="#br0" timeOffset="63080.9103">4607 16378 28 0,'-2'-5'454'0,"-1"-2"0"0,-1 2-9 0,1 0-80 0,-1 0-118 16,1 2-62-16,0-1-39 0,0 1-17 0,-2 0-5 0,3 0 0 0,-5 1 3 16,5 0 2-16,-3 0-1 0,2 0-5 0,0 1-8 0,1 1-11 0,-1-2-9 15,0 2-8-15,0 0-8 0,-1 0-8 0,0 0-9 0,1 0-9 0,-2 2-7 16,0-2-9-16,1 3-6 0,-1-2-5 0,-3 2-4 0,2 2-1 16,-2 1-1-16,-2-1-2 0,-2 4 1 0,-1-1 0 0,-1 4-2 0,-4 2 0 15,-1 0-2-15,0 4 2 0,-3 3 0 0,-3-1 1 0,-2 3 2 0,-1 2 1 16,-4 0-2-16,0 3 0 0,-2 1 0 0,-3 2-1 0,1 1-1 0,-5 0-4 15,1 1-4-15,1 2 0 0,-2-2 4 0,-2 3 1 0,1-2 2 0,0 3 1 16,-1-4 0-16,1 2-6 0,2 0-8 0,-1 0-12 0,2-3-13 0,1 1-17 16,0 1-20-16,5-3-22 0,-1 1-22 0,0-4-35 0,4 0-36 15,3-2-66-15,0-2-80 0,3 0-88 0,1-4-90 0,2 0-49 0,4-3-29 16,-1-4-8-16,4 0 4 0</inkml:trace>
  <inkml:trace contextRef="#ctx0" brushRef="#br0" timeOffset="63696.9933">3265 17716 281 0,'0'-1'489'0,"-3"-3"5"0,3-1 7 0,-1 2-78 0,-1-2-120 16,2 2-79-16,-2-1-59 0,1 1-36 0,1 0-22 0,-2-1-8 0,2 3-2 15,-1-2 0-15,-1 0 5 0,2 2 2 0,-2-1 4 0,2 1 0 0,-1-1-3 16,-1 2-5-16,2-1-5 0,-1 1-8 0,-1 0-8 0,0 0-8 0,2 0-6 16,-3 0-7-16,1 0-7 0,1 1-5 0,-2-1-5 0,0 2-6 0,1-1-6 15,-1 2-8-15,0 0-6 0,0 0-7 0,-2 2-6 0,0-1-4 16,-1 2-4-16,-2 2 0 0,2 0-2 0,-2 1-1 0,-1 1-1 0,1 0 1 16,-1 2 0-16,0 2 1 0,1-1 2 0,0 1 3 0,0 1 0 0,0 0 2 15,1 0 0-15,2 1 0 0,0 0 0 0,0-1-2 0,2-1-1 0,3 0 0 16,0 1-1-16,0-2 1 0,3 1-1 0,-1-2 0 0,3 1-2 15,-1-2 0-15,3 1 0 0,0-2 1 0,0 0-2 0,1-1 0 0,0-1 1 16,1-2 0-16,1 2 1 0,-2-4-1 0,1 1 0 0,-1-2 1 0,0 0 1 16,0-2-1-16,1-1-1 0,-1 0 0 0,-1-1-1 0,-1-1 1 0,0-1 0 15,0-1 0-15,-1-1 3 0,0-1 1 0,-2 0 0 0,0-2 2 0,-1 0 0 16,0 1 1-16,-1-5 1 0,-1 2 0 0,-1 0 3 0,-1-1 0 16,-1-1 1-16,0-1 0 0,-1 1 1 0,-2-2 0 0,-1 1-1 0,0-1 0 15,1 0-1-15,-3 2 0 0,1-3-1 0,-2 3 0 0,0 1 0 0,0-3-2 16,0 3 0-16,0-1 0 0,-1 0 0 0,-2-1 0 0,4 3-2 15,-1-2 0-15,-2-2-1 0,2 2-2 0,-2 0 0 0,4 0-2 0,-2-1 2 16,2 1-3-16,-1-2-3 0,3 0-4 0,-1 2-1 0,2-3-5 0,0 2-1 16,0 0-1-16,1 0-3 0,3-1-1 0,-1 0-1 0,2 2 0 15,0-1-1-15,2 1 0 0,-1 0-3 0,3 2 1 0,-1-2 2 0,3 2 2 0,-1 0 2 16,-1 1 2-16,1 0-1 0,2 1 1 0,0 1-2 0,-2 0 1 0,3 0-2 16,-3 2-2-16,1 2 0 0,2 1-1 0,-2 0 1 0,-1 2 1 15,1 2 1-15,1-2 3 0,0 5 1 0,0 0 3 0,-1 2 4 0,-1 0 2 16,2 3 6-16,0 2 2 0,-1 2 4 0,1 1 4 0,-1 2 5 0,0 0 2 15,-1 3 1-15,0 1 3 0,0 1 1 0,-2 2 1 0,2-2-1 0,0 2 0 16,-1-1 0-16,1 0-6 0,-2-1-8 0,0-1-11 0,0 2-12 16,1-4-17-16,-1 0-22 0,0 1-22 0,0-3-25 0,0-1-31 0,2-1-37 15,0 1-62-15,-1-3-77 0,0-2-77 0,-1 2-77 0,2-4-42 0,-1-1-24 16,1-3-6-16</inkml:trace>
  <inkml:trace contextRef="#ctx0" brushRef="#br0" timeOffset="64163.3915">3219 17233 187 0,'-9'-12'457'0,"-2"1"-34"0,1-1-55 15,2 0-73-15,-4 4-80 0,2-1-48 0,-1 1-29 0,0 1-16 0,2-1-8 16,-1 2-6-16,-4 2-5 0,3 1-5 0,1 0-7 0,-2 0-10 0,-1 3-10 16,2 0-9-16,-2 0-9 0,2 3-9 0,-3 0-8 0,1 1-7 0,-1 4-5 15,-2 1-4-15,2 1-3 0,-2 2 0 0,-1 3 1 0,1 2 2 0,-1 2 2 16,1 2 5-16,-1 4 4 0,-2 4 1 0,4 0 3 0,-2 5 1 16,1 2-1-16,1 3-2 0,2 2-2 0,-1 1-1 0,2 1-3 0,3 2-5 15,0 2-5-15,1-1-4 0,3-1-2 0,2 4-5 0,3-3 0 0,1-3-2 16,4 1 1-16,2 1 1 0,3-3 1 0,0-2 4 0,3-3 1 0,5-1 4 15,1-2 2-15,2-3 3 0,3-3 4 0,4-2 3 0,-1-2 3 0,5-1 2 16,-1-5-1-16,4-3-1 0,-2-2 1 0,4-1-3 0,2-4-1 0,-1-4-3 16,2-2-3-16,-1-2-3 0,2-5-4 0,-1-1-6 0,1-4-7 0,0-3-4 15,0-3-1-15,0-4-2 0,0-2-1 0,0-3-3 0,0-3-1 0,-1-1-3 16,1-5-5-16,-2 0-4 0,-2-2-2 0,-2-3-6 0,-2 0-6 16,-3-3-2-16,-2 0 0 0,-4-1-5 0,-5-1-6 0,-2 0-3 0,-7-3 0 15,-2 0-2-15,-7 1-2 0,-4-1-3 0,-6 1 0 0,-4-1-1 0,-6 2 1 16,-4 2 6-16,-6-1 9 0,-2 3 6 0,-6 1 6 0,-1 5 5 0,-5 0 3 15,-4 2-1-15,-3 4-7 0,-3 4-11 0,-1 0-13 0,-4 6-18 0,-1 3-21 16,1 4-24-16,-2 1-27 0,0 6-63 0,1 3-84 0,1 4-73 16,-2 1-68-16,5 5-43 0,1 2-30 0</inkml:trace>
  <inkml:trace contextRef="#ctx0" brushRef="#br0" timeOffset="75729.5477">3508 16235 19 0,'-7'-3'634'0,"2"-2"0"0,0 3-3 0,0-3-2 0,1 3-3 0,0-1-111 16,0 1-168-16,1 0-121 0,1 2-97 0,1-3-60 0,1 3-43 0,0 0-24 15,0 0-14-15,0 0-6 0,1 3-4 0,1-3 0 0,1 4-1 16,3 1 0-16,-1 0-1 0,1 0-1 0,1 2 2 0,2 2 0 0,0 1 4 15,1 3 3-15,1-1 5 0,-2 2 3 0,4 2 5 0,-2 2 1 0,2-1-1 16,-2 3 2-16,3-1 2 0,-1 1 2 0,-1 1 0 0,0-2 2 0,-1 1 0 16,-1 1 2-16,0-1 1 0,1-2 1 0,0 1 2 0,-3-2 0 0,0-1-1 15,1-1-2-15,1 1-3 0,-4-5-7 0,1 1-10 0,0-1-11 0,0-1-14 16,-2-3-17-16,-1 1-17 0,3 0-18 0,-3-2-18 0,1-1-16 16,-2-3-14-16,0 1-25 0,1-1-29 0,-4-2-45 0,1-2-55 0,1-2-69 15,-2 0-77-15,0-4-45 0,0-3-27 0,-2 1-10 0</inkml:trace>
  <inkml:trace contextRef="#ctx0" brushRef="#br0" timeOffset="76097.0162">3388 16083 176 0,'-15'-8'551'16,"0"3"7"-16,1 1 7 0,1 1-54 0,-1 2-86 0,3 1-97 0,-3 0-106 16,3 0-61-16,1 1-40 0,0 2-25 0,0 1-15 0,2 3-12 0,0-1-8 15,2 3-4-15,1 1-2 0,0 4-3 0,2 1-5 0,1 4-3 0,2 2-5 16,2 3 0-16,1 4-3 0,2 1 1 0,2 2 2 0,2 4-1 0,2 0 1 15,0-1-3-15,3 3-4 0,2 0-2 0,0 0-6 0,3-2-3 16,0 1-6-16,1-3-3 0,2 0-3 0,-1-3-4 0,1 0-1 0,2-2-3 16,-1-2-4-16,0-1 1 0,2-3 1 0,0 0 2 0,-1-3 3 0,3-2 2 15,-5-1 6-15,3-3 2 0,-1-1 4 0,1 0 6 0,-3-6 3 0,2 1 4 16,-2-3 4-16,0-2 3 0,-1-2 3 0,1-3-1 0,-3-2 1 0,0-3-2 16,0-2-2-16,-2-2-2 0,1-3-1 0,-3-2-4 0,-2-2-3 15,0-2-4-15,-4-1-4 0,-1-4-3 0,-3-1-5 0,-2 0-2 0,-3-2-3 16,0-2-3-16,-5 0-2 0,-1-2-2 0,-2-1-2 0,-4 2-1 15,-3-1 0-15,-2-1 2 0,-1 0 5 0,-2 1 4 0,-2 1 2 0,-2 1 3 16,-3 2 3-16,2 1 2 0,-4 1 2 0,1 4 2 0,-2-2 2 0,0 4-1 16,0 2 1-16,0 0-2 0,-2 3-1 0,4 0-5 0,-2 2-6 0,0 2-7 15,3 2-6-15,0 0-13 0,2 3-16 0,1 1-19 0,2 2-19 0,0 1-25 16,4 0-28-16,1 3-31 0,3 0-33 0,0 3-38 0,4 0-42 0,2 2-82 16,2 3-104-16,3 0-83 0,1 3-73 0,4-1-28 0,1 2-7 15,3-1 2-15</inkml:trace>
  <inkml:trace contextRef="#ctx0" brushRef="#br0" timeOffset="77130.0359">5544 14006 244 0,'-12'0'654'0,"2"-2"12"0,1 0 13 0,-4-1 14 16,5 0 13-16,-1 0-111 0,-1 0-174 0,2 0-104 0,0 0-67 16,2 0-39-16,-2 0-26 0,4 0-15 0,-1 0-12 0,2 1-12 0,-1-1-12 15,3 1-16-15,-1 0-20 0,2 1-25 0,2-3-26 0,-1 4-20 16,1-3-18-16,1 3-15 0,2 0-12 0,1-2-7 0,2 2-7 15,2-2-3-15,1 2-1 0,1-1-1 0,-1 1-1 0,2 0 2 0,1 0 1 16,-1 1 2-16,1 1 2 0,-1 0 2 0,1 1-1 0,-3 2 1 16,-1 0-1-16,1 2-1 0,-3-2 2 0,0 2 3 0,-2 2 3 0,0 1 5 15,-1 0 5-15,-2 2 10 0,-3 0 11 0,0 0 11 0,0 1 11 16,-3 2 11-16,-2 1 7 0,-1-4 6 0,0 5 6 0,-1-5 2 0,2 3 1 16,-3-1 0-16,1-2-2 0,0 0-1 0,3-2-5 0,-1-1-5 15,0-2-10-15,3 0-9 0,-1-1-12 0,3-1-9 0,-3-1-11 16,3-1-8-16,3-1-8 0,-3 0-8 0,3 1-5 0,-1-3-9 15,3 2-10-15,0-2-13 0,1 0-13 0,2-2-15 0,1 0-16 0,2-3-14 16,-1 2-15-16,4-4-15 0,-1-1-12 0,2-1-16 0,0-3-15 0,0-2-18 16,0-1-19-16,-1-3-17 0,0-1-14 0,-1 0-9 0,-2-5-8 15,-1 1-3-15,-1 0-2 0,-3-1 3 0,-1 0 7 0,0 0 15 16,-4 0 15-16,-1 2 28 0,-1-1 32 0,-2 2 38 0,-2 0 40 0,-2 2 39 16,-3 2 39-16,-2 1 40 0,-1 0 34 0,-4 3 36 0,-1 0 34 15,0 2 27-15,-4 2 24 0,0 1 14 0,-1-1 9 0,-2 4 2 0,-2 2-5 16,1-1-8-16,-3 4-8 0,1 0-9 0,-1 0-9 0,1 2-11 15,-2 3-12-15,1 0-10 0,1 2-14 0,-2 3-11 0,4-2-9 16,-4 4-9-16,3 1-7 0,-1 2-7 0,1 4-8 0,2-2-5 0,1 5-5 16,2 2-6-16,0 1-5 0,3 1-5 0,3 3-3 0,-1 2-3 0,6 4-4 15,0-2-3-15,1 4-4 0,5 1-3 0,4 1-4 0,2 0 0 16,1 0-1-16,4 0-3 0,4 1-1 0,4-2 1 0,-1-1 0 16,7-2 2-16,1 0 1 0,1-4 2 0,5-1 1 0,1-3 3 0,4-1 5 15,1-4 2-15,3-3 3 0,1-2 1 0,2-3 0 0,1-4 1 16,2-2-2-16,-2-3 1 0,4-5-1 0,-3-1-1 0,-1-3-1 15,2-5-2-15,-2-2-1 0,-2-1-3 0,0-5-2 0,-2-2-2 0,-3 0-2 16,-3-3 1-16,-1-3 1 0,-5-2 1 0,-1 1 2 0,-2-5 0 16,-5 1 2-16,-2 0-1 0,-3-5 1 0,-2 2-1 0,-6-2 1 0,-3 0-2 15,-3-2 0-15,-4-1 0 0,-3 1-3 0,-1-1-3 0,-5 1-1 16,-4-1-4-16,-1 4-3 0,-4 0-3 0,-2 0-2 0,-3 4-4 16,0 2-3-16,-3 2-10 0,-1 2-12 0,0 4-16 0,-4 0-18 0,3 3-26 15,-1 2-33-15,1 5-38 0,0 1-45 0,0 2-94 0,2 3-118 16,3 1-93-16,0 5-81 0,1 1-40 0,4 2-19 0,0 0-4 0</inkml:trace>
  <inkml:trace contextRef="#ctx0" brushRef="#br0" timeOffset="77845.9417">7533 11643 56 0,'-5'-2'646'0,"-1"2"7"0,1-3 11 0,-1 2 10 16,3-1 9-16,0 2-124 0,-1-5-191 0,1 5-112 0,3-2-71 0,0-1-42 15,0 0-29-15,0-1-15 0,2 0-9 0,-1 1-8 0,4-2-6 0,-2 0-13 16,5 0-14-16,-2-1-13 0,2 0-15 0,0-1-12 0,3-1-12 16,0 1-6-16,-1 0-4 0,2-1-3 0,0 1-2 0,-2 0-1 15,0 0-1-15,0 4-2 0,-1 0 1 0,0 0-2 0,-2 0 0 0,1 1-1 16,-2 2 1-16,0 0 0 0,-1 2 1 0,-2 1 1 0,2 0 4 16,-2 0 3-16,-1 5 1 0,0 0 6 0,-1 3 2 0,-1 1 4 15,-1-1 3-15,-1 3 3 0,0 0 1 0,-1 3 1 0,-2 2 1 0,2-1 0 16,-2-2-1-16,2 2-2 0,-3-2 0 0,3 0-3 0,0-1-3 15,-1-3-1-15,3 1-2 0,-1-1-1 0,2 0-3 0,0-6-1 16,0 1 0-16,2 1 1 0,1-2 1 0,0-2 3 0,2 0 1 0,3-1 1 16,-2-3 1-16,5 0-5 0,0 0-5 0,2-2-11 0,4-3-14 15,-1 1-14-15,3-3-15 0,2-4-21 0,1 2-22 0,3-5-29 0,-1-1-32 16,2 1-38-16,-1-1-39 0,0-2-60 0,0 0-70 0,-3-3-79 16,2 5-84-16,-5-3-43 0,0 0-22 0,-5 0-3 0</inkml:trace>
  <inkml:trace contextRef="#ctx0" brushRef="#br0" timeOffset="78379.5361">7808 11790 189 0,'-6'1'567'0,"-1"1"5"0,2-1 8 0,-1-1 5 0,3 2-96 16,0-2-147-16,1 1-102 0,-1-1-78 0,3 0-48 0,0 0-29 15,0 0-18-15,0 0-9 0,0 0-7 0,0 0-5 0,2 0-5 0,-1-1-8 16,3 1-9-16,-1-2-8 0,4 2-7 0,-2-3-6 0,3 2-3 16,0-2-2-16,1 1-1 0,1-3-2 0,0 3 2 0,2-1 0 15,1 0 0-15,-2-1 2 0,3 1-1 0,-3 2-1 0,3-2-2 16,-2 3-2-16,0-2-2 0,-1 2-2 0,0 2-2 0,0 0-2 0,0 3 0 15,-3-2 1-15,3 2 0 0,-3 4 1 0,0-3 3 0,-3 3 2 16,0 2 2-16,1 1 4 0,-5 1 2 0,-1 1 3 0,-1 3 2 0,-5-1 3 16,1 2 3-16,-3 2 2 0,-2-1 2 0,-4 0 3 0,0 2 0 15,-2-1 2-15,-3 1-1 0,0-3-1 0,1 1-1 0,-2 1-1 0,0-4-1 16,-2 1-1-16,4-2 0 0,-2-2 0 0,2 1 1 0,-1-4-2 16,2 0-9-16,4-2-14 0,-2-2-20 0,4-2-22 0,1 0-33 15,2-3-33-15,4-2-37 0,0-3-38 0,4 0-47 0,2-5-52 0,1-1-82 16,3-3-98-16,2-4-61 0,0-1-44 0,0-4-16 0,5-1-1 15</inkml:trace>
  <inkml:trace contextRef="#ctx0" brushRef="#br0" timeOffset="78762.6387">7794 11187 70 0,'-27'-9'561'0,"0"3"6"0,-1-1 5 0,-1 3 4 0,-1 1-108 16,-2 3-165-16,2 0-95 0,0 3-58 0,-1 1-33 0,-1 4-19 0,2 1-10 15,0 0-4-15,0 5-4 0,0-1-4 0,2 4-3 0,-1 3-4 16,4 0-5-16,-2 3-6 0,6 5-4 0,-2 2-3 0,2 3-4 16,2 3-2-16,2 3-1 0,4 5-1 0,-1 3-3 0,6-1-1 0,3 6-6 15,2 0-2-15,3 2-6 0,3 1-6 0,2 0-7 0,3-1-5 16,4-1-6-16,1-2-6 0,3-2-1 0,0-2-3 0,4-2 0 0,1-5-1 16,1 0-2-16,3-5 2 0,-1-1 2 0,4-5 4 0,-1-2 5 0,2-3 6 15,1-3 4-15,0-3 5 0,3-1 2 0,0-5 2 0,2-4 1 16,-2 0 0-16,4-5-2 0,-1-3-2 0,3-4-1 0,-2-3 0 15,-1-3-1-15,2-2-5 0,0-3-3 0,-2-5-5 0,1 1-3 0,-1-3-1 16,-3-5-1-16,2 0 1 0,-3-1 0 0,-2-6 0 0,-2 1-1 16,-1-3 2-16,-3-3 0 0,-2-3-3 0,-6 1-1 0,1-6-2 0,-7-1 1 15,-4 0-2-15,0-4-2 0,-6 2-3 0,-6-2-1 0,-2-3-4 16,-3 3 1-16,-8-1 2 0,1 4 2 0,-7-1 0 0,-2 2 2 16,-4 5 0-16,-3 1-2 0,-5 4 0 0,1 2-1 0,-3 4 0 0,0 2-7 15,0 5-7-15,-2 3-9 0,1 4-10 0,0 1-21 0,3 4-23 16,-2 1-29-16,4 3-30 0,3 3-45 0,2 4-54 0,2 1-102 0,2 2-127 15,2 3-77-15,4 4-50 0,3 0-21 0,0 1-5 0</inkml:trace>
  <inkml:trace contextRef="#ctx0" brushRef="#br0" timeOffset="79396.2984">10191 8378 421 0,'-3'-9'567'0,"0"1"11"0,0 0 9 16,0 2-110-16,0 0-168 0,1 0-91 0,1 1-50 0,-1 0-27 16,-1 0-16-16,1 0-12 0,2 1-9 0,-1 1-13 0,-1 1-12 0,2-1-15 15,0 3-15-15,0 0-16 0,0 0-19 0,0 0-12 0,0 0-15 0,0 0-8 16,0 0-6-16,-2 4-4 0,2-1-1 0,-3 2-1 0,2 2 1 16,-4 1 1-16,2 2 3 0,0 1 3 0,-2 2 4 0,2 4 4 15,-2-1 6-15,0 0 3 0,-2 2 5 0,2 0 0 0,0 3 2 0,0-4-1 16,0 1 0-16,2-2-1 0,0 3 1 0,-1-4 0 0,2-1 0 15,0 0 1-15,1-3-1 0,1 1 2 0,0 0 2 0,0-3 0 16,1-3 2-16,1 2 2 0,0-3 2 0,2 0 2 0,-1 0 3 0,2 0 3 16,1-2 3-16,2-2 3 0,2 0 1 0,-1-1 2 0,2-1 2 15,3 0 0-15,1-2 0 0,2-2-2 0,2 0-6 0,3-2-7 16,0 0-7-16,2-2-12 0,0 1-11 0,1-6-13 0,2 4-16 0,-2 0-16 16,0-2-15-16,-1 1-18 0,0 0-15 0,-2-1-16 0,0 0-16 15,-4 2-10-15,-1 0-9 0,-3 2-14 0,-1 1-16 0,-4-1-20 0,-2 1-21 16,-3 1-16-16,-2 2-13 0,-4-1-10 0,-4 2-7 0,-3 1-2 15,-1 1 0-15,-4 1 12 0,-2 0 18 0</inkml:trace>
  <inkml:trace contextRef="#ctx0" brushRef="#br0" timeOffset="79613.4002">10277 8448 86 0,'-16'-4'230'15,"-1"0"13"-15,4 0 0 0,2 1-7 0,-1-2-3 0,3 2-5 0,1-1-5 16,2 1-7-16,0-2-8 0,1 2-8 0,2-1-12 0,1 1-13 16,-1 0-16-16,3 1-15 0,-1 1-15 0,1-1-18 0,0 2-15 0,0 0-15 15,0 0-16-15,0 0-15 0,0 0-11 0,0 0-15 0,1 0-7 16,2 0-7-16,-1 2-2 0,1-1 0 0,1 3 1 0,0-1 0 15,1-1 2-15,-1 4 2 0,3 0 1 0,-1 0 2 0,1 2 1 0,3 0 2 16,-2 2 4-16,2 2 1 0,1 0 1 0,0 1 0 0,0 2-1 16,3 1-2-16,-2 3 1 0,3-1-1 0,-2 1 1 0,1 0-2 0,2 2-3 15,1 2-6-15,-1-2-5 0,1 1-6 0,0 2-10 0,1-4-12 16,1 1-19-16,-3 1-18 0,3-2-25 0,-1-2-26 0,0 0-31 0,-2 1-34 16,0-5-40-16,1 1-40 0,-1-3-67 0,-2 0-78 0,1-2-65 15,-4-3-56-15,1-1-26 0,0-2-11 0</inkml:trace>
  <inkml:trace contextRef="#ctx0" brushRef="#br0" timeOffset="79998.6181">10268 8078 102 0,'-32'-17'516'0,"0"2"10"0,1 1 9 0,-1 2-96 0,0 3-148 0,2 4-83 15,0-1-51-15,2 5-35 0,1 1-24 0,0 1-16 0,3 5-10 0,1 1-7 16,1 2-9-16,3 1-8 0,1 5-8 0,1 2-9 15,4 2-6-15,3 5-6 0,-2 2-3 0,4 4-4 0,2 3-2 0,2 2-1 16,0 3-2-16,4 3-1 0,4 2-3 0,1 4-1 0,2-1-2 0,1 2-2 16,4 3-4-16,-1-3 1 0,4 3 0 0,2 0 5 0,3-5 4 15,1 4 3-15,1-1 5 0,5-3 3 0,0 0 7 0,3-4 5 16,1 0 5-16,3-2 8 0,1-5 6 0,1-2 6 0,3-1 5 0,1-4 3 16,0-4-1-16,2-2 0 0,-1-3-3 0,-1-7-2 0,2 1-2 15,-2-6-4-15,1-3-3 0,2-4-3 0,-2-4-4 0,-1-1-4 16,0-6-5-16,-2-3-5 0,-1-4-5 0,-2-2-3 0,-2-7-1 0,1 1-1 15,-4-6-1-15,-4 0 0 0,1-6-1 0,-4-1-1 0,-2-2 1 16,-4-4 0-16,-1-2 0 0,-5-3 1 0,-2-1 0 0,-4-3 1 16,-3-3-1-16,-4 1-2 0,-5-5-2 0,-3 3-4 0,-6-2-4 0,-6-1-3 15,-5 3-4-15,-3 1-2 0,-8 2-1 0,-3 3-2 0,-5 3-1 0,-4 3-3 16,-5 3-1-16,0 3-2 0,-5 5-3 0,0 3-7 0,-3 4-8 16,1 5-18-16,-4 4-24 0,2 8-33 0,-3 3-37 0,2 5-52 0,-3 5-61 15,3 5-103-15,-4 4-126 0,4 7-67 0,0 4-41 0,2 4-19 16,3 4-8-16</inkml:trace>
  <inkml:trace contextRef="#ctx0" brushRef="#br0" timeOffset="81979.8218">25198 5288 82 0,'0'-10'540'0,"-1"3"3"0,1-3 5 0,-2 2-109 0,1 0-164 0,1 1-81 16,-2-2-40-16,0 1-19 0,2 3-10 0,-1-2-5 0,1-1-4 16,-2 3-6-16,0-1-6 0,2 1-7 0,0 1-9 0,-1-1-7 15,1 2-7-15,-2-2-10 0,2 3-7 0,-1 1-7 0,1-1-8 0,0-1-7 16,0 3-8-16,-5-2-8 0,5 2-5 0,0 0-7 0,0 0-10 16,0 0-6-16,0 0-6 0,0 0-6 0,0 2-3 0,-1-2-3 0,-1 2 0 15,1-1-2-15,-1 2 1 0,-1 1 1 0,-1 1 1 0,1 1 3 16,-2-1 1-16,-2 5 4 0,1-2 3 0,-4 4 3 0,0 0 5 0,-1 1 1 15,0 2 3-15,-3 3 0 0,1-1 0 0,1 0 1 0,-6 3-1 16,0 1 2-16,0 0 5 0,-2-1 2 0,-2 1 3 0,1 2 3 16,-3 0 1-16,0-1 2 0,-1 0 2 0,3-2 3 0,-2 1 5 0,1-2 4 15,-1-1 6-15,5-1 4 0,0 0 5 0,0-4 2 0,6 1 3 16,-1-4 2-16,3-1 4 0,1-2 4 0,4 2 4 0,-2-4 6 0,5 0 4 16,0-2 4-16,1 0 3 0,1-1 1 0,-1 0 1 0,2-2-1 15,2 2-1-15,-1-1-3 0,1-1-4 0,0 0-6 0,1 0-5 16,0 0-6-16,1 0-7 0,1 0-8 0,3 0-8 0,0-1-7 0,5-1-8 15,-2 2-8-15,2-2-5 0,4 1-5 0,2-1-5 0,-2 2-2 16,4-2-3-16,1 2-1 0,0-1 0 0,0 1-2 0,3 0 0 0,-1 1-6 16,0 1-9-16,1-1-11 0,1 1-9 0,-1 3-9 0,0-2-11 15,2 2-7-15,-3-1-9 0,3 1-8 0,0 1-9 0,-2-1-12 0,0 2-11 16,0-2-17-16,0 2-17 0,-1 1-11 0,0-3-14 0,0 2-11 16,-2 0-12-16,-1-1-24 0,-3 0-27 0,1 0-35 0,-1 0-33 15,-4-2-67-15,-1-1-84 0,-4 0-42 0,0 0-21 0</inkml:trace>
  <inkml:trace contextRef="#ctx0" brushRef="#br0" timeOffset="82378.482">25124 5370 214 0,'-2'-11'540'0,"2"-2"8"0,0 3-79 0,0 0-120 0,0 1-72 0,0 0-48 16,0 1-28-16,0-1-18 0,2 4-10 0,-1-3-5 0,-1 4-8 15,2-2-7-15,-2 1-9 0,0 1-12 0,0 1-10 0,0 0-11 16,0 0-7-16,0 1-9 0,0-1-7 0,0 3-9 0,0 0-7 0,0 0-9 16,0 0-9-16,0 0-9 0,0 0-8 0,0 0-8 0,0 0-6 15,0 0-7-15,0 0-6 0,0 0-6 0,0 0-7 0,0 0-6 0,0 0-6 16,0 0-5-16,0 2-4 0,0-1-2 0,2 2-1 0,-2 2 0 16,0-2 2-16,1 3-1 0,-1 0 1 0,2 1 0 0,-1 1 3 15,1 2 1-15,0 1 6 0,-2-1 3 0,1 4 5 0,-1 1 2 0,2 0 5 16,0 2 3-16,-2 2 4 0,1 0 3 0,1 3 3 0,-2 0 2 0,1 2 6 15,-1 1 1-15,2 1 3 0,1 0 3 0,-3 4 1 0,0-1 2 16,1 2 1-16,-1 1 1 0,0 1-2 0,0 1 0 0,2 0-2 16,-1 2-3-16,-1 0-1 0,2-1-3 0,0 3-2 0,-2-1-4 0,1-2-2 15,-1 0-2-15,2-1-2 0,-1 2-2 0,1-2-2 0,0-2-2 16,-1-1 0-16,3 1-2 0,-3-4 0 0,-1 0-1 0,3-1-2 16,-3 0 0-16,5-2 0 0,-4-2 0 0,2 0-5 0,-1-1-6 0,0-1-11 15,-1-2-12-15,1-1-16 0,0-1-23 0,-1-1-35 0,1 1-43 16,-1-4-60-16,1-1-69 0,0-1-123 0,-2-3-151 0,0 0-77 0,0 0-41 15,0-4-17-15,-2-1-4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0:44:01.840"/>
    </inkml:context>
    <inkml:brush xml:id="br0">
      <inkml:brushProperty name="width" value="0.05292" units="cm"/>
      <inkml:brushProperty name="height" value="0.05292" units="cm"/>
      <inkml:brushProperty name="color" value="#FF0000"/>
    </inkml:brush>
  </inkml:definitions>
  <inkml:trace contextRef="#ctx0" brushRef="#br0">21131 378 204 0,'0'0'208'15,"-1"-3"-35"-15,1 1-24 0,-2 1-15 0,2-1-14 0,0-1-9 16,-2 3-7-16,2-3-2 0,0 2-5 0,-1-1 0 0,-1 2-7 16,2-1-9-16,-1-1-9 0,1 1-8 0,-2 1-5 0,0-2-5 0,2 0 0 15,-1 2 2-15,-1-1 3 0,2 1-1 0,-1-1-1 0,-2-1-3 16,1 2-4-16,2 0-6 0,-3 0-5 0,3 0-4 0,-1 0-3 16,1 0-3-16,-2 0-3 0,2 0-2 0,-2 0-3 0,2 0-6 15,-3 0-4-15,1 0-7 0,1 2-4 0,-2-1-3 0,1-1-3 16,-1 1 0-16,0 3 0 0,-2-1-2 0,1-2 1 0,-3 4 0 0,1-1 1 15,-1 2 0-15,-4-1 1 0,3 2 2 0,0 3 2 0,-2-3 2 16,2 3 0-16,-4-3 1 0,2 3 2 0,2-1 0 0,-2 0 1 16,-1 1-2-16,3-1 1 0,0 2 0 0,0-1-1 0,1 1 2 0,0-2-1 15,1 1 1-15,1-2-1 0,2 2 1 0,-1 0-1 0,0 0 1 16,3 0-1-16,-1-1 2 0,2-1 0 0,0 1-1 0,2-2 2 16,-1 1 2-16,3-1 1 0,0 0 1 0,0 0 1 0,1 1 1 15,0-3 1-15,2 0 0 0,2-1 2 0,-3 1 1 0,2-1 0 16,3-1 0-16,-1 0 0 0,-2 0 1 0,1-2-2 0,4-1 1 0,-2 2-1 15,1-2-1-15,-1 0 0 0,-1-2 2 0,6 2-1 0,-7-1 0 16,5-2 0-16,-3 0-1 0,1-1 2 0,0-1 1 0,-1-1 1 16,2 0 0-16,-4 1 3 0,-1-3 1 0,2 1 2 0,-1-2 2 15,-1 1 0-15,0-2 0 0,-1 0 1 0,-1 1 0 0,-2-1 2 16,1-1-1-16,-2 1 0 0,1-1-2 0,-1 1 0 0,-2-1-2 0,-1 0-4 16,0 1-3-16,0 0-4 0,0 0-4 0,-3 0-4 0,2 0-6 15,-3 2-9-15,1-1-9 0,-2 1-17 0,2 2-18 0,-2-1-27 16,-2 0-29-16,0 1-39 0,-1 2-41 0,-1 0-57 0,0 1-63 0,-3 0-69 15,3 3-72-15,-7 0-45 0,5 0-32 0</inkml:trace>
  <inkml:trace contextRef="#ctx0" brushRef="#br0" timeOffset="3318.1727">21752 750 239 0,'0'-5'539'0,"-1"2"4"0,1 0-72 15,-3 0-112-15,1 2-88 0,2-2-77 0,0 3-46 0,0 0-34 16,0 0-19-16,0 0-15 0,0 0-15 0,0 0-14 0,0 0-13 15,0 0-13-15,0 0-10 0,0 0-7 0,2 0-7 0,1 3-5 0,-3-2-4 16,1 2-2-16,-1 0 0 0,3 0-1 0,-1 0 2 16,0 2 1-16,1-2 2 0,-2 2 4 0,1 0 1 0,1 2 1 0,-3-2 0 15,2 2-1-15,0 0-1 0,-2 1 2 0,-2-1-1 0,0 0-1 0,1 0-8 16,-3 0-14-16,-2 3-22 0,0 0-28 0,-3 0-48 0,-1 0-54 0,0 0-100 16,-4 3-119-16,1-1-72 0,-1-2-46 0,-2 0-25 0</inkml:trace>
  <inkml:trace contextRef="#ctx0" brushRef="#br0" timeOffset="3965.0964">22637 439 39 0,'-3'0'526'16,"2"-1"-25"-16,-1 1-45 0,-1 0-76 0,0 0-92 0,2 0-59 15,-3 0-41-15,3 0-29 0,-1 0-24 0,1 0-17 0,-3 0-13 16,3 0-14-16,-1 1-15 0,-1-1-13 0,0 2-11 0,-2-1-11 0,1 1-12 15,0-1-7-15,-1 2-5 0,-1 2-4 0,0-2-3 0,-2 1-2 16,0 2-3-16,0 1-1 0,0 0-2 0,-1 3 1 0,1-3-1 16,1 1 1-16,-2 1-2 0,1 2 0 0,3-2 1 0,-1 1-1 15,0 1 0-15,0 1 1 0,2-2-1 0,0 2-1 0,0-1-1 0,1-1 1 16,3 3-2-16,0-3 1 0,0 0-2 0,3 0-2 0,-1 0 0 16,1-2-3-16,2 2-1 0,1-2-1 0,0 1-3 0,-1-2-1 15,3 1-2-15,0-3-1 0,1 2-3 0,1-4-1 0,0 1-2 16,0-1 2-16,3-2 0 0,0 1 2 0,-1-2 0 0,1-2 2 15,3 1 2-15,-2-2 2 0,0-2 5 0,2 1 5 0,2-2 4 0,-4-1 5 16,3 0 5-16,-1-2 5 0,0-1 4 0,-1-1 5 0,-2-1 4 16,3 0 5-16,-3-2 5 0,-4 2 5 0,4-5 3 0,-4 5 3 15,-1-4-1-15,-3 3-2 0,3-4-2 0,-5 0-2 0,0 5-5 0,-1-2-4 16,-2 1-7-16,-2 1-7 0,-1 0-7 0,0 0-14 0,-5 2-15 16,3 3-23-16,-3 1-30 0,-1 1-39 0,-4 1-46 0,0 3-67 15,0 1-77-15,-4 1-92 0,0 2-101 0,1 2-51 0,-3 1-28 0,2 1-15 16</inkml:trace>
  <inkml:trace contextRef="#ctx0" brushRef="#br0" timeOffset="4398.5282">22552 823 371 0,'3'-4'494'0,"2"-1"-71"16,-1 1-107-16,-3-1-72 0,1 2-54 0,-1 1-36 0,2-1-24 16,-1-1-18-16,-2 3-12 0,1-1-10 0,-1 0-10 0,2-1-12 15,-2 3-13-15,0 0-10 0,0 0-10 0,0 0-8 0,0 0-7 0,0 0-6 16,0 0-1-16,0 0-4 0,0 0-1 0,0 0-2 0,-2 0 0 0,1 0-1 15,-4 0-1-15,4 3-1 0,-1-1-1 0,1-2-4 16,-3 0 0-16,3 2-2 0,-3-2-3 0,3 1-2 0,-1-1-2 0,1 4-1 16,-3-3 2-16,1 2 2 0,2-1 3 0,-5 2 1 0,1 0 7 15,-2 2 2-15,1 2 7 0,-5-2 3 0,3 1 8 0,-1 3 7 16,-4 0 8-16,-1 0 7 0,-1 0 6 0,0 4 5 0,-4-3 4 0,1 5 1 16,-4-2-2-16,0 1-1 0,0 0-3 0,-2 0-3 0,-3 1-3 0,2 0-2 15,-2 1-2-15,1 0-2 0,1-1-4 0,-3 0-4 0,1 1-4 0,0 0-4 16,1-2-5-16,0 1-4 0,1 1-4 0,4-2-12 0,-2 0-12 15,2 0-18-15,4-2-21 0,-2 1-29 0,2-2-36 0,1-1-42 0,2 2-47 16,1-1-65-16,2-2-76 0,-2 0-76 0,5-2-73 0,0 0-47 0,1 0-29 16,0-3-7-16</inkml:trace>
  <inkml:trace contextRef="#ctx0" brushRef="#br0" timeOffset="4798.208">21862 1336 344 0,'-4'0'560'0,"1"0"8"0,2 0 7 0,-3 0-93 15,3 0-144-15,-2 0-85 0,1 0-57 0,0 0-40 0,2 0-30 0,0 0-19 16,0 0-13-16,-2 0-13 0,0 0-12 0,2 0-11 0,-2 0-14 16,2 2-13-16,-1-1-12 0,-1-1-10 0,2 2-10 0,-1-1-6 0,1-1-5 15,-2 2-3-15,0-1 0 0,-1-1-2 0,2 1 1 0,-3 3 1 0,1-1 3 16,-2 0 1-16,-1 0 2 0,2 1 2 0,-3 1 3 0,1 0 0 15,-2 2 4-15,-1-2 1 0,0 3 2 0,-2 1 0 0,2-1 0 0,1 2 1 16,0-1-1-16,-1 0-1 0,-1 1-1 0,4 2-1 0,-1-2 0 0,0 0 2 16,2-1-2-16,0 2 1 0,2-2 0 0,0 1 1 0,0-1 0 0,1 2 1 15,0-3-2-15,2 0 0 0,2 0-2 0,0-1-2 0,2 1 1 0,0-2-1 16,0-1-1-16,3 0 0 0,0 2-3 0,1-5 0 0,2 1 1 0,2-1-2 16,0 0-1-16,-1-2 0 0,4-2 1 0,0 0 1 0,1-1 3 15,2 1 0-15,-2-5 3 0,3 1 1 0,0-1 2 0,0-1 3 0,2-1 3 16,-5-2 3-16,2 1 3 0,-1 0 5 0,-2-4 8 0,0 1 5 0,-3 1 5 15,-2-2 4-15,-1 1 3 0,0-3 1 0,-4 1 0 0,-2 0-1 16,-3 2-4-16,0-2-3 0,-3 2-4 0,0-3-4 0,-5 2-5 0,2 0-8 0,-2 3-9 16,0-4-13-16,-3 6-19 0,2-4-26 0,-3 4-32 0,-2 1-42 15,3 1-46-15,-4 3-80 0,2 1-95 0,-1-1-95 0,-1 4-92 0,0 0-49 16,0 4-27-16,0-1-13 0</inkml:trace>
  <inkml:trace contextRef="#ctx0" brushRef="#br0" timeOffset="5510.7482">23777 783 276 0,'4'0'562'16,"-4"-2"7"-16,0 2-50 0,0 0-83 0,0 0-95 0,0 0-103 16,0 0-61-16,0 0-43 0,0 2-27 0,-2-2-21 0,0 2-15 15,2 1-16-15,-3-1-12 0,2 0-14 0,-1-1-11 0,0 3-11 16,-1 0-8-16,2-2-6 0,-3 5-4 0,3-3-5 0,-7 3-11 0,5 0-14 15,-2 3-17-15,-1 0-16 0,-1 0-24 0,-2 0-26 0,0 0-40 16,-1 4-48-16,-1-3-84 0,0 2-99 0,0 1-70 0,-2-2-51 0,2-2-26 16,0 1-15-16</inkml:trace>
  <inkml:trace contextRef="#ctx0" brushRef="#br0" timeOffset="6014.3114">24609 373 70 0,'3'-7'533'0,"-3"-1"7"0,0 2-45 0,0 0-72 0,0 0-90 16,-2 1-99-16,1 1-60 0,1 0-38 0,-4 3-23 0,3-2-19 0,-4-1-15 16,4 4-16-16,-1-1-15 0,-1 1-15 0,0 0-13 0,0 1-12 15,-2 0-10-15,-2 2-10 0,-2 1-3 0,1 2-6 0,-2 1 0 16,-2-1 0-16,1 3 0 0,-3 0 3 0,3 2 5 0,-2 0 4 0,0 4 3 16,1-1 2-16,-2-2 2 0,2 3-1 0,3-1 2 0,-4 3 0 15,2 0 2-15,3-4 0 0,-1 3-1 0,1-4 0 0,2 5 1 16,1-2 1-16,1-2-1 0,0 0 0 0,3-1 1 0,-3 0 1 15,4 1 2-15,0-4 1 0,2 1 1 0,0-2 4 0,2 0 2 16,1-2 3-16,0 2 3 0,-1-5 3 0,4 3 4 0,1-2 2 0,0-1 4 16,0-3 2-16,5 0 2 0,-3 0 1 0,2-3 2 15,3 0 3-15,0-1 2 0,1 1 3 0,0-4 4 0,1 0 0 0,1 0 2 16,-2-2 0-16,1-1 0 0,0-2-2 0,-2-1-2 0,2 0-2 16,-2-2-2-16,-2 0-1 0,-3 0-2 0,2-2-3 0,-4-1-5 0,-1 1-5 15,-2-1-6-15,-1 2-9 0,-2 0-5 0,0-1-6 0,-3 3-8 16,-3-3-5-16,0 3-10 0,-2 1-12 0,0 2-17 0,-3 1-20 15,-1 1-22-15,-2 1-26 0,-2 3-32 0,-1 0-33 0,1 2-43 16,-2 3-46-16,0 0-74 0,-2 1-90 0,3 4-63 0,-3 0-52 0,0 0-23 16,0 4-6-16</inkml:trace>
  <inkml:trace contextRef="#ctx0" brushRef="#br0" timeOffset="6347.7156">24503 626 235 0,'0'0'554'0,"0"0"10"0,2 0 9 0,-2 0-94 15,0 1-143-15,0-1-88 0,1 1-64 0,1-1-36 0,-2 2-27 16,1-2-15-16,4 1-9 0,-4 1-12 0,2-2-10 0,1 2-10 16,0 1-14-16,0-1-9 0,1 0-11 0,-1 1-6 0,4 1-6 15,-2 0-3-15,2 1-2 0,0 1-3 0,1 0 0 0,0 2-2 16,0-1-1-16,2 2-2 0,-1 0-4 0,-1 1-1 0,4 0-1 0,-1 2-1 15,0-1-1-15,-2 2-2 0,3 1 0 0,1 1-1 0,-3-1 3 16,2 1 1-16,1 2 2 0,-2 0 0 0,1 0 0 0,-1 0 0 0,3 1 0 16,-3 2-1-16,0-3-2 0,2 1-3 0,-1 0-7 0,1 0-3 0,-3 3-6 15,3-4-6-15,-1-1-10 0,-1 2-9 0,1-1-8 0,-1 1-9 16,0-2-8-16,-1-2-8 0,1 3-8 0,-2-1-8 0,0-2-6 0,0 2-7 16,0-4-8-16,-2 3-12 0,0-3-14 0,1 2-18 0,-2-4-19 0,-1 2-34 15,2-2-43-15,2-1-46 0,-6 1-52 0,1 0-45 0,2-3-46 0,-4 1-25 16</inkml:trace>
  <inkml:trace contextRef="#ctx0" brushRef="#br0" timeOffset="6881.0045">25116 1388 165 0,'-1'-3'436'0,"-1"-1"-38"0,0 1-69 16,-1 1-79-16,2-1-52 0,-1-1-37 0,0 1-26 0,-1 0-20 0,2 0-12 15,-1 2-8-15,0-2-8 0,1 3-6 0,-2-3-8 0,-2 1-7 0,4 1-8 16,-1-3-6-16,0 4-8 0,-1-1-8 0,2 1-5 0,-1-1-3 16,0-1-3-16,-1 2-1 0,0 0-4 0,0 0-2 0,0 0-2 0,-2 0-4 15,2 0-1-15,-2 0-2 0,0 2 0 0,1-1 2 0,-1 0 1 0,-3 3 1 16,2-1 3-16,-1 0 0 0,-1 1 1 0,-2 2 0 0,2 1 0 16,-2-2-1-16,-1 2 1 0,0 1 0 0,1 1 0 0,0 0-1 0,1 0 0 15,0 2-2-15,-2-1 0 0,5 2-2 0,-2 0 0 0,0 0-1 0,3-1-1 16,-3 1 0-16,3-1-1 0,2 4 1 0,2-6 0 0,-3 4-1 0,4-1 0 15,0-2 0-15,2 1-2 0,1 1-2 0,0-2-1 0,2 0-2 0,3 0 0 16,-2-1-1-16,2-2-2 0,2 0-3 0,2 0-3 0,-1-1-1 16,2-2-1-16,0-1-1 0,4 0 1 0,-1-3 0 0,3 0 0 0,-3 0 1 15,3-3 1-15,3 0 2 0,-5 0 4 0,5-1 5 0,-1-2 10 0,0-2 8 16,-1 1 11-16,0-1 10 0,0-2 8 0,-2-1 11 0,2-1 9 0,-2-1 9 16,0 1 10-16,-2-2 9 0,-2 1 9 0,0-3 9 0,-3 0 3 15,2 0 2-15,-5-1-3 0,0 0-5 0,-2 0-10 0,-2-1-10 0,-2 1-13 16,-2 1-14-16,-3 0-17 0,-2-4-18 0,-4 6-24 0,-1-2-27 0,-1 0-36 15,-5 0-42-15,-1 1-57 0,0 2-65 0,-7 0-121 0,0 3-146 0,-2 2-87 16,-3-1-58-16,-1 2-28 0,-5 1-13 0,0 2-4 0</inkml:trace>
  <inkml:trace contextRef="#ctx0" brushRef="#br0" timeOffset="7676.0776">26226 739 374 0,'0'-3'618'0,"0"0"17"0,0 0 17 15,0 0-77-15,0 1-123 0,0-1-81 0,0 1-59 0,0 0-39 16,0 1-28-16,-2-1-21 0,0 2-18 0,2-2-20 0,0 2-21 15,0 0-19-15,-1 0-20 0,-1 0-21 0,2 0-21 0,-1 0-19 16,-1 0-22-16,0 0-19 0,2 2-18 0,-1-2-20 0,1 0-18 16,-3 2-21-16,2-1-20 0,1 3-26 0,-4 0-27 0,3 2-32 0,-3 0-34 15,1 1-51-15,0 1-59 0,-2 0-106 0,0 4-132 0,-4-2-80 16,1 0-53-16,-5 0-21 0,1 1-7 0,-1 0 6 0</inkml:trace>
  <inkml:trace contextRef="#ctx0" brushRef="#br0" timeOffset="8414.8033">27345 445 235 0,'0'-4'408'0,"-4"-1"-69"0,3 2-54 0,-1 0-43 0,1 0-25 16,-4 0-16-16,4 1-11 0,-1-2-8 0,1 3-8 0,-3-1-9 0,3-3-12 16,-1 5-13-16,1-2-10 0,-3 0-11 0,3 1-9 15,-1 1-7-15,0-2-10 0,-1 1-10 0,3 1-10 0,-1 0-7 0,-4 0-11 16,5 0-9-16,-1 0-8 0,-1 0-6 0,1 1-7 0,-3 1-4 16,-1-1-4-16,1 1-4 0,-3 0-3 0,0 3-3 0,-1-2-1 15,-2 3-2-15,-1-2-1 0,0 4 0 0,-2 0-1 0,-1 1 1 16,1-1 1-16,-2 4-1 0,2 0 0 0,-1 0 1 0,3-1-2 0,-5 1-1 15,7-1 0-15,-3 6 0 0,3-5-1 0,0 2 0 0,2-2-1 16,1 0-1-16,2 0-4 0,1 1-3 0,1-1-4 0,0 0-5 16,2-2-3-16,2 0-3 0,0 1-4 0,1-4-3 0,1 2-2 15,0 0-2-15,1-2-2 0,2-2-5 0,2 0 0 0,-1 0 0 0,0-3 2 16,2 1 4-16,-1-1 5 0,2-1 4 0,0-1 5 0,2-1 6 16,-2-1 5-16,3-1 10 0,-1 1 7 0,-1-5 5 0,1 4 7 15,0-6 8-15,-1 4 6 0,-1-5 6 0,3 0 5 0,-3 2 4 16,-1-2 3-16,-1-1 4 0,3-1 4 0,-4 0 1 0,-4-3 1 15,2 2-4-15,-1-1-3 0,-2 0-3 0,-1 0-5 0,0-1-6 0,-2 0-5 16,-4 1-7-16,3 1-9 0,-4 0-9 0,-1 1-18 0,0-1-20 16,-1 1-31-16,-3 3-36 0,0-1-42 0,-3 2-49 0,-3 2-83 15,0 1-100-15,-1 0-88 0,-2 2-81 0,-2 1-41 0,1 2-22 0,-3 2-9 16</inkml:trace>
  <inkml:trace contextRef="#ctx0" brushRef="#br0" timeOffset="8813.6318">27104 735 94 0,'0'0'496'0,"0"0"4"15,-3 0-69-15,2 0-104 0,-1 0-84 0,0 0-74 0,-2 1-47 16,1 1-32-16,0-1-20 0,0 2-14 0,-2 0-10 0,1 2-6 0,0-2-9 16,-1 4-5-16,-3-1-6 0,2 4-4 0,-4-1-1 0,2 3 1 15,-3-1 4-15,-1 2 8 0,-2 2 6 0,-2 2 3 0,-2 2 1 16,-1-2 1-16,-1 4 1 0,-5 0-3 0,1 1-1 0,-3 3-2 0,0-2 1 15,-2 3-1-15,-2 1 4 0,-2 2-1 0,1-2-1 0,-1 1-4 0,-2 2 0 16,2-2-3-16,1 2-2 0,1-3-1 0,-2 1-1 0,4-1-2 0,1 0 0 16,-1-6-4-16,6 4-6 0,2-4-7 0,0-2-13 0,3 1-13 0,2-3-16 15,2 0-18-15,1-6-19 0,1 1-23 0,3-1-29 0,5-2-32 0,-1-1-52 16,3-3-62-16,2-1-86 0,2-1-95 0,3-3-50 0,1-3-23 16,5-1-9-16</inkml:trace>
  <inkml:trace contextRef="#ctx0" brushRef="#br0" timeOffset="9097.7829">27211 776 524 0,'0'-3'586'0,"0"-1"3"0,0 1 3 16,0 0-91-16,0 3-137 0,1-2-103 0,-1 2-87 0,5 0-53 0,-2 2-33 15,2-1-20-15,-1 4-12 0,1-1-14 0,3 3-8 16,3 1-10-16,-1 1-9 0,4 1-4 0,-3 0-5 0,2 4 1 0,1 1 0 16,-1-1 0-16,0 4-1 0,2 0 1 0,-1 2 1 0,-1-1 0 0,1 3 0 15,-1 0 1-15,-2 0 2 0,1 2 0 0,-1-3 2 0,1 6-6 0,-3-3-5 16,0-1-11-16,0 1-12 0,0 0-14 0,-3-1-13 0,0-1-21 16,-1 3-21-16,-1-3-27 0,0-1-29 0,1 4-41 0,-4-4-47 0,2 0-58 15,-1 0-66-15,0 0-64 0,-2-3-64 0,1-1-38 0,1-1-25 0,0-1-4 16</inkml:trace>
  <inkml:trace contextRef="#ctx0" brushRef="#br0" timeOffset="9447.9278">27643 1414 321 0,'-5'-3'574'0,"0"2"4"0,0-2 4 15,2-1-79-15,-2 3-121 0,2 0-100 0,-1 0-96 0,1 1-61 0,-1-2-46 16,1 2-24-16,-1 0-13 0,3 2-11 0,-2-1-7 0,-1 0-8 16,0 4-9-16,0-2-4 0,-2 3-7 0,-2-1-1 0,4 5-4 0,-3-3 1 15,1 3 0-15,-3 0 3 0,4 0 4 0,-3 0 2 0,1 3 2 0,1-1-1 16,2-2 0-16,0 3-1 0,-1-4-2 0,2 3-2 0,2-2-2 0,-1 0 0 16,0-1-3-16,2 0-3 0,0 0-4 0,2-2-3 0,0 2-2 0,-1-2-3 15,2-2 0-15,1 0-3 0,1-2-2 0,-2 2-1 0,3-4 2 16,0 1 2-16,1-1 1 0,1-1 3 0,1-3 1 0,-1 2 6 0,1-4 4 15,4 2 6-15,-4-2 8 0,3 0 4 0,-2-4 5 0,2 2 5 0,-3-3 7 16,4 0 3-16,-5 0 5 0,1 0 0 0,0-1 2 0,-1 0 2 0,-3-2 2 16,2 0-1-16,-2 0-2 0,0 1-5 0,-3 0-4 0,0 0-6 15,-2-1-7-15,-4 0-10 0,3 1-13 0,-7 0-17 0,2 1-19 0,-2 3-23 16,-4-2-25-16,-1 3-37 0,-2 2-39 0,-4-2-77 0,-1 1-92 0,-1 2-83 16,-4 2-76-16,-2 1-40 0,-1-2-21 0,-2 3-6 0</inkml:trace>
  <inkml:trace contextRef="#ctx0" brushRef="#br0" timeOffset="10013.8978">26472 1318 106 0,'-1'-3'511'0,"-1"1"0"0,-1-1-60 16,1-1-90-16,1 1-65 0,1 1-51 0,-2-1-33 0,0-1-25 15,2 3-21-15,-1-1-16 0,-1-1-14 0,2 3-11 0,-2-2-14 0,2 1-13 16,-2 1-14-16,2 0-12 0,0 0-13 0,-2 0-15 0,1 0-11 0,-2 0-10 16,1 1-7-16,0 1-7 0,1-1-4 0,-3 3-2 0,0-1-3 15,0 2-2-15,-1-1 1 0,-2 1-1 0,1 2 1 0,-1 1 0 0,1-1 2 16,-2 2 1-16,0 0 2 0,0 1 1 0,2 3 1 0,-2-3-1 0,3 0 1 15,1 2 0-15,-1 0-1 0,0-1 1 0,2 0 0 0,-2 1-2 0,2-3 1 16,3 3-1-16,0-2 1 0,0 0-1 0,3-1 2 0,2 0-1 0,-2 0 3 16,2-2 3-16,0 0 3 0,-1 0 2 0,6 0 2 0,-2-3 0 0,1-2 1 15,4 2 0-15,-2-3 0 0,2-1-1 0,1 0 1 0,0-1 0 16,2-3 2-16,0 1-1 0,-1 0 0 0,1-4 1 0,2 0 0 0,-6 0-2 16,6 0 0-16,-6-2 1 0,1-1 2 0,-2-1-1 0,0 0 3 0,-2 0-1 15,-1-1 1-15,-1-2-4 0,-2 1-3 0,1-1-5 0,-5 2-6 0,-1-1-8 16,-1 0-7-16,-4-3-6 0,1 2-7 0,-3 3-11 0,-3-2-18 0,0 1-21 15,-5 0-33-15,0 2-42 0,-1 1-65 0,-5 0-81 0,-1 3-103 0,1 0-116 16,-2 1-58-16,-4 4-32 0,0-1-13 0,0 2-7 0</inkml:trace>
  <inkml:trace contextRef="#ctx0" brushRef="#br0" timeOffset="27949.0671">10933 4798 222 0,'-2'-3'367'0,"1"1"-68"0,-1 1-59 0,-1-1-57 0,3 0-35 15,-2 1-27-15,1-1-13 0,-1-1-7 0,2 3-4 0,-2-2-1 16,2 2-2-16,0 0-1 0,0 0-6 0,0 0-6 0,0 0-8 16,0 0-8-16,0 0-8 0,0 0-6 0,0 0-5 0,0 0-4 0,0 0 0 15,0 0-1-15,0 0-1 0,0 0 2 0,0 0-1 0,0 0 1 0,0 0 1 16,0 0 1-16,0 0-2 0,0 0 1 0,0 0-1 0,0 0-3 15,0 0-3-15,0 0-2 0,0 0-3 0,0 0-4 0,0 0-2 16,0 2-4-16,0-2-3 0,0 0-2 0,0 0-3 0,0 0-4 0,0 0-2 16,0 0-2-16,0 0-2 0,0 0-2 0,0 0-2 0,0 0-1 15,0 0-1-15,0 0-2 0,0 0 1 0,0 0-2 0,0 0-1 0,0 0-1 16,0 0-1-16,0 0 0 0,0 0-1 0,0 0-1 0,0 0 0 16,0 0 0-16,0 0-1 0,0 0 0 0,0 1-2 0,0-1 0 15,0 0-2-15,2 2-1 0,-2-2-1 0,0 0-2 0,2 2 0 0,-1-1-1 16,1-1 2-16,0 2 1 0,-1-2 1 0,2 1 3 0,1 0 0 15,-1 0 3-15,0 1 2 0,3 1 1 0,-1-1 1 0,1-1 3 16,-1 1 2-16,3 1 2 0,1-2 2 0,-2 1 0 0,1 0 0 0,0 0 1 16,2 0-2-16,0 1 0 0,-2-2 0 0,4 1-2 0,-2 1 0 15,1-2 1-15,2 0-1 0,-2 1 0 0,4 1-1 0,-2-1 1 0,1-1 0 16,-1 1-1-16,4 0 0 0,-2-2-1 0,2 0 1 0,-3 3 0 16,2-3 1-16,2 2 0 0,-1 0 2 0,-1-2 0 0,1 1 1 15,-1-1 3-15,3 2-1 0,-2 0 2 0,-1-2-1 0,1 3 2 0,-1-3 0 16,2 2 1-16,-1-2 0 0,0 2 0 0,1-2-2 0,-2 1 1 0,1 1 0 15,-1 0 0-15,-1-1-2 0,0-1 1 0,2 2-2 16,-2-1 1-16,0 0-1 0,0-1 1 0,-1 1-1 0,-2 1 1 0,4-2-2 16,-3 2 2-16,-2-1-1 0,3-1 1 0,-1 2-1 0,-1-1 1 0,1-1-2 15,1 2 2-15,-3-1-2 0,2-1-1 0,1 2 0 0,-3-2 1 16,3 1-1-16,-2 1 1 0,2-2 0 0,0 0-1 0,-1 1-1 0,2 0-2 16,-2-1 0-16,1 2 1 0,-1 0-1 0,1-2-1 0,1 1 1 15,-2 1 0-15,0-2 0 0,0 1 0 0,1 1 0 0,1-2-3 0,-3 0 1 16,1 3 0-16,1-3-1 0,-3 1 1 0,0-1-2 0,0 1 1 15,0 1 1-15,-3-2 0 0,3 1 0 0,-3 1 1 0,0-2-1 16,1 0 1-16,-2 0 1 0,-1 2 0 0,-1-2 2 0,1 0 0 0,0 0 0 16,-3 0 2-16,2 0 0 0,0 0 0 0,-2 0 2 0,-1 0-2 15,1 0 2-15,-1 0-1 0,-1 0 2 0,1 0-2 0,-2 0 2 16,0 0-2-16,0 0 0 0,0 0-2 0,0 0 0 0,0 0-1 0,2 0-2 16,0 0-2-16,-2 0-2 0,3 0 1 0,-1 0-1 0,0 0-1 15,-1 0-1-15,3 1-1 0,-3-1 0 0,1 0-1 0,1 2 1 0,0-2 0 16,0 0 2-16,1 2-1 0,0-2 1 0,-1 0 1 0,2 3 0 15,-2-3 1-15,0 0 0 0,2 0 1 0,-2 2 0 0,1 0 0 0,0-2 2 16,-1 0 0-16,0 0 0 0,1 0 0 0,-1 0 1 0,0 0 0 16,0 0 1-16,0 0 0 0,-1 0 0 0,1 0 1 0,2 0 0 15,-2 0-1-15,0 1 1 0,-1-1-1 0,-1 0 1 0,2 0 1 0,-1 0-1 16,0 0 1-16,-1 0-1 0,1 0 2 0,-2 0-2 0,2 0 1 16,-2 0 2-16,0 0-1 0,0 0 1 0,0 0-1 0,0 0 2 0,0 0 0 15,0 0-1-15,0 0 1 0,0 0 0 0,0 0 0 0,0 0 1 16,0 0 0-16,0 0-2 0,0 0 1 0,0 0 0 0,0 0-1 15,0 0 1-15,0 0-2 0,0 0 0 0,0 0-1 0,0 0 1 0,0 0-2 16,0 0 0-16,0 0 0 0,0 0-1 0,0 0-1 0,0 0-1 16,0 0 0-16,0 0 0 0,0 0-1 0,0 0 0 0,0 0-1 0,0 0 1 15,0 0 0-15,0 0 0 0,0 0 0 0,0 0 1 0,0 0 0 16,0 0 2-16,0 0 0 0,0 0 2 0,0 0-1 0,0 0 1 16,0 0 2-16,0 0 0 0,0 0 2 0,0 0 0 0,0 0 0 0,0 0 1 15,0 0-1-15,0 0 2 0,0 0-1 0,0 0 0 0,0 0 0 0,0 0 0 16,0 0 0-16,0 0-1 0,0 0-1 0,0 0 1 0,0 0-1 15,0 0-2-15,0 0 1 0,0 0-1 0,0 0 0 0,0 0-1 16,0 0 0-16,0 0 1 0,0 0-2 0,0 0 0 0,0 0 0 16,0 0 0-16,0 0-1 0,0 0 0 0,0 0-1 0,0 0 1 0,0 0-1 15,0 0 0-15,0 0-1 0,0 0 0 0,0 0 0 0,0 0-2 16,0 0 1-16,0 0-1 0,0 0-1 0,0 0 1 0,0 0 1 0,0 0-2 16,0 0 1-16,0 0-2 0,0 0 1 0,0 0-1 0,0 0 1 15,0 0-1-15,0 0 1 0,0 0-1 0,0 0 1 0,0 0-1 0,0 0 1 16,0 0 1-16,0 0-2 0,0 0 2 0,0 0-1 0,0 0 2 15,0 0 0-15,0 0 0 0,0 0-1 0,0 0 1 0,0 0 1 16,0 0 0-16,0 0 2 0,0 0 0 0,0 0 1 0,0 0 2 0,0 0-1 16,0 0 2-16,0 0-1 0,0 0 2 0,0 0 0 0,0 0 1 15,0 0 1-15,0 0 1 0,0 0 0 0,0 0-4 0,0 0-8 16,0 0-10-16,0 0-16 0,-4 0-23 0,1 2-26 0,1-2-33 0,-1 2-37 16,-2-2-50-16,-1 0-59 0,-2 3-77 0,0-1-88 0,-4 0-54 15,-2 1-40-15,-1 0-18 0</inkml:trace>
  <inkml:trace contextRef="#ctx0" brushRef="#br0" timeOffset="31996.2894">4700 8845 112 0,'-1'2'330'0,"-1"-2"-91"0,2 1-67 0,-2 1-57 0,2-2-30 0,0 0-17 15,0 0-6-15,0 0-3 0,0 0 1 0,-1 0 7 0,1 0 4 16,0 0 4-16,0 0 5 0,0 0 3 0,0 0 1 0,0 0 1 0,0 0-1 16,0 0-1-16,0 0 1 0,0 0-2 0,0 0 1 0,0 0 0 15,0 0-1-15,0 0 2 0,0 0-3 0,0 0-1 0,-2 0-4 0,2 0-4 16,-1-2-6-16,-2 1-5 0,3-1-6 0,-2 1-4 0,2-3-5 0,-3 2-4 16,3-1-5-16,-1-1-2 0,-1 1-4 0,0-4-3 0,2 2-3 15,-1-2-2-15,-1 1-3 0,2-1-1 0,-2-2-2 0,1-1-1 0,1-2-1 16,-2 3 0-16,2-6-2 0,-1 2 0 0,-1-2-2 0,2-1-1 15,0 0-1-15,0-4-1 0,2 0-2 0,-1-1-2 0,1-5-2 0,-1 3-3 16,3-3-1-16,-1-5-2 0,3 0-3 0,2-1-3 0,0-1-4 0,3-3 0 16,0 1-4-16,0-2-3 0,2 1-2 0,4-3-2 0,0 3-2 15,3-3-1-15,0 3 2 0,4 0 2 0,-2-1 2 0,2 4 0 16,-1-2 0-16,2 3-3 0,-1 2 0 0,-3 2-2 0,1 0 2 0,-2 4-2 16,-2 4 2-16,-2 0 0 0,-2 2 0 0,-2 4-2 0,-2 1-6 15,1 3-9-15,-3 2-10 0,-2 1-10 0,-1 1-6 0,-2 1-7 16,-1 5-4-16,-2-5-7 0,0 5-12 0,0 0-13 0,-2 3-23 0,-1-1-26 15,-2 1-32-15,-1 3-39 0,-2 0-51 0,-1 0-58 0,1 0-42 16,-3 0-37-16</inkml:trace>
  <inkml:trace contextRef="#ctx0" brushRef="#br0" timeOffset="32929.4349">5367 7238 146 0,'-3'-4'509'0,"1"-1"-23"0,1 3-39 0,-1-1-81 0,-2 0-102 16,2 0-61-16,1 1-43 0,-1 2-29 0,1-1-23 0,1 1-18 16,0 0-17-16,0 0-17 0,0 0-15 0,0 0-16 0,-2 1-14 0,2 1-11 15,0-1-10-15,0 2-7 0,0 2-5 0,0-1-1 0,2 1-1 16,-1 2 2-16,-1 0 0 0,2 3 4 0,-1 0 5 0,-1 2 3 0,2 2 3 15,2-2 4-15,-2 3 1 0,-1 0 4 0,1 1 0 0,1 1 0 16,-1-2 0-16,0 2 2 0,1 0-2 0,-2-2 0 0,3 2 0 16,-3-3 1-16,1 2-1 0,1-1 0 0,-1-2-1 0,0 1 2 0,0-2-1 15,1-2 1-15,-3 1 1 0,2-3 0 0,-1 0 2 0,-1-2 2 16,2 0 2-16,-2 0 1 0,2-3 2 0,-1 0 3 0,-1-1 2 0,0-2-3 16,0 0-7-16,0 0-7 0,0-3-9 0,0-2-7 0,0 1-6 15,0-4-6-15,0-1-5 0,-1-1-5 0,-1-2-7 0,2-3-7 16,-2 0-9-16,1-2-7 0,-1-2-9 0,-1-2 0 0,1 0 3 0,0-4 4 15,0 1 8-15,-1 1 5 0,1-3 4 0,2 0 4 0,-1 1-1 16,-1-1 4-16,2 2 4 0,0 1 5 0,0 0 5 0,0 2 4 0,0 1 4 16,2 1 1-16,-1 1 2 0,1 4 0 0,1-3-1 0,1 5-1 15,-1 1 0-15,2-1-1 0,-1 3 0 0,0 0-3 0,1 1-4 0,0 3-1 16,1 0-2-16,0 1 1 0,-1 2-1 0,0-1 2 0,0 3-1 16,0 0 2-16,1 3 0 0,-2-1 1 0,1 2 1 0,0 2 1 15,-2 1 2-15,-1 0 5 0,1 3 4 0,-3 1 6 0,0 1 6 0,0-1 5 16,0 3 4-16,-3 0 7 0,1 2 3 0,-3 1 7 0,1-1 3 15,-1 1 5-15,-3 0 7 0,2 0 5 0,1 0 4 0,-1-1 2 16,-1 0 4-16,-2-2 1 0,4-1 2 0,-1 0-1 0,-1-1-1 0,2-2-1 16,0 0-4-16,0-3-2 0,2-2-1 0,-1 2-3 0,1-1-5 0,0-2-3 15,1 1-2-15,-1-2-3 0,3 0-3 0,-2-2-4 0,2 1-5 16,0-2-4-16,0 0-3 0,0 0-1 0,2 1-2 0,-2-1 0 16,3 0 1-16,-1 0 2 0,3 0 2 0,-2 0 3 0,2 0 2 0,0 2 1 15,2-2 1-15,0 1 0 0,1 1 1 0,1-1 1 0,0 0 2 16,1 3-1-16,1-1 2 0,3 0-1 0,-1 3-3 0,1-2-3 15,-1 3-4-15,1-2-4 0,0 4-2 0,2-3-3 0,-2 3 1 0,2-1-2 16,-2 2 2-16,2-2-1 0,-2 2 1 0,0 1-3 0,-1-3-1 16,0 3-6-16,-1-2-8 0,1 2-10 0,-2-4-16 0,0 1-17 15,-1 1-22-15,-1-1-22 0,1-3-26 0,-2 2-27 0,-2-2-29 0,2-2-24 16,-2 0-23-16,-1-1-26 0,0-1-22 0,-2-1-43 0,0-1-48 16</inkml:trace>
  <inkml:trace contextRef="#ctx0" brushRef="#br0" timeOffset="33579.5824">5750 7278 370 0,'-3'-5'506'0,"0"2"-49"0,0-2-79 0,-1 3-68 15,1 1-60-15,0-1-45 0,1 2-37 0,-1 0-27 0,1 0-23 0,-2 0-22 16,3 3-21-16,-3-1-17 0,1 3-19 0,0 0-13 0,1 2-13 16,-1 1-7-16,0 1-8 0,0 0-4 0,1 3-2 0,0-1 0 0,-2 3 2 15,3-2-1-15,-1 2 2 0,2-2 2 0,0 1 0 0,0 1-1 16,0-1 2-16,2-1 0 0,-1 0-1 0,3-1 2 0,-2 1 0 15,1-1 0-15,0-2 2 0,1-1 0 0,-1 0 2 0,2-1-2 0,-2-2 0 16,3 1 1-16,-3-3 3 0,2-1 1 0,0 0 3 0,-2 0 3 16,2-2 1-16,-2 0 2 0,3-2 2 0,-3-1 2 0,2-1 1 0,-2-1 1 15,2-1 3-15,-2 0 1 0,0-3 2 0,-1 1 0 0,1 0 0 16,-3-3-3-16,0 1 0 0,0 1-1 0,-1-2-2 0,-1-1-2 16,-1 3-3-16,-2-3-3 0,0 3-1 0,0-1-3 0,0 2-3 0,0-1-1 15,-2 2-2-15,2-1-3 0,-1 1-3 0,1 2-4 0,-1-2-3 16,1 2-5-16,0 3-6 0,2-4-9 0,-2 4-10 0,2-1-13 0,2 1-15 15,-1 0-18-15,0 1-18 0,2-1-20 0,0 2-19 0,0 0-16 16,0 0-15-16,2 0-11 0,1 0-7 0,-1 0-9 0,3 0-10 16,-1 0-2-16,3 0-2 0,0-2 4 0,1 2 8 0,1-3 16 0,0 1 20 15,2-1 25-15,-1-1 25 0,1-1 28 0,-1 1 30 0,2-3 28 16,-2 0 25-16,2 1 35 0,-3-1 37 0,2 1 31 0,-3-2 33 0,0 0 28 16,0 3 27-16,-2-3 21 0,-1 4 18 0,-2-2 12 0,0 1 10 15,-1 2 5-15,0-1 0 0,-1 1-6 0,-1 1-7 0,0-1-17 0,0 3-18 16,0 0-19-16,0 0-19 0,0 0-20 0,0 0-22 0,-1 2-19 15,-1-1-21-15,2-1-19 0,-2 3-16 0,2 0-17 0,-3 0-12 0,2 3-9 16,-1-1-9-16,0 2-4 0,-1 1-4 0,2-1-2 0,-2 3 0 16,1-1 0-16,2 1 3 0,-1 0 1 0,-1 1 2 0,2-1 0 15,0 0 2-15,2 1 0 0,-1 0 0 0,1-1 1 0,1-1 0 0,0 0 0 16,0 0-1-16,0-2 1 0,2 0-1 0,-2 2 0 0,2-5 0 16,-2 3-2-16,5-3-1 0,-3-1-2 0,-1-1-1 0,1 3 0 15,0-5-2-15,0 0-2 0,2 0 1 0,-2-5 0 0,0 3-1 0,0-4 1 16,1 2 1-16,-2-4 1 0,0-1 1 0,1 1 3 0,-2-2 1 15,-2-2 5-15,1 1 0 0,-2-3 3 0,0-2 2 0,-3 3 2 16,1-2 2-16,-1 0 2 0,0 0 1 0,-3 1 1 0,1 0-1 0,-1 3-2 16,-1-1-2-16,-1 1-2 0,1 1-2 0,0 3-4 0,-1-1-4 15,3-1-5-15,-4 4-4 0,3 2-11 0,1-1-13 0,-1 2-16 0,1 1-20 16,-1 1-23-16,1 1-20 0,0 2-32 0,0 0-34 0,2 3-43 0,0-2-52 16,1 4-57-16,1-1-60 0,-1 3-55 0,2-3-48 0,2 2-27 15,-1 0-15-15</inkml:trace>
  <inkml:trace contextRef="#ctx0" brushRef="#br0" timeOffset="33880.7904">6054 6878 547 0,'-4'-17'582'16,"1"5"9"-16,0-1-61 0,1 2-95 0,1 1-92 0,-2 0-92 0,1 1-58 15,0 1-40-15,-1 1-28 0,3 3-22 0,-2-2-21 0,1 3-20 16,1 0-17-16,-3-1-16 0,3 3-14 0,0 1-14 0,0 0-11 0,0 0-8 15,0 0-6-15,0 3-4 0,0 0-1 0,3 2 0 0,-3 2 5 16,1 1 3-16,1 1 6 0,-2 3 6 0,2 1 6 0,-1 2 7 16,-1 3 6-16,2 0 6 0,0 3 3 0,1 0 3 0,-2 2 2 0,1 1 1 15,1 1-3-15,-1 1 0 0,1 0-3 0,0 0-2 0,2-1-3 16,-1 2 0-16,0-1-2 0,0-2 0 0,1 1-1 0,0 0-2 16,1-4-2-16,0 3 0 0,1-5-6 0,-1 1-6 0,2-3-7 0,0 2-6 15,0-4-12-15,-2 0-15 0,2-3-15 0,0 0-15 0,0-3-19 0,0 0-20 16,3-3-19-16,-5 1-19 0,2-7-24 0,0 2-28 0,1-4-38 15,1 2-44-15,0-7-51 0,0 0-53 0,-2-4-45 0,2-1-36 16,-2 0-22-16</inkml:trace>
  <inkml:trace contextRef="#ctx0" brushRef="#br0" timeOffset="34147.2665">6096 7033 69 0,'-8'5'393'16,"-3"-3"-52"-16,3 3-61 0,0-2-37 0,1 2-27 0,0-1-14 15,1-1-8-15,-1 0-10 0,2 0-8 0,1 0-13 0,-1-1-13 16,2 1-12-16,2-2-12 0,-1 1-10 0,0-1-10 0,1-1-10 16,-1 1-7-16,2-1-7 0,0 0-6 0,0 0-9 0,0 0-6 0,0 0-8 15,2-1-8-15,-1 1-6 0,1-1-6 0,1-2-6 0,0 0-3 0,2 0-6 16,4-2-4-16,-1-2-5 0,2-1-3 0,2-2-6 0,1 0-5 16,4-3-1-16,1 0-3 0,1-4 2 0,1 2 5 0,1-5 8 15,1 1 10-15,2 1 9 0,-2-3 10 0,0 0 12 0,-1 3 13 0,-3-1 10 16,0 0 11-16,-1 2 9 0,-2 0 7 0,-3 2 3 0,-1 2 3 15,-3 0-2-15,-1 1-4 0,0 4-15 0,-2-1-20 0,-2 1-35 16,1 4-41-16,-3-2-53 0,1 3-63 0,-1 1-77 0,-1 2-85 16,0 0-122-16,0 0-140 0,-1 5-71 0,-1 2-40 0,-1 2-21 0,-2 0-14 15</inkml:trace>
  <inkml:trace contextRef="#ctx0" brushRef="#br0" timeOffset="60885.0235">11112 7931 90 0,'-4'-3'335'15,"1"3"-79"-15,1 0-61 0,-1-3-56 0,2 2-31 0,-1 1-20 16,2-1-10-16,-3-1-3 0,3 2-2 0,0 0-3 0,0 0-4 16,0 0-3-16,0 0-5 0,0 0-6 0,0 0-7 0,0 0-8 0,0 0-7 15,0 0-5-15,0 0-3 0,0 0 0 0,0 0 0 0,0 0 3 16,0 0 2-16,0 0 4 0,0 0 4 0,0 0 2 0,0 0 3 0,0 0 0 15,0 0 2-15,0 0 0 0,0 0-1 0,0 0 1 0,0 0-2 16,0 0 0-16,0 0-2 0,0 0-3 0,0 0-3 0,0 0-2 16,0 0-4-16,0 0-4 0,0 0-2 0,0 0-2 0,0 0-2 0,0 0-5 15,0 0-3-15,0 0-3 0,0 0-4 0,0 0-5 0,3 0-1 16,0 0-2-16,0 0-1 0,-1 0-1 0,0 2-1 0,1-1 0 0,0-1 0 16,2 1 0-16,0 2 0 0,2-3-1 0,0 3 2 0,1-2 2 15,4 2 1-15,-1 0 0 0,1-1 2 0,3 3-1 0,-2-2 4 16,4 0 2-16,1 2 4 0,2-1 0 0,2 1 2 0,-1-1 1 0,3 1 2 15,-1-1 1-15,4 1 2 0,0 2-1 0,1-1 2 0,2 1 0 16,0 0 1-16,0-2 1 0,2 3-2 0,1-2-1 0,1 2-3 0,0-2-2 16,1 2-2-16,0-1-2 0,1 0-3 0,1 1-2 0,-3 0-3 15,3-3 1-15,-1 4-1 0,-2-4-3 0,1 2-2 0,0-1-1 16,-1-1-4-16,-3 1-3 0,2-2-1 0,-1 1-2 0,1-2-1 0,-3 1-2 16,2-1 1-16,-2 0-1 0,0-1 0 0,2-1-3 0,-2 3 2 15,-2-4 2-15,2 0 1 0,-3 3 4 0,1-3 3 0,-1 1 1 0,-2-1 4 16,-2 1 4-16,2 1 1 0,-3-2 2 0,0 0 3 0,-3 1 3 0,0-1 0 15,-3 0 2-15,1 0-1 0,1 2-1 0,-6-2-1 0,0 0-2 16,0 0 0-16,-1 0-1 0,-3 2 0 0,1-2-1 0,-1 0 2 16,-3 0 1-16,0 0 0 0,0 0-1 0,-1 0 2 0,-2 3 2 0,-1-3 0 15,1 0 3-15,-2 0 2 0,0 0 1 0,0 0 0 0,0 0 1 16,0 0 1-16,0 0 0 0,0 0-1 0,0 0-1 0,0 0-1 16,0 0-1-16,0 0-1 0,0 0-1 0,0 0-1 0,0 0 0 0,0 0-2 15,0 0 0-15,0 0-2 0,0 0 0 0,0 0-1 0,0 0-2 16,0 0-6-16,0 0-6 0,0 0-9 0,0 0-10 0,0 0-11 0,0 0-12 15,0 0-14-15,0 0-15 0,0 0-21 0,2 0-20 0,-2 0-26 16,0 0-32-16,0 0-27 0,0 0-25 0,0 0-34 0,1-3-36 0,-1 3-37 16</inkml:trace>
  <inkml:trace contextRef="#ctx0" brushRef="#br0" timeOffset="78610.703">4770 13883 245 0,'0'0'184'0,"0"0"-52"0,0 0-50 0,0 0-28 16,0 0-18-16,0 0-10 0,0 0-6 0,0 0-3 0,0 0-1 0,0 0-2 16,0 0 2-16,0 0 0 0,0 0 1 0,0 0-1 0,0 0-1 0,0 0 0 15,0 0 1-15,0 0 2 0,0 0 5 0,0 0 7 0,0 0 4 16,0 0 7-16,0 0 7 0,0 0 6 0,0 0 6 0,0 0 4 16,0 0 2-16,0 0 2 0,0 0-1 0,0 0 1 0,0 0-1 0,0 0-1 15,0 0-2-15,0 0-2 0,0 0-3 0,0 0-2 0,0 0-7 0,0 0-5 16,0 0-5-16,0 0-7 0,0 0-3 0,0 0-6 0,0 0-3 15,0 0-5-15,0 0-2 0,0 0-4 0,0 0-3 0,0 0-3 0,0 0-3 16,0 0-2-16,0 0-1 0,0 0-1 0,0 0-3 0,0 0-1 0,0 0 1 16,0 0-1-16,0 0-1 0,0 0 1 0,0 0 0 0,0 0 1 15,0 0-1-15,0 0 1 0,0 0 1 0,0 0 0 0,0 0 1 0,0 0 1 16,0 0 1-16,0 0 1 0,0 0 1 0,0 0 0 0,0 0 1 16,0 0 0-16,0 0 0 0,0 0 2 0,0 0-1 0,0 0 0 0,0 0 2 15,0 0-1-15,0 0-2 0,0 0 0 0,0 0 1 0,0 0 0 16,0 0-1-16,0 0-1 0,0 0-1 0,0 0-1 0,0 0 1 0,0 0-2 15,0 0 0-15,0 0-2 0,0 0 1 0,0 0-1 0,0 0 2 0,0 0-1 16,0 0 1-16,0 0 0 0,0 0 0 0,0 0 1 0,0 0 0 16,0 0 1-16,0 0 1 0,0 0 1 0,0 0 0 0,0 0 0 0,0 0 0 15,0 0 1-15,0 0 1 0,0 0-1 0,0 0 1 0,0 0 1 16,0 0 0-16,0 0 1 0,0 0 0 0,0 0 1 0,0 0 1 0,0 0-1 16,0 0 1-16,0 0 1 0,0 0 0 0,0 0 0 0,0 0 0 15,0 0-2-15,0 0 0 0,0 0 0 0,0 0-1 0,0 0 0 0,0 0-1 16,0 0 0-16,0 0-2 0,0 0-1 0,0 0 0 0,0 0 0 0,0 0-2 15,0 0 1-15,0 0 1 0,0 0 0 0,0 0 1 0,0 0 0 16,0 0 2-16,0 0 1 0,0 0-1 0,0 0 2 0,0 0 1 0,0 0 2 16,0 0 1-16,0 0 1 0,0 0 3 0,0 0 1 0,2 0 3 15,-2 0 3-15,0 0 0 0,1 0 1 0,-1-3 2 0,0 3 0 0,2 0 0 16,-2 0 0-16,1-2-1 0,1 2-2 0,-2-2 0 0,2 2-2 0,-2-3-1 16,2 1-2-16,-2 2-1 0,0-5-3 0,2 5-1 0,-2-2 0 15,0 1-1-15,0-1-1 0,0-1-3 0,2 3 2 0,-2-2 0 0,1 1 2 16,-1 0 2-16,0-1 1 0,0 1 3 0,0-1 1 0,0 1 1 15,0 1 1-15,0-2 1 0,0 1 0 0,0 1-1 0,0-2 1 0,2 0-2 16,-2 2-2-16,0-1 0 0,0 1-2 0,0-3-2 0,0 3-2 16,0-3-1-16,1 3 0 0,-1-1-1 0,0-1-1 0,0 2 0 0,0 0-2 15,0 0 1-15,0 0 1 0,0 0 0 0,0 0 2 0,0 0 0 0,0 0 0 16,0 0-2-16,0 0-1 0,0 0-4 0,0 0-2 0,0 0-3 16,0 0-4-16,0 0-3 0,0 0-5 0,0 0-3 0,0 0-3 0,0 2-5 15,0-1-2-15,0 2-4 0,0 0 1 0,0 0 0 0,0 2 2 16,0 1 3-16,0 1 4 0,0 3 4 0,0 2 3 0,0 2 4 0,0 1 4 15,0 4 6-15,0 3 4 0,0 2 5 0,-1 1 4 0,-1 3 1 16,1 3 3-16,-1-1 2 0,0 6-1 0,-2-2 0 0,1 5-2 0,-2-3-1 16,2 3-2-16,-2-3-3 0,0 5-1 0,-2-2-3 0,0 0 0 0,2 1 2 15,-1-2 1-15,-1-1 1 0,0-1 0 0,2 1 2 0,-3-2 0 0,3 0 2 16,-1-3-1-16,0-4 0 0,1 0 2 0,2-2-1 0,-2-2 4 16,2-2 2-16,0 0 1 0,-1-5-1 0,1 0-4 0,-1-5-3 0,2 2-13 15,1-3-14-15,-1 0-17 0,-1-4-15 0,3 1-19 0,-2-1-21 0,-1-1-30 16,1 0-34-16,1-1-44 0,-1-1-52 0,-1-1-77 0,1 0-91 0,-1-1-51 15,-1-2-27-15,1-2-10 0</inkml:trace>
  <inkml:trace contextRef="#ctx0" brushRef="#br0" timeOffset="79860.4459">4844 13906 388 0,'0'-1'352'0,"0"1"-69"0,0 0-57 16,0 0-49-16,0 0-34 0,0-2-24 0,0 2-12 0,0 0-7 16,0-1-3-16,0 1-1 0,0 0-3 0,0 0-3 0,0 0-6 15,0-2-5-15,0 2-6 0,0 0-5 0,0 0-4 0,0 0-2 0,0 0-2 16,0 0 0-16,0 0 1 0,0 0 2 0,0 0 0 0,0 0 2 0,0 0-1 15,0 0-2-15,0 0-2 0,0 0-3 0,0 0-2 0,0 0-4 16,0 0-5-16,0 0-3 0,0 0-5 0,0 0-4 0,0 0-6 16,0 0-5-16,0 0-6 0,0 0-5 0,0 0-7 0,0 0-4 0,0 0-4 15,2 0-4-15,1 0-1 0,0 0-2 0,2 0-2 0,1 0-3 0,2-3-1 16,3 3 2-16,0-1-1 0,3 0 2 0,-1 1 3 0,6-2 3 16,-1 1 3-16,5-3 2 0,1 3 1 0,3-1-1 0,1 0-2 0,4-1 0 15,1 1-5-15,3 0-5 0,2-1-7 0,5 1-7 0,-2-3-8 16,5 3-7-16,1-1-6 0,1-2-8 0,-1 3-4 0,4-1-7 15,-1 0-3-15,1 0-1 0,-1-1-1 0,2 3-1 0,-1-2 2 0,0 0 4 16,1 0 9-16,-1 0 9 0,1 2 9 0,1-1 8 0,1-2 6 16,0 1 4-16,1 0 5 0,2 0 5 0,3-1 3 0,0 1 3 0,0-1 4 15,4-1 0-15,-1 0 5 0,2 0 0 0,0-1-3 0,2 0-5 16,0-2-4-16,-1 3-6 0,1-1-1 0,-1-2-1 0,0 3 0 16,1-4 1-16,-4 4-1 0,2 0 0 0,-2-2 0 0,-1 2 0 0,-1-1 0 15,-1 0 0-15,0 0 3 0,0 0 0 0,-1 0 2 0,-2 2 2 16,-2-2 1-16,-1 0 1 0,-2-1 1 0,-1 2 2 0,-4 0 1 0,-1-2 4 15,-3 2 3-15,-3-1 4 0,-3 2 3 0,-2-1 3 0,-5 0 6 16,-2 1 5-16,-1 0 5 0,-5 1 6 0,-3-2 5 0,-2 2 7 0,-2 1 6 16,-1-1 5-16,-4-1 5 0,-1 3 3 0,-1-1 4 0,-2 0 2 15,-1 2 0-15,0 0-1 0,-2-3-3 0,-1 3-2 0,-1 0-3 0,1 0-4 16,-2 0-7-16,0 0-6 0,0 0-8 0,0 0-6 0,0 0-10 0,0 0-6 16,0 0-7-16,0 0-7 0,0 0-5 0,0 0-1 0,0 0-5 15,2 0-3-15,-1 0-1 0,-1 0-2 0,0 0-1 0,0 0 0 16,0 3 1-16,0-3 1 0,0 0 0 0,0 0 3 0,0 0 0 0,3 0 2 15,-3 0 1-15,0 0 1 0,0 0 2 0,0 0 1 0,0 0 1 16,0 0-1-16,0 0 2 0,0 0-1 0,0 0 0 0,0 0-1 0,0 0 1 16,1 0-2-16,-1 0 1 0,0 0-2 0,0 0 0 0,0 0-2 15,0 0-1-15,0 2-1 0,2 0-2 0,-2-2 2 0,0 0 0 16,2 1 1-16,-1 3 1 0,-1-3 1 0,2 1 0 0,-1 0 2 0,-1 1 1 16,2 2 0-16,1-2 2 0,-1 1 2 0,1 0 2 0,0 3 1 0,1-1 2 15,0 1 0-15,-1 0 1 0,0 3-1 0,2-1 2 0,-2 1 0 16,2 2 2-16,-2 2 1 0,2-1 1 0,-1 4 2 0,1 0 1 15,0 2 3-15,-2 1 3 0,-1 4 2 0,1-1 3 0,0 4 1 16,-1 3 1-16,-2 0 1 0,2 3 0 0,-2 0-1 0,0 4-1 0,-2-2 0 16,0 2-1-16,1 3-2 0,-2 0-3 0,-1-1-3 0,-2 2-5 15,3-1-3-15,-2 0-3 0,-1 0-4 0,1-1-2 0,0 0 0 0,0-2 1 16,1-1 1-16,0-2 1 0,-1 0 1 0,1-1 2 0,1-3-1 16,1-1 3-16,1-1 1 0,1-3 2 0,0-1 3 0,0-2 1 0,1-2 3 15,1 0-1-15,0-4-3 0,-1 0-9 0,3-1-16 0,-3-2-18 16,2-1-22-16,-2-2-31 0,-1-2-38 0,2 0-52 0,1-1-57 0,-1-2-86 15,-1-2-102-15,-1-3-62 0,0 0-43 0,0 0-21 0</inkml:trace>
  <inkml:trace contextRef="#ctx0" brushRef="#br0" timeOffset="80743.4934">4560 15216 168 0,'1'0'446'0,"-1"0"-22"0,2 0-33 0,-2 0-73 0,0 0-97 16,3 0-60-16,-3 0-42 0,2 0-24 0,0 0-14 0,0 0-5 0,1 0 1 15,-1 0 3-15,0 0 3 0,1 0 1 0,0 3 0 0,0-2-4 0,2-1-5 16,0 0-5-16,2 0-6 0,0 1-5 0,1-1-3 0,3 0-4 15,-2 0-1-15,4 0-3 0,1 0-1 0,2 0-5 0,1 0-2 0,1 0-4 16,4-1-5-16,2 1-2 0,1-1 0 0,3-2-4 0,4 3-1 0,-1-3-1 16,6 1-3-16,1-1-1 0,6 0-1 0,0 0-1 0,5-1-3 15,2 1 0-15,6-2-3 0,3 2 0 0,2-3 1 0,5 2-4 0,1-1-5 16,2 1-5-16,6-2-6 0,-2-1 0 0,5 3 2 0,2-2 3 16,1 2 1-16,3-3-1 0,2 3 2 0,3 0 0 0,2-2-1 0,1 1-1 0,1 1-4 15,0-1-2-15,3 1-4 0,-2-1 3 0,3-1 4 0,-2 2-2 16,-1 0-4-16,1-1 0 0,-1 0-3 0,-1-2 1 0,-1 4-2 0,2-3 1 15,-4 0 1-15,1 0 0 0,-2 1 3 0,-3-1 3 0,0-1 4 16,-5 0-1-16,-3 0 0 0,0 2-3 0,-6 0 0 0,-4-2 0 0,-2 2 0 16,-6-2 0-16,-4 2 0 0,-2 0 2 0,-7 1 0 0,-1-1 3 0,-4 1 0 15,-5-1 3-15,-2 2 3 0,-4 0 1 0,-5 0 2 0,-2 1 2 16,-1 0 1-16,-5 0 0 0,-3-1 0 0,-2 3 1 0,-4-1 0 0,-2 1 0 16,1-1 0-16,-5-2-3 0,1 3-6 0,-3 0-7 0,-2 0-8 15,0 0-14-15,0 0-17 0,-2 0-24 0,-3 0-27 0,-4 3-34 0,1-2-39 16,-3-1-76-16,-1 1-94 0,-3-1-80 0,-2 2-75 0,-1-2-38 0,-4 0-21 15,0 0-6-15</inkml:trace>
  <inkml:trace contextRef="#ctx0" brushRef="#br0" timeOffset="81329.8001">5996 13897 220 0,'0'0'487'0,"0"0"-3"0,0 0-3 0,0 0-92 16,0 0-139-16,0 0-94 0,0 0-74 0,0 3-45 0,0-1-29 16,0 1-13-16,0 0-4 0,0 1 3 0,2 0 3 0,-2 3 4 15,1 1 5-15,1 2 2 0,-2 2 2 0,0 0 2 0,0 3 3 0,0 1 4 16,0 4 5-16,0 1 4 0,0 1 3 0,-2 3 3 0,1 3 2 0,-1 0 0 15,-2 2 1-15,2 2-2 0,-1 2-2 0,-2 2-4 0,2 1-3 16,-2 4-4-16,-1-2-5 0,-2 5 1 0,2 1 3 0,-4 0 0 0,2 2 1 16,-1-1 1-16,1 0 1 0,-2 3 1 0,-2-3 2 0,2 2 3 15,2-2 1-15,-2-2 2 0,0 1 1 0,2-2 2 0,-1-1 1 16,1-4-8-16,3-1-13 0,0-3-17 0,0-2-19 0,0-3-23 0,1-1-31 16,4-3-36-16,0-5-43 0,0 0-57 0,2-4-67 0,2 0-84 0,1-6-94 15,1-3-46-15,1-2-26 0,1-4-7 0</inkml:trace>
  <inkml:trace contextRef="#ctx0" brushRef="#br0" timeOffset="81726.7904">6991 13817 347 0,'3'-4'460'0,"-1"3"5"0,0-3-84 0,0 4-124 16,-2 0-78-16,0 0-54 0,0 0-32 0,0 0-22 0,0 0-13 16,0 0-7-16,0 0-5 0,0 4-2 0,2-3-5 0,-1 4-4 0,-1-1-4 15,2 2-7-15,-1 0 0 0,-1 1-2 0,2 4 1 0,1 1 1 16,-1 0 3-16,-1 4 3 0,3 1 5 0,-3 3 5 0,1 1 6 15,1 1 4-15,-1 4 1 0,0 1 0 0,0 1 1 0,-2 2-2 0,2 2-5 16,-1 1-6-16,-1-1-3 0,2 3-5 0,-2 1-1 0,0 0-4 16,0 0-4-16,0-1-2 0,0 0-4 0,0 2-4 0,0-3-1 0,0 2-1 15,-2-2 0-15,2 2 1 0,-1-5 1 0,-1 1 3 0,2 0 3 0,-2-2 2 16,2 0 3-16,-2-3-1 0,0 0-4 0,2-1-8 0,-3-2-12 16,1 1-15-16,1-2-21 0,-3-2-25 0,1 1-29 0,0-2-29 0,0-1-37 15,-2-1-42-15,1 0-64 0,-1-1-73 0,-2-1-70 0,1-1-68 16,-4 0-36-16,1-2-20 0</inkml:trace>
  <inkml:trace contextRef="#ctx0" brushRef="#br0" timeOffset="82344.3314">6207 14601 238 0,'-2'-5'430'0,"-1"1"-40"0,0-1-73 16,0 1-86-16,-2 1-55 0,2-2-38 0,-2 2-24 0,0 1-19 15,-1 0-10-15,1 1-10 0,-1-3-8 0,-1 4-5 0,1-1-8 16,-3 1-6-16,2 0-9 0,-1 1-6 0,-1 1-8 0,1 1-5 16,0-1-5-16,0 3-1 0,-1 0-2 0,1-1 1 0,0 4-2 0,0-2 0 15,-1 3 0-15,1-2-1 0,-2 2-1 0,3 1-1 0,0 2-2 0,1-2 0 16,1 0-2-16,0 2 2 0,0 0-1 0,1 0 2 0,2-1 1 16,-1 2-1-16,3-4 2 0,0 2 1 0,0 1 2 0,0-3 1 0,2 1 1 15,-1-3 1-15,1 2 1 0,4-1-1 0,-3-2 1 0,0 0 0 16,1-1 0-16,0-2 0 0,0 1 2 0,-1-1 2 0,3-1-4 0,0-2-2 15,-1-2-5-15,3-1-6 0,-2-1-3 0,4-1-3 0,-2-4-3 0,0 0 2 16,1-1-2-16,0-2-2 0,1-4-4 0,-2 0-5 0,3-2-7 16,-2-2-5-16,1-2-5 0,-1-2-4 0,-1 1-1 0,0-4-2 0,3-1 0 15,-5 0 0-15,1-2 0 0,-1-1-2 0,1 0 3 0,-1 0 6 16,-3 1 7-16,3-2 11 0,-4 4 14 0,1-1 14 0,-1 2 15 0,-1 3 13 16,-1 0 16-16,0 3 12 0,0 1 12 0,0 3 10 0,0 2 5 15,0 1 2-15,-1 2-1 0,-1 2-5 0,2 3-9 0,0-1-10 0,0 1-13 16,-1 3-16-16,1 1-15 0,0 1-13 0,0 2-10 0,0 0-12 15,-2 2-7-15,2 3-9 0,0 0-5 0,0 2-5 0,0 3 0 16,0 1 0-16,0 4 4 0,0 0 2 0,0 4 3 0,0 1 6 0,0 1 6 16,0 1 4-16,0 2 2 0,0-1 1 0,0 2 1 0,2 0 1 15,-1-4 1-15,-1 4 0 0,2 1 1 0,-1-3 0 0,-1 0 0 0,2-1-1 16,-2-1-3-16,2 2-3 0,-1-4-7 0,1 1-12 0,-1-2-14 16,1 0-15-16,2-4-19 0,-2 1-22 0,1-1-24 0,0-2-25 0,1-1-27 15,0-2-30-15,3-2-35 0,0-2-40 0,0 0-41 0,1-1-43 16,0-4-34-16,6-2-31 0</inkml:trace>
  <inkml:trace contextRef="#ctx0" brushRef="#br0" timeOffset="82960.69">6543 14401 226 0,'-4'-10'447'0,"2"3"-25"16,-3 0-53-16,2 1-65 0,-2 1-56 0,-1 1-50 0,1 0-40 16,-1 1-34-16,0 1-26 0,1 1-22 0,-1 1-15 0,-1 0-15 0,-2 1-11 15,3 1-11-15,-1 2-10 0,-1 1-7 0,1 1-8 0,-3 0-8 16,2 2-5-16,1-1 0 0,-2 5-2 0,3-2 1 0,-2 2 1 15,1-3-1-15,-2 5 3 0,3-3 2 0,1 3 1 0,0 0 3 0,0-1 2 16,0 1 1-16,1-1 3 0,1 1 3 0,0-1-1 0,3 0 1 16,-2 0 1-16,2-3 1 0,2 1 1 0,-2-1-2 0,1-1-4 15,3-1-5-15,-3-3-3 0,3 2-3 0,-1-2-3 0,1-3-2 0,-1 1-2 16,2-3-2-16,0 0 1 0,0-3 1 0,1-1 2 0,0-1 3 16,2-3 1-16,0 1 6 0,-1-2 8 0,0-1 8 0,1-2 7 0,-3 0 7 15,3-1 7-15,-3-1 10 0,2-1 8 0,-2 0 10 0,-2 1 9 16,2 0 11-16,-2 2 9 0,-1-1 8 0,1 1 6 0,-1 2 3 15,-1 1 2-15,2 1-2 0,-1 2-4 0,-1 1-4 0,-1-2-9 0,2 4-12 16,-2 1-11-16,0-2-12 0,0 3-16 0,0 1-16 0,0 0-16 16,0 0-11-16,0 1-10 0,2 3-9 0,-1 0-3 0,-1 1-4 0,3 0 1 15,-1 3 1-15,0 1 0 0,-1 0 3 0,1 2 4 0,1 0 4 16,-1 2 5-16,-1-1 6 0,4-1 4 0,-2 3 1 0,0-2 3 16,0 1 3-16,0 0-1 0,1-1 0 0,-1-1 0 0,0 0 1 0,0 1-2 15,-1-3-1-15,2-1-5 0,-1 0-4 0,-1 0-4 0,1-3-6 16,-1 0-4-16,-1-2-4 0,3 0-8 0,-3-1-12 0,2-1-9 0,1-1-8 15,-1-1-7-15,1-4-5 0,-1 0-5 0,1-2-4 0,-1-1-3 16,0-2-3-16,0-3-2 0,1-1-5 0,-1-1-6 0,0-1-6 16,-1-5 1-16,0 1 4 0,0-1 9 0,-1-3 8 0,-1 0 16 0,2-1 18 15,-2 1 20-15,0-2 22 0,0 2 22 0,0 1 20 0,0 1 22 16,0 1 22-16,0 4 20 0,0 0 18 0,0 2 15 0,0 3 13 0,0 1 1 16,0 2 1-16,0 3-11 0,0-1-15 0,0 2-20 0,0 0-19 15,0 5-19-15,0 0-16 0,0 0-15 0,2 0-14 0,-1 4-9 0,-1-1-12 16,2 2-6-16,-1 3-5 0,3 1-1 0,-3 3-1 0,3 0 2 15,-1 3 3-15,0 1 5 0,0 0 5 0,0 2 4 0,0-1 3 0,0 3 1 16,1-2 0-16,-1 2 2 0,0-1-1 0,0-1-3 0,0 0-4 16,1 0-8-16,-3-1-8 0,2 0-11 0,0-3-14 0,-1 1-15 0,-1-1-13 15,1-4-17-15,-2 2-17 0,2-2-13 0,-1-1-12 16,-1-1-9-16,0-3-8 0,0-1-20 0,0-1-22 0,0-3-22 0,0 0-21 16,0 0-8-16,-1 0-2 0,-3-3 3 0,1-1 6 0,0-1 12 15,-3 0 16-15,1-3 18 0</inkml:trace>
  <inkml:trace contextRef="#ctx0" brushRef="#br0" timeOffset="83460.3934">6606 14468 5 0,'-5'-9'218'0,"1"1"25"0,0-2 20 0,0 3 14 0,1 1 8 0,0 0 2 16,1 2-10-16,-1-1-16 0,1 2-23 0,2 1-23 0,-1-2-27 16,-1 3-29-16,2-1-28 0,0 2-25 0,0 0-22 0,0 0-20 0,2-1-15 15,-1-1-17-15,1 2-10 0,0-2-10 0,1 2-6 0,0 0-7 16,0-1-7-16,2 1-6 0,0-2-6 0,1 0-9 0,0 2-9 16,1 0-10-16,-1-2-7 0,2 1-8 0,1-1-12 0,-1 0-15 0,0 0-14 15,3-1-12-15,-3-2-7 0,2 1-10 0,0-1 0 0,2-1 5 0,-3 2 9 16,2-1 12-16,0-3 16 0,-1 1 16 0,1 0 21 0,-3 0 23 15,0 0 25-15,0 2 30 0,-1 0 25 0,-2-1 27 0,0 1 21 16,-2 2 20-16,1-1 13 0,-3 1 10 0,1 0 5 0,-1 1 2 16,-1 1-1-16,0 1-3 0,0 0-10 0,0 0-12 0,0 0-13 0,0 0-15 15,0 0-18-15,0 0-16 0,0 0-18 0,-1 0-15 0,-1 1-11 16,-1 1-11-16,1 1-8 0,-1 0-9 0,0 1-5 0,0 1-3 0,-2 1-2 16,-1 1 1-16,1 1-1 0,0 2 2 0,-1 1 3 0,-1-1 2 15,1 1 4-15,-2 1 2 0,4 1 2 0,-1 0 0 0,0 1 1 16,0 1 1-16,2-3 0 0,-1 2 0 0,0-1 1 0,3-1-2 0,-1 0 1 15,1 0 1-15,-1 0 0 0,2-1 2 0,0-2-1 0,2 0 2 16,-1-2 1-16,1 0 3 0,-1 0 3 0,1-2 4 0,1-2 4 16,3-1 5-16,-3 1 3 0,2-3 0 0,0 0 0 0,0-3 2 0,4-1-1 15,-1-1 1-15,0 0-1 0,0-2 2 0,1-3 0 0,1 1 0 16,0-2-1-16,-1-1-4 0,-1 3-2 0,0-4-4 0,0-1 1 0,-1 0-1 16,0 1 5-16,-2 0 6 0,-1 0 9 0,1 1 9 0,-2 0 11 15,-1 0 9-15,2 4 7 0,-2-2 4 0,-2 3 2 0,1 0 2 0,-1 2-1 16,0 0-2-16,0 1-2 0,0 1-3 0,0 1-9 0,0-1-11 0,0 3-14 15,0 0-15-15,0 0-12 0,0 3-13 0,0-3-9 0,-1 4-5 16,1 1-5-16,-2 0 0 0,2 1-2 0,-1 2 0 0,-2 1 2 16,3 0 3-16,0 1 3 0,0 2 3 0,0-1 5 0,0 2 4 15,3-4 3-15,-2 3 1 0,1-1-2 0,-1-2 1 0,4 3-5 0,-3-3-8 16,3-1-12-16,-2 2-13 0,2-3-19 0,2 1-20 0,-2-2-26 16,3 0-30-16,0-2-47 0,3-1-57 0,0-1-78 0,1-2-93 0,1 0-74 15,0-3-65-15,3-2-30 0,-2-1-13 0,2-1 1 0</inkml:trace>
  <inkml:trace contextRef="#ctx0" brushRef="#br0" timeOffset="85110.0679">5113 14620 255 0,'0'0'286'0,"0"0"-46"0,0 0-36 0,0 0-24 0,-1 1-18 15,-1 1-11-15,0-2-8 0,1 2-9 0,-2-1-13 0,-1-1-14 16,1 2-15-16,-2-1-15 0,-1 0-18 0,-2 2-16 0,0 0-15 0,-3-1-8 15,-3 2-4-15,1-1-3 0,-4 2-6 0,1-2 1 0,-4 2 1 16,-4 1 6-16,3 0 6 0,-6 3 9 0,-1-2 8 0,-2 2 8 0,-2 0 9 16,-3 2 7-16,-2-1 7 0,0 2 3 0,-4-1 1 0,-1 2 1 0,-1-1 2 15,-3 2 1-15,2-1-3 0,-2-1-3 0,0 2-2 0,0-1-6 0,2 2-8 16,1-2-7-16,-1 0-6 0,1 0-7 0,2 1-7 0,3-1-7 0,0 0-5 16,2 1-7-16,0 0-9 0,4-2-10 0,2 1-10 0,0-1-14 15,6-2-13-15,-1 2-18 0,3-1-16 0,0-2-22 0,4 2-25 0,-1-3-31 16,5-1-33-16,-2 3-40 0,2-3-41 0,2 1-66 0,0-2-78 0,3 2-45 15,-2-4-27-15,3 2-9 0</inkml:trace>
  <inkml:trace contextRef="#ctx0" brushRef="#br0" timeOffset="85528.3771">3766 14862 121 0,'0'0'135'0,"0"0"-27"0,0 0-10 0,0 0-5 0,0 0 1 0,0 0 1 16,0 0 5-16,0 0 4 0,0 0 1 0,0 0-1 0,0 0-3 16,0 1-4-16,0-1-5 0,0 2-5 0,0-2-6 0,0 0-6 0,0 2-5 15,0-2-6-15,0 0-3 0,0 1-4 0,0-1-3 0,-1 2-3 0,1-2-4 16,0 0-3-16,-2 0-4 0,2 0-6 0,0 0-2 0,-2 2-4 0,2-2-3 15,-1 0-3-15,1 3-3 0,-2-3-2 0,2 0-2 0,-1 2-3 0,-1-2-2 16,2 3-1-16,-2-2 0 0,1 1 0 0,-1-1 3 0,-2 2 0 16,2 0 4-16,-1 2 1 0,-2-2 3 0,2 3 5 0,-3-1 3 0,-1-1 6 15,1 4 3-15,-2 0 3 0,2 0 4 0,-2 0 3 0,-3 2 2 0,3 0 0 16,0 1 1-16,-3-1-2 0,3 2-1 0,-3-2-2 0,2 2-2 0,-1 1-1 16,2-1-5-16,-2 1-5 0,1-1-3 0,1 1-4 0,2-1-3 15,-1 1-4-15,2-1-2 0,1 0-3 0,1-3-2 0,0 4-2 0,3-1-1 16,0-1 0-16,1 0-1 0,3 2 0 0,1-1 0 0,2-2 4 0,1 0 3 15,3 0 4-15,5-1 5 0,-2 0 3 0,5-2 1 0,0 1 0 0,5-4-6 16,1 1-9-16,4-4-18 0,-1 1-25 0,2-2-32 0,3-2-37 0,-1-1-69 16,1 0-83-16,-1-1-93 0,1 1-101 0,-3-3-52 0,-1 1-32 15,-3 2-17-15,-2-1-11 0</inkml:trace>
  <inkml:trace contextRef="#ctx0" brushRef="#br0" timeOffset="86177.3511">2287 14877 96 0,'0'-2'464'0,"0"-1"7"0,0 1-78 16,0 0-122-16,0 2-81 0,0 0-63 0,0 0-38 0,0 0-24 15,0 0-11-15,0 0-6 0,0 2-3 0,0 0-4 0,2 1-4 0,-1 0-6 16,2 2-4-16,0 0-5 0,0 2-3 0,0 2-1 0,2 0 1 0,0 1 4 16,-2 4 3-16,2-1 3 0,1 2 4 0,-1 2 2 0,-2-1 1 0,2 2 1 15,0 2-1-15,-2 1-1 0,2 0-4 0,1 1-4 0,-3-2-2 0,2 1-3 16,-2 3-1-16,2-3-2 0,-2 0 0 0,2 1-1 0,1-1 0 0,-1-4-1 15,1 2 0-15,-1-1-2 0,0-2 1 0,0-2-1 0,0 1-3 16,0-1-5-16,0-4-8 0,0 0-8 0,1 0-12 0,2-3-13 0,-2-1-19 16,-1 0-18-16,1-3-21 0,1 0-21 0,2-1-24 0,-1-2-25 0,0-3-34 15,1-1-36-15,-1-1-26 0,-1-1-24 0,-1-3-29 0,3-1-34 16,-1-3-19-16,-3 0-12 0</inkml:trace>
  <inkml:trace contextRef="#ctx0" brushRef="#br0" timeOffset="86545.2613">2562 15113 90 0,'-3'-4'417'0,"1"0"-18"0,-1 1-31 15,1 1-44-15,1-1-50 0,-1 1-46 0,-1 2-42 0,1-2-38 0,1 2-34 16,-1 0-27-16,2 0-18 0,-3 0-17 0,3 0-14 0,-2 2-12 0,2-2-13 16,-2 0-9-16,2 2-11 0,0 1-5 0,0-1-5 0,0 1-1 0,0 1-1 15,0-1 2-15,0 2 2 0,0 1 4 0,2 0 3 0,-2-1 4 16,2 2 2-16,-1-3 5 0,1 4 0 0,1-3 0 0,-1 0 2 0,1 2-3 16,0-2-2-16,-1 0-2 0,1-1-4 0,0 0-3 0,1 0-3 0,0-1-3 15,1-2-3-15,0 1-3 0,-1-2-6 0,0 0-5 0,0 0-5 0,2-3-4 16,-1 1-5-16,0-1-1 0,0 0 2 0,1-3 5 0,-1 2 3 15,1-1 3-15,-3-2 3 0,2 0 4 0,-2 0 4 0,-1-3 7 0,-1 3 8 16,1 0 10-16,-2-2 8 0,0 2 8 0,-2-1 5 0,1 0 9 0,-1 1 6 16,-1-1 6-16,1 1 4 0,-1 0 6 0,-3 2 5 0,3 1 3 15,-2-2 0-15,0 3 1 0,2-2-2 0,-2 2-1 0,2 1-5 0,-2 1-3 16,1 0-3-16,-1 1-7 0,2 0-10 0,-2 1-9 0,2 0-7 0,0 1-8 16,-1 1-6-16,1 2-6 0,-1-1-7 0,1 2-2 0,1-1-3 0,-1 5-1 15,1-3 0-15,1 1 3 0,-1 4 0 0,2-3 4 0,0 2 3 0,0 1 4 16,0-3 2-16,3 5 4 0,-1-1 4 0,1-1 3 0,-1 0 4 15,3 1 3-15,-1-2 1 0,2 3 1 0,1-3 1 0,-1 1 0 0,-1-2 0 16,4 1-2-16,-2 0-3 0,-1-5-8 0,4 4-11 0,-1-3-12 0,-1 0-17 16,0-2-17-16,1 0-17 0,-1 0-25 0,0-4-28 0,2 2-42 0,-1-3-50 15,2-1-71-15,0-1-79 0,0-2-54 0,-3 0-42 0,2-3-20 16</inkml:trace>
  <inkml:trace contextRef="#ctx0" brushRef="#br0" timeOffset="87027.4359">2903 14746 164 0,'-3'-3'423'0,"-3"0"-60"0,1 0-92 0,0 0-70 0,2 0-60 15,-2 2-29-15,2-2-18 0,-3 1-5 0,3-1-1 0,-2 1-2 0,2 0 0 16,-2 1-3-16,2-3-3 0,-2 3-8 0,2 0-10 0,-2-2-9 15,2 3-7-15,0 0-7 0,0-3-5 0,1 3-5 0,-1-1-5 0,1 1-5 16,-1 0-4-16,1 0-3 0,1 0-1 0,-1 0-1 0,-2 0-2 16,4 0-1-16,0 0-1 0,0 0-1 0,0 0 1 0,0 0-2 0,0 0 1 15,0 0-1-15,0 0 0 0,-2 1-2 0,2-1 0 0,0 0 1 16,0 0-1-16,0 0 0 0,0 0 0 0,0 0 1 0,0 0 0 0,0 0 1 16,0 0 3-16,0 0 0 0,-1 0 1 0,1 0 0 0,0 0 2 0,0 3 0 15,0-3 1-15,-2 0 2 0,2 0-2 0,0 0 0 0,0 0 0 16,0 0-1-16,0 0-1 0,0 3-1 0,-1-2-1 0,1-1-1 0,-2 1-1 15,2 3 0-15,0-3-3 0,0 1-1 0,-2 3-1 0,2-3-1 0,0 2-1 16,0 1 0-16,0 1 0 0,0 1 4 0,0 2-1 0,2-1 1 0,-2 4 1 16,3 2 2-16,-1-1 0 0,4 2 3 0,-3 3 2 0,3 2 2 15,1 0 1-15,1 3 3 0,1 1 2 0,1 1 1 0,-1 4 0 0,5 0 0 16,-1 0 2-16,1 4-1 0,-1-1 0 0,4 2 0 0,-1 0 1 0,1 1-2 16,-1 0-2-16,1-2-1 0,-2 2 0 0,2-3-1 0,-1-1-3 0,-2 0-2 15,1-1-1-15,-1-1-1 0,-3-3 0 0,3 0-1 0,-5-3-2 16,1-1 1-16,-1-3-1 0,-2-1 0 0,-1 0 2 0,1-3 1 0,-3-1 2 15,2-2 2-15,-4 0 3 0,1-4 1 0,0 1-2 0,-1-4-5 0,-2 2-9 16,0-2-15-16,0-3-21 0,-2 1-24 0,1-3-28 0,-4 0-42 0,1 0-51 16,-3-3-58-16,1-1-61 0,-4-3-64 0,1-1-62 0,-1 1-44 15,-3-6-33-15,-1 1-14 0</inkml:trace>
  <inkml:trace contextRef="#ctx0" brushRef="#br0" timeOffset="87178.0527">2837 15237 74 0,'-3'-11'495'0,"0"1"4"0,1 3-14 0,-1 0-24 0,3 0-99 15,0 0-142-15,0 2-79 0,1-1-51 0,1 1-30 0,3-1-17 0,-2 1-9 16,6-2-5-16,-2 1-3 0,1-1-3 0,2 0-4 0,0 0-6 16,1 0-4-16,3-1-4 0,-1 1-10 0,3-1-11 0,-2-1-13 0,0 1-14 15,2 1-21-15,0 0-25 0,-2-1-32 0,2 1-35 0,-2-2-45 0,0 1-45 16,-1-1-58-16,-2 0-61 0,0 1-44 0,0-2-34 0,-1 0-19 16</inkml:trace>
  <inkml:trace contextRef="#ctx0" brushRef="#br0" timeOffset="87427.0314">3079 14595 74 0,'-3'-2'490'0,"1"1"-5"0,-1-1-11 0,3 2-76 0,0 0-108 15,0 0-85-15,0 0-76 0,0 0-43 0,0 2-31 0,0-1-18 16,3 2-10-16,-1 2-4 0,1-1-2 0,1 2-2 0,-1 1 0 0,2 3 0 16,0-1 1-16,0 4 3 0,1-2 6 0,2 2 7 0,-2 2 6 15,1 0 3-15,-1 1 0 0,3 1 0 0,-2 3-2 0,1-2 0 0,-2 2-3 16,3-3 1-16,-2 3-3 0,-1-1 0 0,2 0 0 0,0 1-2 0,0-2-2 0,-2 0-2 15,-1 1-2-15,1-3 0 0,2 0 1 0,-2-2-1 0,-1 3-1 16,0-3-2-16,0 0-5 0,1-2-9 0,-2-1-8 0,1-1-17 0,-1-1-15 16,-1-1-18-16,0-3-20 0,0 1-14 0,-1-1-12 0,1-1-19 0,-3-1-24 15,0-3-44-15,0 0-56 0,0 0-46 0,0 0-41 0,-2-4-50 16,-1-1-49-16,0-2-21 0,-2-3-6 0,0 2 0 0</inkml:trace>
  <inkml:trace contextRef="#ctx0" brushRef="#br0" timeOffset="87548.2126">3139 14895 118 0,'-5'-3'458'0,"2"1"-6"15,-2-1-13-15,2 0-67 0,0 2-94 0,1-1-68 0,0 2-56 0,1-1-34 16,-1 1-28-16,2 0-20 0,0 0-16 0,0 0-14 0,2-2-13 0,-1 1-16 16,-1 1-17-16,2-2-17 0,1 2-18 0,0-3-18 0,2 1-20 15,0 0-24-15,0-1-29 0,2 0-40 0,1-1-46 0,1 0-63 0,1-2-74 16,0-1-50-16,0 0-39 0,2-1-21 0</inkml:trace>
  <inkml:trace contextRef="#ctx0" brushRef="#br0" timeOffset="88742.8359">3657 14539 50 0,'0'0'530'15,"-1"-1"6"-15,-1-1-1 0,1 2-74 0,-1-2-112 0,0 2-77 16,-1-1-59-16,0 0-38 0,-2 1-28 0,2-2-19 0,1 1-16 0,-1 1-14 16,-3-2-16-16,3 1-14 0,-2 1-14 0,2-2-15 0,-2 1-11 0,0 1-10 15,0 0-7-15,-2 0-5 0,2 0-2 0,-1 0-4 0,-1 1-1 16,2 1-2-16,-2 1 0 0,-1 0-2 0,0-1 1 0,3 2-2 0,-3-1 1 15,2 2-2-15,1 2-2 0,-1-2-1 0,-1 2-3 0,0 0 0 16,2 1-3-16,2 1 0 0,-2 0-2 0,3 2 0 0,-1 0-1 0,0 2 1 16,3-1 3-16,0 2 1 0,0 0 2 0,2 1 4 0,-1 0 2 0,2-1 4 15,2 0 3-15,0 0 2 0,0-1 4 0,4-1 3 0,-1 1 4 16,0-1 2-16,0-2 2 0,1 0-2 0,1-2-1 0,-2-2-3 0,4-1-4 16,-2 0-9-16,1-3-9 0,1-2-10 0,1 0-9 0,0 0-11 0,1-3-8 15,0-3-12-15,-1-3-11 0,0 1-5 0,2-2-5 0,-2-2-5 0,0-2-5 16,-1-1-3-16,1-1-3 0,-4-2-2 0,-1-1-1 0,1-3 1 15,-4 0 1-15,-1 0 5 0,-3-5 5 0,-1 1 10 0,0 1 12 0,-3-4 12 16,-2 0 11-16,-2 3 17 0,0-3 21 0,-1 2 17 0,0 0 17 0,-3 0 20 16,2 4 19-16,-1-1 19 0,1 3 14 0,-1 2 13 0,2 3 8 0,-2 0 4 15,2 3 3-15,1 1-6 0,1 3-8 0,-2 1-14 0,3 1-15 16,2 2-20-16,-2 0-17 0,2 2-18 0,0 1-16 0,1 0-14 0,2 2-11 16,0 4-9-16,0-1-8 0,0 2-7 0,0 1-4 0,2 3-3 15,-1 2-1-15,1 1 2 0,3 3 2 0,-2 0 4 0,2 1 7 16,0 4 7-16,1 1 5 0,0-1 4 0,-1 1 3 0,3 2 1 0,1 0 0 0,-2-1 2 15,-1 2-1-15,2-2 2 0,-2 3 0 0,2-3 1 0,0 1 1 16,0-1 2-16,-1-2 2 0,0 1 1 0,-1-1 2 0,1-3 0 0,-1 0 3 16,2-2 1-16,-2-2 3 0,-1 0 2 0,0-1 3 0,0-4 3 0,-2 0 4 15,3-2 4-15,-3 0 5 0,2-2 5 0,-2-1 6 0,0-1 4 16,2-2 3-16,-2 0 3 0,2-3 2 0,-1 0 0 0,1-3 2 0,0-2-3 16,2 1-1-16,-1-3-2 0,1-2-4 0,0-1-4 0,-1 0-6 0,-1-2-6 15,2 0-8-15,0 0-5 0,0-2-3 0,-3 2-5 0,1 0-2 16,0 2-2-16,-2 1-1 0,2 0 1 0,-2 0-1 0,0 4 0 0,-1 1 0 15,-1-1-1-15,1 2 0 0,-2 2-4 0,1 1-5 0,1 0-3 16,-2 1-8-16,0 2-6 0,0 0-9 0,0 0-2 0,0 0-4 0,2 0-3 16,-1 2-1-16,1 1-1 0,-1 0 2 0,1 1 0 0,1 1 0 0,0 1 5 15,0 1 3-15,0 1 5 0,-1-1 5 0,1 2 6 0,0 0 7 16,1 0 5-16,-1-1 2 0,2 1 3 0,-2 0 2 0,3 0-1 16,-1-2 0-16,-2 0 1 0,2 1 1 0,-2 0 2 0,2-3 1 0,-2 0 1 15,1 0 2-15,-1-2 4 0,1 0 2 0,-1-2 2 0,0 2 1 0,0-3 3 16,2 0-1-16,-2 0-2 0,3-3-1 0,-3 0-2 0,2 0-2 0,-1 0-4 15,0-4-3-15,-2 0-2 0,1-1-2 0,0-2-2 0,2 1-3 16,-2-2-2-16,-2 0-3 0,1-1 0 0,-2 0 1 0,2 2 4 16,-2-2 5-16,0 1 9 0,0 1 9 0,0-1 11 0,-2 4 7 0,2 0 8 15,-2-1 3-15,1 1 5 0,1 2 0 0,-2 0 0 0,1 1 0 0,1 1-3 16,0-1-6-16,0 3-6 0,0 1-7 0,0 0-13 0,0 0-13 0,0 0-13 16,0 0-10-16,0 0-9 0,0 0-7 0,1 1-4 0,1 1-2 15,-1 1-1-15,1-1 2 0,1 2 3 0,-1 1 2 0,1-1 5 16,0 0 6-16,1 3 4 0,-1-2 7 0,3 2 4 0,-3-3 0 0,3 4-4 15,-1-2-8-15,0 1-12 0,0 0-14 0,2 0-17 0,-2 0-20 0,2-2-19 16,-1 0-19-16,-1 2-20 0,4-2-19 0,-4 0-19 0,1-2-15 16,1 0-15-16,-1 0-13 0,0-3-11 0,-1 0-7 0,1 0-1 0,-1-3 0 15,0 2 13-15,-2-4 18 0,0 0 22 0,-3 0 23 0,0-2 28 16,0 0 29-16,-1-3 27 0,-2 1 28 0,-1-2 25 0,-2 1 26 0,-2-1 30 16,1-2 28-16,-3-1 26 0,0-1 21 0,-4-2 16 0,3 3 12 0,-2-3 6 15,-3-2 8-15,2 4 0 0,-2-3 1 0,2 2-5 0,-2-3-6 16,2 3-4-16,0-1-6 0,1 2-7 0,-1 2-10 0,3-1-10 0,1 0-6 15,1 3-12-15,1 0-10 0,3 2-14 0,-1 1-18 0,1 1-15 16,-1-1-18-16,3 4-17 0,1-2-16 0,1 2-15 0,-1-1-16 0,2 2-18 16,2-1-14-16,-1 1-13 0,1 0-8 0,1-2-3 0,0 2-3 0,0-1 0 15,2-1 3-15,-2 2 6 0,2 0 12 0,-2-2 15 0,2-2 20 16,1 2 20-16,-1 0 19 0,1-2 21 0,-3 2 24 0,2-2 18 0,-2 2 20 16,2-1 16-16,-2-1 13 0,3 3 15 0,-4 0 13 0,1-1 7 15,0 2 4-15,0-1 0 0,2 0-3 0,-3 0-4 0,1 3-6 0,-1-1-7 16,1 0-6-16,1 2-11 0,-1 0-9 0,1 0-12 0,-1 2-11 15,2 0-12-15,0 1-9 0,1 2-8 0,3 0-8 0,-2 1-3 0,1 2-5 16,2 1-3-16,-2 1-1 0,4 3-1 0,-2-1 0 0,2 2 1 16,-1 1-1-16,1 2 1 0,-1 2 1 0,1 0 2 0,0-2 1 0,-1 4 1 15,0 0 2-15,0-2-1 0,-1 1 0 0,1 1 0 0,-2-2 1 0,-1 3 0 16,-1-4 0-16,2 1 1 0,-1 0 2 0,-2-2-1 0,1-1 1 16,0 2-5-16,-2-2-8 0,0-3-12 0,0 1-13 0,0-1-17 0,2-2-21 15,-2-1-23-15,0 0-24 0,0-1-27 0,-1-1-29 0,3-1-36 16,0-2-36-16,0 0-42 0,1-1-42 0,0-2-54 0,3-2-61 0,-2-2-32 15,1-1-18-15,2-1-6 0</inkml:trace>
  <inkml:trace contextRef="#ctx0" brushRef="#br0" timeOffset="89176.6563">4675 14298 111 0,'-3'-7'523'16,"0"2"0"-16,-2 0-9 0,-1 1-64 0,1-1-90 0,0 1-73 15,0-1-65-15,-1 4-46 0,1-3-33 0,-2 1-23 0,0 1-18 0,1 0-18 16,-1 2-17-16,-2 0-18 0,3 0-15 0,-2 0-10 0,1 2-10 0,-3 0-5 15,0 1-7-15,2 1-3 0,-3 1-3 0,2 0-1 0,-1 0 2 16,2 1 0-16,-3 1-1 0,3-1 2 0,-3 2 1 0,3-1 0 0,0 2 1 16,0-1 1-16,2 1 0 0,-2-1 0 0,2 0-3 0,3 1 1 15,-2 0 1-15,3 2 0 0,-1-4-1 0,3 2-1 0,-2 1 2 16,2-1 2-16,2-1 0 0,-2 0 1 0,3-1 2 0,-1 1 0 0,1-1 1 16,0-1-2-16,0-1-1 0,2 2-4 0,0-4-3 0,1 1-4 0,0-1-5 15,1-1-7-15,-1 0-10 0,2-2-8 0,1-2-9 0,1 0-8 16,-2-3-11-16,3 0-6 0,2-2-5 0,-1-1-6 0,-1-2-4 0,-1-1-3 15,4-1-2-15,-4-3-3 0,-1 0 0 0,0-3 1 0,-2-1 8 0,1-1 6 16,-3-2 8-16,-2-3 9 0,1 1 11 0,-2-4 13 0,-2 1 10 16,-2-2 17-16,-2-3 17 0,1 1 15 0,-2 0 16 0,-3-2 21 0,1 3 26 15,-2-1 21-15,1 1 16 0,-3 1 16 0,-1 2 16 0,0 3 9 16,1 0 7-16,-1 3 1 0,2 3-1 0,-1 1-3 0,0 1-7 0,3 3-6 16,-2 1-9-16,1 3-17 0,3 0-21 0,-1 1-21 0,1 3-20 15,0 0-20-15,3 0-18 0,-2 3-15 0,2 2-12 0,1 0-9 0,2 0-8 16,-1 5-6-16,1-1-5 0,0 4-3 0,1 4-2 0,1-1-1 0,1 4 1 15,2 5 4-15,1-1 5 0,0 3 5 0,1 4 4 0,1 3 5 16,1-1 3-16,0 3 2 0,1 2 4 0,2 1 0 0,0 3 0 0,-1-1-2 16,3 1-6-16,-3 1-12 0,1 1-11 0,0-1-22 0,-1 3-26 15,1 1-33-15,-2-2-35 0,0 2-38 0,-1 2-43 0,-3-1-74 0,-1 1-91 16,0 0-74-16,-2-1-64 0,-3 1-34 0,0-2-16 0,0 0-2 0</inkml:trace>
  <inkml:trace contextRef="#ctx0" brushRef="#br0" timeOffset="89659.8161">3196 16013 106 0,'-5'-6'531'0,"0"-1"12"0,0-2 12 15,2 5-70-15,0-2-113 0,-1 1-82 0,2 0-67 0,0 3-41 0,-1-1-29 16,3 0-20-16,-1 0-14 0,-1 3-13 0,2 0-14 0,0 0-17 0,0 0-16 16,0 0-21-16,0 0-21 0,2 0-16 0,-1 3-12 0,-1 0-11 15,3 0-6-15,-1 1-4 0,2 4-1 0,-2-1 1 0,3 3 3 0,-1 2 6 16,1 1 5-16,2 2 6 0,-1 3 9 0,3 1 7 0,-1 2 7 0,-1 3 3 16,2 1 3-16,2 1 2 0,-3 1 3 0,3 0 0 0,-3 3 1 15,3 1-2-15,0-2 1 0,0 2 0 0,-3 1-2 0,3 0-2 0,-1-2-3 16,-1 0-6-16,-1-2-7 0,3 1-5 0,-3-4-8 0,0-1-5 0,1-1-10 15,-2-2-9-15,-1-3-11 0,-1-2-13 0,0 0-11 0,1-4-12 0,-2-2-10 16,0-1-14-16,-1-4-12 0,-1 2-19 0,-1-4-22 0,1-3-24 16,-1 0-24-16,-1-3-25 0,0-4-24 0,-1 0-17 0,-1-4-11 0,-1 0-18 0,-2-3-18 15,0-1-31-15,-4-3-35 0</inkml:trace>
  <inkml:trace contextRef="#ctx0" brushRef="#br0" timeOffset="90209.7904">3184 16049 213 0,'-3'-14'420'0,"3"-1"-6"0,0 0-74 15,0 1-109-15,2 2-81 0,1-1-69 0,2 2-42 0,0-1-27 0,4 2-17 16,-1 0-9-16,0-1-4 0,0 0 0 0,4 4 0 0,0-2 1 0,0 0 0 16,-1 1-1-16,2 2-2 0,1 1-2 0,-3 0-1 0,0 1-3 15,0 1-6-15,-1 1-5 0,1 0-1 0,-3 2 0 0,0 4-1 0,0-1 1 16,-1-1 3-16,-2 3 6 0,-2 1 6 0,0 1 9 0,-1 1 8 0,1 1 8 16,-3 1 10-16,0 3 7 0,-1-1 11 0,-3 1 13 0,1 0 8 15,0 2 6-15,-2 0 7 0,-2-1 5 0,0 1 0 0,-1-2 1 0,2 2-2 16,-2-2-4-16,0-1-3 0,2 0-5 0,-1 1-3 0,1-4-6 0,0 0-4 15,1-2-6-15,0 1-6 0,2-4-5 0,0 2-8 0,1-3-10 0,-1 1-9 16,3-4-9-16,0 3-15 0,0-3-17 0,0 0-17 0,2-3-21 16,1 1-17-16,0-3-18 0,0 0-12 0,2 0-10 0,2-5-5 0,0 2-2 0,1-2 3 15,-1 0 1-15,1-2 5 0,1 2 7 0,-1-2 13 0,0-2 17 16,3 2 24-16,-3-1 24 0,0 1 32 0,0 0 34 0,1 0 30 0,-1-1 31 16,-2 2 23-16,1 0 21 0,0 2 21 0,-2 2 19 0,-2 0 15 15,2 0 11-15,-2 2 11 0,-1 1 6 0,0 3 1 0,-1-2-2 0,-1 0-9 0,0 3-15 16,0 0-18-16,0 0-21 0,0 0-20 0,0 0-24 0,0 0-19 15,0 0-20-15,0 3-15 0,0-3-16 0,0 4-11 0,0-1-9 0,0 0-7 16,0 2-6-16,0 1-2 0,-1-2-2 0,1 5 1 0,-2-1 1 0,2 2 3 16,0-1 3-16,0 2 4 0,0 0 2 0,0 2 3 0,0 0 2 15,0-2 1-15,0 1 1 0,2 1 1 0,-1-1 2 0,1 2-2 0,-1-3 0 16,4 1 0-16,-2-2 1 0,0 1-1 0,0-1 0 0,2 0 0 0,-2-3 1 16,2 1-1-16,0 1 0 0,1-4 0 0,0 0 3 0,-1 0 0 15,0-2 2-15,0 0-1 0,2-3-2 0,-2 0-1 0,2 0-6 0,-1-3-3 16,1 0-8-16,0-2-4 0,-2 0-6 0,1-2-3 0,-1-3-4 0,0 1-4 15,-2-1-2-15,3-3-4 0,-4 0-5 0,-1 0-1 0,-1-1 0 0,-1-1 3 16,-1 2 2-16,-4-4 7 0,3 3 8 0,-2-2 8 0,-3 1 10 0,2 2 7 16,-3-2 5-16,-1 1 3 0,0 3 0 0,-2 0 0 0,2-2 3 0,-1 2-1 15,-3 3-2-15,3-1-3 0,-2 1-2 0,2 3-5 0,0-1-10 0,-1 2-14 16,2-1-19-16,0 2-22 0,0 1-22 0,1 1-25 0,1 1-24 16,1 1-26-16,1 1-24 0,-1 1-35 0,2 2-38 0,0-1-69 0,2 2-82 15,0-2-47-15,0 4-28 0</inkml:trace>
  <inkml:trace contextRef="#ctx0" brushRef="#br0" timeOffset="90389.9261">3575 15838 567 0,'0'-1'594'0,"0"0"6"0,0-2-37 0,0 1-63 16,0 2-104-16,0 0-124 0,0 0-80 0,0 0-55 0,0 0-37 15,0 0-29-15,0 0-21 0,0 0-17 0,0 0-15 0,3 0-14 0,-1 0-12 16,1 2-10-16,0-2-8 0,0 3-8 0,-1-1-10 0,3 1-12 0,1 1-12 15,-3-1-15-15,2 1-12 0,-2 1-14 0,2-1-18 0,-2 2-20 0,0 0-21 16,0 0-25-16,2 1-34 0,-2 1-42 0,0-1-63 0,-1 0-72 0,-1 1-46 16,1 1-33-16,-2-2-15 0</inkml:trace>
  <inkml:trace contextRef="#ctx0" brushRef="#br0" timeOffset="90826.7221">3748 15903 335 0,'-2'1'578'0,"2"-1"14"16,-2 2-27-16,2-2-48 0,0 0-88 0,0 0-110 0,0 0-70 15,0 0-50-15,0 0-33 0,0 0-23 0,0 0-18 0,0 0-16 0,0 0-14 16,0 0-18-16,0 0-14 0,0 2-15 0,2-2-15 0,-2 0-11 0,0 0-12 16,2 3-9-16,-2-3-9 0,2 1-8 0,-2-1-4 0,2 1-6 15,-1 1-2-15,-1-1-2 0,2 3-1 0,-2-4 0 0,3 5 2 0,-1-3 1 0,-1 1 3 16,3 1 1-16,-1 0 4 0,0 1 4 0,2 1 4 0,-1 1 3 15,1 0 4-15,0 1 6 0,0 2 4 0,-1-3 2 0,1 5 1 0,0-4 2 16,1 2 1-16,0 1 1 0,-1 1 0 0,0-2 0 0,0 1 0 16,1-3 1-16,0 2-2 0,-3 0 0 0,2-2 0 0,-1 0 1 0,0-1 0 0,0 0 0 15,0-1 3-15,-1-1 1 0,-1 0 2 0,-1-3 1 0,1 1 1 16,1 1 2-16,-3-4 0 0,2 0 2 0,-2 0 0 0,0 0 1 0,1 0-7 16,-1-2-10-16,2-1-11 0,-2-1-13 0,0-1-11 0,0-2-11 0,0-1-11 15,2 0-8-15,-1-2-7 0,-1-1-6 0,2-1-6 0,-2 0-5 0,1 0-5 16,1-1-3-16,1 1 4 0,0-1 7 0,-2 2 8 0,1 0 12 15,0 1 7-15,-1 0 10 0,1 2 5 0,-2 0 5 0,2 1 3 0,-1 2 2 16,-1 0 0-16,2 1 2 0,-2 3-2 0,1-2-1 0,-1 1-1 16,2 1-2-16,-2 1 1 0,0 0 0 0,0 0 0 0,0 1 0 0,2 1 4 15,-1 0 1-15,1-1 1 0,-1 2 0 0,1-1-5 0,0 3-7 0,-1-2-10 16,2 2-13-16,-3-1-15 0,2 1-18 0,-1 1-19 0,-1-2-22 0,2 2-29 16,-1-1-35-16,-1 1-51 0,0 0-57 0,0 1-57 0,-1-2-58 0,-1 0-32 15,1 0-20-15</inkml:trace>
  <inkml:trace contextRef="#ctx0" brushRef="#br0" timeOffset="91740.5392">3782 15995 272 0,'-2'-2'484'0,"-2"0"-11"0,2 2-61 0,-1-1-90 0,3 1-78 15,0 0-73-15,0 0-50 0,0 0-35 0,0 0-27 0,0 0-18 0,-2 1-15 16,2-1-13-16,-1 0-10 0,1 0-10 0,0 2-7 0,0 0-6 15,0 1-4-15,0-1-1 0,0-2 0 0,0 2 1 0,0 1 3 0,1 0 4 16,1 0 3-16,-2-1 4 0,2 3 2 0,-1-2 4 0,1 2 1 0,-2-2 1 0,2 1 1 16,0 1 0-16,-2-2 0 0,0 0 1 0,0-1 2 0,2 1 2 15,-2 1 5-15,1-3 4 0,-1 1 7 0,0 0 9 0,0-2 5 16,0 3 10-16,0-3 7 0,0 0 6 0,0 0 7 0,0 0 7 0,0 0 6 16,0 0 5-16,0 0 5 0,0 0 4 0,0 0 1 0,0 0 0 0,0 0 2 15,0 0-2-15,0 0-1 0,0 0-2 0,0 0-1 0,0 0-2 0,0 0-3 16,0 0-3-16,0-3-5 0,0 3-7 0,-1-2-7 0,-1 0-7 0,2-1-6 15,-2 0-5-15,0-1-7 0,-1 1-8 0,1-3-6 0,-1 1-8 16,0 1-5-16,-1-2-7 0,1-1-5 0,0 4-4 0,1-2-1 0,-1 0-1 16,-1 0 0-16,1 0 0 0,-1 2 0 0,1-1-1 0,0 0-1 0,0 1-1 15,1 0-3-15,-1 1 0 0,1 1-1 0,2 0-2 0,-1 1-2 0,-1-3 0 16,2 3-2-16,0 0-5 0,0 0-3 0,0 0 0 0,0 0-1 16,0 3-2-16,-3-3 1 0,2 1 3 0,1 2 1 0,-2 0 1 0,2 0 1 15,-1-1 1-15,-1 3 3 0,2-3 1 0,-2 3 3 0,1 0 2 0,1-1 3 16,-2 2 2-16,2-3 1 0,-1 1 1 0,-1-1 1 0,2 2 0 0,0-2 0 15,0 1 1-15,0-1-1 0,0 0 0 0,0-1 0 0,0 1 1 0,0 1 0 16,0-3 2-16,0 1-1 0,0 1 1 0,0-1-1 0,0-1 0 0,0 1 1 16,0 0-2-16,2-2 0 0,-1 4 2 0,-1-3 0 0,2-1 2 0,-2 3-1 15,1-1 1-15,1 0 0 0,-2 1 0 0,2-1 2 0,-1-2 0 16,-1 2 2-16,2 1 1 0,-2-1 2 0,1-1 0 0,2 1 1 0,-3 0-1 16,2-1 1-16,-1 1-1 0,-1 1-5 0,2-1-8 0,-2-1-7 15,2 1-7-15,-1-1-11 0,-1 1-10 0,0-1-11 0,0 1-14 0,0-2-16 16,0 1-21-16,2 0-24 0,-2-1-29 0,0 2-33 0,1 0-38 0,-1-2-50 15,0 0-60-15,0 0-57 0,0 0-54 0,0 0-32 0,0 0-19 0</inkml:trace>
  <inkml:trace contextRef="#ctx0" brushRef="#br0" timeOffset="92526.6165">3885 15934 425 0,'0'0'421'16,"0"0"-51"-16,0 0-68 0,0 0-74 0,0 0-51 0,0 0-37 0,0 0-27 15,0 0-18-15,0 0-14 0,0 0-11 0,0 0-12 0,0 0-9 0,0 0-10 16,1 0-9-16,-1 2-7 0,2-1-9 0,0-1-5 0,-1 1-5 0,1 1-3 16,1 1-3-16,0-1-1 0,0 1 1 0,0 0 1 0,2 0 1 0,-2-1 1 15,0 3 1-15,2 0 1 0,-3-1 0 0,1 0 0 0,0 3 2 16,2-1-1-16,-2 0 2 0,0 1 2 0,0 0 1 0,-1-1 1 0,1 2 0 16,0 0 0-16,-1 1 0 0,1-2 2 0,-1 1-1 0,-1 0 0 0,-1-1 0 15,3 0 1-15,-3 1-2 0,0-1 0 0,0-2 0 0,0 1 1 0,0-1 1 16,0-1 1-16,0-1 3 0,0 0 2 0,0 1 3 0,0-3 5 15,0-1 6-15,0 0 6 0,0 0 7 0,0 0 4 0,0 0 3 0,0 0-1 16,0-1-3-16,0-3-4 0,0 1-6 0,2-2-7 0,-1-1-9 0,-1-1-12 16,2-1-13-16,-1-2-14 0,1-1-16 0,0 1-15 0,-1-2-16 0,2-1-10 15,1 0-7-15,-1 0-4 0,2-1 0 0,-2 1 1 0,3 1 6 16,-1-2 3-16,-2 2 7 0,3 2 7 0,-2 0 10 0,0 1 12 0,1-1 10 16,-2 3 7-16,2 1 8 0,-2-1 4 0,0 2 4 0,0 2 4 0,-1 0 1 15,1 1 2-15,-1-1 2 0,-1 3-1 0,4 0-2 0,-2 0-1 0,0 2-1 16,0-1 0-16,-1 2 1 0,3 2 0 0,-2-2 3 0,2 3 1 15,-2 0 3-15,3-1 1 0,-1 3 2 0,-2 0 0 0,2 0 2 0,-2 2-1 16,2 0 0-16,1 1-9 0,-3-1-11 0,3 2-23 0,-2-2-26 0,0 2-35 16,1 1-36-16,0-3-53 0,-1 2-64 0,1-1-59 0,-2 1-56 0,2-3-41 15,-3-1-32-15</inkml:trace>
  <inkml:trace contextRef="#ctx0" brushRef="#br0" timeOffset="92992.9847">4000 15646 19 0,'-2'-1'461'0,"-1"-1"10"0,2 1-41 16,-2-1-70-16,3 2-80 0,-2-2-83 0,2 2-46 0,0 0-29 0,0 0-12 0,0 0-8 15,0 0-3-15,0 0-2 0,0 0-5 0,0 0-5 0,0 0-8 16,0 0-5-16,0 0-8 0,0 0-6 0,0 0-6 0,0 2-6 0,-1-2-4 16,1 0-5-16,-2 2-3 0,2-1-2 0,0-1-4 0,0 0-2 0,-2 0-3 15,2 0-2-15,0 0-4 0,-1 2-2 0,1-2-5 0,0 0-3 16,0 0-4-16,0 0-3 0,0 0-2 0,0 0-2 0,-2 1-1 0,2-1 0 16,0 0 0-16,0 2-2 0,0-2 2 0,0 0-2 0,0 0 2 0,0 0-2 15,0 0 1-15,0 0 0 0,0 0 1 0,0 0-1 0,0 0-1 0,0 3 1 16,0-3-1-16,0 1 1 0,0 1-2 0,2 0-1 0,-2 0-1 15,1 0 0-15,1 1 1 0,-2-3-1 0,2 3 0 0,-1 1 1 0,1-1 4 16,2 2 4-16,-1 0 2 0,1 0 3 0,-1 2 2 0,0 0 2 0,2 2 2 16,-2 0 2-16,2 2 0 0,1 2 1 0,0-1 1 0,2 2-1 0,-1-1 2 15,0 2 2-15,1 0-1 0,-1 3-2 0,1-1 0 0,1 0 0 0,-1-1-1 16,0 2 0-16,0-1 1 0,1 1 1 0,1-1 2 0,-2-2 1 0,1 2 1 16,-3-2 2-16,1-1-2 0,1 0 1 0,1-2-5 0,-3-2-6 0,1 0-8 15,-1-2-8-15,-1 1-13 0,1-2-15 0,-3-3-14 0,2 0-17 16,0-1-19-16,-2-1-19 0,0-2-30 0,-1 0-35 0,1 0-59 0,0-2-70 15,0-1-75-15,0-2-78 0,-3 0-46 0,2-2-31 0,-2-3-11 16</inkml:trace>
  <inkml:trace contextRef="#ctx0" brushRef="#br0" timeOffset="93178.6437">3975 15820 463 0,'-5'3'537'0,"3"-3"4"0,-1 1-41 15,0 1-61-15,3-2-100 0,-3 2-119 0,3-2-76 0,0 0-55 16,0 0-30-16,3 0-19 0,-1 0-7 0,1 0-5 0,0-2-2 0,2 2-3 16,1-3-5-16,2 1-6 0,1 0-11 0,1-1-12 0,1-3-15 0,3 0-16 15,1 0-20-15,0-2-23 0,1 1-37 0,5-1-44 0,-1-4-66 0,-1 3-74 16,2-4-74-16,1 2-76 0,-1-1-39 0,-1-1-22 0,0 1-7 0</inkml:trace>
  <inkml:trace contextRef="#ctx0" brushRef="#br0" timeOffset="93543.2283">4283 15792 166 0,'-5'9'486'0,"2"0"1"0,0 0-1 0,0-2-91 16,1 0-136-16,-1 1-87 0,2 1-61 0,1-2-32 0,1-2-16 0,2 1-8 16,-1 0-2-16,1-1-3 0,0 1-4 0,2-3-2 0,0 3-2 15,1-4 1-15,0 3 1 0,2-2 1 0,0-1 0 0,0-2-2 0,1 0-4 16,-1 0-6-16,2 0-9 0,1-3-8 0,-2-1-12 0,-1 0-13 0,3 0-13 15,-1-2-9-15,-2 0-11 0,0-3-12 0,1 1-12 0,-3 1-12 0,1-3-9 16,-1 2-6-16,-2-3-4 0,0 1 1 0,-3 0-1 0,1 2 6 0,-2-3 6 16,-2 2 11-16,1 1 11 0,-3 0 10 0,0 0 9 0,-1 0 11 15,1 3 11-15,-1 0 10 0,-2 0 10 0,0 3 8 0,0-1 9 0,1 0 7 16,-4 3 9-16,1 0 7 0,1 0 7 0,0 3 3 0,0 0 2 0,-4-1 1 16,4 5 0-16,-2-1 1 0,1-2 0 0,-1 4-2 0,2-1-1 0,-1 3-4 15,1 0-4-15,0 0-2 0,3 1-6 0,-2 1-2 0,0 1-5 16,4-1-3-16,0 4-4 0,1-3-2 0,1 2-1 0,1-1-1 0,0 2-2 15,1-1 3-15,3-2 2 0,0 2 2 0,1-2 4 0,4 2 1 0,-1-3-2 16,0 0-1-16,3-2-7 0,2 0-8 0,-2-2-13 0,3 0-13 16,1 0-16-16,2-4-19 0,-1 0-21 0,1-3-33 0,-1-1-37 0,1 0-47 15,2-2-54-15,-3-3-63 0,1-2-70 0,-1-1-45 0,-2 0-33 0,1-2-14 16</inkml:trace>
  <inkml:trace contextRef="#ctx0" brushRef="#br0" timeOffset="93792.5074">4602 15731 40 0,'-4'-5'509'0,"2"-1"2"0,-1 3-18 15,1-2-27-15,1 2-90 0,-1 2-120 0,1 0-87 0,-1-1-72 0,2 2-47 16,0 0-31-16,0 2-20 0,2-1-12 0,-1 2-6 0,1 1-4 0,-1 1-2 16,3 2-2-16,-1 1 3 0,1 1 0 0,-1 1 5 0,2-1 4 0,-2 3 5 15,2 0 5-15,0 0 2 0,-2 2 2 0,3-1 3 0,-3 2 1 16,2-1-1-16,-3 1-1 0,1 0 0 0,0-2 0 0,-1 0 3 0,1-1 0 16,-1-1 9-16,-1 0 9 0,-1-2 17 0,0-2 20 0,0 1 20 0,0-4 20 15,0 2 13-15,0-4 10 0,-1 0 4 0,1-2 3 0,-2 0 0 16,2-2 1-16,-1-3-3 0,-1-1-1 0,2-1-6 0,-2-2-6 0,2-3-16 15,-1-2-21-15,-1-1-24 0,2-2-27 0,0 0-25 0,0-3-21 0,2-1-18 16,-1-1-16-16,1-1-15 0,1 0-13 0,2-2-15 0,1 1-16 0,0 1-21 16,-1-2-24-16,3 1-30 0,0 2-34 0,0-1-47 0,1 4-51 0,-2-1-69 15,2 3-79-15,1-1-43 0,-1 4-22 0,0-1-7 0</inkml:trace>
  <inkml:trace contextRef="#ctx0" brushRef="#br0" timeOffset="94860.2098">7680 14527 140 0,'0'0'496'0,"0"0"0"0,0 0 1 0,0 0-96 0,0 0-143 15,0 0-97-15,0 2-72 0,0-1-44 0,0 1-31 0,3 0-12 16,-1 0 0-16,1 3-1 0,0-1 3 0,0 2 2 0,5 1 3 0,-2 3 2 15,2 0 1-15,5 2 5 0,-2 3 5 0,0 1 5 0,5 3 5 16,0 2 8-16,1 2 6 0,2 4 2 0,-2-1 3 0,4 3 1 0,-2 5 0 16,3 0 1-16,0 2 0 0,0 3-1 0,2 2-3 0,0 0-1 15,1 2-3-15,0 2-3 0,-1 0-2 0,-2 1-4 0,2 0-2 0,0 0-4 16,-3 0-4-16,2-2-4 0,-3-1-1 0,2 0-6 0,-4-3-5 16,-1-2-7-16,-1-1-12 0,0-2-10 0,-2-3-11 0,0-1-11 0,-4-3-16 15,2-2-13-15,-4-2-19 0,2-2-20 0,-1-3-21 0,-1-2-23 0,-3-2-25 16,1-1-13-16,-2-4-10 0,-1 1-26 0,1-3-36 0,-2-3-58 15,-1 0-72-15,-1-5-36 0,0 0-18 0</inkml:trace>
  <inkml:trace contextRef="#ctx0" brushRef="#br0" timeOffset="95209.4495">7996 15700 208 0,'-5'-2'465'16,"2"2"-3"-16,0-3-65 0,1 3-93 0,2 0-86 0,0 0-79 0,0 0-49 15,0 0-32-15,2 0-21 0,1 0-12 0,0 3-10 0,2-3-5 0,1 2-4 16,1-2-3-16,-1 0-1 0,2 2-6 0,3-1 2 0,0 1 0 16,-1 1 3-16,2-2 1 0,-1 1 0 0,3-1 2 0,-1 2-3 15,0-3-3-15,4 2-5 0,-4-1-4 0,3-1-10 0,0 0-9 0,-1-1-13 16,2-1-13-16,-1 0-10 0,0 0-9 0,2-1-3 0,-1-3-5 16,-1 2 1-16,1-4 1 0,-1 1 4 0,1-3 5 0,-1 0 11 0,0 1 15 15,-3-3 18-15,4 0 19 0,-4 0 23 0,-1-1 28 0,1-1 25 16,-2 2 25-16,-2-2 22 0,-2 1 24 0,1 1 19 0,-1 1 20 0,-3-2 16 0,-1 4 15 15,0-3 9-15,-1 3 6 0,-1 0 3 0,-1 2 4 0,0 0-4 16,-1 2-7-16,-1-2-12 0,0 2-15 0,1 0-20 0,-1 5-20 0,-1-3-23 16,1 0-22-16,1 3-19 0,-2 0-20 0,-2 1-16 0,2 1-15 15,0 4-12-15,-2 1-13 0,-1 0-15 0,-3 5-16 0,0 2-21 0,-2 4-20 16,-3 3-32-16,1 1-34 0,-2 3-41 0,0 3-46 0,-2 1-67 16,-2 4-79-16,2 2-95 0,-4-1-102 0,4 3-56 0,-2 1-34 0,0-1-11 15,0 2-1-15</inkml:trace>
  <inkml:trace contextRef="#ctx0" brushRef="#br0" timeOffset="96976.375">7620 16358 429 0,'-3'-4'562'0,"1"-1"6"16,0 1 6-16,-1 3-91 0,2-2-136 0,-1 1-97 0,2 1-77 0,-2 1-48 15,2 0-36-15,0 0-22 0,0 0-14 0,0 0-13 0,0 1-10 16,2 1-11-16,-2 2-10 0,3 2-7 0,-1 1-6 0,-1 0-4 0,3 3-1 15,-1 1 0-15,0 1 1 0,2 3 3 0,-2 1 6 0,5 0 4 0,-4 2 4 16,1 4 1-16,0-1 1 0,0 0 2 0,1 1-1 0,2 2-1 16,-2 1-1-16,-1-2-1 0,0 4-2 0,1-1-6 0,0 1-5 0,-1 0-10 15,-2 0-7-15,2-1-12 0,-2 1-11 0,-1 1-8 0,1-1-10 0,-1 0-7 16,-1-4-6-16,-1 2-7 0,0-2-6 0,0-1-4 0,0-3-6 0,0-1-1 16,0-2 0-16,-1 0 0 0,-1-5 0 0,2 0-7 0,-1-2-11 15,-1-1-27-15,0-4-35 0,1-1-32 0,-1-3-32 0,-1 0-45 16,0-3-50-16,-1-1-31 0,1-4-22 0</inkml:trace>
  <inkml:trace contextRef="#ctx0" brushRef="#br0" timeOffset="97877.7214">7522 16393 455 0,'0'-10'463'0,"0"0"-60"0,1 0-88 0,1 3-74 0,1-1-65 15,0 1-41-15,1 1-30 0,0 0-15 0,2 0-7 0,2 1-9 16,-1-1-8-16,1 2-7 0,1 1-10 0,1-2-8 0,1 3-11 0,0-1-9 15,-2 3-6-15,1-2-6 0,4 2-3 0,-5 0-3 0,1 2-2 16,1-2-2-16,0 5 0 0,-1-3 0 0,-1 4-1 0,-1-2 0 0,-2 4 1 16,1-1 0-16,0 2 1 0,-3 0 1 0,-1 2 3 0,-2 1 0 0,-1 0 1 15,0 0 0-15,-3 1 1 0,0 2 0 0,-5-2-2 0,2 3 2 16,-2-2-2-16,0 2 2 0,-3-1-2 0,0-3 2 0,1 2 1 0,-2-1 1 16,2-3 2-16,1 1 3 0,-4-2 4 0,5-2 2 0,0 1 3 15,-1-3 1-15,1-2 3 0,2 2-2 0,1-3-5 0,0 0-7 0,-1-2-6 16,3-2-13-16,1-1-12 0,1-1-13 0,-1-1-14 0,2-2-13 0,3-1-13 15,-1 0-14-15,3-2-12 0,1-2-11 0,0 0-12 0,0-1-9 16,4 0-4-16,-1 0-1 0,-1-1 4 0,2 1 6 0,2 0 9 16,-1-1 9-16,1 2 10 0,0-2 11 0,-1 2 9 0,2 2 14 0,-2 0 17 15,0-2 17-15,3 5 19 0,-3-2 18 0,0 2 16 0,0 0 17 16,2 2 13-16,-2 0 11 0,-1 1 12 0,-1-1 8 0,4 3 9 0,-4 0 6 16,1 1 8-16,-1-1 2 0,2 2 0 0,-3 2-2 0,3-1-4 0,-3 1-8 15,2-1-4-15,0 1-7 0,-3 3-5 0,1-2-6 0,0 2-5 16,-1-1-5-16,0 2-4 0,1-1-5 0,-3 2-5 0,0 1-4 0,-1-1-4 15,1 0-4-15,-2 1-2 0,-1 1-2 0,-1 0-1 0,1-1-2 0,-2 1-2 16,0-1 1-16,-2 2-2 0,2-3 1 0,-3 3 0 0,1-3 2 16,-1 0 0-16,0 1 3 0,0-2 3 0,0-1 4 0,0 0 2 0,-2 0 4 15,3-2 1-15,-1-1 1 0,-2 0 2 0,2-1 0 0,0-1-2 16,0-1 0-16,0-1-4 0,0 0-4 0,0-1-3 0,-1-3-4 0,1 0-6 16,1 0-5-16,1 0-7 0,-1-1-5 0,1-3-3 0,-1 1-4 15,2 1-3-15,0-2-3 0,2 0-2 0,-1 1-3 0,1-2-2 0,-1 3-1 16,3-2 0-16,-1 0-2 0,0 1 1 0,0 1-1 0,1 1-2 0,0 1 0 15,-1-2-3-15,2 2-2 0,-2 2-2 0,0-1 0 0,1 1 0 16,-1 1-1-16,0 0 0 0,-1 1-1 0,-1 0 2 0,2-1 1 0,0 3-1 16,-3-2 3-16,2 0 4 0,-1 2 1 0,-1 0 3 0,0 0 3 15,0 0 4-15,0 0 3 0,0 0 5 0,0 0 4 0,0 0 5 0,0 0 5 16,0 0 5-16,0 0 4 0,0 0 5 0,0 0 3 0,0 0 2 0,0 0 1 16,0 0 2-16,0 0-2 0,0 0-1 0,0 0-4 0,0 0-3 15,0 0-7-15,0 0-5 0,0 2-4 0,0 0-5 0,0 1-3 0,0-1-4 16,0 3 0-16,0-2-3 0,0 1-2 0,-1 2 1 0,1 2 1 0,-2-1 1 15,2 1 3-15,-2 2 1 0,2 0 3 0,-1 4 1 0,1-4 1 16,0 3 1-16,0-1-2 0,0 1-2 0,0 0 1 0,0 0-2 16,0 0 0-16,0-1 0 0,0 2 0 0,0-3 1 0,0 1-2 0,0 0 2 15,1-2 0-15,1 0 0 0,-2-2 0 0,2 1 2 0,-1-3 0 16,1 1 2-16,1-1-1 0,-1-2 1 0,-1 1 1 0,1-2 2 0,1 1 0 16,-1-1 2-16,1-3 0 0,0 0 0 0,3-3-2 0,-1 1 0 0,0-3-2 15,1 0-2-15,1 1-1 0,0-4-1 0,3 1-2 0,-2-3-3 16,0-1-2-16,1 1-2 0,-1 0-2 0,0-2-3 0,1-1-1 0,-1 0 1 15,-3 1 0-15,2-1 0 0,-3 1 2 0,2 0 1 0,-3 0 0 0,-1 1 2 16,0 0 2-16,-2 1 2 0,-2 1 0 0,0-1 1 0,-1 0 3 16,-3 3 1-16,2-1 0 0,-3 1 0 0,2 1-1 0,-3 0-3 0,-1 1-1 15,1 2 0-15,-2 0-2 0,1 0-1 0,-2 3-2 0,1 0-2 0,-2 0 1 16,1 0-3-16,1 3-1 0,-2 0-2 0,2 0 0 0,-1 2-1 16,2 1-5-16,1 0-9 0,-2-2-8 0,3 2-8 0,0 1-13 0,2 0-12 15,0 1-16-15,2-3-15 0,0 2-17 0,1 0-21 0,1-1-22 16,1 1-24-16,1-1-28 0,1-1-30 0,1 2-37 0,-1-2-36 0,3-2-50 15,1 2-56-15,1-3-37 0,2-2-31 0,0 0-11 0</inkml:trace>
  <inkml:trace contextRef="#ctx0" brushRef="#br0" timeOffset="98116.7956">8235 16225 129 0,'1'-5'580'0,"1"-2"17"0,-2 2 5 0,0 3-2 0,0-3-82 16,0 2-123-16,0 0-86 0,2 2-67 0,-2-2-43 0,1 1-30 15,-1 1-25-15,0 1-24 0,0 0-21 0,0 0-21 0,0 0-21 0,3 0-21 16,-3 1-13-16,3 1-13 0,-1-2-8 0,-1 4-6 0,1-1-4 16,1 0-2-16,-1 2-2 0,3 0 1 0,-2 0 2 0,0 4 1 0,0-2 4 15,3 1 3-15,-3 1 5 0,2 2 6 0,-2-1 1 0,1 3 3 16,-1-1-1-16,0 0 1 0,0-1-1 0,2 2 1 0,-2 1 1 0,0-1-1 16,-1 2 1-16,-1-2-1 0,1 1-2 0,1-1-6 0,-3-2-9 15,2 1-9-15,-1 0-14 0,-1-2-17 0,2-1-19 0,-2 0-22 0,2-2-28 16,-2 1-29-16,0-4-33 0,0 2-33 0,0-3-58 0,0 1-71 0,0-4-80 15,0 0-83-15,0 0-48 0,1-4-27 0,1-2-9 0,-1-1-2 16</inkml:trace>
  <inkml:trace contextRef="#ctx0" brushRef="#br0" timeOffset="98258.4917">8225 15963 219 0,'-3'-3'451'0,"-2"-1"0"0,0 4-63 16,1 0-94-16,-1 0-94 0,2 4-92 0,1-1-58 0,-1 0-44 15,0 1-30-15,1 2-26 0,2 1-20 0,-1 1-18 0,1 1-28 0,1 1-29 16,-1 0-38-16,2 1-39 0,0 2-55 0,-1 1-62 0,2 1-41 16</inkml:trace>
  <inkml:trace contextRef="#ctx0" brushRef="#br0" timeOffset="98859.2794">8330 16323 178 0,'4'0'535'16,"-1"-2"7"-16,-1 2 1 0,-1-1-66 0,1-1-102 0,1 2-73 15,-1-1-59-15,1-1-41 0,-1 2-31 0,-1 0-22 0,1 0-20 0,1 0-17 16,-1 0-16-16,-1 2-17 0,2-1-15 0,0 2-15 0,-1-1-11 16,-1 2-11-16,3 0-8 0,-1 1-5 0,0 0-4 0,0 2-1 0,-1 1 2 15,1 1 0-15,3 1 1 0,-3 0 2 0,-1 1 0 0,1 1 1 16,-1 0-2-16,-1-1 0 0,1 1-1 0,0 0 1 0,-1-2-2 0,-1 1-1 16,2 1 0-16,-1-4 0 0,-1 2 1 0,0-3 3 0,0 0 1 0,0-3 3 15,2-1 3-15,-2 0 3 0,0 0 0 0,0-3 2 0,0 0 0 16,2-3-2-16,-1 0-2 0,1-1 0 0,1-4-2 0,0-1-2 0,0-1-4 15,0-1-2-15,0-1-4 0,2-1-5 0,0-2-5 0,-2-1-4 16,2 0-3-16,1 1-2 0,0 0 0 0,-1 0 0 0,0 1 4 0,0 1 2 16,1-1 5-16,-3 2 3 0,2 4 4 0,-2-1 1 0,0 1 1 0,1 1-1 15,-1 3-1-15,-2-1-4 0,1 2-2 0,1 1-3 0,0 2 1 16,-2 0-1-16,1 0-1 0,1 0 0 0,-1 2-4 0,1 3-1 0,-1-2-1 16,-1 4 0-16,3-2 1 0,-1 4 3 0,0-1 4 0,0 1 5 15,1 0 5-15,-2 3 4 0,1-2 1 0,0 0 2 0,2 2-1 0,-3 1-1 16,3-3 1-16,0 1-4 0,0-1-4 0,-3-1-5 0,1 1-5 15,1-3-4-15,-1 1-3 0,0-4-4 0,0 2-3 0,0-3-5 0,-1-1-8 16,3 0-11-16,-1 0-10 0,1-4-8 0,0 0-10 0,-2-1-7 0,3-2-8 16,-1-1-7-16,1-2-7 0,-1-2-12 0,0-1-12 0,-2-1-12 15,2-1-9-15,-2-2-8 0,0-2-8 0,-1-1-4 0,1-1-3 0,-3-2-4 16,0-1-3-16,-3-1 1 0,1-2 4 0,-1 1 8 0,0-2 11 0,-2-1 17 16,2 0 24-16,-2 1 28 0,0 1 33 0,-1-1 29 0,1 3 30 15,1 2 32-15,-1-1 31 0,0 4 27 0,0 3 24 0,1 2 14 16,-1 1 11-16,3 2 4 0,-1 3 4 0,0 2-7 0,1 0-12 0,2 0-17 15,-1 3-23-15,1 2-15 0,-2 2-15 0,2 1-13 0,0 0-16 0,0 4-10 16,0 0-10-16,0 2-4 0,0 2-2 0,2 2-1 0,-1 2 2 0,1 2 3 16,0 0 5-16,-1 1 4 0,2 2 2 0,-1 0 2 0,1-1-1 15,-1 2 0-15,2 1-2 0,-1-1-1 0,2 0-1 0,-2 0-1 0,-1 0-3 16,3 0-1-16,-2-1-5 0,2-1-9 0,-1 0-12 0,-1-2-13 16,1-2-13-16,-1 1-20 0,0-2-18 0,0-1-22 0,-1-1-24 15,1-4-22-15,0 1-25 0,-1-3-29 0,1-1-33 0,-2-1-37 0,1-1-39 0,-2-3-27 16,0 0-19-16,0 0-27 0,0-3-25 0,0-1-13 0,-2-2-7 15</inkml:trace>
  <inkml:trace contextRef="#ctx0" brushRef="#br0" timeOffset="99493.0466">8565 16248 291 0,'-6'-3'425'0,"-1"0"-4"0,2 1-37 0,-2-1-56 0,2 2-48 16,2 0-44-16,0 1-34 0,1-2-31 0,-1 2-26 0,1 0-24 16,2 0-19-16,0 0-19 0,0 0-16 0,0 0-14 0,2 0-12 0,3 0-14 15,-2 0-11-15,2 0-11 0,0 0-10 0,2 0-13 0,-1 0-9 16,1 0-9-16,3-1-12 0,-1-1-9 0,0 2-12 0,1-3-9 0,1 1-11 15,0 2-10-15,0-5-8 0,0 3-9 0,0-3-6 0,3 3-4 0,-1-3 3 16,-2 2 6-16,3-2 6 0,-1 1 10 0,-1-2 10 0,-2 1 13 16,1 1 13-16,0-2 15 0,-1 3 15 0,-1-2 19 0,-1 2 20 0,0-1 21 15,-2 1 17-15,-1 0 17 0,0 1 15 0,-1-3 11 0,-1 5 12 16,-1-4 9-16,1 3 9 0,-3-1 11 0,2 0 5 0,-2 2 4 0,0-3-2 16,0 3-4-16,-2 0-6 0,2-2-7 0,-1 2-7 0,-1 0-7 15,2 0-7-15,-3 0-10 0,1 0-7 0,0 0-9 0,0 0-6 0,0 2-9 16,-1-2-5-16,0 3-6 0,0-1-4 0,-2 1-3 0,2 1-5 0,-2 1-4 15,-1-2-3-15,3 4-4 0,-2-2-2 0,0 3-2 0,2-1-1 16,-2 1-2-16,2 0 0 0,-1 2-2 0,0 0 0 0,3-1 0 0,-1 2 1 16,1-1-2-16,1 0-1 0,0 3 1 0,1-3 0 0,1-1 0 15,-1 3 0-15,3-4 3 0,1 1 0 0,-1 0 2 0,1-2-1 0,1 1 0 16,0-1-2-16,2-1-3 0,0-2-4 0,0-1-6 0,0 1-7 0,1-3-7 16,-1 1-7-16,3-4-9 0,0 1-6 0,-1-3-9 0,-1 1-8 15,4-4-7-15,-4 0-5 0,1-2-5 0,2 0-2 0,-2-2 0 0,0-1 0 16,0 0 3-16,-3-1 3 0,1-2 6 0,1 0 5 0,-3 0 8 0,-1-2 5 15,0-1 5-15,-2 1 7 0,1-1 6 0,-3 3 8 0,1-4 10 16,-2 1 12-16,-2 0 9 0,1 2 12 0,-1 1 10 0,-1-1 10 16,-2 3 11-16,2 0 7 0,-1 3 5 0,-2 0 6 0,0-2 5 0,1 5 2 15,-1 0 1-15,1 2-3 0,2-1-5 0,-2 3-7 0,1-1-10 0,-1 3-9 16,2 0-10-16,-2 1-9 0,2 0-8 0,-1 2-7 0,1 0-4 16,0 3-6-16,0-2-3 0,2 1 0 0,-1 2-5 0,1 1 1 0,-1 1-2 15,2 1-4-15,0-1-2 0,2-1-4 0,-1 2-2 0,1 0-3 16,-1 2-3-16,2-4-3 0,0 3-2 0,0-1-2 0,1-2-3 0,-1 2 1 15,0-2-2-15,0 1 2 0,1 1 0 0,0-3 4 0,-1 1 5 0,0-1 1 16,0 1 3-16,1 0 4 0,-1 0 1 0,0-2 3 0,0 0 1 16,-1 0 1-16,1 1 2 0,-1 0 0 0,2 0 0 0,-2-1 2 0,-1 1 1 15,2-1-1-15,-1 0 1 0,1 2 1 0,1-2 0 0,-1-1 4 16,0 3 1-16,0-2 1 0,0-1 4 0,2 0 1 0,-2 2 1 0,3-1 2 16,1-2-2-16,-1 1-5 0,2-1-6 0,0 0-11 0,1-1-13 15,1-2-19-15,1 0-21 0,0 0-25 0,3-2-27 0,0-2-34 0,2-1-38 16,-2-1-53-16,5 0-60 0,-3-2-78 0,3 0-88 0,-1-3-45 15,-1 1-25-15,2-2-7 0</inkml:trace>
  <inkml:trace contextRef="#ctx0" brushRef="#br0" timeOffset="99819.4273">9299 15718 63 0,'3'-9'553'0,"4"0"10"0,-3 2-2 0,0 1-5 16,1-1-103-16,0 3-150 0,0-1-91 0,1 3-61 0,-1-1-35 0,1 3-20 15,-1 0-13-15,3 3-10 0,1-2-11 0,-1 3-13 0,0 2-10 16,1 2-11-16,-1 2-8 0,2 0-7 0,0 2-2 0,-1 3-1 0,-1 1 2 15,-2 3 2-15,2-1 1 0,0 4 2 0,-3 1 2 0,-1-1 2 16,0 2 0-16,-1 1 3 0,-2 1-3 0,1 0-3 0,0 1-6 0,-1-2-7 16,-1-2-9-16,0 2-9 0,0-1-13 0,0-3-16 0,3-2-17 15,-3-1-18-15,2-1-19 0,-1-1-24 0,1-2-21 0,-1-4-25 0,1 1-24 16,1-4-25-16,0 0-30 0,1-2-32 0,-1-3-23 0,0-2-21 16,3-2-7-16,-3 0-3 0,0-3 4 0,-1-2 7 0,1 0 11 0,-1-3 9 15</inkml:trace>
  <inkml:trace contextRef="#ctx0" brushRef="#br0" timeOffset="100175.9671">9491 15995 167 0,'-3'-8'310'0,"-1"0"7"0,0 2 0 16,1-1-17-16,2 4-24 0,-1-4-32 0,0 5-33 0,2-1-37 16,0 0-35-16,0 0-28 0,0 1-26 0,0 2-20 0,2-1-18 15,0-1-16-15,1 2-11 0,0 0-8 0,0 0-8 0,3 0-4 0,1 0-2 16,-1 0 0-16,2-2 0 0,1 1 1 0,-1 1 2 0,0-1 1 16,3-1-2-16,-1 1-2 0,-1-2-1 0,2 0-1 0,0 1-1 0,-1 0-1 15,-2-1 0-15,3-2-1 0,-2 2 1 0,-1-1 4 0,1 0 3 0,-2 1 7 16,-1 0 8-16,1 0 9 0,-1 2 8 0,-3-2 9 0,2 0 4 15,-2 3 2-15,0-2 2 0,0 1-2 0,-1 1 0 0,0 0-5 0,-2 0-2 16,1 1-4-16,-1 1-2 0,2-2-6 0,-1 3-5 0,-1 1-7 0,2 0-7 16,-2 1-5-16,3 2-1 0,-2-2-2 0,-1 4 1 0,2-1 4 15,1 1 2-15,-1 0 5 0,1 1 3 0,0-1 1 0,0 2 1 0,2-1-1 16,0 1-1-16,1-2-2 0,-1 0 0 0,1 0-3 0,-1 0-2 16,2-2-2-16,0 1-2 0,1-3-2 0,0 0-1 0,-1 2-2 0,0-4-2 15,1-1-2-15,-1-2-1 0,2 0-3 0,0 0-1 0,-2-5-1 0,-1 1 0 16,2 0 1-16,0-2 1 0,0-1-2 0,-2-1 1 0,-1 0 0 15,-2-2 0-15,0-1 1 0,0 1 2 0,-1-1 0 0,-2-1 4 0,-2-1 2 16,-2 1 2-16,-1 0 1 0,-1 0-1 0,-1 0 1 0,-3 0-2 0,-2 1-1 16,2 1-1-16,-5 1-5 0,0 1-4 0,0 2-15 0,-3 2-21 15,1 1-31-15,-1 3-34 0,-4 2-53 0,2 0-61 0,-4 2-91 0,2 4-108 16,-2 2-60-16,1 3-35 0,-2 1-18 0,-1 3-8 0</inkml:trace>
  <inkml:trace contextRef="#ctx0" brushRef="#br0" timeOffset="101028.5769">8510 16995 309 0,'0'-8'629'0,"-2"4"9"0,2-2 6 0,-1 2 5 16,1 1-97-16,0-1-152 0,0 3-112 0,0-3-94 0,0 4-60 0,0 0-43 15,1 0-26-15,1 4-18 0,0-3-13 0,2 3-12 0,-1 1-9 0,0 3-11 16,2-1-5-16,-2 2-5 0,2 3 0 0,-2 0 0 0,2 1 6 15,-1 3 7-15,1 0 7 0,-2 1 3 0,1-1 3 0,-1 3 4 0,0-1 0 16,0 2 1-16,1 0-3 0,-1 0-5 0,-1-3-4 0,0 3-4 16,1-1-5-16,-1-3-5 0,0 1-3 0,-1-2-1 0,2-1-1 0,-3-4 2 15,2 0-2-15,-2-1-1 0,2-4-3 0,-1 0-4 0,-1-2-4 16,0-3-2-16,2 0-2 0,-1-3 0 0,-1-4-2 0,2 0 0 0,-2-3-3 16,0-1-7-16,0-1-9 0,0-3-11 0,0-1-11 0,0-3-13 0,0 2-10 15,0-4-9-15,-2-1-4 0,2-2-1 0,-1 2 2 0,-1-3 0 16,2 1 3-16,-1-2 3 0,-1 1 3 0,2 2 7 0,0-2 7 15,0 3 8-15,2-2 12 0,-1 4 9 0,1-1 14 0,-1 2 12 0,1 2 9 16,1 2 3-16,1 0 5 0,0 1-1 0,-1 2-1 0,0 2-1 0,2 1-3 16,-2 1-1-16,0 1-3 0,1 4 0 0,-1-2 0 0,1 2 2 0,-1 2 2 15,-1-1 2-15,1 2 0 0,0 2 4 0,1-1 2 0,-3 2 4 16,1 2 3-16,1-2 5 0,-1 4 3 0,-1-1 5 0,-1 1 2 0,0 2 4 16,-1 1 3-16,-1 0 0 0,-1 2 3 0,0 0 3 0,-1 0 1 15,1 2 2-15,-2-2 2 0,1 1-1 0,-2 1 2 0,1-2 0 0,0 1 3 16,0-1 0-16,-1 0 0 0,0 0 0 0,1-1-3 0,0-2-3 0,2 1-1 15,-2-1-3-15,2-2-3 0,1 2-2 0,1-4-2 0,-1 3-2 16,2-4 0-16,2 2-2 0,-1 0-3 0,1-1 0 0,1 1-2 0,0-2 0 16,2 1-1-16,2-3 2 0,0 3-1 0,1-2 0 0,0 1-2 15,0-1-1-15,3 2-1 0,-1-1-2 0,1-1-1 0,0 1-1 0,0 1-2 16,1-2 1-16,-1 0-1 0,1 2 0 0,0 1 1 0,-1-1-1 0,1-1 2 16,0 1 0-16,-2 0 2 0,0-3 2 0,2 2 0 0,-3 1 1 15,2-1-3-15,-3-1-5 0,2 1-10 0,-2-1-12 0,-1-1-15 0,1 1-15 16,-3-1-20-16,0 0-19 0,1-1-19 0,0-1-21 0,-1 0-21 15,-2-1-20-15,2 1-21 0,-2-4-21 0,-1 4-15 0,1-5-14 0,0 0-3 16,0 0 0-16,0-2 11 0,-3 0 17 0,2-2 28 0,-1 0 35 16,-1-2 39-16,0 3 39 0,0-1 43 0,0-3 42 0,-1 4 43 0,-1-1 42 15,2 0 41-15,-1 1 41 0,-1-1 31 0,2 3 25 0,0 1 15 0,0 0 7 16,0 1-6-16,0-1-14 0,0 2-19 0,0 1-23 0,0 0-22 16,0 2-25-16,0 0-23 0,0 0-22 0,0 0-21 0,2 4-19 0,-1-3-16 15,2 3-15-15,-1-1-9 0,1 1-9 0,0 2-3 0,1-2-1 16,-1 4 0-16,0-1 3 0,0 1 2 0,0-2 5 0,0 4 0 0,0-3 0 15,1 3-5-15,-3-1-9 0,1-1-12 0,1 0-13 0,-1 1-17 0,-1 0-20 16,1 0-20-16,-2-1-24 0,2 0-22 0,-2-3-26 0,0 2-27 16,0-2-29-16,0 0-47 0,0-1-58 0,0-1-67 0,0-3-70 0,0 0-36 15,0 0-20-15,0 0-2 0</inkml:trace>
  <inkml:trace contextRef="#ctx0" brushRef="#br0" timeOffset="101143.0621">8913 16873 258 0,'0'-4'346'16,"0"1"-63"-16,1 1-95 0,-1 1-113 0,0 1-103 0,3-2-97 0,-1 1-86 16,-2 1-85-16,5 0-50 0</inkml:trace>
  <inkml:trace contextRef="#ctx0" brushRef="#br0" timeOffset="102576.7383">9264 16978 47 0,'1'-1'45'0,"1"1"-26"0,1-2-12 0,-1 0-6 0,-2 2-3 15,1 0 0-15,2 0 5 0,-3 0 2 0,0 0 4 0,0 0 7 0,0 0 8 16,0 0 8-16,0 0 10 0,0 0 7 0,0 0 9 0,0 0 1 16,0 0 1-16,0 0 2 0,0 0 4 0,-4 0 7 0,4 0 6 0,-2 0 6 15,2 0 3-15,-1 0-1 0,-1-3-4 0,2 3-1 0,0 0-2 0,0 0-1 16,0 0-1-16,0 0 3 0,0 0 4 0,0 0 3 0,-2 0 0 16,2 0-3-16,0 0-3 0,0 0-2 0,0 0-3 0,0 0-2 0,0 0-1 15,0-2-3-15,0 2-3 0,0-2-3 0,0 2-1 0,2-1-2 16,-2 1-2-16,0 0-2 0,0 0-1 0,0 0 0 0,0 0-2 0,0 0 0 15,0 0 0-15,0 0 0 0,0 0 0 0,0 0-1 0,0 0 0 16,0 0-1-16,0 0-2 0,0 0-4 0,0-4-4 0,0 4-4 0,0-3-3 16,0 1-3-16,0 0-4 0,0 1-3 0,0-1-4 0,-2-1-1 15,2 1-3-15,-1 1-4 0,-1 0 0 0,2-2-3 0,-1 1 0 0,-1 1 1 16,2-2 0-16,-2 3 0 0,2-2 2 0,-1 0-2 0,-1 2 2 0,2-1-2 16,-1 0-1-16,-1 1-1 0,2 0-1 0,0 0-1 0,0-2 1 15,-2 2-2-15,2 0 0 0,-3 0-3 0,1 0 1 0,0 0-2 0,0 0-1 16,-1 0 0-16,-2 2-1 0,2-2 0 0,-2 1-1 0,0 0 0 0,0-1 1 15,-2 4 1-15,1-3 2 0,-1 2 1 0,-1-1 3 0,-1 2 1 16,1-1 2-16,0 2 2 0,-3 0 0 0,1-2 1 0,2 2 0 0,-1 2 1 16,-2-2-2-16,3 2 2 0,0 0 0 0,-1 0-2 0,1 0 0 0,1 1-3 15,-1-1 0-15,1 1-2 0,0-1-2 0,3 2 0 0,-1-2 0 16,0 1-1-16,3 0 1 0,-2 0 1 0,4-1 1 0,0 1-1 0,0-1 1 16,0-1 1-16,4 1 0 0,0-2 0 0,0 2-1 0,1-3-1 15,0-1-3-15,3 0-1 0,1-1-6 0,-1 0-2 0,2-2-5 0,-1 0-6 16,2 0-3-16,-1-2-5 0,2 0-3 0,-2-3-2 0,4 0-3 0,-5 0 1 15,1-2-2-15,2 2 3 0,-2-3 2 0,0 1 2 0,-2-1 5 16,1 2 6-16,-3-1 7 0,1-1 11 0,-1 4 10 0,0-2 9 0,-3 2 9 16,2-3 4-16,-2 4 3 0,-1 1 1 0,0-1-1 0,-1 1-2 15,1 0-3-15,-2 2-3 0,0 0-3 0,0 0-3 0,1 2-5 0,-1 0-3 16,0 1-7-16,0 2-5 0,0 2-5 0,0-2-1 0,0 4-1 16,2 0 2-16,-2 3 2 0,2 0 3 0,-1 4 5 0,1-2 4 0,-1 4 3 15,4 2 2-15,0 0 0 0,-1 2 2 0,1 0-1 0,0 2 0 0,3 2 1 16,-2 2 0-16,2 0 1 0,2 2-1 0,-1 2-1 0,0 1 0 15,0 0-2-15,-1 1-1 0,2 0-3 0,-3 2-2 0,-1-2-2 0,-1-2-2 16,-1 2-3-16,-4-1-4 0,0-1-3 0,-4-2 0 0,1-2-2 16,-4-1 0-16,-1-3 0 0,-2-2 1 0,-2-3 0 0,1-3 2 0,-3-2 1 15,-2-4 2-15,0-1 1 0,0-5 3 0,-2-1 2 0,-1-3 1 16,0-5 1-16,-2 2-2 0,1-5-1 0,0-2-5 0,0-1-5 0,1-3-6 16,-2-1-5-16,1-1-4 0,2-3-5 0,0-1-3 0,2 0-5 15,2-5-7-15,-2 1-7 0,6-2-8 0,-1 0-8 0,3-3-12 0,-1 0-11 16,4-2-14-16,2-1-12 0,3-2-11 0,0 0-14 0,2-2-12 0,2 0-8 15,1-1-11-15,6 1-8 0,-1-4-2 0,2 3 4 0,2-2 6 16,1 0 9-16,2 0 13 0,2 0 15 0,-2 0 19 0,2-1 19 0,-1 3 24 16,2-1 25-16,1 1 24 0,-4-1 23 0,2 4 24 0,-1 0 24 0,-1-1 17 15,-2 2 17-15,-2 2 12 0,-1 1 12 0,-2 2 11 0,-2-1 11 16,-1 3 8-16,-2 3 5 0,-2-2 1 0,0 4-1 0,-2 2-2 0,-1 0-4 16,-1 2-7-16,-2 2-8 0,0-1-9 0,-1 5-12 0,1 0-12 15,-2 1-11-15,2 2-12 0,-2 1-13 0,-1 4-13 0,3 0-11 0,-2-1-10 16,2 4-8-16,0 4-9 0,0-1-6 0,0 3-5 0,-1 1-2 15,1 3-2-15,1 3 0 0,0 1 0 0,0 3 1 0,2 1 0 0,0 2 2 16,2 0 3-16,0 3 1 0,2-1 2 0,-1 3 2 0,0-2 1 0,2 4 0 16,0-2 2-16,1-2-1 0,0 4-1 0,2-3-1 0,-1-1-1 15,-1 1 0-15,3-3 0 0,-1 0-2 0,0-1 1 0,2-3 0 0,-1 0 0 16,-1-2-1-16,0-1 1 0,1-2 2 0,-1-2 1 0,0-3 0 0,2 0-1 16,-1-4-1-16,1-1-2 0,-1-2-2 0,2-2 1 0,0-1-2 15,-1-4 1-15,2 0 0 0,-2-3-1 0,0-2 1 0,0 0-1 16,2-2-1-16,-3 1 1 0,0-4-1 0,-1 2 1 0,1 0 2 0,0 0 6 15,-3 2 8-15,0-1 7 0,-1 1 7 0,0 1 3 0,1 1 2 0,-3 4 1 16,2-2-2-16,-2 3-2 0,-1-1-2 0,1 4-3 0,-1 1 0 16,-1 0-1-16,1 1 0 0,1 1-2 0,-1 1-3 0,-1 3-6 0,1-1-5 15,2 4-3-15,-2-1-2 0,-1 3 0 0,1 1 0 0,1 1 2 16,1 1 4-16,-1-2 0 0,0 4 1 0,0-2-1 0,2-1 1 0,-1 2 0 16,1 0-3-16,-2-1 0 0,2 2 1 0,0-4 0 0,1 1 1 0,0-1-1 15,-1-2 3-15,3 1 1 0,-3-3 1 0,3-2 0 0,0 1-1 16,-2-4-5-16,2-1-7 0,3 0-6 0,-3-3-6 0,1-3-6 0,0 0-5 15,1-3-6-15,0-1-8 0,-2-2-8 0,3-1-10 0,-2-3-11 16,-1 0-11-16,1-4-9 0,-4 1-9 0,0-2-2 0,0-3 1 0,-2 0 3 16,-1 0 3-16,-1-3 5 0,-1 0 7 0,0 1 12 0,0-1 15 0,-3 1 18 15,2-2 20-15,-3 4 23 0,1 1 23 0,0-1 20 0,-2 4 20 16,1 2 13-16,-1 2 11 0,0 2 8 0,2 2 3 0,0-1 0 0,-1 5-2 16,1 2-7-16,2 0-11 0,-1 3-12 0,0 0-12 0,2 3-13 15,0 3-12-15,-2 0-11 0,2 3-8 0,0 2-6 0,0 0-5 0,0 3-4 16,2 1-2-16,0 2 1 0,0 2 2 0,1 0 3 0,0 2 0 0,0 0 2 15,2 2 2-15,0-2 0 0,0 2 0 0,1 0-1 0,0 1 0 16,-1-2-2-16,1 3 1 0,1-2 1 0,0-1-1 0,1 0 1 0,0-1 0 16,-1 1-2-16,0-2-2 0,1-1-8 0,-1-1-8 0,-1 0-13 15,2-1-13-15,-2-2-17 0,-1 0-18 0,1-1-23 0,-1-1-22 0,1-2-25 16,1-3-27-16,-3 2-30 0,1-4-33 0,-2-1-41 0,1-2-46 16,-1 0-40-16,-1-4-36 0,0 1-36 0,0-2-35 0,-2-4-6 0</inkml:trace>
  <inkml:trace contextRef="#ctx0" brushRef="#br0" timeOffset="102686.5875">9853 16670 490 0,'-11'-9'514'0,"2"-1"18"0,1 0-27 0,-1 4-46 16,1-3-67-16,3 3-77 0,1-1-56 0,1 2-46 0,0 0-36 16,3 1-33-16,3 0-27 0,0-3-25 0,2 2-21 0,2 0-21 0,3-2-24 15,0 2-25-15,3-3-32 0,3 1-31 0,-2-1-34 0,3 0-38 16,1 0-43-16,2 1-47 0,-1-2-95 0,0-1-121 0,-2 0-74 0,2 0-52 16,-3 2-25-16,0 0-12 0</inkml:trace>
  <inkml:trace contextRef="#ctx0" brushRef="#br0" timeOffset="103093.1386">9589 17592 291 0,'5'-19'315'0,"0"0"-69"0,-2 0-47 16,0-1-35-16,-1 0-24 0,2 3-15 0,-4-1-7 0,2 0 0 0,-2 1 0 15,0 3 4-15,-2-2 3 0,2 2 3 0,-1 3 1 0,-2-1 1 0,1 2-5 16,-1 2-7-16,0-1-8 0,0 2-8 0,-1 3-5 0,1 0-5 0,-2 1-4 16,2 1-6-16,-3 1-5 0,3 2-6 0,-2 1-6 0,0 1-5 15,-1 1-5-15,1 2-5 0,-4-1-2 0,4 4-5 0,-1-1 0 0,-1 4-1 16,1-1-2-16,0 1-3 0,0 3-2 0,-1 0-2 0,1 2-4 15,1-1-2-15,-1 4-2 0,1-3-4 0,2 3-3 0,1 1-1 0,2-1-1 16,0 1-1-16,0-3-2 0,2 1-2 0,1 0-2 0,2 0-2 0,1-1-7 16,0-2-7-16,4-1-8 0,-2-1-9 0,1-2-11 0,2-2-11 15,-1 0-15-15,4-2-15 0,-3-2-20 0,3-3-18 0,-1-3-21 16,0 0-20-16,1-4-19 0,-1-2-20 0,2-3-10 0,-2-1-9 0,0-5-3 16,-1 1-3-16,1-6-4 0,-2 1-2 0,-1-3-1 0,0-1-2 0,-2-2 1 15,0-2 1-15,-3 0 7 0,-1 1 11 0,0-3 17 0,-3-1 24 16</inkml:trace>
  <inkml:trace contextRef="#ctx0" brushRef="#br0" timeOffset="103609.0454">9744 17245 58 0,'-5'-24'169'0,"1"1"37"0,-1 4 34 0,-3 1 27 0,3 2 22 16,1 1 10-16,-1 3 5 0,0 2-14 0,-1 0-24 0,3 3-29 16,-2 2-29-16,2 0-28 0,0 3-27 0,-1 0-22 0,1 2-23 0,0 2-18 15,1 0-14-15,-2 5-10 0,2-1-8 0,2 1-4 0,-1 3-3 16,1 2-2-16,0 1 0 0,0 3-1 0,1 1 0 0,1 0 1 0,1 2-2 16,0 2 0-16,0-1-1 0,2 4-2 0,1-4-1 0,-1 4-4 15,0 0-1-15,4 0-4 0,-2 0-2 0,1 1-4 0,2-1-3 0,-2-3-4 16,0 4-2-16,2-4-2 0,-1 1-1 0,1-1-3 0,0-1-1 0,0-2-3 15,-2-2-3-15,2-1-2 0,1-1-3 0,-3-2-3 0,0-4-6 16,0 1-7-16,1-4-6 0,-1-2-10 0,2 0-10 0,0-4-10 0,-2-1-6 16,2-3-6-16,-1-3-4 0,-1 1-3 0,0-5-4 0,0 0-1 15,3-1-3-15,-5-2 2 0,2 0 1 0,-3-2 5 0,1 1 5 0,-1-2 7 16,1 1 10-16,-2 0 8 0,1 0 9 0,-2 1 8 0,0-1 9 16,1 4 9-16,-2-1 11 0,-1 2 5 0,1 2 7 0,1-1 2 0,-3 4 1 0,2-1-1 15,-1 2-1-15,-1 4 1 0,2-1 1 0,-2 1 0 0,0 2 1 16,0 0 0-16,0 0-3 0,0 3-3 0,2 1-4 0,-1 1-3 15,-1 1-2-15,2 1 0 0,-2 1 2 0,2 0 1 0,-1 2 3 0,2 0 2 16,-1 1 1-16,1 0-1 0,1 2 0 0,0-1-2 0,-1-2 0 0,2 3-1 16,-2-1 1-16,2-2 0 0,-2 0 1 0,3 1-1 0,-1 1 1 15,0-4-2-15,1 1-1 0,-1-1-2 0,0-1-3 0,0 0-7 0,0-1-7 16,0-2-9-16,0-1-10 0,1-1-12 0,-1-1-12 0,1-1-9 16,1-3-8-16,-3 0-7 0,3-1-2 0,-2-2-3 0,1-1 0 0,-2 0 2 15,1-3 3-15,0 2 5 0,0-2 8 0,-2-2 12 0,-1-1 14 16,-1 2 16-16,2-1 17 0,-3-2 18 0,0 2 15 0,0 0 15 0,0 0 15 15,-3 0 12-15,3 2 11 0,-1 0 8 0,-1 1 7 0,1 2 5 0,-1 0 0 16,0 1-2-16,2 1-4 0,-1 2-7 0,-1 0-10 0,2 0-9 16,0 0-12-16,0 3-10 0,0 0-12 0,0 0-10 0,2 1-10 0,-1 1-7 15,-1 1-7-15,2 2-3 0,1-1-3 0,0 0 1 0,0 3-1 0,0-1 5 16,2 1 1-16,-2 0 4 0,2 1 3 0,-2-1 0 0,2 2-2 16,0-1-4-16,2 1-5 0,-2-2-11 0,0 1-16 0,0-1-17 0,0 1-21 15,1-1-24-15,-2 2-27 0,1-2-28 0,0-1-26 0,0-1-39 0,-2 2-45 16,2-3-68-16,-1 1-77 0,-1-3-63 0,-1 0-58 0,-2-2-24 15,0 0-6-15</inkml:trace>
  <inkml:trace contextRef="#ctx0" brushRef="#br0" timeOffset="103743.0114">10066 17111 291 0,'-4'-5'451'0,"1"-2"-8"0,1 2-88 0,2-1-129 0,-1 1-90 16,1 1-71-16,1-1-55 0,-1 2-49 0,2-1-48 0,1-1-48 0,3 1-67 15,-3-2-78-15,2 2-60 0,2-1-53 0,-3 0-30 0</inkml:trace>
  <inkml:trace contextRef="#ctx0" brushRef="#br0" timeOffset="103959.577">10251 16946 333 0,'2'2'515'0,"0"-2"9"0,1 3-50 0,0-1-82 16,0 1-82-16,2-1-89 0,0 3-55 0,1 0-43 0,0 0-20 0,1 4-13 15,1-3-5-15,1 5 1 0,1 0-3 0,-1-1-2 0,2 3-7 16,0 2-6-16,0-2-9 0,0 3-8 0,-1 1-7 0,1 0-5 0,0 0-3 16,-2 3-2-16,1 1-2 0,-1 0-4 0,1 0-6 0,-2 1-8 15,1 1-10-15,-1-2-9 0,-1 1-13 0,-1 0-13 0,0 0-13 0,2-2-15 16,-2 2-18-16,-1-3-17 0,0 0-20 0,0-5-18 0,1 3-21 16,0-4-20-16,1-1-29 0,-1-1-32 0,3-3-52 0,1-1-61 0,1-2-55 15,1-3-55-15,0-2-26 0,1 0-12 0</inkml:trace>
  <inkml:trace contextRef="#ctx0" brushRef="#br0" timeOffset="104411.7432">11033 17154 343 0,'-2'-8'523'0,"-1"-1"6"0,-2 2-57 0,2 0-87 0,-2-1-75 16,-1 1-67-16,-2 2-41 0,3 0-29 0,-3 1-20 0,2 1-15 15,-3 1-12-15,-1 2-13 0,0 2-13 0,-2-2-11 0,-1 4-8 0,0 2-7 16,-2 1-3-16,0 0-4 0,-4 1 0 0,2 4-1 0,-2-1 1 0,0 1 0 15,0 1 1-15,0 2-2 0,0-1 0 0,0 1-2 0,0 1-3 16,2-1-2-16,1 0-6 0,2 1-6 0,0 0-6 0,2-1-7 0,2 0-6 16,2 0-6-16,1-1-7 0,-1-1-3 0,4 1-4 0,1-2-2 15,1-2 0-15,2 0-3 0,3-1-2 0,1-2-6 0,3-1-9 0,-1-2-12 16,3-1-12-16,0-3-14 0,3 0-15 0,3-2-16 0,0-1-20 0,0-2-18 16,2-2-21-16,2-5-20 0,-1 2-18 0,0-3-17 0,-2-2-11 15,3-1-8-15,-1-1-2 0,-1-3 1 0,0-1 3 0,-1-1 6 0,-2-1 11 16,-1-1 16-16,-3-1 17 0,0-1 20 0,-3-2 19 0,-1 0 19 15,-1-4 20-15,-3 2 21 0,-1-2 21 0,-2 1 23 0,-1-2 27 0,-3-1 26 16,1 1 26-16,-3 1 21 0,-2 1 22 0,1-1 18 0,0 0 18 16,-2 2 16-16,-2 3 16 0,2 0 14 0,-2 3 11 0,1 2 8 0,-1 1 2 15,0 3-3-15,2 2-8 0,1 0-13 0,-2 4-14 0,3 2-12 16,0 0-15-16,2 4-19 0,-2-1-17 0,3 5-16 0,2-1-15 0,-2 1-16 16,2 2-10-16,1 2-10 0,2 2-9 0,-1 4-7 0,1 0-6 0,1 3-1 15,-1 1-3-15,2 4 1 0,1 0 1 0,2 4 2 0,1 1 0 16,2 1 2-16,0 3-1 0,2 0-1 0,2 3 1 0,-1-1-3 0,0 4 2 15,2-1 4-15,1 2 0 0,0 2 1 0,-1-1-7 0,4 0-8 0,-4 1-20 16,3 2-20-16,-2-2-30 0,-1 1-34 0,1 0-40 0,-3-1-42 16,3 0-77-16,-3-1-91 0,-1 1-99 0,-1-3-101 0,1 1-55 0,-4-2-32 15,1-3-12-15,-1-1-2 0</inkml:trace>
  <inkml:trace contextRef="#ctx0" brushRef="#br0" timeOffset="104720.3049">9876 17994 400 0,'-7'2'615'0,"2"0"13"0,1 1 8 15,-1-3 5-15,1 2-99 0,2-2-150 0,2 0-95 0,0 0-67 0,0 0-43 16,2-2-32-16,0 2-20 0,3-3-13 0,3 0-16 0,2 0-15 0,4-1-18 16,3-3-19-16,5 0-30 0,5-2-38 0,5-1-44 0,4-4-52 15,6-1-66-15,3-1-77 0,7-4-126 0,3-2-152 0,5-1-80 16,4-4-42-16,5-1-21 0,1-2-11 0,4-3-6 0</inkml:trace>
  <inkml:trace contextRef="#ctx0" brushRef="#br0" timeOffset="153163.5261">10948 11015 63 0,'-1'0'123'0,"-1"-1"-6"0,2 1-1 0,-1-1-2 0,-2-1-2 16,3 2-1-16,-2-1-2 0,2 1-2 0,0-2-4 0,0 2 1 15,-1 0 1-15,1 0 0 0,0 0-5 0,0 0-3 0,0 0-2 0,0 0-2 16,0 0-6-16,0 0-2 0,0 0-4 0,0 0-4 0,0 0-3 16,0 0-6-16,0 0-4 0,0 0-5 0,0 0-7 0,0 0-6 15,0 0-5-15,0 0-2 0,0 0-6 0,0 0-3 0,0 0-5 0,0 0-2 16,0 0-4-16,1-2-3 0,-1 2-5 0,0 0-3 0,0 0-1 15,0 0-3-15,0 0-2 0,2 0-2 0,-2 0-2 0,3 0-2 0,-2 0-2 16,2 0-1-16,-1 0-1 0,1 0 1 0,1 0 0 0,0 0 0 16,4 0 0-16,0 0-1 0,0 0 1 0,2 0-2 0,2 0 0 0,2 0 0 15,0 0 0-15,2 0 0 0,2 0 0 0,-1 0 0 0,2 0-2 16,0 0 0-16,3 0-1 0,0 0 1 0,0 0 2 0,-1 2 1 16,4-2 3-16,-1 2 2 0,1-1 2 0,0 1 2 0,0-1 2 15,1 0 2-15,1 2 0 0,0 0 3 0,0-2 2 0,1 2 4 0,-1-1 0 16,1-1 1-16,2 1-1 0,-3 3-2 0,3-5 0 0,0 3 0 15,-1 0-3-15,1 0 0 0,0-1-2 0,0-1 0 0,3 0-1 0,-4 3-2 16,1-3-1-16,3 1-5 0,-2-1-2 0,-1 2-3 0,0-1-3 16,2-1-3-16,-2 1-4 0,0 1-2 0,0-2-4 0,-1 0-2 0,-2 3-2 15,1-3 0-15,-2-1 0 0,0 2-1 0,0-2-2 0,-3 2 1 16,1 0 2-16,-2-2 1 0,0 1 1 0,-3 1 2 0,0 0 3 0,0-1 2 16,-1-1 4-16,-1 2 0 0,-1-1 2 0,1-1 0 0,0 1 3 15,-4-1 2-15,4 3 2 0,-4-3 2 0,0 0 0 0,-1 3 2 0,1-2 2 16,0-1 1-16,-2 1-1 0,-1 1 1 0,0-2 0 0,0 2-1 15,-2-1 2-15,1-1-2 0,-1 2-1 0,0-2-1 0,0 0-2 16,0 2 0-16,-2 1 0 0,-1-3-2 0,1 0 1 0,-1 0-2 0,1 2 0 16,-3-1 1-16,2-1-1 0,-2 2 0 0,-1-1 0 0,1-1 0 15,0 2 0-15,-1-1 2 0,0-1 1 0,-1 2-2 0,1-2 2 0,-2 1-1 16,3 0 2-16,-2-1 0 0,-1 2 0 0,2 0 0 0,-1-2 4 16,-1 1-1-16,0-1-1 0,2 2 0 0,-2-2 1 0,2 0 0 15,-2 0 0-15,1 1 0 0,1-1 0 0,-1 0 2 0,-1 0-1 0,0 0 0 16,0 0-1-16,2 0-1 0,-2 0 1 0,0 2 2 0,2-2 0 15,-1 0 0-15,-1 0 1 0,2 1-1 0,0-1 0 0,-1 0 2 16,1 0 1-16,-1 0-1 0,1 0 2 0,2 2 0 0,-2-2 1 0,-1 1 1 16,1-1-2-16,1 0 2 0,0 0 2 0,1 0-1 0,-1 0 0 15,0 0 0-15,2 0 0 0,-1 0-1 0,1 0 0 0,-2 0 0 16,2 0 0-16,-2 0-1 0,2 0 0 0,-2 0 0 0,3 0-2 0,-1 0 1 16,2 0-1-16,-3 0-1 0,0 0 0 0,0 0-1 0,1 0 1 0,-1 0-1 15,1 0 0-15,-1 0-1 0,0 0 1 0,0 0 0 0,0 0 1 0,1 0-2 16,1 0 1-16,-3 0 0 0,2 0 0 0,0 0 1 15,1-1 0-15,-1 1 1 0,1-2 1 0,-1 2 0 0,0 0-1 0,0-1 1 16,-1 1-1-16,0-2-1 0,0 2 1 0,1-1 0 0,-2 1 0 16,2 0 1-16,-2-2 0 0,4 1-2 0,-4 1 2 0,1-2-1 0,1 0-2 15,-2 2 1-15,2-1-1 0,-2 0 1 0,2 1-1 0,-2-2 2 16,3 2-2-16,0-1 1 0,-1-1-2 0,2 2 0 0,-1-1-1 0,-1-1-1 16,4 1 1-16,-2-1-1 0,1 2 0 0,-2 0 1 0,3 0-2 15,-2-3 0-15,-1 1 0 0,2 2 0 0,1 0-2 0,-2-2 1 16,-1 2 0-16,2-1 0 0,0-1-1 0,-2 2 0 0,2 0-2 0,0 0 0 15,-2 0 0-15,0 0 0 0,1 0-1 0,-1 0 1 0,-1 0-2 16,1 0 1-16,0 0-1 0,-1 0 0 0,-1 0 0 0,0 0-1 0,0 0 0 16,1 0 0-16,-3 0 2 0,1 0-1 0,0 0 0 0,2 0 2 15,-3 0-1-15,0 0 2 0,-1 0-1 0,2 0 0 0,-3 2 2 16,2-2 1-16,-2 0 0 0,0 0 2 0,0 0 0 0,0 0 1 16,0 0 2-16,0 0-1 0,0 0 0 0,0 0 2 0,0 0-1 0,0 0 1 15,0 0-1-15,0 0 1 0,0 0-2 0,0 0 1 0,0 0-1 0,0 0-1 16,0 0-1-16,0 0 0 0,0 0-2 0,0 0 0 0,0 0 0 15,0 0-1-15,0 0-2 0,0 0 1 0,0 0 0 0,0 0-1 0,0 0 1 16,0 0-2-16,0 0 0 0,0 0-2 0,0 0-1 0,0 0-1 16,0 0-1-16,0 0-1 0,0 0-2 0,0 0 0 0,0 0-2 15,0 0 1-15,0 0-2 0,0 0-1 0,0 0 0 0,0 0 0 0,0 0 0 16,0 0 3-16,0 0 0 0,0 0 2 0,0 0 1 0,0 0 2 16,0 0 2-16,0 0 2 0,0 0 2 0,0 0 2 0,0 0 2 15,0 0 1-15,0 0 3 0,0 0-1 0,0 0 3 0,0 0 0 16,0 0 0-16,0 0 0 0,0 0 1 0,0 0 1 0,0 0-1 0,0 0 0 15,0 0 0-15,0 0-1 0,0 0-2 0,0 0 1 0,0 0 0 0,0 0-2 16,0 0 1-16,0 0-2 0,0 0-1 0,0 0 0 0,0 0 0 16,0 0-1-16,0 0-1 0,0 0 0 0,0 0-1 0,0 0-1 15,0 0 1-15,0 0-1 0,0 0 0 0,0 0-2 0,0 0 2 0,0 0-1 16,0 0 1-16,0 0-2 0,0 0 0 0,0 0-1 0,0 0 0 16,0 0-2-16,0 0-1 0,0 0-2 0,0 0-4 0,0 0-4 0,0 0-3 15,0 0-5-15,0 0-4 0,0 0-5 0,0 0-3 0,0 0-5 16,0 0-3-16,0 0-3 0,0 0-1 0,0 0-2 0,0 0 0 0,0 0 0 15,0 0 3-15,0 0 1 0,0 0-1 0,0 0 2 0,0 0 1 16,2-2 0-16,-2 2-2 0,0 0 1 0,0 0 0 0,0 0-3 16,0 0-1-16,0 0-6 0,0 0-3 0,0 0-8 0,0 0-9 0,0 0-13 15,0 0-15-15,0 0-13 0,0 0-12 0,0 0-15 0,0 0-18 16</inkml:trace>
  <inkml:trace contextRef="#ctx0" brushRef="#br0" timeOffset="171308.8778">21832 11787 225 0,'1'-2'225'16,"-1"2"-47"-16,2-5-22 0,-1 5-16 0,-1-2-5 0,0-1-1 0,2 1-3 16,-2 1-4-16,2 0-3 0,-2-2-4 0,0 0-5 0,0 2-8 15,0-2-10-15,0 1-9 0,2 1-10 0,-2 1-8 0,0 0-7 16,0 0-5-16,0 0-5 0,0 0-4 0,0 0-2 0,0 0-7 0,0 0-5 16,0 0-7-16,0 0-7 0,0 0-5 0,0 0-7 0,0 0-4 15,0 0-5-15,0 0-5 0,0 0-3 0,0 0-2 0,2 0-2 16,0 0-3-16,1 0-1 0,0 0 0 0,0 0 0 0,0 0 1 15,2 0 3-15,4 0 1 0,-1 0-1 0,2 0 3 0,4 0 1 0,0 0 2 16,4 0 1-16,-1-2 2 0,5 1 1 0,2 1-1 0,1-1 2 16,2-2 0-16,3 3-1 0,1 0 0 0,3-3-2 0,1 3 0 0,1 0-2 15,1 0-1-15,-1-2-2 0,3 1-1 0,-1 1-3 0,0-3-3 16,2 1 0-16,-1 1 2 0,1-1 0 0,-2 1 2 0,-2-1 0 0,3 2 2 16,-2-3 1-16,-1 3 1 0,-1-1 2 0,0 1 0 0,1-2 2 15,-3 1 1-15,1 1 4 0,-1-2 4 0,-2 2-2 0,-1 0 1 0,2 0-2 16,-2 0-1-16,0 0 0 0,0 0-1 0,0 0 0 15,0 0 0-15,0 2 0 0,0-2 1 0,2 1-2 0,0 1 1 0,-2-2-1 16,0 1 0-16,1-1-1 0,-1 3-2 0,0-1 1 0,2-1 0 0,-2 1-1 16,-2 1 1-16,2-2-2 0,0 1 1 0,-3-1-2 0,2 1-2 15,-3-2 0-15,0 3-1 0,3-3 0 0,-6 3 0 0,4-2 0 16,-3 0-1-16,1 1-1 0,-3-1 0 0,2 1 1 0,-2 0 0 0,0-1 1 16,-3 3 2-16,3-4 1 0,-1 3 3 0,-4-3 1 0,4 1 2 0,-3 2 1 15,2-2 0-15,-3 1 1 0,1 0 3 0,0 1 1 0,1-1 2 16,-1 0 1-16,1-1 0 0,0 1-1 0,0-1 0 0,1 2 0 15,-2-1 0-15,4-1 0 0,-4 0-1 0,3 3 2 0,0-3 0 0,1 1-1 16,-1-1 0-16,2 1 0 0,-1-1-1 0,2-1-2 0,-2 2 1 16,3-1-1-16,-1-1-1 0,1 2-1 0,0-2 0 0,2 1-1 15,-3 0-2-15,2-1-1 0,0 2-1 0,0 0-2 0,-3-2 1 0,1 1-2 16,2 1 0-16,-4-2-1 0,3 0-1 0,-3 3 1 0,0 0-2 0,0-2-1 16,0 2-1-16,-2-2-1 0,1 1 1 0,-2 1 0 15,1-2 0-15,-2 2 0 0,3 0-1 0,-5-2 1 0,1 0-1 0,1 1 0 16,-3 1 1-16,0-1 0 0,0-2 0 0,0 5 0 0,0-5 0 15,0 2-1-15,0 1 0 0,-2-1 0 0,3 0 1 0,-2 0 2 0,2-1 1 0,-2 0 3 16,2 3 0-16,-3-3 3 0,4 1 1 0,-3-1 1 0,2 2 0 16,2-1 1-16,-1-1 0 0,-1 1 0 0,2-1 1 0,1 0 1 15,1-1-1-15,-2 2-1 0,3 0 1 0,-2-2-2 0,3 1-2 0,-2 1-2 16,1-2-1-16,1 0-1 0,0 0 1 0,-1 3-1 0,3-3 1 16,-4 0-1-16,2 3 1 0,-3-2-1 0,3-1 2 0,0 1-1 0,-2 1-1 15,0-2 1-15,0 1-1 0,0 1 2 0,-2-2 0 0,1 2 2 16,-3-2-1-16,1 0 1 0,0 0 1 0,-3 0-1 0,-2 0 0 15,1 0 2-15,0 0 2 0,-4 0 4 0,-1 0 3 0,3 0 1 16,-5 0 3-16,1 0-1 0,-2 0 2 0,1 0 1 0,-5 0-1 0,2 0 1 16,1 0-2-16,-3 0-1 0,-1 0-2 0,0 0-3 0,0 0-5 15,0 0-12-15,0 0-14 0,0 0-23 0,0 0-28 0,0 0-26 0,-1 1-26 16,1-1-30-16,-5 0-28 0,0 2-61 0,-2 0-77 0,-2-2-48 16,0 0-33-16</inkml:trace>
  <inkml:trace contextRef="#ctx0" brushRef="#br0" timeOffset="175739.0362">1749 12248 61 0,'0'-2'129'16,"-2"-1"0"-16,2 2 2 0,-1-3-1 0,1 3-3 0,0-1-4 0,-3 2-5 15,3-5-2-15,-1 5-6 0,-1-2-8 0,2-1-7 0,0 1-8 16,-2 1-6-16,1 0-4 0,1-2-1 0,-2 1-2 0,2 0 0 0,-1-1-1 16,-1 1 0-16,2 1-2 0,-2-2-1 0,2 2-3 0,-1-2-1 0,1 3-6 15,0-3 0-15,0 3-1 0,0 0-2 0,0 0 0 0,0-2-4 16,0 2-4-16,0 0-7 0,0 0-5 0,0 0-3 0,0 0-2 0,0 0-4 16,0 0-5-16,0 0-2 0,0 0-6 0,0 0-3 0,0 0-4 0,0 0-3 15,0 0-1-15,0 0-3 0,0 0-2 0,0 0-4 0,0 0-2 16,0 0-1-16,0 0-1 0,1-1 0 0,1 1-1 0,0 0 0 15,-1 0 0-15,2 0 1 0,1 0 0 0,0 0 0 0,1 0 0 0,0 0 2 16,1 0 1-16,-1 0 1 0,1 1 2 0,3 1-1 0,-2-2 2 0,1 0 0 16,-2 0 1-16,3 3 0 0,1-3-1 0,-4 3 2 0,4-2 2 15,-4 2-2-15,2-2 1 0,-2 1-2 0,4 1-1 0,-4-1 1 0,0 0 1 16,1 1-1-16,-2-2-1 0,2 0 0 0,-2 1-1 0,0 1 1 0,0-1-1 16,-2-2-1-16,2 5 0 0,-2-5-1 0,1 2 0 0,-2-1-1 15,1 1 1-15,-1 0-1 0,-1-2-1 0,1 1 0 0,-2 1 0 0,2-2 0 16,-1 1 0-16,-1-1 0 0,0 0 2 0,0 0-1 0,0 0 0 15,0 0 2-15,0 0 1 0,0 0-1 0,0 0 2 0,0 0 1 0,0 0 0 16,0 0 1-16,0 0 1 0,0 0-1 0,0 0-1 0,0 0-3 16,0 0-2-16,0 0-5 0,-3 0-3 0,1 0-5 0,-1-1-5 0,0 1-4 15,-1-2-5-15,-1 1-2 0,2-3-4 0,-1 3-3 0,-2-1-3 0,1-3-2 16,-1 3-5-16,-2-1 0 0,3 0-2 0,-1-1-2 0,-1 0 2 16,0-1 4-16,-1 1 4 0,3 0 3 0,-1 1 2 0,-1 0 3 0,1-2 3 15,0 2 0-15,1 0 3 0,-1 0 1 0,1 0 4 0,-1 0 5 16,3 0 4-16,-1 2 2 0,1 0 4 0,0-2 1 0,1 1-1 0,1 0 1 15,-1 2 1-15,2-1 1 0,0 1 1 0,0 0 1 0,0 0 2 0,0 0-3 16,0 0-1-16,0 0-2 0,0 0-2 0,0 0-1 0,0 0-4 16,0 0-2-16,2 0 0 0,-1 0 0 0,-1 0 0 0,2 0-1 0,1 0 1 15,-1 1 0-15,1-1 1 0,0 2 2 0,-1 0 2 0,4 1 3 16,-3-2 3-16,2 1 3 0,0 2 5 0,-1-1 2 0,1 1 3 0,1-1-1 16,-1 1 2-16,1 0-1 0,1-1 2 0,-1 0-1 0,2 2 1 15,-3 0 1-15,-1-2-1 0,1 1 1 0,0 1-1 0,0-2-2 0,1 1 1 16,-1 1-2-16,-1-2-2 0,1 1 0 0,-1 0-1 0,-1-2 0 0,0 2 0 15,-1-1 2-15,0-2-1 0,0 2 1 0,1 0-1 0,-3 0 1 16,2-2 1-16,-1 3-1 0,-1-3 2 0,0 1 2 0,0-2 3 0,0 0 4 16,0 0 7-16,0 0 4 0,0 0 7 0,0 0 2 0,0 0 6 0,0 0 1 15,0 0 3-15,0 3 3 0,0-3 2 0,-1 0 3 0,1 0 3 16,-2 0 0-16,2 0-1 0,0 0-4 0,-3 0-6 0,1 0-5 0,0 0-4 16,0-3-5-16,-1 3-3 0,0-2-3 0,-1 1-4 0,1-3-2 15,0 2-3-15,-2-1-3 0,2 0-5 0,-3 0-1 0,3-2-2 0,0 1-1 16,-1 1 1-16,1-2-1 0,0 2-1 0,1-2 0 0,-1 3-2 15,0-3 1-15,0 3 1 0,0-3 0 0,0 0-2 0,1 2 1 0,-1 0 0 16,3-1-1-16,-2 4 0 0,2-3 0 0,-1 3-1 0,1-2-3 0,0 2-2 16,0 0-3-16,0 0-3 0,0 0-4 0,0 0-5 0,0 0-1 15,0 0-2-15,1 0-1 0,1 0 0 0,-1 0-1 0,3 2 0 0,-1-2 1 16,3 0 1-16,-3 3 0 0,2 1 2 0,1-1 4 0,-1 0 3 16,3 2 4-16,-2 0 4 0,2-1 3 0,-1 1 0 0,-1 0 2 0,3 0-1 15,-2 1 2-15,-1 0 1 0,2-2 1 0,-2 2 1 0,0 0 0 16,1-1 0-16,-2-2 0 0,-1 4-1 0,2-2-1 0,-1 0 1 0,0-1 0 15,-2-1-1-15,-1 0 2 0,1-1 0 0,-1 3 2 0,-1-3-1 0,-1-1 2 16,0 1 2-16,0-2 4 0,0 0 5 0,0 2 4 0,-1-2 5 16,-1 1 3-16,2 1 2 0,-3-2 1 0,1 0-1 0,1 0 0 0,-3 0-1 15,1-2-1-15,-2 1-1 0,1 1-2 0,-1-2 0 0,0 0-4 16,1 1-3-16,-1-1-5 0,-2-3-4 0,0 3-4 0,-1-1-5 0,1 0-4 16,1-1-3-16,-3 0-2 0,2-1-1 0,-1 1-4 0,2 0-4 15,-3 1-5-15,2 0-3 0,1-2-3 0,1 2-5 0,-1-1-1 0,-2 1-1 16,3 0 0-16,-1-1 2 0,3 2 1 0,-2 1 3 0,3-1-2 0,-2 1-2 15,2-1-1-15,-1 0 0 0,3 2-2 0,0 0-1 0,0 0-1 16,0 0 1-16,0 0-2 0,0 0-1 0,0 0-1 0,0 0 0 0,0 0 2 16,0 0 2-16,2 0 3 0,-1 0 5 0,1 0 4 0,2 2 5 0,-2 0 6 15,1 1 2-15,0-2 3 0,0 0 3 0,1 2 3 0,-1 0 3 16,0 0 2-16,0 0 1 0,3 0 0 0,-3 0 1 0,2 2-4 16,-2-2 1-16,2 0 0 0,-1 1 1 0,0 0 0 0,2 1-1 0,-1-1 2 15,1 0 0-15,1-1 0 0,-2 2 1 0,2 0 0 0,0-2 0 0,-1 1 1 16,-1 0 0-16,3 2 0 0,-2-2 2 0,0 1-2 0,-1-1 0 15,0-1 1-15,-2 2 0 0,2-2 1 0,-1 1-2 0,1-1-1 0,-2 0 1 16,1 0-2-16,-3 1 1 0,1-1 1 0,-1-1 3 0,1 0 2 0,-2-2 4 16,0 1 4-16,0-1 4 0,0 0 5 0,0 0 3 0,0 2 4 15,-2-2 2-15,1 0 1 0,-1 0-2 0,-1 0 0 0,-2 0-1 16,2-2-1-16,-1 1-3 0,-1-1-2 0,2 0-4 0,-2-1-4 0,0-2-6 16,0 0-3-16,-2 2-3 0,0-4-4 0,1 4-3 0,-1-2 0 0,1-1 2 15,0 2-1-15,0-3-2 0,-1 4-1 0,2-4-1 0,-1 4 3 16,0-2 2-16,3 0 1 0,-2 1 4 0,3-1 0 0,-1 0-2 0,0 2 0 15,1 0-2-15,2-1-1 0,-1 1-2 0,-1 3-1 0,2-2-1 0,0 2 0 16,0-1-3-16,0-1-4 0,2 0-6 0,-1 2-4 0,-1-1-3 16,2 1-3-16,-2-1-2 0,1 1-1 0,1 0 2 0,1 0 0 0,-1 0-1 15,1 0 0-15,-1 0-1 0,1 1 0 0,3-1 2 0,-3 1 1 16,2 1 1-16,0 0 1 0,-2 1 3 0,2-3 2 0,2 3 0 0,-2 1 0 16,0-1-2-16,0 2 5 0,0 0 2 0,1-2 3 0,-2 1 3 15,1 1 1-15,0 0 3 0,-2 0 0 0,2 0 4 0,-2-2 1 0,2 4 1 16,-1-3 0-16,-1 1 2 0,1-3 1 0,-1 3 2 0,0-3-1 0,-1 4 1 15,1-4 1-15,-1 1 2 0,-1 1 4 0,-1-3 5 0,2 3 7 0,-2-4 5 16,1 0 7-16,1 3 7 0,-2-3 6 0,0 0 6 0,0 0 5 16,0 0 7-16,0 0 4 0,0 0 5 0,0 0 5 0,0 0 3 0,0 0 2 15,0 0-2-15,0 0-5 0,0 0-7 0,-2-3-7 0,1 3-5 16,1-2-7-16,-2 0-5 0,1-1-6 0,-1 0-7 0,-1 0-7 0,1-1-5 16,1 1-8-16,-3 0-6 0,1-1-5 0,0 0-7 0,-1 1-6 15,0-1-5-15,1-1-9 0,0 1-8 0,0 0-9 0,1 0-9 0,-1 1-15 16,0-2-18-16,-1 1-21 0,3 1-24 0,-3 1-34 0,0-1-39 15,1-1-56-15,0 3-65 0,0-1-50 0,0 2-43 0</inkml:trace>
  <inkml:trace contextRef="#ctx0" brushRef="#br0" timeOffset="178072.3511">980 13648 142 0,'-2'-2'178'15,"2"-3"-19"-15,0 3-11 0,-2-1-8 0,1 0-11 0,-1 0-10 0,2 0-6 0,-1 0-3 16,-1 0-2-16,2 0-1 0,-2 0-7 0,1 0-9 0,1 0-5 0,-2 0-4 15,-1 2-8-15,1-2-7 0,1-1-7 0,-1 2-2 0,-1-1-1 16,2 0 2-16,-1 0-2 0,-1-1-2 0,1 1-5 0,1 1-8 0,-1 0-5 16,-1-3-4-16,1 2-7 0,1 1-5 0,-1-1-4 0,-3-1-2 0,2 1-5 15,-1 1-3-15,2-1-4 0,-3 0-2 0,2 1-2 0,-2 1 1 16,2-3 1-16,-2 4-1 0,2-1-1 0,-3 1-2 0,0 0-2 0,1 0-3 16,0 1-3-16,0-1-4 0,-1 4-1 0,2-3-5 0,-1 2 2 0,0 2 1 15,0-1-1-15,-3 1-3 0,2 0-1 0,1 3-1 0,0-1 3 0,1 0 1 16,-1 0 1-16,0 2 2 0,1 0 2 0,-1-1 3 0,2 2 3 0,-1-2 3 15,3 4 2-15,-1-3-1 0,1 1 3 0,-1-1 1 0,2 0-1 16,0-1-2-16,2 0 1 0,-1 2-1 0,1-3 2 0,-1 0 0 0,1 1 1 16,1 0 0-16,2-2 1 0,-3 0-1 0,2 0-1 0,-1-2 0 0,0 1 0 15,-1-1 1-15,1 0 2 0,-1-2 2 0,1 1 3 0,-1-1 2 16,-1-1 2-16,1-1 5 0,1 0 3 0,-1 0 4 0,-1 0 5 0,4 0 5 0,-2-3 1 16,0 1 3-16,0-1 1 0,1 1 1 0,-1-4-4 0,2-1 0 15,-2 0-3-15,3-2-6 0,-3-1-4 0,2-2-6 0,-2 0-7 0,0-2-7 16,-1-1-8-16,1 0-11 0,0-2-5 0,-3 1-3 0,2-2 0 0,-2 0 2 15,0 0 1-15,0-1 4 0,-2 4 3 0,2-3 3 0,-1 2 3 16,-1 0 1-16,-1-1 3 0,1 3 3 0,1 0 6 0,-1 3 6 0,0-1 7 16,-1 0 5-16,1 0 3 0,1 4 0 0,-1-2 1 0,-1 3-2 0,0 0-2 15,2 1-2-15,-1 2-2 0,2-1-1 0,-1 1-2 0,-1-1 0 0,2 3-5 16,-2-1-6-16,2 1-6 0,0 2-7 0,0 0-7 0,0 0-7 0,0 0-6 16,0 0-7-16,0 0-4 0,0 0-3 0,0 0-1 0,0 0 0 0,0 0 3 15,0 4 3-15,0-1 8 0,0-1 6 0,0 5 6 0,2-1 3 16,-2 1 5-16,2 2 3 0,-1 0 5 0,1 2 4 0,-1 1 3 0,2 0 3 15,0 2 1-15,-1 0 0 0,1 0-1 0,0 2-2 0,-1-1-1 0,1 1-2 16,2-2-1-16,-2 3-1 0,3-2 1 0,-3 0 1 0,2 2 3 16,-2-4 3-16,2 2 2 0,-2-2 3 0,2-1 3 0,-2 2 3 0,3-4 2 15,-1 2 0-15,-3-1-1 0,1-2-2 0,0 1-5 0,0-1-9 0,1-2-14 16,-1 1-16-16,1-1-22 0,-2 0-28 0,1-3-28 0,0 2-30 0,0 0-29 16,1-1-29-16,-1-1-27 0,0 0-28 0,0-2-59 0,1 1-75 15,0 0-37-15</inkml:trace>
  <inkml:trace contextRef="#ctx0" brushRef="#br0" timeOffset="178923.8363">1024 13623 396 0,'-2'-2'360'0,"2"1"-85"0,0 1-77 0,0 0-72 0,0 0-50 16,0 0-42-16,0 0-23 0,0 0-20 0,0 0-12 0,0 0-8 0,0 0-5 0,0 0-4 15,0 1 1-15,2 1 2 0,-1-2 1 0,-1 1 4 0,2 1 3 16,-2-2 3-16,1 1 7 0,1 1 7 0,-2-1 6 0,3-1 3 0,-3 1 4 15,2 1 2-15,1-2 0 0,-3 1 4 0,2-1 1 0,1 0 0 0,-3 0 4 16,2 0 3-16,-1-1 2 0,2 1 1 0,0-2 2 0,-1 1 0 0,-1 0 2 16,1-2-1-16,1 0 3 0,-1-2 2 0,-1 2 2 0,3-3 0 15,-3 2 0-15,1-3 2 0,-2 4-2 0,0-4 1 0,0-1 0 0,0 3 3 16,0-4 1-16,-2 4 0 0,2-2 1 0,-3 1 1 0,1-1 2 0,-1 3 3 16,0-2 2-16,0 2 3 0,-1-1 2 0,0 1 5 0,1-1 3 15,0 2 0-15,0 1-1 0,-1-1-3 0,1 1-2 0,0 0-4 0,1 1-3 16,-1-1-5-16,-3 2-6 0,3 0-11 0,1 0-8 0,-1 0-10 0,1 2-9 15,1-1-9-15,-1 1-6 0,-1 0-6 0,1 3-4 0,1-2-4 0,-1 4-2 16,2-4-1-16,-1 5 2 0,1 0 2 0,0 1 4 0,1-2 5 0,-1 4 5 16,2-1 6-16,1 1 3 0,0 0 3 0,-1 0 5 0,3 1 5 0,-2 0 4 15,3 1 3-15,0-1 3 0,-1 0 4 0,0-2 0 0,0 0 0 16,1 1-1-16,2-1-2 0,-2 0-1 0,2-1-2 0,-1-2-2 0,0 1-3 16,1-3-5-16,-1 0-6 0,-1-2-5 0,3 0-7 0,-1-2-7 0,0-1-10 15,0 0-9-15,1-3-9 0,1 0-6 0,-2-1-7 0,1-2-5 16,-1-2-6-16,0 0-1 0,0-1-4 0,0-4 0 0,0 3 1 0,-2-2 3 15,-1-1 8-15,-2 2 7 0,3-3 10 0,-4-1 16 0,1 3 18 0,-1 0 21 16,-1 0 23-16,-1 0 17 0,0 0 14 0,-1 2 13 0,-1 1 12 16,0 0 11-16,1 1 7 0,-1 1 8 0,-2-1 5 0,1 3 3 0,1 0 0 15,-1 1-6-15,1 1-10 0,1-1-15 0,-1 3-19 0,-1-1-13 16,1 0-14-16,1 2-13 0,-1 0-14 0,2 0-14 0,0 0-10 0,-3 0-9 16,3 0-9-16,-2 2-6 0,2 0-5 0,-1 1-5 0,-2-1-2 0,1 1 2 15,2 2 1-15,-1 2 3 0,-1-4 1 0,2 5 5 0,0-2 7 16,0 2 4-16,0 1 6 0,0-2 2 0,0 0 2 0,0 1 4 0,2-1 2 15,-1 0 2-15,-1 0 2 0,2-2 1 0,2 1 4 0,-2-2 4 16,-1 0 1-16,1 0 3 0,-2-1 2 0,2 0 5 0,-1 0 3 0,-1-2 3 16,2-1 6-16,-2 1 5 0,0-1 6 0,0 0 5 0,1 0 5 15,1-1 4-15,-2 1 2 0,2-1 5 0,-1-1 4 0,-1 1 2 0,2-2 2 16,-2 1 1-16,1 1-2 0,-1-3-2 0,0 2-4 0,0-1-4 0,0 1-4 16,0-1-6-16,0 2-7 0,0-1-6 0,0 1-5 0,0 1-9 15,0 0-10-15,0 0-11 0,0 0-10 0,0 0-11 0,0 0-9 0,0 0-10 16,0 0-8-16,0 1-4 0,2 1-2 0,0 1 0 0,-1 1 1 15,4 0 3-15,-2 4 5 0,3-1 5 0,2 3 7 0,0 2 7 0,3 2 8 16,0 2 10-16,3 2 9 0,-1 2 9 0,0 4 7 0,4 1 6 0,-2 1 2 16,0 5 3-16,2 0 2 0,-2 3-1 0,2 0 0 0,-3 2-1 15,-1 0-2-15,1-1-1 0,-2 2 1 0,-2-2-2 0,-2-1 0 0,-1-3 5 16,-1-1 7-16,-3-1 6 0,0-5 10 0,-1 0 7 0,-2-5 9 16,-2-1 6-16,-2-2 7 0,-1-1 4 0,0-2 4 0,-3-3 2 0,0-1 1 15,-4-2 2-15,-1 0 3 0,-1-3-7 0,1-1-7 0,-4 0-9 0,-1-3-10 16,-2-1-12-16,1-1-15 0,0-3-13 0,-3 1-9 0,0-3-11 15,2-1-10-15,0-1-9 0,0-1-9 0,2 0-9 0,-1-2-11 0,3-3-11 16,1 2-11-16,0-2-9 0,3 0-11 0,2-2-8 0,0 0-7 0,1-1-11 16,5-2-11-16,-1 0-14 0,3-2-16 0,2 1-22 0,2-1-22 0,3 0-32 15,-1-3-37-15,5 1-61 0,1 0-74 0,0 0-48 0,4 0-35 16,0-1-16-16</inkml:trace>
  <inkml:trace contextRef="#ctx0" brushRef="#br0" timeOffset="179272.9613">1449 13355 155 0,'-2'-2'462'0,"-1"0"-51"0,0 1-78 0,2-1-71 15,-1 0-67-15,-1 2-37 0,1-3-22 0,1 3-13 0,-1 0-9 16,2 0-11-16,-3 0-8 0,3 0-12 0,-2 0-11 0,2 0-11 0,-1 0-12 16,-1 0-10-16,2 3-9 0,-3-3-9 0,3 2-7 0,-2 0-7 15,2 1-2-15,-1-1-3 0,-1 1-3 0,-1 2-1 0,2 3 0 0,-1-1-2 16,0 2-1-16,1 2-2 0,1 2 0 0,-2 1 0 0,2 1 1 0,0 1 1 16,2 2 6-16,-1 1 3 0,1 1-1 0,1 1 1 0,3 0 2 15,-1 2 1-15,0-1 3 0,1 1 2 0,1 0 4 0,2-2 3 0,-1-1 4 16,3 1 3-16,0-1 3 0,-1-1-3 0,1-1-7 0,1 0-9 15,1-1-12-15,-1-2-12 0,1 0-13 0,1-2-18 0,-3 0-19 0,2-3-27 16,1 2-31-16,-3-3-33 0,2-1-36 0,-2-3-40 0,0 0-42 16,2-2-66-16,-2-2-77 0,-1 1-40 0,0-4-18 0</inkml:trace>
  <inkml:trace contextRef="#ctx0" brushRef="#br0" timeOffset="179572.9842">1673 13534 193 0,'-3'-4'485'16,"-2"1"-40"-16,2-1-60 0,0 2-81 0,0 1-89 0,0-2-57 0,2 1-39 15,-1 0-25-15,0 2-16 0,1-1-16 0,-1 1-17 0,2 0-13 16,0 0-10-16,0 0-9 0,0 0-6 0,0 0-6 0,-2 1-8 0,2-1-3 16,-1 0-1-16,-1 2-2 0,2 0 2 0,0-2 1 0,0 3 2 15,0-2 1-15,0 1 2 0,0 2 0 0,0-1 2 0,0 0 0 0,0 1-1 16,2 0 2-16,-1 1 1 0,1 1 0 0,-2 0-2 0,2 0 2 15,-1 1 2-15,1 2 1 0,1-2 0 0,0 2 2 0,0 0 2 0,0 0 3 16,-1 0 1-16,1 1 2 0,2 3 3 0,-2-4 0 0,2 3 0 0,-2-2-1 16,3 0-2-16,-1 1-5 0,-2-1-7 0,0 0-9 0,1 0-9 15,-1-1-9-15,0 0-9 0,0-2-11 0,0 1-13 0,0-3-14 0,-1 2-15 16,-1-1-7-16,1-4-1 0,-1 3-6 0,1-2-3 0,-2-3-18 0,0 0-27 16,0 0-25-16,0 0-21 0,0 0-25 0,0-5-28 0,-2 1-37 15,1-2-43-15</inkml:trace>
  <inkml:trace contextRef="#ctx0" brushRef="#br0" timeOffset="179725.7446">1719 13430 21 0,'0'-2'370'0,"2"-3"-57"0,-1 3-75 0,-1-1-51 16,2-1-41-16,1 1-29 0,-1 0-24 0,1 1-23 0,0 1-17 0,-1 0-17 16,1-1-12-16,3 1-12 0,-3 1-9 0,2-2-8 0,-2 2-5 15,2 0-10-15,0 0-15 0,0 2-14 0,2-2-12 0,-2 3-22 0,0-2-19 16,0 2-24-16,-1 0-25 0,1 0-51 0,1 4-69 0,-3-3-45 15</inkml:trace>
  <inkml:trace contextRef="#ctx0" brushRef="#br0" timeOffset="179922.9755">1732 13687 68 0,'-3'0'536'0,"1"2"5"15,-1-2-46-15,3 0-71 0,0 0-76 0,0 0-81 0,0 0-54 16,3 0-44-16,-1-2-31 0,1 2-24 0,0-1-22 0,0-1-20 0,2-1-17 15,1 2-17-15,-1-2-13 0,0-1-13 0,3 2-9 0,0-2-10 0,1 0-7 16,1-1-5-16,-1 0-10 0,2 0-10 0,0 0-18 0,-1 1-18 16,1-2-28-16,-2 2-36 0,4-1-40 0,-2 1-45 0,0 0-47 0,0 0-48 15,0 1-66-15,-1-1-73 0,0 1-41 0,0-2-27 0</inkml:trace>
  <inkml:trace contextRef="#ctx0" brushRef="#br0" timeOffset="180275.4318">1915 13355 373 0,'-3'-4'369'0,"0"1"-80"15,0-2-53-15,1 1-40 0,-1 1-21 0,1 0-15 0,1 0-10 0,-2 2-9 16,1-2-10-16,1 3-6 0,1-3-3 0,-2 3-4 0,2 0-5 15,0 0-5-15,0 0-7 0,0 0-9 0,0 0-9 0,0 0-12 0,0 0-13 16,0 0-14-16,0 0-14 0,0 0-15 0,0 0-11 0,2 0-12 0,-2 3-7 16,1-3-5-16,1 4-4 0,2-1-3 0,-2 0-1 0,3 4 0 15,-1-2 1-15,1 2 3 0,2 1 5 0,0 1 7 0,1 2 6 0,0 1 7 16,2 1 6-16,-1 4 4 0,1 0 5 0,-2-1 2 0,2 3 2 16,0 2 3-16,-2 1 1 0,0-2 0 0,1 4 1 0,-2 0 1 0,1 0 0 15,-2 0-1-15,0 2-1 0,-1-1 0 0,-2-1 0 0,0 2-2 0,-1-4-1 16,1 2-1-16,-3-2-1 0,2 0-2 0,-2-3-1 0,0-1 1 15,-2 1 0-15,2-2 0 0,-1-3-1 0,-1-1-2 0,0-1-9 0,1 0-15 16,-1-1-17-16,1-3-19 0,-1-1-25 0,2 0-26 0,-2-1-32 16,2-3-38-16,0 0-89 0,0-3-116 0,0 0-76 0,0 0-60 0,0 0-30 15,0-5-16-15</inkml:trace>
  <inkml:trace contextRef="#ctx0" brushRef="#br0" timeOffset="180500.0077">2146 13558 406 0,'0'-3'498'0,"-2"2"-47"0,2-2-71 0,0 1-96 0,0 1-112 16,2-2-66-16,-2 1-43 0,1 0-23 0,1 1-13 0,1-2-8 15,-1 0-7-15,1 0-7 0,0 2-4 0,2-2-3 0,-2-1-1 0,3 2-3 16,-1-1-1-16,-2 0-6 0,2 0-10 0,-2-1-16 0,2 1-22 0,-2 1-26 15,3 0-33-15,-2-1-33 0,-1 1-33 0,2 2-39 0,-1-3-42 16,1 1-56-16,-3 2-65 0,-2 0-35 0</inkml:trace>
  <inkml:trace contextRef="#ctx0" brushRef="#br0" timeOffset="180672.7076">2168 13673 119 0,'0'4'506'0,"0"-3"-33"16,0 1-57-16,3-1-67 0,-3-1-74 0,2 2-55 0,-1-2-48 15,2 0-31-15,-1 0-22 0,1-2-23 0,-1 2-17 0,1-1-18 0,2-1-15 16,-2 1-13-16,2-3-14 0,1 2-14 0,-1-2-14 0,1 0-17 16,1-1-19-16,-1 2-28 0,0-2-31 0,2 1-41 0,-2-3-47 0,1 1-47 15,2 0-52-15,-1 0-67 0,-2 0-79 0,1 0-44 0,-1-1-29 16</inkml:trace>
  <inkml:trace contextRef="#ctx0" brushRef="#br0" timeOffset="181006.0577">2350 13362 388 0,'-3'-2'534'0,"1"0"0"0,1 2-68 16,-1 0-102-16,1-3-92 0,1 3-85 0,0 0-51 0,0 0-35 0,0 0-26 15,0 0-20-15,0 0-19 0,0 0-18 0,0 0-12 0,0 0-12 0,0 0-7 16,0 0-6-16,0 0-5 0,0 0-3 0,1 3 0 0,-1-3 1 15,0 2 4-15,0 0 3 0,2 1 6 0,-2 0 8 0,0 0 4 0,1 3 5 16,1-2 3-16,-2 2 2 0,2 0 1 0,-1 2 1 0,-1 0 0 16,4 4 2-16,-2-3-1 0,1 3-2 0,-1 1-1 0,1-2-1 0,0 4-2 15,1 2-5-15,-1-2 0 0,0 2 0 0,2-2 0 0,-1 1 0 0,1 3 2 16,-2-2-1-16,2 0 2 0,0-1 3 0,1 2 1 0,0-1 2 0,-1-1 0 16,0 1-1-16,0-2 1 0,-1 0 2 0,3 0-1 0,-1-2-1 15,-3 1 2-15,2-1 2 0,-2 0 2 0,2-1 3 0,-2-2 1 0,0 0 4 16,-1-1-1-16,1 2 2 0,-2-3-11 0,-1 0-18 0,0 1-28 15,0-2-36-15,-4 1-59 0,2 1-71 0,-1-1-102 0,-2-1-120 0,-1 1-67 16,-2-1-41-16,-3-1-24 0,0 0-14 0</inkml:trace>
  <inkml:trace contextRef="#ctx0" brushRef="#br0" timeOffset="187271.8159">2677 10989 96 0,'0'0'145'0,"0"-2"-2"16,0 2-1-16,0-1-1 0,-1-1-4 0,1 2-4 0,-2-1-8 16,2-1-7-16,-2 2-7 0,2 0-6 0,-1-1-6 0,1 1-3 0,-2-2-1 15,2 2-3-15,0-1-2 0,-1 1-4 0,-1-2-4 0,2 2-6 0,0-1-5 16,0 1-3-16,-2 0-3 0,1-2-2 0,1 2-1 0,-2-1-3 15,2 1-3-15,0 0-7 0,0 0-4 0,-1-2-6 0,1 2-5 0,0 0-5 16,-2 0-3-16,2 0-2 0,0 0 1 0,0 0-3 0,0 0 0 16,0 0-4-16,0 0-4 0,0 0-1 0,0 0-3 0,0 0-2 0,0 0-2 15,0 0 0-15,0 0-2 0,0 0 0 0,0 0-2 0,0 0-1 16,0 0-2-16,0 0-1 0,0 0 0 0,0 0-2 0,0 0 1 0,0 0-1 16,0 0 2-16,0 0 0 0,0 0 0 0,0 0-1 0,0 0 1 15,0 0 1-15,0 0 1 0,0 0 1 0,0 0 1 0,0 0 2 0,0 0-1 16,0 0 2-16,0 0 1 0,0 0 1 0,0 0 1 0,0 0 0 0,0 0 0 15,0 0 0-15,0 0 1 0,0 0 0 0,0 0-1 0,0 0-2 16,0 0 0-16,0 0-2 0,0 0 0 0,0 0-2 0,0 0-1 0,0 0-1 16,0 0-2-16,0 0-1 0,0 0-2 0,0 0-2 0,0 0-3 0,0 0-2 15,0 0-3-15,0 0-2 0,0 0-1 0,0 0-1 0,2 0-1 16,-1 2-1-16,1-2-1 0,1 1 2 0,-1 1 1 0,1-2 1 0,0 3 2 16,0-2 1-16,0 1 3 0,2-1 2 0,1 2 2 0,-1 0 2 15,0 0 3-15,3 0 1 0,-2 0 2 0,0 0 1 0,1 1 1 0,-1 1 0 16,-1-2 0-16,1 1-1 0,2-1-2 0,-2 4-1 0,1-4 4 15,-1 4-2-15,-1-5 0 0,1 2 0 0,-1-1 1 0,-2 1 0 0,2 0-1 16,0 0 1-16,-2-1-1 0,0 0 1 0,1-1 0 0,-2 1 1 0,1-2 3 16,-3 0 1-16,2-1 1 0,-1 2 4 0,-1 0 2 0,0-2 3 15,0 0 1-15,0 0 3 0,0 0 5 0,0 0 2 0,0 0 2 0,0 0 4 16,0 0 0-16,0 0 1 0,0 0-2 0,0-2-3 0,-1 0-1 16,-1 2-4-16,-1-2-6 0,1 0-6 0,-2 1-4 0,1-1-9 0,1-1-11 15,-3 0-7-15,1 0-7 0,0-2-7 0,-2 3-8 0,0-3-4 0,1 2-1 16,0 0-3-16,-1-2-4 0,-1 2-1 0,-2-2 0 0,3 1-1 15,-2 0-3-15,1 1 3 0,1-2 4 0,-1 0 5 0,0 3 5 0,1-3 4 16,-1 3 5-16,1-3 4 0,0 2 3 0,1 0 5 0,0 2 5 16,0-2 4-16,1 0 0 0,-1 0 4 0,0 0 4 0,2 0 5 0,0 0 2 15,0 1 4-15,0-3 1 0,-1 3 0 0,1-1 1 0,0 0 1 16,0-1 0-16,0 4 0 0,1-3 0 0,-1 2 3 0,2-2 4 0,-1 2 2 16,-1-1 4-16,1-1-1 0,2 1 1 0,-1 0 1 0,-1 2 1 0,2-2-2 15,-2 2 0-15,2 0-4 0,0 0-2 0,0 0-2 0,0 0-5 16,0 0-5-16,0 0-7 0,0 0-5 0,0 0-4 0,0 0-6 0,0 0-4 15,0 0-5-15,2 0-3 0,0 0-1 0,-1 0 0 0,1 0 0 0,1 0 2 16,0 0 2-16,0 2 1 0,2-2 4 0,-1 2 4 0,1 0 2 16,2 1 4-16,-1-1 4 0,1 1 1 0,0-1 3 0,1 1 1 15,0 1 0-15,0 1 2 0,0-2 0 0,0 2-2 0,0-2 0 0,1 2 1 16,-1-1-2-16,-2 1 2 0,1-1-1 0,2 2 0 0,-3-1 0 0,1-1-1 16,-1 1 1-16,-1-1 0 0,0-1-2 0,-1 2 1 0,1-3 0 15,-2 4 0-15,1-4-1 0,-1 2 1 0,0-1 1 0,-1-3 2 0,-1 5 2 16,-1-5 3-16,0 0 2 0,0 0 3 0,0 0 6 0,0 0 6 0,0 0 7 15,0 2 7-15,-1-1 4 0,-1-1 0 0,-1 0 1 0,1 0 2 16,-1 0-2-16,0-1-2 0,-1-1-3 0,1 2 0 0,-3 0-2 0,3-3-5 16,-2 1-4-16,-1 0-6 0,1-1-7 0,-3 0-8 0,1-1-2 15,0 1-1-15,-1-1-3 0,0 1-1 0,-1-2-1 0,1 1 2 0,0-1 0 16,-1 1-2-16,1 0-2 0,1-1 0 0,-1 1 0 0,-1-2 1 0,3 3 1 16,-1-2 2-16,2 2 0 0,-1-2 1 0,0 3 0 0,1-3 1 15,2 0 1-15,-2 2 1 0,2 2 0 0,1-2 2 0,-1 0-2 0,1 1 0 16,1 1-2-16,1-3-2 0,-2 4-3 0,2 0-3 0,0 0-2 15,0 0-3-15,0 0-4 0,0 0-3 0,0 0-4 0,0 0-5 0,0 0-3 16,0 0-4-16,0 0 0 0,0 0 0 0,2 0 1 0,-1 0 2 16,1 4 0-16,1-3 3 0,-1 3 2 0,1-1 3 0,0-1 4 0,2 4 3 15,0-2 4-15,-2 1 4 0,3 0 3 0,-1 1 4 0,1 2 1 16,1-2 2-16,-1 1 1 0,0-1-1 0,2 2 0 0,0-1-2 0,-1 0-1 16,0 0-3-16,1 1 0 0,-1-3-2 0,1 3-2 0,-1-3-1 0,0 2-1 15,-1-1-1-15,-1-2 0 0,0 0-1 0,2 1-1 0,-2-3 1 16,-2 3 0-16,0-1 3 0,1-1 3 0,-3-2 3 0,1 0 4 0,0 2 5 15,-1-3 7-15,-1 3 3 0,0-3 7 0,0 0 5 0,0 0 1 16,0 1 1-16,-1-1-1 0,-1 0-1 0,0 0-1 0,-1 0 0 0,0-1-1 16,0-2 0-16,-1 3-2 0,0-3-1 0,-2 2-4 0,3-2-4 15,-1 0-3-15,-2 0-2 0,1-1 0 0,0 1 3 0,-1-3 0 0,2 1 2 16,-3 1 0-16,2-2 2 0,-1 0 1 0,1 1 0 0,-1-1-2 16,1-1 0-16,0 0-1 0,1 0 0 0,-3-1 2 0,4 3 2 0,-3-2 1 15,3 3 0-15,0 0 1 0,-1-1 0 0,1 1-5 0,2 1-2 0,-1 0-5 16,0 0-6-16,2 1-4 0,-1-1-4 0,-1 3-5 0,2 0-6 15,0 0-8-15,0 0-6 0,0 0-10 0,0 0-7 0,2 0-11 0,-1 0-11 16,1 3-16-16,1-1-21 0,-1 1-21 0,1 0-24 0,0 0-29 16,-1 1-32-16,1 2-68 0,0 1-88 0,0 0-52 0,-1 2-36 0</inkml:trace>
  <inkml:trace contextRef="#ctx0" brushRef="#br0" timeOffset="188922.6021">2682 12243 50 0,'0'2'100'0,"0"-2"13"0,0 0 13 0,0 0 9 16,0 0 7-16,0 0 3 0,0 1 1 0,0-1-1 0,0 0-2 15,0 1-2-15,0 0-5 0,0-1-4 0,-2 2-2 0,2-2-8 16,0 0-8-16,-1 2-10 0,1-2-13 0,0 0-13 0,0 0-11 0,0 0-12 0,0 0-9 16,0 0-9-16,0 0-5 0,0 0-6 0,0 0-5 0,0 0-2 15,0 0-2-15,0 0-2 0,0 0-1 0,0 0 0 0,0 0-3 0,0 0 0 16,0 0-1-16,0 0 0 0,0 0 1 0,0 0 0 0,0 0 1 16,0 0 1-16,0 0 1 0,0 0 1 0,1-2-1 0,1 0 2 0,-2 2-1 15,2-1-2-15,-1 0-3 0,2 0-4 0,0-2-7 0,0-1-5 16,2 3-3-16,-2-3-4 0,4-1-4 0,-2 0-6 0,2 0-6 0,0-2-3 15,-1 1-4-15,2-1-2 0,1 0 0 0,-1 0-1 0,0 0-2 16,0 0 4-16,1-1 6 0,0 1 3 0,-1 0 1 0,-2 2 2 0,3-4 1 16,-4 1 5-16,1 5 4 0,1-4 4 0,-1 3 1 0,-1 0 1 15,-1 1 0-15,0-2 3 0,-1 2 4 0,-2 0 2 0,1 2 1 0,0 0 0 0,-1-1 3 16,-1 0 0-16,0 2 2 0,0 0 0 0,0 0-1 0,0 0 1 16,0 0-2-16,0 0-1 0,0 0-2 0,0 0-2 0,0 2-4 15,-3 0-1-15,1-2 1 0,1 2-2 0,-2 0-1 0,-1 0-1 0,1 2-2 0,-2-1 1 16,-2 1 2-16,2 1 0 0,-3 1 1 0,1 0 2 0,-2 1-1 15,0 3 2-15,-1-3-1 0,-1 3 1 0,2 1-1 0,-3-1-1 16,0 0 2-16,1 3-1 0,0 1 1 0,-2-2-2 0,2 0 0 0,-1 1-3 16,0-3-3-16,1 1 1 0,2 2 0 0,-1-2 1 0,2-1 1 15,-1 0 1-15,1-3 1 0,2 0 1 0,1 0 1 0,2 0 0 0,-2-1 3 16,3-2 3-16,-2 1 3 0,1 0 3 0,1-2 6 0,1-3 3 16,-1 2 2-16,2 0 4 0,0-2 3 0,0 0 3 0,0 0 2 0,0 0 3 15,0 0 2-15,0 0 0 0,0 0 1 0,0 0-3 0,0-2-1 0,2 0-7 16,-1 2-10-16,1-3-8 0,-1-1-9 0,1 1-7 0,2 0-6 15,1-1-6-15,-2-2-8 0,2 1-8 0,0-1-11 0,3 0-7 0,-2-2-6 16,2 3-3-16,-2-3-2 0,2 1-2 0,2 0 1 0,-1-3-1 16,1 0 1-16,-1 4-2 0,1-2-2 0,-1 1 3 0,2-2 1 0,-3 1 7 15,2 0 5-15,-2 1 4 0,1 2 3 0,-1-2 1 0,-2 1 4 0,1-1 3 16,-1 4 6-16,-2-1 7 0,1 0 6 0,-1 1 5 0,-1 0 4 16,0 2 3-16,0-1 1 0,-1 1 2 0,-2-1 2 0,1 0 2 0,-1 2 3 15,0 0 2-15,0 0 5 0,0 0 2 0,0 0 4 0,0 0 1 16,-1 0 0-16,-1 2 2 0,1 0 3 0,-3-1 0 0,1 1 0 0,0 1-2 15,-2 0-2-15,2 0 2 0,-3-1 2 0,1 3-4 0,0 0-3 0,0-1-2 16,-1 2 0-16,0 1 1 0,-2 0 0 0,0-2 1 0,2 3 1 16,-1-1-1-16,-2 0 2 0,1-1 2 0,2 1 1 0,-1-1 0 0,-2-1 0 15,3 2 2-15,-1-1 3 0,1 1 0 0,1-3 1 0,-1-1 1 16,3 2 2-16,0-3 2 0,-1 0 1 0,3-1 4 0,-1 1 3 0,2-2 4 16,0 0 3-16,0 0-6 0,0 0-9 0,2-2-10 0,-2 1-10 15,3-1-12-15,-1-3-12 0,1 3-8 0,0-3-9 0,0 0-5 0,3-2-6 16,-1 0-5-16,0-1-6 0,1 1-4 0,-1-1 0 0,3-1 5 0,-2 0 9 15,-1 1 12-15,3 1 11 0,-2-2 12 0,0 1 12 0,-1 0 7 16,0 3 8-16,-2-1 4 0,2 2 4 0,-2-1 2 0,-1 0 3 0,-1 3-6 16,2-1-5-16,-3 2-9 0,0-3-10 0,0 4-10 0,0 0-9 0,0 0-10 15,-3 2-10-15,0 0-25 0,0 1-34 0,-2 0-36 0,-1 4-39 16,-1-1-67-16,-2 1-79 0,-2 1-48 0</inkml:trace>
  <inkml:trace contextRef="#ctx0" brushRef="#br0" timeOffset="189940.5162">1607 11710 256 0,'0'-2'245'0,"0"2"-53"0,0 0-44 0,0-3-25 0,0 3-18 0,0 0-7 16,0 0-4-16,0 0-5 0,0 0-6 0,0 0-7 0,0 0-7 16,0 0-8-16,0 0-10 0,0 0-4 0,0 0-6 0,0 0-3 0,0 0 0 15,0 0-1-15,0 0-1 0,0 0 0 0,0 0 1 0,0 0 0 16,0 0 0-16,0 0-2 0,0 0-4 0,0 0-2 0,0 0-5 0,0 0-2 15,0 0-4-15,0 0-4 0,0 0-4 0,0 0-3 0,0 0-5 0,0 5-3 16,0-5-1-16,0 2-2 0,0-1-3 0,2 2-1 0,-1-1 0 16,-1-1 0-16,2 2 1 0,-2 0 2 0,1 2-1 0,1-2 4 0,0 1 2 15,-1 2 4-15,1-1 4 0,1 3 2 0,-3 0 3 0,3 1-8 16,-2 3-11-16,1-3-22 0,-2 2-28 0,2 0-35 0,-1 2-41 0,-1 1-60 16,2 1-66-16,-2-2-66 0,0 2-62 0,0-3-40 0</inkml:trace>
  <inkml:trace contextRef="#ctx0" brushRef="#br0" timeOffset="190705.351">2931 11958 220 0,'2'-2'486'0,"-2"1"-43"0,2 1-67 0,-1-2-69 15,-1 1-69-15,0 1-48 0,2-2-36 0,-2 0-21 0,0 2-15 16,1-1-14-16,1 0-13 0,-2 1-13 0,0 0-15 0,2-2-12 0,-2 2-14 15,1 0-11-15,-1-1-9 0,2 0-7 0,-2 1-7 0,0 0-5 16,1 0-6-16,1 0-3 0,1 0-4 0,-1 0-1 0,-2 0-2 16,2 0-1-16,-1 0 0 0,1 0 0 0,2 1 1 0,-2 0 0 0,1-1 0 15,0 2 0-15,0-1 0 0,1 0 1 0,-1 3 1 0,0-3 1 0,0 2-2 16,-1 0 0-16,0 0 0 0,0 0 0 0,1 2 0 0,-1-2 0 16,-1 0-1-16,1 4 0 0,-2-2 1 0,0 0 2 0,0-1-1 0,0 2 2 15,0-1 1-15,0-1 2 0,0 1 2 0,-2-3 2 0,1 2 4 0,1 0 4 16,-2-1 4-16,2-2 7 0,0 1 4 0,0-1 6 0,0-1 5 15,0 0 4-15,0 0 5 0,0 0 5 0,0 0 3 0,0 0 2 0,0 0 2 16,0 0 1-16,0 0-1 0,0 0-1 0,0 0-2 0,0 0-3 16,0 0-3-16,0 0-3 0,0 0-4 0,0 0-4 0,2-1-5 0,-2-1-5 15,3 2-4-15,-1-1-6 0,-1 1-4 0,3-2-8 0,-1 1-11 0,3-3-11 16,2 2-14-16,0-2-16 0,0-1-21 0,4-2-23 0,1 2-27 16,0-2-40-16,2-3-45 0,4 0-64 0,-3-1-72 0,3-3-63 0,0 3-61 15,0-4-28-15,1-2-13 0</inkml:trace>
  <inkml:trace contextRef="#ctx0" brushRef="#br0" timeOffset="191607.3493">2876 11205 342 0,'0'0'374'0,"0"0"-43"16,0 0-46-16,0 0-40 0,0 0-34 0,0 0-23 0,0 0-19 0,0 0-14 16,0 0-12-16,0 0-10 0,0 0-9 0,0 0-12 0,0 0-11 15,0 0-12-15,0 0-12 0,0 0-12 0,0-2-10 0,0 1-10 16,0-3-9-16,2 3-8 0,-2 0-8 0,1-1-7 0,1-1-6 0,1 0-5 16,0 0-6-16,1 3-2 0,-1-5-3 0,0 1-1 0,3 0-3 15,-3 0 1-15,2 0-2 0,-2 1 1 0,2 0-1 0,0 0 2 0,2-1 2 16,-2 1 0-16,0 1-2 0,0-1-2 0,-2 2-3 0,2-2-2 15,-2 1-3-15,1 2 0 0,0-1-3 0,-3-1-1 0,1 2-1 0,-2 0 0 0,3 0 1 16,-3 2 1-16,2-1-1 0,-1-1 1 0,-1 2 4 0,0 1 0 16,0-1 4-16,-1 2 2 0,-1-1 1 0,0 1 2 0,1-1 2 0,-1 3 1 15,-1-2 0-15,-1 3 1 0,1-2 1 0,-1 0 1 0,1 1 2 16,0 0-1-16,1 0 2 0,-1-1 0 0,0-1 0 0,0 1 1 16,1-1 0-16,-1-2 0 0,0 4 1 0,2-4-1 0,-1 2 1 0,2-3-1 15,0 2-1-15,0-2-4 0,0-1-2 0,0 0-2 0,0 0-3 0,0 0-2 16,0 3 0-16,2-3-2 0,-1 0 0 0,-1 0-2 0,4 0-2 15,-2 0-1-15,1 0 0 0,-1 0-1 0,1 0 2 0,0 0 1 0,-1 0 2 16,3 0 1-16,-2 0 1 0,2 0 2 0,-1 0-1 0,1 0 1 16,-2 0 0-16,4 3-1 0,-3-2 2 0,0-1 1 0,-1 1-2 0,3 1-1 15,-3-2 0-15,0 1-2 0,0 1-2 0,1-2 1 0,-3 2 0 0,1-2-1 16,-1 0 0-16,1 5 1 0,-2-5-1 0,-2 2 2 0,1-1 3 0,-1 2 1 16,-1 0 4-16,0 0-1 0,-2 2-2 0,-2-2-7 0,0 1-11 15,-3 1-15-15,-1 0-17 0,0 2-25 0,-2 0-30 0,-2-1-52 0,2 2-65 16,-4 0-68-16,1-1-68 0,-3 0-44 0</inkml:trace>
  <inkml:trace contextRef="#ctx0" brushRef="#br0" timeOffset="235502.2073">11238 15516 43 0,'0'0'53'16,"0"0"2"-16,-2 0 2 0,2 0-1 0,0 0 1 0,-3 0-2 0,3 0-2 16,0 0-2-16,-1 0-3 0,1 0 0 0,-2 0-2 0,2 0-1 15,0 0-1-15,0 0-1 0,0 0 0 0,-2 0-1 0,2 0-3 0,0 0-1 16,0 0 1-16,0 0 1 0,0 0 3 0,0 0 1 0,-1 0 2 16,1 0 1-16,0 0 0 0,0 0 3 0,0 0 1 0,0 0-1 0,0 0 2 15,0 0-1-15,0 0-1 0,0 0 0 0,0 0-2 0,0 0-1 16,0 0-1-16,0 0-2 0,0 0-2 0,0 0-3 0,0 0-2 0,-2 0-2 15,2 0-3-15,0 0-4 0,0 0-1 0,-1 0-2 0,-1 0-3 0,2 0 0 16,0 0-3-16,-2 0-4 0,1 0-2 0,-1 0-5 0,0 0-4 16,0-3-2-16,0 3-3 0,1 0 0 0,-1 0 1 0,0 0-2 0,2 0-1 15,-1 0-2-15,-1 0-1 0,2 0 1 0,-1 0-2 0,1 0 1 16,0 0 3-16,0 0 2 0,0 0 1 0,0 0-1 0,0 0 0 0,0 0-3 16,0 0 0-16,0 0-2 0,0 0 1 0,0 0-1 0,0 0 0 15,0 0 0-15,0 0-1 0,0 0 0 0,0 0 0 0,0 0-1 0,0 0 1 16,0 0-1-16,0 0 0 0,0 0-1 0,0 0 0 0,0 0 0 15,0 0 1-15,0 0-2 0,0 0-3 0,0 0 0 0,0 0-2 0,0 0 0 0,1 0-3 16,-1 0-2-16,2 3 0 0,-1-3-1 0,-1 0-1 0,2 0 0 16,1 0-1-16,-3 0 2 0,4 3 1 0,-2-2 2 0,0-1 4 0,-1 1 4 15,1 1 5-15,1-2-1 0,-1 3 0 0,1-1 2 0,0-1 0 16,2 0 2-16,-2 2 1 0,2 1 2 0,1-3-1 0,0 2-1 0,-1 1-3 16,3-1-3-16,1-1-2 0,1 0-4 0,0-1-5 0,2 1-3 15,1 1-1-15,-2-2-2 0,3 1-1 0,1-1-2 0,2 0-1 0,-1 1-2 16,3-2-4-16,-1 2-1 0,0-2-1 0,2 0-2 0,1 0-2 0,0 0-1 15,-1 0-1-15,4 0 1 0,-3 0-1 0,2 0-1 0,1 0-2 16,-1 0 0-16,1-2-1 0,-1 2 2 0,0-2 3 0,1 2 1 0,-1-1 3 16,0 1 2-16,0 0 1 0,-1 0 3 0,-1 0 2 0,0 0 2 15,-1 0 4-15,0 0 5 0,-2 0 5 0,2 0 0 0,-5 0 2 0,2 0 0 16,-1 0 0-16,0 0-1 0,-3 1 1 0,2 1 0 0,-4-2 0 16,3 2 0-16,-2-2 2 0,-3 3 0 0,2-2 0 0,-1 1-2 0,-1 1 0 15,0-2 0-15,-1 1-1 0,1 1 3 0,-3-2 2 0,3 1 0 16,-3 1 2-16,1-3 1 0,-1 3 2 0,0-3-1 0,-1 4 0 0,0-3 2 15,0 1 0-15,-2 1 0 0,3-1-3 0,-2-1 1 0,1-1-1 0,-3 1 1 16,1-1 1-16,1 3 1 0,-1-3 2 0,-2 0 0 0,1 0 1 16,1 0 3-16,-1 0 0 0,-1 0 4 0,-1 0 3 0,0 0 6 0,0 0 9 15,0 0 7-15,0 0 9 0,0 0 8 0,2 0 5 0,-2 0 5 0,0 0 3 16,0 0 2-16,0 0 1 0,2 0 0 0,-2 0 0 0,1 0-1 16,-1 0 0-16,0 0-3 0,0 0-4 0,0 0-9 0,0 0-6 0,0 0-10 15,-1-3-8-15,-1 3-10 0,2-1-8 0,-2 1-12 0,-1-1-9 16,2-1-14-16,-3 2-13 0,1-2-13 0,-2 2-12 0,0 0-11 0,-2 0-12 15,1 0-9-15,-1 0-9 0,-1 0-6 0,-3 2-10 0,2-2-4 16,-3 2-3-16,-1-1-3 0,1 0-1 0</inkml:trace>
  <inkml:trace contextRef="#ctx0" brushRef="#br0" timeOffset="236207.5035">11206 15625 219 0,'-6'0'242'0,"3"-2"-43"0,-2 2-25 0,2-3-15 0,1 3-7 0,-1 0-3 16,2 0-1-16,1 0-5 0,0 0-2 0,0 0 2 0,0 0-3 0,0 0-3 15,0 0-10-15,0 0-11 0,1 0-14 0,2 0-13 0,-1 0-10 16,1 0-9-16,-3 0-8 0,2 0-8 0,-2 0-7 0,1 0-7 0,-1 0-6 15,0 0-7-15,0 0-7 0,0 0-4 0,0 0-6 0,3 0-4 16,-3 0-4-16,0 0-3 0,2 0-2 0,-2 0-2 0,0 0-3 16,2 0-1-16,-1 0-2 0,-1 0-1 0,0 0-3 0,0 0-2 0,2 0-1 15,-2 0-1-15,1 3 0 0,1-3 1 0,0 0 0 0,-1 2 1 0,3-2 2 16,1 0 1-16,-1 2 0 0,0-2 3 0,4 1 2 0,1-1 3 0,1 2 3 16,0-2 1-16,1 0 4 0,3 0 3 0,1 0 1 0,0 0 2 15,4 0 1-15,-3 0 0 0,4 0 0 0,0 0 1 0,2 0 0 0,0-2 3 16,1 1-1-16,1 1 1 0,2-2-1 0,-1 2 0 0,2-2 0 15,-1-1-1-15,1 3-2 0,0-2-2 0,-1 0-2 0,1 2 0 0,-1-1-1 16,1-1 0-16,0 2-3 0,-2-1-2 0,2 1-3 0,-3-1 1 0,1 1-2 16,0 0 0-16,-3 0-2 0,2 0-2 0,-3 0 1 0,3 0 0 15,-4 0-1-15,1 0-1 0,-1 0-1 0,-1 0 0 0,0 0-2 0,-2 0 0 16,2 0-2-16,-1 0-3 0,-1 0-1 0,-1 0-1 0,1 0-2 16,1 0-1-16,-2 0-2 0,-2 0 0 0,3 0 0 0,-2 0 1 15,0 0 0-15,0 0 0 0,-1 0 2 0,-1 0 2 0,0 0 1 0,0 0 2 0,-2 0 1 16,0 0 2-16,-1 0 2 0,1 0 3 0,-3 0 1 0,0 0 0 15,-2 0 2-15,3 0-1 0,-2 0 1 0,-2 0 2 0,-1 0-1 0,1 0 1 16,-2-3 0-16,2 3 1 0,-4 0 0 0,3 0 0 0,-3 0 0 16,-1 0 0-16,2 0 0 0,-2 0 1 0,0 0 0 0,0 0 0 0,0 0-1 15,0 0 0-15,0 0 1 0,0 0-1 0,0 0 1 0,0 0 0 16,0 0 0-16,0 0-1 0,0 0 0 0,0 0 0 0,0 0-2 0,0 0 1 16,0 0-1-16,0 0 0 0,0 0-1 0,0 0 0 0,0 0 0 0,0 0-1 15,0 0 1-15,0 0 2 0,0 0 0 0,0 0 2 0,1 0 1 16,1 0 0-16,1 0 1 0,0 0 1 0,-3 0-1 0,2 0 0 0,-2 3-1 15,2-3-1-15,-1 0-3 0,-1 0-1 0,2 0-3 0,-1 0-4 0,-1 0-5 16,2 0-3-16,-2 0-8 0,3 0-8 0,-2 0-8 0,1 0-8 16,1 0-5-16,-1 0-7 0,-1 0-5 0,1 0-3 0,1 1-3 0,-1-1 0 15,-1 0-4-15,1 0-2 0,1 0 0 0,-1 0-1 0,0 0 2 16,-2 1 4-16,1-1 7 0,-1 0 7 0,4 0 6 0,-4 0 5 0,0 0 4 16,0 0 2-16,0 0 0 0,0 0-4 0,0 0-3 0,0 2-5 0,0-2-8 15,0 0-7-15,0 0-12 0,0 0-15 0,0 0-30 0</inkml:trace>
  <inkml:trace contextRef="#ctx0" brushRef="#br0" timeOffset="269167.5911">10233 12364 83 0,'-2'-1'83'16,"0"-1"-3"-16,-1-1-6 0,2 3-4 0,-1-3-3 0,0 2 2 16,-1-2 1-16,2 3 3 0,-2-3 0 0,0 3 1 0,1-3-1 0,-1 1-2 15,1 0-1-15,-1 1-1 0,0-2 0 0,0 2 2 0,-1-1-1 16,1-1 0-16,0 2-4 0,0-2-2 0,0-1-4 0,0 3-4 0,0-1-5 16,-1 0-5-16,0 1-3 0,0-3-4 0,0 3-2 0,-1-1-3 15,2 2-5-15,-2-5-5 0,2 5-6 0,0-2-5 0,-2-1-4 0,3 3-2 16,-1-2-5-16,-3 2-3 0,3-1-1 0,0 0-1 0,-2 1-2 15,2-3-1-15,-2 3 0 0,2 0-2 0,-1 0 0 0,-1 0-1 0,1 0 0 16,0 0 0-16,-1 0 0 0,0 3 0 0,2-3 1 0,-1 1 0 16,-1 0 1-16,1-1 2 0,0 2-1 0,0-2 1 0,-1 3-1 0,2-1 1 15,-2-2 2-15,0 5 1 0,1-5 1 0,0 2 0 0,0-1 2 16,-1-1 2-16,2 4 3 0,-2-4 0 0,2 3 2 0,-3-3 0 16,3 1 2-16,-2 0 0 0,0 0 2 0,2 1-2 0,-2 0 0 15,2 1 1-15,-1-2-1 0,-1 1 0 0,2-1-1 0,-2 2-1 0,2-1-1 16,-2 0-1-16,0 2-3 0,1-1-1 0,-1-3 1 0,2 3-1 0,-2 1 1 15,0 0 2-15,0 1 1 0,-1-1 2 0,2-1 1 0,-3 1 1 16,2 1 1-16,1 0-1 0,-1-3 1 0,-1 3 1 0,1-1 2 0,0 0 3 16,0 1 0-16,-1-2-1 0,1 1 1 0,-1-1 1 0,1 2 0 15,1-2 0-15,0 0-1 0,-1 1 0 0,2 0 0 0,-2 1 0 16,1-1-1-16,1-1-1 0,0-1 0 0,0 1-3 0,-1 1 1 0,3-1-1 16,-1 1-1-16,0-3-2 0,-1 4-1 0,2-2 0 0,-1 1 0 15,0 1 0-15,-2-2 1 0,1 1 1 0,1 0 1 0,-1 1 2 0,0 0-1 16,0 0 1-16,-1 2 1 0,1 1 1 0,0-3 0 0,0 4 2 15,-1-2 0-15,0-1 1 0,1 4 1 0,1-2 0 0,-1 0 0 0,0 2-1 16,-2 2 0-16,2-3 0 0,1 1-1 0,-4 0-1 0,3 1 0 16,0-1-2-16,0 0 1 0,0 2-1 0,-1-2-1 0,1 0-1 15,2 0 1-15,-1 1-2 0,0 0-1 0,1-2 0 0,-2 1-1 0,3-1 0 16,-2 2 0-16,2-2 0 0,0 0 0 0,0 1 0 0,2-1 0 16,-2 0 0-16,4 2-1 0,-2-1 0 0,0-1 0 0,1 2 0 15,0-1 0-15,0 0 1 0,2 0-1 0,-2 3-1 0,5-1 0 0,-3-1-1 16,-1 0-1-16,1 0 1 0,2 1 0 0,-1 0-1 0,0 1 1 15,2-4 0-15,-3 3-1 0,3-2 0 0,-1 0-1 0,1 1 0 0,-1-1 0 16,1 0 1-16,-1 2-1 0,1-4 1 0,1 2-1 0,-3 0 1 16,3-2-1-16,1 2-1 0,-4-2 0 0,2 1-1 0,1-1-1 15,-2-1 0-15,-1 2 0 0,2-3 0 0,1 1 1 0,-2-1-4 0,-1-1 2 16,2 2 2-16,0-1-1 0,0-2-1 0,-2 1 1 0,2 0-1 16,1-2 1-16,-1 2 0 0,1-1 1 0,-1-1 3 0,1 1 2 0,0-3 0 15,-1 3 2-15,5-1 2 0,-4-2 0 0,3 0 0 0,0 0 1 0,1-1 1 16,-1 2 0-16,1 0 1 0,1-2 0 0,0 0 2 0,-1 0-1 15,1 0-1-15,-1 0 0 0,1-2-3 0,-1 0 0 0,4 2 1 16,-4-1-1-16,2 0 0 0,0 0 0 0,0-2 1 0,-2-1-2 16,3 3-1-16,-3-3 0 0,2-1-1 0,0 0 0 0,-2 0-2 0,2-2 0 15,0 1 1-15,0-1-2 0,-2-2 0 0,4 0-1 0,-4 0 0 16,1-2-2-16,1-1 0 0,-2 0 0 0,0-3 2 0,3 0-2 0,-3 1 1 16,-1-3 0-16,1-3-2 0,-2 2 0 0,2-2-2 0,-4-1 3 15,1-1 1-15,-1 0 5 0,-1 0 5 0,-3-3 2 0,1 0 5 0,-2 0 0 16,-3-4 0-16,2 5 0 0,-3-5-1 0,-3 1-1 0,-2 0-2 15,-1-1 0-15,-1 0 1 0,-4 0-1 0,-3-2-4 0,1 3-8 16,-5 0-10-16,-1-1-16 0,-2 0-15 0,-3-1-18 0,-1 3-18 0,-2 0-23 16,-3-1-23-16,-1 3-38 0,-1 0-45 0,0 0-70 0,-4 4-84 0,1-1-72 15,0 3-69-15,-2-1-36 0,-1 6-16 0</inkml:trace>
  <inkml:trace contextRef="#ctx0" brushRef="#br0" timeOffset="289416.9718">10098 13118 2 0,'0'-2'75'0,"0"2"2"0,-2-2-1 0,2 2-2 0,0 0-2 0,0 0-3 16,0 0-1-16,-1-1-1 0,-2-1 1 0,3 2-2 0,0 0 1 15,-1-2 2-15,-1 1 0 0,2 1-2 0,0 0 0 0,0 0-1 0,-2-2-1 16,2 2-1-16,0-1 0 0,-1 1-1 0,-1 0-1 0,2 0-1 16,0 0-5-16,0 0-3 0,0 0-6 0,0 0-4 0,0 0-3 15,0 0-6-15,0 0-2 0,0 0-4 0,0 0-3 0,0 0-4 0,0 0-2 16,0 0-2-16,0 0-1 0,0 0-3 0,0 0 1 0,0 0-2 16,0 0 1-16,0 0 0 0,0 0 1 0,0 0-1 0,3 0 1 0,-1 0-2 15,0 0-1-15,-1 0-1 0,3 0-1 0,-2 0-1 0,0-1-2 16,1-2-2-16,0 3 1 0,0 0-1 0,2 0 0 0,-2-2-3 0,2 1-4 15,3-1-4-15,-3 1-2 0,1-3-2 0,0 3-4 0,-1 0-2 16,3-1-2-16,-2-1-2 0,1 2-3 0,-2-1-2 0,-1 1-2 16,2-2-1-16,-1 3-2 0,1-2 1 0,-2 0 1 0,-1 1 2 0,2 0 2 15,1 1 1-15,-3-1 4 0,0 1 1 0,-1-2 3 0,-1 1 2 16,2 1 0-16,-3 0 2 0,0 0-2 0,0 0-2 0,0 0-3 0,0 0-4 16,0 0-4-16,0 0-5 0,0 0-2 0,0 0 1 0,0 0 0 15,0 0 4-15,0 1 2 0,-1 1 2 0,-1-1 4 0,-1 1 4 16,1 0 3-16,-1 1 5 0,-1 0 7 0,-1 0 9 0,2 0 4 0,-2 0 6 15,0 0 5-15,-1 2 7 0,-2-2 0 0,2 1-2 0,-2-1 0 16,1 0-2-16,-2 2-1 0,1 0 0 0,0-3 0 0,2 1-1 0,-5-1 1 16,5 0-3-16,-1 1 1 0,-1 1 0 0,1-1-1 0,0 0 0 15,-1 0-1-15,3-1 0 0,-1 0 3 0,0 0 0 0,1 1 3 16,0-2 2-16,2-1 3 0,0 2 0 0,0-1 3 0,-1-1 2 0,0 2 0 16,3-1 1-16,-1-1-1 0,2 0 0 0,0 0 0 0,0 0 0 0,0 0 0 15,0 0-1-15,0 0-2 0,0 0-2 0,0 0-1 16,0 0 0-16,0 0-2 0,0 0 0 0,0 0-2 0,0 0-1 0,0 0-2 15,3 0-1-15,0 0-4 0,0-1-4 0,-1-1-3 0,-1 2-2 16,1-1-2-16,1-1-2 0,0 2-3 0,2-1-3 0,-2-2-1 0,2 1-2 16,1 0 0-16,1 0-3 0,-1 1-1 0,0-2 0 0,3-1 0 15,-2 1 0-15,-1 1 1 0,2-1-1 0,0 1 0 0,0 0 0 0,-2-1-1 16,1 1 0-16,-1 2 0 0,0-3-1 0,-1 1-1 0,1 0-1 16,-1 1 2-16,-1-1 0 0,-1 2 0 0,-2-2 0 0,2 2 0 15,0 0-2-15,-3 0 1 0,0 0 0 0,0 0-1 0,0 0-2 0,0 0 1 16,0 0 1-16,0 0 4 0,0 0 4 0,-3 2 2 0,0-2 3 0,0 2 1 15,0-1 3-15,0 3 0 0,-2-4 2 0,0 3 2 0,-1-1 0 16,-2 1 1-16,2 1 2 0,-1-1-3 0,-1-1-5 0,-1 1-18 16,3 1-18-16,-1-1-36 0,2-2-41 0,0 1-78 0,-2 0-97 0,4 0-76 15,-2 1-68-15,2-3-33 0</inkml:trace>
  <inkml:trace contextRef="#ctx0" brushRef="#br0" timeOffset="310382.5247">19891 18630 90 0,'-2'0'382'0,"0"0"-74"0,2 0-40 0,0 0-22 0,0 0-44 0,0 0-55 16,0 0-39-16,0 0-30 0,0 0-24 0,0 0-17 0,0 0-13 15,0 0-10-15,0 0-7 0,0 0-8 0,0 0-6 0,0 0-4 0,0 0-3 16,0 0-1-16,0 0 0 0,2 2 3 0,0-1 3 0,-2-1 3 0,1 2 7 16,-1-2 7-16,3 0 7 0,2 2 8 0,-4-2 9 0,1 3 7 0,-1-3 7 15,1 0 7-15,1 2 3 0,-1-1 4 0,0-1 2 0,-1 2 1 16,2-1 1-16,-1-1 1 0,0 2 2 0,-1-2-2 0,2 1-1 0,-1-1-3 16,2 0-3-16,0 0-4 0,-1 2-3 0,2-2-4 0,-4 1-3 0,2-1-2 0,2 0-4 15,-2 0-3-15,3 0-4 0,-1 2-3 0,0-2-3 0,0 1-2 16,1-1-5-16,2 0-3 0,-2 2-2 0,2-2-3 0,0 1-2 0,1-1-2 15,1 0-1-15,-2 0-2 0,4 2 0 0,-2-2-2 0,1 0-2 0,2 1-1 16,0-1 0-16,-2 0 1 0,4 0 1 0,-2 0 1 0,3 2 0 0,0-2 2 16,1 0 0-16,0 0 3 0,2 1 1 0,0-1 4 0,1 2 0 15,2-2 2-15,0 1 2 0,-1 1 2 0,4-2 1 0,-3 1 0 0,3 1-1 16,-2-2 0-16,3 1-2 0,-4-1 1 0,3 3-1 0,1-1-2 0,-3-2-2 16,1 3 0-16,-2-1-2 0,0 0-2 0,0-1-1 0,1 3 0 0,-3-3-2 15,2 1 1-15,-3 0-2 0,3 1 0 0,-3-3 0 0,-1 4-1 16,1-3 0-16,-1 1 0 0,-2 1 1 0,2-1-2 0,-4-2 0 0,3 2 0 15,-2 1 0-15,0-1-2 0,0-1 1 0,-1 1 1 0,-1-1-1 0,2-1-1 16,-2 2 0-16,1-1 1 0,0-1-1 0,-2 2 0 0,2-1 0 0,-2-1-1 16,2 1 1-16,-1 1 0 0,1-2-1 0,1 2 0 0,-1-1-1 15,-2-1 0-15,6 2-1 0,-5-1 0 0,1-1 0 0,2 2-1 0,0-2 1 16,-1 1-1-16,2 1 1 0,-2-2-1 0,0 1 0 0,1 1 0 0,2-2 1 16,-1 1-2-16,0 1 1 0,0-2 1 0,0 1 1 0,-1-1-1 0,1 1 2 15,0 1 0-15,-1-2 1 0,3 2 2 0,-3-2 0 0,1 0 0 16,-1 3 1-16,1-3 2 0,0 0-1 0,0 2 3 0,-3-2-1 0,5 2 1 0,-4-1-1 15,2-1 1-15,0 2 0 0,-3 0-2 0,3-2 2 0,-1 1-1 16,0-1 1-16,-1 2 0 0,2-2-1 0,-3 0 1 0,3 1-2 0,-1-1 1 16,0 0-1-16,0 0 1 0,0 0-1 0,0 0 1 0,1 0-1 0,0 0 1 15,-3 0-2-15,5 0 1 0,-3 0-2 0,1 0 0 0,0 0 0 0,0 0 1 16,0 0-2-16,1 0 0 0,-1 0 0 0,-1 0 0 0,1 1-1 16,1-1 1-16,-3 0-1 0,1 3 0 0,3-3-1 0,-3 0 0 0,1 0 0 15,0 0 1-15,0 3-1 0,1-3 0 0,-2 0-2 0,0 1 2 0,0-1-1 16,0 0 0-16,0 0 0 0,-1 1-2 0,1-1 1 0,1 2-1 0,-2-2 1 15,0 0 0-15,3 0-1 0,-6 0 1 0,3 0 0 0,2 0-2 0,-2 0 1 16,0 0-1-16,0 0 1 0,0 0-1 0,1 0 1 0,1 0-1 16,-1 0 1-16,-2 0-2 0,4 0 0 0,-2 0 1 0,-1 0-1 0,1 0 0 15,1 0 1-15,1 0 1 0,-1 0 2 0,-1 0 0 0,2 0 2 16,-1 0 1-16,0 0 0 0,1-2 1 0,-2 2 1 0,1-1 0 0,-1 1 2 0,1 0 0 16,-1-1 2-16,1 1 1 0,2 0 0 0,-3 0-2 0,1 0 0 15,-1 0 0-15,0 0-2 0,-2-3 1 0,4 3-1 0,-4 0 1 0,2 0-1 16,-2 0 1-16,2 0-2 0,-3 0 0 0,0 0 1 0,0 0-1 0,0 0 1 15,3 0-1-15,-3 0-1 0,1-3 0 0,-2 3 1 0,1-1-1 16,0 1 1-16,-1 0 0 0,1-1-1 0,-2 1 0 0,3-2 0 0,-3 2 1 0,3 0-2 16,-3-1 0-16,2 1 1 0,1-2-1 0,-2 2 0 0,1-2 0 15,0 2 1-15,0 0-1 0,0-1 0 0,-2-1-1 0,3 2 0 0,-1 0 1 16,-1-2-1-16,1 2 0 0,-2 0 0 0,3 0 0 0,-1-3-1 0,1 3 1 16,-3 0 0-16,5-2-1 0,-3 2 0 0,-2 0-1 0,1-2 2 15,1 1-1-15,1 1 0 0,-3-1 0 0,3 1-1 0,-1-2 0 0,-2 1-1 16,3 1 1-16,-3-2-1 0,3 1-2 0,-1 1 0 0,-1-2-2 0,1 1-1 15,-3 1-2-15,4-2-1 0,-3-1-2 0,2 2 0 0,1-1-3 0,-3-1 0 16,3 2-2-16,-1-1 0 0,1 1 0 0,-1-1 0 0,3 1 0 0,-4-1 0 16,1 1 0-16,1-1 1 0,1 2 2 0,0 0 0 0,0-3 1 0,0 3 3 15,-2-2 0-15,4 2 2 0,-4 0 2 0,3-2 0 0,-2 2 2 16,2-1 0-16,-2-1 1 0,2 2 0 0,-2-2 2 0,0 1 0 0,2 1 1 16,-2-1 0-16,1-2 0 0,0 3 1 0,0 0 0 0,0 0 0 0,-2 0-2 15,3 0 2-15,-3 0 0 0,-1 0 0 0,2-3 2 0,-1 3-1 0,1-1 1 16,-3 1 1-16,3 0 1 0,-2 0-1 0,1-1 0 0,-1 1 2 0,-1 0 1 15,1 0-1-15,0 0 3 0,-3-2 1 0,4 2 3 0,-4 0 2 16,1 0 2-16,1 0 3 0,-3 0 2 0,1 0 3 0,1 0 1 0,-2 0 2 16,0 0 2-16,0 0 2 0,1 0 2 0,-3 0 0 0,2 0 0 0,0 0 1 15,0 0-1-15,-2 0-1 0,2 0 0 0,-1 0-1 0,2 0-1 0,-3 2-3 16,2-2-2-16,-3 1-1 0,3-1-1 0,-2 0-3 0,1 1-1 0,-1-1-2 16,-1 0-3-16,1 3-1 0,-2-3-3 0,0 0-2 0,-1 0-3 15,0 0 0-15,0 0-1 0,-1 0 0 0,0 0 0 0,-2 0 1 0,0 0-1 16,0 0-1-16,0 0-3 0,0 0-9 0,0 0-13 0,0 0-21 0,-2 0-25 15,0 0-38-15,2 0-44 0,0 0-104 0,-4 0-135 0,-1 0-86 16,-3-4-59-16,-1 1-32 0,-4 2-20 0,-1-6-10 0</inkml:trace>
  <inkml:trace contextRef="#ctx0" brushRef="#br0" timeOffset="313000.9317">8510 8271 13 0,'2'-2'100'0,"-1"1"-1"15,-1-1-2-15,3 1-4 0,-2-1-3 0,-1 1-3 0,2-1-3 16,-2 2-2-16,2-2-1 0,-1 1 2 0,-1 1-1 0,2-1 1 0,-2-1-1 15,3 1 0-15,-3 0-1 0,0-1-1 0,0 0-2 0,0 1-2 16,0 1-3-16,0-2-4 0,2 0-4 0,-2-1-2 0,0 3-4 0,0-2-3 16,0-1-4-16,0 1-3 0,0 1-4 0,0 0-5 0,0-2-4 15,0 1-4-15,-2 0-3 0,2-1-3 0,-3 1-1 0,1-1-1 0,1 1-2 16,-1-1 0-16,-1 0-3 0,-1 1-4 0,0-1-2 0,0 1-5 16,0 0-3-16,-1 0-2 0,-1 1-3 0,-1-2-2 0,-2 1-1 15,3 1-3-15,-2-1 0 0,-1 2-3 0,1 0-3 0,-2 0-1 16,-1 0-1-16,3 0 2 0,-3 3 1 0,-1-1 3 0,2 1 2 0,0 0 4 15,0-1 2-15,0 2 1 0,0-1 1 0,1 3 3 0,0-2-1 16,1 2 2-16,0 1 1 0,-1-2-2 0,2 4 2 0,1-4-1 0,-1 2-2 16,1 2 0-16,3-1-1 0,-2-1-1 0,2 1 2 0,0 1 0 15,1 0 1-15,1-1 0 0,-1 4 2 0,2-4 1 0,2 3 1 16,-1-2 0-16,1 0 0 0,1 0 0 0,0 0 0 0,-1-1-1 0,3 0 0 16,-1 0-2-16,2-1 1 0,-1-1-1 0,0-1-1 0,2-1 1 0,0 1 0 15,1-2-2-15,0-3 1 0,0 3-1 0,1-3 0 0,-1 0-2 16,4-3 0-16,-2 0 0 0,0 0 1 0,1-2-1 0,3-1 2 15,-3-1 3-15,-1-2 2 0,2 1 3 0,1-5 4 0,-2 2 3 16,0-2 3-16,1 1 4 0,-2-3 2 0,0-1 3 0,-2 0 3 0,1-2 1 16,-1 0 0-16,-1 0 0 0,-1-3-4 0,0 2-2 0,-3-3-3 0,2 0-6 15,-2 0 0-15,0 1-1 0,-1-2 1 0,-2 1 1 0,2 0 2 16,-1 0 0-16,-1 1 3 0,0 2 4 0,0-1 2 0,0 2 4 16,-1 0 2-16,-1 3 3 0,2 0 2 0,-2 3 3 0,2 0-2 0,0 3-3 15,-1-3-4-15,1 3-5 0,-2 1-5 0,2 3-5 0,0 0-6 16,0 2-9-16,0-1-8 0,0 1-7 0,0 1-7 0,0 1-7 0,0 1-6 15,0 0-7-15,0 0-5 0,-2 1 0 0,1 2-1 0,1 2 2 16,-2-2 2-16,-1 3 2 0,1-1 4 0,1 3 2 0,-3 3 7 16,0-1 5-16,1 2 6 0,0 0 5 0,1 2 6 0,-4 2 6 0,3 0 3 15,-1 0 2-15,0 2 0 0,-1-1 1 0,2 2-1 0,0 0 1 16,1 1 1-16,-1-1 0 0,0 1 1 0,0 0 0 0,-1 0 2 0,0 1 0 16,3 0 1-16,-3-3-1 0,3 2 2 0,-1 0-1 0,2-3-3 15,-2 1-6-15,1 0-9 0,1-3-10 0,0 2-13 0,0-3-15 0,1 0-17 16,1-2-19-16,-2 0-25 0,3-1-27 0,-1-2-32 0,1 1-33 15,3-3-41-15,-3-1-46 0,2 1-59 0,0-3-67 0,1-2-43 16,-1 1-31-16</inkml:trace>
  <inkml:trace contextRef="#ctx0" brushRef="#br0" timeOffset="313449.0914">8587 8165 317 0,'0'3'425'0,"-1"-1"-42"0,-1-2-89 0,2 0-109 0,0 0-70 16,0 2-52-16,0-1-26 0,2 1-15 0,-1 1-6 0,-1 0-4 15,2-1 1-15,-1 2-2 0,-1 0-1 0,2-1-2 0,-2 2-1 0,3-3-1 16,-1 3-1-16,-1-3-2 0,1 4-2 0,1-4-2 0,-1 3-2 16,0-2-3-16,2 1 1 0,-1-1-2 0,0-1-1 0,0 0-2 0,1 1-4 15,-1-3-2-15,0 2-2 0,0-2 1 0,2 0 1 0,-1-2 2 16,0 2 3-16,0-3 3 0,0 1 3 0,-1 0 2 0,2-1 5 15,-2-2 2-15,1 1 5 0,-1-1 6 0,-1-1 5 0,0 3 7 0,-1-2 7 16,-1-1 3-16,2 0 7 0,-2 1 5 0,0 1 7 0,-2-2 5 16,2 3 3-16,-1-2 3 0,-1 0 0 0,0 1 0 0,-1-1-2 15,2 0-1-15,-4 2-4 0,2 0-6 0,0-1-5 0,-2 4-5 0,2-3-6 16,-2 3-7-16,2-2-8 0,-3 2-4 0,1 0-5 0,0 0-4 16,0 2-4-16,1-2-3 0,-3 3-2 0,1 0-2 0,1 1-1 0,-1-1-1 15,1 4 2-15,0-3 0 0,0 2 1 0,0 1 0 0,-2 0 1 16,4-1 0-16,-2 2 2 0,2 1 0 0,0-1 2 0,-1 3-1 0,3 1 2 15,-2-3 2-15,2 3-1 0,1-1 4 0,0 0-1 0,0 1 1 16,1-2 0-16,-1 2-1 0,4 0-1 0,-2-1-2 0,1-1-4 16,0 0-6-16,2 0-7 0,-1-2-7 0,0 1-8 0,1-2-8 0,1-2-12 15,1 2-12-15,-1-2-10 0,0-1-12 0,1-2-18 0,4 0-19 16,-3-2-22-16,1 0-22 0,0-3-22 0,1 1-24 0,1-1-20 0,0-4-19 16,0 0-20-16,-1 0-15 0,2-3-29 0,-4 0-36 0</inkml:trace>
  <inkml:trace contextRef="#ctx0" brushRef="#br0" timeOffset="313732.8966">8807 7948 291 0,'0'-5'493'0,"-2"-2"-55"0,2 3-81 0,-1 0-57 0,-1-1-45 16,2 1-33-16,0 1-22 0,0 1-24 0,0-1-23 0,0 0-19 0,0 3-20 16,0 0-20-16,0 0-20 0,0 0-18 0,0 0-22 0,0 0-17 15,0 0-16-15,0 3-10 0,-1-3-7 0,-1 4-4 0,2 0 1 0,0 1 0 16,-2 2 2-16,2-2 3 0,-1 4 4 0,-1 0 3 0,-1 3 7 15,1 0 7-15,0 3 8 0,-2 2 8 0,1 0 6 0,0 2 5 16,0 1 2-16,-2 4 0 0,2 1-1 0,-2 0-2 0,-1 3 1 0,1 0-1 16,-1 0-1-16,-1 2 0 0,2-1-2 0,-2 3 0 0,2-1-3 15,0-3-4-15,0 3-3 0,-1-3-5 0,1 2-6 0,-1-2-9 16,1-3-9-16,2 2-10 0,-2-4-11 0,2 0-13 0,0-1-12 0,1-1-15 16,-1-2-13-16,-1-2-15 0,2 0-17 0,2-2-15 0,-1-2-16 15,-1-2-10-15,2-1-9 0,0-1-12 0,0-3-11 0,2 1-22 16,-1-3-28-16,1-1-19 0,-2-3-17 0,0 0-16 0,4-3-17 0,-1-1-30 15,2 1-39-15</inkml:trace>
  <inkml:trace contextRef="#ctx0" brushRef="#br0" timeOffset="313981.8186">8744 8328 47 0,'1'-15'469'0,"3"0"-18"0,-3 0-52 16,2 4-69-16,-1-1-55 0,2 2-47 0,-1 0-33 0,-1 2-28 15,1 0-21-15,1 0-17 0,0 3-20 0,0 0-17 0,0 0-18 0,0 0-17 16,3 2-16-16,-2-2-14 0,0 2-10 0,1 1-9 0,-1 1-8 15,2 0-7-15,0-1-3 0,-1 2-3 0,2 2-2 0,-3-1-1 0,3 2 0 16,-2 0 1-16,-1 0 0 0,1 2 0 0,-1 0 2 0,3 2-1 16,-5 1 2-16,2 0 1 0,-2 0 2 0,0 3 0 0,-1-2 2 15,0 2 0-15,-1 0 2 0,-1-2 1 0,-1 2 1 0,-1 1 0 0,0-3-1 16,-1 1 2-16,0 0 1 0,-2-1 2 0,0-2 1 0,-1 0 2 16,0 1 0-16,-1 0 2 0,1-1-3 0,-2-3-3 0,0 1-7 0,0 0-7 15,2-2-10-15,-1 1-10 0,0-3-17 0,2 1-21 0,0-2-40 16,-1 0-49-16,3-2-54 0,-2 1-56 0,3-4-72 0,-2 1-79 0,4-3-47 15,2-1-33-15</inkml:trace>
  <inkml:trace contextRef="#ctx0" brushRef="#br0" timeOffset="314232.9945">9036 7888 24 0,'0'-3'581'0,"2"0"5"0,-1 0 3 0,-1 3-72 16,2-1-114-16,-2 1-105 0,0 0-101 0,0 0-64 0,1 1-40 15,-1 1-27-15,2 0-18 0,-2 3-10 0,2 0-11 0,-2 1-8 0,1 1-6 16,-1 2-4-16,0 1-1 0,0 3 1 0,0 0 2 0,0 2 6 16,0 0 8-16,0 0 4 0,0 4 3 0,0-2-1 0,0 2-2 15,0 1-2-15,0-1-2 0,0 3-1 0,-1-3-2 0,-1 3 1 0,2-3-2 16,-2 2 1-16,2-3-1 0,-3 2 1 0,2-3 0 0,-1 3-4 16,0-5-5-16,-2 3-8 0,2-4-12 0,1 3-15 0,-2-3-18 0,-1-2-19 15,1-1-24-15,0 1-25 0,0-3-28 0,1-1-31 0,-1 0-32 16,1-1-34-16,1-2-34 0,-2-2-43 0,1 0-53 0,-1-1-52 0,3-2-55 15,0 0-23-15,-1-2-7 0</inkml:trace>
  <inkml:trace contextRef="#ctx0" brushRef="#br0" timeOffset="314384.5211">8921 8205 400 0,'-2'-4'539'0,"2"0"-41"0,-2 1-62 0,2 0-74 0,0 0-76 0,0 2-51 15,2-1-38-15,-2-1-32 0,2 3-25 0,-1-1-26 0,2-1-20 16,1 2-21-16,-1-1-19 0,3 0-17 0,3-1-16 0,-2 0-20 15,4 1-23-15,1-1-28 0,1 0-28 0,1-1-42 0,4 1-46 0,-1-1-65 16,4 0-71-16,-1-1-86 0,4 2-91 0,-2-3-47 0,5 2-28 16,-3-1-14-16</inkml:trace>
  <inkml:trace contextRef="#ctx0" brushRef="#br0" timeOffset="316564.7565">8827 8836 43 0,'0'-1'146'0,"-1"-3"-16"0,1 4-14 0,0 0-11 16,0 0-10-16,0-3-10 0,0 3-11 0,0 0-9 16,0 0-8-16,0 0-3 0,0 0-2 0,0 0-2 0,0 0-3 0,0 0 0 15,0 0 2-15,0 0 0 0,-2 0 3 0,2 0 1 0,0-2 0 16,-2 0 2-16,2 2 3 0,-1 0 3 0,1 0 2 0,0-1 1 0,-2-1 1 16,2 2 1-16,0 0 0 0,-2-2-2 0,0 2-4 0,2-1-3 15,-2-1-3-15,2 2 0 0,-1-1-1 0,-1 0-1 0,2 1-4 0,-1-3-2 16,-1 3-1-16,2 0-2 0,-2-2-4 0,2 2-3 0,-1-1-2 15,-1-1-2-15,2 2-3 0,-1-1 0 0,-1-1-2 0,2 2-1 16,-2-2-2-16,-1 2-2 0,3 0-2 0,-3-1-3 0,3 1-3 0,-2 0-3 16,2 0-3-16,-2 0-3 0,0 0-1 0,2 0-3 0,-2 0-1 15,1 0-2-15,-1 0-3 0,1 0-2 0,-1 0 0 0,2 0-2 16,-2 0-2-16,-1 0-1 0,2 0 0 0,-1 1-3 0,-1-1 0 0,-1 2 1 0,1 0 0 16,-1-1 1-16,2 2-2 0,-2-1 3 0,-1 1 1 15,0-1 0-15,2 3 1 0,-1-2 0 0,0 1 1 0,-1 1 0 0,1 0 2 16,-1 1 1-16,0 0 0 0,-2 1 0 0,3-1 0 0,-1 2 0 15,0-1-1-15,2 1 2 0,-2 2-1 0,2 0 3 0,-2-1 2 0,2 3 2 16,-1-2 1-16,1 2 1 0,-2-2 3 0,3 2 2 0,1-2 1 16,-1 3 2-16,0-1 4 0,2 0 0 0,0-2 3 0,0 2 0 15,2 1 0-15,-2-3-1 0,3 0-1 0,-1-1-2 0,3 2-2 0,-2-3-1 16,3 0-3-16,-1-2-3 0,1 0-4 0,-1-1-6 0,3-3-2 16,1 1-2-16,1-3 0 0,-1 0-1 0,2 0 0 0,0-3 0 0,3-1 1 15,-1-1 1-15,-2 0 0 0,3-3 0 0,-1 1 3 0,-1-1 4 16,1-2 5-16,-1-1 7 0,0-1 7 0,-2 0 6 0,-1 0 5 0,0-1 6 15,-1-1 6-15,-1 0 4 0,-1-1 5 0,0 1 4 0,-1-1 3 16,-2 1 0-16,-1 1 0 0,-1-1-2 0,-1 2-4 0,-3 0-7 0,0 0-9 16,0 0-9-16,-2 2-11 0,-2 0-18 0,0 1-22 0,-1 2-29 15,-3-1-30-15,0 3-35 0,1 3-37 0,-2-1-52 0,-1 2-59 0,0 2-88 16,-1 1-100-16,0 1-56 0,-2 2-35 0,3 2-15 0</inkml:trace>
  <inkml:trace contextRef="#ctx0" brushRef="#br0" timeOffset="317416.1371">8937 10063 262 0,'-2'0'495'0,"2"-1"-54"0,0-1-80 15,0 2-72-15,0 0-67 0,0 0-42 0,0 0-29 0,0 0-17 16,0 0-11-16,0 0-12 0,0 0-11 0,0 0-11 0,0 0-11 16,0 0-11-16,0 0-7 0,0 0-10 0,0 0-10 0,0 0-7 0,0 0-7 15,0 0-7-15,0 0-7 0,0 0-5 0,0 0-5 0,0 0-6 16,0 0-5-16,0 0-3 0,0 2-1 0,0-1-2 0,0 2-1 15,0 0 1-15,-1 2 1 0,-1-1 2 0,2 2 3 0,-2 0 3 0,2 2 5 16,-1 0 6-16,-1 1 4 0,-1 4 2 0,1-3 2 0,-1 3-8 16,1 1-15-16,-1 2-26 0,0 0-34 0,-3 2-54 0,3-2-64 0,-2 2-102 15,2 1-121-15,-2 1-69 0,0 1-45 0,-1 0-25 0,0 1-15 16</inkml:trace>
  <inkml:trace contextRef="#ctx0" brushRef="#br0" timeOffset="318215.1267">8902 11436 361 0,'0'-5'504'0,"-2"4"-10"16,2-4-86-16,0 2-121 0,0 0-76 0,0 0-51 0,0 0-29 0,0 0-19 15,0 3-11-15,0-5-7 0,2 3-8 0,-2-1-6 0,2 0-8 16,-1-1-8-16,-1 1-7 0,2 2-10 0,-1-2-8 0,-1 2-6 0,3-1-6 15,-1-1-5-15,-1-1-4 0,2 4-3 0,-1-3-4 0,0 3-2 16,1-4-4-16,0 3-5 0,0 0-4 0,2-2-2 0,-2 1-2 16,3 2-2-16,-3-1-3 0,2-1 0 0,0 2-2 0,0 0-2 15,1 0-1-15,0 2 1 0,-1-1 0 0,-2 1 2 0,2 1 0 0,-2 1 3 16,2 1 0-16,-2 0 3 0,-1 3 2 0,2 0 0 0,-4 0 2 16,0 2 2-16,0 0 2 0,-4 2 3 0,1 2 1 0,-2 0 2 0,-1 1-1 15,-3 2 0-15,-1 0-1 0,-1 2 1 0,-1-1 0 0,-2 2 3 16,0-2 5-16,-2 1 6 0,3 1 7 0,-4-2 6 0,3 0 8 15,-2-1 5-15,2 0 4 0,0-2 4 0,1-1 3 0,1-2 3 0,2 0 4 16,2-2 2-16,1 0 2 0,0-3-1 0,2 0-3 0,0-2-4 16,2-1-6-16,0-1-6 0,3 0-7 0,0-1-4 0,1 1-4 0,3-3-3 15,1 0-2-15,-1 0 0 0,5 0-3 0,-2-2-3 0,4 1-2 16,0-1-3-16,3 0-7 0,2 0-11 0,-2 0-13 0,5-1-15 0,-3 2-21 16,3-1-27-16,-3 1-40 0,1-1-48 0,2 2-67 0,-3 0-79 0,1 2-93 15,-4-1-102-15,0 2-59 0,-1 0-35 0,-2 1-15 0,-2 1-4 16</inkml:trace>
  <inkml:trace contextRef="#ctx0" brushRef="#br0" timeOffset="319281.8866">8902 12586 452 0,'-3'0'459'0,"-1"0"-59"0,3-2-81 15,-1 1-73-15,-1 1-65 0,1-2-40 0,2 2-31 0,-1-1-14 16,1 1-10-16,0 0-5 0,0 0-2 0,0 0-4 0,0 0-1 16,0-1-5-16,0-2-1 0,1 3-1 0,-1-2 0 0,2 1-3 0,-2-2-6 15,2 1-4-15,-1 0-5 0,2 1-5 0,-1-2-6 0,0 2-6 16,1-2-5-16,0 0-5 0,0 0-6 0,0-1-6 0,0 2-6 16,2 1-5-16,-2-4-6 0,2 2-2 0,0 1-2 0,-2-3-1 0,3 3-2 15,-3-1 1-15,2 1-2 0,-2 0 0 0,2 2-1 0,-2-3-1 16,2 3-1-16,1-2-1 0,-3 2-1 0,0 0 1 0,1 2 1 0,-3-2 1 15,1 3 2-15,1-1 1 0,-3 0 2 0,2 3 2 0,-2 0 2 16,0-2 3-16,-2 5 4 0,2-2 3 0,-3 1 2 0,1 2 1 0,-3-1 3 16,1 5 1-16,-4-2 1 0,2 1 2 0,-1-2-2 0,-1 2 0 15,1-1 1-15,0 0 2 0,-1 1 1 0,0 0 2 0,2-4 1 16,0 1 0-16,1-1 2 0,0-1 2 0,2-1 3 0,0 0 3 16,0-1 1-16,-2-1 3 0,4-1 5 0,-1-1 3 0,2-1 1 0,-2 1 2 15,2-2-1-15,0 0 2 0,0 0 1 0,0 0-1 0,0 0-2 0,0 0-2 16,0 0-4-16,2-2-5 0,0 2-3 0,-1-1-5 0,4-1-4 15,-4-1-5-15,2 1-5 0,-1 1-5 0,1-3-5 0,0 4-4 16,1-2-4-16,-1 1-2 0,0-1-4 0,0 1-1 0,0 1-2 0,0 0-1 16,0 0-1-16,1 1 1 0,-1 1 0 0,0 1 1 0,0-3 1 15,1 4 1-15,-1 0 1 0,1 1 2 0,-1 2-1 0,-1 0 3 0,-1-1 0 16,1 2 3-16,0 0 1 0,-1 1 3 0,-1 2 1 0,0-1 3 16,-1 3 1-16,-1-1 1 0,-1 0 3 0,0-2 1 0,-2 2 6 15,-1 0 3-15,1-2 5 0,-3 2 4 0,0-1 4 0,-1-2 2 0,2 0 4 16,-2-2 2-16,-2-1 1 0,1 0 0 0,-1-1 1 0,0-1 1 15,0-3 1-15,0 1-5 0,-1-2-9 0,0-3-18 0,0-1-23 0,1 1-33 16,-1-5-36-16,0-1-73 0,1-1-89 0,1-2-113 0,0-1-125 16,1-4-67-16,-2 0-40 0,2-2-23 0,1-1-17 0</inkml:trace>
  <inkml:trace contextRef="#ctx0" brushRef="#br0" timeOffset="407294.2065">423 12620 184 0,'-2'-3'395'0,"1"-1"-67"0,-1 1-92 0,-1 1-67 0,1-1-50 16,1-2-29-16,-2 1-18 0,0 1-9 0,1-1-4 0,1-1 2 0,-1 1 4 15,-1 0-2-15,1 1-3 0,-1 0-4 0,1-1-2 0,1 2-1 16,-1-1-2-16,2 0 1 0,-3 0 2 0,1 0 4 0,1-1 3 0,-1 3 0 16,0 0 2-16,0 0-1 0,-1-2-2 0,1 1 1 0,0 0 1 0,1 2-2 15,-1-1 0-15,1 1-3 0,-1 0-2 0,-1 0-4 0,3 0-5 0,-2 0-6 16,2 0-9-16,-1 0-5 0,-3 0-6 0,3 0-2 0,-1 0-2 15,-2 1-4-15,2-1-4 0,1 2-4 0,-1 0-4 0,-1 1-3 0,1-2-1 16,-1 1-2-16,0 2 1 0,1-1 0 0,-1 1 1 0,0 1 0 0,-2-1 1 16,2 1 1-16,0 1 0 0,-2-1 2 0,2 4 3 0,0-4 0 0,1 2 0 15,-1 1 2-15,0 0 1 0,-2 1 0 0,2 0 1 0,0 0 1 0,1-1-1 16,1 4 1-16,-1-4-1 0,-1 3 1 0,1-2 0 0,1 0 0 0,1 1-1 16,-2 1-2-16,2-1 1 0,0 0 0 0,0-1-1 0,2 3 1 15,-2-4-2-15,1 1 1 0,1 2 1 0,1-2-1 0,-1 1 2 0,-1-1 0 16,3-2 1-16,-1 1-1 0,1 0 2 0,-1 1 2 0,2-3 0 0,-2-1 0 15,2 2 1-15,0-1 2 0,0-2 2 0,1 2 1 0,-1-2 2 0,-1-1 1 16,1 1 2-16,2-1 2 0,0-1 2 0,0-2 2 0,-1 0 1 16,0 0 3-16,1-2 0 0,2 0 3 0,-3-3 1 0,4 2 0 0,-2-4 0 15,1 0 0-15,-1-1 0 0,-1-1 1 0,5 0 2 0,-4-1-2 0,0-3 0 16,0 1-1-16,1-1 0 0,-1-1 0 0,2 3 0 0,-3-2 1 0,0-1 2 16,-2 0 2-16,0 1 2 0,-2 1 2 0,0 0 3 0,0 0 0 15,-3 0 1-15,0 2-1 0,-1 0 1 0,-3 0-2 0,1 1-2 0,0 0-5 16,-3 0-4-16,-1 1-5 0,-2 0-7 0,-1 1-6 0,2 2-5 0,-4-4-9 15,1 4-6-15,-2-1-6 0,-1 1-5 0,1 1-10 0,-1-1-11 0,1 2-13 16,-2 0-14-16,2 0-15 0,-1 1-19 0,1 1-22 0,0 0-27 16,-1 1-33-16,3 0-37 0,0 1-58 0,2 0-68 0,-1 3-91 0,1-1-102 15,1 0-53-15,3 0-31 0,0 0-7 0</inkml:trace>
  <inkml:trace contextRef="#ctx0" brushRef="#br0" timeOffset="409946.3518">1011 11493 73 0,'0'-3'72'0,"2"0"-4"0,-2 1-2 16,2-3-2-16,-1 3 0 0,-1-1-1 0,3 1-4 0,-3 1 0 0,0-3 1 15,0 4-4-15,0-3-6 0,0 2-1 0,0 0-2 0,0-1 0 0,0 2-1 16,0 0-1-16,0 0-4 0,0 0-3 0,0 0-2 0,0 0-3 0,0 0-4 16,0 0-4-16,0 0-5 0,0 0-2 0,0 0 0 0,0 0-1 15,0 0-1-15,0 0 1 0,0 0-2 0,0 0 2 0,0 0-1 0,0 0 0 16,0 0 1-16,0 0-1 0,0 0 2 0,0 0 2 0,0 0 1 0,0 0 3 15,0 0 3-15,0 0 1 0,0 0 1 0,0 0 1 0,0 0 1 0,0 0-2 16,0 0 1-16,0 0 0 0,0 0-1 0,0 0 0 0,0 0-1 0,0 2-2 16,0-2-2-16,0 1-3 0,0-1-2 0,-3 0-2 0,3 0-2 15,0 1-3-15,0-1-1 0,0 3-1 0,0-3-2 0,0 0-1 0,-1 0-1 16,1 0-2-16,0 0 0 0,0 0-2 0,-2 3 1 0,2-3 2 0,0 1-1 16,0-1 2-16,0 0-1 0,-2 1 1 0,2 1 1 0,0-2 1 0,-1 1 0 15,1 1 1-15,-2-2-2 0,2 2 4 0,-2-2 0 0,1 3 2 16,1-1 2-16,-2-2 1 0,2 3 1 0,-1-1-1 0,-1-1 2 0,2 2 0 15,-2-1-1-15,1 0 1 0,1 2 0 0,-2-1 1 0,1-2 3 0,-1 2 0 16,0 0 0-16,1 0-1 0,-2 0 2 0,2 0-1 0,-1-1 1 0,0 1-1 16,1 1 1-16,-1-1-1 0,0 0 1 0,-1-1 0 0,3 0 2 15,-1 1 0-15,-1 1-2 0,-1-1 1 0,1 0 1 0,1-1-1 0,-1 3 0 0,-1-3 0 16,1 1-2-16,-1 1 0 0,2-1 0 0,-1 2 2 0,-1-2 0 16,0 1 0-16,0 1 0 0,-1-1-2 0,1 1 0 0,0-2-2 0,0 4-2 15,-2-1-1-15,2 1-2 0,0-2 1 0,0 2 0 0,0-2-1 0,-2 1-2 16,2 2-1-16,-1-2-1 0,-2 1-1 0,3 1-1 0,-3-1 0 15,3 2-1-15,-1 0-1 0,-1 3 1 0,2-4 0 0,-4 1-1 0,2 1 0 16,0 1-2-16,0-1 1 0,0 3-2 0,-1-1 2 0,0-1 0 0,1 0-2 16,0 0 1-16,1 2-1 0,-1 1 0 0,0-2-2 0,-1 0 0 0,0 1 0 15,1-2 1-15,0 2-1 0,0 1 0 0,-2-2 0 0,0 0 2 16,1 1-2-16,-1-3 0 0,1 1 0 0,0 2 0 0,1-2-1 0,-1 1 1 16,1-1 0-16,-1 0 2 0,-2 1-2 0,2-2 0 0,-1 2 1 0,1-2 0 15,1 0 0-15,-3 0-1 0,2 1-1 0,1 0 2 0,-3-1-2 0,3-1 0 16,-2 2 0-16,0-1-1 0,1 0 0 0,1-2-1 0,-1 1 1 0,-2 0 1 15,2 0-2-15,-1 0 0 0,1 0 0 0,0-2 0 0,1 1-1 0,0 0 1 16,-1 1-1-16,1-2 1 0,0 1 0 0,-2-2-1 0,2 1-1 0,2-1 1 16,-2 2-1-16,2-2-2 0,-2 1 1 0,2 0 0 0,-3-2 1 15,1 1 0-15,2 0 0 0,-2 0 0 0,2-1 0 0,-1 1 0 0,1-1 1 16,0 2 0-16,0-2 0 0,0 2-1 0,0-2 2 0,0 2 0 0,-2-2 0 16,3-1 0-16,-1 2 0 0,0-2 2 0,-1 1 0 0,0-1 0 15,1 1 0-15,1-1 0 0,-1 2 2 0,2-2-1 0,-3 1 0 0,3-1 1 16,-1-1 1-16,-1 1 0 0,1 1 0 0,-1 0-1 0,0-3 0 0,0 3 1 15,0-2-2-15,0 0-1 0,1 1 1 0,1 0 0 0,-1-1 0 0,0 0 0 16,-1 0 0-16,1 0 1 0,1 0-2 0,-1 0 0 0,-1-1 0 16,1 2 0-16,1-1 0 0,-2 0-1 0,0 0 1 0,1-1 0 0,1 0 1 15,1 1-1-15,-2-3 0 0,1 4 0 0,-1-3 1 0,0 1-1 0,2 0 2 16,-1 1-2-16,-1-1 0 0,0 0 0 0,1-1 0 0,1 1 0 0,-2 0 0 16,1 1 0-16,-1-2 2 0,0 0-1 0,1 0 0 0,-1 3 0 0,2-3 1 15,-2 1-2-15,0-1 1 0,0 2 0 0,1-1 1 0,1-1 1 16,-2 1 2-16,2-1-1 0,-2-1 1 0,1 1 0 0,1-1-1 0,-2 2 1 15,2-2-1-15,0 0 1 0,0 0 1 0,0 0 1 0,0 0 0 0,0 0-1 16,0 0 1-16,0 0 0 0,0 0 0 0,0 0 0 0,0 0 1 0,0 0 1 16,0 0 0-16,0 0 0 0,0 0-2 0,0 0-3 0,0 0-9 15,0 0-7-15,0 0-10 0,0 0-13 0,0 0-17 0,0-2-18 0,2 1-38 16,-2-2-43-16,1 0-58 0,1-1-64 0,0-1-74 0,-1 0-78 0,3-3-51 16,0-1-39-16,-1-1-18 0</inkml:trace>
  <inkml:trace contextRef="#ctx0" brushRef="#br0" timeOffset="411960.57">1065 11362 276 0,'0'0'219'0,"0"0"-53"0,0 0-48 0,0 0-29 0,0 0-21 15,-2-1-12-15,2-1-8 0,0 2-6 0,-1 0-6 0,1 0-7 16,-2-1-5-16,2-1-7 0,0 2-8 0,0-1-4 0,0-2-1 0,0 1-1 16,0 0 0-16,0 0-2 0,0 0-2 0,0 1 1 0,0-1 0 0,0-1 4 15,-2 2 4-15,1-1 3 0,1 2 2 0,0 0 3 0,-2-3 1 16,2 1 0-16,-1 2 0 0,-1-2 1 0,2 0 2 0,-2 1 1 0,1 1 4 16,1-2 2-16,-3 1 0 0,3 1 0 0,-1-1-1 0,-1-2 0 0,2 3 1 15,-2 0-1-15,1 0-2 0,-1 0 0 0,1 0 0 0,-1 0-2 0,0 0 0 16,-1 0-2-16,1 0-2 0,1 0-1 0,-1 0-2 0,-1 3 1 0,0-2-1 15,0-1-3-15,0 1-2 0,1 1 3 0,-1-1 1 0,0 1 3 0,1 0 2 16,-1 3 2-16,0-5 1 0,0 3 3 0,-1 0 1 0,0 0 2 16,1 1 1-16,1 0 1 0,-1 0 3 0,-2-1 2 0,4 2 3 0,-3 0 2 15,1-1 1-15,0 2 2 0,1 0 0 0,-1-1-1 0,0 2 0 0,2-1 0 16,-1 1 0-16,-1-2 1 0,1 1-2 0,1 1-3 0,-1-1-2 0,1 2-2 16,-1-2-4-16,2 1-3 0,-2-1-2 0,2 1-3 0,0 1-1 15,0 1-2-15,2-3-2 0,-2 1-3 0,3 1 0 0,-1 0-2 0,-1 1 0 16,3-3 1-16,-1 1-1 0,1 0-1 0,-1 1 1 0,2 1-1 0,-2-4 0 15,2 1 2-15,2 1-1 0,-1-1 1 0,0 2 3 0,0-2 2 16,1-3 0-16,-1 4 1 0,2-2 0 0,0 0 2 0,0-1 0 0,0-1 3 16,1 0 0-16,-1-1 5 0,2-2 0 0,0 3 3 0,0-3 3 0,0-3 2 15,2 3 3-15,-2-4 3 0,-1 0 0 0,2 0 2 0,2 0 3 16,-2-2-2-16,0-1 0 0,0-1 1 0,3-1 0 0,-4 0 0 0,-1 0-1 16,2-2 0-16,0-1 0 0,-1 2 0 0,-1-2-2 0,-1 0-1 0,0 0-3 15,-1 0 1-15,2-1 0 0,-3 1 1 0,-1 0 0 0,0-2-1 16,-2 2 0-16,0 0-1 0,2 0 0 0,-4 0-1 0,1-1 0 0,-2 4 1 15,0 0-1-15,-2-2 0 0,2 2 2 0,-4-1-3 0,1-1-3 16,1 2-3-16,-3 2-4 0,1-2-2 0,-1 1-3 0,-2 0-1 0,-2 1-4 16,3 1-6-16,-2-3-5 0,0 1-6 0,-3 4-5 0,1-2-2 0,2-1-4 15,-4 4-3-15,2-3 0 0,1 3-5 0,-4-2-4 0,4 2-8 0,-2 2-12 16,1-2-13-16,-1 3-16 0,0-2-22 0,0 2-25 0,1 2-31 16,-2-1-33-16,1 2-43 0,1 2-45 0,-1 1-73 0,2 0-88 0,-1 4-72 15,1 0-64-15,-1 2-30 0,2 4-13 0</inkml:trace>
  <inkml:trace contextRef="#ctx0" brushRef="#br0" timeOffset="414294.4397">625 11430 92 0,'-6'0'480'0,"3"0"-43"0,0 0-72 0,0 0-60 16,1 0-55-16,-1 0-39 0,1 0-27 0,2 0-20 0,0 0-14 16,0 0-13-16,0 0-11 0,0 0-12 0,0 0-12 0,0 0-13 0,0 0-14 15,0 0-12-15,0 0-12 0,0 0-11 0,0 0-9 0,0 0-9 0,0 0-5 16,0 0-5-16,0 0-4 0,0 0-3 0,0 0-3 0,2 1-2 0,-2-1-3 15,0 0-3-15,1 2-1 0,1-1-1 0,0-1 1 0,-1 0-1 16,1 0 0-16,1 2 1 0,2-2 1 0,1 0 3 0,-1 0 0 0,1 0-2 16,2 0-4-16,1 0-10 0,1 0-15 0,1 0-19 0,3 0-20 0,-1-2-28 15,3 2-29-15,-2-1-46 0,5-1-52 0,0 1-75 0,0-2-84 0,3-1-65 16,-1 0-57-16,2 1-26 0</inkml:trace>
  <inkml:trace contextRef="#ctx0" brushRef="#br0" timeOffset="415460.3679">328 11356 67 0,'0'-3'171'16,"-1"0"-20"-16,-1 0-15 0,2 0-10 0,-2 0-7 0,1 0-4 0,1 0-1 16,0 3-3-16,-2-5 0 0,2 3-4 0,0-1-4 0,-3 0-9 0,3-1-10 15,-1 4-7-15,1-3-6 0,-2 2-5 0,2-2-3 0,0 2-1 0,-1-1 0 16,1-1-2-16,-2 2-1 0,2-2-3 0,0 0-2 0,-3 3-3 15,3-2-5-15,0 0 0 0,-2 1 0 0,2 0 2 0,0 1-2 0,0 0-1 16,0 0-1-16,0 0-3 0,0 0-4 0,0 0-5 0,0 0-5 0,0 0-5 16,0 0-4-16,0 0-4 0,0 0-4 0,0 0-5 0,0 0-8 0,0 0-5 15,0 0-5-15,0 0-6 0,0 0-6 0,0 0-2 0,0 0-3 0,0 1-1 16,0 0 2-16,0 3 1 0,0-4 1 0,0 6 2 0,0-2 4 0,0 1 3 16,0 0 3-16,0 2 4 0,0 3 4 0,0-4 4 0,0 1 2 15,0 4 3-15,0-2 2 0,0 2 2 0,0 0 1 0,0 2 0 0,0-1 0 16,0 0 2-16,0 1 0 0,0 1-1 0,0 0 0 0,0 1-1 15,0-2 1-15,0 2 0 0,0-3 0 0,0 4-1 0,0-2 1 0,0-1 0 16,0 1-1-16,0-1 0 0,0 0-1 0,0-1 0 0,0 0 0 0,0 1-1 16,0-3 0-16,0-1-1 0,0 0 0 0,0-1 0 0,0-1 1 0,0 0 0 15,0-3 3-15,0 0 2 0,0 0 4 0,0 1 3 0,0-5 3 0,0 2 6 16,0-1 5-16,0-1 6 0,0 0 7 0,0 0 6 0,0 0 3 0,0-1 1 16,0-1-3-16,0-3 0 0,2 1-3 0,-2-1-1 0,3-3-6 15,-3-1-4-15,2-2-5 0,-1-1-9 0,-1 0-8 0,2-4-13 0,-2-1-13 16,1-2-11-16,2-1-11 0,-3-1-5 0,0-1-5 0,0-1-3 0,0 2-4 15,0-6 1-15,0 3 0 0,-3 2 2 0,2-1 1 0,1 1 4 0,-2 1 5 16,1 1 6-16,-1 2 5 0,-1 0 9 0,1 3 10 0,-1 0 6 0,1 3 3 16,1 0 3-16,-1 2 2 0,1 1-3 0,-1 1-5 0,2 1-5 15,-2 1-6-15,2 1-7 0,-1 2-8 0,-1 0-9 0,2-2-9 0,0 5-12 16,0 0-14-16,0 0-13 0,0 0-11 0,0 0-15 0,0 2-18 0,0 1-26 16,0 3-31-16,2 1-47 0,-2 1-54 0,0 3-56 0,0 1-56 0,1 2-32 15</inkml:trace>
  <inkml:trace contextRef="#ctx0" brushRef="#br0" timeOffset="417332.8173">1142 11214 59 0,'0'0'70'0,"0"3"2"0,0-3 2 0,0 0 2 15,0 0 0-15,0 0 3 0,0 0 0 0,0 0-1 0,0 0 1 0,0 0-1 16,0 0-2-16,0 0-2 0,0 0-2 0,0 0-1 0,0 0-2 0,0 0-4 16,0 0-2-16,0 0-2 0,0 0-3 0,0 0-2 0,0 0-5 15,0 0 0-15,0 0-4 0,0 0-3 0,0 0-2 0,0 0-3 0,0 0-2 16,0 0-3-16,0 0-3 0,0 0-2 0,0 0-4 0,2-3-1 0,-2 1-1 15,1 1-3-15,-1-1-1 0,2-1-2 0,-2 2-3 0,2-1-1 0,-1 1-3 16,-1-3-1-16,2 2 0 0,-2-1-1 0,3 0 1 0,-1 0 1 16,-1 1 0-16,1-3-1 0,1 3 0 0,-1-3 0 0,-1 0 0 0,4 2 0 15,-2-1 1-15,0-1 3 0,0 0 0 0,-1 2 2 0,3-3 0 0,-2 0 1 16,2 0 1-16,1-1 0 0,-3 0 0 0,2 1 1 0,-2-1 0 16,2-3 1-16,-2 3 0 0,2-3-1 0,1 3 0 0,-2-3 1 0,1 1-1 15,2 0-2-15,-2-2-1 0,-1-1-1 0,2 2 0 0,-1 0-1 16,1-2 1-16,1 0-2 0,-2 1 0 0,4-2 0 0,-3 1-1 0,-1-2 0 15,2 2 0-15,-1 0 0 0,0 0-1 0,2-1 0 0,0-1-1 0,-2 1 0 16,2-1-1-16,0 1-2 0,-2 2 0 0,2-6-3 0,0 4 1 0,0 0-2 16,-2 1 0-16,1-2 1 0,2 1-2 0,1-2 0 0,-2 3-2 15,-2 0-2-15,3 0 2 0,-1-2 0 0,0 3 1 0,-1-2 0 16,2 0 1-16,-3 4 2 0,1-2-1 0,1 1 0 0,-1-1-1 0,1 1 0 16,-1 0 0-16,-1 0 2 0,0 1-1 0,0 0 2 0,1 2 1 15,-2-2-1-15,3 0 1 0,-1 0 1 0,-2 1 0 0,0 1 1 0,0-1 0 16,0-1-3-16,-1 2 1 0,2-1 0 0,1 1 1 0,-2-1 0 0,-1 2-1 15,1-4 1-15,0 3-2 0,1-1 1 0,-1-1-2 0,1 2 0 16,1 2-2-16,-2-3 0 0,2 2-1 0,-2 0 1 0,0-1 0 0,1 0 0 16,-1 0-1-16,1-1 0 0,0 4-1 0,-1-2 0 0,0 0 0 0,0 0 0 15,0 0 0-15,0 2 1 0,0-1-2 0,0 1 0 0,0-1 1 16,-2 1-1-16,2-1 1 0,-2 2 0 0,3-1-1 0,-3 1 1 0,2-2 0 16,-3 0 0-16,1 3 0 0,0 0 0 0,0-1 1 0,1 1-1 15,-1-3 2-15,1 3 0 0,-1-1 1 0,-1 0 0 0,0 0 1 0,-1 0 0 16,1 0 2-16,1 0 1 0,-1 2 2 0,-1-3 1 0,1 2 2 15,1-1 2-15,-1 0 0 0,-1 1 2 0,-1-1 0 0,2 0 0 0,1 3 1 16,-2-4 0-16,1 3 0 0,-1-2-2 0,1 1 0 0,-2-1-3 0,3 1 0 16,-3 0-1-16,2-1-1 0,1 3-2 0,-3-2 0 0,2-1-2 15,-1 1 0-15,-1 0-2 0,2 2 1 0,-2-3-2 0,1 1 1 16,1 2 0-16,-2 0-1 0,2-2 0 0,-2 2 0 0,0 0-1 0,0 0-1 16,0 0 0-16,0 0 0 0,0 0 2 0,0 0-2 0,0 0 0 0,0 0 0 15,0 0 0-15,0 0 0 0,0 0 0 0,0 0 0 0,0 0-2 16,0 0 2-16,0 0 2 0,0 0-2 0,0 0 1 0,0 0-1 0,0 0-1 15,0 0 1-15,0 0 1 0,0 0-1 0,0 0-1 0,0 0 2 0,0 0-1 16,0 0 1-16,0 0 0 0,0 0-1 0,0 0 1 0,0 0-1 16,-2 2 1-16,2-2 0 0,0 0 0 0,0 0-1 0,0 0 0 0,0 0-2 15,0 0-2-15,0 0-4 0,0 0-6 0,0 0-6 0,0 0-8 16,0 0-11-16,0 0-13 0,0 0-12 0,0 0-12 0,0 0-14 0,-2 0-17 16,2 0-19-16,-1 2-23 0,1-2-24 0,0 0-25 0,0 0-23 15,0 0-20-15,0 0-16 0,0 0-16 0,0 0-25 0,0 0-32 0</inkml:trace>
  <inkml:trace contextRef="#ctx0" brushRef="#br0" timeOffset="417750.5751">1760 10200 226 0,'-1'0'237'0,"-1"0"-33"0,2 0-29 0,-3 0-17 0,3 0-13 15,0 0-8-15,0 0-4 0,0 0-8 0,0 0-9 0,-2 0-7 0,2 0-8 16,0 0-5-16,0 0-8 0,0 0-3 0,0 0-5 0,0 0-4 0,0 0-2 16,0 0-2-16,0 0-3 0,0 0-3 0,0 0-1 0,0 0-5 15,0 0-3-15,0 0-6 0,0 0-3 0,0 0-8 0,0 0-5 0,0 0-6 16,0 0-5-16,0 0-5 0,0 0-6 0,0 0-5 0,0 0-5 16,0 0-7-16,0 0-3 0,0 0-2 0,0 0-3 0,0 0-4 0,0 0-1 15,0 0-2-15,0 0-2 0,0 0-2 0,0 0 0 0,0 3-1 0,0-1 1 16,2-1 1-16,-2 3 3 0,2-4 3 0,-1 2 2 0,-1-1 1 15,2 2 2-15,-1-1 2 0,1 1 2 0,1 0 3 0,-1-2 3 0,-2 0 1 16,1 3 2-16,1-3 1 0,-2 1 3 0,2-1 2 0,-1-1 2 16,-1 2 2-16,0-2 4 0,0 0 3 0,0 0 6 0,0 0 4 0,0 0 6 15,0 0 4-15,2-2 8 0,0 2 1 0,0-3 3 0,-2 2 0 16,2-1 1-16,-1-1-1 0,-1 0-3 0,2 0-1 0,0-1-3 0,-1-1-3 16,-1 2-3-16,2-1-3 0,-2 1-4 0,1-2-5 0,1 0-4 15,-2 3-4-15,0-3-4 0,0 3-4 0,0-1-4 0,0 1-9 0,0 2-10 16,0-2-12-16,-2 2-15 0,1 0-21 0,-1 2-22 0,-1-2-28 0,-2 5-30 15,-1-1-37-15,0-1-38 0,1 2-64 0,-3 4-75 0,1-1-66 16,-2-2-61-16,1 3-30 0,0 0-16 0</inkml:trace>
  <inkml:trace contextRef="#ctx0" brushRef="#br0" timeOffset="418327.7968">1857 10033 144 0,'-2'0'146'0,"1"0"-8"15,-1 0-7-15,0 0-10 0,1 0-6 0,-1 0-6 0,-1 0-3 0,1 0-4 16,1 0-6-16,-1 0-10 0,-2 0-7 0,2 0-8 0,-1 0-8 16,0 0-7-16,0 0-5 0,-1 0-4 0,1 0-4 0,-2 0-6 0,2 2-3 15,-3-2-5-15,3 1-3 0,-2 1-5 0,2-2-3 0,-2 2-2 0,0 1-2 16,-2-3-1-16,2 4-1 0,0-1 0 0,-1 0 0 0,-1 0-1 0,1 1 2 16,0-1 0-16,0 2 2 0,-1-1-1 0,1 0 0 0,-2 3-2 15,2-1 3-15,1-1 3 0,-2 2 1 0,1 2 1 0,-1-1 2 16,2-1 0-16,0 3 1 0,0-2-1 0,2 0 0 0,-2 2 0 0,2-2-1 15,0 4 2-15,0-3-1 0,1 1 0 0,2 0-2 0,0 1-2 0,0-1-1 16,0 0-1-16,2 0 1 0,1 0-2 0,1-1 2 0,1 2 2 16,0-2 0-16,0 0 1 0,3-2 0 0,1 2 0 0,-1-1 3 0,2-1-1 15,0 1 2-15,2-3 0 0,1 0 2 0,-1 0 0 0,1-3 0 16,2 3 1-16,0-5 0 0,-1 0-1 0,2 0-1 0,-1 0-1 0,0-5 0 16,2 3-1-16,-1-4-3 0,0-1-2 0,0 2-1 0,-1-4 0 15,1 1 2-15,0-1 3 0,-2-1 4 0,2-1 3 0,-3 1 4 0,1-3 3 16,-3 1 3-16,3 0 6 0,-4 1 6 0,-1-3 4 0,-2 1 6 0,2-2 3 15,-3 1 3-15,-1 2 2 0,-2-1 0 0,-1-1-4 0,-2 1-4 0,0-1-5 16,0 0-5-16,-2 1-6 0,-3 1-8 0,1 3-9 0,-4-4-8 16,-1 1-9-16,-1 1-6 0,0 2-7 0,-5 0-7 0,0 2-7 0,-2 1-15 15,-1 0-15-15,-2 1-19 0,-2 3-20 0,0 0-26 0,-1 1-26 16,-2 2-34-16,0 1-37 0,-2 3-54 0,0-2-62 0,-1 3-76 0,1 1-80 16,1 1-50-16,1 2-33 0,-3 2-8 0</inkml:trace>
  <inkml:trace contextRef="#ctx0" brushRef="#br0" timeOffset="419326.7548">1016 9939 177 0,'-1'2'160'0,"-1"-2"-27"0,0 2-22 0,-1-1-12 0,1-1-10 0,1 2-3 15,-1 0-3-15,-1-2-2 0,1 1-5 0,1-1-3 0,-1 2-3 0,1-2-3 16,-1 0-3-16,0 0-2 0,1 0-2 0,-2 0-1 0,3 0-3 0,-1 0-2 16,-1 0-1-16,2 0 0 0,-2 0-1 0,2 0-3 0,-3 0-1 15,3 0-1-15,-2 0-1 0,2 0-1 0,-3 0-1 0,2 0-2 0,-1 0-1 0,0 0-2 16,1 0 1-16,-1 0-2 0,2 0 1 0,-1 0 1 0,-1-2 0 15,2 2 3-15,0 0 4 0,-2-1 4 0,1 1 2 0,1 0 2 0,0 0 1 16,0-2 0-16,0 2 2 0,0 0 1 0,0-2 1 0,0 2-1 16,0-3 1-16,0 2-3 0,0 0-3 0,1-1-5 0,1 2-6 0,-2-1-6 15,2-1-7-15,-1 1-9 0,-1-1-10 0,2-1-8 0,1 1-6 0,-1 1-6 16,1 0-6-16,0-2-5 0,0 1-4 0,2-1-3 0,-1 0-3 0,1 0-2 16,0 3 0-16,1-4 0 0,1 1-1 0,-1 0 4 0,2 1 6 0,0 1 0 15,-2-3 1-15,2 4 0 0,0-3 1 0,-2 3-1 0,2-2 0 16,0 2-2-16,-2 0 2 0,1 0-1 0,-1 2 1 0,-1-2-1 0,1 3 1 15,0-3-3-15,-2 4-2 0,-1 1 1 0,0-1 3 0,0 0 1 0,-1 2 3 16,-1-1 2-16,1 2 5 0,-2 1 4 0,-2 0 3 0,1 1 4 0,-1 3 2 16,-1 0 3-16,-2-1 1 0,0 2 4 0,-1 0 6 0,-2-1 2 15,2 5 1-15,-2-4 2 0,1 0 2 0,0 1 0 0,-1-3 2 0,0 3 0 16,1-4 0-16,0 3 1 0,1-4 2 0,-1 0 0 0,2 0-1 0,-1-2 0 16,0 1-1-16,1-3 0 0,2 2 0 0,-2-2 0 0,2-2 1 0,1 2-2 15,-1-1 0-15,1-1 2 0,1-2 2 0,-2 3 2 0,3-4 2 0,-1 0 0 16,-1 2 3-16,2-2 2 0,0 0 1 0,0 0 0 0,0 0 1 0,0 0 1 15,0 0-2-15,0 0-1 0,0 0-1 0,0 0-2 0,0 0-4 16,0 0-3-16,0 0-2 0,0 0-3 0,0 0-3 0,2-2-1 0,-1 2-3 16,-1 0-1-16,3 0-4 0,-3-3-2 0,1 2-4 0,1 1-2 0,0-1-3 15,-1-1-1-15,1 2 0 0,1-1-2 0,0-1 0 0,-1 0-2 16,3 1-1-16,0-3 1 0,2 1-2 0,1 1 0 0,-1-1 0 0,1-1 0 16,2-1 0-16,0 0 2 0,1 0 0 0,1 0 1 0,0-1 2 0,3 0 1 15,-3 1 0-15,0-1 0 0,1 0 4 0,1 1 0 0,-1-2 0 0,-2 2 3 16,3-2 0-16,-3 0 2 0,0 4 2 0,0-2 0 0,0 1 0 15,-3-1 0-15,1 2 0 0,-2-2 1 0,-1 3 0 0,-1-1 1 0,0 1 1 16,1-1 0-16,-3 2 0 0,-1-1 1 0,-1 2-2 0,1-1-1 16,-2 1 0-16,0 0-1 0,0 0-1 0,0 0-2 0,0 0-4 0,0 0-6 15,0 0-8-15,0 0-11 0,0 0-19 0,0 0-22 0,0 0-26 16,-2 1-30-16,2 1-31 0,-1-1-40 0,1 2-46 0,0-3-77 0,1 2-92 16,-1 1-71-16,2-1-57 0,0 2-30 0,1-1-15 0</inkml:trace>
  <inkml:trace contextRef="#ctx0" brushRef="#br0" timeOffset="420331.7195">1781 10009 111 0,'-2'2'236'0,"2"-1"-51"0,-2-1-47 0,0 2-30 16,0-2-24-16,2 1-13 0,0 0-7 0,0-1-5 0,0 2-3 0,0-2-4 16,0 0-3-16,0 0-4 0,0 1-4 0,0-1-3 0,0 0-1 15,0 0 0-15,0 0 1 0,0 0 1 0,0 0 3 0,0 0 4 0,0 0 3 16,0 0 5-16,-1 0 5 0,1 0 4 0,0 0 3 0,0 0 6 16,0 0 5-16,0 0 1 0,0 0 3 0,0 0 4 0,0 0 0 0,0 0 1 15,0 0-1-15,0 0 0 0,0 0-3 0,0 0-4 0,0 0-2 0,0 0-4 16,0 0-5-16,0 0-4 0,0 0-5 0,0 0-4 0,0 0-5 15,0 0-5-15,0 0-5 0,0 0-3 0,0 0-3 0,0 0-3 0,0 0-1 16,0 0-2-16,0 0 0 0,0 0 0 0,0-1 0 0,0-1 2 16,0 1 0-16,1 0 0 0,-1-1-2 0,2-1-3 0,0 2-3 0,0-1 0 15,-2-1-2-15,3 0-4 0,-1-1-1 0,0 1-4 0,-1-2-2 16,1 2-2-16,1-4-4 0,0 1-3 0,0-1-3 0,2 2 1 0,0-4 0 16,-2 2 0-16,3 0 2 0,-1-2-1 0,1 0 0 0,1 0-1 15,0-1 2-15,0 0-2 0,1-2-5 0,3 0-2 0,-2 2-2 0,-1-2-4 16,2 1-1-16,2-2-2 0,0 1-1 0,0-2-3 0,1 3-3 0,0-3-2 15,1 1-2-15,-2 0-3 0,4-2-3 0,-2 1 1 0,2 0 3 16,0-1 0-16,1 2 2 0,-4-3 2 0,4 3 1 0,-4 0 1 0,3-1 0 16,-2 1 2-16,0 0 3 0,-1-1 3 0,2 0 2 0,-3 2 5 15,2 0 3-15,-3-1 3 0,2 1 4 0,-1 2 4 0,-2-3 2 0,0 3 3 16,0-1 2-16,0 2 1 0,-2-1 2 0,1 0 0 0,-1 1 3 16,0 2 1-16,-1-1 2 0,0 1 2 0,-2-1 5 0,1 1 2 0,-1 0 1 15,0 1-1-15,2-2 0 0,-2 0 0 0,0 3-1 0,-2 1 0 16,2-3 0-16,-2 1 0 0,2-1-2 0,-1 2-3 0,1 0-2 0,-1 0-5 15,0-1-5-15,0-1-3 0,-1 2-1 0,0-1-3 0,2-1-3 0,-1 3-1 16,-1-1-1-16,-1 2-2 0,1-2 1 0,0-2-1 0,1 5 2 16,-1-3 1-16,0 2-1 0,0-2 1 0,0 3 0 0,2-1-1 0,-2 0 0 15,0 0-1-15,-1 0-1 0,1-1 1 0,0 2 0 0,-1-1-1 16,1 0 0-16,0 0-1 0,2 1 1 0,-2 0-2 0,0-1 2 0,0-1-1 16,0 1 1-16,1 1-1 0,-1-1 1 0,0 1 0 0,0 0 2 0,-1-1 1 15,2 1 0-15,-1-1 0 0,1 1 0 0,-1-1 2 0,0 3 0 0,0-3 0 16,-1 1 1-16,1-1 0 0,2 1 1 0,-1 1-1 0,-2 0 1 15,1-2 0-15,0 1 0 0,-1 1-1 0,-1-1 0 0,1-1 1 0,1 2-1 16,-1-1 0-16,-2-1 0 0,2 2 1 0,-1 0-1 0,-1-1 0 16,2 2 0-16,-2-1 0 0,0 1-1 0,0 0-4 0,0 0-1 0,0 0-5 15,0 0-3-15,0 0-6 0,0 0-7 0,0 0-8 0,0 0-8 16,0 0-9-16,0 0-10 0,0 0-9 0,0 0-11 0,0 0-14 0,0 0-10 16,0 0-17-16,0 0-15 0,0 0-25 0,0 0-29 0,0 0-38 15,0 0-41-15,0 0-52 0,0 0-57 0,0 0-46 0,-2-2-39 0</inkml:trace>
  <inkml:trace contextRef="#ctx0" brushRef="#br0" timeOffset="421176.7806">2748 8869 153 0,'-3'-1'334'15,"2"-1"-56"-15,1-1-62 0,-2 2-44 0,2-1-34 0,-3-1-19 0,1 2-13 16,1 0-9-16,-1-1-8 0,-1-1-9 0,1 1-10 0,1 1-7 0,-1-2-5 15,-1 2-6-15,1-2-6 0,-1 1-5 0,0 0-4 0,0 1-4 16,0 1-6-16,-2-2-7 0,2 0-5 0,1 2-4 0,-3 0-2 0,2 0-2 16,-3 0-3-16,3 0-1 0,-2 0-4 0,2 0-2 0,-2 0-1 15,2 2-3-15,-2 0-1 0,-1-2-1 0,3 3-2 0,-2-1 0 0,-1-2-2 16,1 4 0-16,0-1-1 0,-1 0 0 0,1 2-1 0,-1-3 2 16,3 3-2-16,-2-1 1 0,0 1 1 0,2-1 1 0,-3 1 1 0,3-1 2 15,-2 1 0-15,2 0 3 0,-2 0 0 0,0 2 2 0,2-3 0 0,-1 1 1 16,0 2 2-16,1-1 1 0,0-2 1 0,1 2 1 0,-1 0 0 15,1 0 2-15,1 0-1 0,-1-1 2 0,-1 0 0 0,1 2 1 0,1-2 1 16,-1-2-1-16,2 4 1 0,-2-1-1 0,0-2 0 0,2 3 1 16,0-2 1-16,0 0-1 0,0 1 0 0,2-1 0 0,0 0 2 0,-2 0 2 15,2 2-1-15,1-1 1 0,-1 1 1 0,1 0 3 0,0-1 1 0,0 2 1 16,1-3 1-16,-1 3 1 0,4-2 0 0,-2 1 0 0,0-1 0 16,1 1 0-16,-1 0 0 0,2 1-1 0,0-3-1 0,-2 2-1 15,0-2 0-15,1 2-3 0,-1-4 0 0,1 2-2 0,0 1 0 0,-1-3 0 16,0 1-1-16,0 0 1 0,-2-1-2 0,3 0 1 0,-3 0 0 0,2-2 1 15,-2 0 0-15,0 1 2 0,1-1 0 0,-1-1 3 0,0 0 2 16,0 0 1-16,0 0 4 0,0 0 0 0,0-1 3 0,1-1 1 0,-1 1 3 16,0 0 2-16,0-2-1 0,2 1 4 0,-2-1 4 0,3-2 1 15,-3 3 2-15,2-3 0 0,-2-1 3 0,2 1 0 0,-1 2-2 0,-1-4 0 16,3 2-1-16,-2-2-1 0,1 2 1 0,-3-2-1 0,1-1 0 0,0 3-1 16,1-3-1-16,-1 2-2 0,-2 0 0 0,1-2-2 0,2 3-1 15,-2-3-1-15,-1 1 0 0,1 0 0 0,-2 0-1 0,2 1-1 0,-2-1-3 16,0 1-2-16,0 0-2 0,-2-2-2 0,2 2-3 0,-2-1-3 0,1 1-5 15,-2-1-3-15,-2-2-3 0,2 2-4 0,-2-1-5 0,0 1-5 0,-1-1-6 16,-2 1-7-16,-1 0-9 0,1 0-10 0,-2-1-13 0,-2 1-14 16,-1-2-12-16,-1 2-15 0,1 1-19 0,-2-1-16 0,0 2-20 15,0-1-23-15,-1 2-27 0,0-1-36 0,0 1-38 0,-1-1-58 0,2 4-70 16,-2 0-45-16,1 1-36 0,-1 1-18 0</inkml:trace>
  <inkml:trace contextRef="#ctx0" brushRef="#br0" timeOffset="422277.3876">1743 8872 364 0,'-5'0'394'0,"2"0"-57"0,0 0-64 0,0-1-44 0,-1 1-30 0,3 0-15 16,-1 0-11-16,-1 0-10 0,1 0-11 0,1 0-9 0,-2 0-8 0,3 0-8 15,0 0-8-15,0 0-9 0,-1-2-6 0,1 2-9 0,0 0-5 16,0 0-5-16,0 0-6 0,0 0-4 0,0 0-4 0,0 0-6 0,0 0-4 16,0 0-6-16,0 0-7 0,0 0-5 0,0 0-6 0,0 0-6 15,0 0-6-15,0 0-4 0,0 0-6 0,0 0-4 0,1-1-5 0,-1-1-3 16,3 2-5-16,-3-1-2 0,1-1-2 0,1 2-2 0,1-1-1 15,-1-1-2-15,1 2-1 0,2-2-3 0,0 1 1 0,1 0-1 0,2 0 1 16,0-1 1-16,0-1-1 0,2 0 2 0,0 0 2 0,1-1 0 16,2 2 2-16,-2-1 0 0,2-1 1 0,-1 1 3 0,-1 1 0 0,2-1 2 15,-2-1 0-15,0 1 0 0,2 1-2 0,-2-1 2 0,-1 1 0 0,0-1-2 16,0 2 1-16,0-1-1 0,-1 0-2 0,-1 1 0 0,-2 0 0 0,1 1-2 16,0-2-1-16,-2 2-3 0,0 0 0 0,-2 0-3 0,0 0-1 15,0 0-4-15,1 2 0 0,-3-2-1 0,2 1-2 0,-1 0 1 0,-1 1-1 16,-1 0 1-16,2-1 0 0,-2 2 2 0,0-1 1 0,0 2 2 15,0 0 0-15,-2 0 3 0,2 1 0 0,-1-2 3 0,-1 4 2 0,-2-1 1 16,0 0 2-16,1 1 1 0,-2-1 0 0,1 2 2 0,-3-3 1 16,2 3-1-16,-2-2 0 0,2 2 0 0,-3-3 2 0,1 2-1 15,0-2 1-15,-3 2 0 0,4-1 0 0,-2-2 2 0,0 1-1 0,2-1 0 16,-2 1 1-16,1-2 0 0,0-1 1 0,2 2 1 0,0-1 3 0,2-2 1 16,0 1 4-16,0-2 1 0,1 3 4 0,-1-3 1 0,1 0 2 15,2 0 2-15,0 0 3 0,0 0 2 0,0 0 2 0,0 0 2 0,0 0 0 16,0 0 0-16,0 0-1 0,0 0-2 0,0 0-1 0,2-3-4 0,-2 3-1 15,1-2-6-15,1-1-2 0,-2 3-4 0,2-3-5 0,-1 1-4 16,-1 2-4-16,2-2-3 0,-1 0-4 0,1 1-3 0,1-1-3 0,-1-1-3 16,1 2-1-16,2-1-3 0,-1-1-2 0,1 1 0 0,1 1 0 0,1-1 1 15,-1 0-4-15,2 1 1 0,0-1-1 0,0-1-1 0,0 1-1 16,1 1 2-16,-1-3 1 0,0 4 0 0,1 0 0 0,1-2 1 16,-2 2-1-16,0-2-1 0,1 2 1 0,-2 0-1 0,-1 0 1 0,2 0-1 15,0 2-1-15,-2-2 0 0,-1 2-1 0,1-2-3 0,-1 4-2 0,1-1-1 16,-3 0 0-16,2 0-1 0,0 0 2 0,-2 1 3 0,0 1 1 15,-1-1 3-15,0 2 3 0,-1 0 2 0,-1 2 4 0,0-1 2 0,0 3 4 16,-1-3 3-16,-1 2 6 0,0 1 3 0,-1-1 3 0,0 1 1 16,-2 0 1-16,0-2 2 0,-1 4 0 0,2-3 3 0,-1 1 2 0,-2-3 5 15,1 2 5-15,1-1 7 0,-4-1 8 0,1 1 6 0,1-1 6 16,1 0 6-16,-3-4 3 0,1 4 7 0,0-5 5 0,-1 3 4 0,1-2 3 16,0 1 3-16,-1-3 1 0,-1 1 0 0,0-1-2 0,2-1-6 0,-3 0-6 15,2-1-7-15,-3 1-4 0,2-2-4 0,-2-1-5 0,1 0-4 16,-1 0-5-16,1-1-4 0,-2 0-3 0,4-1-5 0,-3 2-5 0,3-2-10 15,0-2-14-15,1 2-15 0,-1-3-19 0,0 2-21 0,3 0-21 0,1-2-25 16,0 3-29-16,-1-3-60 0,2 3-79 0,0-2-100 0,1 2-115 16,0 1-63-16,0-1-40 0,1 2-14 0,-1 1-2 0</inkml:trace>
  <inkml:trace contextRef="#ctx0" brushRef="#br0" timeOffset="425460.4425">1294 8649 355 0,'-2'-8'496'0,"-2"2"3"15,4-2-92-15,0 1-138 0,0-3-92 0,4 1-66 0,-2-3-38 16,3 1-21-16,0-2-10 0,1-2-1 0,0 0-3 0,3-2-2 0,1 0-3 16,0-2-5-16,2 0-3 0,1-1-4 0,1-1-2 0,-1-1-1 15,0 0-3-15,2-1-4 0,-2 0-3 0,1-2-4 0,-3 1-3 0,3 1-5 16,-2-2-3-16,-3-2-2 0,2 4-2 0,-3-2 0 0,0-2-1 15,-3 1 0-15,1 1-1 0,-3-1 0 0,-2-1 4 0,1 1 6 0,-4 1 2 16,1 1 0-16,-2 1 3 0,-3-2 2 0,3 1 3 0,-2 2 3 16,-2 2 5-16,1 1 4 0,-2 1 5 0,2 1 3 0,0 2 1 0,-1 2-1 15,2 2-4-15,-2 1-5 0,0 1-4 0,1 1-4 0,1 1-3 16,0 1-6-16,2 2-5 0,-3 1-5 0,3 2-5 0,-2 0-6 0,0 1-6 0,-1 1-6 16,1 0-3-16,-1 2-2 0,1 2-2 0,-1 2-1 0,1-2 2 15,0 4 1-15,0 2 4 0,-1-1 6 0,0 1 4 0,1 2 3 0,2 1 3 16,-2-1 3-16,2 4 4 0,-3-2 2 0,3 2 4 0,1 3 1 15,-1-2 6-15,0 2 2 0,1 0 5 0,2 2 3 0,-1-1 0 0,1 1 0 16,0 0-1-16,0 1-1 0,1-3 1 0,-1 4 0 0,2-2-1 0,-2 0 0 16,3 0 1-16,-1 0 0 0,-1-1-1 0,1-1-2 0,1 0-1 15,-1-3 0-15,0 1-1 0,0-3 0 0,1 0-1 0,-1 0 1 0,-1-1 0 16,1-4 0-16,0 1-1 0,-1-2 0 0,-1-3 0 0,2 2 1 0,-2-3 2 16,1 2 3-16,1-5 1 0,-2 1 2 0,2 1 2 0,-1-4 2 15,-1 3 2-15,2-1 4 0,-1-2 4 0,1 0 6 0,2-2 4 0,-2-1 5 16,0 3 2-16,-1-2 3 0,1-1 0 0,1-1-1 0,0 1 0 15,0-4 0-15,2 2 1 0,-2 0-2 0,2-3-2 0,0 2-3 0,-2 0-5 16,3-2-7-16,-3 3-5 0,2-1-6 0,-1-1-4 0,-1 3-6 16,1 0-3-16,-1 0 0 0,-1 0-4 0,1 1-4 0,-1 1-4 0,-1-1-3 15,1 3-3-15,-2-1-4 0,1 1-1 0,-1 0-1 0,2 0-2 16,0 1-1-16,-1 1-2 0,3-1 2 0,-3 1-1 0,1 1 2 0,2 1 1 16,-1 0 0-16,-1 2 2 0,1-1 4 0,2 0 4 0,-2 2 3 15,2 1 3-15,-2 0 1 0,3-1 5 0,0 1 1 0,-1 0 3 0,2 1 1 16,-1 1 1-16,0-1-1 0,0-1 1 0,1 0 1 0,-2 0 1 15,3-1-1-15,-1-2 0 0,-2 2 0 0,2-3 1 0,-1 1 0 0,-1-1-1 0,2 0 1 16,0-3 2-16,1 1 0 0,-2-2 2 0,2 0-1 0,0 0 2 16,0-3 0-16,0 2 1 0,1-4 1 0,-1 0 0 0,2-1 0 15,0-1 0-15,0 0 0 0,-2-1 0 0,3-2-1 0,-3 2-2 0,2-4-2 16,-2 2-1-16,1-2-1 0,-3 1 1 0,2 0-1 0,-3-1 0 16,2 0 0-16,-2 0-1 0,-1 0-1 0,-1 2 0 0,0 0-1 0,-1 0 0 15,-1 0-1-15,-1 1 0 0,0 0-1 0,0 2 0 0,0-3 0 0,-1 3-1 16,-1 1 1-16,0-1 0 0,1 2-3 0,-1 0 0 0,-1 1 1 0,1-1-2 15,1 2 0-15,-3-1-1 0,0 1-2 0,1 1 0 0,0-3 0 16,1 5-1-16,-1-2-3 0,0-1-2 0,0 3-4 0,-1-2-2 0,1 1-3 16,0 1-1-16,0 0-1 0,-2 0 0 0,2 0-1 0,-2 0 0 15,0 0-1-15,1 1 0 0,-1 1 2 0,-1-2 0 0,1 3 2 16,0-1 0-16,-1-2 2 0,1 5 1 0,-2-3 2 0,0 1-1 0,2 0 2 16,0 1 0-16,1-1 1 0,-1 2-1 0,-1-2 1 0,1 3 0 0,-1-2 1 15,1 1 0-15,2-2-1 0,-2 2 1 0,1 2-1 0,0-2 0 0,1 2 0 16,0-2 0-16,0 2 1 0,1 0 1 0,-1-1-1 0,3 2 1 15,-2-1 1-15,2 1 1 0,0-1 0 0,0 1 3 0,0 0 1 0,2 1 2 16,1-1 1-16,0 1 2 0,-1 0 1 0,3-1 1 0,0 1-1 16,2-1 3-16,-2 0 2 0,3 0 1 0,0 0 0 0,1 0 0 0,1-1 1 15,-2 0 0-15,4-1-1 0,-1-2 0 0,-1 0 2 0,2-2-2 16,1 1 1-16,-1-1-2 0,0-2-1 0,1 0-3 0,1 0-6 0,-2-2-3 16,2-1-3-16,1 0-4 0,-1-1-5 0,-1-1-3 0,2-1-3 0,-2-1-3 15,0 1-1-15,-1-3-2 0,1 2-1 0,1-3 0 0,-4 3 2 16,1-2 4-16,1 0 3 0,-4 0 4 0,0-1 4 0,0 3 3 0,0-3 3 15,-2 1 4-15,-1-1 4 0,0 2 1 0,-2 0 2 0,2-1 2 16,-4 0 2-16,1 0 0 0,-1 1 0 0,-1 1-2 0,0 0 0 0,0-1-2 16,-1 1 0-16,1 1-1 0,-2 0-2 0,-1 0 0 0,0 0 2 15,2 0-1-15,-3 2 2 0,1-1-2 0,0 1-2 0,0-1 0 0,1 2 0 16,-1 0 1-16,-2-1 1 0,2 4-2 0,1-4 0 0,0 4 1 16,0-1-2-16,-1-1-2 0,1 2-3 0,1 0-1 0,1 0-4 0,0 0-3 15,-2 0-1-15,0 0-1 0,1 0 0 0,1 2-2 0,-2-1 0 0,-1 3 0 16,3-1 0-16,-2-2 0 0,-1 3 0 0,1 0 3 0,1 1 0 0,-1 2 2 15,2-2 1-15,-2 1 1 0,0 2 2 0,2-1 1 0,0 1 3 16,0-1 1-16,0 1 0 0,0-1 3 0,2 3 1 0,0-1 0 0,0-1 2 16,-1 0 0-16,1-1 2 0,1 1-1 0,1-1 2 0,-1 1 1 15,0 0 0-15,0-1-1 0,2 2-5 0,-1-3-8 0,-1 1-11 0,1-1-14 16,-1 0-15-16,0 0-18 0,0-1-20 0,1 1-21 0,-1-2-27 16,-2-1-26-16,1 2-27 0,1 0-30 0,-3-3-29 0,0 3-28 0,0-5-28 15,0 2-44-15,0 3-54 0,-3-5-25 0</inkml:trace>
  <inkml:trace contextRef="#ctx0" brushRef="#br0" timeOffset="425603.5615">1904 7983 162 0,'2'-2'262'0,"-1"1"-87"0,-1-1-65 0,0 2-56 0,0 0-34 15,3 2-27-15,-1-1-11 0,1 1-8 0,-1 1-8 0,1 0-10 0,0 1-10 16,1 1-8-16,-2 0-8 0,1 2-10 0,-1-2-11 0,1 3-14 0,-1 1-47 15</inkml:trace>
  <inkml:trace contextRef="#ctx0" brushRef="#br0" timeOffset="426294.6338">2048 8200 6 0,'0'1'241'0,"0"1"-44"16,0 1-32-16,3-1-23 0,-3-2-15 0,2 3-10 0,-1 0-8 0,-1-2-7 15,2 0-9-15,-1 2-8 0,1-1-8 0,1 1-8 0,-1 1-5 0,-1-1-2 16,1-2-1-16,1 2 2 0,-1 0-1 0,0-1-1 0,-1 3-2 16,1-3-3-16,2-1-4 0,-2 1-3 0,-1 0-5 0,1 0-4 0,-1-2-2 15,1 2-2-15,-2-1-2 0,0-1-1 0,0 0-1 0,0 0-2 16,0 0 4-16,0 0 5 0,0 0 7 0,0 0 6 0,0 0 8 0,0 0 6 16,2-1 7-16,-1-1 6 0,-1 1 3 0,2 0 2 0,-2-3 1 15,1 3-3-15,1-1-5 0,0-3-5 0,-1 0-7 0,1 1-9 0,1-1-10 16,0 0-9-16,2-1-9 0,-2-1-10 0,0 2-10 0,2 1-10 0,-2-2-9 15,2 1-7-15,0 0-5 0,1 1-3 0,-2 2-2 0,1-3 0 16,0 3-1-16,0-3-3 0,0 3 0 0,2-1-3 0,1 1-1 0,-3 1-3 16,2 1 0-16,-1 0-1 0,0 0-1 0,0 0-1 0,2 0 1 15,-1 3-2-15,2-2-1 0,-3 3 0 0,1-1-2 0,1-1-1 0,1 1-1 16,-3 1-1-16,1 0 2 0,-1 0 0 0,2-1 3 0,-2 0 4 0,-1-1 6 16,3 1 2-16,-3-2 6 0,1 1 5 0,-1-1 5 0,-2 0 4 15,2-1 5-15,-2 0 7 0,0-1 6 0,0 0 5 0,1-1 2 0,-3-1 4 16,3 0 5-16,-2 0 6 0,1-2 4 0,-1 1 2 0,-2 0 2 15,1-1 3-15,1 0 1 0,-2-2-4 0,0 2 0 0,0-4 1 0,-2 4 0 16,1-3 1-16,1 2 1 0,-2-1 1 0,-1 2-3 0,1-1-5 16,-2 1-4-16,3 0-1 0,-1-2-6 0,-1 5-5 0,0-3-5 0,-1 3-1 15,1-1-5-15,0 0-9 0,1 2-3 0,-1 0-6 0,0-1-3 16,-1 2-3-16,0 2-2 0,1-1-3 0,0 0 0 0,-2 2-2 0,2 1 0 16,-2-1 2-16,2 2 3 0,-3 2 2 0,3-2 3 0,-1 1 4 15,1 2 3-15,0 1 1 0,0-1 2 0,1 2 2 0,1 0 1 0,-1 2 1 16,2 0 1-16,0-1 1 0,0 2-1 0,0 1 0 0,2 2-2 0,-1-2 1 15,1 3-2-15,1-1-3 0,2 2-2 0,-2 1-2 0,2-1-4 0,1 2-2 16,-1 0-2-16,-1 2-1 0,3-4-4 0,-1 2-4 0,-1 3-5 16,1-1-4-16,-1 0-2 0,-2-1-3 0,0 3 0 0,-1-3-2 15,0-1 1-15,-2 0 1 0,0 2 3 0,-2-3 3 0,0-1 6 0,-1-2 7 16,0 0 12-16,-2-1 14 0,-1-3 14 0,1 0 12 0,-3-4 13 16,2 1 13-16,-1-1 10 0,0-1 11 0,-1-3 7 0,1 1 7 0,1-4 6 15,-3 1 5-15,1-4 0 0,1 1-4 0,1-4-6 0,-3 1-9 0,2-4-8 16,1 1-10-16,0-3-11 0,-2 0-12 0,3-2-14 0,-1-3-14 15,3-1-13-15,-1-1-15 0,1-3-16 0,0-1-16 0,1-1-17 0,2-2-17 16,3 0-18-16,1-3-17 0,-1 0-18 0,3 0-17 0,1-1-22 0,2-3-26 16,2 2-22-16,0-3-19 0,2 3-19 0,0 0-16 0,2-2-22 15,-2 2-25-15,3-3-31 0,0 4-30 0</inkml:trace>
  <inkml:trace contextRef="#ctx0" brushRef="#br0" timeOffset="427027.8057">2421 7570 180 0,'-5'-10'448'0,"-1"3"-64"0,3-1-91 0,-2 2-58 0,2 0-42 0,-2 1-30 16,2 1-21-16,1 1-27 0,-1 1-30 0,1 1-23 0,0-1-20 0,2 2-19 15,0 0-16-15,0 2-12 0,0-1-11 0,0 4-7 0,0-1-5 16,0 1-2-16,0 3-3 0,2 1 1 0,0 2 0 0,-2 1 4 0,2 3 4 16,-1 1 4-16,1 3 3 0,0 3 4 0,-1-2 4 0,2 1 3 0,-1 3 4 15,1 1 4-15,-1 1 3 0,-1 1 2 0,1 1 4 0,1-1 1 16,-1 2 1-16,0-2 2 0,0-1 1 0,1 2 1 0,-1-3 1 0,0 0-1 15,-1-3-2-15,1-1-1 0,1-1-2 0,-1-1-1 0,-1-4-2 16,1 0 3-16,-1-4 0 0,1-1 4 0,0 0 3 0,-1-3 7 0,1 0 5 16,-2-2 12-16,1 0 11 0,2-3 14 0,-3-1 14 0,3-1 7 15,-1-1 2-15,0-1 2 0,1 0 0 0,0-3-1 0,0-1-5 0,2-2-5 16,0-1-5-16,1 0-7 0,2-1-8 0,0-3-13 0,-2 2-15 0,2-1-17 16,0-2-20-16,0 4-8 0,0-2-6 0,-1 1-3 0,0 2-5 15,-1 0-3-15,-1 2-3 0,0 0-5 0,-1 1-5 0,1 2-3 0,-2 2-2 16,1-1 0-16,-3 3 2 0,2 0 3 0,-1 2 3 0,0 1 5 15,-1 0 2-15,1 4 5 0,1-2 4 0,-1 4 5 0,2-1 5 0,-1 2 6 16,-1 1 8-16,1-2 5 0,0 4 5 0,-1 1 3 0,1-1 3 0,0-1 0 16,2 2 1-16,-2-2-1 0,0 0-2 0,0 0-1 0,0-2-3 15,1-1 0-15,-1 0 0 0,0-1 0 0,0-1 0 0,-1-2 2 0,1 1 2 16,0-4 3-16,2 1 3 0,-2-1 3 0,0-2 1 0,2 0 0 16,-2-3 0-16,2-1-1 0,0-2 1 0,1-1 0 0,-2-1-2 0,3-3-4 15,-1-1-4-15,1-2-8 0,0-2-13 0,-2 0-13 0,1-4-16 0,1 1-12 16,-2-5-11-16,2 3-9 0,-2-4-6 0,0-1-4 0,-2 0-3 15,0-1 0-15,-1-1-4 0,0 1 6 0,-1-1 4 0,-1 2 12 0,-1-1 16 16,-1 1 20-16,0 4 22 0,-1-1 21 0,0 1 21 0,0 4 15 16,-2 0 13-16,0 3 9 0,1-1 7 0,-1 4 5 0,2 2 3 0,-2 0 0 15,2 4-3-15,-2-2-9 0,3 2-12 0,-1 1-14 0,0 1-16 0,0 1-15 16,2 2-16-16,-1-1-9 0,2 2-8 0,0 2-7 0,-2 1-7 16,1 1-3-16,1 1-2 0,0 1-3 0,0 3 0 0,0 0 2 0,0 4 2 15,0 1 4-15,0-1 3 0,1 4 6 0,1 1 4 0,-2-1 4 0,3 3 4 16,-1 0 3-16,-1 1 3 0,2 1 0 0,0 2 2 0,-1-1-3 15,-1 1-3-15,1 0-3 0,1 0-4 0,-1-1-8 0,-1 2-9 0,1-1-11 16,1-2-12-16,-1 2-11 0,0-1-10 0,-1-4-12 0,1 1-12 16,2-2-12-16,-2-2-10 0,-1-2-2 0,2 1 2 0,-1-3 6 0,-2-2 6 15,2-2 12-15,-1-1 13 0,-1-2 6 0,2-2 2 0,-2 0 6 16,0-3 8-16,0-3 12 0,0 1 13 0,0-4 13 0,0 0 13 0,-2-3 11 16,2-1 7-16,-1-2 9 0,-1 0 7 0,-1-2 9 0,1-1 8 0,-1 1 16 15,0-1 18-15,2-2 18 0,-1 2 15 0,-1 0 8 0,1-1 5 16,2 1 4-16,-1 1 4 0,-1 3-1 0,2-1-3 0,0 0-8 0,2 1-10 15,-1 2-11-15,3-1-10 0,-1 0-14 0,4 1-13 0,1 0-15 0,0-2-15 16,2 2-16-16,4-1-19 0,0 0-27 0,4 0-33 0,2 0-50 16,-1-1-57-16,5 1-96 0,1-1-114 0,0 0-77 0,2 2-57 0,-1-3-30 15,-1 1-15-15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13:38.383"/>
    </inkml:context>
    <inkml:brush xml:id="br0">
      <inkml:brushProperty name="width" value="0.05292" units="cm"/>
      <inkml:brushProperty name="height" value="0.05292" units="cm"/>
      <inkml:brushProperty name="color" value="#FF0000"/>
    </inkml:brush>
  </inkml:definitions>
  <inkml:trace contextRef="#ctx0" brushRef="#br0">2658 9178 61 0,'0'-6'306'0,"-3"0"-113"0,3 0-55 15,0-1-28-15,0 1-9 0,0-1-6 0,0-2 0 0,0 2-2 0,0-1-2 16,0 1-3-16,0-1-1 0,3 1-1 0,-3 0-1 0,2 0-6 16,-1 0-3-16,-1-1-8 0,2 3-6 0,-1-2-5 0,1 0-6 0,0 1 0 15,-1 0-2-15,-1 0-1 0,2 2-1 0,-2-1 2 0,1 2 2 0,1-1 0 16,-2 0-3-16,0 2-3 0,0 1-3 0,0-1-4 0,0-1-3 15,0 3-5-15,0 0-4 0,0 0-3 0,0 0-7 0,0 0-3 0,0 0-6 16,0 0-9-16,0 0-3 0,0 0-5 0,0 0-3 0,0 0-1 16,0 2-1-16,0-1 2 0,0 1 0 0,0 0 2 0,0 1 2 0,0 0 1 15,0 2 2-15,0-2 3 0,0 2 3 0,0 0 2 0,0 0 4 0,0 2 2 16,0-1 2-16,2 1 2 0,-1 2 1 0,-1-1-2 0,2 0 0 16,-2 1-1-16,1 0-1 0,1-2-1 0,-2 3 0 0,3 0 0 0,0-1 0 15,-1 3 0-15,-1-2 0 0,1 1-1 0,1-1 1 0,-1 1 1 16,-1-1 0-16,1 1 0 0,1-1 1 0,-1 1 1 0,1-1 0 0,0 0 1 15,0 0 1-15,0-2 0 0,2 1 3 0,-2-1 1 0,2-1 1 16,1 2 1-16,-1-4 2 0,4 1 4 0,-1-1 3 0,2-2 2 0,4 0 2 16,2-1 1-16,1-2-13 0,4 0-18 0,4 0-38 0,4-2-47 0,2-3-77 15,4-1-93-15,6-1-97 0,0-2-100 0,5-2-55 0,0-1-34 16,1-3-22-16</inkml:trace>
  <inkml:trace contextRef="#ctx0" brushRef="#br0" timeOffset="3353.2965">16672 9316 182 0,'-3'-3'454'0,"2"0"-15"0,1 0-89 0,-2 1-127 0,0-1-66 16,2-1-35-16,0 1-20 0,0 1-11 0,0-1-5 0,0 1-5 15,0-1-7-15,2 1-7 0,0 0-8 0,-2 2-8 0,1-3-9 16,2 1-8-16,1 0-8 0,-1 1-8 0,1-3-6 0,3 3-5 0,-3-1-5 16,4 0-3-16,-1-1-2 0,2 3-3 0,-1-2 1 0,0-1-1 15,4 2 1-15,-2-1 2 0,0 0 1 0,2 0 0 0,-1 2 0 0,1-2 2 16,0 1 0-16,-1 1 2 0,3-2-2 0,-3 2 0 0,2 0 0 16,1 0 0-16,-1 0 0 0,1 0 0 0,0 0 1 0,4 0 1 15,-4 0 0-15,3 0-1 0,-1 0 0 0,3 2 1 0,0-2-2 0,-1 1 0 16,3 1 1-16,0-2 0 0,0 1 0 0,1 0 0 0,1-1-1 15,-1 2-1-15,2-2-1 0,0 2-2 0,1-1 1 0,0-1-2 0,1 2 1 16,-2-1-1-16,3-1 0 0,-1 2-1 0,1-2-1 0,2 0-2 16,-1 0 2-16,0 0 1 0,2 0 3 0,2 0 1 0,-2 0 4 15,2 0 1-15,1 0 1 0,-1 0 2 0,3 0 1 0,-1 0 2 0,2-2 1 16,-1 2 0-16,0-1 2 0,1-1 2 0,3 2-1 0,-2-1-2 16,1-1-2-16,0 2 0 0,-1-2-3 0,2 2-1 0,-1-1-2 0,0 0-1 15,0 1 0-15,0-2-4 0,0 1-1 0,-4 1 0 0,1-2-2 16,0 2 0-16,-2-1-2 0,-1-1 0 0,1 2-1 0,-3-1-1 15,0-1 0-15,0 2-1 0,-1-1 0 0,-2-1 0 0,1 2-1 0,0-2-1 16,-2 1 2-16,0 1 1 0,1 0 2 0,-2-1 2 0,1 1 0 16,-1-1 3-16,1 1 1 0,-3 0 2 0,2 0 1 0,1 0 1 0,-2 0 1 15,1 0 3-15,0 0 1 0,0 0 1 0,1 0 1 0,-1 0 0 16,1 0 0-16,0 0 0 0,1 0-1 0,-2 0 0 0,4 0-1 0,-1 0-1 16,1 0 0-16,1 0-2 0,0 0 1 0,0 0-2 0,1 0 0 15,-1 0-2-15,2 0-1 0,0 0 0 0,-1 0 0 0,1 0-2 16,-1 0 0-16,1 0-1 0,0 0-2 0,-1 0 1 0,1 0-1 0,0 0-2 15,-4 0-1-15,4 0-1 0,-1 0 0 0,-1 0-2 0,0 0 0 0,2 0-2 16,-2 1 1-16,0-1 2 0,2 0 1 0,-2 0 2 0,1 0 3 16,1 0 0-16,0 0 5 0,-1 0 0 0,3 0 2 0,0 0 2 15,-1 0 2-15,2 0 2 0,1 1 1 0,1-1 3 0,1 0-1 0,3 0-2 16,-2 0-2-16,1 0 0 0,4 1-1 0,-3 1-1 0,3-2-2 16,-1 0-3-16,1 0-1 0,-1 0-3 0,0 0-2 0,1 0 0 15,-1 0-2-15,-1 0-3 0,1 0-1 0,-2 0-2 0,2 0-2 0,-4 2-2 16,-1-2 2-16,2 0 1 0,-2 0 3 0,-4 0 1 0,3 0 3 0,-2 0 1 15,-1 0 2-15,-4 0 2 0,2 0 3 0,-2 0 1 0,-3 0 3 16,2 0 2-16,-3 0 2 0,1 0 2 0,-2 0 1 0,1 0-3 0,-3 0-1 16,-2 0 0-16,3 0-1 0,-4-2-2 0,1 2 0 0,-1-2 0 15,-1 1-2-15,0 1 1 0,0-1-1 0,-2 0-1 0,-1 1 1 16,3-2-1-16,-4 2-1 0,2-1 1 0,-3-1-1 0,0 2 0 0,1-2-1 16,-1 1 0-16,-1-1-1 0,-1 0 0 0,2 2-1 0,-2-3 1 15,2 3-1-15,-2-2 0 0,-2 2 0 0,4-2-1 0,-3 1 1 0,3 1-1 16,-3-2 0-16,3 0 0 0,-1 2 0 0,-1 0-1 0,1 0 2 15,-1-3-1-15,2 3 0 0,-1 0 0 0,-2 0-1 0,4 0 1 16,-2 0 0-16,1 0 0 0,-1-2-2 0,3 2 1 0,-4 0-1 0,2 0 0 16,2 0 1-16,-2 0-2 0,1 0 1 0,0 0-1 0,0 0 1 15,0 0-2-15,2 0 0 0,-2 2 1 0,0-2-2 0,2 0 1 0,-1 3 0 16,3-3-1-16,-5 0 0 0,3 0 0 0,2 2 1 0,-1 0-2 16,0-2 1-16,-1 1 1 0,1 1 2 0,3-2 2 0,-4 2 0 15,4 1 4-15,-4-3-1 0,4 4 2 0,-2-3 2 0,-2 1-1 0,4 1 3 16,-3-1 1-16,2-1 2 0,-2 0 1 0,2 2 0 0,-1-1 1 15,-1-1-1-15,2 1-1 0,-2-1-1 0,3 1 0 0,-4-1 0 0,4 1 0 16,-3-1-1-16,0 1 0 0,1-1 0 0,-1 0-3 0,2 1 1 16,-4-2-1-16,5 3 1 0,-3-3-1 0,2 2-2 0,-2-1 1 0,1 1 0 15,1-2-1-15,0 0 1 0,0 3-2 0,0-3 0 0,0 1 0 16,0 0 1-16,0-1-1 0,2 2-1 0,-4-1 0 0,2-1-1 16,-2 2 0-16,0 0-1 0,3-2 0 0,-4 0 0 0,0 0-2 0,2 1 1 15,-1-1 0-15,1 0-1 0,-2 2-1 0,0 0 1 0,1-2-2 16,-1 0 1-16,0 0-1 0,0 3 1 0,0-3-2 0,-3 0 2 0,3 0-1 15,0 2 1-15,-2 0-1 0,0-2 0 0,2 1-1 0,-3 1 0 16,0-2 1-16,2 2-1 0,-2-2-1 0,2 0 1 0,-2 3-1 0,2-3 1 16,-4 0-1-16,6 2 2 0,-5 0-1 0,1-2 2 0,2 1 0 15,-2 1 1-15,2-2 1 0,-2 2 2 0,2-1 2 0,-4-1 1 0,6 2 1 16,-4-1 1-16,3-1 2 0,-2 1 1 0,0-1 0 0,1 1 1 16,2 1-1-16,-3-2 0 0,1 2-1 0,0-1 1 0,-2-1 1 15,3 2-1-15,-1-1-1 0,0-1 0 0,0 2-2 0,0-1 1 0,0-1 0 16,-2 2-1-16,0-2 1 0,2 0-2 0,-2 0 2 0,0 1-2 15,-1-1 1-15,2 0-1 0,-2 0 0 0,0 0-1 0,3 0 1 0,-3 0-2 16,1 0 1-16,2 0-1 0,-2 0 1 0,0 0-1 0,2 0 0 16,-3 0-1-16,2 0 0 0,0 0 1 0,0 0-2 0,0 0 0 15,0 0 0-15,0 0-2 0,-1 0 2 0,2-1-1 0,-2 1 0 0,0-2 0 16,2 2 0-16,-4-1-1 0,1-1 1 0,3 2-2 0,-3-1 1 16,1-1 0-16,-3 2-2 0,3 0 1 0,-3-1 1 0,3 1 0 0,-1-2-2 15,-2 2 1-15,3 0-2 0,-3 0 1 0,3-2 0 0,-1 2 0 16,-1 0 1-16,1-1-2 0,0 1 1 0,0 0-1 0,0 0 2 15,-1 0-1-15,-1 0 0 0,0 0-1 0,2 0 1 0,-4 0 0 0,3 0 2 16,-2 0-1-16,-2 0-1 0,4 0 1 0,-3 0 0 0,-3 0 0 16,2 0 1-16,0 0 0 0,1-1 0 0,-2 1-1 0,-1 0 1 0,1-1 1 15,-1 1 0-15,-2-2 2 0,1 2 1 0,0-1 1 0,-2-1 0 16,2 2 1-16,-2-2 2 0,3 1 0 0,-3 1 0 0,1-2 1 0,-1 0 1 16,0 2 1-16,0 0 0 0,1-3 0 0,-3 1-1 0,2 0 0 15,3 1 0-15,-3 1-2 0,1-4 0 0,-3 4 0 0,3 0-1 16,-1 0-1-16,-2-3-2 0,1 3-1 0,0 0-1 0,-1-2-1 0,2 0-1 15,-1 2-1-15,0-1 0 0,0 1-5 0,-2 0-8 0,2-2-11 16,-1 2-15-16,3 0-21 0,-3 0-25 0,1 0-32 0,0 0-39 16,-2 0-46-16,0 0-50 0,0 0-77 0,3-2-89 0,0 2-49 0,0-1-30 15</inkml:trace>
  <inkml:trace contextRef="#ctx0" brushRef="#br0" timeOffset="4015.9507">25695 9225 249 0,'-2'0'357'15,"2"-2"-78"-15,-1 1-61 0,1 1-54 0,0 0-30 0,0 0-21 16,0 0-12-16,0 0-8 0,0 0-6 0,0 0-8 0,0 0-7 15,0 0-7-15,1 0-6 0,3 0-7 0,-2 0-7 0,1 0-7 0,1 0-7 16,-3 0-5-16,6 0-5 0,-4 0-4 0,2 0-3 0,2 0-4 16,0 0-1-16,1 0-2 0,1 0-3 0,4 0-1 0,0 0-1 0,0 0-1 15,5 0 0-15,-1 0 2 0,5 0-1 0,-1 0-2 0,3 0-1 16,3 0 0-16,-1 1-1 0,6 1-1 0,0-2-1 0,3 2-1 0,-1-1-2 16,4-1-2-16,3 2-2 0,0-2-3 0,1 1 2 0,2 0 3 15,0-1 2-15,2 3 2 0,-2-1 3 0,5-1 3 0,-3 1 3 0,5-1 1 16,-3-1 3-16,2 2 2 0,0-1 3 0,2-1 0 0,2 2 2 15,-2-2 2-15,4 1-3 0,-1 1-4 0,-2-2-3 0,3 0-3 0,1 0-4 16,-2 0-4-16,0 0-3 0,2 0-4 0,-3 0 0 0,-2 0 0 16,2 0 1-16,-2 0 3 0,2 0 5 0,-5 0 4 0,1 0 5 0,1 0 6 15,-3-2 4-15,-1 2 2 0,0 0 4 0,1-1 1 0,-4 1 6 16,2-2 2-16,-2 2 2 0,2 0 0 0,-3-1-1 0,1-1 0 16,-3 2-3-16,0-1 0 0,2-1-3 0,-4 2-1 0,-1-1-1 15,1-1 1-15,0 0 1 0,-5 1 0 0,0-1 0 0,-1 0 0 0,-1 1 1 16,-4-1-1-16,0-1 2 0,-2 1-1 0,-3 0-2 0,-2-1-2 0,-1 3 0 15,-1-2-3-15,-3-1-2 0,0 1-1 0,-3 0-1 0,-1 2-1 16,-2-3-2-16,-2 3-2 0,0 0-3 0,-2-2-1 0,-1 0-4 16,-1 2-1-16,0-1-6 0,-1 1-1 0,-2 0-7 0,-1 0-9 0,0 0-10 15,0 0-13-15,0 0-21 0,-1 0-25 0,-2 0-36 0,-1 1-39 16,0 1-60-16,0 0-72 0,-2 1-73 0,-2 1-75 0,0-1-43 16,0-1-26-16</inkml:trace>
  <inkml:trace contextRef="#ctx0" brushRef="#br0" timeOffset="7732.926">2926 10374 348 0,'-5'-3'466'0,"0"-2"-63"16,2 2-97-16,-2 0-73 0,3 3-61 0,-1-5-34 0,0 3-20 15,0 1-12-15,0-1-11 0,3-1-7 0,-2 1-3 0,2 0-4 0,0 2-2 16,0 0-5-16,0 0-7 0,0-3-8 0,0 3-11 0,2 0-10 15,-2-2-8-15,0 2-8 0,1 0-6 0,-1 0-4 0,2-2-4 0,-2 2-1 16,3 0-1-16,-2 0-1 0,-1 0 0 0,0 0 0 0,0 0 0 0,2 0-1 16,-2 0 0-16,2 0-1 0,-2 0 0 0,1 0 0 0,1 0-2 15,-1 0 0-15,1 2 0 0,1-2-1 0,-1 2 0 0,-1-2 0 0,3 3 1 16,-1-3 0-16,0 4 2 0,5-1-1 0,-4 0 1 0,3-1 2 16,-1 3-1-16,3 0 2 0,-1 1-1 0,2-1 1 0,0 0 1 0,2 3 0 15,1-3-1-15,1 2 1 0,0 3 1 0,2-3 0 0,0 3 1 0,1-3 0 16,1 2 0-16,1-2 1 0,-1 1 1 0,2 0 0 0,0-1 3 15,2 0-1-15,-3 0 3 0,3-2 0 0,0 2 2 0,2-2 1 0,-3 0 0 16,4-3 1-16,-1 1 0 0,1-2-1 0,-3 1-1 0,5-2-1 16,-2-2-2-16,1 2 0 0,0-3-2 0,-2 0 0 0,4 3-2 0,-3-5-1 15,1 2-2-15,1-2-1 0,-2 1-2 0,2 0 0 0,-2 1-2 0,0-2 0 16,0 2-2-16,0 1 0 0,2-1-1 0,-4-1 0 0,2 3-1 16,-2 0 0-16,1-2-2 0,-1 1 2 0,1 2-1 0,-3-1 0 0,2-1-1 15,-1 2 2-15,2 0-1 0,-3 0 1 0,4 0 1 0,-3 0 1 16,3 2 0-16,0-1 0 0,0-1 2 0,1 2 0 0,1-2 1 0,0 1 2 15,1 1 0-15,-1-2 0 0,3 1 1 0,-3 0 1 0,3-1 0 16,0 0 0-16,0 0 0 0,0 0-2 0,0 0 1 0,-4 0-1 0,4 0-1 16,-2 0 0-16,1 0-2 0,-1 0 0 0,2 0-1 0,-3 0-1 15,1 0-2-15,-1 0 2 0,0 0 0 0,3 0 0 0,-3 0 0 0,3 0 2 16,-2 0-1-16,1 0 0 0,1 2 0 0,0 0 1 0,0-2-1 0,1 1 0 16,1 1 1-16,-2-2 1 0,3 4-1 0,1-3-1 0,-1 1 1 15,3 1-1-15,-2 0-1 0,0 1 1 0,4-2-1 0,-2 1 1 16,-1 1 0-16,0-1 0 0,2-1 0 0,0 1 2 0,-2 0-1 15,1-1 2-15,-2-1-1 0,0 2 2 0,1-1-1 0,-1-2 1 0,-3 1 1 16,3-1-1-16,-2 0 1 0,1-1 0 0,-3 1-1 0,2-2-2 16,-2-1-2-16,0 0 1 0,2 0-1 0,-1 0 1 0,-1-1 2 0,0-1 0 15,2 0 1-15,0 0 0 0,-1 0-1 0,1-2 1 0,0 2-2 16,-1-1 1-16,1 0 0 0,0 2 1 0,-1-2 2 0,1 0-1 0,-2 0-2 16,1-1 0-16,-1 2-3 0,2 0-1 0,-2 0-1 0,0 1-1 15,0-1 0-15,0 0 0 0,-3 3 0 0,3 1 0 0,-3-3-1 16,1 3 1-16,-1-1 2 0,-2 2-2 0,1-1 0 0,1 1 1 0,-2 0 1 15,0 0 0-15,0 0 1 0,1 0-1 0,-2 0-1 0,1 0-1 16,2 0 1-16,-2 0-2 0,0 0 0 0,0 0-1 0,1 0-3 0,-1 0-1 16,2 0 0-16,2 0-1 0,-3 0 0 0,4 0 1 0,-1 0 1 15,-1-1 2-15,2 1 1 0,2-2 1 0,-2 2 4 0,2-1 0 16,1-1 2-16,-2 2 2 0,4-1 1 0,-1-1 2 0,0 2 2 0,2-1 0 16,-1 1 0-16,2-4 0 0,-1 4-2 0,2-1-2 0,1 0 0 15,-1 1-1-15,0-2-1 0,3 1-1 0,-3 1-2 0,2-2-1 0,-2 2-1 16,1-1-2-16,-2-1 0 0,-1 2-3 0,-1-1 0 0,1-1-1 15,0 2-2-15,-1 0 0 0,-2 0-2 0,2 0-1 0,-1 0-2 0,-1 0 1 16,-2 0 2-16,1 0 1 0,1 0 2 0,-1 0 3 0,-2 0 0 16,0 0 2-16,2 0 2 0,-4 0 2 0,2 0 2 0,0 0 0 15,-3 0 3-15,1 0 2 0,1 0 2 0,-4 0 0 0,3 2 0 16,-4-1-2-16,3-1-2 0,-5 2 1 0,3-1-1 0,-1-1 0 0,0 2 0 16,-2-2-2-16,0 1 1 0,2 1-2 0,-2 0 1 0,-1 0-1 15,-1 0 0-15,2-1-2 0,-3 2 0 0,2-1 0 0,-1-1 1 0,-1 1-2 16,0 0 0-16,1 1 0 0,-2 1-2 0,-1-1 1 0,-1-1 1 15,3 1-1-15,-3 1 1 0,0-1-1 0,1-1 1 0,-3 1-1 0,-1 1 1 16,4 1 1-16,-4-2-2 0,1 2 1 0,-1-5-1 0,1 3 1 16,-1 0 0-16,2 0-2 0,-2 0 1 0,1 0-1 0,2-2 0 0,-2 3-1 15,1-3 1-15,0 1 0 0,0-1-1 0,0-1-1 0,0 2-2 16,2-1 1-16,-2-1-2 0,2 2 0 0,-3-2 0 0,3 0-1 16,1 0-1-16,-1 0 0 0,-1 0-1 0,1 0 1 0,0 0 3 15,1 0 0-15,-1 0 1 0,0 0 1 0,1 0 4 0,-2 1 1 0,3-1 0 16,0 0 1-16,-1 2 3 0,0-2-1 0,0 0 3 0,2 0 1 15,-1 0 1-15,1 0 2 0,0 0-3 0,0 0 0 0,0 0 0 0,0 0-1 16,2 0-1-16,-3 0 1 0,3 0 0 0,0 0-1 0,-1 1 0 0,-1-1-2 16,4 0 1-16,-2 0 0 0,-1 0-2 0,1 0 1 0,1 0-2 15,1 0 0-15,-1 0 0 0,0 0-1 0,1 0-1 0,-1-1 0 16,0 1 0-16,2-2 0 0,0 1-1 0,-1 1 0 0,-1-2 0 0,2 2-1 16,-2-1 0-16,1-1-1 0,-1 2 0 0,0-1-2 0,-1-1 1 15,3 2-1-15,-3-1-1 0,3 1-1 0,-4-2-1 0,4 0 0 0,-3 2-2 16,0-1 0-16,1 0 0 0,-1 1 0 0,1-2-2 0,-3 1 1 15,0 1-1-15,2-2 1 0,-3 2 1 0,3-1 1 0,-3 1 1 0,2-2 3 16,-2 2 0-16,1 0 2 0,-2 0 1 0,1 0 2 0,-1-1 1 16,0 1 2-16,1-2 0 0,-3 2 2 0,1 0 2 0,-1-1 0 15,1-1-2-15,1 2 1 0,-4 0 1 0,3 0-1 0,-1 0 0 0,-2-3-2 16,1 3 1-16,0-2-2 0,0 2 1 0,0 0-1 0,-2 0 0 16,0-2 0-16,1 2 0 0,0 0-1 0,0 0 0 0,-1-1 1 0,1 1-2 15,-1 0 0-15,1-2 0 0,-3 2 2 0,4 0-2 0,-3 0 0 16,1 0 1-16,2-2-1 0,-2 2 0 0,1 0-1 0,-1 0 0 0,3 0 0 15,-3 0 2-15,1 0-2 0,2 0 1 0,-2 0-1 0,0 0 0 16,2 0-2-16,-2 0 1 0,1 0 0 0,0 0 1 0,-2 0-2 16,3 0 1-16,-4 0-1 0,2 0 1 0,-1 2 0 0,3-2 0 0,-3 2-1 15,1-1 0-15,0-1 0 0,-1 2 0 0,2-2-1 0,0 0 1 16,0 2 0-16,0 1-1 0,0-3 0 0,0 0-1 0,1 0 1 16,-2 0-1-16,2 2-1 0,-2-1 0 0,3-1-1 0,-1 2 1 0,0-1-2 15,1-1 1-15,-1 0-1 0,1 2-1 0,-1-1 1 0,1-1-1 16,1 2-1-16,-1-2 0 0,-1 0 0 0,3 1-1 0,-2 1 2 0,1-2 2 15,1 1 0-15,-1 0 3 0,-1-1 0 0,1 2 2 0,-1 0 1 16,0-2 2-16,-1 1 1 0,2-1 1 0,-3 3 2 0,2-3 1 0,1 3 1 16,-1-3 1-16,0 2 0 0,-1-1-1 0,1 1 0 0,1-1-1 15,-1 0 0-15,1 1 0 0,-1 0-1 0,0-1-1 0,1-1 0 16,-1 2 0-16,-1-2-1 0,1 2 0 0,-1 0-1 0,3-2 1 0,-3 1-2 16,0 1 0-16,1 0 0 0,-3-1-1 0,2 1-1 0,2-1 0 15,-3 0 1-15,3 2 0 0,-1-3-1 0,-1 2 0 0,1 0 0 0,-1-1-1 16,2 1 0-16,0 0 0 0,-2-1 1 0,3-1-2 0,-3 2 1 15,3-2 0-15,-1 2 0 0,-1 1 1 0,3-3-1 0,-4 0 0 0,5 0 1 16,-2 2-1-16,-2-1 1 0,2-1-2 0,-1 2 0 0,0-1 0 16,1-1 0-16,-1 2 0 0,1-1-2 0,-2-1 1 0,4 0 0 15,-3 0-3-15,2 0 1 0,-1 0-2 0,-2 0 1 0,4 0-3 0,-1 0 0 16,-1 0-1-16,2 0 0 0,-1 0-1 0,-1-1 1 0,3-1 1 0,0 2 1 16,0-1 3-16,-2-1 0 0,0 2 2 0,4-1 2 15,-3-1 1-15,2 2 3 0,-1 0 0 0,0 0 2 0,-1-3 0 0,3 1 3 16,-1 2 3-16,1-2-2 0,-2-1 0 0,2 1 0 0,-1 1-2 0,1-3 0 15,-1 4-1-15,0-3-2 0,2 3 0 0,-3-2-1 0,4 2 0 16,-5-2-2-16,2 2 0 0,1-1-1 0,-1-1 0 0,0 0-2 0,0 1 1 16,-1 1 0-16,0-2-1 0,-1 0 1 0,1 2-1 0,-3-2 1 15,0 2 0-15,0-1 0 0,0 1-1 0,-1-2 1 0,-3 0 1 16,0 2-1-16,0-1 1 0,-2 0-1 0,0 1-1 0,-1-2 1 16,-1 1-1-16,-1 1 0 0,1 0 1 0,-3 0-1 0,0 0 1 0,1 0-2 15,-3 0 1-15,3 0 0 0,-3 0 0 0,1 0 0 0,-2 0-1 16,2 0 1-16,-1 0-1 0,-1 0 1 0,2 0 0 0,1 0 1 0,-3 0-1 15,2 0 0-15,-1 1 0 0,0 1 0 0,1-2 0 0,-1 0-1 16,0 0 2-16,3 1-1 0,-2-1 0 0,1 1 0 0,0-1-1 0,1 0 0 16,1 0-1-16,-1 0 1 0,1 0-1 0,-1 0-1 0,3 0 1 15,-2 0 0-15,1 0-2 0,-1 0 1 0,4 0-2 0,-3 0 0 16,-1 0 1-16,2 0-1 0,-2 0 0 0,2 0 1 0,0 0-2 0,-3 0 0 16,4 0 1-16,-2 0-1 0,0 0 0 0,1 0 1 0,0 0 1 15,0 0 0-15,-1 0 1 0,1 0 0 0,-2 0 2 0,1 0 1 0,-1 0 0 16,1 0 1-16,0 0 1 0,-1 0 1 0,0 0 1 0,0 0 0 15,0 0 0-15,0 0 2 0,-1 0-2 0,-3 0 1 0,3 0-1 0,-1 0 0 16,0 0 1-16,-1 0-2 0,-1 0 1 0,2 0 0 0,-4 0 0 16,3 0-1-16,-1 0 0 0,2 0 2 0,-2 0-2 0,-1 0 1 0,1 0 1 15,1 0-2-15,0 0 1 0,0 0 1 0,-1 0-1 0,-1 0 1 16,2 0-2-16,0 0 1 0,-1 0 1 0,3 0-2 0,-3 0 0 16,3 0 1-16,-3 0 0 0,3 0 0 0,-3 0-1 0,1 0 1 0,2 0-1 15,-1 0 1-15,-2 0-1 0,1 0 1 0,2 0 0 0,0 0-1 16,-1 0 1-16,1 0-1 0,-1 0 0 0,0 0 0 0,3 0 1 15,-1 0-1-15,-1 0 0 0,2 0 0 0,0 0 1 0,2 0-1 0,0 0 0 16,0 0 0-16,0 0-1 0,0 0 1 0,1 0-1 0,1 0 0 16,0 0 0-16,0 0-1 0,2 0 1 0,-3 0 0 0,4 0-1 0,-1 0 0 15,0 0 0-15,1 0-1 0,-1 0 1 0,2 0-1 0,0 0 0 16,0 0 0-16,0 0 0 0,0 0-1 0,0 0 0 0,0 0 0 0,2 0-1 16,-1 0-1-16,-1 0 0 0,3 0-1 0,-1 0 1 0,0 2-2 15,1-2 0-15,0 0 0 0,-3 0-1 0,3 0 0 0,-2 0-1 0,2 0 0 16,-1 2-1-16,1-2-1 0,-2 0-1 0,1 0 2 0,0 0 1 15,-1 0 1-15,1 1 2 0,-1-1 0 0,1 0 3 0,-2 2 1 16,3-2 2-16,-2 0 0 0,0 0 3 0,0 0 0 0,0 0 3 0,0 2 1 16,0-2 1-16,1 2 1 0,-2-2-1 0,1 0-1 0,1 0 0 0,0 1-1 15,-3-1 0-15,4 2 0 0,-2-2-1 0,-2 0-1 0,4 0 1 16,-4 0-1-16,4 0 0 0,-2 0-1 0,0 2 1 0,0-2-2 16,0 0 1-16,0 1-1 0,2-1 0 0,-2 0 0 0,1 0-1 0,1 0 0 15,-2 0-1-15,4 0 0 0,-3 0-2 0,2 0 0 0,-1 0 1 16,-1 0-1-16,1 0 0 0,4 0-1 0,-3 0-2 0,-2 0 1 15,4 0-2-15,-3 0 1 0,3 0-2 0,-3 0 1 0,3 0-2 0,-2 0 0 16,2 0 0-16,-1 0 1 0,1 0-2 0,-2 0-1 0,2 0-1 16,0 0-2-16,-1 0 0 0,1 0 2 0,-1 0 3 0,1 0 3 0,0 0 0 15,2 0 3-15,-2 0 1 0,2 0 2 0,2 0 1 0,-4 0 1 16,4 0 3-16,-1 0 1 0,1 0 1 0,-1 0 2 0,2 0 3 16,0 0-2-16,0 0-2 0,0 0-1 0,0 0 0 0,3 0-1 0,-1 0-1 15,1-1-2-15,1 1 1 0,0-2-2 0,-1 2 0 0,0 0-2 16,2 0-1-16,0 0 0 0,2 0-2 0,-4 0 0 0,0 0-1 0,1 0-2 15,0 0 0-15,-1 0-2 0,-2 0 1 0,1 0-2 0,-2 0-1 16,0 0-1-16,0 0 0 0,0 0-1 0,0 2-1 0,-1-1-1 16,-1-1 3-16,-1 2 2 0,-1-2 0 0,0 1 2 0,0 0 2 0,0-1 2 15,-2 3 2-15,1-3 0 0,-4 0 2 0,3 2 2 0,-2 0 1 16,-1-2 0-16,1 1 3 0,-2 1 1 0,-2-2-1 0,2 2 0 16,-3-1-1-16,-1-1-1 0,1 2-1 0,0-2-1 0,-4 0 0 0,2 2-1 15,-3 1 1-15,0-3-1 0,-3 0 0 0,3 0-1 0,-3 0 0 16,-3 0 0-16,0 0-1 0,0 0 0 0,-1 0 2 0,0 0-1 0,-2 0 0 15,0 0 1-15,-1 0-1 0,0 0 2 0,-2 0-2 0,0 0-6 16,0 0-11-16,0 0-25 0,0 0-34 0,0 0-60 0,0 0-73 0,-4-3-118 16,1 1-141-16,0 0-76 0,-3-1-45 0,-2-2-26 0,-2 0-19 15</inkml:trace>
  <inkml:trace contextRef="#ctx0" brushRef="#br0" timeOffset="10066.2665">3783 8243 22 0,'0'-8'177'0,"0"1"-51"0,0 0-24 0,0 1-10 0,0-1-4 15,0 0-2-15,0 2-2 0,0-3 0 0,0 2 2 0,0-1 4 0,0 2 3 16,0-2 3-16,0 1 1 0,0 2-3 0,0-3-4 0,0 2-6 15,0 3-6-15,0-4-5 0,0 4-3 0,-1-3-4 0,-1 3-3 0,2-3-2 16,-2 2-1-16,0 0-3 0,-1 0-4 0,1 0-4 0,-1 2-4 0,1-1-4 16,-1 0-5-16,0 0-5 0,-2 0-5 0,2 1-5 0,-3 1-6 15,-1-2-2-15,1 2-3 0,-2 0-2 0,-1 0-4 0,1 0 0 0,0 0-2 16,-2 2 0-16,-2-2-1 0,0 1 1 0,0 3 2 0,-1-3-1 0,-2 0 2 16,2 2 0-16,0-2 2 0,-3 1 0 0,2 1-2 0,0-3 1 15,-2 2 2-15,2-1 0 0,0-1 1 0,-2 0 1 0,2 0 1 0,-2 0 2 16,3 0-1-16,-1 0 1 0,1-1 2 0,-2-1 1 0,3 2 1 0,1-3 1 15,-1 1 2-15,2 1 0 0,-1-2 0 0,2 3 1 0,-1-2-3 16,2 2 0-16,-1-2-1 0,1 0-2 0,0 2 1 0,3-1-1 0,-2 1-2 16,0-2 0-16,1 2-2 0,1 0-2 0,0 0-4 0,2 0-1 15,-3 0-4-15,3 0-2 0,-2 2-2 0,2-2 0 0,-2 1-3 0,0 3 0 16,2-2-1-16,-3 2 0 0,3 1 1 0,-2 0-1 0,0 1 1 16,0 1 0-16,-1 1 3 0,0-1 1 0,1 4 2 0,0-3 2 0,-1 4 2 15,1-1 0-15,0 1 0 0,-1-1 3 0,2 4 0 0,-1-1 0 16,-2-1 0-16,2 2 1 0,0-2 0 0,0 2-1 0,0 2 1 0,2-2 1 15,-2 1 0-15,2 1-1 0,-1 0 0 0,0 0 0 0,-2-2 1 0,1 1 0 16,2-1 1-16,-2 2 0 0,2 0 1 0,-1-1 1 0,-2 1 3 16,3-1-1-16,-2 0 2 0,2 1 0 0,-2 0-1 0,1-2 2 0,0 2-1 15,-2-1 0-15,3 0 1 0,-2 1-1 0,1-1-1 0,0 1 0 16,0 1-2-16,0 0-1 0,-3-1 0 0,2 2-2 0,2-1 0 0,-2 1-3 16,2 0 0-16,-2 1 0 0,2 1 0 0,-3-2 1 0,3 3 0 15,-1-1 1-15,0 1-2 0,-1-2 1 0,1 0 1 0,1 4-1 0,0-3-2 16,-1 1 2-16,2 0 0 0,-1 1 1 0,0-2 1 0,1 0-1 0,-1 1-2 15,1-1 1-15,1 0 0 0,-1 2-1 0,-1-2 0 0,1 0 1 16,1-2-1-16,-1 3-1 0,0-3 1 0,1 0 0 0,-2 1-1 0,3-2 1 16,-1 0-1-16,-1-1 1 0,2 2 0 0,-2-1-1 0,2-2 2 0,0-1-1 15,0 0-1-15,0 1 1 0,0 0-2 0,0-3 2 0,0 2 0 16,0-1-2-16,0-2 2 0,0 3-1 0,0-2 0 0,0-1 1 0,0 0-2 16,0 2 1-16,0-2-2 0,-1 3 1 0,1-2 1 0,-2-1 1 0,2 1-1 15,0 2 1-15,-2-3-1 0,2 3 1 0,-1-2 0 0,1 0-1 16,0-1 0-16,0 0 0 0,-2 2 0 0,2-3-1 0,0 2 1 15,0 0-1-15,0-3 0 0,0 2-2 0,-1 0 0 0,1 1-1 0,-2-3 1 16,2 2-2-16,0-1 0 0,0 1 1 0,0-2-1 0,0 1 1 0,0 2-1 16,0-4 1-16,0 2-1 0,0-1 0 0,0 1 1 0,0-1 0 15,0 1 0-15,0 2 0 0,0-4 1 0,0 0-1 0,0 2 1 0,0-1 0 16,0-1-1-16,2 1 2 0,-1 0-1 0,-1 0 0 0,2-1 0 16,-2 0 1-16,1 1-1 0,1 0 0 0,-2-1-1 0,2-1 1 0,-1 2 1 15,-1-1-1-15,0 0 0 0,0 0-1 0,2 0 2 0,-2 0-2 0,2-1 0 16,-2 1 0-16,1-1 1 0,-1 1-1 0,3-1 2 0,-2-1-1 15,1 1 0-15,-2-1 0 0,2-1 1 0,-1 0-2 0,-1 0 1 0,2 0 0 16,-2-2 0-16,3 3 1 0,-3-2-2 0,2-2 1 0,-1 2-1 0,-1-2 0 16,2 0 0-16,-1 0 1 0,1 0-1 0,-2 0 0 0,2 0 0 15,-1 0 0-15,-1 0 0 0,2 0-1 0,-2-1 1 0,2-1-1 0,-1 2 1 16,-1-2-1-16,2 3 0 0,-2-3 2 0,2 1-2 0,0 2 1 16,-2-3-1-16,2 3 0 0,-2-1 1 0,1-1-1 0,-1 1 0 0,2 1 0 15,-2-1 0-15,1 0 1 0,1-1-1 0,-2 3-1 0,2-5 1 16,-1 3 0-16,1 0 0 0,-2 0 0 0,2 0 0 0,-1 0 0 0,-1 0 0 15,2 0 0-15,-1 0-1 0,-1 0 1 0,2-1-1 0,-2 1 1 16,2-1 0-16,-1 2 0 0,1-1 0 0,0-1 0 0,0 1 0 0,0 1 1 16,-1-1-1-16,1-1 0 0,1 1 1 0,-1 1-1 0,-1-1 1 0,3 0 0 15,-1-1 1-15,0 3 1 0,0-2-3 0,3 0 0 0,-1 2 2 16,1-2 1-16,1 1 2 0,1-1 1 0,3 3 6 0,0-1 1 0,3-1 4 16,0-1 1-16,3 1 0 0,3 1-3 0,3-2-6 0,1 0-15 15,6-2-18-15,2 2-31 0,1-3-37 0,6 0-60 0,5-3-71 0,4-1-102 16,6-1-119-16,4 0-68 0,7-3-41 0,5-1-23 0,7-1-13 15</inkml:trace>
  <inkml:trace contextRef="#ctx0" brushRef="#br0" timeOffset="15032.7272">3866 8139 56 0,'0'-3'84'0,"0"0"2"0,0 3 0 0,0 0 1 16,0-2-2-16,0 2-2 0,0 0-4 0,0 0 0 0,0-3-3 0,0 3-3 15,0 0-4-15,0 0-2 0,0-2-5 0,0 2-5 0,0-1-3 16,-2 0-2-16,2 1-3 0,0 0-3 0,-1 0-3 0,1 0-3 0,0-2-3 16,0 2-4-16,0 0 1 0,0 0 1 0,0 0 0 0,0 0 0 15,0 0 0-15,0 0-2 0,0 0 0 0,0 0-3 0,0-1-3 0,0 1-3 16,0 0-3-16,0 0-1 0,0 0-4 0,0 0-1 0,0 0-4 16,0 0-3-16,0 0-3 0,0 0-4 0,0 0-5 0,0 0-3 0,0 0-4 15,0 0 0-15,0 0 0 0,3 0 0 0,-1 0 1 0,-1 0 1 16,3 1 2-16,0 1 1 0,-1-2 3 0,0 1 2 0,2 0 2 0,0 1 1 15,1 0 4-15,2-1 4 0,0 1 2 0,1-2 2 0,2 0 1 0,0 3 2 16,2-3 0-16,1 0 0 0,1 3-2 0,2-3-2 0,-1 0 0 16,1 0-1-16,3 0-1 0,0 0-1 0,2 0-1 0,-2 0-2 0,3 0-1 15,-1 0-2-15,1 1 0 0,1-1-3 0,1 1 0 0,-2-1-1 16,2 2 0-16,-2-1 0 0,1-1 0 0,-2 2 0 0,2-2 0 0,-2 2 1 16,0-1 1-16,1 3 2 0,-3-4 0 0,2 3 2 0,0-2-1 0,-3 0 1 15,2 1 1-15,-2-1 1 0,1 1 1 0,1 0 0 0,-2-2 0 16,1 3 1-16,2-1-1 0,-4-2 1 0,4 0-1 0,0 2-1 0,0-2-2 15,-3 1-1-15,5-1-2 0,-2 2 1 0,0-2-2 0,2 0 0 16,-1 0 2-16,1 0 1 0,1 0 1 0,-1 0 1 0,3 0-1 0,-3 0 1 16,4 0 0-16,-1 0-2 0,-2-2 2 0,2 2 2 0,0-1 1 15,0 1 0-15,2-2-1 0,-3 2 0 0,3 0-1 0,-1-2-2 0,1-1 0 16,-1 3-2-16,1 0-1 0,-1-2 1 0,2 0-1 0,0 1 1 16,-2-1-2-16,1 1 1 0,-1 0-1 0,2-2 1 0,-1 1-1 0,-2 0 0 15,0-1 2-15,1 1-1 0,-1 1-1 0,0-1-1 0,0 0 0 16,-1-1 1-16,1 0-1 0,-2 1-2 0,1-1-2 0,-2 0 0 15,3 0-2-15,-4 2 1 0,2-2-3 0,-2 1-1 0,2-1-1 0,0 2-2 16,-1-1 1-16,1-1 2 0,-1 2 1 0,0-1 1 0,1 1 1 16,0 0 3-16,-1 1 1 0,0-2 3 0,1 0 1 0,-1 2 3 0,3-1 2 15,-1 1 3-15,1 0 3 0,0 0 1 0,-1-2 1 0,2 2 0 16,1 0-2-16,1-2 1 0,1-1 0 0,-1 3-1 0,2 0 0 16,1-2-1-16,1 0 0 0,0 1-2 0,1-2-1 0,-1 2-1 0,3-2-1 15,-1-1-1-15,0 1-2 0,-1 1 0 0,2-1-3 0,-1-2-1 16,-1 2-3-16,-2 0-3 0,3-1 0 0,-3 0-2 0,1 0-2 0,-3 1-1 15,1-2-1-15,-1 2-1 0,1-1 1 0,-3-1 0 0,-1 2 2 0,0-2 1 16,1 3 2-16,-1-3 5 0,-4 3 4 0,3-4 1 0,0 2 4 16,-2 1 2-16,2-1 1 0,-2 1 4 0,0-2 1 0,0 2 2 15,0-1 0-15,-2-1-1 0,2 1-1 0,1-1 0 0,-4 1-1 16,3-1-3-16,-1 1-1 0,1 2 0 0,0-3-2 0,0 0-2 0,0 1-1 16,0 1-1-16,2-2-2 0,-2 1 0 0,0 0 0 0,-1 0-2 0,3 1 0 15,-2-2 0-15,0 4-1 0,1-2-1 0,-3 0 0 0,1 0-2 16,0 0 1-16,1 0-1 0,-3 1-1 0,2-1 1 0,-2 2 0 15,2-1-1-15,-1-1 1 0,1 2-2 0,-1-1 0 0,0 1 0 0,-1-1-1 16,3 0-1-16,-4-1-1 0,3 1-1 0,1 0-1 0,-1 1 1 16,0-2 0-16,-1 2 1 0,4-2 1 0,-2 3 2 0,1-4-1 0,0 3 3 15,1-1 0-15,-1 0 2 0,2-1 2 0,2 2 3 0,0 0 0 16,-1-2 3-16,3 0 1 0,-1 3 0 0,1-2 1 0,1-1 0 0,1 2 0 16,1-1 0-16,0 1 0 0,0-2-1 0,1 1-1 0,1 1 0 15,2-1 0-15,-1-1 0 0,0 2-3 0,1-1 1 0,-1-1-2 16,2 3-1-16,-2-3-1 0,3 3 1 0,-3-3-2 0,0 3-3 0,0-1 0 15,0-1-2-15,0 1 1 0,1-1-1 0,0 2 1 0,1 0 2 16,-2-2 2-16,2-1 2 0,-1 3 1 0,-1-2 2 0,2 0 2 16,0 1 0-16,-1 1 2 0,0-2 3 0,2 1 0 0,0 0 3 0,-1 1-1 15,1-3 0-15,0 3-2 0,-1 0-1 0,2-3 0 0,-1 2-4 0,-1 1 0 16,2-1-2-16,-2-1-2 0,1 2-2 0,-2 0-2 0,1 0-1 16,-2 0-2-16,-1 0 0 0,0 0-1 0,0 0-1 0,-2 0-2 15,-1 2-1-15,0-1-1 0,0-1 0 0,-2 1-2 0,1 2-1 0,0-3 2 16,0 0 2-16,-1 3 1 0,1-3 2 0,-1 1 2 0,1-1 1 15,0 1 2-15,-1 1 2 0,1-2 2 0,0 1 1 0,1 1 2 0,-1-2 2 16,1 2 1-16,1-2 2 0,0 0-1 0,1 3 0 0,-1-1-2 16,0-2-1-16,4 0-2 0,-2 0 0 0,-1 2-1 0,2-2 0 15,-3 0-1-15,3 0-1 0,-2 0-1 0,-1 0 1 0,1 0-4 0,-2 0 0 16,2 0 0-16,-3 0-1 0,0 0-2 0,-1 0 1 0,-1 0-2 16,1 0-1-16,0-2-1 0,-2 2-1 0,1 0-1 0,-1 0-1 0,-1 0 1 15,1 0 1-15,-2 0 2 0,1-2 1 0,-1 2 3 0,2 0 2 16,-2 0 1-16,-2 0 1 0,1 0 2 0,1 0 2 0,1 0 1 15,-4 0 1-15,3 2 2 0,-2-2 3 0,0 0-2 0,1 0-1 0,-1 2-1 16,1-1-2-16,-2-1 0 0,3 3 0 0,-1-1-2 0,-2-1 1 16,2 2-1-16,0-2 0 0,-1 1-1 0,2 1 0 0,-1 0 1 0,1 0-2 15,-1 0 0-15,2 0-1 0,-1 0 0 0,0 0 1 0,2-1-2 16,-1 1-2-16,-1 0 2 0,1-1-1 0,-1 1 0 0,0-1-1 0,0 1-1 16,2 1-2-16,-2-1 1 0,-1-1-3 0,2 1 0 0,-1 1 0 15,2-1-1-15,-2-1 1 0,1 1-1 0,-1 0 2 0,2 0 3 0,0 0 0 16,0 0 3-16,0 0 3 0,0 0 0 0,2 0 3 0,1 2 2 15,-1-2 2-15,3 0 2 0,0 0 2 0,1 0 0 0,0 0 3 16,2-1-1-16,2 1-2 0,1-1 0 0,-2 1-3 0,3 1-1 0,0-1-1 16,-1-1-2-16,2 1 0 0,1 1-3 0,1-1-1 0,-2-1-3 15,0 1-3-15,0 0-1 0,-2 2-2 0,2-1-2 0,-1-1-1 0,-2 2 0 16,0-2 0-16,0 1 0 0,0-1 3 0,0 2 0 0,0-2 3 16,-1 1 1-16,0 0 5 0,-1 0 1 0,1 1 3 0,1-1 2 0,-2-1 1 15,3 2 2-15,-3 0 3 0,3-3 1 0,0 3 1 0,-1-3 0 16,1 2-2-16,1 1 0 0,-2-2-3 0,1 2 0 0,3-2-3 15,-2-1-3-15,2 0 0 0,-5 1-3 0,3-1 1 0,0 1-3 0,-1 0-2 16,1-2-3-16,-2 0 0 0,2 2-4 0,-3-1-1 0,4 0-1 0,-5-1 1 16,0 3 1-16,1-4 1 0,-1 3 3 0,-2-3 0 0,2 1 2 15,0-1 1-15,-3 1 3 0,1 1 2 0,-1-2 0 0,0 1 3 16,0 1 2-16,-2-2 2 0,5 2 0 0,-5-2 1 0,0 0-1 0,0 3-1 16,2-3-2-16,-2 0 0 0,2 0-3 0,-1 0 0 0,0 0-1 15,-1 0-1-15,0 0-2 0,1 0-1 0,-3 0-1 0,2 0-1 0,-1 0 0 16,0 0-2-16,-1-3-1 0,1 3 1 0,0 0-2 0,-2-2-1 15,1 2-1-15,-1-2 1 0,0 1-2 0,0 1-2 0,0-2 1 0,-1 1 0 16,-1 1 0-16,2-1 0 0,-3 1 2 0,1-3 0 0,-1 0 3 16,2 2 0-16,-1-2 2 0,-4 1 2 0,3 1 2 0,0-1 1 15,0 0 1-15,0-1 3 0,-1 3 1 0,1-3 2 0,-2 1 0 16,3 1 1-16,-1-1-1 0,-1 0 0 0,1 1 0 0,2 0-1 0,-3-2-2 16,1 1 1-16,-2 1-1 0,4-1-2 0,-3 1 1 0,0-1-1 0,1-1 0 15,-2 1-2-15,2 1 0 0,2-2-1 0,-4 2 0 0,2 0-1 16,-5-3-1-16,3 3 0 0,-3-1 0 0,3-3 0 0,-4 3 0 15,1-1-1-15,-1 0-1 0,-2 2 1 0,1-2-1 0,1 0-1 0,-3 2 0 16,-1-2-1-16,0 1 1 0,0 1-2 0,2-1 2 0,-4 0-2 16,0-1 0-16,1 3 1 0,-2-3-1 0,1 3-1 0,0-2 1 0,-2 2-1 15,0-1 0-15,3-1 0 0,-3 2 1 0,0-1-1 0,-1 1 0 16,2 0 0-16,-1-2 1 0,-1 2-1 0,1 0 0 0,0 0 0 16,-1-1 1-16,-1 1-1 0,3 0 1 0,-1 0 2 0,-2-2 0 0,3 1 2 15,-1 1 2-15,-1-2 1 0,1 1 0 0,1 1 2 0,-1-2 0 16,3 2 2-16,-4-1 0 0,3-1 2 0,0 2 1 0,0-1 1 0,1-1 0 15,0 0-1-15,-1 1-2 0,1-2 2 0,3 3 0 0,-2-3 0 16,1 3-1-16,2-3 0 0,-1 3-2 0,0-1 2 0,0-1-1 0,5 2-2 16,-5 0 1-16,5-2-1 0,-2-1 1 0,0 3-1 0,0 0-1 15,3-2 1-15,0 2-1 0,2-2-1 0,-2 1 1 0,1 1-1 16,3-2-1-16,-1 1-2 0,0 1 0 0,3-1 0 0,-3 1-2 0,2 0 1 16,0 0-1-16,0 0-2 0,2 0 1 0,-2 0-2 0,0 0-1 15,1 0 0-15,-1 0-2 0,0 0-2 0,2 0 1 0,0 0-1 0,-4 0 1 16,5 0 2-16,-1 0 1 0,0 0 3 0,-2 0 2 0,0 0 2 15,1 0 2-15,-1 0 1 0,0 0 3 0,2 0 1 0,-2 0 2 16,2 0 1-16,-2 0 2 0,-2 0 2 0,2 0-1 0,0 0 1 0,0-3-3 16,0 3-1-16,0 0 0 0,0 0-1 0,0 0-1 0,2 0-1 15,0 0-2-15,-2 0 0 0,0 0-1 0,1 0 0 0,-1 0-2 0,0-3-1 16,2 3-1-16,-2 0 0 0,2-1-1 0,-2 1-1 0,0 0-2 16,1 0 0-16,-1 0-1 0,0-1 0 0,0 1-2 0,0 0-1 15,0-2-1-15,-3 2 0 0,3 0-1 0,-1 0 0 0,-1-2 0 0,0 2 1 16,1 0 2-16,-1 0 0 0,2-1 3 0,-3 1 0 0,2-2 3 15,-1 2 1-15,-1 0 2 0,0-1 2 0,0 0 1 0,0 1 1 0,0 0 2 16,-1-3 1-16,1 3 0 0,-2 0 0 0,4-3-1 0,-2 3 1 16,-2 0-1-16,4-2-2 0,-2 2 0 0,1 0-1 0,0-1-2 0,-1-1 0 15,2 2 1-15,-3-1-2 0,1 1 1 0,2-2 0 0,-4 1-2 16,4 1-1-16,-1-2-1 0,-1 1-1 0,1 1 0 0,-1-2 0 16,-2 1 0-16,2 1-1 0,-2-2 0 0,1 2 0 0,-2-1-2 0,1-1 0 15,-1 2-2-15,1-1-1 0,-3 1 0 0,2-2 0 0,0 2 0 16,-1 0-2-16,0 0 0 0,0-2 0 0,1 2 0 0,-1 0-1 0,1 0 0 15,-1 0 4-15,0 0 0 0,1 0 1 0,-1 0 3 0,1 0 1 16,2 0 0-16,-3 0 4 0,2 0 1 0,1 0 3 0,-4 0 0 0,5 0 2 16,-2 0 1-16,2 0 1 0,0 0 2 0,0 0-2 0,-1 0 0 15,1 0 0-15,1 0-1 0,0 0 0 0,0 0 0 0,2 0-1 16,2 0-1-16,-2 0-2 0,0 0 0 0,3 0-1 0,-1 0 0 0,2 0-2 16,0 0-1-16,-3 0-1 0,2 0-1 0,1 0-1 0,1 0-2 15,-2-1 0-15,-2 1-2 0,3-1-1 0,1-1 1 0,-3 2-3 16,1-1 0-16,1-1-3 0,-1 2 1 0,0-1 0 0,0-1 2 0,1 2 1 15,1-1 2-15,-2-1 2 0,-2 2 0 0,5-2 3 0,-2-1 1 16,-1 3 3-16,-2-2 0 0,4 0 3 0,-1 1 0 0,-1-2 3 0,2 2 0 16,-4-2 0-16,5 3 0 0,-3-3-1 0,2 2-1 0,0-2 0 15,0 3-3-15,1-2 1 0,-1-1-3 0,3 3-1 0,-2-2 0 0,1 2-2 16,-1-3-1-16,3 3-2 0,-2-3 0 0,-1 3-2 0,2-2 0 16,0 2-3-16,2-1-2 0,-2-1 0 0,0 2-1 0,1-1-2 15,1 1 2-15,-2 0 2 0,0 0 2 0,2 0 2 0,2 0 3 0,-3 1 1 16,4-1 1-16,-4 2 3 0,3-1 2 0,0-1 3 0,-1 2 1 15,3 1 2-15,-1-3 2 0,0 3 2 0,3-1-1 0,-2 0 0 0,2-1-3 16,0 1-2-16,3 1-3 0,-2-2-1 0,1 2-2 0,-1 0-2 16,1-2-2-16,0 2-3 0,0 0-1 0,-1-1-3 0,4 1 0 0,-5-1 0 15,1 0 1-15,-1-1 1 0,1 1 2 0,-2-1 3 0,0 2 1 16,0-1 3-16,-1-1 3 0,-1 2 0 0,1-1 3 0,-3-1 2 16,0 1 2-16,3-1 1 0,-3-1 2 0,2 2-2 0,0-2 0 0,-2 1-2 15,1 1-2-15,1-2-1 0,-1 0-1 0,1 0-3 0,-1 0-2 16,-2 0-1-16,2 0-2 0,-3 0-1 0,2 0-1 0,-3 0-3 0,0 0 0 15,0 0-1-15,0 0-1 0,-2 0-1 0,-1 0-3 0,0 0 0 16,-2 0 2-16,1 0 2 0,-3 0 1 0,3 0 3 0,-4 0 0 0,0 0 3 16,0 1 2-16,0 1 3 0,-2-2 0 0,0 1 3 0,-1 1 2 15,2-1 1-15,-3 1 3 0,3-1 1 0,-1 1 1 0,-3 1-2 16,2-3 0-16,1 4-1 0,-1-1-2 0,1 0 0 0,-1 0 0 0,1 1-1 16,1-1-1-16,-3-2 0 0,4 2 0 0,-1 0-1 0,-1-1-2 15,2 3 0-15,-1-3-1 0,1 1 0 0,0 0-2 0,-4 0 0 0,5-1 1 16,-4 2-3-16,1-1-2 0,1 0 1 0,1 0 0 0,-3-2-1 15,3 1-1-15,-4 1-3 0,3-2 0 0,-2 2 0 0,-1-1-2 16,3-2-1-16,-1 3 0 0,-1 0-1 0,0-2-1 0,0 0 4 0,2 2 0 16,-3-1 2-16,1 0 2 0,2-1 1 0,-1 3 3 0,-1-4 2 0,1 3 3 15,-2-2 1-15,-1 0 2 0,4 1 1 0,-2-2 1 0,1 1 2 16,0 1 1-16,-1-2-2 0,2 2 0 0,-4-2-3 0,2 0 0 0,1 0-2 16,-2 0 0-16,1 0-2 0,-2 0-1 0,2 0 0 0,-1 0-2 15,1 0 0-15,-2 0-1 0,0 0 0 0,1 0 0 0,-2-2 1 0,1 2-2 16,-1-2 0-16,-2 1 0 0,0-2 1 0,0 2-1 0,-1-2 0 0,-1 3 0 15,-1-4-3-15,1 3 2 0,-3-1-1 0,1 0 0 0,-1 1-2 16,0-1 0-16,-1 2-1 0,-1-1 1 0,1 0-2 0,0 1 1 0,-2-3-2 16,0 3 0-16,-1 0 0 0,1-3 1 0,-3 3-1 0,2 0 1 15,0 0 1-15,-4 0-1 0,1 0 0 0,2 0 1 0,-4 0 0 0,2 0 1 16,-1 0-1-16,-1 0 0 0,2 0-1 0,-3 0 0 0,0 0 2 0,1 3-1 16,-2-3 1-16,2 0-2 0,-2 3 1 0,2-3-1 0,-1 1-1 15,-1 0 1-15,2-1-1 0,0 3 0 0,-2-1 0 0,2 0 1 0,0-1 0 16,0 3-1-16,-2-1 0 0,1-1 2 0,2 1-1 0,0 1 1 0,-1 1 1 15,1-2 3-15,-1 1 2 0,1 1 0 0,0 0 2 0,0-1 0 16,1 2 1-16,0 0 1 0,0-1-1 0,-2 1 2 0,0-1 1 0,0 4 0 16,2-4-1-16,-2 2 0 0,1 0-2 0,0 0 0 0,-1-1-2 15,-1 2-1-15,-1 0-1 0,3-1-1 0,-2 1-1 0,-1 0 0 0,1 0-1 16,-2 0 1-16,0-1-1 0,0 0-2 0,-2 2 1 0,2-1-1 16,0-1 1-16,-2 1 0 0,1 2 1 0,0 0 1 0,-1-3-1 0,0 2 2 15,1 1 0-15,-1-1 0 0,-2 1 1 0,3 0 0 0,-1 0 1 16,0 1 1-16,3 0 2 0,-5-1-1 0,4 0 2 0,-1 2-2 0,0-1 0 15,0 1 1-15,0 0-1 0,0 0 1 0,1-2-1 0,0 1 0 16,0-1 0-16,2 1-1 0,-3-1 0 0,1 1-1 0,1-1 1 0,-1 1 0 16,0-1-1-16,0 0 0 0,-1 0 0 0,6 2 0 0,-6-4 0 0,1 4-1 15,0-3 1-15,0 1 0 0,0-1 1 0,1-2-1 0,-2 1 1 16,1 2-1-16,-2-3 1 0,2 1-1 0,-1 1 1 0,-1-2-1 0,0 1 0 16,1-2 0-16,-1 2 1 0,-1-2-1 0,0 0 2 0,-1 1-2 0,2-1 1 15,-3 1-1-15,2-2 1 0,0 2 1 0,-2-2-1 0,1 2 0 0,-1-2 0 16,2 1 1-16,0 0-1 0,-2 0 1 0,3 0 1 0,-3 1-1 15,0 0-1-15,1-2 2 0,-1 2-1 0,2 1 0 0,1-3 1 16,-3 2-2-16,0-2-1 0,1 3 0 0,1-2 0 0,-2 0 0 0,1 0-2 16,-1 1 1-16,2-1-1 0,0 1 1 0,-2 0-1 0,0 0 0 15,0 1 0-15,0-3 0 0,0 3-2 0,0 0 1 0,0-1 0 0,0 1-1 16,0-1-2-16,0 0 2 0,0 1-1 0,0 1 2 0,-2 1 1 0,0-2 1 16,2 1 0-16,-1 0 1 0,-1 1 0 0,1 0 1 0,-4-1 1 0,4 1 0 15,-2 0 2-15,1 0 0 0,0-1 2 0,1 1 0 0,-3-1-2 16,3 1 1-16,-2 0-2 0,1-1 1 0,0-1-2 0,1 0 1 0,-2 1-2 15,-2-1 0-15,4-2 0 0,-1 2 1 0,1 1 0 0,-3-2 0 16,3 2 0-16,-1-3-1 0,0 1 0 0,1-1 0 0,-2 2 1 0,-1-3-1 16,3 0 1-16,-1 0 2 0,1 2-2 0,1-1 2 0,-3 1-2 15,1-3 0-15,2 1 0 0,-1 2-2 0,-1-1 1 0,1-2 0 0,-1 1 2 16,0-1-2-16,1 1 1 0,-3 0 1 0,3 0-2 0,-1 0 0 16,1 2 0-16,-3-2 0 0,3 0 0 0,-1 2 0 0,-1-2 1 0,-1 2 1 15,0-2-2-15,1 0 1 0,0 0 1 0,0 1-1 0,0-2 1 0,-2 0-1 16,2 1 0-16,-3 0 1 0,2 0 0 0,0 0 1 0,-1 0-1 15,-2 0 2-15,2-1 1 0,0 1-1 0,-2-2 2 0,1 1 0 0,-1 1 1 16,1-2 0-16,-3-1 0 0,2 1 0 0,-1-1 0 0,2-1 0 16,-3 2 0-16,-1-3 1 0,2 2-1 0,-1-1 0 0,-1-1-2 0,2 0-1 15,-2 0-1-15,0 0 0 0,0-1-3 0,0-1 0 0,0 2 2 0,-1-1-2 16,-2-1 0-16,4-1 0 0,-3 1 2 0,-2 1-2 0,5 0 0 16,-4-2 2-16,1 0-1 0,0 0 1 0,2-1 1 0,-2 1-1 0,-1 1 1 15,3-1-1-15,-2-1 1 0,0 4-2 0,-1-3 1 0,4 3-2 16,-4-4-1-16,2 3 0 0,0-1-1 0,-3 0 0 0,3-1 0 0,0 2-1 15,-2 0 0-15,2-2 0 0,-2 1 0 0,0-1-2 0,1 2 2 0,-1-3 0 16,2 3 0-16,-3-2 0 0,3 2 0 0,-3-2 0 0,1 0 1 0,1 0-1 16,-1-1-1-16,-3 3 1 0,3-1 0 0,0-1 0 0,0-1 0 15,-2 1 1-15,0 1 0 0,2-1 1 0,-4 1-1 0,4-1 0 16,-3-1 0-16,2 4 1 0,0-3 1 0,1-1 1 0,-3 3 0 0,3-1 0 16,1 0 1-16,-4-1-1 0,5 1 1 0,-3-1-1 0,3 3 1 0,-3-2 0 15,1-1-1-15,1 2 1 0,-1-1-1 0,0 0-1 0,0 0-1 16,2 2 0-16,0-2 1 0,-2 1-1 0,2 1-2 0,-1-2 1 0,1 2 0 15,-1 0 0-15,2 0 0 0,-2 0 0 0,-2 0 0 0,5 0 0 16,-3 0 1-16,-1 0 0 0,1 0-1 0,3 2 1 0,-4-2-1 0,0 1 1 16,3 1 0-16,-2-2 0 0,1 0 0 0,-3 1 1 0,5 0-1 0,-4-1 0 15,2 0 0-15,0 2 0 0,-2-2-1 0,2 2 0 0,0-2 1 16,-3 1-2-16,3-1 0 0,-3 2 0 0,1-1 0 0,1-1-2 0,-1 2 1 16,1-2-1-16,-3 0-1 0,2 0 2 0,-1 3 0 0,0-3 1 15,0 1 2-15,2 0 0 0,0-1 1 0,-2 2 2 0,2-1-1 0,-2-1 2 16,2 2 0-16,-1 0 1 0,0-2 1 0,2 0 0 0,-1 0 1 15,0 0 0-15,3 0 0 0,-3 0-1 0,2 0-2 0,-1 0 0 0,1 0-1 16,1 0 0-16,-2 0-2 0,1 0 0 0,2 0 1 0,-1 0-1 16,-2 0-1-16,1 0 0 0,1 0 0 0,-2 0-2 0,0 0 0 15,-2 0-4-15,2 0-4 0,-3 0-7 0,-3 0-11 0,-1 0-13 0,-3 0-14 16,-2 0-17-16,-4 0-19 0,-1 0-28 0,-6-2-33 0,-4 0-57 16,-1 2-68-16,-9-3-91 0,0 2-101 0,-7-3-56 0,-3 2-32 15,-4-4-10-15</inkml:trace>
  <inkml:trace contextRef="#ctx0" brushRef="#br0" timeOffset="16299.3708">19698 9333 429 0,'1'-8'382'0,"-1"2"-92"0,2-1-66 0,-1 1-57 0,-1 0-28 16,2-1-17-16,0 2-9 0,-2-2-6 0,1 4-5 0,-1-1-2 16,2-1-2-16,-1 2-2 0,-1 1-5 0,0-1-4 0,0 1-8 0,0-1-4 15,0 3-9-15,0 0-9 0,0 0-9 0,0 0-10 0,0 0-7 16,0 0-7-16,0 0-7 0,0 0-6 0,0 0-6 0,0 0-8 0,-1 0-2 15,-1 2-4-15,1-1-2 0,-1-1-3 0,0 2 1 0,-1 1-1 16,2-1 1-16,-1 1 1 0,0 2 3 0,-1-1 3 0,1 3 2 16,-2-2 5-16,3 5 4 0,-3-2 4 0,1 3 2 0,-2 1 1 0,1 0 3 15,0 1 1-15,-1 3 0 0,2-1 2 0,-3 1 0 0,3 2 1 16,-2 1 1-16,2 1 0 0,0 1 0 0,0 1 1 0,-4 3-1 0,5-2 0 16,-2 2 0-16,1 1 2 0,-2-2-1 0,2 3-1 0,1 2 0 15,-1 0-4-15,0 0-1 0,0 2-3 0,-1-1-3 0,0 2-2 16,1-1 0-16,-2 2 2 0,0 0 0 0,2 0 0 0,0 1-1 0,-2 0 1 15,1 1 1-15,-1-2 2 0,2 3 2 0,0-5 3 0,-1 3 1 16,1-1 1-16,2-1 2 0,-4-1 2 0,2-3-2 0,-2 3-2 0,2-5-2 16,1 1 0-16,-1 0-2 0,2-3-2 0,-3 0-2 0,3-2-2 15,-1-1-2-15,1-3-1 0,-3 1-2 0,3-2 0 0,-1-1-2 16,-1-3 0-16,2 1 0 0,-1-4-1 0,2 0 1 0,-1 2 0 0,1-4-1 16,-2 0 0-16,0-2 0 0,2 0 0 0,-3-2 0 0,3 1 2 15,-1-1-1-15,1-1 1 0,0 1 1 0,-2-1-1 0,2 1 2 0,-2-1-1 16,2-1 2-16,0 1-2 0,0-3 1 0,-1 4-1 0,-1-3 1 15,2 1-1-15,0 1 0 0,0-1-2 0,-1-2 0 0,1 5 0 16,0-5-1-16,-2 2 1 0,0-1-1 0,2 2 0 0,0-1 0 0,0-1 0 16,-1-1 0-16,1 2 0 0,-2-2 0 0,2 1 1 0,0 1 0 15,-2-2 1-15,2 0 3 0,0 1 2 0,-2 1 3 0,0-2 2 0,1 1 4 16,-1 1 5-16,-1-2 1 0,0 1 4 0,-4 1 3 0,-1-1 0 16,-3 2-1-16,0-1-1 0,-3 1-13 0,-2 1-23 0,-4-1-36 15,-4 1-45-15,-2 1-101 0,-8 1-129 0,-1-2-107 0,-4 1-92 0,-6 0-51 16,-5-1-30-16,-7-1-19 0</inkml:trace>
  <inkml:trace contextRef="#ctx0" brushRef="#br0" timeOffset="21832.567">19081 9440 199 0,'-4'-4'150'0,"0"-1"-31"0,1 2-19 0,2-2-9 0,-3-2-6 16,1 2-4-16,-2 2-4 0,2-2-6 0,-2 1-5 0,-1-1-2 15,3-1-1-15,-2 1-3 0,2 2-4 0,-2-2-3 0,0-2-2 0,0 4-3 16,0-2-1-16,0 1-1 0,-2-3-1 0,3 2 0 0,-3 1 1 15,1 0 1-15,0-1-2 0,-1-1-3 0,3 0-3 0,-4 0-2 16,0 0-1-16,0 2 0 0,2-2 1 0,-1-1-1 0,-2 2-1 0,3-2-2 16,-2 2 1-16,0-2-1 0,-2 2-2 0,2-3-1 0,0 2-1 0,-1 0-2 15,0-2-2-15,1 3-3 0,-5-3-2 0,4 1-3 0,-3 0-1 16,-2 0-3-16,3 2 0 0,-4 0-4 0,0-1-2 0,0-1-1 16,-2 2 0-16,-1 0-3 0,-2-1 1 0,2 2-2 0,-4 0 0 0,2-1-1 15,-3 2 2-15,-1-1-1 0,1 0 0 0,-3 1 0 0,2 1 1 16,-3-1-1-16,1 3 0 0,-3-4 0 0,2 4 2 0,1-1-1 15,-3 1 2-15,1-2-1 0,-1 2 1 0,4 0-1 0,-4 0 1 0,2 0-2 16,1 0 0-16,-3 0 1 0,2 2-1 0,0-2-1 0,2 1 1 16,0-1-3-16,1 2-3 0,0 0 1 0,1-2-1 0,1 0-1 0,1 3 0 15,1-3-1-15,-1 0 0 0,3 0-1 0,0 4-1 0,0-3 1 16,1 1 0-16,-2 0 0 0,5 1 1 0,-4-2 0 0,2 2 2 0,1 0-1 16,0 0 2-16,0-1 1 0,0 0 2 0,1 3 1 15,0-1 2-15,0-1 0 0,1 2 3 0,-1-1 1 0,0 1 1 0,-1 1 1 16,0-1 1-16,0 2 2 0,1-2-1 0,-2 4 2 0,1-2-1 15,-2 1 2-15,0 0 0 0,0 1 1 0,1 0-1 0,-3 1-1 0,3 0 0 16,-1 0-1-16,-1 1 0 0,1-1-1 0,-2 2 1 0,3 0-1 16,-1-2 0-16,1 2 0 0,-1 0-1 0,1 1 0 0,0-3-1 0,2 1-1 15,-2-1 0-15,3 2-1 0,1-2 1 0,-1 2 0 0,2 0-1 0,-1-1 0 16,2-1-1-16,0 0-1 0,0 3 0 0,2-2-3 0,-1 1-2 16,0-1-1-16,1 2 0 0,2-3-1 0,-1 3 1 0,0-1 1 15,2 0-1-15,0 2 0 0,0-2-1 0,2 2 1 0,-2-1 0 16,1 1 0-16,-1 1 0 0,1-2 1 0,0 2 2 0,1 1 0 0,0 0 2 15,0 1-2-15,-1-1 0 0,1 0 0 0,0 1-1 0,-1 4-1 16,1-2-2-16,-2-1 0 0,1 1-2 0,1 3-1 0,2-3-2 0,-3 1 0 16,1 1-2-16,0 0 1 0,0-2 1 0,0 0 2 0,1 2 2 0,2-1 2 15,-1-2 2-15,1 2 2 0,0-3 3 0,1 3 2 16,-1-2 3-16,2-2 4 0,1 3 2 0,2-1 2 0,-4-3 3 0,2 1-1 16,2 0-1-16,-2 1-2 0,2-2-1 0,2 1 0 0,0-1-1 0,-2 0-2 15,1 1 0-15,3 0 0 0,-3-1-3 0,3 0-1 0,-1 2 1 16,2 0-2-16,0-1-1 0,-1 0 0 0,2-1 1 0,-1 1-1 15,2 4-1-15,-1-6 0 0,1 2-1 0,0 0 1 0,2 0-1 0,-3 0 0 16,2-1 1-16,-1 0 1 0,1 0 0 0,2 2-1 0,-2-4 1 16,1 2 0-16,-1-1 1 0,1-1 1 0,1 0 0 0,-3-1 2 15,2-1-1-15,1 1 0 0,0-1 2 0,0-1-2 0,0-1 1 0,-2 1-2 16,4 0-1-16,-4-3-1 0,4 2 0 0,0-1 0 0,-2-1-2 0,1 1-2 16,1-1-1-16,0-1-1 0,1 2 0 0,1-3 2 0,-1 2-1 15,0-2 1-15,1 0 2 0,0 1 1 0,2-1-1 0,-1 1 2 16,0-2 3-16,2 1 0 0,-1-2 0 0,0 1 3 0,0 1 2 0,1-2 1 15,-1 1 0-15,2-1 0 0,-1 0-1 0,0 0-1 0,-1 1-2 16,3-1 0-16,-2-2-1 0,1 2 0 0,-2-1-2 0,1-1 0 0,0-1-1 16,2 2-1-16,-3-2 0 0,2 0-1 0,-1 0-1 0,-1 0-2 15,1 0 1-15,0 0 0 0,-1 0-1 0,-1 0 0 0,2 0 0 16,-1 0 1-16,0-2-1 0,-1 2-1 0,2-1 1 0,-3-1-1 16,3-1 1-16,-3 2-2 0,2-2 0 0,-2 0 1 0,1 2-1 0,-2 0 0 15,1-1 0-15,-2-1-1 0,2 1-1 0,0 1 0 0,-1-3 0 0,-3 2 0 16,3-1 1-16,-1 0-1 0,-1 0 0 0,1 0-1 0,0 0 0 15,-1 0-1-15,2-1-2 0,-4 1 1 0,3-2 0 0,-2 2 0 16,0-3-1-16,0 1 1 0,0 2 0 0,-2-2-1 0,1-2 0 0,1 3 1 16,-4-1 0-16,3 0 1 0,-3 0 0 0,3-1 2 0,-3 0 1 0,3 2 1 15,-3-2 2-15,1-2-1 0,2 2 2 0,-5-1 0 0,3 0 1 16,0-1 1-16,-1 0 0 0,1 1 0 0,0-2 0 0,-1 1-1 16,1-1-1-16,-2 0 1 0,0-1-1 0,0 0-2 0,2 0 1 0,-3 0-1 15,4-1 0-15,-4-1-2 0,5 0 0 0,-3 2-1 0,-1-3 0 16,2-1 1-16,1 3-2 0,0-1 0 0,-4 0 0 0,3-1 0 15,1-2 0-15,-3 1 0 0,1 2-2 0,0-1 1 0,0-1 0 0,-1 1 0 16,1-1 1-16,-2 0 0 0,1 1-1 0,-1-2-1 0,-1 2-1 16,0-2 1-16,0 0-1 0,-2 1 2 0,2-1 1 0,-1 1 3 15,-1-3 3-15,2 2 2 0,-4 0 2 0,1-2 1 0,-1 1 1 0,0-1 3 16,1-2 3-16,-1 1 2 0,0 0 2 0,-3-2 1 0,-1-1 3 0,2 2-1 16,-2-2-2-16,-2-2 0 0,1 2-4 0,-3-1-2 0,0-3-1 15,-4 2-3-15,2 0 0 0,-2-4-7 0,-1 3-5 0,-3 0-12 16,-1-5-16-16,-1 1-22 0,-2 2-26 0,-1-3-31 0,-2 0-37 0,0-2-60 15,0 1-71-15,2 0-105 0,-7-4-122 0,2 0-67 0,0 0-42 16,0-1-19-16,-2 0-8 0</inkml:trace>
  <inkml:trace contextRef="#ctx0" brushRef="#br0" timeOffset="36198.3298">25328 13491 58 0,'-1'-5'510'15,"1"2"-46"-15,-2-1-71 0,0 1-77 0,2 0-77 0,-1 0-41 0,1-1-24 16,-2 2-14-16,0 0-11 0,2-1-8 0,-1 2-8 0,-1-1-8 16,2 2-11-16,0 0-8 0,0 0-8 0,0 0-9 0,0 0-8 0,0 0-9 15,0 0-8-15,0 0-7 0,0 0-4 0,0 0-4 0,0 0-6 16,0 0-1-16,0 0-4 0,0 0-3 0,0 0-3 0,0 0-5 0,0 0-6 16,0 0-4-16,0 0-4 0,0 0-2 0,0 0-4 0,0 0-1 15,0 0-4-15,0 0-1 0,0 0-1 0,0 0-2 0,0 0-1 16,0 0-3-16,0 0-1 0,0 0 0 0,0 0-4 0,0 0 0 0,0 0-1 15,0 0-2-15,0 0-1 0,0 0 0 0,3 0 1 0,1 0 2 16,-1 0 1-16,2 0 2 0,2 0 2 0,1 2 3 0,2-1 1 0,4-1 3 16,0 0 3-16,7 0 1 0,-1 0 4 0,4 0 2 0,1 0 1 15,5 0 3-15,4 0-2 0,-1 0 1 0,6 0-2 0,1-1-1 16,3-1-1-16,2 2-2 0,6-1-3 0,-2 1-2 0,5-2-2 0,1 1-4 16,2 1-4-16,-2-2-1 0,5 0 0 0,1 2 0 0,-1-1 1 15,1 0 1-15,1 1 2 0,2-1 0 0,-1 1 2 0,2-2 1 16,0 1 1-16,-1 1 2 0,2 0 2 0,-3 0 2 0,2 0 0 0,1 0 0 15,-3 0-1-15,1 1-2 0,-4 1-2 0,0-2-1 0,-3 1-2 0,-3 1-2 16,-2 0 0-16,0 1-3 0,-4 0-1 0,-1 0 1 0,-4 0 1 16,-3 0 3-16,0-2 0 0,-5 3 3 0,0-1 2 0,-4 0 2 15,-2 0 0-15,-2-2 2 0,-2 2 1 0,-3-2 1 0,-1 1 1 0,-4 1 1 16,-1-3 2-16,-1 2 0 0,-2-2 1 0,-2 0-1 0,-1 2 1 16,-2 1 1-16,-2-3-1 0,-2 0-1 0,1 0-1 0,-1 0-6 15,-1 0-10-15,-2 0-17 0,3-3-24 0,-4 1-26 0,1 2-32 0,-1-3-55 16,0-2-65-16,-1 2-109 0,-3-1-131 0,1-4-74 0,-3 1-47 0,-5-2-24 15,-2 0-12-15</inkml:trace>
  <inkml:trace contextRef="#ctx0" brushRef="#br0" timeOffset="38148.1026">3211 14722 49 0,'-5'-5'350'0,"0"0"-96"16,0 1-56-16,0-1-39 0,3 0-20 0,-1 0-12 0,0 1-11 0,1-1-11 15,1 3-5-15,-1-3-1 0,2 1-3 0,-2 1-5 0,1-2-8 0,1 2-8 16,0-1-6-16,0 1-7 0,0-2-2 0,0 2-2 0,0 1-1 15,0-1 0-15,0-1-1 0,0 2-1 0,0-1-2 0,0-1-4 0,0 1-1 16,0 2-3-16,0-1-3 0,0-1-1 0,0 3-5 0,0-2-6 0,0 2-4 16,0 0-7-16,0 0-5 0,0 0-5 0,0 0-5 0,0 0-5 15,0 0-3-15,0 0-5 0,0 0-5 0,0 0-3 0,0 0-1 0,0 0-2 16,0 0 0-16,0 0 0 0,0 2-1 0,1-2 1 0,1 3 1 16,-2-1 2-16,3-1 1 0,-1 1 2 0,1 0 0 0,0 1 3 0,1 2 3 15,2-1 2-15,0-1 3 0,0 2 1 0,1 0 2 0,-1-1 1 16,2 2 0-16,3 0 1 0,-3 2-1 0,2-3 2 0,0 2-2 0,0 0 1 15,4 0 0-15,-3 1 2 0,0 1-2 0,3-1 0 0,-1-1 2 0,0 1 0 16,-1-1 1-16,3 0-1 0,-1 0 1 0,0 3 0 0,2-3 2 0,-2 2-1 16,2-1-1-16,0-2 2 0,0 2 0 0,-2-2-1 0,3 1 1 15,0 0 1-15,1-2 1 0,-1 1-1 0,-1 0 1 0,1-2 0 0,1-1 1 16,1 2 1-16,-2-1 1 0,1-1 0 0,2-3-1 0,-1 2 2 0,2 1-2 16,1-3 0-16,0 0 0 0,-1 0-1 0,2-3 1 0,-1 3-1 0,2-2-1 15,-2 0 0-15,4-1-3 0,-1 0 0 0,2-1-1 0,-1 0-2 16,1 1 0-16,3-2 0 0,-1 0-1 0,2 2-1 0,1-1 0 0,0 0 0 15,-1 0-2-15,2 1 0 0,2-2 0 0,0 2 0 0,-2 0-2 0,2 2 1 16,0-1 1-16,3 1 0 0,-2-1 0 0,-1 2 1 0,1-1 0 0,1 1 0 16,2 0 1-16,-1 0 0 0,2 0 1 0,-1 0 2 0,1 0-1 0,-1 0 2 15,4-2-1-15,-2 1 2 0,2-1-1 0,2 2 1 0,-2-5 0 16,3 3 0-16,0-3 1 0,1 3 1 0,-1-4-1 0,0 2-1 0,0-1 1 16,3 0 0-16,-2 2 0 0,-1-3-1 0,0 0 1 0,-2 0-1 15,-1 0 1-15,1 0-2 0,-3 0 1 0,-2 1-2 0,1 0 0 0,-3 0-1 16,-3 1 0-16,1-1 0 0,-5 0-2 0,2 2-2 0,-4-1-2 15,-1 1 1-15,0-1-1 0,-3 3-2 0,-1 0 0 0,-2-1-2 16,-1 1 0-16,-1 1 0 0,-1 0 1 0,-1 0-1 0,1 0 1 0,-3 0 2 16,0 0 0-16,0 0 3 0,-2 0 0 0,1 0 2 0,-1 1 2 15,1-1 0-15,-1 0 0 0,-2 2 3 0,3-2 0 0,-1 0 0 0,-1 0 1 16,1 0 0-16,1 0 0 0,-3 0-2 0,2 0 1 0,1 0-1 16,-3 0 0-16,3 0-2 0,-2 0 1 0,0 0-1 0,1 0 0 15,-2 0 1-15,1 0-2 0,0 0 0 0,-3 0 1 0,2 0-2 0,0 0 0 16,-3-2 0-16,1 2 0 0,-2 0 0 0,1 0 0 0,-2 0 0 15,0 0 1-15,-1 0 0 0,0-1 0 0,-2 1 3 0,0 0 1 0,-1 0 2 16,1 0 1-16,-3 0 2 0,2 0 2 0,-2 0 0 0,0 0 2 16,0 0 0-16,0 0 0 0,0 0 1 0,0 0-7 0,0 0-10 15,-2-2-18-15,1 2-22 0,-1 0-36 0,0 0-47 0,2 0-68 0,0 0-83 16,0 0-89-16,-3 0-98 0,0-1-50 0,0 1-29 0,-1-3-14 16</inkml:trace>
  <inkml:trace contextRef="#ctx0" brushRef="#br0" timeOffset="39240.8094">7440 14689 36 0,'-5'-1'92'15,"2"-3"1"-15,-1 3 4 0,1 0 5 0,-1-2 0 0,1 1-7 0,-2 1-3 16,3-2 1-16,-1 1 0 0,0 1 4 0,0-2 1 0,-1 1 2 16,1 1-3-16,-1-1-4 0,2-1-1 0,1 2-1 0,-1-1-2 15,-1 1-6-15,1-2 1 0,1 1 2 0,-1 2 2 0,0-3 1 0,1 1-4 16,-1 0-4-16,2 1-5 0,-1-3-5 0,-1 3-5 0,0 0-3 0,2-2-4 16,-1 3-3-16,-1 0-2 0,2-3 0 0,0 3-5 15,0 0-5-15,0 0-4 0,0 0-6 0,0 0-2 0,0 0-3 0,0 0-1 16,0 0-3-16,0 0-2 0,0 0-3 0,0 0-4 0,0 0-5 15,0 0-3-15,0 0-3 0,0 0-2 0,0 0-6 0,0 0-1 0,0 0-5 16,0 0-1-16,0 0-3 0,2 0 0 0,-1 0-3 0,1 3-1 16,1-3 0-16,-1 3 0 0,1-2 2 0,0 0-2 0,0 3 0 0,2-1 1 15,1 2 2-15,-1-3 0 0,1 2 3 0,1 2 1 0,4-1 1 0,-2 1 0 16,1 0 3-16,2 1 2 0,1-2 1 0,0 4 4 16,1-4 3-16,2 3 3 0,0-1 0 0,1 1 4 0,0-2 0 0,2 2 2 15,-1-1 3-15,2 1 2 0,1-2 1 0,-2 1 1 0,3-1 1 0,0 1-1 16,0 0-2-16,2-2 0 0,0 2-1 0,-1-3-3 0,4 2 0 15,-3-1-1-15,3-1 0 0,-2 1-2 0,4-1-2 0,-1 0 0 0,0 0 0 16,1-1-1-16,-1 1 0 0,1-1 0 0,-1 0-2 0,2 0 1 0,-3-2-1 16,1 2-1-16,-2 0 0 0,2-2-1 0,-1 0 1 0,0 1 1 15,0 0-2-15,-2-2 1 0,0 1-1 0,2-1 1 0,-3 0-1 0,1 0-1 16,-1 0 2-16,3 0-3 0,-2-1 0 0,-1 1-2 0,1-2-2 0,2 0 1 16,-2 2 1-16,1-1 1 0,0 1 1 0,0-1 0 0,-1-2 0 15,2 3-1-15,-2 0 0 0,2-3 0 0,-2 3 0 0,1-1 0 0,-2 1 2 16,1 0 0-16,2 0 2 0,-2 0-2 0,0 0-1 0,-1 1-2 15,0-1-1-15,-1 3-1 0,1-3 1 0,-2 4 0 0,2-3-1 0,-2 1 1 16,3 1 0-16,-3-1 0 0,3 3 2 0,-2-3 0 0,-1 1 2 0,3-2-1 16,-3 1 1-16,2-1 2 0,0 2 0 0,1-2 1 0,-1 1 0 0,1 0-1 15,-3-1 2-15,4 1 0 0,-3-2 1 0,2 0-2 0,1 0 1 16,-4-2 0-16,3 1-2 0,-1-1 2 0,1 0 0 0,0 1 0 0,-1-2-2 16,0 0-1-16,1 0-2 0,-3 0-1 0,3-2-2 0,-2 2-1 15,-1-1-2-15,-2-1 0 0,1 1-2 0,0 1-1 0,-1-2 1 16,-4 0-1-16,4 3 0 0,-5-3-1 0,0 3 2 0,0-3 0 0,-3 2 0 15,0 0 2-15,-3 0 0 0,2 2 1 0,-3-1 1 0,0-1 0 0,-2 2 0 16,-1-1-4-16,-2 2-10 0,0-1-10 0,0 1-13 0,-1 0-20 16,-2 0-23-16,2 0-25 0,-1 1-24 0,-1-1-37 0,2 2-40 0,-1-1-78 15,1 2-93-15,1-1-70 0,0-1-56 0,-2 1-24 0</inkml:trace>
  <inkml:trace contextRef="#ctx0" brushRef="#br0" timeOffset="41048.2862">12624 14817 315 0,'0'0'362'16,"0"0"-84"-16,0 0-71 0,0 0-64 0,0 0-35 0,0 0-21 15,0 0-15-15,0 0-12 0,0 0-9 0,0 0-6 0,0 0-8 16,0 0-9-16,0 0-8 0,0 0-5 0,0 0-5 0,0 0-5 0,0 0-2 16,0 0-3-16,0 0-3 0,0 0 1 0,0 0 0 0,0 0 0 0,0 0-1 15,0 1 2-15,0-1 4 0,0 2 2 0,0-2 3 0,0 0 1 0,2 1 5 16,-1 1 5-16,-1-2 2 0,2 1 2 0,-2 1 2 0,3-2 4 16,-1 1 1-16,1 1 4 0,0-2 2 0,1 1 2 0,1 1 4 0,0-2 3 15,0 1 2-15,1 0 1 0,2-1-1 0,0 0-2 0,2 0-1 16,1 0 0-16,1 0-1 0,-1 0-3 0,3 0 1 0,3 0-2 0,-2 0-2 15,1 0-3-15,3 0-2 0,1 0-3 0,1-1-2 0,1 0-2 0,2 1-3 16,-2-3-3-16,5 1-3 0,0 1-1 0,0-2-3 0,1 1-1 16,2-1-2-16,0 0-2 0,2 0-1 0,-1 0-2 0,1 0-2 0,1 2 0 15,1-2-4-15,-1 1 0 0,-2-1-1 0,4 1-1 0,-2 2 1 16,-1-3-3-16,-1 1 0 0,3 0-4 0,-3 1-2 0,-1-3-1 0,3 4-2 16,-1-3 1-16,-2 1-1 0,0 2 1 0,2-2 3 0,-1 2 1 0,-1-1 2 15,0-1 3-15,2 2 1 0,-2 0 2 0,0 0 2 0,3 0 2 16,-3 0 3-16,2 0 1 0,1 0 2 0,-1 0 2 0,0 0 1 0,2 0-2 15,-1 0 0-15,0 2 0 0,-1-2-2 0,3 1-1 0,0-1-1 16,0 0-2-16,-1 0-1 0,2 0 0 0,-1 2-2 0,2-2-2 0,-1 0 0 16,-1 0 0-16,1 0-2 0,4 0 1 0,-4 0-3 0,0 0-2 15,3 0-1-15,-4 0-2 0,4-2-1 0,-3 2-3 0,2-1 1 0,1-1 1 0,-1 2 2 16,0-2 3-16,0 1 2 0,2 1 2 0,-1-2 1 0,-1 0 1 16,3 2 4-16,-1-2 0 0,-1 2 2 0,4-1 3 0,-2-3 1 0,0 4 2 15,3-2 0-15,-1 2 0 0,1-3-1 0,-3 3-1 0,4-2-2 16,1 1-3-16,-4-1-2 0,4 1 0 0,-3 1-2 0,1-2 0 0,-1 1-1 15,-2 1-4-15,3-2 1 0,-3 1-3 0,0 1-1 0,0 0-1 16,-1 0 0-16,-1 0 2 0,1 0 1 0,0 0 2 0,-2 0 3 0,-1 0 2 16,1 0 1-16,0 0 2 0,0 0 1 0,1 0 4 0,0 0 1 15,-1 0 1-15,-2 0 2 0,3 0 3 0,-1 0 0 0,0 1-2 0,0-1 0 16,3 0-3-16,-3 0-1 0,0 2-1 0,3-2-2 0,-3 0 0 0,3 1-3 16,0-1 0-16,-1 2-2 0,0-2-2 0,-1 1-2 0,0 1-1 15,-1-2-2-15,1 1-2 0,1 1-1 0,-2-2 0 0,2 1-1 0,-1 1 0 16,1-2 1-16,0 1 2 0,-2 0 2 0,1-1 0 0,0 2 3 15,-1 0 2-15,3-2 2 0,0 1 3 0,-1-1 0 0,2 2 3 0,1-2 1 16,-1 0 2-16,2 2 2 0,-1 0 0 0,2-2 0 0,-2 1-3 0,4 1-2 16,-2-2-2-16,0 2-1 0,1-1-2 0,0-1-2 0,-1 2-2 15,0-2-1-15,0 1-1 0,-1 0-2 0,-2-1-2 0,0 3-2 0,0-3-1 16,-2 0-1-16,-1 0 0 0,1 0 2 0,-4 0 1 0,2 0 1 0,-1 0 2 16,0 0 1-16,-2 0 2 0,-2 0 2 0,0 0 1 0,1 0 1 15,-3 0 3-15,1 0 0 0,0 0 2 0,-2 0 1 0,-2 0 0 0,2 0 0 16,-2 0 0-16,-2 0 0 0,0 0-1 0,0 0 0 0,-2 0-2 0,-1 0-1 15,3 0 0-15,-4 0-2 0,0 0 0 0,0 0 0 0,0 0 1 16,0 0-1-16,-1 0-1 0,-1 0-1 0,2 0 0 0,-4 0-1 0,4 0 0 16,-3 0 0-16,0 0-1 0,0 0 1 0,-1 0 0 0,2 0 0 15,-1 0-1-15,0-3 0 0,-2 3-2 0,4 0 1 0,-4 0-1 16,2 0 0-16,0-1-2 0,0 1 0 0,1-1-1 0,-2 1-1 0,3 0 0 0,-3 0 0 16,0-2 0-16,2 2-1 0,-2 0 0 0,2-1-1 0,-1 1 0 15,1-2 0-15,-2 2 0 0,3-2 0 0,0 1 0 0,-3 1 1 16,4-2 1-16,-2 0 2 0,0 2 2 0,0 0 0 0,0 0 1 0,2-2 2 15,0 2 2-15,-3 0 1 0,3 0 1 0,-2-1 3 0,1 1 1 0,1 0 2 16,-1 0 1-16,2 0 0 0,-2 0 0 0,3-2-1 0,-2 0 0 16,0 2 0-16,0 0-1 0,2 0 0 0,-1 0 0 0,2-1-1 0,-2 0-2 15,2 1 0-15,0 0-2 0,-1 0 0 0,1 0 1 0,0 0-2 16,1 0 0-16,-1-2 1 0,1 2-2 0,0 0 1 0,0 0-1 0,-1-1 1 16,-3 1 1-16,4 0-1 0,-3 0 1 0,2 0 1 0,0-2-1 15,0 2 0-15,-2-1 0 0,2 1-1 0,1 0 0 0,-4 0 0 0,0-2 2 16,2 1-2-16,-1 1-1 0,1 0-1 0,-2-2 0 0,0 1-1 0,2 1 0 15,-2-2-3-15,1 1 1 0,-2 1 0 0,1-2 0 0,-2 2 3 16,3-1 2-16,-1-1 0 0,0-1 2 0,-1 2 2 0,3-1 1 0,-2 1 2 16,1-2 0-16,-2 1 2 0,5 2 2 0,-5-3 2 0,5 1 1 0,-2 0 0 15,-1 1-1-15,3-3-1 0,-1 3-2 0,2 0 1 0,-4-2-2 16,6 0-1-16,-4 3-1 0,2-1-1 0,2 0 0 0,-3-1-3 16,3 2 0-16,-1-1-2 0,1-1 1 0,1 2-2 0,-2-2-1 0,1 1 0 15,1 1 0-15,-2 0-1 0,0 0-1 0,1 0 0 0,-3 0 2 16,2 0 0-16,-1 0 0 0,0 0-1 0,-2 0 1 0,-2 0-1 15,3 0-1-15,-2 0 0 0,-1 0 0 0,1 0 1 0,-2 0-1 0,0 0 0 16,-1 0 0-16,1 0-2 0,-3 0 0 0,1 0-1 0,2 0-3 16,-4 0 1-16,4 0 3 0,-2-2 1 0,0 0 0 0,0 2 4 15,1 0-1-15,-1-2-4 0,2 2-2 0,-1-1-5 0,2-3-5 0,-2 3-5 16,3 0-8-16,-1-2-9 0,3 0-11 0,-4 0-11 0,3 0-16 16,-1 0-12-16,1 0-16 0,-1 0-10 0,0 0-12 0,0 0-11 15,-2 0-14-15,-1 1-18 0,0-1-18 0,0 1-22 0,-1 0-22 0,-4 1-48 16,1 1-62-16,-4-2-32 0</inkml:trace>
  <inkml:trace contextRef="#ctx0" brushRef="#br0" timeOffset="42264.3098">23818 14851 262 0,'-1'0'501'0,"-4"0"10"0,4 0-63 16,1 0-99-16,-2 0-66 0,0 0-49 0,2 0-34 0,0-1-26 0,0 1-19 15,0 0-13-15,0 0-13 0,0 0-12 0,0 0-11 0,0 0-12 0,0 0-12 16,0 0-12-16,0 0-10 0,0 0-10 0,0 0-8 0,0 0-8 16,0 0-7-16,0 0-6 0,0 0-4 0,0 0-3 0,0 0-5 0,0 0-3 15,0 0-2-15,0 0-3 0,0 0-2 0,0 0-3 0,2 0-1 16,0 0-4-16,-1 0-3 0,4 0 0 0,-4 0 0 0,2 0-1 0,1 0 1 16,0 0 1-16,1 0-1 0,3 0 1 0,3 0 0 0,0 0 0 15,3 0-1-15,2 0 2 0,1 0 2 0,4 0 3 0,3 0 1 0,1 0 2 16,4 0 1-16,1 0 0 0,3 1 0 0,2-1 1 0,1 2 1 0,7-1 0 15,-1-1 0-15,4 1 1 0,2 2-2 0,4-3-2 0,3 4-2 16,0-3-3-16,4 1-2 0,1 0-1 0,-1 1-3 0,2-3-2 0,5 2 0 16,-2 1 2-16,0-1 0 0,0 1 4 0,2 0 2 0,-1 0 3 0,3-1 2 15,-2 2 3-15,2-1 2 0,-1 0 2 0,1 0 0 0,1 0 2 16,1 0 2-16,-4-1 1 0,2 2 0 0,0-4-2 0,-2 3-2 0,-1 1-4 16,0-1-3-16,-3 0-2 0,-2 0-1 0,0 1 2 0,-3 0 1 0,-2 0 2 15,0 0 1-15,-4 1 3 0,-1-3 0 0,-3 2 2 0,0-1 1 16,-4 1 1-16,-1 0 2 0,-2 0 2 0,-2-1 0 0,-2 0 1 0,-3 0-1 15,-1 0-1-15,-4 0-1 0,-2-1-2 0,-3 1-3 0,-2-3 1 16,-1 4-1-16,-4-3-1 0,0 1 2 0,-3-2 1 0,-4 2 1 0,0-1 0 16,-2-1-1-16,-2 0-1 0,-1 0-6 0,0 0-8 0,2 0-8 15,-5 0-11-15,-1 0-24 0,0 0-32 0,-1-3-40 0,-4 1-42 0,4 1-68 16,-4-3-79-16,2 1-85 0,-4-1-87 0,1 2-54 0,-3-4-38 0,1 0-14 16</inkml:trace>
  <inkml:trace contextRef="#ctx0" brushRef="#br0" timeOffset="71246.9677">10079 4293 51 0,'0'0'57'0,"0"0"-2"0,0 0-2 16,0 0-4-16,0 0-1 0,0-2-1 0,0 2-2 0,0 0-2 0,0 0 0 15,2-1-1-15,-2 1-2 0,0 0-3 0,0 0-2 0,0 0-1 0,0 0-2 16,0 0-3-16,0 0 0 0,2-2 1 0,-2 2 0 0,0 0-1 16,1-2 0-16,-1 2 0 0,0-1 1 0,0 0-1 0,0 1 0 0,0-2 0 15,2 1 2-15,-2 1-1 0,0-2 1 0,0 1-1 0,0 1-1 16,1-2-1-16,-1 2-3 0,0-1-1 0,0 1-4 0,0 0-2 0,0 0-3 15,0 0-3-15,0 0-3 0,0 0-5 0,0 0-1 0,0 0-6 16,0 0-1-16,0 0-4 0,0 0-2 0,0 0-1 0,0 0-3 0,0 0 1 16,0 0-3-16,0 0-1 0,0 0 0 0,0 0 1 0,0 0 0 15,0 0-1-15,0 0 0 0,0 0 0 0,0 0 0 0,0 0-1 0,0 0 0 16,0 0 0-16,0 0 0 0,0 0 0 0,0 0 2 0,0 0 4 0,-1 1 0 16,1 1-1-16,-2-2 2 0,2 3 0 0,0-2 2 0,0 1 1 15,0 0 2-15,0 0 2 0,0 0-1 0,0 1 1 0,0 0 0 0,0 0 1 16,-1-1-2-16,1 1 2 0,0 1 0 0,-2-1-1 0,2 2 2 0,0-1 1 15,0-1 0-15,-2 2-1 0,2-3 0 0,-1 3 1 0,1-2 2 16,-2 1 1-16,2 2-1 0,-1-1 1 0,-1-2 0 0,2 2 2 16,-2-1-2-16,2 2 0 0,-1-3 0 0,-1 1-1 0,2-1 1 0,-2 2 0 15,2-3 0-15,0 2 0 0,0-1 1 0,0 0-1 0,-1-1 1 16,1 1 3-16,0-1-1 0,0-2 2 0,0 0 1 0,0 0 2 0,0 0 3 16,0 0 1-16,0 0 4 0,0 0 6 0,0 0 3 0,0 0 3 15,0 0 4-15,0 0 4 0,0 0 4 0,0 0 2 0,0 0 2 0,0 0 2 16,0 0 2-16,0 0-1 0,0 0-2 0,0 0-2 0,1 0-3 15,-1 0-4-15,0-2-3 0,0 2-4 0,0-3-6 0,0 1-3 16,0 0-4-16,0 1-4 0,0-2-3 0,0 2-6 0,0-2-1 0,0-1-2 16,0 1-1-16,0 0-1 0,0 0 0 0,0 2-1 0,0-2 0 0,0 0-2 15,0 0 2-15,0-1 0 0,0 2 1 0,0-1 0 0,0 0 1 16,0 0 0-16,0 0 2 0,0-1-1 0,0 2 1 0,0-1 1 0,0 2-2 16,0-1 1-16,0-1 1 0,2 1-1 0,-2 0 0 0,0-1 1 0,0 3-1 15,0-4 1-15,0 3 0 0,0-1 3 0,0 1 0 0,0-3 0 16,0 4 4-16,0-2-1 0,0 0 1 0,0-1 0 0,0 1 0 15,0 1 2-15,0 1 0 0,0 0 3 0,0-2 1 0,0 2 1 0,0 0 0 16,0 0 0-16,0 0-1 0,0 0-1 0,0 0-1 0,0 0-1 16,0 0-1-16,0 0 0 0,0 0-2 0,0 0-1 0,0 0-3 0,0 0-5 15,0 0-3-15,0 0-4 0,0 0-4 0,0 0-3 0,0 0-5 0,0 0-2 16,0 0-2-16,0 0-3 0,0 0 0 0,0 0 1 0,0 2-1 16,0 1-1-16,0-1 3 0,0 1 2 0,-2-1 1 0,2 2 1 0,-1-1 2 15,1 2 2-15,-3-2 5 0,3 1 3 0,0-1 2 0,-1 1 3 16,1 2 2-16,0-1 1 0,-2-1 2 0,2 1 1 0,0 1 1 0,0-3 1 15,0 4 0-15,-2-1 0 0,2-1 2 0,0 1 0 0,0 0 0 16,0 1 0-16,0-2-1 0,0-1 1 0,0 4-1 0,-1-2 0 0,1 1-1 16,0 1-2-16,-2-2 1 0,2 1 1 0,0 0 0 0,0 0 0 15,0-2 0-15,0 0 0 0,0 2 0 0,0-2-2 0,0 1 2 16,0-1 0-16,0 1 0 0,0-2-1 0,0 1 1 0,0-2 0 0,0 1 0 16,0-1-1-16,0 0 1 0,0 0 2 0,0-1 1 0,0 0 3 0,0 1 1 15,0-3 3-15,0 0 3 0,0 0 3 0,0 0 4 0,0 0 5 16,0 0 8-16,0 0 5 0,0 0 4 0,0 0 3 0,0 0 1 15,0 0-1-15,0-3-3 0,0 1-2 0,0 0-2 0,0-3-3 16,0 1-4-16,0-3-4 0,2 0-6 0,-1 0-6 0,-1-2-9 0,2 2-6 16,0-3-6-16,-1-1-4 0,3 0-3 0,-2 1-1 0,0-1 0 15,-1 1 1-15,1-1 0 0,0 2 2 0,-1 0 0 0,-1 1 0 0,2-1 0 16,-1 1 0-16,1 2 0 0,-2 0 0 0,0 1-1 0,0 1 0 0,0 1-2 16,0-1-1-16,0 2-1 0,0 0-2 0,0 1-4 0,0 1-2 15,0 0-1-15,0 0-2 0,0 0-1 0,0 0-2 0,0 0 1 0,0 0-2 16,0 0 2-16,0 0-1 0,0 0 2 0,-2 0 1 0,1 1 2 15,-1 2 2-15,2 0 2 0,-1 2 4 0,-1-2 1 0,2 1 2 0,-2 0 2 16,2 3 0-16,-1-4 3 0,-1 4 1 0,2-1 1 0,-2-2 2 16,2 4 0-16,-4-1 2 0,4 0-1 0,-1 0 1 0,-1 1-2 0,2-1 1 15,-2 1 2-15,2 1-1 0,-1-2 1 0,-1 0 0 0,2 0 1 16,-1-2 0-16,-1 2-1 0,2 0 0 0,-2-1-1 0,2 0 0 16,-1-1-1-16,-1 0 1 0,2 0 0 0,0 0-1 0,0-1-1 15,0-1 2-15,0 0-1 0,0 0 1 0,0-1-1 0,0 0 1 0,0 1 1 16,0-3 1-16,0 0 0 0,0 0 3 0,0 0 1 0,0 0 2 0,0 0 1 15,0 0 2-15,0 0 1 0,0 0 2 0,0 0 1 0,0 0 1 16,0 0 2-16,0 0 1 0,0 0-1 0,0 0 1 0,0 0-2 16,0 0-2-16,0-3-1 0,0 1-2 0,0 0-2 0,0 1-2 0,0-1-3 15,0-1-1-15,0 1-4 0,0 1-1 0,0 0-2 0,0-2-2 16,0 0-2-16,0 3 1 0,0 0 0 0,0 0 0 0,0-3-1 0,0 3 1 16,0 0-1-16,0 0 1 0,0 0-2 0,0 0 0 0,0 0-3 15,0 0-2-15,0 0-2 0,0 0-2 0,0 0 0 0,0 0-2 0,0 0-1 16,0 0 0-16,0 0-1 0,0 0 0 0,0 1 0 0,0 1 0 15,0 1 1-15,0-3 2 0,0 3 1 0,0-2 3 0,0 2 2 16,0 0 3-16,0 0 1 0,0-1 2 0,0 0 0 0,0-2 1 0,0 4 0 16,0-3 1-16,0 1 1 0,0-1-1 0,0 1 1 0,0 0-1 15,2-2 0-15,-2 0 1 0,1 0-2 0,-1 0 0 0,0 3 0 16,0-3 1-16,2 0 0 0,-2 2 1 0,2-2 0 0,-1 0 1 16,-1 2 1-16,2-2 2 0,-1 1 2 0,1 1 1 0,1-2 1 0,1 2 1 15,-2-1 1-15,3-1 2 0,-2 2 2 0,4-2 1 0,-3 1 1 16,4-1 1-16,-2 1 0 0,2-1-1 0,0 0-1 0,3 0 0 0,-3 0 0 15,3 0 0-15,0 0-2 0,0 0 0 0,1 0-2 0,0 0-1 0,1 0 1 16,2-1-2-16,-2 0-1 0,1 1-1 0,-1-2 0 0,3 2-1 16,-2 0 0-16,2 0 0 0,-2 0-1 0,3 0-1 0,-1 0 0 0,0 0 0 15,0 0 0-15,1-1-2 0,1 1 1 0,2 0 0 0,-1-2-1 16,0 2 1-16,2 0-1 0,-1 0 1 0,3-2-1 0,-1 2 0 16,1-1 0-16,-1 1-1 0,2-2 0 0,0 2-1 0,1 0 1 15,0 0 0-15,-1-2 0 0,0 2-1 0,1-3 0 0,0 3-1 0,-1 0-1 16,1-2-1-16,-1 0-1 0,0 2 0 0,1-1 0 0,0-1-2 0,-1 1 0 15,0 0-1-15,1-2-1 0,-3 3-1 0,3-2-1 0,-4 2-1 16,3-2-1-16,-2 2 0 0,2-1-1 0,-4-1 3 0,2 2 0 16,0 0 3-16,0 0 0 0,-4 0 3 0,4 0-1 0,-3 0 2 0,0 0 2 15,0 2 1-15,-3-1 3 0,4-1 0 0,-3 2 3 0,1-2 1 16,-1 2 1-16,-1 1 0 0,0-2 0 0,0 2-1 0,0-2-1 0,-2 1 0 16,2 0 1-16,-2 1 1 0,0-1-1 0,-1-2 0 0,2 2 0 15,-2 1 0-15,1-1-1 0,-1-1 0 0,2 1 0 0,-3-2 0 16,1 1-1-16,-1 0 1 0,1-1 0 0,1 1 0 0,-3 1-1 15,2-2 0-15,1 2 0 0,-1-2 0 0,1 0 0 0,-3 0-1 0,3 0-2 16,-3 0 1-16,2 0 0 0,1 0-2 0,-3 0 0 0,3 0 1 0,-2 0-1 16,-1 0-1-16,1 0-1 0,-1 0 1 0,-1 0-2 0,-1 0 0 15,1 0 0-15,-2 0 0 0,1 1-1 0,-1-1 1 0,0 2 0 16,-1-2 0-16,0 1 0 0,0-1-1 0,-3 2-1 0,1-2 1 0,0 0 0 16,-2 1 0-16,3-1-1 0,-3 2 1 0,-1-2 1 0,1 0-1 15,-1 0 1-15,-1 0 0 0,1 0-1 0,0 1 2 0,-2-1 2 16,0 0 0-16,0 0 1 0,0 0 2 0,0 0 1 0,0 0 1 0,0 0 2 15,0 0 2-15,0 0 3 0,0 0 1 0,0 0 1 0,0 0 4 16,0 0 3-16,0 0 4 0,0 0 4 0,0 0 1 0,0 0 1 0,0-1-2 16,0-1 0-16,0 1-1 0,0-1-2 0,0-1-3 0,0 0-1 15,0-1-4-15,0 1-2 0,0-2-2 0,0 2-5 0,0-2-4 0,0 0-4 16,0-2-3-16,0 2-2 0,0-2-2 0,0 2 1 0,0-3 0 16,0 1-2-16,1 1 1 0,-1-2-1 0,2 1 1 0,-1 0-2 15,-1-1 0-15,2-1 1 0,-2 1-2 0,2-2 0 0,-1 2-1 0,1-1 2 16,0 0 1-16,-2 2 2 0,2-3-1 0,-2 2 2 0,2 0 1 0,-1-1 1 15,-1 2 1-15,0-1 0 0,0 1 0 0,0 1 2 0,0 0 0 16,0 0 0-16,0 1 2 0,0 0-2 0,0 1-1 0,0 1 1 16,0-2-2-16,-1 3 0 0,-1 0-3 0,2-1-1 0,-2 1 1 0,2 1-2 15,0 1-2-15,-2-2-1 0,2 2-2 0,0 0-2 0,0 0-1 0,0 0-3 16,0 0-2-16,0 0-2 0,0 0-2 0,0 0-1 0,0 0 0 0,0 0-1 16,0 0 1-16,0 0-1 0,0 0 1 0,-2 2 0 0,1-2 3 15,-1 1 1-15,2 1 1 0,-2 0 3 0,2-1 0 0,-1 1 3 0,-1 0 1 16,2 1 2-16,-1-1 1 0,-1 1 1 0,2 1 0 0,-2-1 1 15,2 1 1-15,-1-1 1 0,-1 1-1 0,2 2 2 0,-1-1 1 0,-1 1 2 16,2-1 0-16,-2 2 1 0,2 0 1 0,-1-1 0 0,-1 1 1 16,2 1 2-16,-2 1 0 0,2-1 0 0,-2-1 1 0,0 1 0 15,2 0 1-15,-1 2 0 0,-1-3 0 0,2 1-2 0,-2 1 1 0,2-1 0 16,0-1-2-16,0 0 1 0,0-1 0 0,0 2-2 0,0-3 2 16,0 2-2-16,0-4 2 0,0 2 0 0,0 0-1 0,0-2 2 0,0 1 1 15,0-4 2-15,0 4 3 0,0-3 3 0,0-1 4 0,0 0 3 16,0 0 3-16,0 0 2 0,0 0 1 0,0 0 0 0,0 0 1 15,0-1-2-15,0 0-1 0,0-2-2 0,-1 1-2 0,-1-1-3 16,2-2-3-16,-3 2-10 0,1-1-14 0,-1-2-25 0,-2 1-34 0,0 1-57 16,-2-2-73-16,-1-1-115 0,-2 3-135 0,-4 0-75 0,-2 1-45 0,-4 1-23 15,-4 0-14-15</inkml:trace>
  <inkml:trace contextRef="#ctx0" brushRef="#br0" timeOffset="90328.2672">20859 7624 223 0,'-3'-3'229'0,"0"2"-38"0,1-3-18 0,-1 2-8 0,2-1-7 0,1 3-1 15,-2-3-2-15,0 1-2 0,2 0-5 0,-1 1-5 0,-1 0-9 16,2-2-8-16,0 1-9 0,0 1-11 0,0 1-8 0,0-2-8 15,0 1-8-15,0 1-10 0,0 0-8 0,0 0-7 0,0 0-7 0,0 0-7 16,0 0-6-16,0 0-7 0,0 0-4 0,0 0-5 0,0 0-4 16,0 0-6-16,0 0-3 0,0 0-4 0,0 0-5 0,0-2-3 0,0 2-1 15,3 0-3-15,-1 0-1 0,1 0 1 0,0 0 0 0,4 0 1 16,1 0 2-16,3 2-1 0,0-2 1 0,4 1 3 0,2 1 0 16,3-2-1-16,3 1 0 0,2-1 1 0,1 0 0 0,4 0-3 0,4 0-1 15,2 0-3-15,2 0-3 0,0 0 1 0,3 0-1 0,3-1-2 16,1 1 0-16,0-2-2 0,4 1-3 0,0 1-3 0,3-2-1 15,-1 2-3-15,4-1-1 0,1-1-4 0,-1 2 1 0,2-1 0 0,-2-1-3 16,-1 2-2-16,1-2-2 0,1 1-2 0,-4 0-1 0,-3-1 1 16,1 2 1-16,-3-1 2 0,-4-1 2 0,0 1 2 0,-4-1 4 0,-2 2 4 15,-2-3 1-15,-5 3 3 0,-2 0 3 0,-3 0 3 0,-1-3 4 16,-5 1 4-16,-2 2 0 0,0 0 1 0,-5-2 3 0,-3 2 3 0,0-2 2 16,0 1 1-16,-5 1 1 0,1 0 0 0,-1 0 0 0,-3-2-2 15,-1 2-5-15,0 0-7 0,-1-1-10 0,-1 1-12 0,-1 0-10 0,-4 0-11 16,0 0-13-16,-1 0-15 0,-2 0-16 0,-4 0-17 0,0 0-21 15,-4 0-22-15,1 1-18 0,-7 1-18 0,1 1-31 0,-4-1-37 0,-2 3-47 16</inkml:trace>
  <inkml:trace contextRef="#ctx0" brushRef="#br0" timeOffset="90762.3521">20520 7681 228 0,'-16'-3'229'0,"3"2"-53"0,3-1-33 0,1 1-19 0,1 1-16 15,3-2-8-15,2 1-5 0,0 1-5 0,1 0-5 0,2 0-11 16,0 0-12-16,4 0-10 0,-1 0-11 0,2 0-9 0,1 0-11 0,6 1-9 16,0 1-8-16,3-2-5 0,3 1-5 0,2 1 2 0,6-2 2 15,-1 1 5-15,4-1 0 0,5 2 3 0,1-1-2 0,1 1 2 16,4-2-2-16,2 0 1 0,1 3-2 0,3-3-1 0,0 0 0 15,1 3-4-15,2-3-1 0,3 0 1 0,0 0 2 0,3 0 2 0,0 0 1 16,3 0 4-16,4-3 2 0,1 3 1 0,2-3 0 0,4 1 2 16,3-1-2-16,2 2 0 0,-1-2 1 0,3-2-1 0,1 2 0 0,0-1-4 15,-1-1-5-15,1 2-3 0,-2-1-1 0,-4-1 0 0,3 3 1 16,-6-1 0-16,0-2 1 0,-3 2 1 0,1 2 0 0,-6-2 1 0,-1-1 1 16,-3 1 1-16,-3 0 4 0,-2 0 2 0,-4-1 2 0,0 4 2 15,-4-3-1-15,-2 1-1 0,-4 0 1 0,-3 1-2 0,-4 0 1 0,-1-1 1 16,-2 1 3-16,-5 1 4 0,-5-2 8 0,1 1 6 0,-6 1 6 15,1-2 6-15,-4 1 4 0,-2 1 1 0,-2 0 3 0,0 0-1 16,-4-2-3-16,-1 2-3 0,0 0-3 0,-1 0-8 0,-3-1-8 0,1-1-16 16,-2 2-19-16,-3-1-20 0,-1-1-23 0,-1 2-25 0,1-2-25 15,-4 1-27-15,1 1-31 0,-1 0-27 0,-1 0-25 0,1 0-37 16,-3 0-40-16,3 0-52 0,0 1-63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15:25.427"/>
    </inkml:context>
    <inkml:brush xml:id="br0">
      <inkml:brushProperty name="width" value="0.05292" units="cm"/>
      <inkml:brushProperty name="height" value="0.05292" units="cm"/>
      <inkml:brushProperty name="color" value="#FF0000"/>
    </inkml:brush>
  </inkml:definitions>
  <inkml:trace contextRef="#ctx0" brushRef="#br0">7840 7141 111 0,'-2'-3'128'15,"-1"0"-14"-15,3 0-11 0,-2 0-7 0,1 0-4 0,-1 2 2 16,0-2 0-16,1 1 2 0,-1-1-2 0,2 1 0 0,-3 0-7 15,3 1-6-15,-2-1-6 0,-2-1-10 0,1 2-7 0,1-2-4 16,1 3-3-16,-1-4-3 0,-1 3 0 0,1-1-2 0,1 1-2 0,-1-3-3 16,0 3-4-16,-1-1-4 0,0 0-5 0,0 0-3 0,-2 2-7 15,2-1-6-15,0-1-4 0,1 2-6 0,-2-2-4 0,-1 1-2 0,0 1-2 16,0 0-2-16,-1 0-2 0,1 0-1 0,-1 0-2 0,-2 0 0 16,-1 1-1-16,1 1 1 0,0 0 0 0,-2-1 1 0,1 1 2 15,-2 0 0-15,1 1 1 0,-1 1 0 0,0-3 0 0,-1 2 1 0,0 1 0 16,1-1 1-16,-1 1 4 0,1-1 4 0,-1-1 2 0,2 3 2 15,0-2 2-15,-1 0 2 0,0 0 1 0,1 0 0 0,2 2 2 0,-2-1 2 16,0-2-1-16,2 1 2 0,-1 1 0 0,1-1-1 0,0 2-1 16,0-2-3-16,0 1-2 0,0 1-2 0,2-1 0 0,-1 0 0 15,1 3-1-15,-2-2 1 0,2 2-1 0,-1 0 1 0,0 1 1 0,0-1 1 16,1 1 1-16,1 1 1 0,-3 0 0 0,2-1 2 0,0 2 1 16,-1 0-1-16,3 2-1 0,-1-1 1 0,0-1-2 0,-3 2 0 0,5 1 0 15,-2-4-1-15,2 5 0 0,0-2 0 0,0 0-1 0,-1 1-1 0,3 2-2 16,-2-1 0-16,0-2-1 0,1 3 1 0,1-1 0 15,-1 0 1-15,2 1 0 0,-1-1-1 0,1 1 1 0,0-1 1 0,0 1-1 16,0 0 1-16,0-2 1 0,0 2 0 0,0 0 0 0,1-1-2 0,-1 1 1 16,2-2-1-16,-1 1-2 0,-1-1-1 0,2 1-1 0,1-3-1 15,0 2-1-15,-2 0-2 0,1-1-1 0,1 0 1 0,-1-1 1 16,0 1 2-16,-1 0 0 0,2-2 2 0,-1 2 0 0,0-1 3 0,-1-1 0 16,2 1 3-16,2-2 1 0,-2 0 2 0,0 2 0 0,0-3 0 15,1 3 2-15,-1-2-2 0,0-2 1 0,2 1-1 0,-2 2-1 0,3 0 1 16,-3-3-1-16,2 0 0 0,0 1-1 0,0-1-1 0,-1 1 0 15,1-1 0-15,1-1 0 0,-1 2-1 0,0-3 1 0,1 4 0 16,-1-5-1-16,0 2-1 0,2 1-1 0,-2-2 0 0,0-1-1 0,0 2-1 16,1-1 1-16,2-1-1 0,-2 1 1 0,1-1-1 0,-1 1 1 15,-1 1-1-15,2-2 2 0,0-1-1 0,-1 4 2 0,2-4 1 0,0 1 1 16,0-1 2-16,0 4 3 0,3-5 0 0,-2 3 2 0,1-1 0 16,0 0 2-16,0-1 0 0,3 2 1 0,-2-1 0 0,2 0 1 0,-2 0 2 15,5-1-1-15,-3 0 0 0,0 2 1 0,2-2-2 0,0 2 0 16,0-1 1-16,2 0-2 0,-2-1 0 0,0 2 0 0,3-2 0 15,-1-1-1-15,-1 1-1 0,1 1 0 0,2-2 0 0,-1 1-2 0,-1-2 0 16,2 1 0-16,0 1-2 0,1-1 0 0,-2-1-2 0,2 1 0 16,-1 1-2-16,-1-3 0 0,2 1 0 0,1 1-1 0,-2-2-1 15,1 1-2-15,1 0 0 0,-2-1-1 0,1 2 1 0,2-2-2 0,-4 2 1 16,4-1-1-16,0-1-1 0,-1 0 0 0,-1 0 0 0,2 0-1 16,-1 0-2-16,1 0-1 0,-2 0 0 0,0 0-1 0,3 0-2 15,-4 0 1-15,2 0-2 0,-2 0 1 0,3 0-2 0,-4 2 0 0,2-2 0 16,-1 0-1-16,-2 0 1 0,2 3-1 0,-3-3 0 0,1 0-1 0,1 0 0 15,-4 3 2-15,3-3 0 0,-1 1 3 0,-2 0-1 0,2-1 2 16,-2 2 1-16,-1-2-1 0,0 1 2 0,1-1 2 0,0 0 2 0,0 2 0 16,-1-2 3-16,1 0-1 0,1 0 3 0,-1 0 0 0,-2 0 0 15,1 0 0-15,3 2 0 0,-3-2 0 0,1 0 1 0,0 0 0 16,2 0 0-16,-2 0 0 0,3 0 0 0,-2 0-2 0,0 0 1 0,1 0 0 16,2 0 0-16,0-2 0 0,-2 2 0 0,2-2 1 0,-1 2-1 0,2-1 0 15,1-1-1-15,0 2 1 0,0-2-1 0,2-1 0 0,-1 3 0 16,1-3-2-16,0 1 1 0,-1 1-2 0,2-1 0 0,-1 0-1 15,2 0-1-15,-3 0 1 0,1 1-2 0,0-2-1 0,1 1-1 0,-2 1-1 16,0-1 0-16,1-1-1 0,-3 1-1 0,3 1 1 0,-2-2 0 16,0 2-2-16,-1 0 1 0,1 1-1 0,-4-2 1 0,3 0-2 15,-2 2-1-15,1-1 1 0,0 1-1 0,-2-2-1 0,0 2 0 16,0 0 0-16,0 0 0 0,-2 0-1 0,3 0 1 0,-2 0 2 0,0 0-2 16,0 0 0-16,0 0 1 0,-2 0-1 0,4 0 2 0,-4 0 0 15,3 0 1-15,-2 0 2 0,0 0 1 0,-1 0 1 0,4 0 3 0,-4 0 0 16,0 0 2-16,4 0-1 0,-4 0 1 0,3 0 2 0,-2 0 2 0,2 0 0 15,-2 0 2-15,2 0 0 0,-2 0-1 0,3 0 1 0,-1 0-1 16,0 0 0-16,0-2-1 0,1-1-1 0,0 3 1 0,1 0 0 16,-1-2-2-16,-1 2 1 0,3-2 0 0,-3 1-2 0,4 1 1 0,-1-3 0 15,-1 2-2-15,2-2 1 0,-1 3-2 0,0-2 0 0,0 0 1 16,0-1-1-16,2 3-1 0,-1-2 1 0,-2 1-2 0,1-1 0 16,1 1 0-16,-2 0-2 0,2-2 1 0,-4 3 0 0,3-3-1 0,0 3 1 15,-3-2 0-15,1 2 0 0,-1-1-1 0,0-1-2 0,-2 2 1 16,2-2 0-16,-4 2-1 0,4-1-1 0,-3 0 2 0,-1 1-1 0,1-2 0 15,-2 1 0-15,2 1 0 0,-4-2-2 0,4 2 2 0,-4 0-1 16,1 0 1-16,1-1 1 0,-2 1-1 0,1 0 2 0,-2 0 1 0,3-2 0 16,-2 2 0-16,1-1-1 0,-1-1 1 0,1 2 0 0,-1-1 1 15,2-1-1-15,-1 2 0 0,-2-2 0 0,3 1-1 0,-2 1 0 16,1-1 0-16,-1-1-1 0,1 1-1 0,-1 0 0 0,-1-1 0 0,1 0-1 16,0 1 1-16,-1-1 0 0,1 0-1 0,-3-1 0 0,2 3 0 15,0-2 1-15,-2-1 1 0,1 1-1 0,-3 1 2 0,1 0 1 16,0-2 3-16,0 3-1 0,-1-3 2 0,1 2 2 0,0-2 2 0,-2 1 0 15,0 1 1-15,0-1 1 0,1 0 1 0,-1-1 0 0,1 0 1 0,-2 1-1 16,-1-1 0-16,1-1 0 0,1 1-2 0,-1-2-1 0,-1 1-1 16,1-1-1-16,1 0-2 0,0 0 1 0,-1-2-2 0,0 0-1 15,-1 2-1-15,1-4-2 0,1 1 1 0,0 0-1 0,-2-1-1 16,1 0 0-16,1 0-2 0,-1-2 1 0,1 2-2 0,-1-3 1 0,-1 1-2 16,2 2 2-16,-1-3-1 0,1 0 2 0,-1 0 1 0,0 2 0 15,-1-3 4-15,3 1-1 0,-2 2 1 0,1-2 1 0,-1 1 2 0,-1-2-1 16,1 2 2-16,1-2 0 0,-1 4 0 0,1-2 1 0,-1-1-1 15,-1 1-1-15,3 2 1 0,-3-2-2 0,3-1 1 0,-2 3-1 0,1-2 0 16,0 2-1-16,-1 0 1 0,1-1-1 0,-1-1 1 0,1 2 1 16,-1 0-1-16,-1-1 2 0,1 1 0 0,1-2-1 0,-3 2 1 15,3 0 0-15,-2 0-2 0,-1 1 2 0,0 0-1 0,0-1 1 0,0 1-2 16,0-1 1-16,0 0-2 0,0 1 1 0,0 0-1 0,0 0-1 16,0 0 1-16,0 0-1 0,-1 2-1 0,-2 0 0 0,3-2 0 0,-1 2 0 15,-1-1-1-15,2 2 0 0,-2-2 1 0,2 1-1 0,-1 2 0 16,-1-3 2-16,2 2-2 0,-1 0 1 0,-1 0 0 0,2 1 0 0,-2-1 0 15,1 1 0-15,-1-1 0 0,2-1 2 0,-2 3-2 0,2-1 0 16,-1-1 0-16,-1 2 0 0,2-1 1 0,-1 1 1 0,-1-1-2 0,2 1 0 16,-2-1-1-16,2 1 0 0,-1 2 1 0,-2-3-1 0,3 1 1 15,-1 1 0-15,-1-1 0 0,2 1 0 0,-2 0 1 0,2 1-1 16,-1 0 0-16,-1-2 0 0,1 1 0 0,-1 1 1 0,0-2 1 0,1 1-1 16,-1 1-1-16,0-1 0 0,-1-1 0 0,2 1-1 0,-1 1-1 15,-1-2 1-15,0 2-1 0,0-1 0 0,1-1-1 0,1 2-1 0,-1-1 0 16,-1-1 0-16,0 1-1 0,-1 2 1 0,1-2 1 0,0-1-1 15,-3 1 1-15,3 1 0 0,-2 0 0 0,-1-2-1 0,-1 0 1 16,2 2 0-16,-4-2 1 0,3 2 0 0,-2-1 1 0,-2 0 0 16,1-1 0-16,-1 3 0 0,-1-2 0 0,-1 2 0 0,0 0 1 0,-1-2 0 15,0 2 1-15,-3-1 0 0,2-1 2 0,-2 2-1 0,-2-2 0 0,1 1 1 16,0 1-1-16,-2-1 1 0,-2 1-1 0,0 0 0 0,0-2 1 16,-3 1-2-16,-1 1 0 0,1-2-1 0,-3 1-1 0,0 1-1 15,-3-2 0-15,0 1-1 0,0 1 0 0,-2-2-1 0,-1 2 1 0,3-1-2 16,-2-1-2-16,-1 2 0 0,0-3 0 0,3 2-1 0,0-1 0 15,1 1-1-15,1-1-1 0,0 1 0 0,-1-1-1 0,4 1 0 0,-2-1 0 16,4 2 0-16,-3-1-2 0,5-1 1 0,-2 2 1 0,1-3 1 16,3 3 1-16,0-2 1 0,-2 2 2 0,5 0 0 0,-1-2 2 15,1 2 0-15,-1-1 1 0,4-1 2 0,-4 2 3 0,4 0 0 0,-1 0 0 16,1 0 2-16,-1 0-1 0,1 0 1 0,0 0-1 0,1 0 1 16,-1 0-1-16,-1 0 2 0,0 0 0 0,0 2-1 0,1-1 1 0,-2-1 0 15,0 2-1-15,1-2 0 0,-2 0 0 0,-1 2 2 0,2 1 1 16,-2-1-1-16,1-1-1 0,-3 2 0 0,3-1-1 0,-2-1-1 0,-3 2-1 15,3-3 1-15,-2 2-1 0,1-1 2 0,0-1-1 0,0 2 1 16,-3-1-2-16,3-1 0 0,0 0 0 0,0 0-2 0,0 0 1 16,-1 0 0-16,2-1 1 0,-2-1 0 0,1 2-1 0,1-1-1 0,-2-1 0 15,2 2-2-15,-1-1-1 0,2-1 0 0,0 2-2 0,-1-1 2 16,2-1 0-16,-2 1-1 0,1-1-2 0,2 2 1 0,-2-1-2 16,2-1 0-16,1 2 1 0,-2 0-1 0,2-3 0 0,-2 3 1 0,2-2-1 15,-2 2 1-15,3 0-3 0,-4 0 0 0,4 0 0 0,-2 0-1 16,0 0 1-16,0 0-1 0,0 0 0 0,0 0 0 0,0 0-1 0,1 0 0 15,-2 0 0-15,2 0 0 0,0 0 1 0,-2 0 1 0,2 0 2 16,-2 0 2-16,3 0-1 0,-1 0 2 0,0 0 0 0,0 2 2 0,3-2 1 16,-1 0 3-16,0 3 0 0,-1-3 1 0,1 0 2 0,2 0 1 15,1 0 0-15,-2 0-2 0,1 0 1 0,2 0 1 0,0 0-1 16,-1 0 1-16,1 0 0 0,0 0 0 0,-1 0-2 0,2 0 1 0,-1 0-1 16,0 0 1-16,-1 0-1 0,1 0-1 0,-1 0 1 0,0 0 0 15,-3 0 0-15,1 0-1 0,-1 0 1 0,0 0-1 0,-1 0 0 0,-2-3-1 16,2 3 0-16,-3-2 1 0,2 2-1 0,-2 0 0 0,0-2 0 15,-1 2-1-15,1-1 0 0,-3-1 0 0,2-1 0 0,-2 2-1 16,2-2-1-16,-1 3 0 0,-1-4 1 0,-1 1-1 0,2 0-1 0,-1 0 0 16,-3-1-1-16,3 2 1 0,-1-1-1 0,1 0 0 0,0 2 0 15,-2-2-1-15,1 0 0 0,-1 0 0 0,2 1-2 0,-3-1 1 0,1 2-2 16,-2-1-2-16,-1 1 0 0,-1-1-11 0,-2 2-16 0,1 0-22 16,-4 2-25-16,-1 1-29 0,-5 1-27 0,1 1-46 0,-3 1-58 0,-2 1-97 15,-4 4-117-15,-2 0-61 0,-3 0-34 0,-3 4-17 0</inkml:trace>
  <inkml:trace contextRef="#ctx0" brushRef="#br0" timeOffset="12884.0582">14842 8708 94 0,'-2'-3'107'0,"-1"0"-1"0,1-2-2 0,1 3-6 0,-2-3-9 15,0 1-2-15,1-1 2 0,-1 5-6 0,1-5-8 0,1 0-5 0,-1 2-5 16,-1-1-5-16,1 1-4 0,1-2-3 0,-1 2-1 0,-1-1-4 16,0 1-3-16,-1-2 0 0,3 2 0 0,-3-2-4 0,0 2-5 0,1 0-3 15,0-2 1-15,0 3-1 0,0-3-1 0,-1 0-2 0,1 1-5 16,1 1-2-16,-2-1-4 0,1-1-1 0,0 2-1 0,0-2 0 15,-1 3-1-15,1-2-2 0,-2 0 1 0,0 0-1 0,1 1 1 0,-1-1-3 16,2-1 0-16,-2 2-3 0,0-2 0 0,-1 0-3 0,0 1 1 16,0-1-2-16,-2-2-2 0,1 4-1 0,-2-2-1 0,1 0 1 15,-2-2-5-15,1 4 2 0,-2-4 0 0,1 2-1 0,-1 0-3 0,-3 1 1 16,3-1-2-16,-3 0-2 0,1 0-2 0,-1 1-2 0,0-1-1 16,-2-1 0-16,0 2-3 0,-1-1-1 0,-1 0 0 0,1 1 1 0,1-2-4 15,-3 1 1-15,0 1 1 0,2 1 1 0,-2-2-1 0,1 2 2 16,-2-2 1-16,1 2 1 0,-2 0 1 0,2-1 1 0,-2 1 0 0,1 1 1 15,0-1-2-15,-1 1-1 0,2-1 1 0,-1 1-2 0,-1 1-1 16,2 1-1-16,-1-1 0 0,-1 1-1 0,2 0 0 0,-3 0 2 0,3 1-1 16,0 0 1-16,0 1 1 0,0 1 2 0,0-1 3 0,0 3 2 15,0-3 2-15,2 3 3 0,-2-2 2 0,1 0 3 0,1 2 2 16,1 1 3-16,-1-1 0 0,1-1 0 0,-1 1-1 0,2 2 1 0,-2-1 0 16,3 1 0-16,0-2-2 0,1 2 0 0,-1 0-1 0,1 1 1 15,2-3-2-15,-2 4 1 0,4-2-2 0,-2 0 1 0,1 1 3 0,2 0-1 16,-2 1 1-16,2 1 0 0,1-1 0 0,-1 1 1 0,1-1 0 15,0 1 1-15,1 2 1 0,-1 1 2 0,2-4 0 0,0 6 1 16,0-4-1-16,0 3-1 0,2-1-1 0,0 0-1 0,-1 3-1 0,-1 0-1 16,4-1-1-16,-2 1-2 0,0 0-1 0,3 1 0 0,-2 0-5 0,2 0 0 15,0 3 0-15,0-3 1 0,2 1 1 0,-2 2 2 0,3 0 1 16,0-1 1-16,-2 0 1 0,4-2 3 0,-1 3 1 0,-3 1 1 16,2-2 3-16,2-1 2 0,-2-1 2 0,2 2-1 0,1 0 1 0,-1-2-1 15,0 3-1-15,1-3 1 0,1 1 0 0,0 0-1 0,1 1 1 16,0-2-2-16,0 1 0 0,1-1-2 0,1 1-1 0,0-3-2 0,0 3 0 15,3-3-1-15,0 0-3 0,0 0-2 0,-1-1-3 0,4 1-2 16,-2-2-3-16,2-1-2 0,0-1-2 0,1 1-1 0,4-2-2 0,-5 0-3 16,2-1-2-16,2 0-4 0,0-1-2 0,2-1-6 0,-3 1-3 15,3-3-3-15,0 0-1 0,2-1-5 0,-1-1-4 0,0 1-6 16,-1-1-6-16,3-1-5 0,-4-2-4 0,4 0-4 0,-3 0-4 0,4 0-4 16,-5-2-1-16,2-1-1 0,2-1 1 0,-3 1 2 0,3-1 1 15,-4-1 4-15,3 0 6 0,-2 0 6 0,1-3 7 0,-2 3 7 0,1-3 6 16,0 1 6-16,0-2 7 0,-4-2 7 0,2 3 6 0,0-4 7 15,-1 1 7-15,-1 0 7 0,-2-2 5 0,2 0 6 0,-2-2 6 16,-1-2 8-16,1 3 6 0,-2-2 5 0,-1-2 1 0,1-2 4 0,-1 1 1 16,-2 0 1-16,0-5 1 0,-1 4 1 0,-1-3-2 0,0-2 2 15,-1 1 0-15,-1-2 2 0,-1 1 0 0,-2-2-2 0,1-1-3 0,-2 1 2 16,-3-1 3-16,0 0 4 0,0 1 6 0,-3 0 2 0,0 0 3 16,-3-1-1-16,0 3-2 0,-1-1-6 0,-2 1-10 0,-2 1-11 0,-2 3-15 15,-1-3-19-15,1 3-25 0,-4 1-39 0,-1 0-50 0,-2 1-89 16,-1 4-108-16,-1-1-65 0,0 3-42 0</inkml:trace>
  <inkml:trace contextRef="#ctx0" brushRef="#br0" timeOffset="14266.8172">17747 8697 119 0,'-3'-12'189'0,"-2"-2"-53"0,1 2-24 0,0-1-7 0,0-1-7 0,-1 2-4 15,-2-5 0-15,1 3-1 0,0 0 1 0,-1-1-1 0,1 0-3 16,0-2-5-16,-3 0-5 0,0 2-4 0,1-1-7 0,-1-1-6 16,0 0-5-16,1 2-6 0,-5-1-5 0,2-1-6 0,1 1-2 15,-4-1-3-15,2 1-5 0,-2 0-3 0,-1 3-4 0,0-4-6 0,-2 3-3 16,0 1-3-16,0 0-2 0,-4 0-1 0,-1 1-2 0,1 0-3 15,-2 1 0-15,-2 2-5 0,-2-1-2 0,-2 2 0 0,1-1-3 0,-4 3 1 16,1 1-1-16,-1-2 0 0,-3 3 0 0,0 0-1 0,0 0 0 16,-2 1-1-16,2 1 0 0,-3 2-1 0,3-1 0 0,-1 1 2 0,1 0 0 15,-1 1 0-15,3-1 0 0,-1 2 1 0,1 1-1 0,3 1-1 16,-1-1-1-16,1-1 1 0,1 3 0 0,2-3 1 0,1 5 3 0,1-2 1 16,0 0 1-16,2 1 5 0,-3 0 0 0,3 1 0 0,0 3 3 15,0-2 2-15,-1 4 2 0,0-3 2 0,2 4 1 0,-2 0 0 0,1 2 1 16,-1 0-1-16,1 0 0 0,0 2-2 0,-1 1-1 0,2 0-1 15,2 0-1-15,-4 3-2 0,2 0-2 0,-2-1-3 0,3 4-1 16,-1-1-1-16,1 0-1 0,-1 1-3 0,1 0 1 0,-1 0-3 0,1 0 0 16,0-1-2-16,3 2-1 0,-3-2-1 0,3 2-3 0,1-1-1 15,0-1-1-15,0 1 0 0,2-2 2 0,-2 0 1 0,1 1 4 16,3-1 2-16,1 1 4 0,-2-2 3 0,2 1 2 0,-2 1 3 0,5-2 2 16,-1 0 2-16,-1 1 2 0,3-2 3 0,-3 1 4 0,2 0 3 15,3-1 0-15,-2 0-2 0,1-1 0 0,0 3-1 0,0-3-1 0,2 3-1 16,2-3 0-16,-2 2-1 0,2-3 1 0,0 4 0 0,1 1-1 15,1-3-1-15,-2 2 0 0,1 0-2 0,2 2-1 0,0-2 1 0,0 2-1 16,2 1-1-16,1-1 0 0,-3 0-1 0,1 0-1 0,2 0-1 16,-1 0-1-16,1-2 1 0,2 2-1 0,-2-2-2 0,2 2 1 0,4-2-2 15,-4-2-1-15,3 1 1 0,0-1-1 0,1 1-1 0,-1-3 0 16,4 1 0-16,-2 1-1 0,2-2 0 0,0-1-1 0,2 0 0 0,-1 3 0 16,3-6 0-16,0 2 1 0,-1 0-1 0,3 0-2 0,-1-1 1 15,2-1 0-15,0 1 2 0,0 0-1 0,0-1 0 0,2 1 1 16,1-1 0-16,-3 1 1 0,5-3 1 0,-2 2-1 0,1 1 0 0,-2-2 0 15,4 0 2-15,-1 0-1 0,1 1 0 0,-1 0 0 0,3-1 0 16,-5-1-2-16,5 0-2 0,-2 2 4 0,2-4 0 0,0 2 1 0,-1 0 1 16,0 0 1-16,1-1 3 0,2-2 1 0,-3 1 2 0,1-1 2 15,3 1 1-15,-1 0 2 0,-1-1 1 0,0 0 2 0,2 0 1 16,-1-2 1-16,1 0-2 0,0 0-1 0,0 3-1 0,2-3-2 0,-1 2 0 16,-1-1-2-16,3-3-1 0,1 1-2 0,1 1-1 0,-4-1-2 15,4-1-3-15,1 0-2 0,-1 0-1 0,0-1-2 0,0 1-2 0,-2-2-3 16,0 0-3-16,2 1-3 0,-2-4-4 0,1 4-5 0,1-4-5 15,-2 1-3-15,-1-1-4 0,1 0-1 0,1-1-1 0,-3-1-1 16,1 0-1-16,0-1-1 0,-1-1-1 0,-1 1-2 0,0-4 0 0,0 4 1 16,-3-3 2-16,3 0 3 0,-1 0 5 0,-3-3 4 0,3 1 3 15,-2 0 6-15,-1-4 6 0,0 2 4 0,-1 0 3 0,1-1 5 0,-3-2 5 16,2 1 3-16,-4-2 3 0,3 1 4 0,-2-3 0 0,0 2 4 0,-3-1 7 16,3-2 2-16,-2 0 1 0,-2 1 1 0,2 0-2 0,-2-2 3 15,-1 0 2-15,0-1 2 0,1 1 2 0,-2-1 0 0,-2 0 1 16,3-1 3-16,-2 1 2 0,0-2 1 0,-2 1-1 0,1-1 1 0,-1 0 0 15,0-2-2-15,-1 1 1 0,0 0-4 0,0-2-4 0,-1 0-4 16,-1-1 0-16,0 2-3 0,-1-4-2 0,0 0 0 0,0 0-1 0,-1-2-1 16,0 1-4-16,-1-2-1 0,-1-2-2 0,0 2 0 0,1-2-2 15,-4 1 0-15,0-1 1 0,0-2 0 0,-1 0-1 0,0 0 0 16,-2 1 0-16,-4-1-5 0,1 0-5 0,-2-2-4 0,-1 2-1 0,-7-2-5 16,2 0-6-16,-6 1-12 0,-4 0-13 0,-2-2-18 0,-6 1-21 15,-3-1-27-15,-4 0-30 0,-6 2-46 0,-3 0-56 0,-7-1-86 0,-1 2-102 16,-6-2-63-16,-4 2-40 0,-5-2-19 0</inkml:trace>
  <inkml:trace contextRef="#ctx0" brushRef="#br0" timeOffset="15866.2366">16906 10464 196 0,'0'-6'491'0,"-1"-1"7"0,1 2-76 0,-2 0-119 0,0-1-83 15,2 1-62-15,-1 0-31 0,-1 0-16 0,2 0-6 0,-2 3-5 16,2-3-3-16,0 2-5 0,0-1-4 0,0 2-8 0,0 1-9 0,0-1-10 16,0 0-10-16,0 2-13 0,0 0-8 0,0 0-11 0,0 0-7 15,0 0-5-15,0 0-6 0,0 0-6 0,0 0-2 0,0 0-5 0,0 0-2 16,0 0-5-16,0 0-3 0,-1 2-1 0,-2 0-1 0,3-1 0 16,0 1 1-16,-1 3 0 0,1 0 2 0,-2 2 2 0,2 0 4 15,-2 3 4-15,2 1 3 0,-1 1 3 0,-1 3 4 0,2 0 5 0,-1 4 2 16,1 0 2-16,-4 4 2 0,3 1 1 0,-1 2 0 0,-1-1 0 0,0 6-1 15,-1-2-2-15,0 5-1 0,3 0-4 0,-4 0-1 0,2 4-3 16,-2 1-2-16,1 1-3 0,-2 3 2 0,1 0 5 0,-2 3 2 16,0-1 4-16,2 3 3 0,-3 2 3 0,1-2 3 0,0 7 5 15,-2-1 2-15,1 0 3 0,-1 3 1 0,1 2 2 0,1-1 3 0,-1 2 1 16,1 0-5-16,2 2-7 0,0-2-5 0,0 2-8 0,4-3-3 16,-3 1-1-16,4 0-2 0,-1 0 1 0,1 1 1 0,1-3 1 0,1 0 2 15,1 0 1-15,0 3 3 0,1-3 2 0,0 0 2 0,1-3 4 16,1 2 3-16,1-3 3 0,-1-2-1 0,0 1-1 0,-1-4-3 15,3-1-2-15,-2-3-3 0,1-1-5 0,-1-4-2 0,1-2-3 0,-2-2-2 16,0-4-6-16,-2-1-2 0,1-4-7 0,-3-1-3 0,3-4-8 0,-4-1-5 16,0-3-6-16,0-1-6 0,-4-4-7 0,3 0-9 0,-3-2-8 15,0-2-9-15,-1-2-10 0,-3 0-13 0,2-2-12 0,-4-2-9 16,2-1-8-16,-3 0-8 0,2-2-11 0,-1-2-23 0,-2-1-30 16,2-1-31-16,-1-3-32 0,3-2-47 0,-1 2-54 0,1-4-33 0,0-1-19 15</inkml:trace>
  <inkml:trace contextRef="#ctx0" brushRef="#br0" timeOffset="16249.729">16614 12809 480 0,'-3'-8'532'0,"-1"0"-44"0,1 2-70 0,2 0-72 16,-1 2-70-16,0-2-53 0,1 3-42 0,-1 0-32 0,2 0-26 0,-1 1-21 16,1 1-16-16,0 0-16 0,0 1-15 0,0 0-16 0,0 0-15 15,0 0-14-15,0 0-14 0,0 0-6 0,0 1-7 0,1 2-2 0,-1 0-2 16,2 2 1-16,-1-2 2 0,-1 4 2 0,2 0 4 0,1 2 3 15,-1 0 3-15,1 4 4 0,0-3 4 0,1 2 4 0,-1 0 1 16,1 1 1-16,2 1 1 0,-1 0-3 0,0 2-4 0,2-2-5 0,2 0-7 16,-1 0-9-16,0 3-11 0,1-5-9 0,2 3-11 0,0-4-9 15,2 1-12-15,0-1-10 0,-1-1-11 0,4-3-11 0,-1 0-8 16,0-2-6-16,2-1-5 0,1-3-4 0,2-1-4 0,0-1 5 0,2-3 9 16,-2-3 10-16,2-1 11 0,-3-1 16 0,3-1 17 0,-1-2 21 15,-4 0 18-15,4 0 21 0,-5-1 21 0,1-3 20 0,-3 2 24 0,0 0 26 16,-2 3 27-16,-2-4 19 0,-2 3 17 0,0 0 12 0,-3 2 13 15,0 1 5-15,-1 0 1 0,-2 2 0 0,-2-1-7 0,0 0-5 16,-2 4-8-16,1-1-11 0,-4 2-12 0,2-2-16 0,-2 1-19 0,-1 3-16 16,-1-1-16-16,-2 2-14 0,-2 2-15 0,1-1-12 0,-2 4-9 15,-1 2-9-15,-4 0-3 0,3 2-8 0,-3 2-9 0,-3 3-14 0,1 3-19 16,-3 2-24-16,3 3-28 0,-4-1-33 0,1 6-36 0,-4 0-60 16,4-1-74-16,-3 4-102 0,-1 0-115 0,3 3-65 0,-2-1-40 0,2-2-20 15,0 2-7-15</inkml:trace>
  <inkml:trace contextRef="#ctx0" brushRef="#br0" timeOffset="17318.405">16005 13643 412 0,'-1'3'443'15,"-1"-1"-76"-15,1 0-104 0,1-1-68 0,-2 3-46 0,0-1-29 0,2-1-19 16,-1 1-9-16,1 2-7 0,0-1-2 0,0 1 1 0,0 1-6 16,0 1-3-16,1-1-9 0,-1 2-9 0,2-3-7 0,0 2-7 15,-1 3-6-15,1-3-7 0,-1 2-3 0,3-1-2 0,-1-3-3 16,1 2 0-16,-1-1-1 0,2 2-1 0,-2-3 1 0,4 0 0 0,-1 0 1 16,0 0 3-16,2 0 0 0,-1-1-1 0,1-1-4 0,2-3-6 0,-2 2-5 15,2-2-6-15,1-2-7 0,-2 2-5 0,3-3-4 0,-2-1-6 16,0-1-5-16,1-2-6 0,0-1-4 0,-1 0-3 0,-1 0-3 15,0-2-1-15,-2 0 3 0,-1-2 6 0,1 0 6 0,-2-1 8 0,0 1 7 16,-3 0 5-16,0 0 9 0,-1-2 4 0,-1 4 9 0,-1-2 9 0,-1 2 6 16,-1-1 7-16,-3 1 4 0,3 2 8 0,-2-1 3 0,0 1 2 15,-3 3-1-15,3-2-2 0,-2 3-3 0,0-1-2 0,1 1-3 16,-1 3-4-16,0-2-7 0,0 3-7 0,1 0-7 0,1 0-6 0,-3 3-7 16,2-2-3-16,0 5-6 0,-2-1 0 0,1 4 0 0,3-1-1 15,-4 4 2-15,2-1 1 0,-1 3 2 0,2 0 2 0,-2 3 2 0,2 2 3 16,2 0 2-16,0 0 5 0,1 3 1 0,0-2 2 0,2 1 2 15,2-1-2-15,0 2 0 0,1-1 0 0,0 0 0 0,4 0-2 16,0-2 0-16,-1-2-2 0,2 1-3 0,3-2-3 0,-3 0-5 0,3-3-4 16,0-1-5-16,0-1-5 0,-1-3-5 0,2 0-5 0,-2-1-7 15,0-3-6-15,0-1-4 0,0-3-4 0,-2 0-2 0,3-3-1 0,-3-1 3 16,0-3 1-16,-2-1 3 0,3 0 2 0,-2-3 3 0,-2-1 6 16,0-1 5-16,-4-3 4 0,2 1 7 0,-1-1 4 0,0 1 9 15,-2-2 7-15,0 0 7 0,-2 0 6 0,2 1 6 0,-2 0 7 0,-1 0 8 16,2 1 9-16,-1 2 6 0,0 2 8 0,-1 1 2 0,2 0 4 15,1 1 1-15,-2 2 2 0,0 2-3 0,2-2-5 0,-1 2-6 16,1 2-7-16,0 1-9 0,0-1-10 0,0 1-13 0,0 2-13 0,0 0-13 16,0 0-11-16,0 0-6 0,0 2-5 0,1 1-2 0,-1 1-2 15,0 1 1-15,2 0 1 0,0 3 2 0,-2 1 4 0,1 2 4 0,-1-1 4 16,2 4 6-16,-2-1 6 0,0 0 5 0,0 3 4 0,0-1 2 16,0-1 1-16,0 1 2 0,0 0-1 0,0 1-1 0,0-3 0 0,0-1-1 15,0-1 0-15,0 0 0 0,0 1 0 0,0-5 1 0,1 2 1 0,-1-3 2 16,2-2 1-16,-2 1 4 0,2-2 3 0,-2 0 3 15,1-2 6-15,-1-1-3 0,0 0-4 0,3-3-6 0,-1 2-9 0,1-4-9 16,1-2-8-16,1-3-8 0,0 0-7 0,2-2-7 0,-1-1-10 0,2-2-8 16,0-1-11-16,0-1-8 0,1-2-9 0,0 0 0 0,-1 2 0 15,2 0 5-15,-1 0 8 0,-1 1 8 0,0 2 7 0,0 1 9 16,1 0 4-16,-4 4 4 0,2-1 4 0,-1 3 3 0,-3 1 5 0,3-1 4 16,-3 6 4-16,-1-2 4 0,1 3 5 0,1 2 4 0,-3 0 3 15,1 2 2-15,-1 2 2 0,3-1 1 0,-3 5 1 0,1 0 2 0,-1 1 5 16,-1 2 4-16,2 1 3 0,-2 1 1 0,3 2 0 0,-2-1-5 15,-1-1-6-15,2 3-13 0,-1-2-15 0,1 1-16 0,1 0-20 0,-1-3-17 16,0 3-19-16,1-4-21 0,0 1-21 0,0-4-21 0,2 2-20 16,1-4-20-16,0-1-22 0,-1-2-27 0,3-1-34 0,1-2-47 15,-1-2-51-15,0-2-28 0,2-2-17 0</inkml:trace>
  <inkml:trace contextRef="#ctx0" brushRef="#br0" timeOffset="17554.6528">16728 13695 307 0,'-4'-8'359'0,"1"2"-37"0,0 2-30 0,0-1-29 16,-2 3-28-16,2-1-28 0,-2-1-20 0,2 3-19 0,-2-3-14 0,1 4-11 16,0 0-13-16,-2 0-10 0,2 0-14 0,-3 0-14 0,2 0-13 15,0 2-10-15,1 0-6 0,-4 1-4 0,2 2-2 0,-1-3-4 16,2 3-5-16,-1 1-6 0,0 1-4 0,1 1-2 0,0 0-4 0,1 2-1 16,0 0-2-16,1 2-1 0,0 0 0 0,1 0 0 0,1 2-2 15,1-1-3-15,0 1-6 0,1 0-5 0,1-1-4 0,1 0-2 0,0 0-5 16,2 2-6-16,0-3-8 0,2 0-12 0,0-1-13 0,1-1-17 15,0 0-19-15,0-3-17 0,4 1-20 0,-2-3-21 0,1 0-25 16,2-1-29-16,0-1-37 0,1-3-41 0,-2-3-40 0,2 3-38 0,-1-4-50 16,1-1-58-16,-1 0-21 0,0-3-1 0</inkml:trace>
  <inkml:trace contextRef="#ctx0" brushRef="#br0" timeOffset="17849.7098">16883 13725 30 0,'-4'-9'492'15,"1"1"8"-15,0 1-33 0,0 1-59 0,-1 1-59 0,0 1-60 16,3-1-45-16,-1 2-35 0,0 0-34 0,1 1-29 0,-1 1-21 0,2-1-18 15,-1 2-16-15,1 0-17 0,0 0-18 0,0 0-19 0,0 0-15 16,1 0-13-16,-1 1-10 0,3 0-9 0,-1 2-5 0,1 2-4 0,1-2 0 16,-2 3 1-16,3 0 2 0,0 3 3 0,0-2 4 0,-2 3 4 15,0 2 6-15,3-2 4 0,-3 2 2 0,2-2-1 0,-2 4 1 16,2-2 0-16,-2 0-1 0,0 2-2 0,1-3-1 0,0 1 1 0,-3-1-2 16,1-1-1-16,0 0 1 0,-1-1 1 0,-1-1 5 0,2-1 7 15,0-2 10-15,-2 0 9 0,0-1 12 0,0-1 14 0,0 0 14 16,0-2 17-16,0-1 9 0,0 0 6 0,0 0 1 0,0-1-2 0,1-3-3 15,-1-1-6-15,2-1-10 0,-1-1-13 0,3-3-17 0,-3 0-17 16,2-2-24-16,2-1-23 0,0-1-26 0,-1 0-29 0,4-1-21 0,-3-1-17 16,3 0-14-16,0 1-11 0,-2 0-14 0,2 0-17 0,3 0-13 15,-3 1-13-15,0 1-16 0,2 0-18 0,0 2-17 0,0 0-19 0,-2 1-27 16,3 2-31-16,-1 1-48 0,1-1-55 0,-1 2-38 0,0 3-30 16,-2-1-11-16</inkml:trace>
  <inkml:trace contextRef="#ctx0" brushRef="#br0" timeOffset="18333.7694">17254 13620 172 0,'-1'0'571'0,"-3"0"9"0,1 0 3 0,0-2-73 15,1 2-115-15,-1 0-88 0,1 0-72 0,1 0-44 0,-1 0-31 0,1 0-21 16,1 0-19-16,0 0-17 0,0 0-15 0,0 0-16 0,0 0-17 16,0 0-14-16,0 0-13 0,0 0-13 0,0 0-12 0,0 0-10 15,0 0-9-15,0 2-4 0,0-1-5 0,0 1 0 0,0 1 0 0,0 0 1 16,0-1 2-16,-4 3 1 0,4 0 3 0,0 0 3 0,-2 2 2 15,2 0 5-15,-2 1 4 0,2 1 3 0,0-2 5 0,0 4 3 0,0-2 3 16,0 1 0-16,0-1 0 0,2 1-2 0,0 0-2 0,-2-1-3 16,4-2-4-16,-3 2-2 0,2-1-4 0,-1-1-2 0,1 1-1 0,0-3-4 15,2 2-1-15,-1-2-4 0,1-1-3 0,-1-3-3 0,0 3-3 16,1-4 0-16,2 0-1 0,-1 0 2 0,0-4 3 0,0 3 4 16,3-3 3-16,-3-1 3 0,0-2 2 0,2 2 6 0,-2-3 2 0,-1 1 6 15,0-1 4-15,1-1 8 0,0 2 8 0,-2-2 8 0,0-1 9 16,0 3 7-16,-1-3 9 0,0 3 7 0,-1 0 4 0,-1 0 4 15,1 2 0-15,-1-1-1 0,-1 3-1 0,0 0-4 0,0 0-5 16,0 1-9-16,0 2-9 0,0 0-10 0,0 0-8 0,0 0-10 0,-1 4-9 16,-1 0-8-16,-1 2-4 0,1 2-3 0,-1 2-1 0,2 1-1 0,-4 6 2 15,2 2 2-15,-1 2 3 0,3 4 5 0,-1 4 7 0,-1 2 4 16,3 4 4-16,0 1 1 0,0 5 2 0,0-2-1 0,0 5 0 16,0 1-3-16,0 2-2 0,-1 0-2 0,-2 0-2 0,-1 1-5 0,-2 0-5 15,-1-1-1-15,-5-2-2 0,3-1 0 0,-4-1 1 0,-3-3-1 0,0-2 2 16,-3-4 0-16,1-2 2 0,-2-4 4 0,-2-2 4 0,3-7 3 15,-1-1 3-15,-2-4 2 0,1-6 1 0,2-1-4 0,-2-6-10 0,1-2-9 16,2-6-9-16,-2-1-13 0,1-6-17 0,3-2-20 0,-1-4-25 16,1-2-35-16,-1-2-39 0,2-5-67 0,1-1-83 0,3-3-99 0,0-4-107 15,0-1-54-15,5-5-28 0,1-2-13 0,2-3-4 0</inkml:trace>
  <inkml:trace contextRef="#ctx0" brushRef="#br0" timeOffset="18632.6626">17478 13288 318 0,'5'0'499'15,"-2"4"7"-15,1-3 7 0,-3 2-105 0,2-1-162 0,-3 5-85 16,4-1-51-16,-4 1-25 0,0 1-17 0,0 4-1 0,0 0 3 0,0 1 2 16,0 1 2-16,0 2-1 0,0 2-3 0,0 1-6 0,0-1-6 15,0 4-4-15,0-1-4 0,0 3-4 0,1-2-2 0,-1 2-3 0,3 2 0 16,-2-2-3-16,1 1-4 0,1 1-3 0,0-2 1 0,-1 1-1 15,1 1 1-15,1-2-3 0,-1 1-3 0,0 1-2 0,0-4-3 16,1 2 0-16,-2 1 0 0,1-3-3 0,2-1-1 0,-2-1-3 0,1-1-3 16,-3-1-6-16,2-2-10 0,-1-1-9 0,0 1-12 0,-1-4-9 15,3-2-10-15,-2 0-10 0,0-2-8 0,-1-2-10 0,1-1-8 16,0-2-16-16,-2-1-19 0,0-2-23 0,1-2-24 0,-1-1-26 0,0-2-26 16,0-5-24-16,0 0-20 0,0-1-17 0,-1-4-15 0,1-1-6 15,-4-3-2-15,1-1 10 0,1 0 17 0,-2-2 33 0,-1 1 45 0,2-1 47 16</inkml:trace>
  <inkml:trace contextRef="#ctx0" brushRef="#br0" timeOffset="18866.6329">17524 13786 56 0,'-6'-16'149'0,"1"-1"43"0,0 2 27 0,0 0 22 0,0 1 9 16,-2 3 2-16,2-1-12 0,2 1-18 0,0 3-18 0,0-1-19 0,1 1-13 16,0-1-13-16,1 4-20 0,1-1-20 0,0 2-22 0,1-2-19 0,1 1-15 15,1 1-13-15,0-1-13 0,2 1-13 0,3-2-8 0,1 0-8 16,1 1-7-16,0 0-9 0,2 1-5 0,-1-1-4 0,2 0 1 16,1 0 2-16,1-1 1 0,0 3 2 0,-2-1 0 0,4 1-1 15,-4-1 0-15,3 3-3 0,-2 1 0 0,0 0-2 0,1 0-2 0,-3 0-3 16,-1 1 0-16,0 3-3 0,-2 0-1 0,0 1 0 0,0-1-1 15,-4 2 0-15,2 1 1 0,-3-2 2 0,-1 2 1 0,-1 2 5 0,-2-3 5 16,0 2 5-16,-4 0 6 0,1-1 6 0,-2 1 5 0,-1-1 5 16,0 3 2-16,-2-3 4 0,0 0 1 0,-3 0 3 0,3-1 1 0,-2 1 5 15,0-3-3-15,0-1-1 0,2 1-7 0,-3 0-9 0,3-3-14 16,0 1-15-16,0-2-20 0,-1-3-26 0,3-1-31 0,-1 2-34 0,1-3-52 16,0-1-56-16,1-1-77 0,2-2-87 0,0-2-51 0,1-1-38 15</inkml:trace>
  <inkml:trace contextRef="#ctx0" brushRef="#br0" timeOffset="19094.5192">17840 13302 259 0,'2'0'570'16,"-2"0"6"-16,0 0 4 0,0 0-74 0,0 0-113 0,0 0-102 16,0 1-96-16,0 1-60 0,0 1-40 0,0 0-25 0,0 1-12 15,0-1-10-15,0 2-5 0,0 2-7 0,1 1-9 0,-1 0-8 0,2 1-5 16,0 3-4-16,-2-1-2 0,1 1 1 0,-1 2 1 0,2 0 1 15,1 1-1-15,-1 0 0 0,-1 2-1 0,3-1 0 0,-3 1 0 16,1 2 1-16,0-3 3 0,2 2-3 0,-3-3-5 0,1 2-6 0,-1-2-5 16,1 2-11-16,1-2-13 0,-1 1-15 0,1-4-19 0,0 1-25 15,1-3-26-15,-3 0-38 0,2 0-43 0,2-3-47 0,-2-1-50 0,0 1-33 16,0-3-24-16,1-1-62 0,-3-3-80 0,-1 0-37 0,2-2-14 16</inkml:trace>
  <inkml:trace contextRef="#ctx0" brushRef="#br0" timeOffset="19238.2849">17765 13549 91 0,'-8'-3'531'0,"-1"2"-1"0,5-3-6 16,-1 3-87-16,1 1-126 0,0-1-89 0,3 1-69 0,1 0-47 15,0 0-35-15,0 0-21 0,1 0-16 0,3 1-13 0,0-1-10 0,2 1-18 16,1-1-20-16,1 2-24 0,3 0-28 0,1-2-30 0,1 0-35 16,4 0-43-16,1-2-47 0,1 0-74 0,1 1-86 0,1-2-55 15,1 0-39-15,0-1-18 0</inkml:trace>
  <inkml:trace contextRef="#ctx0" brushRef="#br0" timeOffset="20050.2223">18215 13473 25 0,'-10'3'516'0,"0"0"0"16,2-2-2-16,-2 2-85 0,2 0-129 0,-3 2-86 0,5-3-64 16,-1 1-40-16,2 2-26 0,1-3-14 0,-1 3-9 0,2-1-6 0,2-1-7 15,-3 2-7-15,4-3-9 0,-1 3-6 0,1-2-7 0,0 1-4 16,0 2-3-16,1-1 0 0,1-2 0 0,0 1 0 0,1-1-2 15,0 1-2-15,0 1-1 0,3-3-2 0,-1 3-4 0,0-5-6 16,1 2-5-16,1 0-5 0,0-2-1 0,1 0-5 0,-1-2-1 0,1 0-5 16,1 2-5-16,0-5-1 0,-2 2 0 0,-1-2-1 0,3 1 2 15,-2-2 1-15,-1-1 5 0,-1 0 7 0,3 1 7 0,-5 0 7 0,0-3 9 16,-1 4 7-16,-1-2 9 0,-1-1 11 0,-1 1 10 0,-1 1 6 16,0 2 6-16,-1-2 5 0,-3 1 2 0,1 2 0 0,-1-1-3 0,0 1 0 15,-2 1-3-15,-2 1-3 0,2-1-3 0,-1 2-7 0,-2 0-6 16,1 2-7-16,1-1-7 0,0 2-8 0,-3 0-4 0,4 0-3 15,-2 1-5-15,2 3-1 0,-1 0-1 0,1 1-2 0,3 0 0 0,-2 1 0 16,2 1 0-16,2 0 1 0,0 1 1 0,1 1 2 0,1-2 3 0,1 3-1 16,1-1 0-16,1 0-2 0,1-2-2 0,0 0-4 0,2 1-7 15,3-1-10-15,1 0-13 0,3-1-17 0,-3-1-20 0,5-1-21 16,2-2-24-16,1 0-27 0,0-1-28 0,3-1-26 0,0-3-25 0,2 0-19 16,-1 0-18-16,4-3-2 0,-3-1 3 0,3-1 16 0,1 0 22 0,-4-2 31 15,0-1 37-15,2-1 40 0,-3 1 42 0,1-1 45 0,-2 0 47 16,-1 0 39-16,-2 0 41 0,1 2 40 0,-4-1 42 0,-3-1 26 15,2 2 20-15,-4 2 11 0,-1 0 5 0,2-1-4 0,-6 3-9 16,0-1-8-16,-1 1-10 0,-2-1-11 0,-1 3-15 0,0 0-14 0,0-1-14 16,-3-1-16-16,2 2-19 0,-3-1-18 0,0 1-16 0,-1-2-15 15,-1 3-14-15,-1-2-12 0,3 0-12 0,-5 2-11 0,0 0-12 0,3 2-8 16,-2 0-4-16,0-1-4 0,-3 1-2 0,3 1-2 0,0 0-3 16,2 1-1-16,-3-1 0 0,2 2-1 0,-1-1 0 0,2 0-1 0,-2 1 2 15,2 0 2-15,1 2-1 0,0-2 1 0,0 0 0 0,-1 0 0 16,3 2 1-16,1-4-1 0,-1 2-1 0,2 0 0 0,-1-1-1 15,2 0 0-15,0 3 1 0,2-4-1 0,-1 1 0 0,2-1-1 0,-1 2-2 16,6-2-4-16,-4 2-5 0,3-3-6 0,1 0-7 0,3-1-7 16,-2 1-7-16,3-2-7 0,1-2-9 0,-1 1-8 0,3-3-8 0,-2-1-7 15,3 3-4-15,0-4-2 0,-1 0-1 0,1-1 7 0,2-1 7 0,-6-1 9 16,4 1 11-16,-2-4 12 0,0 0 10 0,-2-3 11 16,1 0 10-16,-3 1 10 0,0-1 10 0,0-4 9 0,-1 0 6 0,-3 0 4 15,1-3 3-15,-3-2 0 0,0 1-2 0,0-1 1 0,-3-4-2 16,1 3 5-16,-2-1 7 0,-2-2 8 0,1 3 6 0,-3-2 10 0,0 3 10 15,1 0 10-15,-2-1 7 0,0 3 9 0,-1 1 5 0,-1 2 8 16,0 1 8-16,2 1 7 0,0 2 4 0,1 3-2 0,-4 1-4 0,5 1-5 16,-2 1-8-16,0 4-13 0,2-2-13 0,1 1-13 0,-1 3-12 15,2-1-13-15,1 4-13 0,-2-2-11 0,2 2-10 0,-2 2-10 0,2 2-9 16,-1 2-6-16,-2 4-4 0,2 2-4 0,-3 1 0 0,3 3-1 16,-3 2 1-16,1 5 2 0,2 1 1 0,-3 3 5 0,1 2 3 0,2 2 2 15,-1 1 0-15,0 0-4 0,-2 3-4 0,4 0-8 0,-1 1-7 16,1 1-11-16,0 0-12 0,0 1-19 0,0 0-21 0,0 1-29 15,0-1-34-15,1 1-42 0,3-1-43 0,0-3-100 0,-1 1-128 0,2 0-73 16,-1-4-48-16,1-1-21 0,0-2-6 0</inkml:trace>
  <inkml:trace contextRef="#ctx0" brushRef="#br0" timeOffset="20179.5604">19187 13887 543 0,'-5'-4'600'15,"0"1"-3"-15,1 1-10 0,-4-1-12 0,0-1-146 0,2 1-213 0,-4 1-144 16,-2 0-111-16,2 2-111 0,-2 0-116 0,0 0-111 0,0 0-108 16,-1 2-58-16,0 3-32 0,-2-3-15 0</inkml:trace>
  <inkml:trace contextRef="#ctx0" brushRef="#br0" timeOffset="29232.5915">22922 8721 23 0,'-8'3'62'0,"0"-2"-1"16,-1 2-4-16,1 0 1 0,0 0-1 0,-1 2 1 0,-1-1 3 0,4 1 0 15,-2 0-3-15,-3 0 1 0,1 2-2 0,2 0-3 0,-2 1-2 16,1 0-5-16,0 0-4 0,1 1-1 0,-1 0-3 0,1 1-1 16,0 1-3-16,-1 1-2 0,0-1-4 0,0 2-1 0,2 0 0 0,-2 2-1 15,4-1-1-15,-1 3 0 0,1-1-1 0,0-1 0 0,-1 2-1 16,3 2 0-16,2 0 0 0,1 1-1 0,0 0 3 0,0 2 2 0,1 0 1 15,2 1 1-15,3-1 0 0,1 2 0 0,1-2 3 0,1 2 0 0,2 1 2 16,4-1-1-16,0 2 0 0,5-1 2 0,1-1 0 0,1 2 1 16,5 0-1-16,3-1 0 0,0-1-1 0,5 2-2 0,3-1-4 15,4-1-4-15,2 1-5 0,2-3-4 0,2 1-7 0,4-2-7 0,4-1-9 16,-1 0-8-16,6-1-9 0,-1-1-8 0,1 0-8 0,2-3-4 16,5 0 2-16,-2 2 2 0,3-2 1 0,-1-2 0 0,2 0 2 0,2-3 0 15,-1 2 0-15,5-1 0 0,-2 0 1 0,3-1-2 0,0-2-5 16,0 2-2-16,-1-2-1 0,1-1-9 0,2 2-12 0,-3-1-5 15,0-1-4-15,-2 0-4 0,3-1-3 0,-4 0-3 0,0 0 2 0,1-1 0 16,-2-1 2-16,2 1 6 0,-1-3 6 0,-2 3 7 0,1-2 8 16,1-1 8-16,-1-2 7 0,-2 5 3 0,2-5 0 0,-3 0 1 0,0 0 2 15,-2 0 3-15,-2 0 4 0,0 0 7 0,-2 0 5 0,-1-3 7 16,-2 1 8-16,0 2 7 0,-3-2 7 0,-1-1 7 0,0 0 6 0,-3 0 8 16,0 0 7-16,0 0 8 0,-1-1 5 0,-2 0 3 0,0-1 4 15,-1 0 2-15,-1 1 4 0,-3-1 2 0,0 0 2 0,-1-2 2 16,-3 2 2-16,-1-2 4 0,-3 0 5 0,-4 0 0 0,1 0 2 0,-6-2 2 15,-1 2 2-15,-5-1 2 0,2-2 2 0,-4 0-1 0,-2 0 0 16,-2 0-3-16,-3-2-4 0,-3 0-3 0,-2-2-7 0,-1-1-6 0,-2 1-9 16,-4-3-7-16,-1-1-4 0,-1 0-7 0,-4-2-6 0,-2 1-7 15,-2-1-6-15,-4-2-5 0,0-1-4 0,-4 0-5 0,-2 2-4 0,-1-3-2 16,-6-1-4-16,1 1-2 0,-2 0 0 0,-3 0-2 0,0 0 0 16,-1 0-3-16,-3-1-2 0,0 2-1 0,-1 0-2 0,-2-2-3 0,1 1-2 15,-3 1-3-15,1-2-3 0,0 1-1 0,-1 2-1 0,0-2 2 16,0 1 1-16,-1 1 3 0,-2 0 5 0,0 0 4 0,0 0 5 0,-3 0 8 15,1 1 4-15,-3 1 4 0,-4-1 4 0,0-1 4 0,-4 0 4 16,0 3 2-16,-3-2-1 0,-6 1 1 0,3-1-3 0,-6 1-4 16,-4 0-4-16,2 0-4 0,-4 1-3 0,-1 0-3 0,-2-1 0 0,-3 0-4 15,-1 2-6-15,-3 1-7 0,-4 0-8 0,-2 0-12 0,-1 2-10 0,-1 0-16 16,-3 2-17-16,-2 0-25 0,-2 1-29 0,-3 2-26 0,1 0-26 16,0 3-55-16,-4 2-71 0,0 0-61 0,-7 1-55 0</inkml:trace>
  <inkml:trace contextRef="#ctx0" brushRef="#br0" timeOffset="32819.4736">17589 10396 1 0,'0'0'13'0,"0"0"0"0,0 0-2 0,0 0-1 0,0 0 2 16,0-2 3-16,0 2 0 0,0 0-1 0,0 0 2 0,0 0 0 0,0 0 1 15,0 0 1-15,0 0 2 0,0 0 1 0,0 0 2 0,0 0-2 16,0 0-1-16,0 0-2 0,0 0-1 0,0 0-2 0,0 0-3 0,0 0-3 16,0 0-4-16,0 0-8 0,0 0-9 0,0 0-13 0,0 0-14 15,0 0-17-15,0 0-15 0,0 0-11 0</inkml:trace>
  <inkml:trace contextRef="#ctx0" brushRef="#br0" timeOffset="52415.1949">28205 4555 14 0,'0'0'22'15,"0"0"1"-15,1-2 5 0,-1 2 5 0,0 0 1 0,2-3 1 16,0 3-1-16,-2 0 2 0,1-2-1 0,-1 0-1 0,2 2-2 0,-1-1-2 15,-1 1-3-15,3-2-3 0,-1 1-3 0,-2 1-3 0,1-1-1 16,-1 1-1-16,4-3-1 0,-4 3 1 0,1 0 1 0,1-2 0 16,-2 2 0-16,1-2-2 0,-1 2 3 0,2-1 3 0,0-1 2 0,-1 2 3 15,1-2 3-15,-1 1 2 0,1 1-2 0,0-2-3 0,1 1-2 16,-2 1-4-16,4-1-3 0,-4 1-3 0,1-3 1 0,0 3 0 0,-1 0-2 16,1-3-2-16,-1 3-2 0,3 0-1 0,-3-2-2 0,1 1-3 15,-1 1-1-15,3-2 0 0,-3 0-4 0,1 2 0 0,2-1-1 0,-1 0-3 16,1 1 1-16,0-2-1 0,0 1 0 0,0 1 0 0,0-2 0 15,1 1 1-15,0 1 3 0,2-2 2 0,-2 2 2 0,-1-1 3 16,5 1 1-16,-4 0 0 0,2 0 2 0,-1 0 2 0,1 0 2 16,2 0 1-16,-3 0 3 0,2 0 2 0,0 0 0 0,1 0 0 0,0 1 0 15,-1-1-1-15,0 2-2 0,1-2 0 0,-1 1-1 0,0 1-1 0,-2-1 2 16,3 1-2-16,-1 0 1 0,-1 0-2 0,-1 0-1 0,3 1-1 16,-2 0-1-16,1 0-1 0,-2-2 0 0,3 2 0 0,-2 2 0 15,-1-2 0-15,2 2 1 0,1-1-1 0,-2 1 0 0,-1 0 1 0,2-2-2 16,0 2 1-16,-2 0 0 0,1 2 0 0,1-1 1 0,-2-1 1 15,0 2 1-15,1 0 3 0,-3 1-1 0,3-3 1 0,-2 3 1 16,2 1 0-16,-2-2 1 0,0-1 0 0,-2 2 1 0,0 0 0 0,2 1 1 16,-1-2-2-16,0 2 1 0,-1 0-1 0,-2 1 0 0,1 0-2 15,0-1 2-15,-1 1 0 0,1 1 0 0,-2 0-1 0,0 1 1 16,0 0 2-16,0 0 0 0,-2 1 1 0,1 0 2 0,-1 0 0 0,0 3 1 16,1-3 2-16,-2 2 0 0,-1 0-2 0,0 0 1 0,1 2-3 0,0-2-1 15,-2 0 0-15,2 0 0 0,-2 1 0 0,1-1 1 0,-1 1-2 16,0-2 0-16,2 3-2 0,-2-2 1 0,2 2-2 0,-2-2 0 15,1 1-1-15,0-1 1 0,-1 2-1 0,1-1 0 0,-1 0-1 0,1 0 0 16,0 1-4-16,0 0-2 0,3-2-3 0,-2 1-1 0,-3 1 0 16,3-1-2-16,-1 3-2 0,1-4 0 0,0 3-3 0,0-1 2 0,-2 1 0 15,-1 1 1-15,3-2 2 0,0 2 1 0,-2 0 2 0,1-1 3 16,0 0 1-16,0 0 2 0,0 1 3 0,-1 1 1 0,0-1 4 16,1 0 2-16,-1 0 4 0,0 1 1 0,0-1 1 0,-1 0 0 15,1 1-2-15,1-1 1 0,-3 2-1 0,1 0-1 0,-2 0 0 0,2 2-1 16,-1-1 0-16,-1 1-3 0,2-1-1 0,-2 4-1 0,-1-2-2 15,1 1-1-15,-1 1-2 0,1-1 0 0,-1 2-2 0,1 1 0 0,1-1-1 16,1 2 0-16,-3-2-1 0,3 2-2 0,-1-2 1 0,0 1-1 16,1-1-1-16,1 2-1 0,0 0-3 0,2-3-1 0,-3 3-2 0,3-2-2 15,-1 1-1-15,3 0-1 0,-1 1 0 0,1 0 2 0,-1 0 2 16,0-1 1-16,2 2 2 0,0-1 1 0,0 2 2 0,0 1 2 0,0-1 2 16,0 0 1-16,2 2 2 0,0 0 3 0,-1 1 1 0,1 0 2 15,1 2 0-15,0 0 0 0,2 0-1 0,1 3-2 0,0-2 1 0,-1 4-1 16,3-2-2-16,1 1 0 0,1-1 1 0,0 3 0 0,0-1 1 15,3-1-2-15,-1 1-2 0,2-1-1 0,0 1-3 0,2 0-2 16,-4-1 1-16,6-1 0 0,-2 3 1 0,-1-3 0 0,1 0 0 0,0-1 2 16,-2 2 1-16,3-2 0 0,-4-3 0 0,3 2 1 0,-2 0 2 15,0-4 1-15,1 0 2 0,-1-2-1 0,-1 1 1 0,-1-2 0 0,1-3-2 16,-2 1-2-16,1-4 1 0,0 1-3 0,0-3 0 0,-2-1-1 16,-1-1-1-16,4-3 1 0,-4 0 1 0,3-3 0 0,-3 1 0 15,0-3 1-15,-1 0 1 0,5 0-1 0,-4-1 0 0,-1-2-1 0,3 0 1 16,-1-1-1-16,-1-3-1 0,-1 4 0 0,3-5-2 0,-1 2 0 15,-1 1 0-15,1-4-3 0,-2 1 0 0,0 0 0 0,1 0-1 0,-3-1-1 16,1 0-1-16,-1 0 0 0,-1-1 1 0,1-1-1 0,-3 1 1 16,0-1 0-16,0 0 2 0,-1-1 0 0,0 2 0 0,-1-2 2 15,-1 2-1-15,0-2 1 0,0 0-2 0,0 0 2 0,0 0-1 0,0 0 2 16,0 0 0-16,0 0-1 0,0 0 1 0,0 0-2 0,0 0 1 16,0 0-1-16,-1 0 1 0,1 0-1 0,-2 0 1 0,0 0-1 0,1 0 2 15,-1 0-2-15,2 0 1 0,-1 0-1 0,-1 0 0 0,0 0-2 16,2 1 0-16,-1-1-1 0,-2 0 1 0,2 2-1 0,-3-2 0 0,3 0 0 15,-3 3 0-15,1 0-1 0,0-2 1 0,-3 2 0 0,1 0-1 16,-3 0 1-16,3 1 2 0,-3 1-1 0,2 0 0 0,-3 2 0 16,1-2 1-16,0 1-2 0,0 1 0 0,-1-1 0 0,-1 1 0 0,0 0-1 15,0 1 0-15,2 0-1 0,-2-1 0 0,-1 2 0 0,2 1 0 16,0-2-2-16,-1 3 1 0,2-2 0 0,-4 2 0 0,3-1-1 0,0 1 1 16,1-1-1-16,0 2 1 0,-3 0-2 0,3-1 0 0,1 0-1 15,-1 1 1-15,1 0-2 0,0 3-1 0,-1-1 1 0,4-2-2 16,-2 3-1-16,-1-1-1 0,2 3-2 0,2-3 1 0,-2 1-1 0,2 2-2 15,-2 0 3-15,-1 0 1 0,5 1 3 0,-2 0 1 0,-1 0 3 0,1 2 1 16,0-1 2-16,1 0 2 0,1 2 3 0,-3-1 1 0,3 1 3 16,-1 1 1-16,1 0 2 0,-4 0 0 0,4 0 0 0,-2 3 0 0,-1-3-2 15,3 2-2-15,-3 1-2 0,1-2 1 0,0 0-1 0,0 4-1 16,0-2-1-16,-2-2-2 0,4 4 0 0,-2 0 1 0,-1-2-2 16,1 0-1-16,0 3 0 0,0-3 1 0,-1 0 0 0,1 3 0 15,-1-1 0-15,2 0 1 0,-1-1 1 0,2 1-1 0,-3 1 0 0,3-3-1 16,-1 2 0-16,0 2-2 0,-1-2 0 0,2 2-1 0,1-1-3 0,-2 0-1 15,0 1 0-15,2-1 2 0,0 2 1 0,0 0 1 0,0 0 2 16,0 1 2-16,0-2 2 0,2 3 0 0,0-1 3 0,-2-1 2 0,1 3 1 16,-1-1 1-16,2-1 3 0,-1 2 2 0,1 0-2 0,0 0 0 15,-2-1-2-15,1 2-2 0,-1-1-2 0,2 2-1 0,0-2-2 16,-2-1 0-16,1 3-2 0,1-2 0 0,-2 2-1 0,1-3 0 0,-1 2 0 16,2-2-1-16,1 2-2 0,-2-3-1 0,1 3-1 0,-1-2-3 15,3 1-1-15,-3 0-2 0,1 0 0 0,-1 3 3 0,3-4 0 0,-3 1 3 16,1 1 0-16,0 0 3 0,1 1 3 0,-2 0 0 0,1-1 3 15,1 0 1-15,0 1 4 0,-2 0 1 0,3 1 1 0,-3-2 3 16,1 3 0-16,-1-3-1 0,3 0-3 0,-3 1-2 0,3 0-2 0,-3-1-1 16,1 0-3-16,-1 0 0 0,4 1-2 0,-4-2-1 0,1-1-1 15,-1 3-1-15,3-4-1 0,-3 1-2 0,3-1 1 0,-1-2-2 0,-2 2 0 16,3-2-1-16,-1 2-2 0,0-1-1 0,1-2-1 0,-1 2-1 16,1-3 0-16,-1 4-1 0,0-3 3 0,0-1 3 0,2 3 0 15,-2-2 3-15,3 2 1 0,-2-1 5 0,0-1-1 0,0 2 1 0,0-1 2 16,1-1 2-16,-2 2 2 0,3-3 1 0,-2 2 1 0,0 0 0 15,0-3-1-15,0 3-2 0,0-2 0 0,-1 1-1 0,0 0-2 16,0-2 0-16,2 1-1 0,-2-1 1 0,0-1-2 0,-1 1 1 0,-1-1-1 16,2-1-1-16,-3 0-1 0,2-1 1 0,0-1-2 0,-2 1 0 0,0-1 0 15,0-2-2-15,0 0 2 0,0 0 2 0,0-1-2 0,0 1-2 16,0-2 2-16,-2 0 0 0,0 1 0 0,2-2 0 0,-1 1-1 16,-1-2 0-16,1 3 0 0,-3-2-1 0,3-3-2 0,-1 3 1 0,1-1 0 15,-4 0-3-15,2 0 2 0,0 0-2 0,0-1 0 0,-1 1 1 16,3-1-1-16,-2 0 0 0,-1 2 2 0,1-2-1 0,0 1 2 15,-1 0 1-15,0-1 3 0,0-1 1 0,0 1 2 0,0 2-1 0,-1-2 3 16,2 0 0-16,-3 0 2 0,2 0 1 0,0 2 0 0,0-2 0 0,0 0 1 16,0 0 2-16,-1-1-2 0,-2 2 0 0,2-3-1 0,0 2 0 15,1-2-1-15,-1 2 0 0,-2 0-2 0,1 1 0 0,2-3-2 16,-1 2 1-16,-2-1 1 0,2 0-2 0,1 1 2 0,-2-1-1 0,-1 1 0 16,1-1-1-16,-1 1 1 0,-2 2 0 0,1-3 1 0,0 1 0 15,-1 2 0-15,-2 0 2 0,0 0-2 0,-3 0-3 0,1 1-8 16,-4 0-11-16,1 1-16 0,-3-1-19 0,-2 2-28 0,-1-2-31 0,-3 3-56 15,-1-3-67-15,0-2-101 0,-4 2-120 0,0-2-68 0,-2-1-43 16,-1-1-22-16,-2-3-13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17:32.646"/>
    </inkml:context>
    <inkml:brush xml:id="br0">
      <inkml:brushProperty name="width" value="0.05292" units="cm"/>
      <inkml:brushProperty name="height" value="0.05292" units="cm"/>
      <inkml:brushProperty name="color" value="#FF0000"/>
    </inkml:brush>
  </inkml:definitions>
  <inkml:trace contextRef="#ctx0" brushRef="#br0">11266 5878 337 0,'0'0'263'0,"0"0"-69"0,0 0-63 0,0 0-28 15,0 0-15-15,0 0-10 0,0 0-3 0,0 0-6 0,0 0-1 0,0 0-6 16,0 0-6-16,0 0-9 0,0 0-9 0,0 0-7 0,0 0-8 16,0 0-5-16,2 0-5 0,0 0-3 0,-1 0-1 0,1 0-1 15,1 0 1-15,3 0 2 0,-3 0 3 0,2-2 1 0,-2 2 3 0,2 0 1 16,2-1-1-16,0 1 0 0,-1-1 0 0,4 1 0 0,-2 0 0 15,5-2 2-15,-1 2 0 0,4-1 1 0,0 1 2 0,4-2 0 0,1 1 1 16,3 1 0-16,3-2 0 0,4 1 2 0,5 1 1 0,1-2 1 16,4 0 2-16,6 1-3 0,3-2-2 0,3 3-1 0,2-3-3 0,4 3-1 15,2-1-5-15,3-1 0 0,2 2 2 0,-1-1 0 0,4 1 0 0,-1 0 1 16,2 0-2-16,-2 1 1 0,3-1-1 0,0 3-1 16,-1-1 0-16,2-1 1 0,-2 2 0 0,1 0 0 0,0 0 1 0,-3 0-3 15,0 0-3-15,-1 0-3 0,-2 0-4 0,-3 0-3 0,-3 0-3 16,-2-1-3-16,-1 0-3 0,-4 1-1 0,-5-1-2 0,-1 0 1 15,-5-1 2-15,0 3 2 0,-5-4 3 0,-2 0 1 0,-3 3 1 0,-2-3 3 16,-3 0 1-16,-2 0 3 0,-5 0 2 0,0 0 2 0,-4 0 2 0,-2 0 3 16,0 0 3-16,-2 0 0 0,-3 0-2 0,-1 0-5 0,-3 0-6 15,1 0-10-15,1 0-14 0,-3 0-22 0,-1 0-23 0,-2 0-46 16,0 0-59-16,0 0-92 0,0 0-109 0,0 0-68 0,0 0-47 0,-2-3-25 16</inkml:trace>
  <inkml:trace contextRef="#ctx0" brushRef="#br0" timeOffset="4709.1279">4495 6861 20 0,'-2'0'73'0,"2"-2"1"0,0 1 3 0,0-1 1 0,0-1 5 0,0 2-1 15,0-1-4-15,0 1-1 0,0-2-4 0,0 3-4 0,0 0-5 16,0-2-8-16,0 2-8 0,0 0-3 0,0 0-2 0,0-1-1 0,0 1-3 16,0 0-1-16,0 0-2 0,0 0-1 0,0 0 0 0,0 0-2 15,0 0-4-15,0 0-3 0,0 0-4 0,0 0-4 0,0 0-4 0,0 0-3 16,0 0-3-16,0 0-2 0,0 0-3 0,0 0-3 0,0 0-3 16,0 0-2-16,0 0-2 0,0 0 0 0,0 0-1 0,0 0-1 15,0 0 0-15,0 0-1 0,0 0-2 0,0 0 0 0,0 0 0 0,0 0 0 16,0 0 2-16,0 0 1 0,0 1 4 0,2 1 1 0,-2 1 2 0,2-2 2 15,-1 2 1-15,-1 0 2 0,2 0 3 0,-1-1 2 0,1 3 1 0,0-1 1 16,-1 0 2-16,2 0 1 0,0 1 0 0,-1 0 0 0,1 2-3 16,0-2 0-16,0 1-1 0,-1 0 0 0,3 0 0 0,-2 0 0 0,3 1 0 15,-3-2 1-15,2 4 0 0,0-4-1 0,0 2-2 0,-1 1 0 16,1-1-1-16,4 0 2 0,-4 2-1 0,2-1 1 0,-1-1 1 0,2 1 0 16,-2-1 0-16,2 0 0 0,0 0 1 0,0 1 0 0,0-3 0 0,0 3 2 15,0-1 1-15,1-1 1 0,0 2-2 0,1-3 0 0,-1 2 2 16,1-2-1-16,1 0 1 0,0 2-1 0,0-3 1 0,-1 1-1 15,4-2 0-15,-3 2-1 0,1-2-1 0,1 2 1 0,0-2-2 0,-1 0-1 16,1 0-1-16,3 0-2 0,-3-2-1 0,2 1-1 0,0 1 1 0,0-2 0 16,1 1 1-16,1-2 1 0,0 1 1 0,1 1 0 0,0-2-1 15,1 0 1-15,3 0 0 0,-3 0 1 0,3 0 1 0,-2-2 2 0,4 1 0 16,-3 1 0-16,3-2 0 0,-1 1-2 0,2 1-2 0,-2-2-2 16,2 1 0-16,2-1 0 0,-2-1-2 0,2 3 1 0,-2-3-1 15,2 2-1-15,0-1 0 0,0 1-1 0,0-1 0 0,1-1 0 0,2 2 1 16,-1-1 0-16,-1-1 0 0,1 3 1 0,1-3-1 0,-2 1 1 15,2 0-2-15,-2-1 0 0,1 0-1 0,-1-1-1 0,2 1-1 0,-1 1 0 16,-1-1-2-16,2-1-2 0,0 1-1 0,0 1-1 0,0-3-4 0,-2 2 2 16,2-1 0-16,1 1 3 0,-1-2 1 0,0 2 2 0,3-1 2 15,-1-1 2-15,-1-1 0 0,1 3 1 0,1-2 3 0,0 0 3 16,-1 1 2-16,1 1 2 0,-1-2 2 0,1 2-1 0,0-2-1 16,1 1-1-16,-1 1-2 0,1-2-3 0,-1 2 0 0,1-1 0 0,-3 1-1 15,3-2-1-15,-1 2-1 0,0 0-2 0,-1 0-1 0,-1 0-2 16,1 0-2-16,0 0 1 0,-2 0-1 0,0 1-1 0,-2 2-1 0,1-2 1 15,-1 1-3-15,-1-1-1 0,1 2 0 0,-1-2-1 0,-2 1 0 16,1 1-2-16,-1-1 0 0,0 1 0 0,-1 0-1 0,1 0 1 0,-2 0 0 16,0 0-1-16,1 0 2 0,-1-3 2 0,-2 3 2 0,1 0 3 0,2 0 0 15,-2 0 2-15,0 0 2 0,0 0 2 0,0 0 2 0,-2 0 2 16,2 0 3-16,-2 0 2 0,2 0 0 0,-1 0 0 0,-1 0 0 16,2 0 1-16,-1 0-1 0,3-3 0 0,-2 2-1 0,1 1-1 0,-2-1 0 15,1-1-1-15,2 2 0 0,-1-1-1 0,2-3-2 0,-2 3 1 16,4-1-2-16,-2 0 1 0,0-1-1 0,2-1 0 0,-1 2-2 0,1-1 0 15,-2 0 1-15,3 0-2 0,-2-2 0 0,0 2-2 0,1-1 0 16,0-1-2-16,-3 2 1 0,1 0-2 0,2-2-1 0,-3 2-1 16,1-2 0-16,-4 1-1 0,4 0-1 0,-3 1 0 0,0 2 0 15,-1-3 0-15,-1 1-1 0,1 1 0 0,-2 0 2 0,0-1-1 0,-1 1 0 16,0 1 1-16,-1 0 0 0,1 1 2 0,-1-2-1 0,-1 2 2 0,1 0 0 16,1 0 2-16,-1 0 1 0,0 2 2 0,0-2 1 0,0 1 2 15,-1-1 0-15,1 3 2 0,-1-1 0 0,1-1 2 0,2 1 1 16,-1 0 3-16,0 1 0 0,0 1 1 0,1-3 1 0,1 2 1 0,-2 1-2 15,2-2 1-15,-2 1-1 0,2 1-1 0,1-1 2 0,-2-1-1 16,1 1 1-16,2-1 1 0,0 1-1 0,-2-2 0 0,3 2-1 0,-1-1 0 16,-1-1-2-16,1 2 0 0,2-1-1 0,-1-1 0 0,0 2 2 15,0-1-2-15,1-1 0 0,1 1-1 0,0-2 0 0,2 1-1 16,-3 1-3-16,3-2 0 0,0 0-1 0,0 0 0 0,1 0-2 0,-1 0-1 16,3 0-1-16,0-2-1 0,-1 1-2 0,1 1-2 0,0-2-1 15,-2 1 0-15,2-1-3 0,0-1 0 0,0 2 2 0,0-1 1 16,0-1 3-16,-2 0 1 0,2 0 1 0,0 0 2 0,-2 0 1 0,2 0 2 15,-2 1 2-15,1 0 2 0,-1-1 0 0,-1 0 2 0,1 1 1 16,-1 0 0-16,-2-2 0 0,2 3-2 0,-3-1-3 0,2 1 1 16,-1-3-1-16,-2 3-2 0,3-1 1 0,-4 0-1 0,2 2 0 0,-2 0-2 15,1-2-1-15,-2 2-1 0,1 0 1 0,0 0-2 0,0 0 0 0,-1 2 0 16,3-2-2-16,-2 0 2 0,0 2 0 0,0 1 0 0,0-1 0 16,0 1-1-16,1 0-1 0,-1 1 1 0,1-2 0 0,-1 1 1 15,-1 2 0-15,1-3 0 0,2 3-1 0,-2-2 1 0,-1 3 0 0,-1-1-1 16,2-1-1-16,-1 1-1 0,1-2 1 0,-2 1-1 0,1-1 1 15,1 2-1-15,0-2-1 0,-3 1-1 0,2-1 0 0,-1 0 0 16,-1 0 0-16,3-2 3 0,-3 2 1 0,1 0 2 0,-2-2 1 0,3-1 1 16,-4 1 2-16,2 1 0 0,0-2 2 0,-3 0 0 0,4 0 2 15,-4 0 1-15,3-2 3 0,-1 1-1 0,-1 1 0 0,3-1-1 0,-3-2 0 16,1 3-1-16,0-4-1 0,1 3 0 0,1-1-2 0,-2 1-1 16,2-3 0-16,-1 3-1 0,-1-1 1 0,2 2-2 0,-2-2-1 0,2 2 0 15,-1 0-1-15,0-2-1 0,0 2-1 0,0 0-1 0,0 0 4 16,0 0-2-16,0 0-2 0,0 2 1 0,1-2 0 0,-2 0 0 15,1 2-1-15,1 0 1 0,-2-1 0 0,2 3-1 0,-1-3 1 16,0 2 0-16,0 1 0 0,-3-1 0 0,4-1-1 0,-2 3 1 0,-1-3-1 16,0 3 2-16,0-2 2 0,1 2-2 0,-2-1-2 0,1-1 2 15,-2 2 0-15,1-2 0 0,0 0 0 0,-1 0 0 0,-2 0-1 0,3-2 1 16,-4 2-1-16,2 0 1 0,1-1-1 0,-3 0 0 0,1 0 1 0,-2-1-1 16,3 1 0-16,-1 0 0 0,-1-2-2 0,1 1 1 0,-2-1 0 15,0 2 0-15,1-2-1 0,0 0 0 0,-2 0 0 0,-1 0-2 16,4 0 1-16,-5 0-2 0,1 0 0 0,2 0 1 0,-3 0-2 15,2 0 1-15,0 0 2 0,0 0 0 0,1 0 2 0,0 1 1 0,-1-1 0 16,1 0 2-16,0 0 0 0,-2 1 1 0,1-1 2 0,4 3 0 16,-3-3 2-16,1 0 1 0,-2 0 1 0,3 0 1 0,-1 0 0 0,-2 0 0 15,3 0 0-15,-1 0 0 0,-1 0 0 0,0 0 0 0,2 0 0 16,-2 0 0-16,0-3 0 0,-1 2 0 0,1 1 0 0,0-1-2 0,-2-1 1 16,-1 2 0-16,3-1-1 0,-3 1 0 0,0-4-1 0,0 3 0 15,1-1 0-15,-1 0-1 0,0 0 2 0,2 1-1 0,-4-1-1 0,0 0 0 16,-1 1-2-16,2 0-1 0,-1 1 1 0,0-2-1 0,-3 1 0 15,2 1 0-15,-2-2 0 0,2 1-1 0,-2 1-2 0,2-2-1 0,-2 1 1 16,0 1-1-16,0-2 0 0,0 2 0 0,-1 0 0 0,3 0 1 16,-2 0-1-16,3 0 0 0,-3 0 0 0,2 0 0 0,-2 0 1 15,2 0 1-15,-2 0 0 0,2 0 1 0,1 0 1 0,0 2 0 0,-1-2 0 16,2 0 0-16,-1 1 2 0,-1-1 0 0,2 2 1 0,0-2-1 16,-1 0 1-16,-1 0-1 0,0 0 1 0,2 0 0 0,-2 0 1 0,0 0 1 15,0 0-1-15,0 0 1 0,2 0 2 0,-2 0 0 0,-2 0-1 16,2 0 0-16,-2 0 1 0,2 0 0 0,-2 0-1 0,-1 0 1 15,2 0-1-15,0 0-3 0,-3 0-4 0,2-2-13 0,-1 2-17 0,0 0-27 16,1 0-31-16,-3 0-39 0,0 0-44 0,0 0-61 0,0 0-68 16,3 0-68-16,-3 0-63 0,3 0-41 0</inkml:trace>
  <inkml:trace contextRef="#ctx0" brushRef="#br0" timeOffset="6142.2478">13511 6912 113 0,'0'0'128'0,"0"0"-26"15,0 0-18-15,0 0-7 0,0 0-4 0,0 0-1 0,0 0 0 16,0 0-4-16,0 0-4 0,0 0-7 0,0 0-9 0,0 0-10 15,0 0-12-15,0 0-9 0,0 0-7 0,0 0-4 0,2 1-4 0,-1-1 1 16,1 2 3-16,-1-1 3 0,1-1 5 0,1 2 5 0,0-2 7 16,-2 1 4-16,3 1 5 0,-1-1 3 0,0 1 4 0,0 1-1 15,2-2 1-15,0 0 1 0,3 1 2 0,-2 1 0 0,0-1 1 0,2 2-1 16,2-1-2-16,-1 0-2 0,3 0 0 0,-2 1-2 0,3-1-2 0,0-2-2 16,1 2-2-16,0 0-3 0,4-1-2 0,-4 0-3 0,6 1-3 15,-1-3-1-15,0 3-3 0,3-1 0 0,0-1 0 0,2 1-1 16,-1-1-2-16,3-1 1 0,1 2 1 0,0-2 0 0,1 0 1 15,1 0 1-15,-1 0 0 0,2 0 0 0,0 0-1 0,0-2-2 0,2 2-1 16,-2 0-3-16,-2-1-2 0,2 1-1 0,0 0 0 0,-1 0-2 16,-1 0-3-16,-2 0-1 0,2 0-2 0,1 0-2 0,-4 0-2 0,3 0 0 15,-4 0-2-15,1 0 1 0,-1 1-1 0,0-1 2 0,0 2 1 16,-1-1 3-16,-1-1 0 0,-1 2 2 0,1-1 2 0,0-1 3 16,-1 2 3-16,-1-1 3 0,2-1 1 0,-1 2 3 0,3-2 1 0,-2 0 1 15,1 0 0-15,-2 0-1 0,5 0-2 0,-3-2-1 0,2 2-3 16,0-1-1-16,0-1 2 0,1 1-1 0,1-1 0 0,0-1-2 0,1 2 0 15,2-1 2-15,-1-1-1 0,-1 0 2 0,2 0 0 0,2 1 2 16,-2-1 1-16,0-1 1 0,2 2 1 0,-2-1 1 0,1 3-1 0,3-4-2 16,-3 3-1-16,-1-1-1 0,3 1-3 0,-1-3-2 0,-2 4 0 15,3-1-2-15,-1-1 0 0,0 2-1 0,-1-2-2 0,-1 2 0 16,3 0-3-16,-3-2-1 0,-1 2-2 0,1 0 0 0,0 0 0 0,-1 0 0 16,1-1 0-16,-4 1-1 0,3 0 1 0,-1 0-1 0,-1 0-2 15,1 0-1-15,-1 0-1 0,2 0 1 0,-3 0-2 0,1 0 1 16,-1 0 3-16,1 0 1 0,1 0 0 0,-1 0 2 0,0 0 1 0,0 0 1 15,-1 1 1-15,1-1 3 0,2 2 2 0,-4-2 1 0,2 0 1 0,2 0 2 16,-3 0 2-16,3 0 0 0,-2 0 0 0,1 0-2 0,2 0 1 16,-1 0-2-16,1 0-1 0,0 0 0 0,0 0 0 0,0 0-1 15,1 0-1-15,1-2-1 0,0 2 0 0,1-1-3 0,0-1 0 16,-1 2-2-16,1-3 0 0,0 2-2 0,0-1-1 0,-1 1 0 0,1-2 0 16,-2 1-3-16,3 1 0 0,-4-1-2 0,1-1-1 0,-1 2 0 15,0-1-2-15,2-1-2 0,0 2 1 0,-2-1 1 0,0-1 1 0,0 0 2 16,-2 2 1-16,2-1 2 0,0-1 1 0,0 1 0 0,0 2 4 15,0-2 0-15,-1-1 1 0,2 1 3 0,-1 1 1 0,0-1 2 0,2 0 1 16,0-1 0-16,-2 2-1 0,0 1-2 0,1-1-1 0,1-1 1 16,0 2-1-16,-1-1-2 0,1 1 0 0,-1-2-2 0,1 2-1 0,0 0 0 15,-1 0 0-15,-1 0-2 0,2 0-1 0,-2 0 0 0,0 0-1 16,2 0 1-16,-2 0-1 0,-2 0-1 0,2 0 1 0,0 0-2 16,-1 0 1-16,-1 0-1 0,0 2-1 0,-1-2-1 0,0 1 0 0,0-1-1 15,0 2-1-15,2-1 0 0,-3-1 3 0,3 1 0 0,-1 2 3 0,-1-3 0 16,3 0 2-16,-1 0 3 0,-1 0 2 0,0 0 0 0,1 2 3 15,1-2 2-15,0 0 0 0,-2 0 1 0,1 0 3 0,1 0-1 16,0 0 0-16,0 0 0 0,0 0-2 0,-1 0-1 0,1 0-1 16,0 0-2-16,-2 0 0 0,2 0-2 0,0 0 0 0,0 0-1 0,0 0 1 15,-1 0-2-15,-1 0-1 0,1 0 0 0,1 0-1 0,-4 0 0 16,1 0-1-16,2 0 0 0,-4 0 0 0,1 0 0 0,-1-2-1 0,2 2 0 16,-4 0-1-16,2-3-2 0,-1 2 1 0,-1 1-2 0,0-1 1 15,-1-1-2-15,2 2 0 0,-5-1 0 0,3 1-1 0,-2-2 1 0,-2 0-1 16,2 2 0-16,-2-1-1 0,3-1 1 0,-4 2 0 0,-1-2 0 0,1 2 0 15,-3 0 2-15,2-2 1 0,-3 2 2 0,-1-1 0 0,-1 1 2 16,1 0 1-16,-2-2 1 0,0 2 1 0,-2 0 0 0,-1 0 1 16,2 0 1-16,-5 0 1 0,1 0 1 0,-2 0 1 0,2 0-1 15,-1 0 1-15,-2 0-1 0,0 0-2 0,-1 0-11 0,-1 0-13 0,0 0-27 16,0 0-33-16,0 0-57 0,0 0-69 0,-5 0-100 0,0-2-116 16,-2 1-62-16,-2 1-37 0,-4-1-19 0</inkml:trace>
  <inkml:trace contextRef="#ctx0" brushRef="#br0" timeOffset="94871.5289">22167 2775 336 0,'0'0'452'0,"0"0"-59"0,0-4-91 0,0 4-77 16,0 0-70-16,1-1-41 0,-1 1-21 0,0 0-16 0,2-1-9 0,0-1-5 15,-2 2-5-15,0 0-3 0,1-1-5 0,-1-1-5 0,0 2-4 0,3 0-2 16,-2 0-4-16,-1 0-3 0,2 0 0 0,0 0-2 0,-2-1-1 16,0 1 1-16,0 0-1 0,0 0 0 0,0 0 0 0,0 0 1 0,0 0-1 15,0 0 0-15,0 0-1 0,0 0-1 0,0 0-1 0,0 0-2 0,0 0-1 16,0 0-1-16,0 0-2 0,0 0-2 0,0 0-1 0,0 0-3 15,0 0 0-15,0 0-3 0,0 0-2 0,0 0-2 0,0 0-1 0,0 0-2 16,0 0-1-16,0 0 1 0,0 0-3 0,0 0 0 0,0 0 0 16,0 0 1-16,0 0 1 0,0 0-1 0,0 0 1 0,0 0 2 15,0 0 2-15,0 0 2 0,0 0 0 0,0 0 2 0,0 0 2 0,0 0 4 16,0 0 2-16,0 0 6 0,0 0 7 0,0 0 5 0,0 0 4 0,0 0 1 16,-2-2-3-16,0 1-2 0,2 1-1 0,-1-2 0 0,-2 1 3 0,3-1-1 15,-1-1-2-15,1 1-3 0,-2 0-4 0,0-1-7 0,-1 0-7 16,2-1-7-16,-1 1-7 0,0 3-2 0,-1-4 4 0,0 1 1 0,0 0-2 15,-1-1-1-15,0 2-4 0,3-1-2 0,-4 1-1 0,1-1 1 16,0 2-2-16,0 0 0 0,0-2 1 0,-1 1-2 0,-3 1-1 0,3 1-1 16,1-2-4-16,-3 2-1 0,-2 2-1 0,3-2-1 0,-4 3-1 0,0 0-1 15,0-1-1-15,-2 3 1 0,1 0-1 0,-3 4 2 0,3-1 2 16,-3 1 4-16,-1 1 3 0,2 2 2 0,-2 0 3 0,0 0 0 16,0 1 3-16,1 3 0 0,0-2 0 0,0 1 0 0,2 2 1 0,0-1 0 15,-1 2-1-15,2-1 0 0,1 1-3 0,0 0 0 0,0 0-3 0,2 0-1 16,0 0-1-16,2 1 0 0,1 0 1 0,0-2 3 0,2 1 1 15,1 0 4-15,1 0 1 0,1 0 3 0,0-1 1 0,1 1 2 0,3-1 2 16,-1 0 0-16,0-3 1 0,4 1 1 0,-3-1 2 0,5 1-3 16,0-3-2-16,-1-1-4 0,4 0-5 0,-1-2-3 0,0-1-3 0,5-1-4 15,-2 2-6-15,2-5-5 0,0 0-5 0,3 0-5 0,0-3-8 0,-2-1-7 16,4-1-8-16,-1 0-7 0,-1-2-5 0,2-1-5 0,-1-2-5 16,-1-1 1-16,0 0 0 0,1-1 4 0,-2-1 7 0,-1-2 7 0,1 0 5 15,-2-1 8-15,-2-1 5 0,2 1 11 0,-5-1 11 0,0-1 12 16,0 1 15-16,-1-1 13 0,-2 1 10 0,1-1 9 0,-4 1 7 0,-1-1 6 15,1 2 5-15,0 0 3 0,-2 0 4 0,2 0 6 0,-4 0 7 0,-1 2 4 16,2 0 4-16,-2 2 2 0,0-1 1 0,0 1 2 0,0 1 2 16,0-1 1-16,0 1 0 0,0 0 0 0,0 3-2 0,0 0-2 0,0 1-2 15,0-2-3-15,0 2-5 0,0 1-6 0,0 0-4 0,0 1-7 0,0 1-6 16,0 0-8-16,0 0-6 0,0 0-7 0,0 0-8 0,0 0-6 16,0 0-6-16,0 0-6 0,0 0-5 0,0 0-6 0,0 0-6 15,0 0-2-15,0 0-4 0,0 0-3 0,0 0-3 0,-2 0-1 0,2 1-1 16,-1 1 0-16,1 0-1 0,-3 1 1 0,1-1 1 0,2 2 0 0,-1 1 2 15,-1-1 1-15,0 2 4 0,2 2 1 0,-1-3 2 0,-1 2 1 0,2 3 2 16,-1-3 2-16,1 2 0 0,0-1 1 0,0 1-2 0,0-1 2 16,0 1 0-16,0 1-1 0,0-1 1 0,1 0-1 0,1 0 1 0,-1 0 0 15,4-1-2-15,0 1 2 0,-4 0 1 0,4 0-2 0,-2-2 0 16,2 0-1-16,-2 1 1 0,4-1-2 0,-1-1 0 0,-2-3 0 0,1 2-1 16,2 0-1-16,-3-2 0 0,1-2 0 0,1 2-1 0,1-3-1 0,-3 0-2 15,3 0-3-15,-1-3-1 0,3 2 1 0,-2-4 0 0,-1 2 0 16,2-5 1-16,0-1-1 0,2 2 2 0,-4-3 0 0,0 2 2 0,3-2 1 15,-2-1 1-15,-1 1 2 0,2-2 3 0,-3 1 6 0,1-2 6 16,1 4 4-16,-4-2 4 0,2 2 4 0,-2-1 7 0,0 3 7 0,0-1 6 16,0 0 7-16,-1 0 5 0,-1 3 7 0,1-2 5 0,-1 3 2 15,-1 0 4-15,0 1 0 0,0 0-1 0,0-1-4 0,0 3-3 0,0 1-6 16,0 0-8-16,0 0-7 0,0 0-9 0,0 0-10 0,0 0-12 0,0 0-10 16,0 0-11-16,0 0-7 0,0 0-6 0,0 1-4 0,0 3-2 15,-1-1-2-15,-1 0-1 0,1 1 1 0,1 0 0 0,-2 3 3 0,-1 0 2 16,3 0 3-16,0 1 4 0,-1 1 4 0,1-1 4 0,0 2 2 15,0-1 2-15,0 1 1 0,0-1 1 0,0 2-2 0,0-2-1 0,1 0-3 16,-1 2-3-16,3-2-9 0,-1 0-10 0,1-1-10 0,-2-1-11 0,3 2-17 16,-1-4-18-16,0 3-22 0,0-1-27 0,2-2-30 0,-2 0-38 15,3-2-58-15,1 0-66 0,-1-2-90 0,2-1-105 0,0-1-51 0,0-1-27 16,0-1-8-16</inkml:trace>
  <inkml:trace contextRef="#ctx0" brushRef="#br0" timeOffset="97121.5227">22745 2845 336 0,'0'-4'519'0,"0"1"-5"0,0 0-67 16,0 0-97-16,0 1-66 0,0-1-49 0,0 1-31 0,0 0-22 16,0 1-13-16,0-3-13 0,0 3-6 0,0 1-5 0,0 0-9 0,0 0-9 15,0 0-11-15,0 0-13 0,0 0-12 0,0 0-13 0,0 0-12 16,0 0-10-16,0 0-11 0,0 0-11 0,0 0-10 0,0 0-10 0,0 0-11 16,0 0-10-16,0 0-6 0,0 1-8 0,0 1-3 0,0 1-4 15,-1-1-2-15,1 3 0 0,0 0 1 0,0-1 1 0,-2 3 1 0,2 1 2 16,-2 1 5-16,2-1 3 0,-1 5 4 0,-1-2 7 0,2 1 2 15,-1 1 4-15,-1 2 1 0,0 0-1 0,2 0-4 0,-3 0-7 0,2 0-9 16,-1 2-7-16,0-1-13 0,1 1-16 0,-4-1-16 0,4 1-17 0,-1-1-19 16,1 0-19-16,-1 1-23 0,0 0-22 0,2-2-26 0,-1-1-26 15,-1 1-30-15,2-3-35 0,0-2-56 0,0 0-63 0,0-2-46 0,0-1-36 16,0-3-16-16</inkml:trace>
  <inkml:trace contextRef="#ctx0" brushRef="#br0" timeOffset="97456.3551">22900 2929 122 0,'0'-1'541'0,"0"1"4"0,0 0-33 0,0 0-50 15,0 0-97-15,0 0-122 0,0 0-79 0,0 0-57 0,-1 0-38 16,-1 1-25-16,0 1-16 0,-1 1-12 0,2 0-8 0,-3-1-7 0,0 2-4 16,0-1-5-16,-1 4-2 0,-4-1 0 0,5-2 0 0,-3 5 2 15,1-4 2-15,-3 3 5 0,2-2 4 0,-1-1 4 0,2 2 2 0,-3-1 2 16,2-1 3-16,2 0 0 0,-1-1 2 0,1 1 1 0,-2 0 2 15,2-3 0-15,1 1 3 0,1 1 0 0,0-1 2 0,1-1-2 0,-1 1 1 16,2-3-2-16,1 0-1 0,-2 2 1 0,2-2-2 0,0 0 0 0,0 0-1 16,0 0-1-16,0 0-3 0,0 0 0 0,0 0-4 0,0 0-3 15,2 0-4-15,-2 3-3 0,1-3-3 0,-1 0-2 0,2 2 0 0,-1-2-2 16,3 3 0-16,-3-2-1 0,2 2 0 0,1 0 1 0,-1 0 0 0,3 2 2 16,-1 1 2-16,-1 0 1 0,3 0 3 0,-1 1 1 0,2 2-1 0,-2-1-3 15,4 2-5-15,-2 1-5 0,3-2-10 0,-3 3-8 0,1 0-12 16,2 0-12-16,-1 0-18 0,-1 0-19 0,2 1-22 0,-1-1-25 0,-1 0-26 15,1 2-29-15,-2-2-38 0,0 0-41 0,0 1-63 0,-1-2-74 16,0 1-46-16,-3-4-35 0</inkml:trace>
  <inkml:trace contextRef="#ctx0" brushRef="#br0" timeOffset="97821.4777">23099 2908 86 0,'-1'-6'549'0,"-1"1"9"16,0 0 11-16,-1-2-62 0,1 3-99 0,2-1-94 0,-1 0-90 16,1 2-55-16,0-1-36 0,0 0-19 0,0 1-12 0,0 0-6 0,0 0-4 15,0 2-7-15,0-3-9 0,0 3-8 0,0 0-11 0,0-1-6 16,0 2-7-16,0 0-4 0,0 0-3 0,0 0-3 0,0 0-1 0,0 0-3 15,0 0-2-15,0 0-2 0,0 0-4 0,0 0-4 0,0 0-4 0,0 0-5 16,0 0-5-16,0 0-6 0,0 0-7 0,0 0-4 0,0 3-6 16,-3-2-3-16,3 3-1 0,0-1-2 0,-1 0-1 0,1 3 0 0,-2-2 1 15,0 3 1-15,2 1 0 0,-1-1 1 0,-1 5 4 0,2-2 5 16,-1 0 4-16,1 2 3 0,-2 0 3 0,0 3 3 0,2-1 2 0,-1 1 1 16,-1 0-5-16,2 1-7 0,-1-1-9 0,-1 1-11 0,0 1-13 0,2-2-14 15,-1-1-17-15,-1 3-14 0,0 0-19 0,2-5-19 0,-1 3-19 16,-1-1-20-16,0-1-20 0,2-2-23 0,-2-1-23 0,0-1-23 0,2-1-23 15,0-1-22-15,0-1-24 0,0-2-44 0,0 0-51 0,0-4-29 0</inkml:trace>
  <inkml:trace contextRef="#ctx0" brushRef="#br0" timeOffset="98104.8602">23235 2963 270 0,'3'-4'568'0,"-3"1"10"0,0-2-40 0,0 2-66 0,-3 1-89 0,3 0-101 16,-1 1-66-16,-1-1-49 0,1 0-36 0,-1 2-27 0,0 0-23 15,-1 0-21-15,0 0-17 0,0 0-17 0,-1 2-14 0,0 0-13 0,-2-1-8 16,1 1-5-16,-2 2-3 0,1 1-2 0,-2-1 0 0,0 0 1 16,0 0 2-16,2 1 2 0,0-2 3 0,0 2 1 0,-1 0 1 0,2-2 1 15,1 1 1-15,0-1 1 0,-1 2-1 0,1-2 1 0,3 1 1 16,-1 1-1-16,0-3 0 0,1 2 2 0,1-1-1 0,0 1 2 0,0-1 1 16,1 2 1-16,-1-3-1 0,4 3 4 0,-3-2 0 0,5 2 0 0,-3-1 1 15,2 1 1-15,3 1-1 0,-1 0 1 0,2 0-1 0,-1 0 1 16,1 1 1-16,2 1-1 0,0-1 0 0,1 0-3 0,2 3-2 0,-1 0-1 15,-1-2-5-15,1 1-4 0,-2 0-7 0,3 3-8 0,-3-2-10 16,3 0-12-16,-1 2-11 0,-1 1-17 0,-2-3-19 0,0 4-21 0,0-3-24 16,-2 1-24-16,0 0-35 0,-1-1-42 0,0 0-76 0,0-1-95 0,-1 0-57 15,-3-1-39-15,1 1-15 0</inkml:trace>
  <inkml:trace contextRef="#ctx0" brushRef="#br0" timeOffset="98887.4268">23494 3040 103 0,'-5'-6'560'0,"2"0"6"0,-2 1 8 0,1 1-57 0,3-1-86 0,-3 1-106 16,3 0-115-16,-1 1-66 0,2 0-40 0,-1-1-22 0,1 3-13 15,0 0-8-15,-2-1-5 0,2 2-6 0,0 0-7 0,0 0-7 0,0 0-6 16,0 0-8-16,-2 0-6 0,2 0-6 0,-1 0-4 0,1 0-4 16,-2 0-3-16,0 0 0 0,-1 0-2 0,2 2 1 0,-3-1-1 0,0 0-2 15,1 3-1-15,0-1-2 0,-2 1-2 0,2 1-2 0,-2 1 0 0,0-3-2 16,-1 4 2-16,1 0 2 0,0 1 1 0,1-1 1 0,-1 1 0 16,2 0 1-16,-1 1 2 0,3 0-1 0,-3 0 1 0,4-2-1 0,-2 2-1 15,2 0 0-15,2 0 1 0,-2-1-2 0,4 1 0 0,-3-2-2 16,3 1-4-16,0 1 0 0,1-4-3 0,2 3-2 0,-2-4-3 0,0 3 1 15,2-4-2-15,-1 2 2 0,1-3 0 0,1 1-2 0,-1-3 1 0,1 0-1 16,-1 0 4-16,-1 0 2 0,3-3 5 0,-1 1 4 0,-1-3 5 16,-1 1 6-16,2-3 5 0,-2 1 4 0,-1-1 6 0,-2 0 5 0,0-1 5 15,2-1 7-15,-3 0 5 0,-1-2 6 0,-1 1 5 0,-1-1 5 16,-1 1 5-16,-3-1 1 0,2 1 0 0,-2-1-3 0,-1 2-1 0,-2-3-4 16,2 3-4-16,-2 0-4 0,-2 2-4 0,1-1-6 0,1 1-4 15,2 0-8-15,-2 3-6 0,0 0-9 0,2-1-8 0,-1 2-10 0,2 0-10 0,1 1-13 16,0-1-16-16,2 3-13 0,0-2-15 0,2 2-12 0,0 0-11 15,0 0-11-15,4 2-11 0,0-2-13 0,-1 1-14 0,3 1-9 16,1 0-12-16,3 1-4 0,0-3-3 0,1 2 4 0,3-1 7 0,1 1 10 16,0-2 12-16,1 1 12 0,3-1 14 0,-3 0 18 0,5 0 19 15,-6-1 24-15,1 1 24 0,1-3 25 0,0 1 26 0,-4 2 27 0,0-3 27 16,0 1 26-16,-2-1 26 0,-1-1 21 0,-2 3 20 0,1-1 16 16,-4 0 17-16,-1-1 10 0,1 2 6 0,-2 1 2 0,1-1 2 0,-3-1-5 15,2 2-4-15,-2-1-9 0,-1 1-11 0,0 0-13 0,0 0-15 0,0 0-17 16,0 0-17-16,0 0-19 0,0 0-20 0,0 0-18 0,-1 0-16 0,-2 1-15 15,2-1-16-15,-3 2-10 0,3-1-11 0,-2 3-8 0,-1-2-8 16,1 1-4-16,0 4-4 0,0-2-3 0,-5 1 0 0,3 2-2 0,-1-1 0 16,-1 2 2-16,3 0 3 0,-4 3 2 0,3-1 1 0,1-1 0 15,-1 2 1-15,0-1-1 0,0 1-2 0,2-1-1 0,-1 1 1 0,2 0 0 16,0-1-3-16,1 0 2 0,1-1 0 0,0 0 0 0,1-1 1 0,-1 1 1 16,4-2 2-16,-2-1 2 0,1 0 1 0,2-2 3 0,-2-1 3 15,2 1 2-15,0-2 2 0,2-2 2 0,2 1 4 0,-1-2 1 0,0-2 1 16,2 1 3-16,-1-4 1 0,0 1 3 0,3-2 2 0,-2-1 2 15,1 0 5-15,0-2 0 0,-1 0 2 0,-1-2 2 0,2 1 1 0,-3-2 2 16,-1 2 0-16,-1-4 0 0,-1 2 0 0,1 0-3 0,-3-1-1 16,-1 1-6-16,-2 0-7 0,-4-2-8 0,1 4-11 0,-3-2-11 0,0 1-14 15,-2 1-15-15,-2 1-18 0,-2 0-22 0,-3 2-24 0,0 0-32 16,-1 2-35-16,-5 2-48 0,1 1-52 0,-1 0-106 0,-3 2-130 0,-1 3-71 16,-2-2-42-16,1 4-17 0,-3 0-2 0</inkml:trace>
  <inkml:trace contextRef="#ctx0" brushRef="#br0" timeOffset="99553.3752">21694 3720 412 0,'-3'-2'569'16,"-2"1"-6"-16,2-3-12 0,1 4-88 0,-1-3-127 0,2 2-70 0,-3-2-42 15,3 2-24-15,-2-1-11 0,1-1-13 0,0 3-10 0,2-1-9 16,-1-2-8-16,1 3-9 0,0 0-7 0,0 0-9 0,0 0-9 0,0 0-10 15,0 0-9-15,1 0-10 0,-1 0-11 0,2 0-9 0,0-3-9 16,-2 3-8-16,1 0-7 0,2 0-6 0,-1 0-5 0,0 0-5 0,1-2-5 16,0 0-4-16,5 2-4 0,0-1-4 0,0 0-3 0,6-2-1 15,0 0-2-15,3 0 0 0,4 0-1 0,4-2 0 0,5 2 0 0,4-1 1 16,2-1-1-16,6 2 0 0,3-2-2 0,4 0-2 0,3-2-2 0,4 2-2 16,2-2-4-16,5 2-1 0,3-2 2 0,2 2 3 0,4-1 0 15,2 0 0-15,2 1 1 0,4-1-2 0,0 0 0 0,3 1-2 0,2-2-1 16,1 2-2-16,0-2-3 0,-1-1 1 0,2 3-2 0,-4-3-2 15,-1 2-2-15,-1 0-2 0,-4 0 1 0,-2 0 1 0,-3 0 0 0,-4 1 2 16,-1-2 4-16,-5 2 1 0,-2 0 6 0,-4-2 3 0,-4 2 5 16,-4 0 6-16,-4 1 7 0,-3-2 4 0,-2 1 3 0,-8 1 4 0,-1-1 3 15,-3 2 4-15,-3-1 3 0,-4 1 4 0,-4 1 2 0,0-3 3 0,-4 3 1 16,-1-1 1-16,-3 1 0 0,-1 1-4 0,-2-3-6 0,-1 4-16 16,2-3-21-16,-3 2-26 0,-1 1-28 0,0-3-33 0,-2 3-33 0,0-3-41 15,-2 3-44-15,0-3-60 0,-1-1-68 0,-1 1-112 0,1-1-135 0,-4 0-76 16,2 1-47-16,-3 0-14 0,-1 0 3 0,1 0 13 0</inkml:trace>
  <inkml:trace contextRef="#ctx0" brushRef="#br0" timeOffset="100358.0249">21410 2747 236 0,'-8'-4'449'0,"1"-1"-24"0,1 2-79 0,0 1-104 0,1-1-54 15,0-1-28-15,2 1-15 0,-2 1-8 0,3-1-2 0,-2 1 3 0,2 0-2 16,-1-1-2-16,0 2-4 0,2 0-2 0,1-2-5 0,-2 3-9 0,0-2-9 16,2 1-9-16,0 1-8 0,0 0-8 0,0 0-7 0,0 0-5 15,0 0-5-15,0 0-4 0,0 0-5 0,0 0-6 0,0 0-5 0,0 0-6 16,0 0-5-16,2 0-7 0,0 0-4 0,-1 0-6 0,2 0-4 15,2 0-5-15,-1 0-3 0,1 0-6 0,2 0 0 0,1-2-2 0,4 1 1 16,3 1 1-16,3-2 0 0,8 0 4 0,0 1 4 0,8-2 2 0,4 0 2 16,6-1 3-16,7 1 2 0,5-2 1 0,6 0 1 0,5-4 0 0,5 4-2 15,3-2-2-15,5-3-2 0,3 3 1 0,0-1 0 0,6 1 1 16,-1-2-2-16,2 1-1 0,3-1-1 0,-1 1-2 0,1 1 0 0,1 0-2 16,-1-1 0-16,0 1-1 0,-1-3 1 0,-2 5-1 0,-1-1-2 15,-6-2-2-15,-1 3-1 0,-6-2-3 0,-2 2 2 0,-6-2-1 0,-3 2 1 16,-5 1 1-16,-3-1 0 0,-5 0 2 0,-4 2 2 0,-4-2 2 15,-6 0 3-15,-1 3 2 0,-6-3 1 0,-2 4 1 0,-4-2 1 0,-2 0-3 16,-5 1-3-16,-1-2-3 0,-2 3-9 0,-3-2-9 0,-2 1-15 0,-2 0-19 16,-2 1-26-16,0 1-28 0,-3-2-42 0,0 0-48 0,-3 2-80 15,0 0-98-15,0 0-93 0,0 0-89 0,-3 0-46 0,0 0-24 0,-3 0-9 16</inkml:trace>
  <inkml:trace contextRef="#ctx0" brushRef="#br0" timeOffset="101553.328">24526 2846 236 0,'-4'-10'623'0,"0"-1"16"0,1 3 12 0,2-3 10 0,-4 1-95 16,4 3-147-16,1-1-94 0,-2 0-68 0,1 2-40 0,1 0-27 0,0 2-18 16,0-1-11-16,0 1-11 0,0 1-12 0,0 0-17 0,0 1-22 15,0 0-22-15,0 2-22 0,0 0-22 0,0 0-23 0,0 0-20 0,0 0-18 16,0 0-12-16,0 0-6 0,0 4-3 0,0-3-2 0,0 4 1 16,0 2 0-16,0-2 3 0,0 2 3 0,0 2 6 0,0 1 5 0,0 2 7 15,0 0 5-15,0 3 1 0,0-2-1 0,0 2-3 0,0 0-9 0,0 1-9 16,0 0-7-16,0-2-10 0,1 0-8 0,1 1-9 0,-2 0-7 15,1-1-7-15,-1-3-5 0,2 1-6 0,1-1-2 0,-3-3-2 0,1 1 3 16,-1-1 4-16,0-1 6 0,0-2 7 0,0 2 10 0,0-5 6 16,0 1 8-16,0-3 2 0,0 0 2 0,0 0 3 0,-1 0 2 0,-2-3 5 15,1-1 4-15,1-1 6 0,-2 0 5 0,-1-2 8 0,3-3 8 16,-3 3 6-16,1-1 4 0,-2-2 11 0,2 3 10 0,-3-2 16 0,3 1 17 16,-2-1 15-16,0-1 14 0,2 1 10 0,0 2 11 0,0-1 9 0,0 0 7 15,0 4 2-15,1-2-1 0,1 2 0 0,-1-1-2 0,0 3-8 16,2-1-7-16,0-1-12 0,0 1-14 0,2 1-15 0,0-1-13 0,-1 2-12 15,4 1-14-15,-2-1-14 0,3-1-13 0,2 2-12 0,2-1-14 0,2-1-14 16,1-1-12-16,4 1-14 0,-1 0-11 0,5 0-12 0,-3-1-8 16,3 1-11-16,1 0-11 0,0-1-11 0,2-2-6 0,-3 1-3 0,1 0-3 15,-2 0 4-15,1 0 3 0,-2-2 9 0,0-1 10 0,-5 0 13 16,2-1 18-16,-3 1 14 0,-4 0 16 0,2-3 21 0,-3 2 23 0,-2-3 23 16,-1 2 22-16,-1-1 19 0,-4 0 16 0,0-2 15 0,-2 2 15 15,-1 0 12-15,-2-1 11 0,2 1 5 0,-4 0 5 0,2 2 4 0,-1 1 4 16,0-2 3-16,0 1-1 0,1 1-4 0,-2 2-6 0,4-1-7 15,-3 1-8-15,3 2-10 0,0 0-13 0,0 0-12 0,1 2-12 0,0-1-13 16,2 2-10-16,0 0-13 0,0 2-9 0,-1-1-10 0,1 2-7 0,-2 0-7 16,0 1-5-16,2 4-2 0,-1-1-2 0,-1 3-1 0,1 0 0 15,-1 2 1-15,-1 2 3 0,0 0 4 0,2 1 6 0,-3 2 2 0,1 2 3 16,2-2 1-16,-3 1 0 0,1 1-1 0,0 2-4 0,1-2-8 16,-1 2-12-16,0-2-12 0,0 0-14 0,2 1-16 0,-1-1-20 0,0 0-18 15,1-2-21-15,1 0-22 0,-2 0-25 0,2-1-24 0,0-3-22 0,2 1-34 16,-1-2-40-16,4-1-49 0,-2-2-52 0,5-4-53 0,-2 2-53 15,2-3-24-15,5-3-11 0</inkml:trace>
  <inkml:trace contextRef="#ctx0" brushRef="#br0" timeOffset="102187.6879">25073 2888 492 0,'4'-12'617'0,"-3"2"22"0,-1 0-38 16,0-1-70-16,0 4-84 0,-1-1-90 0,-1-2-54 0,0 3-37 15,-1 0-27-15,0-1-27 0,0 3-23 0,-3 0-23 0,3 1-25 0,-4-1-21 16,2 2-26-16,-1 0-23 0,-1 1-20 0,0 2-19 0,1 0-14 15,-2 2-12-15,-2 1-12 0,-1 2-9 0,3-1-6 0,-2 2-1 0,0 3-2 16,-2 0-1-16,0 0-2 0,2 3-2 0,2-1-3 0,-4 1-3 16,6 1-4-16,-2 1-2 0,0-1-4 0,3 1-4 0,-3-1-2 0,3 1-6 15,2-2-3-15,0 1-3 0,1-2-3 0,1-1 1 0,1-1 2 16,0 2 5-16,1-4 5 0,1 0 7 0,0 0 6 0,1-3 8 0,2 1 5 16,-2-2 5-16,3-2 7 0,-1 0 4 0,1-1 7 0,0-1 5 0,3-2 5 15,0-2 2-15,-1 0 3 0,1 0 1 0,0-2 2 0,1-1-1 0,0-1 2 16,0 0-2-16,-2 1 2 0,1-4 1 0,-3 2 3 0,3 0 4 15,-2-1 7-15,-3 0 5 0,1 4 4 0,0-2 4 0,-2 2 2 0,1 1 0 16,0-1-1-16,-3 3-2 0,3-2-2 0,-4 2-4 0,1 2-7 16,-1-1-7-16,2 1-9 0,-1 2-13 0,-1 0-11 0,0 0-10 15,0 0-7-15,0 0-4 0,4 2-7 0,-4 1-5 0,1-1-8 0,1 3-11 0,-1 0-11 16,3 2-10-16,-3-2-10 0,1 2-14 0,2 1-12 0,-1 0-10 16,1-1-16-16,0 2-19 0,0 0-17 0,0-2-18 0,3 1-21 15,2-1-18-15,-3 0-13 0,2-2-9 0,2 0-13 0,-1-2-11 0,1-1-3 16,1-1 3-16,-2-1 18 0,3-1 25 0,1-2 34 0,-1 1 42 0,-3-3 42 15,2-2 44-15,0-1 41 0,-1 1 38 0,1-2 39 0,-5 0 37 0,2-1 38 16,1-1 40-16,-2 2 32 0,-2-4 30 0,-1 1 17 0,1-2 9 16,-2 2 1-16,-1 0-4 0,0 0-6 0,-2-1-9 0,0 2-5 0,0-1-4 15,-2 2-8-15,0-1-11 0,-1 2-8 0,2 2-9 0,-4 0-11 0,2-1-9 16,-2 1-14-16,0 2-15 0,-1 0-15 0,0 1-17 0,-1-1-16 16,1 3-18-16,-1-1-15 0,1 2-14 0,2 0-11 0,-1 1-6 0,-2 1-7 15,2 0-5-15,0 1-7 0,0 1-5 0,2 0-3 0,-2 3-3 16,2 0-1-16,-1 1-2 0,3 0-2 0,-1 3 0 0,0-2-2 0,2 0-2 15,2 3-1-15,0 0-4 0,1 1-4 0,2 0-5 0,0-2-4 0,-1 2-4 16,5-1-4-16,0 1-3 0,0-3-1 0,0 3 1 0,3-3-1 16,-3 1 1-16,4-2 3 0,-4 1 2 0,-1-2 2 0,3 1 3 0,-1-3 5 15,-4 2 6-15,1-2 5 0,-3 0 7 0,1-1 6 0,-2-1 5 0,-2 1 6 16,1-1 5-16,-2 0 7 0,0-1 4 0,-2 0 6 0,-1 1 2 16,-3-3 5-16,2 2 4 0,-5-2 3 0,0 1 1 0,-2 1 0 15,-2-1 1-15,0 1-3 0,-2-2-6 0,0 1-10 0,1-1-14 0,-2 2-20 16,1-1-20-16,2-1-22 0,-3 2-25 0,5-1-29 0,0-1-31 0,2 0-65 15,1 0-82-15,1 0-97 0,1-1-105 0,3-2-58 0,1 0-32 16,4-3-12-16</inkml:trace>
  <inkml:trace contextRef="#ctx0" brushRef="#br0" timeOffset="102703.4694">25542 2503 207 0,'4'-14'726'0,"-3"1"20"0,-1 1 18 0,2 3 13 0,-2-1 11 16,0 0-114-16,0 3-177 0,0 0-116 0,0 2-85 0,0 2-59 0,0-1-51 15,0 1-37-15,0 1-34 0,0 2-30 0,0 0-28 0,0 0-22 0,0 2-21 16,0 2-18-16,0 0-12 0,0 3-9 0,0 3-6 0,0 2 0 16,0 2-1-16,0 0 4 0,-2 4 4 0,2 3 4 0,-1-1 8 15,-2 3 5-15,2 2 5 0,-3-1 1 0,3 0 2 0,-3 1 1 0,1 1-1 16,0 0-1-16,0-1-2 0,0-1-3 0,-1 0-3 0,0 0-6 0,1-2-5 16,0-2-7-16,-1 0-4 0,3-1-4 0,-1-3-3 0,1 0-4 15,1-4 0-15,-2 0-3 0,2-3 0 0,0 1 1 0,0-3 3 0,2 0 5 16,-2-2 6-16,1 0 5 0,2-5 8 0,1 2 7 0,1-2 7 0,0-2 7 15,0-1 4-15,2-2 4 0,1 0 4 0,1-3 3 0,0-1 2 16,-1-2 1-16,2 0 1 0,2 0 3 0,-2-1 3 0,-2-1 6 0,3 1 8 16,-3-2 8-16,2 4 7 0,-3-2 6 0,0 1 3 0,-3 3 2 15,1 0 0-15,-2 1-3 0,1 2-2 0,-1 0-2 0,1 1-4 0,-2 1-8 16,-1-1-10-16,-1 3-13 0,2-1-13 0,-2 2-14 0,0 0-11 0,2 2-8 16,-2-1-7-16,1 3-2 0,1-1-1 0,-1 2 0 0,3 2 1 15,-3-2 2-15,1 4 2 0,-1-1 1 0,3 1 4 0,-3 0 4 0,3 2 3 16,0-2 0-16,-1 1-5 0,0 0-3 0,0-1-2 0,2-1-5 15,0 1-2-15,-2-2-4 0,3 3-1 0,-3-4-2 0,2 1 0 0,-2-1 0 16,2-1 2-16,-2-1 3 0,2 0 3 0,1-2 7 0,-3 0 6 16,2-1 9-16,2-1 6 0,-2-1 4 0,-1-1 6 0,4 0 3 0,-2-2 5 15,2-2 4-15,-1-1 0 0,0 2 1 0,1-2 0 0,-1-1-3 16,-1 1-1-16,3-1-1 0,-1 2-2 0,-1-2-2 0,-2-1-3 0,1 2-2 16,0-1-2-16,-1 1-4 0,0 3-7 0,-1-2-3 0,0 3-7 0,-3-2-13 15,2 2-16-15,1 0-26 0,-3 2-27 0,2-1-25 0,-1 2-23 16,1 0-21-16,-2 0-23 0,1 0-24 0,0 3-26 0,-1-1-33 0,2 0-34 15,1 2-45-15,-3 0-49 0,4 1-78 0,-2-2-93 0,2 1-46 16,-2-1-19-16,0 1-1 0,0 1 9 0</inkml:trace>
  <inkml:trace contextRef="#ctx0" brushRef="#br0" timeOffset="102856.2266">26107 2673 247 0,'3'-20'608'15,"1"2"14"-15,-3 0 12 0,-1 1-65 0,2 2-103 0,-1-2-96 16,-1 2-91-16,2 1-60 0,1 2-44 0,-3 2-35 0,0 1-31 0,1-1-35 15,-1 3-38-15,2 1-39 0,0 2-38 0,-2 1-31 0,1 0-28 0,-1 3-25 16,2 1-25-16,-2 2-25 0,1 2-26 0,-1 0-28 0,2 2-25 0,0 3-27 16,-2 1-29-16,1-1-22 0,-1 2-19 0,2 2-5 0,-2-1 1 15,1 2 15-15,-1-3 19 0,0 2 36 0,2-1 45 0</inkml:trace>
  <inkml:trace contextRef="#ctx0" brushRef="#br0" timeOffset="103387.4978">26148 2689 247 0,'0'5'312'0,"0"-3"45"0,0 2 28 0,0-1 18 0,0 0 3 15,0-2-4-15,0-1-10 0,0 0-13 0,0 0-22 0,0 0-26 0,0 0-30 16,0 0-33-16,0 0-32 0,0 0-32 0,0 0-33 15,0 2-33-15,0 0-31 0,0-2-29 0,0 2-26 0,0-1-24 0,0 1-19 16,0 1-17-16,2-1-11 0,1 2-9 0,-3 1-5 0,1 0-2 0,-1-2 1 16,4 4 1-16,-3-2 1 0,2 2 4 0,-1 0 1 0,1-1 2 15,0 2-3-15,1 0-6 0,-1 0-5 0,3-1-7 0,-3 1-6 0,2 0-4 16,0-2-5-16,3 1-5 0,-3-2-4 0,2-1-4 0,-1 2-4 0,3-3-3 16,-1 0 0-16,1-1 0 0,0-1 5 0,-1-1 6 0,5-1 6 15,-4-1 6-15,3-1 7 0,0 0 3 0,-1-3 7 0,5 0 5 0,-5-2 6 16,0 0 6-16,3-1 8 0,-3-3 9 0,2 2 13 0,-2-1 12 0,0-1 14 15,2-1 15-15,-4-2 12 0,-1 1 13 0,1 2 14 0,1-2 13 16,-3 1 10-16,-1-1 10 0,0 1 9 0,-1-1 10 0,-2 2 4 0,0 0 6 16,0 2 1-16,-1 0 3 0,0-2-5 0,-2 5-9 0,1-2-9 15,-1 3-11-15,0-1-12 0,-1 1-15 0,1 1-13 0,-2 2-13 0,0-1-13 16,1 1-13-16,-1 1-12 0,-1 1-12 0,0-1-11 0,-1 2-10 16,-1 0-9-16,0 0-5 0,-2 2-5 0,1-1-5 0,-1 2-4 0,-2 0-2 15,1 0 0-15,0 1 0 0,0 3 2 0,-1 0 3 0,1 1 0 16,2 0 2-16,-2 1 1 0,0 3-1 0,2-1 1 0,-2 2 1 0,1 1 1 15,1 2 2-15,1-2 2 0,1 3-1 0,0-1 2 0,3 2-2 0,1 4 0 16,0-3-1-16,0 2-1 0,1 2 0 0,4 1 1 0,0 1-1 16,3 1-1-16,-2 3-1 0,4 0 1 0,-2 0 3 0,2 3 2 0,2 1 6 15,1 3 3-15,-1 0 4 0,1 3 3 0,-3 2 0 0,3 1 2 0,-3 3 1 16,1 0 1-16,-3 3-2 0,-3 0 1 0,1 1-2 0,-3 1-3 16,-3 2-3-16,-1-2-4 0,-4-1-3 0,-2 1-2 0,-1-2-2 0,-4-2-1 15,-1-2 0-15,-6-2 1 0,3-2 0 0,-6-2 4 0,2-4 5 0,-3-2 10 16,1-4 13-16,-3-3 12 0,0-3 10 0,-2-4 12 0,1-2 13 15,0-4 9-15,-3-2 10 0,2-3 6 0,1-2 6 0,-3-5 4 0,4-2 3 16,-2-3-2-16,5-3-1 0,-4-2-16 0,4-3-17 0,1-4-26 16,3-3-29-16,1-2-31 0,4-3-32 0,0-3-34 0,5-6-33 0,4-2-36 15,4-4-37-15,1-4-41 0,6-2-41 0,2-3-51 0,5-2-56 16,7-2-73-16,0-1-82 0,5-4-56 0,1 3-46 0,3-3-16 0,2 0-2 16,-2 3 12-16</inkml:trace>
  <inkml:trace contextRef="#ctx0" brushRef="#br0" timeOffset="103985.5396">25886 2491 237 0,'-2'0'587'0,"0"-2"5"15,2 2 3-15,0 0-47 0,0 0-76 0,0 0-108 0,0 0-129 0,0 0-79 16,0 0-53-16,0 0-37 0,0 0-25 0,0 0-23 0,0 0-21 16,2 2-21-16,0-2-28 0,-1 3-31 0,3-1-36 0,0 0-44 0,1 1-48 15,2 1-96-15,2-1-120 0,0-1-73 0,3 1-53 0,-2 1-24 0,2-1-11 16</inkml:trace>
  <inkml:trace contextRef="#ctx0" brushRef="#br0" timeOffset="105870.5431">20923 3147 167 0,'-7'-5'586'0,"1"2"9"0,1-1 10 0,-1 1-61 0,1-2-94 16,2 3-106-16,0-1-111 0,0-1-62 0,1 3-37 0,0-3-23 16,1 1-16-16,-1 2-10 0,2 0-6 0,0 1-11 0,0 0-14 0,0 0-14 15,0 0-14-15,0-2-14 0,0 2-12 0,3 0-10 0,-1 2-9 0,1-1-4 16,1 0-4-16,0 2-3 0,1 1 0 0,3-1 0 0,-2 2 0 15,2 0 4-15,3 3 5 0,-1-1 5 0,1 4 6 0,3-1 5 0,-1 2 3 16,0 1 6-16,4 1 1 0,-3 0-2 0,2 2-8 0,-1 0-7 16,1 3-10-16,1-1-11 0,1 1-15 0,-1 2-18 0,4-1-22 0,-5 1-25 15,1-1-29-15,1 1-32 0,-3 1-36 0,3-1-51 0,-1-1-59 0,-1 0-76 16,1-2-84-16,-1-1-44 0,1-4-28 0,1-1-6 0</inkml:trace>
  <inkml:trace contextRef="#ctx0" brushRef="#br0" timeOffset="106049.6964">21329 3072 112 0,'-11'-8'594'0,"1"4"1"0,2-1 3 0,-1 0-48 0,3 3-72 16,-1-1-117-16,2 1-139 0,-3 2-80 0,3 0-48 0,-2 4-31 0,1-1-23 16,-2 2-12-16,-2 3-6 0,-1 1-4 0,0 3 0 0,-3 4-4 15,-2 1-6-15,-3 4-14 0,0 3-21 0,-3 2-32 0,-3 6-37 0,-1 1-73 16,-4 3-94-16,0 5-106 0,-3 1-113 0,-2 3-62 0,0 0-33 15,-2 0-21-15,0 3-19 0</inkml:trace>
  <inkml:trace contextRef="#ctx0" brushRef="#br0" timeOffset="108387.1855">20898 2100 487 0,'-2'-8'550'0,"0"1"17"0,-1 0-76 0,2 4-120 16,-1-2-81-16,0 2-62 0,1-1-35 0,1 1-26 0,-2 1-18 0,0 0-14 15,2-1-15-15,-1 3-12 0,1 0-15 0,0 0-15 0,0 0-16 0,0 0-14 16,0 0-13-16,0 0-11 0,0 0-11 0,0 0-9 0,0 0-8 16,0 0-6-16,0 0-3 0,-2 0-3 0,2 3-2 0,-1-1 0 0,1 0 0 15,0 1 0-15,-2 1 2 0,0 1 2 0,2 1 1 0,-4 2 2 16,4 1 4-16,-1 2 4 0,1 2 4 0,-2 3 3 0,0-1 4 0,2 1 4 15,0 3 1-15,0 2 3 0,0 0 1 0,0 0 1 0,0 2 0 16,4 3 0-16,-3-3 0 0,3 1 0 0,1 2 0 0,0-1-1 0,2-1-2 16,-1 0 0-16,3 0-2 0,-1-2-1 0,3 2-3 0,2-4-3 15,0 0-1-15,0-2-3 0,2 1-1 0,0-2-2 0,3-4-1 0,-1 1-1 16,1-5-2-16,2-1-1 0,-1-3 0 0,2-1-2 0,1-4 0 0,2-2 0 16,-2-3 2-16,-1-2 3 0,1-3 6 0,1-1 6 0,-3-3 7 0,1 0 7 15,0-5 5-15,-3 0 6 0,-1-2 3 0,-3-2 4 0,3-1 5 16,-5-3 5-16,0 1 5 0,-2-2 5 0,-2 0 3 0,-1-3 4 0,-2 1-2 15,-2 1-2-15,-1-2-1 0,-2 2-1 0,-2 0-2 0,1 1-2 0,-3 1-2 16,1 0-2-16,-3 4-2 0,1 2-3 0,1 0-6 0,-3 1-4 16,2 4-7-16,-1-1-6 0,3 6-13 0,-2-1-18 0,2 1-24 0,2 3-32 15,-3 1-27-15,3 3-28 0,-1-1-22 0,2 4-22 0,0 1-22 0,0 0-24 16,0 2-27-16,0 2-30 0,0 2-28 0,0 1-29 0,0 3-54 0,0 2-69 16,0 3-52-16,2-2-46 0,-1 2-22 0,-1 3-12 0</inkml:trace>
  <inkml:trace contextRef="#ctx0" brushRef="#br0" timeOffset="108869.9728">21496 2376 100 0,'2'-4'582'0,"0"0"16"0,-1-1-27 0,3 2-45 0,-3 1-94 0,2-1-115 0,-2-1-67 16,-1 4-43-16,2-5-28 0,0 5-22 0,-2-2-16 0,1 2-18 15,-1 0-16-15,0 0-18 0,0 0-18 0,0 0-18 0,0 0-17 16,0 0-16-16,0 0-13 0,2 2-12 0,-1-2-7 0,-1 2-7 0,2 1-4 16,0 1-1-16,-1 1-2 0,3-2 0 0,-3 1 1 0,2 2 3 0,1 1 1 15,0 1 6-15,1-1 3 0,-2 1 6 0,0 2 5 0,2 0 5 16,-2 2 4-16,2 0 3 0,1-2 2 0,-1 2 1 0,-1 0 2 0,3 1 0 16,-2-1 1-16,1 0-2 0,2 0 0 0,-3-1 0 0,1-1-2 15,-1 0-1-15,0-2 0 0,2 1-2 0,-2-2 0 0,0 0 1 0,0-2 4 16,-1-2 2-16,0-1 3 0,2 1 4 0,-3-3 3 0,2 0 2 0,-1-3 3 15,1-1 2-15,0-2 3 0,3-1 3 0,-4 0 2 0,3-3 6 16,-1-2-1-16,-1 0-1 0,4-2-3 0,-2 1-5 0,-3-3-3 0,1-1-5 16,0 0-3-16,3 1-2 0,-4 0-2 0,1-3-1 0,0 3-2 15,-2 1-2-15,2 2-2 0,-2-1-4 0,3 0-3 0,-3 4-2 0,1-1-3 16,-3 2-4-16,3 2-5 0,-3 1-5 0,1 2-6 0,-1-1-6 16,1 1-8-16,0 1-4 0,-1 3-5 0,2 0-2 0,-1 0-2 0,0 0-2 15,0 0 0-15,1 3 1 0,1 2 2 0,-1-1 4 0,0 1 4 16,0 0 6-16,2 2 7 0,-2 0 7 0,3 1 7 0,-1 1 4 0,2-1 4 15,-3 2 1-15,1-1-7 0,0 1-4 0,1 0-9 0,-1-3-9 0,0 2-9 16,-1 0-10-16,1 0-13 0,0-2-11 0,-2 2-18 0,3-2-16 0,-3-2-21 16,2 0-22-16,-2 0-23 0,1-1-22 0,-3-1-19 0,3 0-14 15,-1 0-16-15,1-3-22 0,-1 0-23 0,0 0-29 0,1-3-23 0,-1 2-20 16,0-2-24-16,0 0-27 0,1-2 8 0</inkml:trace>
  <inkml:trace contextRef="#ctx0" brushRef="#br0" timeOffset="109053.1925">22009 2348 138 0,'1'-7'396'16,"1"0"36"-16,-1-1 20 0,-1 2-15 0,0 0-36 0,0 2-34 0,0-1-34 15,0 1-27-15,0 0-22 0,0 0-20 0,0 3-18 0,0-3-18 0,0 4-21 16,0 0-24-16,0 0-24 0,0 0-27 0,0 0-26 0,0 0-26 16,0 0-25-16,0 0-21 0,2 0-18 0,0 2-15 0,-2 0-13 0,1 1-7 15,-1 2-5-15,3-3-5 0,0 3 1 0,0 1 2 0,-1 1 3 0,1 1 4 16,0 0 6-16,1 2 7 0,-1 0 4 0,2 1 0 0,-2-1-6 16,3 1-9-16,-3-3-8 0,0 5-14 0,2-3-12 0,0 1-16 15,0-1-15-15,-2 0-23 0,0-2-25 0,1 1-28 0,0-1-28 0,-3-2-31 16,2-1-30-16,-1 0-39 0,1-2-42 0,0-1-69 0,-3-2-81 0,0 0-51 15,2-2-35-15,0-1-9 0</inkml:trace>
  <inkml:trace contextRef="#ctx0" brushRef="#br0" timeOffset="109183.4477">21996 1966 453 0,'-8'-13'577'0,"3"2"0"0,1 1-2 0,0 1-108 15,1 1-161-15,0 3-107 0,1-2-80 0,1 5-57 0,1-1-46 0,0 1-39 16,0 2-33-16,0 0-36 0,0 2-40 0,1 3-42 0,2 2-45 0,2 0-89 15,-1 1-108-15,0 2-63 0,1 1-41 0,-2 3-15 0</inkml:trace>
  <inkml:trace contextRef="#ctx0" brushRef="#br0" timeOffset="110420.3345">22137 2288 13 0,'0'-3'646'16,"1"3"14"-16,-1-4 10 0,0 3 6 0,2-1-73 0,0 0-114 15,-2-1-113-15,1 1-114 0,2 2-73 0,-2 0-54 0,3 0-33 0,-3 0-22 16,2 0-19-16,2 0-18 0,0 5-17 0,2-5-17 0,0 4-12 16,-1 1-9-16,3-2-6 0,-1 1-6 0,2 2 1 0,0 1 1 0,0 1 3 15,-1-1 3-15,0 4 3 0,1-3 1 0,1 4 1 0,-5-3 2 16,2 3 0-16,2-1 2 0,-3 0-1 0,0-1 0 0,-1 0 1 0,-1 2 3 16,0-3 0-16,-1-1 2 0,-1 1 3 0,1-1 4 0,0-4 4 15,-2 2 5-15,0-1 9 0,-1-2 7 0,-1 0 11 0,2 0 9 0,-1-3 8 0,-1 0 6 16,0 0 3-16,2-3 3 0,-2 0-1 0,0-2-1 0,2-1-1 15,-2 0-3-15,1-3-6 0,-1-1-6 0,2-1-8 0,1-4-10 16,-3 2-11-16,1-2-10 0,-1-1-10 0,2-1-10 0,-1-2-6 0,1 3-6 16,0-2-6-16,-1 1-4 0,2 1-6 0,-1 1-7 0,0 0-6 0,-1 3-9 15,3 2-9-15,-3-1-14 0,2 1-14 0,-1 2-14 0,1 2-10 16,-2 2-10-16,2-1-5 0,1 2-8 0,0 3-5 0,0 0-6 0,1 0-8 16,1 1-6-16,1 3-10 0,3-1-8 0,-2 1-7 0,3 0-4 0,-1 1-6 15,2 0-3-15,1 2-3 0,0 0-3 0,1-2 3 0,0 0 5 16,2 0 8-16,-4-2 13 0,6 1 16 0,-4-1 18 0,2-2 24 0,-2 1 28 15,2-1 35-15,-3-1 36 0,-1-1 39 0,1-1 34 0,-2 1 33 0,1-1 31 16,-4-1 26-16,-1 0 26 0,-1 1 17 0,-1-1 16 0,-1-2 12 0,0 1 12 16,-1 1 5-16,-2-2 3 0,1 1-4 0,-2-3-7 0,0 2-9 15,-2 1-8-15,2 0-13 0,-3-2-13 0,2 2-15 0,-3 0-18 16,3 1-18-16,-4-1-18 0,1 1-19 0,0-1-20 0,0 3-15 0,-1 0-15 16,0 0-13-16,-3 1-11 0,2 0-10 0,0 0-8 0,-3 2-8 15,2-1-4-15,1 4-5 0,-2-2 0 0,-1 3 1 0,3-2 2 0,-1 4 3 16,-1-1 3-16,1 3 2 0,1 0-1 0,-2-1 0 0,3 2-2 0,0-1-2 15,1 0-3-15,0 3-2 0,3-3-4 0,-1 2-3 0,1-1-4 16,1-1-5-16,0 1-4 0,1-3-2 0,1 3-3 0,1-2-2 0,0 1 1 16,2-3 1-16,-2-2 3 0,2 2 2 0,4-2 5 0,-2 0 3 0,-2-3 1 15,3-1 4-15,-1 1 6 0,-1-4 3 0,3 1 3 0,0-1 5 16,0-3 2-16,-1 2 6 0,0-2 7 0,0-2 6 0,2 0 6 0,-4 0 6 16,0-1 8-16,1-1 8 0,-1 0 11 0,-1 2 9 0,-1-1 10 15,1-2 10-15,-2 3 7 0,-1-1 10 0,0-1 7 0,-1 2 2 0,1 2-3 16,0-1-3-16,-2 1-4 0,0 2-9 0,0-1-8 0,0 1-12 0,0 0-13 15,0 1-14-15,0 2-18 0,0 0-14 0,0 0-16 0,0 0-16 0,0 0-16 16,0 0-10-16,0 2-8 0,1-2-6 0,-1 1-7 0,3 2-7 16,-2 0-5-16,-1 1-4 0,4 0-4 0,-3 2-5 0,1-2-3 0,-1 0-5 15,3 3-4-15,-1-2-6 0,0 2-5 0,0-2-10 0,1-1-12 16,1 1-10-16,-1-1-9 0,0 0-5 0,0-2-3 0,0 1-3 0,0 0-2 16,1-3 0-16,0 0-1 0,0 0 7 0,2-3 12 0,-2 1 16 0,-1-1 17 15,0 0 23-15,1-2 26 0,-1 0 25 0,0-2 24 0,0 0 21 0,-3 0 24 16,3-1 20-16,-3 1 22 0,2-3 22 0,-1 3 24 0,0-2 16 15,-1 1 12-15,-1-1 8 0,2 2 7 0,0-1 0 0,-2 1-3 16,2 1-5-16,0 0-8 0,-2 2-8 0,1-1-11 0,-1 2-12 0,2 0-14 16,0 0-15-16,-1 2-17 0,2 1-13 0,-1 0-13 0,1 0-13 15,0 0-10-15,1 1-10 0,1 2-7 0,0 0-4 0,0 1-5 0,2 1 0 16,-3 1 0-16,1 0 1 0,1 2 4 0,-1 1 2 0,0-1 2 0,0 2 1 16,-2-1 3-16,0 1-1 0,0 1 1 0,2-3-1 0,-4 2 1 0,-1 0-1 15,2-1 1-15,-2 1 3 0,0-3 4 0,0-1 7 0,0 0 11 16,-2-2 13-16,2 1 13 0,-1-2 15 0,1 0 17 0,-3-1 16 0,1-2 14 15,2 2 11-15,0-2 7 0,-1-2 5 0,-1 1 2 0,0 0-2 16,2-2-1-16,-1-2-10 0,-1 0-10 0,2 0-17 0,-1-1-16 0,1-2-23 16,0-1-24-16,0 1-25 0,1-4-27 0,-1 2-22 0,3-2-19 0,1 0-16 15,2 0-15-15,-2-2-15 0,1 2-12 0,3-3-13 0,0 0-12 16,1 4-9-16,4-2-9 0,-1 1-5 0,1-2-2 0,0 2 0 16,3 1 4-16,-2 1 4 0,4 0 4 0,-4 2 9 0,2 1 8 0,0 0 10 15,-1-1 11-15,1 3 10 0,1 0 11 0,-1 1 12 0,-2-1 15 0,4 1 16 16,-6 0 17-16,1 2 17 0,1-1 19 0,-2 0 19 0,-2 1 21 0,-2 1 19 15,0-2 19-15,-1 1 18 0,-1 0 15 0,-1 2 15 0,-4-1 17 0,2 1 11 16,1 0 9-16,-4 0 6 0,0 0 3 0,0 0-4 0,0 0-4 16,0 0-9-16,-4 0-12 0,1 0-11 0,0 0-17 0,0 1-13 0,-5-1-13 15,3 4-14-15,-3-3-16 0,0 2-12 0,-2 0-12 0,2 0-10 0,-4 1-10 16,2 1-6-16,-2 1-6 0,3 0-4 0,-2 0-1 0,1 1-1 0,2 2-2 16,-1-2-1-16,4 1-1 0,0-1-3 0,1 2-3 0,0 0-2 15,3 0-2-15,-1 1-6 0,4-1-6 0,-1 1-7 0,4 2-7 0,0-2-9 16,2 0-10-16,2-1-8 0,0 0-7 0,4 1-6 0,-1 0-6 15,1-1-3-15,4-1 1 0,-2-1 0 0,0-1 2 0,2 1 4 0,-3-2 6 16,-2 1 8-16,2-1 9 0,-2-2 12 0,-3 2 14 0,0-3 19 0,-4 3 20 16,2-3 18-16,-4 1 15 0,-2-1 12 0,-1 0 10 0,0-2 8 15,-3 3 6-15,-2-3 4 0,-1 2 2 0,-3 0 3 0,-1-2-1 0,-1 1-1 16,-5 1-5-16,4 0-11 0,-4 1-10 0,0-3-11 0,0 2-12 16,0-2-14-16,1 3-18 0,2-3-22 0,1 0-26 0,-1 2-28 0,5-2-28 15,-1 1-41-15,2 1-42 0,2-2-55 0,2 1-61 0,3-1-84 16,0 0-100-16,0 0-53 0,5-1-34 0,1 1-9 0</inkml:trace>
  <inkml:trace contextRef="#ctx0" brushRef="#br0" timeOffset="111170.0293">23695 2060 599 0,'0'-7'653'0,"-3"0"10"0,2-1 10 0,-3 1-82 0,0 1-128 15,0 0-107-15,-1 1-99 0,-3 1-65 0,3-1-48 0,-3 2-33 16,1 1-23-16,-1 0-21 0,-1 1-18 0,-1 1-18 0,2 1-15 0,-2 2-14 15,1-1-10-15,-2 5-5 0,0-3-4 0,0 3-1 0,3 1 0 0,-3 1 1 16,2-1 0-16,1 6-2 0,0-4-1 0,-1 2-4 0,2 0-2 16,1 0-3-16,-1 1-5 0,4 3-5 0,-1-4-6 0,2 1-7 0,1 0-6 15,1 0-9-15,1 2-6 0,1-3-7 0,2 1-6 0,-1-3-4 16,4 0-3-16,-2 1 1 0,1-2 0 0,0 1 1 0,4-5 2 0,-2 2 3 16,1-3 4-16,0 1 5 0,1-4 2 0,0 1 8 0,-1-2 8 0,0-3 11 15,1-1 13-15,-1 1 14 0,1-2 14 0,-2 0 17 0,2-4 16 16,-3 4 17-16,-1-2 18 0,1-2 15 0,-2 0 16 0,0 0 16 0,-3 0 17 15,1-1 12-15,-1 0 11 0,0 1 6 0,-2 0 6 0,0 0 3 16,-2 0 1-16,0 2-4 0,1-1-7 0,-1 3-11 0,0-2-15 0,-2 2-16 16,4 1-15-16,-1-1-19 0,-1 2-18 0,2 1-20 0,0 0-17 15,0 2-18-15,0 0-16 0,0 0-13 0,0 2-12 0,2-2-7 0,-1 5-4 16,1-3-3-16,0 1 0 0,0 1 3 0,1 3 1 0,-1 1 2 0,1-1 2 16,0 0 2-16,1 0 5 0,-3 3 2 0,3-2 1 0,-1 4-2 15,0-3-2-15,0-1-5 0,3 1-5 0,-3-1-2 0,2 1-3 0,-2-2-1 16,2 1 0-16,2-1 1 0,-2 0 4 0,0 0 3 0,0-2 4 15,2-2 4-15,-3 1 5 0,4-1 2 0,0-1 5 0,-2-2 1 0,2-2 4 16,2 0 1-16,-1-1 1 0,1-2 1 0,1 1 1 0,-2-4 1 16,3 1 1-16,1-2-1 0,-1-2-1 0,-3 1 1 0,4 0-1 0,0-3 2 15,-3 1 3-15,2-3 7 0,-3 2 9 0,3 0 10 0,-2 0 10 0,-2 1 8 16,1-2 12-16,-2 2 9 0,-1 1 10 0,1 2 7 0,-4 0 7 0,0 2 2 16,1 1 1-16,-2-1-4 0,0 3-3 0,-1-1-11 0,-1 2-15 0,2 1-14 15,-1 0-15-15,-1 2-12 0,0 0-12 0,0 0-10 0,0 2-9 0,2 0-8 16,0 1-5-16,-1 2-2 0,1-1-3 0,-1 1 2 0,3 2 1 15,-3-2 6-15,2 0 2 0,1 2 6 0,2-1 4 0,-3 2 2 0,2-2-1 16,-1-1-2-16,3 2 1 0,0-2 1 0,-2 0-1 0,3-1 2 16,0-1 2-16,-1 1 3 0,2-3 1 0,-1-1 6 0,0 0 2 0,3-1 4 15,-3-3 4-15,0 1 4 0,1-2 4 0,1-2 2 0,-1 0 2 0,-1-2 5 16,1-2 4-16,-1 1 6 0,0 0 4 0,0-3 5 0,-2 1 3 16,-1-4 3-16,2 1 4 0,-4-2 1 0,0-1 3 0,-1-1 2 0,-1-2 3 15,-1 1-1-15,-1-2 1 0,-1-2-3 0,-1 0 0 0,0 0-1 0,-4-3 1 16,2 1 2-16,-4 1 4 0,0-2 4 0,-1 3 5 0,-1 0 4 0,0 0 5 15,-2 2 2-15,-1 0 0 0,3 3 0 0,-1 3 0 0,0 1-6 0,3 2-6 16,-2 1-10-16,3 0-16 0,0 3-12 0,1 4-15 0,2 0-13 16,1 4-13-16,-1 1-10 0,2 1-11 0,2 4-6 0,-1 2-3 0,0 3-4 15,2 3-1-15,0 1-1 0,0 4-1 0,2 5 1 0,1 1-1 0,0 3-7 16,2 1-11-16,0 2-13 0,3 5-15 0,-2 2-13 0,4-2-13 0,-4 5-20 16,3-1-20-16,-1 4-33 0,0-2-37 0,0 2-53 0,1 1-60 15,-4-4-102-15,0 2-123 0,2-3-57 0,-4 0-26 0,-2-3-4 0,2 0 8 16</inkml:trace>
  <inkml:trace contextRef="#ctx0" brushRef="#br0" timeOffset="112303.575">24626 1681 397 0,'0'-17'593'0,"0"3"7"0,-1-1 6 16,1 0-83-16,-2 1-126 0,0 1-78 0,-1 1-54 0,3 1-34 0,-1 2-20 15,1 0-20-15,-2 2-15 0,0 1-20 0,2 2-19 0,-1 0-22 0,1-1-23 16,0 2-24-16,0 3-27 0,0 0-18 0,0 0-18 0,0 0-12 0,0 3-13 16,0-1-7-16,1 3-4 0,-1 2-4 0,2 3 0 0,0 0 1 15,-1 1 3-15,2 3 4 0,-1 4 4 0,0 1 5 0,-1-2 6 0,-1 4-3 16,2 0-4-16,-1 1-5 0,-1 1-7 0,0 2-6 0,0-1-6 0,0-1-6 15,0 2-5-15,-1-1-4 0,-1-2-1 0,2-2-1 0,-1 1-1 0,1-3 2 16,-4 0 0-16,4-1 8 0,-3-2 8 0,2-3 11 0,-1-1 12 16,0-2 12-16,1-2 12 0,-2-1 7 0,1-1 6 0,0-2 5 0,-4-3 4 15,3 0 2-15,2-2 0 0,-4-2 2 0,2-1 0 0,-2-1-1 0,-2-1 0 16,1 0-3-16,2-5-2 0,-1 2-5 0,-2 0-3 0,2-2-2 16,2 1 0-16,-3-1-2 0,3 1 1 0,0-1-1 0,0 3 0 0,1-4 0 15,0 4-3-15,2 0-4 0,0 0-2 0,0 1-6 0,2 3-2 0,0-1-4 16,1-1-4-16,0 2-2 0,5 1-6 0,-2-3-3 0,4 4-6 0,-2-2-6 15,2 3-5-15,3-3-8 0,1 2-8 0,1 0-6 0,0 0-6 16,1 0-6-16,2 2-6 0,-1-1-8 0,2-1-5 0,-3 2-8 0,5-2-6 16,-4-1-2-16,0 2 0 0,0-1 3 0,0-2 7 0,0 2 10 0,-3-2 12 15,0 1 15-15,-3-1 18 0,2-2 18 0,-5 1 19 0,-2-1 20 0,1-1 16 16,-2-1 19-16,-4 2 18 0,2-3 17 0,-3-2 17 0,-3 3 12 16,2-4 9-16,-3 3 8 0,1-2 6 0,-2-1 2 0,0 3-1 0,1 0-1 15,-4 0 0-15,2-2-2 0,-1 4-2 0,2 0-3 0,1 2-3 0,0 0-8 16,-2 1-10-16,3 2-12 0,0 0-11 0,1-1-12 0,-1 3-13 0,2-2-16 15,1 3-12-15,0 0-15 0,0 0-10 0,0 0-12 0,-2 1-8 0,0 2-5 16,2 1-6-16,0 1-3 0,0 3-2 0,-1-1 0 0,1 4 1 16,0 0 2-16,0 3 3 0,0 1 5 0,0 2 6 0,0-1 4 0,1 2 2 15,-1 1 0-15,2 3 0 0,0-1-2 0,-1-1-5 0,2 4-9 0,1-4-11 16,-3 4-10-16,2-1-10 0,2-1-10 0,0-1-10 0,-2 4-12 0,2-7-16 16,-1 4-15-16,1-1-16 0,3-4-15 0,-3 2-19 0,1-5-15 15,0 1-14-15,3 0-17 0,0-6-21 0,0 3-18 0,1-6-18 0,2 1-32 16,1-4-38-16,-1-2-36 0,1-1-33 0,3-1-10 0,0-2 4 0</inkml:trace>
  <inkml:trace contextRef="#ctx0" brushRef="#br0" timeOffset="112936.3712">25172 1946 123 0,'4'-14'405'0,"1"0"30"0,-4 2-6 0,1-1-21 0,-2 1-36 0,-2 1-40 15,2 1-34-15,-1 0-29 0,-5-2-24 0,3 4-20 0,-1-1-20 0,-1 1-23 16,1 1-21-16,-1 1-23 0,-1 0-18 0,0 1-19 0,1 1-18 0,-3 1-19 16,0-1-15-16,-2 3-16 0,2 0-11 0,0 1-11 0,-1 1-8 0,0 0-7 15,1 3-5-15,-3-1-4 0,1 1-1 0,1 2-2 0,0 2 0 16,-1-1 2-16,2 2-2 0,0 0-1 0,-3 1-4 0,3 2-5 0,1-1-5 15,1 1-5-15,0 0-4 0,1 1-5 0,4-1-6 0,-2 3-5 0,1-4-5 16,0 3-4-16,2-3-2 0,2 1-4 0,1 0-1 0,0 0 1 16,1-4 2-16,1 1 6 0,0-2 5 0,2 0 5 0,-2-1 6 0,3-2 5 15,1-1 6-15,-3 0 7 0,1-3 6 0,1 0 9 0,1-1 6 0,-3-3 8 16,2 1 9-16,-1-2 9 0,2-1 9 0,-4 0 10 0,1-2 7 0,-1 0 7 16,0 0 9-16,1-2 10 0,-2 1 6 0,0-1 9 0,-3 0 5 15,2-1 6-15,-1 1 7 0,0 1 5 0,-2 0 1 0,0 0-1 0,0-1-3 16,0 3-5-16,0 0-7 0,0 1-5 0,-2-1-8 0,2 3-11 0,0 0-9 15,0 1-10-15,0 0-16 0,0 1-14 0,0 0-16 0,0 2-16 0,0 0-13 16,0 0-12-16,0 0-6 0,0 0-4 0,2 2-3 0,-2 0-1 16,1 1-5-16,-1 1-3 0,2-1-4 0,-1 1-2 0,3 3-4 0,-3 0-2 15,4-1-1-15,-4 4-1 0,4-3-2 0,-2 0-5 0,4 1-7 0,-2-1-7 16,-1 1-11-16,2-1-10 0,1 1-7 0,-1 0-9 0,1-1-6 0,2-2-6 16,-1 2-6-16,0-2-4 0,0-2-7 0,2 1-10 0,0-3-8 0,0-1-7 15,0 0-5-15,2 0-5 0,1-1-3 0,-3-1 1 0,2 0 5 16,0-1 10-16,-1-4 12 0,1 2 13 0,0-2 15 0,-1 0 17 0,0-1 19 15,0-1 21-15,-1 0 23 0,-1-1 23 0,2 0 25 0,-1-2 28 0,-4-1 25 16,3 0 24-16,-1-1 23 0,-1 0 22 0,-1 0 20 0,2-1 20 0,-5 0 19 16,2 1 18-16,-4 2 17 0,3-2 16 0,-4 4 10 0,0-2 11 0,0 2 2 15,-2-1-1-15,0 2-1 0,-1 1-4 0,0 2-10 0,0-3-12 16,-3 6-19-16,-1-4-18 0,3 2-22 0,-1 1-22 0,-3 1-22 0,0 1-22 16,0 1-20-16,0 1-18 0,-3 0-14 0,2 0-13 0,1 1-11 0,-2 1-14 15,-1 1-7-15,3 1-4 0,0 1-4 0,1 0-1 0,0 0 0 0,1 2-2 16,-1 0 1-16,4 2 0 0,0 0 1 0,0 0 0 0,2 1 0 0,1 2-2 15,1 0 0-15,4 0-3 0,-1-1-4 0,1 3-4 0,3-1-3 0,0 0-3 16,1 1-3-16,3-1-3 0,0 1-1 0,-1 0-2 0,2-2 0 0,3 1-1 16,-2-2 1-16,2 0 2 0,-3 0 3 0,1 0 3 0,-2-1 3 15,1-1 4-15,-4 0 4 0,1-2 3 0,-2 0 4 0,0-1 5 0,-4-2 5 16,1 1 5-16,-2-1 8 0,1-1 5 0,-4 0 4 0,-2-1 6 16,-1-1 4-16,0 0 3 0,-4 1 1 0,1 0 0 0,-3-2-2 0,-1 0-3 0,-4 0-9 15,1 0-9-15,-1 0-14 0,-3 0-13 0,2-2-18 0,0 0-18 16,-3 1-26-16,4-2-32 0,1 0-47 0,1 0-53 0,0-1-88 0,3-1-104 15,3 0-70-15,1-4-51 0,2 2-21 0,1-1-8 0</inkml:trace>
  <inkml:trace contextRef="#ctx0" brushRef="#br0" timeOffset="113437.1269">25680 1298 437 0,'0'-13'673'0,"-1"4"9"0,1 0 5 0,-2 2-14 0,1 0-25 0,1 4-137 16,-2 0-192-16,0-1-113 0,2 3-76 0,0-1-43 0,0 2-28 0,0 0-21 15,-1 2-16-15,1 3-14 0,-2 0-13 0,0 3-10 0,0 2-8 0,0 4-1 16,2 3-1-16,-1 2 1 0,1 2 4 0,-2 2 5 0,2 5 8 0,0-1 3 16,0 2 5-16,0 1 3 0,2 2 1 0,-2 1 0 0,1-1-1 0,-1-1 0 15,2 1-3-15,0-1-2 0,0 1-4 0,0-2-2 0,-1-1-3 16,3-3-1-16,-3 1-2 0,1-2-3 0,-1-3-1 0,3-1 0 0,-3-1-1 16,1-3 1-16,1-2 1 0,0-2 3 0,-1 0 4 0,2-4 6 15,-2-1 7-15,1-1 7 0,0-2 6 0,0-3 3 0,2 0 4 0,-2-2 3 16,2-2 2-16,3-3 3 0,-2 1 0 0,1-1 3 0,1-5 0 0,2 1-1 15,-2-3-3-15,2 0-2 0,-1-1-5 0,1-1-1 0,0-1-3 0,-2-1-1 16,1 1 1-16,-1 0 3 0,-2 1 5 0,3-1 5 0,-2 3 5 0,-2 0 1 16,-1 2 2-16,0 1-2 0,-1-1-2 0,0 5-5 0,-1-2-6 15,0 4-8-15,1-2-9 0,-3 1-12 0,2 3-8 0,0-1-9 0,-2 2-9 16,1 0-10-16,3 2-6 0,-3 1-4 0,1 0-4 0,-1 4 0 0,3-2 1 16,-3 2 5-16,2 0 4 0,1 1 7 0,2 0 7 0,-3 2 9 0,2 0 6 15,-1 2 5-15,1-2 4 0,2 0-1 0,-1 2 2 0,0-2-1 16,0-1 1-16,-1 0 0 0,2-1 2 0,0 0 0 0,0 1 2 0,-1-2 2 15,-1-2 4-15,0 0 4 0,1 0 3 0,-2-2 6 0,0 1 5 0,0-3 5 16,0 1 4-16,1-2 3 0,-1-3 2 0,2-1 4 0,1 2 2 0,-2-2 1 16,-1-3 1-16,1 2 0 0,0-4-2 0,2-1-4 0,-2 0-3 0,2-2-5 15,-2 0-5-15,-1 0-5 0,2-2-4 0,-1 1-4 0,-2-1-3 16,2 1-3-16,0-1-5 0,-2 0-3 0,0 2-2 0,2 0-6 0,-2 2-4 16,-1 1-9-16,1 2-12 0,-2 1-13 0,-1 0-16 0,2 2-18 0,0-1-18 15,-2 1-12-15,1 4-13 0,-1 0-11 0,0 0-11 0,0 0-19 0,0 2-24 16,-1 1-27-16,1 4-29 0,-2-4-31 0,0 5-35 0,2 1-70 0,-1 0-89 15,-1 0-55-15,1 1-42 0,-1 2-18 0,0-4-8 0</inkml:trace>
  <inkml:trace contextRef="#ctx0" brushRef="#br0" timeOffset="114087.3279">26239 1646 345 0,'0'-11'613'0,"0"1"11"0,0-2 10 0,0 0-82 16,0 2-124-16,0 3-99 0,0-2-82 0,0 3-56 0,0 0-43 15,0 1-31-15,1 0-25 0,-1 2-25 0,2 0-23 0,0 1-25 0,0 0-28 16,0 1-19-16,-1 1-18 0,1 0-17 0,-1 1-16 0,3 1-15 0,-3 1-17 16,3 0-11-16,-1-1-11 0,0 5-10 0,0-3-9 0,1 2-4 0,0-1-4 15,-3 1 1-15,3 1 2 0,-3 1 4 0,1-1 6 0,-1 0 8 16,3 0 10-16,-3-2 11 0,2 0 12 0,-1 1 11 0,0 0 13 0,-2-1 15 0,1-1 14 16,-1 1 15-16,2 1 15 0,0-4 16 0,-2 3 18 0,0-2 11 15,0 1 12-15,0-1 9 0,0-1 8 0,0 1 8 0,0 1 7 0,0-4 5 16,2 3 4-16,-2-3 3 0,2 4-1 0,-2-3-2 0,1 1-4 0,-1 0-4 15,2 1-5-15,0-2-7 0,-1 0-6 0,1 2-7 0,-1 0-3 16,3 0-4-16,-3 0-3 0,2 2-1 0,1-3-4 0,-1 3-3 0,3 0 0 16,-1-1-3-16,-2 2 0 0,2-1-5 0,-2 0-1 0,2 2-3 0,1-2 0 15,-2 0-2-15,1 2-1 0,2-4-1 0,-3 2 0 0,1 0-1 16,3-1 2-16,-3 0 0 0,-1 0 3 0,1 0-1 0,0-2 1 0,2 2 2 0,0-3 0 16,-1 1 1-16,1-1 0 0,1 1-2 0,1-2 0 0,2 0-2 15,1-2-1-15,-2 1-1 0,3-2-1 0,3 2-3 0,-3-4 0 16,4 1-2-16,-1-1-2 0,1-1-3 0,1 0 0 0,0 0 1 0,0-3 3 0,-1 1 5 15,2-1 6-15,-3-1 9 0,1 0 9 0,-1-1 11 0,2 1 11 16,-4-2 13-16,0-1 15 0,-1 1 16 0,-1-1 15 0,-4 1 18 0,0 0 17 0,1 2 17 16,-2-3 16-16,-2 3 12 0,-1-2 9 0,0 0 6 0,-4 0 3 15,0 2-2-15,0 0-3 0,-4-2-10 0,1 3-13 0,0-4-13 0,-2 4-16 16,-1 0-19-16,-3 0-20 0,1 0-19 0,-4 2-21 0,2 1-19 16,-3 0-18-16,0 1-15 0,1 0-15 0,-6 5-11 0,4-2-8 0,-3 2-6 15,1 2-5-15,-1 1-3 0,-1 2-3 0,1 2-5 0,2 0-3 0,-2 1-4 16,3 5-5-16,0 0-5 0,1 2-5 0,-1 4-7 0,3 0-9 0,2 2-7 15,-1 2-8-15,3 3-5 0,3 3-6 0,-1 0-3 0,3 3-1 0,2 2 4 16,2 1 5-16,-1 2 9 0,6 3 8 0,-2 0 7 0,4 2 7 0,2 3 7 16,0 0 7-16,2 2 7 0,1 2 10 0,2-1 5 0,-2 1 3 0,5 3 2 15,-5-1-1-15,5-2-1 0,-3 2-5 0,0-3-6 0,-2 0-3 16,0-4-3-16,-3-1 0 0,-3-4 1 0,2-3 1 0,-6-2 4 0,0-2 0 16,-3-5 6-16,-2-3 5 0,-3-3 10 0,1-3 8 0,-6-1 9 15,1-6 3-15,-3 0 6 0,-2-3 4 0,-3-3 3 0,1-2 6 0,-5-3-1 16,-2-3-5-16,0-2-10 0,2-3-13 0,-6-1-23 0,3-3-27 15,-2-3-41-15,-1-1-46 0,2-3-110 0,1-1-140 0,-3-4-104 0,4-2-83 16,-1-3-47-16,2-3-27 0,-3-4-14 0,4 0-4 0</inkml:trace>
  <inkml:trace contextRef="#ctx0" brushRef="#br0" timeOffset="114236.2705">26066 1428 293 0,'-3'-11'710'0,"-3"1"12"0,3 3 13 0,-1-1 3 0,3 1 0 0,-1 0-142 16,1 2-212-16,1 1-121 0,0 1-76 0,0 0-58 0,0 0-46 16,1 2-44-16,1-2-46 0,1 3-53 0,0 0-58 0,5 0-84 0,0 3-100 15,0-2-138-15,0 2-156 0,3 0-83 0,-2 0-44 0,2 1-21 0,-1-1-14 16,-1-3 1-16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19:49.153"/>
    </inkml:context>
    <inkml:brush xml:id="br0">
      <inkml:brushProperty name="width" value="0.05292" units="cm"/>
      <inkml:brushProperty name="height" value="0.05292" units="cm"/>
      <inkml:brushProperty name="color" value="#FF0000"/>
    </inkml:brush>
  </inkml:definitions>
  <inkml:trace contextRef="#ctx0" brushRef="#br0">3951 5588 349 0,'-5'-5'467'16,"2"0"-81"-16,-2 1-124 0,2-2-65 0,0 3-37 0,0-2-18 0,0 2-10 16,0-1-9-16,1-1-9 0,-1 2-9 0,1 0-6 0,1 1-9 15,1-1-9-15,-2 1-10 0,2-1-12 0,-1 1-13 0,1 2-11 0,0 0-10 16,0 0-10-16,0 0-7 0,0 0-9 0,0 0-6 0,0 0-5 15,0 0-5-15,0 0-3 0,0 0-2 0,0 0 1 0,1 0 1 0,1 2 0 16,1-2 2-16,0 3 2 0,0-1 2 0,2 1 1 0,1-1 3 0,-1 3 2 16,3-1 3-16,0 2 4 0,1 0 5 0,-1 2 2 0,0-1 3 15,2 1 1-15,2 2 2 0,0 1 0 0,0-1 2 0,-1 2-1 0,2 2 1 16,1-1-1-16,-1 1 1 0,2-1-2 0,-2 2 0 0,1-2 1 16,2 2-2-16,-2 0-1 0,1-1-1 0,0 1 0 0,0-1 0 0,0-1-1 15,0-1 0-15,-1 0 0 0,-1-1 0 0,2-1-1 0,-2 1 2 16,0-3 2-16,2 0 0 0,-2-1 1 0,1-2 2 0,-1 0 0 0,3 0 2 15,-2-5 1-15,0 2 0 0,2-2 1 0,1-2 0 0,-1 2 0 0,1-5-1 16,1 0-2-16,1 0 0 0,1-2-3 0,0-1-1 0,0 0-4 16,2-3-2-16,-1 1-4 0,1-1-4 0,0-1-3 0,1 2-3 0,-2-3-2 15,3 2-4-15,-2 1-3 0,0-2-2 0,-3 4-3 0,3-3 0 16,0 3-3-16,-4 0 0 0,4 1 2 0,-3 2 2 0,0 0 1 0,0 1 1 16,1 0 4-16,-2 3 1 0,-1 0 4 0,2 1 2 0,0 1 2 15,1-1 2-15,-2 3 4 0,2 0 4 0,-2 0 2 0,3 0 2 0,-1 2 1 16,2-3 1-16,-1 3 2 0,1 0 1 0,1-1 1 0,-2-1 0 15,4 2 2-15,-1-2 0 0,3 2-1 0,0-1 1 0,-2-3-1 0,3 3 1 16,-2-1-1-16,4-3-2 0,-2 2-1 0,1-2 0 0,1-2 0 16,0 2-2-16,-2-3-3 0,1 1 0 0,-1-1-3 0,1-1 0 15,-1-1-2-15,-1-2-1 0,0 2-3 0,-1-1 0 0,-1-2 0 0,0 2-3 16,-2-1-1-16,1 0-1 0,-3-1-2 0,2 1-1 0,-2 2-1 16,1-2-3-16,-4 0 0 0,0 2 0 0,0 0-2 0,-1 0 0 0,-1 0 0 15,-2 3 0-15,2 0-1 0,-2-1 1 0,-1 3-1 0,1 0 1 16,-1 0 2-16,-1 0 1 0,1 3 3 0,3-1 1 0,-3 0 3 0,1 2 3 15,2-1 1-15,-2 0 4 0,2 2 2 0,1 0 1 0,-1 0 4 16,1 0 2-16,1 0 1 0,0 2 4 0,0-2 1 0,1 2 1 16,3-2 1-16,-3 0 1 0,5-1 2 0,-2 1 1 0,1 1-1 0,0-3 0 15,4 1 1-15,-2 0-2 0,2-2-1 0,-1 1-1 0,3-1-1 16,1-1 0-16,-2-1-1 0,2 0-3 0,0 0-1 0,-1 0-3 0,1-1-2 16,0-1-1-16,-2-1-2 0,2 1-1 0,-1 1-2 0,-2-2-2 15,0 0-2-15,1 0 0 0,-1 0-3 0,-2 0 0 0,1 0-2 0,-1 2-1 16,-3-1-1-16,0-1-1 0,0 2 0 0,-1-1 0 0,0 2 0 15,-1-1-2-15,-2 1 2 0,0 0 0 0,1 0 0 0,-3 0-1 16,3 0 1-16,-1 1 0 0,2-1 2 0,-1 2 1 0,0-1 1 0,0-1 3 16,3 2 1-16,-1-1 3 0,1 2 2 0,1-3 1 0,-1 2 0 0,1-1 3 15,2 0 1-15,0 1 2 0,2 0 2 0,-2-2 1 16,4 1 1-16,-4 1-1 0,4-2 0 0,1 1 1 0,-2-1-2 0,2 0 0 16,2 0 1-16,-2-1-1 0,0 1-1 0,3-3 0 0,-3 1-1 15,0-1-1-15,2 0-1 0,-2 0-2 0,0 0 0 0,0-1-2 0,0-1-1 16,-2 3 0-16,1-3-4 0,-1 0 0 0,-1 0-1 0,0 0-2 15,0 1 0-15,-2-1-1 0,0 0-2 0,-1 0 0 0,0 0-1 16,-1 2 0-16,-1-2-1 0,-1 1 0 0,1 1-2 0,0-2-2 0,-1 2 1 16,0 0-2-16,-1 0-1 0,-1 2 2 0,2 0 0 0,-1-1 2 0,-1 2 1 15,3-1 0-15,-3 1 2 0,2 0 2 0,-1 1 0 0,1-1 2 16,-2 2 4-16,1-1 2 0,2 0 2 0,-2 2 2 0,2 0 3 0,-2 0 1 16,2 0 1-16,-1 0 0 0,3 1 0 0,-3 0 1 0,2 0 0 15,1 1 0-15,1-3 1 0,0 3 0 0,-1 0 0 0,1 0-1 0,-1-1 2 16,1 1-2-16,0-2-1 0,2 1-1 0,-2-1 0 0,1 2 0 15,-2-3 0-15,-1 1-1 0,2 0-1 0,-1-1-1 0,-1-1 1 16,0 2-1-16,-1-3-1 0,0 2 0 0,1-2-2 0,-3 0 1 0,2 0-2 16,-3-2-1-16,3 2 0 0,-3-3 0 0,2 2-2 0,-1-2 0 15,-1-1 0-15,0 2-1 0,0-1-1 0,0-2-1 0,0 2-2 16,0-2 0-16,1 1-2 0,-2 1-1 0,1-2-1 0,-3 3-2 0,4-3 1 16,-4 2-2-16,2-1-1 0,0 1-1 0,-2 0 2 0,2 0 1 15,-2 1 0-15,1 0 2 0,-1 0 2 0,3 0 2 0,-1 2 2 0,0-1 2 16,1-1 1-16,0 2 1 0,2 0 2 0,-1 0 1 0,2 2 4 15,-1-1 0-15,1-1 0 0,1 2 1 0,-2 0-1 0,1 0 1 0,2 0-1 16,0 1 1-16,-2 0 0 0,3 0 0 0,-1-1 1 0,1 1 0 16,-1 1 0-16,1-1 0 0,1-1-1 0,-1 1-1 0,0 1 2 15,2-3-1-15,0 3 0 0,-1-1 0 0,0-3 0 0,1 2-1 0,-2 0-1 16,2-2 0-16,0 0-3 0,0 0 1 0,-1 0-2 0,1-2 0 16,-1 0-1-16,-1 2-2 0,2-3-1 0,1-1-1 0,-2 1-2 0,0 1 0 15,0-1-2-15,0-1-1 0,-3 1-2 0,2 0 0 0,-1 0-2 16,-1-1 1-16,-2 2-1 0,1-1 1 0,2 0 0 0,-2 0 1 0,0 2 1 15,-1-1 1-15,1-1 2 0,-1 3 1 0,2-1 2 0,-1 1 1 16,0 0 2-16,-1 0 2 0,3 1 2 0,-1-1 2 0,1 3 1 0,-2-1 1 16,2 0-1-16,0 2 1 0,1-1 1 0,-2 0 0 0,1 2 0 15,0-2 0-15,1 2 1 0,0-1 1 0,-1-1-2 0,0 1 0 16,1 1 0-16,-1-2-2 0,0-1 1 0,-2 1-1 0,0 1-1 0,3-1-1 16,-3-1 2-16,3-1-1 0,-4 1-2 0,3 1 0 0,0-1-3 15,-1-1 0-15,0 2 0 0,0-1-2 0,-1-1 0 0,2 1 0 0,-2-2-2 16,0 1 1-16,0 0 0 0,2-1-2 0,-2 4 1 0,2-4-1 15,0 1-1-15,-1 1-1 0,1-1 0 0,0 1-2 0,1-2-1 0,0 1 1 16,0 1 1-16,1-2 2 0,-1 1-1 0,1 0 1 0,-3-1 1 16,2 2 1-16,-1-2 1 0,0 1 2 0,-2 1 2 0,3-2 1 15,-3 2 1-15,1-2 2 0,-1 0 1 0,1 0 1 0,-2 0-2 0,0 0 2 16,-1 0-1-16,2-2 0 0,-1 2 0 0,1-2-1 0,-2 1-1 16,1 1-1-16,0-2 1 0,1 2-1 0,-2-1 1 0,3 0-1 0,-3 1 0 15,2-2-1-15,-1 1-1 0,2 1-1 0,-1-2 1 0,0 1-1 16,-1 1-2-16,3-2-1 0,-2 1 1 0,1 1 0 0,-3 0-1 15,3 0-3-15,-2 0 0 0,-2 0-3 0,3 0 0 0,0 0-1 0,-1 0-1 16,-1 0-1-16,2 0-1 0,0 0 1 0,-2 0 0 0,0 0-1 16,-1 0 0-16,0 0 1 0,1 0 0 0,-2 0 1 0,-1 0 1 15,2 0 1-15,-3 0 1 0,1-2 0 0,-1 0 1 0,0 2 0 0,-2-1 0 16,2 0 0-16,-3 1 0 0,1-2 0 0,-1-1 1 0,-1 3-1 16,1-3-1-16,-2 2 1 0,1-1-1 0,0 1-1 0,-3-1 1 0,4 0-1 15,-4 1 2-15,3 0-1 0,-3 0 0 0,0 1 1 0,-1-2 2 16,1 1-1-16,-1-1 2 0,0 2 0 0,-1-2 2 0,2 1 1 0,-3 1 1 15,1-2 0-15,-2 2 0 0,0-2 2 0,-1 2 2 0,2 0 0 16,-3-3 2-16,2 3 0 0,0 0 1 0,-2 0 0 0,-1 0 0 0,1 0-2 16,0 0 1-16,0 0-1 0,-3 0-1 0,2 0 1 0,-2 0 0 15,0 0-2-15,0 0-1 0,0 0-9 0,0 0-13 0,0 0-21 0,0 0-23 16,0 0-32-16,0 0-36 0,0 0-68 0,0 0-87 0,0 0-88 16,-5 0-93-16,2 3-51 0,-2-3-26 0</inkml:trace>
  <inkml:trace contextRef="#ctx0" brushRef="#br0" timeOffset="31631.4012">11630 8431 262 0,'-2'-1'315'15,"1"-1"-63"-15,-1 0-66 0,-1 0-34 0,1 0-21 0,1 1-12 0,-1-1-9 16,1-1-7-16,-1 2-8 0,2-1-6 0,-2-1-7 0,2 3-6 16,-2-2-7-16,2 1-6 0,0 1-4 0,0 0-7 0,0 0-6 0,0 0-5 15,0 0-5-15,0 0-4 0,0 0-5 0,0 0-3 0,0 0-4 16,0 0-4-16,0 0-4 0,0 0-4 0,0 0-4 0,0 0-4 16,0 0-3-16,0 0-4 0,0 0-3 0,0 0-2 0,2 0-4 0,-2 0-1 15,0 0-2-15,0 0 0 0,2 0 0 0,1 0 1 0,-1 0 3 16,-1 1 3-16,1 1 0 0,1-2 3 0,2 2 3 0,0-1 1 0,0 1 2 15,2-1 2-15,1 2 3 0,0-1 1 0,3-1 2 0,3 1 0 16,-1 0 3-16,1 0 1 0,5 0-1 0,-1-1-1 0,2 1 0 16,2 1-2-16,2-3 0 0,1 3-2 0,2-3-1 0,0 1 1 0,3 0-1 15,2-1-1-15,-1 0-2 0,3 0 0 0,0 0-3 0,1 0-1 16,3 0-2-16,-2 0-2 0,2 0-1 0,0 0-1 0,3 0 1 0,-1 0 1 16,0 0 1-16,2 0 2 0,-1 0 2 0,0 0 1 0,3 0 3 15,-1 0 3-15,3 0 1 0,-2 0 2 0,4 0 2 0,-1 0 1 0,2 0 2 16,1 2 0-16,0-1 0 0,2-1-2 0,1 0-3 0,0 2-3 15,1-2-4-15,-1 2-3 0,2-2-4 0,-1 1-3 0,-1-1-4 0,0 0-3 16,-1 0-1-16,2 2 0 0,-2-2 2 0,0 2 2 0,0-2 4 16,1 0 1-16,-1 0 3 0,3 0 3 0,-3 0 1 0,2 0 3 15,0 0 1-15,1 0 2 0,2 0 1 0,-2 0 1 0,2 0 0 0,-1 0-1 16,2 0-7-16,1 0-2 0,-1 0-4 0,1 0-5 0,-1 0-3 0,-1 0-3 16,1 0-5-16,-1 0 1 0,-2 0 1 0,1 0 3 0,0 0 3 15,-1 0 2-15,-2 0 3 0,3 0 3 0,-4 0 2 0,3 0 3 16,-1 0 2-16,0 0 3 0,-2 0 2 0,3 0 3 0,-3 0 2 0,2 0-2 15,0 0-1-15,-3 3-3 0,2-3-3 0,-1 0-2 0,-2 1-2 16,0-1-2-16,-1 0-2 0,-2 1-1 0,1-1-2 0,-4 2-3 0,0-2-2 16,1 0 2-16,-4 1 0 0,1 1 1 0,-2-2 3 0,-2 0 1 15,3 2 1-15,-3-2 2 0,-2 0 3 0,2 0 0 0,1 0 2 0,-2 0-1 16,-1 0-1-16,-1 0 0 0,0 0-1 0,3 0-1 0,-4 0-4 16,1 0-2-16,0 0-1 0,-2 0-3 0,2 0-2 0,1 0-2 15,-1 0-2-15,0 0 1 0,-2 0-1 0,2 0 0 0,-2 0 1 16,2 3 1-16,-3-3 0 0,1 0 2 0,0 0 2 0,-2 0-1 0,-1 2 1 15,2-2 0-15,-4 0 2 0,2 0-2 0,-1 0 0 0,-2 0 0 16,3 0 1-16,-3 0-1 0,1 0 0 0,-1 0 0 0,0 0 1 0,-2 0 0 16,0 0 4-16,0 0 1 0,-2 0 1 0,2 0 2 0,-1 0 2 0,0 0 3 15,-2 0 1-15,0 2 0 0,0-2 2 0,2 0 2 0,-3 0 3 16,1 0 1-16,-1 0 1 0,-1 0 1 0,2 1-2 0,-2-1 2 16,1 0 0-16,1 0 0 0,0 0-1 0,-3 0 1 0,3 0 0 0,0 0 1 15,0 0 1-15,-2 0-1 0,2 0-1 0,0 0 0 0,-1 0 1 16,0 0-1-16,3 0 0 0,-2 0 0 0,1 0-1 0,-1 0 0 15,1 0-2-15,1 0 1 0,-2 0-2 0,0 0-1 0,0 0 2 0,0 0-2 16,1 0 1-16,-3 0-1 0,2 0 1 0,-3 0-2 0,0 0 0 0,2 0 0 16,-4 0-1-16,2 0 0 0,-3 0 0 0,1 0 2 15,2 0 0-15,-3 0 0 0,1 0-1 0,-2 0 0 0,0 0 1 0,1 0-1 16,2 0-1-16,-4 0 1 0,3 0-1 0,-2 0 0 0,0 0 0 16,0 0 0-16,0 0-1 0,-2 0-2 0,4 0-1 0,-4 0 0 0,3 0 0 15,-2 0-1-15,2 0-2 0,-2 0 2 0,0 0 0 0,1 0 2 0,-2 0 0 16,0 2 2-16,0-2 0 0,1 0 1 0,1 0 1 0,-1 0 1 15,-1 2 2-15,-1-2 1 0,1 0 2 0,0 0 2 0,-1 0 1 0,1 0 2 16,-1 0-1-16,1 0 1 0,2 0-1 0,-2 1 1 0,0-1 1 16,1 0-2-16,-1 0-1 0,3 0 1 0,-3 0 0 0,0 0 1 15,0 0-2-15,1 0 1 0,1 0-2 0,-1 0-1 0,-1 0 0 16,2 0-1-16,-2 0-1 0,0 0 0 0,1 0 0 0,0 0 0 0,0-1-1 16,-1 1 1-16,3-2-1 0,-4 2-1 0,2 0-2 0,1-2 1 15,0 1-1-15,-2 1 1 0,4-2 0 0,-4 2 1 0,4 0-2 0,0-2 1 16,-2-1-2-16,0 3 0 0,3 0-1 0,-2-2-1 0,2 2 0 15,-2-2-1-15,2 1 0 0,1 1 1 0,-3-2-1 0,5 1-1 16,-5 1-1-16,3-1-2 0,-2 1 0 0,0-3-1 0,2 3 1 0,-1 0-2 16,1 0 2-16,-2 0-2 0,0 0 1 0,1 0-2 0,-2 0 1 0,1 0-1 15,1 0 0-15,-3 0-2 0,1 0 0 0,3 0 0 0,-3 0-2 16,1 0 1-16,-1 0 1 0,-2 0-1 0,3 0 0 0,-1 0 0 16,0 0 0-16,0 0-1 0,0 0-2 0,-2 0 1 0,3 0 2 15,-1 0 1-15,2 0 2 0,-6 0 2 0,4 0 2 0,-2 0 1 0,2-2 1 16,-2 2 0-16,2-2 2 0,-2 2 2 0,0 0 2 0,3-1 0 15,-4-1 2-15,0 2 1 0,3-2-1 0,-3 2-1 0,0 0 1 0,1-1-1 16,0 1-1-16,0 0 1 0,-1-2 1 0,2 2-2 0,-2 0 1 16,1 0-2-16,-1 0 0 0,3 0-1 0,-4 0 1 0,1 0-1 0,1 0 1 15,-1 0 1-15,1 0-1 0,2 0 0 0,-2 0-1 0,-1 0-2 16,3 0 0-16,-4 0 1 0,4 0 0 0,-2 2 1 0,2-1-1 0,-2-1 0 16,2 0-1-16,-2 2-1 0,2-2 0 0,0 2-1 0,0-2-1 15,-2 1 2-15,3-1 0 0,-1 0-1 0,2 0 0 0,-2 2 0 0,-1-2-1 16,3 0 0-16,-1 0-1 0,-1 0 1 0,1 0-1 0,0 0 0 15,0 0 1-15,0 0 0 0,-1 0-1 0,3 0-1 0,-3 0 0 16,1 0 0-16,0 0 0 0,-1 0 0 0,1 0 1 0,-1 0-1 16,1 0-2-16,1 0 0 0,-1 0 0 0,-1-2-1 0,2 2-2 0,-1 0 1 15,0 0 0-15,1 0 0 0,-2 0-1 0,1-1 0 0,-1 1-1 0,3 0 0 16,-5-2-1-16,3 2 1 0,-1 0-1 0,2 0 1 0,-3 0 2 16,1-2 2-16,0 2 1 0,0 0 2 0,-1-1 1 0,1 1 0 15,2-2 4-15,-4 2 0 0,2 0 2 0,0-1 2 0,-1 0 1 0,1 1 1 16,3-3 1-16,-3 3 1 0,1 0 0 0,2-3 0 0,-3 3 0 0,5 0 0 15,-4-2-1-15,4 2 0 0,-1-1 0 0,-1-1-1 16,3 2 0-16,-1-2 0 0,2 2-1 0,-2-2-2 0,3 2 0 0,-1-3-1 16,3 3-2-16,-2-2 1 0,1-1-1 0,0 3-2 0,2-3-1 0,0 2-1 15,0-1-2-15,-1 2 1 0,3-3-1 0,-3 3 0 0,2-2-1 16,0 2 0-16,-1-2-1 0,2 1-1 0,-3 1 0 0,1-2-1 16,2 2 0-16,-3-2-1 0,1 1 0 0,-1 1 0 0,-1-2-1 0,2 2-3 15,-2 0 0-15,0-2-1 0,1-1 0 0,-1 3 0 0,1 0 3 16,-1-2 1-16,2 2 1 0,-2-2 1 0,0 1 2 0,-1 1 4 15,1-2 1-15,2 2 3 0,-2-1 3 0,0 1 0 0,1 0 3 0,0 0 2 16,0 0 2-16,1 0 0 0,0-1 1 0,0 1 1 0,1 0-2 0,0-3 1 16,1 3-2-16,1 0-1 0,2 0-1 0,-2 0 0 0,0-2-2 15,1 2 0-15,2-2-3 0,1 2 1 0,-1-1-2 0,0-1 0 16,2 2 0-16,1-2-3 0,-1 2-2 0,0-1-1 0,1-1-1 16,-1 2-2-16,1-2-1 0,0-1-1 0,2 3-1 0,-1-3-1 0,-1 1-2 15,2 1-1-15,-2-1 3 0,2 0 2 0,-1 0 2 0,-1 0 1 16,0 1 3-16,1-1 3 0,-2 1 4 0,1-1 0 0,1 1 2 0,-3-1 1 15,2 2 2-15,-1-1 2 0,2-1 3 0,-3 2 0 0,1-2-1 16,-1 1-1-16,0 1-3 0,1-1-2 0,-4 1-2 0,3 0 0 16,-3 0-3-16,1 0 1 0,-2 0-3 0,2 0 0 0,-2 0 0 0,-4 0 0 15,3 0-2-15,-2 0 0 0,-2 0-1 0,1 0-1 0,-3 0 1 0,2 0 0 16,-3 0 0-16,1 0-2 0,-3 0 1 0,2 0-2 0,-2 0 2 16,1 0-1-16,-2-1-1 0,1 1-1 0,-2-2 1 0,1 1-2 15,-3 1 0-15,3-2 1 0,-1 2-2 0,0-2 0 0,0 1 0 0,-1 1 1 16,0-2 0-16,3 0 1 0,-3-1-1 0,2 1 1 0,-2 0 3 15,0 1 1-15,1-2 1 0,1 2 1 0,-1-2 1 0,0 3 2 0,1-4 2 16,1 3 1-16,0-1 3 0,0 0 1 0,0-1 2 0,2 2 0 16,-1 0 0-16,0-2 1 0,1 0-1 0,0 3-1 0,0-2 1 0,3-1-1 15,-4 1 0-15,5 1-1 0,-3 0-2 0,2 1 0 0,-2-2-1 16,2 1-2-16,0 1 1 0,2-2-1 0,2 2-1 0,-4 0-1 16,1 0 1-16,0 0-2 0,1 0-1 0,2 0 0 0,-3 0 0 0,3 0-1 15,-1 0-2-15,-1 0-1 0,1-1-2 0,-1 1 1 0,2 0-2 16,-4 0-1-16,2 0-2 0,2-2 0 0,-1 2-1 0,-1 0-1 0,1 0 0 15,-1 0-3-15,2 0 1 0,1 0 0 0,-4-1 3 0,4 1 1 16,-1 0 3-16,-1 0 1 0,2 0 3 0,-1 0 3 0,0 0 1 16,1 0 2-16,1 0-1 0,-1 0 3 0,2 0 1 0,1 0 4 0,-2 0 0 15,4 0 0-15,-2 0-1 0,2 0-1 0,2 0 0 0,-1 0-2 16,3 0-1-16,-1 0-3 0,2 0-1 0,1 0-1 0,0 0 0 0,0 0-2 16,2 0-1-16,0 0-2 0,-2 0-3 0,1 0-1 0,1 0-1 15,0 0-2-15,-1 0-3 0,0 0 2 0,0 0 1 0,-1 0 2 16,2 0 3-16,-4 0 1 0,3 0 3 0,-2 0 3 0,2-2 3 0,-3 2 1 15,2 0 4-15,-1-1 1 0,0-1 3 0,0 2 1 0,0-2 3 16,0 1 1-16,0 1-2 0,2-1-1 0,-3-1-3 0,4 2-2 0,-4-1-1 16,3 0-1-16,0 1-2 0,-1-2-3 0,-1 0-2 0,1 2-3 15,-2-1-1-15,1 1-2 0,1 0-1 0,-3 0 0 0,0-2-2 0,-2 2-1 16,4 0-2-16,-6 0-2 0,1 0-1 0,2 0-1 0,-4 0 3 16,0 0 1-16,1 0 4 0,-3 0 0 0,2 0 3 0,-3 0 2 0,-3 2 2 15,3-2 2-15,-3 1 2 0,0-1 1 0,0 2 3 0,-2 0 2 0,0-2 3 16,-2 1 0-16,2 0 0 0,-3-1-2 0,0 2-2 0,-1-1-1 15,1-1 0-15,-2 0-2 0,-1 0 0 0,2 1 0 0,-3-1-2 16,2 2 1-16,-1-2-2 0,1 0-1 0,-2 0 1 0,0 0-1 0,3 2-1 16,-4-2 0-16,4 1 0 0,-3-1 0 0,0 0 2 0,3 0-2 15,-4 2 0-15,4-2 0 0,-1 1-1 0,-1-1 0 0,2 0-1 0,1 0 1 16,-5 0 0-16,5 0 0 0,-1 0 1 0,-2 2-1 0,0-2-1 0,-1 0 0 16,2 0-2-16,-1 0 1 0,0 0 1 0,0 0-1 0,1 0-2 0,-2 0 1 15,1 0-1-15,-2 0-1 0,0 0 1 0,4 0-1 0,-7 1-1 16,3-1 0-16,1 0-1 0,-2 0 0 0,0 0 0 0,-1 0 1 0,-2 0-2 15,3 0 0-15,-3 0 1 0,1 0 2 0,-3 0-1 0,2 0 1 16,-3 0 1-16,2 0 1 0,-4 0-1 0,2 0 2 0,-1 0 1 0,-1 0 2 16,-1 0 1-16,-1 0 3 0,-1 0 1 0,-1 0 2 0,0 0 0 0,0 0 0 15,-1 0 1-15,-2-1 1 0,4 1-1 0,-5 0 1 0,1 0-1 16,-1 0-5-16,0 0-9 0,0 0-13 0,0 0-17 0,0 0-28 0,0 0-36 16,0 0-37-16,0 0-37 0,-3-2-73 0,-1 2-91 0,-3-1-52 0</inkml:trace>
  <inkml:trace contextRef="#ctx0" brushRef="#br0" timeOffset="34093.087">19097 3367 381 0,'0'0'480'0,"0"0"-5"0,0 0-103 0,0 0-153 0,0 0-80 16,2 0-42-16,-2 0-27 0,0 0-19 0,0 0-8 0,0 0-3 0,0 0-4 16,1 0-2-16,2 0-3 0,-3 2-6 0,2-1-7 0,1-1-7 15,0 2-6-15,-1 1-3 0,-1-2-5 0,2 2-1 0,1 0-1 0,-1 2 2 16,0-1 2-16,0 1 3 0,1 0 3 0,-3 3 4 0,5-1 2 16,-3 0 2-16,0 2 3 0,1-2 1 0,-3 4 0 0,2-1 1 0,-1 1 0 0,1 1 1 15,-1-2 0-15,0 4 0 0,-2-3-1 0,1 3 0 0,-1 0-1 16,0-1-2-16,-1 1-1 0,1-1 1 0,-2 1-2 0,0-2 0 15,1 1-2-15,-1-3-1 0,0 3 0 0,-1-3-1 0,2-1 3 0,-1 0 1 16,0-1 6-16,2-1 8 0,-1-2 10 0,-1 0 11 0,2 0 10 16,-1-2 13-16,1-2 13 0,-2 2 13 0,2-3 11 0,0 0 12 0,0 0 6 15,0 0 5-15,0-3 1 0,0 2 0 0,0-3-5 0,0-1-6 16,0 1-10-16,0-4-10 0,0 1-11 0,0-2-14 0,0-2-14 0,2 0-15 16,-2-1-12-16,1-2-13 0,2-1-8 0,1-2-5 0,-3 2-6 0,4-3-3 15,0 2-3-15,0-4-4 0,2 4-2 0,-2-3-1 0,3 2-1 16,0 2-2-16,1-2 1 0,-1 3-2 0,0-1 0 0,0 1-1 0,1 5-1 15,0-3 0-15,-1 3-1 0,-2 0-1 0,3 2-1 0,-1 0-3 16,-1 2 0-16,-1 0-3 0,3 0-1 0,-2 2-2 0,-1-1-1 0,0 2-3 16,2 2 1-16,-2 0-1 0,2 0 1 0,-1 2-1 0,0 0 1 0,1 3 1 15,0-2 3-15,-1 4 3 0,0-2 2 0,1 4 3 0,-1 0 5 16,1 2 2-16,-1 1 4 0,1 0 3 0,-1 1 3 0,-1 3 2 0,-1-2 2 16,1 3 2-16,0-2 2 0,-1 2 1 0,0 2 1 0,-2-3-1 0,2 2 1 15,-1 0 0-15,-2-2 0 0,1 1-1 0,1 1 1 0,-1-2 0 16,-2 1-1-16,3-2 1 0,-3 0 1 0,2 0 1 0,-1-2 1 0,0-1-1 15,-1 0-5-15,2 1-8 0,2-4-12 0,-2 1-15 0,0-1-27 16,0 0-31-16,1-1-48 0,0 0-57 0,1-3-97 0,1 1-121 0,2-1-86 16,-1-1-71-16,-1-2-37 0,3-2-18 0,-1-2-9 0</inkml:trace>
  <inkml:trace contextRef="#ctx0" brushRef="#br0" timeOffset="35493.1821">23011 2663 307 0,'-4'-3'504'0,"1"3"-6"0,-2 0-5 0,4 0-114 0,-1 5-165 0,0 2-107 16,-2 1-76-16,3 1-39 0,-3 5-21 0,1 2-7 0,0 3 1 15,-2 4 7-15,2 2 9 0,-2 6 4 0,1 2 3 0,-3 2 6 0,3 6 8 16,-1 3 7-16,0 4 6 0,0 1 4 0,-1 6 6 0,1 1 4 16,1 4 3-16,-3 2-1 0,2 2 0 0,0 4-2 0,0 0-2 0,0 2 0 15,2-2-1-15,-2 3-7 0,2 0-9 0,-1-2-3 0,3 0-2 0,-3-3 0 16,2 0-3-16,0 0 0 0,2-2 2 0,0 1 0 0,0-4 3 15,0-1 2-15,2 0 3 0,0-3 4 0,2 1 3 0,-3-3 5 16,3-3 3-16,0 0 1 0,0-6-2 0,0 0-1 0,1-2-3 0,3-4-5 16,-3-3-6-16,3-3-10 0,-4-3-10 0,1-4-11 0,1-1-11 15,1-4-12-15,-4-4-10 0,2-1-19 0,-2-5-23 0,0-3-51 16,0-2-64-16,2-2-88 0,-5-5-99 0,1-6-58 0,2-3-35 0,-1-6-16 16</inkml:trace>
  <inkml:trace contextRef="#ctx0" brushRef="#br0" timeOffset="36092.72">23132 2641 144 0,'-1'-21'518'0,"-1"3"5"0,2 1 5 15,-1 3-101-15,1 2-151 0,0-1-89 0,0 5-58 0,0 0-33 0,0 1-22 16,1 1-14-16,1 2-12 0,1-1-9 0,3 0-6 0,2 3-6 15,2-3-7-15,-1 3-4 0,8 1-5 0,0-1-4 0,4 0-4 0,6 2 0 16,3 0-1-16,2 0-1 0,4 0 0 0,3 0 1 0,4 2 1 0,2-2 0 16,2 2-1-16,2-1 2 0,3-1 0 0,2 2 1 0,0-2 1 15,1 0 2-15,1 0 2 0,1 0 2 0,-1 0 0 0,3 0 4 0,1 0 3 16,-2 0 3-16,2-2 4 0,0 1 2 0,-1-1 4 0,-1 0 1 16,-1 1-1-16,-3-1 0 0,0 2-3 0,-2-1-2 0,-4 0-2 0,-1 1-4 15,-4 0-1-15,-3 0-3 0,-1 0-3 0,-5 0-4 0,-4 1-3 16,0 0-3-16,-3 2-3 0,-5-1-4 0,-1 3-4 0,0 0-2 0,-3-1-2 15,-2 1-2-15,-2 3 1 0,1 1-3 0,-1 0 0 0,-5 1 0 16,3 5-1-16,0 0 2 0,-2 4 0 0,-2 0 3 0,-1 3 1 0,1 2 1 16,0 4 1-16,-1 0 1 0,-1 6-1 0,-3-2-1 0,2 4 0 0,-4 2 1 15,2 3 4-15,-1 1 3 0,0 4 2 0,-2 2 2 0,1 1 1 0,-1 4 1 16,0 0 3-16,0 2 1 0,0 2 1 0,0 0 2 0,0 3 0 16,0-2 0-16,2 2 3 0,0 0-4 0,-2 2-3 0,1-2-5 0,-1-2-5 15,2 1-3-15,-1-1-4 0,4 0 1 0,-4 1 1 0,2-3 2 16,-1-1 3-16,0 3 2 0,1-3 2 0,0-2 3 0,0 3 2 0,1-2 2 15,-3-1 2-15,2-1 4 0,1 2 3 0,0-6 3 0,-3 2 1 16,3-3 1-16,-3-1-4 0,1-2-2 0,0-1-2 0,-1-4-2 16,1-2-2-16,-2-3-1 0,-2-1-1 0,1-2 0 0,-3-4 0 0,3-2 0 15,-4-4-1-15,1 0 1 0,-3-3 1 0,1-1 3 0,-2-3 0 16,-5 1 2-16,0-4 1 0,1-1 1 0,-7 0 2 0,0 0 0 16,-2-3 1-16,-6 1 1 0,-3-1 2 0,-1-2-2 0,-8 0 1 0,-3-1-3 15,-2 1-2-15,-8-1-4 0,-3-1-4 0,-6-1-3 0,-3 1-6 0,-6-1 1 16,-6 0 2-16,-1 0 2 0,-9-1-1 0,-2 1 1 0,-5-2-2 15,-4 1-1-15,-4 1-2 0,0-2-3 0,-5 0-4 0,3 3-5 16,2-3-9-16,0 1-8 0,1 0-7 0,7 1-20 0,3-1-26 0,5 3-30 16,5-1-36-16,6-1-58 0,6 1-72 0,5 1-97 0,6-3-111 15,4 3-60-15,6-1-33 0,4-3-14 0</inkml:trace>
  <inkml:trace contextRef="#ctx0" brushRef="#br0" timeOffset="38009.5297">25457 4798 262 0,'0'-3'567'0,"-1"3"8"0,1 0 6 0,0 0-95 15,0 0-149-15,0 0-96 0,0 0-66 0,0 0-44 0,0 0-27 0,0 0-19 16,0 0-11-16,0 0-13 0,0 0-10 0,0 0-15 0,0 0-16 16,0 0-13-16,0 0-15 0,0 2-8 0,0-1-7 0,0 2-5 15,1-1-2-15,-1 1-1 0,2 1 1 0,0 1 0 0,-2-1 2 0,1 1 3 16,1 0 4-16,-2 2 3 0,1 2 5 0,-1-1 2 0,0-1 6 0,0 3 4 16,0-1 3-16,0 2 2 0,0-1 2 0,0 3 1 0,0-1 0 15,0-2-1-15,0 2 2 0,-1 0 0 0,1 0 0 0,-2 1 1 16,1-2 1-16,-3 1-1 0,3-2 0 0,-1 2 0 0,-1-1-1 15,0 0 0-15,2-1 0 0,-3-1 1 0,1-1 1 0,2-1 2 0,-1-1 3 16,0 0 3-16,1-2 3 0,-3 1 6 0,3-2 7 0,-1-2 9 16,1 0 10-16,-1 1 10 0,-1 0 9 0,3-2 4 0,0-2 5 0,-1 0 2 15,1 0 2-15,0-1-2 0,0-2-2 0,0-1-3 0,1 1-5 16,-1-3-7-16,5-1-9 0,-4-1-10 0,2-2-14 0,1-1-11 0,1 0-12 16,-1-2-8-16,3 0-5 0,0-2-4 0,0 0-3 0,-1 1-1 15,2 1-2-15,1-2 0 0,1 3-2 0,-2-3 0 0,0 2 1 16,1 3 0-16,-2-2 3 0,1 4 1 0,-2 0 1 0,2-1-1 0,-4 2-3 15,1 1-1-15,-2 3-4 0,2 0-4 0,-1 2-5 0,-3-2-3 16,3 5-3-16,0-4-1 0,-3 4-4 0,2 0 0 0,-1 2-1 0,1 0-1 16,1 3 2-16,-1 0 1 0,-2 0 1 0,3 3 3 0,-3 0 4 15,2 4 6-15,-2-2 3 0,3 3 6 0,-3 1 3 0,-1-1 2 0,2 3 2 16,-2 0 1-16,0 0 3 0,0 0 1 0,0 0-1 0,-2 1 2 16,2-3 0-16,-1 2 0 0,1-3 0 0,-4 1 0 0,3-2 0 15,-2 0 1-15,3-4 1 0,-1 1 2 0,1-1 2 0,-2-1 2 0,0-2 6 16,2 0 4-16,0-1 5 0,0-1 11 0,0-1 11 0,0-2 11 15,0 0 10-15,0 0 7 0,0 0 5 0,0-2-1 0,2 0 1 16,0 0-2-16,-1-1-2 0,3-3-4 0,0-1-4 0,0 0-5 0,0-2-6 16,2 0-12-16,-1-3-11 0,2 0-13 0,0-1-13 0,-1 0-7 15,2-3-5-15,3 3-2 0,-1-2-1 0,-2 0-1 0,0 2 0 0,1-2-2 16,1 2 1-16,-2 3 0 0,1-1-2 0,-3-1 1 0,1 5-1 16,-3 0-1-16,1-1 0 0,1 1-4 0,-1 3-4 0,-2 1-3 0,0-2-5 15,1 3-4-15,-3-1-3 0,3 3-1 0,-1 0 0 0,-2 0-2 16,4 3 2-16,-1 1 1 0,0 1 1 0,0 0 2 0,1 2 2 15,2 1 4-15,-2 2 4 0,0 0 5 0,2 1 5 0,-1 1 5 16,-1 3 3-16,4-1 3 0,-2 1 1 0,-2-1 1 0,1 3 2 0,0-2 3 16,0 2 0-16,1-2-2 0,-1 2-3 0,-1-1-7 0,0 1-7 0,0 0-12 15,1-1-15-15,-2 1-23 0,1-2-27 0,-2 0-39 0,1 0-44 16,-1 0-78-16,0 0-97 0,-1-2-97 0,-2-1-94 0,0-1-48 16,0 0-25-16,0-3-9 0</inkml:trace>
  <inkml:trace contextRef="#ctx0" brushRef="#br0" timeOffset="38793.0946">27871 3701 285 0,'0'-8'555'0,"0"-1"0"15,0 0-10-15,0 1-96 0,0 1-142 0,2-1-74 0,-2 2-39 16,0 2-23-16,1-3-14 0,-1 5-8 0,0-3-9 0,2 2-12 0,-2-1-12 16,2 4-16-16,-2-3-16 0,1 3-17 0,-1 0-17 0,0 0-15 0,0 0-15 15,0 0-12-15,0 0-12 0,5 3-8 0,-4 0-6 0,1 1-5 16,3 1-1-16,-4 0-1 0,2 3 1 0,2 1 1 0,-1 0 1 0,0 5 3 16,4-1 2-16,-3 2 6 0,-1 2 4 0,1 1 5 0,0 1 4 15,-2 1 4-15,3 0 1 0,-3 0 1 0,1 3-1 0,-3-3 1 0,1 2-1 16,0-1-1-16,-2-1-2 0,0 2 1 0,0-3-2 0,0 1-1 15,-4-1 1-15,3-2-1 0,-3-1 0 0,1-1 0 0,2-1 2 0,-4-1 0 16,2-2 3-16,0-3 3 0,0 0 5 0,-1-2 6 0,1 0 7 16,2-1 6-16,-1-2 4 0,0-2 4 0,1 1 2 0,-2-4 3 0,0 1 1 15,1-2 3-15,1-2 0 0,-2-1-2 0,3-1-2 0,-2-2-4 0,2-1-8 16,0-3-8-16,2-2-9 0,-1 0-8 0,2-2-7 0,5-2-6 16,-3 0-6-16,3-4-3 0,1 2-5 0,4-1-3 0,-4-2-3 0,5 2-2 15,1-1-1-15,-1 0 1 0,-1 2 1 0,3 2 1 0,-2-2 3 16,0 4 0-16,2 1 0 0,-3 3 1 0,-1-2-1 0,1 5 0 0,-1-1-2 15,-1 4-2-15,-1 1-2 0,2 2-2 0,-2 0 0 0,0 3 0 0,-1 1 0 16,0 3 0-16,1 0 1 0,1 3 1 0,-3 2 2 0,1 1 3 16,-1 1 2-16,2 4 3 0,-2-2 5 0,0 3 3 0,1 2 2 0,-3 0 4 15,1 2 1-15,-1-1 1 0,-1 2 1 0,1 1 0 0,-3 0 1 16,2-4 0-16,-4 4 1 0,3-1 0 0,-3-1 2 0,1-1-1 0,-1 0-1 16,1-1 0-16,0 1-4 0,-2-4-7 0,1 1-10 0,1-1-16 0,0-1-18 15,-1-1-22-15,2-1-25 0,-2-1-33 0,3-2-34 0,-3 1-57 16,4-3-65-16,-2 0-90 0,4-2-102 0,-2 0-58 0,4-2-36 0,0-2-12 15</inkml:trace>
  <inkml:trace contextRef="#ctx0" brushRef="#br0" timeOffset="39259.1237">28649 3471 258 0,'-9'-3'589'0,"4"-3"8"16,-2 1 5-16,3 1 3 0,0 1-117 0,1-2-176 0,0 2-97 0,1 0-60 15,1 2-32-15,1-1-21 0,-3 1-14 0,3 1-10 0,0 0-15 16,0 0-16-16,0 0-16 0,0 0-14 0,0 0-12 0,3 0-13 16,-2 0-6-16,2 1-4 0,-1 1-2 0,1-1 0 0,1 2 0 0,-1 0 0 15,2 0 2-15,-1 2 3 0,4-1 2 0,-2 2 4 0,2-1 5 0,0 2 3 16,3 2 3-16,0-1 2 0,1 0 2 0,0 0 1 0,1 1 0 15,2 2-2-15,2-2 1 0,0 0-1 0,-1 4 0 0,3-4-2 0,-1 3 0 16,2 0-3-16,-2-1 0 0,3 0-2 0,-4 1 0 0,2 0 0 0,-3 0-1 16,3-1-2-16,-3 0 1 0,0 1-1 0,1 0 1 0,-4-2-1 15,0 1 1-15,0-1-1 0,-1-1 2 0,-2 0-1 0,0-1 1 0,-2-1-2 16,0 1 0-16,0-5-1 0,-3 4 1 0,-2-1-1 0,0-2 0 16,0 0 1-16,-1-1-2 0,-1 0 1 0,1-1 0 0,0 0 0 0,-2 1 1 0,0-1 2 15,0-1 2-15,-2 1 3 0,0 1 5 0,-1-2 5 0,2 1 6 16,-3 0 6-16,0 2 3 0,-1-1 4 0,-3 1 4 0,2 1 5 0,-2-1 2 15,-2 1 3-15,-1 1 2 0,2 0 0 0,-3-1 0 0,0 2-2 16,-1 1-3-16,1-3-5 0,-1 3-5 0,2-3-2 0,-3 3-6 0,1 0-2 16,1 1-3-16,-1-2-3 0,0 1-4 0,1 0-2 0,-1-1-2 15,0 0-1-15,1 1-7 0,-2-1-8 0,2 1-12 0,-2 1-17 0,2 0-25 16,0-1-28-16,-2 1-40 0,1-1-42 0,3 1-65 0,-2-3-77 0,3 1-105 16,-4 0-116-16,4 0-62 0,1-1-38 0,1-1-14 0,0-2-4 15</inkml:trace>
  <inkml:trace contextRef="#ctx0" brushRef="#br0" timeOffset="39859.2665">29234 3528 253 0,'-8'-5'552'0,"1"2"3"0,0-1-3 15,0 1-94-15,2-2-143 0,1 2-78 0,-1-2-45 0,-1 3-27 16,3-1-13-16,-1 0-13 0,0 2-9 0,2-2-11 0,0 0-11 0,1 3-14 16,-1-1-14-16,2 1-12 0,0 0-12 0,0 0-10 0,0 0-9 0,0 0-7 15,0 0-9-15,0 0-6 0,0 0-8 0,2 1-4 0,-2-1-7 0,1 3-5 16,-1-3-4-16,2 0-2 0,0 3-1 0,1-2 2 0,-2 0-1 16,3 1 2-16,-3-1 1 0,4 3 3 0,-2 1 4 0,2-3 3 0,-1 4 3 15,1-2 4-15,3 2 5 0,1 2 6 0,1-1 6 0,0 1 1 0,4-1 3 16,-1 3 1-16,2-2 0 0,0 1 0 0,3 0-1 0,-2 2-1 0,2-2-2 15,2 0 1-15,-2 1-3 0,2 0-2 0,-2 0-2 0,2-1-3 16,-3 0-3-16,1 0-1 0,1 0-2 0,-5-2-2 0,2 1-3 0,-3-1-2 16,1 0-1-16,-3 0-2 0,-1-2-1 0,0 2-3 0,-2-3-1 0,-1-1-1 15,-2 1-1-15,-1 0-2 0,1-1 0 0,-2 0-2 0,-2 0 0 0,3 0 1 16,-4 0-1-16,0-2 2 0,0 0 0 0,0 3 2 0,0-1 0 16,-2 0 2-16,0-1 1 0,-1 3 3 0,0-2 2 0,0 1 1 0,-1 3 2 15,-1-2 0-15,0 0 3 0,0 1-1 0,-1 0 1 0,-2 2-1 0,0-1 1 16,0 1-1-16,0-2 1 0,-1 4-1 0,1-3 0 0,-3 1-1 0,1 1-1 15,1-1 1-15,-3-1-1 0,2 2-1 0,-1-1 0 0,-1 1 1 0,2-2 1 16,-3 0-1-16,0 3-1 0,4-2 0 0,-3-1 1 0,0 0-4 16,2-1-5-16,1 2-12 0,-4-2-16 0,5 0-23 0,-1 1-31 0,-2-1-40 15,3 1-48-15,0-2-67 0,2 0-79 0,0 0-98 0,1-1-109 0,2-1-56 16,3 0-30-16,0-3-14 0,0 0-6 0</inkml:trace>
  <inkml:trace contextRef="#ctx0" brushRef="#br0" timeOffset="40592.8444">29717 3427 132 0,'-4'-4'490'0,"-1"-1"-37"0,1 0-57 16,-1 1-67-16,1-2-73 0,0 3-39 0,0-1-23 0,1 1-13 15,0-2-6-15,0 1-7 0,-1 1-9 0,2 0-11 0,0 1-10 0,1 1-12 16,-1-2-12-16,0 3-13 0,2-2-12 0,0 2-11 0,0 0-13 0,0 0-10 16,0 0-10-16,0 0-10 0,0 0-10 0,0 0-11 0,0 2-9 0,2-2-10 15,0 1-6-15,-1 1-2 0,1-1-4 0,0 1 0 0,2 1 1 16,-3 0 2-16,2 1 0 0,2 1 4 0,-1-2 2 0,0 4 4 0,3 0 2 0,2 1 7 16,-1 1 4-16,2 0 6 0,0 0 3 0,3 2 2 0,3 1 2 15,-2 0 0-15,3 0-1 0,1 1 0 0,1-1 0 0,1 2-3 0,0 1-1 16,2-2-2-16,-2-1-1 0,1 2-3 0,-2-1-1 0,3 1-3 0,-5-1-3 15,0 0-2-15,1-1-4 0,-2 1-1 0,-2-1-1 0,2 0-3 0,-5-3-2 16,1 3-1-16,0-3 0 0,-4 1-3 0,-2-2 0 0,1 0-1 16,-2 2-2-16,-1-3 2 0,-1 1 0 0,-2-1 2 0,1 1 1 0,-2-3 3 15,0 3 2-15,-2-2 4 0,1 2 3 0,-2-2 4 0,-1 1 2 0,-1 1 4 16,1 1 2-16,-4-3 4 0,2 3 2 0,-2-1 1 0,0 0 2 16,-1 1 0-16,-1 0 0 0,2 0-2 0,-4 2-1 0,3-2-2 0,0 1-3 15,-2 0 0-15,1 0-3 0,1-1-2 0,-2 1-2 0,1 1-1 0,2-2-2 16,-2 0 1-16,0 1-1 0,0 1 1 0,1-3-1 0,3 2 1 0,-4 0-1 15,2-2-6-15,-1 1-7 0,3 0-14 0,-2-2-17 0,1 0-25 16,0 3-29-16,0-5-37 0,2 2-45 0,0-1-60 0,1-1-72 0,0 0-97 16,3 0-111-16,-3-2-57 0,4 0-35 0,0-3-12 0,0 0-1 0</inkml:trace>
  <inkml:trace contextRef="#ctx0" brushRef="#br0" timeOffset="41325.3684">30309 3598 265 0,'-3'-7'602'0,"-1"-1"12"0,1 2-4 0,2-1-13 16,-3 0-115-16,4 3-168 0,-1 0-93 0,1-1-56 0,0 1-32 0,0 1-19 15,0 1-15-15,0 0-15 0,0 0-17 0,0 2-20 0,0 0-19 0,0 0-17 16,1 0-13-16,3 0-10 0,-3 1-7 0,1 0-5 0,1 3-2 16,0-1-1-16,1 2 0 0,1 2 0 0,0-2 4 0,0 3 1 0,1 1 4 15,-1-1 5-15,3 1 3 0,-3 3 4 0,-1-3 3 0,1 4 1 0,0-2 4 16,-2 2-1-16,3-1 1 0,-1 0 0 0,-2 2 2 0,0-1-1 0,-1 1 1 16,0-2 0-16,-1 1-2 0,1-1 1 0,-2 2 0 0,0-4-1 15,0 2 0-15,-2 0 0 0,1-3 1 0,1 0-1 0,-4 0 0 0,3-1 0 16,-1-2 2-16,1 3 1 0,-3-4 2 0,3 1 2 0,-4-2 4 0,2-1 2 15,2-1 6-15,-3 1 3 0,3-1 4 0,-2-2 4 0,-1 0 3 16,1-2 3-16,0-1 3 0,0 1 1 0,-2-1 3 0,4-1 1 0,-2-3 1 16,-1 1-1-16,1-1-2 0,2-2-4 0,-3 0-4 0,4-2-4 0,-1-1-5 15,1 0-5-15,1-1-4 0,1-3-6 0,1 2-5 0,2-3-5 0,0 1-5 16,2-2-5-16,0 0-4 0,1 0-4 0,1 1-3 0,2-1-1 0,-1 2-2 16,2-1 0-16,-1 2-1 0,1 1 1 0,0-1-1 0,-1 3 2 0,1 1 0 15,0 0 0-15,-2 2 1 0,0 1 0 0,-2 1 0 0,4 2-1 0,-4 1 0 16,1 1 0-16,-1 0-1 0,0 3 1 0,1 0-1 0,-3 0 2 15,2 3 0-15,-1 0 1 0,-1 1 2 0,3 3 0 0,-1 0 2 0,-1 1 2 16,-1-1 1-16,2 4 3 0,-3-1 1 0,-1 2 1 0,1-2 2 0,0 5 2 16,-2-2 0-16,2 0-1 0,-2 2 2 0,-3 0 0 0,1 0 0 15,-1 2-1-15,-1-2 1 0,1 0 1 0,-3 1-1 0,-2 0 1 0,2-3-2 16,0 0 1-16,0 0-1 0,-2-2 0 0,2-1 1 0,-2 1 1 0,2-2 2 16,-3-1 0-16,2-3 3 0,3 2 2 0,-2-3 6 0,-1 1 6 0,1-2 8 15,2 0 10-15,-3 0 6 0,4-3 8 0,0 0 4 0,-1 0 3 0,1 0 3 16,-2-3 2-16,0 0 0 0,2 0 1 0,0-3-2 0,0 0-1 15,0 0-4-15,2-2-6 0,0 0-10 0,-1-1-9 0,3-2-9 0,-1-1-6 16,2 0-7-16,-1-1-6 0,1 0-5 0,4 0-6 0,-1-3-4 0,4 2-5 16,-2-3-4-16,2 2-3 0,2 1-1 0,-2-2-2 0,1 1 0 15,3 2-1-15,-2-1 0 0,0 2 0 0,1 1-1 0,-1 1-1 0,-1 3 2 16,-1-2 0-16,-1 3 1 0,0 0-1 0,2 2 1 0,-4 2-1 0,-1 0 1 16,5 1-1-16,-5 1 1 0,-2 1 0 0,3 2 1 0,-1 2 1 0,-1 1 1 15,1 0 2-15,-1 3 2 0,0-1 3 0,-1 4 3 0,-1 0 5 0,0 1 4 16,0 0 4-16,-4 4 1 0,5-1 1 0,-4 0-10 0,-1 2-13 15,-1 2-25-15,-1 0-32 0,1-1-46 0,-2 1-53 0,1 1-116 0,-4-1-144 16,1-1-87-16,-3 0-57 0,-1-2-31 0,0 0-17 0,-3-2-9 0</inkml:trace>
  <inkml:trace contextRef="#ctx0" brushRef="#br0" timeOffset="45925.7038">22917 2960 23 0,'0'0'82'0,"0"-1"2"16,0 1-1-16,0 0-2 0,0-3-1 0,0 3-3 0,0 0-1 0,0 0-3 16,0 0-2-16,0 0-2 0,0 0 0 0,0 0-1 0,0 0-2 15,0 0-1-15,0-1-4 0,0 1-4 0,0 0-4 0,0 0-4 16,0 0-4-16,0 0-5 0,2-2-4 0,0 2-6 0,-1 0-3 0,1 0-4 15,-1 0-4-15,3 0-2 0,-1 0 0 0,1 0-1 0,3 2-2 0,-1-1 1 16,4-1-1-16,2 2 2 0,1-1 1 0,4-1 0 0,4 1 1 16,3-1 1-16,4 3-1 0,4-3-2 0,4 0 0 0,5 2-2 0,2-2-3 15,5 0-3-15,2 0-3 0,3 0-3 0,4 0-4 0,2 0-7 0,1-2-4 16,1 2 0-16,1 0-6 0,0-3-6 0,-1 3-8 0,4-1-7 16,-1 1-6-16,-1-3-4 0,-1 2-1 0,1-1-2 0,-2-1-4 0,0 1-1 15,-1 0-2-15,-4 0 1 0,0 1-4 0,-4-1-5 0,-3 0-4 16,0 0-3-16,-10 0-5 0,1 1-6 0,-6 1-9 0,-5-2-13 0,-7 1-5 15,-1 1-3-15,-7 0-2 0,-6 0-2 0</inkml:trace>
  <inkml:trace contextRef="#ctx0" brushRef="#br0" timeOffset="46292.3252">23072 3393 78 0,'-9'-2'106'0,"2"0"-17"0,0 2-10 0,0-1-5 0,4 1-2 15,1 0-3-15,2 0-5 0,0 0-5 0,0 0-2 0,0 1-7 0,4-1-6 16,-3 2-7-16,4 0-6 0,2-1-6 0,2 1-2 0,-1 0-2 16,1 1 2-16,5 1 0 0,2-1 3 0,2-1 4 0,4 1 1 0,2 1 2 15,3-3-2-15,4 3-2 0,1-1-2 0,5-3-2 0,1 2-5 0,5 1-3 16,1-1-2-16,2-2-5 0,3 1-3 0,0 1-4 0,3-2-4 16,0 1-6-16,2 1-4 0,-1-1-7 0,0-1-7 0,2 3-7 0,1-3-8 15,-3 3-8-15,0-3-8 0,1 2-11 0,-2-1-8 0,1 1-9 16,-4-2-10-16,0 3-8 0,-3-3-8 0,0 3-10 0,-5-2-7 0,-3 1-8 15,-2 1-7-15</inkml:trace>
  <inkml:trace contextRef="#ctx0" brushRef="#br0" timeOffset="46592.0748">22955 3788 21 0,'-4'4'53'0,"2"-3"1"15,0 1 1-15,2-1 1 0,4 3-2 0,-3-4-1 0,4 5 0 0,3-3 0 16,0 1-1-16,0 0 2 0,3 1 2 0,4-1 3 0,2 2 4 16,1-2 2-16,4 1-1 0,5 1-5 0,3-2-5 0,3 0-5 0,2 0-5 15,5 2-6-15,2-1-6 0,4-1-3 0,3-1-6 0,1 1-5 16,3 0-5-16,1-2-4 0,3 2-2 0,-1-2-1 0,0 1-1 0,3 0-2 15,-1 1 0-15,1-3 1 0,1 2-1 0,0-2-1 0,-2 0-1 0,1 2-4 16,1-2-5-16,0 0-10 0,-4 0-16 0,3 0-16 0,-2 0-20 16,-5 0-17-16,0 0-17 0,-3 1-18 0,-4 1-18 0,-1-2-35 0,-6 1-43 15</inkml:trace>
  <inkml:trace contextRef="#ctx0" brushRef="#br0" timeOffset="46875.2005">23110 4391 25 0,'-9'9'47'0,"1"1"2"0,0-3 5 16,3 2 6-16,2-1 4 0,2-2 4 0,1 0 3 0,1-1 2 15,4 0 4-15,2 0 2 0,2 1 2 0,2-3 0 0,4 2-3 16,3-2-2-16,2-1-5 0,6 0-4 0,0-2-7 0,8 1-10 0,-1-1-8 15,3-1-8-15,4 1-7 0,2-2-6 0,1 0-5 0,3-1-5 16,0-1-4-16,1 1-6 0,1-2-2 0,1 3 0 0,-5-3-1 0,3 2-1 16,1-1 0-16,-2 1-2 0,-1-2-4 0,0 0-6 0,0 3-9 15,-2-1-11-15,-1 0-14 0,0 1-17 0,-2 1-15 0,-2-1-16 0,-3 2-22 16,-1 0-21-16,-3 0-27 0,-1 0-25 0,-4 2-54 0</inkml:trace>
  <inkml:trace contextRef="#ctx0" brushRef="#br0" timeOffset="47142.4728">22834 5004 42 0,'-2'6'54'16,"4"-1"5"-16,1 0 6 0,4 0 7 0,1-1 6 0,2 2 5 15,7 0 6-15,-1-1 4 0,8 0 2 0,1 0-3 0,5 0-5 16,3 0-5-16,2 0-4 0,7-1-6 0,2 0-5 0,3 0-8 0,5 0-6 16,0-1-5-16,5-1-7 0,0-1-6 0,3 1-7 0,0 0-4 15,0-1-5-15,2-1-4 0,-1 2-4 0,-1-2-6 0,4 0-8 0,-3 0-7 16,3-2-8-16,-3 2-11 0,3-1-11 0,-3-1-11 0,1 2-12 16,0-2-16-16,-1 1-18 0,-1 0-22 0,0 0-25 0,-3 1-52 0,0-2-65 15,-2 2-49-15</inkml:trace>
  <inkml:trace contextRef="#ctx0" brushRef="#br0" timeOffset="78838.2397">14740 12340 41 0,'0'0'142'0,"0"-1"-6"0,0-1-4 15,0 2-5-15,0-1 0 0,0 1 2 0,0-2 2 0,0 2-1 0,0 0-5 16,0 0-6-16,0-3-8 0,0 3-9 0,0 0-6 0,0 0-7 16,0 0-5-16,0 0-2 0,0 0-4 0,0 0-5 0,0 0-6 15,0 0-5-15,0 0-6 0,0 0-4 0,0 0-3 0,0 0-3 0,0 0-4 16,0 0-2-16,0 0-3 0,0 0-3 0,0 0-3 0,0 0-3 15,0 0-3-15,0 0-4 0,0 0-3 0,0 0-3 0,0 0-3 16,0 0-1-16,0 0-5 0,0 0-2 0,0 0-4 0,0 0-3 0,0 0-1 16,0 0-2-16,0 0-2 0,0 0 1 0,0 0-2 0,0 0-3 15,0 0 0-15,0 0-3 0,0 0-2 0,0 0-1 0,2 0 0 16,1 0 0-16,2 0 3 0,-2 0-1 0,4 0 1 0,-1 0 2 0,3 0-1 16,1 0 2-16,5 0 1 0,-2 0-2 0,5-1 3 0,1 1 1 15,1-2 1-15,5 1-1 0,-2 1 0 0,5-4 1 0,2 3 2 0,2 0 0 16,2 0 2-16,1-2 0 0,2 1 3 0,2 0 3 0,2 1 2 15,2-1 0-15,3 2 2 0,1-2 1 0,2-1 2 0,2 3 3 16,1 0-1-16,2-2-1 0,2 2-2 0,-3-2-2 0,4 1-4 0,0 1-3 16,1-2-4-16,-1 2-4 0,0-1-1 0,0 1 0 0,-1 0 1 0,-1 0 2 15,1 0 0-15,0 0-1 0,-1 0 0 0,0 0 1 0,-1 0 1 16,2 0 4-16,-1 0 2 0,-2 0 4 0,3 0 0 0,-4 1 2 16,3-1-1-16,-1 2 0 0,1-2-3 0,-4 1-4 0,3 1 0 0,-1-2-2 15,-2 2 0-15,-2-2-3 0,0 0-1 0,-3 3-2 0,1-1-1 16,-2-2-4-16,-1 0-1 0,-3 2 1 0,1-2 0 0,-2 1 1 0,0-1 3 15,-1 0 1-15,-3 2 2 0,-1-2 3 0,0 0 1 0,1 0 5 16,-1 0 2-16,0 0 0 0,-2 0 1 0,0 0 4 0,2 0 2 0,-3 0 2 16,1 0 0-16,0 0 0 0,0 0 1 0,1 0-1 0,-1 0-2 15,0-2-1-15,1 2-1 0,0 0-2 0,-3-1-1 0,3 1 0 0,-1 0-2 16,-2-2 1-16,1 2-2 0,0 0-1 0,-2 0-2 0,1 0-2 16,-1 0-1-16,-1 0 0 0,1 0-1 0,-2 0 1 0,1 0-2 15,-1 0-2-15,0 0 0 0,-1 0-1 0,2 0 0 0,-2 0-1 0,0 0-1 16,1 0-1-16,-3 0 1 0,4 0 2 0,-1 0 4 0,-1 0 0 15,2 0 3-15,-3 0 2 0,1 0 2 0,2 0 3 0,-2 0 0 0,1 0 2 16,2 0 1-16,-3 0 2 0,3 0 3 0,-1 0 1 0,-3 0 0 16,3 0-2-16,-2 0 0 0,1 0-1 0,-1 0-1 0,-3 0 1 15,4 0-1-15,-4 0-1 0,1 0 0 0,0 0 0 0,-3 0 0 0,-2 0 0 16,0 0 0-16,0 2 1 0,-2-2-1 0,-2 0 1 0,-2 0 2 16,0 0 0-16,-3 0 4 0,-3 0 5 0,2 0 7 0,-2 0 6 15,-4 0 6-15,1 0 5 0,-2 0 4 0,1 0 3 0,-3 0 0 0,4 0 2 16,-5 0 2-16,0 0-2 0,0 0-2 0,0 0-1 0,0 0-6 15,0 0-7-15,0 0-7 0,0 0-8 0,0 0-9 0,0 0-11 0,0 0-13 16,0 0-15-16,0 0-17 0,0 0-21 0,0 0-29 0,0 0-34 0,0 0-41 16,0 0-47-16,0 0-74 0,0 0-88 0,0 0-65 0,0 0-54 15,0 0-26-15</inkml:trace>
  <inkml:trace contextRef="#ctx0" brushRef="#br0" timeOffset="81657.2494">17567 13438 167 0,'-2'-1'191'0,"2"-1"-31"15,-2 0-16-15,2 2-13 0,-1-3-11 0,-2 3-4 0,3 0-2 16,-1-2-3-16,1 2-3 0,0 0-6 0,0 0-5 0,0 0-6 16,0 0-6-16,-2 0-7 0,2 0-5 0,0 0-5 0,0 0-6 0,0 0-3 15,0 0-1-15,0 0-2 0,0 0-2 0,0 0-2 0,0 0-3 16,0 0-4-16,0 0-4 0,0 0-5 0,0 0-6 0,0 0-5 0,0 0-5 16,0 0-4-16,0 0-4 0,0 0-4 0,0 0-4 0,0 0-4 15,0 0-3-15,0 0-2 0,0 0-4 0,0 0-4 0,0 0-2 16,0 0-2-16,2 0 0 0,-1 2 0 0,3-2 0 0,1 0 0 0,0 0 0 15,2 0 2-15,1 3 1 0,2-3 2 0,3 0 2 0,1 2 3 16,4 0 3-16,2-2 6 0,2 1 1 0,2-1 3 0,5 2 0 0,2 0 1 16,1-2 1-16,7 1-1 0,-1 1-2 0,5-2 0 0,4 1-5 15,2-1-5-15,2 1-5 0,4 0-7 0,1-1-6 0,0 4-7 16,4-3-6-16,0 1-4 0,0-1-6 0,1 2-1 0,0-1 0 0,-1-1 2 16,2 2 2-16,-2-2 2 0,0 3 4 0,0-1 4 0,-1 0 4 15,-2 0 2-15,1-2 3 0,-2 2 3 0,-1 2 3 0,-2-2 2 0,-2 2 2 16,0-3-2-16,-2 1-2 0,-5 1-3 0,2-1-3 0,-7 1-2 15,1-3-1-15,-5 3 0 0,-1-1 0 0,-4-2 2 0,-6 0 3 16,2 0 7-16,-4 3 10 0,-5-4 10 0,-1 1 12 0,-5 1 8 0,1-2 6 16,-4 0 2-16,-1 0 0 0,-4 0-3 0,-3-2-3 0,0 1-5 15,-2-3-4-15,-2 3-5 0,-3-1-5 0,-1-1-8 0,-3-2-9 0,-1 1-17 16,-2 1-19-16,-2-1-14 0,-2-1-8 0,1 0-10 0,-5 3-7 16,1-3-3-16,0 1 0 0,-1 1-8 0,0 0-10 0,0 0-10 15,0 0-11-15,0 1-17 0,-2 1-22 0,1-2-22 0,-1 3-25 0</inkml:trace>
  <inkml:trace contextRef="#ctx0" brushRef="#br0" timeOffset="82040.549">18050 13498 1 0,'-36'0'324'0,"6"0"-82"0,3 2-60 15,0-1-49-15,2-1-29 0,3 2-16 0,4-2-10 0,0 0-6 0,2 0-4 16,3 0-3-16,0 0-4 0,3 0-6 0,2 0-4 0,1 2-6 15,1-2-5-15,0 0-5 0,3 0-5 0,-2 0-6 0,3 0-5 16,1 0-6-16,1 0-8 0,0 0-6 0,0 0-8 0,0 0-8 0,0 0-3 16,0 3-3-16,1-3 0 0,2 0 2 0,1 2 2 0,-3 0 4 15,2-2 4-15,3 1 2 0,-1-1 3 0,2 2 5 0,-1 0 3 0,2-2 5 16,4 1 5-16,0 1 9 0,2-2 6 0,3 1 6 0,2 0 6 16,3-1 2-16,1 0 2 0,3 0 2 0,4 0 1 0,2 0 1 0,5-1 1 15,3 0-1-15,2 1-2 0,3-2-2 0,1 1-3 0,3 1-4 16,0-2-4-16,3 0-5 0,2 2-6 0,1-1-5 0,-1 1-3 15,2-2 1-15,0 0 0 0,1 2 0 0,2 0-1 0,-1-3 1 0,1 3-1 16,1 0 1-16,-2-2-1 0,2 2 3 0,-1 0 1 0,1 0 0 16,-2 0 1-16,-1 0 2 0,0 0-2 0,-1 0-4 0,-1 0-3 0,-2 0-4 15,-3 0-3-15,-2 0-2 0,-1 0-1 0,-3 0-2 0,-5 0-1 16,-1 0-2-16,-2 0-2 0,-3 0 0 0,-3 0 1 0,-3 0-1 16,-6 0-1-16,1 0-1 0,-3 0-1 0,-5 0-3 0,0 0-4 0,-2 0-2 15,-6 0-6-15,1 0-8 0,-2 0-23 0,-1 0-32 0,-4 0-42 16,0 0-49-16,-6 0-84 0,-1 0-101 0,-2 2-60 0,-4-2-42 0</inkml:trace>
  <inkml:trace contextRef="#ctx0" brushRef="#br0" timeOffset="86973.6673">12281 14898 16 0,'0'-8'425'0,"0"2"-69"0,0-1-100 0,0 0-58 16,0 2-35-16,0-2-19 0,0 3-14 0,0 0 0 0,0-1 2 16,0 1 1-16,0 1-2 0,0-2-3 0,0 2-2 0,0 0-9 0,0 2-10 15,0-2-7-15,0 3-7 0,0 0-8 0,0 0-11 0,0 0-10 16,0 0-12-16,0 0-11 0,0 0-9 0,0 0-9 0,0 0-6 0,0 0-7 16,0 0-6-16,0 0-6 0,0 0-6 0,0 0-6 0,0 3-5 15,0-2-2-15,0 1-1 0,0 1 2 0,0 1 4 0,0 1 4 0,2 2 4 16,-1 0 4-16,-1 5 1 0,3-1 8 0,-1 4 4 0,0 5 5 15,-1 0 8-15,2 3 4 0,-1 5 4 0,0 4 3 0,1 1 2 0,-1 5-2 16,-1 1 1-16,2 1-2 0,0 3-1 0,-1 3-1 0,-1 0 0 0,2 1-3 16,-3 0-4-16,2-1-4 0,-2 3-4 0,2-1 0 0,-1 2 3 15,-1-1 2-15,2 1 2 0,-1-1 0 0,-1 1-2 0,2 1-1 0,-2-2-1 16,0 1 0-16,0 0 0 0,0-1 0 0,0-1 2 0,0-2 3 0,0 1 1 16,0-3-5-16,0 0-9 0,0-1-8 0,0-4-6 0,0 0-8 15,-2-4-5-15,2-3-6 0,0-1-8 0,-1-3-7 0,-1-2-8 0,2-3-7 16,-1-2-8-16,-1-3-5 0,2-2-4 0,-2-2-3 0,-1-2-6 15,2 0-8-15,-4-4-12 0,2 1-10 0,-3-5-11 0,1 2-12 0,-2-3-17 16,1-1-15-16,-3-2-18 0,-1 0-16 0,1-3-16 0,-4-2-11 16,2 1-11-16,-3-4-2 0,1-1 2 0,0-2 10 0,-1 1 13 0,1-4 14 15,-2 1 15-15</inkml:trace>
  <inkml:trace contextRef="#ctx0" brushRef="#br0" timeOffset="87240.269">11947 16410 117 0,'-10'-9'126'15,"2"0"5"-15,1 0 6 0,-2 1 2 0,4 1-1 0,0 0-3 16,1 2-4-16,0-2-3 0,1 3 1 0,2 0-4 0,-1-1-7 0,2 0-7 15,0 3-10-15,0-1-4 0,0 0-6 0,0 1-5 0,0-1-2 0,0 2-5 16,2-1-1-16,-1-1-5 0,-1 3-3 0,2-1-4 0,-1 0-4 0,1 1-1 16,0-2-1-16,-1 2-2 0,1-1-1 0,-1-1 0 0,-1 2-3 15,0 0-3-15,0 0-1 0,0 0-4 0,0 0-3 0,0 0-5 16,2 0-2-16,-2 2-4 0,0-2-7 0,2 1-3 0,-2 1-6 0,1-1-2 16,-1 0 1-16,2 2-1 0,1-1 1 0,1 1-1 0,0 0-3 0,0 1 0 15,1 0-1-15,3 3 1 0,1 0 1 0,-1 1 0 0,2 0 2 0,1 4 0 16,0-2 3-16,2 3-2 0,1 1-3 0,0-1-1 0,2 2-2 15,-2 2 0-15,2 1 1 0,2 0-2 0,-1-1-2 0,-1 3-5 0,3 0-7 16,-1-2-5-16,0 2-8 0,-1-1-8 0,1-1-10 0,1 0-13 16,0-1-11-16,-2 0-16 0,0 0-15 0,0-3-18 0,0 1-20 0,-3 0-16 15,3-3-15-15,-1 0-7 0,-2-4-3 0,2 0-7 0,-2-1-14 16,-1-2-18-16,1-2-22 0,-1-3-32 0,3 0-38 0,-4-3-32 0,2-4-31 16</inkml:trace>
  <inkml:trace contextRef="#ctx0" brushRef="#br0" timeOffset="87457.3243">12756 16276 148 0,'0'-10'464'0,"0"-2"-38"16,0 4-59-16,0-1-60 0,0 4-62 0,-2-2-35 0,0 2-21 15,2 1-16-15,-3-1-15 0,3 2-15 0,-2 3-18 0,1-2-10 0,-2 0-7 16,1 1-7-16,2-1-5 0,-2 2-11 0,2 0-11 0,0 0-10 16,-1 0-10-16,-1 2-9 0,-2-1-10 0,2-1-7 0,1 2-6 0,-3 0-5 15,1 3-5-15,-2 2-2 0,-1-2-1 0,0 5 0 0,-7 1 1 0,4 6 2 16,-4 1 0-16,-3 3 3 0,-1 3 1 0,1 4 2 0,-6 3 0 15,2 0-1-15,-3 5-3 0,-1 3-13 0,-2 2-15 0,-1 1-20 0,-2 4-27 16,-1 0-25-16,0 4-22 0,-3-1-45 0,1 1-56 0,1 1-98 0,-1 1-119 16,-1 0-74-16,0-1-48 0,1 1-24 0,0-5-13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21:51.010"/>
    </inkml:context>
    <inkml:brush xml:id="br0">
      <inkml:brushProperty name="width" value="0.05292" units="cm"/>
      <inkml:brushProperty name="height" value="0.05292" units="cm"/>
      <inkml:brushProperty name="color" value="#FF0000"/>
    </inkml:brush>
  </inkml:definitions>
  <inkml:trace contextRef="#ctx0" brushRef="#br0">19574 4475 13 0,'-1'-4'518'0,"-1"0"10"16,0 0 13-16,1 0-93 0,-1 1-147 0,2 0-84 0,-1 1-50 16,1 1-29-16,-3 0-19 0,1-2-11 0,2 3-6 0,0 0-7 15,0 0-6-15,0 0-11 0,0 0-8 0,0 0-10 0,0 0-12 0,0 0-10 16,0 0-6-16,0 0-6 0,0 0-5 0,0 0-3 0,0 0-2 16,0 0-2-16,0 0 1 0,0 0-1 0,0 0-2 0,0 0 0 0,0 0 2 15,0 0-2-15,0 0 1 0,-1 0-1 0,1 0-1 0,-2 3-1 16,2-3-2-16,0 1-1 0,0-1-3 0,-2 1-1 0,2 1-4 0,0-2-3 15,0 1 0-15,0 1-2 0,0 0-1 0,-1-1 1 0,1 1 0 16,0 0 4-16,0 3 3 0,0-2 3 0,0 4 2 0,-2-3 2 0,2 3 1 16,0 1 2-16,0 1 3 0,0 0 1 0,0 1 2 0,0 3 1 15,0-1 1-15,0 0 0 0,0 1-1 0,0 0-2 0,0 2-3 16,0-1-3-16,0 1-1 0,0 1-1 0,0 1-2 0,2-1 1 0,-1-1-1 16,-1 2-1-16,2 1 1 0,-2-3 0 0,2 2-1 0,-1 0 1 15,-1-2-1-15,2 1 0 0,1 1-1 0,-3-2 0 0,1-1 0 16,1 1 0-16,-1-2 0 0,1 1 0 0,0-4-1 0,-1 2 0 0,1-1 2 15,-1-2 0-15,1 0 1 0,0-2 0 0,1 1-1 0,-1-2 2 16,-1 1 0-16,-1-1 1 0,3-2 0 0,-1-1-1 0,0 2 1 0,0-1 1 16,1-1 3-16,-1-1 0 0,0 0 1 0,-1 1 1 0,2-1 2 15,-1-1-1-15,0 1 2 0,1-1 1 0,0 0 1 0,0-1 2 0,1 1 1 16,1 1 2-16,0-2 1 0,0 2-2 0,2-1 0 0,1-1 0 16,-1 2 1-16,1-2-2 0,2 0 1 0,0 0-3 0,3 0 0 15,-1 0 0-15,3-2-2 0,1 2-3 0,1-3 0 0,1 1-4 0,-1 1-2 16,4-1-2-16,-4 0-3 0,5-1-1 0,-3 0-3 0,5 0-1 15,-5-1-2-15,5 2 0 0,-2-1-2 0,-1-1 0 0,0 1-2 0,3-1 0 16,0 1 1-16,-2 0 1 0,0 0 2 0,3-1 2 0,-3 1 2 16,4-2 1-16,-4 2 1 0,3-1 1 0,0 1 0 0,1-2 2 0,0 2 2 15,-1-1 1-15,1 1 1 0,0-2 1 0,0 2-1 0,3-2 0 16,-2 1-1-16,3 1-1 0,-4-2 0 0,4 3-1 0,1-3 0 16,-1 2-1-16,0 0 0 0,1-1-2 0,-1 1 0 0,0 0-2 0,2-1-1 15,0 2-2-15,-2-1-1 0,1 0 0 0,-1 0-1 0,0 0 0 16,0-1-2-16,0 2 0 0,-3 1-2 0,2-1 0 0,-4-1-1 0,2 1 1 15,-2 1 0-15,0-1 0 0,1 2 0 0,-3 0 1 0,1-2-1 16,-2 2 0-16,4-3-1 0,-4 3 0 0,0 0 2 0,0-2-1 0,2 0 2 16,-2 2 2-16,-1-1 0 0,1 1 1 0,1-2 2 0,-1 0 2 15,1 2 0-15,0-3 0 0,-1 3 3 0,3 0 0 0,-4-2 2 16,5 2 1-16,-4-2 1 0,1 2 0 0,0-1-1 0,0-1 0 0,1 2-1 16,-1-2 1-16,0 1-1 0,2 1 0 0,-1-2 0 0,1 1-2 15,-1 1 1-15,0-1-2 0,1-2 0 0,-2 3-1 0,4-2 2 0,-2 1-2 16,1-1 0-16,-2 1 0 0,3-3-1 0,-2 3-1 0,0 0-1 15,0-2-1-15,0 1 0 0,1 1 0 0,-1-1 1 0,1-1-2 0,0 2 0 16,0-1-1-16,-1-1-3 0,-3 2-1 0,3 0 1 0,1-1-2 16,-3-1-1-16,1 3 1 0,-2-3 0 0,2 3-1 0,0-2 0 0,-2 2-2 15,0 0-2-15,0-2 0 0,2 2 1 0,-2-3 0 0,-1 3 4 16,1 0 1-16,-1-2 1 0,-1 0 1 0,2 2 2 0,-2-1 0 16,0 1 0-16,0 0 5 0,0 0 0 0,0 0 2 0,2 0 2 15,-4 0 2-15,3 0 0 0,0 0 0 0,-1 0-1 0,1 0 1 0,-1 0-1 16,2 0 0-16,0 0 0 0,-1 0-2 0,-1 0 2 0,2 0-1 15,-1 0-1-15,3 0 1 0,-2 0-1 0,2 0 0 0,-2 0-1 0,3 0 0 16,-1 0-1-16,1 0-1 0,0 0 1 0,-1 0-1 0,3 0-1 16,-2 0 0-16,1 0-2 0,-1 0 0 0,2 0-1 0,-3 0-1 15,1 0 0-15,0 0-1 0,0 0 0 0,2 0 0 0,-3 0-1 0,0 0 1 16,-1 0-2-16,3 0 0 0,-3 0 0 0,1 0-1 0,-2 0-1 0,2 0 0 16,0 0 0-16,-2 0 0 0,0 0-1 0,0 0 0 0,2 0 0 0,-2 0 2 15,-1 0-1-15,1 0 2 0,1 0 3 0,-2 0-1 0,1 0 3 16,-2 0 0-16,2 0 2 0,-1 0 0 0,1 1 3 0,-1-1 0 15,-4 2 3-15,5 0 0 0,-1-2-1 0,-2 0 1 0,1 3 0 0,1-3 0 16,-2 2-2-16,3-2 1 0,-2 0 1 0,1 2-2 0,1-2 0 16,0 3-1-16,-2-1 0 0,2-1-1 0,0 1 0 0,-2 0 1 15,2-1-1-15,0 1 1 0,0 1-2 0,-1-1 0 0,3-1 0 16,0 1 1-16,-1 1-2 0,1 0 0 0,-2-1 2 0,2 2-1 0,-1-3 0 16,1 1-1-16,-1 1-1 0,0 0-1 0,1-2-1 0,-2 0 0 15,-1 1 0-15,2 1 0 0,-1-1-2 0,2 1 1 0,-3-1 0 0,1-2-2 16,-2 3-1-16,1-1 1 0,-1 0-2 0,2-1 0 0,-2 3 1 15,2-4-1-15,-4 3 0 0,2-1-1 0,2 0 1 0,-4-1 0 0,2 1 0 16,-2 1 0-16,1-1 0 0,1-1 3 0,-2 0 0 0,2 2 2 16,-2-1 1-16,3-1 2 0,-4 2 0 0,4-1 2 0,-1-1 1 0,-2 1 2 15,2 1-1-15,1-2 2 0,-4 0 0 0,4 3 0 0,-1-3-1 16,-1 1 1-16,2 1 0 0,-3-3 0 0,2 3-1 0,0-2 1 0,0 2 0 16,0-2-2-16,-1 1-1 0,2 1-1 0,-3-1 1 0,4 0-1 15,-2 1 1-15,-2 1 1 0,4-3-2 0,-2 3 0 0,0-1-1 0,0-1 0 16,1 0 0-16,1 1-1 0,0 0 2 0,-2-1-1 0,2 0 0 15,0 1 0-15,0 0 0 0,-3-1-1 0,3-1-1 0,-2 2 1 16,1-1-1-16,0 1-1 0,-1-2-2 0,-1 0 1 0,2 3 0 0,1-3-1 16,-5 1-1-16,4 1 0 0,-3-3-2 0,2 4 0 0,-2-3 1 15,0 1-1-15,3 1 1 0,-3 0-1 0,2-1-1 0,-3 0 0 16,0 1 1-16,2-3-1 0,-2 4-1 0,3-3 0 0,-3 1 0 0,1 0 2 16,-1 1-1-16,-2-2 2 0,1 0 2 0,0 1 0 0,-2 1 0 15,2-1 1-15,-3-1 2 0,0 1 1 0,2 0 1 0,-4-1 2 0,3 1 1 16,-2 1 2-16,2-3 0 0,-2 2 1 0,0-1 0 0,0-1 0 15,-1 2-1-15,2-1 1 0,-4-1 0 0,4 2 0 0,-1-2-1 0,0 1 1 16,-3 1 0-16,5-2-2 0,-2 1 1 0,-2 0 0 0,2-1 0 16,0 2-2-16,1-2 1 0,-4 2-2 0,1-2 1 0,2 0-1 15,-2 0 0-15,0 0-1 0,0 0 0 0,0 1 0 0,-2-1-1 0,1 0 0 16,-1 0 0-16,-1 0 1 0,-1 0-1 0,3 2 0 0,-2-2 2 16,-2 0-1-16,-1 0 0 0,0 0 2 0,0 0-1 0,1 0 0 0,-2 0 0 15,0 0 1-15,-1 0-1 0,1 0 1 0,-1 0-1 0,-2 0 0 16,0 0-1-16,0 0 1 0,0 0 1 0,0 0-1 0,0 0 1 15,0 0 1-15,0 0-1 0,0 0 2 0,0 0 0 0,0 0 1 0,0 0 1 16,0 0 2-16,0 0 1 0,0 0 3 0,0 0 2 0,0 0 2 16,0 0 2-16,0 0 4 0,0 0 4 0,1-2 4 0,-1 1 3 0,2 1 2 15,-1-4 1-15,-1 3 2 0,2 0-2 0,0-2 0 0,-2 0-2 16,1-2 0-16,1 2-2 0,-1-2-2 0,4 0-1 0,-4-1-4 16,3 0-3-16,-1-1-4 0,-2 0-4 0,3-1-2 0,-1 0-1 0,0-1 1 15,0 0-2-15,2-1 2 0,-2 0 1 0,0 0 1 0,0-1 1 16,0 1 1-16,1-3 2 0,-1 3 3 0,0-1 2 0,0-1 3 0,1 0 4 15,0 2-1-15,-3 0 1 0,3-1-1 0,-3 1 1 0,1 0-1 16,1 0-2-16,-1 0-5 0,-2 1-5 0,1-1-16 0,-1 2-20 16,2-1-33-16,-2 1-34 0,0-1-45 0,-2 0-51 0,1 1-87 0,-3-1-102 15,0-1-127-15,-1 0-139 0,-4 0-75 0,-3 0-40 0,1-1-23 16,-6-1-12-16,-2 0 2 0</inkml:trace>
  <inkml:trace contextRef="#ctx0" brushRef="#br0" timeOffset="14947.858">23204 3667 205 0,'-3'-7'297'0,"-1"-1"-63"16,3 2-66-16,-3-2-34 0,1 3-18 0,0-3-8 0,0 4-5 16,0-3-3-16,-2 2-3 0,2-1 0 0,1 0 0 0,-1 0-4 0,2 0-4 15,-3 1-7-15,3 0-7 0,-2-2-6 0,1 2-5 0,-1 1-5 0,0 0-8 16,-2-1-1-16,4 1-3 0,-3-3 0 0,1 3 2 0,-2 0-4 15,2-2-7-15,2 1-4 0,-4 1-4 0,1-1 1 0,-1 1-1 0,1-1-1 16,0-1-2-16,0 2-2 0,0-3-3 0,-1 3-1 0,-3-1-4 0,3 0-4 16,1 0-5-16,-1 1-2 0,-2-2-2 0,2 1-1 0,-2 1 0 15,-1-1-4-15,1 1-2 0,-1-2-2 0,-1 1-4 0,1 1-3 0,0-1 1 16,-2 0-1-16,1 1-2 0,-2-2 2 0,2 1 1 0,-4 1-1 16,2-1 0-16,-1 3-1 0,-1-3-1 0,-1 1 1 0,1 1-1 0,0-2-1 15,-2 2 2-15,2-1-1 0,-1 1 1 0,-1 0 2 0,0 1 1 16,0-3 1-16,0 3 1 0,0 1 1 0,1-3 1 0,-2 3 1 0,2 0 0 15,0-2 2-15,-2 0 1 0,0 3 0 0,1-1 4 0,-2 1-1 0,2-1 0 16,0-1 0-16,-2 2-1 0,1 0-1 0,1 0 0 0,-1 0 0 16,0 0-1-16,0 0 2 0,0 0 0 0,4 0-1 0,-6 0 1 0,5 0 0 15,-2 0 0-15,0 0-1 0,0 2 0 0,0-1-1 0,0-1 0 0,0 0 0 16,1 1 1-16,-2-1 0 0,2 3 0 0,0-3 0 0,-2 0 0 16,2 4 0-16,-2-3 0 0,0 1-1 0,-1 0 0 0,3 1 1 0,-3-1 0 15,2 1 0-15,-2-1 0 0,-2 1 1 0,5 0-1 0,-5 0-1 16,4 0 1-16,-2 0 1 0,1 0 1 0,1 0 1 0,0 1-1 0,-2 1-1 15,2-3 0-15,2 3 0 0,-4-3 0 0,4 3 1 0,-2 0 0 16,0-2 0-16,2 1 0 0,-1 0 0 0,-1 1 0 0,4-2-1 0,-1 2-1 0,-1-3 0 16,-1 4 1-16,3-2 1 0,-1 1-1 0,-2-1 0 0,5 1 0 15,-4 1 1-15,2-2-2 0,-2 1 2 0,3-1-1 0,0 2 0 16,0-2-1-16,-2 2 1 0,2-2-1 0,1 1 0 0,-1 0 1 0,1 1-1 16,-1-1 0-16,-1 1 0 0,3-2 0 0,-1 2-1 0,0 0 1 0,-1-1 0 15,2 2 1-15,0-1 0 0,-3-2 0 0,3 3 1 0,-2 1 0 16,1-3 1-16,1 3-2 0,0-3 1 0,-1 2 1 0,1 0 1 15,0 0 1-15,0 0-1 0,-1 3 2 0,1-3-1 0,-2 1 2 0,1 1-1 16,3-3 1-16,-2 1 0 0,1 1 0 0,-1 0 2 0,1 1 0 0,-1-3 0 16,1 1-1-16,1 0-1 0,-2 0 2 0,3-2-1 0,-3 2 1 15,4 0-1-15,-3-1-1 0,0-1 1 0,2 1 1 0,0 0 0 16,0 0-1-16,-1 0-1 0,0 0 2 0,1-2-1 0,0 0-1 0,0 3-1 16,2-2 1-16,-2 0-2 0,2-2 1 0,-3 2-2 0,3-1 2 0,-2 1-1 15,0-1 0-15,2 1-1 0,-2 1 0 0,2-3 0 0,-3 3-1 0,3-2 0 16,0 1 0-16,-2-1 1 0,2 0-2 0,-2 3 1 0,-2-2 0 15,2 0-1-15,0 0-1 0,0-1 0 0,0 2 2 0,0 0-2 0,0 2 0 16,-1-2 1-16,0 0 0 0,0 1-1 0,-1 0 0 0,2 3-1 16,-2-2 2-16,0-1-2 0,3 0 0 0,-3 1-1 0,2-1 0 0,-1 1 0 15,2 1-1-15,-3-2 0 0,2 3 1 0,0-1 0 0,1-2-2 0,-2 2 1 16,-1 0 1-16,4 0-2 0,-2 0 0 0,2-2 1 0,-2 2 0 16,1 0 1-16,-1 1 0 0,2-3-2 0,0 1 1 0,-1 2 0 0,1-1-2 15,0 0 1-15,0-2-1 0,1 0 2 0,1 3-2 0,-4 0 1 16,4-2-1-16,-1-1 0 0,1 2-2 0,-1 0 0 0,0-1 0 0,2 2 1 15,-1-3-1-15,1 3 0 0,0-1 2 0,0 0-2 0,0 0 0 16,0 1 1-16,0 1 2 0,0-3 1 0,0 1 0 0,0 3 2 0,0-2 0 16,0 0 2-16,1 1 0 0,-1 1 2 0,2-1 0 0,0 2 3 15,-1-2-1-15,1 0 2 0,-1 1 2 0,4 0-1 0,-2 0 0 16,0 1 0-16,0-1-1 0,0 1 1 0,2 0 0 0,-1-3 0 0,0 4 0 16,1-3 0-16,-1 1 0 0,1 0 0 0,0-2-2 0,2 2 1 15,-3-1-1-15,4 2 0 0,-2-2 1 0,-1 2 0 0,3-3 0 0,0 1-1 16,-2 1 1-16,2 0 0 0,0-1 0 0,1 1-2 0,-1-2 1 15,2 2 0-15,0-1-2 0,0 1 1 0,0-2-2 0,0 0-1 0,2 2 0 16,-1 1 0-16,2-3-1 0,-2 1-1 0,2 1-1 0,1 0-1 16,-1-2 1-16,0 2 0 0,0-2 0 0,3 0-1 0,-2 0 0 0,2 1-1 15,-2-1 1-15,4 0 0 0,-4-1-2 0,2 1 0 0,0 0-2 16,-1-1 1-16,1-2-2 0,1 3 0 0,-2-3 0 0,0 1 0 16,2 1-4-16,-2-1 1 0,0-1 0 0,0-1-1 0,0 1 0 0,0-1-1 15,0 1 1-15,0 0 1 0,-2-1 1 0,4-2 0 0,-4 2 1 0,3-2 0 16,-2 3 0-16,0-2 2 0,1-2-1 0,0 1 2 0,0-1 1 15,-1 2 1-15,2-3-2 0,-1 1 1 0,1 0 0 0,0 0 0 0,-2-1-2 16,5-1-1-16,-3 1 1 0,1 1-2 0,-1-3-1 0,2 1-1 16,0 0-2-16,-2-1 0 0,3 0-4 0,-1 0-1 0,1 0-1 15,-2 0-1-15,-1 0 0 0,1 0 0 0,-1 0 0 0,1 0 0 16,-1 0 1-16,1 0 1 0,0-1 2 0,-2 0 1 0,0 1-1 0,-1-2 3 16,-2 1 1-16,4 1 4 0,-5-2-1 0,3 2 1 0,-3-1 1 15,1-1 2-15,-2 2-1 0,2-1 2 0,-3-1 0 0,4 2 0 0,-4-1 1 16,-1-1 1-16,5-1 0 0,-4 2 1 0,1 0-1 0,1-1 1 15,-2-1 1-15,3 0 0 0,-2 0 0 0,2-1-1 0,-3 0 0 0,4 1-1 16,-4-2-1-16,2 3-2 0,0-3 1 0,1 2 0 0,0-1-1 16,-1-2 0-16,0 1-1 0,2 1 1 0,-2-2-2 0,1 0 0 15,0 0 2-15,-1 0 1 0,1 0-1 0,-1-2 3 0,2 3 2 0,-2-2 4 16,0-1 4-16,2 3 2 0,-2-3 2 0,-1 1 3 0,0 1 1 16,1-2 2-16,-1 1 1 0,2 0 2 0,-4-1-1 0,2-1 2 0,-1 1 1 15,3 1 2-15,-4-3 1 0,2 3-1 0,-2-2-1 0,2 1-1 16,1-1-1-16,-2-3 3 0,-1 2 2 0,3 0 1 0,-1-1 1 0,-1-1-1 15,1 2 0-15,-1-3-1 0,-1 1 0 0,5-1 1 0,-5-1-2 16,1 1-3-16,-1 0-1 0,3-2-3 0,-1-2-2 0,-1 2-4 0,2-1-5 16,-1-1-2-16,-1 0 0 0,0-3 0 0,1 3-1 0,-2-2-3 15,3 0-1-15,-1-1 2 0,-2-1 1 0,0-1 2 0,1 0 2 16,-3 0 1-16,1-1 2 0,-1 1 2 0,0-3 3 0,-3 2 1 0,2-2 0 16,-2-2 1-16,-1 3 1 0,-1-3-2 0,-1 1-3 0,0-3-7 0,-1 2-7 15,-1-3-10-15,-1 2-10 0,-2-4-13 0,-1 1-11 0,1-1-15 16,-3-2-19-16,0-1-28 0,-1-1-37 0,1 1-55 0,0-2-64 0,-2-1-75 15,1 0-82-15,0 0-53 0,1-3-42 0,-5 1-18 0</inkml:trace>
  <inkml:trace contextRef="#ctx0" brushRef="#br0" timeOffset="16747.8494">22347 3513 118 0,'-3'-5'526'0,"-2"-1"10"16,2 0 8-16,-1 2-93 0,1-3-144 0,2 0-84 0,-4 0-55 0,4 0-33 15,1 2-22-15,-2-3-11 0,0 0-10 0,2 1-7 0,0 1-4 16,0-2-7-16,2-1-9 0,0-1-9 0,-1 1-11 0,4 0-9 0,-1-1-9 15,1-1-9-15,2 2-8 0,-1-4-5 0,3 1-6 0,2-4-3 16,2 2 1-16,1-3-2 0,2 1-1 0,5-5-2 0,1 1-2 0,3-1-4 16,1 0-4-16,2-4-1 0,4 1-1 0,2-2-2 0,2-2-2 0,3 2-5 15,0-4-3-15,5 0-6 0,1-2-7 0,2 1-4 0,1-1-3 0,2-2-2 16,0 0-1-16,1 0 1 0,1 0 3 0,-1 1 1 0,-2 0 3 16,-2 2 4-16,-1 0 7 0,-3 3 9 0,-4 1 9 0,-4 2 9 0,-5 2 9 15,0 3 9-15,-4 1 10 0,-6 3 8 0,-2 2 8 0,-3 2 4 16,-2 0 5-16,-2 3 1 0,-2-1-2 0,-4 3-2 0,2 2-5 0,-6-1-6 15,3 1-4-15,-4 2-7 0,-2 0-6 0,0 0-6 0,-1 2-8 16,-2-2-7-16,0 3-8 0,-3 0-4 0,-1 0-2 0,0 0-3 0,1 0-1 16,-5 3 0-16,4-2 1 0,-1 1 2 0,-1 1-1 0,3-1 2 15,2 2 1-15,-2-1 2 0,2 1 1 0,3 0 1 0,-1-1 2 0,1 2 1 16,3-3 1-16,0 5 1 0,0-2 2 0,3 0 1 0,1 0 4 0,1 2 2 16,0-2 5-16,3 3 1 0,2-2 1 0,1 0 3 0,0 1 1 15,2 0 0-15,1-2 0 0,0 2 0 0,3-2-2 0,-2 2 0 0,0-2-3 16,2 2 0-16,-2-2-6 0,-2-2 0 0,1 2-4 0,-3-1-1 15,-3 0-2-15,1 0 0 0,-1 0 0 0,-1 1 1 0,-2-3 0 0,-4 3 2 16,3 0 2-16,-4 0 1 0,-1 2 5 0,-3-2 3 0,-1 4 0 16,-3-1-8-16,0 0-13 0,-5 0-18 0,0 3-21 0,-4 1-35 0,1 0-43 15,-4 0-78-15,2 2-93 0,-2-1-77 0,-1 1-69 0,4-2-40 0,-2 2-24 16</inkml:trace>
  <inkml:trace contextRef="#ctx0" brushRef="#br0" timeOffset="17831.2294">23951 2188 223 0,'0'-4'574'0,"0"1"1"15,0 0-5-15,0 0-99 0,0 1-148 0,0 0-82 0,0 2-47 0,0 0-35 16,0 0-29-16,0 0-20 0,0 0-16 0,0 0-17 0,0 0-17 0,0 0-16 16,0 0-18-16,0 0-15 0,0 0-14 0,0 0-10 0,2 4-5 15,-1-3-2-15,-1 2-3 0,2 0 0 0,0 1 0 0,-2 1 3 0,1 0 2 16,2 2 3-16,-1 0 4 0,1 3 4 0,-2-2 5 0,3 2 3 15,-3 0 3-15,1 2 1 0,-2-1 1 0,1 3 1 0,-1-2 1 0,2 1-1 16,-2-2 0-16,0 2 0 0,0-1-1 0,0 2-1 0,0-2 0 0,0-2-2 16,0 0-1-16,-2 1 2 0,2-3-1 0,-1 0 2 0,1-1 0 15,0-2 2-15,0-1 2 0,0 1 2 0,0-2 3 0,0-1 3 0,-2 0 3 16,2-1 3-16,0-1 6 0,0 0 3 0,0 0 3 0,0 0 1 16,0 0 0-16,0-1-2 0,0-3-4 0,0-1-4 0,2 2-5 0,-2-4-7 15,1 0-8-15,1-1-10 0,1 1-8 0,0-4-10 0,1 1-9 16,-1 0-7-16,3-5-5 0,-1 3-3 0,-1-1-3 0,1-1 1 0,2 1 0 15,1 0 3-15,-2 1 3 0,-2-2 5 0,1 4 5 0,2-3 5 16,-4 5 6-16,0-2 4 0,3 4 4 0,-3-1-1 0,0 2 1 0,-1 0-3 16,1 1-3-16,-1-1-5 0,-1 5-5 0,-1-2-5 0,0 2-2 0,0 0-1 15,2 0-1-15,0 2 1 0,-2 3 1 0,1-3 1 0,1 3 2 0,0 0 4 16,-1 2 3-16,3 0 6 0,-2 1 6 0,0 1 6 0,-1 0 7 16,2 1 5-16,-1 0 2 0,0 2 3 0,-1-2 0 0,3 0 0 0,-3-1 0 15,1 2 0-15,-1-2-1 0,3-2 0 0,-3 3 0 0,2-5 0 16,0 2 1-16,-1-2 1 0,-1 2 2 0,-1-5 4 0,2 1 3 15,-1 0 6-15,-1-1 4 0,4-1 5 0,-3 1 4 0,1-2 2 0,0-2-2 16,-1 1 1-16,2-2 1 0,1-2 0 0,0 0 0 0,1-4-2 0,0 2-3 16,1-3-4-16,-1 0-3 0,1-1-5 0,2-1-6 0,-3-1-5 15,1-2-4-15,0 1 0 0,1 0 1 0,0-1 2 0,-2 0 0 0,0 1 3 16,0-1 2-16,0 2 3 0,-2-1 2 0,3 4 3 0,-5 0-1 16,4 1 0-16,-3 2-1 0,-1-2-3 0,3 4-4 0,-4 0-6 0,1 0-7 15,-1 3-7-15,2 0-8 0,-1 1-6 0,-1 1-4 0,0 0-4 16,4 0-4-16,-4 3 0 0,1 1-1 0,3 1 2 0,-2 0 2 0,0 3 2 15,-1 1 2-15,3 2-1 0,-3-1-2 0,1 2-2 0,-1 1-2 0,3 2-8 16,-3-1-9-16,1-1-12 0,3 4-13 0,-4-3-13 0,3 0-17 0,0 1-16 16,-1-1-17-16,0 0-14 0,0-2-11 0,1-1-8 0,-1 1-9 15,0-3-7-15,2 1-7 0,1-3-6 0,0 1-6 0,1-4 0 16,-2-1 0-16,3 0 7 0,-1-3 8 0,1-1 17 0,0-2 20 0,0 0 23 16,1-3 21-16,-1-1 22 0,0-1 24 0,3 1 31 0,-3-7 32 0,0 4 30 15,-1-1 32-15,0-1 27 0,0 0 27 0,-3-1 25 0,1 1 24 0,-2-1 11 16,1 0 7-16,-3 1 6 0,4 1 7 0,-5-1 3 0,0 2 2 15,0-1-4-15,0 3-5 0,0 0-8 0,-3 1-6 0,1 0-9 0,1 3-10 16,-1-3-13-16,0 5-15 0,-1-2-14 0,2 0-11 0,-3 3-16 16,4-1-17-16,-3 0-14 0,2 2-14 0,-1 0-12 0,0 0-12 0,-1 0-9 15,2 2-10-15,-4 0-6 0,0 1-5 0,2 2-2 0,-2-2-3 16,1 2 1-16,-3 1 1 0,0 0 2 0,0 2 2 0,1 0 2 0,1 0 3 16,0 1-1-16,-1 1-3 0,1-1-4 0,2 1-5 0,-2-1-4 15,4 0-5-15,-2 0-7 0,1 0-5 0,0-1-7 0,2 1-6 0,0-1-5 16,0 0-6-16,0-2-4 0,4 1-2 0,-3-1-1 0,2-1 3 15,1-1 5-15,0 1 2 0,0-3 6 0,1 0 2 0,0-2 7 0,0 0 3 16,2 0 9-16,-1-2 9 0,3 0 7 0,-2-3 7 0,1 1 8 16,-2-2 6-16,2 0 8 0,-2-2 5 0,0 1 8 0,1-3 7 0,-2 3 7 15,1-3 8-15,-3 0 5 0,0-1 5 0,-1 0 3 0,-1 0 1 0,1 1 3 16,-2 2 1-16,0-4 2 0,-2 2 0 0,2 3-4 0,-1-3-5 16,-1 3-6-16,0 0-8 0,1 1-9 0,-1 0-9 0,2 1-15 0,-1 0-16 0,1 5-19 15,-3-4-22-15,3 3-18 0,0 1-17 0,0 0-15 0,0 0-17 16,3 1-18-16,-2 3-20 0,2-1-17 0,1 1-20 0,0 1-22 0,5 0-22 15,0 0-21-15,0 2-17 0,4-1-26 0,3 2-32 0,0-2-32 16,3 1-31-16</inkml:trace>
  <inkml:trace contextRef="#ctx0" brushRef="#br0" timeOffset="18298.3392">24988 2188 325 0,'8'-6'500'0,"3"-1"-22"0,-5 1-42 16,1-2-56-16,-2 2-60 0,0 1-38 0,-1-3-26 0,-3 1-19 15,1 0-19-15,0 0-17 0,-2 0-14 0,0 2-16 0,-2-1-16 0,0-1-16 16,1 3-18-16,-3-2-15 0,-1 0-17 0,0 1-15 0,-2 0-14 0,1 0-15 15,-5 0-13-15,3 3-9 0,-2-1-12 0,-2-1-6 0,-1 4-8 16,2-3-2-16,-5 3-5 0,2 3-3 0,-2-3 0 0,0 4-2 0,-2 1 0 16,-1-2 3-16,3 2 1 0,-5 3 1 0,5-1 1 0,-2 2 2 15,0 0 0-15,2 1 3 0,-1 2-1 0,3 0 1 0,1 0 0 0,0 1-1 16,2-2-2-16,2 2-2 0,1-1-1 0,0 2-1 0,3-1-3 0,0-1-2 16,3-1-2-16,-2 2-1 0,4-3-1 0,0 2-1 0,0-3-2 0,4 1 1 15,-2-3-1-15,3-1 2 0,0-2 0 0,1 0 2 0,2 0-1 16,3-4 0-16,-1 0-2 0,3 0 2 0,1-4 0 0,-1 0 0 15,4-2 1-15,-1 0-1 0,1-6 2 0,2 2-1 0,-3-4 0 0,1 1-1 16,1-4 0-16,-3 1-2 0,3-2 0 0,-3-3 4 0,2 0 7 0,-2-2 5 16,-2-1 6-16,-1-1 4 0,1-1 4 0,-2-1 4 0,-2-1 3 15,0-1 7-15,-3 1 6 0,1-2 9 0,-2 0 10 0,0 1 9 0,-2 0 11 16,-1 0 6-16,0 3 2 0,-2 1 5 0,0-1 2 0,-2 2 4 0,0 4 2 16,-1-2 0-16,0 3 2 0,0 2-2 0,-1 0-5 0,0 5-7 15,1-1-11-15,0 4-12 0,0 0-13 0,-1 2-15 0,3 0-15 0,-1 4-13 0,0 0-13 16,-1 1-9-16,2 2-5 0,-1 2-7 0,0 2-6 0,-2 2-3 15,1 1-2-15,0 4-2 0,-2 0 1 0,2 6 0 0,-2 2 4 0,2 0 4 16,-2 3 1-16,1 3 3 0,-1-2 1 0,1 4 0 0,1 2-3 0,2-1-3 16,1 0-3-16,0 1-3 0,0 0-3 0,0 0-1 0,1-1-3 15,2 0-2-15,1-1-3 0,-3-1 0 0,4-1-1 0,-1-2 0 0,1-1-1 16,2-2-1-16,-1-1-1 0,1 0 0 0,0-5-2 0,-1 0-4 0,3-3-4 16,0-1-10-16,2-3-10 0,0 0-14 0,1-4-11 0,1-1-15 15,5-2-14-15,-4-2-23 0,5-1-27 0,-3-4-39 0,3 0-45 0,-2-1-63 16,4-2-69-16,-1-1-45 0,-2-3-31 0</inkml:trace>
  <inkml:trace contextRef="#ctx0" brushRef="#br0" timeOffset="26764.8084">5301 4599 40 0,'-2'-6'344'0,"-2"1"-89"0,2 1-56 0,2-2-36 0,-1 1-17 0,-1 0-6 15,2 2-9-15,0-2-6 0,0 0-6 0,0 0-4 0,0 1-4 16,0 1-4-16,0-2-3 0,0 3-4 0,0-1-3 0,0-1-4 0,0 3-7 16,0-2-9-16,0 2-8 0,0 1-10 0,0 0-8 0,0 0-9 15,0 0-12-15,0 0-11 0,0 0-10 0,0 0-10 0,0 0-7 16,2 0-5-16,-1 0-4 0,1 1-2 0,2 0-2 0,-1 1 2 15,1 1 0-15,-1 2 1 0,3 0 2 0,-1-1 4 0,0 1 3 0,4 2 3 16,-1 1 5-16,0 0 2 0,1 1 3 0,-1 2 1 0,2-1 2 16,2 0 1-16,-2 2 0 0,1 0 1 0,3-1 1 0,-3 1 1 15,2 2 2-15,3-2-1 0,-2-2 2 0,2 2-1 0,1 0 1 0,-1-1-1 16,1 1 2-16,1-2-1 0,-1 0 2 0,2-2 1 0,0 1 1 0,2-4 0 16,-2 1 0-16,1-2 1 0,2 1 0 0,-1-2-1 0,1-2 0 15,-2 1 0-15,4-2-1 0,-3-2-1 0,1-1-2 0,0 0-1 0,2-2-3 16,-2 0-2-16,0-1-3 0,0-1-1 0,1-2-4 0,-1 2-2 15,1-2-3-15,-3 0-2 0,1-1-2 0,0 1-2 0,-1 0-1 16,-2 1-1-16,2-1 1 0,-1 1-2 0,-3 1 1 0,1 0-1 0,-1 1 1 16,0-1-2-16,-2 3 1 0,2 0-1 0,-2 2 2 0,2-1 0 15,-3 3 2-15,2 0 1 0,0 0 2 0,0 0 1 0,0 3 2 16,4-1 1-16,-3 2 2 0,2 0 2 0,0 3 2 0,3-1 3 0,1-1 0 16,-2 2 4-16,4 2 1 0,1-1 2 0,-1-1-1 0,4 0 1 15,-1 1 1-15,1-1 0 0,4 1 1 0,-2 1-1 0,2-2 1 0,1 0-2 16,0 0-1-16,-1-2 1 0,3 2-2 0,-2-2-2 0,2-2-1 15,-3-1-1-15,1 1 0 0,1-3-1 0,-2 0-1 0,-1 0-3 0,-1-3-2 16,2 1-4-16,-2-1 0 0,0-2-3 0,-2 1-2 0,1-3-3 16,-2 2 1-16,0-2-1 0,0 1 2 0,0-1 1 0,-2-3-1 15,0 3 0-15,-4 1-1 0,3-1 1 0,-4 1 2 0,2-1 1 0,-4 0 0 16,2 2 3-16,-4 0-1 0,1 0 0 0,0 2 1 0,-4-1-1 16,0 1-2-16,1 0 0 0,-1 3-1 0,-1-2-1 0,1 1 1 0,-2 1 0 15,0 1 0-15,2 1 1 0,1-2 2 0,-3 3 0 0,3 1 2 16,-1-1 1-16,0 2 2 0,2 0 2 0,0-2 2 0,2 4 1 0,-2 0 3 15,3-2 1-15,-1 2 1 0,1-1 1 0,1 2 0 0,0-3 1 16,3 2 0-16,-1 0 2 0,1 1-2 0,-2-3 1 0,4 2 1 16,-2-2-1-16,3-2-1 0,-4 1 1 0,4-1-2 0,-1-1-1 0,0-1 0 15,-2-1 0-15,3 0-1 0,-3 0-2 0,3-1 0 0,-4-1-1 16,3-1-2-16,-2 1-2 0,0 0-2 0,-3-1 0 0,3-2-1 16,-3 1-2-16,0 1 1 0,-2-1-3 0,1-1-1 0,-1 1 1 0,0 0-2 15,0 1-1-15,-2 0 0 0,1-1-1 0,0 2-2 0,-2-1 1 16,0 0 0-16,2 1-3 0,-2-1 1 0,1 2-2 0,0-1 2 0,0 2 2 15,0-2 0-15,1 2 4 0,0 0-1 0,-2 2 1 0,5-2 2 16,-3 2 2-16,1-1 2 0,1 2 3 0,-1-1 2 0,2 1 0 0,0 1 3 16,0 1 2-16,0-2 1 0,0 0-1 0,1 1 0 0,0 0 0 15,0 1 1-15,0-1 0 0,1-1 1 0,1 1 1 0,0 1-1 16,-1-2 0-16,0-1-1 0,1 1 0 0,1-1-1 0,-2 0-1 0,1-1-1 16,0-1-1-16,2 0-2 0,-3-1 0 0,2-1-2 0,-1 0-1 15,0 1-1-15,-1-1-2 0,3-3-1 0,-2 3 0 0,1-1-1 0,-2-1-2 16,1 1-1-16,-1-1 0 0,-1-1 1 0,2 1 0 0,0 0-1 15,-4 1 2-15,4 0-2 0,-2-2-1 0,-2 1 0 0,1 1 0 16,0 0-1-16,-2 0 0 0,2-1 1 0,-3 2 1 0,1-1-1 0,-2 2 0 16,2-1 1-16,-4-1 0 0,2 1 1 0,0 2 0 0,-1 0 0 0,-3-2 2 15,3 2-9-15,-1-3-11 0,-2 3-24 0,2 0-27 0,-1 0-40 16,2-2-44-16,-1 0-93 0,1 2-116 0,-1-1-72 0,0 1-48 16,2-2-25-16</inkml:trace>
  <inkml:trace contextRef="#ctx0" brushRef="#br0" timeOffset="27481.1669">11073 4710 110 0,'-3'-3'498'0,"-3"1"-8"0,3-3-13 0,0 3-106 0,1 0-151 0,1 1-82 15,-1-3-50-15,2 4-23 0,0-3-13 0,0 3-3 0,0-2-3 16,0 2-1-16,0 0 0 0,2-2-2 0,-1 2-3 0,1-1-2 16,-2-1-4-16,2 2-5 0,-1 0-4 0,2 0-6 0,0 0-4 0,2 0-7 15,0 0-7-15,1 0-7 0,1 0-4 0,2 2-3 0,0-1-3 16,1-1-1-16,4 2 0 0,-1-2 1 0,2 2 2 0,1 1 1 0,2-3 3 16,-1 4 4-16,2-3 1 0,1 1 3 0,1 0 3 0,3 1 1 0,1-1 4 15,0-2 1-15,4 0 2 0,-1 2 1 0,2-2 3 0,3 0 1 16,-1 0 0-16,5-2 0 0,-1 2-4 0,2-2-3 0,1-1-3 15,2 1-2-15,-1-1-2 0,4-1-2 0,-3 1-2 0,2-1-3 16,-2 1-2-16,0-2-3 0,0 3-3 0,-1-1 0 0,-2 0 0 0,-2 0-1 16,2-1 1-16,-5 2 1 0,0 0-2 0,-1 1 0 0,-2-1 0 0,0 1 1 15,-2 1-2-15,2 0 0 0,-3 0 0 0,0 1 2 0,-3 1 3 16,3 1 2-16,-2-1 1 0,0 2 2 0,2-1 1 0,-3 0 3 16,0 2 2-16,0 0 2 0,1 2 4 0,-2-2 0 0,1 2 4 0,0-2 2 15,1 3 2-15,0-3-1 0,-1 2-1 0,1-1 1 0,-4-1 0 16,4 0 0-16,-3 0 1 0,4-1 0 0,-6 0 1 0,6 1 0 0,-3-3 1 15,2 0-1-15,1 1-2 0,-1-3 0 0,2 0 2 0,0 0-2 16,1 0 1-16,1 0-2 0,-1 0-2 0,2-3-1 0,2 1-2 16,-2 0 0-16,0-1-3 0,2 0 0 0,-2 0-4 0,1-1-2 0,-1 1 1 15,0-2-2-15,0 1-3 0,0 1-1 0,-1-2-1 0,1 2-1 0,-2 0-1 16,1 0-2-16,-1 1 1 0,0-1 1 0,-2-1-1 0,-1 1 2 16,1 3 0-16,0-2 2 0,-2-1 3 0,0 3 0 0,-2 0 3 15,0 0 2-15,0 0 2 0,0 0 1 0,-3 0 3 0,0 0 2 16,1 3 0-16,-2-3 2 0,1 2 0 0,-1 0 1 0,0-1 2 0,-3 1-1 15,4 1 0-15,-2-1 1 0,-1-1 0 0,1 0 1 0,-1 2 0 16,3-1-2-16,-5-1-4 0,2 2-13 0,0-3-14 0,1 2-34 16,-4-2-40-16,4 1-75 0,-4 1-90 0,1-2-91 0,1 0-95 0,-5 0-48 15,2-2-28-15</inkml:trace>
  <inkml:trace contextRef="#ctx0" brushRef="#br0" timeOffset="44229.9543">21178 7372 123 0,'0'-1'235'0,"2"-1"-40"0,-2 1-27 0,0 1-19 15,0-2-13-15,3 1-6 0,-3-1-5 0,0 2-6 0,0-1-4 16,0-1-2-16,0 2 2 0,0 0 0 0,0-2-4 0,0 1-3 0,2 1-5 16,-2-1-6-16,0-1-3 0,2 2-4 0,-2-1-1 0,0-1 0 15,0 2-2-15,0-1 1 0,0-1-1 0,1 2-1 0,-1-1 1 0,0-1-2 16,0 2-1-16,0 0-3 0,0-3-4 0,0 1-2 16,0 0-6-16,0 0-3 0,0 2-3 0,0-1-4 0,0-2 0 0,0 2-3 15,0-2-2-15,0 3-3 0,0-4-5 0,-1 4-4 0,1-3-3 0,-2 3-2 16,0-1-1-16,2-1-1 0,-3 0-3 0,3-1-1 0,-2 1-4 15,2 2-3-15,-1-3-2 0,-1 3-4 0,2 0-4 0,-1-2 0 0,1 2-2 16,-3-2-2-16,1 1-2 0,2 1-2 0,0 0-3 0,0 0-4 16,0 0-2-16,0 0-6 0,0 0-5 0,0 0-6 0,0 0-6 15,0 1-5-15,-1 1-4 0,-1-2-3 0,1 2-2 0,-3 1 0 0,3-1 0 16,-2 1 1-16,-1 2 0 0,1 2 1 0,-2 1 5 0,-1 1 2 16,0 0 5-16,-1 3 5 0,3-1 4 0,-3 1 3 0,1 2 2 0,2-2 2 15,-3 2 1-15,4 1 0 0,0-1 0 0,-1-1 0 16,1 1 0-16,3-1 0 0,0-1-1 0,0 2 0 0,0-5 1 0,2 4 0 15,-1-2 0-15,3-1 1 0,-1-1 1 0,0 2 2 0,0-2-1 0,2-2 0 16,-2 1 2-16,3-3-1 0,1 2 2 0,-3-2 0 0,1-1 0 16,3-1 2-16,-2-2 1 0,2 1 0 0,-1-2 0 0,-1-2-1 0,3 1-1 15,1-2-1-15,0-1-1 0,-2-1 1 0,2-2-1 0,0-1 1 16,2 2-1-16,-2-5-2 0,0 1-2 0,-2-1-1 0,2-2-1 16,-2 1 0-16,1-2 0 0,0 1 1 0,-5-1 2 0,1 0 2 15,0 2 3-15,-2-2 0 0,1 2 0 0,-3 0-1 0,-1-2 0 0,0 3-1 16,0-1-2-16,-1 2-4 0,-3 0-5 0,-1 2-11 0,1-1-12 15,-3 1-16-15,0 1-18 0,0 1-19 0,-1 1-22 0,-1 3-24 0,-2-1-27 16,1 0-39-16,1 3-42 0,-4 0-75 0,4 0-92 0,-3 3-55 16,3 0-38-16,0-1-14 0</inkml:trace>
  <inkml:trace contextRef="#ctx0" brushRef="#br0" timeOffset="44532.0642">21588 7575 294 0,'-1'1'498'0,"1"-1"-32"0,0 0-50 0,0 0-97 15,0 0-118-15,0 0-67 0,0 0-44 0,0 0-26 0,0 0-14 16,1 0-8-16,1 0-5 0,1 0-4 0,0 0-1 0,5 0-6 16,-3 0-9-16,3 0-7 0,0-1-7 0,2-1-4 0,2 2-2 0,2-1-5 15,2-1-7-15,-1 2-6 0,3 0-8 0,2-3-10 0,2 1-10 16,1 0-13-16,2 0-15 0,2 1-17 0,1-2-20 0,2 2-21 0,2 1-21 16,1-3-22-16,2 3-22 0,-2-3-17 0,5 2-15 0,-2 1-21 15,2-1-25-15,0-1-35 0</inkml:trace>
  <inkml:trace contextRef="#ctx0" brushRef="#br0" timeOffset="45029.913">23248 7513 286 0,'-7'-5'485'0,"1"1"0"0,0 1-79 0,-1-1-115 0,3-1-78 16,-3 1-55-16,1-2-29 0,2 2-16 0,-1 0-10 0,0 0-4 0,0 0-7 15,-1-1-6-15,0 2-8 0,1-2-10 0,0 2-7 0,0-1-10 16,0 1-9-16,1-2-9 0,-4 2-9 0,3 0-10 0,-3 0-8 16,3 0-10-16,-1 2-5 0,-2-1-4 0,4 1-3 0,-4-1-2 0,-1 2 0 15,2 0-2-15,-1 2 0 0,0-1-2 0,0 1 0 0,-1-1-1 16,1 2 2-16,0 0 1 0,-1 2 1 0,1-1 3 0,-1-1 1 15,0 2 2-15,1-1 1 0,0 1 1 0,3 1 2 0,-1 0 2 0,1-1 2 16,-1 2 0-16,1-1 2 0,2 1 2 0,0-4-1 0,1 3-1 16,1 0 1-16,-1 0 0 0,2-1 0 0,0 1-1 0,2-2 1 0,-1-2 1 15,3 4 0-15,-3-4 0 0,4 2 0 0,3-3-1 0,-4-1-2 16,1 2-4-16,3-2-2 0,0-2 1 0,1 2 1 0,3-1 1 0,-3-3 3 16,4 2 0-16,-2-4 3 0,1 4 4 0,0-2 1 15,-1 1 3-15,-1-2 2 0,2 1 3 0,-3-1 6 0,0 2 7 0,0-1 4 16,-1-1 5-16,0 2 1 0,-2 3 1 0,-2-5 0 0,1 5-1 0,-2-2-4 15,1 2-4-15,-3 0-5 0,2 0-7 0,-1 0-5 0,0 2-3 16,-2-2-3-16,1 5-6 0,-1-2-2 0,3 0-3 0,-1 3-2 16,-1 2 0-16,1-1-1 0,-1 2 0 0,-1 0 2 0,2 1 4 0,0 3 2 15,-2 0 5-15,1 2 3 0,-1-2 6 0,0 3-3 0,0 0-5 16,0 1-14-16,2 1-17 0,-2-3-26 0,1 5-29 0,-1-4-44 0,4 0-51 16,-3-1-96-16,1 1-118 0,0-2-75 0,-2-2-53 0,1 0-26 15,-1-1-18-15</inkml:trace>
  <inkml:trace contextRef="#ctx0" brushRef="#br0" timeOffset="52413.2532">21278 7863 346 0,'0'-3'341'0,"0"0"-61"16,0-1-64-16,0 1-35 0,0 1-20 0,0-2-14 0,0 1-6 0,2 1-5 15,-2-1-3-15,1 0-6 0,-1 3-5 0,0-2-8 0,0-1-3 16,0 2-7-16,0-1-6 0,2 1-7 0,-2-1-6 0,0 1-8 15,0 1-4-15,0 0-5 0,0 0-6 0,0 0-6 0,0 0-4 0,0 0-5 16,0 0-4-16,0 0-7 0,0 0-6 0,0 0-7 0,0 0-10 16,0 0-8-16,0 0-11 0,0 0-5 0,0 0-6 0,0 3-2 15,0 0-4-15,0-2 0 0,0 4-2 0,0-2 0 0,0 5 1 0,0 1 2 16,0-2 2-16,0 5 3 0,0-1 4 0,0 3 7 0,-2 0 5 0,2 6 4 16,-1-3 3-16,-1 3 1 0,1 1 2 0,-1 1 3 0,0 2 1 15,-2-1 2-15,0 1 1 0,0 1 0 0,3-1 1 0,-3 2 1 16,1-1-1-16,0-1-1 0,0 1 0 0,-1-3-1 0,3 0 0 0,-1-1-1 15,1-2-3-15,-3 1-3 0,2-2-3 0,0-3-2 0,0-1-8 16,2 1-3-16,-1-5-4 0,-1 2-5 0,1-5-2 0,1 0-4 0,-2 1-3 16,0-3-2-16,2-2-1 0,-1 1-4 0,-1 0-3 0,1-3-10 15,-3 1-13-15,1-2-11 0,-2-2-7 0,-1 1-6 0,2-3-5 0,-4 0-2 16,-1-1 0-16,0-3 4 0,0 2 4 0,-1-3 4 0,-2 1 3 16,0-2 5-16,0 0 7 0,-1-1 16 0,0 0 21 0,0 1 18 15,1-1 16-15,-2 1 14 0,1 0 17 0,2 0 8 0,-1 1 6 0,1 1 5 16,-2 1 4-16,5 0 4 0,0 1 5 0,0 1 1 0,1 1 1 15,3 1-3-15,0 0-7 0,0 0-5 0,3 1-8 0,-1-1-9 16,2 3-11-16,0 0-6 0,2 0-6 0,-1 0-6 0,3 0-5 0,-1 0-6 16,2 3-6-16,0 0-4 0,0 0-4 0,2 0-2 0,-1 1 1 15,2 1 1-15,3 0 3 0,0 2 2 0,0-1 3 0,0 2-1 16,0 0 0-16,3-1-4 0,-2 1-4 0,2 0-5 0,-2 0-6 0,1-3-7 16,1 2-7-16,1 0-9 0,0-1-11 0,-2 1-8 0,4-3-10 15,-4 0-8-15,3 0-10 0,-2 1-4 0,3-5-2 0,-2 2 0 0,2-2-1 16,-2-2 1-16,2 2-2 0,-3-5 6 0,2 0 9 0,-3 1 14 0,2-4 15 15,-2 0 17-15,-1 1 15 0,0-2 20 0,-1 0 20 0,0-1 19 16,-3 0 16-16,-2-2 17 0,0 2 15 0,0-2 18 0,-1 2 20 0,-2 0 13 16,1 0 9-16,-3 1 6 0,1 0 2 0,-2-1-1 0,0 3-1 15,-2 0-9-15,2 1-9 0,-1 1-13 0,-1 1-14 0,0-1-17 0,-1 2-14 16,2 2-17-16,-3-1-16 0,1 2-22 0,-3 3-26 0,1 0-31 16,1 3-35-16,-4 0-54 0,-2 3-65 0,2 2-107 0,-3 3-127 15,0 0-71-15,-1 6-40 0,-1-3-21 0,-1 5-7 0</inkml:trace>
  <inkml:trace contextRef="#ctx0" brushRef="#br0" timeOffset="53313.189">23144 7836 82 0,'-4'-3'526'0,"3"3"7"0,-1-2-56 16,-1 1-84-16,1-1-95 0,2 2-98 0,-1-1-58 0,1 1-36 15,0 0-24-15,0 0-17 0,0 0-12 0,0 0-11 0,0 0-11 0,0 0-9 16,0 0-10-16,0 0-10 0,0 1-10 0,0 2-6 0,0-1-5 16,0 1-5-16,0 2-1 0,-2 2 1 0,2 1 2 0,-1-1 3 0,-1 2 4 15,0 1 8-15,1 2 3 0,-3 2 5 0,-1-1 5 0,1 4 2 16,0-1 2-16,-1 4 1 0,0-3 2 0,-2 3 0 0,0 1 1 15,1-2 0-15,-1 1 1 0,1 4 1 0,-3-4-2 0,1-2 1 16,3 5-4-16,-2-4-5 0,1 2-9 0,-2-3-6 0,4 0-9 0,-1 0-9 16,-2-2-11-16,2-1-10 0,2 0-15 0,-3-1-15 0,5-2-17 15,-3-2-18-15,1 1-14 0,2-3-11 0,1-1-8 0,-2-1-3 0,0-2-1 16,2-1 2-16,-1 0-4 0,1 1-8 0,0-4-4 0,0 0-5 16,0 0 5-16,-2-4 7 0,2-1 17 0,-1 2 17 0,-3-2 21 0,3-1 21 15,-1 0 19-15,-2-2 18 0,1-1 22 0,-1 2 22 0,0-3 28 16,0 2 31-16,0 0 28 0,0 0 27 0,0 0 18 0,-1 3 16 0,0-2 9 15,1 2 7-15,-1-1 2 0,0 0-2 0,2 4-3 0,-3-3-5 16,3 3-9-16,-1-3-15 0,1 3-14 0,0 0-14 0,1 1-14 16,-1-1-14-16,3 1-11 0,0 1-15 0,0 0-10 0,0 0-12 15,0 0-9-15,0 0-9 0,0 1-8 0,0 1-7 0,2 1-4 0,-1-1-4 16,1 3-4-16,0 0-4 0,1-1-5 0,0 2-3 0,0 2-3 16,3-2-4-16,-1 1-5 0,1 1-10 0,2-1-9 0,2 0-10 0,-2 1-17 15,1 1-15-15,5-4-22 0,-3 1-22 0,2 0-23 0,3-2-22 16,-2 1-28-16,0-2-29 0,2-1-44 0,2 0-50 0</inkml:trace>
  <inkml:trace contextRef="#ctx0" brushRef="#br0" timeOffset="53423.2609">23295 8228 171 0,'-1'-5'499'0,"-1"1"-15"0,1 0-31 16,-3 0-69-16,1 4-91 0,0-3-65 0,-2 3-58 0,-1 0-42 16,-3 0-34-16,0 3-23 0,1 2-19 0,-4 2-26 0,-2 2-33 0,-2 4-40 15,2-1-48-15,-7 5-102 0,-1 0-131 0,0 7-92 0,-3-1-70 16,-4 3-38-16,1 3-20 0</inkml:trace>
  <inkml:trace contextRef="#ctx0" brushRef="#br0" timeOffset="56512.5427">21046 3935 13 0,'0'-7'92'16,"-2"0"1"-16,2-1-6 0,-1 1-3 0,-1-2-8 0,1 1-4 15,1-1-4-15,-2 0-3 0,0 1-3 0,-1 0-7 0,2-1-3 0,-1 0-3 16,0 0-3-16,-1-1-3 0,2 2-3 0,-1-2-2 0,-2 1-2 16,0-1-2-16,1 0 0 0,2-1-2 0,-4 1-1 0,0-1 0 0,0 2-2 15,-1-3-3-15,1 2-2 0,1-2-1 0,-3 0-4 0,2 0-2 0,-4 1-4 16,1 0-1-16,0-1-2 0,-2-1-1 0,0 0-1 0,-2 1-3 15,-1 0-2-15,0-1-5 0,-3 1-1 0,2-1-1 0,-3 0-3 0,0 1-2 16,-1 0-1-16,-3 1-2 0,0 0-1 0,-1-2-4 0,-1 3-2 16,0-1-1-16,0 1-3 0,-4 1-2 0,2 1 0 0,-4 0-2 0,1-1 0 15,-1 4-3-15,-1-2 0 0,0 2-2 0,-1 2 2 0,-1-1 1 0,2 3 1 16,0 0 2-16,-2 1 2 0,1 0 3 0,1 1 3 0,-2 0 5 16,2 4 4-16,2-3 3 0,-2 5 0 0,0 0 3 0,1 1 4 0,1 1 3 15,0 2 3-15,2-1 1 0,-1 4 2 0,2-1 1 0,-4 4 3 16,2 1-1-16,2 0 2 0,-3 4 0 0,2 1-1 0,-2 1 3 0,-1 4 1 15,2-1 2-15,-3 3 1 0,2 1-1 0,-1 1 0 0,1 1-1 0,-2-1 0 16,3 1-1-16,-3 2-1 0,3-1-2 0,1 0-4 0,-3 1-2 16,7 1-1-16,-4 0-4 0,3-1 2 0,-1 0 0 0,5 1 2 0,-1 0 2 15,2 0 1-15,1 0 0 0,1 0 2 0,5 0 1 0,0 1 3 16,0 1 3-16,5-1 3 0,-1 1 0 0,2-1 4 0,4 2 3 16,1-1-2-16,3 1 0 0,2 0-2 0,1-2 0 0,4 1-2 0,2-1 2 15,3 1-1-15,2-1-1 0,2 1-2 0,1-2 0 0,6 0-2 16,-3-1-1-16,6-2-2 0,-1 1 0 0,0-3-3 0,4 1 0 0,0-2-3 15,1-2-2-15,0 0-2 0,2-1-4 0,0-2-2 0,0-1-2 0,-2 0-2 16,5-3-4-16,-2-1-2 0,0-2-3 0,-1-2-3 0,0 1-3 16,0-4-1-16,3-1 0 0,-4-1 0 0,1-3 0 0,0-1 2 15,2-3 2-15,0 1 4 0,0-4 3 0,-3-1 2 0,5-1 5 0,-5-2 3 16,5-2 3-16,-2-2 3 0,-1-1 5 0,3 0 4 0,-3-4 2 0,1-2 3 16,0-1 1-16,-1-2 1 0,-1 0 0 0,0-2 0 0,1-2 1 15,-3-1 0-15,1-3-2 0,-3-3 2 0,-1 0 0 0,2-3 0 16,-2-3 1-16,-2 1-1 0,1-6 2 0,-3 0 0 0,-1-1-1 0,-2-2 0 15,1-2 1-15,-1-2-1 0,-5 0-1 0,2-1-3 0,-2-1-1 16,-4 1 1-16,-1 1 5 0,-1-1 2 0,-4 1 1 0,-3-1 0 0,0 3-1 16,-2-2 0-16,-6 1 1 0,-2 2-2 0,-3 1-3 0,-2 0-7 15,-7 0-9-15,0 2-14 0,-7-1-13 0,-3 1-19 0,-6 0-22 0,-4 3-25 16,-6-1-30-16,-4 2-39 0,-5-1-43 0,-4 3-85 0,-6 3-103 0,-3 1-61 16,-5-1-36-16</inkml:trace>
  <inkml:trace contextRef="#ctx0" brushRef="#br0" timeOffset="59179.7165">19636 4879 28 0,'1'-3'126'0,"-1"0"-23"0,2 0-14 0,-2 0-8 15,2 1-3-15,-1-1 0 0,-1-1 2 0,2 1 2 0,0 1 1 0,-2-1-4 16,1-1-1-16,-1 3-5 0,0-3-4 0,0 1-5 0,0 1-4 0,0-1-3 16,0-1-1-16,0 1 0 0,0 1 1 0,0-1-2 0,0 0 0 15,0 0 0-15,0-1-1 0,0 0-2 0,0 1-4 0,-1 0-2 0,1 0-2 16,-2 0-1-16,0 0-4 0,1 1-2 0,-1 0-2 0,0-1-3 15,-1 0-4-15,2 1-3 0,-3-3-4 0,-1 3-2 0,0 0-3 16,0 1-3-16,0-3-1 0,-1 1-3 0,-1 1-1 0,-2 0-3 0,-1 1 0 16,-1-1-3-16,0-1-1 0,-1 1-2 0,-4 1-1 0,2 0-2 15,-4-2-1-15,-1 3-2 0,-1 0-2 0,-4 0 0 0,2 0-1 16,-2 0 0-16,-3 0-2 0,0 0 0 0,-1 3-3 0,0-2 2 0,-4 0-1 16,0 2 3-16,-1 2 1 0,1-1 2 0,-1-1 4 0,-3 2 3 15,1 2 4-15,1 0 3 0,-5-1 3 0,3 1 3 0,-3 2 3 0,1 2 3 16,-2-1 3-16,2 0 1 0,-3 5 1 0,2-3-1 0,-1 2 1 15,-1 3-3-15,2-2-3 0,0 4-2 0,-1-2-3 0,2 4-3 0,1-1-2 16,2 2-5-16,2 2-3 0,0 0-4 0,1 0-2 0,2 3-4 16,0 0-2-16,3 2-3 0,1 0-2 0,0 2-1 0,4-2 2 0,0 3 1 15,1 0 2-15,-1 3 3 0,2-1 2 0,1 0 3 0,0 2 4 16,1 0 4-16,0-1 2 0,0 2 3 0,2 1 2 0,-1-1 4 0,1 1 1 16,-1 2 2-16,2-1-1 0,0 1-2 0,0 0-1 15,0-1-1-15,2 0-4 0,-1 0-1 0,1 0-4 0,3 2-2 0,-2-3-2 0,1-1-1 16,1 1-3-16,1-1-1 0,1-1-2 0,2-3-1 15,-1 2-1-15,1-1 0 0,2-1-2 0,0 0 1 0,1-1 2 0,1-1 2 16,1 2 2-16,-1-2 3 0,2 0 3 0,0 1 3 0,2-3 3 0,-1 2 3 16,1 1 3-16,1-3 3 0,1 0 3 0,0 2 3 0,1-2 4 15,1 0 1-15,-1 3 0 0,1-3-1 0,-1-1-2 0,3 0 1 0,-2-2-3 16,2 2-1-16,0-3-2 0,1 0-1 0,-1 0-2 0,0-2-3 16,0-2 0-16,3 1-2 0,-1-2-1 0,-1-3-3 0,1 2 0 15,-1-3-1-15,-1-1-1 0,1-3 1 0,-1 1-1 0,0-1 1 0,1-2-1 16,0 0 1-16,-3-1-2 0,2-1 0 0,-1-2 1 0,-3 1-1 15,2-2-1-15,-1 0 1 0,2-2 0 0,-3 2 0 0,0-2 0 0,0 1-1 16,-1-1-1-16,0-1-1 0,0 0-1 0,-1 1-1 0,0-1-4 16,-1-2-3-16,1 0-2 0,0 2-5 0,-2 1-4 0,1-3-5 0,-1 0-4 15,0 0-6-15,0 0-5 0,0 0-6 0,0 0-5 0,0 0-9 16,0 0-9-16,0 0-4 0,0 0-1 0,0 0-3 0,0 0-1 0,0 0-2 16,0 0 0-16,0 0-3 0,0 0-5 0,-1 0-8 0,-1 0-7 15,2 0-10-15,-3-3-9 0,-1 1-11 0,1 2-10 0,0 0-5 16,-3-2-5-16,3-1-2 0,-2 1 2 0,-1 1 3 0</inkml:trace>
  <inkml:trace contextRef="#ctx0" brushRef="#br0" timeOffset="59596.2503">17812 7263 84 0,'-3'-5'133'0,"-3"3"2"0,2-4 2 0,3 2 1 16,-1 1-2-16,1-2 3 0,1 3 0 0,-2-3-1 0,2 2-6 16,0-1-5-16,0 1-4 0,0-2-5 0,0 2-5 0,0 0-3 15,0 0-2-15,0 0-2 0,-2 2-2 0,2-1-2 0,0-1-6 0,0 2-5 16,-1-1-6-16,-1 2-3 0,2-3-3 0,0 3-3 0,0 0-4 15,0 0-5-15,0 0-8 0,0 0-7 0,0 0-9 0,0 0-8 16,0 0-8-16,0 0-8 0,0 0-7 0,0 0-6 0,0 0-9 0,0 0-4 16,0 0-6-16,0 0-4 0,0 0-4 0,0 0-4 0,0 0-3 15,0 0-1-15,0 3 0 0,0-3-2 0,0 2 2 0,2-1 1 0,-1 2 2 16,1-1 3-16,0 1 5 0,1 0 4 0,0 0 3 0,1 1 3 16,1-1 3-16,-2 2 4 0,2-1 3 0,2 2 2 0,-1 0 0 15,2 0 0-15,-2 1-3 0,2-3-6 0,0 4-5 0,1-3-6 0,-1 1-6 16,2 0-11-16,1 0-11 0,-2 0-12 0,1 0-13 0,1 0-14 15,-2-1-15-15,3 0-13 0,-2 0-14 0,2-1-8 0,-3 2-7 0,2-4-7 16,-1 1-3-16,-2 1-1 0,2-4 4 0,-2 2 5 0,0 1 10 16,1-3 12-16,0-3 13 0,-5 1 16 0,3 2 15 0,-2-4 19 15,1 0 19-15,0 0 20 0,-3-3 20 0,2 1 18 0,-2-1 20 0,0-2 16 16,-1 1 18-16,0-2 13 0,-1-1 12 0,-1 3 9 0,2-4 7 16,0 3 8-16,-2-1 9 0,0 1 4 0,0 0 4 0,0 0-2 0,0 2-2 15,1 0-4-15,-1 0-5 0,0 2-11 0,0 0-14 0,0 2-12 16,0-2-12-16,0 1-15 0,0 4-16 0,0 0-16 0,0 0-15 15,0 0-14-15,0 0-13 0,0 0-8 0,0 0-8 0,-1 5-15 0,-1 0-19 16,-1 2-33-16,-2 3-39 0,-2 2-87 0,-1 1-112 0,-4 2-75 16,-1 3-58-16,-4 1-26 0</inkml:trace>
  <inkml:trace contextRef="#ctx0" brushRef="#br0" timeOffset="60896.4623">16849 7631 168 0,'-1'-3'446'0,"-1"3"-76"16,2 0-110-16,0 0-73 0,0 0-57 0,0 0-31 0,0 0-20 0,0 0-14 15,0 0-9-15,0 0-4 0,0 0-4 0,0 0-4 0,0 0-3 16,0 0-2-16,0 0-2 0,2-3 2 0,-2 3 1 0,0 0 4 0,0 0 5 16,0 0 8-16,0 0 7 0,0 0 7 0,0 0 7 0,0-1 6 15,0 1 3-15,0 0 3 0,0 0 2 0,0 0-2 0,0 0-4 16,0 0-4-16,0 0-3 0,0 0-6 0,0 0-5 0,0 0-8 0,0 0-4 16,0 0-9-16,0 0-8 0,0 0-8 0,0 0-8 0,0 0-7 15,0 0-7-15,0 0-6 0,0 0-5 0,0 0-6 0,0 0-3 0,0 0-5 16,0 0-3-16,0 0-1 0,0 0-2 0,1 0 0 0,1 0 1 15,0 0-1-15,-1 0 2 0,2 1-1 0,1 2-1 0,-3-3 2 16,5 3 0-16,-3-2 2 0,2 2 1 0,0 0 2 0,0 2 1 0,0-3 0 16,0 3-1-16,0-1 1 0,2 2-2 0,-1 0 0 0,1 0 1 15,0 0 0-15,0 2 1 0,-3 1 0 0,3-1 0 0,-2 2 0 0,1 0-3 16,-2 0-1-16,3 1 0 0,-2 0 0 0,-1 0-2 0,0 1-2 16,2-2 2-16,-5 0-1 0,2 0-1 0,1 1 1 0,-3-2 2 0,2-1 0 15,-3 0 1-15,2 1 3 0,-2-2 4 0,2-2 3 0,-2 0 4 16,0-2 7-16,0 0 5 0,0 0 5 0,0 0 6 0,0-3 5 0,0 0 2 15,0 0 3-15,-2 0 0 0,2 0 3 0,-2-3-1 0,-1 0 0 16,2 0-3-16,-1 0-2 0,0-4-4 0,-1 1-5 0,2-2-8 16,1 0-7-16,-2 0-7 0,-1-1-7 0,3 0-5 0,0-2-5 0,3 2-5 15,-1-4-5-15,-1 0-2 0,2 2-4 0,1 0-1 0,-1-1-1 16,0 2-3-16,4 0 2 0,-3-2 3 0,4 4 2 0,-2-1 1 0,-1 0 1 16,2 1 2-16,2 1 1 0,-3-1 3 0,2 2 0 0,-1 3 1 15,-1-2 0-15,1 1 0 0,2 1 0 0,-5 2-1 0,4 0 0 16,-2-2-1-16,1 3-1 0,-1 0 1 0,1 3 0 0,-3-3 1 0,4 1 0 15,-2 2 1-15,1 2 2 0,-1 0 1 0,-1-2 3 0,3 3 3 16,-4 0 3-16,1 2 4 0,0-1 2 0,1 1 2 0,0 0 3 0,-2 1 0 16,0 1-1-16,0 0-3 0,0-1-9 0,0 3-10 0,-1-3-13 15,0-1-18-15,1 3-17 0,0-2-20 0,-3 1-23 0,1-1-25 0,-1 0-29 16,1-2-34-16,0 1-61 0,-1-1-79 0,-1-2-45 0</inkml:trace>
  <inkml:trace contextRef="#ctx0" brushRef="#br0" timeOffset="61295.8602">17265 7656 478 0,'-2'-3'508'0,"2"1"-67"0,-1-1-103 0,1 2-77 16,0-1-64-16,0 2-44 0,0 0-34 0,0 0-25 0,0 0-18 16,0 0-17-16,0 0-14 0,0 0-15 0,0 2-15 0,1-1-11 0,-1 1-12 15,2-1-7-15,-1 2-4 0,1 1-3 0,0 1-3 0,-1 0 1 16,3-1 3-16,-1 2 3 0,0-1 4 0,0 1 5 0,0 1 3 0,0 0 2 15,0 0 2-15,0-2 2 0,2 3 2 0,-1-2 0 0,-1 0 1 16,2 0 0-16,-2 0 2 0,1 0-1 0,-1-1 1 0,0-2-1 16,2 2 2-16,-1-2-2 0,-3 1 1 0,2-3-2 0,2 3-2 15,-2-4-1-15,3 0-1 0,-2 0 0 0,0 0-2 0,1 0-2 0,-2-3 2 16,2 1-1-16,-2-2 2 0,3 0 1 0,-2 0 2 0,0-2 0 16,0 0 1-16,-1-2 2 0,0 0 0 0,-1 1 4 0,-1 1 2 0,3-4 7 15,-2 3 7-15,-2-1 6 0,0-1 5 0,0 4 7 0,0-2 4 0,0 1 3 16,-2 1 4-16,0-1 2 0,0 2 2 0,2-1-2 15,-1 2-1-15,-1 1-4 0,2-1-5 0,0 1-6 0,0 2-11 0,0 0-9 16,0 0-11-16,0 0-11 0,0 0-9 0,0 0-7 0,0 0-6 16,0 0-3-16,0 2-2 0,0 3-2 0,2-5 2 0,-1 5 1 0,-1-1 2 15,2 2 2-15,0 2 2 0,0-1 0 0,-2 1-3 0,3 0-5 16,-1 0-3-16,0 1-10 0,-1 3-10 0,2-4-14 0,-1 2-14 16,1-2-21-16,0 1-26 0,-1 0-23 0,3-2-23 0,-1 3-32 0,1-3-36 15,-2 0-55-15,2-2-64 0,2-1-49 0,-3 0-40 0</inkml:trace>
  <inkml:trace contextRef="#ctx0" brushRef="#br0" timeOffset="61862.9849">17568 7611 159 0,'-1'-3'520'0,"-1"-2"-37"0,2 2-65 0,-2-1-81 16,2 1-92-16,0 1-58 0,0-1-42 0,0 2-29 0,0 1-24 15,0 0-19-15,0 0-16 0,0 0-15 0,0 0-14 0,0 0-14 16,0 0-16-16,0 1-11 0,2 1-11 0,-2-1-4 0,3 2-3 0,-1 0-1 15,0 2 2-15,-1-3 3 0,2 2 5 0,-1 3 4 0,0-1 5 16,-1 1 2-16,-1-2 2 0,2 2 1 0,-1 0 2 0,1 0 1 16,-2-1 0-16,2 2 2 0,-1-2-1 0,-1 1 1 0,0-2 1 0,0 0-1 15,0 2 2-15,0-2 2 0,0-1 3 0,0 0 0 0,0 0 2 0,0-1 2 16,0-1 2-16,0-2 5 0,0 0 1 0,0 0 6 0,0 0 5 16,0 0 4-16,0 0 6 0,0 0 4 0,0 0 3 0,0 0 1 15,0 0 0-15,0 0-1 0,0-2-2 0,0-1-1 0,0-2-4 0,0 2-4 16,0-1-5-16,0-3-6 0,0 1-6 0,0-1-6 0,3 1-8 15,-1-2-5-15,-1 1-6 0,1-1-2 0,-1-1-2 0,3 2 0 16,-3 1-2-16,2-2 0 0,-1 2-1 0,1-1 0 0,0 2-1 0,1-1-1 16,-3 2-1-16,4-1-1 0,-4 2-2 0,2 0-1 0,1 0-2 0,-3 0-3 15,2 2-2-15,-1-1-3 0,1 2-1 0,-1 0-1 0,1 0 0 16,0 0-1-16,2 2 0 0,-4-1 3 0,2 2 0 0,1 0 4 16,-1 0 1-16,0 2 3 0,0-2 2 0,1 3 4 0,-1-2 2 0,0 1 3 15,1 0 1-15,-1 2 3 0,-1-2 2 0,1 2 2 0,-1-2 0 16,-1 0 2-16,1 1 0 0,1 0 2 0,-3-1 2 0,2-1 2 15,0 1 0-15,-2-2 4 0,1 0 4 0,-1-2 5 0,2 2 4 0,-1-3 5 16,-1 0 6-16,0 0 7 0,0 0 7 0,0 0 4 0,0 0 3 16,0 0-2-16,2-3 0 0,1 2-2 0,-2-2-1 0,1-2-2 0,1 1-5 15,0-3-3-15,1 0-5 0,-3 1-6 0,4-1-7 0,-2 0-7 16,2-3-7-16,-1 0-5 0,1 3-2 0,2 0-2 0,-3 0 1 0,1-1-1 16,0 1 1-16,1 2-3 0,-3-2 0 0,2 1-3 0,-2 2-2 15,2 0-4-15,-2 1-2 0,0 2-1 0,-1 1-2 0,2-2-2 16,1 2-2-16,-2 0 1 0,2 2-1 0,-2-1 0 0,2 2 0 0,-2 1 2 15,3 0 1-15,-2 0 2 0,0 2 1 0,0 0-4 0,0 2-5 16,1-1-12-16,-1 2-14 0,-3 0-18 0,3 0-19 0,0 0-27 16,-1 2-30-16,0-1-31 0,0-1-32 0,0 0-42 0,-1 0-45 0,1 0-58 15,1-1-65-15,-1-2-33 0</inkml:trace>
  <inkml:trace contextRef="#ctx0" brushRef="#br0" timeOffset="62729.0175">17970 7553 112 0,'-2'-3'494'16,"2"3"-25"-16,0 0-38 0,0 0-97 0,0 0-126 0,0 0-76 15,0 0-55-15,0 0-30 0,0 3-22 0,0 0-11 0,0-2-8 0,2 2-8 16,0 0-1-16,-2-1-4 0,1 3-1 0,1 0 1 0,-1-1 1 16,3 2 4-16,-3-1 4 0,1-1 4 0,2 1 1 0,-1-1 1 15,1 1 1-15,-3-2 0 0,2 2 0 0,1-1 1 0,-1-1 2 16,0-1 0-16,0 1 2 0,0 0-1 0,0-3 2 0,0 1-2 0,2-1 0 15,0-1-1-15,-2 1 0 0,2-3 1 0,2-1-1 0,-2 1 2 16,0-2 0-16,0 0 0 0,0 0-2 0,0 1-1 0,1-4-2 0,0 2-2 16,-3-1-1-16,2-1 0 0,-2 0 3 0,0 0 2 0,1 1-1 15,-3 2 1-15,1-4 2 0,0 4 3 0,-2 1 3 0,0-2 2 16,0 1-1-16,0 2 1 0,-2 0 1 0,0 0-3 0,2 0-4 0,-1 2-4 16,-1-1-7-16,0 2-3 0,2 0-3 0,-1 2-5 0,-1-1-3 15,-1 1-5-15,1 0-3 0,-1 3-4 0,2 0-3 0,-3 1-2 0,0-1 0 16,-1 2 1-16,2 2 3 0,1-1 2 0,1 2 5 0,-1-1 2 15,1 1 4-15,-1 1 1 0,2-1 2 0,0 1 2 0,2-1 1 16,-1 1 2-16,2-1 1 0,-1-1 2 0,1 0 1 0,2-1 2 0,-1-1 1 16,1 1 3-16,0-3 2 0,0 2 4 0,1-2 3 0,2-1 1 15,-2-3 1-15,4 1-2 0,0-2-2 0,0-2 0 0,2 0-3 0,1-1 0 16,0-4-1-16,0 0-1 0,4-1 0 0,1-2-2 0,-4-1-1 16,3-1-3-16,-2 0-3 0,0-1 0 0,-2-2 2 0,3 1 2 0,-5-1 5 15,0 1 7-15,0-1 9 0,-3 1 9 0,-2 2 11 0,1-2 8 16,-1 2 9-16,-2 0 8 0,-2 1 7 0,0 2 4 0,-1-1 4 15,-1 3 2-15,0-1 1 0,-1 0-2 0,-1 3-5 0,2 0-8 0,-2 2-10 16,1-2-12-16,-1 3-15 0,2 0-13 0,-1 1-14 0,1 1-11 16,0 0-11-16,0 0-6 0,0 0-5 0,0 3-4 0,1-1-1 15,-1 0-2-15,2 1 1 0,-1 3 1 0,1-1 1 0,1 1 2 0,-1 0 3 16,1 1 3-16,0-1 2 0,1 2 2 0,-1-1 2 0,0 0 0 16,3 0 1-16,-3-2 0 0,4 3-2 0,-3-2 1 0,1 0 0 0,0 0 1 15,-1-1 1-15,1 1 0 0,-2-4 4 0,2 2-1 0,-2-1 1 16,1 1 1-16,-1-1 2 0,0-1-1 0,-1-1 2 0,-1 2 0 15,4-2-1-15,-4 2 0 0,-1-3 0 0,2 0 0 0,-1 3-1 0,-1-3 0 16,0 0-1-16,2 1 0 0,0-1 0 0,-2 1-2 0,1 1-1 16,-1-2 0-16,2 3 0 0,-1-1 0 0,1-2 1 0,0 5 0 0,-1-5 1 15,3 3 1-15,-3 0 0 0,2 0 0 0,2 1 2 0,-2 1-1 16,0-2 2-16,0 2 1 0,2-2 2 0,0 1 1 0,-2 1 0 0,3 1 0 16,-3-4 1-16,2 3 1 0,0-2 0 0,-2 1 1 0,4 0 0 15,-4 0 0-15,3 0 2 0,-2-1 2 0,0-1 2 0,1-2 1 16,-2 0 0-16,2 0 0 0,-1 0-2 0,2 0-2 0,-1 0 1 0,2-5-1 15,-3 3-1-15,3-3-2 0,0 0 2 0,-2-2-2 0,3 0 1 16,-1-1-3-16,2 1-3 0,-3-4-2 0,1 1-2 0,-3-1 1 16,3 1 0-16,-1-2 3 0,-1 0 1 0,1 3 2 0,-3-2 5 0,2 2 3 15,-2 0 4-15,1-1 4 0,0 3 2 0,-3 0 1 0,3 1 2 0,-3 2-2 16,-1-1-2-16,2 2-4 0,-1 2-5 0,-1-2-5 0,2 3-7 16,-2 0-4-16,0 0-4 0,0 0-5 0,2 3-4 0,-1-2-3 15,-1 4-2-15,2-2-2 0,-1 4 0 0,-1-1 2 0,2 2 5 0,-2 0 1 16,0 0 2-16,0 1-3 0,0 0-7 0,0 2-11 0,0-2-14 15,-2 1-17-15,2 1-17 0,-1 2-21 0,-1-4-24 0,2 0-23 16,-1 2-22-16,-1-4-24 0,2 1-24 0,-2-1-23 0,2 0-22 0,-1-3-47 16,-1 0-60-16,2-4-33 0,0 0-20 0</inkml:trace>
  <inkml:trace contextRef="#ctx0" brushRef="#br0" timeOffset="62862.7584">18683 7350 408 0,'-1'-10'467'0,"-1"3"-32"15,0-1-86-15,2 3-116 0,0-2-71 0,0 2-51 0,0 1-40 16,0 2-35-16,0-1-35 0,2 1-35 0,0 1-32 0,-1 1-31 0,-1 0-35 16,6 1-41-16,-3 1-68 0,4 1-87 0,-3 1-57 0,1 1-43 15</inkml:trace>
  <inkml:trace contextRef="#ctx0" brushRef="#br0" timeOffset="63129.8377">18974 7363 524 0,'-4'-1'544'15,"0"-1"-3"-15,-1 2-89 0,2-2-137 0,-3 1-88 0,3 1-65 16,-2 0-41-16,1 1-28 0,0 1-21 0,-3 1-15 0,1 2-12 16,-2-1-12-16,3 2-12 0,-3-1-10 0,1 3-6 0,0 1-8 0,-1 1-1 15,2 0-2-15,-1 2 0 0,0 2-2 0,2-2 1 0,0 1 0 16,1 1 2-16,0-1 0 0,1 1 3 0,1-2 1 0,2 0 3 15,0 1 0-15,0-2 2 0,2 1 0 0,1-2 2 0,1 1 0 0,0-2 1 16,3-3 0-16,-1 1-1 0,5-1-2 0,-1-2-7 0,4 2-10 0,-2-5-11 16,6-1-15-16,-2 0-16 0,6-1-16 0,-3-5-20 0,5 2-21 15,-2-3-33-15,3-1-37 0,-3 1-44 0,3-4-52 0,-1 1-64 16,0-3-70-16,-4 1-43 0,-1 0-26 0</inkml:trace>
  <inkml:trace contextRef="#ctx0" brushRef="#br0" timeOffset="63696.6599">17393 8074 69 0,'-6'0'89'0,"-4"0"3"16,2 0 5-16,0 0 2 0,0 0 2 0,-1 0 4 0,0 0 1 15,0 0 2-15,-3 0 0 0,3 0 2 0,-3 0 3 0,2 0 2 16,-2 0 2-16,3 0 3 0,-2 0 0 0,1 0 0 0,2 0-1 16,-2 0-2-16,1 0-3 0,3 0-1 0,0-1-4 0,0-1-4 0,2 2-4 15,0 0-2-15,0-2-1 0,1 2-4 0,3 0-3 0,0 0-5 16,0 0-7-16,0 0-9 0,0-1-7 0,3-1-7 0,1 2-9 0,-1-1-8 16,0 0-5-16,5-2-8 0,0 3-6 0,1-3-9 0,5 0-7 15,-1-1-8-15,6-1-4 0,2 0-4 0,2-3-4 0,6 2-2 0,2-1-2 16,4-3 2-16,4-1 2 0,1 2 4 0,5-1 2 0,2-1 2 15,3-1 1-15,4 2 2 0,3-2 1 0,3-2 2 0,5 1 1 0,3 2 2 16,1-3 3-16,1 1 2 0,4 0 1 0,1-1-3 0,-1 1-3 16,-1-1-2-16,-1-1-1 0,1 2 0 0,-2-1 1 0,-3 1 0 0,0 1-1 15,-3 0 2-15,-4 0 0 0,-2 0 2 0,-2 2-4 0,-5-2 4 16,-1 4-1-16,-7-1 2 0,2 0 2 0,-8 1-3 0,-3-1-4 16,-4 4-6-16,-1-2-6 0,-5 2-6 0,-3-1-9 0,-5 2-10 0,0 1-8 15,-6 0-14-15,0 2-16 0,-5-2-30 0,-1 3-37 0,-2-3-47 16,-3 3-53-16,0 0-83 0,-5 0-97 0,0 0-55 0,-3 0-34 0,-4 0-14 15</inkml:trace>
  <inkml:trace contextRef="#ctx0" brushRef="#br0" timeOffset="83528.246">17064 8416 90 0,'-9'-1'455'0,"-2"-1"1"0,3-1-86 15,0 1-129-15,1 1-74 0,-2 1-45 0,3-1-28 0,-1 0-15 16,3 1-10-16,-1 0-6 0,2 0-5 0,-3 0-4 0,2 1-8 16,1 0-10-16,0 0-10 0,-2 1-11 0,0 1-8 0,2 2-9 0,-3-1-1 15,3 2 0-15,-2 2 0 0,0 2 6 0,1 1 2 0,-1 2 5 16,0 2 3-16,-1 1 1 0,0 2 3 0,1 1 2 0,0 3 1 15,0 1-2-15,-1 0-2 0,1 3 0 0,2 1-2 0,2 2-4 0,-3-1-1 16,4 0-1-16,-1 1 0 0,1 1-1 0,1-2 2 0,3 4 3 16,-1-4 0-16,2 3 2 0,2-2-1 0,1 1 1 0,0-1-5 0,6-3-5 15,-1 3-8-15,3-3-11 0,1-1-17 0,5 2-20 0,2-4-34 16,0-3-38-16,4 0-55 0,2 1-61 0,0-5-88 0,6-3-98 16,-1-3-52-16,3-2-26 0</inkml:trace>
  <inkml:trace contextRef="#ctx0" brushRef="#br0" timeOffset="84010.939">18427 8263 270 0,'0'0'445'16,"0"0"-69"-16,0 0-110 0,0 0-78 0,0 0-64 0,0 0-41 16,1 0-26-16,1 0-15 0,0 2-5 0,-1-1-1 0,2 2 2 0,-1-1-2 15,4 1-4-15,-3 1-5 0,4 1-4 0,-3 1-4 0,3-1-2 16,-1 4 1-16,5-2 3 0,-3 3 3 0,2-2 2 0,0 2-1 15,3 2 1-15,0-1 0 0,-2 4 0 0,0-1-2 0,3 2-2 0,1 0 0 16,-2 2-3-16,0 2-2 0,0 0-2 0,0 1-1 0,-4 2-3 16,5 1-1-16,-4 2 0 0,-2 1-1 0,-1 2 0 0,-2 0-3 0,0 2-6 15,-3 3-8-15,-4-2-11 0,-3 6-18 0,-4-1-25 0,-1 3-35 16,-2 0-40-16,-6 2-85 0,-4 2-107 0,-5-1-70 0,-1 2-47 0,-10 1-27 16</inkml:trace>
  <inkml:trace contextRef="#ctx0" brushRef="#br0" timeOffset="90125.3386">18618 8331 27 0,'6'-18'49'0,"-3"1"-2"16,2-1-3-16,-2 0-6 0,1-2-6 0,-3 1-3 0,1 1 0 0,-1-2-7 15,-1 2-13-15,0-3-9 0,0 3-9 0,0-1-15 0,-3 0-16 16,2-1-21-16,-3 2-21 0</inkml:trace>
  <inkml:trace contextRef="#ctx0" brushRef="#br0" timeOffset="114576.8523">13160 11512 66 0,'0'-1'372'0,"0"-1"-59"16,0 2-77-16,0-1-47 0,0 1-31 0,0 0-22 0,0 0-15 0,0 0-13 15,0 0-12-15,0 0-12 0,0 0-9 0,0 0-11 0,0 0-10 16,0 0-8-16,0 0-8 0,0 0-6 0,0 0-9 0,0 0-6 16,0 0-6-16,0 0-5 0,0 0-4 0,1 0-3 0,1 0-1 0,1 0-1 15,0 0 0-15,1 0 0 0,0 0-2 0,5 0 0 0,0-2-1 16,0 2 1-16,1 0-2 0,5-1 0 0,0 1 1 0,4-2 1 0,1 1-1 15,1 1-1-15,3-2 1 0,1 0-1 0,3 2-1 0,1-1-1 16,2 0-1-16,3-1-2 0,0 1-3 0,4-1 0 0,2-1 3 16,-1 2 1-16,3-1 3 0,3 2 2 0,1-2 3 0,1-1 2 0,5 1 3 15,-1 2 1-15,5-3 1 0,0 3 0 0,4-3 2 0,1 3 2 0,0-4 2 16,2 4-1-16,2 0-4 0,0-3-2 0,0 2-6 0,4 1-3 16,-4-1-6-16,2-1 0 0,-2 2 2 0,1-1 1 0,-1-1 3 15,2 2 3-15,-2 0 2 0,0 0 1 0,0 0 1 0,0 0 1 0,3 0 2 16,0 0 0-16,-2 0 3 0,2 0 2 0,-1 0 2 0,2 0-2 15,-3 0-3-15,1 0-6 0,-1 0-5 0,-1 0-2 0,0 0 0 0,1 0-1 16,-1 2 1-16,-2-1 2 0,0-1 3 0,-1 2 1 0,1-1 2 16,-1 0 1-16,-2 2 3 0,3-3 2 0,-1 4 1 0,1-3 2 15,-1 1 0-15,-2-1 0 0,3 1-1 0,-3 0-2 0,2-2-3 0,-4 5-3 16,3-5-3-16,-5 0-4 0,3 3-1 0,-4-1-4 0,0-1-1 0,-1 2 2 16,0-1 1-16,-2-1 3 0,-2 0 3 0,0 3 1 0,0-3 3 15,-2 1 1-15,1-1 0 0,-1 2 3 0,0-1 0 0,-1-1 4 16,1 1 5-16,-1-1-1 0,2 1 2 0,-1 1-3 0,1-3 0 0,-2 3-4 15,2-3-3-15,0 0-1 0,-1 3-2 0,-1 0-2 0,1-2-2 16,-1 0-1-16,-3 1-1 0,3 0-3 0,-4-1-3 0,1 1-2 16,-1-1-3-16,-2 0 3 0,0 2 1 0,0-3 4 0,-2 0 2 0,1 3 3 15,-2-2 2-15,0-1 2 0,-1 1 1 0,0 1 2 0,-2-2 2 16,2 1 2-16,-1 1 3 0,-1-2 3 0,1 2 2 0,-3-2-1 0,2 0-2 16,2 3-3-16,-3-1-1 0,0-2-1 0,1 0-2 0,0 2-1 15,-1-2-2-15,0 1 0 0,-2-1-1 0,1 2-3 0,1-1-3 0,-1-1-3 16,-1 2-1-16,-1-1 0 0,-1-1 0 0,0 2-1 0,2-2-1 15,-2 1-1-15,-2 0-2 0,2-1 1 0,0 0-1 0,-1 2-1 16,-1 0-1-16,2-2 0 0,-1 1 2 0,-3 1 2 0,1-2 3 0,2 1 1 16,-1-1 2-16,-4 2 2 0,5-1 2 0,-3-1 2 0,0 2 2 0,0-1 2 15,1-1 2-15,0 2 2 0,1-2 3 0,-2 1 1 0,3 1 1 16,-3-2-3-16,3 1 0 0,-1 1 0 0,2-2 0 0,0 1-1 16,0 1-2-16,0-2-1 0,4 0-2 0,-3 0-2 0,3 3 1 0,-3-3-1 15,5 0 0-15,-1 3-1 0,0-2 0 0,0 0-2 0,1 1 1 16,1-1-5-16,-2 1-1 0,2-2-2 0,-1 3-1 0,-1-2 0 15,0 2-2-15,0-3-3 0,1 4 0 0,-3-3-2 0,2 1-1 0,-2 1 0 16,2-1 3-16,-2-2 2 0,-1 5 3 0,1-5 2 0,0 2 3 0,-3-1 1 16,2 2 2-16,2-1 1 0,-2-1 3 0,-2 1 2 0,2 0 0 15,-2 0 2-15,0 0 3 0,1 1-3 0,-1-2-4 0,0 1-1 0,2-1-3 16,-2 2-3-16,2-3-4 0,-2 2-3 0,1-2-2 0,-1 1-2 16,0 1-1-16,2-2-3 0,-2 1-5 0,0 1-2 0,2-2-2 15,-1 1 0-15,-1 1 0 0,0-2-1 0,2 0-1 0,-2 0 0 0,0 0 0 16,2 0 1-16,-1 0 1 0,-1 0 1 0,0 0 0 0,2 0 2 15,-2-2-1-15,0 2 3 0,2-1 3 0,-2 1 1 0,1-2 1 0,0 1 3 16,-3 1 1-16,2-2 6 0,0 1 3 0,-2 1 4 0,2-2 4 16,0 2 1-16,-3-1 1 0,3-1 4 0,-1 2 2 0,-1-1 3 15,1-1-2-15,1 2 2 0,-5-1 1 0,4 1 0 0,-2-2 0 0,1 1 0 16,0 1-2-16,-1-2-1 0,2 0-3 0,-3 2 0 0,1-1 1 16,2 0-1-16,-5 1 0 0,3-2 0 0,-1 2 0 0,0-1-2 0,0-1 0 15,-2 2-2-15,-1-1-1 0,0-1-1 0,1 2-3 0,-2-1 0 16,-1 1 0-16,-3-2-1 0,4 2 2 0,-4 0-1 0,1-2-1 0,-1-1 1 15,-1 3 1-15,0 0 0 0,-3-2 1 0,3 2 1 0,-2-2-2 16,-1 1 2-16,-1 1 0 0,1-2 3 0,-1 1 1 0,-1 1 1 0,1-1 1 16,-2-2-1-16,-1 3 1 0,0 0 0 0,0 0-1 0,0-3 2 15,-1 2-1-15,-1 1 0 0,0 0 0 0,-2-1 1 0,3 1 0 16,-2-2 0-16,-1 2 1 0,-1 0-1 0,0 0 2 0,-1-2-1 0,1 2 2 16,-2 0 2-16,0-1 1 0,1 1 3 0,-3 0 1 0,1 0 3 15,0 0 2-15,-2 0 2 0,0 0 1 0,0 0 0 0,0 0-1 0,0 0 1 16,0 0-1-16,0 0-2 0,0 0-1 0,0 0-3 0,0 0-1 15,0 0-3-15,0 0-3 0,0 0-3 0,0 0-3 0,0 0-1 16,0 0-3-16,0 0-2 0,0 0 0 0,0 0-2 0,0 0-1 16,0 0 0-16,0 0-2 0,0 0 0 0,0 0 0 0,0 0 0 0,0 0-2 15,0 0 0-15,0 0 1 0,0 0 0 0,0 0-1 0,0 0 2 16,0 0 0-16,0 0 0 0,0 0 0 0,0 0 0 0,0 0 1 0,0 0-1 16,0 0 1-16,0 0 0 0,0 0 1 0,0 0 0 0,0 0 0 15,0 0 1-15,0 0-1 0,0 0 2 0,0 0-1 0,0 0 0 0,0 0 0 16,0 0 2-16,0 0-1 0,0 0 0 0,0 0 1 0,0 0-1 15,0 0 1-15,0 0-1 0,0 0 0 0,0 0 1 0,0 0-1 16,0 0 0-16,0 0 1 0,0 0 0 0,0 0 1 0,0 0-2 16,0 0 1-16,0 0-1 0,0 0 1 0,0 0 1 0,0 0-1 0,0 0 0 15,0 0 0-15,0 0 0 0,0 0-2 0,0 0-1 0,-2-2-1 0,2 2 0 16,0 0-1-16,0 0 0 0,0 0-1 0,0 0-2 0,0 0 1 16,-2 0-2-16,2 0 1 0,0 0-2 0,0 0 1 0,0 0-1 0,0 0 0 15,0 0 2-15,0 0-2 0,0 0 2 0,0 0-1 0,0 0 1 16,0 0-1-16,0 0 2 0,0 0-1 0,0 0 1 0,0 0 1 15,0 0 1-15,0 0 0 0,0 0-1 0,0 0 2 0,0 0 0 0,0 0 2 16,0 0-1-16,0 0 0 0,0 0 0 0,0 0 0 0,0 0 0 16,0 0 0-16,0 0-1 0,0 0-1 0,0 0-1 0,0 0-1 15,4 0-5-15,-3 0-7 0,2 0-3 0,2 0-4 0,-2-1-3 0,2 1-2 16,0 0-1-16,-1 0-2 0,3-1-1 0,2 1-2 0,-1 0-3 16,0 0-3-16,3 0-3 0,-3 0 0 0,3 0-1 0,0 0 3 0,-2 0 2 15,3 0 1-15,2 0 0 0,-5-3 1 0,3 3 1 0,1 0 1 16,0 0-1-16,0-3-1 0,0 3 4 0,-2 0 6 0,1 0 3 15,-1-2 4-15,0 1 7 0,0 1 9 0,-3-2 8 0,0 1 6 0,2 1 11 16,-2-2 10-16,-4 1 10 0,3 1 9 0,-1-2 9 0,-5 2 11 16,3-1 5-16,-3-1-1 0,1 2 2 0,-2 0-1 0,0 0-3 0,-2-3-8 15,2 2-5-15,-1-1-6 0,-3 1-8 0,-2-3-10 0,2 2-10 16,-3-1-11-16,-1 0-11 0,0 0-8 0,-3 1-8 0,-1-3-2 0,-2 3-3 16,1-1 0-16,-6 0 1 0,1-1 4 0,-1 4 2 0,-1-3 0 15,-1 2 1-15,-2-2 1 0,1 3 3 0,-4-1 3 0,2-1 2 0,1 2 2 16,-3 0 3-16,3 0 2 0,-1 0-2 0,5 0 0 0,-1 0-2 15,-1 2-1-15,5-1-1 0,1-1-2 0,2 2 0 0,1-1 0 16,2-1-2-16,2 4-4 0,0-4-2 0,3 0-3 0,1 0-3 0,0 3-1 16,1-2 0-16,3-1 2 0,0 0-2 0,0 1-1 0,3 1-3 15,2-2-6-15,3 0-8 0,-2 0-10 0,4 0-4 0,2 0-5 0,-1-2-4 16,5 1-6-16,2 0-5 0,-1-2-5 0,2 3-7 0,1-4-6 16,1 1-7-16,-2-2-2 0,1 0 0 0,2 2 3 0,-2 0 4 15,0 0 6-15,1-2 7 0,-4 2 6 0,2-1 11 0,-1-1 13 0,-4 1 12 16,-1 1 15-16,0-2 11 0,-1 2 12 0,-4-2 9 0,1 3 12 15,-3-1 8-15,-1 0 7 0,-2-1 4 0,1 4 3 0,-3-3 0 16,-1 2 1-16,-3-2-7 0,0 2-8 0,-2-1-8 0,-2-1-10 0,-1 2-4 16,-2-2 1-16,-3 0-4 0,-1 3-5 0,-1 0-2 0,-3 0-3 0,-2 0 0 15,-2 0 3-15,0 0 1 0,-3 0-1 0,3 0 3 0,-7 0 6 16,2 3 1-16,1-3 1 0,-4 4 0 0,1-3-4 0,2 1-4 16,-1 1-3-16,1 0-4 0,2 1 1 0,2-1-1 0,1-1-4 0,2 1-1 15,2 1-1-15,1-1-2 0,4-1-4 0,1 0-1 0,4 1 3 0,2-2 2 16,1 2 5-16,3-1 5 0,2 0 5 0,2 0-2 0,3 0-4 15,3 1-4-15,1-2-7 0,5 1-6 0,2-1-8 0,6-1-2 16,2 2-1-16,3-2-4 0,3 0-5 0,1 0-7 0,4-2-7 0,2 2-5 16,1-1-3-16,2-1 0 0,-2 1 1 0,2-1 7 0,1 1 9 15,-1-3 8-15,-1 3 11 0,0 0 8 0,-1-1 5 0,-3 2 7 16,-1-1 7-16,-3-1 6 0,-1 2 4 0,-5-1 3 0,1-1 1 0,-7 2 3 16,0 0 5-16,-5 0 5 0,-1 0 8 0,-4 0 4 0,-2 0 6 15,-2 0 0-15,-5 0 1 0,-4 0-1 0,-1 0-4 0,-4 0-4 16,-7 0-4-16,0 0-4 0,-7 0-5 0,-3 0-6 0,-5 0-6 0,-4 0-13 15,-3 0-17-15,-5 0-22 0,1 0-28 0,-3 0-70 0,-4 0-91 16,-3 0-75-16,0 0-63 0</inkml:trace>
  <inkml:trace contextRef="#ctx0" brushRef="#br0" timeOffset="117293.0184">4841 12767 59 0,'0'0'60'0,"0"0"-13"0,0 0-11 0,3 0-9 0,0 1 0 15,-1 1 3-15,-1-2 3 0,3 1 1 0,-1-1 0 0,0 1 0 16,2 0 4-16,0-1 1 0,1 2 7 0,0-2 8 0,2 2 6 0,-1-2 6 16,2 0 8-16,-1 0 7 0,1 0 0 0,2 0-3 0,0 0-2 0,2 0 0 15,1 0-2-15,1 0-3 0,0 0-4 0,1 0-2 0,0-2-5 16,2 0-1-16,2 2-4 0,0-1-3 0,0 0-5 0,0 1-3 15,2-1-5-15,-1 1-3 0,2-3-4 0,1 1-4 0,0 0-1 0,-1 1-1 16,1 1-2-16,0-2-1 0,1 1-3 0,0 1-1 0,2-1-2 16,-3-2-1-16,1 3-3 0,2 0 0 0,-3-2-2 0,1 2-1 0,0-2 0 15,-2 2-2-15,2 0-1 0,0 0 0 0,0 0-2 0,-1 0 0 16,0 0-2-16,0 2 1 0,1-2 0 0,-2 2-1 0,3-2 1 16,-4 0-1-16,3 3 1 0,2-2-1 0,-2-1 0 0,1 1 1 0,-1 1 0 15,1-2 0-15,0 1-1 0,1-1 1 0,0 0 2 0,0 0 0 16,1 0-1-16,-1 0 2 0,1 0 0 0,1 0 0 0,-1 0 0 0,2 0 1 15,0-1 0-15,0 1-2 0,0-2 1 0,0 1-2 0,-2 1 1 16,0-1-1-16,2 1 0 0,-1 0-2 0,-1 0 0 0,2 0-2 16,0 0 0-16,0 0 1 0,0 0-1 0,-1 0 0 0,2 1 2 0,-1-1-1 15,0 1 0-15,2 1 0 0,0-2 1 0,-1 1-1 0,2-1 1 16,-1 2 1-16,2 0-2 0,1-1 1 0,-2 1 1 0,1-2-2 0,-1 1 0 16,3 0 0-16,-2 0 2 0,1-1-2 0,0 2 1 0,2 0 2 15,-1-2-1-15,-1 1 1 0,2 1-1 0,0-2 2 0,1 0 0 0,0 0-1 16,0 0 2-16,0 0 0 0,0 0-1 0,0 0 1 0,2-2 0 15,-1 1 0-15,1 1 1 0,-1-2-1 0,0 0 1 0,-1 0-1 0,2 1 0 16,-2-1-2-16,3 1 1 0,-3-3 0 0,2 1-1 0,0 1 1 16,-3-1 0-16,1-1-2 0,-2 1 1 0,2 1-2 0,-2-1 0 15,1-1 0-15,-2 1-2 0,-2-2-1 0,2 0-1 0,1 5-2 0,-3-3 0 16,0 0-2-16,0-1 1 0,1 2 2 0,-1-1 1 0,-1 0 1 16,1 0 1-16,0 1-1 0,0 1 1 0,1-3 0 0,0 3 1 15,1 0 2-15,-2 0-1 0,0-2 1 0,2 3 3 0,0-2 1 0,0 0 0 16,1 1-2-16,-3-1-2 0,3 1 1 0,1-3-1 0,-1 4 1 15,1-2-2-15,0-1-1 0,0 1 0 0,-1 0 0 0,2-1-1 0,1 1 2 16,-2-1-1-16,-1-1 1 0,1 1-2 0,-1-2-2 0,3 3-2 16,-2-2-1-16,-1 0-2 0,-1 0-2 0,3 1 0 0,-2-1 2 0,1 1 0 15,-1-2 2-15,2 3-1 0,-2-3 2 0,2 2 0 0,-1-1 2 16,1-1 1-16,1 2 0 0,-1-1 1 0,2 1 2 0,-1-2 0 0,2 0 2 16,0 2-2-16,2-1-2 0,-2 2-3 0,2-1-2 0,2 0-1 15,-2 0-2-15,1 0-2 0,-1 0-2 0,0 0-2 0,1 2 0 16,-1-1-1-16,-1 1-1 0,1-3-1 0,0 3-1 0,-2 0-1 0,-1 0 0 15,0-2 0-15,0 3-1 0,-2-2 1 0,2 0 2 0,-1 1 3 0,-1 1 1 16,0-2 3-16,0 0 2 0,1-1 0 0,-2 1 2 0,1 0 3 16,0 1 1-16,1-1 2 0,-1 0 1 0,0-1 3 0,3 3 2 15,-3-4-2-15,2 3 0 0,-1-3-3 0,2 1-1 0,0 1 0 0,0-1-2 16,-1 0 0-16,-1 0-2 0,1-1-1 0,2 3-1 0,-2-2-1 16,-2 0-1-16,1 0-2 0,1 0-1 0,-2 0-2 0,1 0-3 0,-1 1-3 15,0-1-4-15,1-1-2 0,-2 3 0 0,1-1 1 0,0 2 0 16,-1-5 2-16,-1 3 1 0,3 0 0 0,-4 1 4 0,3-1 0 0,0 0 1 15,1-1 4-15,-1 3 4 0,1-4 4 0,-3 3 4 0,3-1 2 16,-1-1 2-16,2 1-1 0,-1 1 0 0,1-3-1 0,-1 4 0 0,-1-2 0 16,3 2-1-16,-3-1-1 0,0 1-1 0,3-2-2 0,-3 1-2 15,-1 1 0-15,-1 0-3 0,1 0-2 0,-2 0-1 0,0 0 0 0,-1 0-1 16,0 0-1-16,-2 1 1 0,1 1-2 0,1-2-2 0,-3 1 2 16,2 1 1-16,-1-2 3 0,2 4 3 0,0-3 1 0,-3 1 3 0,2 1 2 15,1-1 1-15,-1-1 1 0,0 3 2 0,0-4 1 0,2 3 3 16,-1-1 1-16,0 0 2 0,1-1 1 0,0 1-5 0,-1 0 1 15,1 1 0-15,0-1-1 0,3-2-1 0,-2 2-1 0,2-2 1 0,-1 1-2 16,-1-1 0-16,3 2-2 0,-1-2-1 0,0 0-2 0,0 0 0 16,2 0-1-16,-4 0-2 0,2 0 0 0,0 0-2 0,0 0-1 15,-2 0-1-15,2-2 1 0,-1 2-2 0,0-1 0 0,-2 1 0 0,2-2-3 16,-3 2-3-16,1 0-8 0,0-2-7 0,-2-1-12 0,3 3-14 16,-3 0-23-16,1-2-26 0,-3 2-40 0,3-3-46 0,-1 1-78 0,0 0-90 15,-1-1-48-15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24:03.435"/>
    </inkml:context>
    <inkml:brush xml:id="br0">
      <inkml:brushProperty name="width" value="0.05292" units="cm"/>
      <inkml:brushProperty name="height" value="0.05292" units="cm"/>
      <inkml:brushProperty name="color" value="#FF0000"/>
    </inkml:brush>
  </inkml:definitions>
  <inkml:trace contextRef="#ctx0" brushRef="#br0">5909 4671 178 0,'-3'-6'261'15,"2"1"-50"-15,-2 1-40 0,1-1-20 0,2-1-11 0,-1 2-7 16,-1 0-7-16,2-1-6 0,-2 1-4 0,1-1-8 0,1 2-9 0,-2-4-5 16,2 5-7-16,-1-3-3 0,-1 2-5 0,2-1-3 0,0 1-4 15,0-2-5-15,-2 0-3 0,2 3-2 0,0-1-1 0,0 0-2 16,-1 1-3-16,1-1-1 0,-2 2 0 0,2-1-2 0,0-1 0 0,0 2-5 16,-1 0-3-16,1 1-4 0,0 0-5 0,0 0-4 0,0 0-5 15,0 0-4-15,0 0-6 0,0 0-6 0,0 0-5 0,0 0-6 0,0 0-6 16,0 0-3-16,0 0-5 0,0 0-2 0,0 0-5 0,0 0-3 15,0 0-5-15,0 0-1 0,0 0 0 0,-2 1-1 0,2 0 3 0,0 2 2 16,-2 0 3-16,2 0 1 0,0 0 3 0,-1 2 2 0,-1-1 2 16,2 1 1-16,-1 2 4 0,-2 2 4 0,3-1 5 0,-2 0 3 15,2 0 3-15,-1 1 1 0,-1 2 0 0,2-1 2 0,-2 1 0 0,1-1 0 16,1 1 0-16,0 1 0 0,0-2 1 0,-2 2-1 0,2 0-1 16,0 0 1-16,0-2 0 0,0 2 0 0,0 1-1 0,0-3-2 0,0 2 0 15,0-1-1-15,0-1-1 0,0 0-1 0,0 2 0 0,0-2 0 16,0 0 1-16,0-1-1 0,0 2 0 0,0-4 0 0,0 2 1 15,0-2-1-15,2 2-1 0,-2-2 1 0,0-1-1 0,0-1 2 0,1 2-1 16,-1-1 0-16,2-2 0 0,-2 1 2 0,0 1-2 0,0-3 0 16,0 1 1-16,0-1-1 0,2 0 0 0,-2 1 1 0,1-1 1 15,-1-1-1-15,0 0 2 0,2-1-1 0,-2 3 2 0,0-4-1 0,0 3 0 16,3-3-1-16,-3 1 2 0,1-1-1 0,-1 1 0 0,0 1 1 0,0-2-2 16,2 0 1-16,-2 1-1 0,1 1 2 0,-1-2-2 0,2 2 1 15,-2-1-1-15,2-1 2 0,-1 2 1 0,1-2-2 0,-1 2 1 0,1-1 1 16,1 1 0-16,0 0 0 0,1-1 2 0,-1 2 0 0,4-3 0 15,-3 3-1-15,0-1 0 0,1-2-1 0,2 1-1 0,0 1-1 16,1-1-1-16,0 0-1 0,2-1 1 0,-1 2 1 0,2 0-2 16,3-2 0-16,-2 1-2 0,0 1-2 0,4-2-2 0,0 0 1 0,1 0 0 15,2 0 0-15,0 0 2 0,0 0 1 0,3 0 1 0,-3-2 0 16,5 1 0-16,-2 1 2 0,0-2-1 0,2 0 3 0,0 2-1 0,1-2 3 16,-2 0 1-16,2 1 1 0,-2-1 2 0,2-1-1 0,-1 2-1 0,3-1-1 15,-5 1-1-15,3-1 0 0,1 0 1 0,-3 1-1 0,2 1-2 16,-2-1 0-16,2 0-1 0,0 1-2 0,-1-2 0 0,-1 2 0 15,0-1-1-15,1-1-1 0,-1 2 0 0,1 0 0 0,-2 0 0 16,0 0 0-16,0 0-2 0,0 0 0 0,1 0-1 0,-3 0 0 0,2 0-2 16,-1 2 1-16,1-2 1 0,-2 1-2 0,2-1 0 0,-4 0-1 15,4 2 1-15,-4-2-2 0,4 0 1 0,-3 1-1 0,-2-1-1 0,4 1 0 16,-3-1 2-16,3 0-1 0,-2 0 1 0,1 0-2 0,-2 0 0 16,1 0 1-16,3 0 0 0,-3 0-1 0,2 0-1 0,-1 0 1 0,-1 0 3 15,2 0 0-15,-2-1 1 0,1 0 0 0,1 1 0 0,-2 0 2 16,0-2 2-16,1 2 1 0,-2-1 1 0,4-1 0 0,-3 2 2 15,0-2 0-15,1 1 3 0,-1 1-1 0,0-2 1 0,0 1-1 0,3 1-1 16,-3-1 1-16,2 1 1 0,-1-3-1 0,-1 3 0 0,2 0-2 16,-2-2 1-16,1 0-2 0,1 2 1 0,-2-1-1 0,2 1 0 15,-1-2-1-15,-1 2-1 0,3 0 1 0,-3 0-2 0,2 0 0 0,-1-2 0 16,1 2 1-16,-2 0-1 0,1 0 0 0,1 0-1 0,-4 0 0 16,4 0 0-16,-3 0 2 0,2 0-2 0,-1 0 1 0,-1 0-2 0,0 0 1 15,1 0-2-15,-1 0 1 0,0 0 0 0,-2 0 0 0,3 0 0 16,-2 0-1-16,1 0-1 0,-1 0 1 0,-1 0 0 0,1 0-1 0,-1 0-1 15,3 0 0-15,-2 0 0 0,-2 2 0 0,4-2-1 0,-3 0 1 16,-1 2-1-16,1-2 0 0,0 0-1 0,0 0 0 0,0 0 1 16,-2 1-1-16,2-1 1 0,-4 0-2 0,2 2 0 0,-1 0 0 0,3-2 1 15,-3 0 0-15,-2 0 1 0,4 3 2 0,-3-3 1 0,0 1 1 16,1-1 0-16,1 0 1 0,-3 1 1 0,0-1 0 0,2 2 2 0,-2-2 1 16,1 0 0-16,-2 0 2 0,1 0-1 0,0 0 1 0,-1 1-2 15,-1-1 1-15,4 0-1 0,-4 0 1 0,1 0-1 0,1 0 1 16,-2 0 1-16,3 0-2 0,-2 0 1 0,0 0-1 0,1 0 2 0,1 0-1 15,-2 0 0-15,0 0-1 0,0 0 2 0,2 0-2 0,-3 0 1 16,2 0-1-16,0 0 1 0,-1 0-1 0,2 0 0 0,-2 2-1 0,2-2 1 16,0 0-1-16,-1 0 0 0,1 0 1 0,-2 0-1 0,1 0 0 15,1 0 1-15,-2 0-1 0,2 0 1 0,0 0-2 0,-3 0 1 16,2 0-1-16,0 0 1 0,-1 0-1 0,2 0 0 0,-2 0 0 0,0 0 0 16,0 2-1-16,2-2 0 0,-3 0-1 0,2 1-1 0,-1-1 1 15,-1 0 0-15,2 2 0 0,-3-2-1 0,2 0-1 0,0 1 1 0,0-1 0 16,-2 1 2-16,1-1-1 0,-1 0-1 0,0 0 1 0,2 0 0 15,-1 1 0-15,-1-1 0 0,0 2 1 0,-1-2-2 0,2 0 2 16,-3 0 0-16,1 0-1 0,-1 2-1 0,0-2 1 0,0 0-1 0,-1 0 1 16,2 0 1-16,-3 0 0 0,1 0 1 0,1 0 0 0,-1 0 2 0,1 0 1 15,-1 0 0-15,0 0 1 0,-2 0 0 0,3 0 0 0,-1-2 2 16,-2 2 0-16,2-2 1 0,-2 1 0 0,2 1 1 0,-2-1-1 16,3 0 0-16,-3 1-1 0,2-2 0 0,0 1-1 0,-2-1 0 15,2-1-1-15,-2 1-1 0,3 1 0 0,-3 0 0 0,2-2-1 0,-1 1 0 16,0 0-1-16,0 1 1 0,0-3-1 0,2 4 0 0,-4-3 1 15,1 1-2-15,0 0 1 0,1 1 2 0,-1-1-1 0,0 0 2 0,-1 1 1 16,-1-1-1-16,2 1 1 0,-1 0 1 0,1-2 0 0,-2 3 0 16,1-3 1-16,1 1 1 0,-1 1 0 0,1-3-1 0,-1 3 0 15,-1 0 0-15,2-2 0 0,-1 1-1 0,0-1-1 0,-1 0-1 0,2 0 1 16,-1 0-1-16,1 1-1 0,-2-1 0 0,3-2-1 0,-3 3 1 0,2-3-1 16,-1 1 3-16,1-1 2 0,-1 2 2 0,-1-1 2 0,1 1 1 15,1-3 3-15,-1 2 4 0,1-1 1 0,0 0 2 0,-2 0 3 0,1 0 1 16,1-1 3-16,-1-1 4 0,-1 1 1 0,1-1 2 15,1-2 1-15,-1 2-2 0,-1-2 1 0,-1-1-1 0,2 1-1 0,-2-2-1 16,2 1-2-16,-1 0-1 0,-1-2-1 0,2 0-3 0,-2 1-2 16,2-1-5-16,-2-1-2 0,0 1-3 0,0 0-3 0,0-1-2 0,0 0-4 15,0 1 0-15,-2-1-2 0,2 3-2 0,-2-3-2 0,1 2-3 0,-1 1-3 16,0-2-2-16,-1 3-9 0,2 0-9 0,-3 0-13 0,1 2-17 16,0 0-23-16,1 0-24 0,-2 2-36 0,-1-1-37 0,2 2-60 15,1-1-70-15,1 0-93 0,-2 3-105 0,-1 0-62 0,1 1-39 0,3 1-16 16,-3 0-2-16</inkml:trace>
  <inkml:trace contextRef="#ctx0" brushRef="#br0" timeOffset="6749.6511">16138 4782 69 0,'-2'-2'217'15,"2"2"-49"-15,-1 0-30 0,1-2-18 0,-3 2-15 0,1-3-10 0,2 3-7 16,0 0-4-16,0 0-4 0,0 0-4 0,0 0-2 0,0 0-6 16,0 0-5-16,0 0-5 0,0 0-8 0,0 0-5 0,0 0-5 15,0 0-4-15,0 0-4 0,0 0-3 0,0 0-2 0,0 0-1 0,0 0-1 16,0 0-1-16,0 0-1 0,0 0 0 0,0 0-1 0,0 0 1 15,0 0-1-15,0 0 0 0,0 0-2 0,0 0 0 0,0 0-1 0,0 0-1 16,0 0-1-16,-1 0-1 0,1 0-3 0,-2 0 0 0,2 0-3 16,0 0-2-16,0 3-3 0,0-3-1 0,0 0-3 0,-2 0-3 15,2 0-3-15,0 0-3 0,0 2-3 0,0-2-4 0,-1 0-1 0,1 0-5 16,0 0 0-16,0 2 0 0,0-1 0 0,0 1 1 0,0 1 1 16,0-1 1-16,0-1 1 0,0 1 2 0,-2 2 2 0,2-1 2 0,0 0 2 15,0 1 2-15,0 0 4 0,0 0 5 0,0 2 1 0,-1-2 1 16,1 0 0-16,0 1 1 0,0-1-1 0,0 3 2 0,0-2 0 0,0 0 1 15,0-2 1-15,0 2 1 0,0-1 1 0,0 1 1 0,0-1 2 16,0-1 0-16,0 2 2 0,0-3 1 0,0 3 1 0,0 0 1 16,0-2 0-16,0 1-2 0,0-1 1 0,0 2-1 0,0-3-1 15,0 1-1-15,0 1 1 0,0-3-2 0,0 3 1 0,0-1-2 0,0-1 0 16,0-2-1-16,0 2-1 0,0 1-1 0,1-1 0 0,-1-1 1 16,2 1-1-16,-1-1 1 0,-1 0 0 0,2-1 0 0,-2 1 1 0,2 1-1 15,-1-2 1-15,-1 2 0 0,2-1 0 0,1-1 2 0,-2 3-1 16,2-3 2-16,-1 2-1 0,1-1 1 0,0-1 0 0,1 2 1 0,0-2 1 15,0 3-1-15,3-3 1 0,-2 1-1 0,1 0-2 0,-1-1 0 16,2 2-3-16,0 0-1 0,1-2-1 0,0 1 0 0,0 1-2 16,1-2 0-16,0 1-2 0,-1 1-1 0,1-2-4 0,2 0-2 0,-1 3 1 15,-2-2-1-15,2 0-1 0,2 1 2 0,-3 1 0 0,4-1 2 0,-2-1 0 16,3 1 0-16,-3 0 1 0,3 1 2 0,0-3 2 0,-1 4 0 16,1-1 2-16,2-1 1 0,-2 2 0 0,2-1 1 0,2 0 1 15,-4 0 0-15,3-1 1 0,0 0 0 0,-1 1-1 0,3 0 0 16,-1 2-1-16,-1-2-1 0,3 0-2 0,-2 1 2 0,2 1-1 0,-2-2 0 15,3 0 0-15,-3 1-2 0,0-1 1 0,4 0-1 0,-3 1 1 16,0-1-1-16,0 1-1 0,1-3-1 0,0 3 1 0,-2-1-1 0,0-1 1 16,2 1-1-16,-1 1 0 0,0-1 1 0,0-1-1 0,2-1 0 15,-4 1 1-15,2 1 0 0,0-1 0 0,0-1 0 0,1 2 0 16,-2-3-1-16,3 2 0 0,-3-2 0 0,0 1-2 0,2 1 1 0,-2-2-1 16,1 1-1-16,0 0-1 0,-2-1 1 0,0 0 0 0,0 0-1 0,0 0 0 15,-1 0-2-15,1 0 2 0,-3 0-1 0,4 0 1 0,-3 2 0 16,0-2 0-16,0 0-2 0,0 0 1 0,0 0 0 0,0 0-1 15,-1 0-2-15,0 0 1 0,1 2-1 0,-2-2-1 0,0 0 2 16,1 1-2-16,-1 1 0 0,1-2-1 0,-3 1 0 0,2 1 1 0,0-2 2 16,-4 0-2-16,4 3 1 0,-4-3 0 0,1 1 1 0,1 0 0 0,-3-1 1 15,-2 2 1-15,4-2-1 0,-3 3 2 0,1-3 1 0,-3 2 0 16,2-1 0-16,-3 1 1 0,2-2-1 0,1 2 2 0,-2-2 0 0,-2 0 0 16,2 3 0-16,-4-3 2 0,2 0-2 0,2 2 0 0,-2 0 2 15,0-2-2-15,-1 0 1 0,-1 0 1 0,3 0-1 0,-3 0 1 16,1 0 1-16,-2 0 1 0,0 0-1 0,0 0 2 0,0 0 2 0,0 0 1 15,0 0 2-15,0 0 2 0,0 0 2 0,0 0 2 0,0 0 1 16,0 0 3-16,0 0 2 0,0 0 4 0,0 0 5 0,0 0 3 16,0 0 1-16,0-2 1 0,0 0 0 0,0-1 2 0,-2 3 0 0,2-2 2 15,0 0-1-15,0-1 0 0,0 0-1 0,-1 0 0 0,1-1-3 16,0 1-3-16,-2-2-4 0,2 1-3 0,-2-1-1 0,2 1 0 0,-1-1 1 16,1 0 0-16,-2-2-1 0,2 2 0 0,0-2-2 0,-2-1 0 15,2 3 1-15,-1-2-2 0,-1-1 2 0,2 0-1 0,0 1-2 16,-1-1 0-16,-2 0-2 0,3-1-2 0,0 1-1 0,0-1-5 0,0-1-3 15,-2 2-2-15,2-1-2 0,0 1-1 0,0-1-3 0,0 2-1 16,0 0-2-16,0-1-2 0,0 1 1 0,0 0 0 0,0 1-2 0,0 0-1 16,0 2 0-16,0-2-2 0,0 3 1 0,0-2-1 0,0 2-1 15,0 0-1-15,0 1-2 0,0 1-3 0,0 0-1 0,0 1-4 16,0 0-7-16,0 0-6 0,0 0-6 0,0 0-8 0,0 0-11 0,0 0-10 16,0 0-12-16,0 0-12 0,0 1-14 0,-1 0-16 0,-1 3-17 0,2-1-28 15,-1 1-28-15,-1-1-53 0,-1 1-62 0,0 3-73 0,-1-1-77 16,-2 1-41-16,0 0-22 0</inkml:trace>
  <inkml:trace contextRef="#ctx0" brushRef="#br0" timeOffset="39633.4429">9611 4009 29 0,'3'-3'243'0,"-1"-2"-37"0,0 3-24 16,-1-4-14-16,1 3-10 0,1 0-5 0,-1-2-4 0,-1 1-2 0,1 1-1 15,-2-2-3-15,2 2-3 0,-1-1-8 0,-1 1-8 0,2-2-7 16,-1 3-8-16,1-3-6 0,-2 2-8 0,0 0-5 0,0-1-4 0,0 1-4 16,0 2-6-16,0-2-5 0,0 0-5 0,-2 0-6 0,1-1-5 15,-1 1-4-15,2 1-7 0,-1-1-2 0,-1-1-3 0,2 1-2 0,-2 0-3 16,-1 0-4-16,2 0-3 0,-1-1-2 0,-1 0-3 0,-1 3 0 0,1-2-3 16,-1-2-2-16,2 3-3 0,-1-1-1 0,-2-1-3 0,2 1-2 15,-2-2-4-15,0 2-1 0,1 2-2 0,-2-2-2 0,1 0-2 0,-2 0 0 16,1-1-2-16,0 1 0 0,-3 1-3 0,0-1-1 0,1 0 0 15,-1 0 0-15,1 0-1 0,-3 0 0 0,0 2 0 0,0-2-1 0,0 1 0 16,-3 0 1-16,1 1 0 0,1-2 0 0,-3 3-1 0,2-1 0 0,-1 1 1 16,1-2 1-16,-2 1 0 0,2 1 0 0,-1 0 1 0,1 0 1 15,-1 0 0-15,1 0 0 0,-1 0 0 0,3 0 1 0,-2 0-1 16,1 1 1-16,1 1 1 0,1-2-1 0,-1 1 0 0,0-1 1 0,1 2-1 0,0-1-1 16,0-1 2-16,2 1-1 0,-3 1 0 0,2 0 2 0,-1 1-2 15,1-2 1-15,-1 1-1 0,1 1 0 0,-2-2 1 0,3 1-1 16,-2 1 1-16,1-2-1 0,-2 1 0 0,1 1 1 0,-1-3-1 0,0 3 0 15,0 1 0-15,0-1-1 0,2 0 0 0,-1 0 0 0,-2-2 1 16,0 2-1-16,3 1 0 0,-2-1-1 0,0 0 0 0,1-1 2 0,-1 3-1 16,0-3 1-16,0 1 0 0,3 0-1 0,-1-2 0 0,-1 2 0 0,2 0 1 15,-1-1-1-15,2 1 0 0,-1 0 0 0,2 0 2 0,0 0-1 16,1-2 0-16,0 1 0 0,-1 1-2 0,2 0-1 0,0 0 1 0,0 0 0 16,0-1 0-16,1 2 1 0,0-1 2 0,0-1-1 0,-1 1 2 0,1 1 0 15,-1 0 1-15,2 0 0 0,-1 1 0 0,-2-2 1 16,2 2 1-16,0-1 0 0,0 2 1 0,-1-1 0 0,1 1 0 0,-1 0 0 0,1 0 0 15,0-2-1-15,-1 2 1 0,1-2-1 0,1 2-2 0,-1-2 2 16,-2 1-1-16,2 0 1 0,-1 0 0 0,2-1 0 0,-1 0-1 0,0 1 1 16,0 0 0-16,-1-1 0 0,1 1 0 0,0-1 1 0,1 1 0 15,-1-2 1-15,-1 1 0 0,1 1 1 0,-2-3 1 0,3 4-1 0,-1-2 1 16,1-1 1-16,-1 2-2 0,0-3 1 0,1 3 1 0,1-2-2 16,-1 1 0-16,-2-1 0 0,2 2 1 0,1-2-1 0,-1 1-1 0,0 1 0 15,-1-2-2-15,2 0 0 0,-1 3 0 0,2-4 0 0,-2 3 0 0,2-2-2 16,-1 1 1-16,-1 0-1 0,2 0 0 0,-1 3 0 0,-1-3-1 15,0 0 0-15,2 1 1 0,-1 1-1 0,-1 0 1 0,2 0-1 0,-2 0-1 16,0 0 2-16,0 1-2 0,2-1 2 0,-1 2-2 0,-1 0 2 16,2-1-2-16,-2 0 1 0,2 1-1 0,-1-1 0 0,-1 0-1 0,2 3 2 15,-1-2 0-15,-1 1 1 0,2-1 0 0,-2 1 0 0,2 0 2 16,-1 0 2-16,1-1 0 0,0 1 2 0,0 0-1 0,0 0 1 0,0 0 2 16,0-1 0-16,0 0 1 0,0 1 1 0,0 0-2 0,0-1 1 15,0 1 1-15,0-1-2 0,0 0 1 0,0 0-1 0,0 0-2 0,0-1 0 16,1 0 1-16,-1 2-1 0,0-1 0 0,2-1 0 0,-2 1-1 15,2-1 0-15,-1-1 0 0,-1 2 1 0,2-2-1 0,-1 1-1 16,-1 0 1-16,2-2 1 0,-2 3-1 0,2-2 0 0,-1 1-1 0,-1-2 1 16,2 2 0-16,-2 1-1 0,0-3-1 0,2 3 1 0,0-1 0 0,-2 0 0 15,0-1-1-15,2 1-1 0,-1-1 0 0,-1 1 1 0,2 0 1 16,0 0 0-16,-1 1 0 0,-1 0 0 0,2-1 0 0,-1 0 2 16,-1 1-1-16,2-1 0 0,0 1 0 0,-1 0 1 0,2-1 0 0,-1 1 0 15,0 0 2-15,-1-1-2 0,1 2 1 0,2-2-2 0,-1 1 1 16,1 0 0-16,-1 0 0 0,0-1 0 0,0 1 0 0,2 0-1 15,-2 1 0-15,3-1 0 0,-3 1-1 0,2-2 1 0,-2-1-1 0,2 2 0 16,-2 0 0-16,2 1 1 0,1-2-1 0,-1 1 0 0,1 0 1 16,-1-1-1-16,0 0 0 0,0 1 0 0,2-1 1 0,-2 1 0 0,2-2 1 15,-1 1 0-15,1 1 0 0,0-3 2 0,0 2 1 0,-1 0-1 16,2 0 1-16,1-2-1 0,-2 2 1 0,-1-2 0 0,2 1 0 0,1 0 2 16,-1-1 0-16,2 1 1 0,-1 0 0 0,-1-1 0 0,0 0-1 15,2 0-1-15,0 0 1 0,0 0 0 0,1-1-1 0,0 1 2 16,0 0 2-16,2 0-1 0,-2 0 0 0,2 0 0 0,1-1 0 0,-1-1-1 15,0 1 1-15,2 0 0 0,1 0 0 0,-2-2 1 0,3 2-1 16,-1-1 0-16,3 0 0 0,-3 0 0 0,1-1-1 0,2 0 0 0,0-2-1 16,0 3-2-16,1-3-3 0,-2 2-2 0,4 0-1 0,-4-2-2 15,4 1-2-15,-3-1 0 0,0 0-2 0,0 0-2 0,1 0-2 16,-2 0-2-16,-1 0-2 0,3 0 1 0,-4 0-1 0,3 0 2 0,-3 0 0 16,1-1 0-16,1 1 0 0,-1-2 1 0,-2 0 1 0,2 2 0 15,-3-3-1-15,3 1 1 0,-2 0 1 0,1-1-1 0,-2 0-1 0,2 1-1 16,-2 0-2-16,2-3-1 0,-2 1 0 0,0 0-1 0,2 0-1 15,-2 0 0-15,-1-1-1 0,2-1 1 0,-2 2 0 0,1-2 2 16,-1-1-1-16,3 2 1 0,-5-2 3 0,2 0 2 0,1 0 2 0,-3 1 1 16,1-2 3-16,-2 1 0 0,3-1 2 0,-2 1 1 0,-2-2 1 0,1 1 1 15,1 0 1-15,-3 1 2 0,0 0 0 0,1-1 2 0,-1 1-1 16,-2-1 1-16,2-1 1 0,0 0 1 0,-2 1 2 0,-1-1 2 16,0 1 3-16,1-1 2 0,-1 0 1 0,1-2 1 0,-1 2 1 0,-2-1 3 15,2 0-1-15,-2-2 2 0,2 2 0 0,-2-2 2 0,1 0 1 16,-2 0 0-16,1 0 0 0,-1 0-1 0,0-2-1 0,-1 1 0 15,1 0 2-15,-1-2-3 0,-1 2 0 0,0-3-1 0,0 0-1 0,-1-1-1 16,-1 1 1-16,2 1-2 0,-3-4 0 0,1 2 1 0,-1-1-2 0,1 0-1 16,-2-1-1-16,-1 0-1 0,2 0 2 0,-2-1 3 0,2 2 3 15,-2-1 3-15,-1-1 2 0,-2 1 0 0,2-1 1 0,-1 1-1 0,-1 0 0 16,-1-1-1-16,0 2-2 0,-1-3-1 0,-2 3 0 0,0 0-2 16,-3 0-6-16,0-2-7 0,-2 4-8 0,0-2-14 0,-4 1-14 0,-2 1-19 15,-2 1-19-15,-3 0-22 0,-4 3-21 0,-4-2-28 0,-2 4-32 16,-5-2-49-16,-2 3-58 0,-4 0-88 0,-5 1-107 0,-3 3-63 0,0-2-41 15,-4 3-13-15</inkml:trace>
  <inkml:trace contextRef="#ctx0" brushRef="#br0" timeOffset="41130.5839">9653 4092 106 0,'-2'-1'458'0,"0"-2"-57"15,2 3-87-15,-1-3-74 0,-1 2-65 0,2-2-37 0,-2 1-21 16,1-1-9-16,1 1-2 0,0-1 0 0,0 0 3 0,0 0-5 0,0-2-6 15,0 1-3-15,0-1-2 0,0 1-2 0,1-1-2 0,1-1-2 16,-2 0-3-16,2 1-3 0,-1 0-4 0,-1-2-4 0,2 0-1 0,-2 0-5 16,3-2-5-16,-1 1-3 0,-1 1-3 0,1-2-4 0,1 0-5 0,0 2-4 15,-1-5-6-15,2 4-5 0,1-1-6 0,0-3-4 0,1 0-4 16,2 1-6-16,0 0-6 0,2-4-6 0,1 1-7 0,4-4-5 0,0 1-6 16,5-1-7-16,2-1-7 0,3-2-7 0,1 0-6 0,4-1-7 15,6 1-4-15,1-2-4 0,2 0-3 0,4-2-5 0,6 2-7 0,3-1-6 16,3-1-5-16,1 1-5 0,8 2-4 0,1-2-2 0,3 1 0 15,2 0-5-15,4 2-2 0,-1-1 0 0,2 1 4 0,2 2 4 0,1-3 6 16,-3 3 7-16,4 1 6 0,-1 0 7 0,0 1 10 0,0 1 7 0,3-1 8 16,-1 2 8-16,-1-2 9 0,0 4 7 0,-3-2 5 0,3 2 2 15,-3-1 3-15,-5 3 0 0,0-2 0 0,0 0 1 0,-6 2-2 0,-3 1 3 16,-2-1 3-16,-5 2 0 0,-2 1 3 0,-3-1-1 0,-4 2 2 0,-2-1 3 16,-4 3 5-16,-4-1 0 0,-2 0 3 0,-2 0 2 0,-8 1 0 0,1 2 5 15,-4-1 5-15,-2 1 8 0,-5 0 7 0,-3 1 6 16,0-1 4-16,-1 1 3 0,-4 0 2 0,-3 1 0 0,1-3-1 0,-2 3 1 15,-4-3-3-15,0 1 0 0,-3 1-2 0,0-1-5 0,-1-1-4 0,-4 1-8 16,-1-1-10-16,0 1-8 0,-1-1-4 0,-3 1-4 0,1 0 0 16,0 0 1-16,-1 0-1 0,0-1 2 0,2 3 0 0,-1-2 1 0,1 0 0 15,-1 2 0-15,1-1 0 0,1 1 1 0,2-2 1 0,1 3-2 0,-2-2 1 16,1 2-2-16,2 0-2 0,0-3-2 0,-1 3 0 0,3 0-2 16,-1 0-2-16,3 0-2 0,-4 0-3 0,5 0-2 0,0 0-2 0,1 0-3 15,0 0-4-15,2 0-2 0,0 0-3 0,0 0 0 0,0 3 1 0,2-3-1 16,1 2 1-16,2 1 0 0,1 0 1 0,0-2 0 0,2 2 4 0,2 1 4 15,2 0 3-15,0 0 6 0,3 1 4 0,1-2 2 0,1 1 1 16,3-1 0-16,-1 3 1 0,1-1-1 0,-2-1-2 0,2 0-1 0,-1 3-2 16,-2-2 0-16,1 2-1 0,-4-1-3 0,2 1-3 0,-2-1-3 15,-2 2 0-15,-2-1-1 0,1 0 1 0,-3 1-1 0,-2-1 3 16,-3 2 3-16,1-1 6 0,-3 0 3 0,-2-1 4 0,-3 2 1 0,-2 0 4 16,-3-1 3-16,-2 4-1 0,-1-3 2 0,-3 1-1 0,-1 1-5 0,-1-1-9 15,1 1-17-15,-5-1-20 0,2 2-34 0,2-1-43 0,0-3-85 16,2 2-107-16,0-1-74 0,3-2-55 0,0 1-32 0</inkml:trace>
  <inkml:trace contextRef="#ctx0" brushRef="#br0" timeOffset="42030.889">13101 2683 382 0,'0'0'335'0,"0"0"-87"0,0 0-66 0,0 0-54 16,0 0-34-16,-4 2-26 0,4-2-15 0,0 0-12 0,0 0-9 0,0 1-6 16,0-1-4-16,0 0-6 0,0 0-3 0,0 0-3 0,0 2-2 15,0-2-3-15,0 0 2 0,0 0 2 0,0 0 6 0,0 0 6 0,0 0 10 16,0 0 9-16,0 0 12 0,0 0 13 0,0 0 14 0,0 0 12 15,0 0 15-15,0 0 12 0,0 0 11 0,0 0 10 0,0 0 6 0,0 0 2 16,-2-2-2-16,1 1-5 0,-1-1-6 0,1 1-8 0,-1-1-9 16,0-3-12-16,-1 2-10 0,2-1-11 0,-1-1-11 0,0 2-12 0,-1-2-10 15,1-2-11-15,1 2-7 0,-1-2-7 0,-2 2-5 0,2-1-3 16,1 1-2-16,-1-1-3 0,-1 0 0 0,3 3-2 0,-2-2 0 0,2 0-2 16,-1 2-2-16,-1-1-4 0,1 1-2 0,1 3-4 0,0-4-4 0,0 3-4 15,0 1-4-15,0 0-3 0,0 0-5 0,0 0-5 0,0 0-4 0,1 0 0 16,2 1-2-16,-1-1 0 0,1 4 0 0,0-4 3 0,3 3 2 15,-1 1 3-15,3-1 3 0,0 2 4 0,1 0 2 0,1-2 4 0,1 2 4 16,3-1 4-16,-1 0 3 0,1 0 1 0,0 0 2 0,2-1 0 16,-1 0-2-16,0-2 0 0,3 2 0 0,-1-3-2 0,-1 2 0 0,1-2 1 15,-1-2 1-15,1 2 1 0,1-3 2 0,-4 2 1 0,1-2 2 16,-2 0 0-16,0 0 4 0,-2 0 3 0,0 0 6 0,-1-1 5 0,-1 1 7 16,-1 0 4-16,-1 0 7 0,-3 1 5 0,1-2 4 0,1 1 4 0,-3 0 2 15,-1 0 2-15,0-1 3 0,-1 4 1 0,-1-3-2 0,2 3-3 16,-2-4-5-16,0 4-7 0,0 0-7 0,0 0-8 0,0 0-6 0,0 0-8 15,0 0-8-15,0 0-10 0,0 0-8 0,0 0-8 0,0 0-6 16,0 0-8-16,-2 2-3 0,2 0-3 0,-1-2-3 0,1 3 2 0,-2 2 1 16,0-1 0-16,1 1 0 0,-1 0 5 0,0 2 2 0,-2 0 4 15,3 4 5-15,-1 0 4 0,-1-1 4 0,0 2 4 0,-1 0 3 0,1 0 4 16,1 2 0-16,-1-1 0 0,2 2 2 0,-1 1 1 0,0-3 1 0,-1 0 1 16,1 0-1-16,0 1 0 0,0-1 1 0,-1 1-1 0,2-2-2 15,-1 0-3-15,0 0-7 0,2 0-8 0,-3-2-12 0,3 2-13 0,-2-4-17 16,1 1-20-16,-2 2-21 0,1-2-25 0,0 0-32 0,-1-2-34 15,1 2-52-15,0-1-57 0,0 0-81 0,1-3-91 0,-1 1-52 0,2 0-32 16,0-3-9-16</inkml:trace>
  <inkml:trace contextRef="#ctx0" brushRef="#br0" timeOffset="42830.9606">13636 2639 159 0,'0'-3'235'0,"0"2"-16"0,0 0-16 0,0-2-13 15,-2 1-13-15,2 1-8 0,0-2-5 0,0 1-10 0,0 0-12 16,0 1-12-16,0-2-10 0,0 3-9 0,0 0-6 0,0 0-10 0,0 0-10 16,0 0-13-16,0 0-13 0,0 0-10 0,0 0-11 0,0 0-9 15,0 0-7-15,0 0-6 0,0 0-3 0,0 0-6 0,0 0-5 0,0 0-3 16,0 0-4-16,0 0-2 0,0 0 0 0,0 0 0 0,0 0 0 0,0 0 3 15,0 0 1-15,0 0 6 0,0 0 2 0,0 0 5 0,0 0 6 16,0 0 7-16,0 0 5 0,0 0 5 0,0 0 8 0,0 0 4 16,0 0 6-16,0 0 4 0,0 0 2 0,0 0 2 0,0 0 0 0,0 0 1 15,0 0-3-15,0 0-4 0,0 0-3 0,0 0-5 0,0 0-6 0,0 0-8 16,-3 0-6-16,3 0-10 0,-2 2-10 0,-1-1-7 0,2-1-6 16,-1 1-4-16,0 3-4 0,-1-1-2 0,2 1-1 0,-4 0-1 0,2 3-2 15,2 1 2-15,-4-1 1 0,1 0 2 0,0 3 4 0,0-2 3 16,0 3 5-16,-1 1 4 0,2-2 2 0,0 4 0 0,1-2 0 0,1 1 0 15,-1-1-1-15,2 0-2 0,2 0-2 0,-1 2-3 0,2-2-3 0,-1 1-3 16,4-4-3-16,0 3-6 0,-1-1-5 0,0-2-3 0,3 1-4 16,0-1-2-16,0-1-3 0,1-1-2 0,-1-2 1 0,1-1-1 0,0-1 2 15,0 0 2-15,2-3 2 0,-1 1 4 0,-2-1 7 0,1-1 5 16,-1 0 5-16,1-2 7 0,-1 0 8 0,2-2 10 0,-4 2 8 0,0-4 8 16,-1 1 5-16,3-1 8 0,-3 0 5 0,-2 0 3 0,0-1 5 15,-1 1 2-15,-1-3 1 0,-1 2 1 0,0 0 0 0,-1 0-2 0,-1-4-2 16,-1 3-2-16,0-1-4 0,-5 1-3 0,2-2-5 0,-1 3-3 0,-1 0-3 15,-1-4-3-15,1 4-3 0,0-2-1 0,-2-1-2 0,1 3-2 16,1-3 1-16,0 2-2 0,-1 0 0 0,1 0-3 0,3 1-5 0,-1-1-5 16,1-1-3-16,-1 3-6 0,4-2-7 0,-1 0-9 0,2 0-7 15,-1 0-10-15,2-1-10 0,2 0-10 0,-1 1-10 0,2-1-9 0,-1 1-12 16,4-2-5-16,-1 2-3 0,1 1-5 0,-1-1-3 0,3-1 2 16,1 3 3-16,-1-1 5 0,0 1 6 0,0 1 5 0,-2 0 5 0,1 1 7 15,-1 1 5-15,0 1 5 0,0 1 4 0,-2-1 4 0,0 2 3 0,-2 1 4 16,1 0 5-16,-1 1 4 0,-1 2 5 0,1-1 3 0,-2 4 5 15,0-2 6-15,0 4 3 0,0 1 7 0,-2 1 4 0,-1 2 6 0,0 0 8 16,0 3 5-16,0 0 4 0,-2 1 4 0,-1 3 1 0,1-2-2 0,-1 0-5 16,1 2-9-16,0 0-13 0,-1-1-16 0,3 0-18 0,-2 0-18 15,3-2-20-15,-1 1-22 0,2-1-24 0,1-1-33 0,0 0-37 16,0 0-54-16,0-3-65 0,1 0-47 0,2-1-44 0</inkml:trace>
  <inkml:trace contextRef="#ctx0" brushRef="#br0" timeOffset="43231.3455">14069 2706 226 0,'6'-14'479'0,"0"2"-43"0,-1-3-65 0,-1 1-70 0,-3 1-69 15,2 0-44-15,-3-1-30 0,2 1-18 0,-2 0-14 0,-2-1-9 0,2 2-5 0,-3-1-7 16,2 3-8-16,-3 0-11 0,1 1-9 0,0 0-13 0,-2 2-10 16,-1-3-11-16,3 4-11 0,-2 0-8 0,0 2-11 0,0-1-9 15,-1 2-11-15,-1 2-6 0,0-1-7 0,1 2-3 0,-1 2-4 0,-1-1-1 16,1 2-2-16,0 2 2 0,-1-2 1 0,0 3 3 0,1-1 0 15,0 2 1-15,2 0 1 0,1 0-1 0,-3 1-1 0,3 1-1 0,-1 0-1 16,3 0-1-16,-1-1-2 0,2 0-2 0,-1 2 1 0,2-3-1 16,0 0-2-16,2 1 3 0,-1 0 1 0,-1-2 5 0,3 0 1 0,-1-2 4 15,1 0 6-15,0 0 5 0,0-1 4 0,0 0 7 0,1-2 4 0,-1 1 5 16,0-2 2-16,0 0 4 0,0 0 4 0,1-2 4 0,1 1 5 16,-1 1 4-16,-1-3 4 0,0 3 2 0,0-2-1 0,1 1-1 0,-1 1-5 15,0-2-1-15,-1 2-4 0,-1 0-4 0,3 0-6 0,-4 2-3 0,2-1-4 16,-2 1-5-16,2 1-5 0,-1 0-5 0,1 1-3 0,1 1-3 15,-1 0-1-15,1 3 0 0,0-1 1 0,0 3 1 0,2 0 1 16,0 2 4-16,-1-1 4 0,1 2 4 0,0 1 1 0,0 0 2 0,0-1 4 16,0 2 0-16,2-1 3 0,-1 0 0 0,1 1 2 0,-1-1-2 0,-1-1-3 15,3-1-8-15,-2 0-12 0,-1 0-15 0,3-1-15 0,-1-1-22 16,-2 1-22-16,0-4-27 0,0 1-27 0,1-2-33 0,2-1-34 0,-2-1-72 16,1-3-87-16,-1 1-65 0,1-2-51 0,0-2-23 0</inkml:trace>
  <inkml:trace contextRef="#ctx0" brushRef="#br0" timeOffset="43980.7352">14251 2597 111 0,'-2'0'443'0,"1"1"-51"15,-1 1-78-15,1-2-71 0,1 1-68 0,-2 0-40 0,0-1-30 0,2 3-20 16,-1-3-13-16,1 0-9 0,-2 0-7 0,2 0-6 0,0 0-7 15,0 0-6-15,0 2-6 0,0-2-6 0,0 0-6 0,0 0-3 16,0 0-3-16,0 0 2 0,0 1 0 0,0-1 2 0,0 0 1 0,0 0 2 16,0 0 2-16,2 2 3 0,-2-2 2 0,1 0 1 0,-1 0 3 0,0 1 0 15,4-1 3-15,-3 0 3 0,2 0 5 0,2 0 3 0,-1 0 4 16,3 0 4-16,-1 0 1 0,4-1 0 0,2 1 0 0,1-2 0 0,3 1-1 16,0-1-1-16,4-1-3 0,1 1-3 0,1-1-3 0,2-1-6 15,2 1-7-15,-2-2-7 0,4 3-10 0,-1-3-5 0,-3 3-5 0,3-3-6 16,-2 0-1-16,2 2-2 0,-2-1-2 0,-3 1-1 0,1 0 0 0,-3 0 0 15,1-1 0-15,-4 2 1 0,1-1 1 0,-4 1 1 0,-2 1 1 0,0-2 3 16,-3 1 1-16,0 1 1 0,-1 1-1 0,-3-2 0 0,-2 2 0 16,1 0-2-16,-3-3-1 0,1 3-2 0,-2 0 0 0,0 0-5 0,-2 0-2 15,-1-1-4-15,-2 0-5 0,0 1-7 0,-1-2-4 0,-5 1-3 0,3 1-3 16,-1-2 0-16,-1 0-1 0,-1 2-1 0,-2-1 1 0,3 1-1 16,0-2 2-16,0 0 2 0,-2 2 3 0,6 0 3 0,-3-3 6 15,3 3 2-15,0 0 4 0,3 0 1 0,0 0 0 0,0 0-1 0,-1 0 0 16,4 0-2-16,0 0 1 0,0 0 0 0,0 0-1 0,0 0-1 15,2 0 1-15,0 0-1 0,-1 0 0 0,2 0 1 0,-1 0-1 0,0 0 3 16,2 0 2-16,-1 0 1 0,0 0 2 0,0 0 0 0,-1 0 3 16,1 3 0-16,1-3 0 0,-3 0-2 0,2 2 1 0,-1 0 1 0,0-1-1 15,-1 3 0-15,3-1 0 0,-4-1 0 0,2 1 2 0,0 0 1 16,-2 2 1-16,0-2 2 0,-2 1 2 0,0 1-1 0,-2 1-6 0,1-1-12 0,0 2-20 16,0 1-29-16,-4-3-35 0,2 2-77 0,-1 2-100 0,-2-1-70 15,0-3-56-15,0 2-31 0</inkml:trace>
  <inkml:trace contextRef="#ctx0" brushRef="#br0" timeOffset="44497.8054">14818 2007 47 0,'-1'-5'401'0,"-1"3"-59"16,2-1-64-16,-2-1-66 0,2 3-39 0,-1-3-22 0,-1 1-14 0,2 3-8 16,-1-2-6-16,1 0-6 0,-2 2-7 0,2 0-5 0,0 0-11 0,0 0-11 15,0 0-15-15,0 0-15 0,0 0-16 0,0 0-13 0,0 0-13 16,0 0-10-16,0 2-9 0,0 0-6 0,0 1-8 0,0-1-4 0,0 1-2 16,0 4-1-16,0-2 2 0,0 3 1 0,0 0 6 0,0 5 6 0,0-1 10 15,0 5 10-15,0 2 6 0,0 2 7 0,0 2 6 0,0 3 4 16,0 3 4-16,0 3 0 0,0 1 2 0,0 6 1 0,0-3 0 15,0 6-2-15,0 2-2 0,0 1-3 0,0 4-4 0,0-4-6 0,0 4-4 16,0-1-2-16,0 0-4 0,0-1-4 0,0 1-2 0,2-1-4 0,-2-2-2 16,1-2 2-16,1 1 2 0,-1-3 0 0,1-4 2 0,1 1-1 15,0-3 1-15,1-4 3 0,-1 0 0 0,1-2 0 0,-1-2 1 0,1-3 0 16,-1-2-2-16,0-2 1 0,0-2-5 0,-1-3-8 0,-1-1-5 0,1-4-6 16,1 0-7-16,-3-2-6 0,2-2-19 0,1-3-22 0,-3 0-35 15,0-3-40-15,0 0-49 0,0-5-52 0,0-1-68 0,0-1-75 0,0-2-48 16,0-4-36-16</inkml:trace>
  <inkml:trace contextRef="#ctx0" brushRef="#br0" timeOffset="45166.4918">14572 1720 64 0,'-4'-9'462'0,"1"0"-43"0,2 2-71 0,1 0-79 0,0 0-84 0,0-1-48 15,0 1-30-15,3 1-19 0,0 2-14 0,0-2-9 0,4 0-5 16,0 0-9-16,3 0-7 0,1 1-9 0,5 0-9 0,-2-2-8 0,6 2-8 16,2-2-6-16,3 2-9 0,1 0-4 0,6 0-4 0,1 1-4 0,3-2-1 15,2 1 1-15,4 1 1 0,3-1 1 0,1 1 3 0,3-3 2 0,5 4 2 16,-2-2 0-16,5 0 0 0,0 0 3 0,3 0 0 0,0-2 4 15,0 2 3-15,2-3 5 0,-1 2 3 0,1-2 4 0,-2 1 0 0,-2 0 2 16,3-2 3-16,-6 0 3 0,0 1 2 0,-2-2 7 0,-3-1 5 0,0 4 5 16,-4-2 7-16,-2 0 3 0,-4 1 6 0,-2-1 1 0,0 1 2 0,-2-1 3 15,-4 2 3-15,-4-1 2 0,1 3-1 0,-4-1-1 0,-3 0 0 0,0 1-6 16,-6 1-4-16,2 1-8 0,-4-2-5 0,0 3-8 0,-4 0-7 16,0 1-7-16,-2-1-7 0,0 0-8 0,-3 2-7 0,3 0-3 0,-3 2-4 15,-1 0-2-15,1 1-3 0,2-1-1 0,-2 1-3 0,2 2 1 0,-1 1 0 16,-1-1 3-16,3 5 2 0,-1-3 2 0,2 6 2 0,-1-4 3 0,0 6 3 15,1-4 1-15,-1 4-1 0,3 0 0 0,-3 2 0 0,3 1 1 0,-3 1 1 16,2-1-1-16,1 4 0 0,-2-2-1 0,-1 1-2 0,3 1-1 16,-1 2 1-16,-1-1-2 0,0 1-1 0,-1 2-2 0,1-1-2 0,-1 3-2 15,-1 0 0-15,1 2 0 0,-1-1 1 0,-3 3 4 0,4 2 1 0,-3 0 3 16,1 2 1-16,-3 0 5 0,2 3 1 0,-2 0 3 0,1 2 3 16,0 2 2-16,-1 1 2 0,0-1 2 0,1 3 3 0,-3-2-1 0,2 2-2 15,-1 0-3-15,0 0-3 0,-1-3-2 0,2 1-2 0,-1-2-3 16,1 0-4-16,0-3-2 0,-2 0-3 0,1-3 0 0,0-2 0 0,-1-1-2 15,-1-1-1-15,2-2-1 0,0-3 1 0,-2-1 0 0,1 0 0 0,-1-3 0 16,2-2 0-16,-2 0 2 0,0-3 2 0,0-3 2 0,0 1 2 16,-2-2 2-16,2-2 2 0,-1 1 4 0,1-5 2 0,-4 1 5 0,3-2 6 15,-3 1 6-15,0-2 5 0,-1-3 6 0,1 2 5 0,-4 0 1 16,-1-2 1-16,0 1 1 0,-2-4-2 0,-4 4 0 0,0-4-1 0,-4 1-3 16,0-1-2-16,-5 0-5 0,-1 0-6 0,-2-1-7 0,-3 1-6 0,-1-4-3 15,-4 4-2-15,-2-4-1 0,-2 1 0 0,-4 0-2 0,2 0 1 16,-8-1-7-16,2 1-7 0,-4-1-10 0,-2 0-11 0,-1 1-15 0,-2 0-18 15,-2 0-14-15,-2 0-13 0,-2 0-18 0,0 2-21 0,1-1-24 16,-4 1-26-16,5-1-30 0,0 2-33 0,1 0-55 0,2 0-67 0,1 0-65 16,2 0-63-16,2 0-30 0</inkml:trace>
  <inkml:trace contextRef="#ctx0" brushRef="#br0" timeOffset="45797.6338">14913 2226 144 0,'-1'-3'547'0,"-1"2"2"0,0-3-5 0,-1 3-99 0,3-1-145 0,-2 0-83 16,2 2-53-16,-1 0-29 0,1 0-19 0,0 0-12 0,1-3-9 15,-1 3-12-15,2 0-12 0,3-2-14 0,0 0-13 0,4-1-13 0,0 1-13 16,4 2-9-16,5-5-10 0,3 3-5 0,2-1-3 0,5-2-1 16,4 3-3-16,4-3 1 0,5 1 1 0,2-1 2 0,6 1 2 0,5-1 1 15,1-1 2-15,2 1-2 0,5-2 0 0,2 2-5 0,1-2-4 0,2-3-7 16,1 3-6-16,-2 0-6 0,3-2-6 0,-4 0-3 0,0 0 0 16,-2 1 2-16,-3-4 0 0,0 3 3 0,-3-1 2 0,-2 3 3 0,-2-2 4 15,-3 0 7-15,-5 0 5 0,1 2 8 0,-7-1 5 0,-4 1 9 16,1 0 5-16,-6 2 0 0,-2-2-1 0,-3 2-1 0,-5 3-3 0,-1-3-5 0,-5 2-6 15,0 0-9-15,-4 1-11 0,-2 1-10 0,-2 0-11 0,-2 1-12 16,-2 0-16-16,-4 1-18 0,-2 0-23 0,-1 3-32 0,-3-1-37 0,-3 3-58 16,-4 1-70-16,-3 0-68 0,-2 3-67 0,-4-1-39 0</inkml:trace>
  <inkml:trace contextRef="#ctx0" brushRef="#br0" timeOffset="46197.916">14853 2835 100 0,'0'0'432'0,"0"0"-24"0,0 0-72 0,0 0-93 16,0 0-59-16,0 0-42 0,3 0-24 0,2 0-13 0,-2 0-6 0,3-2-2 16,2 1-2-16,0-1-3 0,5 2-5 0,0-3-8 0,5 1-7 0,0-1-7 15,4-1-6-15,3-1-1 0,4 2-4 0,-1-1-3 0,7 1-1 16,1-4-5-16,2 4-4 0,6-4-1 0,1 2-5 0,2-1-5 0,5-2-4 16,-1 2-4-16,6 0-4 0,0-2-5 0,-1-1-8 0,3 2-7 0,-1-3-8 15,1 2-7-15,-2-1-8 0,-2 0-7 0,-1 2-8 0,0-4-6 16,-4 2-3-16,-2 1-4 0,-1-1 0 0,-4-1-1 0,-1 1 1 0,-4 0 1 15,-1 2 4-15,-4-1 2 0,-3 1 2 0,0-1 2 0,-5 3 3 16,-1 0 2-16,-5 0-2 0,0 0-5 0,-5 1-9 0,2 1-12 0,-6 0-14 16,-1 1-16-16,-3 0-17 0,-3 2-22 0,-3 0-35 0,0 0-40 0,-1 1-76 15,-4 0-93-15,-3 2-51 0,-1 1-32 0</inkml:trace>
  <inkml:trace contextRef="#ctx0" brushRef="#br0" timeOffset="47897.5839">14094 1636 75 0,'-3'0'499'16,"3"0"5"-16,-1 0-76 0,1 0-116 0,0 0-85 0,0 0-71 0,0 0-40 15,0 0-27-15,0 0-18 0,-2 0-12 0,0 0-10 0,2 0-11 0,0 2-10 16,-1-1-11-16,-1-1-9 0,2 3-7 0,-2-1-7 0,2-1-3 0,-1 2-2 16,-1 0-2-16,2 2-2 0,-3-2 0 0,1 1 2 0,2 2 1 15,-4 1 3-15,4-2 2 0,-1-1 3 0,-1 4 3 0,2-1 0 0,-2 0 2 16,2-1 0-16,0 1 1 0,0-1 0 0,2 2 2 0,-2-3 1 15,2 4 2-15,-1-4-1 0,3 2 3 0,-2-4 3 0,3 2 0 0,-2 2 4 16,2-5 3-16,-2 3 6 0,2-2 4 0,2-2 8 0,-2 2 7 0,2-1 8 16,1-1 5-16,-2-1 5 0,3-1 5 0,-1-1 4 0,2 1 2 15,2-2 4-15,-2 0 3 0,0-2 4 0,0 0 6 0,0-2 3 0,1 2 2 16,0-4-2-16,-3 1-3 0,0-1-3 0,3 0-4 0,-5-2-3 0,1 2-5 16,-2-1-1-16,-1 0-4 0,-2-2-4 0,2 2-8 0,-1 0-8 0,-3-1-11 15,0 1-10-15,0 0-10 0,-3 1-11 0,-1 1-10 0,2 1-16 0,-2-2-19 16,-1 4-24-16,-2 2-25 0,-2 0-35 0,0 3-36 0,-3 1-55 0,3 1-62 15,-7 3-108-15,2 3-127 0,-2 4-72 0,-3 0-41 0,3 3-20 16,-1 2-9-16</inkml:trace>
  <inkml:trace contextRef="#ctx0" brushRef="#br0" timeOffset="48764.1096">13939 3310 275 0,'2'-1'348'0,"3"-2"-58"16,-1 0-48-16,-1 0-42 0,1 0-24 0,-3 0-15 0,2-2-14 16,1 2-12-16,-1-1-2 0,-2 2-1 0,1-3 0 0,1-2-3 0,-1 2-1 15,0 1-4-15,0 0-7 0,-2-1-9 0,2-1-5 0,-2 0-6 16,0 0-7-16,0 2-8 0,-2-2-5 0,2 1-5 0,-2 1-8 0,-2-2-8 16,1 1-13-16,1 1-10 0,-2-1-13 0,-1 3-11 0,-2-4-9 0,1 5-9 15,-2-2-5-15,0 0-7 0,-1 3-3 0,-2 0-4 0,1 0-3 16,-4 3 0-16,3 0-1 0,1 1 3 0,-3 0 3 0,1 2 5 0,1 1 3 15,0 1 3-15,3-1 3 0,-3 1 0 0,4 1 1 0,-2 0 1 0,3 1 0 16,1 1 1-16,2-1-1 0,0-1 0 0,0 0-2 0,3 2 0 16,3-3-3-16,-2 3-1 0,3-2-1 0,0-1 0 0,0 0 2 0,0-1 3 15,3-1 2-15,0-2 4 0,1-1 3 0,2 0 2 0,0-1 2 16,0-2 2-16,2-2 3 0,0 1 0 0,-1-2 5 0,1-2 0 0,0 2 5 16,-1-1 2-16,0-3 4 0,0 2 4 0,-1-2 3 0,-1 3 3 0,1-2 4 15,-4-1 3-15,0 2 4 0,-1 1 2 0,1-2 1 0,-3 3 1 16,-1-2-2-16,1 2-2 0,0 0-5 0,-3 2-5 0,2-1-7 0,-2 2-11 15,0 0-8-15,0 0-11 0,0 0-8 0,0 0-7 0,0 2-3 16,0 1-4-16,0 0-2 0,0 0-1 0,0 3 2 0,0 0 2 0,0 0 3 16,0 1 4-16,0 2 6 0,0 0 4 0,0 0 4 0,0 2-1 0,0-1 0 15,0 1-6-15,2 1-7 0,-1 0-7 0,-1-2-10 0,2 2-9 16,-1-3-12-16,1 0-14 0,1 2-15 0,-1-2-12 0,0-2-15 16,2 1-13-16,-1-3-9 0,0 2-7 0,0-2-7 0,2 0-5 0,0-3-9 15,2-1-11-15,0-1-9 0,-1-1-9 0,3-1-3 0,0-1 1 16,2 1 0-16,-1-5 3 0,2 2 8 0,-1-2 9 0,0-1 11 0,3-1 13 0,-2 1 19 15</inkml:trace>
  <inkml:trace contextRef="#ctx0" brushRef="#br0" timeOffset="49466.692">14240 3373 40 0,'9'-10'125'0,"0"-1"19"0,-1 1 17 16,1-1 13-16,-5 1 14 0,4 1 4 0,-3 0 1 0,-1-2-4 15,0 2-7-15,-1 1 1 0,-1-1 5 0,-1-1-7 0,-1 0-12 0,0 3-9 16,-1 0-6-16,-1 0-9 0,0 1-9 0,-3 0-12 0,2 0-13 0,0 1-13 16,-2 1-13-16,-1-1-13 0,2 3-13 0,-3-1-13 0,2-1-13 15,-3 3-12-15,-1-1-9 0,3 2-10 0,-2 0-11 0,0 0-5 16,-2 2-4-16,2-1-2 0,0 3 0 0,2-1 1 0,-2-1 2 0,2 3 2 15,0-1 3-15,1 1 2 0,0 1 1 0,-1 0 2 0,3 0 3 16,0 0 0-16,1 0 2 0,0 0 1 0,1-1 2 0,1 2-1 0,0-2-1 16,1 2 1-16,-1-2 0 0,2 0 0 0,1 0-1 0,0-1 2 0,-1-1 1 15,1 2 3-15,3-2 1 0,-1-2 3 0,-2 1 3 0,2-1 0 16,1 1 1-16,-1-2 3 0,1-2 1 0,1 1 1 0,-1-1-1 0,2 1 0 16,1-2-1-16,-2 0-1 0,-1 0-1 0,2 0-2 0,-3 0-2 0,4 1-2 15,-4-1-2-15,0 1-2 0,0-1-1 0,-2 1-5 0,0 0-2 16,1 2-4-16,-2-1-2 0,-1 1-4 0,1 0 0 0,-2 1-3 0,2-1 1 15,-1 4-1-15,-1-1 2 0,2-1-1 0,-1 1 2 0,1 2 2 16,1 1 1-16,-1 0 3 0,0 0 3 0,-1 3 4 0,2-2 6 0,-1 2 3 16,1 1 3-16,0-1 2 0,0 1 1 0,0-1-3 0,1 0-3 15,-3 1-6-15,2-1-9 0,1 2-8 0,0-3-10 0,2 1-12 0,-3-1-14 16,2 0-11-16,-1-3-11 0,0 2-10 0,0-1-9 0,0 0-7 0,1-4-7 16,0 2-7-16,-1-4-8 0,4 0-5 0,-3 0-3 0,2 0-2 15,0-4-1-15,1 0 4 0,0 0 4 0,3-2 5 0,-3-1 3 0,0 2 3 16,2-3-1-16,0 0 3 0,0-1 2 0,-2-1 10 0,3 0 12 15,-1 1 15-15,-1-2 16 0,0 1 15 0,-1 2 15 0,0-4 12 0,0 3 8 16,2 0 16-16,-2-2 17 0,-4 3 15 0,3-1 13 0,-1 0 12 0,-1 1 14 16,-1 0 12-16,-2-1 8 0,1 4 8 0,0-3 6 0,-1 2 5 0,0 0 6 15,-2 0 7-15,0 0 5 0,-2 2 1 0,0-1-7 0,2 1 2 16,-3-1 1-16,2 2-2 0,-3-2-6 0,1 2-9 0,2-1-10 16,-3 3-12-16,-2-3-13 0,3 1-13 0,-2 2-14 0,2 1-11 0,-2-1-11 15,-1-1-9-15,1 2-10 0,-1 0-8 0,0 2-10 0,-1-1-6 0,2 0-5 16,-1 2-1-16,-3 0-1 0,4-1 0 0,-1 2 4 0,-1-1 0 15,1 2 2-15,2 1 0 0,-1 0 1 0,1-1-1 0,-2 2-1 0,4 1-3 16,-1-2-1-16,0 1-6 0,3-1-2 0,-3 1-4 0,3 0-5 16,0 0-3-16,3-1-3 0,-3 0-1 0,3 0-2 0,-1-1 2 0,-1-2 2 15,4 1 4-15,-2-1 6 0,-1-1 6 0,3 0 5 0,-2-2 6 0,3 0 6 16,0 0 6-16,-1-1 2 0,0 0 4 0,3-2 3 0,0 0 5 0,-2-2 3 16,2 1 4-16,-1 1 0 0,0-2 3 0,0 2 1 0,-1-1 1 15,0 2 1-15,-1-3 3 0,-2 2-1 0,3-1 2 0,-2 2 1 16,-1-1-3-16,-2 0 0 0,1 3-5 0,1-1-6 0,-3 1-3 0,0 0-4 15,3 1-2-15,-3-1-3 0,4 3-2 0,-3 1-4 0,2-1-3 0,0 2-1 16,-1 0-2-16,-1 1 1 0,3 0 1 0,-1 2 1 0,0 1 4 16,0 1 4-16,0 1 2 0,-1 1 1 0,1-2 1 0,1 2 3 0,0 2 0 15,-1-1 2-15,2 1-6 0,-2-1-6 0,0 1-19 0,0-1-22 0,-1 2-32 16,1 0-37-16,1-2-75 0,-3 1-95 0,-1 0-97 0,3-1-94 16,-3 1-50-16,-3-4-29 0,3 0-16 0</inkml:trace>
  <inkml:trace contextRef="#ctx0" brushRef="#br0" timeOffset="65413.3815">21772 1201 223 0,'-4'-5'362'0,"1"1"-1"0,0-2 34 0,0 2-38 0,-1 0-73 0,3 1-47 16,-1 0-30-16,1-2-20 0,-4 2-16 0,4-1-11 0,-1 2-11 0,1-1-9 15,-3-1-13-15,4 4-11 0,-1-3-12 0,1 3-10 0,-2-2-13 16,0 0-11-16,2 2-10 0,0 0-9 0,0 0-9 0,0 0-10 0,0 0-6 16,0 0-5-16,0 0-5 0,0 0-3 0,0 0-4 0,0 0-4 0,0 0-1 15,0 0-2-15,0 0-1 0,0 0-2 0,0 0-1 0,0 0-2 0,0 0 0 16,0 0-1-16,0 0 1 0,0 0-2 0,0 0 0 0,0 0 1 15,0 0-1-15,0 0 1 0,0 0 0 0,0 0 1 0,0 0-1 0,0 0 1 16,2 2-1-16,-2-2 1 0,2 2-2 0,-1-2 0 0,1 0 1 0,1 0 1 16,0 0 2-16,2 0 2 0,-1 0 2 0,4 0 2 0,1-2 0 0,0 0 2 15,0 2 1-15,4-3-1 0,1 1 1 0,2 1 0 0,1-2 1 0,1-1-2 16,1 2 1-16,1-1-1 0,0 0-3 0,0 0-2 0,-1-1-2 0,0 1-2 16,0 0-3-16,-3 0-1 0,3-1 1 0,-4 3-2 0,-2-1-1 15,0 0 0-15,-1 1 1 0,-4-1 0 0,0 0 0 0,1 2 1 0,-4 0 2 16,0 0-1-16,-2 0 2 0,0 0 0 0,1 2 3 0,-4-2 0 0,0 0 1 15,0 0 1-15,0 0 0 0,0 2 3 0,-2 1 1 0,0-2 3 16,2 1 3-16,-3 2 2 0,2-1 0 0,-3 1 2 0,1 2 0 0,0 2-1 16,-3-1 1-16,1 1 1 0,0 2-1 0,1 1 2 0,-3 0 1 0,2 0-1 15,-2 3 0-15,0 0-1 0,1 3-3 0,0 2-2 0,1-2 1 0,-3 1-2 16,2 2 0-16,-1 0 0 0,3 0 0 0,-6 1-1 0,6 2 1 0,-1-1-1 16,0 1 0-16,0-1-1 0,0 0-1 0,-1 0-3 0,2 1-1 0,-1-3-7 15,0 0-4-15,2-2-4 0,-2 2-6 0,2-4-8 0,-2-1-10 16,2-1-11-16,2 0-14 0,-3-1-18 0,1-1-18 0,1-4-22 0,1 1-21 15,-1-1-31-15,1-1-33 0,-1-3-58 0,2 0-70 0,0-1-82 0,0-3-88 16,0 0-40-16,0 0-19 0,3-2-5 0</inkml:trace>
  <inkml:trace contextRef="#ctx0" brushRef="#br0" timeOffset="66013.4302">22519 1373 290 0,'2'-4'581'0,"-2"1"7"0,0 1 5 0,0 1-77 0,0 1-118 15,0 0-102-15,0-2-95 0,0 2-58 0,-2-1-43 0,0 1-24 16,-1 0-18-16,0 1-12 0,-1 1-8 0,0 1-10 0,0 0-8 0,-4 1-7 16,0 1-6-16,-2 2-3 0,1 1-4 0,-1 1-3 0,-2 0 1 0,1 1 0 15,-3 0 0-15,1 3-1 0,1-1 2 0,0 0 2 0,1 0-1 16,1 0 0-16,-1 2 0 0,3-4-1 0,0 2 0 0,1 0-1 0,0 0 0 16,4-1-3-16,-2 1-1 0,2-2-1 0,3 1-4 0,0-1 0 0,0-1-2 15,2 1-3-15,1-3-3 0,0 0-3 0,4-1-1 0,-1 0-3 0,2-1-4 16,0-1-4-16,1-3-3 0,4 1-3 0,0-2-1 0,0-2-2 0,0 1 1 15,3-3 2-15,-2 1 2 0,3-2 2 0,-4-1 5 0,5 0 5 0,-6-2 5 16,1 0 6-16,1-2 9 0,-3 1 8 0,0-1 9 0,-3 0 10 0,0-2 12 16,-1 0 9-16,-1 2 9 0,-2-4 8 0,-2 2 5 0,0 0 4 15,-2-2 2-15,-2 1 2 0,-1-1 2 0,0 2-1 0,-5 0-1 0,2-1-4 16,-2 1-4-16,-2 0-1 0,-1-2-2 0,0 2-2 0,-3 0-5 0,1-1-3 16,2 2-2-16,-3-1-3 0,3 1-2 0,-3-1-3 0,3 0-1 0,-1 2-2 15,2 0-1-15,0-1-3 0,2 1-5 0,0 0-7 0,0-2-11 16,3 0-10-16,2-1-9 0,0 3-9 0,1-2-9 0,2 1-9 0,2-1-7 15,0 0-8-15,2 0-5 0,0 0-5 0,2 0-5 0,2 2 0 0,0-2 0 16,0 2 1-16,-2-2 3 0,3 2 5 0,1 3 3 0,-2-3 4 16,0 5 4-16,-1-1 5 0,2-1 4 0,-5 4 1 0,4 0 1 0,-3-1 2 0,0 3 0 15,-1-1 3-15,0 2 1 0,-3 2 1 0,2 1 3 0,1 2 3 16,-3-2 2-16,-1 4 3 0,2 0 5 0,-1 2 3 0,-1 1 4 0,-1 5 7 16,-1-1 3-16,1 1 6 0,-3 3 3 0,1 2 3 0,-2 1 0 0,1 1-6 15,-2 2-11-15,-2 1-17 0,1 3-20 0,1 0-26 0,-3-1-30 16,1 1-32-16,0 2-31 0,-1-3-48 0,2 1-54 0,2 1-85 0,0-4-98 15,0-1-61-15,2 0-42 0,0-4-17 0</inkml:trace>
  <inkml:trace contextRef="#ctx0" brushRef="#br0" timeOffset="66746.5311">22904 1346 441 0,'5'-10'527'0,"0"-1"-37"0,0 0-60 0,-2-2-83 16,2 1-97-16,-2 1-57 0,3 0-35 0,-3-1-22 0,1 0-17 0,-3 2-11 15,2 0-9-15,1-2-6 0,-1 2-5 0,-2 1-3 0,3-1-6 0,-3 3-5 16,4-3-8-16,-5 1-3 0,1 1-2 0,-1 1-3 0,2 0-3 0,-1 1-1 16,-1-1-1-16,0 3-1 0,0-2 0 0,0 3-3 0,0-2 0 15,0 3-4-15,0-1-2 0,-1 0-2 0,-1 1-3 0,2 1-2 0,-1-1-3 16,1 0-4-16,-3-1-3 0,1 1-2 0,2 2-2 0,-1-2-1 0,-1 2 2 15,0-1-1-15,2-1 1 0,-1 2-1 0,1 0 3 0,-2-2 0 0,2 2 1 16,0 0 1-16,0 0 1 0,0 0 0 0,0 0 1 0,0 0 1 0,0 0-1 16,0 0-1-16,0 0 0 0,0 0-1 0,0 0 0 0,0 0-1 15,0 0 0-15,0 0-1 0,0 0-1 0,0 0 1 0,0 0-1 0,0 0-2 16,0 0-2-16,0 0 0 0,0 0-5 0,0 0-1 0,-1-3-3 0,1 3-2 16,0 0-1-16,0 0-4 0,0 0-1 0,0 0-3 0,0 0-3 15,0 0 1-15,0 0-2 0,0 0-1 0,0 0 0 0,0 0-1 0,0 0 0 16,0 0 1-16,0 0-1 0,0 0-1 0,0 0 1 0,-2 0-1 0,2 0 0 15,0 0 0-15,-2 0-1 0,2-2 1 0,-1 2-1 0,-1 0-1 0,1-2 0 16,-1 2-3-16,0-1 0 0,-1 1-1 0,2-2-2 0,-2 2-2 16,1-2 0-16,-1 1-1 0,0 1-2 0,0 0-1 0,-1-2-2 0,0 2 1 15,0 0-2-15,-1 0 1 0,1 0 1 0,-1 0-1 0,1 0 1 0,-1 0 1 16,-2 2-2-16,2-2 2 0,-4 3 0 0,3-1 2 0,-1 1 0 0,-1-1 2 16,-1 3 0-16,1 0 2 0,0 2-1 0,-1-2 1 0,1 2 1 0,0 1-2 15,0-1-1-15,-3 2-1 0,5 0-3 0,-1 2-3 0,-1-1-3 0,3 1-4 16,-2-1-5-16,2 2-5 0,0-1-3 0,2 0-3 0,0 1-4 15,1 0-2-15,1-2-2 0,1 0-1 0,1-1 0 0,1 2 3 0,0-5 3 16,1 4 7-16,2-3 4 0,-1-2 8 0,1 0 6 0,0 0 7 0,3-3 7 16,0 0 5-16,0-2 8 0,1-2 5 0,0 1 6 0,1-3 5 15,1-1 5-15,0-2 8 0,0 0 7 0,2 0 6 0,-2-2 4 0,0 1 6 16,2-2 5-16,-2 1 4 0,-1 0 2 0,2-2 5 0,-3 2 5 0,1 0 5 16,-2 0 4-16,-2 2 3 0,0-1-1 0,1 0-2 0,-1 5-8 0,-1-4-6 15,-2 3-7-15,0 0-10 0,0 2-13 0,-1-1-10 0,-1 1-11 0,1 0-15 16,0 2-14-16,-2-3-11 0,0 3-9 0,1 3-4 0,-1-3-6 15,2 4 0-15,0 1-2 0,0 0 2 0,1 3 1 0,-1 1 6 0,1 3 3 16,-1 0 8-16,-1 5 6 0,3 0 8 0,-4 3 9 0,1-1 5 0,-1 3 1 16,2 2-3-16,-2-1-6 0,0 2-7 0,0 2-6 0,0-2-8 0,-2 3-9 15,2-3-9-15,-1 3-10 0,-3-3-9 0,3 1-9 0,-1-2-12 0,-3-2-11 16,2 1-11-16,1-3-13 0,-3 0-10 0,1-1-10 0,0-1-10 16,0-1-12-16,0-2-12 0,-3 1-14 0,1-4-24 0,0 0-30 0,-1-4-59 15,3 1-76-15,-4-1-67 0,0-2-60 0,0-2-27 0,-2-1-12 0</inkml:trace>
  <inkml:trace contextRef="#ctx0" brushRef="#br0" timeOffset="67296.3396">21488 1213 407 0,'4'-7'512'0,"-3"2"-30"0,2 0-67 0,-3 1-87 0,2-2-56 0,-2 2-39 16,2 0-27-16,-1 1-19 0,-1 0-15 0,2-1-13 0,-2 3-10 0,0-1-11 15,0 1-12-15,0 1-13 0,0 0-14 0,0 0-13 0,0 0-14 16,0 0-15-16,0 0-16 0,0 0-13 0,0 0-12 0,0 0-12 0,0 0-10 16,0 0-6-16,0 1-6 0,0 2-3 0,0 1 1 0,0 1 0 0,0 0 1 15,0 2 1-15,0 0 1 0,0 3 2 0,0 5 5 0,0-1 4 16,0 3 5-16,2 1 6 0,-2 3 3 0,1 3 5 0,-1 0 3 0,3 3 1 0,-2 2-6 15,1 1-9-15,0 1-17 0,-1 2-20 0,2 1-29 0,-1 0-35 16,0 2-47-16,3-1-54 0,-2 1-111 0,2 2-143 0,-1-2-82 0,-1 3-54 16,0-3-28-16,0 1-15 0</inkml:trace>
  <inkml:trace contextRef="#ctx0" brushRef="#br0" timeOffset="73712.3537">23576 1185 208 0,'0'-2'219'16,"0"1"-40"-16,0-1-36 0,0 0-24 0,0 2-15 0,0-1-12 15,0 1-8-15,0-1-5 0,0 0-5 0,2 1-3 0,-2-2-3 0,2 1-5 16,-1 1-5-16,-1-2-4 0,0 0-4 0,2 2-5 0,-2-1-5 16,1 1-2-16,-1-2-3 0,0 1 0 0,0 1 1 0,0-1 0 0,0-2 0 15,0 3 0-15,2 0 0 0,-2-2 0 0,0 0-1 0,0 2-4 0,0-3-4 16,0 1-2-16,0 2-1 0,0-3-4 0,0 3-4 0,0-4-5 0,0 4-3 15,0-1-1-15,0-1-2 0,0-1 0 0,0 1-2 0,0 1 1 16,0-3 0-16,-2 4 2 0,2 0 0 0,0-3 1 0,-1 1-1 0,-1 1-2 16,2-3 2-16,-1 3 0 0,-1 0-1 0,0-1 1 0,2-1 1 0,-1 2-1 15,1-1 2-15,-2 1 0 0,-1-2-1 0,3-1-2 0,-1 3 0 0,-1-1-2 16,1-1 2-16,-1-1-1 0,0 1 2 0,-1 1-2 0,2-1-1 0,-1-1-2 16,0 1-1-16,-1 1 1 0,2-1 0 0,-1-1 0 0,0 1-3 15,1 0 0-15,-4 0 3 0,2-1-2 0,-2 1-2 0,2-2 1 0,2 2 0 16,-3-1 1-16,1-1 3 0,0 2 0 0,0-2-1 0,-2 3 1 0,2-1-1 15,2-2 0-15,-3 4 1 0,1-1 0 0,0-3-1 0,0 3 1 0,-1-3-1 16,1 3 0-16,-2-1-2 0,1-1 0 0,1 1-1 0,-2 0 1 16,2 0 1-16,0-1-1 0,-2 1 1 0,2 0 0 0,-3-2 0 0,1 2 0 15,2 0-1-15,-2-1 0 0,2 1-1 0,-2-2-3 0,2 3 0 0,-5-3-1 16,3 2 0-16,0-1 1 0,1-1-1 0,-3 2 2 0,2-1 0 16,0 1 2-16,-2-2-1 0,1 0-2 0,-1-2 2 0,2 4-1 0,-4-2 1 15,3 1 3-15,-1-1 3 0,-1 1 2 0,1 1-2 0,0-2 1 16,-1 3-2-16,0-3-1 0,-1 2-2 0,1-1-1 0,0-1-1 15,-3 2 1-15,3-1 0 0,0 1-2 0,-1-2 1 0,0 1-4 16,-1 1-2-16,0 1 0 0,1-1 0 0,1 0 1 0,0 1 2 16,-3 1-1-16,3-3 0 0,0 3 0 0,0 0 1 0,-1-1 0 0,-1-1 0 15,2 2 2-15,-1-1 1 0,0 1 1 0,1-2 1 0,-1 1 2 16,0 0 1-16,1 1 0 0,0 0 0 0,0 0 1 0,-2-2 0 16,1 1 0-16,1 0 0 0,-1 1 1 0,1-1-1 0,2 0 2 0,-2-1-1 15,0 1 0-15,0 0-1 0,2 1 0 0,-1-1 0 0,-2 0-1 16,1-1-1-16,2 3 1 0,-1-4 0 0,3 3 1 0,-4-1 0 15,2 2-1-15,-1-3 2 0,1 3-1 0,-2-2-1 0,3 1-1 16,-1 1 1-16,0-1-2 0,1-2-2 0,-3 3 1 0,0 0-1 0,3-3-1 16,-3 3-2-16,1 0 0 0,0 0-1 0,-1-2-2 0,0 1 0 15,-1 1 0-15,1 0 2 0,0 0-1 0,0 0 1 0,-3 0 2 16,3 0-1-16,0 0 2 0,-1 0 1 0,3 0 2 0,-4 0 3 16,2 0 0-16,0 0 1 0,0 0 1 0,2 0 2 0,0 0 0 0,-4 0 0 15,2 0-1-15,2 0 1 0,-1 0 0 0,-2 0-2 0,1 0 1 16,-1 0 1-16,1 0-3 0,-1 0 0 0,1 0-1 0,-1 1 0 15,0 1 1-15,1-2-2 0,-1 0 0 0,1 0 1 0,-3 3-2 16,1-3 0-16,1 0 0 0,-1 3 1 0,1-2 0 0,-1-1 0 0,-1 1-1 16,2 1 0-16,-1-1 0 0,1 1-1 0,-1 0 0 0,1-1 0 15,0 3 1-15,1-4 0 0,0 3 0 0,-1-2-1 0,0 0-1 16,1 1 0-16,2-1-1 0,-1 1 0 0,3 0-1 0,-5-2 2 16,4 5 0-16,-2-5 0 0,2 0-1 0,1 2-1 0,-1-1 1 0,0-1-1 15,2 2 1-15,-2 0-1 0,2-2 1 0,0 1 0 0,0 1 1 16,0-2 0-16,-2 1-1 0,4 0 2 0,-3-1-1 0,1 1 0 15,0-1 1-15,0 2 1 0,0 0-1 0,-1-2 0 0,1 1 1 16,2 1 1-16,-5-2-1 0,1 1 0 0,2-1 0 0,-1 2-1 0,1-1 0 16,-2-1 0-16,4 2 0 0,-3-1 0 0,0-1 0 0,1 2-1 15,0-1 1-15,0-1 0 0,-1 1-1 0,1-1 0 0,0 2-1 16,1 0 1-16,1-2 0 0,-3 1 0 0,2 1 0 0,0-2-1 16,1 0 1-16,-3 0-1 0,3 0 1 0,-1 0 2 0,1 0-1 0,-3 3 0 15,1-3 0-15,0 0 0 0,0 3 0 0,-1-2 2 0,0-1-1 16,1 1-1-16,-2 1 1 0,2-2 0 0,0 1 0 0,-2 1 0 15,2-2-2-15,-2 2 0 0,-1-1 0 0,1 3 0 0,0-4 1 16,-1 3 1-16,1-3-1 0,-1 2 1 0,1-2 0 0,2 2 0 16,-2-2 0-16,2 1 2 0,-2 1 0 0,4-2 1 0,-3 2 2 0,0-2 2 15,3 0 1-15,-3 3 0 0,4-3 0 0,0 0 1 0,0 0 1 16,0 0 3-16,0 0 0 0,0 0 4 0,0 0 0 0,0 0 3 16,0 0-1-16,0 0 0 0,0 0 0 0,0 0 0 0,0 0-2 0,0 0 0 15,0 0-2-15,0 0 1 0,-1 0-2 0,1 0-2 0,-2 0-2 16,0 0-4-16,-1 0-1 0,2 0-3 0,-1 2-1 0,0-2-4 15,-1 0 0-15,2 0-1 0,-3 2-1 0,0-2 0 0,-1 0-1 16,2 1 1-16,-2-1-1 0,0 2 1 0,2 0 1 0,2-2-1 0,-3 1 1 16,1-1 1-16,-1 2-1 0,2-2 2 0,1 0 0 0,-3 0 0 15,3 1 0-15,-1-1 2 0,1 0 0 0,-3 1-1 0,4-1-1 16,-1 0 0-16,-1 0 1 0,2 0 1 0,0 0-1 0,0 0-1 0,-1 0 0 16,1 0-2-16,0 0 2 0,0 0 0 0,-2 0 0 15,0 0-1-15,2 0-2 0,-1 1 2 0,-4-1 0 0,4 2 1 0,-1 0 0 16,1-2-3-16,-3 1 1 0,3 1 1 0,-2-2-1 0,-1 1 1 15,3-1-1-15,-3 2 1 0,1-1-1 0,0-1 2 0,-1 3 0 16,1-1 0-16,-1-1-1 0,1 0-1 0,0 3 1 0,0-3 1 0,-1 1 0 16,1-2 0-16,2 3 0 0,-4 0 2 0,2-1 0 0,0 0-1 0,0 1 0 15,-1-1 1-15,1-1-1 0,2 3 1 0,-1-4 0 0,0 3 2 0,-1-1-1 16,2 0-1-16,-4-1 1 0,4 1 0 0,-1 0 1 0,1-2-2 16,1 0 1-16,-2 3 0 0,2-3 1 0,0 0-1 0,0 0 0 0,0 0 0 15,0 0 1-15,0 0-1 0,0 0 0 0,0 0 1 0,0 0 1 0,0 0-2 16,0 0 0-16,0 0-1 0,0 0-1 0,0 0 0 0,0 0 0 0,0 0-1 15,0 0 0-15,0 0-1 0,0 0 0 0,0 0-2 0,0 0 1 0,-2 2-2 16,2-2 1-16,0 0-1 0,0 0 1 0,0 0 1 0,-1 0-1 16,1 2 2-16,-2-2 0 0,0 1 1 0,2-1-1 0,-3 2 4 0,2 0-1 15,-1-2 1-15,0 3 0 0,-1-2 0 0,2 0 2 0,-1 0-1 0,-1 1 1 16,0 0-1-16,1-2-1 0,1 1 0 0,-1 1 0 0,-1-2-1 0,1 1 0 16,2-1-1-16,-1 2 0 0,-1-1-1 0,2-1 0 0,-1 2 1 0,1-1 0 15,0-1 0-15,-2 0 1 0,0 2 0 0,2-1 0 0,0-1 1 16,-1 0 0-16,1 0 0 0,-2 1 0 0,2-1 0 0,-1 0 1 0,1 2 1 15,-2-2 0-15,0 2 0 0,2-2-1 0,-2 0-1 0,2 0-1 0,0 1 1 16,-2-1-1-16,0 2-1 0,2-2 1 0,0 0-1 0,0 0-1 0,-1 1 0 16,-1-1-1-16,2 2 1 0,0-2 0 0,-1 0 1 0,1 0-1 0,-2 0 1 15,0 3 1-15,2-2 0 0,-3-1 0 0,3 1 1 0,-1 1-1 0,-1-2 0 16,0 1 0-16,2 1 1 0,-1-2-1 0,-1 2 2 0,1-2-1 16,1 1 0-16,-2-1-1 0,0 0 1 0,2 2 0 0,-2 0-2 0,2-2 0 15,-2 0 0-15,0 0 1 0,2 0 0 0,-1 3 0 0,-1-3 0 16,1 0 0-16,1 0 0 0,-4 0 0 0,4 2-1 0,-3-2 0 0,3 2 0 15,-1-1 2-15,-1-1-2 0,0 2 1 0,1-2 0 0,-1 2 0 0,0-2-1 16,2 0 0-16,-1 3 0 0,1-3-1 0,-2 2-1 0,2-2-1 0,0 0 2 16,-2 0-1-16,2 0 1 0,0 2 0 0,0-2 0 0,0 0-1 0,-2 0 1 15,0 1 0-15,2-1 0 0,-1 2 2 0,-1 0-1 0,1-2 0 16,1 1 0-16,-2 1 1 0,0-2 0 0,2 1 1 0,-1 0 0 0,-1-1-1 16,2 1 0-16,-1-1-1 0,1 2-1 0,-2 0 0 0,0-2 0 0,2 1 0 15,-1 1 1-15,1-1 0 0,-2 1 1 0,0-1-1 0,1 2 0 16,-1-1-1-16,1-1-1 0,-2 0 2 0,1 1 0 0,1 0-1 0,-1 1 0 0,1-3 1 15,1 3-1-15,-2-3 1 0,0 3 0 0,-1-2 1 0,3 2-1 16,-2-2 1-16,1 1 0 0,-1 1 1 0,1-1-1 0,-3 0-1 0,3 1 0 16,-1-3 1-16,2 2 0 0,-1 1 0 0,-2-3 0 0,1 2 0 0,2 0-1 15,-1 1 0-15,-1-1 0 0,2-2-1 0,-1 2 0 0,1-1 1 0,-2 1-1 16,0 0 1-16,2-1 0 0,-1 1-1 0,1-2 1 0,-2 1 0 16,0 0 0-16,2-1 0 0,0 1 0 0,-1 1 0 0,1 0 0 0,-2-2 0 15,2 1-1-15,0 1 0 0,-1-2-1 0,1 1 2 0,0-1-1 0,0 2 0 16,-2-1 0-16,2-1 0 0,0 0 1 0,-2 2-1 0,2-1 0 0,0-1 0 15,0 0-1-15,0 2 4 0,-1-1-2 0,1-1 0 0,-2 1 0 16,2-1 0-16,0 2 1 0,0 0-1 0,-1-2 1 0,1 0 0 0,0 1-1 16,0 1 0-16,-3-2 0 0,3 0 0 0,0 1-1 0,0-1 0 0,-2 2 0 15,2-2-1-15,0 0 2 0,0 0-1 0,0 0 2 0,0 3-2 0,0-2 1 16,0-1 0-16,0 1 1 0,-3 1 2 0,3-2-2 0,0 1 0 16,-1 1 0-16,1 0 0 0,0-1 0 0,-2 3 0 0,0-4 2 0,2 3-1 15,-1-1-1-15,1 0 0 0,-2-1 0 0,0 1 0 0,2 0-1 0,-1 1 0 16,-1-2 0-16,2 2 0 0,-1-2 2 0,1 1-1 0,-2 1-1 0,0 0 0 15,2-1 1-15,-1 2 2 0,-1-1 3 0,2-2 2 0,-1 2 1 16,1 0 0-16,-3 0 0 0,1-2 1 0,2 3 0 0,-1-1 1 0,-1-2-1 16,2 1 0-16,-2-2 2 0,2 4-2 0,-1-1-1 0,-1-2-1 0,2 1-4 15,-1 1 0-15,1 1-2 0,-2-4-1 0,0 3 0 0,2-1 0 0,0 1-2 16,-1-1 0-16,1 0 1 0,-2-2-1 0,2 4 0 0,-1-1 1 0,1-2-1 16,0 3 1-16,-2-3 0 0,0 2 0 0,2-1-2 0,0 2 0 15,-1-1 1-15,-1-2 0 0,2 2 0 0,-1 0 1 0,1 0-1 0,-3 2 0 16,3-2-2-16,-2 0 2 0,2 1 0 0,0 0 0 0,-1 1 0 0,1-1 0 15,0-1 1-15,-2 2 0 0,2-1 1 0,-2 0 0 0,2-1-1 0,0 2 1 16,-1-2 0-16,1 0 0 0,-2 1 2 0,2 0-1 0,0-1 0 0,0 2 0 16,0-3-1-16,-1 3 2 0,1 0-2 0,0-2 0 0,0 1 0 0,0-1 0 15,-2 2 0-15,2 0-2 0,-2-3 2 0,2 3-2 0,0-3 1 16,0 2-1-16,-1 0 0 0,1 0 0 0,-2-1 1 0,2 0 0 0,0 1-1 16,0 0 1-16,-1-1-1 0,1 2 1 0,0-3 0 0,0 3 0 0,0 0 0 15,0-2 0-15,-2 1 0 0,2-1 0 0,-2 2 0 0,2 0-2 16,0-3 1-16,0 1 1 0,0 1 0 0,0 0 0 0,0 0 1 0,0 0-1 15,0 0 2-15,0-2-1 0,0 3-1 0,0-2 1 0,0 2 0 0,0-1 0 16,0-3 0-16,0 4 0 0,0 0 2 0,0-2-2 0,0 1 0 0,0-1 0 16,0 2 0-16,0 0 0 0,0-3 0 0,0 3 0 0,0-3 2 15,2 3-2-15,0-2 0 0,-2 2 0 0,0-1 0 0,0-1 0 0,1 2-1 16,-1-2 0-16,0 1 0 0,0-1 0 0,2 2 0 0,-1-2 0 0,-1 0-1 16,0 1 0-16,2-1 0 0,-2 2 0 0,2 0 0 0,-2-2 1 0,1 1-1 15,-1-1 1-15,0 2 0 0,2-1 0 0,-1-3-2 0,-1 4 1 0,2-1 0 16,0-3 0-16,-2 4 0 0,1-2 1 0,-1 0-1 0,2 0 2 0,1 1 0 15,-3 0 0-15,1-1 1 0,-1 0 1 0,2 1-2 0,-1-1 0 16,-1 0 1-16,2 0 2 0,0 1-2 0,-2-1 1 0,1 2-1 0,1-1 1 16,-1-4-1-16,-1 3-1 0,2 2 0 0,0-1-1 0,-2-1 0 15,1-1 0-15,-1 3 1 0,3-2 0 0,-3 0-2 0,2 0 1 0,0 1 0 16,-1-3 0-16,1 4-1 0,1-2 0 0,-2-1 1 0,-1 2 0 0,3-1 1 16,-3 2 0-16,2-2 2 0,0-1-2 0,-1 3-2 0,1-2 1 0,-1 1-2 15,1-1 1-15,0-1 0 0,-1 1 1 0,1 1 1 0,0-1 0 0,-1-1-1 16,-1 1 2-16,3 0-2 0,-1 0-2 0,1 0 0 0,-2 0 1 15,-1 0 0-15,2-2 2 0,-1 3 0 0,3-1 0 0,-4 0 2 0,1 0-2 16,2-1 1-16,-1 3-1 0,0-2 1 0,-1 1-1 0,1-1-1 0,0-1 2 16,-1 1-1-16,2 1 0 0,-1-1 0 0,1-1 0 0,-2 1 1 0,2 1-1 15,-1-1-1-15,0-1 0 0,-1 1 2 0,2 0-2 0,-1 0-2 0,0 0 1 16,-1 0 1-16,3 0 0 0,-4-2 0 0,1 3-1 0,1-1 0 0,-1 0-1 16,1 0 1-16,1-1 0 0,-3 1-1 0,1 1 0 0,1-1 1 15,-1-1 0-15,-1 1 0 0,4 1 0 0,-4-3 1 0,1 3-1 0,1-4-1 16,0 3 2-16,-1-1 2 0,1 0-4 0,-1-1 1 0,1 3 1 0,0-1 0 15,-1-2 1-15,2 1-1 0,-1 0 2 0,0 1-2 0,0-1 1 16,0-1 0-16,-1 2 0 0,1 0 0 0,0 0 0 0,-1-2 0 0,3 3 0 16,-3-1 2-16,1 0-1 0,-1-2-1 0,3 2 0 0,-3 0 1 0,1-2 1 15,-1 3-2-15,3-1 0 0,-2-1-1 0,0 1 1 0,0-1 0 16,1 1 0-16,-2 1 0 0,3-1 1 0,-3-3-1 0,2 4 0 0,-1-1 0 0,1 0 1 16,0 0 0-16,1-2 0 0,-2 2 0 0,2-1 0 0,-1 1-1 15,0 0 1-15,0 0 1 0,0 0-1 0,1-2 0 0,-1 2 0 0,0 0 1 16,0 0 0-16,2 0-1 0,-4 0 1 0,2 0-1 0,1 0 0 15,-1-1 0-15,2 1 2 0,-2-3 0 0,0 5 1 0,3-3 0 0,-1 1 0 16,0 1-1-16,-2-4 2 0,0 3 0 0,2 1-1 0,-2-3 1 0,3 3-1 16,-1-1 1-16,0-1 1 0,0-1 0 0,1 3-1 0,-1-1 0 15,2 0-2-15,0 0 2 0,-2 0 0 0,1-1-1 0,0 2 1 0,2-1 0 16,-2-2-2-16,-1 2 1 0,2-1-1 0,0 0 1 0,0 0-2 0,-3 1-1 16,4 0 0-16,-3-1 1 0,3-2-1 0,-2 5 0 0,1-5-1 15,-3 2 2-15,3 1-2 0,0-1 0 0,-2 0 0 0,0-2 0 0,0 3 0 16,0-1 1-16,0 0 1 0,0-1-1 0,0 3 0 0,0-3 2 0,0 1-1 15,-2 0-1-15,2-1 0 0,-2 1 2 0,3 0-2 0,-3-1 1 16,2 1 1-16,-2-1-2 0,2-1 0 0,-2 2 1 0,2-1-1 16,1-1 0-16,-3 2-1 0,2-1 0 0,-2-1 0 0,2 2 1 0,-2-1-1 15,2-1 1-15,-1 1 0 0,1-1 0 0,-1 4 1 0,0-4-1 0,1 1 0 16,-2 1 0-16,2-2 0 0,3 3 0 0,-3-3 0 0,-1 1 0 16,1 1 1-16,0-1-1 0,3 0 0 0,-4-1 0 0,1 2 1 0,0-2-2 15,0 3 0-15,0-3 0 0,1 2 0 0,-3-1-1 0,2 1 0 16,-1-2 1-16,0 0-1 0,0 5 0 0,0-5 0 0,2 0 0 0,-3 2 0 15,2 0 0-15,-2-1 0 0,2-1 1 0,-2 2 0 0,2 0 1 0,1-2 0 16,-3 0 0-16,2 0 0 0,-2 3 1 0,2-3-1 0,-2 0 0 16,0 2 1-16,2 0 1 0,1-2-1 0,0 1 2 0,-1-1-2 0,0 2-1 15,0-2 1-15,0 2-2 0,0-2 1 0,0 0 0 0,0 0-1 16,2 0 0-16,1 1-1 0,-2-1 2 0,0 2-4 0,0-2 0 0,-1 0-1 16,2 1-1-16,0 0 2 0,0-1 1 0,-1 0 0 0,0 1-2 0,-1-1-2 15,3 2 2-15,-2 0-1 0,1-2 1 0,-1 0 0 0,2 1-1 16,-4 1 1-16,3-2 1 0,-1 0-1 0,-1 1 2 0,4-1 0 0,-2 2 0 15,-2-2 0-15,1 1 0 0,0-1 0 0,0 0-1 0,1 0 1 16,-1 0 0-16,1 0 1 0,-3 0 0 0,2 0-1 0,-1 0 0 0,2 0 0 16,-3 0 0-16,1 0 0 0,4 0-1 0,-4 0 4 0,2 0 0 0,-1 0 1 15,0 0 2-15,2 0-1 0,-2 0 2 0,2 0-1 0,1 0 1 16,0-1 1-16,-1-1 1 0,0 2 0 0,1-1 1 0,-1 1 0 0,0-2 1 16,0 1-2-16,3 1-1 0,-2-4-1 0,-1 3 0 0,3 0-1 15,-1 0 1-15,-2-1-2 0,2 1 0 0,-1-3-2 0,-1 3-1 0,0-1 0 16,1 0-1-16,-1 2-1 0,0-3 0 0,-2 3 0 0,3-2-1 0,-4 0-1 15,2 1 2-15,-1-1-1 0,2 2 1 0,-4-2 0 0,1 2 1 16,2-3 0-16,-3 1-1 0,1 2 1 0,1-2 0 0,-1 1 0 0,1-1 0 16,-1-1 0-16,0 1 1 0,0 1 0 0,1 0-2 0,-1-2 1 15,-1 1 0-15,1 1 0 0,3-2 0 0,-2 1 0 0,1 0 1 0,-1 1-1 16,1-2 0-16,-3 2 0 0,4-1 1 0,0-1-1 0,-2 2 0 0,2-1-1 16,0 1 0-16,-2-3 0 0,2 3-2 0,0-1 0 0,0-1 1 15,-2-1 1-15,2 3 0 0,-1-3-1 0,-1 1 1 0,3 3 0 0,-2-4 0 16,-1 3 1-16,-1-1 1 0,3 0 1 0,-2-3 1 0,-1 3 0 15,1 1 2-15,-1-1-1 0,1-1-1 0,-1 1 1 0,0 0-1 0,-1-1 1 16,0 0-1-16,1 0 0 0,-2-1 1 0,3 3-1 0,-2-2 0 0,1 0 0 16,-1 0-2-16,0 0-2 0,1 0 1 0,0 0-1 0,1 1 1 15,-1-1-2-15,0-1 1 0,1 3 0 0,-1-3 0 0,1 1 0 0,-1 1-1 16,-1-1-1-16,1-1 2 0,2-1-1 0,-3 3 1 0,6-1 0 16,-6 0 2-16,1 0 0 0,2-1-1 0,-1 1 1 0,0 0 1 0,0-1 1 0,1 2-2 15,-2-1 1-15,1-2 1 0,0 4 2 0,-1-2-1 0,0-2 2 16,-1 3 1-16,1-1 0 0,2-1-2 0,-1 3 2 0,-2-3 0 0,1 1-1 15,-1 1 1-15,0-1 0 0,0-1 1 0,1 1 0 0,-1 1 1 16,0-1 0-16,0-1 0 0,-1 1 0 0,0 1-1 0,0-1-1 0,1 0 2 16,-3-2 0-16,2 2 0 0,2 0 2 0,0-1-1 0,-4 1 0 0,4-2-1 15,-2 2 0-15,2-1-1 0,-2-1-2 0,3 2 1 0,-3-2 0 0,2 3 0 16,-2-3-2-16,1 3 1 0,-1-3-2 0,0 0 0 0,0 2-1 0,0 0 1 16,2-1-2-16,-2 1 0 0,0 0 0 0,0-2 1 0,1 2-1 0,-1 0 0 15,0-1-1-15,0 1 1 0,1-1 0 0,-2 1 0 0,1 0 0 16,1-1 0-16,-1-1 2 0,0 2-2 0,0-1 1 0,0 1 1 0,1-2 0 15,-1 3 2-15,1-3-1 0,-2 2 1 0,1-1 1 0,-1 1 0 0,1-2-1 16,-2 0 2-16,3 3-1 0,-3-3 1 0,3 2-1 0,-3-1-2 0,2 0 1 16,-1 1-1-16,2 0 0 0,-2-1-2 0,-1-1 1 0,3 2 0 0,-3 1 2 15,2-3-2-15,-1 3 1 0,0-1-1 0,-1-2 1 0,3 0-1 16,-3 2 2-16,1-1 1 0,-1 2 1 0,3-2 1 0,-3 0 0 16,2 2 1-16,-2-1 0 0,3-2 0 0,-3 4 1 0,-1-2 0 0,2-2 2 0,-1 3 0 15,1-1 1-15,0-1-1 0,-2 1 1 0,1 1-1 0,-1-1 0 0,2-1 0 16,0-1 1-16,-1 2-2 0,-1-1 0 0,2 1 2 0,-1-2-2 15,-1 3 0-15,2-3-2 0,0 1-1 0,-2 0 0 0,1 0 0 0,2 1-1 16,-2-1-1-16,1 1 1 0,0-2-1 0,-1 3 0 0,1-3 0 0,0 2-2 16,-1-1 1-16,2-1-2 0,-3 0 1 0,4 0-1 0,-3 0 1 0,-1 0 0 15,3 1 0-15,-3-2-1 0,4 1 2 0,-4 1 0 0,1-1-1 0,2 1 1 16,-2-3 0-16,-1 4-1 0,4-2 3 0,-4 0 0 0,1 0 1 16,-1 1 1-16,2-1 0 0,0 0 0 0,-2 0 3 0,1-1-1 0,-1 2 0 15,2-1 1-15,-1 0-1 0,-1 1 1 0,2 0-2 0,0-1 0 0,-2 0-1 16,1 2 0-16,-1-2-1 0,2 2 0 0,-1-1-1 0,-1-1 0 15,2 0-1-15,0 3-2 0,-2-3 1 0,1 0-1 0,-1 2-2 0,0-1 0 16,3 1 1-16,-1-2-2 0,-2 0 0 0,0 1 0 0,1 1 2 0,-1-1-1 16,0-1 1-16,2 1-1 0,-1 0 1 0,-1-1 2 0,0 2-1 15,2-3 0-15,-2 3 1 0,2-1-1 0,-2-1 2 0,0 0 0 0,0 0 1 0,1 0-1 16,-1 2-1-16,0-2 1 0,0 1 0 0,0-1 1 0,0 1 0 0,0-3 1 16,0 4 1-16,0-2 0 0,0 0 0 0,0 0 1 0,0 1 2 15,0-1 0-15,0 0 1 0,0 0-1 0,0-1 1 0,0 2-2 0,0-1 0 16,0 0 1-16,0 1-2 0,0-2-1 0,0 0-1 0,0 1-1 15,-1-2-1-15,1 3-2 0,-2-2 0 0,0-1-2 0,2 2 1 0,-1-2-2 0,-1 2-1 16,1-1-2-16,-4-1 0 0,4 3-2 0,-1-2-1 0,-1 2-2 16,0-2 0-16,-1 0-3 0,1 0-2 0,-2 0-5 0,0-1-11 0,-2 0-14 15,-1-1-16-15,-2 1-27 0,0-1-29 0,-3 1-45 0,-3 0-51 0,0 0-118 16,-7-1-151-16,-3-1-86 0,-7-1-53 0,-5 0-29 0,-5 0-18 0,-6-1-7 16</inkml:trace>
  <inkml:trace contextRef="#ctx0" brushRef="#br0" timeOffset="78288.9988">22254 1018 177 0,'0'0'152'0,"0"0"-27"16,0 0-17-16,0 0-12 0,0 0-10 0,0 0-5 0,0 0-3 0,0 0-2 16,0 0-2-16,0 0-5 0,0 0-2 0,0 0-4 0,0 0-4 0,0 0-4 15,0 0-3-15,0 0-2 0,0 0-3 0,0 0-3 0,0 0-1 16,0 0-2-16,0 0 0 0,0 0-1 0,0 0 1 0,0 0-1 0,0 0 1 15,0 0-2-15,0 0 2 0,0 0-2 0,0 0 0 0,0 0 1 0,0 0-1 16,0 0 2-16,0 0-1 0,0 0 2 0,0 0-1 0,0-1 1 0,0 1-2 16,0 0 0-16,1 0-2 0,-1 0-2 0,0-2-2 0,0 2-4 15,0 0-2-15,2 0-1 0,-2-2-2 0,1-1-1 0,-1 3-3 0,0-2-1 16,0 2-1-16,2-2-1 0,-2 1 0 0,2-1-1 0,-2 0 0 0,0 2-1 16,0-3 1-16,1 3 1 0,-1-2 0 0,0 0-1 0,2-1-2 15,-2 1 1-15,2 1 0 0,-2-2 0 0,0 2-1 0,2-2-1 0,0 3-2 16,-2-3 0-16,0 1 0 0,1 1 1 0,-1-3 2 0,0 3 1 0,2 0 1 15,-2-1 0-15,2-1-1 0,-2 2 0 0,0-1 0 0,1 1-1 16,-1-2-1-16,0-1 2 0,0 3 1 0,2-1 0 0,-1 0 0 0,-1-1-2 0,0 1 1 16,0-1-1-16,2 1-1 0,-2-1 3 0,2 1 1 0,-2-1-1 15,0 1 0-15,0 0-1 0,1-1-2 0,-1-1 1 0,0 1 1 0,0 0 1 16,0 1 1-16,2 0 0 0,-2-1 0 0,0 0 1 0,0 0-2 16,1-1-2-16,-1 3 1 0,0-2 0 0,0 0 1 0,0 0 1 0,0 0-1 15,0 0-2-15,0 0 0 0,0 1-2 0,0-1 0 0,0-1-3 16,0 3-1-16,0-1-1 0,0-3-1 0,0 3-2 0,0 0 1 15,0 1-2-15,0-1 0 0,0 0-2 0,0-1 0 0,0 3 0 16,0-4 0-16,0 3-2 0,0-1 1 0,0-1 0 0,0 1 0 16,0 0 0-16,0-1 0 0,0 0 0 0,0 1 0 0,0 1 1 0,0-3-1 15,-1 2 1-15,-1-1 0 0,2 0 0 0,-1 0 2 0,1 0 0 16,-2-1 2-16,0 3 0 0,2-1-1 0,-1-1 1 0,-1-1 1 16,2 1-1-16,-1 1 1 0,-1-3 1 0,0 2-1 0,1 0-2 15,-3-1 0-15,2 0-1 0,0-1 0 0,1 1-2 0,-3 0-1 0,3 1 0 16,-2 0 0-16,-1-2 0 0,1 2-1 0,0-1 2 0,0 1-2 15,-1 0 0-15,0-1-2 0,3 1 4 0,-3 0-1 0,1-1 0 16,0 3-1-16,1-1 1 0,-1-3 0 0,0 3-1 0,1-1 0 16,-1 0 0-16,1-1 0 0,-2 2-1 0,1-1 0 0,1-1 1 0,-1 1-1 15,2 1 0-15,-3-1-1 0,3 0 1 0,-3 3-1 0,3-3 0 16,-1 1 0-16,-1 0-1 0,1 1 1 0,-2-2 0 0,3 0-2 16,-3 2 1-16,1-1 0 0,0 1-2 0,0-2 2 0,-1 1-2 0,1 0 2 15,0 1-2-15,0-2 1 0,-1 2-1 0,0 0 1 0,1-3-2 16,-2 3 1-16,2-1-1 0,-2 2-1 0,2-5 1 0,-4 5-2 15,2-2 0-15,0-1 0 0,0 1 0 0,-1 1 0 0,-2 0 0 16,3-2 2-16,-1 1-1 0,-1 0 0 0,1-1 1 0,-2 3 1 16,0-3-1-16,2 3 2 0,0-3-1 0,-4 3 1 0,2-4 0 0,2 4 1 15,-2-3 0-15,-1 3-1 0,1-2 1 0,0 1-1 16,0-1 1-16,0 0 1 0,0 1-2 0,2 0 1 0,-2-1-1 0,0 1 0 16,2-1 1-16,-2 2-1 0,1-1 1 0,-2-1 0 0,4 2-1 15,-3-1 1-15,3 1 0 0,-1-2-1 0,-2 1 1 0,4 1-2 16,-3-2 0-16,1 0-1 0,-1 2 2 0,0-1-1 0,0 1-1 0,3 0 1 15,-3 0-2-15,0 0 1 0,0 0 1 0,1 0-1 0,-1 0 1 16,2 0-2-16,-2 0 1 0,1 0 1 0,-1 0-1 0,1 0 0 16,-1 0 1-16,1 0-1 0,0 0 0 0,-1 0 1 0,3 0-1 0,-3 1 1 15,-2-1-1-15,4 2 0 0,-1 0 1 0,-1-2-1 0,3 1 0 16,-4 1 1-16,2-2-1 0,-1 1 1 0,1-1-1 0,-2 2 0 16,3-1 1-16,-1-1-1 0,0 2 2 0,-1-1-1 0,0-1 1 15,0 2-1-15,2-1 2 0,-1-1-1 0,-1 1 1 0,2 1 0 16,-2 0-1-16,-1-2 2 0,3 1 0 0,0 1-1 0,0-2 1 0,-2 0 0 15,2 3 0-15,0-3-1 0,1 0 1 0,-1 3 0 0,-1-2 0 16,1-1-1-16,2 1 1 0,0 1-1 0,-4-2 1 0,2 1-1 16,0 1 1-16,0-2 0 0,0 2 1 0,-2-1 0 0,3-1 1 15,-4 2 1-15,3 0-1 0,-1 1 1 0,-1-2 0 0,3 0 0 0,-6 1 0 16,2 1 1-16,2-1 2 0,-2-2-2 0,-1 5 0 0,1-5 1 16,-2 2-1-16,4-1-1 0,-3 3 1 0,1-3-1 0,-1 0 0 15,-1 2 1-15,2-2-1 0,0 3 0 0,0-1 0 0,-1-2 1 0,-1 2-1 16,2 0 0-16,-1 0 1 0,1 0-1 0,0 0-1 0,0-1 0 15,-1 1 0-15,0 1 0 0,1-1-1 0,0 0-1 0,-2 0 1 16,2 1-1-16,0-1 1 0,-2-1-1 0,2 0-1 0,0 1 2 16,0 2 0-16,-1-1-1 0,1-1 0 0,2 2-1 0,-2-3 1 15,-3 3 0-15,3-2 2 0,0 1 0 0,-1-1-1 0,1 1 0 16,0 0 0-16,0-1-1 0,-1 0 1 0,-1 2 0 0,0 0-1 16,-1-2 0-16,3 4 1 0,-3-3-2 0,0 1 2 0,2 0-1 0,-3-2-3 0,2 4 2 15,-1-4 1-15,-2 2 0 0,2-2-1 0,0 3 0 16,-2-2 0-16,0 1-1 0,0 0 2 0,1-1 0 0,-1 2-2 0,-1-1 2 15,3 0 1-15,-3-1 1 0,1 1 1 0,2 0 1 0,-3 0 2 16,3 0 0-16,-1-2 3 0,0 1 0 0,1 0 2 0,-3-1 0 0,4 2 1 16,-2-3 0-16,1 3 1 0,0-3 0 0,-2 4 1 0,2-2-2 0,1-1 0 15,-2 2-1-15,2 0-2 0,-2-1-1 0,2 1 0 0,-1 0-1 16,0-2-2-16,2 2-1 0,-1-1 0 0,-1 1 1 0,0-1-1 0,1 2 0 16,-2-2-1-16,3 1 0 0,-3 0 1 0,2-1-2 0,-2 2-2 0,3-1 1 15,-4 0 1-15,4 0 0 0,-4-1 0 0,4 3 0 0,-3-2-1 16,0 0 0-16,1 0-1 0,0 1 0 0,-2 0 0 0,2 0 1 0,-1 0 0 0,0-2 0 15,1 2 1-15,0 1-1 0,0-2 0 0,1 2 0 0,-2-2 0 16,2 2 1-16,-2-2 0 0,3 0 1 0,-3-1 1 0,2 1 0 0,0-1 0 16,0 1 2-16,-2 1-1 0,2-2 1 0,1 0-1 0,-2 1 1 15,1 2 2-15,1-3 0 0,-1 1-1 0,1-1 1 0,-1 0 1 0,2 3-2 0,-1-4 1 16,1 1 1-16,0 0-2 0,-1-1 1 0,-1 2 0 0,2-3-1 16,2 3 1-16,-3 0-1 0,1-2 1 0,-1 1 0 0,-1 1-2 0,2 0 1 15,0-2-1-15,0 2 1 0,-1-1-1 0,0 1 1 0,1 0-2 0,0 0 0 16,-1-2 1-16,1 4 0 0,-1-3 0 0,-1 1-1 0,2-1 0 0,0 1 1 15,0-2-1-15,-1 4 1 0,1-2-1 0,0 0 0 0,-1 0 1 16,1 2-1-16,-2-2 2 0,2 2-2 0,-2-2 0 0,1 0 1 0,0 1-1 16,-2-2 2-16,1 2-1 0,2 0 1 0,-2 0-2 0,2 0 1 0,-4-1 0 15,3 0-1-15,0 0 1 0,1 2-1 0,-2-3 0 0,-1 1 1 0,2 0 0 16,0 0 0-16,-1-1-2 0,0 2 0 0,0-2-1 0,1 1 0 0,-2 0 0 16,3-1 1-16,-3 2-2 0,2-1 0 0,1 0 0 0,-3 0-2 15,1-1 2-15,1 1-1 0,1 0 0 0,-3 0 0 0,3-2 0 0,-2 4 0 16,1-3 0-16,3-1 0 0,-2 1-2 0,-3 1 2 0,1 0-1 0,2-1 1 15,-2 2 0-15,1-1 0 0,1 0-1 0,-3 0 0 0,2-1 0 0,-1 1 0 16,2-2 1-16,-1 4-1 0,1-5 0 0,0 3 1 0,0-1 0 0,-1 1 0 16,1-1 0-16,-2 1-2 0,1-2 1 0,1 3 0 0,2-2 0 15,-2-1 1-15,-2 4-1 0,1-4 1 0,1 2-1 0,0-1 0 0,-1-1 0 16,1 2-2-16,0-1 1 0,0 1-1 0,2-2 1 0,-2 2 1 0,-1-1 0 16,3 1-1-16,-3-3 1 0,1 5-1 0,1-4-1 0,-2 1 1 15,3 0 0-15,-1 1-1 0,-1-1 1 0,-1-1 1 0,1 2-1 0,2-1 1 16,-1-1-1-16,-3 2-1 0,2 0 1 0,1-1-2 0,-1 1 2 0,-1-1-1 15,1 1 0-15,-2-1 0 0,1 1-1 0,1-1 1 0,0 1-1 0,0-1 1 16,-1 2-2-16,-1-2 2 0,2 1-2 0,-2 2 0 0,2-4 2 0,-4 2-1 16,4 0 3-16,-2-1 0 0,1 1 0 0,-2-1 0 0,1 1 2 15,1-1 2-15,0 1-1 0,-2-2 1 0,1 0 1 0,2 1 1 0,-2 0 0 16,2 1 1-16,-2-1-1 0,-1-1 0 0,3 2-1 0,0-1 0 0,0-1 2 16,1 1-1-16,-3-1 0 0,2 0-1 0,0 0 0 0,-1-1 1 0,1 2-2 15,0-1 1-15,-1-2 1 0,1 2-1 0,-1 0 1 0,1 0-1 0,-2 0 0 16,2 2 1-16,0-2-2 0,-1 0 0 0,0-2 2 0,1 2-2 15,0 0 1-15,-1 2-1 0,1-3 1 0,0 1-1 0,-1 1 0 0,-1-1-1 16,2-1 0-16,0 1 2 0,-1 1-1 0,1-3 1 0,0 3 2 0,0-1 0 16,-1-1 1-16,1 1 0 0,0 0 0 0,-3 0 1 0,3 0 1 15,0 0 0-15,2-1 1 0,-3 0 0 0,-1 2 0 0,2-1 0 0,-1 0-1 16,1 0-3-16,0-2 1 0,0 2-1 0,-5 0-2 0,5 0 0 0,-1 1 1 16,-1-1-2-16,-1-1 0 0,1 1-1 0,0 1 0 0,0-4 1 0,-1 3-4 15,0 1 2-15,0-3 3 0,0 3-2 0,-2-1 0 0,2-1 0 16,-1-1 0-16,0 3 0 0,1-1 0 0,0-2 1 0,0 2-2 0,2 0 0 0,-4 0 1 15,4-2-1-15,-2 1 0 0,1 1-1 0,1-1-2 0,-4 1 2 16,5-2 0-16,-1 2 0 0,-1 0 0 0,-1-2-1 0,1 3-1 0,2-1 2 16,-2-1 0-16,0 1 1 0,0-1 0 0,1 1 0 0,0-1 0 15,1 0 1-15,-5 1 0 0,5-3 0 0,0 4-1 0,-1-3 2 0,1 3-1 16,2-3-1-16,-4 1 0 0,1 0-1 0,1 1 1 0,0-1-2 0,0 1 2 16,-3 0-1-16,3 0 0 0,-2 0 0 0,1-1 0 0,0 2 0 15,0-1-1-15,-1 0 0 0,0 0 1 0,2-1 0 0,0 0 0 0,-3 1 1 16,3 0-1-16,0-1 0 0,-1 3 0 0,1-3 0 0,-2 1-1 15,2 1 1-15,-1-1 0 0,1-1 1 0,0 1-1 0,-1 1 0 0,3-1 0 16,-1-1 0-16,-1-1 1 0,2 1-1 0,-2 0-1 0,0 1 2 16,0-2 0-16,3 1 0 0,-4-1-1 0,3 2 1 0,-1-1-1 0,-1-1 1 15,-1 2 1-15,3-1 0 0,-1 1 2 0,-1 0-1 0,-1 0 1 0,-1-1 2 16,2 1 0-16,-1 1 1 0,0-1 0 0,1-1 0 0,-5 1 1 0,4 1 1 16,-1-1 1-16,-1-1-1 0,0 1 0 0,1 1 0 0,0-3 0 0,0 3-2 15,0-1 0-15,0-1 0 0,2-1-1 0,-2 3 1 0,-1-3-1 16,3 1 1-16,0-1 0 0,0 2-1 0,-1-1 0 0,1-1 0 15,0 2 0-15,1-2-1 0,-2 1 1 0,1 0-1 0,2 1 1 0,-2 0-1 16,-3-2 2-16,5 1-1 0,-2 0-2 0,-2 0-1 0,2 1 2 0,-1 0-1 16,1-1 0-16,-1 0 1 0,1 1-1 0,-2-1 0 0,-1 1 1 15,2-1-1-15,0 0 2 0,0-2-2 0,1 3 0 0,-1-1 1 0,1 0-1 16,-1-1 1-16,0 3-2 0,1-3 0 0,0 1 0 0,1 0-1 16,0-2 2-16,1 3-2 0,0-3-1 0,-2 0-1 0,3 2 0 0,-1-2-2 15,1 1 0-15,0-1-2 0,0 0-2 0,1 0-4 0,-1 0-2 16,2 0-6-16,1 0-6 0,-1 0-10 0,2 0-13 0,-3 0-16 0,4 0-17 15,0 0-21-15,-1 0-21 0,1 0-25 0,0 0-24 0,0 0-30 0,0 0-33 16,0 0-35-16,0 0-38 0,0 0-59 0,0 0-74 0,0 0-40 16,0 0-22-16</inkml:trace>
  <inkml:trace contextRef="#ctx0" brushRef="#br0" timeOffset="79195.789">17331 2138 39 0,'4'-3'458'0,"-3"-1"-49"0,2 1-75 0,-1-2-82 16,0 3-86-16,-1-1-48 0,-1 1-28 0,2-1-18 0,-1 1-12 0,-1 2-9 15,0 0-7-15,0 0-4 0,0 0-4 0,0 0-5 0,0 0-4 16,0 0-7-16,0 0-5 0,0 0-8 0,0 0-6 0,0 0-6 16,0 0-4-16,0 0-3 0,0 0 0 0,0 0-2 0,0 0 1 0,0 0 1 15,0 0 2-15,0 0 3 0,0 0 4 0,0 0 2 0,0 0 3 16,0 0 2-16,0 0 1 0,0 0 2 0,-1 0 3 0,1 0 1 0,0 0 3 15,-2 2 0-15,2-2 3 0,0 0 0 0,0 0 0 0,0 0 0 0,0 0 0 16,0 0-1-16,0 0 0 0,0 0 0 0,0 0 0 0,0 0 1 16,0 0 1-16,0 0 2 0,0 0 1 0,0 0 3 0,0 0 1 0,0 0 2 15,0 0 2-15,0 0 3 0,0 0 0 0,0 0 2 0,0 0 2 0,0 0 1 16,0 0 1-16,0 0 1 0,0 0 0 0,0 0-1 0,0 0-1 16,0 0-1-16,0 0-1 0,0 0-2 0,0 0-3 0,0 0-1 0,-1 0-3 15,1 0-2-15,0 0-3 0,-2 0-3 0,2 0-3 0,0 0-3 16,0 1-3-16,0-1-2 0,0 0-2 0,-2 2-3 0,2-2-2 0,0 0-1 15,0 0-2-15,0 0 0 0,-1 2-1 0,-1-1-2 0,2-1-1 16,0 0-1-16,-1 2-1 0,1-2 0 0,-2 0 1 0,0 2 1 0,-1 1 0 16,1-1 1-16,-1 1 1 0,0 1 1 0,-3-1 2 0,1 1 1 15,1 1 2-15,-3-1 3 0,1 2 4 0,-2 0 2 0,0 1 2 0,0 1 1 16,0-1 2-16,-3 1 1 0,3 0-1 0,-1 1 2 0,-4-1 0 0,2 1 0 16,-1-1 0-16,0 1 0 0,0 0-2 0,-1-1 1 0,0 0-1 15,-1 1-1-15,3 1 0 0,-2-1-2 0,-1-1 1 0,3-2-2 0,0 2 0 16,0-2-1-16,3 0 0 0,-3-1 1 0,5 0-1 0,-1 0-1 15,3 0 1-15,0-3 1 0,0 1 1 0,-1-1 3 0,4 0 1 0,-1-2 1 16,2 0 2-16,0 0 2 0,0 0 2 0,0 0 1 0,0 0 2 0,0 0 0 16,0 0 2-16,0 0 0 0,0 0 1 0,0 0-2 0,0 0 0 15,0 0-3-15,0 0 0 0,0 0-3 0,0 0 0 0,0 0-3 0,0 0-3 16,0 0-1-16,0 0-3 0,2 0-3 0,-2 0-2 0,0 0-4 0,0 0-2 16,0 0-2-16,1 0-3 0,-1 0-3 0,0 0-1 0,0 0-2 15,0 0-3-15,0 0-1 0,5 0-2 0,-5 0-1 0,1 0-1 16,1 0 1-16,-1 0 0 0,1 0 2 0,1 0 1 0,0 0 3 0,-1 0 1 15,1 0 1-15,2 0 2 0,-2 3 3 0,3-3 2 0,2 0 2 0,-3 2 3 16,3-2 0-16,1 2 2 0,-1-2-1 0,0 0 0 0,2 0 1 16,-1 1-2-16,2-1-1 0,-1 0 0 0,2 2 0 0,0 0-2 0,0-2-1 15,-1 1 0-15,0 1-1 0,2-2 0 0,-2 1 0 0,1 0-1 16,1-1 0-16,-1 3-1 0,-2-3 1 0,3 0 0 0,-2 2 1 0,0-1 0 16,-1 1-1-16,2 1 1 0,-4-2 0 0,2-1 0 0,-2 3 1 0,1-1 0 15,1-1 0-15,-4 0 0 0,0-1 1 0,2 4 0 0,-2-4 1 16,-1 1 0-16,0 1 1 0,-2-2-1 0,3 1 1 0,-3 1 1 0,1-2-1 15,-1 1 2-15,-2 1 0 0,1-2 3 0,1 0 1 0,-3 0 2 16,0 0 1-16,0 0 3 0,0 0 4 0,0 0 5 0,0 0 6 0,0 0 6 16,0 0 7-16,0 0 9 0,0 0 7 0,0 0 6 0,2-2 6 0,-1 1 3 15,-1 1 2-15,2-3 0 0,-2 1-1 0,0-1-2 0,0 0-2 16,0 0-4-16,0-1-5 0,2 1-6 0,-2-2-7 0,0 0-7 0,0-2-6 16,0 2-9-16,0-2-5 0,0 2-4 0,0-3-3 0,0 1-1 0,0 0-1 15,0-1 0-15,-2 3-1 0,2-1-1 0,-2-2-1 0,2 3 0 16,-1-4-2-16,-1 4-2 0,2-2 0 0,-1 0-1 0,-1-1-1 15,2 3-2-15,-2-3-7 0,1 2-6 0,-1-1-13 0,1 0-13 0,-3 1-18 16,3-3-17-16,-1 2-21 0,-2-3-25 0,2 3-30 0,-1 0-36 16,0 0-55-16,0-2-65 0,-1 0-104 0,0 2-126 0,-1-1-66 0,-3 1-37 15,2-2-12-15,-4 2 1 0</inkml:trace>
  <inkml:trace contextRef="#ctx0" brushRef="#br0" timeOffset="81562.2954">17044 2520 142 0,'0'-2'187'0,"0"2"-37"0,0-1-30 0,0 1-19 15,0 0-12-15,0 0-8 0,0-2-5 0,0 2-5 0,0 0-6 16,0 0-1-16,0 0 0 0,0 0 1 0,0 0 2 0,0 0-2 0,0 0-1 15,0 0-3-15,0 0-3 0,0 0 1 0,0-2-1 0,0 2 1 16,0 0 0-16,0 0 1 0,0 0-1 0,-2 0 0 0,2 0 1 16,0 0 1-16,0-3-2 0,0 3 2 0,0 0 1 0,-1 0 0 0,1 0 0 15,0 0-1-15,-2 0 1 0,2 0 0 0,0 0 1 0,0 0 0 0,0 0 1 16,-1 0 0-16,1 0 1 0,-2 0-1 0,0 0-1 0,1 0-1 16,-1 0-2-16,0 0-1 0,-1 0-3 0,2 0-3 0,-1 0-5 0,-1 0-4 15,0 0-4-15,-3 0-8 0,-1 0-6 0,2 0-7 0,-3 0-5 0,-2 0-6 16,-2 0-6-16,0 0-4 0,-6 3-5 0,-2-1-2 0,-1 1-4 15,-3 4 0-15,-2-2-3 0,-4 1-1 0,-2 2-2 0,-3 1-1 0,-1 1-3 16,-3 3-5-16,-3-1-7 0,-1 1-10 0,-1 0-11 0,-2 1-17 16,-1 2-20-16,-2 0-39 0,0-1-46 0,0-1-101 0,-3 3-128 0,1-2-71 15,-2-1-45-15,-1 1-22 0,1-1-8 0</inkml:trace>
  <inkml:trace contextRef="#ctx0" brushRef="#br0" timeOffset="83693.0408">15289 2188 12 0,'0'0'58'0,"0"0"1"16,2 0 3-16,-2 1 3 0,0 1 5 0,0 0 6 0,0-1 10 0,0 1 5 15,0 3 6-15,0-1 3 0,-2 1 3 0,0-2 4 0,-2 4 5 0,3 0 1 16,-3 1 1-16,-1 1-3 0,1 0-3 0,-1 1-5 0,0 3-9 16,-3-1-8-16,2 1-10 0,-2 0-8 0,-2 1-8 0,1 1-2 0,0 2-4 15,-3-2-5-15,-2-1-4 0,3 3-3 0,-3 0-4 0,1 2-2 16,-1-3-3-16,1 1-2 0,-1-1-2 0,0 3 0 0,1-4-2 0,-1-1 0 15,1 1-2-15,1-1-2 0,2-1-4 0,-1-2-7 0,0 2-7 16,3-5-10-16,2 0-9 0,-1 0-10 0,2-1-10 0,1-2-8 0,1 0-10 16,0 0-10-16,3-3-10 0,-2 1-16 0,2-3-21 0,0 0-27 15,0 0-30-15,4-3-37 0,0-2-39 0,2 1-58 0,-1-2-71 0,2-1-39 16</inkml:trace>
  <inkml:trace contextRef="#ctx0" brushRef="#br0" timeOffset="84011.9273">15624 2135 240 0,'3'0'489'0,"1"-2"-52"0,-3 0-77 16,1 2-90-16,-2 0-97 0,0 0-58 0,0 0-41 0,0 0-23 0,0 2-16 15,-2 0-9-15,1 1-6 0,-3 1-4 0,1-1-4 0,0 2-1 16,-3 2-2-16,1 0-1 0,-1 0 0 0,-1 4 2 0,-1 0 4 0,-2 1 5 15,0 0 3-15,0 1 4 0,-2 2 2 0,-1-1 3 0,2 3-1 0,0-3 2 16,-2 3-2-16,-1-1 0 0,3 2-1 0,-3 1-2 0,1-2-2 16,1 2-1-16,1 1-3 0,-2-1-1 0,-1 1-4 0,2-2 0 0,0 2-2 15,3-3-1-15,-3 3 0 0,3-5-2 0,0 0-1 0,0 1-1 16,1-4-1-16,3 2-5 0,-2-3-5 0,2-1-6 0,0-1-7 0,2-2-6 16,2 0-7-16,-3 0-8 0,4-2-9 0,0-3-11 0,0 1-12 0,0 1-13 15,4-4-14-15,-3-2-19 0,4 0-19 0,-2-1-19 0,4-2-19 16,-1-4-24-16,5 2-29 0,-1-1-50 0,-1-4-61 0,3-2-40 0,1 1-28 15</inkml:trace>
  <inkml:trace contextRef="#ctx0" brushRef="#br0" timeOffset="84278.9288">15890 2082 235 0,'4'0'402'0,"-4"0"-71"0,0 0-97 0,0 1-66 15,2 1-50-15,-2-1-28 0,0 1-19 0,-2 1-8 0,2 1-1 0,-4 1-3 16,2 1 1-16,-1-1-2 0,0 5-1 0,-2 0 0 0,0 1 3 16,1 0 0-16,-6 3 3 0,2 1 2 0,0-1-2 0,-1 3-3 0,-2 2-2 15,0-3-4-15,-2 2-3 0,1 1-2 0,0 1-4 0,-2-4-2 0,1 4-4 16,0-1-2-16,-2-2-4 0,1 1-4 0,1 0-2 0,-1 0-2 16,1-1-2-16,2-1-2 0,-1-1-3 0,1 0-2 0,-1-3 0 0,3 0-2 15,1 0-4-15,0-4-6 0,3 0-8 0,-2 0-9 0,4-1-9 0,-1-2-11 16,1-2-11-16,3-1-13 0,-2 3-16 0,2-5-19 0,0 0-21 15,2-3-31-15,1 1-35 0,2 0-37 0,2-3-38 0,0 0-64 0,3-3-77 16,1-1-41-16,1-1-21 0</inkml:trace>
  <inkml:trace contextRef="#ctx0" brushRef="#br0" timeOffset="84561.5899">16176 2044 34 0,'0'0'456'0,"0"0"-5"0,0 0-94 0,0 0-139 0,0 0-85 16,0 0-61-16,0 2-34 0,0-2-22 0,0 5-8 0,0-3 1 0,-2 1 2 15,2 1 2-15,-3 3 5 0,1 1 4 0,-1-1 4 0,-3 0 4 16,3 4 6-16,-2-1 7 0,-1 1 6 0,-1 3 6 0,-2-1 5 0,0 0 2 16,-1 4 0-16,-1-2-1 0,0 2-3 0,-2-1-1 0,-1 0 0 0,1 2-3 15,-1 0-4-15,-2 1-1 0,2-2-5 0,-2 1-5 0,-1 1-3 16,3-3-3-16,-2 2-4 0,2-3-2 0,0 1-4 0,1-1 0 0,-1 1-7 15,3-3-8-15,1-2-13 0,-1 2-14 0,3-3-16 0,0-1-16 16,3 1-18-16,1-3-21 0,1 0-23 0,1-2-22 0,2-2-31 0,3 0-37 16,2-2-61-16,1-1-77 0,2-1-56 0,2-4-45 0,2-1-23 15</inkml:trace>
  <inkml:trace contextRef="#ctx0" brushRef="#br0" timeOffset="84836.6019">16527 2020 385 0,'-5'5'464'0,"-3"-1"-22"0,0 1-100 0,2 0-139 0,-2 2-81 0,2 2-49 16,-1-1-27-16,-1 1-15 0,-1-1-6 0,3 3-2 0,-1-1 0 0,-1 2 0 15,1 1 0-15,-1-1-2 0,1 2-1 0,-1 1 1 0,-1 0-1 16,1 1-1-16,-2 1 0 0,0 0 0 0,0 1 2 0,0 1 0 0,-2 0 0 15,-1 0 2-15,2-1-2 0,-3 1-1 0,1 0 1 0,-1 1-1 0,1 0 0 16,-2-2-1-16,2-1-1 0,-1 2-1 0,1-1-1 0,0-2 0 0,-1-1-3 16,3 1-2-16,-3-3-7 0,4-2-12 0,2 2-11 15,-1-3-16-15,1-1-17 0,3-2-19 0,1 1-22 0,0-1-24 0,3-5-28 0,1-2-31 16,1 3-51-16,4-3-62 0,0-3-62 0,3 1-64 0,1-6-33 16</inkml:trace>
  <inkml:trace contextRef="#ctx0" brushRef="#br0" timeOffset="85145.4654">16761 2051 228 0,'0'0'492'16,"0"-3"-2"-16,1 1-88 0,-1 2-135 0,0 0-87 0,0 0-66 15,0 0-41-15,2 0-27 0,-2 0-18 0,0 0-13 0,2 0-9 0,-1 0-11 16,-1 0-5-16,0 0-6 0,2 0-3 0,0 0-1 0,-2 0 0 0,2 0-2 15,-2 0 1-15,2 2 1 0,-1 1 2 0,-1-3 1 0,0 2 8 16,0 1 9-16,0 1 9 0,0-1 9 0,0 1 8 0,0 1 5 0,-1 0 7 16,-1 1 7-16,-2 2 6 0,-1 1 3 0,2 0 3 0,-2 1 5 0,-1 2 5 15,-1 2 1-15,-4 1 0 0,3 0-4 0,-3 1-6 0,0 3-5 16,0-3-4-16,-3 2-5 0,1 1-5 0,0 3-4 0,-2-2-4 0,0-2-3 16,-2 3-2-16,3 0-3 0,-2-1-4 0,-1 1-3 0,3-1-4 0,-2 1-3 15,2-4-7-15,-2 3-11 0,3-3-14 0,0 0-18 0,3 0-22 16,-2-2-25-16,4-1-31 0,-1 0-36 0,1-4-48 0,2 2-52 0,2-2-84 15,1-3-96-15,2-3-55 0,1 1-36 0</inkml:trace>
  <inkml:trace contextRef="#ctx0" brushRef="#br0" timeOffset="119694.1018">20859 7257 327 0,'-3'-4'575'16,"0"0"4"-16,0 1 3 0,0-2-74 0,1 2-109 0,0-1-88 15,-1 1-71-15,1-1-44 0,2 1-30 0,-2 0-17 0,0 0-14 16,2 1-11-16,0-1-9 0,0 2-9 0,0-1-12 0,0-1-11 15,0 3-13-15,0 0-7 0,0 0-7 0,0 0-8 0,0 0-3 0,0 0-5 16,0 0-1-16,0 0-3 0,0 0-3 0,0 0 0 0,0 0-3 16,0 0-1-16,0 0-2 0,0 0-3 0,0 0-2 0,0 0-3 0,0 0-3 15,0 0-4-15,0 0-3 0,0 0-5 0,0 0-5 0,0 0-4 16,0 2-7-16,0-1-3 0,0 2-7 0,0-1-1 0,0-1-2 0,0 2-1 16,0 2 0-16,0-2 0 0,0 1 2 0,0 3 0 0,0 1 3 15,0 2 3-15,0-1 3 0,0 5 4 0,0 0 2 0,-1 1 4 0,-1 1 3 16,2 0 2-16,-2 4 1 0,2-2 0 0,-3 2 0 0,2 2 0 15,-3-4-2-15,3 2 0 0,-1 3-2 0,1-3-6 0,-3 3-7 16,3-4-11-16,-1 1-12 0,0 0-14 0,0 0-16 0,0-2-19 16,2 1-21-16,-1-2-29 0,1 0-33 0,-2-1-37 0,0 0-37 0,2-2-67 15,0-1-81-15,0 0-84 0,0-1-86 0,0-4-41 0,0 0-16 0,0-1-1 16</inkml:trace>
  <inkml:trace contextRef="#ctx0" brushRef="#br0" timeOffset="120110.2313">21005 7403 297 0,'0'-5'597'0,"1"-2"10"0,-1-1 10 0,4 3-61 0,-3-2-97 16,2 1-108-16,1-2-115 0,0 2-68 0,-1 0-45 0,4 1-24 15,-3-3-15-15,4 4-11 0,2-3-8 0,-2 1-12 0,0-1-15 16,1 3-13-16,2 0-14 0,0 0-9 0,-1 1-8 0,1 0-6 0,-2 0-2 16,4 1-5-16,-4 0-3 0,3 2-3 0,-3 2-2 0,0 0-2 15,-1 1-3-15,0 0-2 0,2 3 0 0,-6-2 0 0,3 4 2 16,-2 1 2-16,-2 2 3 0,-2-2 5 0,-1 2 3 0,0 4 4 0,-4-2 5 16,-1 3 7-16,-2 0 6 0,-3 1 8 0,-2 1 7 0,-1-3 9 15,0 5 7-15,0-4 7 0,-4 0 5 0,0 0 3 0,2 0 3 0,-1-3 2 16,0-1 0-16,3 0 0 0,-1-1 0 0,3-2 0 0,3-3-1 15,-1 2-4-15,3-3-1 0,-2 2-6 0,4-4-2 0,1 1-5 0,1-1-4 16,1-1-3-16,1-2-3 0,0 0-3 0,1 3 0 0,1-1-2 16,3-2 0-16,1 0-2 0,2 0-1 0,2 0-4 0,1 0-6 0,0-2-9 15,6-1-11-15,-1 3-15 0,3-2-14 0,1 0-15 0,1 1-18 16,0-2-19-16,2 3-24 0,-1-1-31 0,-2 1-32 0,2 0-44 16,0 0-48-16,-3 0-60 0,0 0-64 0,1 1-77 0,-4-1-84 0,3 3-41 15,-5-2-18-15,0 1-3 0</inkml:trace>
  <inkml:trace contextRef="#ctx0" brushRef="#br0" timeOffset="120660.4336">21557 7378 319 0,'-7'-4'588'0,"4"1"15"15,0-2-24-15,-1 2-44 0,-1-2-104 0,1 1-136 0,3 1-75 0,-1 0-44 16,1 0-27-16,1 0-14 0,-2 1-11 0,2 0-9 0,0-1-14 16,0 1-13-16,0 1-17 0,2 0-18 0,-2-2-15 0,1 0-12 0,1 2-10 15,1-2-9-15,0 2-4 0,3-3-7 0,-1 1-2 0,0 1-5 16,1-1-2-16,1 1-3 0,2-1-2 0,-3 0-1 0,4 0 0 15,0 0 0-15,-1 0 0 0,0 2 1 0,1-1 0 0,-1 1-1 0,-1-1-1 16,0 2 0-16,0 0-1 0,0 0-2 0,-2 2-1 0,-1-1-2 16,0 1 0-16,1-1-1 0,-5 2 0 0,2 0 1 0,1 2 0 15,-3-3 1-15,-1 2 3 0,0-1 0 0,0 2 4 0,0 0 3 0,0 2 1 16,-1-3 4-16,-3 2 2 0,3 1 3 0,-2-1 2 0,-2 0 2 16,2 2 1-16,1-2 1 0,-2 0 2 0,0-2-1 0,1 1 0 0,0 2 0 15,0-1 1-15,1 1-1 0,1-3 1 0,-2 1 1 0,1 0-2 16,2-2 0-16,2 3 1 0,1-2 1 0,-2 1-1 0,2 0 1 0,1 1-1 15,0-2 1-15,1-1-1 0,0 2-3 0,4-1-4 0,-1 1 0 16,0-1-3-16,5 0-2 0,-4 0-2 0,3 2-2 0,-2-2-1 16,3 1-3-16,-2-1-1 0,2 2-3 0,-4-1-2 0,3-1-1 0,-3 2 1 15,-1 0-1-15,-2-1 2 0,1 1 0 0,-1 0 3 0,-2-2 3 16,0 0 3-16,-3 1 4 0,1 0 7 0,-2 2 8 0,-2-4 8 16,-1 3 7-16,-2-2 7 0,-2 3 5 0,0-1 3 0,-1-2 2 0,-2 2 3 15,-3-1 0-15,1 0 1 0,-2 0 0 0,0-1-2 0,-2 2-2 0,2-2-7 16,-2 1-12-16,0 0-20 0,2-3-22 0,0 1-30 0,-2 0-34 15,3-2-48-15,0 2-57 0,1-3-115 0,3 0-147 0,-1 0-84 16,1 0-50-16,2-3-28 0,-1 0-13 0,5-1-3 0</inkml:trace>
  <inkml:trace contextRef="#ctx0" brushRef="#br0" timeOffset="120867.0531">22100 7446 425 0,'3'-2'700'0,"-3"1"4"0,2 1 6 0,0-2 6 0,-1 2-58 16,1-1-89-16,1-1-145 0,3 2-170 0,-1-3-98 0,1 1-60 15,2 1-41-15,3-2-29 0,0 0-24 0,2 0-21 0,4 0-25 16,2-2-26-16,-1 3-27 0,2-3-32 0,2 3-28 0,-1-4-29 0,3 2-26 16,-4 1-28-16,1-1-28 0,-1 1-27 0,1-2-40 0,-4 2-45 0,1-1-48 15,-2 1-47-15,-2-2-35 0,-2-1-27 0,-1 2-8 0,-3-2 0 16</inkml:trace>
  <inkml:trace contextRef="#ctx0" brushRef="#br0" timeOffset="121093.1484">22345 7228 203 0,'-13'-4'529'0,"1"-1"4"0,2 1-3 15,1-1-72-15,0 1-107 0,2-1-60 0,2 2-36 0,1 0-23 16,0-2-13-16,1 3-15 0,1 1-10 0,0-1-15 0,0-1-16 0,2 3-16 16,0 0-15-16,0 0-16 0,0 0-14 0,0 0-14 0,0 0-15 15,2 1-12-15,0 1-13 0,-2 0-10 0,4-1-8 0,-3 1-7 16,1 3-2-16,1 0-3 0,0 1-2 0,1 1-2 0,-3 1-3 0,4-1-1 15,0 3-2-15,-1 2 0 0,1 1 0 0,-2 0 1 0,0 2 2 16,1 2 2-16,-3-1-1 0,1 5-4 0,-1-3-9 0,1 2-11 16,0 0-12-16,-2 0-19 0,0 3-20 0,0 1-25 0,0-2-25 0,-2 2-37 15,0-1-41-15,2-1-52 0,2 0-57 0,0 1-108 0,-1-1-135 16,4-3-75-16,-2 0-45 0,2-2-14 0,-1-2 0 0</inkml:trace>
  <inkml:trace contextRef="#ctx0" brushRef="#br0" timeOffset="121495.5994">22619 7308 338 0,'-2'-9'682'0,"1"-2"13"0,1 2 17 0,-2 2 8 15,0 0 4-15,2-1-147 0,0 4-221 0,0-3-122 0,0 4-73 0,0 0-41 16,0 1-29-16,0 0-18 0,0 2-15 0,0 0-14 0,0 0-15 15,2 2-18-15,0 1-22 0,-1 2-12 0,2-1-13 0,-1 3-5 16,1-1 1-16,0 3 3 0,2 1 4 0,-4 1 6 0,4-1 5 0,-2 3 5 16,2 2 5-16,0-1 5 0,-2-2 0 0,2 2-2 0,-1 1-6 15,1-2-6-15,-2 1-8 0,2-1-6 0,-2-1-7 0,2 0-3 0,-2-1-4 16,3-2-4-16,-1-1-2 0,-2 0-2 0,2 1-1 0,0-6-1 16,0 0 1-16,1 0 4 0,-1 0 4 0,-1-3 9 0,3-1 6 0,-1-2 8 15,-1-2 7-15,3 2 4 0,-2-6 6 0,0 1 4 0,-1-2 6 16,4 0 7-16,-4 1 9 0,2-2 8 0,-3-1 11 0,0 1 11 15,1 2 12-15,-4-1 7 0,3 0 8 0,0 3 4 0,-3 2 1 0,1-1 0 16,-1 1-3-16,-1 0-5 0,2 3-6 0,0 0-10 0,-2 1-12 16,0 1-13-16,0 0-12 0,0 0-11 0,0 3-12 0,0 1-8 15,0 1-7-15,0 1-5 0,0 1-2 0,0 1 0 0,0 2 1 0,0 4 2 16,0-1 3-16,0 2-6 0,0 1-11 0,0 1-15 0,0 0-17 16,0 2-22-16,0 1-27 0,0-2-33 0,0 2-39 0,1-2-42 0,-1 1-48 15,4-1-77-15,-3 0-91 0,2-3-82 0,1 0-74 0,-3-2-32 16,3-3-9-16,1 2 7 0</inkml:trace>
  <inkml:trace contextRef="#ctx0" brushRef="#br0" timeOffset="121787.35">22990 7415 461 0,'-5'-5'703'0,"2"-2"18"0,0 3 15 0,0 0 11 15,0-1-82-15,1 1-132 0,0 1-120 0,1 1-117 0,-1 0-72 16,2 1-48-16,0 1-36 0,0 0-31 0,0 0-23 0,0 0-19 0,2 1-22 15,-1 1-20-15,3 0-16 0,0 1-16 0,0 0-9 0,0 1-4 16,3 1-3-16,0 0 2 0,3 2 2 0,-2 3 2 0,4-4 2 16,0 3 5-16,1-1 1 0,1 2 2 0,-2-2-2 0,2 2-1 15,-1 1-2-15,3-3-4 0,-5 2-2 0,3-2-4 0,-3 2-3 0,-1-1-3 16,1-3-3-16,-3 2 0 0,0 0-2 0,-3 0 0 0,-1-2-1 16,2 1 0-16,-3-1 3 0,-1 0 1 0,0-1 4 0,-2-1 4 0,-2 1 3 15,-1 1 2-15,0-4 0 0,-3 2-1 0,-1-1-6 0,1 2-7 16,-2-1-12-16,-1-3-13 0,-1 2-18 0,0 1-20 0,-2-4-25 0,-1 0-27 15,3 0-38-15,-2 0-39 0,1-3-64 0,-1-1-74 0,0-1-88 16,3 0-95-16,0-3-53 0,-3 1-34 0,4-4-9 0,2-1 1 0</inkml:trace>
  <inkml:trace contextRef="#ctx0" brushRef="#br0" timeOffset="121926.5298">23033 7335 225 0,'1'-7'625'0,"2"2"13"0,-1-2 5 0,0 2 5 15,1 2-102-15,0-2-158 0,2 1-103 0,1 1-80 0,0-2-50 16,1 2-34-16,1-2-26 0,2 1-22 0,0 1-24 0,1 0-26 0,3 0-29 15,-1 0-30-15,3 1-31 0,-2-1-33 0,5-1-38 0,-3 2-40 16,1-1-54-16,5-1-58 0,-2 1-90 0,0 2-102 0,0-3-67 0,0 1-47 16,0 1-18-16,0-1-2 0</inkml:trace>
  <inkml:trace contextRef="#ctx0" brushRef="#br0" timeOffset="122260.4364">23633 7165 328 0,'-2'1'604'15,"0"1"7"-15,0 0-5 0,1-1-12 0,-3-1-102 0,3 3-149 16,-1-2-96-16,1 2-72 0,1 0-44 0,-4-2-36 0,3 2-23 0,-1 0-18 16,-1-1-12-16,0 3-12 0,-1 1-8 0,-1 2-9 0,0 1-5 15,0 0-4-15,-1 0-1 0,-4 4-2 0,4 1 1 0,0-1 3 0,-2 4 1 16,1-2 2-16,-2 1 0 0,3 0 1 0,-1 4 0 0,1-2 0 16,0 0 0-16,1 1 0 0,0 1-1 0,2-2-1 0,0 0-2 0,-1 1 0 15,4-2-2-15,0 1-2 0,0-2-2 0,4 0-3 0,-3-1-4 16,3-2-5-16,-1 1-3 0,2-5-6 0,-1 3-4 0,2-1-4 15,1-4-4-15,-1 0-1 0,2 1-5 0,1-4-5 0,-1 1-4 16,2-2-1-16,1-2-1 0,-2-1 3 0,3-1 2 0,-2-1 3 0,-2-3 7 16,4 1 6-16,-3 0 6 0,-1-1 8 0,-2-2 9 0,1 0 10 15,-2-3 9-15,0 3 13 0,-1-1 7 0,-3-1 8 0,1 0 3 16,-2 0 3-16,-2 0-1 0,1 2-1 0,-4-3-4 0,-1 2-2 0,0-1-5 16,-1 2-5-16,-1 2-7 0,-3-1-8 0,2 0-18 0,-3 1-19 0,2 1-28 15,-2 1-30-15,-2 0-36 0,3 1-38 0,2 2-47 0,-1 0-55 16,1 0-92-16,1 0-114 0,1 0-70 0,0 3-45 0,2-1-23 0,0-1-10 15</inkml:trace>
  <inkml:trace contextRef="#ctx0" brushRef="#br0" timeOffset="122445.1911">23761 7461 263 0,'0'-3'660'0,"2"1"12"0,0-1 8 0,-2-1 8 16,1 1-89-16,1 0-137 0,-1 1-117 0,3-1-108 0,0 0-66 15,4 0-48-15,0 0-34 0,3 0-27 0,2-1-26 0,1 2-25 0,3-3-26 16,3 3-23-16,-2-1-25 0,6 0-22 0,-3 2-23 0,2-2-21 16,1 0-21-16,1 2-25 0,-2 0-24 0,0-1-28 0,-1 1-36 0,0-1-40 15,-1 0-45-15,0 0-48 0,-3-1-56 0,2 3-62 0,-5-3-30 16,0-1-17-16</inkml:trace>
  <inkml:trace contextRef="#ctx0" brushRef="#br0" timeOffset="122659.8915">24006 7213 118 0,'-8'-1'533'0,"-1"-1"6"0,4 1-1 0,2 1-93 0,-2 0-138 16,4 0-84-16,-1 1-55 0,1-1-35 0,1 3-21 0,0 0-15 0,0 0-11 15,0 2-7-15,0 0-7 0,0 2-11 0,1 2-14 0,-1-1-11 16,2 2-8-16,-2 2-4 0,1 1-2 0,-1 1 3 0,2-1 2 0,0 3 1 16,-1 0 0-16,-1 2 0 0,2 0-2 0,-1-1-2 0,-1 3-3 15,0 1-2-15,0-1-2 0,0 0-8 0,0 0-12 0,0 3-20 16,-1-2-24-16,-1-1-33 0,-1 2-36 0,1-1-45 0,1-1-46 15,-2-1-90-15,1 0-112 0,0-2-80 0,1-2-65 0,1 0-33 0,0-5-18 16</inkml:trace>
  <inkml:trace contextRef="#ctx0" brushRef="#br0" timeOffset="122976.2619">24345 7195 333 0,'-4'-5'594'16,"3"0"7"-16,-1 1 8 0,1-3 4 0,1 4-121 0,0-2-186 0,0 2-109 15,0 1-70-15,1-1-38 0,2-1-22 0,2 2-11 0,0 0-8 16,2 1-7-16,2-2-4 0,-1 3-8 0,3-2-13 0,1 1-9 0,0 1-9 16,2 0-5-16,-2 1-1 0,1 1 0 0,1-1 3 0,1 1 0 15,-1 1 3-15,-1-1 0 0,0 3-3 0,0-1 0 0,0 1-2 0,-4 1-1 16,1 1-2-16,-2-1 0 0,1-1 0 0,-2 4 0 0,-1-1 1 15,-1 1 1-15,1 0 0 0,-3 0 1 0,-1 1 3 0,-1 2 0 16,-1 0 5-16,0 0 3 0,-1 2 2 0,-3-2 5 0,-2 1 1 0,2 2 4 16,-3 0 1-16,2 0-1 0,-3 0 2 0,-1 0-1 0,1 2 0 15,-2-2-7-15,0 0-11 0,2 0-18 0,-2 1-24 0,-1 0-32 16,2 0-38-16,1-1-47 0,1 0-55 0,1-1-104 0,3 1-128 0,0-1-79 16,1-2-52-16,1 0-26 0,1-4-15 0</inkml:trace>
  <inkml:trace contextRef="#ctx0" brushRef="#br0" timeOffset="123459.7154">24961 7498 141 0,'2'-3'640'16,"-2"-2"10"-16,0 0 7 0,0 1 4 0,0-3-85 0,-2 3-132 0,2 0-108 15,-1-1-97-15,1 2-61 0,-2 1-46 0,1 0-34 0,-1 1-28 16,0 0-20-16,2-1-19 0,0 2-14 0,-1 0-11 0,-3 2-12 15,3-1-8-15,-2 0-7 0,-1 3-4 0,0-1-5 0,-1 2-1 16,0 0-1-16,1 2 2 0,-1 1 1 0,-2 1 2 0,2-1 2 0,0 1 4 16,0 0 0-16,2 1 2 0,-2-1 0 0,2 0 1 0,-1 2 0 15,3-1 2-15,-2-2 1 0,2 1-1 0,1 0 0 0,0-2 0 0,1 1 2 16,2-1 0-16,-2-1 3 0,3 1 1 0,-1-3 0 0,0 1 1 16,0 0 0-16,2-3 0 0,0-1-3 0,1 2-1 0,0-3-2 0,1 0 1 15,-3 0-2-15,3-3 0 0,0 0-1 0,0 1 0 0,-1-3 2 16,1 0-1-16,-1 0 1 0,0-2 2 0,-1 0 2 0,0-1-1 15,-2-1 3-15,0 0 1 0,-1-1 2 0,-1-1 1 0,1 0 2 0,-2 0 1 16,-2-3 0-16,1 2 4 0,-2-1-1 0,-1-1 1 0,1 0 0 16,-2 0 2-16,0-1 1 0,-2 1 3 0,1-1 4 0,-1 1 5 15,1-1 4-15,-2 1 2 0,2 0 4 0,-1-1 1 0,2 2 2 0,1-1 0 16,-1 1 0-16,1 1-2 0,0-1-1 0,3 0-2 0,-1 3-7 16,2-2-7-16,0 0-9 0,2 3-11 0,-1-2-8 0,3 1-9 0,1-1-7 15,0 4-5-15,2 0-5 0,-1-3-2 0,1 4-4 0,2 0-4 16,-3 1-2-16,2 1-3 0,-1 0 0 0,2 1 0 0,-3 3 4 0,1 0 3 15,-3 0 1-15,4 3 4 0,-2 0 2 0,-1 1 5 0,-2 4 2 16,2-1 3-16,-2 3 5 0,-1 2 3 0,0 1 4 0,-2 2 6 16,-2 1 4-16,-1 3 6 0,0 0-3 0,-2 2-6 0,-2-1-13 0,-2 2-21 15,3 1-29-15,-2 0-38 0,0 2-55 0,-1-3-67 0,1 2-91 16,-1-3-107-16,3 1-61 0,-1-2-39 0,2-2-22 0</inkml:trace>
  <inkml:trace contextRef="#ctx0" brushRef="#br0" timeOffset="123843.1894">25461 7411 372 0,'0'-12'632'16,"-2"2"11"-16,0-2 2 0,1 1-1 0,-4-1-118 0,4 0-172 15,-1 2-101-15,1-1-64 0,-3 1-41 0,1 1-29 0,2 0-21 0,-3 1-19 16,3-1-19-16,-3 3-18 0,3 1-16 0,-2 0-17 0,1 1-14 15,-2-2-13-15,1 4-7 0,-1 0-7 0,3 1-1 0,-4 1-4 16,2 1-2-16,-4 1 1 0,0 0 1 0,0 4 0 0,2-2 0 16,-3 1 0-16,2 2 2 0,-3 0 1 0,2 2 1 0,1 2 3 0,0-2 1 15,0-1 1-15,1 4 1 0,2-4 1 0,-1 1 0 0,1 2 1 0,3-1 1 16,0-2 3-16,0 1 2 0,0-2 3 0,3 1 5 0,1 0 4 16,-1-4 5-16,2 1 4 0,2 0 3 0,0-3 4 0,1-1 2 15,0 1 2-15,2-2 3 0,0-2 1 0,1 1 6 0,2-1 7 16,-2-3 8-16,1 3 11 0,0-3 9 0,-3 3 8 0,4-4 5 0,-5 4 4 15,0-1-2-15,1 1-2 0,-3 0-5 0,-1 1-3 0,0 0-3 16,0 1-2-16,-2 1-5 0,0 0-7 0,1 3-10 0,-2 0-10 0,0 0-10 16,-1 3-12-16,2-2-7 0,-3 3-6 0,2 2-10 0,0 3-13 0,-2-1-20 15,-2 1-21-15,0 2-41 0,1 3-52 0,-2 0-80 0,-1 1-98 16,-1 1-113-16,-2 1-119 0,1 1-61 0,-1 2-32 0,-2-1-15 0,3 0-9 16</inkml:trace>
  <inkml:trace contextRef="#ctx0" brushRef="#br0" timeOffset="124360.0102">25822 6953 444 0,'4'0'568'0,"-1"0"10"0,0 3 11 0,0-2-97 16,2 2-146-16,4 0-100 0,-1 1-75 0,0 2-40 0,4 0-24 15,3 3-11-15,0 2-3 0,0 1-5 0,6 2-4 0,-4 3-11 16,4 3-12-16,1 1-14 0,-1 2-11 0,-1 2-10 0,0 2-8 0,0 2-7 16,-3 2-5-16,-3 0-4 0,0 2-3 0,-4 0-2 0,-4 2-1 0,-1 1-6 15,-2-2-8-15,-8 2-10 0,1 3-11 0,-6-5-7 0,-4 2-9 16,-4 1-8-16,-4-4-9 0,-4 1-12 0,-3 0-13 0,-4-4-19 16,-4 1-21-16,-1-2-37 0,-4-3-44 0,-3-1-64 0,-2 1-78 0,-2-5-74 15,-5-1-71-15,-1 1-34 0,-3-5-15 0</inkml:trace>
  <inkml:trace contextRef="#ctx0" brushRef="#br0" timeOffset="124993.9423">20722 6938 326 0,'-5'-2'509'0,"4"0"-33"0,-2 1-63 0,-1-1-78 0,1 2-68 16,-2 0-64-16,0 0-40 0,-1 0-28 0,-3 0-21 0,-1 3-17 15,1-1-14-15,-5 3-11 0,-1 2-10 0,0 1-7 0,-5 1-3 16,2 5-1-16,-6 0 1 0,0 4 0 0,0 2 2 0,-3 3 2 0,1 2-2 16,-3 3-3-16,2 3-2 0,-1 2-3 0,1 3-3 0,2 2-6 15,2 0-6-15,1 3-6 0,5 3-8 0,1-1-6 0,6 2-1 0,3 2 1 16,7-1 1-16,3 4-2 0,10-4-6 0,4 4-12 0,9-2-16 0,7-1-25 16,11 2-32-16,8 0-38 0,14-2-61 0,6-4-74 0,6-1-104 15,8-4-120-15,8-1-65 0,5-4-38 0,4-4-20 0,4-4-11 0</inkml:trace>
  <inkml:trace contextRef="#ctx0" brushRef="#br0" timeOffset="126343.3517">26329 7279 31 0,'0'0'546'16,"0"0"7"-16,0 0-6 0,0 0-16 0,0 0-111 0,0 0-162 16,0 0-93-16,0 0-61 0,0 0-33 0,0 0-19 0,0 0-9 0,0 2-6 15,1-1-8-15,-1 2-10 0,2 0-10 0,-1 0-10 0,4-1-8 16,-4 2-5-16,1 1-2 0,0-1-1 0,1 1 1 0,-2 2 0 0,-1-1 3 15,2 2 1-15,0 0 3 0,-2-1 3 0,0 0 1 0,0 2 3 16,0 0 1-16,0 0 0 0,-2-1 2 0,0 1 1 0,1 0 1 16,-1-1 1-16,-1 0 0 0,0 1 3 0,-2 0 1 0,2-1 3 0,-2-3 3 15,2 2 3-15,0-2 5 0,0 0 5 0,0 2 7 0,-1-4 7 16,3-1 8-16,-1 1 5 0,0-1 8 0,0 0 6 0,0-2 10 16,2 0 10-16,0 0 7 0,0 0 5 0,0 0 2 0,0-2-3 0,0-1-5 15,0 0-5-15,0-1-8 0,2 0-8 0,0-2-9 0,2-1-7 16,-3-1-10-16,4 1-9 0,-2-4-11 0,2 1-11 0,2-2-11 15,2 2-9-15,-3-3-6 0,1 1-3 0,1 0-1 0,1 0-2 0,-1 3 0 16,1-4-2-16,1 2 0 0,-4 1-2 0,0 2-1 0,1 1-3 16,-1 2-3-16,0-1-2 0,-1 3-4 0,-2-1-1 0,2 2-2 0,-2 1-2 15,1 1 0-15,-1 1-1 0,-2 1 0 0,3 1 1 0,-2 1 1 16,0 2 2-16,-1 0 4 0,3 1 1 0,-3 2 6 0,-1 2 3 0,2 1 4 16,-1 0 4-16,-1 2 3 0,0-1 3 0,0 1 3 0,0 0 0 15,0 3 1-15,-1-5 1 0,-1 2-1 0,2-2 0 0,0 0 1 0,0 0-1 16,0-2 5-16,0-1 0 0,0-2 3 0,0 1 6 0,0-3 5 15,0 1 9-15,0-4 13 0,0 2 15 0,0-4 18 0,0 3 17 16,0-3 9-16,0 0 4 0,3-3 2 0,1 1 0 0,-3-2-2 16,4-2-2-16,-2 0-3 0,3-2-5 0,1-2-6 0,1-1-7 0,-2-1-13 15,5-1-14-15,-1 1-17 0,-2-2-19 0,1-1-8 0,0 1-4 0,3-1-1 16,-4 2-2-16,1 1-3 0,-1-1 0 0,1 0-3 0,-1 5-2 16,-2-1-5-16,-1 1-7 0,2 1-7 0,-4 2-7 0,2 1-5 15,-4 1-5-15,4 1-2 0,-2 1-3 0,2 2 0 0,-4 1-2 0,2 1 0 16,1 1 2-16,-1 1 2 0,0 2 3 0,0 1 4 0,2 1 7 15,-4-1 5-15,2 3 7 0,1 1 8 0,-3 0 4 0,3-1 3 16,-3 2 3-16,2-1 1 0,1 0 0 0,-3 0-1 0,1 0-6 0,1-1-7 16,0-1-10-16,0 0-14 0,-2-2-15 0,3 1-19 0,-3-1-20 15,1-1-23-15,0-1-23 0,1-1-28 0,-2-2-28 0,3 1-30 0,-1-3-32 16,3 1-48-16,-1-2-58 0,-1-2-65 0,3 1-69 0,-1-3-33 16,3-1-15-16,-1-1 3 0</inkml:trace>
  <inkml:trace contextRef="#ctx0" brushRef="#br0" timeOffset="127109.8635">26950 7272 93 0,'3'-9'596'0,"-2"2"18"0,3 0 18 0,-3 1-46 0,-1 1-74 0,2 1-88 16,-1 1-94-16,-1 0-62 0,0 2-50 0,0-2-39 0,0 3-35 15,0 0-29-15,0 0-27 0,-1 1-24 0,-1 1-22 0,1 0-19 0,-1 3-15 16,-1-1-11-16,0 3-9 0,-2 1-3 0,0-1-3 0,1 3-1 16,-1 2 1-16,0 2 3 0,0-2 3 0,0 3 3 0,-2 0 2 15,2 1 1-15,2-1 2 0,-2-1-1 0,2 3 0 0,-1-2-1 0,3 2-2 16,-1-3-1-16,1 1-2 0,1-2-3 0,0-1-3 0,0 0-2 15,0-2-3-15,1 0-3 0,1-1-1 0,-1-3-1 0,3 0 0 16,-3 0 0-16,3-3-1 0,0-2 0 0,0 0 0 0,3-1 1 0,-2-1 1 16,1-2 5-16,1-2 4 0,-2 0 4 0,2-2 5 0,0 0 5 15,-1-2 3-15,0-3 5 0,-1 1 2 0,-2-1 7 0,3 0 5 0,-2-1 7 16,-3 0 8-16,1-2 4 0,-2 0 5 0,0 1 2 0,-2 1 0 16,1 1 0-16,-3-2-1 0,3 2-2 0,-4 2-2 0,2-1-4 15,0 0-5-15,0 4-5 0,0 0-7 0,-1-1-6 0,1 2-10 0,2 2-12 16,-3-1-14-16,4 2-15 0,-1 0-16 0,1 0-16 0,0 3-14 15,0 0-12-15,0 0-8 0,0 3-10 0,1-3-7 0,3 3-9 0,-1 0-6 16,2 0-7-16,-1 1-6 0,3 1-1 0,2 0 4 0,1 1 7 16,4-1 12-16,-2 2 9 0,5-2 9 0,1 0 7 0,3-1 6 15,0 2 6-15,1-2 8 0,3-1 8 0,-2 1 7 0,4-1 10 0,-3 0 10 16,5-1 11-16,-2-1 12 0,-2-1 13 0,2 0 14 0,-2 0 16 16,0-1 18-16,-3-1 19 0,0-1 19 0,0 3 19 0,-2-5 18 0,-3 1 17 15,0 0 17-15,-4 0 16 0,0 0 16 0,-3 1 10 0,-1-2 9 0,-1 2 3 16,-4-2 3-16,1 3-3 0,-2-2-3 0,-2 1-8 15,1-2-11-15,-2 2-14 0,0 0-16 0,-2 0-17 0,1 0-18 0,-2 0-17 16,-2 0-18-16,1 2-18 0,-4-1-12 0,-1 1-15 0,-1 1-11 16,0 1-12-16,-3 1-11 0,-1 1-7 0,0 1-6 0,-2-1-1 0,-1 3-3 15,-1 2 1-15,1-1 0 0,0 0 0 0,-2 4 1 0,3-2 2 16,-1 3-1-16,0-3 0 0,2 3 1 0,2 0-2 0,1-1 0 0,-1 0-1 16,5 2 1-16,-1-1-2 0,2 0-2 0,2 0 1 0,1-3-1 15,2 3 0-15,0-4-2 0,2 2 0 0,4-3-1 0,-3 1-2 16,4-1-2-16,1-2-5 0,2-2-4 0,2 0-4 0,-1-2-8 0,5-1-3 15,-1-1-6-15,3-4-3 0,1 1-5 0,0-4-1 0,1-1-3 16,3-1-1-16,-1-2-2 0,-1-3 1 0,0 0 2 0,1-3 7 16,-4-1 6-16,3-4 9 0,-3 0 8 0,0-2 10 0,-2-2 9 0,-1 0 9 15,-2-4 7-15,-1 0 13 0,0-1 13 0,-2-2 13 0,-1 1 14 16,-2-3 14-16,-1 2 11 0,1-1 14 0,-4 2 13 0,-1 0 13 0,0 2 12 16,0 0 12-16,-1 2 13 0,-1 0 9 0,-1 5 7 0,0 0 0 15,0 3-6-15,1 1-7 0,1 4-9 0,-2 3-11 0,1 1-15 0,0 1-16 16,1 2-21-16,1 3-23 0,-2 0-22 0,1 4-19 0,1 2-19 15,0 0-12-15,0 2-10 0,0 3-4 0,1 2-3 0,1 4-2 16,-2 3 1-16,1 3 2 0,1 4 3 0,0 5 6 0,1 1 6 0,-2 3 8 16,3 3 10-16,-3 1-3 0,2 5-7 0,2 2-14 0,-2 0-19 15,-1 3-23-15,1-2-25 0,-2 3-25 0,3-1-29 0,-3 1-33 0,-1-2-39 16,2 2-47-16,-1-1-50 0,-1-2-91 0,2 0-108 0,0-3-91 16,-2-2-80-16,1-2-29 0,3-1-9 0,0-4 7 0</inkml:trace>
  <inkml:trace contextRef="#ctx0" brushRef="#br0" timeOffset="128092.9171">28309 7020 605 0,'0'-16'649'15,"0"3"17"-15,0-2 2 0,0 4-4 0,0 2-114 0,0-2-167 16,0 2-100-16,0 2-61 0,0 2-40 0,0 0-28 0,0 2-23 0,0-1-22 16,0 2-25-16,1-1-25 0,-1 3-23 0,0 0-20 0,0 2-16 15,2 1-13-15,0 1-8 0,-1 1-6 0,1 2-3 0,-1 3 0 16,3 1 2-16,-3 5 2 0,1 0 6 0,-1 2 5 0,3 3 7 15,-3 1 8-15,1 2 5 0,0 1 1 0,-2 4 2 0,1-3 1 0,2 2 0 16,-3-1 0-16,0 1-1 0,0 0-2 0,0 0-7 0,0-2-9 16,-3 1-12-16,2-3-12 0,1-3-14 0,-2 3-15 0,0-5-17 0,2 1-17 15,0-2-21-15,0-1-22 0,0-3-26 0,0-2-26 0,0-1-25 16,0-1-23-16,2-2-37 0,0-3-43 0,2-1-69 0,-1-3-83 0,0-1-48 16,0-1-32-16,2-3-14 0,-1-1-3 0</inkml:trace>
  <inkml:trace contextRef="#ctx0" brushRef="#br0" timeOffset="128593.1687">28124 7227 387 0,'-9'-6'551'16,"-3"1"-2"-16,6 1-5 0,-1 2-91 0,2 1-135 0,1 1-93 0,3 0-72 15,-1 1-46-15,2 2-34 0,3 2-19 0,1-1-11 0,1 2-11 16,2 0-7-16,3 1-10 0,1 1-9 0,3 1-8 0,2 0-9 16,4 2-12-16,2-1-10 0,2-2-15 0,3 0-15 0,2-1-15 0,2 2-18 15,1-1-16-15,0-4-19 0,-1-1-13 0,3 0-8 0,-4-1-5 16,2-2-3-16,-2 0 7 0,-1 0 12 0,-4-2 19 0,2-1 20 0,-3 0 29 15,-2-1 33-15,-5-3 32 0,1 2 34 0,-4 0 32 0,-2-3 30 16,-2 2 27-16,-2 0 25 0,0-2 21 0,-4 1 19 0,-2-2 7 16,0 4 2-16,-4-1-4 0,0-2-9 0,-1 1-13 0,-4 2-14 0,0-2-19 15,1 3-17-15,-2 0-15 0,-1-1-15 0,-3 2-14 0,1 0-15 16,-3 3-15-16,3-1-14 0,-3 1-10 0,1 1-6 0,0 2-3 0,1 0-4 16,-1 2-3-16,1-1-1 0,-1 2-3 0,2-1 1 0,-2 4-2 15,4-1 0-15,1 2-1 0,-2 0 1 0,1 0 2 0,2 1 0 0,0 1 2 16,2-2 0-16,0 2 0 0,2 0-2 0,0-1 2 0,3 1 0 15,-2-1 1-15,2-2-1 0,2 3 0 0,-1-4 1 0,3 2 0 16,-3-3 2-16,4 2 1 0,-2-3 3 0,5 0 2 0,-3-1 3 0,-1-1 3 16,1-1 3-16,2 0 2 0,0-1 2 0,0-2 2 0,-3 0 1 15,3 0 3-15,-1-2 1 0,3-1 1 0,-1-1 1 0,-1-1 0 16,-1 1-2-16,2-3-3 0,-2 0-2 0,1 1-1 0,-2-1 0 0,-1 1 3 16,2-2 2-16,-3 4 1 0,2-2-1 0,-1 0-1 0,-1 1-3 15,-2 2-3-15,1 0-2 0,0 0-2 0,-2 2-5 0,1-1-5 0,1 2-2 16,-2 0-6-16,0 0-3 0,0 0-6 0,1 2-2 0,-1-1-3 15,2 2-1-15,0 0 0 0,0 0 1 0,1 2 0 0,-1-2 3 0,1 4-3 16,1-1-5-16,-1 1-5 0,0-3-4 0,0 1-10 0,2 2-10 16,1-3-16-16,0 2-15 0,1-1-18 0,-1-1-19 0,3-1-22 15,-1 0-25-15,0-1-28 0,0-1-28 0,5-1-33 0,-4-1-34 0,1-2-34 16,1-2-34-16,0 1-34 0,-1-4-37 0,-1 1-13 0,-1-2-4 16</inkml:trace>
  <inkml:trace contextRef="#ctx0" brushRef="#br0" timeOffset="129177.3247">28837 7173 273 0,'-2'-23'436'0,"1"-1"12"0,-3 4-8 0,3-2-29 15,-1 1-43-15,1 3-35 0,-4 1-34 0,4 2-27 0,-1 4-23 16,1-1-23-16,1 1-18 0,-2 2-25 0,2 4-25 0,0-2-30 16,0 5-29-16,0-1-27 0,0-1-25 0,0 4-19 0,2 4-15 0,-2-1-14 15,3 1-12-15,-2 3-6 0,4 4-4 0,-2 1-2 0,0 1-1 16,0 4 5-16,2 1 4 0,-2 1 4 0,2 3 7 0,-2 2 2 16,3-1 3-16,-2 3 2 0,0 0 0 0,1-3 0 0,-2 3 1 0,1 0-1 15,-3-3-2-15,1 0-1 0,-1-1 2 0,-1-3-1 0,2 1 1 0,-2-2 1 16,0-3 4-16,0-1 2 0,0-1 4 0,0-2 5 0,0-2 5 15,0-3 8-15,0 0 8 0,0-2 10 0,0-2 7 0,0 1 3 16,0-3 1-16,0 0 2 0,3-3-1 0,-2 1-3 0,1-2-1 0,1-2-6 16,0-2-4-16,2-1-11 0,0 0-12 0,1-4-17 0,4-1-14 15,-2-1-13-15,0 0-14 0,2 0-7 0,2-1-4 0,-3 0-3 16,2 2-2-16,-1 0 0 0,1-1-1 0,0 4-2 0,-3-2-2 0,0 2 4 16,1 4 4-16,-3 0 3 0,1 1 3 0,-1 1 3 0,-1 2 1 0,0 3 2 15,1 0 2-15,-1 0 0 0,-2 3-1 0,2 2 2 0,-2 1 0 16,0 1 1-16,-1 2 3 0,-1 0 3 0,1 4 4 0,-2-2 5 0,-2 1 5 15,1 2 4-15,-3-2 3 0,0 5 5 0,-1-5 3 0,-2 2 4 16,0 0 4-16,-1-3 2 0,0 1 3 0,-4 0 4 0,0 0 4 16,1-4 1-16,-1 1 3 0,-1-3 3 0,0 0 1 0,0-1 0 15,-1-2-2-15,2-2-9 0,-1-1-12 0,-1 0-17 0,1-3-17 0,2-1-20 16,-2-1-20-16,4-4-24 0,-1 0-23 0,1-3-26 0,3-1-28 0,1-2-31 16,1-2-33-16,3-4-27 0,1-1-27 0,1-2-19 0,3-2-15 15,1-2-10-15,3-1-4 0,1-4 25 0,0 2 39 0,3-4 39 0,2 2 36 16,-2 0 49-16,4 0 54 0,-2 2 51 0,2 1 53 0,0 1 44 15,0 4 42-15,0 0 42 0,-1 5 39 0,0 0 34 0,0 4 33 0,0 2 3 16,0 2-12-16,-2 2-7 0,3 5-8 0,-3 1-17 0,2 1-23 16,0 1-19-16,0 4-19 0,0 1-12 0,-1 3-11 0,-2 1-12 0,1 2-12 15,3 4-11-15,-3 0-9 0,1 3-8 0,-3 1-7 0,1 0-8 16,-2 3-9-16,0 3-5 0,-2 0-5 0,1 1-5 0,-4 2-2 0,-1-1-3 16,0 1-2-16,-1 3-2 0,-2-1-1 0,-1-1-1 0,0 1 0 0,0 0-1 15,-3 0 1-15,2-2 0 0,-3-2 0 0,1 1-1 0,-2-2-2 16,2 0-8-16,-3-4-10 0,1 0-13 0,2-2-13 0,0 0-19 0,0 0-21 15,0-5-25-15,-1 0-25 0,3-2-28 0,-1 0-31 0,0-3-29 16,2 0-28-16,2-2-41 0,0 0-52 0,-1-3-53 0,3-2-55 0,0 0-27 16,3-2-15-16,-2-3 3 0</inkml:trace>
  <inkml:trace contextRef="#ctx0" brushRef="#br0" timeOffset="129493.1462">29406 7340 267 0,'1'-8'510'16,"3"0"6"-16,-3 2-4 0,-1-1-38 0,2 4-57 0,-1-2-61 0,-1 2-65 15,0 0-48-15,0 2-40 0,0-2-37 0,0 3-33 0,0 0-27 16,0 0-24-16,0 0-22 0,0 0-21 0,0 3-17 0,0-2-14 0,0 2-10 15,0 0-6-15,0 2-3 0,0 0-1 0,0 2 2 0,2-3 1 16,0 4 3-16,-2-2 2 0,1 1 1 0,3-1-2 0,-1 1-1 0,-2 1-5 16,5-2-2-16,-3 0-5 0,2-1-3 0,0 2-4 0,0-2-4 0,0-1-3 15,2 0-5-15,0-1-6 0,-1-2-3 0,1 0-3 0,3-1-1 16,-2-1 1-16,0 0 2 0,0-2 6 0,2-1 4 0,-2 0 6 0,0-1 5 16,1-2 5-16,-1 1 5 0,-2-2 6 0,1-1 9 15,-2 0 10-15,0-2 10 0,0 2 9 0,-2-2 11 0,-1-1 9 0,0 3 6 16,-2-2 2-16,-2 1 3 0,0-1 1 0,1 4 0 0,-2-3 0 0,-1 3-3 15,-1 0-2-15,-4 2-3 0,5 1-6 0,-4-1-5 0,-2 2-9 0,2 2-6 16,-1 1-10-16,-4 0-6 0,4 3-4 0,-1 0-5 0,-1 1-5 16,0 2 0-16,1 0-2 0,0 2-1 0,2 1 1 0,0 1 0 0,3 2 0 15,-3 0 2-15,5 0 3 0,2 1 2 0,-1 2 3 0,4-1 2 0,-1-2 1 16,2 2-2-16,5-2-2 0,-2 3-10 0,2-2-12 0,5-1-18 16,-4 2-20-16,4-2-25 0,3-3-30 0,-2 3-42 0,7-4-48 0,-3 0-92 15,3 1-117-15,1-6-84 0,3 2-69 0,-1-2-32 0,0-2-13 16,1-1 0-16</inkml:trace>
  <inkml:trace contextRef="#ctx0" brushRef="#br0" timeOffset="129877.2933">30101 7125 235 0,'-4'-5'604'0,"1"-2"15"0,1 1 9 0,1 2 11 0,-3-3-102 0,3 1-159 15,1 0-97-15,-2 0-65 0,1 2-38 0,1-2-24 0,-2 1-17 16,0 2-14-16,2-1-16 0,-1-1-18 0,1 2-18 0,-4 0-20 0,3 3-13 16,-1-3-15-16,1 1-10 0,-4 2-11 0,1 0-9 0,-1 0-6 15,0 0-5-15,-2 2-5 0,1 1-2 0,-3 2-1 0,1-1 1 0,-3 2 0 16,1 2 1-16,1-1 2 0,-1 2 0 0,-1 0 2 0,3 1 2 0,0 2 0 16,-1 1-1-16,4 0-1 0,2 2-3 0,0-1-3 0,1 1-5 15,1 1-9-15,1-1-6 0,1 0-8 0,3 0-6 0,-1 1-8 16,2-2-4-16,2 0-4 0,0-1-4 0,1-1-2 0,1 1 1 0,0-1 1 15,-1-2 2-15,0 0 5 0,2-2 7 0,-2 1 8 0,0-3 13 0,-3 0 14 16,-1 0 15-16,2-2 18 0,-3 0 16 0,-1-1 15 0,0-1 12 16,-2 0 11-16,0 1 7 0,0-3 5 0,-4 2 1 0,3-2 3 0,-4 0 1 15,-2 0 1-15,0 0-4 0,-3-2-4 0,1 2-8 0,-2-2-8 0,0 1-9 16,-3-2-8-16,-1 2-9 0,1-2-10 0,2 3-12 0,-1-4-13 16,2 3-16-16,1-1-16 0,0 1-20 0,2-3-21 0,1 3-31 0,2 0-33 15,2-2-52-15,1 0-60 0,4-1-88 0,1 2-101 0,0-3-63 16,4 1-45-16,1-2-21 0,4 0-11 0</inkml:trace>
  <inkml:trace contextRef="#ctx0" brushRef="#br0" timeOffset="130037.8677">30229 7227 613 0,'5'-3'633'0,"-2"0"12"0,2 1 8 0,-1 1-80 0,-3 1-126 16,1 0-102-16,-2 0-87 0,0 0-58 0,0 0-45 0,2 1-32 0,-2 1-27 16,2 1-20-16,-2 0-20 0,2-1-14 0,-2 3-15 0,1-1-9 15,1 3-7-15,-2-2-3 0,1 3-1 0,-1-1-2 0,4 3-1 16,-3 0-9-16,1-1-8 0,-1 0-18 0,3 1-18 0,-3 0-23 0,3-1-25 15,-1 1-31-15,1-1-33 0,1 0-46 0,-4 0-51 0,3-1-67 16,-1-2-75-16,0 2-84 0,0-3-88 0,1 2-41 0,-1-4-17 0,-1-2 4 16</inkml:trace>
  <inkml:trace contextRef="#ctx0" brushRef="#br0" timeOffset="130644.0737">30362 7112 159 0,'2'-9'613'0,"0"2"13"0,-2 2-1 0,1 0-5 0,1 0-102 0,-1 1-150 15,5-2-98-15,-2 1-72 0,0 2-43 0,3-1-28 0,-1-1-22 16,3 2-20-16,1 0-17 0,1 2-18 0,2-1-13 0,-2-1-14 0,4 3-13 16,-2-2-9-16,4 2-8 0,0 0-5 0,0 2-4 0,-1-2-2 15,-1 3-1-15,1-1-1 0,0 1-1 0,-2 0-3 0,0 0-1 0,-1 1-2 16,1-1-3-16,-4 2-3 0,0-2-1 0,-1 1 2 0,-3 0 0 0,0 1 3 16,-1-1 2-16,0 3 1 0,-2-3 4 0,-1 3 3 0,-2 0 4 15,0 0 5-15,-2-1 5 0,1 2 9 0,-2-1 6 0,-2 2 6 0,0 0 5 16,-2 0 5-16,0 1 2 0,1 0 2 0,-3-1 2 0,1 1-1 15,2 1 0-15,-3-1-2 0,2-2-2 0,-1 4-3 0,4-3-4 16,-2 1-6-16,1-1-2 0,0 2-3 0,2-2-3 0,0 1-2 0,3-1-4 16,0 0-4-16,0 2-3 0,1-1-8 0,2-4-5 0,2 3-6 0,0-1-5 15,3 1-5-15,-2-3-5 0,2 0-6 0,2-2-5 0,0 1-6 0,2 0-5 16,2-2-6-16,-2-2-3 0,1-1-4 0,1 0 3 0,1 0 3 16,-1 0 5-16,-1-1 7 0,0-2 6 0,0-2 6 0,1 0 10 0,-1-2 10 15,0 2 11-15,-1-2 11 0,0-1 13 0,0-1 14 0,-1 0 16 0,-1 1 14 16,1-1 11-16,-2-1 10 0,1 0 8 0,-1 1 5 0,-1 0 4 15,-1-1 6-15,1 2-1 0,-4-2 1 0,5 3-4 0,-4-1-5 16,0 3-7-16,0-4-8 0,0 4-9 0,-1 1-11 0,-1-1-10 0,1 1-9 16,-1 2-9-16,0-1-9 0,-1 0-8 0,1 2-9 0,-2-1-8 15,-1 2-8-15,0 0-4 0,0 0-5 0,0 0-3 0,0 0-3 0,0 0-1 16,0 0-2-16,0 0-1 0,0 0 1 0,0 0 2 0,-1 2 3 0,-2-1 4 16,-1-1 3-16,3 2 7 0,-2-1 4 0,-1-1 9 0,1 2 6 15,-3-1 7-15,1 1 6 0,-1-2 7 0,-1 3 5 0,-3-2 3 0,2 1 3 16,0 1 1-16,-2-2 0 0,-1 0-3 0,2 1 0 0,-1 1-4 15,-1-1-3-15,2 0-4 0,-1 3-5 0,-1-2-5 0,5 4-4 0,-2-3-6 16,0 4-3-16,-3-3-3 0,5 4 0 0,-1 0-2 0,1-1 0 16,0 2 0-16,1-1 2 0,2 1 0 0,0 1 2 0,-1 1 1 0,4 0 1 15,0-1 3-15,0 1 1 0,4 0 2 0,0-1-3 0,1 0-3 0,3 1-5 16,1 0-7-16,1-1-9 0,4-2-10 0,0 1-12 0,2 1-15 16,2-3-13-16,0 0-18 0,4-2-18 0,-2 0-19 0,3 0-20 0,-1-3-21 15,2 0-21-15,-2-1-19 0,4-1-18 0,-4-2-26 0,3-1-28 0,-4-1-44 16,1 0-52-16,0-3-48 0,-5 2-49 0,2-2-22 0,-3 1-11 15</inkml:trace>
  <inkml:trace contextRef="#ctx0" brushRef="#br0" timeOffset="136226.7732">24678 8439 149 0,'-3'-3'270'0,"0"0"-52"0,0 1-52 0,-1-1-32 16,2 1-24-16,0 0-10 0,0 0-7 0,-1-1 1 0,3 2-1 0,-1-2-2 15,1 1-2-15,-2-1-6 0,0 0-7 0,2 2-9 0,-1 0-6 16,-1-2-5-16,2 1-2 0,0 0-1 0,-1 1-1 0,-1-1-4 15,0 0-3-15,2-1-3 0,-1 3-3 0,-1 0-2 0,2-2-1 0,-1 2-1 16,1-2-2-16,-2 1-3 0,0 1-4 0,2-2-2 0,-2 1-4 16,2 1-3-16,0 0-2 0,0 0-3 0,0 0-1 0,0 0 0 15,0 0 1-15,-2-1-1 0,2 1-2 0,0 0-1 0,0 0-3 0,0 0-1 16,0 0-2-16,0 0 0 0,0 0-1 0,0 0-1 0,0 0 2 16,0 0-1-16,0 0 1 0,0 0-1 0,0 0 0 0,0 0 1 15,0 0 1-15,0 0-1 0,0 0 0 0,0 0 0 0,0 0 1 0,0 0-1 16,0 0 1-16,0 0 1 0,0 0-1 0,0 0 0 0,0 0 1 0,0 0-1 15,0 0 1-15,0 0-1 0,0 0 0 0,0 0 0 0,0 0-1 16,0 0-1-16,0 0 0 0,0 0-1 0,0 0 0 0,0 0-1 16,0 0 1-16,0 0-1 0,0 0 0 0,0 0-2 0,0 0 1 0,0 0-1 15,0 0-1-15,0 0 1 0,0 0 0 0,0 0-1 0,0 0 1 16,0 0 0-16,0 0-1 0,0 0 1 0,0 0-1 0,0 0 2 16,0 0 1-16,0 0 1 0,0 0 1 0,0 0 0 0,0 0 2 0,0 0-1 15,0 0 1-15,0 0-1 0,0 0 2 0,0 0-1 0,0 0 2 16,0 0-1-16,0 0 1 0,0 0-2 0,0 0 0 0,0 0 0 0,0 0-2 15,0 0 0-15,0 0-1 0,0 0 1 0,0 0 0 0,0 0 0 16,-2 0 0-16,2 0 1 0,0 0 0 0,-1 0 0 0,-1 0 1 0,2 0 2 16,-1 0 1-16,-1 0 1 0,0 0 2 0,-1 0 2 0,2 0-1 15,-1 0 0-15,0 0 1 0,1 0 0 0,-2 0 2 0,-1-3-1 0,-2 3-1 16,3 0 1-16,2 0-3 0,-3 0 0 0,0 0-2 0,0 0 0 16,-1 0 0-16,2 0 0 0,-3 0-1 0,3 0 2 0,-2 0-1 15,2 0 0-15,-2 0-2 0,0 0 1 0,2 0 0 0,-3 0 0 0,3 0 0 16,-2 0 0-16,4 0-1 0,-4 0 1 0,2 3-2 0,-1-3 2 15,1 1-1-15,-3 0-1 0,2 1 1 0,0 1-1 0,-1-1-1 16,2 3 0-16,-2-3-1 0,2 3 1 0,-3-2 1 0,3 2-2 0,-2 1 0 16,-1-1 0-16,1 0 1 0,0 2-2 0,-1 0-2 0,1 1 0 15,1 0-1-15,0-1 1 0,0 2 0 0,0-1 0 0,0-1 1 0,-2 0 0 16,2 0-1-16,1 0 2 0,2 1 0 0,-3 0 0 0,3-1 2 16,-1 2 0-16,2-1 1 0,-1 0 1 0,1-1-1 0,0 1 1 15,0-1 1-15,1 1-1 0,-1 0 2 0,3 1 0 0,-1-2-2 0,0 1 1 16,1-1 0-16,0 0-1 0,0 2 1 0,3-1-1 0,-3-2 0 15,2 0-1-15,0 1 2 0,0-1 0 0,0 1-1 0,2-2 0 16,0 2-2-16,-3-2 1 0,4 0-1 0,-1-1 0 0,0 2 2 0,1-3-1 16,-1 2 1-16,-1-2-1 0,5-1 2 0,-3 2 1 0,0-1-1 15,1-2 2-15,-1 1 2 0,2-2 2 0,1 3 1 0,-3-3 2 0,1 0-1 16,-1-3 3-16,5 3 0 0,-4-2 1 0,3 1 0 0,-2-2 1 16,2-1-1-16,-2 2 0 0,0-3 0 0,0 2 1 0,2-3 2 0,-2 2 2 15,-2 0 4-15,1-1 5 0,0-2 2 0,0 2 4 0,-1-2 2 16,1 0 5-16,-3 1 5 0,1 0 4 0,-3-2 4 0,3 1 5 15,-1-2 4-15,-2 1 1 0,0 1 2 0,-1-3-2 0,0 1-4 0,-1-1-5 16,-1 0-2-16,-1 1-5 0,0-1-3 0,0 0-6 0,-3-2-6 16,2 0-6-16,-3 0-6 0,1 2-6 0,-2-2-5 0,-2 0-7 15,-1 2-4-15,0-2-7 0,0 0-2 0,-5 0-12 0,4 1-15 0,-4-1-21 16,0 2-27-16,1 2-30 0,-4-2-32 0,2 3-40 0,-4-2-43 0,0 5-79 16,0 0-94-16,-2 1-84 0,2 3-76 0,-1 0-38 0,-1 3-18 15,2 1-3-15</inkml:trace>
  <inkml:trace contextRef="#ctx0" brushRef="#br0" timeOffset="141126.8923">24965 8487 487 0,'-2'-5'497'15,"0"1"-41"-15,2 1-65 0,-1-2-62 0,1 0-64 0,-2 3-38 0,1-3-28 16,-1 3-14-16,0-3-8 0,2 2-6 0,-1-1-3 0,1 1-5 16,0 1-7-16,0-1-10 0,0 3-11 0,0-3-14 0,0 3-14 0,0 0-13 15,0 0-17-15,0 0-11 0,0 0-14 0,0 0-11 0,0 0-13 16,0 0-11-16,0 0-11 0,0 0-10 0,1 3-5 0,-1 0-4 15,2-1-4-15,1 1-2 0,-1 1-2 0,-1 1 0 0,3 0 1 0,1 2 1 16,-1 0 2-16,0 1 2 0,1 0 5 0,0 1 3 0,2 0 4 16,0 1 2-16,0 2 2 0,-1-2 0 0,0 2-1 0,3-2 1 0,0 2-1 15,-1 0-2-15,1-2-4 0,0 2-4 0,1 2-7 0,0-4-10 16,2 1-11-16,-2-1-14 0,-1 0-14 0,4 0-18 0,-4 0-20 16,4-1-19-16,-4 1-18 0,1-3-24 0,2 1-22 0,-4-2-29 0,2-1-31 15,0 0-35-15,-1 0-40 0,0-2-62 0,-2-1-72 0,0 0-42 16,-2-1-22-16,-2-1-8 0</inkml:trace>
  <inkml:trace contextRef="#ctx0" brushRef="#br0" timeOffset="141342.9737">25203 8494 37 0,'-1'-9'545'16,"-3"1"19"-16,3 1-35 0,1-3-64 0,-3 3-80 0,3 2-90 16,-2 0-55-16,0 1-38 0,2 1-24 0,-1 0-20 0,1 1-15 0,-2 2-13 15,0-1-19-15,2 1-19 0,0 0-21 0,0 1-20 0,-3 1-17 16,2-2-16-16,-4 3-11 0,1 2-5 0,0 2-4 0,-1 1 0 0,-1-1 1 15,-3 3 2-15,-1 0 3 0,1 3 1 0,-4-1 4 0,0 4 5 16,1 0 1-16,-2-1 3 0,-1 1 0 0,0-1 0 0,-2 2-1 16,2 0-1-16,0 0-6 0,0-1-9 0,0-1-10 0,2 0-10 0,0 0-17 15,0-1-19-15,4-2-24 0,-1 0-26 0,1-2-34 0,2 0-35 16,3-3-39-16,0 0-37 0,1-2-49 0,3-2-56 0,3 0-80 0,1-2-91 16,0-2-42-16,3 0-15 0</inkml:trace>
  <inkml:trace contextRef="#ctx0" brushRef="#br0" timeOffset="141592.7332">25331 8439 120 0,'0'-3'612'0,"0"0"8"0,-1 3 6 16,1 0 6-16,0 0-94 0,0 0-139 0,0 0-109 0,0 0-90 0,0 0-60 15,0 0-47-15,0 0-27 0,1 0-17 0,2 3-13 0,-1 0-8 0,1-1-9 16,0 3-7-16,0 0-6 0,4 1-7 0,-1 0-2 0,2 3-2 15,0-1 2-15,0 2 2 0,1-1 4 0,4 0 5 0,-4 2 3 16,5 1 1-16,-2 2 1 0,3-4-2 0,-2 1-3 0,0 1-5 0,2-1-8 16,0 1-11-16,0 0-13 0,-2-2-15 0,1 0-17 0,1 1-18 15,-1-2-19-15,-3-1-20 0,0 2-22 0,1-3-25 0,1 1-26 0,-2 1-28 16,-1-4-32-16,-1 0-35 0,4-3-52 0,-5 1-64 0,0 0-53 16,0-3-47-16,-1 0-22 0,0 0-7 0</inkml:trace>
  <inkml:trace contextRef="#ctx0" brushRef="#br0" timeOffset="141782.8199">25655 8472 136 0,'-5'-7'569'0,"1"2"13"0,-1 1 9 0,0-3-64 0,1 4-105 15,0 0-98-15,1 1-91 0,-2 0-60 0,4 2-42 0,-3 0-24 16,1 0-18-16,-2 2-15 0,0 1-12 0,0 1-14 0,-3 1-15 0,0 2-11 16,-3 1-12-16,0 1-6 0,-1 1-5 0,-2 2-1 0,2 0 0 15,-4 1-2-15,2 1 0 0,-2 0-7 0,2 0-7 0,0 1-11 16,-3 0-13-16,4-1-19 0,0 1-20 0,-1-2-26 0,4 0-28 15,0 0-33-15,1-1-36 0,3-2-56 0,1 1-62 0,2-3-84 0,1 0-96 16,2-2-47-16,3-3-23 0,1 0-4 0</inkml:trace>
  <inkml:trace contextRef="#ctx0" brushRef="#br0" timeOffset="142057.1097">25812 8428 426 0,'-3'-2'649'0,"-1"0"11"0,3 0 9 16,-3 1 5-16,3-1-102 0,-1 2-153 0,2 0-111 0,0 0-90 0,0 0-59 15,0 0-47-15,0 0-28 0,3 0-21 0,1 2-15 0,-3-1-13 16,4 2-13-16,0 0-13 0,2 2-9 0,1-2-9 0,2 4-3 0,2-1-3 16,0 2 2-16,-1 0 0 0,5 4 4 0,-4-4 5 0,6 3 2 15,-2-1 1-15,-1 0-1 0,0 2 0 0,2-2-3 0,-3 2-6 0,3-2-8 16,-1 1-9-16,-1-1-11 0,-3 0-12 0,2 0-13 0,-2-1-14 15,0 1-14-15,-2-2-15 0,1-1-18 0,0 2-17 0,-3-3-22 16,-2 0-19-16,0-1-21 0,0 0-22 0,-1-2-16 0,0 1-12 0,-2-1-32 16,-1-1-39-16,-1 1-57 0,-1-3-68 0,0 0-32 0,0 0-14 15,0 0-3-15</inkml:trace>
  <inkml:trace contextRef="#ctx0" brushRef="#br0" timeOffset="142217.5234">26124 8461 516 0,'-1'-4'603'0,"-2"0"3"0,1-1-3 0,-1 1-87 0,2 1-128 15,-1 1-87-15,-1-1-63 0,1 3-44 0,1 0-32 0,-3-3-25 16,3 3-21-16,-1 3-20 0,-1-3-21 0,0 4-17 0,-5 0-20 16,3 1-12-16,-3 3-13 0,-4 0-6 0,1 4-5 0,-2 1-4 0,-4 0-2 15,1 3-14-15,-5 1-18 0,-1 2-32 0,0 1-35 0,1-1-53 16,-1 2-59-16,-3 2-119 0,2 0-149 0,-2-3-84 0,0 4-50 0,0-3-28 16,-2 1-16-16,4-2-10 0</inkml:trace>
  <inkml:trace contextRef="#ctx0" brushRef="#br0" timeOffset="152208.1346">24161 9138 189 0,'-1'-3'511'0,"-2"-1"8"0,-1 1-75 0,4 3-112 16,-1-4-84-16,1 3-72 0,-2 1-41 0,2 0-25 0,0 0-17 15,0 0-11-15,0-2-8 0,2 0-6 0,-2 2-7 0,1-1-10 0,3-1-7 16,0 2-9-16,1-1-9 0,3 0-7 0,1-2-7 0,3 1-6 15,5-1-6-15,-3-2-3 0,8 3-3 0,3-3-1 0,4-1-1 16,2 1 2-16,4 2 0 0,5-4 0 0,3 2 2 0,4-2 1 0,3 2 0 16,1-2 0-16,5 2-2 0,0 0-2 0,5-1-1 0,0 1 0 15,2 1 1-15,2-1 1 0,0-1 2 0,3 1 2 0,-2 2 2 0,4-2 2 16,0 2 1-16,0-1 2 0,-1-1 0 0,0 2 4 0,4-1 3 16,-5 4 2-16,-2-3 2 0,1-1 0 0,-2 1 0 0,-4 0-1 15,-1 0 0-15,0-1-2 0,-4 4 2 0,-4-2 1 0,-4-1 2 0,-5 2 2 16,-1-1 1-16,-3 0 1 0,-4 0 0 0,-5 0 2 0,-2 1 1 15,-3-1 1-15,-5-1-1 0,-2 2 4 0,-3-1 0 0,-1 2 0 0,-5-1 0 16,-1-1-1-16,0 2-3 0,-3-2-5 0,0 1-8 0,-2 1-13 16,-2-1-19-16,-1 1-19 0,0 0-34 0,-1-1-38 0,1 1-55 0,-2-2-63 15,-1-1-104-15,-2 1-123 0,-2 1-69 0,-1-2-43 0,-2 2-21 16,-2-2-7-16</inkml:trace>
  <inkml:trace contextRef="#ctx0" brushRef="#br0" timeOffset="162076.9709">11612 8338 137 0,'0'-3'505'0,"0"0"-28"0,0 1-45 0,0-1-83 16,0 1-104-16,0-1-61 0,2 1-38 0,-2-3-23 0,2 3-12 0,-1 0-10 15,-1 1-6-15,2-2-8 0,-1 2-9 0,-1-2-9 0,2 3-6 16,-2-4-7-16,0 3-9 0,2-1-3 0,-2 0-4 0,1 2-2 16,-1-1 0-16,0-1-4 0,0 2 0 0,0 0-2 0,0 0-2 0,0 0 0 15,0-1 0-15,0 1-2 0,0 0-1 0,0 0-1 0,0 0-2 16,0 0 0-16,0 0-1 0,0 0-2 0,0 0-1 0,0 0-2 0,0 0-1 16,0 0-1-16,0 0-3 0,0 0-3 0,0 0-2 0,0 0-3 15,0 0-2-15,0 0-2 0,0 0-2 0,0 0-1 0,0 0-1 16,0 0-2-16,0 0-1 0,0 0 1 0,0 0-2 0,0 0-1 0,0 0 0 15,0 0 0-15,0 0-1 0,0 0 0 0,0 0-1 0,0 0 0 16,0 0 0-16,0 0 0 0,0 0 0 0,0 0 0 0,0 0 0 16,0 0-1-16,0 0 0 0,0 0 1 0,0 0 0 0,0 0 0 0,0 0 1 15,0 0-1-15,0 0 1 0,0 0 0 0,0 0 0 0,0 0 1 16,0 0-1-16,0 0 1 0,0 0 0 0,0 0 1 0,0 0 1 0,0 0-1 16,0 0 0-16,0 0 1 0,0 0 1 0,0 0-1 0,0 0 2 15,0 0-1-15,0 0 1 0,0 0-1 0,0 0 2 0,0 0-2 0,0 0 1 16,0 0 0-16,0 0 0 0,0 0-1 0,0 0 2 0,0 0 0 15,0 0-1-15,0 0 0 0,0 0-1 0,0 0 1 0,0 0-2 16,0 0 1-16,0 0-3 0,0 0-2 0,0 0-4 0,0 0-5 16,0 0-6-16,0 0-9 0,0 0-9 0,0 0-15 0,0 0-15 0,0 0-25 15,0 0-29-15,0 0-37 0,0 0-43 0,0 0-89 0,0 0-109 0,0 0-68 16,0 0-44-16,0 0-20 0</inkml:trace>
  <inkml:trace contextRef="#ctx0" brushRef="#br0" timeOffset="163875.2715">11478 8355 279 0,'-1'-6'537'0,"-1"1"7"16,2-1-80-16,0 1-119 0,2 2-79 0,-1 0-54 0,1-2-35 0,0 3-22 15,-1-3-19-15,2 5-14 0,-1-2-16 0,1-1-17 0,-2 3-16 16,2-2-17-16,-1 1-13 0,0 1-14 0,1 0-10 0,-3 0-8 0,1 0-7 16,1 1-6-16,1 1-4 0,-1-1-1 0,0 1-2 0,-1 0-1 15,2 3 0-15,-1-2 2 0,1 1 2 0,-2 1 1 0,2 0 2 0,-1-1 2 16,-2 2 2-16,2 0 0 0,-1-1 1 0,-1 1 1 0,2-1 1 16,0 0 0-16,-2 2 1 0,0-3 2 0,0-1 0 0,0 2 2 0,0-3 3 15,0 1 1-15,0-1 3 0,0 0 4 0,0-2 3 0,0 0 3 16,0 0 1-16,0 0 1 0,0 0 1 0,0 0 0 0,0-2 0 15,-2-1-2-15,0-1-1 0,2-1-1 0,-1-1-4 0,-1-2-1 16,2 0-5-16,-2 0-1 0,2 1-3 0,-1-3 0 0,-1 1 1 0,1-1 1 16,-2 1 4-16,3-1 2 0,-2 0 5 0,2 0 3 0,-1 3 2 15,-1 0 4-15,2-2 0 0,-1 3 2 0,-1 0 1 0,2 1-1 0,0 0-1 16,0 0-5-16,0 3-4 0,0-1-6 0,0-1-7 0,2 3-5 16,-1-1-5-16,-1 2-5 0,3 0-3 0,-1 0 0 0,1 0-2 0,0 2 0 15,0-1 0-15,2 3 1 0,0-1 0 0,1 1-2 0,3-1-1 16,-1 2-2-16,0-1-2 0,2 1-1 0,4-3-6 0,-3 2-4 0,3 1-7 15,1-2-5-15,2 0-8 0,-3 0-8 0,5-1-5 0,-3 0-8 16,1-2-2-16,2 0-2 0,-1 0 1 0,0 0 3 0,0-2 4 16,-1 0 5-16,-1-1 5 0,0 0 7 0,-2-1 8 0,2-1 10 15,-5 1 12-15,2-1 13 0,-2 2 14 0,-3-4 15 0,-1 1 14 0,0 0 12 16,-4-1 10-16,0 3 9 0,1 0 8 0,-4-1 7 0,0 0 8 16,0 0 5-16,-4 2 2 0,3-2-2 0,-3 2-3 0,1 0-6 0,0 0-9 15,-3 1-8-15,3 0-10 0,-2 0-10 0,0 2-7 0,0 0-8 16,-1 2-7-16,0 0-6 0,1 2-7 0,0 0-6 0,-1 2-4 15,0 2-1-15,-2-1-1 0,3 2-1 0,-1 2 0 0,1 1 2 0,0 2 1 16,0 0 1-16,-2 1 3 0,2 0 0 0,-3 4 2 0,3-2-1 0,-1 2 3 16,-2 1 0-16,3-1 1 0,-1 3-1 0,-1-3 0 0,1 3 1 15,-1 0-1-15,0-3-1 0,1 1-1 0,-1 1 0 0,-2-1-5 16,1-1-5-16,2 0-13 0,-1-1-15 0,-2 1-21 0,3-2-24 0,-2 0-36 16,-2 0-41-16,3-1-63 0,-2-3-72 0,3-1-120 0,-2 0-143 15,0 0-79-15,2-2-46 0,0-1-22 0,1-1-9 0,0-1 3 16</inkml:trace>
  <inkml:trace contextRef="#ctx0" brushRef="#br0" timeOffset="164991.8387">12349 8478 376 0,'0'-1'578'15,"0"-1"3"-15,0-1 1 0,-2 3-97 0,2-2-146 0,-1 2-85 16,-2 0-60-16,1 0-35 0,-1 0-24 0,0 0-17 0,-2 0-12 0,2 2-10 15,-3 1-9-15,-1-1-10 0,-2 2-11 0,-1 0-9 0,1 2-8 16,-4 2-7-16,2-1-4 0,-3 1-5 0,3 2 0 0,-2-1-2 0,1 3-1 16,-1-2-2-16,1 1-3 0,2-1-5 0,-1 0-4 0,0 2-4 15,3-2-3-15,1 2-2 0,1-2-2 0,3 1-1 0,0-1-1 0,0 0-2 16,1 0-4-16,2 0-3 0,2-1-2 0,2 1-2 0,1-3-2 16,1 2-6-16,1-1-5 0,1-2-6 0,1 0-6 0,4-2-5 15,-1 0-6-15,1 0-5 0,0-3-5 0,3 1-2 0,-2-2 1 0,2-2 1 16,-2 1 2-16,0-3 1 0,1 1 3 0,-2-2 5 0,0 2 6 15,-2-4 5-15,0 2 6 0,-3-3 9 0,0 0 9 0,-2 0 10 16,-3-1 10-16,-1-1 7 0,0 0 8 0,-4 0 5 0,0-1 4 0,-2 1 3 16,-4-2 2-16,2 0 3 0,-4 2-1 0,-2-3 1 0,0 1 1 0,-2 2 0 15,-3-2-2-15,0 1-1 0,-1-3-3 0,-1 2-2 0,1 1-4 16,-2-1-2-16,1-1-2 0,2 2-1 0,0-1 0 0,2 1 0 16,0-2 0-16,3 3 0 0,0-1 0 0,5 1-2 0,-1 0-1 0,2-3-4 15,4 4-4-15,-1 0-6 0,3-2-5 0,3 2-6 0,1 0-6 16,2 1-6-16,0 1-4 0,5-3-3 0,-1 3-5 0,1-2-2 15,3 4-3-15,-3-1-3 0,3-1-2 0,1 3-1 0,-4 1-2 0,3 0 2 16,-1 0 1-16,-1 2 0 0,-2 1 1 0,-1 1 1 0,1 1 1 16,-2 1 1-16,-2 1 2 0,-1 2 2 0,-2 2 2 0,0 0 2 0,0 5 2 15,-1 0 3-15,-2 2 2 0,-2 1 3 0,-2 1 4 0,0 3 4 16,-2-1 0-16,1 2-6 0,0 0-12 0,-4 2-18 0,4-1-20 0,-1 0-23 16,0 0-28-16,1 0-28 0,1-1-31 0,1-1-51 0,-1 1-58 15,4-2-90-15,0-1-104 0,4-3-59 0,-1 1-35 0,2-1-10 16</inkml:trace>
  <inkml:trace contextRef="#ctx0" brushRef="#br0" timeOffset="165391.3115">12695 8516 383 0,'0'-10'593'0,"-3"-2"8"0,2 0 7 0,-3 2-91 0,1-2-143 15,-2 0-95-15,2 0-74 0,-3 2-45 0,1 0-31 0,-1 1-21 0,0-1-18 16,-1 1-13-16,-2-1-13 0,3 3-11 0,-1 0-12 0,-1 1-10 15,-3 1-11-15,3 1-6 0,0 1-8 0,-2 1-2 0,2 2-7 0,-4 0-1 16,0 0-1-16,2 2 0 0,1 2 0 0,-4 1 1 0,4 1 0 16,-1-1 1-16,-1 3 0 0,2 0-1 0,1 0 1 0,-2 4 0 15,4-4-3-15,0 3-1 0,1-1-1 0,2 0-1 0,-2 2-1 0,2-4-2 16,3 3-3-16,0-2-3 0,3 0-2 0,2 0-1 0,-4-2-2 0,4-2-1 16,0 2 1-16,1-1-1 0,2-2 2 0,-2-1-1 15,4 1 1-15,-2-4 0 0,1 0 2 0,1 0 2 0,-1-4 3 0,2 4 5 16,0-5 2-16,-3 0 4 0,3 0 2 0,-3 0 2 0,3-1 2 0,-2 0 6 15,-1 1 6-15,-1-1 8 0,-1 1 5 0,-1 2 3 0,1-2 4 16,-3 2-1-16,0 1-2 0,1-3-2 0,-3 5-2 0,1 0 0 16,-2 0-1-16,2 0-1 0,-1 3-1 0,-1-1-5 0,0 3-6 15,0 0-5-15,2 2-5 0,-1 0-1 0,-1 2-4 0,2 2 4 0,-2-1 0 16,2 2 1-16,-1 2 3 0,3-1 1 0,-2 0-1 0,1 0-5 0,1 1-6 16,-3 3-12-16,4-5-12 0,-2 2-17 0,2-1-19 0,-2-1-22 15,3 2-26-15,-3-2-31 0,2-1-32 0,-2 2-39 0,2-3-41 16,-2-1-62-16,2-1-74 0,0 0-70 0,-2-3-68 0,0-1-33 0,0 1-17 15</inkml:trace>
  <inkml:trace contextRef="#ctx0" brushRef="#br0" timeOffset="165724.2703">13044 8046 417 0,'4'-11'589'0,"-1"-1"8"0,-1 2 0 0,1 0-91 0,-2 1-137 15,1 1-74-15,0 0-45 0,-1 1-27 0,-1 2-20 0,2-1-14 0,-1 3-14 16,-1-1-18-16,2 1-16 0,-2 1-19 0,3 1-16 0,-3 1-15 16,1 1-13-16,-1 1-8 0,2 2-5 0,-1 0-4 0,1 4-6 0,0 0-4 15,-1 4-2-15,1 1-1 0,1 3 3 0,-1 2 2 0,1 4 3 16,-1 1 4-16,-1 3 3 0,2 1 0 0,-1 3 0 0,-2 2-5 15,4 3-8-15,-4 0-7 0,0 1-3 0,0 0-5 0,-4 2-5 0,4-1-3 16,-2 1-6-16,2-1-3 0,-3-1-4 0,3 1-7 0,-1-1-10 16,-1 0-9-16,2-5-10 0,-2 3-14 0,2-3-17 0,-1-1-17 15,-1 2-17-15,2-5-21 0,-1 1-22 0,-1-2-30 0,2-4-33 0,-2 2-45 16,2-1-50-16,0-3-84 0,0 0-102 0,2-4-92 0,-2 0-85 16,2-4-38-16,-1-1-11 0,2-3 0 0,1-1 7 0</inkml:trace>
  <inkml:trace contextRef="#ctx0" brushRef="#br0" timeOffset="167458.1185">13525 8449 75 0,'1'-1'175'0,"-1"-1"-31"0,2 0-15 0,-2-1-9 0,2 2-2 0,-1 0 3 16,-1-2 3-16,2 0 7 0,-2 0 3 0,3-1 2 0,-3 0 1 16,2 1 0-16,-1-3 0 0,-1 0-4 0,2 1 0 0,0-2-2 15,-1 0-2-15,2 1-3 0,-3-2-3 0,2 0-3 0,-2 0-5 0,2 1-5 16,-1 0-3-16,-1-2-4 0,3 2-2 0,-1 1-6 0,-2-1-4 15,1-1-4-15,-1 4-5 0,2-3-3 0,-1 2-7 0,-1 3-7 16,2-4-6-16,-2 4-7 0,0-1-3 0,2 0-6 0,-2 2-7 16,1-2-6-16,-1 3-5 0,0-2-6 0,2 2-5 0,-2 0-3 0,0 0-5 15,0 0-2-15,0 0-3 0,0 0-3 0,0 0-2 0,0 0 1 16,0 0-2-16,0 0 1 0,0 0-1 0,0 0 1 0,0 0 0 0,0 0 1 0,0 0 0 16,0 0 0-16,0 0 2 0,0 0 2 0,0 0 1 0,0 0 0 15,0 0 1-15,0 0 2 0,0 0-1 0,0 0 3 0,0 0 1 16,0 0 2-16,0 0 1 0,0 0 2 0,0 0 0 0,0 0 1 15,0 0-1-15,0 0 2 0,0 0-1 0,0 0 0 0,0 0 0 0,0 0 0 16,0 0-1-16,0 0-1 0,0 0-2 0,0 0-1 0,0 0-1 16,0 0-2-16,0 0-1 0,0 0-1 0,0 0 0 0,0 0-2 15,0 0-1-15,0 0 1 0,0 0 0 0,0 0-1 0,0 0 0 0,0 0 0 16,0 0 0-16,0 0 0 0,0 0-1 0,0 0 0 0,0 0 1 16,0 0-1-16,0 0 1 0,0 0 2 0,0 0-2 0,0 0 0 0,0 0 1 15,0 0 0-15,0 0 1 0,0 0-1 0,0 0 1 0,0 0 1 16,0 0 0-16,0 0 1 0,0 0 0 0,0 0 1 0,0 0 0 0,0 0-1 15,0 0 1-15,0 0-1 0,0 0 1 0,0 0-1 0,0 0-2 0,0 0 0 16,0 0 1-16,0 0-2 0,0 0 0 0,0 0-1 16,0 0 0-16,0 0-1 0,0 0-1 0,0 0 0 0,0 0 0 0,0 0-1 15,0 0 0-15,0 0-1 0,0 0-1 0,0 0-2 0,0 0-2 16,0 0-1-16,0 0 0 0,0 0-1 0,0 0 0 0,0 0 0 0,0 0 0 16,0 0 0-16,0 0 1 0,0 0 0 0,0 0 1 0,0 0 1 15,0 0 1-15,0 0 4 0,0 0 1 0,0 0 3 0,0 0 2 16,0 0 1-16,0 0 2 0,0 0 1 0,0 0 1 0,0 0 2 0,0 0 0 15,0 0 2-15,0 0 3 0,0 0 3 0,0 0 3 0,0 0 4 16,0 0 2-16,0 0 3 0,0 0 0 0,0 0 1 0,0 0 0 0,0 0 1 16,0 0-1-16,0 0 1 0,0 0 0 0,0 0-3 0,0 0-2 15,0 0-3-15,0 0-6 0,0 0-4 0,0 0-5 0,0 0-2 0,0 0-5 16,0 0-2-16,0 0-4 0,0 0-4 0,0 0-2 0,0 2 0 16,0-1 0-16,1 2 0 0,-1 0 2 0,0 2 2 0,2 1 1 15,-2 1 3-15,0 0 2 0,0 3 2 0,0 0 1 0,0 2 3 0,0 0 2 16,0 2 2-16,0-1 1 0,0 3 2 0,0 0-1 0,0 0 1 15,-2 1-2-15,2 1-3 0,-1 0-4 0,-1 1-7 0,2-2-9 0,-1 3-8 16,-1-3-12-16,0 1-14 0,2 0-16 0,-3 1-18 0,2-2-24 16,1 0-29-16,-5-1-32 0,5-1-36 0,-1-2-50 0,1 3-56 15,0-5-90-15,0 0-106 0,0-2-63 0,1-1-42 0,-1 0-16 16,3-3-2-16</inkml:trace>
  <inkml:trace contextRef="#ctx0" brushRef="#br0" timeOffset="167774.8259">13742 8386 194 0,'0'-5'609'0,"0"-2"11"0,1 2-4 0,-1 0-11 0,2-1-113 0,-1 3-163 16,-1-1-94-16,2 0-60 0,1 1-36 0,-1 0-27 0,1 0-19 16,0 0-15-16,0 0-16 0,3 2-17 0,-1 0-16 0,2 1-14 0,-1 0-12 15,1 0-11-15,0 1-5 0,1 0-5 0,0 2-2 0,0 2-3 16,0-1 3-16,-2 2 1 0,0 0 2 0,1 3 1 0,0 0 3 0,-3 2-1 15,-1 1 1-15,-2 1 1 0,-1 1 2 0,0-2 1 0,-3 5 4 16,-2 0 2-16,-2-2 7 0,-1 3 6 0,-2-2 8 0,0 3 9 16,-2-2 8-16,-1-1 7 0,-1-1 10 0,2 0 7 0,-4-1 6 15,3-1 7-15,1 0 3 0,-1-3 4 0,3 0 0 0,1-2 0 0,1 1-4 16,0-2-4-16,3-2-8 0,-1 2-7 0,5-2-8 0,-1-2-7 0,2-1-6 16,3 1-6-16,2 0-3 0,1-3-5 0,1 2-3 0,2-2-5 15,3 0-10-15,1-2-12 0,5 2-16 0,-2-3-17 0,4 1-24 0,0 0-24 16,3-2-32-16,0 0-37 0,1 1-43 0,0-4-50 0,0 0-81 15,-1 4-97-15,3-6-91 0,-3 4-90 0,-1-3-41 0,-1 1-19 16,-1-1 1-16</inkml:trace>
  <inkml:trace contextRef="#ctx0" brushRef="#br0" timeOffset="168192.0141">14115 8393 207 0,'-3'-5'612'0,"-1"-1"10"0,1 2 2 0,1-3 2 0,2 1-118 0,0-1-175 16,0 2-99-16,2 1-62 0,0-2-36 0,1 0-23 0,0 0-19 15,2 0-16-15,1 1-15 0,-1 0-14 0,3 0-11 0,-2 1-14 0,2 1-7 16,0-2-8-16,3 1-7 0,-3 1-4 0,0 2-2 0,3 0-3 16,-3 1-1-16,1 0 0 0,1 0 0 0,-4 0 0 0,0 2-1 15,1 0-2-15,-1 1 0 0,0 0-3 0,-1 1 1 0,-2 1-1 0,0 0 0 16,-1 2 0-16,0 0 1 0,-1-2-1 0,-1 4 1 0,0-1 0 15,-1-1 2-15,-1 1 1 0,0-1 2 0,1 3 1 0,-1-1 3 0,-1-1-1 16,1 1 3-16,1 0 0 0,-1-1 1 0,1-1 0 0,-2 1 2 16,3-1 1-16,0 0 0 0,3 0 2 0,-2-2 0 0,2 3 1 15,-1-1 0-15,1-2 0 0,2 1 0 0,0 0 1 0,1 0 0 0,0-1-2 16,2 1 0-16,0-1-1 0,-1 2-1 0,2-2-3 0,-1 2-1 16,0 0-2-16,-2 0-1 0,3-2-2 0,-2 3-2 0,-1-2-2 0,-1 1-3 15,-2-1 0-15,3 1-3 0,-4 1-2 0,0-1 1 0,-2 2 0 16,-2-1 1-16,-1 0 1 0,-3-1 1 0,-1 1 1 0,-2-1 0 15,-4 1 3-15,2 0 1 0,-3 1 1 0,-4-2 1 0,0 1 2 0,0-1 1 16,-4 0-2-16,3-1-5 0,-2 0-11 0,1-1-13 0,-2-1-18 16,4 1-20-16,-2-2-23 0,1-3-31 0,5 3-35 0,-2-3-68 0,3-3-83 15,2 3-91-15,2-5-93 0,1 0-53 0,3 0-31 0,0-3-10 16</inkml:trace>
  <inkml:trace contextRef="#ctx0" brushRef="#br0" timeOffset="168458.8429">14524 8011 437 0,'9'-8'647'0,"-2"-1"11"15,-1 1 4-15,-1 3 0 0,1 1-118 0,-1-1-183 0,0 1-102 16,0 2-64-16,-2-1-37 0,2 3-24 0,-1 2-16 0,4-1-11 0,-2 4-11 16,1-1-8-16,1 2-9 0,1 3-7 0,-1 1-5 0,0 5-5 15,0-1-3-15,1 6-2 0,-1-1 1 0,0 3 0 0,1 4-2 16,-1 2-2-16,-1 1-4 0,-1 4-6 0,-1 1-5 0,1 2-4 15,-3 3-6-15,-1-1-5 0,-1 4-5 0,-1-1-4 0,-1 1-8 0,-1-1-9 16,-1 3-8-16,-3-1-9 0,3 1-11 0,-3 1-13 0,1-4-17 16,0 3-16-16,0-3-21 0,-1 1-19 0,3-2-25 0,0-2-25 0,1-1-32 15,2-2-34-15,3-2-45 0,1-1-48 0,1-4-91 0,3-1-112 16,1-2-71-16,0-2-51 0,5-3-18 0,-1-3 1 0,4-3 9 16</inkml:trace>
  <inkml:trace contextRef="#ctx0" brushRef="#br0" timeOffset="168963.8994">15088 8268 492 0,'4'-8'536'0,"-1"0"-55"0,0 1-84 0,0 0-71 0,2 0-68 15,-2 0-37-15,0 1-25 0,0-1-19 0,0 2-12 0,-1 0-12 16,1 1-12-16,-1 0-10 0,0 1-13 0,-1 0-15 0,1-1-13 0,-1 3-15 15,-1-2-17-15,0 3-12 0,0 0-10 0,0 0-6 0,0 2-8 0,-3-1-3 16,2 2-3-16,-4 2-1 0,0 1-2 0,-2-1 1 0,-2 5-1 16,0 0 3-16,-1 1 2 0,-4 4 3 0,1 0 3 0,-4 1 3 15,1 0 1-15,-3 1-1 0,3 2 0 0,-3-3-2 0,3-1-5 0,-1 2-3 16,0-2-4-16,4-2-1 0,0 0-3 0,3-2-2 0,-2-1-1 16,4-1-1-16,1-1-3 0,2 0-1 0,0-1-2 0,3-2 2 15,2 0 0-15,0-2 2 0,0 2 2 0,4-2 2 0,0 0 1 0,1 0-1 16,4-2 2-16,-1 0 0 0,2 1 0 0,2 1 0 0,1-3 0 15,4 2-1-15,-2-2-2 0,2 0-3 0,-1 0-3 0,3 0-6 0,1 0-8 16,-2 0-11-16,1 3-11 0,0-3-14 0,0 0-17 0,0 3-17 16,-2-3-21-16,0 1-23 0,0 0-25 0,-2 2-31 0,1-1-34 0,-2 0-43 15,-1-1-50-15,1 3-81 0,-3-4-94 0,0 3-55 0,-1-3-35 16,-4 2-11-16</inkml:trace>
  <inkml:trace contextRef="#ctx0" brushRef="#br0" timeOffset="169174.0033">15183 8286 146 0,'-3'-8'587'0,"0"2"8"0,0 0 4 0,1 2-90 15,0-1-134-15,-1 1-84 0,3 1-57 0,-1 0-38 0,1 1-32 16,0 2-24-16,0 0-22 0,0 0-19 0,0 0-18 0,0 0-15 16,1 2-11-16,-1 1-10 0,2 1-7 0,-1 0-7 0,-1 4-5 0,2 0-2 15,-2 1-4-15,2 1-1 0,-1 3-1 0,-1 1 2 0,2 1 3 16,0 1 1-16,-2 1 2 0,0 1 0 0,0 2-3 0,0 0-6 0,0 0-6 15,0 2-13-15,0-2-15 0,0 0-22 0,0 3-22 0,0-1-31 16,0-1-31-16,0-1-40 0,-2 1-41 0,0 1-63 0,2-3-72 0,0 1-96 16,0-1-104-16,0-4-58 0,0 1-36 0,2-3-10 0</inkml:trace>
  <inkml:trace contextRef="#ctx0" brushRef="#br0" timeOffset="169507.9765">15447 8373 330 0,'-5'-9'640'0,"-2"1"12"15,0 1 6-15,3 1 7 0,0 0-114 0,0 1-173 0,0 0-108 16,3 1-76-16,-3 1-50 0,4 1-35 0,0-1-23 0,0 3-18 0,0 0-14 16,2 0-13-16,1 5-12 0,1-3-13 0,0 1-8 0,1 3-8 15,0 1-4-15,2 1-2 0,0-1 1 0,1 4 0 0,0-1 4 16,3 1 3-16,-2 2 3 0,1-1-1 0,4 2 2 0,-3-2-2 0,2 3 1 15,-4-1-3-15,3-1-1 0,-2 0-1 0,1 1-1 0,-2-1-2 0,1 0-1 16,-2 1 0-16,0-2-2 0,-3 2 1 0,0-4-1 16,1 2-1-16,-3 1 2 0,-1-4-1 0,-2 1 1 0,-2 0 2 0,0-1 1 15,-1-2 1-15,-3 1 2 0,0-2 1 0,-2 0-1 0,-2 1 0 0,0-2-4 16,-3 0-6-16,-1 0-9 0,-1-1-12 0,-2-1-14 0,1-1-14 16,-1 1-18-16,-1-3-20 0,-1 0-23 0,2 0-26 0,1-3-26 15,-1 1-26-15,1-3-31 0,0-2-33 0,0 0-34 0,2 0-35 0,3-3-28 16,-3-1-23-16,3 1-25 0,1-3-26 0,1-2 6 0,4 1 21 15,-1-1 51-15</inkml:trace>
  <inkml:trace contextRef="#ctx0" brushRef="#br0" timeOffset="169609.8559">15303 8405 257 0,'10'-15'326'0,"2"1"10"0,-2 2-25 0,4-1-37 0,-3 2-40 15,5 1-39-15,-2 0-30 0,1-2-29 0,4 3-21 0,-2 1-20 16,0 0-18-16,2 3-20 0,2-1-27 0,-2 0-27 0,1 2-34 16,2-1-35-16,-1 2-40 0,1 1-40 0,0-2-62 0,1 3-72 0,-1-1-69 15,1 0-68-15,-1-1-41 0,-1 1-27 0</inkml:trace>
  <inkml:trace contextRef="#ctx0" brushRef="#br0" timeOffset="169941.7334">16024 8160 415 0,'0'-4'588'16,"-2"1"-1"-16,-1-1-8 0,2 1-91 0,-1 1-132 0,-2-1-75 16,1 1-51-16,-1-1-31 0,1 3-23 0,-2 0-18 0,2 0-12 15,-2 0-14-15,-4 0-10 0,3 3-14 0,-2-1-11 0,0 3-12 0,-1 2-10 16,-3-2-6-16,1 5-7 0,-3-1-4 0,3 2-1 0,-3 2-3 15,3 1-3-15,-5 3-3 0,3-1-6 0,0 5-4 0,-1-1-8 0,0 2-3 16,2 2-3-16,-1-1-4 0,0 2-2 0,2 2-2 0,1-1-3 16,0 1-3-16,2 1-2 0,1-3-6 0,2 2-5 0,2-2-5 0,2-2-4 15,1 1-6-15,1 1-5 0,4-4-7 0,1-1-11 0,1 2-8 16,2-4-10-16,1 0-9 0,1-4-9 0,3 3-6 0,-1-6-7 16,2-1-3-16,0 0-3 0,0-2 0 0,1-3 2 0,2-3 3 0,-2 0 4 15,2-2 7-15,-3-3 9 0,0-1 11 0,2-1 10 0,-2-2 15 16,-2-2 16-16,1-1 17 0,-3-2 16 0,-3 0 17 0,1-3 15 15,-2 0 12-15,-2 1 10 0,-4-1 4 0,-1-1 2 0,-5-1 2 0,0 0-2 16,-5 2-3-16,-3-2-5 0,-6 5-21 0,0-1-29 0,-6 3-49 16,-4 1-55-16,-2 3-110 0,-8 1-137 0,-4 3-125 0,-4 4-118 0,-3 1-65 15,-5 2-34-15,-7 1-17 0,-3 3-7 0</inkml:trace>
  <inkml:trace contextRef="#ctx0" brushRef="#br0" timeOffset="182174.6816">20750 8756 220 0,'-3'-3'510'0,"0"-1"3"0,2 1-85 0,-1 1-130 16,0-1-70-16,-1 1-43 0,2-1-23 0,1 0-14 0,-2 0-10 16,0-1-4-16,2 2-7 0,-1-1-4 0,-1 1-9 0,2-1-7 0,0 2-7 15,0-1-5-15,0-1-5 0,0 1-5 0,0 1-1 0,0-1-3 16,0 0-3-16,0 1-2 0,-2 1-2 0,2-2-1 0,0 2-2 16,-1-2-2-16,-1 1-3 0,2 1-1 0,0-2-3 0,-1 2-4 0,1 0-4 15,0-2-5-15,-2-1-4 0,2 3-4 0,-3 0-5 0,3 0-5 16,0 0-4-16,0 0-3 0,0 0-5 0,0 0-5 0,0 0-5 0,0 0-4 15,0 0-6-15,0 0-6 0,3 0-6 0,-1 0-7 0,-1 0-4 0,2 0-6 16,-1 0 0-16,3 3 1 0,1-1 1 0,2-2 2 16,3 2 0-16,0 1-1 0,7 0 1 0,-2 0 0 0,2-1 1 0,4 3 4 15,-1-2 3-15,5 2 3 0,-1-2 3 0,2-1 1 0,-1 2-2 16,1-1-2-16,0-2-6 0,-3 1-2 0,1 1-1 0,0-3 1 0,-1 1 1 16,-3-1 3-16,-1 0 1 0,-3-1 3 0,1 1 3 0,-4-3 3 15,1 3 3-15,-3-2 4 0,-2-1 6 0,-2 0 5 0,-3 1 6 16,0 0 7-16,0-3 2 0,-2 2 6 0,-3-1 1 0,0-1 1 0,0 3 0 15,0-3 0-15,-3 2-1 0,0-1 1 0,-1-1-2 0,1 2-2 0,-1-1-3 16,1 1-5-16,-2-1-4 0,4 3-5 0,-3-1-5 0,1 0-6 16,0 2-3-16,-1 0-4 0,0 0-2 0,1 2-4 0,-2 1 0 15,2 1-2-15,-2-1 0 0,2 4-1 0,-2 0 0 0,1 0 0 0,-1 3 2 16,0 0-1-16,1 2 0 0,-3 0 2 0,2 3 1 0,-1 1 0 16,2 1 0-16,-3 0 0 0,1 3 1 0,-1 1 5 0,-2-2 2 15,1 1 3-15,2 4 3 0,-2-2 2 0,-1 0 1 0,0 0 3 0,-2 2 2 16,2-3 2-16,-1 1-1 0,2-1-2 0,-1-2-8 0,0 1-12 15,1-2-18-15,0 0-21 0,-2 0-28 0,2-2-31 0,0-1-39 16,-1-2-45-16,1 3-57 0,2-5-67 0,-1 2-94 0,2-3-112 0,-2-1-61 16,2-1-35-16,4 0-10 0,-3-4 2 0</inkml:trace>
  <inkml:trace contextRef="#ctx0" brushRef="#br0" timeOffset="182690.174">21411 8981 414 0,'-3'-8'613'0,"0"1"10"0,0 2 10 0,-1 0-108 0,1 0-167 16,0 3-100-16,1-3-67 0,1 2-44 0,-4 0-33 0,4 0-19 15,-1 0-14-15,1 3-11 0,-3 0-11 0,1 0-12 0,0 0-15 16,-2 3-13-16,2 0-10 0,-5 3-7 0,4-1-5 0,-3 2-4 0,2 1-1 15,-1 1 3-15,-2-1 2 0,2 4 5 0,-1 0 1 0,1-1 1 16,1 1 3-16,-1 0 0 0,3 1 1 0,0 2-1 0,1-2-3 0,1 0-1 16,1-1 0-16,0 0-4 0,0 1-2 0,1-4-1 0,3 4-2 15,-3-3-2-15,5-1-1 0,-3 0 0 0,4-1-1 0,-3-3 0 16,1 2 0-16,0-2 1 0,3-1 1 0,-2 1 2 0,1-5 3 0,-3 3 1 16,3-3 1-16,0 0 0 0,0-3 2 0,-2 3 1 0,-1-5 0 15,1 1-1-15,1 1 0 0,-3-4-1 0,1 0-1 0,-3-1 0 16,-1 1-1-16,0-4 0 0,0 3-2 0,-1-3 0 0,-3-2-2 0,-2 1 1 15,2 1-1-15,-3-3 1 0,2 1 2 0,-3-3 1 0,-1 4 3 0,1-5 2 16,0 3 4-16,0-1 2 0,-1-2 2 0,-1 3 3 0,2-1 3 16,1 0 2-16,0-1 2 0,1 1 3 0,1-1 1 0,0 1-2 15,2 2-1-15,1-2-4 0,2-1-3 0,0 4-3 0,4-2-6 0,-1 1-5 16,0 3-4-16,0-1-6 0,4 1-6 0,-2-2-5 0,-1 3-5 16,4 1-4-16,-2 3-5 0,2-1-3 0,-3 2-4 0,3 0-5 0,-2 3-4 15,1-1-1-15,-3 2-1 0,1 2 0 0,-2 1 1 0,3-1 3 16,-3 5 2-16,-1 0 2 0,0 2 3 0,-1 2 4 0,-1 1 5 15,-3 3 3-15,1-1 6 0,-2 4 6 0,-4 1 9 0,3 1 7 0,-3 3 7 0,0-1-4 16,-1 3-8-16,-1-2-14 0,1 4-19 0,-2-2-24 0,3-2-25 16,0 4-33-16,0-3-38 0,1-1-45 0,3 0-47 0,1-2-85 15,1-2-104-15,4 1-63 0,1-4-44 0,1 0-16 0</inkml:trace>
  <inkml:trace contextRef="#ctx0" brushRef="#br0" timeOffset="183058.0544">21729 8985 184 0,'-4'-11'570'0,"1"1"5"0,-3-1 1 0,2 2-96 15,-3 0-149-15,1-1-84 0,-1 0-56 0,-2 1-37 0,3 1-26 0,-6 0-18 16,3 1-16-16,0 0-14 0,-3 2-16 0,2-1-14 0,-2 1-17 0,1 1-11 16,-1 1-13-16,0 2-10 0,0-1-8 0,3 2-5 0,-3 0-3 15,2 0-2-15,0 2-1 0,0-1-2 0,1 2 1 0,3 1 0 16,-2-1 0-16,1 3 1 0,2-1 1 0,1-1-1 0,1 2 0 0,1 1-2 15,1 0 2-15,1 1 0 0,1-1 1 0,1 2 1 0,1-1 1 0,1-1 1 16,1 0 1-16,0 0 2 0,1 1-1 0,3-1 3 0,-2 1 1 16,1-1 1-16,0-2 3 0,0 2 2 0,3-3 3 0,-3 2 0 15,0-3 1-15,1-1-2 0,-3 2 1 0,3-1 0 0,-3-2-2 0,1 2-2 16,-2-1 0-16,-1-1-2 0,0 1-2 0,0 0-1 0,-3 0 0 0,2 0 2 16,-1 1 1-16,0 0 4 0,-2 1 3 0,1 0 3 0,1 3 4 15,0-2 3-15,-2 4 3 0,2 1 4 0,-2 0 2 0,0 1 5 16,0 1 3-16,0-1 3 0,0 3 4 0,0 1 0 0,0 0 0 15,-2 0-6-15,2 1-10 0,-2 1-17 0,0 0-22 0,1 1-27 16,1-3-29-16,-2 5-40 0,0-4-46 0,2 0-65 0,-1 1-73 0,1-3-88 16,1 2-94-16,-1-3-51 0,4-1-33 0,1-1-13 0</inkml:trace>
  <inkml:trace contextRef="#ctx0" brushRef="#br0" timeOffset="183305.0372">21957 9190 265 0,'-7'-4'614'0,"4"2"7"0,0-1 3 0,1 0-1 0,0 1-121 16,2 1-184-16,2 0-107 0,1-2-68 0,2 1-40 0,2 2-28 16,3-1-18-16,2-1-14 0,5 1-12 0,-3-1-15 0,8 2-10 15,0-1-12-15,2-1-12 0,1 2-13 0,2-2-13 0,0 1-14 0,1 1-17 16,-1-1-17-16,0 0-19 0,-1-1-22 0,-1 1-19 0,0-1-20 15,-1-1-17-15,-2 1-16 0,-3 0-18 0,1-1-18 0,-3-2-17 16,-2 1-15-16,0 1-8 0,-5-2-2 0,0-2 11 0,-2 0 17 0,-2-1 32 16,-3 1 37-16,-1-4 32 0,-2 1 30 0,-2 0 28 0,-4-2 29 0</inkml:trace>
  <inkml:trace contextRef="#ctx0" brushRef="#br0" timeOffset="183473.9763">22457 9016 28 0,'-10'-13'76'0,"0"0"36"0,0 4 33 16,-4-4 20-16,5 1 14 0,-3 2 2 0,-1 1-1 0,3 0-1 16,0 1-1-16,1 1-1 0,1 0-1 0,2 0-6 0,-1 2-9 0,3 2-11 15,1 1-10-15,-1-1-16 0,1 1-19 0,3 2-16 0,0 0-18 16,0 0-16-16,0 0-14 0,0 2-12 0,2-2-8 0,-1 4-7 0,1 0-6 15,0 1-4-15,-1 2-1 0,4 2 1 0,-4 1 3 0,1 2 3 16,-1 1 6-16,3 2 5 0,-3 1 9 0,2 3 6 0,-1 2 7 0,0-1 2 16,-1 4 2-16,-1 1 3 0,0 0 2 0,0 4 1 15,0-1-1-15,-1 3-2 0,-3-2-5 0,1 3-17 0,-2 1-22 0,2-2-32 16,-3 1-35-16,1 1-49 0,2-2-56 0,0 1-102 0,-2-4-131 0,4 1-79 16,-3-1-56-16,1-3-31 0,2-1-18 0</inkml:trace>
  <inkml:trace contextRef="#ctx0" brushRef="#br0" timeOffset="183807.4131">22944 9123 84 0,'0'-9'569'0,"-1"-2"13"0,1 4 13 16,0-1-89-16,0 0-138 0,0 1-87 0,0 2-59 0,0-2-35 0,0 2-22 15,0 2-15-15,0-2-11 0,0 1-12 0,0 1-14 0,0 2-15 16,0 0-16-16,0 1-17 0,0 0-15 0,0 0-19 0,0 0-19 0,0 0-12 16,0 0-10-16,0 1-7 0,0 2-2 0,1 2-1 0,-1 0 1 15,2-2 2-15,-1 6 1 0,-1-1 4 0,2 2 3 0,0 3 2 16,-2 0 5-16,0 2 6 0,0 1 9 0,0 4 4 0,0 0 3 15,0 1-1-15,0 1-5 0,0 1-11 0,-2 0-15 0,0 3-21 0,1 0-23 16,-1 1-29-16,1-2-28 0,-3 2-37 0,1-1-39 0,-3 1-44 16,5-4-47-16,-3 0-82 0,0 0-99 0,0-2-66 0,0-2-48 15,0-3-19-15,1-1-5 0</inkml:trace>
  <inkml:trace contextRef="#ctx0" brushRef="#br0" timeOffset="184123.9243">23214 9265 63 0,'4'-6'601'0,"-3"-2"11"0,2 3 8 0,-1-1 5 0,1-1-109 15,-1 2-165-15,0 0-96 0,-1 0-62 0,2 0-40 0,0 2-28 16,-1-1-23-16,-1 1-19 0,2-1-17 0,-1 1-19 0,0 1-17 16,-1-1-14-16,2 3-12 0,-1-1-8 0,1 1-8 0,1 0-6 0,-3 1-4 15,2-1-1-15,3 3-3 0,-3 1 0 0,1-1 1 0,-3 2 1 16,3 0 3-16,-3 2 3 0,-1 2 2 0,2-1 3 0,-2 1 2 15,-2 3 0-15,1-2 5 0,-3 5 0 0,-1-3 3 0,1 2 2 0,-4 1 2 16,2-1 2-16,-2 3 2 0,1-2 0 0,-2-1 2 0,1 0 0 16,2-1 1-16,-1 1-1 0,1-2 2 0,2 0 3 0,-1-2-1 0,1-1 1 15,3 0 3-15,-1 0 2 0,2-2 3 0,2 1 4 0,1-1 3 16,0-2 3-16,2 2 2 0,4-2-1 0,-1 0-4 0,5-1-8 0,1 1-15 16,1-1-21-16,2-1-31 0,0-1-34 0,4 1-46 0,-1-2-52 15,4 0-74-15,-3-1-87 0,2-1-96 0,-1 0-98 0,-1-4-56 16,1 1-33-16,2-3-12 0</inkml:trace>
  <inkml:trace contextRef="#ctx0" brushRef="#br0" timeOffset="184508.0295">23610 9244 339 0,'-7'-3'590'16,"3"-1"6"-16,1 0 4 0,1 2-97 0,0 1-147 0,2-1-87 0,0 2-60 15,0-1-41-15,0-1-32 0,4 2-25 0,-3-2-17 0,3 1-19 16,0 1-17-16,1 0-17 0,-1 0-15 0,1 0-11 0,3 0-10 0,0 0-7 15,-2 0-6-15,2 0-3 0,0 0-3 0,1 0 1 0,-1 0-2 16,-1 0 2-16,-1 0-2 0,-1 1 1 0,1 1-3 0,-3-2-1 16,2 2-3-16,-2-1 1 0,2-1-2 0,-2 2 0 0,-1-1 1 0,0 0 1 15,-1 2 1-15,2 0 2 0,-2 0 1 0,-1 0 0 0,0 2 2 16,0-1 1-16,0 2 3 0,0-1 2 0,0 2 3 0,0 0 1 0,0 1 2 16,0 1 2-16,0 1 2 0,0-2 0 0,0 3 3 0,2-1-1 15,0 0 0-15,-1 2 0 0,1-3 2 0,1 4 1 0,0-1-2 16,2-1 2-16,0-1 0 0,2 3-2 0,0 1 1 0,-1-2-1 15,1-2-1-15,-1 2-2 0,3 0-1 0,-2-2-2 0,1 2 0 0,-2-3-2 16,0 3-2-16,1-4 0 0,-3 1-2 0,0-2 1 0,1 1 1 16,-2-2 1-16,-2 0 3 0,1 1 3 0,1-4 5 0,-3 2 4 0,0-1 9 15,-3-1 4-15,1 2 7 0,-1 0 5 0,0-2 3 0,0-2 4 16,-4 2 3-16,-1 0 0 0,1 0 0 0,-1 0-5 0,-2 0-9 0,-1 0-16 16,0-2-22-16,0 1-31 0,-3 1-37 0,3-1-44 0,-3-1-47 15,2 2-68-15,1-3-78 0,0 2-92 0,2-2-101 0,1 0-58 0,-1-2-39 16,2 2-15-16,4-3-3 0</inkml:trace>
  <inkml:trace contextRef="#ctx0" brushRef="#br0" timeOffset="184874.5487">23904 9550 309 0,'3'-4'606'15,"-2"-1"10"-15,2 1 5 0,1-1-85 0,-1 3-128 0,0-3-102 0,0 0-87 16,2 0-54-16,4 3-36 0,-2-3-28 0,1 3-19 0,1-3-17 15,4 2-14-15,1-1-16 0,0 3-16 0,2-1-14 0,5 1-12 0,-3 0-11 16,3 1-11-16,0 0-10 0,2 0-14 0,-2 0-12 0,3 0-15 16,-2 1-13-16,1 0-15 0,-2-1-12 0,1 0-9 0,-1 0-5 15,-4 0-3-15,0 0 0 0,0 0-1 0,-4-1 6 0,-1 0 7 0,-2-2 10 16,-3-2 12-16,-2 0 14 0,-2 0 16 0,-1 0 15 0,-4-4 15 16,-1 2 15-16,-2-3 15 0,-2 1 11 0,-3-1 9 0,-2-2 11 15,-1 2 12-15,0-2 8 0,-3 0 9 0,2 0 8 0,-3 2 9 0,2-2 6 16,0 2 4-16,0 1 3 0,2 0 1 0,-1 2-1 0,5 1-3 0,-2-1-4 15,3 2-6-15,1 2-6 0,3-1-9 0,-1 1-9 0,0 3-11 16,4-2-7-16,-1 2-4 0,1 2-2 0,1 1 0 0,0 1 0 16,0 1 2-16,0 0 0 0,1 3 2 0,-1 1 1 0,2 1 2 0,-1 2 3 15,-1 2 2-15,0-1 3 0,0 4 6 0,0-1 2 0,-1 1-1 16,-1 3-3-16,1 2-6 0,-3 0-2 0,1 1-2 0,-3 1-4 0,-1 0-4 16,-2 1-15-16,0 1-21 0,-3 1-24 0,2-2-24 0,-2 3-36 15,-1-4-38-15,-1 1-58 0,3 2-66 0,-1-4-96 0,2 0-111 0,1-2-65 16,-1-1-40-16,6-4-19 0</inkml:trace>
  <inkml:trace contextRef="#ctx0" brushRef="#br0" timeOffset="185323.5429">24585 9397 91 0,'-3'-10'658'0,"-1"1"9"0,1-1 8 0,2 0 4 0,-2 3 4 16,1 0-136-16,1 2-205 0,-1 0-116 0,2 1-71 0,-1 0-44 16,1 2-34-16,0 0-22 0,0 2-16 0,0 0-15 0,0 0-10 0,0 2-11 15,-2 0-12-15,0 2-6 0,1 0-7 0,-2 2-1 0,-1 2-2 16,-1 0 2-16,2 1 4 0,-3 4 5 0,3-3 6 0,-2 3 4 16,0 0 7-16,2-1 0 0,-2 0 0 0,2 2 1 0,-3-3-1 0,5 0 0 15,-1-1-1-15,1 0-1 0,1 2-2 0,0-5-1 0,1 2 1 16,1 0 0-16,-1-3 1 0,4 1 1 0,-1-2 0 0,1-1 1 15,2 1 0-15,-1-1 0 0,3-2-1 0,-1 0 0 0,5-2 0 0,-1 0 1 16,1 0-1-16,1 0 0 0,-1-1 0 0,2 0 0 0,0-2-1 16,0 0 0-16,-1-2 0 0,-3 2 1 0,1-1 0 0,-1-1 3 15,-1 1 0-15,1-1 4 0,-1 1 4 0,-4-2 6 0,0 2 8 0,0-1 9 16,-3-2 9-16,2 4 8 0,-1-1 7 0,-3-1 8 0,-1 2 6 0,2-2 3 16,-1 3 4-16,-1-1 0 0,0 0 0 0,0 1-3 0,0 0-5 15,-1 0-9-15,-1 1-11 0,2 1-11 0,0 0-14 0,0 0-11 16,0 1-11-16,-1 1-7 0,-1 0-7 0,0 2-4 0,1 0-4 15,-3 2-4-15,1 2-2 0,-3 0-6 0,3 1-9 0,-2 1-8 0,2 3-9 16,-2 0-10-16,0 0-13 0,2 1-17 0,-3 1-21 0,3 2-27 16,-2-1-30-16,4 1-37 0,-3 0-39 0,1 0-56 0,3-3-63 0,0 1-90 15,0-2-104-15,0 1-58 0,3-2-33 0,1-1-7 0,-1-2 4 0</inkml:trace>
  <inkml:trace contextRef="#ctx0" brushRef="#br0" timeOffset="185623.6758">25043 9457 213 0,'0'-9'649'0,"0"1"13"0,0-1 7 0,0 4 7 0,0-2-98 15,0 3-154-15,0 0-113 0,0 1-90 0,0 0-60 0,0 1-41 16,0 0-28-16,0 2-22 0,0 0-17 0,4 2-15 0,-3 0-13 0,2 1-13 16,1 0-11-16,-1 2-8 0,3 2-6 0,-1 1-1 0,-1 1-1 15,4 3 3-15,2-1 4 0,-2 1 3 0,0-1 3 0,1 4 1 0,0-1 0 16,3 1-2-16,-4-1 1 0,2 0-1 0,-2 1-1 0,1-3-1 15,0 3-2-15,-1-2-1 0,-3-1-2 0,-1 0 0 0,1 0-1 16,-2-1 1-16,-1-1 1 0,0 1 1 0,-2-4 1 0,-2 1 2 0,0-1 2 16,-1 1 2-16,-2-3 3 0,-1 0 3 0,-1-2 1 0,-3 1 3 15,2-1 3-15,-4-1 1 0,2 0 3 0,-5-2 0 0,1 0-4 16,1-2-5-16,-2 0-12 0,0-1-10 0,3 1-19 0,-6-1-21 0,1-4-26 16,3 3-27-16,-3-2-30 0,2-1-28 0,0-1-34 0,0-1-37 15,1 2-44-15,1-3-52 0,2-2-50 0,0 2-52 0,3-2-51 16,3 2-50-16,1-3-14 0,0 2 5 0</inkml:trace>
  <inkml:trace contextRef="#ctx0" brushRef="#br0" timeOffset="186057.716">24974 9423 7 0,'13'-9'427'0,"4"-2"-29"0,-1 2-49 0,3 0-60 0,-2 1-66 15,4-1-47-15,1-1-35 0,0 1-25 0,0 1-17 0,2 1-14 16,-1-1-12-16,-1 3-13 0,2-3-13 0,2 2-17 0,-3 1-20 16,2-2-25-16,1 2-24 0,-4-2-25 0,2 2-24 0,-1 0-24 15,-1-2-21-15,1 2-24 0,-1 2-21 0,1-2-15 0,-2 1-14 0,0-1-6 16,-3-1-2-16,0 0 11 0,3 2 15 0,-4-1 29 0,-3 0 37 15,0 0 41-15,-3-2 44 0,1 4 44 0,0-2 44 0,-4 0 44 0,-2 1 41 16,1-1 32-16,-1-1 30 0,-1 2 20 0,-4 1 18 0,2-2 9 0,-3 2 7 16,4 0-3-16,-4 0-10 0,-4 1-14 0,3 0-16 0,-2-1-16 15,-1 1-17-15,1 1-16 0,-3 1-19 0,0-2-14 0,-1 2-14 16,-1 0-13-16,-2 2-13 0,-2-1-10 0,3 3-12 0,-4-1-8 0,0 2-6 16,0 3-7-16,0-1-3 0,-3 2-4 0,3 1-4 0,-1 2-2 15,-2 0-6-15,3 3-1 0,-1 1-4 0,2 1-2 0,-2 2 0 16,2 1 0-16,1-1-2 0,-1 1 1 0,4 4-2 0,-2-2-1 15,1-1-2-15,3 3 1 0,1-1-1 0,0 0 0 0,2 2 0 0,1-3 1 16,-1-1-2-16,3-2-3 0,5 1-4 0,-4-2-6 0,6 0-6 0,-4-3-6 16,3 2-5-16,-1-5-6 0,4 1-9 0,-1-1-7 15,0-4-7-15,5 0-7 0,-4-1-6 0,3 0-2 0,0-4-3 0,-1-1 3 16,1 1 3-16,0-3 6 0,1-5 5 0,-3 3 6 0,-2-1 4 0,2-3 10 16,-2 0 11-16,1-2 11 0,-2 0 11 0,-2-3 12 0,-2 1 10 15,0-2 10-15,-1 1 8 0,-1-1 6 0,-2-1 3 0,-1-1 0 0,-1 2 2 16,-2-1-1-16,-2 1-1 0,-1 0-5 0,-2 0-4 0,0 1-6 15,-1 3-5-15,-3-2-8 0,3 3-6 0,-3 0-10 0,1 2-11 0,-1 2-16 16,3-1-19-16,-2 3-25 0,-1 1-29 0,2 1-36 16,2 3-42-16,2-1-56 0,0 2-63 0,0 0-96 0,2 2-107 0,3 0-61 15,1 0-34-15,2-1-16 0</inkml:trace>
  <inkml:trace contextRef="#ctx0" brushRef="#br0" timeOffset="186323.2618">25892 9099 495 0,'10'-17'595'0,"1"0"0"0,-3 5-6 0,1 0-95 15,4 2-142-15,-2 1-79 0,0 3-50 0,3 0-34 0,-1 3-25 0,2 3-20 16,3 1-16-16,-1 4-13 0,4 3-13 0,-2 2-10 0,1 3-6 16,2 4-10-16,-1 4-7 0,3 2-7 0,-2 3-7 0,0 3-6 15,-3 2-5-15,0 3-3 0,-3 2-4 0,0 3-3 0,-4 0-4 0,-3 3-3 16,-2 0-3-16,-5 1-5 0,-2 1-6 0,-5 1-6 0,-6 0-9 15,-3-2-10-15,-5 2-9 0,-6-2-10 0,-5 0-13 0,-5 1-10 16,-3-3-12-16,-8 2-11 0,-2-4-17 0,-5 1-14 0,-6-3-16 0,-1 1-16 16,-5-5-13-16,-1 0-10 0,-2-4-7 0,-5-2-8 0,2 0-7 15,0-6-19-15,-5-3-22 0,0-1-58 0,-1-3-73 0,-4-4-73 0,2-4-73 16,-5-3-36-16,1-4-17 0</inkml:trace>
  <inkml:trace contextRef="#ctx0" brushRef="#br0" timeOffset="186757.0526">20633 8603 237 0,'-15'-9'529'16,"0"1"5"-16,0 2-75 0,0 0-114 0,1-2-64 0,1 2-42 0,-1 2-32 15,2 0-29-15,-4 2-19 0,2-1-17 0,-2 3-13 0,-2 3-15 16,1 0-9-16,-2 4-10 0,-2 2-10 0,-2 3-7 0,-1 3-7 0,-2 4-7 16,1 4-6-16,-3 3-6 0,-1 5-1 0,1 2 0 0,0 4 4 15,-1 4 5-15,2 6 1 0,2 1 1 0,3 6 0 0,1 4-3 0,3 2-4 16,5 3-5-16,1 4-11 0,7 1-12 0,5 2-12 0,3 0-11 16,9 5-16-16,3 0-17 0,8-2-17 0,7-4-16 0,7 0-26 0,7-3-29 15,9-1-38-15,10-5-40 0,7-4-58 0,8-4-67 0,7-5-98 0,12-3-116 16,8-4-53-16,9-6-21 0,6-5-8 0,3-3 3 0</inkml:trace>
  <inkml:trace contextRef="#ctx0" brushRef="#br0" timeOffset="187740.7041">26746 9377 489 0,'1'-7'597'0,"-1"2"15"0,0 0 13 15,2 1-99-15,0 1-153 0,-2-2-87 0,1 1-50 0,-1 1-34 16,2 2-23-16,-1 0-18 0,-1-2-17 0,0 3-19 0,0 0-20 0,0 0-21 16,0 0-25-16,0 0-18 0,0 0-18 0,0 0-12 0,0 3-14 15,0-1-7-15,0 3-8 0,0 0-4 0,0 0-5 0,0 2 1 16,-1 2 0-16,-1 0 3 0,1 1 5 0,-3 2 7 0,0 0 6 0,0 1 3 16,0 2 6-16,-1 0-1 0,-3 1 1 0,3-1-2 0,1-1 0 0,-1 1 0 15,-2-1 1-15,1-2-1 0,2 0 0 0,-1-3 1 0,2 0 3 16,-1-2 2-16,3 0 3 0,-3-2 4 0,3 2 5 0,-1-4 5 15,2 0 6-15,0-2 4 0,0-1 1 0,0 0 1 0,0 0 0 16,3-1-2-16,1-3 0 0,-1-1-3 0,2-2-3 0,1-2-3 0,3 1-6 16,-1-3-8-16,0-2-7 0,0-1-11 0,5 1-6 0,-2-3-5 15,1 1-3-15,0 0-3 0,0 2 1 0,1-2 0 0,-4 2 0 0,4 1 1 16,-2 0-2-16,-1 1 1 0,-2 2-2 0,-1 0 0 0,0 2 1 16,1 0-2-16,-3 4-2 0,-2-2 0 0,3 1-1 0,-3 4 0 0,0 0-2 15,0 0 2-15,1 2 0 0,-1 1 0 0,-2 1 1 0,4 3 1 16,1 1 3-16,-3-1 1 0,2 2 5 0,-2 0 4 0,1 1 4 15,-1 3 2-15,0-3 1 0,0 2 2 0,0 0 2 0,2 0-1 0,-4-2 1 16,3 0 1-16,-1 2 2 0,0-3 1 0,-1-1 2 0,-1 0 1 16,2-1 3-16,-1-1 5 0,0-1 2 0,-2-3 6 0,1 2 5 0,-1-3 4 15,2 2 4-15,-1-3 2 0,4 0 1 0,-4 0 0 0,1-3 0 16,1 0-1-16,0 0-1 0,1-1-2 0,-1-4-3 0,2 1-3 16,1-1-5-16,-3 0-4 0,2-1-5 0,-2-3-6 0,2 2-4 0,-2 0-2 15,2-1 0-15,-2 1-2 0,3-3-1 0,-3 4 0 0,0 1-2 16,2-1 0-16,-2 1-2 0,0 1-2 0,1-1-3 0,-3 2-3 0,3 2-4 15,0 1-2-15,-3 0-3 0,3 0-2 0,-3 3-1 0,2 0-1 16,1 0 0-16,1 3-5 0,-2 0-5 0,3 0-7 0,2 1-6 16,-4 2-6-16,5 2-6 0,-1-1-8 0,1 1-9 0,0 1-12 15,1-1-12-15,1 4-20 0,0-2-21 0,3 0-23 0,-1-1-24 0,1 0-20 16,3 1-19-16,1 0-20 0,-2-1-18 0,4-1-19 0,-1-1-17 16,3 0-8-16,-1-1-2 0,2-1 8 0,-2-2 13 0,1 0 22 0,-1-1 28 15,0-2 39-15</inkml:trace>
  <inkml:trace contextRef="#ctx0" brushRef="#br0" timeOffset="188456.1579">27574 9541 12 0,'14'-3'183'0,"-3"-2"33"0,0 2 25 15,-1-2 21-15,-4-2 13 0,1 4 6 0,-2-2-4 0,0 1-12 0,-1-3-15 16,-3 4-18-16,1-2-20 0,-2 0-19 0,0 3-22 0,-2-4-22 16,1 3-18-16,-4-1-19 0,1 1-17 0,-1-2-18 0,-3 2-12 15,0 0-15-15,-2 1-10 0,2-1-10 0,-1 1-9 0,-4 0-6 0,1 1-7 16,0 1-6-16,0 0-3 0,1 1-1 0,-2 1-1 0,4 1 1 16,-3 0-1-16,2-2-1 0,2 4 1 0,0-1 0 0,0-1-2 0,2 2 1 15,-1-1-4-15,2 2-3 0,1-1-2 0,0-1 1 0,3 1-1 16,-1-2 0-16,1 2-1 0,1-3 1 0,0 3 1 0,0-3-1 15,0 1 2-15,1 1 1 0,1-3 2 0,-1 1 1 0,3 1 4 0,0-1 4 16,0-1 2-16,1-1 1 0,0 1 0 0,0-1 2 0,0 0 1 16,1 0-1-16,-1 0 1 0,2 0-1 0,0 0-2 0,0-1 0 15,-1 1-2-15,1-1-1 0,-3-1-1 0,4 2-1 0,-2-1-1 0,1-1-1 16,-1 2 0-16,2 0 0 0,-4 0-1 0,3 0 0 0,-1 0-2 0,-1 0-3 16,4 0-2-16,-2 0-4 0,1 0-5 0,-2 2-7 0,3-1-8 15,3-1-10-15,-3 2-12 0,4-1-15 0,-4 0-15 0,7 0-14 16,-5 1-16-16,2 1-17 0,2-1-12 0,2-1-13 0,0 2-9 15,0-1-7-15,1-1-3 0,-1 1 0 0,2 0 5 0,0 0 9 0,3-2 13 16,-5 2 16-16,5-1 17 0,-1-1 18 0,-2 0 20 0,2 0 24 16,-3-1 23-16,3-1 24 0,-2 0 25 0,1 1 26 0,-2 0 19 15,1-2 19-15,-3 1 16 0,1-1 13 0,-1 0 14 0,0-2 11 0,-5 3 10 16,3-2 11-16,-3-1 8 0,-1 1 7 0,-3 1 3 0,1-2 0 16,-1 1-1-16,-2 1-5 0,-1-1-6 0,1 3-7 0,-4-3-9 0,-1 0-10 15,0 0-12-15,-1 2-13 0,-4-1-14 0,2 0-14 0,-3 0-13 16,-2 0-11-16,0 0-12 0,-5 0-12 0,0 0-11 0,-2 2-9 0,-1-1-7 15,-1-1-7-15,-5 3-5 0,2 0-3 0,-2 0-1 0,0 0-3 16,0 1-2-16,0 1 0 0,0 1-2 0,3 2-1 0,-3-1 1 0,5 2 1 16,-1 0-1-16,2 0 1 0,3 2 1 0,3 0 0 0,-2 1 1 15,4 3-1-15,3-2-1 0,0 0 0 0,1 1 0 0,4-1 3 0,0 0-1 16,4 2 0-16,0 0-3 0,1-2-2 0,1 0-4 0,2-1-4 0,3 0-4 16,-1 0-3-16,1-2-4 0,3 0-3 0,-1-2 0 0,2 0-1 15,0 0 1-15,3-3-1 0,-1-1 1 0,0-1 0 0,-1-1 4 16,1-2 5-16,1-2 4 0,-1 1 3 0,0-4 4 0,-1 1 5 15,0-3 5-15,0 0 5 0,-1-2 3 0,1-2 5 0,1 0 1 0,-4-3 2 16,3 0 1-16,-2-2 2 0,0-3 2 0,1 2 1 0,-1-4 2 16,-3 0 1-16,0-2 2 0,0 1 1 0,-1-1 3 0,-1-1 1 0,0 0 4 15,-2-2 3-15,-1 0 3 0,-1 3 1 0,2-3 6 0,-3 3 5 16,1 1 4-16,-4-2 6 0,2 4 4 0,1 0 7 0,-3 4 1 0,1 0 3 16,0 3-2-16,1 1-4 0,-3 4-7 0,1-1-10 0,-1 3-8 15,2 2-10-15,0 2-10 0,2 2-9 0,-3 3-8 0,1 3-7 16,0 1-4-16,1 4-6 0,0 1-2 0,0 4-1 0,1 2 1 0,0 3 2 15,1 2 7-15,1 5 7 0,1 2 8 0,-3 1 5 0,4 4-1 16,0-1-4-16,-2 5-12 0,2 0-14 0,-1 1-18 0,-1 3-21 0,2-3-24 16,-2 2-25-16,1 0-34 0,-3-1-36 0,3-1-40 15,0-1-42-15,0 0-41 0,2-3-41 0,1-1-67 0,-1-2-74 0,3-4-40 16,3 1-20-16</inkml:trace>
  <inkml:trace contextRef="#ctx0" brushRef="#br0" timeOffset="188601.0209">29729 9687 522 0,'42'-12'565'0,"-2"0"7"16,-1 2-62-16,0-2-95 0,0 2-88 0,-1 0-85 0,-2 1-55 15,2 0-43-15,-4 1-31 0,0 1-22 0,-3 0-21 0,3 0-19 0,-4 1-28 16,-2 2-29-16,0-1-39 0,-2 2-43 0,-4 0-68 0,-1 1-83 16,-1 0-106-16,-4 2-120 0,0-2-66 0,-5 1-37 0,-5-1-23 0,2 1-12 15</inkml:trace>
  <inkml:trace contextRef="#ctx0" brushRef="#br0" timeOffset="190158.0358">27866 9150 372 0,'-1'3'521'16,"1"-3"5"-16,0 0-87 0,0 2-135 0,0-2-74 0,0 0-41 0,0 0-24 15,0 0-17-15,0 0-6 0,0 0-4 0,0 0-5 0,1 0-7 16,1-2-10-16,0 1-13 0,1-3-11 0,0 1-13 0,0-2-9 16,2 3-10-16,-1-5-8 0,1 4-7 0,-2-6-4 0,2 1 0 15,2 2-2-15,-1-3-1 0,-2 0 1 0,1-1-3 0,-2-2-3 0,2 0 0 16,0-2-3-16,-2-1-3 0,2-1-3 0,-4 1-4 0,-1-4-1 0,0 1-2 16,0 0-2-16,-1-1-4 0,-5-1-2 0,1-1-2 0,-3 0-3 15,0 0-1-15,-1 0-2 0,-3 0-2 0,-3 0-2 0,0 1 0 0,-2-2 1 16,0 1-2-16,-4 1 2 0,-2 1 1 0,0 1 0 0,-4 0 0 15,-3 3 0-15,0-2 1 0,-1 3 0 0,-3 1 1 0,-2 3-1 16,2-1-3-16,-1 3 1 0,-2-1-2 0,1 2-3 0,3 2 0 0,-2 0-1 16,0 3-2-16,5-1 0 0,0 3 0 0,5 0 0 0,-2 0 0 15,5 2 0-15,-2-1-1 0,6 1 2 0,1 1 2 0,3 1-1 0,2-1 1 16,0-1 0-16,2 0 2 0,2 1-1 0,1-1 0 0,2-2 2 16,0 5 0-16,2-5 1 0,-1 0 1 0,2 2 1 0,1-2 1 0,1 1-1 15,0-1 1-15,0 0-4 0,0 0-4 0,0 0-6 0,0 0-10 16,0 0-12-16,0 0-15 0,0 0-23 0,1-1-28 0,1 1-33 15,2-2-37-15,-1 2-43 0,2 0-46 0,3-2-44 0,0-1-45 0,5 1-67 16,-4-1-82-16,4-1-41 0,3 1-21 0,-2-1-4 0</inkml:trace>
  <inkml:trace contextRef="#ctx0" brushRef="#br0" timeOffset="190423.4753">27388 8346 373 0,'0'-6'537'15,"0"-1"2"-15,0 2-5 0,-2 0-96 0,0 2-146 0,1-2-78 16,-1 0-47-16,1 2-28 0,-3 2-22 0,3-2-16 0,-1 3-11 0,0-2-11 15,-1 0-8-15,2 2-12 0,-4 0-10 0,1 2-12 0,-1 0-10 0,-3 1-8 16,0-2-8-16,-3 3-4 0,0 0-3 0,-6 3 1 0,0-2-1 16,-1 1 2-16,-3 2 2 0,0 0 0 0,-2-1 0 0,-2 2-2 15,-1 0 2-15,0-1 0 0,1 0-1 0,-1 2-1 0,-3-2-1 0,6 2 1 16,-3-2-1-16,3-1 0 0,0 1-2 0,5 0 0 0,-1-1-2 16,4 0-2-16,2 0-1 0,3-2 0 0,0 0 0 0,4 0 0 0,0 0 1 15,3-1 3-15,1 2 1 0,4 0 4 0,1-1 3 0,4 2 2 16,5-1 4-16,1 1 2 0,5 2 1 0,6 3-3 0,3-2-4 15,4 0-7-15,4 2-11 0,5 0-23 0,0 2-32 0,3 1-53 0,5 0-68 16,-2 1-122-16,-1 1-155 0,-2 0-87 0,-5 3-53 0,-6 1-27 16,-4-1-18-16</inkml:trace>
  <inkml:trace contextRef="#ctx0" brushRef="#br0" timeOffset="212355.8428">7021 9590 83 0,'-2'0'79'0,"-1"0"-2"0,0 0 3 15,1 0 2-15,1 0 3 0,-1 0-3 0,0-2-6 0,2 2-3 0,-1 0-5 16,-1 0-3-16,1 0-1 0,-1 0-2 0,2-2-2 0,-2 2-3 16,2 0 0-16,0 0 0 0,-2-1-1 0,0 1 2 0,2 0 2 15,0 0 0-15,-1 0 0 0,-1 0-1 0,2 0-4 0,-2 0-2 16,2 0-4-16,-1 0-1 0,-1 0-3 0,2 0-1 0,0 0-1 0,0 0-1 15,-2 0-1-15,1 0-3 0,1 0-2 0,0 0-2 0,0 0-3 0,0 0-2 16,0 0 1-16,0 0-3 0,0 0 0 0,0 0-3 0,0 0 0 16,0 0-3-16,0 0 0 0,0 0-3 0,0 0-2 0,0 0 0 0,0 0-2 15,0 0-2-15,0 0-2 0,0 0-1 0,0 0-2 0,0 0-3 16,0 0 1-16,0 0-2 0,0 0 1 0,0 0-2 0,0 0 0 16,0 0 0-16,0 0 0 0,0 0-1 0,3 0 0 0,-3 0 1 0,2 0 0 15,-1 0 1-15,-1 0-1 0,2 0 0 0,-2 0 0 0,0 0 1 16,3 0-1-16,-3 0 0 0,2 0 1 0,0 0 1 0,-2 0-1 15,2 0 1-15,1 0-1 0,-1 0-1 0,-1 0 2 0,1 0-2 0,1 1 1 16,-1 1 1-16,-1-2 0 0,3 2-1 0,-3-2 1 0,3 0 0 16,-1 3 1-16,1-3-1 0,-1 2 1 0,0 0-1 0,2 1 1 0,-1-1-1 15,0-1 2-15,1 2 0 0,4-2 0 0,-4-1 2 0,3 3 0 16,-1-1 1-16,2-1 1 0,-1 1 0 0,1-1 2 0,2 1 0 0,0-1 0 16,2-1 2-16,1 2-1 0,-1-2 1 0,1 0-1 0,2 0 1 15,0 0-2-15,-2 0-2 0,5 0-1 0,-3-2-2 0,1 2-1 16,-1-1-2-16,1-1-2 0,2 2 0 0,-3-1-5 0,1-1 1 0,-1 1-1 15,2-1-1-15,-1 2 0 0,-1-2-1 0,0 1 2 0,1 1 0 16,-4-1 0-16,3 1 2 0,-2 0 0 0,0 0 2 0,-1 0 1 0,2 0 1 16,-2 0 0-16,0 0 0 0,-1 0 1 0,0 1-1 0,0-1 1 15,-1 1-1-15,0 1 0 0,0-2 1 0,-3 2-1 0,3-1 0 16,-3-1 0-16,0 2-1 0,0-1 0 0,1-1 0 0,-4 2 1 0,2-1-2 16,-1-1 1-16,-1 2 0 0,1-2 1 0,-3 1-1 0,2 1-1 15,-2-2 0-15,-1 0 0 0,-1 0 0 0,1 0 0 0,-2 0 2 16,0 0-2-16,0 0 1 0,0 0-1 0,0 0-2 0,0 0-1 0,0 0-3 15,-2 0-1-15,-1 0-2 0,0 0-2 0,-2 0-2 0,0 0 0 0,-1-2-2 16,0 1-1-16,-1 1-2 0,-1-2 0 0,-2 2-1 0,-2-1-1 16,3-1 1-16,-4 2 1 0,2-1 1 0,-4-1 2 0,2 2 1 0,-1-1 3 15,-1-1 2-15,0 2 4 0,0-2 0 0,1 1 3 0,-2 1 1 16,3-1 1-16,-4 1 3 0,4-1 0 0,-2-1 2 0,0-1 2 16,0 1 0-16,0 1 1 0,0-1-2 0,2 0 0 0,-1 2-1 0,-1 0-3 15,1-3 1-15,2 3-2 0,-2 0-1 0,-1-2-1 0,1 2-1 16,1 0-1-16,-1 0-2 0,0 0 0 0,3 0-1 0,-5 2 2 0,5-2-2 15,-3 0 2-15,3 3 0 0,-2-1-1 0,-1 0 2 0,4 1-1 16,-4-1 0-16,3-1 1 0,1 2 0 0,0-2 0 0,0 2-1 0,0-1 1 16,1-1 1-16,1 2-1 0,2-1 1 0,-1-1-2 0,1 1 1 15,0 1 1-15,3-3 0 0,0 1 0 0,-1 0 0 0,3-1 1 16,-1 2 0-16,2-2 0 0,0 0 1 0,0 0-1 0,0 0 1 0,0 0 1 16,0 0 0-16,0 0 1 0,0 0-1 0,2 0 0 0,1 0 1 15,0 0 1-15,0 0-1 0,2 0 2 0,1 0-1 0,-1 0 0 0,1 0-1 16,2 0 0-16,-1 0 1 0,2 0-2 0,2 0 0 15,-1 0 0-15,2 0 1 0,-1 0-2 0,3 0 0 0,-1 0 0 0,1 0-2 16,2 0 1-16,-3 0-1 0,3 0 0 0,-2 0 0 0,3 2-2 0,-1-1 1 16,0-1-1-16,-1 3-2 0,0-1 0 0,2-1-1 0,-1 1-1 15,0 0 0-15,0 0 1 0,-1-1-1 0,0 3 1 0,2-3 1 16,-4 1 0-16,2 0 1 0,0 1 0 0,-1-3 2 0,-3 2 1 0,2 0 2 16,-1 1 0-16,-2-3 1 0,1 2 2 0,-2-2-1 0,-1 0 2 15,-1 3-2-15,0-3 0 0,-2 0 1 0,-2 2-1 0,1-2 2 0,-3 0 0 16,1 0 1-16,-2 0 0 0,0 0-2 0,0 0-2 0,0 0-1 15,-2 0-2-15,-1 0-1 0,-2-2-1 0,0 2-1 0,-2 0 1 0,0-3-2 16,-1 3 2-16,-1 0-1 0,-2-2-2 0,0 2 1 0,-2 0 1 16,-1 0 2-16,-2 0 3 0,2 0 1 0,-3 0 3 0,2 0 0 15,-2 0 2-15,-1 0-1 0,1 0-1 0,1 0 1 0,-1-2-1 0,1 2 0 16,0-1-1-16,-1 1 1 0,4 0-2 0,-4-2 0 0,4 2-1 0,2-2-1 16,-3 2-1-16,3 0 0 0,0 0 1 0,1 0 0 15,2 0 1-15,0 0 1 0,1 0-1 0,2 0 1 0,0 0 1 0,0 0-1 16,2 0 2-16,2 0-1 0,-1-3 2 0,0 3 0 0,2 0 1 15,0 0 2-15,0 0 0 0,0 0 1 0,2 0 0 0,0 0 1 0,-1-2-1 16,2 0 0-16,1 2-1 0,-1-1 0 0,3-3-1 0,0 3 0 16,2-1-3-16,0 0 0 0,2-1-1 0,1 0-2 0,0 0 0 0,3-1-2 15,-1 0-3-15,1 1 0 0,3-1-2 0,-1-1-1 0,2 2-4 16,0-1-10-16,0 1-13 0,2 0-17 0,1 1-16 0,-2 0-30 16,1 2-34-16,-1 0-33 0,1 0-33 0,-2 2-43 0,-2 1-46 0,0 2-68 15,-3-1-74-15,1 2-43 0</inkml:trace>
  <inkml:trace contextRef="#ctx0" brushRef="#br0" timeOffset="214038.3263">7083 11173 300 0,'-8'-2'235'0,"1"-1"-53"15,1 0-30-15,-2 2-19 0,5 0-12 0,0-1-6 0,1-1-2 0,-1 1-9 16,3 1-8-16,0 1-9 0,0-4-11 0,0 4-8 0,3 0-11 16,0-3-10-16,-1 3-11 0,3 0-8 0,2 0-6 0,-2-2-5 15,2 0-6-15,-1 2-2 0,3 0-1 0,1 0 2 0,1 0 1 16,1 0 3-16,0 0 1 0,-1 0 3 0,4 0 3 0,-2 0-1 0,3 0-1 16,0 2-1-16,1 0-2 0,2-2-3 0,-1 0 0 0,2 3-3 0,3-1-2 15,2 0-1-15,0 1 1 0,3-1 1 0,1-1 1 0,2 2 3 16,3-2-1-16,2-1 3 0,3 3-1 0,1-3 2 0,4 0 1 0,5 0 0 15,2 0 2-15,2 0 0 0,3 0 1 0,2-3 0 0,6 2-5 16,-1-2-3-16,6 0-5 0,-1-2-1 0,2 0-1 0,4 3-1 16,-3-2 2-16,6 1-1 0,-2-2 3 0,2 1 0 0,2-3 1 0,2 3 0 15,1 0 0-15,1-1 0 0,0 0 0 0,1 0 0 0,1 1 0 16,-1-2-2-16,0 4-6 0,1-3 0 0,-1 2 1 0,-2-1 1 0,0 1-1 16,2-2 1-16,-4 2-1 0,1 0 2 0,1 0-1 0,0 2 1 15,-2-1 0-15,-1 1 2 0,-2-1-1 0,2 1 2 0,-3 1 2 16,-2 0-3-16,-1 1-7 0,0 1-5 0,-4-2-4 0,-2 1-1 0,-1 2 0 15,-2-1 2-15,-2-1 2 0,-3 2 0 0,1 0 3 0,-3 0 2 16,-2 0 3-16,1-1 2 0,-1-2 0 0,-4 4 4 0,1-3 2 0,2 1 2 16,-4 1 4-16,1-3-2 0,-1 2-1 0,-1-1-3 0,-1-1-2 15,-1 0-2-15,-1 0-2 0,1 0-3 0,-4 0-2 0,-1 0-2 0,0 0 0 16,-3 0-2-16,-2 0 0 0,0 1-3 0,-2-1-2 0,0 3 0 16,-2-3-1-16,-3 0-2 0,0 3 1 0,0-2-2 0,-3 2 1 15,0-1 0-15,0-1 3 0,-3 1 2 0,1 0 2 0,-3 1 1 0,2 0 2 16,-2 0 1-16,-1 0 3 0,-1-1 1 0,0 0 1 0,-3 2 2 15,1-1 1-15,-2 0 2 0,0 0 1 0,-2 0 1 0,2-2-3 0,-5 1 1 16,3 0-1-16,-3 0-1 0,-1 0 1 0,-1-2-2 0,-1 3 2 16,-1-3 4-16,-2 0 7 0,1 2 7 0,-2 0 5 0,-1-2 5 15,-1 0 3-15,0 0 3 0,-2 0 3 0,0 0 2 0,0 0 1 0,0 0 3 16,0 0-1-16,0 0 1 0,0 0 1 0,-2 0-5 0,0 0-8 16,-1 0-7-16,1 0-6 0,0 0-6 0,0 0-4 0,-1 0-5 15,0 0-3-15,0 0-5 0,-1 0-5 0,1 0-11 0,0 0-12 0,1 0-12 16,-1-2-13-16,-1 0-16 0,1 2-18 0,0 0-24 0,-2-3-26 0,1 3-35 15,-2 0-39-15,1 0-54 0,-1 0-63 0,-2 0-65 0,2 0-65 16,-2-2-34-16</inkml:trace>
  <inkml:trace contextRef="#ctx0" brushRef="#br0" timeOffset="230088.3272">13836 9883 42 0,'-1'-2'88'0,"-1"2"0"0,2-5-2 0,-1 5-3 16,-1-2-8-16,2 1-6 0,-2-3-8 0,2 3-4 0,-4-1-4 0,4 1-4 16,-1 0-2-16,-3-1 1 0,3-1 0 0,-1 2-1 0,0-1-1 15,-1-1-1-15,0 3 0 0,1-2 0 0,1 0-1 0,-1 0 0 16,-1 1 1-16,-1-1 1 0,1 1 3 0,-1-1 0 0,1 1 1 0,1-1-2 16,-1 1-3-16,0-1-1 0,0 0-3 0,0 1 0 0,-1 0-4 15,0 0-1-15,1-1-2 0,0 1-3 0,-1-1-1 0,1 0-6 16,0 1-3-16,1-1-5 0,-1 0-2 0,0 2-3 0,0 0-3 0,-2-3-1 15,2 3-3-15,0 0-1 0,1-2-3 0,-2 2-3 0,0-2 0 16,-1 1-2-16,2 1-1 0,-3 0-2 0,3 0 0 0,-2 0 0 16,1 0 0-16,-3 0 0 0,2 0 0 0,-2 0 1 0,0 0-1 0,3 1 1 15,-3 1 1-15,-2-2 2 0,3 2 0 0,-3-2 3 0,3 3 2 16,-3-1 3-16,3 0 0 0,-3 1 2 0,1-1 1 0,-1-1 1 0,3 1 1 16,-1-1 1-16,-1 0 2 0,2 0 2 0,-2-1-2 0,0 2 1 15,2 0 1-15,1-1 1 0,-2-1-2 0,0 2-1 0,2-1 1 16,1-1-2-16,-3 2-1 0,1-1-1 0,1-1-1 0,-1 2 0 0,3-2-1 15,0 1-2-15,-2 1 1 0,1-2-2 0,0 1 0 0,1 0-1 16,0-1 1-16,0 2-1 0,-1-2 0 0,1 2 1 0,0-1-1 0,0 1 2 16,-1-1-1-16,1 1 2 0,-1-1 0 0,1 1 2 0,0-1 0 15,-2 0 1-15,1 1 0 0,-2-1 1 0,3 1 0 0,-3 0 2 0,3-1 0 16,-1 1 2-16,0-2-1 0,0 2 1 0,1 1-1 0,0-3-1 16,1 2 0-16,-1 0-1 0,-1-2-1 0,-1 3 1 0,3-3-1 15,-1 2-1-15,0-2-1 0,1 0-2 0,1 3-2 0,-1-3-1 0,-1 0-1 16,1 2-1-16,2 0-2 0,-1-2 0 0,-1 1 0 0,2 1-3 15,-1-2-1-15,1 2-1 0,-3-1 0 0,1 1 1 0,2-1-2 16,-1 3 1-16,-1-4 2 0,0 2-1 0,1-1 1 0,-1 2 1 0,-1 0-1 16,1 0 1-16,1 0 1 0,-2 0-1 0,-1 0 2 0,1 2 0 15,0-2 0-15,0 1 0 0,0 1 1 0,0-2 0 0,0 2 0 0,-1-3 0 16,1 3-1-16,-2-3 2 0,2 3 0 0,-3 0 1 0,1 1 2 16,2-2 0-16,-2 1 1 0,2-1-1 0,-2 1 2 0,2-1-2 0,-3 2 0 15,3-1-1-15,0-1 0 0,0 1 1 0,-1-2-2 0,1 4 0 16,0-2-2-16,0-3-1 0,-1 3-2 0,2 0-1 0,0-2 2 15,-1 1 0-15,1-1 0 0,1 2-1 0,-1-1 0 0,1-1 0 0,-3 1-1 16,3 0 1-16,-1 0 1 0,0-1-1 0,-1 1 1 0,2-1 0 0,-1 2 1 16,0-3 0-16,-2 3 2 0,3-1-1 0,-3 1 1 0,3-2 0 15,-1 1 2-15,0 2 2 0,-1-2 0 0,2 1 2 0,-1-1 1 16,0 1 1-16,-1-1 1 0,2-1 1 0,-1 2 1 0,0-1 0 0,-2-1 0 16,3 1 0-16,-1 0 0 0,0-1-1 0,-1 2 1 0,1-1-2 15,1-1 0-15,-2 2-1 0,1-1-2 0,0-1-1 0,-1 0 0 16,2 0-2-16,-1 1 1 0,0-2-1 0,-2 1 1 0,2 0-1 0,2 0 2 15,-1 0 0-15,-1-1-2 0,1 2 0 0,-1-1-1 0,0 0 1 0,1 0 2 16,-1-1-1-16,1 1-1 0,-1 1 1 0,2-3-1 0,-2 1 2 16,1 3-1-16,-1-3 0 0,1 1-2 0,-1 1 1 0,0-1 0 0,-2 1 1 15,2 1-1-15,-1-1 1 0,2 0-1 0,-1-1 1 0,0 0 0 16,-1 2 1-16,2-2-2 0,-1 1 1 0,0-1-2 0,1 2 1 16,-1-2-1-16,0 1 0 0,1 1 0 0,-1-2 0 0,1 1 0 15,-2-1 0-15,1 2-2 0,2-3 0 0,-3 3 0 0,3 0-1 0,-1-2 0 16,-1-1 1-16,0 3 0 0,2-3 0 0,-1 1-2 0,-1 0 1 15,1 0 0-15,1 0 0 0,-2-1-1 0,0 2 1 0,2-3 1 0,-1 2-2 16,-1-1 0-16,2 1 0 0,-2-2 1 0,2 2 0 0,-1 0-1 16,-1-1 0-16,2 1 1 0,-1-1 0 0,-2 1 1 0,3 1-1 15,-2-1 1-15,2-1 0 0,-1 1-1 0,-1 2 1 0,2 0 0 0,-1-3-1 16,-1 3-1-16,0-2 0 0,2 2-1 0,-1-2-2 0,-1 1 1 0,1 1 0 16,1-1-1-16,-4 1 0 0,4-1 0 0,-1 1 1 15,-1-2 0-15,0 4-1 0,2-2 1 0,-1 0-1 0,-1-1 3 0,1 2 0 16,-1-2 2-16,2 1 2 0,-3-1-1 0,3 1 0 0,-1-1 0 15,-1 1 1-15,2-1-1 0,-1-1-1 0,-1 2 0 0,2-1 1 0,0-1 1 16,0 3-1-16,0-3 0 0,0 2 0 0,-2 0 1 0,2-1-1 16,0 2-1-16,0-2 0 0,0 1 1 0,0-1-1 0,0 1 1 0,0 0 0 15,0 0 0-15,0 0-1 0,0-1 0 0,0 0 0 0,0 1 1 16,0 1-1-16,0 0 0 0,0-2 0 0,0 3 1 0,0-1-1 16,0 1 0-16,0-2 1 0,0 1-1 0,0 0 0 0,0-2 0 0,0 2 0 15,0 0 0-15,0 0 0 0,0 0 0 0,0 0 1 0,0-2-2 0,0 3 0 16,0-2 0-16,0-2 1 0,0 2 0 0,0 1-1 15,0-1 1-15,0-1-1 0,0 1 1 0,0-1 0 0,0 1-1 0,0-1 0 16,2 1 1-16,-2-2 0 0,0 1 2 0,2 1-2 0,-1-1 0 16,-1 0 0-16,2 0 0 0,-1 2 0 0,-1-2 2 0,3 1-1 15,-3-1 0-15,2 1 0 0,-1 1 1 0,1-3-1 0,-1 1 0 0,1 1 0 16,0 0 1-16,-1 0-1 0,3-1-1 0,-3 1 1 0,1 1 0 0,-1-2 1 16,1 1-1-16,0 0 0 0,-1 2-1 0,2-4 0 0,-1 2 1 15,1-2-1-15,-2 1 0 0,2 1 0 0,-1-2-1 0,0 1 1 0,-1-1 1 16,3 1 1-16,-3 0-1 0,2-1 0 0,-1 1 0 0,0 1 1 15,-1-1-1-15,2 0 0 0,-1 0 1 0,2-1 0 0,-1 2-1 0,1 0 0 16,-1-3-1-16,0 1 0 0,0 1 1 0,-1-2-1 0,1 1-2 16,0 1-1-16,3-1 1 0,-2 2 1 0,-3-2 1 0,4 1 1 15,-2 1-1-15,2-2-1 0,0 1 1 0,1-1 0 0,-1 2 1 16,-1-3 2-16,4 5-2 0,-3-2 0 0,3-2 1 0,-2 2 1 0,-1 1 0 16,1-1 0-16,1-1-1 0,0 1-1 0,0-1 1 0,-1-1-1 15,-1 2 1-15,2-3-1 0,0 3 1 0,-1-3-1 0,1 3 0 0,-1 0 2 16,-1-2-1-16,1 1-1 0,0-1 2 0,1-1-1 0,-1 2 0 15,1-1 1-15,0-1-1 0,-2 1 2 0,2 0-1 0,-1 0 1 0,0 0-1 16,0-1 1-16,2 0-1 0,-3 2-1 0,3-1 1 0,0 0 0 16,-2 0 0-16,2 0-1 0,0 0-1 0,1-1 1 0,-1 2-1 0,0-4 0 15,-1 3-1-15,2 1-1 0,1-1-1 0,-2 0 0 0,1 0-1 16,-1 1 1-16,0-1-2 0,0-1 1 0,1 1-1 0,-1 1-1 16,-1-2 1-16,-1 1-2 0,3 0 1 0,-1 0-1 0,-1 0 1 15,-1-1-1-15,1 0 0 0,-2 2 0 0,2-1 2 0,-2-2-2 0,1 1 1 16,2-1-2-16,-4 2 2 0,1-1-2 0,2 1 1 0,-1-2-1 15,2 2 0-15,-2-1 2 0,2 1 0 0,-1 0 1 0,2-1 0 0,-1 2-1 16,1-1 1-16,-1-1 0 0,1 1-1 0,1 0 1 0,0-1-1 16,2 1 1-16,-1 1 1 0,-1-2-2 0,2 1 1 0,1 0-1 0,0 0-1 15,-1 0 2-15,2-1-1 0,-2 0 2 0,1 2 1 0,0-3 0 16,2 1 2-16,-1-1 0 0,-1 2 1 0,2-1 2 0,-2-1 0 0,1 1 3 16,1 1 1-16,-3-2 0 0,2 0 1 0,1 3 0 0,-1-4 0 15,-1 3 1-15,1-3 1 0,0 3-1 0,0-2 0 0,0-1-1 16,0 1 0-16,1 1 0 0,0-2 1 0,0 2 1 0,0-1-2 0,-2-1 1 15,4 2 0-15,-4-1 0 0,4-1 0 0,-2 1 0 0,2 2 0 0,-1-3 0 16,1 0 1-16,0 0 0 0,1 0 0 0,0 0 0 0,2 3-1 16,-1-3-1-16,-1 1-1 0,2-1-1 0,1 0 0 0,-1 1 0 15,-1-1-2-15,3 2 1 0,-1-2-2 0,1 0-1 0,-2 1-1 16,1 1-1-16,-2-2-1 0,2 2 0 0,-1-2 0 0,-1 0-1 0,3 0 1 16,-2 2-1-16,0 1 0 0,-1-3-1 0,0 0 0 0,0 0 0 15,-1 2 0-15,2-1-1 0,-1-1 1 0,1 2 0 0,-2-1-1 0,2-1 0 16,-2 2 0-16,0-1 0 0,3-1 0 0,-2 2 0 0,1-2-3 15,1 0 1-15,-2 1 0 0,2-1 2 0,1 1-1 0,-2-1 2 16,2 0 1-16,-1 0 0 0,-2 0 2 0,1 0 1 0,1 0 1 0,-2 0-1 16,2 0 1-16,-1 0 2 0,-2 0 1 0,2 0 1 0,-4 0 1 0,3 0 0 15,0 0 0-15,-2 0 0 0,0 0 1 0,0 0 0 0,0 0-1 16,1 0-1-16,-1 0 2 0,0 0 0 0,-1 0 0 0,-1 0 2 16,3 0-1-16,-1 0 1 0,-1 0 0 0,1 0 2 0,1 0-1 15,-1 0 0-15,0 0 0 0,0 0 0 0,1 0-1 0,-2 0 2 0,5 0-1 16,-3 0 0-16,0 0 1 0,4 0-2 0,-1 0-2 0,-2 0-1 15,1 0 0-15,2 0-2 0,-1 0 1 0,1 0-2 0,0 0-1 0,-1 0-2 16,1 0 0-16,2 0-1 0,-2 0-2 0,-1 0-2 0,0 0 1 16,1 0-1-16,-2 0-1 0,2 0 1 0,-2 0-2 0,2 0 0 0,-1 0-2 15,-1 0 0-15,2 0 2 0,-2 2-1 0,0-2-1 0,0 2 1 0,1-2-2 16,-2 0 1-16,3 0 1 0,-3 1 2 0,2 1 0 0,-1-2 3 16,1 0 2-16,1 1 2 0,-2-1 0 0,1 2 2 0,1-2 0 15,0 1 2-15,0-1 1 0,1 0 2 0,0 0 1 0,1 0 0 16,0 0 2-16,-2 0-2 0,3 2-1 0,1-2-1 0,-1 0 0 0,0 0 0 15,0 1-1-15,-1-1 0 0,3 0 0 0,-2 0-1 0,0 0-2 16,2 0 1-16,-2 0-2 0,1 0 0 0,-1 0-1 0,1 0 0 16,0 0 0-16,0 0-1 0,-1 0-1 0,-1 0-1 0,1 0 0 0,0 0-1 15,1 0 0-15,-3 0-1 0,2 0-1 0,-2 0 0 0,0-1 0 0,1 1-2 16,0-2-1-16,-2 2 1 0,0 0-2 0,0 0-1 0,0 0 1 16,1 0 0-16,-1 0-1 0,0-1-1 0,-1 1 0 0,1 0 0 0,-2 0 0 15,2 0 1-15,-1 0 1 0,1-2 1 0,-2 2 2 0,1 0 1 16,1 0 0-16,-2 0 2 0,1 0 3 0,1 0 2 0,-1 0 0 15,-2 0 1-15,1-1 2 0,1 1 0 0,-2-2 4 0,1 1-1 16,2 1 1-16,-4-2 0 0,4 0 0 0,-2 2 2 0,0-1 0 0,2 0 0 16,-2 1-1-16,2-2-1 0,-1 2 1 0,1-3-1 0,0 2-1 0,1-1-1 15,-2 1 0-15,1-1-1 0,2 2 0 0,-1-5-2 0,0 5 0 16,2-2-1-16,1 0-2 0,-3 1-1 0,1-2-1 0,0 3-2 16,1-1 0-16,0-2 0 0,0 3-1 0,1-3-1 0,-4 2 1 0,3 0-1 15,1-1-1-15,-3 2 0 0,1-1-1 0,2-1 1 0,-5 2-2 16,3-3 1-16,0 3 0 0,-2-1 0 0,0-2-3 0,2 3 0 15,-2 0 1-15,0-3-1 0,0 3-1 0,0 0 0 0,-1 0 1 0,1-2 2 16,-1 0-1-16,0 2 2 0,-1 0 2 0,0 0 1 0,1-1 1 16,-1 0 2-16,-1 1 2 0,-1-2 0 0,2 1 3 0,-1 1 0 0,0-2 2 15,0 2 1-15,1-1 0 0,-2-1 0 0,1 2-2 0,0-1 1 16,0-1 0-16,1 2-1 0,-2-1 1 0,2 1-1 0,-1-2-1 0,-1 1 1 16,2 1 0-16,-4-2-2 0,3 0 1 0,0 0 0 0,-3 0-1 15,4 1 1-15,-3-1 0 0,1-1-1 0,1 2 1 0,-3-1-1 16,3 2 0-16,-3-5 1 0,1 5-1 0,-1-2 0 0,1-1-2 0,2 1 2 15,-3 0-1-15,1-1 1 0,-1-1-1 0,2 1 1 0,-1 0-1 16,0 0 1-16,0-1 0 0,0 1 0 0,0 1-1 0,1-2 1 0,-3 1-2 16,1-2 0-16,3 2 1 0,-3-1-1 0,0 0-1 0,0 0 1 15,-1 1-2-15,0-1 0 0,0 2 0 0,0-3-1 0,0 0 1 0,-2 2 0 16,1-1-1-16,1 0 1 0,-2 0-2 0,0-1 1 0,0 1 1 16,0 1-1-16,-2-1-1 0,1 0 1 0,-2 1 0 0,1-1 1 15,-2 1 1-15,1 0 0 0,-2-1-1 0,1 2 0 0,1-1 1 0,-4-2 1 16,1 2 0-16,0 3 1 0,-1-5 2 0,-1 2 0 0,2-1-1 15,-1-1 2-15,0 2 0 0,-1 2-2 0,0-3 1 0,0 0 0 16,-1-1-1-16,1 3 1 0,1-3-2 0,-1 3 1 0,-2-3-1 0,4 2 0 16,-4-1-1-16,2 1 1 0,-1-2-2 0,2 2 0 0,-1-3 1 15,-2 3 0-15,4-2-1 0,-2 0 0 0,1-2 2 0,-2 3-1 0,1 0 0 16,0-1 2-16,-2-1-2 0,2 0 2 0,2 0-1 0,-2 0 1 16,-1 2-1-16,0-2 1 0,0 0-1 0,0 1 1 0,0-2 0 0,1 1 1 15,-1-1 0-15,1 3 0 0,-2-2 0 0,0 0 1 0,0 0-2 16,1 0 1-16,-1 0 0 0,-2 2-1 0,3-2 1 0,-3 0-2 0,2 1 1 15,-2 0-1-15,-1 0 0 0,2-2-1 0,0 3-2 0,-2 0 0 16,0-1-1-16,0-1 0 0,0 1 0 0,0 0 0 0,0 0 0 16,0-1-1-16,0 0 0 0,0 0 0 0,0 0 0 0,0 1 0 0,0 0-2 15,0-2 1-15,-2 0 1 0,2-1-1 0,-2 3 0 0,2-4-2 16,-1 1 1-16,-2 1-1 0,3-1 1 0,-1 2 0 0,1-4-1 0,-2 0 0 16,0 3-1-16,2-2 1 0,-1 0-2 0,-1 0 1 0,1 2-1 15,-1-2 0-15,-1-1 0 0,1 2-2 0,-1-1-1 0,0 1-3 0,-1 1 0 16,1-2 0-16,-1 1-2 0,-1 1 1 0,2-1-2 0,0 2 0 15,-4-2 2-15,2-1-1 0,-2 2 2 0,0-3 0 0,3 3-1 16,-4 0 3-16,1 1 1 0,0-1 2 0,-3-1 3 0,2 2-1 0,-1-1 3 16,-1 1 0-16,2-2 1 0,-3 0 1 0,2 1 1 0,-1 1 1 15,0 0 0-15,-2-1 2 0,2 1-1 0,-2-2 1 0,4 2 0 0,-2-1 1 16,0 1-1-16,0-2 1 0,2 2-1 0,-2-1 1 0,1 0-1 16,1 0-1-16,0 1 1 0,-1-1-2 0,1 1-1 0,0-2 0 0,-2 3 0 15,1-3-1-15,1 1 0 0,0 0-1 0,2 0 0 0,-5 2 0 16,3-1 0-16,1 0 0 0,-2 2 0 0,3-2 0 0,0 0-1 15,-3 0 1-15,0 1 1 0,1 1 0 0,2-2-1 0,-2-1 0 0,-3 3 0 16,3-1-1-16,2-2 1 0,-2 2-2 0,-2 0 1 0,2-1 0 16,-3-1 0-16,2 2-2 0,-1 0 1 0,2-1-2 0,-4 1 2 0,2-3 0 15,-1 1-1-15,0 0 1 0,-1 0-1 0,0 0 2 0,-2 2 0 16,3-3 0-16,-4 2 1 0,2 0-1 0,-1-1 2 0,-1 1 2 0,0 0 0 16,0-1 0-16,-2 2 0 0,3 0 1 0,-2-2-2 0,0 2 0 15,0 0 0-15,-1 1-1 0,0-2 0 0,0 1 0 0,0 1 0 0,0 1-1 16,3-1 0-16,-3-1-2 0,2 2 1 0,-1-1-1 15,0 1 1-15,-1 0-2 0,1-1 2 0,2 1 0 0,0 1-2 0,-2-1 1 16,2-1 0-16,-2 1-1 0,2 1 0 0,-2-1 0 0,3-1 1 16,-4 1 0-16,4 1-2 0,-2 0-1 0,0-1 1 0,-2 0-2 0,3 0 0 15,-4 0 1-15,2 0 1 0,-1 0 2 0,1 0 0 0,-1 0 2 16,-1 0 2-16,-1 3 1 0,2-4 0 0,0 1 0 0,-4 0 3 0,3 0 0 16,-2-1 2-16,0 1 1 0,0 1 2 0,0-1 0 0,0-1-1 0,0 1-1 15,0 1 0-15,0 0-1 0,0 1-1 0,2-3 1 0,-3 3 0 16,4-1 0-16,-4 0-2 0,2 0 0 0,0 1-2 0,0-1 0 15,2-1 0-15,-4 3-1 0,3-1-1 0,-2-1-1 0,-2 2 1 0,3-2-1 16,-2 2-1-16,1 0 0 0,-2 0 0 0,3 0 0 0,-3 0-2 16,2 0 2-16,-1 0-1 0,-1 0 0 0,0 0 0 0,1 0-1 15,0 2 1-15,-1-2 0 0,0 0-2 0,1 0 0 0,-1 2-1 0,0-2 1 16,1 0-1-16,-2 0 0 0,1 0-2 0,-2 0 0 0,2 1-1 0,0-1-1 16,-2 0 0-16,1 0-1 0,-1 0 0 0,2 2-1 15,-4-2 1-15,3 1 1 0,-2-1 0 0,1 2 1 0,-2-1 1 0,1-1 3 16,0 2 0-16,-2-2 3 0,3 1 1 0,-2 0 2 0,2-1 2 15,-2 2 1-15,1-1 2 0,-2-1 0 0,1 2 1 0,0 0 1 0,0-1 0 16,1 1-1-16,-1-2 1 0,-1 5-1 0,2-5-2 0,-1 2 0 16,1 0 0-16,-1 1-1 0,1-3 0 0,0 2-1 0,1-2 1 0,-1 0-2 15,3 3 0-15,-2-3 1 0,2 0-2 0,0 2 0 0,1 0 1 16,1-2-1-16,0 0 0 0,0 0 0 0,1 0-1 0,-1 0 1 16,4 0-1-16,-3 0 0 0,3 0-1 0,-1 0-1 0,-2 0 1 0,3-2-1 15,-1 0-1-15,1 2 0 0,-1 0 0 0,1-3-1 0,-2 3-2 0,2 0 1 16,-2 0-1-16,0 0 1 0,2 0-2 0,-1 0 0 0,1 0 1 15,-3 0-2-15,3 0-1 0,-1 0 0 0,-1 0 0 0,1 0-1 16,-1 0 1-16,0 0 1 0,-1 0-1 0,1 0 1 0,1 0 1 0,-2 0 2 16,3 0 0-16,-1 0 2 0,-1 0 1 0,1 0 2 0,0 0 1 15,-1 0 2-15,0 0 0 0,0 0 2 0,1 0 1 0,-1 0 1 0,-1 0 1 16,2 0 0-16,0 0 0 0,-1 0-2 0,-1 0 1 0,2 0 0 16,-1 0 0-16,-1 0-1 0,2 0 0 0,0-2-1 0,-2 2 1 15,1-2 0-15,-1 1-2 0,2 1 1 0,-1-2 0 0,-2 2-1 0,2-2 0 16,-2 2-1-16,1-3 1 0,2 1-2 0,-4 2 1 0,2-2-1 15,0 1-1-15,-3 1 0 0,3-2 1 0,-2 0-2 0,1 2 0 0,1-1-2 16,-2-1 0-16,1 2 0 0,0-1-2 0,0 0 2 0,0 1-1 16,0-2 0-16,0 2-1 0,-2-1 0 0,2-1 0 0,1 2-1 15,-2-1 0-15,1-1-1 0,1 2 2 0,-2-1-2 0,4-1 1 0,-4 2-1 16,2-2 0-16,0 2-1 0,0-1-1 0,-1 0 1 0,2 1-1 16,0-2-1-16,0 1 0 0,-1 1 0 0,2-2-1 0,-1 2 3 0,-1-1 1 15,3-1 2-15,-1 1 0 0,1-1 2 0,-1 1 4 0,1-1-1 0,0 2 2 16,-1-4 2-16,4 3 1 0,-2-1 1 0,0-1 1 0,1 1 2 15,1 1 0-15,-1-3 0 0,0 4-2 0,1-3 0 0,-1 1 0 16,1 0-1-16,1 1 0 0,-1-1 0 0,0 0-1 0,1-1-2 0,-1 1 1 16,1 0-2-16,0 1 1 0,1 1-1 0,1-4 0 0,-3 4 0 15,0-1 0-15,2-1-1 0,1 2-1 0,-4-1 1 0,3 0-1 0,1-1 0 16,-2 2 0-16,-1-1 1 0,1-1-2 0,2 2 0 0,-3-1-1 16,1-1 0-16,2 2-1 0,-2-1 1 0,-1-1-1 0,2 2 1 15,-3-2-2-15,3 2 1 0,-3-1-1 0,1 0 1 0,2 1 0 0,-3 0 0 16,3 0-2-16,-3-2 2 0,2 2 0 0,-2 0 0 0,2 0 0 15,0-1 0-15,-2 1 1 0,3 0-1 0,-1 0 2 0,0 0-1 16,1 0 1-16,1-2-1 0,1 2 0 0,0 0 0 0,0 0 1 0,-1 0-1 16,4-1 1-16,-1 1 0 0,0 0 0 0,0-2 1 0,2 2 0 15,-1 0 0-15,3 0-1 0,0 0 1 0,-1-1 1 0,0 1-1 0,1-2 1 16,0 2 1-16,1 0-1 0,0 0 0 0,-1-1 1 0,2 1-1 16,-3-2-1-16,3 2 1 0,-3 0-2 0,1-2 0 0,-1 2-2 0,1 0 1 15,0-1-1-15,-1 0 0 0,0 1-1 0,0 0 0 0,-1-1 0 16,2 1 0-16,-3-2-1 0,2 2 1 0,-3 0 0 0,2-1 1 15,0 1 0-15,-2-2 0 0,2 2-1 0,0 0 1 0,-1 0 0 0,1 0 0 16,-1-2 0-16,0 2 0 0,1 0 1 0,0 0 0 0,0 0-1 16,0 0 0-16,1 0 1 0,-4 0 0 0,5 0-2 0,-4 0 1 0,3 0 0 15,-1 0 0-15,0 0 0 0,-1 0-1 0,0 0 1 0,-1 0-2 16,2 0 0-16,-4 0 1 0,1 0-2 0,2 0 1 0,-2 0-2 16,-1 0 1-16,-1 0-1 0,0 0 1 0,1 0-1 0,0 0 1 15,-3 0-1-15,0 0 0 0,1 0-1 0,-1 0 1 0,0 2-2 0,-1-2 0 16,1 0 0-16,-1 0 1 0,0 2-1 0,1-1 0 0,1-1-1 0,-5 2 1 15,5-1 2-15,-2-1 0 0,1 1 2 0,-1 0 1 0,0 1-1 16,0 0 3-16,-2-1 3 0,0 2-1 0,2 0 1 0,-4 2 2 0,0-3-1 16,1 3-3-16,-3 0-7 0,-1-1-12 0,-1 2-16 0,-1-1-22 15,-3 2-28-15,1 0-37 0,-4 1-48 0,-1 0-96 0,-4 1-123 0,0 0-85 16,-5 0-65-16,0-1-33 0,-4 2-20 0</inkml:trace>
  <inkml:trace contextRef="#ctx0" brushRef="#br0" timeOffset="446944.064">9352 12358 265 0,'-1'0'465'0,"-1"-2"-19"0,2 1-78 0,-2 1-107 15,2-1-64-15,-1-2-41 0,-1 3-24 0,2 0-15 0,-1-3-10 16,-1 3-6-16,2 0-4 0,0 0-6 0,0-2-4 0,0 1-5 15,0 1-5-15,0 0-6 0,0 0-4 0,0 0-5 0,0-2-5 0,0 2-3 16,0 0-2-16,0-2-2 0,0 2-1 0,0-1-2 0,0 1-1 16,0-1-1-16,0-1-1 0,0 2-2 0,-2-1-3 0,2-1-2 15,0 1-2-15,0-1-1 0,-1 1-3 0,1-1 1 0,-2 1-2 0,2-1 0 16,0 0 0-16,0 0-3 0,0 1-3 0,0-1-1 0,0 1-2 16,0-3-2-16,-1 3-1 0,1-1 0 0,0 2-1 0,0-5-1 0,-3 3 0 15,3-1-2-15,0 0 0 0,0-1-1 0,0 2 2 0,0-1 1 16,0-1 0-16,0 1 0 0,0 1 1 0,0-1 1 0,0 0 1 15,0 3 2-15,0-2-2 0,0 1 0 0,0-3 0 0,0 3-1 0,0 1-1 16,-2-1-2-16,2 1-3 0,0 0-3 0,0 0-3 0,0 0-5 0,0 0-5 16,0 0-4-16,0 0-4 0,0 0-5 0,0 0-4 0,0 0-3 15,0 1-2-15,0 2-1 0,0 0 0 0,0-1 0 0,2 5-1 16,-2-1 1-16,3 4 1 0,-2-1 3 0,-1 3 2 0,2-1 6 0,-1 2 5 16,-1 4 3-16,2 0 5 0,-2 1 3 0,2 1 3 0,-1 0 3 15,-1 3 2-15,0 0 1 0,0 1 2 0,0 0 2 0,0-2 1 0,0 1-1 16,0 0 1-16,0 1-3 0,2-2-1 0,-1-2-2 0,-1 3-3 15,0-5-5-15,0 1-8 0,2 0-6 0,-2-1-8 0,0-3-10 16,0 2-9-16,0-4-11 0,0 0-13 0,0-2-15 0,0-1-16 0,2 0-20 16,-1-2-22-16,-1 1-24 0,2-1-27 0,-2-4-27 0,2 1-25 15,-1-1-23-15,2-2-54 0,-3-1-70 0,4 0-55 0,1-3-48 0,0-2-19 16</inkml:trace>
  <inkml:trace contextRef="#ctx0" brushRef="#br0" timeOffset="447468.8603">9705 12378 286 0,'-2'-3'545'0,"0"1"-6"0,-2 0-14 16,2 2-97-16,2 0-140 0,-1-3-81 0,-1 3-52 0,2 0-35 0,0 0-25 15,0 0-19-15,0 0-13 0,0 0-12 0,0 0-14 0,0 0-13 16,0 0-14-16,0 0-15 0,0 0-10 0,-1 0-8 0,-1 0-5 0,2 3 0 15,-2-3 1-15,2 2 3 0,-1 0 4 0,-1 1 2 0,-1 2 3 16,0-1 4-16,0 1 3 0,-1-1 5 0,-2 2 4 0,2 0 5 0,-3 1 5 16,1 1 5-16,-1-1 2 0,-3 2 1 0,0 2 1 0,0-1 2 15,-2 1 2-15,-1-1 1 0,-1 2 0 0,1 0 0 0,-4 1 0 0,1-1 0 16,-1 3 1-16,1-4-1 0,-1 1-1 0,0 0 0 16,0 1-2-16,1-1-1 0,-1-2-2 0,4-2-2 0,1 3-3 0,1-4-1 15,-2 1 0-15,5-2 0 0,0 0-1 0,0 1-1 0,2-4 0 0,1 1 1 16,1-1-1-16,0-1-1 0,3-2 0 0,-1 4-1 0,1-4-2 15,1 0-1-15,0 0-2 0,0 0-3 0,0 0-2 0,0 0-2 0,0 0-3 16,0 0-1-16,1 0-2 0,2 0-1 0,-1 0-2 0,0 0-1 16,1 0 1-16,0 1 0 0,2 1 0 0,-1-2 2 0,1 1 1 15,1-1 1-15,-1 4 1 0,3-3 1 0,0 1 1 0,0 0 2 0,0 1 1 16,0 2 0-16,3-2 0 0,-2 1 1 0,1 2 0 0,2 2 2 16,-2-3-1-16,1 3 0 0,2 1 0 0,-2 1 1 0,1-1 1 0,1 1 0 15,-2 0-1-15,3 1 1 0,-2-1 0 0,1 3 2 0,0-1-1 16,1 0 1-16,1-2-2 0,-1 1 0 0,-1-1 1 0,1 3 2 15,-2-1 1-15,1-1-1 0,0-2 2 0,-1 1 1 0,1-1 0 0,-4-1 0 16,1-1-1-16,1-1 1 0,-3 1 2 0,-2-2 3 0,1-2 1 0,-2 1 2 16,0 0 3-16,-3-1 2 0,1-2 1 0,0 1 2 0,-1 0 0 15,-2-2 0-15,0 0-3 0,0 0-9 0,0 0-18 0,0 0-29 16,0 0-37-16,0 0-68 0,-2 0-88 0,-1-4-106 0,0 3-118 16,-3-2-68-16,1-1-43 0,0 2-26 0,-1-3-15 0</inkml:trace>
  <inkml:trace contextRef="#ctx0" brushRef="#br0" timeOffset="448843.7325">9904 12097 85 0,'-3'-1'102'0,"1"-1"-5"0,-1 0-3 16,3 0-6-16,-2 0-4 0,2 1-7 0,-1-1-6 0,-1 2-6 15,2 0-5-15,-1-2-7 0,-1-1-6 0,2 3-6 0,-2 0-6 0,2 0-4 16,0 0-3-16,0 0-3 0,0 0-1 0,0 0 0 0,0 0 4 15,0-2 4-15,0 2 3 0,0 0 4 0,0 0 4 0,-1 0 5 0,1 0 6 16,0 0 4-16,0 0 5 0,-2-2 4 0,2 2 5 0,0-1 2 16,-3 1 2-16,3 0 1 0,0-2 2 0,-1 2 2 0,-1-1 2 15,-1 1 3-15,1 0-1 0,1-1-4 0,-1 1-2 0,-1 0-3 16,1-3-4-16,1 3-5 0,-1 0-2 0,-3-2-2 0,2 0 0 0,1 2-1 16,-2-1-1-16,1-1-1 0,0 2-4 0,0-2-4 0,-1 1-2 15,1 1 2-15,1-3 0 0,-1 2-2 0,0-2 1 0,-1 0-3 0,2 3-2 16,-1-2-2-16,1 1-3 0,-1-3-5 0,2 2-4 0,-1-1-2 0,0 0-3 15,-1 0-4-15,1-2-2 0,1 1-5 0,-1 1-2 16,2-2-4-16,-1 2-2 0,-1-2-2 0,2 1-3 0,0 0-1 0,0 0 0 16,0-3 1-16,2 2-4 0,-1 0-3 0,1 2-3 0,-1-4-2 0,3 3-2 15,-1 0-2-15,0 1-2 0,2-2-2 0,-2 1 0 0,3 1-1 16,0-2-1-16,-1 2 0 0,0 1-2 0,0-1-4 0,2 1 0 16,0-1 0-16,-1 3 1 0,1-2 0 0,-1 2 2 0,0 2 0 0,1-1 3 15,-1 3 0-15,0 1 1 0,1-3 1 0,0 3 0 0,-2 1 1 16,2 2 3-16,-1 0 1 0,-1 1 1 0,2 2 2 0,-2 2 2 15,0 0 0-15,-2-2 0 0,0 2 0 0,-1 1 2 0,0 1-1 0,-2 0 2 16,0 1-1-16,-2-1 2 0,0-1-1 0,-1 2 3 0,0 0 3 16,-2 0 2-16,-1-1 1 0,-2-3 3 0,3 4 2 0,-3-2 3 0,2 0 3 15,-3-3 2-15,2 1 4 0,-1-4 3 0,2 3 1 0,-2-2 2 16,2-1 0-16,1 1 0 0,0-2-1 0,-1-3-1 0,1 2-1 0,1-2-3 16,1-1 0-16,-1 0-3 0,3 0-1 0,-1 0-3 0,1-1-3 15,-1 1-2-15,2-3-2 0,-2 0 0 0,2 0-2 0,0 0 0 0,0 0 0 16,0 0 0-16,0 0 0 0,0 0 0 0,0 0-1 0,0 0 2 15,0 0-1-15,0 0-1 0,0 0 2 0,0 0-1 0,0 0 0 16,0 0 1-16,0 0 1 0,0 0 0 0,0 0 1 0,0 0-1 16,0 0 0-16,2 0-2 0,-2 0 1 0,2 0-1 0,-2 0-2 0,1 0 1 15,2 0-1-15,-1 0 2 0,0 0 1 0,1 0 0 0,1 0 2 16,-1 0-1-16,2 0 0 0,0 0 1 0,0 0 0 0,1 0 1 0,2-2 2 16,-2 1-2-16,2 1 1 0,2-2-2 0,-1 0 0 0,1 1-2 15,-1-2-3-15,4 2 0 0,-2-1-3 0,1-1-1 0,-1 2 2 0,1-2 0 16,0-1 2-16,-1 3-2 0,-1 0 1 0,4 0-1 0,-4-2 2 15,-1 1-1-15,2 0 2 0,-1 1-2 0,-2-1 0 0,-1 2 2 16,0-2-1-16,-3-1 0 0,1 3-2 0,0 0-1 0,-2-2-2 0,2 2 0 16,-4 0 0-16,2 0-1 0,-3 0-1 0,0 0-1 0,0 0-3 0,0 0-13 15,0 0-18-15,0 2-31 0,0 1-37 0,-1-1-72 0,-1 1-90 16,1 4-114-16,-4-4-124 0,0 4-63 0,-1-1-34 0,0-1-18 16,-3 2-13-16</inkml:trace>
  <inkml:trace contextRef="#ctx0" brushRef="#br0" timeOffset="450294.1652">10343 12716 87 0,'-1'-7'529'0,"-1"0"5"0,0 0 3 0,2-1-85 15,-1 1-128-15,-2 2-76 0,3-2-49 0,-2 3-30 0,2-2-22 16,-1 3-15-16,-1-1-12 0,2 1-13 0,0 1-15 0,0 1-13 16,0-1-14-16,0 2-13 0,0 0-16 0,0 0-15 0,0 0-14 0,0 0-11 15,0 0-9-15,0 2-4 0,0-1-2 0,2 2 0 0,-1-1 0 0,-1 2 1 16,2 2 1-16,-2 1 2 0,3-2 3 0,-2 2 2 0,1 3 3 16,-2-2 4-16,2 3 4 0,-1 1 2 0,-1 0 1 0,2 1 0 15,-2 0 2-15,0-1-2 0,0 1 1 0,0-1-1 0,0 0 1 0,0 1-1 16,0 0 0-16,0-2-1 0,-2-3 0 0,2 1 1 0,0-1 1 15,0-2 3-15,0-1 2 0,0 0 4 0,0 0 4 0,0 0 7 16,0-3 6-16,0 0 10 0,0-2 7 0,0 0 8 0,0 0 7 0,0 0 1 16,0-2-1-16,0 0-2 0,0-3-2 0,0 0-4 0,2-1-5 15,-1-1-2-15,1-2-7 0,-2-2-6 0,3 0-9 0,-1-1-10 16,1-2-11-16,0-1-8 0,0 1-8 0,3-1-2 0,-2 2 1 0,0-3 0 16,0 3 0-16,0-1 1 0,0 4 0 0,1 0-3 0,0 1 0 15,-3 2-3-15,1 0-1 0,0 2-2 0,-1-2-4 0,1 4-1 0,-1 0-1 16,-1-1-1-16,1 4 0 0,1 0 0 0,-1 0 0 0,1 4 0 15,1 0 2-15,-2 1 1 0,1 2 4 0,2 0 2 0,0 2 3 0,-2 0 4 16,2 1 4-16,-2 2 1 0,0 0 3 0,2 1 1 0,-2-1 1 16,0 3 2-16,0-4 0 0,-1 3 0 0,1-3-1 0,2 4 1 0,-3-6-1 15,-1 3 1-15,2-2 0 0,0-3 2 0,-1 0 0 0,-1 1 4 16,-1-2 1-16,2-2 4 0,-2 1 4 0,1-1 4 0,1-4 5 16,-2 3 5-16,2-3 7 0,-2 0 4 0,0 0 0 0,1 0 1 15,1-3-3-15,1-1 0 0,-1-1-3 0,1 0-3 0,0-1 0 0,0-2-5 16,2-2-3-16,0 0-5 0,-1-1-6 0,1-2-6 0,0 0-6 15,0 1-4-15,1 0-3 0,-1-1 1 0,-1 2-1 0,1-1 2 0,0 2-1 16,-2-2 0-16,3 6-3 0,-3-2-1 0,-1 2-2 0,1 2-2 16,-1-2-4-16,-1 3-2 0,1 0-2 0,-2 1-5 0,2 1-3 0,-1-1-3 15,-1 2 0-15,0 0-1 0,2 2 0 0,-1-1 0 0,1 3 3 16,1-1 1-16,-1 0 2 0,2 4 2 0,-1-1 4 0,1-1 3 0,-1 5 5 16,0-3 3-16,0 3 6 0,1 0 3 0,0-1 2 0,0 1 1 15,1 1 2-15,-1-1 0 0,0 2 2 0,0 1-2 0,1-3-5 16,-1 2-8-16,0-2-10 0,1 1-15 0,-1-1-16 0,0 0-22 0,0 2-25 15,-1-2-29-15,2-1-31 0,-2 0-39 0,4 0-41 0,-2-2-59 16,0 1-67-16,2-2-71 0,-1-2-73 0,1-1-36 0,0 0-14 0,1-3 0 16</inkml:trace>
  <inkml:trace contextRef="#ctx0" brushRef="#br0" timeOffset="450661.5058">10909 12688 455 0,'-3'-1'564'0,"-2"-2"6"0,2-1 4 0,0 4-96 16,1-2-147-16,-1 0-90 0,1 1-63 0,1 1-37 0,-1-2-28 0,1 2-21 16,-2 0-15-16,3 0-15 0,0 0-17 0,0 0-15 0,0 0-17 15,0 0-11-15,0 0-10 0,-2 2-6 0,1-1-5 0,-1 1-4 16,-1 0 0-16,1 3-1 0,1-2 0 0,-1 4 2 0,-1-4 3 0,0 5 4 16,1 0 3-16,0-1 3 0,-1 2 3 0,2 0 3 0,-2 0-1 15,1 2 1-15,2-2-2 0,0 0 1 0,0 1-1 0,0-1 0 16,0 0-1-16,2 0-2 0,-2 0-1 0,4-2-2 0,-2 1-1 0,-1 0-3 15,1-2-1-15,1 0-1 0,-1-2 1 0,-1 0-1 0,1 1 1 0,1-2 4 16,-1-1 1-16,0 1 5 0,-1-2 3 0,2-1 3 0,-1-1 2 16,2-2-1-16,-2 3 1 0,-1-5 1 0,1 0 4 0,0 1 2 15,-1-2 2-15,-1-2 3 0,2 2-2 0,-2-3-1 0,0-1-2 16,0 0-2-16,0-2-2 0,0 2 0 0,0 0 2 0,-2 0 0 0,2 1 0 16,-1 0-2-16,-1 2 1 0,2-3-3 0,-2 4-5 0,2 0-8 15,-1 0-12-15,-1 2-12 0,2-1-16 0,0 2-16 0,0 2-19 0,0 1-11 16,0 0-14-16,0 0-10 0,3 0-12 0,-1 1-14 0,3-1-17 15,0 3-15-15,1 0-14 0,2 0-7 0,0-2-5 0,3 3-5 16,1-1-6-16,0 0-4 0,2 0-6 0,0-1-28 0,2 0-42 0,4 1-27 16</inkml:trace>
  <inkml:trace contextRef="#ctx0" brushRef="#br0" timeOffset="451093.7513">11325 12646 96 0,'3'-6'467'0,"0"-1"-15"15,-1 1-32-15,0-1-53 0,-2 0-62 0,-2 2-44 0,2-2-34 0,-2 2-29 16,-1-2-26-16,0 2-17 0,-2 1-13 0,0-2-15 0,0 3-13 15,0-2-15-15,-2 4-18 0,2-2-14 0,-3 2-13 0,-1-1-11 0,1 2-11 16,0 0-10-16,0 2-10 0,-1-1-4 0,-1 2-3 0,-1 2-2 16,0-1-1-16,2 2 1 0,-1 0-1 0,-2 4 0 0,2-3 2 15,0 3-1-15,-2 0 0 0,2 1 1 0,2 0-1 0,-1 0 2 0,1 1-1 16,2 0 1-16,-1 0-2 0,1-1-2 0,2 1-2 0,0-1-2 16,3 1-3-16,-1-2-1 0,2 1-3 0,0 0-1 0,2-1-4 0,-1-1-2 15,3 0-3-15,-1-2-2 0,1-1-2 0,2 1-1 0,-1-2-1 16,0-2-1-16,2 1-2 0,0-4-2 0,1 0-5 0,0 0-5 15,3-4-2-15,-1-1-1 0,-1-2-1 0,2-1 2 0,3 0 1 0,-2-4 1 16,0-1 2-16,2 0 2 0,-4-1 2 0,2-6 2 0,0 5 3 16,0-3 4-16,-2-2 6 0,-1-2 5 0,0 2 5 0,-2-2 6 0,-1-1 5 15,-1-1 3-15,0-1 4 0,-2-1 5 0,1 1 5 0,-4-1 4 16,2-1 7-16,-2 2 11 0,-2 2 10 0,1-4 12 0,-3 3 10 0,0 2 11 16,0-1 13-16,-1 2 8 0,0 1 8 0,0 5 6 0,-1-2 5 15,1 2 2-15,1 3 0 0,0 0-3 0,-1 3-5 0,2 1-10 0,0 1-12 16,-3 1-17-16,5 2-15 0,-1-1-18 0,0 1-18 0,2 3-14 15,0 1-14-15,0 0-11 0,0 1-6 0,0 4-8 0,0 2-5 0,2 0-6 16,0 2-3-16,2 2 0 0,-1 3-1 0,2 4 4 0,-2 2 4 0,2 1 1 16,1 3 2-16,2 3-5 0,-2-1-9 0,2 5-13 0,0 2-17 15,1 0-23-15,0 2-31 0,-1 1-37 0,4 6-44 0,-2-2-106 16,-1 2-137-16,3 1-82 0,-2 4-54 0,1-2-25 0,-1 0-10 0,-1-2-1 16</inkml:trace>
  <inkml:trace contextRef="#ctx0" brushRef="#br0" timeOffset="451643.8922">11986 12508 387 0,'-4'-9'519'0,"4"1"6"0,-1 3-79 0,-1-1-117 0,2 1-76 0,-2 1-53 16,2 1-35-16,-1 0-24 0,1 1-19 0,0 1-16 0,0-1-13 15,0 2-16-15,0 0-14 0,0 0-13 0,0 0-14 0,0 2-14 0,0 1-12 16,0 2-10-16,0-2-6 0,0 4-3 0,0 0-1 0,0 2-1 16,0 1 5-16,0 2 3 0,0 3 6 0,0-2 5 0,-3 3 2 15,3-2 3-15,0 6 2 0,0-4 1 0,0 2 0 0,-1-2 0 0,1 1-1 16,0 0-3-16,0-2-2 0,0-1-1 0,0 0-1 0,0-3-2 16,0 1 1-16,0-3-1 0,0-1 4 0,0-1 3 0,0-2 5 0,0 0 4 15,0-2 1-15,0-2-3 0,0-1-3 0,0 0-5 0,-2-1-2 16,2-2-2-16,-2-4-2 0,2 2-2 0,-3-3 0 0,2-1-3 15,-1-3-4-15,0-1-4 0,-1-1-6 0,1 0-5 0,1 0-1 0,-1 1 1 16,-1-4 7-16,1 3 8 0,-2-1 7 0,3 2 6 0,-1-1 6 16,0 2 4-16,2 0 5 0,-1 3 1 0,-1 0 1 0,2 1 0 0,0 3-2 15,0-1-2-15,0 2-2 0,0-1-5 0,2 2-3 0,-1 1-6 16,-1 2-6-16,2 0-5 0,1 0-4 0,3 0-3 0,0 2-2 0,-1 1-2 16,3 2-2-16,1-1-4 0,0 2-6 0,3-1-7 0,1 3-10 15,-2 1-12-15,4 0-15 0,0 1-18 0,1 2-24 0,1-3-29 16,0 3-35-16,0-2-38 0,3 0-41 0,-2 1-45 0,2-1-68 15,0 0-81-15,2-3-45 0,-4-2-24 0,4 2-7 0</inkml:trace>
  <inkml:trace contextRef="#ctx0" brushRef="#br0" timeOffset="451860.2048">12352 12429 549 0,'-11'-8'573'0,"0"1"17"0,3-1-68 0,0 2-109 16,-1 1-85-16,3 0-69 0,-1 2-50 0,2-1-37 0,2 1-27 0,0-1-21 15,0 3-20-15,0-1-21 0,3 0-20 0,0 2-20 0,0 0-17 16,0 0-16-16,0 2-13 0,0 1-10 0,0 1-5 0,2 1-5 0,-1 2 0 16,2-1-1-16,0 5 4 0,0 0 5 0,-1 2 5 0,1 4 6 15,2 0 6-15,0 0 8 0,-2 3 6 0,3 1 4 0,-3 2-5 0,2 2-11 16,-2 0-30-16,2 4-39 0,-2-1-68 0,2 4-78 0,-2 1-118 16,0 0-135-16,0 1-73 0,-1 2-40 0,-2-3-24 0,0 2-16 15</inkml:trace>
  <inkml:trace contextRef="#ctx0" brushRef="#br0" timeOffset="458415.5434">9322 12842 111 0,'0'0'269'0,"0"0"-58"0,0 0-55 16,0 0-35-16,0 0-22 0,0 0-11 0,0 0-7 0,0 0-1 0,0 0 0 16,0 0-3-16,0 0 0 0,0 0-5 0,0 0-6 0,0 0-5 0,0 0-5 15,0 0-6-15,0 0-9 0,0 0-3 0,0 0-2 0,0 0-4 16,0 0-3-16,0 0-1 0,0 0-1 0,0 0 0 0,0 0 0 15,0 0-1-15,0 0 0 0,0 0 0 0,0 0 0 0,0 0-1 16,0 0-2-16,0 0 0 0,0 0-2 0,0 0 2 0,0 0-1 0,0 0 1 16,0 0-2-16,0 0-1 0,0 0 0 0,0 0 0 0,0 0-1 15,0 0 0-15,0 0 0 0,0 0 0 0,0 0 1 0,0 0 2 16,0 0 0-16,0 0 3 0,0 0 1 0,-1 0 0 0,-1-2-3 0,2 2-1 16,0-2-2-16,0 1-3 0,0-1-4 0,-2 1-1 0,2-3-3 0,0 4-2 15,0-2 0-15,-1-1-2 0,1-1-3 0,0 1-3 0,-2 1-4 16,2-1 2-16,0 1 0 0,0-1-1 0,0 0 2 0,0 2 1 15,0-2 3-15,0 1 0 0,0 1-1 0,0-2 1 0,0 1-2 0,0 0 1 16,0 1-1-16,0-2 1 0,0 2 0 0,0-1 0 0,0 2 1 16,0 0 2-16,0 0-1 0,0 0-1 0,0 0-1 0,0 0-2 0,0 0-1 15,0 0-1-15,0 0-3 0,0 0-2 0,0 0-3 0,0 0-3 16,0 0-2-16,0 0-5 0,0 0-1 0,0 0-3 0,0 0-3 16,0 0-1-16,0 0-4 0,0 0-3 0,0 0-4 0,-1 0-4 0,1 0-2 15,0 3-1-15,0-1 2 0,0-1 3 0,0 2 2 0,0 0 4 16,0 2 5-16,0-2 3 0,0 1 4 0,0 2 4 0,0 1 4 0,0 2 8 15,0-1 9-15,0 1 7 0,-2 0 5 0,2 1 2 0,-2 3 3 16,2-1 1-16,-1 0 1 0,1 2-1 0,-2-1-1 0,2-2-1 16,0 3-2-16,0 2 1 0,0-3-2 0,0-1-3 0,0 1-1 0,0 1-1 15,0-3-2-15,0 3-2 0,0-4 1 0,0 3-2 0,0-3 0 16,2 0-1-16,-1 0-1 0,-1-2 0 0,0 1-1 0,2-1 1 0,-2-1 1 16,0 0 1-16,0-1-2 0,0-2 1 0,2 1 1 0,-2-1-1 15,0-1 3-15,1 0 0 0,-1-2 3 0,0 3 3 0,0-3 1 0,0 1 4 16,0-2 2-16,0 0 4 0,0 0 3 0,0 0 3 0,0 0 5 15,0 0 6-15,0 0 6 0,0 0 5 0,0 0 6 0,0 0 1 16,0-2-2-16,0 1-4 0,0-3-6 0,0 0-5 0,0 1-2 0,0-1-6 16,0-4-5-16,0 1-4 0,0-3-5 0,0 1-8 0,0-3-6 15,0 1-10-15,0-3-9 0,0 1-5 0,0 0-3 0,0-2 1 0,0-2 2 16,0 0 0-16,0 3 0 0,0-3-1 0,-1 2 2 0,-1 0 0 16,2-2-1-16,-2 4 1 0,2 0 0 0,-1 1 3 0,-1-1 1 15,2 3 3-15,-1-1 3 0,-2 2 1 0,3 1 2 0,-2 0 0 0,2 2 1 16,-1-1-1-16,-1 4-1 0,2-2-3 0,0 1-3 0,0 1-8 15,0 2-11-15,0-3-15 0,0 4-20 0,0 0-23 0,0 0-23 16,0 0-29-16,0 0-28 0,0 0-58 0,3 4-73 0,-1 0-66 16,1 1-59-16,-2-1-32 0</inkml:trace>
  <inkml:trace contextRef="#ctx0" brushRef="#br0" timeOffset="460475.7107">13329 14216 311 0,'-3'-1'524'0,"1"0"3"0,-1-1-20 0,2 2-27 0,-3-1-110 16,3-1-149-16,-1 2-78 0,2 0-44 0,0 0-27 0,0 0-19 0,0 0-9 15,0 0-6-15,0 0-4 0,0 0-5 0,0 0-5 0,3 0-7 16,1 0-7-16,2 0-8 0,0-1-6 0,5-1-8 0,0 2-3 16,4-1-3-16,2-1-2 0,5 1 2 0,3-1-2 0,4-1-2 0,4 1-6 15,3-1-5-15,2-1-3 0,5-1-2 0,5 2-5 0,2-1-5 0,2 1-4 16,7-2-1-16,1 1-1 0,6 1 0 0,5-2 0 0,2 3-2 15,4-3-1-15,3 1 2 0,3 0 0 0,3 0 1 0,0 1 6 16,3-1 8-16,-1 1 10 0,2-2 8 0,1 3 4 0,0-3 3 0,-1 2 1 16,2-1 0-16,-2 1 0 0,-2-1 1 0,0 1 2 0,0 1 2 0,-2-3 4 15,-3 3 5-15,-2-1-3 0,-2 1-6 0,-6 1-3 0,-1-1 2 16,-7 0-8-16,0 2-10 0,-6-2-19 0,-4 2-23 0,-3 0-36 16,-6 0-40-16,-2 0-79 0,-8 0-99 0,-1 2-61 0,-5-2-42 0,-6 1-23 15</inkml:trace>
  <inkml:trace contextRef="#ctx0" brushRef="#br0" timeOffset="500031.7901">7618 17381 249 0,'-5'0'486'0,"2"0"0"16,0 0-1-16,-1 0-103 0,2 0-155 0,0 0-93 0,1 0-63 0,1 2-38 15,0 0-21-15,0 1-10 0,0 0-3 0,0 0 2 0,0 1 1 16,1 4 0-16,1-1-1 0,-2 3-1 0,2 0-1 0,0 0 2 0,-2 3 1 16,2 1 1-16,-2-1 4 0,2 2 1 0,-1 2 1 0,-1 1-2 15,2 0 0-15,-1 1-3 0,-1-2-6 0,2 1-3 0,-2 0-8 0,2 0-7 16,-1 1-9-16,-1-2-9 0,2 0-11 0,-2 0-13 0,1-1-14 15,1-1-20-15,0-1-20 0,-1 0-25 0,1-1-29 0,1 2-39 0,-1-5-45 16,-1 0-49-16,5 1-57 0,-3-2-34 0</inkml:trace>
  <inkml:trace contextRef="#ctx0" brushRef="#br0" timeOffset="500374.1053">7750 17606 16 0,'-5'-2'554'0,"0"-3"10"0,0 2 6 0,0 0 8 0,-1 2-85 16,2-1-132-16,0 2-94 0,1-3-76 0,2 3-50 0,-1 0-37 0,0 3-24 16,2-3-17-16,-1 3-12 0,-1 2-11 0,2-1-11 0,0 2-9 15,0 2-10-15,0-1-8 0,0 1-5 0,0 4-4 0,0 0 0 0,2 0 3 16,-1 1 0-16,1 1 2 0,1-2 1 0,0 2 2 0,1-1 1 16,0-1-1-16,2-1 0 0,-2 2-2 0,0-1-1 0,1-2 0 0,0 1-2 15,0-2 1-15,2 0-3 0,0-2-1 0,-1 1-1 0,1-1 1 0,0-1 0 16,-2-1 0-16,1-2 2 0,1-1 0 0,-1 1 1 0,2-1 2 15,-2-2-1-15,-1 0 2 0,1-2 0 0,1-1 2 0,0-1 1 0,-2-2 4 16,3 0 0-16,-3-1-2 0,0-2 0 0,1-2-2 0,-3 1-1 16,0 0-2-16,-1-4-1 0,-1 3-2 0,-1-3 0 0,-1 3-2 0,-2-1-1 15,-1-1 1-15,-3 1-5 0,2 2-1 0,-3 0-3 0,0-1 0 0,-3 2-3 16,3 1-3-16,-3 0-2 0,-1 1-5 0,0 3-7 0,1-1-9 16,-3 2-13-16,1 1-15 0,-1 2-22 0,0 2-25 0,0 1-34 0,1 1-38 15,1 1-87-15,-1-2-111 0,2 6-73 0,-2-1-51 0,2 0-26 16,0 0-10-16</inkml:trace>
  <inkml:trace contextRef="#ctx0" brushRef="#br0" timeOffset="501958.3634">6654 17723 371 0,'-6'-3'499'0,"1"-4"8"16,0 2 7-16,-1 1-91 0,3-1-140 0,0 1-80 0,0 1-51 15,1 0-31-15,0 0-20 0,-1 2-13 0,1-3-8 0,1 3-7 0,1 1-7 16,-2-1-12-16,2 1-14 0,0 0-15 0,0 0-14 0,0 0-13 16,0 0-12-16,0 0-6 0,0 0-6 0,0 1-2 0,0 2-1 0,0 0 2 15,0 2 1-15,2-1 3 0,-2 2 3 0,0-1 3 0,0 4 4 16,1-1 4-16,-1 2 3 0,0 0 4 0,0 2 5 0,0-1 2 0,0-1 0 16,2 0 1-16,-2 2-2 0,2-2 1 0,-2 0 0 0,1-1 0 15,-1 0-1-15,0 0 1 0,0-1-1 0,0-3 0 0,2 2-1 0,-2-2 1 16,0 0 0-16,0 0 1 0,0-2 1 0,0 0 4 0,0 1 3 0,0-4 3 15,0 2 3-15,0-2 3 0,0 0 5 0,0 0 4 0,0 0 5 16,0 0 0-16,2-2-3 0,-1 2-1 0,-1-4-4 0,2 1-3 0,-1 0-5 16,-1-4-4-16,2 2-6 0,0-2-3 0,-1 0-5 0,2-2-4 15,0 0-4-15,-1 0-3 0,-1 0-5 0,1 1 1 0,1 0 1 0,-1 1 1 16,-1 2 2-16,-1-2 2 0,2 3 0 0,-2-1 1 0,2 2-1 0,-1 1-2 16,-1 0-2-16,2 1-5 0,-1 1-4 0,-1 0-2 0,0 0-2 15,2 0 0-15,1 1 1 0,0 1 0 0,0 0 3 0,0 3 1 0,-1-2 1 16,3 1 3-16,-2 3 4 0,2 1 3 0,0-3 6 0,0 3 4 15,0-1 4-15,2 2 2 0,-2 0 0 0,-1 0-1 0,1 0 2 0,0-2-1 16,-1 2 0-16,0-4-1 0,0 3 1 0,-2-4 0 0,1 2-2 16,0-3 3-16,1 2 3 0,-3-2 1 0,2-1 3 0,-1 0 4 0,-1 0 5 15,-1-1 5-15,0-1 5 0,0 0 1 0,0 0 1 0,2-1-1 0,-2-1-1 16,0-1-1-16,0 0-3 0,0-3-1 0,0 0-4 0,0 1-4 16,0-2-3-16,0-1-3 0,-2 1-5 0,2 0-5 0,0-1-6 0,0 1-2 15,-1-1-2-15,1 2 0 0,-2 0-2 0,2 0 0 0,0 3 0 0,0-1-3 16,0 1-3-16,0 1-3 0,0 1-6 0,0 1-3 0,0 0-6 15,0 0-2-15,0 0-2 0,0 0-2 0,0 0 1 0,2 1 0 16,-1 3 3-16,-1-1 1 0,2 2 4 0,-1 0 5 0,1 2 4 0,1-1 3 16,-1 2 5-16,1 0 1 0,0 1-2 0,2 1-4 0,-2-1-5 0,3 1-8 15,1-1-12-15,-3 0-10 0,3 0-12 0,-1-2-15 0,0 1-16 0,2-1-14 16,-1-2-12-16,1-1-8 0,-1-1-8 0,1 1-1 0,0-3 2 16,0-1 7-16,1-1 7 0,1-3 11 0,-3 1 14 0,-1-1 11 0,3-1 16 15,-4-3 17-15,1 0 23 0,-1-1 20 0,0 0 21 0,-1-3 14 16,-2 2 12-16,1 0 15 0,-3-2 15 0,0 2 8 0,0 0 8 0,0-1 6 15,-1 2 9-15,-1 1 7 0,0-2 4 0,-2 3 2 0,1 0-1 0,1 2-2 16,-3 0-2-16,2-1-2 0,0 3-4 0,1 0-7 0,-1 0-12 16,0 2-7-16,0-3-10 0,-2 4-11 0,2 0-11 0,-2 0-10 15,2 0-10-15,-2 2-8 0,0 0-8 0,1 1-8 0,-2 0-6 0,1 1-4 16,0-1-2-16,0 3-2 0,-1-2 0 0,3 3 0 0,-2-2 2 0,-1 0 1 16,4 2 1-16,-1-2 2 0,0 1 1 0,1 0 1 0,2 0 2 15,-1-1-1-15,1-1 0 0,0 1-3 0,1-1-3 0,-1 2-3 0,2-4-2 16,1 3-3-16,0-1-3 0,2 1-4 0,0-2-3 0,-1-3-5 15,1 4-3-15,0-1-4 0,1-1-4 0,1-1-1 0,0-1-1 0,1 0-2 16,-1 0 1-16,-1-1 2 0,-1-1 3 0,3 0 2 0,-2 1-1 0,-1-3 4 16,1 1 5-16,-3 1 8 0,3-1 7 0,-4-1 9 0,1-1 9 15,0 2 9-15,-3-2 9 0,2 2 9 0,-2-1 8 0,0 1 5 0,-2-2 2 16,1 2 9-16,-1-1 7 0,-1 1 3 0,1 0 0 0,-2 0-3 16,1 1-2-16,1-1-6 0,-1 1-5 0,1 0-5 0,-1 1-9 0,2-1-7 15,-1 2-7-15,0-2-7 0,2 1-8 0,0 1-9 0,0 0-7 0,0 0-7 16,0 0-3-16,0 0-6 0,0 0-2 0,0 0-3 0,0 0-1 15,0 1-4-15,2 1-3 0,0-2-4 0,-1 2-3 0,2-1-4 0,1 1-4 16,-1 0-1-16,0 1-4 0,1-1-5 0,1 1-4 0,0 0-5 16,0 0-8-16,1 0-6 0,3-2-8 0,-1 0-9 0,0 3-7 0,2-3-12 15,-1 1-13-15,1-1-14 0,3 1-14 0,-1-2-13 0,-1 0-14 0,3 0-8 16,-1 0-9-16,1-2-7 0,-1 1-7 0,0-2-4 0</inkml:trace>
  <inkml:trace contextRef="#ctx0" brushRef="#br0" timeOffset="502323.8296">7278 17740 145 0,'2'-5'274'0,"1"0"-2"15,-1-2-9-15,-2 4-22 0,-2-1-26 0,-1 1-19 0,1-2-16 0,-1 3-17 16,-3 0-17-16,1-1-13 0,-1 0-11 0,1 1-15 0,-3 1-16 16,-1 1-13-16,1-1-10 0,0 1-10 0,0 0-6 0,-3 1-7 0,1-1-8 15,1 1-5-15,-2 1-4 0,1 1-3 0,1 0-3 0,-2-1-3 0,1 0-4 16,2 1-3-16,-1 1-2 0,1-1-2 0,0-1-2 0,2 1-3 16,0 1-3-16,1-3-3 0,0 1-3 0,2 1-3 0,1-1-3 0,-1-2-2 15,3 1-1-15,0 0-4 0,0-1-5 0,0 3-4 0,2-3-5 16,-1 3-4-16,3-1-3 0,-1-1-3 0,0-1 0 0,2 2-1 0,2-1 0 15,-2-1-2-15,3 0-1 0,0-1-4 0,1-1-2 0,-1-1-4 16,0 0-5-16,3-2-1 0,0-3 0 0,-1 1 0 0,1-2 0 0,-2-1 0 16,1 0 2-16,1-4 4 0,-3 2 5 0,2-5 10 0,-1 2 10 15,0 1 10-15,-2-3 8 0,-1 0 15 0,-1-2 17 0,-2 1 14 0,3 0 10 16,-3 0 14-16,-1-1 10 0,-2-1 12 0,0 1 12 0,0 0 10 16,0 0 10-16,-2 1 9 0,-1 1 12 0,0 1 7 0,0-1 8 0,-2 5 4 15,2-3 0-15,-2 4-2 0,2 0-1 0,-2 2-4 0,2 2-8 0,-3 1-10 16,3-1-12-16,0 3-17 0,0 3-17 0,1-3-19 0,0 4-19 15,-1 0-15-15,1 2-12 0,1 1-11 0,1 4-8 0,-2 2-7 0,2 2-3 16,0 2-5-16,0 4-2 0,2 5-7 0,-1 0-10 0,3 5-11 16,-1-1-15-16,3 6-25 0,3-1-29 0,-1 4-41 0,2 1-51 0,2 0-100 15,1 3-126-15,-3-1-75 0,4 1-49 0,-3-2-25 0,3 1-13 0</inkml:trace>
  <inkml:trace contextRef="#ctx0" brushRef="#br0" timeOffset="503058.1203">7190 18283 146 0,'-5'-4'536'0,"2"-1"12"0,-1 2 10 0,0-1-73 16,1 2-115-16,1-3-81 0,1 5-62 0,-1-2-40 0,-1-1-26 0,3 3-17 16,-2-2-12-16,2 1-11 0,0 1-9 0,0 0-13 0,0 0-13 15,0 0-14-15,0 0-15 0,0 0-16 0,0 0-13 0,0 0-12 0,0 0-10 16,0 0-10-16,0 0-5 0,0 0-4 0,0 0-5 0,0 1-2 0,0 1-1 16,2 1 0-16,-2-1 1 0,2 0 1 0,-1 1 1 0,-1 3 1 15,2 0 2-15,-2 0 4 0,3 2 3 0,-1 0 5 0,-1 1 3 0,1 2 5 16,2 2 4-16,-2-2 4 0,1 4 0 0,0-1 2 0,0 0-1 0,1 2-6 15,-1-1-8-15,0 1-12 0,0-1-14 0,-1-2-19 0,1 3-20 0,1-3-23 16,0 2-26-16,-1-1-26 0,2-2-30 0,-2 1-34 0,3 0-35 16,-1-3-80-16,3 0-97 0,-2-1-64 0,-1-1-48 0,1-4-21 0,2 1-8 15</inkml:trace>
  <inkml:trace contextRef="#ctx0" brushRef="#br0" timeOffset="503264.0985">7362 18241 150 0,'-3'-3'583'0,"0"0"9"0,1-1 3 0,1 4 3 0,-1-2-103 0,1-1-156 16,-1 3-100-16,2-2-75 0,0 2-48 0,0 0-35 0,0 0-23 15,0 0-16-15,0 0-12 0,0 0-10 0,0 2-9 0,2 0-9 0,-1 1-8 16,1-1-4-16,1 5-3 0,-1-3-2 0,2 4 1 0,-1 0 2 0,0 0 4 16,1 1 5-16,0 2 4 0,0 0 6 0,-1 1 3 0,2 2 3 0,1 1 2 15,-2 0 1-15,3 0-11 0,-1 1-16 0,1 1-24 0,0 1-28 16,0 2-38-16,-1 0-41 0,2 2-72 0,0-1-86 0,0 1-96 0,-2 0-100 15,2 0-56-15,-3 0-35 0,4-1-18 0</inkml:trace>
  <inkml:trace contextRef="#ctx0" brushRef="#br0" timeOffset="503523.8916">8015 18588 133 0,'-5'-2'605'0,"2"2"-9"0,1-1-7 0,-1-1-7 16,2 2-8-16,-2 0-137 0,3 0-198 0,0 0-113 0,0 0-69 0,0 0-37 16,3 3-21-16,-2-1-8 0,2 1-1 0,-1 0 1 0,1 1 4 15,2 2 1-15,-2 1 3 0,2 1 3 0,0 0 2 0,1 0-4 0,-1 3-5 16,-1 0-13-16,0 1-18 0,-1-3-27 0,2 4-31 0,-2 1-46 15,3-2-52-15,-3-1-103 0,0 2-129 0,0-3-74 0,-1 2-50 0,1-2-25 16,-1 0-13-16</inkml:trace>
  <inkml:trace contextRef="#ctx0" brushRef="#br0" timeOffset="503824.7228">8352 18279 465 0,'-7'-3'529'0,"4"0"-7"0,-2 1-12 0,2-1-103 0,0 3-149 15,2-1-90-15,-1-1-56 0,2 2-34 0,0 0-18 0,0 0-9 0,2 3-5 16,-1 0-5-16,4 0-3 0,-2 0-6 0,0 3-3 0,4-1-2 15,-3 4-1-15,1-2 1 0,3 0 0 0,-2 5 4 0,-1-2 4 0,1 0 1 16,-1 4-3-16,3-2 0 0,-3 0-3 0,-1 2-3 0,1 1-4 0,0-1-12 16,-2 3-15-16,2-2-22 0,-1 2-24 0,1-3-26 0,-2 4-30 0,1-3-39 15,0 0-45-15,0 1-92 0,-1-2-115 0,3 0-72 0,-3-2-53 0,2-2-26 16,-2 0-13-16</inkml:trace>
  <inkml:trace contextRef="#ctx0" brushRef="#br0" timeOffset="504123.8683">8540 18342 49 0,'-5'-5'592'0,"2"1"-2"0,1-2-1 0,-1 2-3 0,0 0-73 16,1 1-110-16,1 2-116 0,-1-3-121 0,2 1-75 0,2 1-51 0,-1 2-28 16,4 0-14-16,-2-2-7 0,2 2-5 0,2 0-3 0,0 0 0 0,1 2-1 15,0-2 0-15,2 2 0 0,-1 1 2 0,1 1 0 0,-1-1 3 0,0 2 2 16,1 0 2-16,-2 2 1 0,0-2 0 0,-2 4 2 0,-3 0 0 15,2-1 5-15,-2 2 7 0,-1-1 6 0,-2 1 7 0,0 2 6 0,-2-1 5 16,1 1 5-16,-3-1 6 0,1 1 0 0,-2 0 3 0,2-4 0 0,-3 4 1 16,3-1-1-16,-2-2-3 0,2 0-2 0,0 0-7 0,0-1-5 0,-1-3-6 15,4 3-7-15,-1-4-5 0,1 3-5 0,1-2-9 0,1-3-8 0,1 3-12 16,2-2-12-16,-2-2-16 0,4 1-18 0,0-1-18 0,1-1-23 16,2-1-25-16,2-1-18 0,-1-1-17 0,1 0-21 0,3-2-26 0,0-2-32 15,2 2-38-15,1-3-38 0,0-1-40 0,1 2-32 0,-3 0-30 0,3 0-3 16,-1-1 10-16</inkml:trace>
  <inkml:trace contextRef="#ctx0" brushRef="#br0" timeOffset="504249.5666">8982 18432 120 0,'4'-2'430'0,"-1"1"20"0,0-1 2 0,-1 2-5 0,-1 0-48 16,-1 0-65-16,3 0-57 0,-3 0-56 0,2 2-42 0,-2-1-37 0,3-1-27 15,-2 2-20-15,-1-1-15 0,2 1-13 0,1 1-11 0,-1 0-8 16,-1 0-8-16,4 1-7 0,-2 1-4 0,-1 0-6 0,1 2 0 0,2-2-1 16,-1 3-6-16,1-1-8 0,0 3-21 0,0-1-25 0,0 0-29 0,1 1-35 15,0 0-45-15,2 0-54 0,-2 0-99 0,1 2-119 0,2-3-76 16,-1 0-53-16,-2 0-28 0,1 0-15 0,2-2-2 0</inkml:trace>
  <inkml:trace contextRef="#ctx0" brushRef="#br0" timeOffset="504524.6669">9394 18139 196 0,'-7'-4'617'0,"1"-1"1"0,-1-1 0 0,2 3-1 0,0-1-6 16,1 2-134-16,3-3-201 0,-1 5-112 0,1-2-73 0,1 2-37 15,0 0-21-15,1 0-8 0,2 2-3 0,3-2-2 0,-1 5-1 0,1-2-2 16,1 3-3-16,1 1 0 0,1 1-2 0,1 1 2 0,-1-1 3 0,2 4 4 16,-3 0 6-16,2-2 1 0,-1 4 1 0,-1-1-3 0,0 1-4 15,0 0-10-15,0 1-11 0,-2 2-15 0,0-2-18 0,-1 1-23 0,0-1-28 16,1 2-31-16,-3 1-31 0,2-3-49 0,-2 2-54 0,2-2-98 0,-2-2-119 15,1 2-72-15,-1-3-48 0,1-1-19 0,-1-1-5 0,0 0 6 0</inkml:trace>
  <inkml:trace contextRef="#ctx0" brushRef="#br0" timeOffset="504941.3398">9678 18206 547 0,'-7'-7'608'0,"1"-2"4"0,0 2 8 0,0-1-48 0,-1 2-75 16,2-2-114-16,-1 3-131 0,2 0-79 0,0 1-51 0,1 1-33 0,0-2-22 16,1 2-13-16,2 0-9 0,-1 0-8 0,1 2-6 0,0 1-12 0,0-2-12 15,1 1-13-15,1-1-11 0,0 2-9 0,1 0-7 0,0 0-9 16,0 0-5-16,2 2-4 0,1-1-2 0,-1 1 0 0,0-1 2 0,-1 2 1 16,1 2 3-16,0-2 3 0,-1 1 3 0,1 0 3 0,0 1 2 15,-2 1 5-15,0 0 3 0,1 1 4 0,-1-2 5 0,-2 2 5 0,1 0 5 16,2 0 3-16,-2-1 2 0,-2 0 2 0,2 0 2 0,-1 0 1 0,1 0-1 15,-1-2 0-15,-1 3 1 0,2-3-1 0,1 0 1 0,-1 1-1 0,-1 0 0 16,1-3 1-16,1 3 1 0,0-2-1 0,2 2 0 0,-2-1 0 16,0-1 1-16,0 0 0 0,2-1 2 0,-2 1-1 0,2 0 2 0,0 0-2 15,3 0 2-15,-2-2-2 0,0 2 0 0,1-1 0 0,2-1-1 0,-3 1-1 16,1 0 0-16,1 0 0 0,1 1-1 0,-1-1-1 0,0 1 0 0,0-1-1 16,1 1-1-16,-1 1 1 0,-1-1 0 0,-1 0 0 0,3-1 3 0,-4 0 1 15,2 3 1-15,-1-1 3 0,-1-1 2 0,-1 2 2 0,-1-1 2 16,1 1 2-16,-3 1 2 0,1-1 2 0,-2 2 1 0,0-2 1 0,-2 3 3 15,1-1-1-15,-3 0-1 0,1 0 1 0,-3-1-3 0,1 0-6 0,-1 2-7 16,1-2-10-16,-1 0-12 0,-2-2-15 0,3 1-16 0,-3-3-24 0,0 1-28 16,3 1-40-16,-2-4-48 0,1 0-96 0,1 0-120 0,0-4-79 15,0 1-57-15,3 1-26 0,-2-3-14 0,4-2 0 0</inkml:trace>
  <inkml:trace contextRef="#ctx0" brushRef="#br0" timeOffset="505096.4261">10095 18311 158 0,'1'4'533'0,"1"-1"12"16,1 2 12-16,-3-1-85 0,2 2-130 0,-2-2-84 0,2 4-62 16,-1-1-38-16,-1 1-25 0,0-1-15 0,0 0-9 0,0 2-9 0,0 1-11 15,2-1-17-15,-1 1-19 0,-1 1-26 0,2-1-28 0,0 1-28 0,-1-1-31 16,2 1-30-16,1 0-32 0,2-2-44 0,0-1-49 0,0 1-91 0,1-1-114 16,-1-2-72-16,3-2-48 0,-1-1-23 0,1 0-7 0</inkml:trace>
  <inkml:trace contextRef="#ctx0" brushRef="#br0" timeOffset="505391.2394">10383 18020 45 0,'-5'-9'609'0,"0"4"10"0,2-2 9 16,-3 2 6-16,3 0-66 0,0 1-104 0,-1 0-107 0,3 2-111 0,-1-1-69 15,1 1-53-15,-1-1-31 0,2 3-25 0,0 0-15 0,0 0-13 0,0 0-12 16,2 2-11-16,-1-1-11 0,2 2-8 0,-1 1-6 0,1 1-4 16,2 1-3-16,-1 0-1 0,1 2 2 0,0 1 3 0,0-1 3 0,0 4 4 15,1-1 3-15,0 3 2 0,0-1 3 0,-1 0 2 0,0 1 1 16,2 1-1-16,0 0-6 0,-1 2-9 0,-1-3-10 0,0 2-12 0,0-1-13 16,1 1-15-16,0-2-17 0,-1 0-16 0,0-2-20 0,-2 2-23 0,2-2-23 15,0-1-23-15,-1-2-23 0,1 0-22 0,0-4-31 0,1 2-39 0,-1-3-63 16,1 0-75-16,2-4-43 0,-2 0-26 0,2-3-10 0,-3-1-2 0</inkml:trace>
  <inkml:trace contextRef="#ctx0" brushRef="#br0" timeOffset="505757.7172">10561 18112 306 0,'-3'-4'555'0,"-2"-2"18"16,-1 2-29-16,3-1-50 0,-2 2-77 0,2-1-91 0,-2 1-56 16,2 1-38-16,0 0-27 0,1 2-18 0,-1-1-15 0,0-1-11 0,3 2-10 15,0 0-10-15,0 0-13 0,0 0-17 0,0 0-15 0,0 0-16 16,0 0-16-16,0 0-15 0,0 0-9 0,3 0-9 0,-1 3-6 0,1-1-5 15,-1 0-3-15,-1 1-3 0,2 4-5 0,-1-2-3 0,1 5-1 16,0-3 0-16,1 2 3 0,-1 0 2 0,1 2 3 0,-1 1 1 0,2-2 2 16,-2 2 0-16,2 0-1 0,0 0-3 0,-2 0-3 0,3 0-5 0,-3-2-6 15,2 2-8-15,0 0-11 0,1-1-13 0,-1-1-13 0,3 0-14 0,-2-2-13 16,1-1-13-16,-1 2-14 0,2-5-16 0,1 0-15 0,-1 1-14 0,0-1-15 16,3-3-16-16,-3-1-6 0,2 0-1 0,0-3 1 0,0 0 4 15,1-1 10-15,-2-4 8 0,1-1 11 0,-2 1 12 0,0 1 13 0,1-4 17 16,-2 1 20-16,-1-2 24 0,-1 2 30 0,1-3 32 0,-3 1 29 15,0 2 28-15,1-1 26 0,-3-1 23 0,2 4 20 0,-1-1 19 0,-2-1 17 16,2 3 14-16,-1-1 12 0,-1 2 9 0,0 0 2 0,0 1-3 0,0 1-7 16,0 1-12-16,0 0-15 0,0 0-18 0,0 2-19 0,0 1-20 15,0 0-19-15,0 0-17 0,0 0-18 0,0 1-14 0,2 2-11 0,-1 2-12 16,1 0-4-16,1 2-5 0,-1 2-1 0,1 0-1 0,-2 1-4 0,2 4-3 16,-1-1-9-16,-2 2-11 0,2 0-14 0,-1 3-18 0,-1 1-22 15,3-2-23-15,-3 4-30 0,0-1-32 0,0 2-40 0,0-1-44 0,0 1-99 0,0 3-127 16,-3 0-82-16,3-2-58 0,-3 1-23 0,1 1-7 0,2-2 7 15</inkml:trace>
  <inkml:trace contextRef="#ctx0" brushRef="#br0" timeOffset="505924.1226">11159 18616 339 0,'-17'3'377'0,"2"1"-61"0,-2 0-72 0,0 1-188 0,2-2-250 16,-2 2-141-16,1-2-88 0</inkml:trace>
  <inkml:trace contextRef="#ctx0" brushRef="#br0" timeOffset="512709.1746">7961 17239 336 0,'-9'-3'315'0,"-3"0"-72"16,2 0-64-16,0 0-61 0,0 0-33 0,-2 0-18 0,1 2-9 16,0-1-4-16,2-1 1 0,-3 1 3 0,2 1-1 0,0-1-1 15,0 0-4-15,-4 2-5 0,3-1-3 0,1-1-3 0,-4 2-3 0,2-2-2 16,-1 1-1-16,0 1-1 0,-1 0 1 0,0 0 1 0,1 0-2 0,-4 0-1 15,4 0-1-15,-4 1-2 0,1 1 1 0,0 0 2 0,-1-1 1 0,1 1 1 16,-1 0 0-16,1 1-2 0,-3 2 1 0,3-1 1 0,-1-1 1 16,1 1 1-16,-2 1 2 0,1 0 3 0,1 0 2 0,-1 2 1 0,-1-2 0 15,3 2 0-15,-1 1-1 0,0-3-3 0,0 2 0 0,-1 0-2 16,2 0 0-16,0 0-3 0,0 1-3 0,0-1-1 0,2 1-3 0,-2-1-2 16,2 2-2-16,-1-2-3 0,1 1-1 0,-1 0-5 0,3 1 0 15,-1 0-1-15,-2 0-1 0,3 2 0 0,-1-1-1 0,2 1 1 0,-1-1-1 16,2 4 1-16,-1-2-1 0,2 1-1 0,-3 2-1 0,3-1-2 15,2 2 1-15,-2-1-1 0,3 2 1 0,-2 0-1 0,2-1 0 0,0 2-1 0,0-2 1 16,3 2-1-16,-1-1 0 0,3 1-1 0,0 0-1 0,0-1 1 16,0 2 0-16,3-3-2 0,-1 2 0 0,1 0-2 0,0 1 0 15,4-2-2-15,-2-1-2 0,2 1-2 0,0 1 1 0,1-1-2 0,0 1-2 16,2 0 0-16,0-1 0 0,0-1-2 0,2 0 0 0,1 1-1 0,1-1 0 16,-1-1-1-16,4 2 0 0,-3-2-1 0,4 0 1 0,-1-2 1 15,0 1 1-15,4-2 1 0,-2 1 1 0,3-2 0 0,0-1 3 0,1 1 1 16,2-4 2-16,2 0 2 0,-1 1 2 0,3 0 2 0,1-3 2 0,0-2 1 15,3 2 1-15,-1-5 0 0,-1 2 0 0,4-2-1 0,-1 0 0 0,0-2-1 16,2-1 0-16,-2-1-2 0,0 1-4 0,1-4-1 0,-1 3-3 16,-1-4-3-16,0 3-1 0,0-3-1 0,-1-1-2 0,-2 0-1 0,3-1 0 15,-3 0 1-15,-3-2-2 0,1 0 2 0,1 2-1 0,-4-2 1 16,2 0 1-16,-4-3 3 0,3 1 0 0,-4 1 3 0,0-2 3 0,0 0 3 16,0 0 3-16,-3-2 5 0,0 2 3 0,-1-2 3 0,-1-1 5 15,-1 0 4-15,1-1 2 0,-1-1 4 0,-3-1 3 0,-2-1 3 0,1 0 2 16,-2 0 0-16,-2-2 1 0,-1 0 1 0,-2-1-2 0,0-1-2 0,-3 0-5 15,-2 1-2-15,-2-2-5 0,-3-1-3 0,0 0-4 0,-4 2-4 16,-2-2-6-16,-6 1-6 0,2 0-7 0,-8 0-5 0,1 1-8 0,-7-1-6 16,-2 2-10-16,-1 2-9 0,-6-1-10 0,-2 2-10 0,-5 1-13 0,0 1-17 15,-5 3-21-15,-2 2-21 0,-2 3-26 0,-3 1-27 0,0 3-27 16,-3 3-33-16,0 2-66 0,-2 3-87 0,-1 3-53 0,1 4-38 0,-4 2-17 16</inkml:trace>
  <inkml:trace contextRef="#ctx0" brushRef="#br0" timeOffset="515757.4888">15936 16288 47 0,'-2'-5'466'0,"0"-2"3"16,-1 1-53-16,3 0-82 0,-1 0-79 0,-3 0-77 0,4 0-42 15,-4 0-22-15,4 1-16 0,-1 0-13 0,1 0-8 0,-2-2-6 0,0 0-7 16,1 2-5-16,-1 0-5 0,2-1-3 0,-2 2-6 0,1-2-6 16,-1 0-4-16,1 0-4 0,-1 1-3 0,0-1-5 0,-1 1 0 0,2-2-3 15,-3 2 0-15,3-4 1 0,-4 4 0 0,2-3 3 0,0 1-3 0,0 1-1 16,0 0-2-16,-4-2-3 0,2 2-3 0,-1-1-3 0,-2 1-2 15,0-1-2-15,0 0-4 0,-1 2-2 0,0 0-4 0,-3-2-2 0,0 2-2 16,-1 0-3-16,-1 0-2 0,0 1-1 0,-2 0-2 0,2 1-1 16,-4 1-1-16,2 1 1 0,-4-1 0 0,4 2 0 0,-3 0 0 0,-1 0 1 15,0 0 1-15,0 2 1 0,0-1 3 0,0 1 1 0,0 1 0 16,-2 0 0-16,4 1 1 0,-4 1 1 0,2-2 3 0,2 3-1 0,-4-1 2 16,2 2 1-16,1-1 0 0,0 2 1 0,-1-1 1 0,2 1 0 0,-1-1 0 15,1 2 4-15,1 0 1 0,-2 0 1 0,3-2 3 0,1 3 0 16,-1-1 1-16,0 1 0 0,2 0 2 0,-2 1 2 0,3 1 3 0,-1-2 3 15,1 3 1-15,1-1 1 0,-1 0 2 0,0 1-1 0,1 0 1 16,1 2 1-16,0 0-1 0,-2 1 1 0,2 0-1 0,1 2 1 0,-2-1 1 16,2 2-2-16,-2 0 1 0,2 1-2 0,1 0-1 0,-4 2-1 0,4-1 0 15,-1 1-2-15,-1 0-2 0,3-2 0 0,-3 3-2 0,2-1-1 16,-1 0-1-16,2-1-2 0,0 1-2 0,-1-1 0 0,1 0-2 0,2 0-3 16,-1-1-1-16,1-1-2 0,1-1-1 0,2 0-1 0,-2-1 0 15,2-1 0-15,2 0-1 0,-3 0 1 0,4-1 0 0,-1 0-1 0,1-3 1 16,1 2 1-16,-1 0-1 0,4 1 1 0,-3-3 1 0,2 0 3 0,2 0 3 15,-2 1 0-15,2-1 3 0,1 2 1 0,1-4 1 0,-3 2 3 16,3-2 0-16,-1 3 2 0,3-1 1 0,-1 0-1 0,0-2 2 0,3 3 2 16,-3-1-1-16,4-2 0 0,-2 2-1 0,0 0 0 0,1 0-1 15,1-2 0-15,0 2-2 0,-1-2-1 0,1 3-1 0,1-1-1 0,1 0 2 16,-3-2-1-16,5 1-2 0,-3-1 0 0,0 1-1 0,2-1 1 16,-2-1 2-16,3 1-1 0,-2 0 0 0,2-2 3 0,-2 1 0 0,3-1 1 15,-2-1-1-15,0 3 2 0,1-5 0 0,2 3 1 0,-3-2 0 16,1 0 1-16,0-1 0 0,-2 1 0 0,3-2 0 0,-1-1 0 0,3 2-1 15,-3-3-2-15,1 1 1 0,0-1-1 0,0 0-1 0,1-1 1 0,0-1-2 16,-1 2 1-16,1-2-1 0,2 0 0 0,-1 0-1 0,0-2 1 16,0 2-2-16,2-1-1 0,-4-1 0 0,2 0-2 0,0-1 0 0,0 1 0 15,0 0 0-15,-3-1-2 0,4 0 0 0,-4-1 0 0,3 1-2 16,0-2 1-16,-3 0-2 0,4 1-1 0,-3-2 0 0,1 0 0 0,0 1-1 16,-1 0-1-16,4-2 0 0,-5 0-1 0,2-1-1 0,0 1 0 0,-1 0 0 15,0-2-1-15,-1 0-1 0,3-2 0 0,-3 3-1 0,0-4 0 16,0 3-2-16,0-4 0 0,-2 3 0 0,2-4 1 0,-2 1-1 0,0 0 0 15,0-2 0-15,-1 1 1 0,-2-1 0 0,0-2 3 0,2 3 0 16,-4-5 4-16,1 3 2 0,-1-4 1 0,1 0 2 0,-4 3 1 0,3-4 2 16,-4 1 3-16,2 0 0 0,-4-2 3 0,0 0 0 0,-1-1 1 0,-1 1 1 15,-1-1-2-15,0 0 0 0,-1-1-3 0,-3 2 0 0,0-2-2 16,-1 0-1-16,-2 2-1 0,-2-4-4 0,1 3-7 0,-5-2-7 0,-1 1-10 16,-2-2-15-16,-3 1-18 0,-3 1-22 0,-4-2-24 0,-4 1-34 15,-4 1-37-15,-4 1-70 0,-5-2-88 0,-5 2-96 0,-6 0-101 0,-4 2-56 16,-4 0-32-16,-5-2-10 0,-4 4 2 0</inkml:trace>
  <inkml:trace contextRef="#ctx0" brushRef="#br0" timeOffset="531057.5405">2072 2796 45 0,'-5'-7'478'0,"2"2"2"0,-2-1-56 0,2-1-85 15,-2 3-94-15,-1-2-96 0,0 2-48 0,1-1-21 0,0 0-9 16,0-2-2-16,-2 2-3 0,0 0-5 0,1 0 1 0,1-1 1 0,-3 1 1 16,2 0-1-16,1 0-1 0,0 1 1 0,1-1-2 0,-1-1-2 0,0 2-4 15,-1-1-5-15,0 0-2 0,1 2-7 0,0-1-4 0,0-1-3 0,0 2-6 16,-2-1-4-16,2 1-5 0,-2 1-3 0,1-3-4 0,0 3-3 15,-2-1-3-15,0 0-2 0,2 0-2 0,-2 2-3 0,-3-2-1 0,3 1-1 16,-2 1-3-16,-1-1-1 0,0 1 1 0,-1 1-2 0,2-2 0 0,-1 2 1 16,-3 0 0-16,1 0 2 0,2 2-1 0,-3-2 0 0,1 1 2 15,1 1 1-15,-1 1-1 0,1-2 1 0,0 1-2 0,1 0 2 0,0 0 0 16,0-1-1-16,0 1 1 0,2 1 1 0,-1-1-2 0,2 3 0 0,-1-3-2 16,1 1 0-16,1 1 0 0,1-1-3 0,-2-1 0 0,2 1 0 0,0 1 0 15,1-1 0-15,0 2-1 0,0 0-2 0,-1-1 0 0,0 3 1 0,1 0-2 16,0 1 2-16,0 0 0 0,-2 3 0 0,2-1-1 0,2 2 1 15,-2 0 0-15,0 3 0 0,0 0-2 0,2 1 1 0,-3 4-1 0,1-4 0 0,2 4-2 16,-2-1 0-16,2 3-3 0,-2 2 0 0,2 0-2 0,-3 1 0 16,3 1 1-16,-2 2 3 0,2 1 4 0,-2 1 3 0,0 2 2 0,2-1 4 15,-1 5 4-15,0-2 3 0,1 3 4 0,0 3 2 0,0 0 3 0,1 2 1 16,-1 3 3-16,1-4 4 0,1 5-3 0,-1 0-4 0,2 3-1 16,-1-1-4-16,1 1-4 0,0-1-4 0,1 2-4 0,-1-1-4 0,2 1-4 15,-1-1-4-15,1 2 2 0,1 2 3 0,-1-1 3 0,-1 3 5 0,1 0 3 16,1-1 2-16,-1 4 2 0,1 2 1 0,-1 0 2 0,-1 2 1 15,2 1 3-15,-1 0 1 0,-1 1 2 0,-1 2 0 0,2 1-3 0,-2-1-9 16,0 1-2-16,0 2 0 0,0-3 2 0,-2 3-1 0,2-1 1 16,-1 2 3-16,-1 0 1 0,2 0 0 0,-3 2 2 0,3 1 2 0,0-1 0 15,0-1 2-15,0 1 2 0,0 1 1 0,3 0-3 0,-1-3-5 16,1 1-2-16,0-2 0 0,2 0 1 0,-2 0 0 0,2-3 1 0,1 1-1 16,2 0-1-16,-2-3 1 0,2 1 2 0,3 1 1 0,-3-3 3 0,2 0 0 15,-1-1 3-15,4 1 1 0,-4-5-2 0,2 3-3 0,0-1-6 16,2-2-3-16,-2-2-6 0,-1 0-1 0,-1-1-3 0,4-2 0 0,-4 1 1 15,1-2 0-15,-1 2 2 0,1-3 1 0,-1 2 2 0,-1-2 2 0,0 2 2 16,0 0 2-16,-2-1 3 0,2 1 2 0,-2 1 3 0,1 0 1 16,-1 0 1-16,-1-1-1 0,1-1-1 0,0 2-3 0,-1-1-3 0,0-2-4 15,0 3-2-15,1-4-4 0,0 3-3 0,-1-2-3 0,0 0 2 16,0 0 4-16,-2 0 2 0,2 0 3 0,0 0 3 0,0 0 0 0,-3 1 4 16,1-1 1-16,-1-1 4 0,1 3 2 0,-1-1 2 0,-1 1 2 15,1 2 2-15,-2 1 2 0,1-2-3 0,1 1-4 0,-2 1-3 0,2 0-5 16,-2-1-4-16,0 0-3 0,0 2-1 0,0 1 2 0,0-2 2 0,-2 1 0 15,2 0 2-15,-2 2 1 0,1 0 2 0,1-1 0 0,-2 2 1 16,2 1 3-16,-1-3 0 0,-1 0 2 0,2 3 1 0,-2 1 2 0,1-1-3 16,1-3-5-16,-2 2-5 0,2 1-5 0,-1-1-4 0,-1 1-3 0,2-6 0 15,-2 4 2-15,2 0 0 0,-1-1 3 0,-1-2 1 0,2 0 3 16,0 0 0-16,0 1 1 0,0-1 3 0,0-2 2 0,0 1 2 0,2 1 3 16,-1 0 2-16,1-3 1 0,0 3-3 0,-1-3-3 0,1 1-3 15,1 1-3-15,-1-1-4 0,-1-1-2 0,1-1-1 0,1 0-2 0,-3 1 2 16,2-5 1-16,-1 6 1 0,-1-4 1 0,0-1 1 0,0 2-1 0,0-3 2 15,0 0-1-15,0-1 1 0,0 1 2 0,0-1 1 0,0 2 1 16,0-5 0-16,2 3-1 0,-2-2-3 0,0 0-2 0,3 0-2 0,-2-2-1 16,-1 1-2-16,0-3 1 0,2 0 0 0,-2 0-2 0,0-3-1 15,1 1 0-15,1-4-1 0,-2 1-1 0,2-1 0 0,-1-3-1 0,-1 0-1 16,0-2 1-16,2 0 0 0,-2-3 0 0,0 0 1 0,0 1 1 16,0-5 3-16,0 1-1 0,0 0 3 0,0-3 3 0,0 0 2 0,0 2 1 15,0-4 3-15,0 0 3 0,0 1 2 0,0-1 3 0,0 1 1 16,0 0-1-16,0-1 1 0,0 0 1 0,0 0-1 0,0 0 1 0,0 1-2 15,0-1 0-15,0 1 0 0,0-2-1 0,0 0 0 0,1 3-2 0,1-2-1 16,-2 1 0-16,2 0-1 0,-1-1 0 0,1 0 0 0,-1 2 0 16,1 0 0-16,1-1 0 0,-1-1 3 0,2 2 0 0,-2-2 2 0,1 3-1 15,0-1 2-15,0-1 0 0,2 2 1 0,-2-1-1 0,2-1 0 16,1 2 0-16,-3 0 1 0,2-2-1 0,-2 1 1 0,2 1-2 0,-1-2 1 16,-1 1-1-16,3 0-1 0,-3-1 1 0,2 1 0 0,-1-1-1 15,1 2 0-15,-1-2-1 0,-1 1 0 0,2 0-2 0,-1 1 0 0,1-2 2 16,-2 2-1-16,2-2 0 0,-2 1 0 0,2 0-1 0,0-1-1 0,-1 2-1 15,-1-2 0-15,2 1 0 0,-2-2 1 0,2 3 0 0,-2-3 1 0,2 1 2 16,-1 0-1-16,1 1-1 0,0-1-2 0,-2-2 0 0,2 2-1 16,-2 0 0-16,2 0-1 0,-2-2 0 0,3-1-1 0,-3 2 0 0,2-1-1 15,-2 0-1-15,2-1 1 0,0 0-1 0,-2-1 1 0,3 1-1 0,-3-1 2 16,2 1-1-16,-3 0 2 0,1-2 0 0,0 3 0 0,1-2-1 0,-1 0 2 16,1 0 0-16,-1-1 1 0,0 0 0 0,1 2 0 0,-1-2 0 0,0-1 0 15,0 3-1-15,-1-5 0 0,1 5-1 0,0-2 0 0,2-2 2 0,-2 2-1 16,0 0-1-16,0-2-1 0,-1 3-2 0,1-3 0 0,2 0-3 0,-2 1-1 15,-1-1-1-15,2 1 1 0,1-1 0 0,-2 0-2 0,2 1 1 16,-2 0-2-16,2-1-2 0,-2-1 1 0,3 2 1 0,-3-2-1 0,2 1 1 16,0 1-1-16,0-3 3 0,0 4 0 0,-1-2-1 0,2 0 0 0,1 1-1 15,-1-1 0-15,1 1 0 0,-1-1-1 0,3 2 2 0,-2-1 0 0,-1 1-2 16,2-1 2-16,3 1-1 0,-3-4-1 0,2 3 1 0,0 1 0 16,0-2-1-16,1-1 1 0,0 2 0 0,0-1-2 0,3 1 2 0,-1-2-3 15,-2 1-2-15,3-1-3 0,1-1-4 0,0 0-4 0,-2 2-4 0,4-1-6 16,-1-2-3-16,0 0-8 0,0 2-5 0,1-4-9 0,2 1-7 15,-3 0-10-15,1 0-8 0,1-1-11 0,1 0-10 0,1 0-14 0,-2-1-14 16,2 2-21-16,-1-2-24 0,0 1-33 0,3-3-38 0,-3 3-62 0,3-2-73 16,0 0-65-16,0 0-65 0,-4-2-25 0,4 2-10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33:20.123"/>
    </inkml:context>
    <inkml:brush xml:id="br0">
      <inkml:brushProperty name="width" value="0.05292" units="cm"/>
      <inkml:brushProperty name="height" value="0.05292" units="cm"/>
      <inkml:brushProperty name="color" value="#FF0000"/>
    </inkml:brush>
  </inkml:definitions>
  <inkml:trace contextRef="#ctx0" brushRef="#br0">11108 5881 91 0,'0'-5'114'0,"2"0"-2"0,-2 0-2 16,2 0-1-16,-1 0-3 0,-1-1-3 0,2-1-1 0,-1 2-3 0,-1-1-4 16,2 2-4-16,-2-3-2 0,2 2 0 0,-1-2 1 0,-1 2 1 15,2 1-1-15,-1 0-2 0,-1-2-1 0,3 1-2 0,-3 1 1 16,2-1-2-16,-1 2 2 0,-1-2 0 0,2 2 2 0,-2 0-1 16,1-2-1-16,-1 3 0 0,0 0-4 0,0-1-5 0,0-1-2 0,0 3-4 15,0-3-3-15,0 4-3 0,0-3 0 0,0 1-2 0,0 0-4 16,0 2-1-16,0-1-3 0,0-1-2 0,0 2-3 0,0-2-1 0,0 2-3 15,0-1-2-15,0 1-2 0,0-2 0 0,0 2-3 0,0-1-2 16,0 0-2-16,0 1-3 0,2-2-3 0,-2 1-2 0,0-1-2 0,0 1-3 16,2-2-1-16,-2 3-6 0,1-4-1 0,-1 3-3 0,0 0-1 15,2-1-3-15,-2-1-1 0,0 3-2 0,0-1-1 0,2-1 0 0,-2 2-2 16,0-1-1-16,0 1-2 0,0 0-3 0,0 0-1 0,0 0-1 16,0 0-4-16,0 0-2 0,0 0-3 0,0 0-1 0,0 0-2 15,0 1-1-15,0 1 1 0,0 1 3 0,0 0 1 0,1 3 4 0,-1 0 2 16,0 1 2-16,0 1 4 0,0 2 2 0,0 2 3 0,0 0 4 15,0 3 3-15,0 1 2 0,0-1 1 0,0 4 3 0,0 0-1 16,0 1-3-16,0 1-1 0,0-1-1 0,0 1-1 0,0 2-1 0,0 0-2 16,0 1 1-16,0-2-1 0,0 0 1 0,0 0-1 0,0-1-2 15,0-1 0-15,0-1 0 0,2 0-2 0,-1-2 0 0,1-1 0 0,-2 0 0 16,2-1-1-16,-1-4 1 0,-1 1 0 0,2-1-1 0,-1-1 1 16,-1-3 1-16,3 2 0 0,-3-2 1 0,2-1 2 0,-1-2 1 15,-1-1 3-15,2 2 4 0,-2-2 1 0,2-2 4 0,-1 2 4 0,-1-3 4 16,0 0 1-16,0 0 1 0,2 0 1 0,-1-1-1 0,1-1 0 15,1-1-2-15,-1-1-1 0,-1-1-3 0,1 0-2 0,1-2-4 0,0-2-2 16,2 1-4-16,-2-2-4 0,0 1-5 0,2-1-3 0,-2-2-3 16,2 0-3-16,-2 2-2 0,3-4-2 0,-3 2-3 0,2-1-2 0,0 0 0 15,1 0-1-15,-1-1 0 0,0 1-2 0,1 1-1 0,0-2-2 16,-1 2 0-16,0 2-1 0,0 0 1 0,1-2 2 0,0 2 0 0,-1 3 0 16,0-3 2-16,0 5 1 0,-2-1-1 0,3-1 0 0,-3 4 0 15,3-2 0-15,-1 2 1 0,0 1 0 0,0 2 0 0,2 0 0 16,-2 0 1-16,0 0 0 0,0 3 1 0,1 1 2 0,2-1-1 0,-2 2 2 15,-1 3 1-15,2-1 2 0,-1 1 1 0,1 0 1 0,-2 2 2 16,0 0 0-16,0 1 0 0,1 0 2 0,-1 3 2 0,0-2-1 16,-1 2 1-16,0-1 0 0,-1 1 0 0,-2-1-2 0,1 0 2 0,0 1-1 15,-2-1 0-15,0 2 0 0,-2-3 0 0,2-1-1 0,-2 3 1 16,-1-3-1-16,-2-1 1 0,2 4 0 0,-3-4 0 0,0 0 2 0,-1-1 0 16,-1 2 0-16,-1-2 0 0,1-2 1 0,-1 0 2 0,-1 1 2 15,-2 1 0-15,0-2 2 0,0-2 0 0,-1 3 2 0,-1-2 0 0,3-1 2 16,-2 0 2-16,-1 0 0 0,3-1 1 0,-3-1 1 0,1 0-1 15,3 0-1-15,-2-1-6 0,1-2-4 0,-2 0-9 0,4 0-9 16,-1 0-11-16,2-2-15 0,-3-1-16 0,3-2-19 0,0 1-18 0,-1-2-26 16,3 0-27-16,-1-3-46 0,4-1-53 0,-2-1-78 0,4 1-88 15,-1-4-58-15,2 1-41 0,0-1-18 0</inkml:trace>
  <inkml:trace contextRef="#ctx0" brushRef="#br0" timeOffset="618.4986">11150 5851 172 0,'-2'-8'276'0,"2"3"-74"16,-2-3-46-16,1 3-30 0,-1-4-18 0,2 4-12 0,-1-3-6 0,-1 2-5 15,2-1-4-15,-2 1-4 0,2-2-6 0,-1 2-4 0,-1 1-3 16,2 0-1-16,-2-2-1 0,2 2-2 0,-1 0-2 0,-1 0-1 0,2 1-5 16,-1 1-1-16,-1-2-5 0,2 3-4 0,0 0-5 0,-3 1-4 15,3-1-8-15,0 2-7 0,0 0-6 0,0 0-9 0,0 0-4 16,0 2-2-16,-1-1-1 0,1 2 1 0,0 0 1 0,0 3 0 0,0 1 2 16,0 0 2-16,0 2 1 0,0 1 3 0,0 4 4 0,0 1 3 15,0 0 4-15,1 2 3 0,-1 0 1 0,3 3-1 0,-3 1-2 16,2 0-4-16,-1 1 0 0,2 0-2 0,-1 2 0 0,0-2-1 0,-1 2 0 15,1-4-1-15,1 4-2 0,0-4-1 0,-1 1-2 0,1 1 0 16,0-5-1-16,0 3 0 0,0-4-2 0,-1-1-1 0,1-1 0 16,0-1-1-16,-1 0 1 0,0 0 1 0,-1-4 0 0,2-1 1 0,-1 1 3 15,0-4 2-15,-1 2 3 0,2-3 5 0,0 0 5 0,-1-1 8 0,1 0 7 16,-1-1 8-16,-1-1 2 0,2-1 3 0,-1-1-1 0,0-1 0 16,-1-1-1-16,2 0-2 0,1-4-4 0,-1 1-1 0,1-1-4 15,-1-2-5-15,2-1-6 0,-2 0-8 0,2-2-8 0,0 0-7 0,-2 0-4 16,2-2-2-16,-1 2 0 0,1 0-3 0,-2 0 0 0,2 0 1 15,-2 2-2-15,2 0 0 0,-1-2-2 0,0 2-2 0,1 3-1 0,-1-2-3 16,-2 1 0-16,3 2 0 0,-2 0-4 0,2 1 1 0,-2 2-1 16,3-2 0-16,-3 3-2 0,2 0 1 0,0 2-1 0,-2 0 0 0,2 0 2 15,2 0 1-15,-2 2 2 0,0 1 1 0,0 2 3 0,0-1 0 16,0 2 2-16,2 0 2 0,-2 1 0 0,0 3 1 0,0 0 1 16,-1 0 1-16,1 2 0 0,-1 0 2 0,1 1 0 0,-1 0 0 0,0 2-1 15,0-1 1-15,-1 1-1 0,-2 0 0 0,1 0-2 0,1-2 0 16,-3 2 0-16,2-1-1 0,-2-1 2 0,-2 2-1 0,2-3 0 15,-3 0 0-15,1-1 2 0,-1-1 0 0,0 0 2 0,-3 0 1 0,-1-1 1 16,0-2-1-16,-1 1-3 0,-2-1-9 0,-4-2-16 0,1 0-21 16,-1 0-38-16,-2-1-48 0,1-4-92 0,-2 3-118 0,-3-3-70 0,-2 0-50 15,1-3-24-15</inkml:trace>
  <inkml:trace contextRef="#ctx0" brushRef="#br0" timeOffset="15765.853">10922 4153 67 0,'-5'-2'504'16,"-1"1"-26"-16,3 0-46 0,-2-2-80 0,3 3-97 0,-1-3-55 16,0 3-34-16,1 0-16 0,1-2-8 0,-1 1-7 0,2 1-4 0,0 0-8 15,0 0-11-15,0 0-11 0,0 0-14 0,0 0-12 0,0 0-14 16,0 0-9-16,0 0-9 0,0 0-10 0,0 0-10 0,0 0-6 0,0 0-8 15,0 0-4-15,0 0-8 0,0 0-2 0,0 1-5 0,3 1-2 16,-1-2 1-16,1 0 1 0,0 3 0 0,2-3 1 0,4 0 0 0,1 3-5 16,1-3-4-16,3 1-11 0,2 2-15 0,3-3-18 0,3 3-20 0,6-3-24 15,1 2-26-15,4-1-48 0,3-1-60 0,4 0-90 0,6 0-105 16,1 0-62-16,5 0-41 0,4-1-17 0</inkml:trace>
  <inkml:trace contextRef="#ctx0" brushRef="#br0" timeOffset="16349.9143">12167 4078 327 0,'-5'0'403'0,"2"0"-62"0,-1 0-66 0,1 0-67 16,1 0-41-16,-1 0-29 0,1 1-14 0,2 1-9 0,-1-2-6 16,-1 0-5-16,2 0-5 0,0 0-5 0,0 0-10 0,0 0-7 0,0 0-10 15,0 0-7-15,0 2-7 0,0-2-7 0,0 0-5 0,0 0-2 0,0 0-4 16,0 0-3-16,0 0-3 0,0 0-3 0,0 1-3 0,2-1-4 16,-1 1-4-16,1-1-3 0,0 0-2 0,1 0-2 0,0 0-1 15,4 0-3-15,1 0 0 0,-1 0-4 0,5 0-2 0,0 0-1 0,4 0-7 16,2 0-8-16,1 0-11 0,5 0-15 0,2 0-16 0,0 0-15 0,4-1-20 15,2 1-19-15,0-1-35 0,2-1-41 0,4 2-58 0,0 0-64 0,0 0-71 16,0-2-70-16,1 1-34 0,1 1-18 0</inkml:trace>
  <inkml:trace contextRef="#ctx0" brushRef="#br0" timeOffset="16799.6305">13216 4078 2 0,'-5'-3'371'0,"0"3"-54"0,0-1-59 0,0 1-62 0,2-3-35 0,-3 3-21 15,1 0-9-15,2-3-4 0,1 3-3 0,-1 0-3 0,0-2-4 16,1 2-4-16,1 0-10 0,-1 0-8 0,1 0-10 0,1 0-7 0,0 0-11 15,0 0-8-15,0 0-11 0,0 0-7 0,0 0-9 0,0 0-6 0,0 0-7 16,0 0-5-16,0 0-5 0,0 0-7 0,1 2-2 0,1-2-2 16,1 0-1-16,0 3 1 0,2-3 0 0,3 0 1 0,3 3 2 0,0-3 2 15,3 1 1-15,4-1 0 0,2 1 1 0,2 1-1 0,2-2-4 16,3 1-7-16,3 1-7 0,2-2-10 0,1 0-15 0,4 0-17 0,2 2-22 16,-3-1-21-16,5-1-32 0,2 1-34 0,0-1-51 0,2 3-60 0,0-3-71 15,2 0-81-15,-1 3-39 0,4-2-17 0</inkml:trace>
  <inkml:trace contextRef="#ctx0" brushRef="#br0" timeOffset="60014.5342">23731 11182 67 0,'0'-2'138'0,"-1"2"-21"0,1 0-11 0,0 0-7 0,0 0-2 16,0 0-4-16,0 0-2 0,0 0-4 0,0 0-5 0,0 0-5 0,0 0-6 15,0 0-6-15,0 0-6 0,0 0-3 0,0 0-6 0,0 0-3 16,0 0-4-16,0 0-3 0,0 0-6 0,0 0-2 0,0 0-4 16,0 0-4-16,0 0-5 0,0 0-3 0,0 0-4 0,0 0-3 15,0 0-5-15,0 0-4 0,0 0-4 0,0 0-5 0,0 0-3 0,0 0-4 16,0 0-2-16,0 0-1 0,0 0-4 0,1 0 0 0,3 0-2 0,-3 0 0 16,4 0 0-16,0 2 2 0,1 1 1 0,3-3 3 0,-1 0 1 15,0 0 4-15,3 3 3 0,0-1 2 0,2-1 2 0,0 2 0 16,0-1 1-16,4-1 1 0,-3 0-1 0,2 3 1 0,1-1 3 0,1 0 1 15,0 0 0-15,2 0 0 0,-2 0 0 0,3-1-2 0,-2 2 2 16,3-4 0-16,-2 3 0 0,1 1 2 0,1-1 0 0,0 0 2 16,-1 0-1-16,1 1-1 0,-1-1-1 0,-1-1-2 0,2 1-1 0,0 1 1 15,-3-2 0-15,2 1 0 0,-2 0-2 0,-1 0 2 0,0 0 0 16,1-1 2-16,-3 2 2 0,1 1 1 0,-1-2 1 0,0 1 1 16,-2-1 2-16,0 1 1 0,-1 0 2 0,0 3 1 0,-2-2 4 0,-1 0 2 15,2 2 2-15,-3-1 2 0,0 1 3 0,0-1 0 0,-1 0-1 0,1 2 2 16,-2-1 1-16,0 0 0 0,0 3 0 0,-1-1 0 0,1 0 1 15,-3-1 0-15,4 3 0 0,-3 0-3 0,0-1 1 0,-1 1-2 16,1 1-2-16,2 0-1 0,-1 1-1 0,-2 0-1 0,1 1 0 0,2 0 0 16,-3 3-1-16,2 0-1 0,-1-4-1 0,-2 6-2 0,2-2-1 15,0 4 0-15,-2-3-1 0,4 2 0 0,-3 1-1 0,-1 2 0 0,2-1-1 16,-2 0 0-16,2 2 0 0,-2 1-1 0,1-1 1 0,-3 2 0 16,2-1 1-16,0 0 1 0,-1 0-1 0,-2 3 0 0,0-2-1 0,0 3-1 15,0-2-3-15,-2 4 0 0,-1-4-1 0,0 1-3 0,2 6-3 16,-3-5-1-16,1 3 1 0,-2-3 0 0,2 2 2 0,-2 1 3 15,4 0 0-15,-5 1 3 0,3 0 0 0,-1-1 5 0,1 2 0 0,0-2 2 16,0 4 3-16,-1-5 3 0,1 6 3 0,2-2 0 0,-3 1-1 16,0 0 0-16,1 2-3 0,0-3-1 0,-1 2-3 0,1 1 0 15,0-1-3-15,0 1-1 0,0-1-2 0,-1 1-2 0,0-1-2 0,-1-1-3 16,2 1-2-16,-2-1-2 0,2 0-3 0,0-2-1 0,-2 0-2 0,2 0-2 16,-5-3-1-16,5 3-1 0,-2-5 2 0,2 3 1 0,0-4 2 15,-1 2 2-15,1-3 3 0,-1 1 2 0,-1-1 0 0,4 0 2 16,-4-2 1-16,0 1 3 0,2-1 0 0,-2-1 3 0,2 2 2 0,-3-2 2 15,3-3-3-15,-2 4 0 0,1 1-2 0,0-3 1 0,0 1 1 16,0 0 3-16,-2 2 0 0,3-1 0 0,-2-1 1 0,1 2-1 16,0-1 0-16,0 3 2 0,0-4-2 0,-1 1 0 0,0 4-1 0,2-4-1 15,-2 3-1-15,2-1-2 0,2-3-3 0,-3 3-2 0,1-1 0 0,2-1-4 16,-2 1 1-16,1-1 0 0,2 1-1 0,0-2-1 0,0 0-3 16,0-2 0-16,2 2 2 0,1-2-2 0,-2 0-2 0,2-1-1 15,-1-1-1-15,0 0 1 0,1 0 1 0,-2-2 0 0,4 2 2 0,-3-3 0 16,-1 0 2-16,3 1 0 0,-3-3 1 0,1 2 2 0,1-3 0 15,-2 3 2-15,1-4 2 0,-1 2 3 0,-1 1 0 0,2-5 3 0,-2 3 2 16,0 0-1-16,0 0 0 0,0 0 1 0,0-1 0 0,-2-1 2 16,2 2-1-16,-1-2 2 0,-1 4-1 0,2-4 1 0,-1 3-1 0,-4-1 1 15,4 0 0-15,-1 2 1 0,0-1-2 0,-1 0 0 0,2 0-2 0,-3 1-1 16,4-1 1-16,-1 0-1 0,-1 0 1 0,2 2-1 0,-1-2-1 16,1-2 0-16,-2 2 0 0,0-1-1 0,2 1-2 0,0-1 0 0,0 0-2 15,0 0 0-15,0-1 0 0,0-1 0 0,0 0-2 0,0 2-1 16,0-4-1-16,0 3 0 0,0-4 0 0,0 2 0 0,0 0-1 0,0-2 1 15,0 1 0-15,0-1 1 0,0 1-1 0,0 0 0 0,0 0 1 16,0-4-1-16,0 3 0 0,0 0 0 0,0 0 1 0,0-1-1 0,0 2 1 16,0-3-1-16,0 3 2 0,0-1-1 0,0 0 0 0,0 0 0 0,0 1-1 15,0 1 1-15,0-3-2 0,0 1 2 0,0 3 0 0,0-4 0 0,-1 1-2 16,-1 2 0-16,2-2 0 0,-1 0-1 0,1 1-1 0,-3 1 0 16,1-3 0-16,2 2-2 0,0 0 2 0,-1-2-1 0,1 0 1 0,0 2-1 15,0-2-2-15,0 1 0 0,0-1 2 0,0 1-1 0,0-2 2 16,0-1 0-16,0 2 0 0,0 0 1 0,0-2-1 0,0 0 0 0,0 1 0 15,0 1 0-15,0-2-1 0,0-2 1 0,0 3 0 0,0-2-1 16,0 1 2-16,0 0 1 0,0-1 0 0,0-1 0 0,0 1-2 0,0 1 1 16,0-3 0-16,0 3 1 0,0-2 0 0,0 2-1 0,0-2 1 0,0 0 0 15,0-1 0-15,0 2 0 0,0-2 0 0,0 1 0 0,0-1 0 16,0 0-1-16,0-2 4 0,0 2 0 0,0 0 3 0,0 0 2 0,0-1 2 16,0-1 4-16,0 1 1 0,-2 1 5 0,2-3 3 0,-2 1 2 15,2 1 5-15,0-2 2 0,-1 0 4 0,1 0 3 0,-2 1 4 0,2 0 4 16,-1-1 6-16,1 2 3 0,-4 0 2 0,3-2 1 0,-2 1 0 15,-1 1 1-15,3-2-2 0,-7 0-1 0,5 3-2 0,-2-3-2 0,0 0-3 16,-1 3-1-16,-1-3-4 0,2 1-10 0,-2-1-10 0,-1 0-19 16,2 0-23-16,-3-1-32 0,2 1-38 0,-1-3-69 0,2 3-86 0,-3-3-107 15,1 0-117-15,-1-2-62 0,1 1-33 0,-1-2-21 0,1 1-12 0</inkml:trace>
  <inkml:trace contextRef="#ctx0" brushRef="#br0" timeOffset="62797.2841">24620 9007 85 0,'-5'-4'88'0,"0"-2"-2"16,0 2 1-16,-2-1-1 0,2-2-4 0,0 4-4 0,0-2-3 16,-1 0-6-16,-2 1-6 0,4-1-6 0,-3-1-4 0,1 2-3 15,-1-1-1-15,-2 1-2 0,3-1-1 0,-1 0 0 0,-1 0-3 0,-1-1-4 16,1 0 1-16,0 1-2 0,-1 0-3 0,1 0-4 0,-2 0-4 16,1 1-3-16,-1-1-4 0,1-1-2 0,-1 2-2 0,-2-1-2 0,1-1-3 15,-2 1-8-15,2 2-2 0,0-2-3 0,-3-1-4 0,1 2-3 16,-3-1-3-16,3 1-5 0,-2-3-1 0,-1 2-1 0,-1 1-1 15,1 0-3-15,-3-1-2 0,1 2-1 0,-4-1 2 0,2 1-1 0,-2-2 1 16,1 2 1-16,-3 0 0 0,1 0 4 0,-2 1 2 0,0-1 5 0,-1 1 2 16,-3-1 2-16,2 1 2 0,-3-3 5 0,0 5 2 15,2-2 4-15,-4-1 1 0,2 1 5 0,0 0 1 0,-1 2 3 0,-3-3-1 16,3 1 1-16,-3 0-2 0,1-1 1 0,0 3-2 0,0-2 1 16,2 2-3-16,-3-1-4 0,3 1 0 0,-1 0 1 0,0 0 0 0,-1 0-1 15,3 0-1-15,0 1-3 0,-2-1-1 0,2 2 1 0,2 0 0 16,-2-1-4-16,0 3 0 0,2-1-2 0,-2-1 0 0,1 3 2 0,1-3-1 15,-1 3-3-15,4 0-3 0,-4 0-2 0,1 0 1 0,3 1 3 16,-2-1-1-16,0 2 0 0,0-1 1 0,2 1 3 0,1 1 1 0,-1-1 0 16,-1 2 1-16,1-1 1 0,2 1 2 0,0 0 4 0,-1 1 0 15,1 0 1-15,1 0 1 0,-2 0 0 0,5 2 2 0,-3 0 0 16,2-1 3-16,0-1 1 0,2 3 1 0,-2-1 0 0,5 0 1 0,-1 2 0 16,-2-3-2-16,3 2 1 0,0 0 0 0,3 1 2 0,-2-2 0 15,1 3-1-15,-1-1 1 0,3 1 0 0,-2-1-1 0,4 1-1 0,-3 2 2 16,2-1 0-16,2-1-1 0,-2 5 2 0,-1-3 0 0,3 3 0 15,0-2 0-15,0 2-1 0,-1 4-2 0,1-3-1 0,0 2-1 0,1 0 0 16,-2 1 0-16,3-1-3 0,-1 3-1 0,-1 0-1 0,-1-3 0 16,1 3-2-16,0 0-2 0,2-3-1 0,-2 3-3 0,0 0-1 15,0-3-1-15,2 3-1 0,-2 0 0 0,2-3-2 0,-1 1 0 0,3 1 0 16,-1-2-1-16,-1 1-1 0,3 1 1 0,1-1 1 0,0 0-1 16,2 0 1-16,4 0 3 0,-3 0 3 0,5 1 3 0,1-2 4 0,1 0 2 15,1 1 2-15,5-3 2 0,1 2 0 0,2 1 4 0,1-1 2 16,2 0 1-16,2 1 1 0,3-1 0 0,2-2 3 0,-1 2-3 0,4-1-2 15,0 1-3-15,0-2-4 0,3 1-2 0,1 1-2 0,-1-3-4 16,2 3-6-16,0 0-2 0,2-2-4 0,-2-1-4 0,-1 2-6 0,5-1-6 16,-2 0-6-16,-1 0-7 0,3 1-7 0,0-1-7 0,-1-1-5 15,0 1-7-15,2-2-6 0,0 1-2 0,0-3 2 0,0 2-3 0,2-1-3 16,-1-2 1-16,3-1-1 0,-3 0-3 0,2-1-3 0,1-1-3 16,-1-2-3-16,1 1-2 0,1-4-1 0,-1 1-2 0,-1 1-4 0,-1-2-5 15,1-2-5-15,0-1-4 0</inkml:trace>
  <inkml:trace contextRef="#ctx0" brushRef="#br0" timeOffset="63048.0255">24688 10650 7 0,'20'-17'147'0,"1"1"-15"0,-4-1-8 0,0-1-6 16,0-1-2-16,0-1 1 0,-3 1 5 0,2-2-9 0,-2-2-11 15,0-1-2-15,-3 3 2 0,3-6-4 0,-2 3-8 0,-3 0-3 0,4-6-3 16,-4 3-2-16,-1-1-3 0,1-3-3 0,-2 3-4 0,-1-3-4 15,2 1-6-15,-3 0-3 0,1-2-1 0,-3 2-2 0,0-2 0 0,1 0-3 16,-3 1-3-16,1-3-5 0,-2 3-5 0,0-3-2 0,-2 0-3 16,1 0-3-16,-4 1-4 0,0-4-6 0,-2 3-6 0,-3-2-7 0,0 0-6 15,-4-1-7-15,0 0-7 0,-5-1-8 0,0 1-8 0,-5-1-13 16,1 1-12-16,-6 1-18 0,-1-1-22 0,-1 2-28 0,-3-2-33 16,-1 4-69-16,-3 0-84 0,-1 1-74 0,3 2-66 0,-6 1-36 0</inkml:trace>
  <inkml:trace contextRef="#ctx0" brushRef="#br0" timeOffset="70730.1685">27862 9382 52 0,'1'-7'373'0,"1"-3"-76"0,-2 3-62 0,0 0-55 0,0-1-30 15,0 1-19-15,0-1-9 0,0-1-9 0,0 0-6 0,0 2-7 0,0-3-5 16,0 2-9-16,0-1-5 0,0-1-6 0,-2 3-7 0,1-2-4 16,1 0-5-16,-2 0-6 0,0 2-5 0,1-3-5 0,-2 1-3 0,1 2-1 15,-2-1-2-15,0 0 1 0,1 0-2 0,0-1-3 0,0 0-3 16,-2 2-1-16,2-3-3 0,-2 1-4 0,-1 2-2 0,1-1-1 16,0 0 0-16,-1-1-1 0,-1 1-2 0,0-1-5 0,1 0-2 0,-2 1-3 15,1-1-2-15,-2 1 0 0,-1 0-2 0,2-1 0 0,2 2-1 16,-5-1 0-16,1 0 0 0,1 2 1 0,-2-2-1 0,1-1-2 15,1 2 2-15,-5-2 1 0,3 1 0 0,-2 2 0 0,2-2 2 0,-2 2 0 16,1-2 1-16,-3 3 0 0,1-3 2 0,0 3 0 0,-2-2-1 0,0 2-1 16,1 0 1-16,-1-2-2 0,-2 2 1 0,0-1-2 0,0 1 2 15,-1 1-2-15,2-1 0 0,-5-1 0 0,1 2-1 0,2 0-1 0,-1-1 0 16,-2 1-1-16,1-1-1 0,-1 2 0 0,1-1 1 0,-1 1-1 16,1-2 0-16,-1 1 0 0,2 1-2 0,-1 1 1 0,1-1-1 15,-1 1-2-15,2-1 1 0,0 2-2 0,-1-1 0 0,2 0 0 16,-1 0-2-16,3 2 0 0,-1-2 0 0,1 1-1 0,-1 1 0 0,0-2 0 15,2 2 0-15,-2 0 0 0,3 0 0 0,-3 0 0 0,2 0 0 16,-2 0-1-16,2 0 0 0,-2 2 0 0,3-2 0 0,-2 1-1 0,2 1 1 16,-2-2 0-16,2 1-1 0,-2 0 0 0,2-1 1 0,0 2-1 15,-1-2 1-15,0 2 1 0,0-1 1 0,1 1 3 0,0-1 0 0,1 1 2 16,-1-2 1-16,0 3 1 0,1-1 1 0,0 0 1 0,1-1 1 16,-1 1 0-16,0 0 2 0,-1-1 0 0,1 3 1 0,1-4-1 0,-1 3 1 15,-2-3-2-15,2 4 0 0,-1-3 0 0,1 3-1 0,-1-1 1 16,0-1 1-16,1 1-2 0,-3 1 0 0,3-1 1 0,-1-1 0 15,2 1-1-15,-2 0-1 0,1 0-1 0,-3 0 0 0,3-1 0 0,0 2-1 16,-1-1-1-16,2 2-1 0,-1-2 0 0,0 1 0 0,-1 0-2 16,3 0 0-16,-2 1-1 0,1-2-1 0,-1 2-1 0,-1-1 0 0,3 3 1 15,-3-1-1-15,3-1 2 0,-1 2 0 0,0-1 3 0,1 1 0 16,0-1 2-16,0 1 1 0,1 0 1 0,-1 1 1 0,0-3 0 0,2 3 2 16,-1-2-1-16,-1 1 1 0,2-1 1 0,1 2 1 0,-2-3-2 15,2 3-1-15,-1-2 2 0,0 2-2 0,1-3 1 0,0 2 0 16,-1-2 0-16,0 2 0 0,1-1-1 0,2-2 1 0,-1 4-1 0,-2-2 1 15,3-1 0-15,-2 0 1 0,1 3-1 0,-2-3 1 0,3 4-1 0,-1-4 1 16,-1 2-2-16,-1 0 0 0,1 1 1 0,2-3-2 0,-2 3 1 16,0-1 1-16,0 1-1 0,0-1 0 0,2 1 1 0,-3 0-1 15,2-1-1-15,1 2 1 0,-2-1-1 0,-1-1 0 0,2 0 0 0,1 0 1 16,-2 1-2-16,0-1 1 0,2 1-1 0,-2-1 0 0,1 2 0 16,2-1-1-16,-2 0-1 0,2-1 0 0,0 1 0 0,0-1 0 15,1 1 0-15,-4-1-1 0,5-1 0 0,0 1 0 0,-2 2 0 0,2-2 0 16,-2 2 1-16,2-2-2 0,-1 1 2 0,0-1 1 0,1 1 1 15,0-1-1-15,-1 1-1 0,1-1 1 0,2 3 0 0,-3-1 1 0,3-1-1 16,-1 1 1-16,1 0-1 0,-3-1 2 0,3 4-1 0,1-4 0 16,-3 4 0-16,2-2-1 0,1 0 1 0,-2 1 0 0,0 1 1 15,2 0 1-15,0-2-2 0,0 2 0 0,0 0 0 0,0 0 1 0,0-1 1 16,0 0-2-16,0 1 0 0,0 0 0 0,0 1 1 0,2-1-1 16,0-1 0-16,-2 2 1 0,1-1-2 0,2 2 1 0,-2-1 0 15,1-1-1-15,0-1-1 0,-1 2 1 0,2-1-1 0,1 0 1 0,-1 0-2 16,2-2 2-16,-2 2 0 0,3 0 0 0,-3-2 0 0,2 2 2 15,0 0-2-15,-1 1-2 0,3-3 1 0,0 0 0 0,1 1 2 0,-1 0-1 16,1-1 0-16,1 0 1 0,1 2-1 0,-1-4 0 0,2 3-2 16,-1-2 1-16,1-1 0 0,1 2 0 0,1 2 0 0,1-2 1 0,1 2 1 15,-1-3 1-15,-2 0 1 0,6 2 1 0,-2-1 1 0,-1 1 1 16,3-3 0-16,-1 5 0 0,-1-4 2 0,5 0 1 0,-3 1 1 0,2-1 1 16,-2-1-1-16,2 4 1 0,0-3-1 0,0 1 0 0,0-1-1 15,0 0-1-15,0 0-1 0,0-2-2 0,2 3 1 0,0-1 0 0,0-1-1 16,-3-1 0-16,3 3-2 0,-2-4-2 0,1 2-1 0,0-1-1 15,1 1-2-15,-5-3 1 0,4 2-2 0,1 0 2 0,-5 0 0 16,5 0-2-16,-1 1 0 0,-2-3-1 0,1 1 1 0,1 0-1 0,-2 0 2 16,1 0 1-16,-1-1 2 0,1 0 2 0,2 2 0 0,-5-2 3 15,4 2-1-15,-1-2 2 0,-1 0-1 0,0 0 3 0,1 2 1 16,0-4 1-16,0 2 1 0,0-2 0 0,0 1 0 0,2 1 0 0,-3-2 1 16,1 0-1-16,-1 0 0 0,3 0-1 0,-2-2-1 0,2 0-2 15,-2 3-3-15,-1-4-2 0,5 1-5 0,-2-1 0 0,0 0-3 0,-1 0 1 16,2 0-2-16,-1 0-1 0,3 0-1 0,-2 0-1 0,1-1-1 15,-2 1-1-15,-1-2 2 0,2 0 1 0,-1 0 3 0,0 0 0 16,-3 1 3-16,2-1 0 0,-3-1 2 0,0 2 0 0,1-1-1 0,-3-1 1 16,0 0 1-16,1 0 1 0,-3 0 0 0,2 0 0 0,-3 0-1 15,-1 0 1-15,2 3 1 0,-1-5 2 0,1 2 0 0,-3-2 1 0,3 1-1 16,-2 0 1-16,-1 1-1 0,1-2 2 0,0 0 0 0,-1 2-2 16,1-2-1-16,-2 1 1 0,4-1-2 0,-5-1 0 0,1 0-2 0,2 0-1 15,0 0-2-15,-3 1-1 0,4-3 2 0,-4 1-1 0,5 0-1 16,-4-2 0-16,-1 1-1 0,4 1 1 0,-4-1 1 0,3 0-1 15,-2 0 1-15,-2-4-1 0,2 2 2 0,1-2 3 0,-1 1 3 0,-2 1 0 16,1-4 4-16,0 1 2 0,-1 0 4 0,0-3 1 0,1 3 2 0,0-2 5 16,-1 0 2-16,0-3 7 0,1 3 5 0,-3-3 5 0,1 1 7 15,1-3 2-15,-1 1 3 0,0 1 2 0,-1-3 2 0,1 1 0 16,-3-1 0-16,4 1 1 0,-3-2 0 0,-1-4 0 0,3 5-2 16,-2-3-2-16,1-1-2 0,-3 0-4 0,2 0-4 0,-4-3-5 0,3 1-4 15,-3 1-5-15,1-3-4 0,-2 2-4 0,-2-2-5 0,1 0-6 16,-4-1-6-16,0 0-7 0,-3 0-8 0,-1-1-15 0,-3 2-16 0,-1 0-21 15,-5 0-21-15,-3 0-30 0,-1-2-31 0,-6 4-39 0,-4-1-42 0,-2 1-68 16,-8 2-81-16,-2 1-84 0,-5 0-83 0,-5 1-43 0,-3 2-20 16</inkml:trace>
  <inkml:trace contextRef="#ctx0" brushRef="#br0" timeOffset="74246.2611">24585 13955 67 0,'2'0'82'0,"-2"-2"14"0,1 0 5 16,1-1 4-16,-1 1 0 0,-1 2 0 0,2-5 6 0,0 5 10 16,-2-2 5-16,1-1 3 0,-1 1-3 0,2 1-8 0,-2-1-7 15,0 0-10-15,1 0-9 0,-1 1-9 0,0-2-3 0,0 1 0 0,0 1 2 16,0-3 5-16,0 3-6 0,0 0-8 0,0-1-8 0,0 1-7 16,0-1-3-16,0-1-2 0,0 3-1 0,0-1 2 0,0-1 0 0,0 1 2 15,0-1-2-15,-1-1-4 0,-1 1-6 0,2-1-10 0,-1-1-5 16,1 3-3-16,-2-3-2 0,0 1-2 0,2 1-1 0,-1-3-1 15,-1 3-2-15,1-3-3 0,-3 0-3 0,3 2-7 0,-1-1-3 0,-1 1-3 16,0-2 0-16,-2 0 1 0,1 1-1 0,0 0-1 0,-2-1-3 16,1 2-3-16,-1-2-1 0,-2-2 0 0,3 2-1 0,-3 2-2 0,2-2 0 15,-3 1 0-15,1-3 1 0,-2 2-1 0,-1 1-1 0,2 0 2 16,-3-2 1-16,2 1 1 0,-2 2 0 0,0-1 1 0,-2 1 0 16,2-2 0-16,-2 2 2 0,-2-1-1 0,2-1 1 0,-2 2 2 0,-1-2-1 15,3 3 1-15,-5-1 0 0,3-1 3 0,-1 1-1 0,-4 1 0 16,4-1 1-16,-4-1-1 0,2 3 1 0,2-1 4 0,-5 0-1 15,1 0 1-15,4 1 2 0,-4-2-1 0,4 1 2 0,-4 1 1 0,2 1 0 16,2-2 1-16,0 0 1 0,-3 2 0 0,3-1 1 0,0 1 3 16,1 0-2-16,0 0 0 0,0 0-1 0,-1 0 1 0,4 0-1 0,-2 0-1 15,2 0-1-15,2 0-2 0,-3 1 1 0,1-1-1 0,0 2-2 16,2 0 1-16,0-2-2 0,-1 3-1 0,2-2 1 0,-1 1-1 0,0 1 0 16,0-1-1-16,-2 1 1 0,4 2 1 0,-4-3-1 0,1 3 1 15,0 0 1-15,-2-1 0 0,1 3 1 0,2-1-2 0,-3 1 2 16,0-2 0-16,0 2 1 0,1-1-2 0,-3 2 1 0,4-1 0 0,-2 1 0 15,2-1-2-15,-1 0 0 0,0 1-1 0,1 1-1 0,-2-1 0 16,5-1-2-16,-3 1 0 0,2-2-1 0,0 1-1 0,2 1 0 16,-1 1 1-16,1-1-2 0,1-1 1 0,1 0 0 0,-2 1 0 0,4-1 1 15,-3 1 1-15,4 1-1 0,-2-2-1 0,2 3 1 0,0-1 1 16,-2-1 0-16,4 1 0 0,-1 0 1 0,1 1 1 0,1 3-1 0,0-3 0 16,0 2 1-16,0-1 0 0,1 2 0 0,1-2 0 0,-1 1 1 15,4 1 0-15,-2-1 0 0,0 2 1 0,4-1 2 0,-3 1-1 0,1-1 1 16,4 1-1-16,-1 0 2 0,0 1 0 0,2-2-1 0,-1 2 1 15,2-2 0-15,1 1-2 0,0-1 2 0,-1 1-1 0,3-1 1 0,-1 1-3 16,-1-2 1-16,3 1-2 0,-2 0 0 0,2 0-1 0,0-2-2 16,0 2 0-16,0-3 0 0,2 2 0 0,-2 0 0 0,2 0-2 15,1-3 1-15,-1 0 0 0,1 2-1 0,-2-2-2 0,3-1 1 16,1 1-1-16,-2-1 1 0,3-1-2 0,-1 1 0 0,-1-2 0 0,3 2-2 16,0-2 0-16,-1 0 0 0,3-1 0 0,-2 0 1 0,0 1 3 0,0-1-1 15,2-2 3-15,-1 2-1 0,1-2-2 0,-1-1 2 0,2 2-1 16,-2-3 1-16,2 1 0 0,1 0-2 0,-2-2 0 0,3 3-2 15,-4-3-3-15,4 0-3 0,-2-3-2 0,0 3-2 0,0-2-2 0,1 0-1 16,1-1 1-16,-2 0-1 0,2-1 0 0,-2 0 0 0,2 1-1 16,-1-3 3-16,-1 2 1 0,2-1 3 0,-2-1 1 0,0 0 1 15,1 0 1-15,-2 0 1 0,-1-1 1 0,1 2 3 0,-2-3 3 0,0-1 2 16,-1 2 3-16,1-3 1 0,-5 2 3 0,2-2 2 0,0 1 2 0,-1-2 4 16,-3 0 4-16,1-1 6 0,0-2 6 0,-3 2 4 0,1-2 2 15,-5-1 2-15,3-2 3 0,-2 0 2 0,-2-1-1 0,0-2 2 16,0 0 0-16,-2-2 0 0,-2 1 0 0,-1 1-1 0,-2-4-4 0,1 1-5 15,-2 0-5-15,-2 1-3 0,1-2-6 0,-2 1-4 0,-2 0-7 16,-4 1-11-16,-1 0-14 0,-1 0-13 0,-3 1-15 0,-4 1-21 0,-2-1-24 16,-4 3-31-16,-3-3-35 0,-3 4-66 0,-3-1-82 0,-3 4-81 15,-6-2-81-15,-2 1-48 0,-2 2-29 0</inkml:trace>
  <inkml:trace contextRef="#ctx0" brushRef="#br0" timeOffset="76112.8403">19052 14578 310 0,'-7'2'246'0,"2"-2"-55"0,0 1-49 0,2-1-23 15,0 2-15-15,0-1-5 0,1-1-1 0,0 2 4 0,1-2 8 16,-1 0 1-16,2 0 0 0,0 0-4 0,0 0-7 0,0 0-9 15,0 0-10-15,0 0-9 0,0 0-9 0,0 0-5 0,0 0-4 0,0 0-1 16,0 0-2-16,0 0 0 0,0 0-1 0,0 0-1 0,0 0-2 16,0 0 1-16,0 0-1 0,0 0 1 0,0 0 2 0,0 0 1 15,0 0 5-15,0 0 0 0,2 0 2 0,-1-2 3 0,-1 2 1 0,2-1 0 16,1-1 0-16,1 2-2 0,-3-1-1 0,4-2-2 0,0 1-3 16,2-3-3-16,5 2-3 0,-3-2-2 0,5-2-4 0,2 2-4 0,5-4-4 15,1 2-4-15,0-1-5 0,7-3-3 0,1 2-4 0,3-2-5 16,4 1-6-16,5 0-8 0,1-1-6 0,2 1-9 0,3-1-10 0,2 2-14 15,4 0-19-15,1 1-25 0,-1-1-30 0,1 2-44 0,2-3-56 16,0 5-101-16,-2-1-127 0,-1 2-70 0,-1 1-42 0,-3 0-18 16,-3-1-9-16</inkml:trace>
  <inkml:trace contextRef="#ctx0" brushRef="#br0" timeOffset="82213.0324">6204 10674 192 0,'-10'-3'457'0,"2"1"-5"0,3-1-104 15,-1 0-156-15,5 0-91 0,1 3-60 0,4-3-29 0,1 1-13 16,5 0-5-16,2-1 1 0,7-2 2 0,5 0 6 0,4 1 3 16,7-2 6-16,6 0 1 0,8-1 4 0,6-2 1 0,7 0 2 0,4 0 1 15,7-1 0-15,8-2-1 0,6 2-2 0,4 0-10 0,6 1-15 16,4 0-23-16,3 0-29 0,4 1-32 0,4 0-36 0,5 5-62 0,0-2-74 15,5 3-66-15,1 0-56 0,3 4-36 0</inkml:trace>
  <inkml:trace contextRef="#ctx0" brushRef="#br0" timeOffset="88012.8673">11622 9246 9 0,'0'0'52'0,"0"0"1"0,0 0 1 0,-2 0-1 0,2 0-4 15,0 0-2-15,0 0 0 0,0 0-1 0,0 0-2 0,0 0 0 16,0 0 0-16,0 0-1 0,0 0-1 0,0 0 0 0,0 0-2 0,0 0-4 16,0 0-3-16,0 0-3 0,0 0-1 0,0 0-4 0,0 0 0 15,0 0-2-15,0 0-1 0,0 0 2 0,0 0-2 0,0 0 1 16,0 0 0-16,-1 0 1 0,1 0 1 0,-2 0 1 0,2 0 0 0,0 0 1 16,0 0-2-16,0 0 1 0,0 0 0 0,0 0-1 0,-1 1-3 15,1-1-2-15,0 0-4 0,-2 2-2 0,2-2-2 0,0 0 0 0,0 0-3 16,0 0-2-16,0 0 1 0,0 0 0 0,0 0 0 0,0 0 1 15,0 0 0-15,0 0 1 0,0 0 1 0,0 0 2 0,0 0-1 0,0 0 2 16,0 0 0-16,0 0 2 0,0 0 1 0,0 0 3 0,0 0 3 16,0 0 4-16,0 0 3 0,0 0 6 0,0 0 6 0,0 0 5 15,0 0 6-15,0 0 6 0,0 0 7 0,0 0 3 0,0 0 7 0,0 0 1 16,0 0 1-16,0-3-3 0,0 1-5 0,0 1-5 0,0-1-4 16,0-1-6-16,0 0-4 0,0 0-5 0,0 1-4 0,0-3-7 0,2 2-7 15,-1-1-7-15,-1-1-5 0,2 0-4 0,-1 0-1 0,1 1 2 16,0-1-1-16,-1 0-1 0,2 0 0 0,-1-1-4 0,3 0-1 0,-2 0-4 15,3 0-2-15,-1-1-2 0,1 1-1 0,1-3-2 0,1 2-2 16,2-1 0-16,0-1-5 0,1 1-1 0,3-2-2 0,1 1-1 0,0 0 0 16,4-4-2-16,0 4-2 0,2-3 1 0,2 2 2 0,0-2 3 15,2 0 0-15,3 2 2 0,-1-4 0 0,5 2-1 0,0-1 1 0,1 1-2 16,2-2 0-16,2 1-3 0,3-3-1 0,1 1-4 0,1 2-5 16,3-2-2-16,2 0 0 0,-1-2-1 0,5 2-1 0,-2 0 3 15,5 1 2-15,3-1 1 0,-2-1 3 0,3 0 2 0,2 1 3 0,2 0 2 16,0 0 2-16,1-2 4 0,0 3 3 0,0-1 2 0,1-2-1 15,-1 5-2-15,0-5-2 0,-3 3-4 0,2 1-5 0,-4 0 0 0,-1 2 1 16,-2-1 2-16,1 0 1 0,-3 0 1 0,-2 2 5 0,0 1 4 16,-1 0 2-16,-2 1 1 0,0-2 1 0,-3 3 2 0,2 0 3 15,-4-3 3-15,1 4 4 0,-3-1-1 0,-1 2 0 0,-1-1-1 0,-1 0-2 16,-1 2 0-16,-2-1 0 0,-4 0 0 0,1 0-2 0,-2 3 2 16,-3-3 1-16,-1 0 0 0,-2 2-1 0,0 2 1 0,-5-2-1 0,1-1 0 15,-4 3-1-15,2-1-1 0,-6 0 2 0,2-1 0 0,-2 3 0 16,-2-1 0-16,-2 0 0 0,-1 1 0 0,-1-3-2 0,-1 3 1 0,-1 0 1 15,1 0 0-15,-2 0-1 0,-1 0-3 0,1 0-2 0,-3 0-4 16,0 0-5-16,0 0-5 0,0 0-6 0,0 0-8 0,0 0-6 0,0 0-10 16,-1-3-10-16,-1 3-11 0,0 0-10 0,-1-2-6 0,0 2-2 15,0-1-4-15,-1-1-4 0,-1 2-4 0,0-2-4 0,-2 2 2 16,3-1 4-16,-6 0 6 0,2-2 6 0,0 1 8 0,0-1 9 0,-1 0 12 16,1-2 9-16,-1 2 11 0,-2-2 8 0,1 0 12 0,0 0 14 15,-2-2 15-15,3 2 18 0,-3-2 11 0,0 1 8 0,-1-1 7 0,2 2 4 16,0 1 5-16,1-2 5 0,-2 0 6 0,2 0 3 0,-1 0 3 15,0 1 1-15,2 0 1 0,-1 0 1 0,-1 1 0 0,3-1-5 0,0 0-3 16,2 2-3-16,-2-1-3 0,2 1 1 0,1 0-4 0,0 1-3 16,2 1-3-16,1-1-5 0,-1 0-3 0,3 2-6 0,-1-1-8 15,1 1-7-15,0 0-10 0,0 0-7 0,0 0-9 0,0 0-6 0,1 0-5 16,2 1-4-16,1-1-1 0,1 2-1 0,-1 0-3 0,1-1-1 16,4 1-1-16,-1 1-1 0,2 0 0 0,2 1 0 0,1-1 2 0,0 2 1 15,1 0 3-15,1-1 0 0,0 1 1 0,0 0 0 0,-2 2-2 16,4-2 1-16,-4 1-3 0,2 0 0 0,0 1-1 0,-3 0-1 15,0 0-1-15,1 1 0 0,-3 0 1 0,0 1 0 0,-2-1-1 16,-1 1 0-16,-1 2 0 0,0-1 0 0,-3 1-1 0,-1-1-1 0,-2 2-8 16,-2 2-10-16,-1-1-16 0,-1 0-17 0,-3 1-24 0,1 2-26 0,0-2-31 15,-4 1-32-15,2 1-45 0,-1 1-55 0,-1 0-61 0,1-2-66 16,1 1-39-16</inkml:trace>
  <inkml:trace contextRef="#ctx0" brushRef="#br0" timeOffset="89629.2065">12664 9372 10 0,'0'0'257'0,"0"0"-42"0,0 0-36 0,0 0-21 0,0-2-16 0,0 2-9 15,0 0-7-15,0-2-4 0,0 2-3 0,0 0-4 0,0 0-6 0,0 0-5 16,0 0-5-16,0-3-2 0,0 1-2 0,0 0-5 0,0 1-7 16,0-3-4-16,0 4-6 0,0-3-7 0,0 3-6 0,1-4-7 15,-1 3-5-15,2-3-4 0,-2 1-4 0,2 1-2 0,-1-1-7 0,-1 0-6 16,2-2-8-16,-1 2-4 0,2-1-2 0,0 1-2 0,-1-2-3 15,1-1-3-15,0 2-1 0,2-2-5 0,-2-1-2 0,2 2-3 16,1-2-2-16,1 2-3 0,-1-3 0 0,2 1-2 0,1-1-1 0,2-1-2 16,1 0-2-16,0 0-1 0,3-1-1 0,0 0 1 0,1 0 0 15,5 0-3-15,-1-2-1 0,2 1-2 0,2-2-1 0,3 1 0 0,1 0-1 16,2-2 0-16,4 1-2 0,0-1 0 0,1 1-2 0,3 0-3 16,1-2-4-16,1 4-3 0,2-1-1 0,0-1-1 0,-1 1-1 0,3 0-3 15,1-1 0-15,0 1-5 0,0 2-6 0,0-3-2 0,1 3-1 16,1 0-1-16,0 0 0 0,1 0 1 0,-1 1 2 0,1 1-2 0,1 1-3 15,-1-2-4-15,2 2-1 0,1-1 4 0,0 1 5 0,1 0 5 16,0 0 4-16,-1 2 1 0,-1 0-1 0,2-1 0 0,-3 1 2 0,2 1 1 16,-4-1 4-16,2-1 3 0,-2 1 5 0,-2 2 5 0,-1 0 9 15,-3-2 2-15,0 1 2 0,0-1 3 0,-3 2 2 0,-3-1 8 0,0-1 9 16,-2 0 8-16,-1 2 7 0,-4-1 6 0,1 1 9 0,-3-2 6 16,-2 2 6-16,1-1 8 0,-5 1 9 0,0-2 4 0,-3 2 3 15,-1 0 6-15,-2 0 3 0,-1 1 3 0,-2-1 0 0,-2 1-1 16,1 0-2-16,-4 1-2 0,1-1-6 0,-1 2-2 0,-1-2-5 0,-4-1-6 15,2 3-7-15,-1 0-5 0,0 0-4 0,-2 0-4 0,0 0-5 0,0 0-4 16,0 0-4-16,0 0-5 0,0 0-5 0,0 0-3 0,0 0-3 16,0 0-3-16,0 0-2 0,0 0-6 0,0 0-3 0,0 0-6 15,0 0-10-15,-2 0-7 0,0 0-9 0,-1 0-10 0,2 0-7 0,-3 0-6 16,0 0-3-16,2-2-3 0,-2 2-1 0,0 0-3 0,-2 0 0 16,1 0 0-16,-1 0 1 0,-2 0 7 0,2 0 7 0,-1 0 11 0,-1 0 13 15,1 0 11-15,-1-2 13 0,1 2 11 0,-1-1 11 0,1 1 7 16,0 0 9-16,-1-2 8 0,0 0 8 0,2 2 9 0,0 0 9 15,-1 0 6-15,3-3 2 0,-1 3 0 0,0 0-1 0,-1-2-1 0,1 0 2 16,2 2 1-16,0-1 1 0,0-1 0 0,-1 2 1 0,3 0-1 16,-1 0 0-16,1-2-5 0,-1 2-3 0,2 0-5 0,0 0-1 15,0 0-5-15,0 0-8 0,0 0-7 0,0 0-6 0,2 0-9 0,-1 0-10 16,1-1-6-16,1 1-7 0,0-2-8 0,0 2-6 0,2-1-5 16,3 0-3-16,0 1-3 0,-2-3-3 0,2 3 1 0,3 0 2 0,0 0 3 15,-1 0 2-15,1 0 2 0,0 0 0 0,0 0 1 0,1 0 2 16,-2 3 0-16,1-2 2 0,0 0 0 0,-1 2-2 0,-2-1 2 0,1 1-1 15,-1 1 1-15,-2-1-2 0,3 2 2 0,-4-1 0 0,-1 3 0 16,0-2 2-16,-2 0 2 0,0 1 4 0,-2 0-7 0,-2 1-13 0,-3 1-24 16,0 2-32-16,-4-1-63 0,-2 3-78 0,0 0-85 0,-3-1-87 15,-2 2-47-15,-1 0-26 0</inkml:trace>
  <inkml:trace contextRef="#ctx0" brushRef="#br0" timeOffset="91562.9461">21561 9281 288 0,'0'0'405'0,"0"0"-75"0,0 0-62 16,0 0-60-16,0 0-36 0,0 0-24 0,0 0-19 0,0 0-13 16,0 0-10-16,0 0-10 0,0 0-6 0,0 0-7 0,2-3-8 0,-2 3-6 15,0 0-8-15,2 0-3 0,-2 0-5 0,0 0-4 0,1-2-3 16,-1 2-2-16,0-2-3 0,3 2-5 0,-2-1-3 0,-1 1-1 0,2-2-3 15,0 0-3-15,-2 1-1 0,1-1 0 0,1 0-2 0,-1-1-3 16,1 1-3-16,1-1-3 0,1 0-4 0,-3 0-2 0,1-1 0 16,-1 1 2-16,3-2 1 0,-3-1 1 0,2 2 2 0,-2-2-1 0,3-1 1 15,-4 2-4-15,1-2 0 0,-1 2-1 0,2-4 0 0,-2 1-1 16,0 1 0-16,0-2 0 0,-2-1-4 0,1 0-3 0,-1 0-4 16,-1-1-4-16,-1-2-2 0,-3 3-4 0,2-3-4 0,-3 2-3 0,-1-3-2 15,0 0 1-15,-3 1 0 0,-2-1-2 0,1-1 2 0,0 2 0 0,-4-3 5 16,0 2 1-16,0 0 4 0,-4-1 3 0,1 2 3 0,-3-3 4 15,1 4 5-15,-4-1 1 0,0 0 2 0,-4 0 0 0,0-2-1 16,-3 3 1-16,-2-2 0 0,-1 0-1 0,-2 1-2 0,-5-1-2 0,0 1-1 16,-1 1-3-16,-2 0-2 0,-2 0-3 0,0-2-2 0,-3 2-2 15,1-1-4-15,-1 1-4 0,1 0-1 0,-2 1-3 0,1-1 1 0,0 1 0 16,-1-1 1-16,3 3 2 0,-3-3 1 0,2 2 1 0,-2 0 2 16,2-1 3-16,-2 1 2 0,2 2 3 0,0-4 3 0,-2 3 2 15,2-1 5-15,1 1 0 0,-2 0 0 0,4-2 1 0,-1 3-2 0,0-4 0 16,1 4-1-16,2-3-2 0,0 4-2 0,1-2-4 0,3 0-4 15,0 1-5-15,-1 0-4 0,2 0-6 0,0-1-7 0,1 3-8 0,-1-2-8 16,2 3-7-16,0 0-7 0,-3-1-8 0,3 4-5 0,-1-1-6 0,0 0-5 16,-1 2-4-16,0-1-5 0,2 2-4 0,-3 0-2 15,2 2-3-15,-1-2 3 0,-2 2 5 0,0 0 3 0,3 0 1 0,-2 1 6 16,1 0 4-16,1 0 7 0,-1-1 5 0,4 0 6 0,0-1 4 0,1 1 5 16,1 1 3-16,1-1 2 0,3 0 4 0,2 1-1 0,3-3-3 15,-1 1-2-15,3-1-1 0,3 0-4 0,3 0-9 0,-1 0-10 16,3 0-13-16,4 0-23 0,-2 0-25 0</inkml:trace>
  <inkml:trace contextRef="#ctx0" brushRef="#br0" timeOffset="91896.0667">18372 8097 75 0,'1'-2'449'0,"2"-3"-59"15,-3 5-91-15,2-2-74 0,-2 2-67 0,0 0-44 0,0 0-33 16,0 0-21-16,-2 0-12 0,-1 0-12 0,-2 2-7 0,2-2-7 0,-3 5-4 16,-1-3-6-16,-3 1-7 0,-2 1-5 0,0 2-5 0,-1 0-3 15,-4 2 0-15,1-1 4 0,-3 1 6 0,1 1 4 0,0 0 6 16,-3-1 3-16,4 0 8 0,-4 1 3 0,3 0 3 0,0 0 1 0,-1-1 3 16,3-1 1-16,0-1-1 0,3 1-1 0,0 0-4 0,3-2-4 15,0 0-5-15,2 0-5 0,1-1-2 0,2 2-4 0,2-1-4 0,-1-1-2 16,1 1-3-16,3-1 0 0,0 1 0 0,2 2 1 0,1-1 0 15,2 1 3-15,1 1 4 0,3 1 3 0,4-2 4 0,-1 1 0 16,3 1 1-16,4 0 0 0,-2-1-2 0,5 2-1 0,0 1-1 0,3 0-4 16,-2-1-3-16,2 2-9 0,2-1-8 0,0 2-15 0,-2-1-17 15,4 2-24-15,-4 1-27 0,1-1-39 0,-3 3-45 0,1 0-85 0,-1 0-106 16,-3 1-62-16,0 0-41 0</inkml:trace>
  <inkml:trace contextRef="#ctx0" brushRef="#br0" timeOffset="94763.8319">15308 7632 281 0,'0'-1'295'16,"0"-2"-82"-16,0 3-45 0,0-4-27 0,0 3-15 0,0-1-9 0,0 1-4 16,0-3 0-16,0 3-2 0,0 0-1 0,0-2-4 0,0 0-6 15,0 3-6-15,0 0-7 0,0-2-5 0,0 2-3 0,0-2-5 0,0 1-4 16,-1 1-3-16,1 0-4 0,0 0-4 0,0 0-5 0,0 0-4 16,0 0-6-16,-2-1-5 0,2 1-4 0,0 0-4 0,0 0-3 0,0 0-3 15,0 0-3-15,0 0-4 0,0 0-3 0,0 0-2 0,0 0-4 16,0 0-3-16,0 0-1 0,0 0-2 0,0 0-2 0,0 0-2 15,0 0 0-15,0 0-1 0,0 0 0 0,0 0-2 0,0 0 1 0,0 0-2 16,0 0 1-16,0 0-1 0,0 0 1 0,0 0-1 0,0 0 1 16,0 0-1-16,0 0 1 0,0 0 1 0,0 0-1 0,0 0 1 15,0 0 1-15,0 0-2 0,0 0 2 0,0 0 0 0,0 0 1 0,0 0-1 16,0 0 2-16,0 0 0 0,0 0 2 0,0 0-2 0,0 0 1 16,0 0 0-16,0 0 0 0,0 0 1 0,0 0 0 0,0 0 1 0,0 0-1 15,0 0 0-15,0 0 0 0,0 0 1 0,0 0-1 0,0 0 0 16,0 0 2-16,0 0-1 0,0 0 1 0,0 0 0 0,0 0-1 0,0 0 1 15,0 0-1-15,0 0 0 0,0 0 1 0,0 0-1 0,0 0-1 16,0 0 1-16,0 0-2 0,0 0-1 0,0 0 0 0,0 0-1 16,0 0-1-16,0 0 2 0,0 0-1 0,0 0 1 0,0 0-1 0,0 0 0 15,0 0 0-15,0 0 0 0,0 0-1 0,0 0-1 0,0 0 2 16,0 0-1-16,0 0 1 0,0 0-1 0,0 0-2 0,0 0 0 16,0 0-1-16,0 0 1 0,0 0-1 0,0 0 1 0,0 0-1 0,0 0 1 15,0 0-1-15,0 0 1 0,0 0-1 0,0 0 1 0,0 0 0 16,0 0 2-16,0 0 0 0,0 0 1 0,0 0 0 0,0 0 1 0,0 0 0 15,0 0 1-15,0 0 0 0,0 0 1 0,-2 0-1 0,2 0 1 16,0 0 0-16,0 0 0 0,-1 0 0 0,-1 0 0 0,2 0 2 16,-3 0-1-16,1 0 0 0,1 0 0 0,-1 0-2 0,1 0 0 0,-3-2-2 15,3 1 0-15,-3 1-2 0,0-2 1 0,1 1 0 0,0 1-3 16,-2-2 0-16,2 1-2 0,0 1-1 0,-2-2-1 0,0 2-1 0,1-1-1 16,0-1 0-16,0 2-1 0,0-1 0 0,0-1-2 0,-1 2-1 15,0 0-3-15,1 0-4 0,0 0-1 0,0 0-3 0,-1 2-2 0,0-1-2 16,0 2 0-16,-1 2-1 0,0-1-1 0,-1 2 2 0,2-1 0 15,-1 4 1-15,-1 2 1 0,-1-2 1 0,1 2 2 0,-1 3 5 0,2-1 3 16,0 4 5-16,-1-2 4 0,2 1 3 0,2 2 4 0,-3-1 2 16,3 4 3-16,2-2 0 0,-3 2 3 0,4-2 2 0,0 3 1 15,0-3 1-15,4 2 3 0,-1-1 1 0,1 0 0 0,2-1 1 0,1-1 0 16,-1-2 1-16,2 1 0 0,3-1 1 0,0-2 0 0,0-1 1 16,2-1 0-16,1-2 0 0,0 0-1 0,2-3-2 0,2-4-3 0,0 1-2 15,3-2-2-15,0-2-3 0,1-2-4 0,-1-2-4 0,2-1-4 16,1-3-3-16,-1 1-2 0,0-3-1 0,0 0-1 0,-1-1 0 0,0-1 1 15,-4 0 1-15,2 0 4 0,-2 0 0 0,-4-1 2 0,1 1 5 16,-1 0 5-16,-5-2 4 0,0 2 2 0,-1 0 4 0,-1 2 0 16,-2-1 1-16,-1 1 2 0,-2-1 1 0,-2 2 3 0,0 1-1 15,0 0 2-15,0 0-1 0,-2 0-2 0,-1 3-2 0,0 0-2 0,1 1-6 16,-2-1-3-16,-1 1-5 0,0 2-3 0,-1-1-5 0,1 3-3 0,-1 0-2 16,-1 0-3-16,1 2-4 0,-3-1-2 0,2 2 0 0,-1 2 1 15,0-1 2-15,-1 1 1 0,1 1 2 0,0 1 3 0,2 0 2 0,-2 1 3 16,2 1 1-16,1 0 3 0,0 0 2 0,0 2 1 0,-1-2 3 15,3 1-1-15,1 0 2 0,2 2-1 0,0-2 2 0,0 0-3 16,0 1-1-16,2-1-1 0,1 0 1 0,3 2-2 0,-1-2-2 0,0 0-1 16,1-1-4-16,1 0-3 0,0-1-4 0,1-2-3 0,4 0-4 15,-2-2-2-15,1 0-4 0,-1-2-4 0,4 1-1 0,1-3-3 0,-2 0-2 16,2 0-1-16,0-3-1 0,0-2 1 0,2 3 2 0,-4-4 2 16,3-1 4-16,-2 2 4 0,0-3 4 0,-3-1 5 0,2 2 8 15,-4-4 5-15,-1 3 8 0,0-4 1 0,-3 2 4 0,-2 0 1 0,0-3 3 16,-3 2-2-16,-3-1-2 0,0 1-1 0,-2 1-1 0,-1-1-3 15,-2 1-3-15,-3 0-3 0,-2 0-2 0,2 2-5 0,-3 0-4 16,0 0-1-16,-2 0-2 0,2 3-3 0,-2 0-3 0,1 2 0 0,0 0-2 16,2 2-6-16,-1-1-11 0,1 2-10 0,1 2-15 0,2-1-15 15,1 2-19-15,1 0-17 0,0 2-19 0,2-1-18 0,1 2-20 0,2 1-26 16,1-2-27-16,2 2-53 0,3 0-65 0</inkml:trace>
  <inkml:trace contextRef="#ctx0" brushRef="#br0" timeOffset="95379.3415">15970 7850 130 0,'4'-4'513'0,"-1"2"-43"15,-1-1-67-15,-1 1-76 0,-1-1-77 0,3 0-48 0,-2 3-36 0,-1-2-24 16,0 2-21-16,0 0-16 0,0 0-16 0,0 0-17 0,0 0-19 16,0 0-16-16,0 0-16 0,0 0-13 0,0 0-15 0,0 0-10 0,0 2-6 15,0-2-6-15,0 3-3 0,0 1-1 0,0 0 2 0,0 0 3 16,0 1 4-16,0 0 5 0,0 2 6 0,2 0 4 0,-2-1 4 15,0 1 6-15,0 1 5 0,0-1 1 0,0 1 0 0,0-2 1 16,2 1 1-16,-2 0-1 0,0-2 0 0,0 2 0 0,1-2-1 0,-1-2 1 16,0 2 1-16,0-1 1 0,0-1 3 0,2-1 3 0,-2-1 3 0,1 1 5 15,-1-2 4-15,0 0 6 0,0 0 5 0,0 0 1 0,0-2-1 16,2 1-4-16,-2-1-4 0,3-1-3 0,-1-1-3 0,0-1-4 16,1 0-4-16,0-3-3 0,0 1-5 0,1-2-6 0,0-2-5 0,0 3-6 15,0-1-7-15,1-1 1 0,-1 1 0 0,-2-2 4 0,1 3 3 0,1-1 3 16,0 1 0-16,-1 2 3 0,-1 0 1 0,-1 0-1 0,2 1-1 15,-1 0-4-15,0 3-3 0,-2-1-4 0,1 1-7 0,-1 1-7 16,0 1-5-16,0 0-4 0,2 1-3 0,-1 1-2 0,-1 1 1 0,2 1 0 16,1 1 1-16,-1 1 2 0,0 0 3 0,2 3 6 0,-1-1 4 15,0 4 6-15,0 0 8 0,-1-1 7 0,1 3 6 0,2-1 5 0,-2 0 3 16,3 0 2-16,-3 2-1 0,2-2 0 0,-2-1 1 0,2-1-1 16,0 0 1-16,-2-2 1 0,3 1 3 0,-3-3 3 0,2-2 5 15,-2-1 5-15,2 0 6 0,-2 0 4 0,2-3 1 0,1-1 2 0,1-3 1 16,-1 0 1-16,1-1 1 0,1-2-1 0,-1-3-1 0,3 2-3 15,-2-5-3-15,2 1-6 0,-1-1-5 0,-1-3-5 0,1-1-6 0,0 1-5 16,-1-2-2-16,-1 2-2 0,-1-2-2 0,3 1 0 0,-2 0-1 16,-1 3 1-16,-1-2-1 0,-2 3 2 0,3 1-1 0,-3 0-1 0,1 2-3 15,-1 1-4-15,-2 1-8 0,1 2-7 0,0 2-9 0,-1 0-6 16,-1 2-6-16,0 1-2 0,2 0-3 0,-1 3-2 0,1 1-1 0,0 1 0 16,-1 2 4-16,4 2 2 0,-4 0 6 0,1 3 6 0,-1 0 6 15,1 3 9-15,1-1 8 0,0 3 5 0,1-2 3 0,1 0-1 16,-2 1-3-16,3-1-3 0,-2 2-6 0,1-3-7 0,0-2-9 0,2 2-9 15,0-4-9-15,-1 0-11 0,1-1-11 0,-1-1-12 0,2-1-13 16,1-2-11-16,-2-3-8 0,-1-1-14 0,2-1-16 0,3-1-15 0,-3-3-15 16,0-3-21-16,1-1-22 0,-2-1-18 0,-1-2-13 0,2-1-33 15,-3-3-41-15,3-1-29 0</inkml:trace>
  <inkml:trace contextRef="#ctx0" brushRef="#br0" timeOffset="95629.1367">16508 7556 347 0,'-3'-10'472'0,"-1"3"-40"0,0-1-63 0,2 4-80 0,1 1-88 0,-1 0-59 15,2 0-47-15,0 3-30 0,0 0-25 0,-1 3-16 0,-1 0-13 16,2 2-10-16,0 2-10 0,0 3-4 0,0 4-7 0,0-1 0 16,0 5 1-16,0-1 7 0,0 6 8 0,2 0 10 0,-1 4 9 0,-1 0 6 15,2 5 5-15,-1-1 1 0,-1 2 2 0,2 3 1 0,-2 2 3 16,3 0 1-16,-2 2 1 0,-1 0 2 0,2 2 1 0,0 1 0 16,-2 0-2-16,1-2-3 0,-1 0-5 0,2 0-2 0,-1-2-4 0,-1-2 0 15,2-2-3-15,0 2-2 0,-2-6-3 0,1-1-1 0,1-4-2 0,-1 0-2 16,-1-3-1-16,2-4-4 0,0-1-1 0,-1-3-4 0,-1-2-4 15,2-3 1-15,-1-1 0 0,-1-2-9 0,0-2-17 0,0-2-16 16,0-3-18-16,0 0-17 0,0-3-18 0,0-4-21 0,0-2-24 0,0-1-33 16,0-5-38-16,0-2-47 0,0-2-51 0,2-5-54 0,-2-2-55 15,4-2-26-15</inkml:trace>
  <inkml:trace contextRef="#ctx0" brushRef="#br0" timeOffset="96379.1241">16586 7782 131 0,'5'-16'396'0,"-1"2"-66"0,0 2-87 0,0 0-59 0,2 2-42 15,-1-1-33-15,0 3-28 0,2 0-18 0,-2 0-12 0,2 3-14 16,1 1-15-16,-1 1-10 0,1 0-11 0,-1 1-10 0,-3 1-9 0,3 1-7 16,0 1-6-16,-2 1-3 0,0 1 0 0,0 0 1 0,-2 1 2 15,0 1 2-15,0 3 3 0,-3 0 7 0,0 1 7 0,0 3 10 16,-3-3 9-16,0 3 8 0,-2-1 6 0,-3 1 8 0,0 2 8 0,-1-2 7 16,-1-1 5-16,-3 3 5 0,1-2 6 0,1 0 6 0,-1-2 3 15,-3 1 4-15,4-1 3 0,-2-1 0 0,2-1 1 0,1-2 0 16,0 0 2-16,2-2 1 0,1 1 0 0,0-2 0 0,0 0-1 0,3-1-4 15,0 0-2-15,1-1-4 0,2-1-4 0,-1 2-7 0,2-2-6 16,0 0-7-16,0 0-9 0,0 0-9 0,0 0-8 0,0 0-7 0,0 0-7 16,2 0-4-16,1 0-4 0,0 0-4 0,0-2-2 0,0 2-2 15,4-1-3-15,-1-1 0 0,0 2-2 0,1-1 0 0,-1 0-1 0,2-2-1 16,3 3 0-16,-2-3-2 0,0 1-3 0,1-1-6 0,1 0-2 16,1-1-5-16,0 1-6 0,1-2-6 0,1-1-8 0,-1-1-5 0,1 0-1 15,0-1-2-15,0-2-1 0,1 1-2 0,0-2-1 0,0-1 1 16,0 0 2-16,-2-1 3 0,2-2 3 0,-3-2 3 0,-1 2 7 15,3-3 7-15,-6 0 11 0,0-1 7 0,0 0 5 0,-2 0 8 0,-1-2 6 16,-2 0 11-16,-1 3 11 0,-2-3 9 0,-2 2 10 0,0-1 8 16,-1 0 7-16,0 2 10 0,0 1 8 0,-1 0 5 0,-1 2 4 0,2-2 3 15,-4 3 3-15,4 2 0 0,-2 2 0 0,2 0-7 0,-3 2-6 16,3 1-11-16,0 2-14 0,-1-1-14 0,3 3-14 0,-1 0-11 16,0 2-11-16,2 1-9 0,-1 1-6 0,-1 1-7 0,1 2-5 0,-3 1-4 15,3 1-3-15,-1 3-1 0,0 0 1 0,-2 4 3 0,1 1 6 16,1 1 4-16,-1 1 6 0,-2 1 3 0,4 3 3 0,-1 0-1 0,1 1 1 15,-3 0-1-15,3 1 0 0,-1 1 0 0,0 0 1 0,2-1 2 16,-2 2 3-16,2-1 2 0,0 0 3 0,2-3 3 0,-2 3 3 0,2-4 3 16,0 1 0-16,-1-1 3 0,3-1 3 0,-1-1 0 0,2-3 4 15,-1 3 3-15,1-6 2 0,1 1 2 0,1-3 0 0,-1 0 1 16,2-4 1-16,1 0-2 0,1-1-2 0,0-1-6 0,-1-3-3 0,5 0-4 16,-3-3-3-16,3-1-5 0,-1-1-4 0,4 0-5 0,-4-3-4 0,3 1-2 15,-2-4-6-15,2 1 1 0,-3 0 0 0,2-2 2 0,-4 0 2 16,1-1 4-16,0 1 4 0,-4 0 4 0,0 1 8 0,1-1 4 15,-4 0 5-15,2 1 7 0,-4 0 6 0,2 1 6 0,-4-1 4 0,-1 3 1 16,0-2 1-16,0 2 0 0,-1 1 1 0,-4 0-2 0,2 2-2 16,-2-1-4-16,0 2-4 0,-1-1-3 0,0 2-4 0,-1 0-4 0,-1 0-6 15,2 3-4-15,-3-1-6 0,0 1-6 0,1 1-3 0,-1-1-3 16,0 3-3-16,1 0 0 0,1 0 0 0,-2 2-1 0,4 1 0 0,-1-2-1 16,-1 4 0-16,4-1 2 0,-3 3-1 0,3-3 0 0,1 3 1 15,2 0 3-15,0 3 3 0,0-3 2 0,2 2 3 0,1 1 3 16,3 1 3-16,1-3 2 0,-3 1 2 0,4 1 1 0,2-1 0 0,-2 1-2 15,1 1-1-15,4-5-6 0,-4 3-3 0,3-1-9 0,1-2-7 0,0 1-12 16,0-3-11-16,0 1-13 0,1-1-14 0,0-3-18 0,-1 0-20 16,2-2-24-16,0-1-26 0,-1-1-28 0,0-3-29 0,0 0-30 15,-1 0-35-15,3-4-49 0,-7 0-60 0,3-3-30 0</inkml:trace>
  <inkml:trace contextRef="#ctx0" brushRef="#br0" timeOffset="96560.1762">17219 7631 389 0,'-3'-6'500'15,"1"4"-8"-15,-1 0-97 0,3 1-139 0,0 1-83 0,0 0-59 16,0 0-35-16,2 0-26 0,1 1-16 0,0 2-11 0,1 1-10 16,1 0-12-16,0 0-9 0,2 3-8 0,-1-2-4 0,1 4-2 0,2 0 2 15,-1-1 5-15,1 1 4 0,2 1 1 0,-1 0 3 0,-1 2 2 0,4-2-1 16,-4 0 2-16,1 1-1 0,2-1-1 0,1 0-8 0,-2 2-8 16,0-2-11-16,0 0-11 0,3-1-13 0,-4 0-13 0,1-1-19 0,0-1-19 15,0 1-29-15,1-4-30 0,-2-1-42 0,0 0-45 0,1 1-62 16,0-4-71-16,-1-3-36 0</inkml:trace>
  <inkml:trace contextRef="#ctx0" brushRef="#br0" timeOffset="96742.8513">17466 7540 472 0,'-2'-1'501'0,"-1"-2"-59"0,2 3-90 0,1 0-88 15,-2 3-86-15,0-3-53 0,-1 2-34 0,1 2-19 0,-1-1-12 0,0 2-6 16,-2 2-5-16,-1 0-4 0,1 2-5 0,-1 2-6 0,0 1-1 15,-3 0-3-15,-1 2 1 0,0 1-1 0,-1 2 1 0,0 3 0 16,-2-2 3-16,1 2-9 0,-1 2-15 0,-2-1-32 0,-2 3-38 0,0 0-62 16,1 1-73-16,-3 1-102 0,1 0-115 0,0 2-63 0,-1-3-35 15,2 1-20-15</inkml:trace>
  <inkml:trace contextRef="#ctx0" brushRef="#br0" timeOffset="97562.6015">18355 7456 455 0,'-4'-7'527'0,"-4"1"-33"0,0-2-51 0,0 2-91 16,2 0-110-16,-2 3-64 0,0-2-42 0,2 0-25 0,-1 2-18 15,0-1-13-15,0 1-12 0,2 2-13 0,-1 0-12 0,0 1-13 0,-2 0-11 16,2 1-10-16,-1 0-10 0,2 5-7 0,-4-4-5 0,3 5-5 16,-1-2-1-16,-1 4-2 0,-1 0 0 0,4 0 2 0,-1 2 3 15,0 1 1-15,1 0 2 0,0 1 1 0,1-1 1 0,-3 3 1 0,6-1 2 16,-3 0 1-16,4 1 0 0,-1 1 0 0,1-1 0 0,1-3 2 16,-1 4-1-16,4-2 2 0,-3-1-1 0,4 2 2 0,-2-3-1 0,3-1 1 15,-1-1 1-15,0 1-2 0,1-1 1 0,-1-4 0 0,4 1 0 16,-1 0 1-16,0-3 1 0,0 1-2 0,3-2-2 0,-1-3-2 15,1 0-1-15,1 0 1 0,-1-3-2 0,3-2 0 0,-1-1 1 0,0 0 0 16,-4-3 0-16,4 1 0 0,-2-1 1 0,-1-4 1 0,-2 1-1 16,-2-1 1-16,1-2 2 0,-2 0 1 0,0-2 2 0,-3 0 0 0,-1 1 0 15,-1 0-1-15,-3 0 0 0,2-1-1 0,-4 0 3 0,-2 2-2 16,-2 0-2-16,3 1-4 0,-2 2-1 0,0 0-4 0,-1 1-4 16,-3 1-10-16,4 2-12 0,-1 0-17 0,1 1-18 0,2 3-24 15,-1-3-27-15,0 4-26 0,2 0-27 0,0 1-24 0,3 2-25 0,2 0-42 16,0 0-50-16,0 0-53 0,2 0-54 0</inkml:trace>
  <inkml:trace contextRef="#ctx0" brushRef="#br0" timeOffset="97828.1369">18588 7236 23 0,'2'-8'566'0,"-2"-1"13"0,0 2 14 16,-2-1-59-16,2 1-97 0,-1 0-95 0,1 4-94 0,-2-2-62 0,0 4-43 15,2-2-31-15,0-1-26 0,0 4-22 0,0 0-20 0,0 0-17 16,0 4-17-16,0 0-15 0,0 2-14 0,0 3-9 0,0 1-8 15,2 4-3-15,-2 1 2 0,2 2 2 0,-2 5 4 0,0 2 5 16,0 1 6-16,0 5 4 0,1-1 5 0,-1 5 1 0,0 1-1 0,2 1 2 16,-1 0 0-16,-1 1 3 0,3 2 1 0,-1-1 3 0,-1 1 3 0,2-1 1 15,-1 0 2-15,3-1 2 0,-2 1 3 0,0-3 4 0,1 1 3 16,-3-3 2-16,2-2 4 0,0 0 2 0,-1-2-1 0,-1-1 1 16,3-1-3-16,-3-3-4 0,-1-2-6 0,2-3-12 0,-1 1-12 0,-1-4-16 15,0-1-19-15,0-1-15 0,0-3-15 0,0-2-23 0,-1-1-20 16,-1-1-50-16,2-5-62 0,-1 0-92 0,-3-4-108 0,1 0-66 0,-3-3-42 15,3-2-16-15,-2-5-1 0</inkml:trace>
  <inkml:trace contextRef="#ctx0" brushRef="#br0" timeOffset="98612.9504">18530 7508 222 0,'4'-7'489'0,"-1"1"3"0,2-1-84 0,0 1-134 0,1 2-87 16,-1-1-65-16,4 2-36 0,-1-2-25 0,0 1-16 0,3 1-10 15,-3 1-7-15,3-1-7 0,0 3-6 0,0-1-9 0,-1 1-7 16,2 1-5-16,-2-1-6 0,-2 3-5 0,0-1-2 0,1 1-2 16,-1 2-2-16,-1 0 1 0,-2 2-1 0,0 0 2 0,-3 0 1 0,0 2 2 15,-2 0 2-15,-4 2 3 0,0-1 1 0,-1 0 4 0,-1 2 4 16,-4 0 6-16,0-1 6 0,-2 1 6 0,1-1 7 0,-5-2 8 0,4 3 7 16,-4-1 8-16,1-4 8 0,0 0 6 0,2 1 6 0,-1-3 5 15,1 2 4-15,4-3 4 0,0 1 3 0,-1-2 1 0,3-2 1 0,1 2 0 16,0-3-3-16,1 2-4 0,2-2-4 0,1 0-5 0,2 0-7 15,0 0-8-15,0 0-6 0,0 0-7 0,2 0-9 0,0-2-8 0,1 2-10 16,0-3-11-16,5 2-9 0,-4-1-7 0,4 1-9 0,1-2-9 16,1 0-6-16,-2 0-9 0,4 0-5 0,0-1-4 0,-1 2-5 15,3-1-5-15,1 0-2 0,-3 0 0 0,2 1-1 0,2-3 1 16,-2 0-1-16,3 2 0 0,0-1 1 0,-3-3 4 0,2 1 4 0,1-1 6 16,-3 1 6-16,3-2 8 0,0 1 7 0,-2-2 8 0,0 1 8 15,-2-2 7-15,0-1 10 0,-1 1 11 0,0-1 8 0,-2 1 9 0,-4-1 7 16,3 1 6-16,-2-1 5 0,-4 3 2 0,2-4 1 0,-4 4 2 0,-1-1 1 15,3 1 2-15,-3-1-1 0,-3 2-3 0,2 2-3 0,-3-2-6 16,1 1-4-16,-2 2-3 0,1-1-6 0,-2 2-6 0,-1 1-4 16,2 0-5-16,-3 2-4 0,-1 2-4 0,3 0-4 0,-1 1-4 15,-1 2-1-15,1-1-2 0,-1 2-2 0,1 1-1 0,3 1 1 0,-3 1 1 16,1 0 0-16,3 1 0 0,-2 2 1 0,4 1 2 0,-3-2-1 0,4 1 0 16,0 2 2-16,0-3 0 0,0 1 2 0,4 3 0 0,-3-4 0 15,4 1-1-15,-2 0-3 0,3-1-2 0,1-2-4 0,-1 1-1 16,2 0-5-16,-1-3-5 0,2 0-5 0,-1-4-6 0,1 0-9 0,2 0-11 15,-1 0-11-15,-1-3-12 0,4 0-11 0,-4 0-11 0,5-3-6 16,-3 0-4-16,2-3-6 0,1 1-8 0,-2-2-2 0,1-1 1 0,-1-1 4 16,1-1 3-16,-3-2 13 0,2 0 19 0,-2 0 21 0,2-1 25 15,-4-1 28-15,0-1 30 0,-1 2 25 0,1-1 25 0,-1 1 25 16,-3-1 27-16,1 1 18 0,0 2 15 0,-2 1 12 0,0-1 13 0,-1 2 4 16,-1 2-1-16,2 0-7 0,-3 0-13 0,2 1-19 0,-2 2-20 15,2-2-23-15,-1 4-24 0,1 0-20 0,0 1-17 0,-1 1-14 16,2 0-10-16,2 1-11 0,-1 1-11 0,0 0-7 0,0 4-7 0,3-2-4 15,-1 2-1-15,2 1-1 0,-2 0 0 0,4 2 1 0,-1 1 0 0,-1 1-1 16,0-1-2-16,0 2-2 0,1 1-3 0,-2-3-1 0,-1 2-1 16,1 0-1-16,-3 0-3 0,2-3 0 0,-1 3-2 0,0-4 4 15,-2 2 3-15,-1-3 7 0,-1-1 13 0,1 0 14 0,0 0 22 16,-2-3 17-16,0 0 17 0,0-1 12 0,-2-1 9 0,0-1 10 0,-1-1 8 16,2-1 10-16,-3-1 9 0,1 0 8 0,-2-2 8 0,1 1 0 15,-1-3 0-15,2 0-9 0,0-1-13 0,0 0-14 0,-1-2-13 0,3-1-10 16,-1 1-10-16,2-1-7 0,0-1-10 0,0-1-14 0,3-1-15 0,1-1-18 15,0 2-19-15,3-4-22 0,2 2-23 0,1-2-25 0,1 3-30 16,1-1-29-16,3-2-30 0,2 4-45 0,1-3-47 0,0 3-68 16,4 3-78-16,-1-1-67 0,1 1-62 0,0 1-26 0,0 3-9 0</inkml:trace>
  <inkml:trace contextRef="#ctx0" brushRef="#br0" timeOffset="99362.6226">19799 7374 87 0,'-2'-6'510'0,"-1"1"5"16,1 0-55-16,-1 1-88 0,0 0-80 0,0-1-76 0,0 2-45 15,-3-1-29-15,2 1-21 0,0-1-14 0,-3 1-11 0,2-2-12 16,1 2-11-16,-4-1-12 0,2 1-11 0,-2 1-11 0,0-1-10 0,-3 3-7 15,1 0-8-15,0 0-5 0,-2 0-4 0,-1 3-4 0,3-1-5 16,-3 3 0-16,1-2-2 0,0 4-2 0,1-3 2 0,-1 4-1 0,2-3 0 16,0 4 0-16,1 0 2 0,-1-1-2 0,4 2 1 0,0 0 1 15,-1 2 0-15,3-2 2 0,-1 2 1 0,3 0-1 0,2 0 2 16,-1-3 1-16,1 4 1 0,1-2 1 0,1 2-1 0,1-2 0 0,2-1 1 16,-1 1 1-16,1-2 2 0,2 0 2 0,-1-1 1 0,2-3 2 15,0 0 2-15,-2-1 2 0,4-1 1 0,-1-1 2 0,0-1 2 16,0-2 2-16,1-1 1 0,1-1 4 0,-1-1 0 0,2-1 0 0,-2 0 0 15,1-3-2-15,0-1 0 0,-3 0-3 0,2-2 0 0,1-1-1 0,-5 3 1 16,0-4 2-16,-1 1 5 0,0 0 6 0,-2 1 4 0,2-1 5 16,-4 2 3-16,2 0 3 0,-3 1 2 0,0-1 1 0,0 3-1 15,0-1 1-15,0 2-2 0,0 0-4 0,0 2-7 0,0-1-7 0,0 2-12 16,0 2-13-16,0-1-13 0,0 2-10 0,0 0-6 0,0 0-6 16,0 3-5-16,0 0-1 0,2 0-1 0,0 0 2 0,-2 2 0 0,1 1 1 15,2 0 3-15,-1 2 4 0,1 0 3 0,0 0 2 0,1 0-2 16,2 2-1-16,-3-2-5 0,2 2-8 0,-1-1-11 0,3-3-10 15,-1 2-12-15,3 0-10 0,-2 0-14 0,-1-2-9 0,2 1-14 0,1-4-13 16,1 0-18-16,-2 0-16 0,3-3-14 0,-1 0-15 0,-1 0-6 16,2-3-5-16,-1-1-1 0,-2-3 3 0,2 2 4 0,-2-5 8 0,0 1 10 15,0-3 10-15,-2 1 16 0,-1-4 20 0,0-2 27 0,-2 1 29 16,0-4 26-16,-1-1 27 0,0-1 26 0,-2-2 25 0,0-2 29 16,-2 1 30-16,2-3 26 0,-2 2 24 0,-1-2 22 0,2 2 21 15,-3 0 15-15,1 1 13 0,0 2 9 0,-3 2 9 0,3 0 5 0,0 3 5 16,-1 2-2-16,1 2-8 0,0 1-15 0,-2 3-20 0,4 1-23 15,-1 1-25-15,0 1-27 0,1 3-26 0,-2 1-23 0,3 0-23 0,0 3-17 16,0 0-17-16,0 3-13 0,0 2-12 0,0 2-6 0,3 3-5 0,-2 2-3 16,1 2 2-16,0 3 2 0,-1 0 6 0,4 3 7 0,-2 4 7 15,0 0 5-15,2 1 4 0,-2 1 4 0,3 1 1 0,-2 2 0 16,0-1 2-16,0-3 0 0,0 4 0 0,0-3-2 0,1-1-4 0,-1-1-7 16,-1 0-8-16,0-2-9 0,-1 0-12 0,-1-3-13 0,3-2-13 15,-4-1-14-15,1 0-15 0,-1-2-14 0,2-5-14 0,-1 2-9 16,-1-2-9-16,0-2-13 0,0-2-16 0,0-1-16 0,-1-1-16 0,1-3-17 15,0 0-16-15,-3-2-9 0,-1 0-6 0,1-1-1 0,-2-4 2 16,0 2 7-16,-2-4 10 0,1-2 16 0,-2 2 20 0,-2-1 34 0</inkml:trace>
  <inkml:trace contextRef="#ctx0" brushRef="#br0" timeOffset="99595.1315">19906 7420 100 0,'-6'-10'154'0,"-3"3"29"0,2-1 26 0,2 2 19 0,0 0 14 16,2 1 2-16,-1 1-7 0,2 1-15 0,-1 0-23 0,3 1-24 0,-1 1-23 16,1 1-22-16,0 0-24 0,0 0-19 0,1-2-19 0,-1 2-14 15,3 0-13-15,-1 0-8 0,2 0-7 0,-1 0-4 0,2 0 0 0,0-1 1 16,2-1 3-16,2 2 2 0,-3-2 5 0,4 1 2 0,-1 0 3 0,4-1 1 15,0-1 3-15,1 2 0 0,-2-1-2 0,6-1-3 0,-6 3-5 16,4-5-5-16,0 3-6 0,0-1-3 0,-2 0-3 0,3 2-2 16,-1-2 0-16,2 3-3 0,-4-4-1 0,2 3-1 0,0-1-2 0,-1 2-1 15,0 0-2-15,0 0-2 0,-2 0-2 0,3 2-1 0,-3-1-1 16,-1 3-3-16,-1 0-1 0,-1-1-1 0,2 2-2 0,-4 0 0 16,0 1 0-16,0 1 1 0,1 1 1 0,-4 0 1 0,3 1 1 0,-3-1-6 15,-2 1-5-15,2 1-6 0,-2 0-10 0,-2-1-12 0,1 2-16 16,-2-2-18-16,-2-2-23 0,1 1-28 0,-2-1-34 0,-2 0-40 0,0-2-41 15,1 0-78-15,-4-3-95 0,1 3-52 0,0-5-30 0,0 0-16 16</inkml:trace>
  <inkml:trace contextRef="#ctx0" brushRef="#br0" timeOffset="99722.8715">20296 7106 181 0,'2'-10'498'0,"-2"4"-10"16,2 0-79-16,-1 1-116 0,-1 3-90 0,2-1-79 0,0 1-51 15,-2 2-40-15,0 2-36 0,1 1-37 0,-1-1-32 0,3 3-32 0,-1 2-38 16,0 1-40-16,-1 0-80 0,2 2-98 0,-3 4-52 0,2-1-30 16</inkml:trace>
  <inkml:trace contextRef="#ctx0" brushRef="#br0" timeOffset="100447.4011">20425 7291 213 0,'-4'-3'563'16,"3"0"6"-16,-1 0-41 0,1 2-67 0,-4-1-104 0,4 1-126 16,-1-1-71-16,0 2-46 0,1 2-31 0,-1-1-20 0,1 2-18 0,-3 0-16 15,3 3-14-15,-1-1-16 0,1 2-9 0,-3 1-7 0,3 2-4 16,-1 2 1-16,1 0 2 0,-4 3 5 0,2-1 4 0,3-2 2 16,-2 5 2-16,2-3 2 0,0 1 0 0,0 0-1 0,2-1 0 0,-2 0-1 15,3 1 0-15,2-4-2 0,-4 1-1 0,2-1 0 0,1-2-1 16,-3-1 0-16,2 0 0 0,2 0 2 0,-2-2 3 0,2-4 2 0,1 3-3 15,-1-5-3-15,1 2-1 0,1-4 1 0,-1 2 2 0,3-5 0 16,-2 1 3-16,1-1-1 0,3-2 3 0,-5-1 3 0,1-2 1 16,1 0-3-16,-4-1-3 0,2-2-1 0,-1-1-1 0,0 1 5 0,-2-1 2 15,-1-1 0-15,-1 0 1 0,-1 0 3 0,-1 0 2 0,-1 2 2 16,-1-1-1-16,-2 2-1 0,0 0 0 0,-1 2-2 0,2-1 1 0,-3 3 0 16,2 0 0-16,-1 3-2 0,-2 1 0 0,2-1-3 0,-1 2-4 15,1 2-5-15,0-1-2 0,-2 4-3 0,3-1-3 0,-1 2-1 16,-1 2 0-16,3 0 0 0,-4 2-2 0,3 2 0 0,2-1 1 0,-2 0 2 15,4 1 2-15,-3 2 1 0,1-1 3 0,3-1 3 0,-1-1 0 16,1 4 3-16,0-4-1 0,1 2 3 0,-1-3 2 0,2 2 1 0,-1-3 4 16,3 2 4-16,-3-2 4 0,2-2 4 0,1-1 4 0,-3-1 5 15,4 1 5-15,1-3 5 0,0 0 2 0,1 0 3 0,-1-3 2 16,2 1 1-16,3-1 1 0,-1-1 1 0,4-4-1 0,-3 0-1 0,0 0-3 16,3-2-4-16,1 1-4 0,-2-4-5 0,0 1-4 0,3 0-5 15,-3 0-4-15,1 0-4 0,0-2-2 0,-1-1-1 0,-1 2-1 0,0 1 1 16,2 0 2-16,-6 3 2 0,1-1 1 0,0 0 2 0,-1 3-1 15,-3 0-1-15,0 2-5 0,-2 1-5 0,1 1-8 0,-1 1-6 0,-2 1-3 16,4 1-3-16,-4 1-3 0,1 2-4 0,-1 0-2 0,1 3-6 16,1 1-1-16,-1 2-2 0,1 3 0 0,0-1 1 0,1 3 5 15,-3 1 6-15,2-1 6 0,2 2 7 0,-2 0 3 0,0 2 3 0,0-1 2 16,1 0 0-16,-3 0 2 0,2-1 0 0,1 0 1 0,-1-1 2 16,1-1 0-16,-1-2 2 0,1-1 2 0,-1 0 2 0,0-2 3 0,0-2 5 15,0-2 6-15,1 2 5 0,-1-2 7 0,1-4 9 0,1 2 6 16,0-3 4-16,1 0 1 0,1-1 2 0,2-2-1 0,0-1-1 15,1-1-1-15,2-3-2 0,1 1-3 0,-1-2-6 0,1-2-8 0,4 0-8 16,-3-1-11-16,0-2-11 0,2 0-7 0,-2-1-4 0,0 0-6 16,0 2 0-16,-1-1-2 0,-2 0-1 0,0 3 0 0,0-1-2 15,-3 1-1-15,0 4-1 0,0 0-2 0,-4-1-4 0,1 3-3 0,0 0-6 16,-2 3-1-16,1 2-2 0,-3 0 1 0,1 0 0 0,-1 4 1 16,-1 1 3-16,0 0-3 0,0 3-3 0,0 4-15 0,0-3-20 0,-1 5-29 15,-1 1-35-15,-1 1-57 0,0 2-67 0,-1 0-96 0,1 1-112 0,0 1-61 16,0 1-34-16,0 0-18 0</inkml:trace>
  <inkml:trace contextRef="#ctx0" brushRef="#br0" timeOffset="102723.7791">21470 7458 82 0,'0'-2'599'0,"0"-1"12"15,0 2 11-15,1-1-48 0,-1 1-76 0,2-1-104 0,0 1-120 16,-2 1-70-16,1-2-43 0,-1 1-28 0,0 1-21 0,0 0-16 16,0 0-14-16,0 0-14 0,0 0-17 0,4 0-15 0,-4 1-13 0,2 1-12 15,0-2-10-15,-1 3-9 0,-1-2-5 0,3 2-5 0,-3 0-3 16,2 2-8-16,0-1-7 0,-2 2-13 0,0 4-15 0,-4-3-19 15,1 3-22-15,0 2-28 0,-4 0-31 0,0 2-43 0,-1-1-50 0,-2 3-99 16,-4 0-126-16,2 0-72 0,-6 1-47 0,1 0-18 0,-2-3-4 0</inkml:trace>
  <inkml:trace contextRef="#ctx0" brushRef="#br0" timeOffset="103861.1666">22032 7138 394 0,'0'-3'607'16,"0"0"10"-16,-1 0 11 0,1 2-82 0,-2-1-130 0,0-1-90 16,2 3-71-16,-3-1-50 0,0-1-36 0,0 2-25 0,2 0-19 0,-1 0-19 15,0 0-17-15,-1 0-20 0,2 0-18 0,-3 2-16 0,-1-1-15 16,1 2-9-16,-2 2-8 0,-1-1-8 0,-1 2-4 0,0 2-2 15,-1-1-3-15,-1 0 1 0,1 4-2 0,-3 2 2 0,2-2-1 0,0 4 2 16,-1-1 2-16,0 0 0 0,2 2 1 0,-1 0 1 0,2 2 0 16,0-1 0-16,2-1-1 0,0 2 0 0,1 0 0 0,4-1-1 0,1 1-2 15,0-2-3-15,1 2-2 0,4-1-2 0,3-2-4 0,0-2-4 16,1 1-5-16,5-1-6 0,2-2-6 0,3-2-6 0,0-3-5 16,3-2-6-16,4-2-5 0,0-2-3 0,1 0 0 0,2-5-1 0,1 1 3 15,0-4 6-15,0-2 4 0,-2-1 9 0,0-2 11 0,-3-1 11 16,0-1 14-16,-3 0 14 0,0 0 15 0,-5-1 14 0,1-1 15 0,-4 1 16 15,0-1 14-15,-4 0 10 0,-1 1 11 0,-1 0 5 0,-3 1 7 16,-1 1 4-16,0 0 3 0,-3 2-1 0,-1 0-3 0,0 2-3 16,0 0-5-16,-1 2-9 0,-1-1-8 0,0 3-13 0,-1 0-12 0,2 2-11 15,-3-1-13-15,1 3-10 0,-1-1-10 0,-1 3-10 0,0 0-10 16,2 0-8-16,-2 0-6 0,0 4-3 0,-2-1-4 0,0 2 0 0,-1 2-3 16,0 0 1-16,-1 2 2 0,1 2 2 0,0 1 2 0,0 0 1 15,-3 0 2-15,3 1 3 0,2 2 0 0,-1 0 2 0,0 0 0 0,2 0-2 16,0 0 0-16,2 2-1 0,2-4 1 0,1 2-2 0,0-1 0 15,3-1-3-15,0 2-3 0,0-3-2 0,4-1-5 0,-2 1-5 16,4-4-4-16,-1 2-5 0,1-3-4 0,4-1-5 0,-2 0-4 0,1 0-4 16,3-3-5-16,0-1-6 0,0-2-3 0,2-2-3 0,-3 1-1 15,3-4 1-15,0 1 3 0,-2-2 7 0,0 1 5 0,-1-5 7 0,-2 3 9 16,0-1 9-16,-2-4 11 0,0 4 13 0,-4-2 13 0,-1-1 10 16,1-1 12-16,-3 1 8 0,-3 0 11 0,0-1 5 0,-1 0 5 0,-2 1 2 15,-5-1 0-15,2 0 1 0,-2 1-2 0,-2 1-2 0,-2 1-5 16,0-1-6-16,-2 2-4 0,-2-1-7 0,1 3-5 0,0 0-6 15,-2 2-6-15,3-1-4 0,-3 3-3 0,2-1-4 0,-1 3-4 16,4 0-3-16,-2 0-2 0,2 0-2 0,4 3-4 0,-1-2-4 0,1 2-6 16,2 2-7-16,1-3-5 0,2 3-6 0,-1-1-6 0,2 2-3 15,2-1-6-15,2-1-2 0,0 1-3 0,1 1-3 0,1-2-3 0,2 1 2 16,0-3-1-16,5 3 5 0,-3-2 6 0,0-1 7 0,5-1 7 16,-4 0 7-16,2-1 9 0,2-1 7 0,-2 0 7 0,0-1 7 0,2-1 10 15,-4-2 8-15,1 0 10 0,1 1 7 0,-2-1 11 0,-1-1 6 16,1-2 7-16,0 1 6 0,-1-1 5 0,1 1 5 0,0-3 4 0,-2 2 3 15,-1-1 4-15,2 1 0 0,0-1-1 0,-2 2-3 0,1-1-5 16,-3-1-7-16,4 4-8 0,-2-3-6 0,-1 4-8 0,3-3-8 0,-3 2-9 16,1 2-8-16,-1 1-9 0,1-1-8 0,1 1-7 0,-2 0-5 15,2 2-4-15,-1 2-3 0,1 1-2 0,-1-1-1 0,-1 3-2 16,3 2 2-16,-4 1 2 0,1 1 1 0,-1-1 2 0,0 4 3 16,0-1 4-16,-3 2 3 0,2-1 2 0,-3 4 3 0,0-2 3 0,0 1 2 15,0-2 0-15,-1 3 2 0,-1-3 0 0,1 1-1 0,-3-1 2 16,3-2 1-16,-1-1 1 0,1-1 3 0,1-1 3 0,-2 0 4 0,2-4 6 15,0 1 4-15,0 0 7 0,0-5 2 0,2 0 4 0,-2 0-3 16,3 0-2-16,2-3-3 0,-2-1-5 0,3-2-3 0,0-2-3 0,2 0-6 16,2-2-6-16,2-3-6 0,-2-1-7 0,1-2-7 0,1-1-7 15,1 0-4-15,1 1-2 0,1-2-1 0,-1 1 3 0,-2-2 5 16,2 3 5-16,-1 1 6 0,-1 0 4 0,-2 1 3 0,-2 3 4 0,0 1-2 16,1 1-1-16,0 2-5 0,-5 1-5 0,1 1-2 0,-2 2-1 15,2 0-1-15,-1 3-1 0,0 0-2 0,-3 3 0 0,3 0-2 16,0 3-2-16,0 0-4 0,-1 2-7 0,2 2-8 0,-2 0-11 0,1 2-16 15,1 0-17-15,-2 4-27 0,2-1-33 0,-2 0-38 0,2 2-44 0,0 0-91 16,-1 1-114-16,-1 0-84 0,1-3-67 0,-1 2-32 0,0-1-13 16,0-2-1-16</inkml:trace>
  <inkml:trace contextRef="#ctx0" brushRef="#br0" timeOffset="105378.2231">23197 7048 196 0,'-1'-6'621'0,"-3"1"18"0,3-1 15 15,-1 0 12-15,1 2-96 0,-1-1-149 0,0 2-98 0,2 1-71 0,-1-1-46 16,-1 1-34-16,1-1-23 0,1 2-21 0,-2 1-19 0,-1-2-19 16,2 2-23-16,-1 0-20 0,0 0-20 0,-1 0-18 0,2 2-14 15,-3-1-10-15,1 0-6 0,0 3-5 0,-2-1-2 0,-1 2 0 0,0 0 2 16,-2 2 1-16,1 2 2 0,-2-1 1 0,1 3 2 0,0-1 3 0,-2 2 0 15,3-2-1-15,1 5-1 0,1-3-1 0,0-1-4 16,2 4-2-16,-1-3-4 0,1 1-6 0,3 2-6 0,2-4-6 0,-1 1-6 16,3 2-6-16,1-3-5 0,-1 1-7 0,1 0-3 0,3-2-5 0,1 0-1 15,-1 0 0-15,2 0 2 0,1-1 2 0,-3-3 3 0,1 2 6 16,1 0 5-16,-2-1 9 0,0-3 7 0,-4 1 8 0,1 0 10 0,1-3 10 16,-3 1 10-16,1 0 12 0,-4-2 10 0,0 2 7 0,0-2 5 15,0 1 3-15,-4-2 2 0,0 2 2 0,-2-1-1 0,-1-1 0 16,1 2-1-16,-2-1-2 0,-1-1-1 0,-1 0-2 0,0 2-4 15,1-2-4-15,0 0-3 0,1 0-4 0,-2 0-2 0,2 0-2 0,2 0-3 16,1 0-7-16,0 0-5 0,2 0-7 0,1 0-6 0,-1 0-7 16,3 0-11-16,0 0-10 0,2-2-13 0,1 1-12 0,0-2-6 15,2-1-6-15,2 0-4 0,1 1-3 0,1-3 1 0,0 1 4 0,3-2 3 16,0-1 7-16,1 1 4 0,1-3 7 0,0 2 10 0,3-2 13 0,-2-1 14 16,0-1 12-16,3 1 10 0,-1-2 8 0,-1 1 7 0,2-1 8 15,-1-1 5-15,-1 0 8 0,-1-1 9 0,1 1 10 0,0 2 10 0,-2-2 12 16,0-1 8-16,-1 2 11 0,-1 1 7 0,-2 0 7 0,-2 0 7 15,0 1 6-15,1-1 7 0,-2 2 2 0,-2 0 7 0,0 2 3 16,-2-1 2-16,0 1 0 0,-1 2 0 0,-1 0 0 0,1 0-3 0,0 0-3 16,-2 2-6-16,0-1-3 0,0 2-9 0,0 1-8 0,0-1-9 15,-2 1-10-15,0 0-11 0,2 1-11 0,0 1-12 0,0 0-14 0,0 0-13 16,0 0-14-16,0 0-13 0,-1 1-11 0,1 1-7 0,-2 0-6 16,0 1-4-16,2-1-2 0,-3 3-1 0,2 1 2 0,-1 1 0 15,0 1 0-15,-1 1 3 0,0 0 3 0,0 3 5 0,-1 0 2 0,2 0 5 16,0 1 2-16,-1 2 0 0,1-2-2 0,2 2-3 0,0 2-3 15,0-3-5-15,0 1-7 0,0-3-4 0,2 2-4 0,1-1-6 0,-1-1-3 16,2 0-2-16,-1-3-2 0,0-1 0 0,1-1 0 0,1 2 2 16,-2-5 2-16,2 0 1 0,2-1 2 0,-1-3 4 0,3 0 6 15,-3-3 6-15,0-2 7 0,4-2 5 0,-2 2 4 0,1-4 6 0,0 0 5 16,-1-3 3-16,-1-2 5 0,-1 3 4 0,2-5 4 0,-2 1 8 16,1 0 7-16,-3-3 10 0,0 4 10 0,1-3 10 0,-3 2 11 0,1-2 8 15,1 3 10-15,-3-2 7 0,-1 3 8 0,2 2 6 0,-1 1 6 16,-1-1-1-16,0 2 1 0,0 2-7 0,0 1-10 0,0 2-11 15,0 0-16-15,0 1-17 0,0 2-18 0,0-3-16 0,0 4-17 0,0 0-13 16,4 2-13-16,-3 0-8 0,1 2-6 0,3 0-4 0,-4 3-1 16,5 0 2-16,-3 2 0 0,2 0-1 0,2 3-2 0,-2 0-4 15,-1 0-6-15,4 2-6 0,0-1-7 0,-2 1-9 0,2 1-12 0,0-4-14 16,-2 4-14-16,2-3-12 0,0 2-15 0,0-2-12 0,-2-1-14 16,-1-2-7-16,2 0-5 0,-1-1-3 0,1-3 2 0,-2 0-4 0,0-3-3 15,2 0-1-15,-3-4-3 0,4 0 8 0,-2-1 8 0,-1-4 11 16,2-1 13-16,-3-1 13 0,1-3 12 0,1-2 13 0,-1-1 15 0,-2 1 15 15,0-6 14-15,1 2 19 0,-4-2 19 0,1 0 20 0,-1-5 22 16,0 1 14-16,0-2 11 0,-1 1 14 0,1-2 11 0,-2-1 16 16,0 1 20-16,2-2 16 0,-1 2 15 0,-1 2 12 0,2 0 12 0,0 1 7 15,0 4 8-15,0 0 3 0,0 2-1 0,0 3-4 0,0 1-7 16,0 3-9-16,0 2-14 0,0 0-17 0,0 1-20 0,0 4-20 0,0-2-19 16,0 2-18-16,0 1-17 0,2 2-16 0,-1 0-13 0,-1-1-8 15,0 2-7-15,4 0-3 0,-3 2-4 0,1-1-1 0,0 0 1 0,1 2 0 16,0-1 2-16,1 1 2 0,-1 1 2 0,1-1 4 0,-1-1 3 15,-2 1 3-15,3 0 3 0,-3 0 0 0,1 0 1 0,0-1 1 16,-1-1 1-16,1 2 0 0,-1-2 1 0,-1 1 1 0,2 0 0 0,1-1-1 16,-3 1 2-16,0-2-1 0,0 1 0 0,1 1 2 0,-1-2-2 15,2 3 1-15,-1-2-1 0,-1 0 0 0,2 2 2 0,0 2 0 0,-1-3 2 16,1 3 2-16,-1 2 1 0,4 0 3 0,-1 1 1 0,-3-1 3 16,4 5 0-16,-1-1 2 0,1 2 1 0,-2 1 4 0,2 1 2 0,2 1 1 15,-3 1 0-15,2 1-2 0,1 1-4 0,-2 2-3 0,-1-1-4 16,1 0-5-16,-2 2-5 0,3 0-3 0,-2-1-1 0,-1-2-2 15,-2 1-3-15,3 1 0 0,-3-3-3 0,1-3-1 0,-1 1-1 0,-1-2 2 16,2 0 5-16,-2-4 5 0,0-2 8 0,0 1 8 0,0-1 10 16,0-4 10-16,0-1 11 0,0 0 5 0,0-3 3 0,0 0 3 0,0 0 2 15,-2-3 2-15,2 0 2 0,-1-4 2 0,-1 2-2 0,2-4-2 16,-1 0-3-16,-1-2-7 0,2-2-8 0,0 0-9 0,0-3-11 16,2 0-7-16,-1-1-4 0,1-2-5 0,1 0-5 0,0-1-2 0,0 0-6 15,3-1-1-15,-1 0-3 0,0 3-2 0,0 0-1 0,0-2 0 16,-1 4-1-16,4 1-1 0,-3 2 1 0,0-1-1 0,-1 2 1 0,1 4-2 15,0-1-1-15,3 1-2 0,-4 1-1 0,1 3-1 0,2 1-1 16,-2 0-1-16,0 3-1 0,0 0 1 0,2 0 0 0,-1 3 2 16,1 2 1-16,0 0 2 0,-1 2 4 0,-1 0 3 0,2 3 5 0,-1 1 3 15,0 1 2-15,-1 0 3 0,1-1 0 0,-2 3 4 0,0 1 1 16,0-1 2-16,-1 1 0 0,1 0 0 0,-2-3 1 0,-1 2-2 0,1-1 0 16,0-1 0-16,-2 0 1 0,0-1 0 0,0-3 3 0,0 0 4 15,0-1 3-15,0-1 10 0,0-3 9 0,0 2 15 0,0-2 13 16,0-1 12-16,0-2 10 0,0 0 4 0,0 0 2 0,0-2-1 0,0-1 1 15,0-2-2-15,0 0-3 0,0-2-5 0,1-1-6 0,-1-3-12 16,3 1-12-16,-1-4-19 0,1 1-20 0,0-2-16 0,4-1-12 0,-1 0-7 16,0-2-5-16,1 1-3 0,1-2-2 0,1 2-1 0,-1 1 0 15,0 0-1-15,0 1 4 0,1 1 0 0,-1 2 2 0,0 2 2 0,-1-1 2 16,2 4 1-16,-5 1 0 0,3 1 2 0,-1 3 0 0,-1 0 3 16,3 2-1-16,-4 2 3 0,1 3 1 0,0-2 1 0,2 5 1 0,-2 1 2 15,0 0 4-15,2 3 4 0,-2 0 5 0,-1 2 7 0,1 0 4 16,-1 1 3-16,1 2 3 0,-1-1-3 0,-3 0-6 0,2 3-11 15,1-3-11-15,-3 0-15 0,-1 0-16 0,2 0-17 0,-2-1-19 16,0 0-20-16,0-2-22 0,0-1-21 0,0-2-24 0,0 0-19 0,0-2-17 16,0-2-32-16,1-2-40 0,-1-1-36 0,0-3-34 0,0 0-42 15,5-1-47-15,3-4-21 0,-3 1-7 0</inkml:trace>
  <inkml:trace contextRef="#ctx0" brushRef="#br0" timeOffset="105961.7294">24553 6742 1 0,'4'-12'521'0,"-1"0"-3"16,-2 3-15-16,1 0-39 0,0 2-52 0,-2 0-56 0,0 3-61 0,0 0-46 15,0-1-36-15,0 2-35 0,0 3-31 0,0 0-31 0,0 0-29 0,0 0-27 16,0 0-21-16,0 0-20 0,0 0-17 0,0 3-10 0,0 0-8 16,0 2-2-16,0-1-1 0,0 2 1 0,0 0 1 0,1 0 3 15,-1 2 1-15,2-3 6 0,-1 3 2 0,1-2 2 0,1 2-1 0,-2-1-2 16,2-2-6-16,-1-1-2 0,1 2-4 0,1-3-4 0,-3 2 0 16,2-2-3-16,2-2-2 0,-2 1-1 0,3-2-1 0,1-2-2 15,-2 1 1-15,-1-4 2 0,3 0 3 0,0 0 4 0,0-3 3 0,-1 0 3 16,1 0 4-16,-1-1 4 0,0-3 3 0,-1 3 2 0,0-3 6 15,-4-2 4-15,2 3 7 0,-1-1 8 0,0-3 6 0,-2 3 6 0,-2 1 4 16,0 0 4-16,1-1 2 0,-1 3 0 0,-1 0 0 0,0 1-3 16,0 3-4-16,-3-2-3 0,2 4-5 0,0 1-5 0,-3-1-6 0,1 3-9 15,-1 0-7-15,0 1-10 0,0 3-7 0,-1 1-4 0,2 0-4 16,-5 5-3-16,5-1 1 0,-1 3 1 0,-1 2 1 0,1 1 3 16,0 0 2-16,1 2 4 0,1 0 3 0,0 1 4 0,4 0 4 0,-4 0 3 15,5 3 4-15,0-3 2 0,0 0 5 0,5 0 0 0,-4-2 2 16,4 1 0-16,0 0 2 0,1-5 1 0,2 2 1 0,0-1 1 15,0-1 1-15,2-2 3 0,0-2 1 0,0 1 2 0,0-5 1 0,2 1-2 16,1-5-2-16,0 2-4 0,1-4-5 0,-1 0-5 0,0-3-3 16,2 0-6-16,0-3-5 0,0-2-4 0,0-1-5 0,-2-2-8 0,3-3-6 15,-3 2-5-15,1-3-7 0,-1-1-1 0,-4-1-1 0,4-1 3 16,-4-1 3-16,1-3 2 0,-1 2 3 0,-3-3 6 0,1 2 4 0,-2-2 11 16,0 2 11-16,-4-2 13 0,3 1 13 0,-4 4 12 0,0-3 13 15,0 5 8-15,-1-1 7 0,-2 4 5 0,2 1 3 0,-3 2 2 16,3-1-1-16,-3 4-2 0,3 2-7 0,-1 0-11 0,1 1-12 0,-1 3-15 15,0 0-14-15,2 2-13 0,0 1-12 0,0 3-9 0,0-1-7 16,0 3-5-16,2 2-5 0,0 1-3 0,-1 3-1 0,2 2-1 16,2 2 1-16,0 0 1 0,3 1 0 0,0 3 4 0,0 0 3 0,-2 2 0 15,5 0 1-15,-1 0-1 0,-1 2 0 0,3-2-2 0,-2 1-1 0,-2 1 1 16,5-2 1-16,-5 0 0 0,0-2 1 0,-1 2 4 0,0-1 2 16,-4-3 3-16,2 0 3 0,-4-2 2 0,-1 0 4 0,-1-1 3 0,-3-2 1 15,0 0-9-15,-5-2-15 0,0-1-27 0,0 0-32 0,-4-1-70 16,-1-1-91-16,-1-1-100 0,-2-2-108 0,3-1-59 0,-2 1-36 0,-1-3-20 15,3-1-14-15</inkml:trace>
  <inkml:trace contextRef="#ctx0" brushRef="#br0" timeOffset="107044.8481">25774 6176 232 0,'-5'-16'605'0,"0"-2"11"0,0 1 13 0,-1 1-35 0,5-2-60 0,-3 0-107 15,1 2-135-15,3-3-71 0,-1 5-45 0,1-3-18 0,0 1-7 0,1 3-4 16,-1-2-1-16,2 3-7 0,-1 1-15 0,-1 0-12 0,2 2-15 16,0 4-13-16,-2-2-12 0,1 2-15 0,-1 2-16 0,2 1-18 15,-2 0-16-15,0 2-14 0,3 0-9 0,-2 4-10 0,-1-1-7 16,2 4-3-16,-1 1-2 0,3 5 0 0,-3 2 0 0,2 0 4 0,1 6 1 16,-3 3 6-16,4 1 8 0,-2 4 6 0,3 1 10 0,-3 1 4 15,2 2 3-15,2-1-1 0,-2 2-1 0,-1 0-9 0,2 0-9 16,1 0-14-16,-1-1-10 0,1-2-14 0,1-1-15 0,-1 1-13 0,0-3-15 15,1-3-16-15,0 0-20 0,2-3-19 0,0-3-20 0,0 0-20 0,2-3-21 16,-1-4-17-16,5-1-15 0,-2-4-23 0,3-2-23 0,0-3-14 16,1-4-9-16,3 0 6 0,-2-4 12 0,1-3 22 0,1-1 25 15,0-4 35-15,-3-1 42 0,3-2 43 0,-4 0 43 0,1-3 50 0,-4 1 54 16,0-2 59-16,-3 3 62 0,1-3 53 0,-2 2 46 0,-2 0 32 16,-1 1 25-16,-2 2 14 0,-4 1 10 0,3 0-4 0,-4 3-11 0,0 0-13 15,0 1-18-15,0 2-22 0,-2 3-26 0,0-1-28 0,1 1-30 16,-3 2-27-16,3 1-29 0,-2 3-25 0,-1 0-25 0,-1 0-21 15,2 3-17-15,-2 2-16 0,0 2-12 0,0 1-10 0,-2 1-6 0,2 2-5 16,1 2-2-16,-1 1-1 0,1-1-1 0,-1 2 0 0,1 2-2 16,1-3-2-16,2 3-5 0,1 0-3 0,0-2-8 0,0 0-4 15,0 0-6-15,1-2-5 0,4-1-5 0,-2 0-4 0,1-1-2 0,1-2-2 16,0 0 0-16,0-2 3 0,2-2 3 0,-3 0 5 0,3-1 5 16,2-3 7-16,-3-1 7 0,2 0 10 0,-1-3 8 0,0-2 12 0,0 1 13 15,-1-2 13-15,-1-1 10 0,0-3 9 0,1 0 8 0,-5-1 5 16,3 1 7-16,-4-4 3 0,0 2 6 0,0-1 4 0,-4 0 4 0,3 0 1 15,-5-2 1-15,1 1-6 0,-1 2-3 0,-2-1-6 0,-1 2-4 16,0-1-7-16,1 2-5 0,-1 0-5 0,0 1-4 0,1 1-6 16,-1 3-5-16,1-1-12 0,3 1-14 0,0 1-17 0,-2-1-17 0,6 2-18 15,-3 2-19-15,4-1-18 0,0 2-19 0,4-3-19 0,-3 3-18 16,6-1-24-16,2 0-26 0,-3 1-28 0,6-2-29 0,-1 2-25 0,4-3-20 16,2 1-14-16,0-1-9 0,1 1-5 0,0-5-2 0,2 2 28 15,1-3 42-15,0-1 45 0</inkml:trace>
  <inkml:trace contextRef="#ctx0" brushRef="#br0" timeOffset="107244.8327">26506 6157 47 0,'12'-19'218'0,"-2"1"48"15,-2-3 42-15,0 0 42 0,-2-2 11 0,-3 1-5 0,2-1-6 16,-5 0-9-16,0-1-12 0,0 1-17 0,-4 0-11 0,3 2-11 0,-2 1-6 16,-2 1-5-16,0 2-7 0,2 0-9 0,-2 2-13 0,2 1-15 15,-2 2-17-15,2 3-19 0,0 1-19 0,-1 0-20 0,0 1-24 0,1 3-23 16,2-1-28-16,1 5-26 0,0 0-26 0,0 0-21 0,0 0-19 16,0 5-13-16,0 2-10 0,1 0-6 0,-1 5-2 0,3 2-1 0,1 3 1 15,-3 5 2-15,5 1 4 0,-3 3 6 0,4 3 7 0,-2 2 9 16,-1 1 2-16,6 0-1 0,-2 4-9 0,0-3-16 0,0 3-17 15,1-1-20-15,-3-1-20 0,2-1-21 0,3 0-22 0,-5-1-21 0,2-1-26 16,-3-1-28-16,2-1-31 0,-1-1-33 0,-2-3-34 0,0 0-35 16,-1-3-50-16,-2-1-56 0,1-2-65 0,0-2-69 0,-2 0-34 0,0-5-13 15,-2-2 5-15</inkml:trace>
  <inkml:trace contextRef="#ctx0" brushRef="#br0" timeOffset="107383.6227">26476 6345 613 0,'-5'-12'647'0,"1"1"7"15,1 0-7-15,3 1-18 0,0 1-120 0,2-1-173 0,3 3-107 16,0-2-71-16,1-1-44 0,5 3-31 0,2-2-26 0,4 0-25 0,-1 0-35 16,6 0-36-16,1 1-49 0,6-1-51 0,-1 1-90 0,4-1-106 15,3 1-107-15,1-2-107 0,1 2-55 0,2-3-27 0,-1 1-16 16,2-1-10-16</inkml:trace>
  <inkml:trace contextRef="#ctx0" brushRef="#br0" timeOffset="108095.4877">27590 6031 406 0,'-17'-5'761'15,"0"0"-22"-15,4-1-5 0,-2-2 3 0,3 2-85 0,0 0-126 0,4 1-136 16,-2 0-137-16,3 0-77 0,1 3-50 0,1-1-26 0,2-1-16 15,0 3-12-15,-1-1-9 0,2 0-19 0,2 2-24 0,0 0-19 16,0 4-17-16,-2-3-13 0,1 3-7 0,1 1-5 0,-2 2-4 0,0-1-4 16,2 4 0-16,-1-2-2 0,-3 5 3 0,1-3 1 0,2 2 1 15,-1 2 2-15,0-1 0 0,2 0-1 0,-1 2-4 0,1-3-1 16,0 0-4-16,0 1 0 0,0-3 0 0,0 2 1 0,0-4 3 0,1 0 3 16,-1 0 2-16,2-1 6 0,0-3 6 0,-1 1 6 0,2-2 7 15,1-1 6-15,-3-2 5 0,1 0 5 0,0 0 4 0,1-2 6 16,-1-1 4-16,2-1 3 0,-1-1 4 0,-2 0 1 0,1-3 1 0,0-1 0 15,-1 0-2-15,-1-1 0 0,0 0-1 0,0-2 1 0,0 0 0 16,-1 0 1-16,1 1 1 0,-4 0 0 0,3 1-2 0,-1 1 0 0,1-1-2 16,-3 3-1-16,4-1-2 0,-2 4-4 0,2-2-5 0,0 3-6 15,2-1-8-15,-2 1-11 0,4 0-10 0,-1 1-10 0,2 0-10 0,1 1-9 16,2 0-10-16,4-1-11 0,0 1-12 0,3-1-10 0,1-1-12 16,5 2-11-16,1-1-11 0,-1-1-6 0,4-1-6 0,0 1-1 0,0-3 1 15,2 2 5-15,0-3 3 0,-1 2 8 0,-1-3 10 0,2-1 13 16,-5 0 17-16,1-2 18 0,-4-1 24 0,2 2 25 0,-2-4 29 0,-5 0 27 15,2 0 28-15,-7-3 24 0,1 1 24 0,-4 0 18 0,0-3 17 16,-1 0 14-16,-3-1 13 0,-4 0 7 0,-3 0 7 0,1 0 4 16,-2 0 4-16,-1-2 0 0,-3 2-1 0,0 0-5 0,-2 0-6 15,1 2-11-15,-3 1-12 0,3 1-11 0,-3-1-12 0,3 5-15 0,0-1-14 16,-2 3-15-16,4 1-16 0,-1 1-20 0,1 2-19 0,2 2-20 16,1 3-21-16,-1 1-13 0,2 2-10 0,0 4-5 0,0 3-5 0,2 3-4 15,0 5-3-15,-1 4-7 0,3 4-7 0,-1 6-8 0,2 4-6 16,2 5-5-16,-1 6-7 0,3 2-6 0,-1 6-8 0,2 3-7 15,-1 1-9-15,1 6-10 0,3-1-7 0,-2 4-1 0,-1-1 2 0,0 2 8 16,0 0 9-16,0 0 11 0,0-1 14 0,-1-1 12 0,0-1 13 16,0 0 14-16,-3-5 12 0,2 1 13 0,-1-6 12 0,0-1 15 0,-2-3 16 15,0-3 13-15,-2-6 14 0,0-1 19 0,2-7 22 0,-3-4 25 16,2-3 27-16,-3-5 16 0,0-5 14 0,0-2 9 0,-1-6 7 0,0-3 3 16,-2-4 3-16,1-4-3 0,-2-4-4 0,0-3-10 0,2-3-13 15,-2-4-22-15,1-5-26 0,2-2-37 0,1-2-43 0,3-4-40 0,2-4-40 16,3-2-32-16,1-2-29 0,5-4-29 0,1 0-28 0,6-4-37 0,4-2-41 15,1-4-67-15,3 0-79 0,7-3-98 0,1 0-108 0,2-3-54 16,3 2-27-16,0 0 2 0,-2 0 13 0</inkml:trace>
  <inkml:trace contextRef="#ctx0" brushRef="#br0" timeOffset="108544.7667">26145 7504 483 0,'13'-14'549'0,"-4"-1"14"15,1 1-67-15,-1 2-106 0,-3-2-77 0,1 1-64 0,-1-1-36 16,-2 2-18-16,0-1-9 0,-3 4-4 0,1-2-4 0,-2 1-7 0,-2 2-13 16,1-2-13-16,-3 3-15 0,-1-1-18 0,-2 3-13 0,-1 1-14 15,2 1-13-15,-5 1-13 0,0 2-11 0,-3 2-12 0,-1 1-11 16,0 1-9-16,-1 2-6 0,-3 4-4 0,0-1-3 0,-2 4-3 0,3 0-2 15,-3 2-4-15,2 3 0 0,0 0-3 0,3 2-3 0,0-1 1 16,4 3-1-16,2 0-2 0,2 0 0 0,4 1-1 0,0 2-1 0,6-4 1 16,1-1-1-16,5 4 0 0,3-3-1 0,3 0-3 0,5-3-7 15,2 0-10-15,3-2-14 0,3-1-15 0,3-3-17 0,1-2-18 0,2-2-21 16,3-4-27-16,-1 0-27 0,3-4-29 0,-1-1-32 0,-1-6-36 16,3 1-42-16,-4-4-47 0,0 1-62 0,-2-3-69 0,-1-3-36 15,-4-1-18-15,1-1-4 0</inkml:trace>
  <inkml:trace contextRef="#ctx0" brushRef="#br0" timeOffset="108961.3722">26683 7296 129 0,'-5'-17'592'0,"1"3"12"0,0 5 3 0,-1-2 1 16,1 2-87-16,0 1-130 0,3 1-96 0,-3 2-80 0,3 2-57 15,-1 0-45-15,2 0-29 0,0 3-20 0,0 0-15 0,0 3-14 0,0 0-12 16,0 2-11-16,0 2-11 0,0 2-9 0,0 2-5 0,2 1-2 16,-1 1-1-16,-1 4 2 0,2-1 4 0,0 2 5 0,-1 3 1 15,3 0 3-15,-3-1 3 0,1 4 1 0,-1-2 0 0,4 2 0 0,-4 1 1 16,-1-2-2-16,2 1-3 0,-1 0-4 0,-1-1-6 0,2 1-7 15,0-4-8-15,-2 2-7 0,0-3-11 0,0-1-9 0,0-2-9 0,0-1-9 16,0-1-8-16,0-5-7 0,0 0-14 0,0-3-15 0,0-1-12 16,0-2-13-16,0-3-6 0,0 0-3 0,0-3 3 0,-2-2 4 0,0-2 5 15,2-4 6-15,-1 0 1 0,-1-1 4 0,1-5 1 0,-4 0 2 16,4-2 10-16,-2 0 17 0,-1-4 23 0,1 0 26 0,-2 1 26 16,4-2 25-16,-4 0 22 0,2-1 19 0,-2 0 19 0,4 1 17 0,-1 3 19 15,1-4 20-15,1 4 17 0,-2 0 17 0,2 1 10 0,0 2 8 16,0 2 3-16,2 0-4 0,-2 3-9 0,3-1-13 0,-2 1-13 0,4 1-14 15,-1 2-15-15,1 1-14 0,2 0-14 0,-1 1-14 0,2 1-12 16,0 1-11-16,1 2-12 0,4 0-11 0,-4 1-9 0,3 3-9 0,-2 0-6 16,5 0-5-16,-4 3-4 0,1 1 0 0,0 3-2 0,0-2 1 15,-2 3 1-15,-1 3-2 0,0-1 1 0,-1 2 2 0,-3 0 1 16,-2 2 2-16,1-1 2 0,-4 2 3 0,-2-1 0 0,-1 0 2 16,-2 1 0-16,-1 2 0 0,-5-5 1 0,1 3 1 0,-1-1-2 0,-1-1-3 15,-1-1-5-15,-1 0-8 0,3-3-12 0,-2 0-13 0,2-1-19 16,1-1-22-16,2-2-42 0,1-2-52 0,2-1-53 0,2-2-54 0,1-2-88 15,2-1-106-15,3-2-52 0,2-2-27 0,4-1-9 0</inkml:trace>
  <inkml:trace contextRef="#ctx0" brushRef="#br0" timeOffset="109294.3957">27113 7132 479 0,'-4'0'611'0,"-1"-1"4"0,1 1 3 16,-4 0 2-16,3 1-103 0,1 1-152 0,-3 1-116 0,2 1-93 0,0 1-56 15,0 1-35-15,0 1-18 0,-2 4-10 0,2 0-6 0,1 0-5 16,0 4-6-16,1 2-7 0,1-1-3 0,0 4-3 0,0-1-1 0,2 4-2 16,2-4 2-16,0 5 0 0,3-1 0 0,-1-1 1 15,4 1 0-15,-2 1-2 0,3-3 2 0,-1 3 0 0,4-3-1 0,-3 0-1 16,3-2 1-16,1-1-1 0,0 0 2 0,0-3 1 0,0-1 1 16,-1-1 3-16,1-2 4 0,1 0 6 0,-3-4 3 0,3-1 6 0,-1-2 1 15,-1-2 3-15,1-2 2 0,1-2 4 0,0-2 2 0,-1-2 3 16,3-1 3-16,-5-4 4 0,1 0 2 0,1-2 3 0,-2-2-1 0,2-3-2 15,-5-1-2-15,0-1-2 0,1-3-2 0,-3 0 0 0,-1-3-2 16,-2 0 0-16,1-1-2 0,-3-1-1 0,1 1-4 0,-2-1-5 0,-2 0-5 16,1 1-8-16,-1 0-4 0,-1 5-6 0,0-2-6 0,-1 2-9 15,3 3-19-15,-2 3-20 0,-2-1-29 0,2 4-34 0,1 3-40 16,1-2-46-16,-1 5-44 0,2 1-42 0,0 3-76 0,2 2-94 0,-2 1-93 16,3 0-92-16,3 3-47 0,-1 1-20 0,1 1-1 0,1 4 11 0</inkml:trace>
  <inkml:trace contextRef="#ctx0" brushRef="#br0" timeOffset="109761.7016">28499 7018 552 0,'-13'-9'677'0,"4"-1"12"0,-4 2 14 0,0-1 0 16,4 0-4-16,-3 1-143 0,3 3-209 0,0-2-115 0,2 2-69 0,1 0-35 16,0 0-20-16,3 3-11 0,0 0-7 0,-1-1-15 0,4 1-16 15,0 2-19-15,0 0-20 0,2 0-14 0,0 0-13 0,2 0-7 16,0 2-7-16,3-2-2 0,0 3-3 0,2-1-2 0,3-2-4 0,0 2-4 16,1 1-5-16,4-1-7 0,2 0-6 0,-2-1-4 0,4-1-5 15,1 0-8-15,-1-1-10 0,0-1-8 0,5-1-9 0,-5-1-6 16,2 2-7-16,1-4-1 0,-2 2-1 0,-1-4 3 0,-1 2 3 0,-1-3 7 15,-1 3 8-15,-3-4 9 0,-2 3 8 0,-1-3 12 0,0 1 13 16,-4-1 12-16,-4 1 11 0,1-2 10 0,-4 2 9 0,-1 2 9 0,-3-3 9 16,-1 3 9-16,-3-1 8 0,-1 1 7 0,-1 1 4 0,-4 0 3 15,4 2 1-15,-4-1 0 0,0 2-4 0,1 3-2 0,-1 0-4 16,4 0-3-16,-5 3-4 0,4 2-4 0,0 1-3 0,0 1-3 0,2 1-4 16,0 5-3-16,0 1 0 0,2 1-1 0,1 3-1 0,2-1 3 15,1 5 1-15,0 2 3 0,4 1 3 0,0 1 0 0,1 2 4 16,2 0 1-16,2 3 1 0,0 0 1 0,2-1 2 0,0 3-1 0,-1-3 2 15,2 2-3-15,0-1-5 0,2-2-8 0,-2 1-12 0,-1-3-14 16,2-2-13-16,-1 1-19 0,-2-2-18 0,1-4-23 0,-3 2-24 0,2-5-31 16,-1 0-33-16,-1-3-35 0,-2-1-35 0,1-3-59 0,0 0-72 15,-2-4-68-15,2-2-65 0,-2-3-35 0,3-1-17 0,1-2-1 16</inkml:trace>
  <inkml:trace contextRef="#ctx0" brushRef="#br0" timeOffset="109933.5601">28981 7158 172 0,'0'-11'625'0,"0"2"19"0,0 2 13 0,0-1 12 0,0 2-87 16,0 2-137-16,0 1-101 0,0 0-81 0,0 2-59 0,0-2-43 0,0 3-30 16,0 0-24-16,0 0-23 0,1 3-22 0,-1 1-18 0,3 1-18 15,-1 0-14-15,0 3-11 0,1 1-5 0,0 0-4 0,0 1 0 16,1 2 2-16,1 1-3 0,-1 1-5 0,0 0-12 0,0 1-14 0,-1-1-17 16,0 1-23-16,0 2-26 0,1-2-28 0,0 0-34 0,-3-2-37 15,3 2-44-15,0-3-47 0,0-1-88 0,-3 1-109 0,3-1-67 0,-1-4-50 16,0 1-18-16,0-2-1 0</inkml:trace>
  <inkml:trace contextRef="#ctx0" brushRef="#br0" timeOffset="110093.6021">29144 6938 333 0,'-2'-10'633'0,"0"0"12"0,1 2 7 0,-1-1 5 15,1 3-110-15,1-1-169 0,-2 1-117 0,2 2-95 0,0 0-63 16,0 1-53-16,2 2-37 0,-2-1-35 0,1 2-35 0,1 0-36 0,1 2-45 15,0-1-46-15,0 3-50 0,2 1-49 0,3 2-92 0,-2-2-114 16,1 4-61-16,1 0-35 0,1 0-10 0,-4 1 3 0</inkml:trace>
  <inkml:trace contextRef="#ctx0" brushRef="#br0" timeOffset="110628.347">29262 7113 311 0,'2'2'625'15,"-1"0"15"-15,-1-2 4 0,2 3-2 0,0-3-96 0,-1 0-141 16,1 2-90-16,-1-1-63 0,3-1-45 0,-2 2-32 0,1-1-27 0,1-1-20 15,-3 2-17-15,4-1-19 0,-2 2-17 0,4 0-16 0,-2 0-16 16,2 0-15-16,0 2-13 0,-3 1-9 0,3 0-5 0,-1-1-3 0,2 3-1 16,-3 2-1-16,1-1 1 0,-1 1 1 0,0 0 0 0,-1 1 4 0,-1 1-1 15,0 0 0-15,-1-1-1 0,0 0 0 0,-2 0 1 0,0-1 0 16,0 1 0-16,0-2 1 0,-2-1 3 0,0 0 3 0,2-1 4 0,-1-2 4 16,-1-1 5-16,1 1 7 0,1-2 7 0,-2-1 9 0,-1-1 6 15,3 1 3-15,0-2 3 0,-1-2 1 0,1-1 1 0,0 0-1 0,0-2-1 16,1 0-3-16,2-2-5 0,-1-1-5 0,1-4-6 0,2 3-7 0,-1-2-10 15,1-2-10-15,3 0-7 0,1-3-4 0,1 3-4 0,0-2-4 16,0 1-3-16,2 0 0 0,0-1 0 0,-1 3-1 0,1 1 3 0,0 0 1 16,-1 2 1-16,-1 0-1 0,1 1 1 0,0 1 0 0,-3 2 1 15,1 0-1-15,-3 2-1 0,2-1 1 0,1 1 0 0,-4 3-1 0,2 0 0 16,-2 0-1-16,-1 3 0 0,1 1 0 0,3-1-1 0,-5 2 1 16,2 0 2-16,0 2 2 0,-2 1 2 0,0 1 2 0,0 0 3 0,-1 2 0 15,0-2 2-15,1 1 0 0,-1 1 1 0,-2-1 1 0,2 2-1 16,0-3 1-16,-2 2 1 0,1-4-1 0,-1 0 1 0,0 1 1 0,0-1 2 15,2-2 3-15,-2 0 5 0,1-1 5 0,-1-1 6 0,0-1 7 16,2-1 5-16,-2-1 5 0,0 0 1 0,2-1 0 0,-1-1 0 0,1-1 0 16,0-1-1-16,2-2-2 0,0-1-3 0,1 0-2 0,-1-2-7 0,0-1-5 15,1-1-7-15,2-2-8 0,-2 0-6 0,2-1-7 0,1 0-4 0,-1-1-2 16,1 0-1-16,1 1-1 0,-1-1-1 0,0 1-2 0,0 2 0 16,1 0-4-16,-3 0-2 0,2 2-1 0,-1 2-4 0,0 0-4 0,0 0-3 15,-1 3-3-15,-1 2-2 0,0-1-2 0,1 3 1 0,-1 0-1 16,1 1 0-16,1 1 0 0,-1 0 3 0,1 4 2 0,0-3-1 0,-1 5-2 15,2-1-9-15,1 1-11 0,0 0-15 0,-1 2-14 0,0 1-20 16,1-1-19-16,0 2-23 0,-1-2-25 0,0 4-33 0,-2-2-36 0,2 1-39 16,-1 0-42-16,-1 0-61 0,2-2-72 0,-3 0-62 0,-1-1-61 0,1 1-28 15,2-3-11-15,-1-1 2 0</inkml:trace>
  <inkml:trace contextRef="#ctx0" brushRef="#br0" timeOffset="110994.8752">30146 7063 231 0,'1'-7'629'0,"-1"1"17"0,2 1 5 0,-2 0 1 0,0 3-88 0,0-1-130 0,0 0-98 16,0 2-77-16,0-2-55 0,0 3-38 0,0 0-35 0,0 0-28 16,0 0-26-16,2 0-20 0,-2 3-21 0,3-2-18 0,-3 2-13 0,1 2-10 15,-1 0-8-15,2 0-5 0,1 1-4 0,-2 1-5 0,1 1-5 16,0-1-1-16,1 1-7 0,-2-1-6 0,3 0-7 0,-1 1-8 0,2-1-7 16,-2 0-8-16,3-1-6 0,-3 0-7 0,2-2-4 0,0 1-5 15,-1-2 0-15,3-2 0 0,0 1 4 0,0-2 5 0,-1-2 7 0,4 1 10 16,-1-4 9-16,-1 1 9 0,0-2 8 0,0-2 8 0,3 0 7 0,-5 0 11 15,2-1 9-15,1-3 11 0,-4 3 10 0,2-5 11 0,-2 1 8 16,1-2 10-16,-1 1 8 0,-1-1 10 0,-1 0 9 0,-1-1 8 0,0 1 9 16,-2 0 8-16,0-1 6 0,-2 3 2 0,0 0 0 0,-1 0-2 15,-1 3-3-15,-3 1-3 0,1 1-3 0,-1 1-2 0,-1 3-5 0,-2 1-6 16,-2 0-5-16,-1 3-7 0,-2 3-8 0,0 1-7 0,-2 2-5 0,2 3-6 16,-1 1-2-16,-1 4-4 0,2 1 0 0,0 3-2 0,2 2-1 15,-1 0-3-15,4 2-3 0,0 0-2 0,6 2-5 0,-2 2-1 16,4-1-4-16,4 1-1 0,1 1-5 0,4-3-5 0,5 3-12 0,3-3-19 15,1 0-17-15,8-3-20 0,1 1-23 0,4-2-26 0,4-3-34 0,2-1-37 16,1-3-73-16,4-1-90 0,4-1-107 0,-1-4-115 0,2-3-58 16,1 0-31-16,2-4-6 0,-1-2 4 0</inkml:trace>
  <inkml:trace contextRef="#ctx0" brushRef="#br0" timeOffset="111493.6142">29183 8252 303 0,'-1'-5'673'0,"-3"3"1"0,3-3 5 0,-2 1 0 0,3 1-5 15,-2 2-142-15,0 0-213 0,2 1-124 0,0 0-83 0,0 0-43 0,0 1-28 16,0 2-12-16,2 2-6 0,0 2-3 0,-2 2-5 0,3 3-6 15,-2 1-9-15,3 4-4 0,-3 3-3 0,1 2-1 0,1 2-2 0,-3 2-11 16,0 5-16-16,0 1-28 0,-5 0-34 0,2 2-48 0,-3 3-59 16,-1 1-119-16,-2 3-151 0,-4 2-89 0,0 0-59 0,-4 1-31 15,3 0-17-15,-7 0-9 0</inkml:trace>
  <inkml:trace contextRef="#ctx0" brushRef="#br0" timeOffset="111961.3851">29352 9531 537 0,'-1'-16'550'0,"-1"0"12"0,-1 1-57 0,0 0-90 0,-3-1-88 15,1 1-87-15,0 1-49 0,-1 1-29 0,-1 1-18 0,-2 0-13 0,1 2-11 16,0-2-6-16,-2 3-13 0,0 2-13 0,-2 1-15 0,-2 2-16 0,3-1-12 15,-3 4-11-15,-2 1-7 0,-1 1-4 0,1 4-7 0,-3 0-4 16,1 4-4-16,-2 1-2 0,1 2 0 0,0 3 0 0,0 1 0 16,1 4 3-16,0 1 1 0,1 3 2 0,2 1 0 0,1 2-2 15,3 1-1-15,0 2-2 0,3-1-3 0,3 0 0 0,2 0-2 0,3 2-1 16,3-2-4-16,2 1-5 0,4-1-6 0,4-1-5 0,3-2-9 0,1-2-10 16,4-1-13-16,4-1-14 0,2-1-17 0,3-4-20 0,1-2-20 15,3 0-20-15,2-5-25 0,4-2-28 0,0-4-30 0,2-1-30 0,1-3-23 16,1-2-19-16,0-3-13 0,2-1-9 0,-3-3-6 0,-1-4-1 0,-1 1 13 15,-3-3 23-15,-1 0 38 0,-3-1 47 0,-2-1 56 0</inkml:trace>
  <inkml:trace contextRef="#ctx0" brushRef="#br0" timeOffset="112278.007">29863 9815 58 0,'16'-21'160'0,"-2"1"45"0,-5 1 42 16,-1-3 38-16,-3 3 32 0,-1 1 19 0,-4 0 13 0,0 0-6 15,-5 1-17-15,0 2-20 0,-2 0-24 0,-1 2-30 0,-2 1-32 0,-2 0-25 16,3 1-24-16,-5 2-23 0,1 0-22 0,-1 3-20 0,1 0-17 0,-1 2-16 16,1 1-16-16,0 2-13 0,1 1-11 0,-1 1-9 0,-1 2-10 0,5 1-6 15,-4 4-6-15,2-1-4 0,1 2-4 0,1 1-1 0,0 2-2 16,1 4-2-16,-1-3 2 0,5 3 0 0,-2-1 0 0,1 4-1 0,2-1 1 15,1 0-1-15,0 0 0 0,2-1-1 0,2 2-2 0,0-3-1 16,-1 1-4-16,3-2-1 0,1 0 0 0,-1 0 1 0,0-3-2 0,1-1 2 16,0 0 0-16,2-4 0 0,-2 0 0 0,2 0-2 0,-1-2-1 15,2-3-1-15,1-2 3 0,0 0 4 0,0 0 3 0,-1-5 4 0,3 1 3 16,-1-4 3-16,-1-1 3 0,0 0 2 0,1-2 5 0,-2-2 4 16,1 0 9-16,-1-4 8 0,-1 5 10 0,-3-3 10 0,1-1 10 15,1 1 12-15,-3 0 10 0,1 2 9 0,-1 1 8 0,-2 0 2 0,3 2 0 16,-3 1-4-16,-1 0-6 0,2 2-10 0,0 2-12 0,-2 0-11 0,0 0-16 15,1 4-13-15,1 0-13 0,-2 1-15 0,0 1-14 0,1 0-10 16,3 4-10-16,-2 0-10 0,0 0-10 0,1 4-11 0,0 1-12 0,0 0-9 16,2 1-12-16,-1 2-15 0,0 1-16 0,4-2-22 0,-3 3-24 0,0 0-33 15,-1-2-35-15,3 2-59 0,-2-2-67 0,0 1-81 0,0-1-89 16,0-2-42-16,2-2-22 0,-3 0-4 0,1-2 8 0</inkml:trace>
  <inkml:trace contextRef="#ctx0" brushRef="#br0" timeOffset="112611.6904">30100 9641 438 0,'1'-8'637'0,"2"-1"16"0,-1 1 1 0,1 2-2 16,-3 1-107-16,2 0-153 0,0 0-108 0,-2 0-81 0,1 3-52 0,1 2-38 15,-1 0-26-15,3 0-22 0,-1 2-21 0,-2 1-21 0,4 1-19 16,-1 1-17-16,0 0-12 0,1 4-7 0,-2-1-1 0,2 2 1 0,-1 2 6 16,1-2 7-16,-2 4 7 0,-1-1 4 0,1 1 3 0,-3 1 3 0,0-1 3 15,0 0 1-15,-3 2 2 0,-1-3 0 0,3 1 1 0,-5-1 0 16,1-1 3-16,0 0 1 0,0-1 1 0,0-1 4 0,1-2 4 0,-2-2 4 15,3 0 7-15,-2-2 2 0,2 0 5 0,-2-2 6 0,1 0 2 16,1-2 1-16,2-2 0 0,-4 0-3 0,5-2-3 0,0 0-9 0,0-2-10 16,0 0-12-16,5-2-15 0,-1-1-15 0,1-1-13 0,3-1-12 0,0-1-12 15,1 2-12-15,3-3-9 0,-1 3-7 0,1-1-6 0,1-1-1 16,4 0-1-16,-2 0 4 0,0 4 7 0,2-2 6 0,0 3 10 16,-3 0 8-16,3 1 6 0,-2 2 7 0,0-1 5 0,0 1 7 0,-1 4 5 15,-1-3 4-15,1 3 5 0,-3 3 3 0,1 1 2 0,-2-1 4 0,-1 3 1 16,2-2 4-16,-3 2 0 0,-1 2 2 0,1-1 0 0,-3 1-3 0,2 2-10 15,-2-1-14-15,0 1-17 0,-2 3-23 0,0-3-26 0,-1 0-30 16,-1 1-49-16,-1 0-55 0,2-3-91 0,-2 1-107 0,-2 1-67 0,1-2-43 16,-1 0-20-16,-1-2-8 0</inkml:trace>
  <inkml:trace contextRef="#ctx0" brushRef="#br0" timeOffset="112807.5397">30543 9194 518 0,'-4'-8'640'0,"4"3"5"0,-1 0 1 0,1 3-2 0,-2-1-110 15,1 1-170-15,1 1-118 0,0 1-93 0,0 0-56 0,0 1-37 0,1 2-20 16,1 1-12-16,-1 3-7 0,1 0-7 0,0 2-11 0,1 2-17 16,0 1-16-16,3 1-20 0,-5 3-21 0,4-1-24 0,-1 4-40 0,0-1-50 15,0 0-98-15,-1 1-127 0,0 1-88 0,0 0-71 0,0-1-38 16,-2-2-19-16,3 2-7 0</inkml:trace>
  <inkml:trace contextRef="#ctx0" brushRef="#br0" timeOffset="113041.4504">30953 9026 238 0,'2'-7'629'0,"-2"1"-1"0,1 0-4 0,-1 4-6 0,0-1-12 15,0 1-138-15,0 2-201 0,0 3-114 0,0 0-71 0,0 3-34 0,0 3-16 16,0 1-8-16,0 3 0 0,0 4 1 0,0 3 0 0,0 2 3 16,0 3 2-16,0 2 4 0,0 1 4 0,2 2 1 0,0 3 2 0,-1-1-6 15,1 3-8-15,0 1-11 0,1 0-13 0,-2-2-17 0,1 3-16 16,0-2-23-16,1 2-23 0,-2-3-30 0,2-3-31 0,-1 2-38 0,-1-3-41 16,3-1-66-16,-3-2-81 0,1-1-87 0,-1-4-90 0,1-1-45 0,0-3-23 15,1-2-3-15</inkml:trace>
  <inkml:trace contextRef="#ctx0" brushRef="#br0" timeOffset="113200.6474">30965 9581 486 0,'-5'-8'703'0,"1"3"21"0,1-1 25 16,0 2 11-16,0-1 1 0,3 1-126 0,3-1-195 0,0-1-122 16,0 1-86-16,4 2-49 0,1-4-30 0,3 2-24 0,2-2-23 0,4 2-37 15,0-2-45-15,7 2-55 0,0 0-56 0,4-1-54 0,2-1-51 16,0 2-59-16,3 0-63 0,2-1-123 0,0 1-152 0,-2-2-90 0,2 2-56 15,-2-2-27-15,-1 2-10 0,-2-2 10 0</inkml:trace>
  <inkml:trace contextRef="#ctx0" brushRef="#br0" timeOffset="114061.2747">29847 10519 126 0,'-1'-14'617'0,"1"-1"11"0,-2 3 11 0,0 2 2 0,2 1-2 0,-1 1-128 16,-1 1-190-16,2 1-114 0,0 3-75 0,0-2-43 0,0 5-29 16,0 0-15-16,0 0-8 0,0 0-10 0,2 5-11 0,-1 1-13 0,-1 2-13 15,2 1-8-15,0 2-6 0,-2 5-2 0,1 2 1 0,1 0 3 16,-2 3 5-16,1 2 7 0,-1 2 7 0,2-1 3 0,0 1 2 0,-2 2 1 15,2-1 1-15,-2 0 0 0,0-1 2 0,0-1 0 0,0-1 0 16,0 0 1-16,-2-2 0 0,2 0 0 0,-2-3 0 0,0-1 4 0,2-2 1 16,-1-3 5-16,1-3 5 0,-2 3 6 0,1-4 7 0,1-2 6 15,0-3 6-15,0 2 1 0,0-5 1 0,0 0 0 0,0 0 1 0,0 0-1 16,0-7 0-16,0 1-4 0,3-2-6 0,-2-1-5 0,3-2-9 16,0 1-11-16,1-3-10 0,1-1-13 0,1 0-13 0,1-3-8 0,2 3-8 15,2-2-9-15,-3 0-8 0,5 1-7 0,1 1-4 0,-1 2-4 0,-2 0-4 16,6 1-1-16,-4 0-2 0,2 4 2 0,0-1 1 0,-1 4 3 15,1 1 1-15,0 3 5 0,-2 0 4 0,0 3 5 0,-1 1 5 0,-1 3 5 16,0 1 3-16,-3 2 5 0,1 2 4 0,-6 0 4 0,3 0 3 16,-6 2 3-16,1 3 4 0,-4 0 3 0,1-2 4 0,-6 2 2 0,1 2 2 15,-3-3 4-15,-4 1 3 0,-1-1 4 0,0-1 6 0,-5 1 5 0,1-2 9 16,-2-2 7-16,-1-1 9 0,0-2 8 0,-1 3 9 0,0-4 8 0,5-1 8 16,-4-3 7-16,1-1 5 0,2 0 7 0,1-3 6 0,3 0 3 15,0 0 1-15,1-3-2 0,1 3-3 0,2-5-5 0,3 0-8 0,3 2-10 16,-1-4-11-16,2 3-12 0,3-2-12 0,3 0-11 0,2 1-11 15,1-2-12-15,4 1-15 0,0-1-10 0,5 1-12 0,0-2-12 0,3 3-11 16,3-3-11-16,0 1-10 0,2 0-6 0,1 0-5 0,2 0-5 16,0 2-5-16,2 0-4 0,0-1-2 0,-1 0-2 0,3 0 1 0,-1 0 1 15,-2 1 4-15,2 0 5 0,-3-2 4 0,1 2 8 0,0-2 6 0,-2 0 8 16,0 1 7-16,-4-1 11 0,3-1 8 0,-4-1 9 0,0 0 9 16,-3 1 8-16,0-4 10 0,-4 0 9 0,0 1 9 0,-3-1 9 0,-2-2 11 15,-1 1 9-15,-2-2 9 0,-1 1 10 0,-3 2 6 0,-1-1 6 16,-1 2 4-16,-3 0 4 0,-1-1 1 0,-2 5 4 0,-1-2 0 0,0 3-1 15,-2 0-3-15,-2 2-5 0,-2 1-5 0,1 1-8 0,0 2-5 16,-4 2-8-16,3 2-6 0,0 1-6 0,-2 0-7 0,4 4-4 0,-1 2-4 16,0 2-4-16,0 0-4 0,5 2-3 0,-1-1-1 0,1 3-2 0,3 2-2 15,4 0-3-15,-2-1-1 0,6 1 0 0,0 2-1 0,4-1-1 16,1-1-2-16,5 0-10 0,4 1-11 0,0-3-24 0,6-2-27 0,1 1-35 16,3-2-42-16,3-1-78 0,6-4-95 0,1-1-102 0,1-1-105 0,1-2-56 15,4-2-29-15,0-1-17 0,-2-2-7 0</inkml:trace>
  <inkml:trace contextRef="#ctx0" brushRef="#br0" timeOffset="114503.6852">28720 11998 571 0,'-2'-1'637'0,"2"0"10"15,-1-2 10-15,1 1 11 0,-2 0-98 0,1-1-152 0,1 3-112 16,0 0-89-16,0 0-56 0,0 0-39 0,0 0-20 0,0 0-16 0,0 0-12 16,0 0-8-16,0 2-13 0,0 1-13 0,0-1-11 0,0 3-13 15,0 2-9-15,0 0-9 0,0 0-5 0,0 4-2 0,0-1 0 16,0 4 1-16,0 0 2 0,0 3 4 0,0 0 5 0,0 1 5 0,0 1 1 15,0 2 0-15,0-1-8 0,0 1-10 0,0 1-13 0,0 0-16 16,0-1-20-16,0 2-18 0,0-2-23 0,0-1-25 0,0-2-26 0,0 2-28 16,0-1-33-16,1-4-33 0,1-2-46 0,-1-4-52 0,3-3-78 15,0 0-92-15,1-4-55 0,3-4-37 0,-2-1-9 0,2-6 6 0</inkml:trace>
  <inkml:trace contextRef="#ctx0" brushRef="#br0" timeOffset="114654.5538">28726 11571 524 0,'-8'-9'567'0,"0"0"-2"0,0 2-6 0,2 0-7 0,2 1-136 15,-1 3-201-15,2-1-120 0,1 1-82 0,2 3-57 0,0 0-45 0,3 3-53 16,4-3-59-16,-1 3-95 0,5 1-115 0,-2 1-70 0,3 0-46 16,3 2-22-16,0 3-12 0</inkml:trace>
  <inkml:trace contextRef="#ctx0" brushRef="#br0" timeOffset="115527.7451">29136 12033 401 0,'-11'-5'590'16,"1"-1"8"-16,2 1-3 0,0-2-10 0,-1-3-118 0,-1 3-173 0,2-2-97 15,1 1-60-15,0 2-31 0,3-2-19 0,-1 2-9 0,-2 0-7 16,2 0-13-16,1 2-11 0,-1 1-15 0,4 1-15 0,-2-3-12 15,-1 3-11-15,1 2-6 0,0 0-6 0,0 0-5 0,-1 2-5 0,-1 3-2 16,-2-2-2-16,1 3 1 0,-1 0 0 0,-2 2 3 0,1 0 3 16,-2 2 4-16,1 3 3 0,0 1 4 0,-1 0 4 0,2-1 1 0,-1 2 0 15,1 1 1-15,1 1 2 0,1-1-1 0,0 1-1 0,1-2 0 16,4 2-1-16,1 0 0 0,0-4 1 0,0 1 0 0,3-3 2 16,3 2-2-16,-1-1-1 0,-1-5-2 0,4 1-4 0,2-1-3 0,1-4-3 15,0 1-4-15,1-4 0 0,1 0 1 0,0-4 4 0,1 1 4 16,1-4 7-16,-2 2 7 0,0-5 8 0,1 1 7 0,-1-4 9 0,-1 3 11 15,-2-1 15-15,0-1 16 0,-2-1 19 0,1 1 21 0,-3-1 19 0,-1 1 19 16,0 0 17-16,-2 2 7 0,2 2 2 0,-2 0-3 0,-2 1-5 16,1 2-10-16,0 0-12 0,-2 0-14 0,0 2-19 0,0 3-16 0,0 0-17 15,-2 1-19-15,0 2-19 0,2 4-21 0,-1 0-19 0,-1 5-15 16,1 0-9-16,-2 5-6 0,1 2-3 0,2 6 2 0,0 1 5 0,0 4 8 16,5 3 11-16,-2 3 7 0,2 4 5 0,-1 5 5 0,4 2 2 0,2 5 1 15,1-1 1-15,2 5 1 0,1 3-1 0,-1 3-1 0,4-2-4 16,-4 6-5-16,2-4-7 0,0 4-8 0,-3 0-9 0,-1-1-6 0,-1 1-2 15,-4-2-4-15,0-1-1 0,-4-2-1 0,-2 0-3 0,-5-4 0 16,-3-1 0-16,-1-6 4 0,-3-3 4 0,-5-4 7 0,-1-5 7 0,-3-6 8 16,-5-3 9-16,0-6 3 0,-3-7 2 0,-1-2 2 0,-3-9 0 15,0-2 2-15,-4-6 1 0,-2-4-1 0,-1-7 1 0,1-2 3 0,-1-5 3 16,-2-3-2-16,0-4-3 0,2-2-7 0,2-5-6 0,1 1-9 16,2-4-13-16,2 0-15 0,5-5-15 0,-1-1-16 0,7 1-17 0,5-4-19 15,3 0-22-15,6 0-23 0,3-1-26 0,5-1-18 0,5-2-17 16,3 3-13-16,6 0-9 0,3-2-9 0,5 4-6 0,5-1-1 0,1 3 2 15,2 1 7-15,5 2 7 0,-1 3 22 0,4 0 27 0,0 3 35 16,-1 5 40-16,3-4 39 0,0 5 42 0,-1 0 42 0,-1 6 40 0,-2 0 41 16,1-1 39-16,-2 5 33 0,-2 2 29 0,0-2 21 0,-2 4 22 15,-2 0 7-15,-4 3 0 0,1 1-11 0,-6 1-14 0,0 2-20 0,-4 3-24 16,0-2-26-16,-3 3-25 0,-4-1-24 0,1 2-22 0,-4 2-15 0,0 1-15 16,1 1-13-16,-2 1-10 0,1 1-7 0,-3 2-3 0,2 0-2 15,-4 2-1-15,2 0-1 0,1 3-2 0,-3 0 3 0,3 1 5 0,-3 3 0 16,1 2 1-16,-1 1 0 0,-1 0-1 0,3 1 2 0,-1 0 1 0,-2 1 0 15,0-2 0-15,0 1 0 0,0 1-1 0,0-3 2 0,0 0 2 16,0-1 0-16,0-2 2 0,0-1 4 0,0-2 5 0,0-1 7 0,0-2 8 16,0-2 6-16,0-2 3 0,0-2 1 0,0-1 0 0,1 0-2 15,1-3-2-15,-2-2-2 0,1-3-4 0,3 1-7 0,-3-5-6 0,2-1-11 16,2-4-9-16,-1 1-15 0,0-3-13 0,4-1-13 0,0-1-13 16,0 1-6-16,3-4-5 0,-2 3 0 0,3 1 2 0,1-2 0 0,-1 0 2 15,2 4 3-15,0 0 2 0,-1 1 5 0,1 0 3 0,1 2 3 0,-2 4 5 16,0 1 5-16,0 0 6 0,-1 0 4 0,0 3 2 0,0 3 0 15,-1-1-3-15,0 4 0 0,-1 1-2 0,-2 0-1 0,0 3 1 0,3 2-1 16,-3 1 0-16,-2 2 1 0,0 0 2 0,2 2 1 0,-3 4 0 0,0 0 0 16,-1 3 1-16,1 0-6 0,0 0-9 0,-2 2-13 0,-2 3-18 15,3-3-24-15,-3 2-27 0,1 0-27 0,-1 0-29 0,3 0-36 0,0-2-42 16,0-1-63-16,2-1-73 0,2 0-74 0,-2-4-77 0,2-3-33 16,3-2-13-16</inkml:trace>
  <inkml:trace contextRef="#ctx0" brushRef="#br0" timeOffset="116061.3607">30116 12230 388 0,'0'-8'599'0,"-2"0"9"0,1-1-12 0,-3 2-19 15,3 2-112-15,-3 1-159 0,1-1-96 0,2 2-64 0,-4 3-38 16,2 0-28-16,-2 0-18 0,2 3-15 0,-2 0-14 0,0 1-15 0,1 3-12 16,-5 1-11-16,4 2-4 0,-3 0-3 0,1 2-2 0,0 2 1 15,0-1 0-15,1 2 2 0,-1 3 2 0,1-1 4 0,0-1 0 0,1 1 3 16,2 3 3-16,0-1 1 0,1-1 3 0,1 0 1 0,1 2 2 0,1-3 0 15,1-2 0-15,1 1-1 0,0-1-5 0,4 0-6 0,-1-1-10 16,2-4-8-16,0-2-11 0,1 0-11 0,2-3-13 0,0-1-16 0,3-1-13 16,-2-2-11-16,0-2-7 0,4-2-8 0,-3-2-1 0,1-1-1 0,-1-1 2 15,1-3 2-15,-3-2 7 0,-2 0 6 0,1-2 8 0,-2 0 8 0,-2-3 10 16,-3 2 11-16,1-4 8 0,-4 1 7 0,0-1 4 0,-4 0 7 16,-1-3 2-16,1 2 4 0,-4 0 7 0,-3 0 8 0,1 0 9 0,1 3 7 15,-5-1 8-15,2 2 6 0,3 0 7 0,-4 0 5 0,0 5 4 16,3 1 4-16,2 0 1 0,0 3 1 0,0-2 0 0,2 4-3 0,1 0-7 15,2 0-8-15,1 2-5 0,2 0-5 0,2-1-4 0,-1 1-4 16,4 3 0-16,3 0-1 0,0-2 2 0,0 1 5 0,3 1 6 0,3-2 4 16,0 0 6-16,2 2 4 0,3-1 9 0,-3 0 9 0,3 1 3 15,-2-2 4-15,4 2 4 0,-3-1 3 0,2-1 2 0,-2 2 2 0,-1 0-4 16,1 0-2-16,-2 0-5 0,2 2-5 0,0-1-4 0,-3 2-3 0,0 2-5 16,1-2-6-16,-2 4-4 0,-1-1-5 0,-1 4-5 0,1-3-7 15,-1 3-3-15,-2 0-4 0,0 4-1 0,0-3 1 0,-5 5-1 0,0 0 1 16,0 0 0-16,-1 0-1 0,-3 1 0 0,-1 2 3 0,-1 0 0 0,-1-2 2 15,-1 0 1-15,-1 3 1 0,0-4 0 0,-1 0 0 0,1-1 3 16,-3-2 6-16,2-1 11 0,0 0 12 0,0-4 11 0,1 0 10 0,0-2 4 16,0-3 1-16,3-2 1 0,-3-1-2 0,4-1-2 0,-1-2 1 15,1-4-4-15,1-1-1 0,1-4-9 0,1 1-13 0,1-4-21 0,2 0-26 16,1-1-26-16,3-2-27 0,1-2-27 0,2-1-27 0,0 2-21 0,4-3-20 16,-1 2-26-16,3-1-26 0,-2-1-32 0,4 1-31 0,1 2-41 0,0 0-43 15,-1 3-57-15,0-1-62 0,3 2-29 0,-3 1-15 0,3 1 4 16</inkml:trace>
  <inkml:trace contextRef="#ctx0" brushRef="#br0" timeOffset="116411.251">31053 12163 500 0,'0'4'522'0,"0"-1"8"0,0-1-66 0,0 1-104 0,0 0-81 16,0-1-69-16,0-1-45 0,0 2-32 0,0 0-19 0,2 0-14 0,-2-2-11 15,1 3-11-15,1-1-9 0,-2 0-12 0,1 4-7 0,3-2-10 16,-3 0-4-16,1 0-2 0,0 0-2 0,2 2-3 0,-1-2-3 0,0 0-4 15,0-2-3-15,4 4-4 0,-4-3-6 0,0-1-4 0,5 1-8 16,-3 0-5-16,-1-3-7 0,3 1-11 0,-1-2-9 0,5-2-10 0,-3 1-12 16,2-4-13-16,-1 1-6 0,0-2-3 0,1-1-5 0,1-1-1 15,-3-2-2-15,0-2-2 0,-2-1 3 0,3-1 2 0,-4 1 9 0,-1-2 10 16,-1 0 15-16,-2 0 20 0,1-2 21 0,-2 4 22 0,-2-2 18 16,-1 2 15-16,-2 1 12 0,0 0 12 0,-2 1 10 0,1 2 10 0,-2 1 8 15,-2 3 8-15,-2 0 3 0,-1 2 2 0,0 1-5 0,0-1-7 0,-4 6-9 16,3-1-10-16,-2 1-10 0,0 3-11 0,1 2-5 0,-1 2-5 15,-2 1-7-15,6 2-3 0,-2 1-6 0,1 1-3 0,0 1-6 0,4 1-2 16,1 3-3-16,0-1-1 0,2 0-2 0,3 1-2 0,1 2 0 0,4 0-1 16,1-2 3-16,6-1 2 0,-3 2-1 0,6-3-1 0,2 0-10 15,2 0-11-15,2-2-22 0,4-1-25 0,-1-2-31 0,4-1-37 0,1-3-47 16,4-2-56-16,1-2-101 0,-1-2-124 0,4-1-84 0,-1-2-64 16,-2-3-32-16,3-2-14 0,-3-2-2 0</inkml:trace>
  <inkml:trace contextRef="#ctx0" brushRef="#br0" timeOffset="116995.3544">31851 12310 289 0,'13'-5'450'0,"-4"0"-32"0,-1-2-65 0,5 0-84 15,-5 1-43-15,0-1-24 0,-2-1-12 0,3 1-2 0,-2-1-3 0,-2 0 1 16,-1 1-1-16,0-3-1 0,-1-1-4 0,0 2-8 0,-2-1-10 0,-1-1-11 16,-1 0-13-16,-2 1-11 0,0 0-12 0,-1 0-14 0,-2 0-12 0,-2 0-11 15,-1 1-8-15,-1 0-10 0,-1 1-7 0,-5 1-8 0,2 2-6 16,-3-2-7-16,-3 1-6 0,0 2-5 0,-3 4-3 0,1-2-4 0,-3 2-2 15,0 2 0-15,-2 1 0 0,1-1 0 0,-1 3 1 0,0 2-2 0,2 1-1 16,1 1 0-16,-2 1-1 0,3 1-1 0,1 5-2 0,1 0-3 16,2 0-3-16,0 2-4 0,3 1-4 0,2 1-4 0,2 0-1 0,2 2-2 0,1-1 1 15,2 0 0-15,2 0 2 0,4 0-1 0,1 0 2 0,3 0 2 16,2-2-1-16,3-1-1 0,3-1-4 0,2-2-4 0,4-2-7 16,0-1-5-16,5-4-5 0,2-1-4 0,3-4-4 0,0 0-3 0,1-5-5 15,2-1-2-15,0-2-1 0,2-1 1 0,-2-5 3 0,1 0 2 0,-2-2 6 16,1-1 9-16,0-6 5 0,-6 2 7 0,3-2 1 0,-4-2-2 0,1-3-1 15,-3 1 1-15,1-4-1 0,-5 0 1 0,1-3-4 0,-4-1-4 0,-1-3-1 16,-3-2-2-16,0 3-1 0,-4-7-2 0,1 2 2 0,-6-5 2 16,3 1 10-16,-4-1 8 0,-4-1 12 0,3 0 12 0,-6 2 11 0,3 0 10 15,-5 0 12-15,0 2 11 0,1 1 9 0,0 2 7 0,-1 4 7 0,-2 3 4 16,3 1 1-16,0 7 0 0,0 1-5 0,2 2-6 0,-1 4-9 0,1 1-12 16,3 4-12-16,0 2-12 0,-2 2-11 0,4 4-11 0,-3 2-8 15,3 2-6-15,-1 5-3 0,1 1-3 0,-1 6-1 0,0 4 1 0,2 4 2 16,0 6 3-16,0 3 4 0,0 5 5 0,4 4 5 0,-1 4 7 0,-2 1 3 15,4 4 4-15,1 3-4 0,1 0-4 0,-1 3-12 0,0 1-18 0,4 0-19 0,-4 0-26 16,0 2-26-16,3-2-27 0,-3 1-36 0,0-2-38 0,-1 1-99 16,-1 0-129-16,0-2-86 0,-3 1-67 0,-1-3-33 0,0 0-16 15,-1-1 0-15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38:44.744"/>
    </inkml:context>
    <inkml:brush xml:id="br0">
      <inkml:brushProperty name="width" value="0.05292" units="cm"/>
      <inkml:brushProperty name="height" value="0.05292" units="cm"/>
      <inkml:brushProperty name="color" value="#FF0000"/>
    </inkml:brush>
  </inkml:definitions>
  <inkml:trace contextRef="#ctx0" brushRef="#br0">5922 4216 157 0,'0'-1'186'15,"-1"1"-40"-15,-1-2-22 0,2 0-14 0,-2 2-8 0,2 0-5 0,0 0-7 16,0 0-6-16,0 0-8 0,0 0-10 0,0 0-10 0,0 0-7 0,0 0-6 16,0 0-6-16,0 0-2 0,0 0-5 0,0 0-1 0,0 0-1 15,0 0-1-15,0 0 0 0,0 0 3 0,0 0 1 0,0 0 2 0,0 0-1 16,0 0 2-16,0 0-1 0,0 0-2 0,0 0-2 0,0 0 0 16,0 0-4-16,0 0-1 0,0 0-1 0,0 0-3 0,0 0-2 0,0 0-1 15,0 0-4-15,0 0 1 0,0 0-2 0,0 0-1 0,0 0-1 16,0 0-1-16,0 0 0 0,0 0-1 0,0 0 0 0,0 0-2 0,0 0-2 15,0 0 0-15,0 0-3 0,0 0-1 0,0 0-2 0,0 0-2 16,0 0 0-16,0 0-2 0,0 0-1 0,0 0-2 0,0 0-2 0,0 0-5 16,0 0-3-16,0 0-2 0,0 0-2 0,2 0 1 0,-2 2 0 0,2 0 1 15,-1-2 0-15,2 1-1 0,1 1 3 0,-1-2 0 0,4 3 1 0,-2 0 2 16,3-2 3-16,0 0 2 0,3 1 4 0,0 1 2 0,3 0 3 16,-1-2 0-16,3 2-2 0,3 1 2 0,1-3 0 0,4 1 2 0,-2-1 1 15,5 3 1-15,2-1 2 0,2-1 0 0,1 0 3 0,3-1 0 16,4 3 1-16,1-2 1 0,1 1 0 0,4 0 0 0,3 0 1 0,3-1 0 15,1 2 0-15,0 1-2 0,3-3-4 0,2 3-1 0,3 0-5 0,-1-1-1 16,1 2-3-16,0-1 0 0,2 1-1 0,-1 0 0 0,1 1 2 0,1-2 1 16,2 1 5-16,1 0 0 0,2 0 2 0,0 0 0 0,2-2 3 15,2 1 0-15,0-2 3 0,3 1 2 0,0-1 0 0,-1-2-1 16,3 1-3-16,2-2-3 0,-4 0-4 0,2 0-1 0,-2 0 0 0,0-3 1 16,-4 1 1-16,2 0 1 0,-4-1 1 0,1 0 0 0,-3 0 1 0,-1-2 2 15,-3 1 2-15,2 1 1 0,-5-2 1 0,0 2 1 0,-3-1 3 16,0 1-3-16,-5 0-2 0,0 0-3 0,-4 1-3 0,-1-3-1 0,-6 5-1 15,-1-4-3-15,-2 4-2 0,-4-1-3 0,-4 1-2 0,-1-2 0 16,-5 2 0-16,0 0 1 0,-4 0-1 0,-1 0 0 0,-3 0 0 0,-2 0 0 16,-3 2 1-16,-3-2 1 0,3 0 2 0,-5 1 1 0,1-1 3 0,-3 0 4 15,0 2 1-15,-1-2 3 0,0 0 2 0,0 0 1 0,-2 0 3 16,-1 0 2-16,0 0 2 0,0 0 1 0,0 0 2 0,0 0 2 0,0 0-1 16,0 0-1-16,0 0 0 0,0 0 0 0,0 0-2 0,0 0-3 15,0 0 0-15,0 0-3 0,0 0-2 0,0 0-1 0,0 0-1 0,0 0-1 16,0 0-1-16,0 0-2 0,2 2 0 0,-2-2-2 0,0 0 0 15,0 0 0-15,0 0 2 0,0 0-1 0,0 0 2 0,0 0-2 0,0 0 1 16,0 0 1-16,0 0-1 0,0 0 0 0,0 0-1 0,0 0 1 0,0 0-2 16,0 0 0-16,0 0-2 0,0 0 0 0,0 0-1 0,0 0 0 15,0 0 0-15,0 0-2 0,0 0 1 0,0 0-1 0,0 0-1 0,0 0 1 16,0 0 0-16,0 0 0 0,0 0 0 0,0 0 1 0,0 0 2 16,0 0 1-16,0 0-1 0,0 0 1 0,0 0 0 0,0 0 0 0,0 0 2 15,0 0-1-15,0 0 1 0,0 0 1 0,0 0 0 0,0 0 2 0,0 0-1 16,0 0 1-16,0 0 0 0,0 0-1 0,0 0 1 0,0 0-1 15,0 0 2-15,0 0 0 0,0 0 2 0,0 0-1 0,0 0 0 0,0 0 0 16,0 0-1-16,0 0 1 0,0 0-1 0,0 0 0 0,0 0 1 0,0 0 0 16,0 0-1-16,0 0 0 0,0 0 0 0,0 0-1 0,0 0-1 15,0 0 0-15,0 0-1 0,0 0 0 0,0 0-1 0,0 0-1 0,0 0-1 16,0 0 0-16,0 0-1 0,0 0-1 0,0 0 0 0,0 0-1 16,0 0 0-16,0 0-1 0,0 0 2 0,0 0-1 0,0 0 0 0,0 0 0 15,0 0-1-15,0 0 2 0,0 0-1 0,0 0 1 0,0 0 0 16,0 0 0-16,0 0-1 0,0 0 1 0,0 0 1 0,0 0 0 0,0 0 1 15,0 0-1-15,0 0 0 0,0 0 2 0,0 0-1 0,0 0 0 16,0 0 0-16,0 0 0 0,0 0 0 0,0 0-1 0,0 0 0 0,0 0 0 16,0 0-1-16,0 0 0 0,0 0 0 0,0 0 0 0,0 0-2 0,0 0 0 15,0 0-1-15,0 0-2 0,0 0 0 0,0 0 1 0,0 0-2 16,0 0 0-16,0 0-1 0,0 0-1 0,0 0-1 0,0 0 0 0,0 0-1 16,0 0 0-16,0 0-2 0,0 0 1 0,0 0-2 0,0 0 0 15,0 0-2-15,0 0 0 0,0 0 0 0,0 0 0 0,0 0 0 0,0 0 0 16,0 0 1-16,0 0 1 0,0 0-1 0,0 0 2 0,0 0 0 0,0 0 1 15,0 0 2-15,0 0 1 0,0 0 1 0,0 0 1 0,0 0 3 16,0 0-1-16,0 0 2 0,0 0 1 0,0 0-1 0,0 0 1 0,0 0 0 16,0 0-2-16,0 0 1 0,0 0 0 0,0 0-2 0,0 0 0 0,0 0-1 15,0 0-2-15,0 0 0 0,0 0-1 0,0 0-2 0,0 0 0 16,0 0-3-16,0 0 1 0,0 0-3 0,0 0-1 0,0 0-1 0,0 0-1 16,0 0 0-16,0 0-3 0,0 0 0 0,0 0-2 0,0 0-2 15,0 0-1-15,0 0-1 0,0 0 0 0,0 0 0 0,0 0 0 16,0 0 0-16,0 0 0 0,0 0 0 0,0 0-1 0,0 0 4 0,0 0 0 15,0 0 2-15,0 0 3 0,0 0 2 0,0 0 1 0,0 0 4 0,0 0 1 16,0 0 2-16,0 0 2 0,0 0 2 0,0 0 1 0,0 0 3 16,0 0 0-16,0 0 2 0,0 0 1 0,0 0 1 0,0 0 3 0,0 0 1 15,0 0 2-15,0 0 0 0,0 0 2 0,0 0 0 0,0 0 3 0,0 0 0 16,0 0 1-16,0 0 1 0,0 0 1 0,0 0 0 0,0 0 1 16,0 0-1-16,0 0-2 0,0 0 0 0,0 0-1 0,0 0 0 0,0 0-2 15,0 0-1-15,0 0 0 0,0 0-2 0,0 0 0 0,0 0-1 16,0 0-2-16,0 0-1 0,0 0-1 0,0 0-1 0,0 0-1 0,0 0-2 15,0 0 0-15,0 0-1 0,0 0 0 0,0 0-1 0,0 0 0 0,0 0-2 16,0 0 1-16,0 0-1 0,0 0 1 0,0 0-1 0,0 0 1 16,0 0 1-16,0 0-1 0,0 0 2 0,0 0 0 0,0 0 1 0,0 0-1 15,0 0 1-15,0 0 2 0,0 0 1 0,0 0-1 0,0 0 1 16,0 0 1-16,0 0 2 0,0 0 0 0,0 0 0 0,0 0 1 0,0 0-1 16,0 0 1-16,0 0 1 0,0 0-1 0,0 0 1 0,0 0 0 15,0 0 0-15,0 0-1 0,0 0 1 0,0 0-1 0,0 0-2 0,0 0 1 16,0 0-2-16,0 0 0 0,0 0 1 0,0 0-2 0,0 0-1 0,0 0-1 15,0 0-1-15,0 0-1 0,0 0 0 0,0 0-2 0,0 0 2 16,0 0-1-16,0 0-1 0,0 0 1 0,0 0-1 0,0 0 2 0,0-2 0 16,0 2 0-16,0 0 1 0,0 0-1 0,0 0 2 0,0 0 2 15,0 0 0-15,0 0 1 0,0 0 2 0,0 0-1 0,0 0 2 0,0 0-1 16,0 0 2-16,0 0 1 0,0 0 1 0,0 0 0 0,0 0 0 16,0 0 0-16,0 0 0 0,0 0-1 0,0 0 1 0,0 0-1 0,0 0-1 15,0 0-2-15,0 0 2 0,0 0-1 0,0 0-2 0,0 0 1 16,0 0-2-16,0 0-1 0,0 0-1 0,0 0 2 0,0 0-1 0,0 0-1 15,0 0-1-15,0 0-1 0,0 0-1 0,0 0-1 0,0 0 0 0,0 0 0 16,0 0-1-16,0 0 0 0,0 0-1 0,0 0 1 0,0 0-1 16,0 0 1-16,0 0-2 0,0 0-1 0,0 0 1 0,0 0 0 0,0 0 1 15,0 0 1-15,0 0-2 0,0 0 1 0,0 0-1 0,0 0 0 0,0 0 1 16,0 0-1-16,0 0-1 0,0 0 2 0,0 0-1 0,0 0 1 16,0 0-2-16,0 0 1 0,0 0 1 0,0 0-1 0,0 0 0 0,0 0 2 15,0 0-2-15,0 0 1 0,0 0-2 0,0 0 1 0,0 0 1 0,0 0-2 16,0 0 0-16,0 0-1 0,0 0 0 0,0 0-1 0,0 0-1 15,0 0-1-15,0 0 0 0,0 0-2 0,0 0 2 0,0 0 0 16,0 0 1-16,0 0 1 0,0 0 0 0,0 0 1 0,0 0 1 0,0 0 1 16,0 0 2-16,0 0 1 0,0 0 0 0,0 0 2 0,0 0 2 0,0 0 2 15,0 0 0-15,0 0 1 0,0 0 0 0,0 0-1 0,0 0 2 16,0 0-1-16,0 0 1 0,0 0 0 0,0 0 0 0,0 0-1 0,0 0 1 16,0 0-2-16,0 0 1 0,0 0-2 0,0 0-2 0,0 0-1 15,0 0-2-15,0 0-1 0,0 0-2 0,0 0-2 0,0 0-2 0,0 0-3 16,0 0-5-16,0 0-4 0,0 0-3 0,0 0-4 0,0 0-2 0,0 0-2 15,0 0 1-15,0 0-3 0,0 0-1 0,0 0 0 0,0 0-1 16,0 0 1-16,0 0 1 0,0 0 3 0,0 0 3 0,0 0 3 0,0 0 3 16,0 0 2-16,0 0 4 0,0 0 2 0,0 0-1 0,0 0 2 15,0 0 3-15,0 0 1 0,0 0 2 0,0 0 1 0,0 0 2 0,0 0-1 16,0 0 1-16,0 0 0 0,0 0 3 0,0 0 0 0,0 0 0 0,0 0 2 16,0 0 3-16,0 0-1 0,0 0 1 0,0 0 1 0,0 0 0 15,0 0 2-15,0 0 1 0,0 0 0 0,0 0 4 0,0 0 0 0,0 0 0 16,0 0 3-16,0 0 0 0,0 0 2 0,0 0 1 0,0 0 1 15,0 0 0-15,0 0 1 0,0 0 1 0,0 0 2 0,0 0-1 0,0 0 0 16,0 0 0-16,0 0-1 0,0 0-1 0,0 0-1 0,0 0-1 16,0 0-3-16,0 0-1 0,0 0-2 0,0 0-3 0,0 0-1 0,0 0-3 15,0 0-2-15,0 0-3 0,0 0-1 0,0 0-1 0,0 0-1 0,0 0 0 16,0 0-2-16,0 0-1 0,0 0 1 0,0 0-1 0,0 0 1 16,0 0 2-16,0 0 0 0,0 0 2 0,0 0 0 0,0 0 1 0,0 0 2 15,0 0 0-15,0 0 1 0,0 0 2 0,0 0-1 0,0 0 2 0,0 0 1 16,0 0 2-16,0 0 1 0,0 0-1 0,0 0 0 0,0 0 0 15,0 0-1-15,0 0-1 0,0 0 1 0,0 0-1 0,2 0-4 16,-1 0-3-16,-1 0-5 0,3 0-4 0,-1 0-7 0,1 0-6 0,-1 0-12 16,-1 0-13-16,-1 0-15 0,5 0-16 0,-1 0-19 0,1 0-18 15,0 0-23-15,2 0-24 0,-1 0-55 0</inkml:trace>
  <inkml:trace contextRef="#ctx0" brushRef="#br0" timeOffset="1997.5117">19502 4206 78 0,'-2'-2'116'16,"1"1"-3"-16,-3-2 3 0,1 1 1 0,2 1 0 0,-1-1-2 16,0-1 0-16,-1 2 0 0,2-1-1 0,-1 1-3 0,0-2-3 0,-1 1-2 15,1 1-1-15,2-1-2 0,-2 2-5 0,0-2-9 0,2 2-11 0,-1-3-8 16,1 3-8-16,-2 0-7 0,0-2-4 0,2 0-5 0,0 2-3 15,0 0-6-15,0 0-6 0,0 0-5 0,0 0-7 0,0 0-4 0,0 0-4 16,0 0-2-16,0 0-4 0,0 0-3 0,0 0-3 0,0 0-3 16,0 0-1-16,0 0-4 0,0 0-3 0,2 0-1 0,0 0-3 0,1 0 0 15,1 0 0-15,-1 0 0 0,4 0-1 0,2 0-1 0,2 0-1 16,0 0-1-16,7 0-1 0,-1 0 1 0,5 0 1 0,7-1 1 0,1 1 0 16,1-2 0-16,4 1-1 0,5 1-4 0,2-1-5 0,4-2-1 0,1 3 0 15,3 0-1-15,2 0 1 0,3 0 0 0,0 0 0 0,2 0-1 16,1 0 1-16,2 0 0 0,0 0 0 0,1 3 1 0,4-2 1 0,-1-1 3 15,1 1 4-15,0 1 1 0,2-2-1 0,-2 1 4 0,2-1 1 16,-4 2 3-16,2 0 3 0,-3-2 3 0,0 0 6 0,-2 3 4 0,-2-3 5 16,-1 0 5-16,-1 0 6 0,-1 0 5 0,-1 0 3 0,-2 0 5 0,-5 0 4 15,2 0 3-15,1 0 4 0,-5 0 3 0,1 0 4 0,-5-3 0 0,-1 3-1 16,-2 0-1-16,-1-2-2 0,-4 0-2 0,1 2-3 0,-6-1-3 16,-1 1-1-16,-5-2 0 0,2 1 0 0,-5 1-1 0,-2-1 0 0,-3-2 0 15,-2 3 0-15,-2 0 1 0,-2 0 3 0,-3 0 0 0,2 0 1 16,-6-3-1-16,3 3-2 0,-4-1-8 0,0 1-9 0,0 0-14 0,-4-3-17 15,1 1-18-15,-3 1-18 0,-1-2-21 0,-3 2-17 0,-3-2-19 0,0 3-20 16,-4-3-21-16,-2 1-22 0,0 1-26 0,-3-2-29 0,-2 1-52 16,-1 1-65-16,-1-1-45 0,-1 1-33 0</inkml:trace>
  <inkml:trace contextRef="#ctx0" brushRef="#br0" timeOffset="2530.7781">19344 4262 64 0,'-4'-2'235'15,"1"0"-59"-15,0 1-47 0,0 1-27 0,1-2-15 0,1 2-10 0,-3 0-5 16,4-2 0-16,-1 2 1 0,-2-3-1 0,3 3-3 0,-2 0-1 0,2 0-1 16,0 0-4-16,0 0-7 0,0 0-7 0,0 0-9 0,0 0-8 15,2-2-11-15,1 2-10 0,-2 0-12 0,3 0-7 0,-3 0-6 0,4 0-5 16,1 2-3-16,3-2-1 0,1 0-1 0,3 3-1 0,4-3 0 16,3 2 0-16,3-2 0 0,6 0 2 0,2 2 3 0,4-2 3 0,7 1 4 15,1 1 0-15,4-2 0 0,1 2-1 0,7-1 0 0,1-1 0 16,0 1 3-16,5-1 1 0,2 2 3 0,0-1 4 0,5-1 4 0,2 1 2 15,2 1 1-15,3-2-2 0,0 2-3 0,2-1-3 0,1-1-1 16,2 2-5-16,-1-2-6 0,1 1-4 0,-2 1-4 0,1-2-2 0,-5 1 1 16,3 1-4-16,-4-2-5 0,0 1-4 0,-4 1-5 0,-1-2-1 15,-3 1 1-15,0 0-4 0,-2-1-3 0,-6 4-3 0,0-3 1 0,-2 1-9 16,-3 1-9-16,-4-3-17 0,-2 3-18 0,-3-1-18 0,-4 1-24 0</inkml:trace>
  <inkml:trace contextRef="#ctx0" brushRef="#br0" timeOffset="4547.0036">5486 7138 30 0,'-5'-1'474'0,"2"-1"0"0,-2-1-71 0,2 2-110 0,0-1-80 15,0 1-62-15,0-1-35 0,-1-1-20 0,1 3-14 0,0-3-7 16,0 3-5-16,2-3-3 0,-1 3-1 0,-1-2-2 0,3 2-2 0,-2 0-3 16,2-2-5-16,0 2-7 0,0 0-5 0,0 0-8 0,0 0-7 15,0 0-8-15,0 0-8 0,0 0-9 0,0 0-6 0,0 0-6 16,2-1-5-16,-2 1-3 0,0 0-3 0,1 0-2 0,1 0 0 0,1 0-1 15,0 0 2-15,2 1-1 0,0-1 3 0,1 2 3 0,2-2 3 16,3 2 4-16,0 1 2 0,3-1 3 0,2-1 3 0,3 2 3 16,2 0 2-16,2 0 3 0,4-1-1 0,3-1 2 0,0 2-1 0,5-1-1 15,2-1-2-15,3 1-5 0,0-2 1 0,6 1-1 0,1 1 1 16,4-2 2-16,1 0 2 0,7-2 1 0,1 1 0 0,3 1 1 0,6-2-1 16,2-1 0-16,5 0-2 0,0 0-2 0,5 0-2 0,0-1-2 15,2-1-4-15,1 0-6 0,3 0-1 0,-2 1 2 0,1-3-1 0,-1 1 1 16,0-1-1-16,-1 2 1 0,-3 1-1 0,1-2 1 0,-2 0 1 15,-3 0 3-15,-2 0 5 0,-4 0 3 0,-2-1 4 0,-5 4 6 16,-5-2 0-16,-4 1-4 0,-6-1-3 0,-5 2-1 0,-3-2 0 0,-8 1 1 16,-3 2 1-16,-4-1 0 0,-7 1 3 0,0 1 0 0,-5 0 2 15,-3 1 2-15,-1-2 1 0,-4 1-2 0,-3 1-12 0,0-2-15 16,-3 2-21-16,0 0-25 0,-1 0-32 0,-4 0-32 0,0 0-44 0,-1 2-49 16,-1-2-80-16,-2 1-100 0,0 1-58 0,-1-1-36 0</inkml:trace>
  <inkml:trace contextRef="#ctx0" brushRef="#br0" timeOffset="24345.9737">7296 9274 27 0,'0'0'298'16,"-2"-1"-90"-16,2 1-51 0,0-4-30 0,0 4-15 0,0-1-9 0,0-1-4 16,0 2-2-16,0-1 0 0,0 0-2 0,0 1-2 0,0-3-9 15,0 3-6-15,0 0-10 0,0 0-6 0,0 0-8 0,0 0-7 0,0 0-8 16,0 0-8-16,0 0-7 0,0 0-6 0,0 0-5 0,0 0-3 16,0 0-3-16,0 0-3 0,0 0-3 0,0 0-4 0,0 0 0 0,0 0-3 15,0 0 0-15,0 0-3 0,0 0-3 0,0 0 0 0,0 0-1 16,0 0-1-16,0 0-1 0,0 0 0 0,0 0-2 0,0 0 1 15,0 0 1-15,0 0 0 0,0 0 0 0,0 0 0 0,0 0 1 0,0 0 0 16,0 0 2-16,0 0 1 0,0 0-1 0,0 0 3 0,0 0 2 16,0 0 0-16,0 0 1 0,0 0 2 0,0 0-1 0,0 0 2 15,0 0 2-15,0 0 1 0,2 3 2 0,-2-3 1 0,2 1 3 0,-1 0 0 16,2-1 1-16,0 2 2 0,0-1 2 0,2-1 1 0,-2 4 3 16,2-3 1-16,3 1 5 0,-2 0 0 0,2 1 2 0,0-3-1 0,0 2 1 15,5 0-2-15,-2 1 0 0,1-1 2 0,1 1 0 0,4-3 1 16,-1 4 0-16,3-3-1 0,0 1 1 0,0 1-2 0,3-1 0 15,-1-1 0-15,4 0 1 0,-1 0-1 0,1 1 1 0,2-2-2 16,-2 2 1-16,2-1-1 0,0-1-2 0,2 2-1 0,-1-1-1 0,0-1-1 16,1 2-2-16,1-1 0 0,-2-1-3 0,-1 2-1 0,0-2-2 15,1 1 0-15,1 1 0 0,-2-2-1 0,-2 1-2 0,2 0 0 0,0 1-2 16,-2 0-1-16,0-1 1 0,2 1-1 0,-4-1-2 0,2-1 0 16,0 2-1-16,-1-2 0 0,1 0-1 0,-3 3 0 0,5-3-1 0,-2 0-1 15,1 0 1-15,0 0-1 0,1-3-2 0,0 3-1 0,1-2-1 16,1-1 0-16,0 0 2 0,-1-1 0 0,4 1 3 0,-2-2 0 0,3 1 2 15,-2-1 2-15,2 1 1 0,-1-2 0 0,1 2 0 0,-1-1 1 16,1 2 3-16,-3-1 1 0,2 1 1 0,1-2 1 0,-1 1-1 0,-1 1-1 16,1 2 0-16,-2 0-1 0,0-2-2 0,2 3 1 0,-1 0-2 15,-1 0-1-15,0 0 1 0,0 3-1 0,-1-1-1 0,1 1 0 16,-2 1 0-16,1-1 0 0,-1 2-1 0,2-3 0 0,-3 3-1 0,3 0 0 16,-2 0 0-16,1 0 0 0,-1-1 0 0,2 2-1 0,-4 0-1 15,4-1 0-15,-2-1 0 0,1 1-2 0,-1-2-1 0,1 1 2 0,1 0 2 16,0 0 2-16,-2-3 1 0,2 1 1 0,0 0 1 0,0-2 2 15,2 0-1-15,-2 0 2 0,2 0 2 0,-2-2 1 0,1 0 2 16,-1 1 2-16,0-3-1 0,2 1-1 0,-2 1-1 0,2-1-1 0,-1 0-1 16,2-2-1-16,-1 2-1 0,-2-1-2 0,3 1-1 0,0-2 0 15,-3 2-3-15,3-1-1 0,-1 1-1 0,1 0 0 0,0 0 0 0,-1-1-1 16,1 4-2-16,-1-3-1 0,-2 1 0 0,3 2-2 0,-1-2-1 16,-2 1-1-16,3 1 0 0,-3 1-2 0,0 1 0 0,2 0-2 0,-2 1 1 15,2-1-2-15,-4 3 0 0,4-2 0 0,-1 1 3 0,-1 2 3 16,0 0 3-16,2 1 4 0,-2 1 1 0,2-1 3 0,-1 1 2 0,3-1 3 15,-2 2 3-15,1 1 3 0,2-2 0 0,0 3 4 0,-2-4 3 16,4 3-1-16,0-2-1 0,1 1-2 0,0-1-4 0,1-1-3 16,1 3-3-16,0-5-5 0,1 3-5 0,2-3-8 0,0 0-6 0,-1-1-6 15,1-1-8-15,0 0-6 0,1-3-7 0,-3 3-5 0,3-3-5 0,-3 0-2 16,0-3-3-16,2 3 2 0,-4-2 2 0,1 1 4 0,1-1 3 16,-3-1 7-16,0 1 5 0,0 0 6 0,0-1 9 0,-2 1 5 15,1-1 6-15,-3 2 4 0,1-1 6 0,1-1 4 0,-1 1 3 16,2 1 0-16,-6 1 1 0,4 0 0 0,-2 0 0 0,2 0-1 0,-2 0 1 15,2 1-1-15,-1 1-1 0,0 0 0 0,-1-1-1 0,0 2 1 16,1 0-2-16,-1-1 0 0,-2 1-2 0,1-1-1 0,1 2 1 0,-1-1 0 16,-2 0-1-16,0 0-1 0,2-1-1 0,-2 1-2 0,0 1 0 15,0-3-1-15,-2 3 0 0,2-4-1 0,-1 3 0 0,-1-3 2 0,0 0 2 16,2 2 2-16,-3-2 1 0,0 0 2 0,1 0 0 0,-1 0 3 16,2-2 1-16,-4 2 0 0,4 0-1 0,-1 0-1 0,-1-3-4 0,1 3-4 15,-1-4-4-15,0 4-6 0,1-1-6 0,-2-3-8 0,0 4-10 16,0-1-12-16,1-1-14 0,0 2-13 0,-2-1-11 0,3 0-18 15,-2 1-19-15,0 0-24 0,1 0-29 0,-1 0-57 0,1 1-74 0,-2 0-43 16</inkml:trace>
  <inkml:trace contextRef="#ctx0" brushRef="#br0" timeOffset="25612.8595">15645 9356 316 0,'0'0'363'0,"0"0"-59"0,0 0-90 0,0 0-108 0,0 0-58 16,0 0-35-16,0 0-13 0,0 0-3 0,0 0 1 0,0 0 5 0,0 0 4 15,0 0 3-15,0 0 1 0,0 0 0 0,0 0 1 0,0 0 0 16,0 0-1-16,0 0-2 0,0 0-4 0,0 0-6 0,0 0-6 0,0 0-7 15,0 0-4-15,0 0-3 0,0 0 1 0,0 0 2 0,0 0 3 16,0 0 6-16,0 0 2 0,0 0 4 0,0 0 3 0,0 0 3 16,0 0 3-16,0 0 2 0,2 0 2 0,-2 0 1 0,0 0 2 0,0 0-1 15,0 0 0-15,2 0 1 0,-2 0-2 0,2 0 0 0,-1 0-1 16,-1 0-1-16,2 0 0 0,0 2 1 0,-1-2 2 0,3 0-2 0,-3 0-1 16,1 0 1-16,-1 0 0 0,1 0 1 0,1 0 2 0,-3 0-1 15,3 0 2-15,-3 0-1 0,2 0 2 0,-2 0-1 0,3 0 2 0,0 0 1 16,-3 0 1-16,2 0 3 0,-2 0 1 0,1 0 1 0,-1-2 2 15,2 2 1-15,-2 0 1 0,0 0 0 0,0 0 0 0,1 0 1 16,-1 0 0-16,0 0-1 0,0 0-1 0,0 0-2 0,0 0-2 16,0 0-3-16,0 0-3 0,0 0-4 0,0 0-3 0,0 0-5 0,0 0-5 15,0 0-6-15,0 0-4 0,0 0-6 0,0 0-5 0,0 0-1 0,0 0-5 16,0 0-3-16,0 0-1 0,0 0-2 0,0 0-1 0,0 0 0 16,0 0 0-16,0 0-1 0,0 0 4 0,0 0 5 0,0 0 3 15,2 4 3-15,0-4 4 0,-2 3 3 0,1-1 5 0,2-2 4 0,-1 3 2 16,1-1 3-16,0 0 4 0,-1 1 1 0,4-1 6 0,-3-1 2 15,2 2 2-15,0-3 0 0,0 1 1 0,0-1 0 0,-1 1 0 0,4 1-2 16,-2-2 0-16,-1 0-1 0,3 0 0 0,1 0-2 0,-2 0-2 16,1 0-2-16,0 0-4 0,1-2-1 0,1 1-3 0,-2 1-1 0,-2-1-1 15,3-2-3-15,1 2-1 0,-1-1-1 0,1-1-1 0,-2 1-1 16,0 0 0-16,1-1 0 0,0 3 0 0,-1-4 0 0,1 3 0 16,0-3-2-16,-3 4 1 0,0-3-2 0,3 3-2 0,-2-2 1 15,-1 0 2-15,1 2 0 0,-1-1-1 0,-1 1 0 0,4 0-1 0,-4 0 1 16,2 0 0-16,-3 0 2 0,3 0 0 0,-1 0 1 0,0 1 1 0,1-1 1 15,-1 2 2-15,1 0 1 0,-2-2 0 0,2 3 1 0,-1-3-1 16,2 2 2-16,1 0 1 0,-2 1 0 0,1-1 1 0,0-2 0 16,1 3 0-16,1-1 0 0,-1 0 1 0,0 1 1 0,1-1 0 15,1-1 0-15,0 2 0 0,0-3 1 0,1 1-1 0,0-1-2 0,-1 1-3 16,1-1-1-16,1 0-2 0,0 0-2 0,0 0-4 0,-1-1-3 0,1 1-2 16,0-1-3-16,1 1 1 0,-3-3-1 0,2 2-1 0,-1-1 1 15,-1-1 1-15,2 1 1 0,-2 0-1 0,0-1 1 0,1 1 1 16,-2-1 4-16,3-1 1 0,-1 4 3 0,-2-3 2 0,1 1 2 0,0-1 0 15,-3 1-1-15,3 0-1 0,-2-1 2 0,-1 2-1 0,0 0-1 16,2-2 1-16,-2 3 3 0,-2 0-1 0,2-2 0 0,1 2-1 0,-2 0 3 16,-1 0-1-16,2 0 1 0,0 0 1 0,-2 0-1 0,2 2 2 15,0-2 2-15,1 0 3 0,-1 3 5 0,2-3 2 0,1 1 1 16,-2 0 2-16,3-1 3 0,0 2 1 0,1-1 0 0,-1-1-1 16,3 2 1-16,0 0 1 0,0-2 0 0,0 1-1 0,3-1-1 0,-1 0-4 15,-1 0-4-15,4 0-3 0,-2 0-3 0,3 0-4 0,-1 0-2 0,2 0-2 16,-3 0 1-16,5-1-1 0,-2 1 0 0,0-2-2 0,2 0-1 15,-1 1-1-15,1-1 0 0,0 0 0 0,-2-1 0 0,2 3 1 16,-1-2 0-16,1-1 0 0,-1 2 2 0,0-1-2 0,-1 0-5 0,3 0-1 16,-4 0-2-16,4 1-1 0,-3-1 0 0,4-1-1 0,-3 2 1 15,-2-1-1-15,4-1-1 0,-3 1 0 0,3 1 1 0,-2 0 2 0,2 1 2 16,-3-1 2-16,3-1 5 0,-4 2 2 0,4 0 1 0,-3 0 1 16,2 0 2-16,0 0 3 0,-2 2 2 0,2-1 3 0,-1-1 2 15,3 1 0-15,-6-1 0 0,4 1 0 0,0 1-2 0,-1-2 1 0,0 2 1 16,0-1 1-16,1-1 2 0,0 0 0 0,-1 0 0 0,0 0 0 15,0 0-3-15,1 0-5 0,-1 0-5 0,2 0-6 0,-3 0-5 0,1 0-11 16,1 0-8-16,-2 0-15 0,2 0-17 0,-1 0-19 0,-1-1-21 16,-1 1-43-16,1-2-56 0,0 2-56 0</inkml:trace>
  <inkml:trace contextRef="#ctx0" brushRef="#br0" timeOffset="26496.1051">19500 9297 47 0,'0'0'56'0,"0"0"-1"16,0 0-2-16,0 0-1 0,0 0-2 0,-1 0-2 0,1 0-3 0,0 0-3 16,0 1 0-16,0-1-4 0,0 0-2 0,0 0-1 0,0 0-1 15,0 0-4-15,-2 2-2 0,2-2-3 0,0 0-3 0,0 0-3 16,0 0-1-16,0 0-3 0,-2 0 0 0,2 0-5 0,0 0-4 0,0 0-4 15,0 0-4-15,0 0-2 0,0 0-1 0,0 3 0 0,2-3 4 16,0 3 1-16,-2-3 1 0,1 1 2 0,-1 0 0 0,3 1 1 0,0 1 1 16,-1-1 4-16,1-1 6 0,0 2 1 0,0-1 4 0,2-1 1 15,0 1 1-15,0-1 2 0,2 0-1 0,0 1-1 0,-1-2 3 0,2 2-2 16,1-1-1-16,-1 1-3 0,2-1 0 0,2-1-3 0,-2 2-3 16,3-2-3-16,1 0-3 0,-1 0-2 0,2 0-4 0,1 0-5 15,2 0-5-15,-2 0-4 0,4-2-5 0,0 2-3 0,1-1-4 0,1-1-6 16,0-1-6-16,2 1-2 0,0 1 2 0,0 0 1 0,2-2 3 15,1 0 2-15,0 0-2 0,1 0 3 0,-1-1 2 0,3 2 4 16,0-1 5-16,-1 0 4 0,2 0 6 0,-1-1 5 0,4 4 6 0,-4-3 1 16,1 1 1-16,3 0-2 0,-3 1 1 0,4 1 1 0,-2-2 0 0,2 0 3 15,3 2 3-15,-4 0 0 0,3 0-3 0,-1 0-1 0,3 2-1 0,0 0 1 16,0-2-1-16,-1 3 2 0,0-1 0 0,3-2 0 0,-3 3-1 16,2 1 1-16,1-1-1 0,-3 0-4 0,1 0-4 0,1-2 0 15,-2 2-1-15,-2 0 1 0,2 0-2 0,-1 2 0 0,0-2 4 16,0-1 1-16,-3 2 0 0,1-1-1 0,0 0 2 0,-2 0 1 0,0-1 5 15,0 1 0-15,1-1-4 0,-4 0-3 0,0-1-6 0,0 3-7 16,-2-4-6-16,1 0-14 0,-4 3-21 0,1-3-30 0,-1 0-37 0,-3 0-69 16,0 0-87-16</inkml:trace>
  <inkml:trace contextRef="#ctx0" brushRef="#br0" timeOffset="48911.4695">26428 14061 244 0,'-4'-2'422'0,"0"-1"-59"0,1 2-85 0,2-1-50 16,-3 1-31-16,3-1-17 0,-1-1-8 0,0 2-4 0,2 0-4 16,-1 1-3-16,-1-2-4 0,2 1-2 0,0 1-6 0,0 0-5 15,0 0-4-15,0 0-8 0,0 0-4 0,0 0-10 0,0 0-10 0,0 0-10 16,0 0-11-16,0 0-9 0,0 0-11 0,0 0-7 0,0 0-8 16,0 0-9-16,0 0-9 0,0 0-5 0,0 0-10 0,0 0-6 0,0 0-7 15,0 0-6-15,0 0-7 0,3 0-2 0,1 0-2 0,-1 0-2 16,2 0-1-16,5-2-1 0,2 0 1 0,1 2 1 0,7-1 3 15,4-3 2-15,7 4 3 0,6-3 2 0,7-1 2 0,3-1 2 0,10 0 0 16,3 0-4-16,8 0-6 0,6 1-8 0,4-2-8 0,6 0-5 0,1 2-7 16,3-1-7-16,4 1-8 0,0-1-8 0,3 3-12 0,0-3-14 15,1 2-12-15,1-1-14 0,-1 4-15 0,0-3-15 0,1 1-15 16,-2 2-20-16,-1-2-25 0,-2 2-43 0,-2 0-54 0,-3 0-66 0,-3 0-71 16,-7 0-42-16,1 0-25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40:14.809"/>
    </inkml:context>
    <inkml:brush xml:id="br0">
      <inkml:brushProperty name="width" value="0.05292" units="cm"/>
      <inkml:brushProperty name="height" value="0.05292" units="cm"/>
      <inkml:brushProperty name="color" value="#FF0000"/>
    </inkml:brush>
  </inkml:definitions>
  <inkml:trace contextRef="#ctx0" brushRef="#br0">19511 5830 354 0,'-3'-2'470'0,"-2"2"3"16,4 0-104-16,-1-3-157 0,1 3-79 0,1 0-43 0,-2-2-24 15,2 2-15-15,0 0-9 0,0-2-6 0,2 1-6 0,-2 1-5 0,1-2-8 16,1 0-8-16,2 2-8 0,-1 0-9 0,1-3-4 0,0 3-4 16,1-2-1-16,0 0 0 0,3 2 2 0,0-1 2 0,-2-1 2 0,2 2 4 15,1-2 2-15,-1 1 5 0,4 1 4 0,0-2 3 0,-1 2 2 16,0-1 3-16,6 0 3 0,-2 1 0 0,2-2 1 0,2 1 0 16,0 1 1-16,3-2 1 0,3 1 1 0,2-1 1 0,2 1 0 15,1-3 2-15,3 3-1 0,3 0 2 0,2-2 0 0,2 0 2 0,6 0 0 16,0-2-1-16,4 2 2 0,2-1 1 0,3 1 0 0,5-2 0 15,1 0-2-15,2 0 0 0,3 1-3 0,1-1-1 0,3 0-5 0,2 0-3 16,-1 0-6-16,3 0-6 0,-3 0-4 0,2 1 0 0,1 1 0 16,-2-1-1-16,1-1 1 0,-3 2 1 0,0 1-1 0,1 0 1 0,-1-1 1 15,-1 1 2-15,-1 1 1 0,2-1 2 0,-6 0 0 0,3 2 3 16,-4-3 0-16,0 3-3 0,-2 0-3 0,-1-2-3 0,-4 0-3 16,-2 2-2-16,-5-1-1 0,0 1-1 0,-3-2 0 0,-3 2-1 0,-4 0 0 15,-2-2-2-15,-2 2 2 0,-5 0-1 0,-2 0 1 0,1 0 0 0,-8 0 1 16,1 0 1-16,-4 0 1 0,-1 0 2 0,-2 0 1 0,-3 0 3 15,-1 0 2-15,-3 0 3 0,2 0 1 0,-6 0 4 0,1 0 2 16,0 0 4-16,-2 0 2 0,0 0 3 0,-1 0 3 0,1 0 1 16,-3 0 3-16,0 0 0 0,0 0 0 0,0 0 2 0,0 0-2 0,0 0-2 15,0 0 0-15,0 0-2 0,0 0-3 0,0 0-3 0,0 0-3 16,0 0-1-16,0 0-4 0,0 0-4 0,0 0-2 0,0 0-7 16,0 0-6-16,0 0-8 0,0 0-10 0,0 0-14 0,0 0-16 0,0 0-19 15,0 0-24-15,-3 0-29 0,3 0-37 0,0 0-39 0,0 0-78 0,0 0-99 16,-2-3-60-16,-1 1-41 0,-2 0-23 0</inkml:trace>
  <inkml:trace contextRef="#ctx0" brushRef="#br0" timeOffset="854.4687">19824 5741 148 0,'0'0'381'0,"-2"-3"-67"0,2 1-64 16,-1 2-62-16,-1-2-36 0,2 2-23 0,-1-1-13 0,1 1-10 0,0 0-8 16,0 0-8-16,0 0-8 0,0 0-9 0,0 0-9 0,0 0-11 15,0 0-11-15,0 0-14 0,0 0-9 0,0 0-10 0,0 0-8 16,0 0-8-16,0 0-4 0,0 0-5 0,0 0-1 0,1 0-2 0,1 1 0 16,-1-1 1-16,3 2 1 0,-1-2 1 0,0 2 3 0,5 1 2 15,-2-3 2-15,5 4 1 0,2-1 2 0,-2-1 3 0,5 3 3 16,1-2 2-16,4 2 1 0,1-2 1 0,3 1 1 0,2-1 4 0,5 2 3 15,1-1 0-15,0-1 2 0,6 2-1 0,3-2 2 0,1 1 0 16,2 0 2-16,4-1 0 0,0 2 0 0,6-1 0 0,1-1 0 0,2-1 1 16,1 1-4-16,2 1-5 0,2-1-5 0,1-1-6 0,1 0-5 15,0 1-6-15,-1 0-2 0,3-1-3 0,0-1-1 0,0 0-1 0,-1 2 1 16,3-1-1-16,-2-1-2 0,1 2-2 0,0-1-2 0,2-1-3 16,-1 2 1-16,2-1 2 0,-2-1 3 0,1 0 4 0,-2 3 0 0,-3-3-2 15,0 1-4-15,-2-1-3 0,-2 1-1 0,-5-2-1 0,0 3 1 16,-4-2 2-16,-5 0 3 0,-1 1 5 0,-5-2 4 0,-1 3 1 15,-4-1 2-15,-1-1 0 0,-5 1 3 0,-3-2 4 0,-3 2 3 0,-1-2 3 16,-4 3 3-16,-1-3 3 0,-4 0 4 0,-2 2 4 0,-2 0 4 16,1-2 5-16,-5 1 4 0,1-1 3 0,-2 2 4 0,0 0 2 0,-1-2 1 15,-3 0 3-15,-1 0 2 0,0 0-1 0,0 0 0 0,0 0-3 16,0 0-6-16,0 0-10 0,0 0-18 0,0 0-21 0,0 0-27 0,0 0-36 16,0 0-46-16,0 0-53 0,0 0-79 0,-1 0-93 0,-3 0-60 15,0-2-42-15</inkml:trace>
  <inkml:trace contextRef="#ctx0" brushRef="#br0" timeOffset="18642.6563">10536 10219 27 0,'0'-3'174'0,"0"2"-35"0,0-1-19 0,0-1-15 16,0 3-7-16,0-3-5 0,0 1-5 0,0-1-3 0,0 1-3 15,0-1 0-15,0-1 1 0,0 4-1 0,0-3-3 0,0 1-5 0,0 0-4 16,0 1-5-16,0-1-5 0,0 0-3 0,0 2-1 0,0 0-2 15,0 0-3-15,0-3-2 0,0 1-4 0,0 2-3 0,0 0-1 16,0 0-3-16,0 0-2 0,0 0-3 0,0 0-3 0,0 0-2 0,0 0-2 16,0 0-3-16,0 0-2 0,0 0-2 0,0 0-1 0,0 0-1 15,0 0-1-15,0 0 0 0,0 0-2 0,0 0 1 0,0 0-1 0,0 0 1 16,0 0 0-16,0 0-1 0,0 0 2 0,0 0 0 0,0 0 0 16,0 0-1-16,0 0 1 0,0 0 0 0,0 0 1 0,0 0 0 0,0 0-2 15,0 0 1-15,0 0 0 0,0 0-3 0,0 0 1 0,0 0-3 16,0 0-1-16,0 0-2 0,0 0-1 0,0 0-2 0,0 0 0 15,0 0-2-15,0 0 0 0,0 0-2 0,0 0-2 0,0 0-2 16,0 0 1-16,0 0 0 0,0 0-2 0,0 0 2 0,0 0 0 0,0 0-1 16,0 0-1-16,0 0 1 0,0 0-1 0,0 0 1 0,0 0 1 15,0 0 0-15,0 0 0 0,0 0 1 0,0 0 0 0,0 0 0 0,0 0 0 16,0 0 2-16,0 0 0 0,0 0 0 0,0 0 3 0,0 0-1 16,0 0 0-16,0 0 2 0,0 0-1 0,0 0 1 0,0 0-1 0,0 0 1 15,0 0-2-15,0 0 1 0,0 0 0 0,0 0 0 0,0 0-2 16,0 0-1-16,0 2-2 0,0-2 0 0,0 0-2 0,0 0 0 0,0 0-3 15,0 0 0-15,0 3-4 0,0-3-2 0,0 0 0 16,0 0-2-16,0 2 0 0,0-2-2 0,0 2 1 0,0-1 0 0,0 1 0 16,0 0 2-16,0 1 0 0,0-3 3 0,0 4 2 0,0-1 1 0,0 0 4 15,0 0 1-15,2 1 3 0,-1-1 1 0,-1 2 3 0,2-2 0 16,-2 1 3-16,2 1 1 0,-1-1 0 0,-1 1 1 0,2 0 0 0,-1 0 2 16,2-1-1-16,-1 1 0 0,-1 0 2 0,1 0-2 0,1 0 1 15,-1 0 1-15,-1-2-1 0,1 1-1 0,0-1 0 0,-1 2 0 16,2-2-1-16,-1 1 0 0,0-1 0 0,-1 0-1 0,1 0 0 0,0 0-1 15,0-1 0-15,-2 0 0 0,2 0-1 0,-1-1 0 0,1 3 0 16,-2-3 0-16,2-1 1 0,-1 2-1 0,-1-2 1 0,3 0 0 16,-3 2 1-16,2 0 0 0,0-2 1 0,-1 1 0 0,1-1 3 0,-1 0 0 15,1 0 3-15,1 0 2 0,-1 0 5 0,0 0 2 0,2 0 6 16,-1 0 4-16,2 0 3 0,-2 0 4 0,2 0 3 0,1 0 1 16,3-1 1-16,1 1 0 0,1-4 2 0,2 4-1 0,0-3-1 0,4-1-3 15,0-1-2-15,2 0-5 0,3 1-6 0,1-5-4 0,3 1-6 0,1 1-7 16,2-4-4-16,2 1-4 0,1-2-4 0,1 0-3 0,2-2-1 15,1 2 1-15,0-5 2 0,-1 5 2 0,2-4 3 0,-1 2 2 16,3 0 2-16,-4-1 3 0,2 1 4 0,-2 0 5 0,-2 1 2 0,-2 1 4 16,1-1 4-16,-4 0 2 0,-1 3 3 0,-2 0 0 0,-3 1 0 15,-4 0 0-15,1 1-1 0,-3 2-2 0,1 0 0 0,-6 1-3 16,0 0-3-16,-3 0-1 0,0 3-3 0,-1-1-2 0,-1 1-2 0,-2-1-6 16,-2 1-4-16,1 2-9 0,0-2-12 0,-1 2-18 0,-2 0-18 15,0 2-25-15,2 0-26 0,-1 1-44 0,-1-1-54 0,2 5-115 0,-2-1-146 16,0 1-84-16,-2 2-55 0,-1-2-29 0,0 4-15 0</inkml:trace>
  <inkml:trace contextRef="#ctx0" brushRef="#br0" timeOffset="21509.0027">11425 15256 176 0,'-2'2'200'0,"2"-1"-32"0,-2-1-30 0,2 2-19 0,-1-1-15 0,1-1-10 15,0 0-10-15,-2 0-5 0,2 1-4 0,0-1-4 0,0 0-4 0,-1 2-1 16,1-2-4-16,-2 0-4 0,2 0-3 0,0 2-3 0,0-2-4 16,0 0-4-16,0 0-3 0,0 0-3 0,0 1-3 0,0 1-3 0,0-2-1 15,0 1-3-15,0-1-1 0,-2 2-2 0,2-2-3 0,0 1 0 16,0 1-2-16,0-2-2 0,0 0-1 0,0 1-2 0,0-1 0 0,0 2 1 15,0-2 0-15,0 0 0 0,0 1 2 0,0-1 2 0,0 0 1 16,0 0 1-16,0 0 1 0,0 0 1 0,0 0 0 0,0 0 1 0,0 0 1 16,0 0-1-16,0 2 1 0,0-2-1 0,0 0 0 0,0 0-2 0,0 0-2 15,0 1-1-15,0-1-2 0,0 2-2 0,0-2-2 0,0 0-2 16,0 0-1-16,0 1-2 0,0-1 0 0,0 0-1 0,2 2 0 0,-2-2 0 16,2 0 1-16,-1 0 2 0,2 0 4 0,-1 0 3 0,1 0 3 15,2 3 4-15,-1-3 4 0,1 0 4 0,0 0 3 0,3 0 3 0,4 0 5 16,-2-3 3-16,1 3 3 0,6-3 1 0,-2 0 1 0,2-2-2 15,5-1-2-15,-1 0-3 0,4-3-3 0,0 3-5 0,4-6-3 0,1 3-6 16,0-4-5-16,3 2-5 0,0-2-5 0,2 1-7 0,0-2-7 0,1 2-4 16,-1-1-5-16,0-2-3 0,0 1-1 0,-2 2-4 0,0-1-2 15,-1 1-1-15,-1 0 0 0,-4 0-1 0,2-1 2 0,-4 3 0 0,-2 2 0 16,-2-1 0-16,1 1 2 0,-5 0 2 0,0 1 2 0,-4 1 4 16,-1 1 1-16,-3 1 3 0,0 1 3 0,-1 0-2 0,-3 1 1 0,-1-1-10 15,-1 2-13-15,1-1-16 0,-2 2-22 0,-1 0-35 0,-1 0-43 0,0 0-77 16,0 0-96-16,0 0-80 0,-6 0-72 0,3 3-37 0,-3-2-22 15</inkml:trace>
  <inkml:trace contextRef="#ctx0" brushRef="#br0" timeOffset="22726.4503">12713 14713 517 0,'-8'-2'554'0,"-5"-4"1"0,5 4 2 0,-3 0-112 16,0 1-168-16,2-1-92 0,-4 2-57 0,4 0-31 0,-1 2-21 0,-2-1-8 15,2 3-4-15,0 2-1 0,-2 0 0 0,-1 2-2 0,3 3-3 0,-4 1-3 16,3 3-6-16,-3 2-2 0,1 3-1 0,1 1-1 0,-1 4-2 15,0 4 0-15,1 0-1 0,-1 4 1 0,1 0-2 0,2 5-2 16,0-1-2-16,1 5-3 0,3-2-5 0,1 3-3 0,4 0-5 0,-1 0-4 16,4 1-4-16,-1-2-5 0,7 2-5 0,1-4-5 0,1 0-5 0,3 1-7 15,4-3-7-15,2-3-13 0,3 0-14 0,2-2-17 0,3-1-21 16,1-3-30-16,2 0-34 0,3-4-51 0,1-1-56 0,0-5-98 0,3 1-115 16,2-5-67-16,-1-3-40 0,2-3-17 0,1-1-5 0</inkml:trace>
  <inkml:trace contextRef="#ctx0" brushRef="#br0" timeOffset="24610.4907">13018 14941 472 0,'0'-3'561'0,"0"-2"-3"16,0 2-2-16,0 2-84 0,0 0-126 0,0 1-109 0,0 0-100 15,0 1-62-15,0 3-42 0,0 0-22 0,0 0-13 0,0 5-5 0,1 0 1 16,-1 5 1-16,2 1 1 0,-2 1 2 0,2 2 4 0,-2 3 4 16,0 2 4-16,0 2 3 0,0 1 3 0,0 1 0 0,0 1-1 0,0-1-1 15,0 2-1-15,0-2-2 0,0 0-2 0,0-1-1 0,-2-1-2 16,0-1-1-16,2-3-2 0,-1-1 0 0,-1-3-1 0,2 0 0 0,-2-3 3 16,2-2 1-16,-1 0 6 0,-1-2 6 0,1-3 6 0,-1-2 8 0,2 1 4 15,-3-3 3-15,2-2 3 0,-1-1 1 0,-1-1 0 0,1-2 1 16,1 0-1-16,-1-4-1 0,0 0-2 0,-1-1-3 0,2-3-4 0,-1 0-8 15,0-2-10-15,1-1-4 0,-1-1-5 0,2 1-2 0,0-1-3 16,0 1-1-16,0 0 0 0,2-1 2 0,-1 3 3 0,-1-1-1 0,2 2 2 16,-2 1-1-16,3-1 0 0,-1 4-2 0,-1-1-2 0,1 2-3 0,0 2-4 15,-1 1 0-15,1 1-2 0,1-3 0 0,0 5 0 0,3-2-1 16,-1 0-2-16,2 2-3 0,-1 0 1 0,2 2-3 0,1 0-3 0,2-2-2 16,-1 3-3-16,2-1-3 0,0 0-2 0,2 1-5 0,-2-2-5 15,2 2-8-15,1-1-7 0,-1-1-7 0,0 0-9 0,1-1-8 0,0 0-8 16,-2-1-6-16,4-2-2 0,-4-1 1 0,1-1 1 0,-1 0 6 0,3-2 3 15,-4-1 6-15,1-1 8 0,-2-1 10 0,0-2 7 0,-2 0 8 16,-1 0 9-16,-3-5 9 0,0 3 12 0,2-1 9 0,-5-2 10 0,1 0 7 16,-3-2 8-16,0 1 12 0,-1 0 10 0,-1 0 10 0,-2 0 11 15,-1 0 11-15,3 0 10 0,-2 2 10 0,0 2 11 0,0 1 9 0,0 1 8 16,0 0 5-16,-1 1 5 0,2 2-1 0,1 3-4 0,-1-2-8 16,0 3-11-16,1-2-15 0,1 5-16 0,-1 0-18 0,1 1-16 0,1 1-14 15,0 1-12-15,-2 2-11 0,0 1-11 0,2 1-7 0,-1 4-8 16,-1 2-3-16,2 1-1 0,-3 2 0 0,3 3 3 0,-1 2 4 0,-1 1 5 15,2 3 6-15,0 0 5 0,0 0 4 0,0 2 3 0,0 3 1 0,2-2 2 16,-1 2 2-16,-1 1 0 0,3-1 0 0,0 0-1 0,-1-1-4 16,1 0-5-16,0-2-6 0,1 1-5 0,-1-2-9 0,0-1-9 0,2-1-10 15,-1-4-13-15,1 2-13 0,1-4-14 0,-1 0-14 0,0-3-17 0,2-1-16 16,0 0-15-16,-1-3-17 0,2-2-13 0,-1-1-15 0,4-2-17 16,-2-4-22-16,1 3-24 0,2-6-22 0,1 0-19 0,1-1-17 15,1-2-17-15,0-1-16 0,1-2-15 0,0-3-7 0</inkml:trace>
  <inkml:trace contextRef="#ctx0" brushRef="#br0" timeOffset="24975.7745">13721 15243 127 0,'5'-15'378'0,"-2"0"11"0,-1 0-14 0,-2 1-26 16,0 2-23-16,-2 2-25 0,-1-1-25 0,1 1-28 0,-4 1-20 0,3 1-19 15,-2 1-17-15,-1-1-17 0,0 4-17 0,-1-1-15 0,2 0-17 16,-3 3-17-16,-1 0-17 0,3 1-17 0,-1 1-17 0,-1 1-15 0,-1 1-10 16,-1 0-10-16,2 3-7 0,-1 0-6 0,1-1-4 0,0 4-3 0,0-1-2 15,-1 3-1-15,1 1-1 0,2-1 0 0,-1 5-1 0,1-4-1 16,1 3 1-16,-1 0 0 0,3 3 0 0,0-2-1 0,1 0 1 0,0 0 1 15,2 2 1-15,0-2 1 0,2-2 0 0,0 2 0 0,-1-1 1 16,2-2 0-16,1 0-1 0,0-2 0 0,1-1-1 0,0 1 0 0,-1-3 1 16,0-1 3-16,0-2-2 0,1 1-1 0,0-2-2 0,1-2 0 15,0-1 0-15,-1-1 1 0,0-2-2 0,2 0 1 0,-1-3 1 0,3 0 1 0,-3-4 2 16,3 2-1-16,-3-4-2 0,3 0-1 0,-2-3-1 0,-3 1 0 16,3 0 5-16,-1-1 1 0,0 1 4 0,-3 2 3 0,2-2 4 15,-2 1 3-15,-1 2 2 0,0 0 4 0,-1 1 1 0,1 3-1 0,-1 1 1 16,-1 0-2-16,0 0-3 0,0 3-3 0,0-1-7 0,0 3-9 0,0 1-7 15,0 0-7-15,0 0-4 0,0 1-3 0,0 3-3 0,0-1-3 16,-1 3 0-16,-1 2-1 0,2-1 3 0,-1 6 2 0,-1-2 3 0,2 2 3 16,-2 1 1-16,2 1-1 0,-1 1-5 0,-1-1-8 0,2 0-11 15,0 0-15-15,0 2-16 0,2-2-17 0,-1-2-19 0,-1 1-19 0,2-1-21 16,1-2-23-16,0 1-20 0,-1-4-18 0,2 0-26 0,1 0-28 16,0-4-33-16,1 0-36 0,1-1-49 0,0-3-58 0,1-3-27 0,2-1-14 15</inkml:trace>
  <inkml:trace contextRef="#ctx0" brushRef="#br0" timeOffset="25261.0803">13963 15102 376 0,'-2'-9'597'0,"1"-1"10"0,-2 3-21 0,-1 1-37 15,-2-1-87-15,-2 3-114 0,2 0-79 0,-2 1-63 0,-1 2-41 0,-1 1-27 0,0 1-26 16,0 1-21-16,-1 1-16 0,-1 3-15 0,0-3-11 0,1 6-12 16,-1-1-9-16,2 2-7 0,0 0-6 0,0 2-7 0,3 0-5 15,0 2-5-15,3 0-6 0,0 1-5 0,4 1-11 0,0-1-10 0,2 0-11 16,3 2-11-16,1 0-12 0,3 0-9 0,1-1-13 0,5-1-13 0,-2 0-12 15,4 0-15-15,3-1-10 0,0 1-11 0,1-3-6 0,1-1-2 0,0 0 2 16,0-2 8-16,1 0 8 0,-3-1 11 0,2-2 11 0,-4 0 14 16,0 0 23-16,-5-3 28 0,1 0 31 0,-4 1 33 0,-2-1 25 15,-1 0 21-15,-2-3 16 0,-3 2 14 0,-2-2 8 0,-3 0 6 0,-2-2 4 16,-4 0 1-16,-2 1-2 0,-2-2-2 0,-1-1-10 0,-5 4-16 0,3-3-18 16,-5 0-18-16,0 0-12 0,0-2-10 0,0 1-13 0,-1 1-14 0,1-2-16 15,1-1-16-15,0 2-20 0,3-3-22 0,0-1-30 0,3 1-31 16,2-3-52-16,0 0-63 0,4 1-76 0,1-3-85 0,4-2-54 0,3-1-36 15,1 0-19-15</inkml:trace>
  <inkml:trace contextRef="#ctx0" brushRef="#br0" timeOffset="25661.3224">14197 14814 255 0,'1'-9'636'0,"1"-1"10"0,-2 3 14 0,0 2 10 0,0 0-98 0,0 0-155 15,0 2-102-15,0-1-79 0,-2 4-51 0,2 0-41 0,0 0-28 16,0 0-23-16,-1 4-18 0,-1-1-15 0,2 3-13 0,-1 2-8 0,-4 2-9 15,4 1-8-15,-1 2-2 0,0 4-4 0,-1-1 1 0,2 5 2 16,-1-3 3-16,0 2 1 0,2 5 3 0,-1-1 0 0,1 2 0 0,0-1 0 16,0 2-2-16,0-1-2 0,1 3-1 0,-1-1 0 0,2 0-2 15,-2-1-2-15,2 2 0 0,-1-3-3 0,2 2 0 0,-1-3-3 0,0 0-2 16,-1-3-3-16,4-1-3 0,-4 0-4 0,2-3-4 0,1-2-3 0,-3-2-2 16,2-1-1-16,-1-1 0 0,3-2 2 0,-2-3 1 0,0-2 2 15,2 0-3-15,-4-2-6 0,4-1-2 0,-2-4 0 0,2 1 1 0,2-3 1 16,-1-3 3-16,5-1 3 0,-2-1 1 0,-1-2 0 0,3-3-1 0,0-1-1 15,-1-1-2-15,2-1-3 0,-2-1 7 0,2 0 11 0,-4 3 9 16,0-2 12-16,0 0 10 0,2 2 15 0,-6 1 8 0,4 2 8 16,-3 2 4-16,-2 0 3 0,3 3 0 0,-2 0-2 0,-3 2-3 0,2 1-3 15,-1 1-6-15,-2 1-10 0,2 1-10 0,-1 1-13 0,-1 0-12 0,2 3-13 16,-1 0-9-16,-1-1-7 0,2 5-3 0,-2 0-2 0,3 0 1 16,-1 3 2-16,0 0 1 0,1 2 2 0,-1 0-3 0,2 2-5 0,-3 1-12 15,-1-2-14-15,3 2-19 0,-3-1-21 0,2 1-23 0,-2 0-28 0,2-2-30 16,-1 1-32-16,1-3-38 0,-1 2-40 0,1-3-46 0,1-1-51 15,1 0-79-15,0-2-94 0,1-3-50 0,-1-1-32 0,1-1-2 0,-2-2 7 16</inkml:trace>
  <inkml:trace contextRef="#ctx0" brushRef="#br0" timeOffset="25792.4461">14560 15144 15 0,'0'-11'574'0,"-1"1"5"0,-1 2 5 0,-1-1 2 15,3 3-84-15,-1 1-129 0,-1 0-103 0,2 2-92 0,0-1-70 0,0 1-59 16,0 2-53-16,0 1-43 0,0 0-42 0,0 0-40 0,0 0-62 15,3 1-75-15,0 2-92 0,0 0-102 0,1-1-59 0,0 3-41 0,1-1-14 16,-2-1-7-16</inkml:trace>
  <inkml:trace contextRef="#ctx0" brushRef="#br0" timeOffset="26462.0076">14788 15127 505 0,'0'0'616'16,"0"0"1"-16,0 0-4 0,0 0-3 0,0 0-114 0,0 0-170 0,0 2-111 15,0 1-84-15,0 1-51 0,0 1-36 0,0 2-19 0,0 0-12 16,-3 1-5-16,3 4-2 0,-2 0 0 0,2 2 0 0,-1 1 3 0,-1-1 3 16,2 4 2-16,-1-3 2 0,1 4-1 0,-2-3-2 0,0 2-1 15,2-3 0-15,-1 2-2 0,-1-2-1 0,2 1-2 0,-2-4-2 16,2-1 1-16,0-1-2 0,0-1 2 0,0-1 2 0,0-1 3 0,0-2 5 16,0-1 4-16,2-1 3 0,-2-3-1 0,3 0 1 0,-1 0-1 0,1-3 1 15,0-1-1-15,2-2-1 0,0 0 1 0,2-3-2 0,2 0-2 0,-3-2-4 16,2-1-7-16,1 2-4 0,1-2-6 0,-1-2-1 0,1 2-1 15,-4-1 3-15,4 2 3 0,-2 0 4 0,1 1 3 0,-3 0 4 0,1 2 2 16,-1 1-2-16,-1 2-1 0,1-1-2 0,-3 3-4 0,0 0-5 16,0 2-1-16,1-1-1 0,-3 2 1 0,3 2 0 0,-3-1-2 0,1 2-4 15,1 0-2-15,1 3-3 0,-1 2 0 0,-1-1 2 0,1 1 4 16,1 2 2-16,0 0 6 0,-2 2 6 0,1-1-2 0,0 1-4 0,1 0-5 16,1-1-5-16,-1 2-7 0,1-2-5 0,-1 1-6 0,1-2-6 0,2-1-8 15,0 2-7-15,0-2-8 0,-1-2-9 0,2-1-9 0,1-2-11 0,2 0-8 16,-1-1-9-16,2-2-7 0,0-1-7 0,3-3-4 0,-2 1-4 15,4-4 1-15,-1-1 1 0,1 0 6 0,-2-2 7 0,5-3 7 16,-4 0 7-16,3-1 9 0,0-2 13 0,-1 1 17 0,-1-4 19 0,-1 0 20 16,1 0 24-16,-1-3 20 0,-2 3 21 0,2-2 16 0,-2 0 14 0,-3 0 15 15,3 0 15-15,-4 2 15 0,-2-2 15 0,1 3 11 0,-1-1 13 16,-1 3 8-16,-3-2 5 0,1 5 2 0,0-1-2 0,-5 1-2 0,0 3-7 16,0 0-10-16,-3 1-13 0,1 3-15 0,-1 0-14 0,-2 2-17 0,0 2-16 15,-1 1-15-15,-1 1-14 0,-2 2-15 0,1 2-12 0,-1 2-12 16,-2 3-12-16,1 2-8 0,2 2-4 0,-1 6-2 0,1-1 1 0,2 5-1 15,1 1 2-15,2 4 1 0,1 0-1 0,4 5-1 0,1 2-3 16,2 0-1-16,3 3-5 0,2 2-3 0,0 0-8 0,3 3-2 0,4 0-4 16,1 2-2-16,2 2 0 0,1 0-2 0,2 1 1 0,-2 1-1 0,4 1 2 15,0-2 1-15,2 2 2 0,-2 2 2 0,0-4 5 0,-2 3 5 16,2-3 6-16,-3-3 5 0,-2 2 1 0,-2-3 2 0,-2-3 0 0,-3-1 5 16,-3-4 6-16,-6-1 11 0,-1-2 15 0,-3-6 18 0,-6 0 18 15,-3-5 16-15,-4-2 13 0,-5-3 14 0,-3-3 11 0,-5-1 11 0,1-6 12 16,-6-1 7-16,-2-2 7 0,-3-3 1 0,3-4-2 0,-2-1-10 15,-1-4-12-15,1 0-17 0,2-5-16 0,-1-4-16 0,4 0-14 0,0-3-16 0,4-5-16 16,0 1-18-16,6-4-17 0,2-1-21 0,4-4-23 0,6 1-29 16,3-6-35-16,4-1-37 0,4-1-37 0,5-2-41 0,3-3-39 0,8 1-52 15,5-3-56-15,4-3-109 0,5-1-133 0,4 1-78 0,3 0-50 16,4-3-17-16,-2 2 0 0,6-2 17 0</inkml:trace>
  <inkml:trace contextRef="#ctx0" brushRef="#br0" timeOffset="27276.6183">16211 15063 556 0,'1'-4'579'0,"-1"2"-8"16,2-1-16-16,0 1-91 0,-2 1-124 0,0-1-75 0,0 2-53 0,0 0-34 16,0 0-25-16,0 0-23 0,0 0-19 0,0 0-18 0,0 2-15 0,0 1-14 15,0 1-12-15,0 1-12 0,0 2-11 0,0 1-7 0,0 1-8 16,0 1-4-16,-2 2-3 0,0 3 0 0,2 2 1 0,-1 0 2 15,-1 2 3-15,2-1 3 0,-2 3 1 0,1 0-1 0,-1-2-2 0,2 2 0 16,0 0-3-16,0-1-1 0,0-1-2 0,2-2-2 0,-1-1-2 16,1 1-1-16,-2-4-2 0,3-1 0 0,-1 0 0 0,0-1 1 0,-1-5 3 15,2 2 3-15,-1-2 3 0,0 0 1 0,2-4 2 0,-1 0-1 16,0-2 1-16,2-2-1 0,0 1 1 0,1-6 0 0,3 1 0 0,0-2-1 16,-1-1-1-16,1-3-3 0,2 0-5 0,0-1-6 0,0-2-5 15,-1 1-2-15,-1-3 0 0,4 2 0 0,-5 1 0 0,0-2 1 0,0 0 0 16,1 2 2-16,-1 2-2 0,-2 0 1 0,-1 2-1 0,3 0-1 15,-5 3-1-15,0 0-2 0,0 0-5 0,0 5-5 0,-1-1-5 0,1 0-3 16,-1 3-2-16,1 0 1 0,-1 0 1 0,-1 3-1 0,1 0 3 0,2 3 1 16,-1-3 2-16,1 7 4 0,-1-3 2 0,0 5 4 0,2-1 7 0,-2 0 6 15,2 2 7-15,-1-2 1 0,1 3 2 0,0 1 0 0,-2-4 0 16,2 3-1-16,-2-2-2 0,2 0 1 0,-1-2-2 0,1 1 0 16,-2-1-1-16,1-2 2 0,-3-1-1 0,2 1 2 0,2-2 2 0,-3-2 4 15,-1 1 5-15,1-2 5 0,2-3 7 0,-2 4 4 0,0-4 9 0,-1 0 3 16,1 0 3-16,-1-4 2 0,3 4-1 0,-3-5 1 0,2-1-1 0,-1-1 0 15,1-1-3-15,2-1-5 0,-1-2-3 0,1-1-9 0,0-1-7 16,0-2-8-16,0 0-10 0,0 0-6 0,0 1-5 0,0-2-3 0,2 0-2 16,-1 2-4-16,1 1-2 0,0-1-3 0,-1 4-5 0,-1-2-2 15,2 3-4-15,-1 0-2 0,0 1-3 0,0 2 0 0,-1 2-1 0,0 1 1 16,0 1 1-16,1 2 1 0,0 0 1 0,-1 0 2 0,0 5-1 16,1-1-3-16,-1 2-3 0,-2 2-9 0,3 1-8 0,-2 0-15 0,-1 4-15 15,-2-1-21-15,1 0-22 0,0 2-24 0,-2 1-27 0,0-2-29 16,-2 0-32-16,0 2-35 0,1-2-42 0,-1-1-54 0,1 0-63 0,-3-3-33 15,3 0-18-15,-1-4-10 0</inkml:trace>
  <inkml:trace contextRef="#ctx0" brushRef="#br0" timeOffset="27775.5536">16789 14823 554 0,'0'-15'592'0,"0"2"6"16,0 1 7-16,0 4-90 0,0-1-134 0,0 1-101 0,0 2-83 15,0 2-56-15,0-1-43 0,0 2-31 0,0 0-24 0,2 0-22 0,-1 3-21 16,-1-1-19-16,2 1-17 0,1 1-17 0,-1 1-15 0,0 1-18 16,0 0-16-16,1 1-15 0,1 1-17 0,-1 1-15 0,0 1-14 0,0-1-11 15,1 2-8-15,-3 1-8 0,2-1-5 0,3 0-3 0,-3 0-2 16,2-1 5-16,-2 1 8 0,2 0 14 0,0-1 13 0,2 0 17 0,0-1 20 16,-1-2 24-16,1 1 27 0,-1 2 28 0,2-5 29 0,-2 3 29 15,-1-2 27-15,2 0 27 0,-3 0 24 0,1-2 19 0,-1 2 19 0,0-1 13 16,-1-1 14-16,-1 1 9 0,-1-1 5 0,-1 1 3 0,2 1 3 0,-1-2-3 15,-1 1-3-15,0 1-6 0,0 1-6 0,0 1-9 0,0 0-10 16,0 3-9-16,0 0-12 0,0 0-10 0,0 3-11 0,0 1-6 0,0 2-5 16,0 2-8-16,0-1-10 0,-1 3-8 0,-1 3-6 0,2 0-6 15,-1 3-7-15,1-1-8 0,-4 2-10 0,3 2-11 0,-1-1-8 0,0 1-11 16,-2 0-10-16,3-2-8 0,-1 2-10 0,-1-4-7 0,1 1-6 0,1-2-8 16,-1-2-10-16,0-2-12 0,2-2-11 0,-1-2-6 0,-1-1-5 15,2-2 0-15,0-1 1 0,0-2-5 0,0-4-10 0,0 1-8 0,0-4-12 16,0-1-10-16,0-1-11 0,0-4-8 0,2 1-8 0,-1-4-4 15,-1-2-3-15,0-1-1 0,0-2 2 0,0-2 5 0,0 0 9 16,0-1 24-16,-1-1 31 0,-1-1 40 0,1-2 41 0,-1 3 41 0,0-2 40 16,-1 3 36-16,1-2 37 0,1 3 35 0,-2 1 35 0,0 1 27 0,1 1 22 15,1 0 10-15,-1 3 5 0,1 0-6 0,1 1-12 0,-2 2-19 0,2 0-26 16,0 2-25-16,0 0-25 0,2 1-26 0,-2 1-23 0,1 0-24 16,2-1-21-16,2 3-18 0,3-2-15 0,0 1-15 0,1 1-14 0,4 0-17 15,0 0-17-15,2-1-21 0,3-2-19 0,1 3-24 0,3 0-24 16,-3-3-27-16,4 3-24 0,-1-4-48 0,1 2-60 0,1-3-78 0,-1 1-88 15,-1-2-53-15,3-2-36 0,-4 1-10 0</inkml:trace>
  <inkml:trace contextRef="#ctx0" brushRef="#br0" timeOffset="28109.1896">17399 14691 187 0,'-8'-15'600'0,"-1"3"10"16,-2 0 0-16,1 2-7 0,2 1-103 0,-1 2-151 0,1 1-97 0,0 0-70 15,0 3-46-15,1 3-34 0,-1 0-27 0,1 3-23 0,2 3-17 16,-2 2-16-16,0 2-9 0,3 4-6 0,-3 1-3 0,2 6-3 0,0 2 1 15,0 2 2-15,1 3 4 0,-1 3 4 0,2 3 3 0,-2 2 4 16,2 1 3-16,-2 2 3 0,0 2 4 0,1 2 2 0,-1-5-1 0,2 5-2 16,-2-3-3-16,2 0-4 0,-2-1-5 0,1-5-3 0,2 1-3 15,-1-4-5-15,0-2-1 0,1-4-2 0,1-2-2 0,-1-4-2 0,2-2-3 16,0-2-4-16,2-5-6 0,-1 0-8 0,1-5-5 0,1-2-6 16,2-3-3-16,1-1-1 0,0-4-1 0,2-4 1 0,1-2 0 0,1 0-1 15,0-4 1-15,1-2-1 0,1 0 4 0,0-3 6 0,0-1 13 16,-1 1 15-16,1-1 16 0,-2 3 17 0,2-1 16 0,-4 2 16 0,2 3 9 15,-2-1 6-15,0 4 4 0,-3 0 0 0,3 2 0 0,-3 2-3 0,-1 2 0 16,1 1-3-16,-2 2-4 0,2 2-6 0,1 0-10 0,1 3-10 16,-3 3-11-16,1 0-12 0,0 3-6 0,2 2-5 0,0 1-2 0,1 1-2 15,-1 1-7-15,1 2-11 0,-1 1-17 0,-1 3-23 0,3-1-30 0,-1 0-35 16,-1 1-44-16,-1 2-50 0,3-1-90 0,-1 2-114 0,-1-2-96 16,1 1-85-16,0-4-44 0,0 2-24 0,1-3-4 0</inkml:trace>
  <inkml:trace contextRef="#ctx0" brushRef="#br0" timeOffset="29225.6887">18357 15100 560 0,'3'-13'580'16,"-3"2"9"-16,0-2 6 0,0 4-79 0,-3-3-121 0,1 3-99 15,-1 1-87-15,-1-1-56 0,-1 1-41 0,-3 1-24 0,2 0-13 0,-2 1-10 16,-1 1-7-16,-3 1-7 0,3 1-7 0,-5 3-9 0,2 0-9 16,-3 1-6-16,0 2-7 0,0 1-4 0,-1 3-4 0,-1 0-3 0,0 3 0 15,0 2 2-15,0 1-1 0,3 2 2 0,-3 0 1 0,2 5 2 0,1-1 0 16,1 2 1-16,4 1 1 0,-4 3-1 0,5-3 1 0,2 2-1 16,1 1 0-16,3-1 2 0,2 2 0 0,2-4 1 0,3 2 1 0,4-1-1 15,1-3-1-15,4 0-4 0,2-2-6 0,4-1-10 0,2-3-9 16,2-1-13-16,3-2-17 0,-1-3-17 0,4-2-20 0,1-3-25 0,-1-1-23 15,5-4-22-15,-4-4-19 0,2 0-15 0,-1-2-15 0,1-4-7 16,-3-5-6-16,0 2 0 0,0-5 4 0,-1 0 7 0,-4-5 8 0,-1-2 15 16,-2 1 15-16,0-5 21 0,-2-1 23 0,-3 0 31 0,-3-1 32 0,0-2 37 15,-1-1 41-15,-2 0 39 0,-5 0 39 0,1 3 32 0,-3-1 31 16,0 1 27-16,-4 3 27 0,0 0 23 0,0 3 20 0,-2 1 17 16,0 4 13-16,-1 0-1 0,0 5-9 0,0 0-18 0,-1 2-27 0,1 4-27 15,2 3-32-15,-3-1-29 0,3 2-31 0,-2 2-24 0,2 5-23 0,1 0-20 16,-2 2-17-16,0 3-14 0,1 2-14 0,-1 5-8 0,2 1-3 15,-2 2-2-15,2 3 2 0,-1 2 4 0,-1 3 4 0,2 3 9 16,-1 3 5-16,1-2 6 0,0 5 3 0,0 0 2 0,0 0 1 0,0 4 0 16,0-2 0-16,0 2-3 0,0-2-4 0,0 0-6 0,1 0-9 0,-1 0-5 15,2-4-4-15,-1-1-4 0,3-2-1 0,1-2-4 0,-4-2-4 0,5-4-1 16,-3 0-3-16,2-5-3 0,2 0-5 0,-3-4-3 0,1-1-3 16,4-3 0-16,-1-3 1 0,0-2-1 0,1-2 0 0,1-2-2 0,0-2 2 15,2-3-1-15,-2-1 3 0,1-2 0 0,1-1 2 0,0-1 2 16,-3-1 6-16,2-2 6 0,-1-1 9 0,-1 1 11 0,2 1 12 0,-3 0 11 15,0 0 12-15,0 1 6 0,0 2 6 0,-2 3 1 0,1-3-2 0,-3 4-2 16,0 3-5-16,1-1-5 0,-1 0-5 0,-1 2-5 0,0 3-5 16,0 0-6-16,1 1-5 0,-1 1-8 0,2 0-5 0,-1 3-5 0,-1-1 0 15,4 2-2-15,-3 2 2 0,4-2-1 0,1 3-3 0,0 1-2 16,0 0-5-16,2 2-6 0,0-2-9 0,2 0-11 0,1 1-10 0,1 0-13 16,2-2-13-16,-1 1-11 0,4-3-13 0,0 0-13 0,0-1-10 15,3-2-5-15,-1-2 0 0,2-1 2 0,0-1 4 0,0-2 9 0,2-1 9 16,-2 0 11-16,1-3 12 0,-2 0 16 0,0-1 17 0,-1-3 21 15,0-2 21-15,-4 2 25 0,-1-1 25 0,-2-1 22 0,-1-1 20 0,-5-1 16 16,-1 1 16-16,-2 0 13 0,-3 0 9 0,-1 1 9 0,-4-1 5 0,-1 1 3 16,-3 1 2-16,-2 0-3 0,-1 1-5 0,-4 2-8 0,2 0-13 15,-3 4-10-15,0-2-13 0,-1 2-13 0,-2 0-12 0,2 5-11 0,-2-3-10 16,2 6-8-16,0-3-9 0,2 5-8 0,0 0-9 0,0 2-7 0,0 0-7 16,4 3-3-16,-1-2-3 0,1 2-1 0,2 2-1 0,3-1 1 15,-1 6 1-15,2-3 0 0,1 1-1 0,0 0 2 0,2 2 0 16,2 0 0-16,1-1 1 0,0-1 0 0,2 1 0 0,2-1-1 0,2 0-1 0,0-1-1 15,1-3 0-15,2 2-3 0,-2-3 0 0,5-1-3 0,-3 0-2 16,1-1 0-16,1-4-2 0,0 0-3 0,2 1-2 0,-2-5-1 16,2 0 0-16,-2 0 1 0,0-2 1 0,1-3 0 0,-1-1 1 0,-2-1 3 15,1 0 1-15,0-3 2 0,-4 1 1 0,3-3 4 0,-2 0 5 0,-2 0 8 16,-1-1 8-16,0-1 13 0,0 3 10 0,-2-2 15 0,-1 2 16 16,1 0 13-16,-2 2 10 0,-1-1 6 0,0 3 3 0,-1 1 1 0,-1 0-1 15,3 0-3-15,-2 3-5 0,-1 0-10 0,2 0-12 0,-2 3-16 16,0 0-16-16,0 0-18 0,0 0-17 0,2 1-14 0,-1 2-10 0,1 2-6 15,0-1-3-15,-1 2 0 0,2-1 0 0,-1 5 2 0,1-3 1 16,0 5 2-16,-1-2 1 0,6 0-3 0,-5 1-2 0,2 1-9 0,-1-2-10 16,1 0-9-16,0 2-10 0,3-4-7 0,-2 1-6 0,2 0-4 15,-2-1-4-15,4-1-1 0,-4-2-4 0,0 0-2 0,3 0 1 0,0-2 5 16,-1-3 10-16,-2 0 8 0,2 0 12 0,1-3 10 0,-2-2 8 0,1 0 10 16,-2-1 8-16,2-2 7 0,-2-1 10 0,1 0 10 0,-3 0 14 15,1-3 13-15,0 2 17 0,-1-2 17 0,1 3 20 0,-2-3 16 0,1 3 18 16,-3 0 12-16,2 0 8 0,-1 2 6 0,0 0 0 0,-1 1-4 0,-1-1-6 15,2 4-10-15,-1 1-11 0,-1 0-17 0,2 1-17 0,-2 1-20 16,0 0-19-16,0 0-18 0,0 1-19 0,3 1-12 0,-2 0-11 0,-1 1-17 16,4 4-18-16,-3-1-19 0,1 1-22 0,1 0-20 0,-1 2-19 15,-1-2-26-15,2 4-26 0,1-2-33 0,-3 0-38 0,2 1-46 0,-1 0-55 16,4-2-93-16,-3 1-112 0,2-1-67 0,-2-1-42 0,0-2-11 16,1-1 7-16,1-1 15 0</inkml:trace>
  <inkml:trace contextRef="#ctx0" brushRef="#br0" timeOffset="29368.8781">20051 14956 11 0,'-2'-11'651'0,"0"-1"15"0,1 0 11 0,-3 4 6 15,4-1 4-15,-1 1-123 0,-1 2-182 0,2 2-120 0,0-1-86 0,0 4-61 16,0-2-50-16,2 1-39 0,-1 2-32 0,-1 0-35 0,2 0-35 0,0 2-41 16,-1 2-45-16,3 2-43 0,0 2-40 0,-1 1-63 0,-2 0-72 0,1 6-80 15,1-2-81-15,-3 2-41 0,2 2-21 0,-2-2-4 0,0 5 4 16</inkml:trace>
  <inkml:trace contextRef="#ctx0" brushRef="#br0" timeOffset="29728.8098">20129 15241 172 0,'5'0'613'0,"-2"-1"19"0,0-1 18 0,2 2-35 0,-2-1-65 16,0 1-96-16,-1-1-111 0,-1-2-72 0,3 3-52 0,-3 0-38 0,2 0-30 16,1 0-23-16,-3 0-18 0,4 3-17 0,-1-2-16 0,0 2-19 15,0 0-18-15,1 2-17 0,0-1-15 0,0 0-9 0,2 3-4 0,0 0-3 16,-1 2 1-16,-1 0 1 0,2-1 3 0,-2 1-2 0,0 2-1 0,0 0-3 15,0 0-4-15,-2 2 0 0,-1-3-2 0,-1 0-1 0,1 2 1 16,0-4-1-16,-2 1 1 0,0-1 3 0,0-1 3 0,0-2 7 0,0 1 7 16,0-3 10-16,0 0 10 0,0 0 4 0,0-3 4 0,0 0-1 15,1-2 1-15,-1 1-1 0,3-4 0 0,-2 1-2 0,3-4 0 0,-1 1-3 16,0-1-5-16,4-4-4 0,-3 2-6 0,5-2-8 0,0 0-11 0,0-2-3 16,2 2-1-16,-1 0 1 0,2 0 1 0,-1-1 1 0,2 4 1 15,1-3 2-15,-3 3 3 0,2 0 1 0,-1 2 0 0,1 0 0 0,0 2 1 16,-4 2 1-16,1 1 1 0,1 0 0 0,-2 1 2 0,-1 1 0 15,0 1 2-15,0 2 0 0,0 1 0 0,-2 1 0 0,-1 2 1 0,3 0-1 16,-4 2 2-16,1 0-2 0,0 3-4 0,-2-3-9 0,2 5-9 16,-2-1-15-16,2 0-15 0,-4 1-19 0,3-1-23 0,-4 0-26 0,1 2-25 15,-1-3-30-15,2-1-30 0,-1 1-28 0,1-1-29 0,0-2-51 0,1 1-63 16,0-3-71-16,0-3-75 0,2 0-43 0,3-2-25 0,0-2-5 16,0-2 7-16</inkml:trace>
  <inkml:trace contextRef="#ctx0" brushRef="#br0" timeOffset="29867.4614">20804 15283 461 0,'9'-10'658'0,"-4"-1"30"0,2 4 30 0,-1 0-26 0,-3-1-53 16,1 1-88-16,0 3-106 0,-3 1-74 0,3-2-59 0,-4 3-45 0,1-1-36 16,-1 3-33-16,0 0-28 0,0 0-31 0,0 0-27 0,0 0-30 15,0 5-29-15,0 0-27 0,0 2-28 0,0-2-23 0,-1 5-25 0,1-3-22 16,-2 3-22-16,0 2-25 0,1 2-22 0,-1-2-31 0,0 1-32 16,-2 1-37-16,1-1-40 0,1 1-52 0,2-1-60 0,-1 0-92 0,-1-1-109 15,1-1-59-15,1-2-35 0,-2 0-7 0,2-1 8 0,0-2 17 16</inkml:trace>
  <inkml:trace contextRef="#ctx0" brushRef="#br0" timeOffset="30025.553">21000 15031 169 0,'2'-15'675'0,"-2"3"14"0,0-1 11 0,-2 4 3 0,0-2 2 16,2 3-121-16,0 1-183 0,0 3-120 0,0-1-87 0,0 1-68 15,0-1-57-15,0 4-46 0,0 0-41 0,0 1-42 0,2 1-45 0,0 0-50 16,-1 4-53-16,2-1-62 0,-1 4-68 0,1-1-99 0,0 2-120 15,1 3-62-15,2 0-34 0,-3 4-4 0,2-2 10 0</inkml:trace>
  <inkml:trace contextRef="#ctx0" brushRef="#br0" timeOffset="30678.0611">21212 15355 126 0,'-2'-3'623'0,"2"0"14"0,-1-1 13 15,-3 1 14-15,2-2-78 0,0 2-123 0,0-1-99 0,-1 1-88 16,3-1-59-16,-1 1-42 0,1-1-32 0,0 3-26 0,0-1-25 0,0 2-23 15,0 0-21-15,0 0-15 0,1 0-17 0,1 3-14 0,-1-1-14 16,3 3-9-16,0-3-6 0,-1 4-3 0,0 0-3 0,1 2 1 16,-3 1 3-16,2 0 2 0,1 1 4 0,0 0 2 0,-2 2 1 0,2-2-1 15,-2 2-3-15,0 0-1 0,1 0-1 0,0-2-1 0,0 1 0 16,0 0 0-16,1-1 2 0,-3-3 0 0,4 1 2 0,-1 1 4 0,3-3 2 16,-2-3 4-16,1 1 2 0,1-1 0 0,2 0 1 0,0-3 1 0,3-2 0 15,0 1 0-15,-1-2 1 0,5-1 2 0,-2-2-1 0,3-2 1 0,-1 1 2 16,2-2-1-16,-2 0 3 0,2 0 3 0,-1-1 4 0,0-2 3 15,1 2 4-15,-1 0 5 0,0 1 3 0,-3-2 1 0,2 3 1 0,-2-2-2 16,0 2 0-16,-3 1-2 0,1 0-2 0,0 2-1 0,-2 1-4 16,-1-1-4-16,0 1-4 0,-1 1-2 0,0 1-4 0,-3 1-3 0,3 1-1 15,-2 0 0-15,1 0 0 0,-2 1 1 0,4 1 2 0,-5-1 1 16,3 1 6-16,-1 1 1 0,-1-2 5 0,3 1 4 0,-2 1 3 0,2-3 4 16,-1 1 2-16,2-1 3 0,-3 0 2 0,1-1 3 0,-1-1 6 15,0-1 9-15,2-1 10 0,-2-1 13 0,-1 0 8 0,0-2 10 0,-2 1 8 16,2-1 10-16,-1-3 9 0,-2 2 9 0,0-1 7 0,-2-3 5 0,-4 1 5 15,2 1 2-15,-2 0-1 0,1-1-6 0,-2 0-11 0,-1 1-11 16,-1 2-12-16,2 1-11 0,-3-1-13 0,0 2-13 0,1 2-13 0,1 1-13 16,-3 0-11-16,2 3-8 0,-1 0-8 0,2 3-7 0,-3 1-6 15,2 2-4-15,1 2-1 0,-1 2-1 0,-2 2 0 0,4 4 0 0,-1 0 1 16,1 2 2-16,0 3 0 0,1 4 0 0,1 1 2 0,1 2-1 16,0 2-2-16,2 3-4 0,2 4-5 0,0 0-11 0,4 4-7 0,-2-1-7 15,1 6-6-15,3 3-9 0,0-1-11 0,3 5-9 0,-1 1-13 0,-1 2-11 16,4 1-9-16,-4 2-8 0,1 1-7 0,-1-1-3 0,-1 1 1 0,-1-1 6 15,-3-2 3-15,2-1 4 0,-4-1 5 0,-1-3 7 0,-2 0 9 16,-1-6 9-16,-4-4 11 0,2-2 13 0,-4-5 12 0,-1-2 11 0,-1-6 13 16,-2-2 17-16,-3-5 14 0,0-2 14 0,-2-4 13 0,0-6 14 15,-2-1 16-15,0-6 15 0,-3-2 11 0,0-4 12 0,1-2 8 0,0-5 7 16,1-1 5-16,0-4 2 0,0-2-2 0,3-2-4 0,3-4-7 0,-2-4-6 16,3 0-11-16,1-3-11 0,2-1-15 0,4-4-13 0,1 1-14 15,3-3-11-15,2-1-17 0,2-1-18 0,3-1-20 0,3-3-22 0,4 2-26 16,3-2-29-16,3-1-27 0,3-2-27 0,1 0-30 0,5 0-38 0,3-4-32 15,2 3-32-15,3-2-48 0,-1 1-56 0,6-3-80 0,-6 2-92 16,5-2-54-16,-3 2-36 0,0-1-8 0,2 2 4 0,-2 0 13 0</inkml:trace>
  <inkml:trace contextRef="#ctx0" brushRef="#br0" timeOffset="30895.7938">22217 14734 344 0,'-6'-21'565'0,"-5"-1"18"0,3 4 20 15,-2 0-69-15,1 1-115 0,1 2-77 0,0 1-56 0,0 0-32 16,1 3-16-16,0 2-12 0,2-3-8 0,0 4-10 0,2 3-8 15,0-2-15-15,1 3-17 0,1-1-20 0,1 3-20 0,0 0-23 0,1 1-23 16,1 1-21-16,1 3-20 0,0-1-16 0,4 3-16 0,1 2-11 0,3 5-9 16,2 0-5-16,0 5-2 0,2 3 1 0,4 2 4 0,0 5 4 15,3 3 5-15,0 4 8 0,2 3 6 0,-4 1 4 0,2 5 4 0,0 0 3 16,-1 5 1-16,0 2 3 0,-4 1 2 0,-3 2-5 0,0 0-7 16,-6 1-11-16,-1 4-10 0,-6-2-20 0,-2 1-24 0,-6 0-22 0,-3 2-23 15,-5-3-30-15,-7 2-35 0,-3-4-38 0,-5 1-40 0,-3-1-66 0,-5-4-76 16,-2-2-97-16,-2-4-107 0,-1-3-60 0,-3-2-35 0,2-4-8 15,2-5 9-15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40:58.933"/>
    </inkml:context>
    <inkml:brush xml:id="br0">
      <inkml:brushProperty name="width" value="0.05292" units="cm"/>
      <inkml:brushProperty name="height" value="0.05292" units="cm"/>
      <inkml:brushProperty name="color" value="#FF0000"/>
    </inkml:brush>
  </inkml:definitions>
  <inkml:trace contextRef="#ctx0" brushRef="#br0">15488 3301 76 0,'0'-3'466'0,"-1"0"-36"0,-1 0-58 0,2 0-81 0,-1 2-93 15,-1-2-46-15,2 0-22 0,-2-2-13 0,2 3-6 0,-1-3-3 16,-1 2-1-16,2-1-5 0,0 0-5 0,0 1-4 0,-1-2-3 0,1 2-3 16,0 1-6-16,0-1-6 0,0-1-5 0,0 2-7 0,0 0-4 0,0 1-8 15,0-2-6-15,0 3-5 0,0 0-5 0,0 0-6 0,0 0-6 0,0 0-6 16,0 0-5-16,0 0-7 0,0 0-6 0,0 0-6 0,0 0-6 15,0 0-5-15,0 0-5 0,0 0-1 0,0 0-5 0,0 0-1 16,0 1-1-16,0 1-1 0,1 1 2 0,-1-1 2 0,2 2 1 0,-1-1 2 16,1 1 3-16,0 1 4 0,-1 0 4 0,2 2 4 0,1 1 3 0,-1 0 2 15,1 1 4-15,1 0 2 0,-2 2 3 0,2-2 1 0,-2 4 1 16,2 0 1-16,-2-3 2 0,3 2 0 0,-1 0 0 0,1 0 0 0,-1-2 0 16,0 3 1-16,3-2 0 0,-4 0 1 0,3-2 1 0,-1 3 0 15,-1-3 0-15,4-1 1 0,-4 1 1 0,2-1 1 0,1-1 1 0,-2 0-1 16,1 0 2-16,2-1 2 0,-1-1 2 0,0-1-1 0,2 1 1 0,0-2 1 15,1-1 0-15,3 0 1 0,-1 0-2 0,4-2-1 0,-1-2-1 16,1 0-2-16,5 0-2 0,-2-3-3 0,3 1-2 0,3-1-2 0,-1-1-3 16,0 2-3-16,2-2-3 0,-1-1-4 0,0 2-1 0,3-2-3 15,-1 3-3-15,-1-2 0 0,1-1-3 0,-1 4 0 0,2-1-2 0,-3 2 0 16,1-1 1-16,1 0 2 0,-2 3 0 0,4-2 3 0,-1 2 3 16,-1 2 2-16,2-2 3 0,2 3 2 0,0-2 3 0,-1 1 3 0,2 0 1 0,3 2 4 15,1-1 2-15,-1-1 1 0,2 1 1 0,3 1-1 0,0-1 1 16,2-1-2-16,1 1-1 0,2 1-1 0,2-3-1 0,-2 1-2 0,2-1-2 15,3-1-3-15,0 0-2 0,-1 0-2 0,2 0-4 0,-1-1-1 16,1-1 2-16,0 1 0 0,0 0 1 0,-1-2 0 0,1-1 2 0,0 1 1 16,-1-2 1-16,1 0 1 0,2 2 2 0,-2-1 2 0,-3 2 1 0,3-3 0 15,-3 1 4-15,3 1-1 0,-3-2-1 0,2 2-2 0,-2-1-2 16,-2 1 0-16,-1 0-3 0,1 1-2 0,-4-1-1 0,1 1-2 0,-2-1-1 16,-3 1-2-16,-1 0-1 0,1 1-1 0,-1 1-1 0,-3-1-1 15,0 1-2-15,0 0 1 0,-1 0 1 0,0 0 0 0,-1 1 2 0,0-1 3 16,-1 1 0-16,1-1 3 0,0 2 2 0,0 0 2 0,-1-1 1 0,1 1 2 15,1 0 3-15,-2 1 1 0,3-3 1 0,-2 2 1 0,2 1 1 16,-2-2 0-16,1 1-1 0,1-1-1 0,-2 2-1 0,0-2-2 0,1 1 0 16,1 1-2-16,-2 0 1 0,2 0-2 0,-1 0 0 0,-1 0-2 15,2 0 0-15,0 0 0 0,-3 2-2 0,3-3-1 0,-2 3-2 0,2-2 1 16,-2 1-1-16,1-1 0 0,1 2-1 0,-2-2-1 0,3 1-1 0,-5 1 0 16,4-3 3-16,-2 1 0 0,2 0 2 0,-1 0 1 0,0-1 3 15,3 2 2-15,0-1 1 0,-2 0 2 0,2 0 1 0,-1-2 2 0,2 1 1 16,1 1 2-16,-1-2-1 0,1 0 1 0,1 3 0 0,-2-4-2 15,0 3-1-15,2-3-2 0,-1 0-1 0,1 2-3 0,0 0 0 0,-1-2-3 16,-1 1 0-16,0 1-2 0,-2-2-1 0,2 0-2 0,-2 0 0 16,-1 0-3-16,0 0-1 0,-2 0-1 0,2 0-1 0,-2 0-1 0,3-2-3 15,-3 1 0-15,-1 1-2 0,3-2 0 0,-2 0 3 0,-1 2 0 0,1 0 2 16,0 0 1-16,1-3 1 0,-3 3 2 0,3 0 3 0,0-2 0 0,-1 0 3 16,-1 2 2-16,-1 0 1 0,3 0 2 0,-4 0 0 0,1 0 2 15,-1 0-2-15,2 0 0 0,-2 0-1 0,0 0 1 0,0 0-1 0,-2 0-1 16,1 0-1-16,-2 2-2 0,1 0 1 0,-1-2 0 0,-1 0 0 0,0 3 0 15,1-3-1-15,-2 0 1 0,2 0 1 0,-2 2-1 0,0 0-1 16,0-2 0-16,2 3-1 0,-2-3-1 0,0 2 2 0,0-1-1 0,1-1-1 16,1 2-2-16,0-1 1 0,-1 0-2 0,1-1-1 0,-2 3-2 15,4-3-1-15,-2 3-1 0,-2-2 0 0,2 0 1 0,0 1 1 16,0-1 2-16,0 1 2 0,-1 0 3 0,1-2 3 0,-2 2 0 0,1 1 0 16,1-3 2-16,0 0 1 0,0 2 2 0,-2-1 1 0,0 1 0 0,-2-2 2 15,2 1 0-15,-2 1-1 0,2-2-2 0,-1 1-2 0,-1-1 0 16,0 2-2-16,1-2-1 0,-1 0-1 0,-2 0-1 0,3 0-1 0,-2 0-2 15,1 0 1-15,-2 0-1 0,1 0-1 0,0 0-1 0,0-2 1 16,-1 2-2-16,0-1-1 0,1 1-1 0,-3-2 0 0,1 1 0 0,1 1 0 16,-4-2 1-16,2 1 3 0,-1 1-1 0,-1-2 2 0,0 2-1 0,-1 0 1 15,1-3-2-15,-2 3 0 0,0-2 1 0,0 2 0 0,0 0 1 16,-2-2-1-16,1 0 1 0,1 2-2 0,-2-1 0 0,0-1 0 0,0 2-2 16,1-1 0-16,-1 1 1 0,-1 0 0 0,1 0 1 0,0 0-2 0,0 0 1 15,-1 0 1-15,2 0 1 0,-2 0-1 0,-3 0 1 0,4 0-1 16,-1 1 0-16,-1-1 1 0,0 0-1 0,1 2 0 0,2-1 0 0,-5-1-1 15,4 2 0-15,-4-2 0 0,4 2 1 0,-2-2-1 0,-1 0 0 16,-1 2 0-16,5-2 2 0,-4 0 0 0,-1 3 3 0,4-3 0 0,-2 0 1 16,0 0 1-16,-2 0 1 0,3 2 1 0,-2-2 1 0,2 0 1 0,-3 0 0 15,2 0 2-15,0 0 0 0,-1 0-1 0,1 0 1 0,-2 0-1 16,3 0 0-16,-2 0-1 0,0 0 2 0,0 0 1 0,0 0 1 0,0 0-2 16,0 0 0-16,-1 0 1 0,0 0 0 0,-1 0 0 0,5 0 1 0,-5 0 2 15,0 0 1-15,0-2 1 0,1 2 1 0,1 0 3 0,-4-3 2 16,1 3 2-16,2-2 4 0,-5 2 4 0,1 0 6 0,2-2 5 15,-2 0 7-15,-1 2 7 0,1-1 5 0,-4-1 4 0,2 1 2 0,1-3 2 16,-3 4 3-16,1-4 2 0,0 1 1 0,-1 0-2 0,2 0 0 16,-1-1-2-16,0-1-4 0,-1 1-5 0,3-2-6 0,0-2-8 0,-3 2-5 15,2-1-8-15,-1-1-4 0,1-1-4 0,1 0-7 0,-3-2-7 0,2 1-11 16,1-2-11-16,0 0-19 0,-1 0-18 0,0 1-28 0,1-4-30 0,-1 2-45 16,0 0-50-16,2-2-113 0,-2 2-143 0,-1-3-92 0,-1-1-65 15,-1 3-33-15,-1-3-17 0,-3 1-6 0</inkml:trace>
  <inkml:trace contextRef="#ctx0" brushRef="#br0" timeOffset="5266.3996">13663 6113 100 0,'-3'-2'339'16,"-1"2"-40"-16,1-2-50 0,1 1-30 0,-1-1-25 0,-1 0-18 15,1 1-15-15,0-1-13 0,-1 2-8 0,1-2-3 0,0 2-1 0,0-2-2 16,-1 1-3-16,1 1-3 0,2-2-7 0,-2 1-7 0,1 1-11 16,1-2-11-16,-1 1-12 0,2 1-10 0,0 0-9 0,0 0-9 15,0 0-10-15,0 0-8 0,0 0-10 0,0 0-10 0,0 0-7 0,0 0-9 16,0 0-8-16,0 0-6 0,2 0-5 0,-1 0-4 0,1 1-2 16,2 1-1-16,-1-2 1 0,-1 3 1 0,3-2 2 0,1 1 3 15,-1 0 1-15,4 1 0 0,1 2 4 0,1-3 1 0,3 3 3 0,2-1 3 16,1 1 4-16,5-2 5 0,-1 1 3 0,4-1 3 0,4 2 2 0,-1-3 1 15,6 1 0-15,0 0 1 0,4 0 0 0,2 0 0 0,2-1-1 16,4-1 0-16,3 2 0 0,2-3-3 0,2 1-4 0,0-1-6 16,5 2-9-16,2-2-6 0,1 0-7 0,0 0-9 0,2 0-11 0,3 0-5 15,-1 0-3-15,2 0-5 0,1 0-3 0,0 2-3 0,3-2-3 16,0 0-1-16,0 0-3 0,5 1 2 0,-1 1 5 0,0-2 3 0,3 0 2 16,-1 1 6-16,3 1 6 0,-3-2 1 0,1 1-1 0,0 1 4 15,1-2 7-15,-3 1 6 0,1 0 5 0,1-1 5 0,-4 2 6 16,2-2 5-16,1 1 2 0,-2 1 3 0,2-2 2 0,0 2 2 0,0-1 3 15,-2-1 3-15,-2 2 3 0,0-2-3 0,-1 0-3 0,-2 2-3 16,-2-2 0-16,-3 3 0 0,-3-3 0 0,-2 0 2 0,-3 2 0 0,-4 0 4 16,-1-2 3-16,-2 1 4 0,-3-1 3 0,-4 2 4 0,-3 0 3 15,-2-2 3-15,-1 0 3 0,-4 3 1 0,0-3 1 0,-4 0-3 0,-1 2-2 16,-4-2 0-16,-1 2-1 0,-3-2-3 0,0 1-2 0,-3 1-2 16,-2-2-1-16,-3 0-1 0,-1 0-3 0,-3 0-1 0,-1 0-2 15,0 0-7-15,-3 0-8 0,-3 0-22 0,-1 0-29 0,0 0-52 0,0 0-63 16,-5 0-92-16,-4-2-104 0,0 1-63 0,-6-1-39 0,0 0-24 15</inkml:trace>
  <inkml:trace contextRef="#ctx0" brushRef="#br0" timeOffset="6949.6983">4960 6210 127 0,'0'-3'290'16,"-2"-1"-74"-16,2 1-35 0,-1-2-14 0,-1 1-9 0,2-1-5 0,-2 3 0 16,2-3 2-16,-1 2-6 0,-1 1-10 0,2-1-8 0,-1 0-8 15,-1 0-11-15,2-1-10 0,-2 3-12 0,2-2-13 0,-1 2-15 0,-1-1-16 16,2 2-12-16,0 0-11 0,0 0-10 0,0 0-12 0,0 0-9 15,0 0-7-15,0 0-5 0,0 0-4 0,0 0-3 0,0 0-2 0,3 0-1 16,-1 0-2-16,1 0 2 0,0 2 1 0,2-1 2 0,3-1 2 16,0 2 6-16,0-1 4 0,3 0 6 0,3 3 5 0,0-3 5 0,4 1 4 15,0 1 3-15,5-2 5 0,1 1 0 0,2 0 3 0,4-2 0 16,0 2 1-16,5-2-1 0,2 1-1 0,2-1-1 0,4 0-2 16,2 0-2-16,3 0-2 0,2 0-1 0,1-1-2 0,1 1-2 0,5-2-7 15,-2 2-1-15,2-1-4 0,3 1 0 0,0 0 3 0,2 0 3 16,1 0 4-16,-1 0 1 0,4 0 1 0,1 0 1 0,1 0-1 0,1 0 2 15,3 0-2-15,-3 1 1 0,5-1 2 0,-1 2 1 0,-1-2-2 16,1 0-3-16,0 0-8 0,1 1-5 0,-1-1-4 0,0 2-3 0,-2-2-2 16,0 0-2-16,2 0-1 0,-2 2-3 0,2-2 0 0,1 1-1 15,-1-1-1-15,2 0-2 0,-2 0-4 0,3 0-2 0,-3 0-2 16,1 0-5-16,0 0-6 0,-2 0-5 0,-2 0-5 0,0 0-2 0,-3 0 1 16,-1 0 3-16,-4 0 1 0,1 0 3 0,-3 0 2 0,-1 0 5 15,-1 0 7-15,-3 0 6 0,-3 0 7 0,0 0 7 0,-2 0 8 0,-2 0 6 16,-1 0 9-16,-2 0 4 0,-2 0 3 0,-1 0 2 0,-4 0 3 15,-1 0 2-15,-1 0 1 0,-1 0 4 0,-5 0 0 0,2 0 3 0,-4 0 1 16,-1 0 1-16,-2 0 3 0,-3 0-1 0,0 0 2 0,-2 0-1 16,-2 0 0-16,-2 0-1 0,0 0 0 0,-2 0 2 0,0 0-2 15,-4 0 1-15,0 0-1 0,0 0 1 0,-2 0 2 0,-1 0 1 0,-2 0 1 16,1 0 2-16,-2 0 3 0,-2 0 3 0,1 0 1 0,0 0 1 16,-1 0 1-16,-2 0 1 0,0 0 3 0,0 0-2 0,0 0 1 0,0 0-2 15,0 0-2-15,0 0-4 0,0 0-1 0,0 0-4 0,0 0-5 16,0 0-4-16,0 0-4 0,0 0-5 0,0 0-5 0,0 0-4 15,0 0-3-15,0 0-4 0,0 0-4 0,0 0-4 0,0 0-4 0,0 0-4 16,0 0-8-16,2 0-7 0,-1 0-10 0,-1 0-9 0,2 0-8 16,0 0-13-16,-1 0-14 0,2 2-17 0,-1-2-18 0,1 0-23 15,-2 0-22-15,-1 0-28 0,3 2-30 0,1-2-32 0,-1 3-35 0,2-3-51 16,-2 0-60-16</inkml:trace>
  <inkml:trace contextRef="#ctx0" brushRef="#br0" timeOffset="9650.2391">22660 6216 109 0,'-6'-3'454'0,"1"-2"-13"0,-2 2-93 0,2 1-133 0,2-1-66 16,-3-1-32-16,3 3-20 0,2-1-15 0,-3 0-6 0,4-1-4 0,-1 3-4 15,-1-2-3-15,2 2-8 0,0 0-11 0,0 0-8 0,0 0-6 16,0 0-8-16,0 0-8 0,0 0-7 0,0 0-8 0,0 0-6 16,0 0-7-16,3 0-1 0,-1 0-2 0,0 0 1 0,-1 0-1 0,2 0 1 15,3 0 3-15,-3 0 1 0,2 0 1 0,3 0 1 0,0 0 1 16,3 0 3-16,0 0 2 0,5 0 3 0,-2 0 1 0,5 0 3 0,2 0 1 15,3 0 3-15,2 0 3 0,3 0 1 0,3 0 2 0,2 0-1 16,6 0 2-16,-1 0 0 0,7 0 1 0,3 0-2 0,3 0-1 16,1-2-4-16,5 2-2 0,2-1-5 0,2-1-4 0,3 2-3 0,2 0-2 15,1 0-1-15,0-2 1 0,6 2-1 0,-1-1 1 0,0 1 1 16,6 0-1-16,0 0 0 0,0 0-2 0,3 0 1 0,0 0-1 0,1 0 0 16,1 0 1-16,-2 0-1 0,-3 0-2 0,1 0-1 0,-2 0-3 15,-2 0 1-15,-1 1-2 0,-3 1 1 0,-3-2-1 0,-4 2 4 16,1-1 2-16,-3-1 2 0,-2 2 2 0,-3-2 3 0,-4 0 1 0,0 2 3 15,-2-2 2-15,-4 3 0 0,-1-3 1 0,-4 0-1 0,-1 0 0 16,-2 0-2-16,-6 0-1 0,1 0-2 0,-1 0-3 0,-4 0 1 0,-4 0 0 16,0-3 0-16,-4 3 5 0,0-2 3 0,-6 2 4 0,-1-2 6 15,0 2 4-15,-3-3 2 0,-2 3 3 0,-2-3 1 0,-2 1-1 16,0 2 2-16,-3-2 0 0,0 0 0 0,1 1-2 0,-3-1-5 0,1 1-7 16,0-2-7-16,-2 3-12 0,0 0-13 0,0-4-15 0,0 4-16 15,0-1-14-15,-2 1-17 0,0-1-16 0,1-1-16 0,-1 2-16 0,0 0-16 16,-1 0-14-16,0 0-17 0,-3 0-15 0,1 2-14 0,-1-1-13 15,-1 0-40-15,-2 1-55 0,0 0-26 0</inkml:trace>
  <inkml:trace contextRef="#ctx0" brushRef="#br0" timeOffset="10200.9314">23144 6310 410 0,'-15'0'416'0,"5"-1"-80"0,0-1-118 15,2 2-62-15,1 0-35 0,2 0-20 0,0 0-11 0,3 0-6 0,2 0-2 16,0 0-4-16,0 0-6 0,0 0-4 0,0 0-7 0,2 0-5 16,-1 0-9-16,3 0-8 0,1 0-7 0,0 0-12 0,0 0-11 15,1 0-9-15,3 0-8 0,0-1-5 0,2-1-3 0,1 2 2 0,3-1 4 16,0-1 3-16,1 2 4 0,5-1 1 0,1-1 2 0,-1 2 1 16,2-1 0-16,4-1 0 0,1 2 1 0,4 0 1 0,1-3-2 0,0 3 0 15,6 0 0-15,1 0-2 0,3-1-4 0,1 1 1 0,4 0-1 16,2 0 3-16,1 0 2 0,4 0 2 0,2 0 3 0,3 0-1 0,5-1 2 15,0 1 0-15,4 0-1 0,-1-2 2 0,4 2-1 0,2-1 0 16,-3-1 1-16,5 2-1 0,-3-2-3 0,-1 1-6 0,2 1-5 0,-2-2-2 16,0 2 0-16,-4-2 0 0,0 2-1 0,-3 0 2 0,0-3 3 15,-3 3 0-15,-1-2 2 0,-1 0-1 0,-3 1 3 0,2 1 0 16,-6-2-1-16,1 0 3 0,-5 2 1 0,2 0-4 0,-3-3-5 0,-1 3-5 16,-6-2-5-16,1 2-6 0,-4 0-4 0,0-2-4 0,-4 2 0 15,-3 0-2-15,-2 0 1 0,-2 0 2 0,-4-1 2 0,-3 1 3 16,-3 0 3-16,0 0 10 0,-6-2 9 0,0 2 9 0,-3 0 7 0,-2-2 3 15,-1 1 2-15,-2 1-1 0,-3-2-3 0,0 2-5 0,-1-1-7 16,-3 0-9-16,0-2-8 0,-1 1-11 0,-3 1-12 0,-1-2-15 16,-1-1-18-16,-1 2-17 0,-3-1-18 0,1 1-15 0,-3-1-14 0,0 2-19 15,1-1-20-15,-3-1-26 0,1 3-29 0,0-3-43 0,1 3-50 0</inkml:trace>
  <inkml:trace contextRef="#ctx0" brushRef="#br0" timeOffset="10702.0916">24117 6319 34 0,'24'-1'65'0,"1"-2"-5"16,2 1-2-16,1 0-5 0,4 1-4 0,0-2-3 0,3 2-2 15,3-1-2-15,1-1-1 0,2 2 1 0,2-1-2 0,2-1 0 0,4 3-6 16,-1-3-7-16,2 2-4 0,1 0 0 0,3 1-5 0,1 0-7 0,-1 0-2 16,1 0 0-16,-1 0-1 0,1 0 0 0,1 0-3 0,-1 1-1 15,0 0-2-15,0-1-1 0,0 3-2 0,0-3-2 0,0 3-3 16,2-3-2-16,-4 2 1 0,2-1 4 0,-2-1 1 0,2 2-1 16,-3-1 2-16,-1-1 2 0,0 0 1 0,-2 0-1 0,-3 0 2 0,-2 0 5 15,-5 0 4-15,1-1 4 0,-4-1 7 0,-1 2 7 0,-4-1 7 16,-1-1 6-16,-4 2 4 0,-1-1 4 0,-4-1 4 0,-1 2 4 0,-4 0 7 15,0-3 2-15,-5 3 3 0,-1-1 3 0,-1 0 2 0,-3 1 0 16,1-2-1-16,-3 2-5 0,0 0-3 0,-3 0-8 0,4 0-5 0,-5 0-5 16,0 0-11-16,0 0-12 0,0 0-17 0,0 0-20 0,0 0-25 15,0 0-30-15,0 0-33 0,0 0-37 0,0 0-29 0,0 0-26 16,-5 0-59-16,4 2-76 0,-3 0-49 0</inkml:trace>
  <inkml:trace contextRef="#ctx0" brushRef="#br0" timeOffset="13366.0567">24053 5322 29 0,'0'0'63'0,"0"0"-5"0,0 0 2 0,0 0 6 0,0 0 6 16,0 0 6-16,0 0 5 0,0 0 6 0,-2 0 7 0,2 0 6 15,-2 0 7-15,2 0 6 0,-1 0 2 0,-3 0 0 0,3-2 0 0,-1 2 1 16,1-2-3-16,-3 1-7 0,3 0-5 0,-1 0-4 0,1-1-5 15,-3-1-7-15,2 0-6 0,-2 0-6 0,1-1-7 0,2 0-5 0,-3-1-1 16,1 2 2-16,0-1-1 0,0 1-2 0,0-2 0 0,-1 0 1 16,3 0 0-16,-4-1-2 0,2 0-1 0,2 0-1 0,-3 0 0 0,3 1-1 15,-1-3-2-15,-1 0-3 0,1 0-6 0,1 1-7 0,1-3-5 16,-2 0-7-16,2 2-5 0,2-3-9 0,-1-1-5 0,3 0-6 0,0-2-6 16,1 0-5-16,3 0-5 0,-2-2-4 0,5-1-2 0,3 0-1 15,-1-2-3-15,6 0-1 0,0-1-1 0,3-2 0 0,3 2 1 16,2-1 0-16,2-3 2 0,2 2 1 0,-1 1 0 0,5-1 2 0,0 2 0 15,2-1 0-15,-3 1-1 0,4 3 2 0,-2-3 0 0,2 3 2 16,-1 3 3-16,-1-2 0 0,0 1 2 0,-2 2-1 0,-3 1 1 0,2-1 0 16,-3 3-2-16,0 2 0 0,-3-1-1 0,0 1-1 0,-3 0-1 15,-2 1-2-15,0 0-3 0,-2 2-4 0,-2-1-6 0,-1 1-5 16,-2 0-9-16,0 2-8 0,-2-2-11 0,0 3-11 0,0-3-12 16,-5 1-15-16,1 1-17 0,0 1-23 0,-2-1-35 0,-1-1-41 0,-1 1-66 15,-2 0-76-15,2 0-39 0,-2 2-20 0</inkml:trace>
  <inkml:trace contextRef="#ctx0" brushRef="#br0" timeOffset="13633.485">24738 4431 75 0,'-1'0'463'0,"-3"0"-22"0,4 0-77 0,0 0-104 0,0 0-69 15,0 0-49-15,0 0-34 0,0 0-24 0,0 0-15 0,0 0-13 0,4 0-11 16,-4 1-9-16,1 1-11 0,3-2-10 0,-1 1-7 0,2 0-5 15,-1 3-6-15,2-3-1 0,2 1-1 0,0 1 0 0,0 0 0 16,3 1 3-16,-3-1 1 0,3 2 0 0,2-3 1 0,-4 5-1 0,4-2-1 16,-4 0 1-16,3 0-1 0,-2-1-1 0,2 2-1 0,-3 0 1 0,0 2 0 15,3-2-1-15,-4 0 1 0,-2 1-2 0,3 1 0 16,-2-2-1-16,-2 0 2 0,-1 1 0 0,0 0 2 0,0-2 2 0,-3 3 3 16,-1-2 5-16,0 3 3 0,-4-3 5 0,1 4-3 0,-2 0-8 0,-3-1-23 15,-2 4-31-15,0-1-59 0,-3 1-71 0,-3 2-90 16,3-2-97-16,-4 3-56 0,1-1-34 0,2-1-24 0</inkml:trace>
  <inkml:trace contextRef="#ctx0" brushRef="#br0" timeOffset="14632.8772">25529 4245 159 0,'0'-4'422'0,"0"-2"-42"0,0 2-48 0,-2-2-50 0,0 2-32 16,2-2-18-16,-1 0-12 0,-1 0-10 0,1 1-10 0,-3-1-9 0,3 2-11 15,-2-1-13-15,2 2-8 0,-3-2-5 0,3 0-10 0,-1-2-13 0,0 4-11 16,-1-1-14-16,2 1-10 0,-3 0-12 0,3-1-10 0,-1 4-13 15,-1-3-11-15,1 1-12 0,-2 1-12 0,1 1-12 0,0 0-12 0,-1 0-12 16,1 0-8-16,-2 3-6 0,1 0-4 0,-3 0-5 0,-4 1-3 16,3 2-2-16,0 2-1 0,-2 0-1 0,-2-1 1 0,-2 3 1 0,5 2 2 15,-3 2 3-15,0-1 5 0,-1 1 4 0,4 1 5 0,-2 1 5 16,1 1 1-16,2 1 4 0,1-1 2 0,0 0 3 0,2 3 1 0,1-2-1 16,0-1 1-16,3 1-1 0,-1 0 0 0,2-1-3 0,2 1-3 15,-1-1-2-15,4-2-5 0,2 0-5 0,-1-2-2 0,3-1-7 0,2 0-2 16,1-2-5-16,2-2-1 0,2 0-4 0,-1-3 1 0,1 0-1 15,3-3 1-15,-2 1 3 0,3-3 2 0,-2-3 3 0,3 1 4 16,-4-3 4-16,1 1 5 0,-1-2 9 0,-1 0 8 0,-2-1 7 0,0-1 8 16,-2 1 12-16,-3 0 8 0,0-3 9 0,-1 3 7 0,0-2 8 15,-3 0 3-15,-1 1 4 0,0 1 4 0,-3-1 3 0,1 3 1 0,0-3-2 16,-2 1-3-16,0 3-3 0,-2-2-6 0,0 2-8 0,1 1-9 16,-3-2-11-16,3 2-9 0,-2 0-10 0,2 2-8 0,-3-2-8 15,3 3-7-15,-2 0-8 0,-1 0-5 0,1 0-2 0,0 3-3 0,0-1 0 16,-1 2-1-16,-1-1 3 0,1 3 2 0,0 1 3 0,0 0 4 15,-1 1 3-15,2 3 4 0,-2-2 4 0,1 1 3 0,1 2 3 0,1 0 0 16,1 1 1-16,-1 2 0 0,2-3-2 0,0 1-1 0,2 2 0 16,-1-2-3-16,3-1-3 0,-3 0 0 0,7 0 0 0,-4 0-3 15,1-1-1-15,2-1-1 0,-2-1 1 0,4-2-1 0,-3 2 0 0,4-4 1 16,-4 0 3-16,5 0 1 0,-1-3 3 0,-2-2 3 0,4 0 1 16,-2 0 2-16,-1-2 2 0,4-3 3 0,-4 0 3 0,-1 0 3 0,3-2 1 15,-3 0 3-15,0-3 1 0,1 2 2 0,-2-4-1 0,-3 1 3 16,0-1 0-16,-1 0 0 0,-1-1 0 0,-2-2-1 0,-2 3-2 0,0-2-3 15,-1 2-3-15,-2-2-2 0,0-1-4 0,-4 4-4 0,1-1-5 16,-1 0-3-16,-2 1-3 0,0 2-5 0,-2 1-5 0,-1-1-2 16,1 4-1-16,-3-1-2 0,4 3-1 0,-1-1-4 0,0 3-5 0,2 0-6 15,0 1-9-15,2 2-7 0,1 0-10 0,-1 1-7 0,2 2-7 16,2-1-9-16,0 0-11 0,2 3-11 0,3-1-12 0,0 0-14 16,0 1-15-16,3 0-11 0,1-2-12 0,0 3-7 0,3-2-4 0,4-1-6 15,-3 2-3-15,1-4-6 0,4 1-3 0,0-1 5 0,0 0 9 16,0 0 16-16,2-3 21 0,0 0 26 0,0 0 30 0</inkml:trace>
  <inkml:trace contextRef="#ctx0" brushRef="#br0" timeOffset="15433.6284">25762 4516 49 0,'10'-5'114'0,"0"0"32"16,0-1 33-16,-2-2 23 0,1 3 20 0,-3-2 12 0,1 2 8 0,-2 0 2 16,-2-2 0-16,2 2-9 0,-1-2-14 0,-3 2-14 0,4 2-14 15,-3-4-12-15,0 5-10 0,1-3-13 0,-3 2-16 0,2 0-16 0,0 0-15 16,-2 0-15-16,1 0-14 0,-1 2-17 0,2 0-16 0,0-1-13 16,-2 2-12-16,0 0-14 0,0 0-14 0,0 0-10 0,3 0-8 0,-2 2-6 15,1-1-4-15,1 0-2 0,0 2-1 0,1 2-1 0,1-1 0 16,-1 1 2-16,1 0 1 0,-1 2 4 0,1 0 5 0,0 1 5 15,-2 1 4-15,3-1 4 0,-3 0 3 0,2 1 1 0,-2 0 2 0,1-1 0 16,-1 1 1-16,2-1 0 0,-4 0 2 0,2 0 3 0,-1 0 0 16,-1-3 3-16,1 0 0 0,-2 0 3 0,1-3 3 0,-1 1 4 15,2 0 1-15,0 0 6 0,-2-3 3 0,1 2 7 0,-1-2 4 0,0 0 4 16,0 0 3-16,2-2 0 0,-1 1-1 0,3-2-3 0,-1-1-2 16,2 1-3-16,-1-2-5 0,1-2-4 0,1-1-8 0,1 1-5 15,-2-3-9-15,4 0-7 0,-3 1-5 0,0-2-4 0,3 1-6 0,0 0 0 16,-3 0-1-16,1 1 1 0,-3 0 0 0,1 2 2 0,3-2 2 0,-5 3 0 15,2 0 1-15,-2 1 1 0,0 1 0 0,-1 1-3 0,-1 0-3 16,1 1-5-16,0 2-5 0,-2-2-5 0,0 2-1 0,0 0-2 16,1 2-1-16,-1-2 0 0,2 3 1 0,-1 2 1 0,-1-1 2 15,2 1 4-15,1 1 4 0,-2 0 6 0,1 3 4 0,0-2 8 0,1 2 7 16,-2 0 5-16,3 1 5 0,-3 0 2 0,4-1 2 0,-2 0-1 16,0 0 0-16,2-3 0 0,0 2-1 0,-2-1-1 0,0-1-1 0,0 0 0 15,2-1 1-15,-2-1-1 0,2-3-1 0,-1 1-4 0,3-2-5 16,-2-2-6-16,1 1-4 0,1-3-5 0,2-1-5 0,-1-1 1 0,0 0 1 15,2-4-2-15,-2 2-2 0,2-4-4 0,-2 1-3 0,4-2 0 16,-3 1-1-16,-1-2 4 0,1-1 4 0,-1 0 11 0,-2 2 12 0,2-2 10 16,0 1 8-16,-3 1 5 0,-1 1 3 0,1 0 5 0,0 3 7 15,-2 1 3-15,3-1 1 0,-3 1 0 0,-1 4-3 0,0 1-6 0,1-2-8 16,-2 3-10-16,-1 2-14 0,2 0-9 0,0 0-7 0,-1 1-5 16,1 2-7-16,-1 0-4 0,3 4-3 0,-1 0 0 0,1 1 1 0,-1 1 3 15,2 1 5-15,2 2 7 0,-3 0 10 0,1 1 6 0,3 3 6 0,-2-3 1 16,2 2-4-16,0 0-5 0,3 0-4 0,-1-2-10 0,-2 3-11 15,2-3-12-15,0-2-12 0,0 2-11 0,-1-3-11 0,1 1-9 16,-2-3-10-16,0-1-6 0,1-2-8 0,-1-2-2 0,-2 1-3 0,2-3-1 16,0-2-2-16,0-3 5 0,-2 1 7 0,1-2 9 0,-1-2 10 15,-2-3 4-15,1 0 2 0,-2-2 3 0,1-3 4 0,-3 0 5 0,2-1 5 16,-3-3 5-16,-3-1 6 0,3 1 12 0,-1-2 13 0,-3-1 11 0,1-1 11 16,0 2 16-16,0-3 17 0,0 2 20 0,-2 0 23 0,4 1 17 15,-3-2 15-15,1 3 18 0,0 2 16 0,0 1 16 0,0 3 15 0,-1-1 8 16,3 1 7-16,-1 4-2 0,1 0-5 0,-1 3-10 0,-1-1-17 0,3 4-18 15,-1-2-20-15,1 2-19 0,0 1-16 0,0 3-19 0,0 0-17 0,0 0-17 16,1 0-16-16,-1 3-15 0,5 0-10 0,-4 1-7 0,2 2-5 16,1 2-2-16,-1 3 0 0,2-1 0 0,-2 5 3 0,2 0 2 0,1 5 3 15,-2 2 6-15,0 2 5 0,0 1 4 0,0 4 4 0,0 1 4 16,0 5 4-16,-3 0 2 0,4 5 3 0,-5 0 3 0,0 0 2 16,0 3 1-16,-2 1 3 0,-1 3 2 0,0-3 3 0,-2 0-2 0,2 1-2 15,-2-3-7-15,0 0-9 0,1-3-9 0,-2-3-10 0,2-2-13 16,0-1-10-16,0-4-14 0,0-2-14 0,-1-3-9 0,2-2-12 0,-2-3-4 15,4-3-5-15,-1-3-2 0,0-1-3 0,2-2-7 0,0-4-13 16,0 0-13-16,0-4-13 0,0-2-7 0,4-4 1 0,-3 0 1 16,2-4 2-16,0-2-4 0,0-2-9 0,1-5-19 0,-1 0-28 0,0-3-41 15,0-4-48-15</inkml:trace>
  <inkml:trace contextRef="#ctx0" brushRef="#br0" timeOffset="16333.2678">26622 4483 180 0,'2'-20'374'0,"0"3"-24"0,-1-1-47 16,1 3-58-16,0 2-45 0,1 1-41 0,-2 2-32 0,2 3-26 0,-1-3-19 15,-1 5-16-15,4 0-14 0,-2 2-11 0,0 0-13 0,1 0-13 0,1 3-12 16,-1-1-13-16,2 1-8 0,-1 1-8 0,0 0-3 0,1 1 0 0,1 1 0 16,-1 2 4-16,-2-1 2 0,1 0 2 0,2 3 2 0,-4 0 1 15,0 1 1-15,0 0 2 0,2 1 2 0,-5-2 2 0,1 3 7 16,-1-1 4-16,-1 1 7 0,-2 0 7 0,1 0 9 0,-1 0 8 16,-2-1 9-16,2-1 8 0,-2 1 11 0,-1-1 8 0,-2-1 10 0,2 1 9 15,-2-2 9-15,1-1 6 0,-2 2 5 0,3-2 4 0,-1-1 0 16,-1-1-1-16,-1 0-1 0,5-1-1 0,-3 1-1 0,2-3-4 0,0 2-3 15,2-2-2-15,0 0-6 0,0 0-4 0,2 0-5 0,1 0-3 16,0 0-6-16,0 0-5 0,0 0-5 0,0 0-4 0,0 0-10 0,1-2-10 16,4-1-15-16,-2 1-13 0,0-1-16 0,0 0-12 0,4-1-10 15,-2 0-9-15,4-1-9 0,0 1-8 0,-1-3-9 0,5 2-8 16,-4-2-7-16,4 1-5 0,-1-2-4 0,1 1 1 0,1 0 3 0,1-1 3 16,-1-1 6-16,-1-2 4 0,-1 2 6 0,2-1 4 0,-1-3 6 15,1 2 7-15,-3-1 7 0,1-2 8 0,0 1 6 0,-1-2 8 16,-2 0 7-16,-1-2 6 0,1 2 6 0,-1-3 5 0,-1 0 4 0,-4 1 5 0,2-2 5 15,-2 0 6-15,-3-1 7 0,0 0 5 0,0 1 8 0,0 0 9 16,-1 0 4-16,-3 1 7 0,1 2 4 0,-2 0 3 0,0-1 5 0,1 4 3 16,0 0 1-16,0 1 0 0,-1 2-4 0,2 0-8 0,-2 1-8 15,1 3-11-15,1 0-14 0,0 1-13 0,1 1-15 0,1 1-14 0,-3 1-8 16,3 1-7-16,1 2-6 0,-4 1-6 0,3 2-3 0,-1 0-2 16,1 3-1-16,-3 2-2 0,2 3 2 0,-1 1 0 0,-1 3 5 0,3 0 2 15,-3 2 6-15,1 2 3 0,2 1 3 0,-1 2 3 0,0 0 0 16,1 1 3-16,-1 1 1 0,2 1 4 0,0-2 0 0,0 1 1 0,0 1 2 15,2-2 0-15,-1-1 1 0,3 2 0 0,-3-1-2 0,2-3 2 16,2 0-1-16,-1-2 2 0,1-2 0 0,0 0-2 0,0-3 1 16,2-2-3-16,1 0 1 0,-1-3 0 0,1-1 1 0,2-2 0 0,0-1 0 15,2-3-2-15,1-2 1 0,1-2-1 0,-2-1 0 0,4-1 2 16,-2-1 1-16,2-3-3 0,-2-1 0 0,0-2 1 0,2-1-1 0,-2 0-2 16,-1-2 3-16,0 0 2 0,-1-1 8 0,-2 0 7 0,-2-2 8 0,1 3 9 15,-1-2 5-15,-1 0 9 0,-2 2 7 0,0 1 7 0,-3 2 5 16,0-1 1-16,-2 3 2 0,0 0 0 0,0 2-3 0,-2-1-3 0,0 2-7 15,-2 2-9-15,3-1-10 0,-3 2-13 0,1 0-11 0,2 3-11 16,-4 0-10-16,2 0-10 0,-2 3-6 0,0 0-3 0,1 2-3 0,-1 1-3 16,2 3 1-16,-2 0 1 0,1 0 2 0,1 3 3 0,0-2 4 15,1 2 5-15,1 2 4 0,-2 1 3 0,3 0 4 0,3-1 5 0,-2 0 1 16,1 0 1-16,1 1 2 0,0-2 1 0,1 1-3 0,1-2-2 16,-1 1-3-16,1-2-3 0,3 1-4 0,-2-4-3 0,1 2-4 0,-3-3-5 15,5 0-6-15,-2-2-4 0,-1 0-7 0,2 0-9 0,2-3-8 16,-2-2-7-16,0 0-8 0,1 0-4 0,2-2-6 0,-1-3-11 15,-2 0-6-15,2-2-7 0,-2-3-4 0,4 1-4 0,-5-2-4 0,1-1-3 16,0-3 4-16,-1-1 6 0,-1 0 13 0,-2 0 13 0,1-2 17 16,-1 0 19-16,-3-1 28 0,1 2 32 0,-2-1 29 0,0 2 29 0,-2 0 26 15,1 1 24-15,-3 2 21 0,3 2 20 0,-1 1 14 0,-1 1 11 0,1 1 4 16,1 3-2-16,-4-2-7 0,5 2-12 0,-1 1-18 0,1 1-21 0,0 0-25 16,0 1-24-16,0 2-22 0,0 0-22 0,0 0-16 0,1 2-16 15,4-1-11-15,-4 3-11 0,2-2-5 0,1 5-5 0,1-3-2 0,-2 5 0 16,2-2 3-16,1 1 4 0,1 1 4 0,0 2 8 0,3 0 6 15,-1 1 6-15,-1 3 7 0,0-2 2 0,1 0 1 0,4 1-1 16,-4 2-5-16,1-2-6 0,2 0-9 0,0-1-11 0,0 0-14 0,-1 0-19 16,1-1-17-16,0 0-21 0,-1 0-20 0,0-4-21 0,0 1-25 15,0-2-28-15,0 0-35 0,-1-1-39 0,-1-4-41 0,4 0-41 16,-4-2-48-16,-1 0-56 0,0-3-17 0,0-1 0 0</inkml:trace>
  <inkml:trace contextRef="#ctx0" brushRef="#br0" timeOffset="16464.1758">27590 4278 421 0,'-7'-11'576'0,"-2"1"15"15,4 1 10-15,-1 2-76 0,1 0-119 0,0 1-83 0,-1 2-64 0,3-2-49 16,0 4-40-16,0 1-33 0,0-1-27 0,-2 4-26 0,0-1-22 16,0 4-22-16,-2-1-19 0,0 5-16 0,-1 2-12 0,-4 1-9 0,0 1-9 15,1 5-18-15,-4 2-23 0,-1 2-39 0,-3 1-47 0,-2 5-120 16,0 1-157-16,-4 1-92 0,-1 1-58 0,-1 4-32 0,-3-3-17 0,1 3-9 16</inkml:trace>
  <inkml:trace contextRef="#ctx0" brushRef="#br0" timeOffset="36099.7289">27456 986 139 0,'0'-5'471'0,"0"2"5"15,0 0-98-15,0-1-148 0,0 2-77 0,0-1-41 0,0 1-21 0,0-1-12 16,0 2-7-16,0 1-3 0,0 0-6 0,0 0-7 0,0 0-9 15,0 0-11-15,0 0-13 0,0 0-13 0,0 0-13 0,0 0-13 0,0 0-10 16,0 0-7-16,0 1-3 0,0 2-1 0,0 2 2 0,0-1 3 0,2 2 5 16,-2 1 5-16,2 3 8 0,0 0 6 0,-2 2 9 0,1 3 6 0,1 2 8 15,-2 2 9-15,1 4 6 0,-1 1 6 0,0 3 4 0,0 3 1 16,-1 3 1-16,-1 3 0 0,1 1-2 0,-3 6-2 0,0-1-3 0,-1 5-3 16,0 2-5-16,1 1-5 0,-1 4-1 0,-2 4-2 0,0-2 0 0,0 4-1 15,1 0 0-15,0 3 1 0,-2 2 0 0,2 1 0 0,1 2 1 16,0-2 1-16,2 2 0 0,-2 1 2 0,2-1 0 0,0-3 2 0,1 2-3 15,2-3-5-15,2-1-4 0,1-2-5 0,0-5-5 0,2 0-3 0,-2-2-1 16,2-3 0-16,1-2-3 0,2-3-2 0,-2 0-6 0,1-3-2 16,1-2-8-16,-4-2-5 0,4-3-6 0,-2-2-10 0,-1-2-9 0,2-3-10 15,-2 0-13-15,0-3-16 0,-1-3-18 0,-1-4-20 0,-2-1-18 0,3-3-21 16,-4-2-66-16,0-2-90 0,0-3-62 0,-4-3-46 0,3-5-27 16</inkml:trace>
  <inkml:trace contextRef="#ctx0" brushRef="#br0" timeOffset="36748.3295">27526 1110 96 0,'-1'-15'482'0,"-1"1"4"0,1 2-88 0,-4-1-136 0,5 3-78 15,-1 3-52-15,1 0-27 0,-2 0-17 0,2 0-14 0,0 2-10 16,0 0-8-16,0 0-5 0,0 3-11 0,2-1-9 0,-2 3-11 0,1-2-9 0,4 2-8 16,-1 0-10-16,5 2-7 0,-1-2-5 0,1 3-3 0,2-1-2 15,3 1 3-15,4-1 2 0,-1 3 2 0,4-1 2 0,1-1 6 0,3 2 8 16,0-3 5-16,3 3 4 0,1-2 2 0,-2-2 3 0,3 2 1 0,3 0 3 15,-4-1 2-15,4-1 3 0,-2-1 1 0,2 0 2 0,-3 0 2 16,2 0 1-16,0 0 0 0,-4-1-2 0,1-1-2 0,-1 2-2 0,-2-1 0 0,-1-1-2 16,-1 2-1-16,-2-1-2 0,-5-1-1 0,4 2-3 0,-7-1-1 15,0 1-5-15,-1 0-1 0,-2 0-3 0,-2 0-1 0,-1 1-5 0,0-1 0 16,0 3 0-16,-2 0-2 0,1 0-1 0,-2 2 2 0,2 1 2 0,0-1 1 16,-1 3 2-16,2 3 2 0,-1-1 3 0,2 2 2 0,-3 3 3 15,2-1 3-15,1 6 2 0,1-1 2 0,-4 2 1 0,1 1 2 0,2 4 0 16,-3 1-2-16,1 1-1 0,1 4-1 0,1-2-2 0,-4 6-3 0,1-3-1 15,1 2-2-15,-3 1-3 0,5 3-4 0,-4-1-3 0,0 2-4 16,0 0-1-16,0 0-1 0,1 2 2 0,-3 1 3 0,2 2 3 0,-2-1 3 16,0 2 2-16,0 2 5 0,1 1 0 0,-3 1 2 0,1 1 4 0,-1 1 2 15,-1 2 4-15,0-2 0 0,0 2 4 0,-1 3-2 0,1-2-2 16,-3-4-4-16,-1 4-5 0,1-3-2 0,0 1-4 0,0-3-4 0,-2 2-5 16,2-4 0-16,-3 1 0 0,-1-2 2 0,2 0 0 0,1-1 2 15,-1-1 2-15,-3-3 0 0,4 2 3 0,-1-4 2 0,-2 1 3 0,2-3 0 16,1 0 2-16,-2-2 2 0,-2-3 2 0,3-2 0 0,-2-1 0 0,3-1-2 15,-4-4-1-15,2-1-3 0,1-3 0 0,-3-1-1 0,0-3 0 16,2-1 2-16,-1-3 1 0,-1-1 0 0,-1-3 3 0,0-1 3 0,-3-2 0 16,0 0 3-16,-1-3 0 0,-4-1 2 0,1-2 1 0,-5 0 0 0,1-1 0 15,-2-2-3-15,-4-1-3 0,0-2-3 0,-3-1-5 0,-2 0-6 16,-3-2-3-16,-1 0-8 0,1 0-6 0,-9-2-10 0,2 1-13 0,-5-2-13 16,0 0-14-16,-6 3-23 0,-1-4-23 0,-3 2-32 0,-4 1-33 15,-5-2-41-15,1 1-44 0,-1 2-87 0,-3 0-107 0,-1 1-62 0,2-1-39 16,0 2-16-16</inkml:trace>
  <inkml:trace contextRef="#ctx0" brushRef="#br0" timeOffset="37731.9442">26948 1098 423 0,'-8'-1'456'16,"0"-3"-29"-16,0 4-101 0,0-1-138 0,-1 1-73 0,1 0-40 0,0 1-22 15,0 1-16-15,-1 1-8 0,-1 0-4 0,2-1-4 0,-1 5-2 16,1-3-4-16,0 3-5 0,0 0-1 0,-3 0-2 0,5 2-1 0,-1 0-2 16,1-2-1-16,0 3 2 0,1-2-2 0,0 2 1 0,1-2-1 0,0 2 2 15,3 0 0-15,-1 0 2 0,1-1 1 0,1 3 1 0,0-6 0 0,0 4 1 16,0-2 1-16,3 2 2 0,-2-3 0 0,1 1 2 0,1-1 0 16,0-2 3-16,2 1 4 0,-2-2 3 0,3 1 3 0,1-2 1 0,-2-2 2 15,3 0 3-15,-2-1 2 0,3 0 0 0,1-1 0 0,0-1 1 0,0-3 2 16,2 0 0-16,-1 0 1 0,1-2 2 0,-1-2 0 0,2 0-2 0,-2-1 3 15,0-2 2-15,0 1 2 0,-1-2 3 0,-1 0 0 0,0 0 3 0,-2 0 2 16,-1-1 3-16,-1 1-1 0,-2 0 0 0,3 1-3 0,-4-2-4 16,-1 1-6-16,-1 3-5 0,-1 1-8 0,1 0-10 0,-3 1-10 0,-2 3-10 15,0-2-13-15,1 3-15 0,-1 1-17 0,-3 3-19 0,-1 0-22 0,1 3-27 16,-4 1-26-16,-2 4-29 0,3 1-39 0,-3 1-44 0,1 1-86 0,0 4-104 16,0 3-60-16,-2 2-39 0,1 1-15 0</inkml:trace>
  <inkml:trace contextRef="#ctx0" brushRef="#br0" timeOffset="38181.7338">26936 1869 309 0,'-2'-9'315'0,"0"1"-62"0,1-1-59 16,-1 1-34-16,1 1-19 0,-3-2-12 0,3 1-7 0,-1 1-8 0,0-1-10 15,-1 3-3-15,2-1-3 0,-1-1-4 0,-2 2-8 0,2 0-4 0,1 0-2 16,-3 2-2-16,3-2 0 0,1 1-1 0,-2 1 1 0,1-1-3 16,1 1-2-16,-2 0 2 0,0 0-1 0,2 2-1 0,0-2-3 0,0 3-3 15,0-3 2-15,0 3-4 0,0-2-3 0,0 1-5 0,0 1-2 0,0 0-2 16,0-2 0-16,0 2-2 0,0-2-1 0,0 2 0 0,0 0-2 15,0 0-2-15,0-1-2 0,0 1-2 0,0 0-3 0,0 0-2 0,0-1-1 16,0-1-1-16,0 2 0 0,0-1 0 0,0-1-1 0,0 2-2 0,0-3-1 16,0 3-3-16,0-1-1 0,0 1-2 0,0-2-2 0,0 1 1 0,0 1 1 15,0-4-1-15,0 3 1 0,0 0 0 0,0 1-3 0,0 0 0 0,0-1-3 16,0 1-2-16,0 0 0 0,0-2-2 0,0 2 0 0,0 0-4 0,0 0-2 16,0 0-3-16,0 0-7 0,0 0-6 0,0 0-5 0,0 0-6 15,0 0-6-15,0 0-5 0,0 0-7 0,0 0-4 0,0 2 0 0,0 0-2 16,0-1 0-16,0 4 1 0,2 0 3 0,0 1 0 0,-2 1-2 0,1 2-4 15,1 0-5-15,-2 3-11 0,1 0-12 0,-1 2-12 0,2 0-15 16,0 3-22-16,-2 1-26 0,0 1-31 0,0-2-33 0,0 2-50 0,0 3-56 16,0-3-78-16,-2 2-90 0,0 0-50 0,2-2-27 0,-1 3-6 0</inkml:trace>
  <inkml:trace contextRef="#ctx0" brushRef="#br0" timeOffset="38456.8899">26904 2538 373 0,'0'0'520'0,"0"0"-4"0,0 0-82 0,0 0-120 16,0 0-75-16,0 0-51 0,0 0-31 0,0 0-20 0,0 0-12 0,0 0-9 15,0 0-11-15,0 0-12 0,2 0-13 0,-2 0-14 0,0 0-12 16,0 0-12-16,0 0-9 0,1 1-10 0,-1-1-7 0,0 0-8 0,0 0-9 16,0 0-8-16,0 0-15 0,2 2-19 0,-2-2-20 0,2 1-21 15,0-1-26-15,0 3-30 0,-2-2-33 0,1 3-36 0,2-1-60 0,1 0-73 16,-3 1-70-16,3 0-65 0,-1 3-37 0,0-2-23 0</inkml:trace>
  <inkml:trace contextRef="#ctx0" brushRef="#br0" timeOffset="38663.6928">26937 3043 463 0,'-1'5'439'0,"1"-3"-43"0,0 3-95 0,0-5-121 0,0 2-71 15,0 1-44-15,0-2-26 0,0 1-13 0,0-1-6 0,0 2 0 0,1 0-1 16,-1-1-1-16,2 1-2 0,-1 0-1 0,4 0-2 0,-5 1-1 15,1 0-10-15,1 0-15 0,0-1-18 0,-2 1-24 0,1 2-28 16,1-2-33-16,-2 2-73 0,1-2-91 0,-1 1-73 0,-1 0-62 0,-1 1-35 16</inkml:trace>
  <inkml:trace contextRef="#ctx0" brushRef="#br0" timeOffset="40565.157">27715 1350 5 0,'0'0'194'0,"0"-2"-35"0,-2 0-22 0,2 2-19 16,0 0-13-16,0 0-9 0,0 0-7 0,0 0-6 0,0 0-4 16,0 0-3-16,0 0-1 0,0 0-2 0,0 0-1 0,0 0-2 0,0 0-2 15,0 0-1-15,0 0-1 0,0 0 1 0,0 0 1 0,0 0-1 0,0 0 2 16,0 0 0-16,0 0-2 0,0 0 0 0,0 0-3 0,0 0-1 0,0 0-3 16,0 0-2-16,0 0-4 0,0 0-4 0,0 0-2 0,0 0-4 0,0 0-5 15,0 0-4-15,0 0-5 0,0 0-4 0,0 0-5 0,0 0-4 16,0 0-4-16,0 0-4 0,2 0-5 0,-1 0-3 0,3 0-2 0,-1 0-3 15,-2 0-2-15,4 0-2 0,1 0-2 0,0 0-1 0,3 0 1 0,0 0 1 16,4 2 3-16,-2 0 2 0,4-2 2 0,1 1 4 0,2 1 1 0,4-2 1 16,-3 3 2-16,4-3 1 0,3 3-2 0,2-2 0 0,2 2-4 0,2-2-3 15,1 3-5-15,3-1-5 0,3-1-9 0,0 1-8 0,2-1-10 16,0 1-12-16,3-1-7 0,1 0-6 0,0 1-6 0,1-2-6 0,0 2-2 16,-2-2-3-16,0-1 1 0,-1 2 3 0,-1 0 3 0,0-2 1 0,-2 0 4 15,-2 0 9-15,-2 0 8 0,-2 0 8 0,0 0 7 0,-4-2 6 0,0 0 9 16,-5 2 8-16,-1-1 11 0,-2-2 11 0,-2 2 8 0,-2-2 6 0,-1 1 11 15,-4 0 12-15,0 1 9 0,-2-1 10 0,-1 0 8 0,-3-1 9 0,-1 3 2 16,-1-4 0-16,-2 3-2 0,1-1-3 0,-3 0-6 0,4 1-9 0,-5-2-8 16,0 2-8-16,0-2-9 0,0 3-14 0,-5-3-10 0,4 1-13 15,-3-1-11-15,1 0-9 0,-2 0-6 0,1 0-3 0,-1 0-4 0,-3 2-1 16,0-2-3-16,0-1-2 0,-2 2 1 0,1-1 1 0,0 0 3 0,-4 0 1 16,1 0 4-16,0-1 2 0,0 2 2 0,-1 0 2 0,2-1 3 0,-3 1 3 15,1-1 4-15,1-1 3 0,0 1 2 0,0 0 2 0,1 0 3 0,0-1 2 16,-2 2 4-16,4-1 3 0,-3 0 2 0,3 0 4 0,0 0 0 0,0 0 4 15,0 0 0-15,1 2 1 0,0-1 0 0,3 1 1 0,-1-3 0 16,0 4 0-16,1-1-1 0,2 1-2 0,0-1-6 0,0 0-4 0,-1 1-5 16,4 0-3-16,0 0-3 0,0 0-1 0,0 0-3 0,0 0-3 0,0 0 1 15,0 1 0-15,4 0 1 0,-1 0 2 0,0 3 1 0,0-1 1 0,2-2 2 16,1 4 2-16,0-1 1 0,-1 1 2 0,3-1 0 0,0 1 0 16,1-1 0-16,0 2 1 0,-1 1-1 0,2-2-1 0,0 2-2 0,0-2-2 15,-1 2-3-15,0-4-1 0,-1 4-1 0,2-1-2 0,-1-1-3 0,-2 2-1 16,1-1-2-16,-3 1-1 0,0 0 0 0,0-2-1 0,-2 2 1 0,1 0-2 15,-4 1 4-15,0-3 1 0,0 1 3 0,-2 2 1 0,-1-2 2 16,-2 0 3-16,-1 4-7 0,1-3-7 0,-1 1-15 0,-1 0-18 0,-1 0-24 16,-1 0-27-16,3 1-40 0,-2-2-45 0,1 1-64 0,1-1-74 0,3 1-51 15</inkml:trace>
  <inkml:trace contextRef="#ctx0" brushRef="#br0" timeOffset="40931.5466">29170 1210 144 0,'-1'-4'432'15,"1"-2"-80"-15,0 1-122 0,0 1-65 0,0-1-43 0,1 1-22 0,-1 0-13 16,2 1-5-16,0 0-1 0,-2-1 0 0,1 1-1 0,1 2-2 0,-1-3-4 15,-1 4-6-15,0-2-5 0,0 2-3 0,0 0-4 0,0 0-6 0,0 0-7 16,0 0-6-16,0 0-5 0,0 0-7 0,0 0-7 0,0 0-8 0,0 0-6 16,0 0-7-16,-1 2-3 0,-1-2-5 0,2 4-1 0,-1-1-1 15,1 2-1-15,0-1 2 0,0 2 0 0,0 0 3 0,0 1 2 0,0 2 3 16,0 0 5-16,0 4 4 0,0-4 4 0,1 6 2 0,1-4 3 0,-1 4 0 16,-1 0 2-16,2 2 1 0,0 0 0 0,-1-3 0 0,4 3-1 0,-4 0 2 15,1 2 2-15,-1-3-2 0,3 1-2 0,-3-1-3 0,1-1-5 0,-1 1-6 16,3-2-8-16,-3 0-5 0,1-4-8 0,0 3-9 0,1-3-10 0,-2-1-11 15,-1-1-10-15,2-3-8 0,1 1-6 0,-3-1-1 0,1-1 1 0,1-3-6 16,-1 3-9-16,-1-4-13 0,0 0-14 0,0 0-15 0,0-4-17 0,0 3-11 16,0-5-9-16,0 2-6 0,0-4-6 0,0 1-17 0,0-3-21 0,0 1-45 15</inkml:trace>
  <inkml:trace contextRef="#ctx0" brushRef="#br0" timeOffset="41348.6435">29213 1167 283 0,'0'-11'422'0,"0"3"-47"0,0-2-77 16,0 3-54-16,0-1-42 0,0 2-28 0,0 2-24 0,0-1-16 0,2 0-17 15,1 3-12-15,-3-1-13 0,1 2-12 0,-1-3-13 0,2 3-11 0,-1 1-15 16,-1-2-12-16,4 2-12 0,-3 0-9 0,2 0-8 0,1 0-3 0,-1 0-3 16,2 2-1-16,2-2 2 0,0 1-1 0,1-1 2 0,0 2 0 0,2 0 4 15,0-2 3-15,1 3 1 0,3-2 2 0,-1 0 2 0,1 0-1 0,1-1 2 16,2 2 2-16,-3 0-2 0,5-2 0 0,-1 1 0 0,1 1 0 16,-1-2 0-16,2 0 0 0,-2 0 0 0,3 0-2 0,-4 0 0 0,4 0-1 15,-3 0-1-15,0 0 1 0,-1 0 1 0,-1 0 2 0,-2 0 1 0,-1 0 1 0,2 0 3 16,-5 0-1-16,2 0 1 0,-4 0-1 0,3 0 0 0,-5 0-2 15,0 0-1-15,-1 0-1 0,-2 0-1 0,3 0-1 0,-2 1-4 0,0 1-2 0,0-1-3 16,0 2-3-16,0 0 0 0,2 2-1 0,-3-1 2 0,2 2-1 16,-1 0 2-16,3 4 2 0,-1-3 2 0,2 3 2 0,0 0 3 0,-2 1 0 15,1 3 3-15,2-1 2 0,-3 2 1 0,2 1 1 0,0-2 2 0,1 4 0 16,-2 1-2-16,-1 0 1 0,2 0-1 0,1 1 1 0,-2 0-2 0,-1 1-1 16,1-4-1-16,-1 3-1 0,0-1-2 0,-1 0-2 0,1-2-2 0,-2 0-2 15,-1 3-2-15,0-4 0 0,-1-1-1 0,-1-2-3 0,2 1 1 0,-2 0-2 16,-1-4-1-16,0 0 1 0,0-1-1 0,-1-1 1 0,-2-1 2 0,3-3 0 15,-1 3 2-15,-3-1 1 0,3-4 2 0,-2 1 1 0,-1-1 2 0,-2 1 1 16,-1-3 2-16,0 2 1 0,-1 0 2 0,-2-2 0 0,-4 0 0 0,1 0 2 16,-4 0-2-16,0-2-1 0,-4 0-4 0,-1 2-7 0,0-1-9 0,-5-1-13 0,0-1-14 15,-1 1-14-15,-2 1-14 0,0 0-17 0,-4-2-20 0,3 3-22 16,-1-2-25-16,2 1-35 0,0 1-34 0,2-2-54 0,2 1-57 0,1 1-62 16,3 0-59-16,1 0-30 0</inkml:trace>
  <inkml:trace contextRef="#ctx0" brushRef="#br0" timeOffset="41737.974">29674 1164 181 0,'0'-4'461'16,"-2"4"-61"-16,2 0-89 0,-2-2-76 0,2 2-70 0,0 0-45 0,0 0-36 0,0 0-20 15,-1 2-12-15,1-2-10 0,-2 4-10 0,0-1-8 0,2 2-10 16,-1-1-6-16,-1 2-5 0,2 0-3 0,-1 1-3 0,1 2 3 0,0 0 4 15,0 4 1-15,0-4 4 0,0 6 3 0,0-4 0 0,0 3 1 0,0 0 0 16,0 3 0-16,0-1 2 0,1-2 0 0,1 4-2 0,-1 1 1 0,-1-3-2 16,2 2-1-16,0 0 0 0,-2-2 0 0,1 3-2 0,1-2 0 0,-2-2 0 15,2 2 0-15,-2 0 0 0,2-3 1 0,0-1-1 0,-2 1-1 0,1 0-3 16,-1-4-6-16,0 2-8 0,2-2-10 0,-1-1-13 0,-1-3-17 0,2 1-20 16,0-1-16-16,-2-2-18 0,1 1-17 0,-1-2-22 0,2 0-31 0,0 0-36 15,-2-3-63-15,0 0-76 0,4-3-46 0,0 0-30 0</inkml:trace>
  <inkml:trace contextRef="#ctx0" brushRef="#br0" timeOffset="42214.3038">29777 1380 30 0,'0'-2'487'0,"-1"2"-17"0,1 0-33 0,0 0-75 0,0 0-96 0,0 0-61 15,0 0-38-15,0 0-28 0,0 0-19 0,0 0-15 0,0 0-11 0,0 0-13 16,0 0-13-16,0 0-11 0,1 0-15 0,3 0-9 0,-3 0-9 0,2 0-7 15,1 0-6-15,-1 0-3 0,4 0-4 0,1 0-3 0,0 0-2 0,3 0 0 16,0 0-1-16,2 0 0 0,4 0-2 0,0 0 1 0,1 0-3 16,3-2-3-16,0 2-2 0,1 0-7 0,1 0-7 0,1-3-6 0,-2 3-10 15,4 0-8-15,0-2-9 0,0 0-7 0,-1 2-8 0,2-3-6 0,-2 1-4 16,1 1-1-16,-1-2-2 0,-2-1 1 0,2 2-1 0,-3-2 5 0,-1 0 7 0,0 0 9 16,-4 0 9-16,2-1 13 0,-3 0 9 0,0 2 17 0,-4-4 18 15,-1 3 17-15,-1 0 17 0,-1-1 13 0,-1 1 13 0,-1-3 10 0,-4 2 11 16,0 1 6-16,-1 0 4 0,-1-2-1 0,-1 1-1 0,0 1-3 0,-1-1-5 15,-1 1-8-15,-1-1-10 0,0 0-11 0,-2 0-12 0,0 1-12 0,-2-1-10 0,0 0-9 16,1 3-6-16,1-3-8 0,-2 2-4 0,0-1-2 0,2 3 1 16,-1-2-1-16,2 2-1 0,0-2-2 0,0 3 0 0,3 0-3 0,-1 0 0 0,2 0 1 15,-3 0 0-15,3 0 2 0,3 4-1 0,-1-1 2 0,-1 0 2 0,1 0 1 16,1 1 1-16,0 1 2 0,4 0 3 0,-2 1 2 0,0 0 2 0,2 1 1 16,-1-1 2-16,2 0 0 0,1 1 0 0,3 3 0 0,-4-3-2 0,2 1-1 15,-1-1-1-15,0 0-1 0,1 1 0 0,1-1-1 0,-3 0-2 16,0-1-1-16,1 1-3 0,-4-1-1 0,1-1-1 0,-1 2-2 0,0-1-1 15,-2-2-2-15,0 1-1 0,0 0 1 0,-2 1 0 0,-1-2 0 0,0 1 2 16,-1-1 1-16,-2 1 1 0,0-2 4 0,0 1 0 0,-4 2 2 0,3-1 2 16,-1-1 2-16,-4 1 2 0,1-1 1 0,0 2-2 0,-2-2-8 0,1 1-11 15,-3 0-17-15,4 1-21 0,-2-2-24 0,2 1-25 0,0-1-28 0,-1 1-32 16,4-1-48-16,-2 2-54 0,4-3-65 0,0 2-71 0,0-2-41 0</inkml:trace>
  <inkml:trace contextRef="#ctx0" brushRef="#br0" timeOffset="42497.989">30588 1128 132 0,'-2'-7'516'0,"2"3"-17"0,-1 1-28 0,-2-1-95 0,3 1-128 0,0 1-78 15,0 0-53-15,0 2-34 0,0 0-22 0,0 0-19 0,0 0-15 0,3 0-13 16,-2 4-11-16,3-1-10 0,-3 0-7 0,3 3-5 0,-1 0-4 0,0 0 2 15,0 4 2-15,0 0 5 0,2 3 6 0,0-1 5 0,-1 1 5 0,0 1 4 16,-1 2 3-16,-2 0 2 0,3 2 1 0,-1 0 2 0,0 2 2 16,0-1-1-16,2 3 2 0,-4-1 0 0,1-1 0 0,-1 2-1 0,3-1 1 0,-4-1-2 15,1 2 1-15,1-3 0 0,-2 0-1 0,1-1-3 0,-1 1-1 0,2-2-5 16,0-3-8-16,-2 0-9 0,1-1-5 0,-1-1-13 0,2-2-12 16,0-1-14-16,1-3-15 0,-2 1-18 0,1-1-19 0,2-2-25 0,-1-1-33 0,1-1-35 15,0-1-40-15,0-1-60 0,1-1-72 0,-1-1-38 0,4-1-17 0</inkml:trace>
  <inkml:trace contextRef="#ctx0" brushRef="#br0" timeOffset="42931.9781">30678 1139 400 0,'-4'-8'506'0,"1"5"-42"0,1-4-68 0,1 3-80 0,1-2-89 0,-2 2-51 15,2 0-36-15,0 1-24 0,0 0-18 0,2-1-14 0,-2 1-10 0,3 1-15 16,-2-1-13-16,5 1-10 0,-1 0-9 0,1 2-8 0,3-1-6 0,3-1-5 15,-1 2-4-15,5-2-3 0,-2 2-3 0,3 0-1 0,4 0-2 0,1 0 1 16,2 0 0-16,1 0 1 0,1 0 1 0,2 0-1 0,1 0 1 0,-1 0 0 16,2-3-1-16,0 3-1 0,2 0 1 0,-2-2-2 0,-2 0-1 0,2 2-1 15,-1-1 0-15,-3-1 0 0,3 2 2 0,-6-2 2 0,3 1 6 0,-6 1 2 16,1-2 5-16,-2 1 4 0,-2 1 5 0,-1-1 4 0,-2-2 1 0,0 3 4 16,-2 0 3-16,-3 0-1 0,0-2 2 0,1 1-2 0,-4 1-2 0,1 0-3 15,-2 0-6-15,-1 0-5 0,1 0-7 0,-4 1-3 0,3 1-6 0,-1-2-4 16,0 4-2-16,0 0-2 0,0 1 0 0,1-1 0 0,0 3 0 15,-1-2 1-15,0 5 2 0,2-2 3 0,-2 3 3 0,2 1 4 0,-1 0 0 0,0 3 3 16,2 0 1-16,-3 2 2 0,4-1 2 0,-2 2 0 0,0 2 1 0,-1 1 1 16,1 0-1-16,-1 1 0 0,0 1 1 0,1-1-1 0,-1 3-1 0,0-3 1 15,0 0-3-15,1 2 0 0,-1-1-2 0,0-2 0 0,-3-2 0 0,3 3-3 16,-1-5 0-16,-2 1-2 0,1-1-1 0,0-2 0 0,-1 0-2 0,1-3-1 16,-2 0 0-16,0-2-1 0,0-1 2 0,0-1 0 0,0-1 0 0,0 0 1 15,-2-4-1-15,1 2 0 0,-1-1 2 0,0-1 1 0,-1-1 3 0,-2 0 0 16,0-1 3-16,-1-1-3 0,-5 0-4 0,2 0-6 0,-5 0-7 0,-1 0-12 15,-3 0-12-15,-2 0-17 0,-3-1-17 0,-4 1-26 0,-2-2-28 0,-2 0-36 16,-3 2-40-16,0 0-78 0,-7-3-97 0,0 3-70 0,-6 0-53 0,0 0-30 16,-5-2-14-16</inkml:trace>
  <inkml:trace contextRef="#ctx0" brushRef="#br0" timeOffset="44783.0992">27818 630 142 0,'0'-4'359'0,"0"-3"-106"16,1 1-58-16,-1-1-36 0,3 4-24 0,-2-2-16 0,-1 2-14 0,2-1-15 16,0-1-12-16,-2 2-7 0,1 0-10 0,1 0-12 0,0 0-8 15,-1 2-8-15,1 0-8 0,-1-1-4 0,-1 0-6 0,4 2-4 16,-3 0-5-16,2 0-3 0,-1 0-5 0,1 0 1 0,2 4-1 16,-2-3 0-16,-2 2 0 0,4-1 0 0,-2 5 2 0,2-3 2 0,-2 3-1 15,1 3 1-15,-3 0 1 0,4 2 3 0,-2 0-2 0,-2 1 1 16,3 3-1-16,-4 0 0 0,1 2-3 0,-1 1-1 0,0-2 1 15,0 4 0-15,-1 0 1 0,1 1 1 0,-2 0-1 0,0 1 1 0,1-1 2 16,-1 0 0-16,1-1 2 0,1 1 1 0,-3 0 1 0,1-3 2 0,2 1 2 16,-1-1 1-16,1-2 1 0,-2-3 0 0,2 3-1 0,0-4 1 15,0 1-1-15,0-3 1 0,0-1 0 0,0-1-1 0,0-1 1 0,0-2 0 16,0-1 0-16,0 0 1 0,0-1 1 0,0-1 0 0,0 1 0 0,0-3-3 16,2 1-2-16,-2-2-7 0,0 0-8 0,0 0-8 0,0 0-11 0,0 0-12 15,0 0-13-15,0-2-15 0,0-1-14 0,0 1-18 0,0-3-15 0,-2 0-17 16,0 0-17-16,2 0-17 0,-3 0-15 0,2-1-13 0,-3 0-4 0,1 2 0 15,-2-3 7-15,2 2 11 0,-3-1 14 0,-2-1 16 0</inkml:trace>
  <inkml:trace contextRef="#ctx0" brushRef="#br0" timeOffset="44981.5618">27773 1028 54 0,'-5'-3'130'0,"2"-2"8"15,-3 0 6-15,5 0 4 0,-4 1 3 0,3-1 3 0,1 2 3 0,-3-1 0 16,3-1-4-16,1 1-6 0,-2 0-8 0,0 4-5 0,2-3-5 0,0 0-8 16,0 1-6-16,0 0-8 0,0 1-8 0,2 0-9 0,0-1-10 0,-2 2-11 15,1-1-7-15,-1 1-9 0,0-2-10 0,0 2-9 0,0 0-10 16,0 0-7-16,0 0-8 0,0 0-5 0,0 0-7 0,4 0-2 0,-3 0-3 15,1 2-3-15,1-1-2 0,0-1 0 0,1 3-2 0,0-2 0 0,-1 3 2 16,2-1 1-16,-2 0 3 0,2 0-2 0,0 1-1 0,2 1-3 0,0 0-1 16,1 0-6-16,-2 2-7 0,1-2-7 0,2 2-8 0,-1-1-10 0,0 1-10 15,1 0-13-15,0-1-10 0,-1 0-15 0,3 0-11 0,0 0-13 16,-1-1-10-16,1 0-12 0,-2-1-9 0,4-1-10 0,0-1-6 0,-4 1-4 16,4-1 0-16,0-2 3 0,-4-2 8 0,3-1 12 0,0 1 13 0,-3-3 19 15</inkml:trace>
  <inkml:trace contextRef="#ctx0" brushRef="#br0" timeOffset="45105.0577">28086 1010 36 0,'4'-9'126'0,"-1"-6"21"0,-1 4 19 0,0-3 16 15,0 3 12-15,-2-1 10 0,0 0 6 0,0-1 1 0,-2 3-7 16,0 1-6-16,2 0-8 0,-2 1-12 0,2 1-15 0,-2 2-16 16,1-2-17-16,1 2-20 0,-2 3-21 0,0-1-19 0,2-1-18 15,-1 4-17-15,-1 2-15 0,0 0-15 0,-1 1-10 0,-2 4-9 16,1 0-4-16,-4 3-2 0,2 1 0 0,-4 3-7 0,-2 2-10 0,-1 3-22 0,-3 3-29 16,-1 2-43-16,-5 1-54 0,1 4-94 0,-6 0-117 0,0 5-64 15,-5-1-36-15,1 3-23 0</inkml:trace>
  <inkml:trace contextRef="#ctx0" brushRef="#br0" timeOffset="48817.8742">29131 1789 198 0,'-2'-7'298'0,"1"0"-53"0,1-1-29 15,-3 1-17-15,1-2-11 0,2 1-6 0,0 0-6 0,0 1-8 0,0 0-8 16,0 0-12-16,0 3-7 0,0-3-3 0,0 4-5 0,0-4-3 0,0 4-9 16,0-2-9-16,0 3-9 0,0-1-6 0,0-1-9 0,0 4-10 15,0-3-11-15,0 3-14 0,0 0-12 0,0 0-10 0,0 0-12 0,0 0-11 0,0 0-11 16,0 0-8-16,2 0-7 0,1 3-5 0,-3-3-3 0,1 2-1 0,2 1 0 15,-1 1 1-15,0-1 2 0,1 2 3 0,0 2 4 0,0-2 5 16,2 1 4-16,-2 3 4 0,3-1 3 0,-3-1 3 0,4 2 1 0,-2 0 0 0,-1 1 0 16,1 0 2-16,3-1-1 0,-3 1 1 0,-1-1 1 0,1 0 0 15,0 2 0-15,0-2 0 0,2-1 0 0,-2 1 0 0,0-3 1 0,2 1-2 0,-3-1 2 16,2-2 2-16,1 1 1 0,-2-2 3 0,3 0 0 0,-4 0 2 0,5-3 0 16,-2 1 2-16,1-1 2 0,2-1 2 0,0-2 0 0,0 1 0 0,1-2 2 15,2-1-1-15,-1 1 1 0,2-2-2 0,1-1-2 0,0 1-1 16,0-3-3-16,0 2-3 0,2-1-1 0,0-2-4 0,-3 1 0 0,3 0-2 15,-2 0-2-15,2 1-2 0,-3 2-3 0,0-1-3 0,1 2 0 0,-1-2-3 16,-1 2-1-16,-1-2-2 0,1 4-2 0,-2 0 1 0,1-1-3 0,-2 4 0 16,2-2-2-16,-2 1-1 0,0 1-1 0,0 0-1 0,3 1 2 0,-3 1 0 15,2 1 0-15,0 1 2 0,-1-1-1 0,1 4 2 0,-1-4 2 0,2 4 0 16,-2-2 3-16,0 2 2 0,3 0 0 0,-1 1 2 0,-1-1 1 0,1 1 1 16,-1 1 0-16,2-2 2 0,-2 3 0 0,1-3-1 0,0 0 1 0,0 1 0 15,-1-1 0-15,1-1-1 0,1 0 1 0,-3 0 0 0,3-1 0 0,-1-2-1 16,-1 1 0-16,-1-1 0 0,2 0-2 0,1-1 1 0,-1-1-1 0,1-1 0 15,0-1-1-15,2-1-1 0,-2 0 2 0,4-1-1 0,-4 1 0 0,2-1 1 16,0-2-1-16,1 0-1 0,-1 1 1 0,-1-2 0 0,2 0 1 0,0 1 2 16,-3-2 0-16,2 2 0 0,0 0 3 0,-1-2 2 0,-2 2-1 0,4 0-2 15,-4-1-1-15,3 2 1 0,-2 1 0 0,0-2-1 0,-1 2-1 0,1 0-2 16,-3 2-1-16,1-1 0 0,0 1-3 0,1-1 0 0,-3 2-1 0,0 2-2 16,0-1 1-16,0 1 0 0,0-1 0 0,0 2 0 0,-1 2 1 0,1-2 0 15,-1 0 1-15,-1 2 1 0,1 0 3 0,-1 2 0 0,2-2 2 0,1 2 1 16,-3-2-1-16,2 2 2 0,-1-2 1 0,2 0 1 0,-3 1 0 0,3 0 2 15,-3 0 0-15,1-2 3 0,4 1-1 0,-4-1 2 0,3 1 1 0,0 0 0 16,1-2 1-16,-2-1 1 0,1 0 0 0,3-1 1 0,-1 1 2 0,0 0-1 16,2-2 0-16,-2 0 1 0,3 0-1 0,1-2 1 0,-1 0-1 0,-1 1 1 15,5-1 1-15,-4 0-1 0,1-1 1 0,0-1-1 0,3 1 0 0,-4 0-1 16,2-1-1-16,-1 1 0 0,1-2-1 0,-1 0 0 0,-1 3-1 0,0-3-1 16,-1 2-2-16,-1-1-1 0,0 0-3 0,-1 1-1 0,-1 0-2 15,1-2-1-15,-3 1-1 0,-2 1-2 0,4 3-1 0,-5-2 0 0,0 0-3 0,3 1-3 16,-5-1 0-16,0 2-1 0,1 0-2 0,-1 2 0 0,0-1 0 15,-1 1 0-15,1 0-1 0,-1 1 2 0,0-1-2 0,0 1 1 0,2 2 3 0,-2-1 1 16,2 2 2-16,1 0 0 0,-2 0 2 0,2 2 0 0,-2-2 1 0,1 1 1 16,2 0-1-16,0 0 3 0,-1 1 1 0,2-3 2 0,1 3 1 15,-2-2 0-15,5 0 1 0,-2 0 0 0,-1 0 3 0,3-2 4 0,-1 1 2 0,1-3 4 16,2 1 2-16,-2 1 2 0,2-3 2 0,-1 1 3 0,1 0 0 0,2-2 3 16,-1-2 2-16,0 0 1 0,4 1 1 0,-4-1 3 0,2-1 0 0,1 0-3 15,-2-1 1-15,3 1-2 0,-4-4 1 0,4 3-2 0,-3 0 0 0,0-2 2 16,3 1-2-16,-4 0 0 0,4-2-2 0,-3 2-1 0,2-2-1 0,-3 2-2 15,2-2-1-15,-3 1-2 0,1 0-2 0,-1 0-1 0,1 0-1 0,-2 2-2 0,2-1-1 16,-3 0-6-16,2 3 0 0,-3-2-2 0,1 0-3 0,-2 3-2 0,1-3-2 16,3 4-2-16,-3-3 0 0,-1 3-1 0,1 0 0 0,1 0-2 0,-3 0 0 15,0 3-1-15,3-3 0 0,1 4 2 0,-1-3-1 0,-1 1-1 0,1 1 0 0,-2 0 1 16,4-1 2-16,-2 2 1 0,0-1 2 0,3-2 2 0,-4 2 2 0,0 0 4 16,4 0 4-16,-4-2 6 0,0 3 5 0,3-3 6 0,-3 1 7 0,1-2 9 15,-2 0 6-15,2-2 8 0,1 1 4 0,-3-1 7 0,1-1 2 0,-2 0 3 16,3-1 1-16,-1-1 3 0,-1 0-2 0,0 0-4 0,-1-1-4 0,1-1-5 15,0-2-6-15,0 1-7 0,-1-1-8 0,0-2-6 0,2 1-10 0,-2-1-10 16,0-1-20-16,2 0-20 0,-5-2-29 0,0 1-33 0,1 0-53 0,-1 1-60 0,-2-1-136 16,-2-2-172-16,-4 1-89 0,-5-3-48 0,-5 2-28 0,-4-2-16 0,-4 0-10 15</inkml:trace>
  <inkml:trace contextRef="#ctx0" brushRef="#br0" timeOffset="58313.928">28404 1681 163 0,'1'-8'157'0,"3"-1"-16"0,-1 1-10 0,0-2-6 0,0 2-5 15,2-2-8-15,-2 0-2 0,3 2-3 0,-3-4-2 0,2 2-5 16,-2 0-3-16,1-1-3 0,0-1-4 0,0 0-7 0,-1 2-3 0,1-2-3 15,-1 0-5-15,1-1-4 0,-1 3-1 0,0-1-4 0,-1 0-4 16,-1-2-1-16,2 1-3 0,-1 1-2 0,0-3-4 0,-2 2-3 0,0 0-3 16,0-2-1-16,0 1-4 0,-2 0-3 0,0-2-4 0,-1 2-1 0,0-3-3 15,0 1-3-15,-4-1 0 0,0 1-4 0,0 0-2 0,1 0-2 0,-2-2-2 16,-3 0-4-16,2 3-2 0,-3-3-3 0,2 3 0 0,-3-3-2 0,0 2-2 16,-1-1-2-16,-1 3-1 0,0-4-3 0,0 3-1 0,-2 0-2 0,-2 1-2 15,3 1-2-15,-2 0 1 0,0 0-1 0,-1 1-2 0,-1 1 0 0,2 1-1 16,-2 1-1-16,2 1-2 0,-2-1-1 0,-1 5-1 0,4-2 0 15,-2 3-2-15,-2-1 0 0,0 3-1 0,3 0 2 0,-4 1-1 0,2 3 3 16,0 1 1-16,0 0 4 0,-1 2 1 0,-1 2 3 0,-2 1 3 0,1 3 5 16,0 1 3-16,0 3 4 0,-4-2 3 0,2 5 2 0,-2 1 3 15,-2 1 4-15,1 4 1 0,-2 3 2 0,-2 0 2 0,2 0-1 0,-3 7-1 16,0 0 0-16,-4 0-2 0,4 3-4 0,-4 0-1 0,3 0-4 0,-4 5-4 16,2-3-3-16,2 1-5 0,0 1-4 0,0 0-5 0,3 1-4 0,1-1 0 15,0 1 4-15,1-3 2 0,2 4 2 0,2 0 2 0,3-1 3 0,1-1 4 16,3 2 4-16,-3-1 3 0,7 0 5 0,-2 0 3 0,3 1 3 15,4-1 3-15,-2-1 5 0,4-1-2 0,1 2-2 0,1-1-4 0,4 1-1 16,-1-1-2-16,2-1-3 0,2 0-2 0,1 0-1 0,2 0-3 16,-1 0-2-16,5-1-2 0,0-1-2 0,-1 1-2 0,3-1-2 0,1-1 2 15,0 0 3-15,3 2 2 0,-2-2 4 0,1 0 2 0,4-1 2 0,-1-1 2 16,-3 1 2-16,7-1 3 0,-5-2 2 0,4 0 3 0,0 0 3 16,0-2 1-16,2 0 4 0,-2-3-2 0,3 0-3 0,-1-2-2 0,0-1-3 15,0-2 0-15,0 0-3 0,2-3-1 0,-1-1-2 0,-1-2-2 16,2-2 0-16,2-2-2 0,-1 0-2 0,0-1-1 0,0-4-3 0,2-3-3 15,-1 1-2-15,1-4-3 0,-1 1-2 0,3-3-3 0,-1-2-2 0,1-2 0 16,-1-1 1-16,0 1 1 0,2-3-1 0,-3-2 0 0,3-3-1 0,-1 0 2 16,-1-1-1-16,1-1 0 0,-2-3 2 0,1 1 1 0,2-6 1 15,-3 3 2-15,2-2 0 0,-3-3-2 0,3-2-2 0,-2-1-2 0,-1-1-2 16,1 0-1-16,2-1 4 0,-5-2 0 0,1-2 1 0,0 1 4 16,0-2 1-16,-3-1 3 0,3-1 1 0,-4 2 3 0,1-2 1 0,0-1 2 15,-2-1 2-15,-1-1 1 0,1 0 3 0,-2 0-1 0,-1-1-1 0,-3-2-2 16,2 1-1-16,-5-3-3 0,0 1-2 0,2 0-3 0,-5-3-4 15,0 1-2-15,1-1-1 0,-3 3-4 0,-1-5-3 0,-2 3-2 0,1-1-2 16,-4 1 0-16,0 1 1 0,0-4 0 0,-4 6 3 0,3-3 1 16,-4 1 4-16,0 3 0 0,-1-2 2 0,-3 2 3 0,0-2 0 0,1 5 3 15,-2-4 1-15,-2 3 2 0,1-1 1 0,-3 3 1 0,1-4-2 0,-2 4-1 16,0-2-5-16,0 1-1 0,-1 2-4 0,-1 0-1 0,-1 0-2 0,-3 0-3 16,1 2-3-16,1 0-1 0,-2 2-2 0,-1-2-2 0,0 4-2 0,0 0-2 15,-2-1 0-15,1 5-4 0,-2 0 0 0,-1-3-1 0,1 6-1 0,-2 0 0 16,-2 1-3-16,3 1 3 0,-3 1 1 0,-1 3 3 0,0-1 3 15,0 1 1-15,-2 4 2 0,1-1 3 0,1 2 1 0,-3 2 3 0,1 1 2 16,0 0 2-16,1 2 2 0,-1 2 4 0,0 3 0 0,1 0 2 0,-1 0 0 16,-1 3-1-16,4 1 1 0,-1 1 0 0,-2 2-1 0,3 1-1 0,0 0 2 15,-1 4 1-15,2-1 1 0,-1 6 1 0,1-2 0 0,0 0 0 16,1 5 0-16,-2 1 2 0,3 3-1 0,-3 0-1 0,1 3 0 0,1 2 0 16,-1 1 0-16,2 0-1 0,-1 3-2 0,0 2-2 0,0-1-2 0,2 0-3 15,2 4-2-15,-2-2-3 0,2 1-2 0,-1 2-2 0,4 0-4 16,1 1 2-16,1 1 3 0,1 1 4 0,3-2 3 0,-1 6 5 0,5-4 1 15,-2 2 5-15,4 1 3 0,1 2 4 0,0 0 2 0,4-1 3 0,1 2 4 16,2 1 3-16,0 2 5 0,4-1-2 0,1 2-3 0,1-2-3 16,3 1-4-16,1 0-3 0,-1 0-2 0,5 0-2 0,-1-1-4 0,4-1 0 15,-1 2 2-15,3-1 0 0,5-3 3 0,-2 2 2 0,0-2 2 0,7 2 4 16,-2-3 2-16,3 0 2 0,1-2 2 0,2-1 3 0,2 0 2 16,3-2 3-16,-2-1 3 0,4-2-2 0,0-4-2 0,-1 0-3 0,2-2-5 15,0-4-3-15,3-1-5 0,-1-3-4 0,1-3-4 0,1-1-4 16,-1-5 0-16,0-3-2 0,2-3 1 0,-3-2 0 0,1-2 0 0,2-5 0 15,-3 0 2-15,1-5 1 0,-3-2 4 0,1-2 2 0,-2 0 1 16,0-4 2-16,0-3 1 0,-2 0 1 0,0-5-3 0,-3 1-2 0,2-4-3 16,-1-1-1-16,-1-1-5 0,-1-5 0 0,-2 2-1 0,0-3 1 0,-1-2 2 15,-2 0 1-15,1-2 0 0,-3-2 1 0,-1-1 1 0,0 1 1 16,-4-3 2-16,2 1 0 0,-4-1 2 0,-1-2 1 0,-1 0 2 0,-2-1 2 16,-1-2-1-16,-4-1-2 0,2 1-4 0,-4-2-2 0,-1-1-4 0,2 1-3 15,-6-2-3-15,0-1-2 0,-1 0-3 0,-2 0 0 0,-1 0 3 16,0 1 2-16,0 1 1 0,-1-2 1 0,-2 1 0 0,-1 1-1 0,0 1 3 15,-2 0 2-15,1 2 1 0,-2-1 2 0,1 1-1 0,0 0 2 0,-4 1 1 16,1 1-1-16,-1 0-5 0,-2 1-3 0,-1-1-4 0,-3 3-3 0,0-2-4 16,-1 4-2-16,-2-1-3 0,-5 3-3 0,1-3-3 0,-3 5-2 0,0 0 0 15,-4 2-2-15,-2 1-3 0,-1 3 1 0,-2 1-2 0,0 1-1 0,-1 3 0 16,-4 0-2-16,1 5 0 0,1 1 1 0,-4 1 2 0,2 3 0 16,-2 1 1-16,3 4 0 0,-4 1 0 0,4 3 0 0,-4 2 2 0,2 1 1 15,0 4 2-15,-2 1 2 0,4 1 1 0,-3 4 3 0,0 0 2 0,2 4 2 16,1 3 0-16,-4-1 3 0,4 4 4 0,-3 0 4 0,2 4 1 0,0 3 3 15,0 0 1-15,-1 4 0 0,2-1-2 0,-1 6 1 0,-1-2 1 0,3 4-2 16,2 0-3-16,3 3-2 0,-2 0-2 0,0 1-5 0,6 1-3 16,-1 3-2-16,4-2-4 0,0 3 1 0,1-1 3 0,5 3 3 0,1 2 3 15,1-3 5-15,2 3 4 0,4 2 3 0,1-1 5 0,3 4 2 16,0-1 5-16,3 2 4 0,4-2 4 0,1 6 3 0,1-4 3 0,4 1-2 16,3 3-2-16,0-2-5 0,3-1-1 0,5 2-5 0,0-1-5 0,2 0 1 15,4-2 0-15,-1-1 2 0,8 2 2 0,-1-1 1 0,2-1 3 16,3-1 0-16,2-2 3 0,3-1 2 0,-2 1 1 0,2-2 1 0,4-2 3 15,-2-1 0-15,2-2 3 0,-3-1-2 0,4-4-4 0,-2 0-3 0,1-5-3 16,-2-1-3-16,0-3-3 0,0-3-2 0,0-1 1 0,0-5 1 16,-1-2 1-16,2-2 1 0,-1-4 3 0,0-3 1 0,0-2 2 0,2-4 2 15,0 0 2-15,-1-5 3 0,2-2 1 0,-1-4 2 0,1-3-1 16,1 1 1-16,-1-5-1 0,0-1-2 0,1-1-1 0,-3-5-4 0,3-2-4 16,-2 0-2-16,-3-3-5 0,4-3-3 0,-5 1-5 0,0-2-4 15,-2-2-3-15,-1-5 3 0,-2 2 2 0,-2-2 5 0,-1-1 2 0,-3-1 3 16,-1 0 1-16,-2-4 3 0,-1 3 1 0,-2-4 4 0,-5 1 3 0,-1-1 4 15,-2-1 1-15,-2-1 2 0,-2-1 0 0,0-3-3 0,-6 2-5 16,0-4-7-16,-3 2-5 0,-2-3-8 0,1-1-2 0,-6 2-4 0,2-2-4 16,-4 0-2-16,0 0 3 0,-3 0 0 0,-1 1 2 0,0-2 1 15,-3 3 1-15,2 1 3 0,-4-2 0 0,2 2 2 0,-1 1 3 0,-2 1 1 0,0 1 2 16,-1 0 1-16,-1 1 2 0,-1 4-4 0,0-2-4 0,-2 3-3 16,3 1-4-16,-2 0-3 0,-2 4-3 0,-1-1-3 0,1 4-3 0,1 0-2 15,-1 3-3-15,-2 2-2 0,0 2-4 0,0 1-1 0,1 4-4 0,0 1-2 16,1 2-4-16,-4 3-2 0,4-1-2 0,-2 3-1 0,0 1-3 0,1 3 0 15,-1 3-2-15,2 0 1 0,-3 2 2 0,3 3 1 0,-2-1 3 0,0 3 4 16,2 1 3-16,-2 2 4 0,2 1 5 0,-1 2 4 0,0 2 5 16,-1 1 4-16,-2 2 5 0,3 3 4 0,-4 0 3 0,0 2 6 0,0 2 0 15,0 2 2-15,-4 1 1 0,3 1 0 0,-3 2 1 0,3 2-1 0,-4 1-2 16,2 1 0-16,-2 1-2 0,1 1-2 0,0 0-3 0,1 0-2 0,1 1-2 16,1 2-2-16,-1 0-4 0,2 0-3 0,0 2-2 0,2 0-1 15,-1 2 4-15,2-2 1 0,2 3 3 0,3 2 3 0,-3-2 3 0,3 3 3 16,1 1 0-16,3 1 4 0,0-1 4 0,2 3 2 0,-2 1 3 0,6 0 3 15,-2 0 4-15,4 3-1 0,2-4-4 0,0 4-2 0,4-1-2 16,-3 0-3-16,6-1-4 0,1 1-2 0,0 1-3 0,3 1-1 16,2-1-5-16,-1-1 2 0,6 1 2 0,-2 1 4 0,1 1 1 0,4 1 4 15,-1-1 5-15,2 2 3 0,3 0 4 0,1 0 3 0,0 0 2 0,4 2 3 16,0-1 1-16,0-1 2 0,4-1 4 0,0 0-5 0,3-2-3 0,-1 0-5 16,2-4-5-16,0-1-5 0,0-1-5 0,4-4-5 0,-3 0-5 15,-1-6-3-15,4-1-4 0,-1-3 0 0,-2-2 0 0,4-1 0 0,-4-6-1 16,3-1 2-16,-1-3-1 0,-2 0 3 0,4-6 0 0,-1-2 6 0,0-2 2 15,1-2 5-15,0-2 3 0,3-3 1 0,-3-3 2 0,1-2 1 16,0-2 1-16,-1-1 1 0,3-4 0 0,-2-1-1 0,2-3 1 0,-1-1-1 16,0-4-2-16,0-1-4 0,1-4-6 0,0-1-5 0,1-2-4 15,-1-4-4-15,-1 0-4 0,-1-3-3 0,1-1-1 0,-2-2-3 0,0-1-3 16,-1-3-1-16,-3 1-1 0,-1-1 3 0,-1-2 3 0,-4 2 8 0,-3-4 9 16,-1 2 10-16,-1-2 8 0,-4 0 9 0,0 1 8 0,-3-2 7 15,-5-1 5-15,1 3 5 0,-4-4 5 0,-2 0 4 0,-3 0 2 0,-2-4-1 16,-1 2-1-16,-2 0-6 0,-2-4-7 0,-1 1-7 0,-4 0-9 15,2-1-8-15,-2-1-10 0,1 1-3 0,-3 0-4 0,1 2-1 0,-1-1 0 16,0 2-1-16,0 2 1 0,1-1 0 0,-1 2-1 0,0 2 1 16,1-1 1-16,-1 4 0 0,1 1 4 0,-1-2 1 0,1 2 3 0,-2 3-2 15,2-2-3-15,0 3-3 0,-3 2-3 0,-1-3-4 0,3 3-4 0,-3 2-5 16,-1 1-2-16,-1 1-4 0,1 1-2 0,-4 2-3 0,0 1-4 0,-1 1-3 16,-1 2-4-16,-3 3-5 0,0 0-5 0,-1 3-4 0,-4 2-4 0,0 1-2 15,-2 1 1-15,-1 2 0 0,-4 2 2 0,-1 2 0 0,0 1 2 0,-1 3 2 16,-1 0 3-16,-1 5-3 0,0-1-4 0,0 1-2 0,-1 4 3 15,2-2 3-15,-2 5 5 0,2 0 1 0,1 2 2 0,-1 3-2 0,2-2-2 16,0 4-5-16,3-1-5 0,0 6-4 0,2-2-4 0,4 0-2 0,-2 3 0 16,4 4-5-16,1-1-8 0,3 1-9 0,1 1-11 0,3 1-32 0</inkml:trace>
  <inkml:trace contextRef="#ctx0" brushRef="#br0" timeOffset="70879.0674">7046 11001 61 0,'2'-7'218'0,"-1"0"-53"0,-1 1-27 0,2-1-15 0,-2 1-8 15,2-2-8-15,-1 3-7 0,-1-2-4 0,2 2-3 0,-1-2-1 0,-1 2 0 16,3 0 0-16,-1 2 0 0,-1-2-6 0,-1 1-5 0,2 2-7 15,-2-1-5-15,0 0-8 0,0 2-9 0,0-2-7 0,0 3-7 16,0 0-9-16,0 0-8 0,0 0-7 0,0 0-6 0,0 0-6 16,0 0-6-16,1 1-4 0,1 1-4 0,1-1 0 0,-1 1-1 0,0 1 0 15,-1 0 2-15,2 0 2 0,1 1 1 0,-1 1 5 0,3-1 3 0,-3 2 2 16,2 1 1-16,1 0 2 0,-1-2-1 0,0 3 2 0,2 0-2 16,-2-1 1-16,2 1 1 0,-1-1-1 0,3 1 1 0,-1 2-1 15,-1-3 1-15,1 3 1 0,1-1 0 0,-1 0-1 0,0 0 1 0,2-2 1 16,0 2-1-16,-2 0 1 0,2-1-1 0,1 0 4 0,-2-1-1 15,1 0 1-15,1-2 1 0,0 1 2 0,-1-2 0 0,0 1 3 16,0-4 0-16,1 2 1 0,2-1 1 0,-2-1 0 0,1-1 2 0,1-1-1 16,0-2 0-16,1 0-1 0,0-2 0 0,2 1 1 0,-2-2-2 15,3 1-2-15,1-5 0 0,-2 3-2 0,1-3-3 0,-1 1-1 16,3 0-1-16,-3 0-2 0,1-1 0 0,-1 1-2 0,1 0 0 0,-2-1-2 16,0 3-2-16,0-3-2 0,-1 3-2 0,-1 2-2 0,-1-1 0 15,-1 1-3-15,0 1 0 0,3-1 0 0,-4 2 0 0,2 0-1 0,1 2 0 16,-3-1-1-16,2 2 1 0,1 2 0 0,1-1 1 0,-1 1 1 15,2 1 2-15,2 0 1 0,0 0 2 0,0 1 1 0,2 1 2 0,1-1 1 16,3 2 2-16,-1 0 0 0,2 0 2 0,-1 0 1 0,3-2 2 16,-1 3 0-16,2-2 0 0,0-2 0 0,-2 2 1 0,2 0 0 15,-2-1 1-15,-1-1-1 0,1 2 1 0,-1-2 1 0,-1-2-2 0,-3 2 0 16,0-1 0-16,-1-1-1 0,-1-1 0 0,0 2-1 0,-3-2 0 16,0 0-1-16,-2 0-1 0,1 0 1 0,-4-2-1 0,1 2-1 0,0-1 0 15,-3-1-1-15,-2 2 1 0,2-1-2 0,-2-1-1 0,-1 2 0 16,0-1-1-16,0 1 0 0,-2-2-2 0,3 1 0 0,-3 1-2 0,2-2 1 15,-2 0-1-15,2 2-1 0,-2-1 1 0,2 0-2 0,0 1 1 16,1-2-2-16,-1 2 2 0,1-1-1 0,0-1 1 0,1 2 0 16,4-1 1-16,-2-1 1 0,1 2-2 0,2-1 2 0,1-1 1 0,1 2 1 15,-1 0 1-15,4 0 0 0,-1-3 0 0,1 1 2 0,1 2-2 16,2 0 0-16,1-2 0 0,-2 2 0 0,1 0-2 0,2 0 2 0,-1 0 0 16,3-1 0-16,-2 1 1 0,1-2-1 0,-2 2 0 0,1 0-1 15,-1 0 0-15,1 0 0 0,-3 0 0 0,1 0 0 0,-2 0 1 0,2 0 0 16,-2 0 1-16,-2 0 1 0,1 0-1 0,-3 0-1 0,2 0-1 15,-2 0 0-15,0 0 0 0,-2 0 1 0,1 0 1 0,-3 0 2 0,1 0-2 16,0 0 1-16,0 0 1 0,-1 0-1 0,-1 0 0 0,1 0 1 16,-1 0 0-16,2-2 1 0,-3 1 0 0,2 1 2 0,-2-1-1 15,4-2-1-15,-2 3 1 0,2-3 0 0,-2 2-1 0,3 0 1 0,-1-1-2 16,-1-1 2-16,2 0 0 0,1-1-2 0,-3 2 0 0,3-1-2 16,1 0 0-16,-1 0-1 0,-1 0-2 0,2 0 0 0,-2 0-1 0,1 2-2 15,-1-1 1-15,0 1-3 0,-1-2 1 0,1 3-2 0,1-2-1 16,-3 1-1-16,2 1 1 0,1 0-1 0,-3 1 0 0,3 1 1 15,-3-1 2-15,3 2-1 0,-4 0 0 0,1 0 1 0,2 2 2 0,-1-2-1 16,2 3 3-16,-2-3 0 0,1 2 2 0,0 2 2 0,-1-2 0 16,0 2 3-16,1-2 1 0,0 0-1 0,1-2 1 0,0 3 1 15,0-2-1-15,-1 0 2 0,1 0 0 0,0-1 2 0,0 0 3 0,1-1 1 16,2-2 2-16,-2 0 1 0,3 0 1 0,-2 0-1 0,2-2 0 16,-1-1-2-16,2-1 1 0,1 1 0 0,-2-3 0 0,4 1-1 0,-2-1 0 15,-2-1-3-15,2 1-2 0,-1-2-2 0,1 2-3 0,-2-1-2 16,0 4-1-16,-1-3-2 0,0 1-1 0,-1-1-1 0,-2 3-1 0,-1-1-3 15,0 1 0-15,1 0-1 0,-3 1-2 0,0-1 0 0,0 3-2 16,-1 0 2-16,2 0-1 0,-2 0 0 0,1 2 1 0,0-1 0 16,-1 2 0-16,1-1 1 0,1 1 3 0,-1 1 0 0,3-1 1 0,-2 2 1 15,3-2 5-15,-2 1-1 0,0 1 1 0,4-2 1 0,-2 1 2 0,0-1-1 16,4 2 2-16,-3-3 1 0,3 1 1 0,-2 1-1 16,1-1 1-16,2-1 1 0,-2-1 0 0,2-1 1 0,-2 0-1 0,2 0 0 15,-1 0 2-15,-1-3-2 0,2 1-2 0,-1 0 1 0,0-1 0 16,-2-1-1-16,2 1-1 0,-3-2-1 0,0 0 0 0,1 3-1 0,0-3 0 15,-4 3-2-15,2-3 0 0,-3 2-1 0,-1-1 0 0,0 1-2 16,0 0 0-16,-1 0-1 0,-1 1-2 0,-3 1 0 0,1-1-2 0,1 2 0 16,-2-1-2-16,0 1-1 0,-1 0-1 0,0 0-2 0,0 1 1 15,0-1-1-15,-1 3 0 0,2-1 1 0,-1 1 0 0,0 0 1 16,1 0 1-16,-1 1 1 0,1-1 1 0,1 2 2 0,-1 1 0 0,2-3 2 16,-1 2 0-16,2 0 2 0,0-1 0 0,-1 3 2 0,5-2 3 0,-4-2 0 15,3 2 2-15,1-2 2 0,0 2 1 0,1-2 0 0,-1-1 1 16,4 2 1-16,-2-1 1 0,0-2 2 0,3-1-1 0,-1 2 1 15,1-2 1-15,-1 0-2 0,3 0-1 0,-2-2-1 0,3 2-1 0,-3-1-2 16,0-1-2-16,2 1 0 0,-2-3-2 0,2 3 0 0,-1 0-2 16,-1-1 0-16,1-1-1 0,-2 2-1 0,0-1-1 0,1 1 0 15,-2-1 0-15,1 2 0 0,-3 0-1 0,2 0-1 0,-2-3 0 0,2 3 1 16,-3 0 0-16,1 0-1 0,0 0 1 0,-1 3 0 0,1-3 1 16,-1 0 0-16,2 0-1 0,-2 2 1 0,4-1 0 0,-4 1 0 0,3-1 2 15,-2 2 0-15,2-1 0 0,-2-1 1 0,2 0-2 0,-2 1 0 16,0 0 1-16,2-1 0 0,0 1 0 0,-1-2 1 0,0 1 0 15,0-1 2-15,0 2-2 0,1-1 1 0,0-1 1 0,0 0-2 0,-1 0 1 16,1 0 2-16,0 0-1 0,0-1 1 0,0-1-2 0,0 2 1 16,-1-1-1-16,1-2-1 0,3 1 1 0,-2-1-1 0,-1 0-1 15,1 0-1-15,0 0-1 0,0 0-3 0,-3 3 0 0,3-5-1 0,-1 3 2 16,0-1 1-16,-1 1 0 0,2 1-1 0,-3-3 1 0,2 4 0 0,-2-3 0 16,2 2-1-16,-3 1 1 0,2-1 0 0,-2-1 1 0,-1 2 0 15,1 0 2-15,1 0-1 0,-3 2-1 0,-1-1-2 0,4-1 1 16,-4 1-1-16,-1-1-1 0,2 3 0 0,0 0-1 0,-1-2 2 0,-1 2 0 15,1-1-1-15,-1-1 2 0,2 1 0 0,-3 0 1 0,2 1-1 16,0-1 4-16,0 1-1 0,-2-2 1 0,4 2 0 0,-2-1 0 0,1-1 2 16,0 0-1-16,0 3 2 0,-1-3-2 0,4 1 2 0,-3-1-1 15,3-1 2-15,-3 2-1 0,5-1 1 0,-3-1 0 0,1 0-1 0,2 0 1 16,-2 0 1-16,4 0-2 0,-4-1 1 0,3-1-1 0,2 2 1 16,-3-1 0-16,3-2-1 0,-1 1 1 0,0 0-2 0,1 0 0 0,0 0-1 15,0-1-1-15,-1 0 0 0,-1 0-1 0,3 0 0 0,-4 1-2 16,3 0 1-16,-3-1 0 0,1 1-1 0,2 1-1 0,-4-3 0 15,0 4-1-15,0-3-1 0,-2 2 2 0,0 1-1 0,0-1 1 16,1-1-2-16,-4 2 1 0,1 0 1 0,2 0-1 0,-4 0 1 0,-1 0-1 16,3 0 0-16,-3 2 1 0,2-1 1 0,-1-1 0 0,-1 1 0 15,0-1 0-15,1 3 0 0,-1-3-1 0,0 4 2 0,0-3 0 16,3 1 0-16,-2 0 2 0,1-1-1 0,-1-1 0 0,1 2 1 0,0-2 0 16,2 0-1-16,-2 2 1 0,1 1-1 0,1-3 1 0,-1 0-1 15,2 0-2-15,-2 0-1 0,2 0-1 0,2 0 2 0,-2-3 0 0,1 1 2 16,-1 2-1-16,3 0 1 0,-2-2 1 0,2-1 0 0,-2 3 0 0,0-3 0 15,2 3 2-15,-2-1-1 0,-1-2 0 0,1 3 1 16,0 0-1-16,-2-3-1 0,0 3-3 0,1 0-1 0,-1 0 0 0,-1 0-2 16,-1 3 1-16,2-3-1 0,-2 0-2 0,0 4 1 0,0-3 1 0,0 1-1 15,0 1 1-15,0-1 1 0,0 0-1 0,1 1 3 0,0 0 2 16,-1 0 0-16,-1 0 2 0,5-1-1 0,-4 2 1 0,1-1 1 16,3 0-1-16,-1 0-1 0,1 0 0 0,-1-1 1 0,2 1-2 0,0-1 0 15,0 2 0-15,2-3-2 0,0 1-1 0,-1-2-3 0,3 2 1 16,-2 0-2-16,0-2-1 0,2 0-1 0,-3 0 2 0,3 0-1 0,-1 0 0 15,0 0 0-15,1-2 1 0,-3 0 0 0,3 2-1 0,-3 0 2 16,1-2-1-16,-2 2 0 0,0-1 2 0,0 1-1 0,-1-2 1 0,-3 0-1 16,3 2 1-16,-1-1-1 0,-2 0 1 0,0 1-1 0,-1 0 0 15,2 0-1-15,-3 0 1 0,0 0-1 0,0 0 0 0,0 0 1 16,-1 0-1-16,0 0 2 0,1 0-2 0,0 1 1 0,0 0 2 0,-1-1 1 16,1 2-2-16,1 0 2 0,-2-2 1 0,4 1 0 0,-4-1 0 15,2 2 0-15,2-2 0 0,-2 2-1 0,1 0 0 0,0-2-1 0,-1 3-1 16,1-3-1-16,1 2-2 0,0-1-1 0,-2-1 0 0,0 2-1 15,1-1-1-15,0-1 0 0,-1 1 0 0,-1-1 0 0,4 3 0 0,-4-3 0 16,-1 0-1-16,3 3 2 0,-3-2 2 0,0-1-1 0,0 1 0 16,1 1 0-16,-1-2 0 0,0 0 1 0,0 0 1 0,0 2 0 15,-2-1 1-15,2-1 1 0,-1 0 2 0,0 2-1 0,1-2 1 0,0 0 0 16,0 2 1-16,1 1 0 0,0-3 0 0,0 0-1 0,0 0 4 0,-1 2 0 16,0-1 0-16,3-1-1 0,-1 2 0 0,-1-2 0 0,-1 1 2 15,3-1-2-15,-3 0 1 0,4 0-1 0,-2 0 0 0,0 0-1 16,0 0 1-16,2 0 1 0,-2 0-1 0,-1 0 0 0,0 0 0 0,1-1 0 15,0-1 0-15,0 2-2 0,-2-1 0 0,2-1-1 0,-1 2-2 16,-1 0 1-16,0 0 0 0,0-3-3 0,0 3-1 0,-2 0-1 16,2 0 0-16,-1 0-1 0,0 0-3 0,0 0-3 0,-3 0 1 15,3 0-2-15,-1 0-1 0,0 0 0 0,-1 0 0 0,1 0 2 0,-1 3 0 16,0-3 2-16,0 0 1 0,1 0 1 0,0 2 0 0,-1-1 1 16,2-1 1-16,-1 2 1 0,1-1 1 0,-2-1 0 0,2 2 2 0,-1-1-1 15,1-1-1-15,0 2 1 0,1-1-2 0,-1 0 0 0,-1 1-1 16,3 0 0-16,1-2 1 0,-2 1 0 0,1 1-1 0,1-2 1 15,-2 1-1-15,1-1 1 0,2 2 0 0,-1-1 1 0,-1-1 0 0,4 2 2 16,-2-1 2-16,1-1 0 0,-1 0-1 0,1 0 2 0,0 0 0 0,-1 0-1 16,0 0 1-16,2 0 0 0,-2 0 0 0,1 0-1 0,-2 0 2 15,3-1 0-15,-1-1 1 0,-2 2-1 0,2-1 0 0,-2-1-1 16,1 2 1-16,-2-1-1 0,-1 1 1 0,0-2 0 0,1 2 0 0,-2 0 2 16,-1-1 1-16,-1 1 1 0,-2 0 0 0,2 0 3 0,-1 0 0 15,-3 0-3-15,2 0-11 0,-3 0-26 0,0 0-36 0,0 0-61 16,0 0-76-16,0 0-90 0,-4 0-99 0,-3 1-53 0,-1 1-29 0</inkml:trace>
  <inkml:trace contextRef="#ctx0" brushRef="#br0" timeOffset="77729.3824">16734 10168 113 0,'-5'-4'307'0,"2"-2"-72"0,-2 1-37 15,2-1-20-15,0 0-14 0,-2 2-8 0,2-1-10 0,0 1-8 0,1-2-6 16,-1 2-7-16,-2-1-6 0,2 0-6 0,2 0-7 0,-3 1-2 0,3 1-7 16,-1-2-6-16,-1 3-5 0,2-1-2 0,-1 0-6 0,2 0-4 15,-1 1-6-15,1 0-5 0,-2 0-4 0,2 0-5 0,0 1-6 16,0 1-3-16,0 0-4 0,0 0-7 0,0 0-3 0,0 0-6 0,0-2-5 15,0 2-4-15,2-1-5 0,-2-1-3 0,1 2-3 0,1-3-2 16,2 2-1-16,-1-1-1 0,1 2-1 0,0-4-1 0,4 1 0 16,-1 0 0-16,0 0-1 0,1-1 0 0,0 1 0 0,3 1-1 15,-3-1 0-15,0 1 1 0,0 0 0 0,1-3-2 0,-1 3 0 0,0 1-2 16,1 1 0-16,0-2-2 0,-3 0-1 0,1 2-1 0,-1 0-2 16,1 0 1-16,0 0-1 0,-1 0-2 0,-1 2 1 0,0 0 0 0,1-1 0 15,-3 1-1-15,2 3 1 0,0-1 0 0,-2 1 1 0,0 2-1 0,0-1 0 16,-1 1 2-16,0-1 2 0,-1 4 2 0,-1 1 4 0,0 0 1 15,0 1 3-15,0 3 2 0,0 0 3 0,0 1 2 0,-1 1 2 16,-1 0 0-16,2 3 1 0,-2 1 1 0,2-1 3 0,-1 2 1 0,1 1 0 16,0-1-2-16,0 3 0 0,0-2-2 0,1 1-1 0,-1 1-1 15,2 1-1-15,-2-2-2 0,3 1 0 0,0 1 0 0,-2-2-1 16,1 1 0-16,1 0 0 0,1-1-1 0,-1-2 0 0,0 2-2 0,0-3 1 16,0-1-2-16,1 2 0 0,0-2 0 0,-3-2 1 0,1-3-1 15,1 2 0-15,-1 0-1 0,0-3-1 0,-1-1 0 0,1-1 0 16,-1 0-1-16,-1-1 0 0,0-1 1 0,0-1 1 0,0 0 0 0,0-1 1 15,-3-1 2-15,2 1 0 0,-3-1 2 0,-1-1 2 0,-2 1 1 16,-3 0 2-16,1 0 1 0,-4-1 3 0,-3 2 0 0,-1-2 0 0,-1 1 1 16,-4-1-1-16,-3 2-2 0,-2-3 0 0,-1 3-4 0,0-4 0 15,-4 3-1-15,-1-1-4 0,-1 1-5 0,1-2-13 0,-2-1-16 0,1 0-24 16,-4 3-27-16,6-4-55 0,-1 0-68 0,2-2-106 0,2 1-126 16,1-2-69-16,3-2-39 0,4-2-23 0,0-1-15 0</inkml:trace>
  <inkml:trace contextRef="#ctx0" brushRef="#br0" timeOffset="79197.065">17750 10746 346 0,'0'-5'381'0,"-2"-1"-97"0,2 1-64 0,-1 0-44 16,-1-2-28-16,-2 2-15 0,2-2-12 0,-1 0-11 0,2 1-8 0,-3-1-6 15,0-1-7-15,0 1-11 0,-1-2-4 0,1 0-6 0,-4-1-3 16,3 3-3-16,0-3-3 0,-1 2-6 0,0-1-3 0,-2 1-1 16,0 1-4-16,2-2-3 0,-1 2-2 0,-2 1-4 0,3-1-5 0,-1 2-4 15,-1 0-4-15,-1 1-6 0,1 1-5 0,0 1-3 0,-3 0-2 16,2 4-2-16,1 0-1 0,-5 1-3 0,4 1-3 0,-3 2-2 16,0 1 0-16,1 3-1 0,-1-1 1 0,0 3-1 0,1-2 2 0,0 4 1 15,2-1 1-15,-3 3-1 0,4-2 1 0,-1 1 1 0,1 2 0 16,3-2 0-16,0 0 1 0,0 1 2 0,1-1 0 0,1 0 2 0,1 0-1 15,2-1 1-15,0-2 0 0,0 0 1 0,2 0-1 0,1-3 2 16,3-1 2-16,1 0 1 0,-3 0 3 0,4-3-1 0,1-2-1 0,0-1-2 16,2-2-4-16,0-2-4 0,3-1-4 0,2-3-3 0,1-2-1 15,2-4 0-15,0 0-2 0,0-2-2 0,2-1-5 0,-4-6-4 16,4 0-6-16,-5-1-4 0,2-2-3 0,0-2-2 0,-4-1 1 0,2-2 0 16,-3 1 1-16,-2-2 1 0,-1-1-2 0,0-1-3 0,-2 1 0 15,-3-1-2-15,2 1 6 0,-5 0 4 0,1 3 8 0,-3 0 8 0,0 1 9 16,0 1 11-16,0 2 9 0,-3 2 7 0,1 2 7 0,-1 1 3 15,-1 2 4-15,1 3 3 0,0 1-1 0,-1 3-3 0,1 2-3 16,0 1-7-16,1 1-6 0,-1 1-7 0,1 3-7 0,1 2-7 0,-2 0-6 16,-2 4-3-16,2 1-3 0,2 3-2 0,-3-2 1 0,1 4 1 0,0 3 3 15,0-1 5-15,-1 5 5 0,1 0 5 0,-1 1 3 0,1 2 3 16,0 0 2-16,-1 0 1 0,3 3 1 0,-1-1 0 0,0 5 1 16,-1-6 0-16,2 3 1 0,-1 1 0 0,2 0 1 0,-2-4 0 0,2 6 1 15,0-4 0-15,0 0-1 0,2 1 1 0,-2-1-2 0,3-2-1 16,-1-2-5-16,1 2-6 0,0-3-9 0,1-1-10 0,0-1-11 0,2 1-14 15,-1-4-12-15,2 1-16 0,1-4-17 0,-2 1-20 0,3-1-18 16,-1-3-18-16,2 0-21 0,0-1-22 0,0-2-21 0,0-1-20 16,2-3-10-16,-1 0-4 0,-1 0 2 0,1-5 5 0,0 3 12 15,-3-4 13-15,3-2 21 0,-3 0 26 0</inkml:trace>
  <inkml:trace contextRef="#ctx0" brushRef="#br0" timeOffset="79563.0022">17916 10675 121 0,'0'-12'167'0,"0"-1"15"0,0 1 11 0,-1 0 9 0,-1 0 4 0,1 3 1 15,-3-2-3-15,3 2-5 0,-1 1-8 0,0-1-13 0,-1 2-11 16,2 1-16-16,-1 2-19 0,-1 1-16 0,2-2-17 0,-1 2-17 15,2 0-16-15,0 2-17 0,0 1-14 0,0 0-14 0,0 0-13 16,0 0-10-16,0 0-7 0,0 1-6 0,2 1-3 0,-1 1-1 0,2-1 1 16,-1 3 1-16,-1-1 5 0,1 3 3 0,-1-2 5 0,1 5 1 15,1-3 2-15,-1 2-1 0,0-1-6 0,1 2-5 0,0-1-9 0,0 1-8 16,0 1-11-16,2 0-10 0,-1-1-10 0,0-1-8 0,1 0-7 16,-1 0-4-16,0-2-5 0,0 0-2 0,2-2-3 0,-1 0 1 15,2-1 2-15,-1-1 4 0,0-3 6 0,4 0 9 0,-4-3 10 16,0 1 11-16,2-1 11 0,2-4 8 0,-1 2 7 0,-2-4 5 0,-1 1 7 15,3-2 9-15,-4-1 10 0,1 1 15 0,-1-2 14 0,0 0 14 0,-1 1 12 16,0 1 11-16,-3-1 8 0,2 2 9 0,-3-3 10 0,0 3 6 16,0 1 6-16,0 1 3 0,0 0 0 0,-1 2-4 0,-1-1-9 0,2 3-14 15,-1 0-16-15,1 2-15 0,-4-1-11 0,3 2-12 0,-2 2-9 16,2 0-10-16,-4 2-10 0,1 2-8 0,0 1-7 0,0 1-4 16,0 6-4-16,-4 1 1 0,3 1 0 0,-1 2 5 0,-1 3 5 0,1 1 4 15,-2 1 2-15,2 2 2 0,1 0 2 0,-3 4 0 0,3 0-1 16,-4 1 1-16,4 0-2 0,-1 0 1 0,-1-2-2 0,3 2 0 15,-2 0-2-15,1-2-2 0,0 1-4 0,0-2-5 0,2-1-8 0,0-2-9 16,0-2-8-16,1-1-12 0,-1-1-14 0,0-3-17 0,2-1-17 16,-1-3-22-16,0 1-22 0,1-4-28 0,-1-3-33 0,2 0-75 0,0-1-96 15,0-4-62-15,0-2-44 0,0 0-19 0</inkml:trace>
  <inkml:trace contextRef="#ctx0" brushRef="#br0" timeOffset="80013.9497">18217 10594 160 0,'0'-4'530'0,"1"-1"0"16,-1 2 0-16,0 1-100 0,2-1-151 0,-2 1-90 0,1-1-58 15,-1 3-38-15,0-2-30 0,0 2-22 0,0 0-17 0,0 0-13 0,2 2-9 16,-2-2-7-16,3 3-8 0,-1-1-3 0,1 1-6 0,-2 2 1 15,2-2-1-15,1 3 3 0,-3 0 2 0,1 2 6 0,-1 1 6 16,1 0 2-16,0 1 6 0,-2 2 1 0,0 0 1 0,-2 2 0 0,0 1 2 16,1-3 0-16,-2 5-1 0,-1 0 1 0,1-3-1 0,-1 1-1 15,-1-3 1-15,2 2-1 0,0 1-1 0,-2-4 1 0,2 1 0 0,-1-3 2 16,1 0 2-16,0-2 3 0,0 1 4 0,0-4 4 0,3 3 6 16,-2-4 7-16,2 0 6 0,0-1 3 0,0-2 1 0,0 0-1 15,0 0 0-15,2-3-3 0,0-2 0 0,2 1-3 0,-1-3-4 0,0-3-3 16,4 3-4-16,-1-3-6 0,-1-2-6 0,4 0-8 0,-1-1-7 15,0-1-2-15,0-1-3 0,1 2 0 0,-1-2 1 0,0 2 1 0,2-1-2 16,-1 0 0-16,-2 4-1 0,-1-1-2 0,2 2-3 0,-4 0-4 16,1 4-3-16,0-2-3 0,-2 2-2 0,2 2 0 0,-2 1-2 15,2 2-2-15,-2 0 2 0,0 2 2 0,0 1-1 0,2 2 1 0,-2 2 4 16,2-2-2-16,-2 4-1 0,3 2-4 0,-1-2-3 0,-2 1-11 16,2 2-13-16,-2 0-15 0,2 0-14 0,0 2-18 0,2-2-19 0,-2 0-18 15,2-2-20-15,1 3-24 0,-1-4-27 0,1 2-20 0,0-3-20 0,2-1-33 16,2-1-43-16,-2-1-37 0,1-3-37 0</inkml:trace>
  <inkml:trace contextRef="#ctx0" brushRef="#br0" timeOffset="80382.9368">18703 10618 391 0,'-3'-6'379'16,"-3"0"-82"-16,-1 1-57 0,2 3-47 0,-4-1-30 0,3 1-24 0,-2 1-21 15,-3 1-19-15,3 0-14 0,-1 1-9 0,-2 1-10 0,1 1-10 16,-1 1-8-16,0 1-10 0,2 1-7 0,-3-1-4 0,2 2-3 15,-2 3-4-15,4 1-2 0,-2-3-3 0,1 3-3 0,1 0-2 0,2-1-1 16,-1 2-2-16,2 0-1 0,1-1-1 0,1 2 0 0,0-2 1 16,1-1-1-16,1 1 1 0,1-2-1 0,1 4 1 0,1-4 0 15,0 0-1-15,1 0 1 0,0-1 0 0,2-2 1 0,-2 0 4 0,5-2 1 16,-4 0 3-16,3 0 0 0,1-3 1 0,-2-1 1 0,3-1 2 0,-1-1 0 16,1-1 1-16,1-1 1 0,0-1 0 0,0-2-1 0,-1-1 1 15,0-1-2-15,-1 1-2 0,0-4-4 0,2 2-1 0,-2-1 0 16,-2 1 0-16,0 0 3 0,0-1 3 0,-1 3 3 0,0-1 6 15,-2-1 5-15,0 2 2 0,-1 3 1 0,0-1-1 0,-1 1-2 0,-1 1-4 16,2 1-5-16,0 1-5 0,-2 1-4 0,0 1-5 0,0 0-6 0,0 0-4 16,0 1-6-16,-2 2-5 0,0 0-5 0,2 2-2 0,-1 0 0 15,-1 2 0-15,2 2 3 0,-2-1 5 0,2 2 1 0,-1 0 1 0,-1 1-6 16,2 1-6-16,-1 0-12 0,1-2-13 0,0 3-16 0,0-4-19 16,1 2-21-16,-1 0-26 0,2-1-20 0,-1-1-20 0,1 0-22 15,1-1-25-15,1-3-25 0,-3 2-27 0,5-2-41 0,-3 0-48 16,4-5-35-16</inkml:trace>
  <inkml:trace contextRef="#ctx0" brushRef="#br0" timeOffset="81162.9564">18812 10643 232 0,'0'-10'490'16,"0"3"-54"-16,-1 0-79 0,1 3-61 0,0 0-50 0,0-1-40 0,-2 4-35 16,2-3-31-16,0 3-30 0,0 1-25 0,0 0-21 0,0 0-17 15,0 0-19-15,0 0-16 0,0 3-12 0,0 0-9 0,0 0-8 16,2 2-3-16,-1 0 0 0,-1 2 1 0,2 2 2 0,0-1 3 0,-2 1 6 15,1-1 4-15,-1 1 3 0,2-1 2 0,-1 1 1 0,-1-1 0 16,0-1 1-16,0 3-1 0,0 0 1 0,2-1 1 0,-2-2-1 16,0 0 0-16,0 1 2 0,2-2-1 0,-2 0 0 0,0-1 1 0,0 0 3 15,0-3 2-15,1 3 5 0,-1-1 3 0,0-3 6 0,2 2 4 16,-2-3 5-16,0 0 5 0,0 0 2 0,3-1 1 0,-1-1-2 0,-1 1 0 16,3-4 0-16,0 1-5 0,1-3-2 0,-1 2-4 0,1-3-3 15,0-2-5-15,4-1-6 0,-1-1-7 0,0 0-4 0,0-1-7 16,3-2-2-16,-1 1-1 0,-1-2 0 0,0 1 3 0,-1 1 0 0,1-1 5 15,0 2 5-15,0 2 5 0,-2-2 6 0,-1 2 4 0,1 1 6 16,-2 2 0-16,-1 1-1 0,0 1-2 0,-2 0-4 0,3 1-6 0,-3 2-8 16,-1 2-2-16,1-1-2 0,-2 2-4 0,1 2-5 0,-1-1-4 15,0 4-6-15,0-1-2 0,0 2-3 0,0 2 1 0,0 1 2 16,0-1 3-16,-1 4 4 0,-1 0 6 0,2 1 8 0,-1 0 3 0,1 0 1 16,0 1 0-16,0 0 2 0,0-1 0 0,0-1 1 0,0 0-1 15,1 0-1-15,-1-2-2 0,2-1 1 0,-1 1 0 0,-1-5 0 0,4 2 2 16,-2-3 2-16,0 1 3 0,-1-2 4 0,3-2 1 0,1-1 2 15,-1-1 1-15,1-1 2 0,2-1 1 0,3-3 2 0,-2 0 0 16,0-3 1-16,3-1-1 0,0-2 0 0,1 1-1 0,0-1-3 0,-2-1-2 16,2-2-3-16,-2 1-3 0,-1-1-2 0,-1 0 1 0,1 3 1 0,1-2 5 15,-3 2 6-15,0-1 5 0,-1 2 5 0,-1 3 4 0,-1-2 2 16,0 3 2-16,0 1-1 0,-3 0-3 0,2 2-3 0,2-1-5 16,-5 2-4-16,1 1-6 0,-1-1-8 0,0 3-7 0,0 0-10 15,0 3-5-15,0 1-6 0,0-1-4 0,0 2-4 0,0 2 1 0,0 0-2 16,0 2 4-16,0 2 2 0,0-1 4 0,0 4 6 0,0-2 5 15,0 1 3-15,0 0 2 0,0 3 0 0,0-3 2 0,0 0-1 0,2 4 2 16,-1-6-2-16,1 2 2 0,0-3-2 0,-1 2 0 0,3 0 1 16,-3-3 0-16,2-1 0 0,1 0 0 0,-3-2 1 0,2 0 0 15,-1-2 3-15,2-1 1 0,0 0 1 0,-1-1 0 0,2-2 3 0,-1-2-2 16,1 1 1-16,3-4 0 0,-2 1 0 0,2-2 0 0,0 0 1 0,5-2-1 16,-5-2-1-16,1-2-1 0,4 0-3 0,-4 0-1 15,-1 0-3-15,3-3-1 0,-3 0 0 0,0 1 0 0,0-1 0 0,1 2-1 16,-4-2 0-16,2 2 2 0,-3-1 1 0,1 2 5 0,-1 1 5 0,0 2 4 15,-1 0 3-15,-2 2 1 0,1 2 0 0,0-2-3 0,-1 1-3 16,-1 2-5-16,0 1-5 0,0 1-6 0,0 0-4 0,0 2-4 0,0 0-3 16,0 2-5-16,-1 0-4 0,-1 3-4 0,2 0-1 0,-2 2-2 15,2 1 0-15,-1 1 2 0,-2 1 3 0,1 0 6 0,2 2 4 16,-2 0 7-16,2 5 2 0,-2-5 6 0,0 3 0 0,2-1 0 0,0 0 0 16,0 1-4-16,0-1-5 0,2 0-8 0,0-1-7 0,-2-1-10 15,2 2-13-15,1-1-13 0,0-4-13 0,-1 0-16 0,0 0-15 16,1-2-16-16,0 0-16 0,0-3-20 0,1 1-22 0,1-2-27 0,0-2-28 15,0-1-29-15,2-3-26 0,1 0-17 0,-1-4-13 0,1 2-18 16,0-4-20-16,0-1-21 0,3-1-23 0</inkml:trace>
  <inkml:trace contextRef="#ctx0" brushRef="#br0" timeOffset="81275.0017">19606 10374 222 0,'-2'-19'465'0,"1"0"-13"16,-3 2-25-16,3 3-55 0,-1 0-66 0,0 1-57 0,-2 3-53 0,3 0-40 15,-1 1-38-15,2 3-27 0,0 2-25 0,0-1-25 0,0 2-27 16,0 3-27-16,0 0-29 0,2 3-38 0,-1 0-41 0,3 1-43 0,-2 4-42 15,1-1-73-15,1 2-88 0,-1 3-60 0,0-1-49 0,0 0-29 16</inkml:trace>
  <inkml:trace contextRef="#ctx0" brushRef="#br0" timeOffset="81546.8559">19802 10461 22 0,'2'-5'564'0,"-1"0"7"15,2 0 6-15,-3 2-81 0,0-2-122 0,0 2-77 0,0-2-53 0,0 3-38 16,0-1-32-16,0 0-23 0,0 1-20 0,-3 0-21 0,2 2-21 16,-1-3-20-16,2 3-20 0,-1 3-17 0,-3-3-11 0,1 4-11 0,-2 1-9 15,-1-2-7-15,-2 4-5 0,0 0-2 0,-1 2-3 0,-4 2 0 16,4-1 0-16,-3 4 4 0,0 1 3 0,1 1 4 0,1-1 7 0,-1 0 1 16,3 1 1-16,0 4 0 0,3-6-1 0,0 2 2 15,1-1-1-15,1 2 1 0,3-2 0 0,2 0 0 0,1-3-1 0,3 0-1 16,0 0-6-16,6-2-9 0,-3-1-16 0,5-1-25 0,5-2-30 15,-1-3-42-15,4 0-47 0,3-3-67 0,2-3-76 0,0 0-94 0,3-3-104 16,3-2-57-16,-3-2-31 0,3-1-15 0</inkml:trace>
  <inkml:trace contextRef="#ctx0" brushRef="#br0" timeOffset="82279.1253">20896 10425 466 0,'7'-7'512'0,"1"-1"-62"0,1-1-100 0,-5 2-65 0,4-1-49 16,-2-2-32-16,-1 3-24 0,0-2-14 0,-2 1-8 0,0-1-9 16,1-1-6-16,0 1-12 0,-3 1-17 0,-1-2-15 0,-1 3-15 0,-3-2-17 15,0 0-14-15,1 0-11 0,-2 2-12 0,-3-2-10 0,-1 2-7 0,1 2-9 16,-3 0-7-16,-1 0-7 0,-1 2-5 0,-3 2-4 0,2-1-1 16,-3 2-1-16,0 2 2 0,0 2 2 0,1 1 3 0,-3 0 1 15,3 2 3-15,-1 5 1 0,1-2 4 0,1 2 0 0,-2 2 3 16,3 1 1-16,3-1 1 0,-1 3 1 0,1 1 1 0,3 0 2 0,0 0-1 15,2 1 1-15,1 1 1 0,2 0 1 0,-1-2 0 0,4 1 1 16,0-1 0-16,0 0 0 0,4-1 0 0,-3-2 2 0,4 2 3 0,0-4 0 16,2-1 2-16,-2 0 2 0,3-3 2 0,0-2 3 0,3 0 0 15,-1-2 0-15,-1-2 2 0,4-1 1 0,0-4 0 0,-1-1 1 16,2-2 0-16,2 0 0 0,-2-4-1 0,1 0 0 0,0-2-3 0,0 1 0 16,-1-4-5-16,-1 0-1 0,-1-3-1 0,-1 3-3 0,-1-2-2 0,1 0-1 15,-3-1-3-15,-2 2 0 0,1-2-2 0,-2 2 1 0,0 1 0 16,-2 0 1-16,-1 0 1 0,1 4 1 0,1-1 0 0,-4 2-2 15,1 2-1-15,-1 0-5 0,0 2-5 0,0 2-5 0,0-1-5 16,0 1-3-16,0 3-1 0,0 0-2 0,0 3 0 0,-1 1-3 0,1 1-2 16,-2 3-1-16,0-2 0 0,1 2 1 0,-1 2 2 0,2 2 6 15,-2 2 5-15,2-1 7 0,0 2 8 0,2 0 2 0,-2 0 3 0,2 0-1 16,1 2 1-16,-1-1-3 0,1-1-5 0,0 2-8 0,0-2-9 16,3 0-13-16,-3-2-13 0,2-1-13 0,-2-1-15 0,2 1-16 0,-2-2-17 15,2-3-19-15,1 3-19 0,-3-3-27 0,2-4-28 0,-2 0-30 16,2-1-31-16,-2-2-19 0,2-2-13 0,-1-1-7 0,0 0-4 15,-1-2-5-15,0-2-6 0,0-1 0 0,1-2 3 0</inkml:trace>
  <inkml:trace contextRef="#ctx0" brushRef="#br0" timeOffset="82847.0445">21041 10425 117 0,'2'-12'271'0,"-1"0"-4"0,1 4-9 0,1-1-9 16,2 0-7-16,-4 2-14 0,-1-1-17 0,2 3-17 0,-1 0-19 16,-1 0-22-16,2 0-21 0,0 3-23 0,-2 0-22 0,0 1-21 15,0 1-20-15,0 0-14 0,0 0-13 0,1 1-10 0,-1 1-10 0,2 0-7 16,-1 1-4-16,-1 2-2 0,2 0-1 0,0 2 2 0,-1-1 2 15,1 2 3-15,0-1 4 0,-1 3 6 0,1 0 4 0,-1 3 2 16,1 1 0-16,1-2-1 0,-3 1-2 0,1 1 1 0,-1-1-1 0,2 2-1 16,-1 0-1-16,-1-1 0 0,2-1-1 0,0-1-1 0,-2 2 0 15,0-2 3-15,0-2 2 0,0-1 8 0,0 0 8 0,0-3 10 0,0 0 9 16,0-2 11-16,0 1 12 0,0-3 13 0,0 2 11 0,0-1 9 16,0-3 10-16,0 0 4 0,1-2 0 0,1 1-2 0,-1-3-4 15,-1 1-7-15,2-2-8 0,-2-1-11 0,2 0-9 0,-1-1-11 0,-1-4-12 16,4 1-13-16,-3-3-16 0,1 3-17 0,1-3-18 0,1 1-18 15,-1-3-16-15,2 0-16 0,0-2-19 0,2 1-15 0,-1-1-16 0,1 2-14 16,2-5-15-16,-1 4-11 0,1 1-14 0,0 0-10 0,1 1-12 16,0-1-2-16,0 3-1 0,0 2 5 0,0 1 8 0,0 0 12 15,-2 2 12-15,1-1 11 0,0 4 14 0,0 0 12 0,-2-1 10 0,-1 1 10 16,2 4 9-16,-4-3 12 0,1 3 15 0,-2-2 19 0,2 2 20 0,-1 0 18 16,-1 0 20-16,1 0 19 0,-2 0 15 0,-1 0 13 0,2 0 12 15,-1 0 12-15,0 0 11 0,-1 0 11 0,3 0 10 0,-3 2 5 16,1-2 3-16,1 0-1 0,0 3-8 0,0-1-9 0,2 1-11 0,-1 2-9 15,1-2-11-15,-1 1-8 0,0 2-7 0,1 2-6 0,1-1-8 16,-1 1-5-16,-2 1-5 0,4-1-3 0,-3 4-4 0,0 0-3 16,0-1-1-16,1 1-2 0,0 1 1 0,-2 1-1 0,0-1 0 0,0 4 0 15,-1-3-2-15,-1-1-1 0,1-1-1 0,0 2-1 0,-2 0 0 16,0-3 2-16,0 0 1 0,-2-1 5 0,0-1 5 0,2-1 8 16,-1-1 9-16,-1-1 12 0,1-2 10 0,-1 1 9 0,0-1 5 0,-1-3 5 15,2 1 4-15,-1-2 1 0,0-2 0 0,-1 1-1 0,0-4-1 16,2 1-5-16,-1-3-8 0,1 1-9 0,1-1-11 0,-2-4-12 0,2 0-13 15,0 1-10-15,2-3-8 0,-1-2-6 0,2 0-6 0,0 0-8 0,2-2-6 16,1 1-8-16,1-4-8 0,1 2-10 0,3 0-9 0,-3 2-12 16,1-2-12-16,4 1-15 0,-1 2-13 0,2 0-17 0,-1 2-18 0,4 1-21 15,-4 0-24-15,3 2-31 0,-2 3-34 0,2 1-34 16,-2 2-36-16,3 1-68 0,-4 1-85 0,2 1-42 0,0 1-20 0</inkml:trace>
  <inkml:trace contextRef="#ctx0" brushRef="#br0" timeOffset="83779.2799">21918 10288 245 0,'-1'-3'525'0,"-1"-4"1"15,-1-1-76-15,0 1-115 0,0 0-74 0,-2 0-55 0,2 1-36 0,-2 0-28 16,0-1-18-16,2 1-16 0,-2 0-14 0,2 0-16 0,-2 1-12 16,1 1-16-16,-1-1-13 0,2 0-11 0,-2 2-9 0,0 3-8 15,1-2-8-15,-2 2-5 0,-1 0-5 0,-1 2-3 0,2-2-2 0,-3 3-2 16,1 2-1-16,0 0 0 0,-2 2 3 0,-1 1 1 0,3-1 3 15,-3 2 2-15,0 1 3 0,3 2 1 0,-2 0 3 0,1 1 1 16,1 0 2-16,0 1 3 0,2 1 1 0,-2 0-1 0,3 0 2 0,2 1 1 16,0-1 0-16,0 0 2 0,0-1 1 0,3 1 1 0,0-2 1 15,0 1-1-15,0-2 1 0,3-3 1 0,-2 1 2 0,3-1 1 0,0-1 2 16,0-1 2-16,2-2 3 0,0-1 0 0,0-2-1 0,3-2 1 0,1 0-2 16,1-2 1-16,-1-2-1 0,2-1 2 0,1-2-3 0,0-1 0 15,0-1-3-15,-1-1-4 0,2-1-3 0,-2 1-3 0,2-4-3 16,-2 1-4-16,0-2-2 0,0 1-1 0,-1-1-2 0,2 0 1 15,-5-1-2-15,1 1 1 0,-1 0 2 0,1 1 5 0,-4 1 5 0,2 2 6 16,-2-1 6-16,-1 2 3 0,1 3 1 0,-4-1 1 0,2 1-4 16,-1 3-4-16,0 0-5 0,-2 1-4 0,1 1-3 0,-1 0-4 0,0 2-2 15,0 0-4-15,0 4-5 0,0-3-5 0,2 5-3 0,-2-2-1 16,0 4 1-16,0-1 1 0,0 2 5 0,0 1 4 0,0 0 7 16,0 2 8-16,0 0 3 0,0 0 3 0,0 0 2 0,0 2 1 0,0-1-1 15,0-2 1-15,2 1-1 0,-2-1-3 0,1 0-2 0,1-1-3 0,-1 2-2 16,-1-4-4-16,4 0-5 0,-3-2-1 0,1 0-3 0,-1-2-1 15,4 1-2-15,-1-2-4 0,0-2-2 0,1 0-4 0,1-1-3 16,0-2-2-16,5-1 0 0,-3 0 0 0,3-2 3 0,0-1 0 16,4-1 1-16,-3-1 0 0,-1-2 0 0,2-2-1 0,1 0 1 0,-3 1-1 15,3-1 3-15,-1 0 2 0,-1-1 4 0,-2-2 1 0,0 3 6 16,0 0 9-16,-2-1 5 0,1 3 6 0,-1 0 6 0,-3 1 6 0,0 0 4 16,0 2 4-16,0 0 0 0,-2 2 1 0,0 0-2 0,-1 2-3 15,0 0-4-15,-1 1-6 0,1 1-8 0,0 1-8 0,-2 0-6 0,0 0-5 16,2 1-5-16,0 2-4 0,-2 0-1 0,1 1-1 0,-1 1-1 15,2 0 4-15,0 2 2 0,-2 0 4 0,1 3 7 0,-1 0 6 16,2-1 4-16,-1 0 4 0,3 0 2 0,-3 2 2 0,1-1 1 16,1 0 0-16,0 0-2 0,2-3 0 0,-2 2-1 0,0-2 1 0,0 1-1 15,2-2 1-15,-2 0-2 0,4-3 0 0,-1 1 0 0,-2-2-2 16,4-1-1-16,0-1-1 0,2-1-2 0,-2-1 1 0,1-2-2 0,4-1-1 16,-4 0 0-16,1-1-2 0,0-2-2 0,4-1-2 0,-5 0-2 15,3-1 0-15,-2-2-2 0,1 0-1 0,0 0-1 0,-1 0-1 0,-1-2 0 16,1 1 0-16,-1 1 3 0,-2 0 3 0,-1-2 8 0,2 4 6 15,-4-1 7-15,1 1 7 0,-2 0 4 0,2 3 4 0,-1 2 1 0,-3-2-1 16,1 2-1-16,-1 1-3 0,-1 1-3 0,0 2-4 0,0 1-1 16,0 0-6-16,0 1-3 0,-1 1-7 0,-1 2-4 0,1 2-5 0,-1 1-3 15,0 2-1-15,-1 6 3 0,1-1 0 0,-1 4 5 0,2 1 5 16,-1 6 5-16,0 0 3 0,2 4 3 0,0 2 0 0,0 4 0 16,0 2-2-16,4 5 0 0,-3 2-4 0,4 2-1 0,0 3-4 0,0 3-3 15,2 0-6-15,0 1-1 0,-1 5-1 0,2-1 0 0,1 0 1 16,-1 0 1-16,2 2 2 0,1-2 2 0,-3 2 2 0,1-3 1 15,-1 0 0-15,1-2 3 0,0-3 1 0,-1-2 5 0,-4-2 2 0,4-4 2 16,-5-4 0-16,2-3 2 0,-3-3 1 0,-1-6 10 0,-1-2 13 16,-1-5 8-16,-4-2 8 0,-2-4 3 0,-2-6 3 0,0-1 3 0,-4-5 3 15,-4-3 3-15,-2-2 1 0,-1-7 2 0,-2 1 0 0,-1-3 0 16,-2-6-4-16,1-1-12 0,0-6-15 0,-1 0-11 0,1-4-9 16,3-4-5-16,1-1-2 0,3-2-6 0,2-3-5 0,3-3-10 0,4-2-11 15,5-1-10-15,3-2-16 0,1 0-14 0,7-4-14 0,6-1-20 16,2 1-18-16,6-4-27 0,7-2-30 0,2-1-33 0,7-1-31 0,6-2-46 15,4-4-53-15,9 2-93 0,3 0-110 0,3 0-64 0,6 3-40 16,1 1-15-16,3 1-1 0</inkml:trace>
  <inkml:trace contextRef="#ctx0" brushRef="#br0" timeOffset="88081.7709">18450 11067 203 0,'0'-3'211'0,"0"1"-31"0,0-1-18 0,0 2-13 16,0-1-6-16,0 1-1 0,0-2-3 0,-1 1-3 0,-1 0-5 0,2 0-8 15,0 0-6-15,0 2-7 0,-1-1-3 0,1-1-3 0,0 2-8 16,0 0-11-16,0 0-7 0,0 0-5 0,0 0-3 0,0 0-3 15,0 0-2-15,0 0-7 0,0 0-5 0,0 0-7 0,0 0-7 0,0 0-6 16,0 0-6-16,0 0-6 0,0 0-4 0,0 0-3 0,0 0-6 16,0 0-4-16,0 0-3 0,0 0-4 0,0 0-3 0,0 0-2 15,0 0-2-15,0 0-1 0,0 0 0 0,0 0 0 0,0 0-1 0,0 0 1 16,0 0 1-16,0 0 0 0,0 0 1 0,0 0 1 0,0 0 1 0,0 0 2 16,0 0 0-16,0 0 2 0,0 0-1 0,0 0 1 0,0 0 0 15,0 0 0-15,0 0 1 0,0 0 1 0,0 0-1 0,0 0-1 16,0 0 1-16,0 0-2 0,0 0-1 0,0 0 0 0,0 0-2 15,0 0-1-15,0 0 0 0,0 0-1 0,0 0-1 0,0 0-1 0,1 0-1 16,1 2 2-16,-1-1 0 0,3-1 1 0,0 2 2 0,0-2 2 16,2 1 0-16,3 0 2 0,-1-1 1 0,2 2 1 0,2 0 1 0,1-2 1 15,4 1 0-15,-1 1 1 0,3-2 0 0,3 0-1 0,1 0-1 16,2 0-2-16,2 0-1 0,3 0-1 0,-2 0 2 0,5 0 2 0,2-2 1 16,3 1 2-16,3 1 1 0,0-2 2 0,3 0 0 0,6 0 1 0,-2 0-1 15,6-1-2-15,0 0 1 0,5 0-2 0,1 3-4 0,1-5-2 16,4 0-5-16,1 2-6 0,1-1-6 0,-1-1-6 0,2 0-1 15,0-2 1-15,3 4 2 0,-3-2 0 0,3 1 1 0,-1-1 2 0,1-1 1 16,0 0 1-16,3 0 2 0,-1 0 2 0,1 1 3 0,-1 0 3 16,0-2 3-16,-1 3 3 0,-2-2-2 0,1 1-3 0,-3 1-3 15,-2-1-2-15,-4 1-3 0,-3 1-1 0,-1-1 0 0,-4 1 1 0,-3 0 3 16,-4 0 2-16,-3 1 2 0,-1 1 2 0,-5-1 4 0,-5 1 0 0,-3-1 6 16,-2 2 1-16,-1-1 4 0,-6-1 4 0,-1 2 5 0,-2 0 6 15,-5 0 4-15,0 0 5 0,-3 0 5 0,-2 0 5 0,0 0 2 16,-2 0 2-16,-3 0 4 0,2 0 4 0,-2 0 1 0,1 0 1 0,-3 0 0 15,1 0 0-15,-2 0 0 0,0 0-5 0,0 0-3 0,0 0-6 16,0 0-5-16,0 0-5 0,0 0-5 0,0 0-5 0,0 0-5 0,0 0-5 16,0 0-10-16,0 0-11 0,0 0-15 0,0 0-16 0,0 0-22 15,0 0-25-15,0 0-33 0,0 0-40 0,0 0-37 0,0 0-37 16,0 0-52-16,0 0-60 0,0 0-61 0,0 0-61 0,-2 2-34 0</inkml:trace>
  <inkml:trace contextRef="#ctx0" brushRef="#br0" timeOffset="89162.3878">18730 11221 41 0,'0'0'77'16,"0"-2"0"-16,0 2 3 0,0 0 0 0,0 0 0 0,0 0-1 16,0 0-3-16,0 0-2 0,0 0-3 0,0 0-2 0,0 0-3 0,0 0-3 15,0 0-3-15,0 0-4 0,0 0-3 0,0 0-6 0,0 0-5 0,0 0-7 16,0 0-5-16,0 0-5 0,0 0-6 0,0 0-7 0,0 0-4 16,0 0-4-16,0 0-7 0,0 0-2 0,0 0-3 0,0 0-3 15,0 0-3-15,2 0-2 0,-1 0-4 0,1 0-1 0,1 0-2 0,1 0 3 16,1-1 2-16,0 0 1 0,3 1 4 0,0-2 0 0,5 1 2 15,1 1 3-15,2-2 5 0,1-1 4 0,5 2 5 0,4-2 5 0,0 0 5 16,4-1 4-16,4 2 2 0,0 0 2 0,6-2 1 0,4-1 1 16,2 2-2-16,6-1 1 0,3 1 0 0,1-4-7 0,1 3-8 0,7 0-8 15,1-1-10-15,0 1-7 0,3 1-7 0,0-2-3 0,3 1-2 16,0-1 0-16,-1 2-1 0,4-1-1 0,-1 0 0 0,3 0-2 16,0 0 1-16,3-1 2 0,-2 2 3 0,5-1 5 0,-1-1 3 0,0 0 2 15,2 2 4-15,0-1-2 0,-2 1-5 0,1 0 0 0,-5-1 1 0,1 2 3 16,-3 1 3-16,-2-3 1 0,-2 3 2 0,0 0 2 0,-4 1 3 15,-3-2 4-15,-2 1 4 0,-2 1 3 0,-1 0 2 0,-3-2 5 16,-4 2 7-16,-2 0 3 0,-1 0 2 0,-6-1 1 0,-1-1 2 0,-6 2 4 16,-1-1 5-16,-5 1 6 0,-3 0 6 0,-3-2 6 0,-3 2 8 15,-3 0 11-15,-5 0 9 0,1 0 10 0,-4 0 5 0,0 0 6 0,-5 0 2 16,0 0 2-16,0 0 1 0,-2 0-4 0,-1 0-6 0,-2 0-6 16,0 0-8-16,0 0-11 0,0 0-11 0,-2-1-12 0,2 1-11 0,-1-2-11 15,1 1-10-15,-4 1-15 0,4-2-12 0,-3 0-17 0,3 2-16 16,-2-1-16-16,2 0-14 0,-1 1-17 0,1 0-16 0,-2 0-16 15,2 0-16-15,0 0-16 0,-1 0-14 0,1 0-17 0,0 0-17 0,-4 0-16 16,-1 2-13-16,1 0-41 0,1 0-55 0,-2 1-32 0</inkml:trace>
  <inkml:trace contextRef="#ctx0" brushRef="#br0" timeOffset="96847.7467">6042 12071 73 0,'0'-3'172'0,"0"1"-23"0,0 0-11 16,0-1-9-16,0 1-5 0,0 1-7 0,0-2-5 0,0 2-4 15,0-2-4-15,0 3-5 0,0 0-6 0,0-3-4 0,0 3-6 0,0 0-7 16,0 0-8-16,0-2-6 0,0 1-4 0,0 1-3 0,0-4-2 16,0 4-2-16,0-1 2 0,0 0 0 0,0-1 0 0,-1 2 0 15,1-3-1-15,-2 3-1 0,1-1 1 0,-1-1-1 0,2 2-1 0,0-1 0 16,-2 1-2-16,2-2-3 0,0 2-1 0,0 0-3 0,-1-1-5 15,1 1-4-15,0 0-4 0,0 0-4 0,0 0-5 0,0 0-4 16,0 0-5-16,0 0-6 0,0 0-7 0,0 0-6 0,0 0-5 0,0 0-2 16,0 0-2-16,1 1-2 0,-1 1 0 0,2-1 0 0,0 1 0 15,1 1 1-15,-2 0 1 0,3 1 1 0,-1 1 2 0,0-2 3 0,3 4 3 16,-3-1 4-16,2 2 3 0,1-2 2 0,-1 1 1 0,2 1 1 16,0-1 1-16,-2 1-1 0,1-2-1 0,1 1 1 0,-1-2 0 15,0 3 2-15,2 1-1 0,-1-5 2 0,-1 2 0 0,0 1 1 0,2-4 1 16,-3 4-1-16,1-5 2 0,2 3 1 0,-2-2 1 0,1-2 3 15,-1 2 1-15,-1-1 2 0,3-1 1 0,-1-1 1 0,2 0 0 0,-1 0 0 16,1 0 0-16,0-3 0 0,-1 2 0 0,5-2 0 0,-2 0-2 16,0-2-2-16,2 1 0 0,1-1-3 0,0 0-1 0,-1-2-2 0,4 2-1 15,-2-2-1-15,0-1-3 0,3 3-1 0,-1-1-1 0,-1 0 0 0,1 1-2 16,1-1 0-16,1 0 0 0,-1 2-1 0,2-1 0 0,-2 2-2 16,3-2 1-16,-2 1-1 0,0 1 1 0,3 1-1 0,-1-1-1 15,1 3 2-15,-2-2 0 0,3 0 0 0,-1 2 1 0,1 0 0 0,-1 0 0 16,-1 0 1-16,1 2 1 0,2 0 0 0,-2-2 1 0,-1 0-1 15,-1 3 2-15,2-3-1 0,-1 1 1 0,-1 0 0 0,1 1 0 16,-2-2 2-16,1 1-1 0,-1 1 1 0,0-2-1 0,0 0 1 0,-1 0 0 16,-1 0-1-16,3 0 1 0,-4 0-1 0,2 0 0 0,-1 0 1 15,-1-2-2-15,0 1-1 0,3 1 0 0,-2-2 0 0,-1 1-2 16,-1 1 0-16,0-1-1 0,2 1 0 0,-1-3-1 0,0 3 1 0,0 0 0 16,1 0 0-16,-1 0-1 0,1 0 1 0,-1 0 0 0,3 3 1 15,-2-3 0-15,-1 1-1 0,3-1 2 0,-3 1 0 0,3 1 2 0,-1 1-1 16,0-1 1-16,1-2-1 0,-1 5 1 0,2-5 2 0,-1 2-1 15,0-1 0-15,0 3 1 0,0-3-1 0,0 0 2 0,0-1-1 0,0 2 1 16,0-2-1-16,1 1 1 0,-2 0-2 0,2-1 2 0,-2 0 0 16,1 0 0-16,1 0-1 0,-2 0 0 0,2 0-1 0,-1 0 0 0,-1 0 1 15,1 0-1-15,-2 0-1 0,0-1 1 0,1 0-1 0,-4 1-1 16,3 0 1-16,-1-2-1 0,-2 2-1 0,2 0-1 0,-2-1 0 16,-1 0 0-16,2 1 1 0,-1 0-1 0,-2 0 0 0,4 0 1 0,-3 0-1 15,1 0 1-15,0-2 0 0,0 2 0 0,-1 0 0 0,1-2 0 16,1 2 0-16,0 0 0 0,0 0 1 0,0 0 0 0,1-1 0 15,1 1 0-15,-1-2 0 0,0 2-1 0,2 0 1 0,0-2 0 0,0-1 2 16,-1 3-1-16,2 0-1 0,0-2 1 0,0 0 1 0,1 1-1 0,-2-2 0 16,4 2 0-16,-4-2 2 0,2 3-2 0,2-4 1 0,-4 3 0 15,4-1-2-15,-2 0 0 0,0 1 0 0,-2 1-1 0,3-2 1 16,-4 1-1-16,2 1-1 0,0 0 1 0,-3 0 0 0,1 0-1 0,-1 0 0 16,0 0 1-16,0 0 0 0,-1 0 1 0,-2 1 0 0,4 1 0 15,-4-2 1-15,3 1 1 0,-2 1-1 0,2-2 2 0,-2 0 1 0,2 0 0 16,-2 0 2-16,2 0 1 0,0 0-1 0,1 0 1 0,-1-2 0 15,1 1-1-15,0-2 1 0,1 2 0 0,1-2 0 0,-3 0-1 16,3 0 0-16,0-1-2 0,0 0 1 0,-2 1-3 0,1-1 1 0,1 1-2 16,-2-1-1-16,0 2 0 0,0 0 0 0,0 0-1 0,0-2 0 0,-3 1-1 15,2 3 0-15,-2-5-1 0,-1 5 1 0,1-2-1 0,-1 2 0 16,-1-2 1-16,0 1-1 0,0 1 1 0,-1 0-2 0,-1 0 2 16,1 0 0-16,-2 0 0 0,1 0 0 0,-2 0 0 0,3 0 1 0,-2 1 1 15,-1 1-1-15,1-2 1 0,0 2-1 0,-1-2 1 0,1 0 0 16,-1 3 0-16,1-1 1 0,-1-2-1 0,0 0-1 0,0 0 0 15,0 2 1-15,3-2-1 0,-5 0 1 0,2 1-1 0,0-1 1 0,1 0 0 16,-2 0-2-16,1 2 1 0,0-2 1 0,1 2-1 0,-3-2 0 16,3 0 1-16,-1 0 0 0,-1 1-1 0,1 0 0 0,-1-1 0 15,-1 0-1-15,3 0 0 0,-1 2 0 0,-1-2 1 0,-1 0 1 0,0 0-1 16,2 1 0-16,-2-1-1 0,-1 1 1 0,3-1 0 0,-2 0 0 0,-1 0 0 16,1 2 0-16,-1-2 0 0,0 2 1 0,0-2-1 0,2 0 1 15,-2 0 0-15,2 0 1 0,-1 0-1 0,-1 0 1 0,2 0-1 0,0 0 0 16,-1 0 1-16,2 0 0 0,1 0 0 0,-2 0 0 0,1 0 0 15,0 0 1-15,1 0-1 0,-1 0 0 0,0 0 0 0,0-2-1 0,3 2 1 16,-1-2-4-16,-1 2 2 0,0 0-1 0,-1 0 0 0,0 0 0 16,3 0 0-16,-3 0 0 0,0 0 0 0,0 0 0 0,0 0-1 15,-2 0 1-15,2 0-1 0,0 0 0 0,0 0 1 0,-2 0-2 0,2 0 2 16,-3 2 0-16,4 0 1 0,-4-2 0 0,1 1 0 0,1 1 0 16,1-2 0-16,-1 1 0 0,0-1 1 0,1 0 0 0,-2 2 1 15,3-1-1-15,-2-1 1 0,-1 0 0 0,2 2 0 0,0-2 2 0,0 0-2 16,0 0 1-16,0 1 0 0,1-1 0 0,-1 0 0 0,0 0 0 15,1 0 0-15,-1 0 0 0,0 0 0 0,2 0-1 0,-1 0 0 16,-1 0-1-16,0 0 2 0,1 0-1 0,-1 0-1 0,1 0 0 0,-1 0 0 16,1 0-1-16,-1 0 0 0,-2 0-1 0,2 0 0 0,1 0 0 15,-2 0 0-15,-1 0 0 0,-1 0-2 0,1 0 1 0,2 0 0 0,-2 0 0 16,-1 0-1-16,0 2 0 0,0-2 1 0,1 1-1 0,-3 0 1 16,2-1-1-16,-2 2 1 0,3 0 0 0,-2-2 1 0,1 1 0 0,0 1 0 15,0-2 1-15,0 0 0 0,0 0 1 0,0 3 0 0,0-3 0 16,2 3 1-16,-2-2-1 0,0 0 1 0,1 1 0 0,-1-1 0 15,2 1 0-15,0-2-1 0,1 2 0 0,-2-1 0 0,3-1-1 0,-2 2 0 16,-1 0 0-16,2-2 0 0,1 0-1 0,-2 3 1 0,-1-3-1 0,2 1 0 16,0-1-1-16,-2 1 1 0,2 1 0 0,0-2-1 0,0 1 1 15,-2 1 0-15,-1-2 0 0,2 2-1 0,-1-2 0 0,0 0 1 16,0 3-1-16,-1-1 1 0,-2-2 0 0,2 0-1 0,-2 0 1 0,2 0 0 16,0 2 0-16,-1-2 1 0,0 0 0 0,0 0-1 0,0 1 0 15,-1-1 1-15,0 0 0 0,2 2 0 0,-1-2 0 0,1 2-1 0,-2-2 1 16,2 0-1-16,-2 1-1 0,2 0 0 0,0-1 0 0,2 0-3 15,-2 2 1-15,0-2-2 0,2 0 0 0,-1 0-1 0,1 1-1 16,2-1-1-16,-3 0 0 0,2 0 0 0,1 0 0 0,-1 0 0 16,0 0 0-16,1 0 1 0,-1 0 0 0,0 0 1 0,0 0 2 0,2 0-1 15,-1 0 2-15,-1 0-1 0,1 0 1 0,-1 0 0 0,0 0 2 16,1 0-1-16,0 0-1 0,-1 0 1 0,0 0-2 0,0 0 2 0,2 0-1 16,-3 0-1-16,-1 0 2 0,2 0-1 0,0 1 1 0,-2-1 0 15,2 2-2-15,0 0 1 0,0-2-1 0,-2 1 1 0,2 1-1 0,-1-2 2 16,2 1 0-16,-3 1 1 0,1-1 1 0,-1 1-1 0,3-1 1 15,-2 1 0-15,-1-2-1 0,2 1 2 0,1 0 2 0,-2 1-1 0,-1 0 0 16,2-2 0-16,3 1 1 0,-3 1 0 0,0-2 1 0,0 0-1 16,3 0 1-16,-1 3 0 0,-1-3-1 0,0 0 0 0,-1 0 0 15,2 0 1-15,-1 0-2 0,-1 0 1 0,0 0 0 0,0 0 0 16,1 0 0-16,1 0-2 0,-2 0 0 0,1 0 0 0,-2 0-2 0,-1 0 2 16,2 0 0-16,1 0 0 0,-2 0-1 0,-1 0 1 0,2 0 0 0,0 0-1 15,-2 0 1-15,2 0 0 0,0 0-1 0,0 0 1 0,-2 0 1 16,2 0-1-16,-1 0 1 0,3 0 0 0,-2 0-1 0,0 0 2 15,0 0-1-15,1 0-1 0,0-3 1 0,0 3 0 0,0 0 0 0,1 0-1 16,-2 0 0-16,4-2 1 0,-2 1 0 0,1 1-1 0,0 0 0 16,0 0 0-16,1-2 0 0,0 2 0 0,-1-2 0 0,0 2 0 15,2 0 0-15,-2 0 0 0,3 0-1 0,-3 0 1 0,0-1 0 0,3 1-1 16,-2 0 1-16,0 0 0 0,-1 0 0 0,0 0 0 0,3 0 0 16,-4 0 0-16,2 0 0 0,0 0 0 0,-1 0-1 0,1 0 1 15,0 0 0-15,1 0 0 0,-3 0 1 0,0 0 0 0,0 0-1 0,0 0 0 16,1 0 1-16,-2-1 0 0,1 1 1 0,-2 0-1 0,4 0-1 0,-3-2 1 15,0 2 0-15,-1-1 0 0,3-1 0 0,-1 2 0 0,-1-1-1 16,0-1 0-16,-1 2 0 0,2-1 0 0,1 1 1 0,-3-2-1 16,0 1 2-16,0 1-2 0,3-2 0 0,-2 0 0 0,-1 2 0 0,1-1 0 15,0 0 0-15,-3-1 0 0,4 2 1 0,-1-1-1 0,-1 0 0 16,0 1-1-16,1-2 2 0,-1 0-2 0,0 2-1 0,-2-1 0 0,2 1 0 16,-2-2 0-16,1 2-1 0,-1 0 0 0,-1 0 0 0,1 0-1 15,0 0 0-15,-1 0 0 0,0 0 0 0,-2 0-1 0,2 0 2 16,-2 0 0-16,3 0 0 0,-1 0 1 0,0 0 2 0,0 0 0 0,0 0-1 15,-1 0 2-15,2 0 0 0,-1 0 2 0,2 0-1 0,-3 0 0 16,1 0 1-16,3 0 0 0,-2 0-1 0,-1 0-1 0,1 0 0 0,1 0 0 16,0 0-1-16,0 0 1 0,-1 0 1 0,2 0-1 0,0 0 0 15,0 0 0-15,1 0-1 0,-1 0-1 0,0 0 0 0,2 0 0 0,-1-2-2 16,2-1 2-16,-3 3 1 0,3 0 1 0,0 0 0 0,-1 0 1 16,1 0-2-16,0 0 1 0,-2 0-1 0,3-2 1 0,1 2 0 15,-3 0 1-15,2 0 0 0,1 0 1 0,-3 0 1 0,4 0 0 0,-3 0-1 16,3 0-1-16,-1 0 0 0,-2 0 0 0,3-2 0 0,-1 2-1 15,-1 0 0-15,1 0 0 0,1 0-1 0,-3 0 0 0,2 0 0 0,-2 0 0 16,2 0-1-16,-2 0 1 0,0 0-1 0,2 0 1 0,-1 0-1 16,-2 0 0-16,-1 0 0 0,4 0-1 0,-2 0 1 0,-1 0 2 0,0 0-1 15,3 0 2-15,-2 2 0 0,0-2-1 0,1 0 0 0,1 0 0 16,-3 0 1-16,1 2 0 0,2-2-1 0,-2 0 1 0,1 0 0 0,1 0 0 16,-2 0 0-16,3 0 0 0,-1 0 0 0,0 0 0 0,-1 0-1 15,2 0 1-15,-1 0 0 0,2 0-1 0,-1 0 0 0,-1 3-1 16,0-3 1-16,2 0-1 0,-1 2 0 0,-1-2 0 0,1 0 0 0,-3 0-1 15,2 0 0-15,1 0 0 0,-3 2 0 0,1-2 0 0,-2 0 1 16,1 1 0-16,0-1 0 0,0 0-2 0,-3 2 2 0,3-2-1 16,-1 2 1-16,-1-2 0 0,0 1-1 0,-1 0 1 0,1-1 0 0,0 0 0 15,0 2 0-15,-1-2 1 0,0 1 0 0,0 0 1 0,2-1-1 16,-4 0 0-16,0 2 0 0,3-2 0 0,0 2 0 0,-1-2 0 0,1 0 2 16,0 0-1-16,-1 1 0 0,0-1-1 0,2 2 1 0,-2-2 0 15,0 0-1-15,0 0 0 0,1 0-1 0,-1 0 0 0,2 0-1 16,-4 1 2-16,3-1-1 0,-1 0 0 0,0 0-1 0,3 0 0 0,-3 2-2 15,-2-1 0-15,2-1 0 0,0 0-1 0,-2 2 0 0,2-2-1 16,0 1-2-16,0-1 0 0,-2 2-1 0,-1-2-2 0,2 0-3 0,-1 1-4 16,2-1-4-16,-2 1-7 0,0-1-8 0,-1 0-9 0,2 2-11 15,0-2-16-15,-2 0-20 0,3 0-23 0,-1 0-31 0,0 0-32 16,1 0-40-16,0 0-70 0,0 0-88 0,3 0-58 0,-1-2-39 0</inkml:trace>
  <inkml:trace contextRef="#ctx0" brushRef="#br0" timeOffset="97912.0681">15667 12173 14 0,'-2'0'105'0,"2"0"3"0,0 0 0 15,0 0 1-15,0 0 2 0,0 0 5 0,0 0-1 0,0 0-3 16,0 0 0-16,0-2 0 0,0 2-1 0,0-1-3 0,0 1-4 15,0-2-3-15,0 1-5 0,2 1-6 0,-2-2-7 0,2 0-5 0,-2 2-5 16,0 0-5-16,0 0-2 0,1 0-1 0,-1 0-4 0,0-1-8 16,0 1-6-16,0 0-6 0,0 0-5 0,0 0-4 0,2 0 0 15,-2 0-1-15,0 0 1 0,0 0 0 0,1-2 1 0,-1 2-2 0,0 0 1 16,2 0-3-16,0-2-1 0,-1-1-1 0,-1 3-2 0,3 0-1 16,-1 0-3-16,-2-2-1 0,1 2-2 0,-1-2-3 0,2 1-3 15,-1 1-3-15,1 0-2 0,0 0-2 0,-1-2-2 0,2 1-1 0,-1 1-2 16,1-1-2-16,0 1-3 0,2-3 0 0,1 3-3 0,1 0 0 0,-1-2-1 15,2 0 0-15,1 1 0 0,-1-1 0 0,0 0 1 0,5 1 1 16,-4-1 1-16,3 1 0 0,0 1 0 0,1-4 2 0,-2 4 1 16,5 0 0-16,-2-3 1 0,2 3-1 0,-2 0 0 0,3-3 2 0,2 1 1 15,-1 0-1-15,0 1 0 0,3 0 1 0,-2-1-1 0,3 2 0 16,0-3-1-16,-1 3-1 0,1-1 0 0,2-1-2 0,-2 2 0 0,0-1-2 16,2 1-2-16,-1-2 0 0,2 1 0 0,-2 1 1 0,2-2 1 15,0 0 3-15,-1 2 1 0,1-1 1 0,-1 1 4 0,3 0 0 0,-2-1 2 16,1 1 2-16,0 0 1 0,0 0 3 0,0 0 1 0,-1 0 0 15,1 0 1-15,1 0-2 0,0 0-1 0,0 0-3 0,0 0 0 16,-1 0-1-16,3 0-2 0,-3 0-1 0,2 0 0 0,0 0 1 0,1 0-2 16,-1-2-1-16,1 2 0 0,1 0 0 0,0-1 1 0,-2 1-1 15,2-1 1-15,0 1-1 0,0-2 1 0,0 0 0 0,0 2-1 16,-1 0 0-16,1-1 0 0,0 1 1 0,-2-2-1 0,2 2-1 0,0 0 0 16,-1 0-1-16,-1 0-3 0,0 0 0 0,-1-2-1 0,1 2 1 0,-2-3-1 15,1 3 3-15,2 0-1 0,-6 0 1 0,4 0 1 0,-3 0 0 16,0 0 1-16,-1 0 2 0,1 0 1 0,-2-2 0 0,0 2 1 0,-1 0 2 15,-1 0-1-15,-1 0 2 0,2 0-2 0,-2 0 0 0,-2 0-2 16,0 0 0-16,0 0-1 0,-2 0-1 0,0 0-1 0,0 0 0 16,0 0 0-16,-3 0 0 0,-1 0 0 0,3 0 0 0,-4 0-1 0,-1 0 1 15,-1 0-1-15,2 0 1 0,-2 0 0 0,-4 0 0 0,1 0 1 16,0 0 1-16,-1 0 0 0,0 0 1 0,-1 0 0 0,-2 0 3 0,1 0 1 16,1 0 0-16,-3 0 1 0,0 0 1 0,0 0 0 0,0 0-3 15,0 0-3-15,0 0-7 0,0 0-8 0,0 0-11 0,0 0-10 16,0 0-9-16,0 0-12 0,0 0-11 0,0 0-16 0,0 0-18 0,0-2-31 15,-3 1-38-15,3 1-27 0,-3 0-27 0,0-2-40 0,-5 1-48 16,3 1-48-16,-3-1-49 0</inkml:trace>
  <inkml:trace contextRef="#ctx0" brushRef="#br0" timeOffset="98578.9573">15991 12173 9 0,'-5'0'129'16,"-1"-1"-18"-16,5 0-12 0,-3 1-2 0,1-1 2 0,1 1 6 15,1-2 6-15,-1 1 4 0,2 1 3 0,-1-2-1 0,-1 0 0 0,2 2-8 16,-2 0-9-16,2-1-5 0,-1 1-4 0,-1-2-5 0,1 2-2 16,-1 0-8-16,0-2-6 0,1-1-7 0,-2 3-6 0,2 0-3 15,1 0-2-15,-2 0-4 0,0-2-5 0,2 2-3 0,0 0-6 0,0 0-3 16,0 0-6-16,0 0-4 0,0 0 0 0,0 0-2 0,0 0-1 16,0 0-1-16,0 0-1 0,2 0-4 0,0 0-1 0,-1 0-2 0,2 0-4 15,0 0 0-15,0 0-3 0,0 0 0 0,2 0-1 0,0-2-1 16,2 1-1-16,2 1 1 0,0-2-1 0,3 1 0 0,1 1 0 0,2-1-1 15,2 1-2-15,3-3 0 0,1 1-1 0,1 0 0 0,4-1-2 16,0 1-1-16,1 1 1 0,1-2-1 0,3 2-1 0,-1-2 1 16,5 0 2-16,-1 3 1 0,1-2 2 0,0 1 1 0,3-3 3 0,3 3 1 15,-1 0 1-15,-1 1 2 0,5-2 2 0,-2 2-2 0,0-1 1 16,4 1-1-16,-1 0 2 0,0 0-1 0,1 0-2 0,1 0 0 0,1 0-2 16,-2 1-1-16,1-1 0 0,-3 2 0 0,4-2-3 0,-4 1-1 15,2 0-4-15,-3-1-1 0,2 2-1 0,-2 0 0 0,0-2 1 0,1 0 1 16,-1 0 2-16,1 0-1 0,-1 0-1 0,1 0 0 0,-2 0-1 15,1 0 0-15,1 0 1 0,-1-2 3 0,1 0 1 0,-1 2 4 16,1-1 1-16,1 0-1 0,-4-1-2 0,1 1-2 0,0-1 0 16,-3-1 0-16,0 2 0 0,-1-1 1 0,-1 1 1 0,-2-3 0 0,-2 3 2 15,-3 0 0-15,-2-1 0 0,-1 0 0 0,-2 0 2 0,-1 0-1 16,-5 1 2-16,0 1 2 0,-3-2 1 0,-4 2 2 0,1 0 3 0,-2-2 4 16,-3-1 4-16,0 3 4 0,-2 0 3 0,0 0 2 0,-2 0 1 15,1 0 1-15,-4 0-1 0,1 0-1 0,-1 0-1 0,-1 0-3 16,0 0-2-16,0 0-5 0,0 0-4 0,0 0-6 0,0 0-7 0,0 0-7 15,0 0-8-15,0 0-10 0,0 0-12 0,-1 0-13 0,-1 0-15 0,1 0-10 16,-3 0-10-16,1 3-11 0,1-1-16 0,-1-2-16 0,-3 0-18 16,3 2-20-16,-2-1-22 0,1 3-17 0,-3-2-12 0,2 0-20 15,-4 0-25-15,1 2-44 0,0-3-52 0</inkml:trace>
  <inkml:trace contextRef="#ctx0" brushRef="#br0" timeOffset="99033.3395">17426 12115 45 0,'0'0'78'0,"0"0"-7"0,2 0-4 0,-1 0-4 0,1 0-3 0,1 0-2 16,1 0-4-16,-2 0-8 0,1 0-10 0,2 0-11 0,0 0-12 16,-2 0-10-16,2 0-7 0,2 0-5 0,0 0-1 0,-1 0-1 15,3 0-1-15,0 0 2 0,3 0 1 0,-2 0 2 0,4 0 1 0,1 0 0 16,-2 0 3-16,4 0 0 0,1 0 5 0,0 0 2 0,4-1 4 16,2 1 1-16,-1 0 2 0,3-2 3 0,2 2 4 0,1-1 2 15,1-1 1-15,1 2 3 0,5-1 2 0,-1-1 1 0,0 2 2 0,2-1 0 16,1 1-2-16,1-2 0 0,0 1-1 0,0 1 0 0,0-4 0 0,0 3-1 15,-1 0-2-15,0-1 3 0,2 1 1 0,-6 0 2 0,1-3 2 16,-1 3 0-16,-3-1 3 0,1 2 3 0,-4-2 3 0,-1-1 1 16,-2 3 1-16,-4-2 3 0,1 0 3 0,-5 1 7 0,-1 1 7 0,2-2 8 15,-7 1 5-15,-1 1 7 0,-1-1 7 0,-1 1 2 0,-2-3 2 16,-1 3-3-16,-2 0-3 0,1 0-1 0,0 0-3 0,-4 0-4 16,0 0-6-16,0 0-9 0,0 0-10 0,0 0-11 0,0 0-12 0,0 0-10 15,0 0-12-15,0 0-13 0,0 0-11 0,0 0-14 0,0 0-11 16,0 0-16-16,0 0-16 0,0 0-18 0,0 0-21 0,0 0-19 0,0 0-21 15,0 0-21-15,0 0-21 0,0 0-17 0,0 0-14 0,0 0-12 16,0 0-14-16,0 0-41 0,0 0-57 0</inkml:trace>
  <inkml:trace contextRef="#ctx0" brushRef="#br0" timeOffset="170958.6029">10813 11112 28 0,'-7'-2'69'0,"-1"2"1"0,2-5-2 0,-2 5-3 0,2-2-2 16,0-1-1-16,1 1 1 0,0 1 2 0,-1 0 3 0,1-2 0 15,0 3 1-15,1-3-3 0,0 2-3 0,-1 1-2 0,1-3 0 0,1 3 1 16,0-3-1-16,0 3 1 0,-1-2-2 0,1 1-4 0,0-1-4 16,1 0-4-16,-1 2-6 0,-3 0-7 0,3-2-6 0,1 2-4 15,-1-1-3-15,0 1 0 0,0-2-7 0,-1 0-7 0,1 2-4 0,-2-1-5 16,1 0-4-16,-1 1-2 0,-1 0-3 0,-1 0-2 0,1 0-2 15,-3 0 0-15,1 0-1 0,0 0 0 0,-2 0 3 0,-1 1 1 0,0 0 2 16,-3 1 2-16,1 0 3 0,-1-1 2 0,2 1 4 0,-3 2 0 16,0-1 1-16,0 0 2 0,-2 0 0 0,0-2 3 0,1 2 1 15,-3 1 1-15,4-1 2 0,-2 0-1 0,3-1 1 0,-2 3-1 0,0-3 1 16,1 1-2-16,2 0 0 0,-3 0 0 0,5-1 0 0,-3 2 1 0,3-3 1 16,-1 1-2-16,0-1 0 0,2 2-1 0,2-1 0 0,-4-1 0 15,4 1 0-15,0 1 1 0,0-2 0 0,1 0-1 0,0 3 1 16,-1-4-1-16,0 3 1 0,2-3 1 0,-2 4-1 0,3-3 0 0,-3 3 1 15,-1-1 0-15,3-1 2 0,-1 1 0 0,-1 1 1 0,-1-1 0 16,1 0 3-16,-2-1 1 0,1 3 2 0,1-2 3 0,-2 2 1 0,1-2-1 16,-2 1 2-16,3 1-1 0,-2-1-1 0,1-1 2 0,1 2-3 15,0 1 0-15,0-3-2 0,-1 1-3 0,1-1-2 0,2 2-2 16,-1 0-3-16,0-2-2 0,2 1-2 0,0-1-3 0,0-1 0 0,2 3 0 16,-2-5-2-16,1 3-2 0,2 0 0 0,-1 0 2 0,0 0-1 0,1 0 0 15,-1 2 1-15,1-2 0 0,1 1 0 0,-1-1 1 0,-1 1 2 16,1 0 1-16,1 2 0 0,-1-2-1 0,-1 2 2 0,0 1 1 15,2-2-1-15,-1 1 2 0,0 0 1 0,-1 2 3 0,2-2 1 16,-3 1 4-16,1 1 1 0,0-2 1 0,0 2 0 0,-1 0 1 0,0 0 3 16,1 0 2-16,1 2-1 0,-1-2 2 0,0 0 0 0,0 1 0 15,-1-1-1-15,1 2-3 0,0 0-1 0,1-3-2 0,-2 3-4 16,1-2 0-16,-2 1-3 0,4-2 1 0,-1 1-3 0,0-2-2 0,-1 2-1 16,1 0-1-16,1 0 0 0,-1 0-2 0,1 0 2 0,-1 0 0 0,2-1-1 15,-2 1 0-15,2-1 0 0,-2 1 1 0,0-1 0 0,2 3-2 16,-1-3 1-16,-1 1-1 0,2-1 1 0,0-1-1 0,0 1 1 0,0-1-2 15,0 2 0-15,0-2 1 0,0 1-1 0,0 2 1 0,0-2-1 16,0 0 0-16,0 0 1 0,0 1-1 0,0-1 0 0,0 1 1 16,0-1-2-16,0 1 0 0,0-1 1 0,0 1-2 0,0 0 1 0,0-1 0 15,2 0 0-15,-1-1 0 0,-1 0-1 0,2 2 1 0,0-2-1 16,-2-1 1-16,2 2 1 0,0 0 0 0,-1 1 1 0,2 0 1 16,-1-3-1-16,0 4 3 0,-1-4 0 0,1 1 0 0,1 1-1 0,0-1 2 15,1-1 0-15,-1 1 0 0,1 0 0 0,-1 1 1 0,0-1-1 16,-1 1 0-16,3-3-2 0,-2 1 1 0,2 2 0 0,-2-1-1 0,3-1-2 15,-3 2 1-15,2-3-1 0,-2 2 1 0,2 0-1 0,-2-1 1 16,2 0-1-16,-2 2 1 0,3-2-1 0,-2 0 1 0,0 0-1 16,1 2 1-16,2-4-1 0,-3 3 2 0,2-2-1 0,-1 3 1 0,2-3 1 15,-1 1-2-15,-1 1 1 0,4-3 0 0,-3 4-2 0,2-1 1 16,-1-1-1-16,0 1 1 0,1-2-2 0,2 0 1 0,-1 3 0 0,-1-2 0 16,0-1 1-16,0 2-1 0,3-2 1 0,-1 1-1 0,-1-1 2 15,2 1 1-15,-1-2 1 0,1 4-1 0,0-3 1 0,0 1 1 16,0 2 0-16,2-3 0 0,-2 1 0 0,1 0-1 0,1-2 0 0,1 4 1 15,-3-5-1-15,2 3 0 0,1-2-1 0,-1 1-1 0,1-1 0 16,0 1 0-16,0 0 0 0,-1-1 0 0,0 0 0 0,1 2-1 0,0-2 1 16,0 1-1-16,1-1 0 0,0-1 1 0,-2 2-1 0,4-1 1 15,-4 0 1-15,4-1-2 0,-2 3 2 0,2-5-1 0,-1 2-1 0,1-1 0 16,-1 3-1-16,3-3 0 0,-2 1-1 0,-1-1-2 0,3 1 0 16,-3 0-2-16,3 0 0 0,0-1 0 0,-1 1 0 0,0-2-2 15,-2 1 1-15,2-1-1 0,-2 2-1 0,1-1 1 0,0-1 0 0,-1 2-1 16,3-1 1-16,-3-1 0 0,1 2-1 0,-1-1 1 0,0-1-2 15,-2 0 0-15,3 0-3 0,-1 0 0 0,0 0-1 0,0 0-1 0,0 0-1 16,0 0-3-16,-1 0-1 0,2 0-1 0,-1 0-1 0,0 0 0 16,-2 0-1-16,4 0-1 0,-4 0 0 0,2 0-2 0,0 0 1 15,-1 0 0-15,-2 0 0 0,4 0-1 0,-4 0 1 0,3-1 1 0,-2-1 1 16,2 2 2-16,-2-1 2 0,3-1 0 0,-4 2 2 0,4-1 2 16,-2-1 1-16,2 2 2 0,-1-1 1 0,0 1 2 0,-2-3 1 0,3 1 2 15,-1 0 1-15,2 0 3 0,-1 1-1 0,0-1-1 0,1 1 1 16,-1-3-1-16,0 1 0 0,1 1 1 0,1-1-4 0,1-1 0 15,-2 1-1-15,1 1-1 0,0-1 0 0,1-2-1 0,1 0 0 0,-2 2-1 16,1-1-1-16,1 1 2 0,-2 0-2 0,2-1 0 0,0 3 1 16,-3-2-1-16,3 0 0 0,-1 0 1 0,-1 0 2 0,0 0-1 15,1 0 1-15,-2 1 1 0,1-1 0 0,-3-1 1 0,4 3 0 0,-3-1 0 16,0 2-1-16,0-5 1 0,-3 5 1 0,3-2 0 0,-1-1 1 16,-2 1-1-16,2 1 2 0,-2 0 0 0,-1-2 0 0,1 1 0 0,-1 0 0 15,0-1 0-15,1 1 1 0,-3 1-2 0,3-2-2 0,-3-1 0 16,3 1-1-16,-4 3-2 0,1-3 0 0,2-1-2 0,-2 2-1 0,-2-1-1 15,2 0-1-15,0 0 0 0,-1 0-1 0,2-2-2 0,-2 2 1 16,0-1-1-16,0 1 2 0,0-1 0 0,-2-1 2 0,3 0 0 0,-1 0 1 16,-1 1 0-16,0-2 1 0,-1 2 2 0,0-2 0 0,0 3 1 15,2-3-1-15,-2 1 2 0,-2 1 0 0,2-1-2 0,0 1 2 16,-2 0 0-16,2-1 1 0,-2-2-1 0,0 3-1 0,1 0 1 0,-1 0 0 16,-1-3-2-16,2 2 1 0,0 0-1 0,-1 2 1 0,-1-4-1 15,0 5 2-15,0-3-1 0,2 2 2 0,-2-1 0 0,0 0 0 0,2 0-1 16,-3 2 2-16,1-3 1 0,1 3 1 0,-1-3 1 0,0 0-1 15,0 2 1-15,-1-1 0 0,3 0 2 0,-1-1-1 0,-2 1-1 16,1 0 2-16,0 1-1 0,0 0-1 0,-2-2 2 0,3 2-1 0,-3-1 0 16,2 1 1-16,0-2 0 0,-2 1 1 0,2 1-1 0,-2-2 1 15,0 4-2-15,2-1 2 0,-2-3-2 0,0 1 0 0,0 1 1 0,-1 1-1 16,1-4 2-16,0 2-2 0,1 1 0 0,2-1 0 0,-5-2 0 16,2 4-1-16,1-3-1 0,-1 3 0 0,0-3 1 0,-1 2-1 0,1-1 0 15,-2 0 1-15,1 0 0 0,1 0 2 0,-1-1-2 0,1 0 1 16,-2 0 1-16,2 1 0 0,-1-2 1 0,0 2 1 0,1-2 3 15,-2 2 3-15,1-1 1 0,1 1 2 0,-3-1 1 0,2-1 0 16,0 0 2-16,-2 0 3 0,1 0 0 0,-1 3 2 0,0-4-1 0,0 1 1 16,0-1-2-16,0 1-1 0,0 1-2 0,0-1-2 0,0 0 0 0,0 0-3 15,0 0 0-15,0-1-3 0,0 0-2 0,0 3-3 0,0-3-1 16,0 0-1-16,0 2-1 0,0-2 0 0,0 1 0 0,-1-1-1 0,1 4-2 16,0-3-2-16,-2 0 0 0,0 0 1 0,2 0-1 0,0 1 1 15,-1-1 1-15,-1 1 2 0,2-2 0 0,-2 2 0 0,2-2 1 16,-1 1 0-16,-1-1 0 0,1 4 1 0,-1-3 3 0,2 1 0 0,-2 1 0 15,2-3 1-15,-1 3 1 0,-1-2 0 0,2 3 1 0,-1-4 0 16,-2 2 1-16,3 0-1 0,-2 1 1 0,1-2-1 0,-1 2 0 0,0-2 0 16,-1 3 0-16,2-3 0 0,-1 1-1 0,0 1 0 0,-1-1-1 15,0 1-2-15,0-1 0 0,0-1-3 0,-2 1-1 0,2 0-2 16,-2 1-2-16,2-2-1 0,-2 1 0 0,2 0-2 0,-2-2-2 0,-1 3-1 16,1-1-1-16,-1 0-2 0,1 1-1 0,-1-1 0 0,-2 1-1 15,3-1 2-15,-1-1 0 0,-1 1-1 0,1 1 2 0,-1 0 1 0,0 0 0 16,-1-1 0-16,2 0 1 0,-2 2 2 0,0-1 1 0,0 1 3 15,2-2 1-15,-2 1 1 0,0 1 1 0,2-2 0 0,-1 2 1 0,-2-2 0 16,1 3 2-16,2 0 1 0,-1-1 0 0,-2 0 2 0,3 0 0 16,-2 0 1-16,1 1 0 0,-2-2 0 0,3 1 1 0,-1 1-1 0,-1-1 2 15,-1-1 0-15,3 0 0 0,-1-1 0 0,-1 1 0 0,2 1 2 16,-2-1-2-16,0 0 0 0,0 1 0 0,2-1 0 0,-2 1-2 0,0-2 1 16,2 1 0-16,-2 1-1 0,0-2-1 0,0 2-1 0,0-2 0 15,2 3-1-15,-3-3 1 0,0 0-2 0,3 2-1 0,-2-1-1 16,0 1 1-16,0-2-1 0,0 0 0 0,-1 3 0 0,1-1 0 0,0 0 0 15,0 0 0-15,-1 0-1 0,-1 0 0 0,2 2 0 0,0-2 0 16,-1-1 0-16,1 2 1 0,0-1 1 0,-1 1-1 0,1-1-1 16,0 2 0-16,0-1 0 0,-3 2 0 0,3-5 0 0,0 5-1 0,-1-2 1 15,2-1-2-15,-1 1 1 0,-1 1 1 0,0-3-1 0,1 4 0 16,0-3 0-16,-1 2 0 0,-3 1 0 0,4-1 0 0,-2-1-1 0,1 2 1 16,-2-1 0-16,1-1 0 0,-2 2 1 0,2-2 1 0,-2 1-1 15,3 1-1-15,-3-2 1 0,0 0 0 0,-1 2 0 0,3 0 1 0,-2 0 0 16,1 0 0-16,-2 0 2 0,2 0-2 0,0 0 0 0,-1 0 0 15,0 0 0-15,3 0-1 0,-2 0 0 0,1 0 1 0,-1 0 0 16,0 0-1-16,0 2 0 0,0-2-1 0,0 2 0 0,1-2 1 0,1 0-1 16,0 1 0-16,-1-1 0 0,-1 0 1 0,3 2 0 0,-1-2 0 15,-1 0-1-15,1 0 1 0,-1 0-1 0,1 2-1 0,-1-2 4 0,1 0-1 16,-3 0 1-16,2 0 1 0,0 0 2 0,0 0-1 0,-2 0 2 16,1 0 0-16,0 0 1 0,-2 0 2 0,0 0 2 0,1 0 0 0,-1 0 0 15,-2-2 0-15,0 2 2 0,0 0 0 0,-1-2 3 0,-2 1 1 16,2 1 1-16,-4-2 2 0,1 2 3 0,1-2 0 0,-2 2 1 15,-2 0-1-15,4-2 1 0,-4 2 0 0,1 0-1 0,1-1 1 0,-3 1-2 16,1 0-1-16,-1 0-3 0,1 0-3 0,-3 0-8 0,0 1-11 16,0-1-17-16,0 2-19 0,-1-2-28 0,-3 2-29 0,2 0-55 15,-1 1-63-15,-2 0-107 0,-2 0-128 0,2 1-70 0,-5 1-40 0,0 0-24 16,-2 2-13-16</inkml:trace>
  <inkml:trace contextRef="#ctx0" brushRef="#br0" timeOffset="172758.623">13582 16602 252 0,'0'0'562'0,"-1"1"8"0,-1 1-4 0,2-2-9 0,0 0-103 15,0 0-153-15,0 0-91 0,0 0-60 0,0 0-36 0,0 0-25 16,0 0-14-16,0 0-9 0,0 0-5 0,0 0-7 0,0 0-7 0,0 0-7 15,0 0-8-15,0 0-4 0,0 0-2 0,0 0-1 0,0 0 1 16,3 0 2-16,0-2 4 0,-1 1 1 0,1-1 2 0,0 0 3 0,0-1 3 16,0-4 2-16,2 2 1 0,0-2-1 0,0 0-1 0,2-2-3 0,1-3-3 15,1 1-5-15,-3-2-4 0,3-3-6 0,-1 2-3 0,0-4-4 16,1 0-6-16,-1-4-7 0,0 2-9 0,0-4-8 0,1-2-10 0,0 1-8 16,0-4-7-16,-1 0-8 0,-2-2-5 0,1-1-4 0,-1 0-3 15,-1-1 0-15,1-2 2 0,-3 0 0 0,-1 1 5 0,-1 0 6 0,-1 0 6 16,-1 2 10-16,1 1 9 0,-4 2 11 0,0 0 10 0,-1 4 7 15,2-1 8-15,-2 2 7 0,0 3 5 0,-1 3 3 0,-2 1 0 0,2 1-1 16,1 3-2-16,0 2-3 0,0 0-4 0,-2 4-6 0,2 0-6 0,2 1-7 16,-2 1-5-16,2 2-5 0,-2 2-5 0,2 1-5 0,-3 0-5 15,1 3-3-15,0 3-3 0,1 0 0 0,-1 2-1 0,0 5-1 0,-1 0 1 16,1 2-1-16,0 5 6 0,0 1 4 0,2 1 7 0,0 4 5 16,1 1 4-16,2 0 5 0,0 3 3 0,0 2 3 0,0-3 1 0,2 3 4 15,1-1 2-15,0 2 3 0,2-3 0 0,0 0 3 0,3 1-2 0,-2-4-5 16,2 1-7-16,2-1-8 0,0-2-7 0,0-2-9 0,1-1-9 0,3-2-12 15,-1-2-10-15,3 0-10 0,-2-4-11 0,3 1-13 0,0-5-12 16,1-1-13-16,1-3-13 0,0 0-12 0,2-4-12 0,-1-2-9 0,1 0-6 16,1-2 0-16,2-4-1 0,-3 0-3 0,2-1 3 0,-1-3 3 15,2-2 7-15,-5 2 8 0,3-2 15 0,-3-3 13 0,-2 1 20 0,1 0 22 16,-4-3 24-16,3 2 26 0,-6 0 28 0,2-1 27 0,-4 1 27 16,-1-1 25-16,2 1 23 0,-6 0 18 0,0 1 17 0,-1 2 14 0,-2-3 11 15,1 5 11-15,-2-2 5 0,-2 2 3 0,2-1 1 0,-3 4-1 0,2-1-8 16,-1 1-13-16,0 1-14 0,-1 2-11 0,2-1-13 0,-2 0-14 15,1 2-12-15,-1 2-13 0,1-2-13 0,1 0-15 0,-1 3-12 16,-1 0-15-16,1 0-11 0,-1 0-11 0,2 3-9 0,-3 0-7 0,1-2-5 16,2 3-3-16,-5 1-2 0,2 2 1 0,0-2 0 0,0 4 2 0,0-1 3 15,0 2 2-15,-1 1 3 0,0-2 3 0,1 4 3 0,3-3 2 0,-1 4 1 16,1-2 3-16,-1 2-1 0,2 1 1 0,0-2 1 0,2-1-1 16,-1 2 1-16,1-1-2 0,-1 0 0 0,3 1-3 0,0-3-3 0,1 1-1 15,0-2-2-15,-2 0-1 0,2 0 0 0,-1-2-2 0,1 0 0 16,1-2-2-16,-1-2 0 0,1 1-1 0,-1-3-2 0,2 0 1 0,0-2 0 15,-2 0 2-15,1-2 3 0,1-1 4 0,-1-2 2 0,2-2 0 16,-2 1 4-16,-1-3-1 0,2-2 0 0,-3 1-2 0,2-4 2 0,-1 2 1 16,-2-1 3-16,-1-2 1 0,-1 0 2 0,-1 2 2 0,-1-2 0 15,-1 1 1-15,1-1-1 0,-3 1-1 0,1 1 0 0,-3 2 0 0,2 1-1 16,-1-1-2-16,0 4 0 0,-2-2-3 0,0 3-5 0,1 0-4 0,-1 1-6 16,2 1-7-16,-1 1-11 0,0 0-14 0,1 3-14 0,0 0-13 15,-1 0-16-15,1 1-20 0,2 3-20 0,0-1-22 0,-2 2-25 0,5 0-28 16,0 1-44-16,0 1-54 0,5 1-67 0,-2-1-74 0,3 1-41 15,2-1-24-15</inkml:trace>
  <inkml:trace contextRef="#ctx0" brushRef="#br0" timeOffset="173158.8075">14918 15916 198 0,'-2'-5'560'0,"-1"-2"5"0,-2 1 2 16,0 2-94-16,-1-2-138 0,0 3-87 0,-3-2-64 0,-3 2-38 15,4 2-32-15,-3-2-18 0,0 3-15 0,-1 0-15 0,1 0-17 0,-1 3-14 16,-2 0-12-16,2 1-10 0,-1 1-10 0,0 2-5 0,0 1-5 16,1 0-1-16,-1 1 0 0,3-1 1 0,-3 2 3 0,1 3 2 0,2-1 2 15,0 1 1-15,0-1 1 0,1 2 1 0,1 1 3 0,0-1 1 16,3 0 0-16,-1 2 0 0,2-2 0 0,0-1 0 0,1 3 0 0,3-4-2 16,0 1 0-16,0-1-2 0,0 0 1 0,3-2-2 0,1 0 0 0,-1-2 0 15,1 2-1-15,1-5 2 0,-2 2 1 0,2-2 3 0,1-2 2 16,-1-1-1-16,3-2 0 0,0 0 0 0,-2-2-1 0,2-1 2 0,1 1 0 15,1-5 2-15,0 2-1 0,0-4 1 0,-2 0 1 0,1 0 1 16,-1-1 0-16,1-2 3 0,-3 0 4 0,1 0 8 0,-1 1 9 0,0-1 10 16,-3 1 8-16,0 1 9 0,1-1 10 0,-3 1 5 0,2 2 4 15,-3 1 1-15,2-1 1 0,-2 2-4 0,0 2-5 0,0-1-8 0,0 2-10 16,0 1-12-16,-2 1-13 0,2 0-14 0,0 1-15 0,0 0-15 0,0 0-11 16,0 0-8-16,0 1-8 0,0 2-3 0,0 2-8 0,2-2-7 15,-2 3-10-15,3 0-10 0,-1 0-8 0,1 1-12 0,0 3-9 0,3-2-12 16,-1 1-12-16,1 1-13 0,2 0-19 0,2-1-20 0,1 0-22 0,0-2-22 15,3 2-20-15,1-2-21 0,0-2-19 0,1-1-23 0,4 1-20 16,-2-3-26-16,1-1-30 0,1-1-23 0,0-1-21 0</inkml:trace>
  <inkml:trace contextRef="#ctx0" brushRef="#br0" timeOffset="173558.2178">15305 15973 423 0,'7'-13'457'0,"-3"1"-19"16,-1 0-34-16,-1 1-46 0,-2-1-50 0,-2 3-37 0,0 0-31 0,-3 2-24 15,1-2-19-15,-1 3-21 0,-1 0-21 0,0 0-17 0,-3 2-20 16,-3-1-19-16,3 3-19 0,-4 0-17 0,2 2-17 0,-2 0-12 0,-1 2-11 15,1 0-6-15,-4 3-6 0,4-1-4 0,-2 2-5 0,0 0-1 0,1 2-2 16,1 2 1-16,0-2 0 0,0 4 3 0,0-3-1 0,4 4 1 16,-1-3 2-16,2 3-1 0,0 0 1 0,2-1-1 0,3 2 2 0,0-1-2 15,1-1 0-15,2 1-3 0,2-1-2 0,-1 1-2 0,2-1 0 16,1 0-3-16,0-2 0 0,2-1-3 0,-1 0 0 0,3-3-3 0,0-1-3 16,0 0-6-16,3-2-2 0,-1-1-5 0,2-2-3 0,-1-2-1 0,2-1-2 15,1-3 0-15,1-1 0 0,0-2 2 0,1-2 0 0,0 0 0 0,-2-5-1 16,3 1 4-16,-2-3 6 0,0-2 6 0,-2 2 5 0,1-4 4 15,-3-2 6-15,-1 0 3 0,1 0 1 0,-3-3 2 0,-2 1 0 16,2-3 2-16,-3-3-1 0,-1 3 3 0,-2-3 2 0,-2-1 2 0,0 0 1 0,0 0 6 16,-2-3 7-16,-2 4 8 0,0-1 8 0,-1 2 9 15,-2-1 10-15,-1 4 9 0,2-1 7 0,-3 3 7 0,2 4 5 0,-1 1 3 16,3 4 0-16,-1 0-4 0,0 2-7 0,-1 3-13 0,4 3-14 0,-2 1-15 16,2 2-17-16,2 3-12 0,-3 1-11 0,3 4-8 0,-2 0-9 0,1 5-5 15,2 2-7-15,-1 5-2 0,1 2-2 0,0 4 0 0,1 4 3 16,1 3 4-16,2 4 3 0,0-1 0 0,-1 5-1 0,2 1-8 0,1 3-10 15,1 1-11-15,2 3-10 0,-3 0-14 0,0 0-15 0,3 2-23 16,-4 0-24-16,3 1-29 0,-3 0-31 0,0-3-41 0,2 2-46 16,0-4-79-16,-1 1-95 0,-1-3-54 0,3-2-34 0,0-2-14 0,-2-2-1 15</inkml:trace>
  <inkml:trace contextRef="#ctx0" brushRef="#br0" timeOffset="173908.0845">16212 15429 353 0,'-8'-17'611'0,"2"0"11"0,-3 1 10 0,1 0 8 16,0 1-114-16,-1 0-178 0,0 2-98 0,1 1-60 0,0-1-38 15,1 3-26-15,0 1-18 0,1 0-13 0,1 1-18 0,0 4-17 16,1-1-19-16,-1 3-17 0,0-1-13 0,2 6-10 0,0-1-10 0,1 4-9 15,-1 3-5-15,0 2-4 0,0 4-1 0,-1 2 0 0,0 5 1 16,1 2 3-16,1 5 5 0,2 0 4 0,0 4 4 0,0 3 3 0,2 3 2 16,3 0 4-16,1 5 4 0,-1-1 4 0,1 4 3 0,0 1 3 0,4 1 3 15,-2 2 3-15,1 2 0 0,4-1 1 0,-4 2-3 0,2 0-4 0,2-2-5 16,-2 2-6-16,2-3-9 0,-1 1-7 0,1-3-11 0,-1 0-13 16,-2-4-10-16,0-1-12 0,0-3-12 0,-1-2-11 0,-1-3-12 0,-2-4-10 15,1-4-6-15,-2-3-5 0,0-2-5 0,-3-2-4 0,-1-3-9 16,-1-5-11-16,-3-1-14 0,0-2-14 0,-2-5-26 0,-2 0-30 0,-1-5-29 15,-2-1-30-15,-4-4-50 0,1-2-61 0,-2-5-27 0,0-1-13 16,-4-3-8-16</inkml:trace>
  <inkml:trace contextRef="#ctx0" brushRef="#br0" timeOffset="174391.8421">15915 16171 312 0,'-5'-26'485'0,"2"2"-6"0,0 2-15 0,3 3-74 16,0 1-99-16,0 0-65 0,3 3-46 0,-1-1-30 0,1 3-19 0,0 1-14 15,2 3-10-15,3-1-9 0,-2-1-8 0,2 2-13 0,0 2-11 16,3-1-14-16,-2 1-10 0,1 0-9 0,2 0-10 0,1 0-6 0,0 0-7 15,1 2-5-15,0-1-6 0,2-2-7 0,1 1-9 0,1 1-10 16,1-2-11-16,1 2-12 0,-1-2-11 0,3 1-12 0,0 0-14 0,-1-3-12 16,1 2-8-16,2-1-9 0,-1 0-7 0,-2-2-2 0,1 2 3 15,0-1 6-15,-1-1 9 0,0 1 11 0,-3-1 15 0,0 1 17 0,-2-1 19 16,-2 1 22-16,0-1 25 0,-4 0 24 0,-1 1 23 0,-1 0 22 16,-2 1 20-16,-2-2 16 0,-1 4 11 0,-2-1 8 0,-1-1 5 0,-1 1 4 15,-1 1 2-15,-3 0-1 0,2 1-3 0,-2 0-8 0,-2 0-9 0,0 1-12 16,1 1-13-16,-2 0-13 0,0 2-13 0,0 0-13 0,0 1-13 0,0 1-8 15,-1 1-9-15,-1 1-7 0,2-1-7 0,-1 2-6 0,1 2-5 16,0-1-4-16,0 2-2 0,1 2-2 0,0-1-2 0,2 2 2 16,-1-1 0-16,3 3 1 0,0-1-1 0,-2 0 2 0,2 2 0 0,3 2 0 15,0-3-1-15,0 4 0 0,0-2-1 0,3-1-1 0,0 3-2 0,0-2-2 16,0 1-2-16,2-1-2 0,0-2-2 0,0 1-2 0,0-2-1 16,2 1 0-16,0-2 1 0,-1-1 0 0,1-3 4 0,-3 2 2 0,2-3 4 15,-1 1 5-15,1-3 5 0,-1 0 6 0,0-2 6 0,0-2 7 0,2 1 5 16,-2-2 6-16,2-2 5 0,-1 0 6 0,-1-2 6 0,4-2 3 15,-2 0 4-15,-3-1 0 0,3-2 2 0,0 1 1 0,-2-1 3 0,2 0 0 16,-3 0 0-16,1-1-1 0,0 2-1 0,3-1-1 0,-4 2-3 16,0 0-5-16,0 2-5 0,0 0-8 0,-1 2-6 0,0 2-6 0,0-2-7 15,-2 3-10-15,3-1-10 0,-3 2-7 0,1 2-8 0,-1 0-4 16,1 0-4-16,0 0-4 0,-1 2-1 0,2 2-1 0,-1-1 0 0,1 3-3 16,1-2-5-16,0 2-6 0,-1 2-9 0,0 0-11 0,2-1-14 0,-2 3-20 15,2-1-22-15,0 1-30 0,-2 0-34 0,3 0-42 0,-1 1-43 16,1-3-78-16,-1 2-91 0,2-3-58 0,2 1-40 0,-1-1-22 0,0-3-8 15</inkml:trace>
  <inkml:trace contextRef="#ctx0" brushRef="#br0" timeOffset="174824.7142">16958 15484 320 0,'-7'-7'605'0,"0"0"7"15,2 0 6-15,-3 2 4 0,2 2-107 0,-3 1-161 0,2 0-103 0,-1 2-71 16,-1 0-47-16,1 2-31 0,0 0-25 0,-2 1-20 0,0 2-18 15,0 2-13-15,2 1-12 0,-3 1-8 0,3 0-7 0,0 2-5 0,2 1-2 16,-2-1 1-16,3 4-1 0,-1-2 1 0,1 2 0 0,2 0 3 16,0-2 0-16,1 2 1 0,0 2 2 0,2-4 1 0,2 2 1 0,0 0 1 15,1-3 2-15,0 2-1 0,2-1 0 0,1-1 2 0,-1-1 0 16,4 0 1-16,-1-2 0 0,1 1-2 0,3-3 0 0,-1 1-3 0,0-4-5 16,2 2-5-16,1-4-8 0,2 1-10 0,-2-3-11 0,5-3-11 0,-3 1-14 15,4-4-13-15,1 1-10 0,-2-2-12 0,1-5-9 0,1 2-8 16,-2-2-9-16,2-3-8 0,-3-2-6 0,0 1-2 0,-1-4-1 0,-1 1 3 15,-2-3 6-15,-1-2 8 0,-1-2 14 0,-2 0 13 0,0-1 21 16,-4-3 21-16,3 1 24 0,-6 0 25 0,1-1 28 0,-3 2 29 0,-1-1 28 16,0 0 29-16,-3 2 25 0,1 2 25 0,-2 2 17 0,-2 1 17 15,1 1 9-15,0 2 8 0,0 3 2 0,0 2-5 0,2 1-12 0,-2 2-14 16,1 3-18-16,1-1-20 0,1 4-24 0,-1-1-26 0,1 3-23 0,1 0-24 16,-1 3-18-16,2 0-12 0,0 0-13 0,0 2-11 0,0 2-8 15,2 2-8-15,-1 3-2 0,1 2-2 0,1 2 1 0,0 4 2 0,-1-1 6 16,4 4 5-16,-3 1 8 0,2 1 8 0,1 2 4 0,-1 2 2 15,0-1-3-15,4 1-5 0,-4-2-8 0,0 5-11 0,0-4-14 0,0 1-17 16,0 1-17-16,-1-2-21 0,-1 0-22 0,-2 0-24 0,1-3-29 16,-2-1-28-16,0 1-34 0,0-2-36 0,0-2-46 0,-2 0-49 0,1-4-72 15,-1 1-81-15,1-4-38 0,-3 0-15 0,0-2-2 0</inkml:trace>
  <inkml:trace contextRef="#ctx0" brushRef="#br0" timeOffset="175241.2307">17091 15570 529 0,'-1'-5'598'0,"-1"-1"8"0,0 3-21 16,2-1-37-16,0 2-104 0,0-3-135 0,2 1-87 0,0 1-56 0,1 2-39 16,2-3-29-16,1 1-23 0,1 1-17 0,2-2-17 0,0 1-13 15,5-2-13-15,-3 2-13 0,3 0-12 0,1 0-12 0,0-2-8 0,1 1-5 16,2 1-5-16,-2-2-5 0,1 2-5 0,1-1-5 0,-1-2-4 0,-1 2-4 16,3-3-3-16,-4 3 0 0,3-3 0 0,-3 1-1 0,1 1 5 15,0-1 6-15,-3 0 9 0,-1 0 9 0,1 0 14 0,-2 1 16 0,-2-1 19 16,-1 2 20-16,1-1 15 0,-5 0 16 0,4 1 11 0,-5 0 10 15,0 0 8-15,0 1 8 0,-1 2 4 0,0 0 1 0,-1-1-2 0,-1 2-6 16,0 0-8-16,0 0-14 0,0 0-13 0,0 0-15 0,-1 3-11 16,-1-2-11-16,0 2-10 0,-1 2-8 0,0 0-7 0,1 2-5 0,-2-1-4 15,-1 3-2-15,1 2-2 0,0-1 3 0,-1 2 2 0,2 1 2 0,0 1 3 16,0-2 1-16,0 3 1 0,2-1-1 0,1 0-1 0,0 1 0 16,0-1-1-16,1 1 1 0,3-1-2 0,-2 1 0 0,3-2-2 0,0-1 0 15,1 0-2-15,1-1-4 0,0-1 0 0,1-1-3 0,0 0-1 16,3-1-3-16,-1-2-1 0,-1-1-2 0,3-1 0 0,-2-1-3 0,3-3 1 15,-1 0 2-15,1 0 2 0,0-3 2 0,-1-1 4 0,1-1 3 0,0-1 5 16,0-2 5-16,0-2 5 0,-3-1 4 0,1-1 4 0,0 0 5 16,-3-2 4-16,-1-1 4 0,-1 1 3 0,-2-4 0 0,-1 3-2 0,-1-3-3 15,-4 1-4-15,-1 1-6 0,-3-1-7 0,-2 2-10 0,-3 2-11 16,-3-1-12-16,1 1-22 0,-4 2-24 0,-2 2-35 0,-2 2-41 0,-2 2-79 16,-1 2-95-16,-2 1-100 0,0 2-102 0,-1 2-50 0,-2 1-25 15,1 2-11-15,-2 2-4 0</inkml:trace>
  <inkml:trace contextRef="#ctx0" brushRef="#br0" timeOffset="175741.1199">18052 15400 79 0,'-6'-5'605'0,"3"0"11"0,-2 2 12 0,2-1 10 0,0 0-81 15,-2 0-124-15,2-1-97 0,1 1-79 0,0 1-49 0,-1 0-34 0,3 0-19 16,-3 0-11-16,3 1-14 0,0 1-17 0,0-2-14 0,0 3-14 15,0-2-14-15,0 1-14 0,3 1-13 0,-3-2-13 0,2 1-10 0,-2 1-12 16,1 0-12-16,-1 0-8 0,2 0-8 0,-2 0-8 0,2 0-3 16,1 1-3-16,2 1-1 0,-2-1 0 0,0 1 1 0,4 1 0 0,-2 1 2 15,3 1-1-15,0-2 3 0,2 4 1 0,2 1 1 0,-2 0 2 0,2 1 1 16,1-1 1-16,-1 2-1 0,0 1-1 0,-1 1-1 0,1 0-2 16,-3-2 0-16,-1 2-1 0,0 1-1 0,-1-3-2 0,0 1 2 15,-4 1-1-15,0-4 4 0,-1 1 5 0,-1-1 7 0,-1 1 10 0,-1-3 9 16,-3 0 11-16,1-1 12 0,-2-1 13 0,0 1 14 0,-2-2 15 0,1-2 14 15,-2 1 16-15,-1-2 15 0,-3-2 14 0,4 1 9 0,-2-2 7 0,1-2 1 16,1 1 2-16,-1-2-5 0,1-2-5 0,0 0-10 0,3-1-10 0,0-3-13 16,1 1-11-16,0-1-17 0,3-2-15 0,1 0-22 15,1-1-23-15,3-2-25 0,-1 2-24 0,3-2-24 0,2-1-24 0,3 2-25 0,2-2-28 16,1 1-25-16,0 2-28 0,5-2-38 0,0 3-44 0,3-1-65 16,0 1-77-16,1 2-104 0,0 0-120 0,4 1-55 0,-2 2-24 15,1 1-1-15,-3 0 5 0,1 1 16 0</inkml:trace>
  <inkml:trace contextRef="#ctx0" brushRef="#br0" timeOffset="176068.8978">18747 15357 600 0,'-4'0'691'0,"3"-2"20"0,-1 1 21 0,-1 1-19 15,1-2-41-15,0 1-117 0,2 1-159 0,-1-2-93 0,1 2-64 0,0 0-35 16,0 0-22-16,0 0-20 0,1-1-19 0,-1 1-22 0,2-2-20 0,0 1-31 15,1 1-29-15,0-2-32 0,1 1-34 0,1-1-27 0,0-1-25 16,2 2-24-16,1-1-27 0,1-1-22 0,0 2-25 0,1-2-28 0,2 1-31 16,0 0-34-16,-1-1-34 0,1 3-37 0,-1-2-39 0,0 0-52 0,0 2-57 15,-1-1-59-15,1 1-60 0,-3 0-26 0,-2 0-9 0,2 1 9 16</inkml:trace>
  <inkml:trace contextRef="#ctx0" brushRef="#br0" timeOffset="176224.4245">18742 15453 94 0,'-9'5'548'0,"3"-1"13"0,3 0-14 0,0 0-28 16,-1 1-95-16,0-3-128 0,4 1-79 0,0 0-53 0,0-2-30 16,0 1-20-16,3-1-11 0,-2 0-5 0,3 1-6 0,0-2-3 0,1 2-8 15,0-2-10-15,6 0-9 0,-2 0-9 0,1 0-14 0,6-2-13 16,-2 2-24-16,5-3-30 0,2 0-52 0,2 0-63 0,3-1-124 0,0-3-158 16,1 2-91-16,2-2-60 0,-3-3-34 0,1 0-20 0,-1 1-12 0</inkml:trace>
  <inkml:trace contextRef="#ctx0" brushRef="#br0" timeOffset="179457.7259">19586 14616 537 0,'-5'-3'580'0,"1"-1"9"0,1 2 9 0,2-1-112 0,-1 0-173 16,0 0-95-16,1 1-60 0,-1 1-36 0,2-2-26 0,-1 3-15 15,1 0-10-15,0 0-12 0,0 0-14 0,0 0-15 0,0 0-17 0,0 0-17 16,0 0-13-16,0 0-9 0,0 0-6 0,0 0-4 0,0 1 0 15,0 1 2-15,0 1 5 0,0 0 4 0,0 0 5 0,0 0 4 16,0 1 4-16,0 1 3 0,-3 0 3 0,1 2 4 0,2 2 4 0,-3-1 3 0,1 2 4 16,1 0 2-16,-1 1 3 0,1 2 1 0,-3 1 0 15,1 0-1-15,0 0 2 0,0 1 0 0,1 2 1 0,1-2 1 0,-4 2 0 16,4-1 1-16,-1 0 1 0,0 0-1 0,1 2-2 0,-1-2-2 0,2-1-6 16,-1 0-6-16,1-2-6 0,0 0-7 0,0-1-7 0,0-1-7 0,0 0-5 15,0-2-5-15,0-2-2 0,0-2-1 0,0 2 0 0,0-4-1 16,0 0 0-16,0 0-1 0,0-3-5 0,0 0-2 0,0-3-1 15,-2 0 1-15,0-4 2 0,2 2 2 0,-3-4 3 0,2-1-1 0,-3-2 0 16,1-2-3-16,-1 1-2 0,1-2-2 0,-4-3 0 0,4 0 5 0,-2-1 9 16,0 2 14-16,0-1 15 0,0 0 11 0,0 0 9 0,2 1 9 15,-2 1 10-15,1-1 10 0,-2 5 11 0,2-2 10 0,1 1 8 0,-1 1 7 16,1 2 7-16,2 1-1 0,-1 1 0 0,0 1-7 0,2 2-8 16,-1 0-10-16,1 1-11 0,0-1-10 0,0 2-12 0,1 2-10 15,-1 0-6-15,4 1-9 0,-3 1-5 0,2 0-6 0,1 2-4 0,1 0-4 16,3-1-1-16,-1 5-1 0,1-2 2 0,1 0 2 0,2 1 2 0,1 1 7 15,2 1 6-15,-3 0 3 0,3 1-1 0,0 1 2 0,0 0 1 16,-1 2-2-16,4-3-1 0,-4 2-7 0,4-1-7 0,-1 1-11 0,0-1-13 16,0 1-14-16,-1-1-18 0,-2 1-20 0,5-2-26 0,-6 1-28 15,4-1-32-15,-2 0-35 0,2-1-37 0,-3-3-55 0,0 4-58 0,2-6-61 16,-3 2-59-16,1-3-31 0,-1 1-15 0</inkml:trace>
  <inkml:trace contextRef="#ctx0" brushRef="#br0" timeOffset="179710.1387">19906 14584 535 0,'-5'-9'594'0,"1"-3"17"0,-1 2-61 0,4 2-101 0,-3-1-81 0,1 2-70 15,2-1-47-15,-3 2-35 0,3 0-25 0,-1 2-19 0,0 1-19 16,2-2-18-16,-1 3-20 0,-1 0-24 0,2 1-21 0,0 1-21 16,0 0-15-16,0 0-16 0,0 0-11 0,0 0-12 0,0 3-6 0,2-1-5 15,-1 1-3-15,-1 2-1 0,2 1-1 0,0 1 0 0,-1 2 1 16,3 0 2-16,-3 3 2 0,1-2 5 0,-1 4 2 0,3-2 3 15,0 2 2-15,1 1-1 0,-4 0 3 0,2 2 2 0,1-3 1 0,-1 3-1 16,0 0-3-16,0 2-7 0,1-3-8 0,-1 1-11 0,0 1-16 16,3-3-17-16,-3 2-23 0,4-3-24 0,-4 3-30 0,2-2-32 0,-2-1-49 15,0 1-54-15,3-4-66 0,-1 0-72 0,0-1-69 0,-1-3-70 0,3 0-31 16,-1-2-12-16</inkml:trace>
  <inkml:trace contextRef="#ctx0" brushRef="#br0" timeOffset="180032.9334">20099 14645 99 0,'-5'-3'630'16,"0"-1"11"-16,1 3 9 0,0-3 8 0,-1 4-104 0,1-3-163 15,1 2-107-15,2 0-82 0,-3 1-49 0,3 0-32 0,1 0-29 16,-2 0-27-16,2 1-20 0,-2 0-18 0,2 2-16 0,0 2-14 16,0-1-9-16,0 1-8 0,0 1-2 0,0 2-3 0,0-1 3 0,0 4 3 15,0-2 4-15,0 1 6 0,0 0 4 0,0 2 7 0,2-1 0 0,-2 1 2 16,2 0 2-16,-1-1 0 0,3 1-3 0,-3 0-1 0,2 0-2 15,1-2-2-15,-1 1-5 0,1-2-4 0,-1 0-5 0,2 1-3 0,-2-3-3 16,2 0-4-16,-2-2-2 0,2 0-2 0,-2 0 2 0,3-4 1 0,-1 2 1 16,-2-3-1-16,2 0 1 0,-2 0 4 0,2-3 2 0,-2 2 3 15,3-4 4-15,-2 0 6 0,0 0 4 0,0-2 7 0,-1-1 1 0,0-1 2 16,-1 0 1-16,-1-3 0 0,-1 1 4 0,0 2 6 0,0-4 2 16,-1 2 4-16,-1-1 1 0,-1 0 1 0,0 2-3 0,-2-1-1 0,2 2-4 15,-4 0-6-15,1 1-3 0,1 1-4 0,1 0-13 0,-3 4-15 16,-1-1-20-16,2 2-24 0,-2 0-29 0,2 2-30 0,-1 2-39 15,2 0-44-15,-2 2-56 0,1 1-60 0,-1 3-83 0,4-1-94 0,0 2-56 16,-1-1-35-16,0 0-10 0</inkml:trace>
  <inkml:trace contextRef="#ctx0" brushRef="#br0" timeOffset="180205.4353">20586 14818 109 0,'0'-1'669'0,"0"-1"11"0,-2-1 8 0,2 2 7 16,-1-1-59-16,-1-1-95 0,2 2-127 0,-1 1-143 0,1-2-89 0,0 1-60 0,0 1-46 16,0 0-35-16,0 0-41 0,0 0-43 0,0 0-49 15,0 0-53-15,0 0-66 0,1 0-68 0,-1 0-105 0,3 0-125 0,-3 0-80 16,4 1-58-16,-4-1-26 0,0 0-9 0,3 0 6 0</inkml:trace>
  <inkml:trace contextRef="#ctx0" brushRef="#br0" timeOffset="180691.1366">20810 14578 85 0,'-4'-3'549'0,"1"-2"15"0,-1 2 14 0,3-2-73 16,-1 1-116-16,1 0-79 0,-3 1-62 0,3-2-37 0,-1 2-29 0,2 1-18 15,-1-1-12-15,1 1-12 0,-2 0-12 0,2 0-13 0,0 2-15 16,0 0-16-16,0 0-14 0,0 0-16 0,0 0-14 0,0 0-10 15,0 0-10-15,0 0-7 0,0 0-5 0,0 0-3 0,0 0-4 16,0 0-5-16,0 0 0 0,0 0-4 0,0 0-1 0,0 0-2 16,0 0-2-16,2 0 0 0,-2 0-3 0,0 1-1 0,1 0-1 0,-1-1 1 15,2 2 2-15,-1 0 1 0,-1-1 3 0,2 1 1 0,0 2 1 0,-1 1 1 16,2-2 1-16,-1 2 2 0,0 0 0 0,1 2 3 0,1 0 1 16,-1 0 3-16,1 2 1 0,-3 2 0 0,2-2-2 0,1 1-1 0,0 3-1 15,-2-2 2-15,1 0 1 0,1 1 1 0,0 0 3 0,-1 1-2 16,0 0 1-16,0-1-4 0,1-1-3 0,-3 0-6 0,2 1-7 0,1-2-8 15,-1 1-12-15,0-3-12 0,1 2-15 0,-2-3-19 0,0-1-22 0,-1 0-22 16,2-1-23-16,-1 1-23 0,0-3-23 0,-1 0-43 0,-1-3-54 0,4-2-85 16,-1 1-97-16,0-4-53 0,0 1-33 0,0-4-10 0</inkml:trace>
  <inkml:trace contextRef="#ctx0" brushRef="#br0" timeOffset="182992.0005">20886 14500 124 0,'-3'-3'554'0,"0"1"16"0,0-1-38 0,-1-1-66 0,0 3-82 0,1-1-94 16,1 0-58-16,-1 2-42 0,1-3-30 0,1 3-24 0,-1 0-23 15,1 0-19-15,-3 0-19 0,3 3-17 0,-2-3-17 0,-1 4-17 0,1 1-12 16,-3-2-10-16,3 2-6 0,-3 1-4 0,-1 0-1 0,2 2-1 16,-2 2 0-16,0-1 0 0,3 3 1 0,-3-1 2 0,2 2 1 0,-1-4 2 15,3 5-1-15,0-3 1 0,0 3-1 0,1-1 0 0,1-2-1 16,1 1 2-16,0 0-1 0,0 0 1 0,1 0-1 0,1-2 1 0,-1 0-3 16,3 0-2-16,-1-4-1 0,1 3-2 0,1-3 0 0,-2 0 1 15,2-1 1-15,-2-1 3 0,2-1-4 0,-2-3-8 0,3 0-6 0,1 0-4 16,-3-1 0-16,3-3 4 0,-1 0 2 0,0 0 4 0,1-4 4 15,-1 1 5-15,0-2 1 0,-1 0 2 0,4-1 1 0,-4-2-1 0,-2 0 6 16,2 1 8-16,-1-3 5 0,-4 2 7 0,1-2 0 0,-1 1-1 16,-1 0 0-16,-1 1-1 0,-1-2 0 0,-1 3-2 0,1-1-1 15,-2 0 1-15,0 2-1 0,1 0 1 0,-1 1 1 0,2 1 0 0,-2 2-2 16,2 0 0-16,-2 1-1 0,2 0 1 0,1 1-3 0,0-1-3 0,0 3-5 16,2-1-4-16,0 1-6 0,0 1-5 0,0-1-6 0,0 0-6 15,2 2-8-15,0 0-11 0,2-2-8 0,1 2-5 0,-1-3-5 16,1 1-4-16,3 1-1 0,1-2-2 0,1-1 1 0,1 1 1 0,2-4 1 15,0 3 1-15,0-2 0 0,2 0 1 0,2-1 7 0,-2-1 10 16,0-1 6-16,1-1 8 0,1 2 5 0,-2-2 7 0,0-1 10 0,-2 1 8 16,1-2 9-16,-1 0 9 0,-3 0 11 0,0 1 11 0,-2-1 12 15,-1 0 12-15,-1 1 9 0,-1-1 9 0,-2 2 9 0,-2 0 9 16,1 1 5-16,-2-2 4 0,0 2 0 0,-2 2-1 0,1 0-5 16,-1 0-5-16,-2 2-7 0,1 0-10 0,0 2-8 0,-2-2-8 0,1 1-10 15,0 4-10-15,-1 0-12 0,-1 0-11 0,0 2-11 0,-1 1-7 0,1 2-7 16,-2 2-4-16,-1 2-2 0,0 1-1 0,0 3-1 0,-2 3 1 15,3 1 1-15,0 5-2 0,2-2 3 0,-4 4 3 0,6 4 2 16,0 0-1-16,0 3 1 0,4 2-2 0,0 1 3 0,0 3 7 0,3-1 2 16,2 4 3-16,-1 2 1 0,1-1 0 0,3 0-1 0,-2 2-1 15,2-1-2-15,5 0-1 0,-5-2-1 0,1 1-1 0,1-2 0 0,1 0-1 16,0-3-6-16,0 0-4 0,-3-2-4 0,0-2-5 0,1-3-3 16,-1-3 0-16,-2-1 1 0,1-4-2 0,-2 1 4 0,-1-6 4 0,1 1 4 15,-4-4 5-15,-1-3 7 0,0-2 6 0,0 1 6 0,-1-6 2 0,-4 0 3 16,1-3 2-16,-3 0 4 0,-1-3 2 0,-3 0 4 0,0-6 3 15,-2 1 1-15,-1-5 0 0,0 0-1 0,-2-2-4 0,0-2-3 0,-3-3-6 16,2-1 0-16,3-1-1 0,-3 0 0 0,2-2-2 0,1-2-3 16,3 1-5-16,1-2-5 0,1 0-6 0,1-1-7 0,3 2-7 0,2-1-9 15,3 0-6-15,2 0-13 0,3 1-13 0,1-3-21 0,3 3-22 0,2 1-25 16,2-2-24-16,4 2-35 0,2 2-40 0,2-2-81 0,3 3-102 16,-1-1-77-16,4 1-62 0,1 1-34 0,1-2-18 0,-1 4-1 0</inkml:trace>
  <inkml:trace contextRef="#ctx0" brushRef="#br0" timeOffset="183674.5451">21441 14434 453 0,'-5'2'578'0,"1"-1"3"15,0-1-26-15,1 2-38 0,2-1-123 0,1-1-165 0,-2 1-94 0,2-1-57 16,2 2-32-16,-2 0-19 0,1 1-9 0,2 0-7 0,1 0-5 16,0 1-6-16,0-1-5 0,0 2-3 0,6 0-1 0,-6 0 1 0,3-1 4 15,-1 3 3-15,-1-1 2 0,4 1 0 0,-2-2 2 0,-1-1 2 16,1 1-1-16,-2-1 2 0,2 1-1 0,-1-2-1 0,-1 1 2 16,0-1-1-16,2-2 1 0,-2 1-2 0,0 0 2 0,0-1 0 0,0-1-2 15,0-1-2-15,0-1-2 0,0-1-3 0,0 0 0 0,2-1-2 16,-3-1 1-16,1-1-1 0,1 0 0 0,-3-1-2 0,2 0-1 0,-2-3-1 15,-1 1 1-15,0-1 1 0,-1 1 2 0,-1-2 0 0,0 1 3 16,-1 1 4-16,-1-1 4 0,0 1 3 0,-1-1 2 0,0 1 4 0,0 2-1 16,-2-2 2-16,-1 2 0 0,1 2-3 0,0 0-1 0,-3 1-2 15,3 2-2-15,-4-1-2 0,1 1 0 0,0 2-2 0,-1 0-4 16,0 2-3-16,0 1-3 0,0 0-1 0,-2 2-4 0,1 1 1 0,1 0-1 16,0 3 1-16,1-2 1 0,0 2 1 0,-2 0 0 0,4 2 0 15,0 1 2-15,2 0 0 0,0 0 1 0,0 1 1 0,4 1-1 0,0 0 2 16,0-1 0-16,4 0-1 0,-3 1 3 0,4-1 2 0,1 0 0 15,1-1 2-15,4-1-2 0,-3 1-1 0,1-1-5 0,2-1-5 0,0-1-6 16,2-2-6-16,1 0-10 0,1-2-9 0,0-2-11 0,1 2-10 16,1-5-10-16,2 0-12 0,-3-3-15 0,5 1-16 0,-4-3-17 0,4-2-15 15,-1 0-10-15,-1-3-5 0,2-1-9 0,-3-1-13 0,0-1-6 16,-1 0-5-16,-1-3 3 0,0-1 5 0,-3 0 10 0,-1-3 9 0,-1 1 17 16,-3-2 20-16,0 0 30 0,-3-2 40 0,0 1 34 0,-4-3 34 15,-1 2 40-15,0-2 38 0,-1 2 34 0,-3-2 33 0,0 3 25 16,-2 0 21-16,-1 1 14 0,1-1 15 0,-1 3 8 0,-1 3 8 0,-1-1-4 15,3 3-7-15,-1 0-16 0,1 2-17 0,-2 2-20 0,4 2-19 16,-1 0-18-16,2 1-19 0,-1 1-17 0,1 4-18 0,1-3-18 16,-1 2-18-16,3 1-17 0,-1 0-18 0,1 2-12 0,0 0-12 0,0 4-8 15,0-1-5-15,0 2-2 0,1 0-3 0,-1 2 0 0,2 4 1 16,-1-1 2-16,3 5 2 0,-3-1 3 0,3 2 4 0,0 1 7 16,0 2 7-16,2 0 2 0,0 3 1 0,-1-1 0 0,0-1 1 0,-1 4-1 15,1-4 2-15,2 3 0 0,-1-1 3 0,-2-1 2 0,1 0 1 16,2 0 1-16,-3 1-1 0,2-3-7 0,-2 0-8 0,0-1-15 0,0 1-16 15,0-5-20-15,1 3-21 0,-2-4-28 0,2 1-28 0,0-2-40 16,-1-2-43-16,1-1-63 0,2-1-71 0,-1-2-77 0,2-3-75 0,0 0-38 16,0-3-15-16</inkml:trace>
  <inkml:trace contextRef="#ctx0" brushRef="#br0" timeOffset="184543.1392">22032 14364 505 0,'-5'0'512'0,"-2"1"-1"0,2-1-49 16,0 1-75-16,2 3-104 0,0-1-119 0,-1 0-68 0,1 1-42 0,2 0-21 16,-1 1-10-16,-1 1-2 0,3 2-2 0,0-3 0 0,3 4-1 15,-1-1-1-15,1-2 0 0,0 3-6 0,0-1-6 0,2-1-7 16,0-1-8-16,0 1-8 0,2 1-9 0,0-4-6 0,-1 3-4 0,2-4-7 16,0 2-6-16,0-3-8 0,1 1-3 0,-1-3-8 0,2 0-8 15,-1-3 2-15,-1 1 3 0,5-1 7 0,-5-2 9 0,0-2 6 0,1 0 10 16,-3 0 5-16,2-2 4 0,-3 0 8 0,-2-2 7 0,1 1 10 15,-3-2 10-15,2 0 14 0,-3 0 15 0,0 1 12 0,-3-1 7 0,2 0 7 16,-3 3 6-16,1-1 5 0,-2 1 4 0,0-1 4 0,1 3 0 16,-4 0-1-16,2 2-2 0,-1 1-5 0,-1 0-6 0,-1 3-8 15,1 1-7-15,0 0-9 0,0 0-6 0,-3 3-8 0,2 2-8 16,1-1-7-16,-2 3-6 0,2 0-4 0,0 3-1 0,0 1 1 0,1-1 0 16,0 2 1-16,3 2 3 0,0 1-1 0,3 0 2 0,-1 0 1 0,2 0 2 15,2 0 1-15,-1 1 1 0,4-1 0 0,0 1 0 0,1-3-2 16,5 0-2-16,-3 0-5 0,3-1-6 0,0 0-6 0,4 0-6 15,-3-5-4-15,1 0-5 0,2 1-6 0,-2-2-8 0,3-3-5 16,0 0-4-16,-1-2-5 0,2-1-4 0,0-1-1 0,-3-4 1 0,2 1 4 16,-2-2 8-16,2-2 6 0,-3-1 6 0,1 0 7 0,-2-1 7 15,0-2 8-15,0 0 6 0,-1-2 10 0,-3 1 6 0,1-1 11 0,-1 1 10 16,1-1 12-16,-3 1 12 0,0-1 11 0,-1 2 9 0,-2 0 10 16,0 2 7-16,-1-1 4 0,-1 4 0 0,-1-2-2 0,2 2 0 0,-2 2-5 15,0 0-6-15,0 1-9 0,0 2-10 0,0-1-17 0,0 1-15 16,0 2-15-16,0 0-14 0,0 0-10 0,0 2-9 0,0 1-7 15,0 2-2-15,2-1-3 0,-2 2-2 0,0 0 4 0,1 2 1 0,-1 1 5 16,2 1 4-16,-1 0 7 0,-1 0 7 0,2 0 3 0,0 1 2 16,0-1-2-16,0 0 0 0,-1 1-1 0,3-1-2 0,-3 2 0 0,3-4-1 15,-1 1-3-15,0-1 0 0,0-1-2 0,0 1 0 0,1-4 1 16,-2 1 0-16,1-1 0 0,1-1 1 0,-1 0-3 0,0-3-1 0,0 0-2 16,2-1-2-16,2-3 0 0,-1-1 0 0,-2 2 1 0,1-3 2 15,2 0 0-15,-1-3 0 0,2 1-4 0,-2-1-2 0,0 1-2 16,-1-4 1-16,2 2 2 0,0-1 1 0,-2 0 5 0,0 0 5 0,1 1 7 15,-2 0 7-15,0 1 5 0,1-1 3 0,-2 3 2 0,0 0 1 16,-1 2 3-16,-1-1 1 0,2 1-3 0,-3 2-3 0,2 0-5 0,0 0-6 16,-2 3-6-16,1 0-5 0,-1 0-6 0,2 0-6 0,0 3-4 15,-1-1-4-15,2 0 0 0,2 2-2 0,-2 2-1 0,0-2 1 16,0 2 3-16,1-1 3 0,0 4 5 0,0-4 8 0,0 3 2 0,1 1 3 16,-1-1 2-16,0-1 0 0,1 1 0 0,-1-1-2 0,1 0 1 15,0 0 0-15,-1-2 0 0,1 2 1 0,-2-2 1 0,2 0 1 16,-2-1 3-16,2-1 3 0,-2 2 4 0,3-5 4 0,-1 2 1 0,-2-2 1 15,2 0 1-15,2-2 3 0,-3 2 2 0,2-5 0 0,-1 2 2 16,3-2 3-16,-1-2-1 0,-2 2 0 0,0-4-1 0,0 1-1 0,2-2-3 16,-3-1-4-16,0 1-2 0,1 0-1 0,0-3 0 0,-1 0-2 0,-3 4-2 15,2-3 2-15,1 0 0 0,-3 1 2 0,2 1 1 0,-1-1 1 16,0 1-1-16,-1 3-1 0,1 2-2 0,0-1-3 0,-2-1-5 16,1 5-6-16,-1-1-6 0,3 1-6 0,-2 1-2 0,1 1-3 0,0 0-1 15,-1 1-3-15,2 1-1 0,2 1-2 0,-1-1-3 0,0 5-4 16,1-3-8-16,1 2-11 0,0 0-14 0,1 1-17 0,-1 1-24 15,5 0-31-15,-3 0-44 0,3-1-49 0,2 0-89 0,-2 0-106 0,0 3-65 16,3-4-45-16,-1 1-22 0,3-1-9 0</inkml:trace>
  <inkml:trace contextRef="#ctx0" brushRef="#br0" timeOffset="185657.6182">22925 14342 191 0,'0'-4'500'0,"2"3"-32"0,0-1-56 0,-2 0-69 15,1 2-75-15,-1 0-53 0,0 0-42 0,0 0-30 0,0 0-26 0,0 0-18 16,0 0-15-16,2 0-13 0,1 0-12 0,-2 0-14 0,2 2-14 16,1 0-10-16,0-2-10 0,0 1-4 0,0-1-4 0,3 2 0 0,-1 0 3 15,0-2 2-15,1 1 1 0,-1-1 0 0,1 0 1 0,3 0 0 16,-2 0 0-16,0 0-1 0,1 0-2 0,1-1-5 0,0 1-5 16,0-2-6-16,-1 0-6 0,0 1-5 0,-1-3-5 0,1 1-2 0,-1 1-2 15,0-1-1-15,0-2-2 0,-2 1-1 0,-1-1 0 0,-2 1 0 16,2-2 2-16,-2 0 2 0,-1 0 7 0,0-2 3 0,-2 2 4 15,-2-1 5-15,0-1 4 0,-1 1 3 0,-2-1 1 0,1 2 2 0,-1-2 2 16,-3 3 0-16,0 0 1 0,2 0-1 0,-2 1 0 0,-1 1 0 16,1 2 2-16,0-1-1 0,-1 2-1 0,-1 0-1 0,2 0-2 0,0 3-2 15,-1 0 0-15,1 0-2 0,-1 2 1 0,1 1 0 0,3 1 2 16,-2 1 0-16,2 1-1 0,0-1 2 0,2 2 2 0,2-1 2 0,1 1 0 16,0 1 2-16,0 0 0 0,1 0 2 0,2-1 1 0,1 2 1 15,0-2 0-15,3-1 0 0,0 0 0 0,3 0 0 0,-2-2 1 16,1 2 1-16,1-3-1 0,0 1 0 0,2-3 1 0,-1 1-1 15,0-2-1-15,2-3-3 0,0 2-1 0,-1-2-1 0,-1-2 1 0,4 2-1 16,-3-3 0-16,-1-2 0 0,3 1 3 0,-3-3 0 0,1 1 0 0,-2 0-1 16,0-1 2-16,0-1 2 0,-1 0 2 0,-1 0 2 0,-2 0 4 15,1-2 4-15,0 0 2 0,-4 1 7 0,2 1 6 0,-1-1 3 16,-3 0 1-16,2 1 0 0,-1 2 3 0,0 0 0 0,-2 1 0 0,1-2-3 16,-1 4-5-16,0-2-5 0,0 3-6 0,0 0-7 0,0 1-7 15,0 1-10-15,0 0-12 0,0 0-8 0,0 0-5 0,0 0-3 16,0 1-3-16,2 1-2 0,-1-1 1 0,-1 3 0 0,2-2 4 0,1 1 3 15,-3 2 2-15,1-1 4 0,-1 1 4 0,2-1 4 0,-1 2 4 16,3-2 4-16,-3 3-1 0,1-3 1 0,0 1 0 0,1-1-1 0,0-1-3 16,0 1 1-16,0-1 1 0,2-1 1 0,-4 1 3 0,3-3-3 15,-1 2-1-15,0-2-2 0,0 0 1 0,0-2 0 0,2 1 3 0,-2-1 1 16,5-1 1-16,-3-1 2 0,1-1 4 0,1 1 0 0,-2-2 0 16,2 0-2-16,-1-2-1 0,1 2 1 0,-2 0 5 0,0-2 2 15,0-1 2-15,0 2 0 0,2-3 0 0,-4 5 0 0,2-2 3 0,-2 1 0 16,2-1-2-16,-1 3 1 0,-1 0 1 0,-1 1-3 0,-1 0 0 15,3 1-6-15,-3-1-5 0,-1 1-6 0,2 2-3 0,-2 0-3 0,2 0-2 16,-1 2-3-16,2 1-2 0,-1-1-3 0,1 1-1 0,1 1-1 16,0 1 1-16,-1 1 2 0,2 0 2 0,0-1 6 0,-1 3 5 15,1-1 4-15,1 1 3 0,-1 0 2 0,1 0 2 0,-1-1 2 0,3 0-1 16,0 0 2-16,-3 0 1 0,1-1 0 0,0-1 3 0,-1 0 0 16,3-1 1-16,-2-1 1 0,1-1-2 0,-3 0 0 0,3-2-1 0,0-2 0 15,-2 0-1-15,2-1 0 0,1-1-1 0,-1-1-1 0,1-2-1 16,-1 0-1-16,-2-2-4 0,1 0-1 0,1-3-3 0,-2 0-1 15,0-2 0-15,-2-1 0 0,1 0-1 0,-3 1 0 0,2-3-2 0,-3 0 1 16,0-3-2-16,0 4 0 0,0-4 1 0,-3-2 3 0,2 3 3 16,-3 0 7-16,-1 0 6 0,2-1 6 0,-2 4 4 0,0 1 3 0,1 0 3 15,0 1 0-15,0 2-1 0,3 2-2 0,-3 1-4 0,1 3-5 16,2 0-5-16,-3 3-4 0,3 0-4 0,-1 2-6 0,0 2-8 0,2 2-5 16,-2 2-3-16,0 2-2 0,2 2-2 0,-1 3-1 0,1 3 3 15,-4 4 1-15,4-2-2 0,0 5-2 0,0 2-8 0,0 1-15 16,0 1-21-16,0 3-30 0,0 0-33 0,4-2-34 0,-4 4-32 0,1-2-35 15,-1-2-35-15,2 0-40 0,0 0-42 0,0-4-48 0,1-1-49 16,1-1-23-16</inkml:trace>
  <inkml:trace contextRef="#ctx0" brushRef="#br0" timeOffset="185800.1442">23670 14212 87 0,'0'-10'503'0,"0"1"12"0,1-1-36 16,1 3-62-16,-1-1-80 0,3 1-87 0,1 0-61 0,-1 1-46 0,1-2-36 15,4 2-31-15,1 0-26 0,1 0-29 0,2 1-27 0,-2 0-28 16,4-2-39-16,-2 3-48 0,4-1-63 0,-1 0-73 0,3 0-93 0,-3 0-101 16,5 0-53-16,-3 0-30 0,2 0-13 0</inkml:trace>
  <inkml:trace contextRef="#ctx0" brushRef="#br0" timeOffset="187107.7229">23926 14255 352 0,'0'-4'543'0,"-2"1"-28"0,2-2-47 0,-1 3-78 0,-1-1-95 0,2-1-56 15,-1 1-40-15,1 1-22 0,-2 0-18 0,0 1-11 0,1-2-12 0,1 1-13 16,-2 1-17-16,0 1-12 0,2-2-12 0,-1 0-12 0,-1 2-13 16,2 0-11-16,0 0-10 0,-1 0-10 0,1 0-9 0,-5 0-8 15,5 2-8-15,-3 0-4 0,2-1-5 0,-1 1-2 0,-1 1-2 16,-1 0 0-16,0 1 0 0,0 1-1 0,0-2 1 0,-2 4 1 0,1 0 1 16,0 1 2-16,0-1 1 0,0 1 2 0,1 0 3 0,-2-1 1 15,3 2-1-15,-1-2 0 0,3 0-2 0,1 3-1 0,0-3-4 0,0 2-4 16,1-1-3-16,3-3-4 0,0 2-6 0,2-1-3 0,1 0-4 15,1-1-1-15,-2 0-6 0,5-1-1 0,-2-1-3 0,3 1-4 16,0-3-1-16,-1 1 1 0,2-2 3 0,-2 0 4 0,-1 0 8 0,0 0 11 16,-2 0 12-16,0-2 11 0,-3 1 11 0,3 1 10 0,-5 0 8 15,0 0 7-15,-3 0 4 0,0 0 0 0,0 0 2 0,-1 0-6 0,-4 0-8 16,-3 0-17-16,0 1-22 0,-3 1-32 0,-3 1-37 0,-2 0-50 16,-3 1-58-16,-1 1-110 0,-3 2-137 0,1-2-77 0,-5 1-48 0,2 3-24 15,-2-1-9-15</inkml:trace>
  <inkml:trace contextRef="#ctx0" brushRef="#br0" timeOffset="187543.0683">22391 14916 193 0,'-2'-7'601'0,"1"-1"16"16,-4 0 4-16,4 1-3 0,-2 1-95 0,1 1-140 0,0-2-84 15,1 2-56-15,-3 0-35 0,4 2-25 0,-1 1-21 0,-1-1-21 0,2 1-23 16,0-1-26-16,0 3-24 0,0 0-25 0,0 0-21 0,0 0-16 0,0 0-13 16,0 3-11-16,0 2-6 0,0 0-3 0,2 0-1 0,-1 4 1 0,-1-1 1 15,2 2 2-15,0 2 1 0,-2-1 3 0,1 5-1 0,-1 0-4 16,2-2-8-16,0 3-12 0,1-2-16 0,-2 2-18 0,4 2-22 15,-4-3-20-15,1 0-24 0,-1 1-26 0,3-2-29 0,-3 0-31 0,2 0-33 16,1-2-35-16,-1-2-32 0,0-1-33 0,0-2-53 0,1-1-65 16,-2-2-28-16,1-3-12 0</inkml:trace>
  <inkml:trace contextRef="#ctx0" brushRef="#br0" timeOffset="187673.2213">22389 14740 122 0,'-6'-13'521'0,"2"-1"-5"0,-1 4-12 0,1 0-88 0,1 3-128 15,2 0-97-15,-3 1-83 0,4 3-54 0,0 0-42 0,0 1-38 16,0 2-36-16,0 0-43 0,2 0-51 0,0 3-45 0,1 2-46 0,0 1-73 16,0-1-84-16,1 2-45 0,-1 3-25 0</inkml:trace>
  <inkml:trace contextRef="#ctx0" brushRef="#br0" timeOffset="188057.6538">22484 14901 416 0,'3'-3'512'0,"1"-2"-24"0,-3 2-39 0,2-1-86 0,1-1-110 0,0 2-72 16,0 0-52-16,2 0-33 0,-2 1-19 0,0-1-15 0,0 3-14 16,0-2-10-16,0 2-7 0,0 2-9 0,2-1-8 0,-3 1-7 0,2 3-6 15,-2 0-4-15,2-1 1 0,0 4 1 0,-4 1 0 0,2 1 2 16,2 0 1-16,-5 2 3 0,1 0 0 0,-1-1 1 0,-1 3 0 0,-1 0-1 16,-1 0 1-16,0 1-2 0,-2-1 1 0,0-1-1 0,2-1 0 0,-2-1 0 15,2 2 2-15,-3-2 3 0,3-3 3 0,-2-1 5 0,4 0 6 16,-3-3 7-16,1 0 9 0,2-1 2 0,1-2-5 0,0-1-3 0,0-1-3 15,0-2-2-15,0-2-1 0,1-2-3 0,1-1-4 0,1-2-5 16,0-2-8-16,2 0-7 0,1-3-9 0,0-2-9 0,1 2-10 0,1 0 0 16,1-2 3-16,-1 0 5 0,0 2 6 0,0 0 6 0,3 1 8 15,-3 0 5-15,0 1 5 0,1 1 3 0,-3 3 0 0,1 1 1 0,-1-1-2 16,-1 4 1-16,0 0 0 0,-1 0 1 0,1 3-1 0,-2 0-2 0,1 2-1 16,-3 2-5-16,2-2-6 0,1 5-3 0,-1 0-1 0,0 2 0 15,1-2 3-15,0 4 0 0,-1-1-2 0,0 2-7 0,0 1-11 0,0 1-17 16,1 0-18-16,-3 0-19 0,2 1-22 0,2 0-19 0,-2 0-18 0,0-1-16 15,2 1-16-15,0-2-13 0,0-3-12 0,0 2-7 0,0-4-6 16,0 0-7-16,2-3-11 0,-3 0-4 0,5-3 0 0,0 0 7 0,-1-3 7 16,-2-2 13-16,2-1 13 0,1 0 16 0</inkml:trace>
  <inkml:trace contextRef="#ctx0" brushRef="#br0" timeOffset="188840.9873">22899 14898 70 0,'5'-14'200'0,"-1"5"26"0,-3-4 19 16,-1 2 15-16,0 1 8 0,0 1 2 0,0 0-8 0,-1 1-16 0,-3 2-16 15,2 0-20-15,-1 3-18 0,-1-2-20 0,1 2-16 0,-2 1-17 16,2 0-20-16,-2 1-23 0,0 1-21 0,0 1-17 0,-2-1-17 15,2 4-14-15,0-1-10 0,1-1-10 0,-4 3-5 0,3-1-3 0,2 1-1 16,-2 1 0-16,0 0-1 0,2 0 2 0,2-1 2 0,-3 2 2 0,4 0 0 16,-1 0 3-16,1 1 2 0,0 1 1 0,1-1 2 0,-1-1 1 0,4 1 1 15,-3-1-3-15,2 0-1 0,1 0 0 0,1 3 0 0,-2-3-3 16,2 1 1-16,0 1-1 0,0-3-3 0,0 0-1 0,0 2 0 0,0-2-2 16,0 1-3-16,0-2 0 0,-1 2-2 0,1-1 1 0,-4-2-2 15,2 2 0-15,1-2-2 0,-3 1-2 0,1-3-1 0,-1 3-1 0,-1-2 0 16,2-2-2-16,-2 2 1 0,0 0 0 0,0-2 1 0,0-1 1 15,0 2 1-15,-2-2 1 0,2 2 0 0,-1-2 2 0,-1 0 1 0,1 0 3 16,-3 0 1-16,1 0 0 0,2 0 6 0,-3 0 1 0,1-2 4 0,-1 2 3 16,1-2 3-16,-1 1 3 0,1 1 4 0,2-1 3 0,-1-1-3 15,0-1-3-15,2 2-2 0,0-1 0 0,0 1-5 0,0-1-7 0,2-1-12 16,0 1-13-16,1-2-11 0,0 0-7 0,2 0-10 0,1 0-11 16,0 1-8-16,1-3-12 0,1 2-4 0,1-1-4 0,0-1-3 0,3 0-3 15,-2 0-1-15,3 0 2 0,1 0 4 0,-1 0 7 0,0 1 4 16,2-3 1-16,0 0 6 0,0-1 3 0,2 2 8 0,-2-2 8 0,0 0 12 15,0-2 14-15,0 2 10 0,-1-1 8 0,-2-1 10 0,-1 0 9 0,0 1 11 16,-3 0 11-16,2-1 15 0,-2 1 13 0,-2 0 10 0,-3-2 11 0,1 3 8 16,-3 1 6-16,1-1 1 0,-1 1 0 0,-1 1-2 0,-1-1 2 15,-1 4-3-15,-1-1-5 0,0 0-8 0,-1 1-8 0,0 2-11 16,-1-1-12-16,-3 3-12 0,2 0-11 0,-1 0-9 0,-1 3-7 16,-1-1-8-16,1 2-6 0,-1 1-5 0,0 3-2 0,-1-2-1 0,2 1 1 15,0 2 2-15,-1 2 3 0,1-1 3 0,1 0 4 0,1 2 3 16,-1-1 1-16,1 1 4 0,2 0 2 0,0-1 2 0,3 2 0 0,-1-2 0 15,0 1-1-15,2-2-5 0,2 1-6 0,0 0-8 0,1-2-8 0,2 1-10 16,0-2-8-16,0-1-10 0,0 0-8 0,3-2-12 0,-1-1-11 16,2 0-14-16,1 0-19 0,-1-4-15 0,3 0-15 0,-2 0-13 15,3-2-10-15,-1-1-11 0,1-1-11 0,0-1 0 0,1-1 3 0,0-3 7 16,-3 1 8-16,2 1 12 0,1-3 10 0,-3 1 21 0,-1-3 22 0,1 1 26 16,-3 0 27-16,-2-1 31 0,3 0 31 0,-4 0 35 0,0 1 34 0,0 0 25 15,-2 1 14-15,0 0 12 0,-1 1 11 0,-1-1 8 0,-1 3 7 16,2-1 2-16,-2 1-2 0,0 1-8 0,0 1-9 0,0 1-17 15,0-1-18-15,0 4-21 0,3-2-22 0,-3 1-17 0,1 2-17 0,-1-3-14 16,0 3-10-16,4 0-10 0,-3 3-10 0,2-3-9 0,1 3-8 0,0 0-6 16,0 0-1-16,0 3-1 0,4-1 1 0,-2 2 4 0,-1 0 4 15,2 0 5-15,-1 3 4 0,2 1 3 0,-4-1-1 0,3-1 2 0,-2 3-1 16,0 0 2-16,0-1 1 0,-1 1 2 0,0-2 0 0,0 2 2 16,-3-4 1-16,2 1 7 0,-1-2 7 0,0 1 10 0,-2-2 14 0,1-3 14 15,-1 1 17-15,0-1 16 0,0 0 17 0,0-3 10 0,0 0 7 0,0 0 4 16,-1 0 2-16,1-3 0 0,-4 0 0 0,4-1-7 0,-3 1-8 15,2-3-13-15,1-2-15 0,-2 1-22 0,0-1-24 0,2-1-27 16,-1 1-30-16,-1-4-24 0,2 2-19 0,0-2-20 0,0 0-19 0,2 0-17 16,-1-2-17-16,3 2-20 0,-3-3-22 0,2 1-26 0,2 0-23 0,0-1-20 15,3 2-18-15,-2-3-10 0,1 2-8 0,1 0-9 0,1 1-11 16,-1 1 14-16,1-1 21 0,-1 3 27 0,3-1 25 0</inkml:trace>
  <inkml:trace contextRef="#ctx0" brushRef="#br0" timeOffset="189020.7424">23580 14550 10 0,'6'-9'174'0,"-1"4"44"0,0 1 47 0,-2-2 25 0,1 1 15 0,-1 1 8 16,-1 1 3-16,0 0-11 0,-2 0-20 0,1 1-20 0,-1 1-23 15,0 1-28-15,0 0-27 0,0 0-29 0,0 0-28 0,0 0-24 16,0 0-21-16,2 1-18 0,-1 2-18 0,-1 0-14 0,2 2-12 0,0 1-10 16,-1 1-7-16,2 1-6 0,1 0-5 0,-3 1 1 0,3 3 0 15,0-1 6-15,-1 1 4 0,0 3 3 0,2 0 3 0,-2 1-1 0,1 0-1 16,-1-1 1-16,0 2 3 0,1 2-3 0,-1-2-4 0,1 0-7 16,-1 1-7-16,0 0-8 0,-1-3-8 0,-1 2-16 0,3-2-15 15,-4-1-18-15,1 0-21 0,-1 0-22 0,2-4-23 0,-1-1-23 0,-1 0-21 16,2-1-16-16,-2-2-15 0,2-3-25 0,-2-3-33 0,0 0-31 0,0 0-26 15,0 0-29-15,0 0-28 0,-2-5-16 0,0-1-12 0</inkml:trace>
  <inkml:trace contextRef="#ctx0" brushRef="#br0" timeOffset="189323.7997">23629 14766 310 0,'-7'-7'435'0,"4"2"4"0,-2-1-34 0,2 0-53 0,2 3-58 16,-3-2-59-16,4 2-49 0,-1 2-43 0,1-2-32 0,1 1-28 16,1 2-24-16,1 0-24 0,0-3-24 0,2 3-24 0,3-2-21 15,0 2-20-15,0 0-20 0,2 0-17 0,0 0-13 0,3-2-12 16,-2 1-11-16,3 1-13 0,2-4-8 0,-2 3-9 0,2-3-7 0,2 1-8 15,-2-1-1-15,-1-1 3 0,4 0 3 0,-5-2 8 0,4 2 12 16,-2-3 21-16,-2 2 25 0,-2-1 26 0,1-1 32 0,0 1 35 0,-4 1 33 16,1-2 30-16,1 2 27 0,-6-1 25 0,-1 2 21 0,1-1 20 15,-2 2 16-15,-1-2 17 0,1 3 7 0,-3-2 2 0,-3 2-6 0,1 0-8 16,-1 2-15-16,-2-2-19 0,1 3-16 0,-3 0-16 0,-4 0-13 16,3 1-13-16,0 1-13 0,-1 1-14 0,-4 1-11 0,0 1-11 0,1 1-7 15,-1 0-6-15,-1 1-5 0,3 2-5 0,0-1-2 0,0 2-1 16,0-1-2-16,1 2-2 0,3-1 0 0,-1 1 1 0,1-1-2 15,2 2-1-15,4 0 1 0,-3 0-2 0,3-3-4 0,1 2-4 0,1-1-6 16,4 1-8-16,0-1-12 0,2 0-14 0,1-1-16 0,1-2-17 0,2 0-22 16,3-1-24-16,0-1-28 0,4-2-27 0,-1 0-26 0,2 0-23 15,0-3-30-15,3 0-30 0,0 0-51 0,2-3-59 0,0-2-29 0</inkml:trace>
  <inkml:trace contextRef="#ctx0" brushRef="#br0" timeOffset="189707.2563">24315 14650 373 0,'-2'-5'470'0,"0"2"-33"15,-2-2-57-15,-1 1-68 0,-3 1-55 0,0 1-46 0,0 0-36 16,0 2-27-16,-3 0-24 0,2 0-17 0,-3 0-16 0,0 2-15 0,-1 0-14 16,-1 1-16-16,3 2-10 0,-3 0-9 0,3 2-7 0,0-2-5 0,-2 1-6 15,4 0-6-15,-4 3-2 0,4-2 0 0,1 1 0 0,0 2 1 16,-1 0 0-16,4-1 1 0,-2 1 1 0,2-1 0 0,2 0 2 0,0 1 2 16,1-2-1-16,0 2 4 0,2 0-1 0,2-3 2 0,0 0-1 15,1-1-2-15,0 0-3 0,4-1-3 0,-1 1-6 0,-1-3-7 0,4-2-8 16,-1 1-9-16,0-2-7 0,5-3-8 0,-2 0-7 0,0 0-10 15,5-3-7-15,-3-2-10 0,2 2-4 0,0-6-1 0,0 2-1 16,0-2-4-16,0-2 3 0,0-1 5 0,0 0 7 0,0-2 8 0,-1 1 8 16,-3-3 7-16,0-1 7 0,1 0 6 0,-3-1 11 0,-1-2 9 15,1 0 8-15,-4-1 7 0,-1-1 13 0,1-1 14 0,-3 2 18 0,-1-1 19 16,-1 1 18-16,-3 0 17 0,0 1 16 0,0 2 14 0,-2 2 12 16,0 0 9-16,-1 3 7 0,1 3 0 0,1 0-1 0,-1 1-6 0,-2 5-9 15,2-2-14-15,1 4-18 0,-1 1-19 0,2 3-19 0,-2 1-20 16,2 2-16-16,-2 5-16 0,2 0-10 0,-3 3-10 0,3 5-6 15,0-1-6-15,0 6 0 0,-1-1-1 0,4 5 2 0,-1 0 2 0,1 5 1 16,1 1 0-16,1 1 1 0,3 3 2 0,-2 0-4 0,3 2-10 0,0 1-15 16,1 3-20-16,-1 0-26 0,1 3-30 0,3-2-40 0,-2 2-44 15,0 1-92-15,1-2-116 0,0 1-80 0,-3 1-59 0,2-1-34 0,-1-5-18 16,-2 4-6-16</inkml:trace>
  <inkml:trace contextRef="#ctx0" brushRef="#br0" timeOffset="190673.7333">19397 16366 146 0,'2'-1'362'0,"0"-1"-58"0,-2 0-56 0,1-1-54 0,-1 3-34 15,2-2-23-15,-1 0-18 0,1-1-13 0,0 1-8 0,-1 1-6 0,-1-1-6 16,2 1-8-16,0 1-7 0,-2-1-8 0,2 1-3 0,0-3-1 16,-2 3-2-16,1 0-4 0,-1-2-2 0,2 1 1 0,-1 1 2 0,-1 0 0 15,0 0 1-15,0 0 0 0,0 0 0 0,0 0 1 0,0 0 0 16,0 0 0-16,0 0 0 0,0 0-1 0,0 0-1 0,0 0-2 0,0 0-1 16,0 0-2-16,0 0-1 0,0 0-2 0,0 0-1 0,0 0-3 0,0 0-1 15,0 0-2-15,0 0-3 0,0 1-2 0,0-1-2 0,0 0-2 16,0 2-2-16,0-2-1 0,0 0-1 0,0 0-1 0,0 3-3 0,0-3-3 15,0 0-1-15,0 1-3 0,2-1 1 0,-2 1 3 0,3 1 4 16,1-2 7-16,-1 0 5 0,2 0 5 0,2 0 3 0,1 0 2 0,3 0 2 16,3-3 3-16,4 2 0 0,2-4 2 0,6 1 1 0,0-2 0 15,8-2-4-15,0 0-4 0,5 0-8 0,6-4-11 0,3 0-8 0,5-3-4 16,4 0-4-16,8-3-3 0,7-2-5 0,6 1-7 0,6-5-6 0,8-1-9 16,3-1-6-16,3-1-7 0,7-2-7 0,6 1-11 0,3-4 1 15,1 2 3-15,5-1-3 0,5-3-9 0,5 2-9 0,0 1-11 0,2-3-9 16,1 1-9-16,4 0-3 0,-2 0 2 0,4 1 1 0,-1 0-2 15,1-1 1-15,-2 0 2 0,1 1-3 0,-5-2-8 0,1 4-1 0,-5-2 1 16,-5 1 8-16,-6 3 10 0,-4-1 15 0,-8 3 19 0,-2-1 16 0,-6 2 14 16,-4-1 14-16,-4 2 14 0,-7 2 15 0,-3-2 16 0,-2 2 14 15,-1 2 15-15,-7-1 16 0,-2 0 15 0,-6 1 11 0,-2 1 8 0,-5 1 5 16,-4-2 2-16,-3 4-1 0,-7-1-3 0,-2 2-2 0,-6 0-4 16,0 2-5-16,-6-1-6 0,-3 2-8 0,0-1-7 0,-4 4-7 0,-3 0-11 15,-2-1-7-15,-2 3-10 0,-1 1-8 0,-2 1-9 0,-2-2-8 0,-1 2-10 16,0 2-12-16,-2 1-19 0,0-1-24 0,-2 1-25 0,0 0-33 0,-1 1-38 15,-1 1-51-15,3 0-59 0,-4 0-80 0,0 0-94 0,0 0-78 16,0 3-74-16,-1 0-36 0,-3 0-17 0,0 1-3 0</inkml:trace>
  <inkml:trace contextRef="#ctx0" brushRef="#br0" timeOffset="192538.7855">18708 15340 205 0,'-1'0'195'0,"-1"0"-16"0,2 0-14 0,-2 0-13 15,2 0-12-15,-1 0-12 0,-1 0-5 0,2 0-3 0,-1 0-3 0,1 0-5 16,-2 0-5-16,0-2-7 0,1 2-5 0,-1 0-7 0,1-1-8 16,-1 1-12-16,0 0-5 0,1 0-3 0,-2 0-3 0,2 0 2 0,-3 0-4 15,4 0-3-15,-3 0-5 0,1-1-6 0,2 1-3 0,-3 0-7 0,2 0-2 16,-1 0-2-16,0 0 3 0,1 0 4 0,-1 0 4 0,1 0-1 16,-3 0 0-16,3 0-1 0,-2 0-1 0,1 0-2 0,-1 0 1 0,2 0 0 15,-3 0 1-15,3-2 1 0,-1 2 0 0,1 0 0 0,-3 0-2 16,3 0-4-16,-1 0-3 0,2 0-2 0,-1 0-2 0,1 0-1 0,0 0-3 15,0 0-2-15,0 0-3 0,0 0-1 0,0 0-4 0,0 0-3 0,0 0-1 16,0 0-4-16,0 0-3 0,0 0-5 0,0 0-3 0,1 0-5 16,2 0-3-16,-1 0-3 0,1 0 0 0,0 0-1 0,1 0 2 0,-3 0 2 15,4 0 1-15,1 0 2 0,-1 0 2 0,0 0-2 0,1 0 2 16,1 0 2-16,2 0-1 0,0 0 1 0,-1 0 1 0,3-1 0 0,-1-1-3 16,1 1-3-16,1-1-7 0,-2 1-7 0,0-1-9 0,0-3-9 15,2 3-5-15,-3-1-3 0,0 0-5 0,-1-1-5 0,2 4-5 0,-3-3-2 16,0 2-6-16,-2-2-6 0,0 2-5 0,-4-1-3 0,2 0-1 0,-1 1-3 15,0 1-5-15,-1-1-6 0,-1 1-15 0,0 0-19 0,0 0-17 16,0 0-18-16,0 0-18 0,0 0-16 0,-3 1-34 0,-2 0-43 0,2 1-30 16</inkml:trace>
  <inkml:trace contextRef="#ctx0" brushRef="#br0" timeOffset="192876.9637">18645 15504 288 0,'-2'1'249'0,"-1"-1"-56"0,2 2-52 0,1-2-34 0,-2 0-25 0,2 0-10 0,-2 1-5 16,2-1-2-16,0 0 1 0,0 0 2 0,0 0 3 0,0 0-1 16,0 0-4-16,0 0-2 0,0 0 0 0,0 0 4 0,0 0 3 0,0 0 2 15,0 0 3-15,0 0 2 0,0 0 1 0,0 0-2 0,0 0-3 16,0 0-3-16,0 0-3 0,0 0-5 0,0 0-5 0,0 0-4 0,0 0-3 15,0 0-5-15,0 0-5 0,2 2-5 0,-2-2-5 0,2 0-5 16,-2 0-6-16,0 1-3 0,0-1-6 0,1 2-3 0,-1-2-3 0,2 0-2 16,-1 0-1-16,3 0 1 0,-3 0-1 0,4 0 1 0,1 0 3 0,0 0 1 15,1 0 2-15,1-2 0 0,3 1 1 0,-2-1 0 0,3 1 0 16,1-2-1-16,0 0-3 0,1-2-5 0,1 1-8 0,0 0-8 0,1 0-9 16,2 0-9-16,-1-1-8 0,0 0-9 0,-2 0-13 0,2 1-17 0,-1-2-21 15,-2 4-26-15,2-3-30 0,-5 2-33 0,0 2-35 0,0-2-69 16,-2 3-85-16,-2 0-49 0,-2 0-34 0</inkml:trace>
  <inkml:trace contextRef="#ctx0" brushRef="#br0" timeOffset="195156.5963">20401 16461 432 0,'-5'-3'550'0,"0"0"8"0,1 0 2 0,-4 0-82 0,5 2-124 0,0-2-75 16,-1 1-50-16,1 0-33 0,2-1-25 0,-3 3-18 0,4-2-15 15,-1 2-13-15,1 0-14 0,0 0-14 0,0 0-15 0,0 0-17 0,0 0-16 16,0 0-16-16,0 0-12 0,0 0-10 0,0 0-9 0,0 0-5 15,1 0-5-15,3 0-2 0,-3 0 0 0,4 0 1 0,-2 0 0 0,2 0 1 16,4 0 2-16,-1 0 2 0,3-3 0 0,0 3 3 0,4-2 2 16,0 0 0-16,1-1 2 0,3 0-7 0,0 0-4 0,3-1-6 0,-1-1-6 15,2 0-10-15,-2 0-12 0,4-1-12 0,-3-2-14 0,4 3-13 16,-5-2-15-16,2 0-13 0,-1 0-12 0,2-1-10 0,-7 0-6 0,2 2-4 16,-3-2 0-16,0 3 3 0,-3-1 7 0,-1-1 9 0,-2 4 13 0,-4-2 10 15,-1 0 8-15,-2 3 7 0,-3-3 5 0,0 2 10 0,-3 1 11 16,-2 0 9-16,-1 2 10 0,-2-3 13 0,-1 3 16 0,-3 3 7 0,1-3 4 15,-1 2 4-15,-1 0 3 0,-3-1 7 0,5 3 5 0,0-1 11 16,-5-1 10-16,6 1 6 0,-2 1 5 0,4-1 1 0,0-1-1 0,0 1-4 16,1 0-6-16,2 0-5 0,1-1-4 0,1 1-4 0,2 1-1 0,-1 1-2 15,0-2-1-15,2 3-2 0,0-2-1 0,2 4-1 0,0-1-1 16,-1 0 0-16,1 3 1 0,1-2 0 0,0 4 3 0,1-2-1 0,-1 1 1 16,3 1 0-16,-2 0-1 0,0 1 0 0,1-1-4 0,-2 1 0 0,2 0 0 15,-2 2 0-15,3-1 0 0,-3 1-2 0,0 1-3 0,2-1-11 16,-2 2-14-16,0 0-20 0,1-1-20 0,-3 1-25 0,2-1-25 0,0 0-34 15,0-1-39-15,1 1-67 0,-3-1-82 0,2-2-68 0,2-2-65 16,-2-1-36-16,2 0-22 0</inkml:trace>
  <inkml:trace contextRef="#ctx0" brushRef="#br0" timeOffset="195556.4908">21217 16498 256 0,'-4'-4'555'0,"1"-2"11"0,-2 1 3 0,-1 1 0 0,2-1-104 16,-1 2-159-16,0 0-95 0,-2 0-62 0,0 1-37 0,1 1-20 0,-1 1-14 16,1 0-10-16,-1 0-13 0,-3 1-13 0,1 1-11 0,1 1-12 0,-1 2-11 15,0-1-10-15,-1 2-5 0,-1 2-3 0,2-1 0 0,-3 1-1 16,0 1 1-16,2 0 1 0,1 2 1 0,0 0 2 0,-1-1-1 0,0 3 2 16,1-1 1-16,3-2-1 0,-1 1 1 0,1-1-1 0,1 1 2 15,-1-3-1-15,3 2 0 0,1-2 1 0,-1 1-1 0,3-2 1 0,0 1 0 16,0-4 0-16,3 2 2 0,-1-2 0 0,1-1 0 0,3 0-1 0,-3 0-2 15,2-3-1-15,2 2-2 0,1-4-1 0,-1 1-1 0,4-2-1 16,-3-2 0-16,3 1 2 0,0-2 1 0,-1-1 2 0,2-2 1 0,-2 2 3 16,0-3 7-16,0-1 6 0,0 1 8 0,-2-1 11 0,1 1 12 15,-2 1 11-15,-1-1 11 0,-1 1 11 0,0 1 5 0,-2 2 4 0,1 0 0 16,-2 1-2-16,-1 1-3 0,-1-1-5 0,2 2-10 0,0 2-11 16,-2 0-11-16,0 1-14 0,0 0-15 0,0 0-12 0,0 0-14 0,1 0-8 15,-1 2-5-15,2 1-3 0,0 0-6 0,-1 2-8 0,2-1-9 16,-1 2-5-16,1 2-7 0,0-1-7 0,2 1-5 0,-2-1-7 0,0 3-10 15,4-1-11-15,-4-3-15 0,2 2-16 0,-1 0-18 0,2-1-18 0,-1-2-13 16,2 0-14-16,-3 0-17 0,3-2-19 0,0-1-22 0,-2-2-23 16,3 0-45-16,-1-2-56 0,-1-3-36 0,3 0-26 0,-1-1-8 0</inkml:trace>
  <inkml:trace contextRef="#ctx0" brushRef="#br0" timeOffset="195940.1326">21278 16311 487 0,'-5'-13'508'0,"1"1"-24"0,-4-1-45 0,5 4-62 16,0 0-71-16,-1 2-54 0,1 1-45 0,2 1-34 0,-3 1-29 15,3 1-25-15,-1 1-24 0,2 1-23 0,0 1-23 0,0 0-17 0,0 0-16 16,2 3-12-16,-1 2-13 0,1-2-8 0,0 4-4 0,1 0-2 0,2 2 1 16,-2 0 2-16,0 4 5 0,3-1 5 0,-1 1 4 0,0 0 5 15,-1 2 2-15,1 0 1 0,0 0 2 0,-2 2 0 0,3 0 1 0,-3-1-1 16,2 1 3-16,-2-1 0 0,2-2-1 0,-1 2 0 0,-1-1-2 16,1-3 2-16,-2 0 0 0,-1-2 0 0,2-1 3 0,-1 0 3 15,0-1 2-15,-1-2 5 0,1-2 4 0,0 1 5 0,-2-4 4 0,1 2 6 16,-1-2 6-16,2 1 3 0,-1-2 1 0,1-2 1 0,0 1-1 0,-1-3-3 15,2 1-4-15,3-3-5 0,-1-2-5 0,0 1-5 0,1-2-7 16,-1 0-8-16,4 0-8 0,-2-1-11 0,2 0-9 0,-1 0-6 0,2-2-1 16,-1 3-3-16,-1 0-2 0,5 0 1 0,-5 1-1 0,1 0 0 0,0 1 0 15,-1 1-2-15,2 2-1 0,-2 1 1 0,0 0 2 0,0-1 2 16,-2 4 1-16,1 0 1 0,0 0 3 0,-2 4-1 0,0-1 2 0,0 0 2 16,-2 1 2-16,0 2 3 0,-1 1 3 0,-1 1 4 0,2 0 5 0,-3 1 6 15,-3 0 1-15,2 0 5 0,-3 3 4 0,1-2 0 0,-2 0 3 16,-1 2 2-16,-1-2 3 0,-3 0 0 0,2 1 3 0,-4-1 1 0,2-1 0 15,-2 0-4-15,0-2-4 0,-1 2-9 0,2-5-11 0,-3 2-17 16,1-3-18-16,1-1-21 0,1-1-23 0,-1-1-23 0,0-1-24 0,2-4-32 16,-1 0-37-16,0 0-42 0,3-4-44 0,0-3-48 0,2 1-46 15,2-3-43-15,-3 0-43 0,5-5-15 0,-1 1-5 0</inkml:trace>
  <inkml:trace contextRef="#ctx0" brushRef="#br0" timeOffset="196490.343">21471 16088 177 0,'13'-8'436'0,"-4"3"-26"0,3-2-54 0,0 2-72 0,-1 4-50 15,1-3-37-15,0 4-25 0,-1 3-16 0,0-1-13 0,0 1-11 0,-1 4-7 16,0-2-4-16,2 3-10 0,-3 1-8 0,4 1-11 0,-5 1-13 16,1 2-8-16,0 1-7 0,-1 1-4 0,0 0-5 0,2 1-3 0,-4 1-5 15,0 0-4-15,-1 0-4 0,3 3-4 0,-2-1-3 0,-1 2-4 0,0-1-1 16,0-1-1-16,0 0-3 0,-2 0 0 0,3 0-4 0,-3-2-7 16,2-1-9-16,-1 0-11 0,1-1-13 0,0-4-12 0,0 1-17 0,1-1-17 15,-1-2-18-15,1-1-18 0,1-3-21 0,-1 2-18 0,1-5-16 16,2 0-23-16,-1-1-24 0,0-2-24 0,1-2-25 0,-1-1-19 0,0-1-17 15,-1-2-4-15,1-3 1 0,-3 1 19 0,2-3 26 0,-3 0 43 16,1 2 48-16,0-4 50 0,-4 4 50 0,-1-2 50 0,0-1 52 0,0 3 50 16,0 1 49-16,-1 0 46 0,1 1 45 0,-5 1 33 0,4 2 28 0,-1 0 8 15,0 0 0-15,1 1-18 0,-1 1-26 0,2 0-31 0,-1 0-33 16,-1 1-29-16,2 2-28 0,0 0-22 0,0 0-21 0,0 0-21 0,0 0-20 16,0 0-19-16,0 0-19 0,0 0-12 0,0 0-11 0,3 2-5 15,-1-2-5-15,-1 1-2 0,1 1 0 0,1 1 1 0,2-3 4 0,-1 3 0 16,0-1 3-16,0 1 2 0,0-1 1 0,1 1 3 0,-1-1 1 15,4 0-3-15,-2-2-5 0,-1 0-6 0,3 0-7 0,0 0-7 0,0 0-10 16,0-2-8-16,0 0-8 0,2-1-4 0,-1-2-6 0,0 0 0 0,2 0-2 16,-1-2 4-16,-2 1 3 0,1-2 6 0,-3 0 6 0,1-1 11 15,1-1 10-15,-4 1 13 0,1-1 12 0,-2 1 16 0,-1-2 10 0,-1 2 15 16,-1 2 17-16,0-1 10 0,-1-1 10 0,-1 1 3 0,-1 4 2 0,-2-2 0 16,1 2-1-16,-1-1-1 0,-2 2-3 0,1 2-4 0,-2-1-5 15,0 2-4-15,-1 2-5 0,-1-1-9 0,-1 2-8 0,0 2-9 0,-3 0-6 16,1 4-5-16,2-1-2 0,-3 3-2 0,3-1 0 0,-3 4-1 15,3-1-3-15,1 2 0 0,-1 1-1 0,3-1 0 0,0-1 0 0,3 3-1 16,-1 0 2-16,3 0 0 0,2-2 1 0,1 0 2 0,1 0 1 16,4 1 3-16,3-2 3 0,0-1 2 0,1 0 3 0,5-1 0 0,-1-2 0 15,3-2-5-15,1-1-7 0,4 0-10 0,1-4-10 0,-1-2-16 16,4-1-17-16,-2 0-20 0,4-4-21 0,-2 0-30 0,0-1-35 0,1-3-37 16,0-1-38-16,-3-2-93 0,1-1-125 0,-3 1-68 0,-1-1-41 0,-3-3-17 15,-1 2-4-15</inkml:trace>
  <inkml:trace contextRef="#ctx0" brushRef="#br0" timeOffset="198306.8199">22973 15727 189 0,'-4'-9'560'0,"0"0"14"0,-4 2 14 0,2 0-71 0,-1-1-112 0,2 0-88 15,-2 2-78-15,2-1-49 0,0 4-34 0,0-4-21 0,-1 5-15 16,1-3-14-16,-1 2-15 0,1 0-17 0,1 2-19 0,-3-1-17 0,2 2-15 16,0 0-14-16,-4 3-12 0,3-1-9 0,-2 2-3 0,-1 1-5 15,1 1-2-15,-2 3-2 0,0-2-2 0,1 4 2 0,0 0-1 0,1 0 1 16,-3 3 2-16,4 1 0 0,1-2 2 0,0 2 2 0,2 2 4 0,0-2 2 15,3 0 3-15,-1 3 5 0,4-1 3 0,-1-3 4 0,3 1 4 0,1 2 1 16,3-3 1-16,0-2 0 0,5 2 1 0,-1-2 0 0,2 0-1 16,3-1 0-16,0-1-2 0,-3-2-4 0,7 0-2 0,-4-1-4 0,4-1-3 15,-3-2-3-15,0-1-4 0,1 2-2 0,-3-2-1 0,1 0-1 0,-2 0 1 16,-3-1-2-16,-1 2-2 0,0-3 1 0,-3 1 1 0,-2 1 1 16,-1-3 4-16,-2 3 3 0,-1-1 2 0,0 1 3 0,-4 1 4 15,0-1 4-15,-1 2 1 0,-2-1 2 0,-1 1 3 0,-1 0 1 0,-3 2 2 16,0-2 1-16,0 3-4 0,-2-2-7 0,1 1-9 0,-1-2-13 15,0 2-16-15,1-3-16 0,0 1-15 0,2-3-20 0,-1 0-22 0,1-2-27 16,2 0-30-16,1 0-46 0,0-2-57 0,2-3-57 0,3-1-57 0,-1-1-49 16,2-2-46-16,2-2-22 0,-1 1-7 0</inkml:trace>
  <inkml:trace contextRef="#ctx0" brushRef="#br0" timeOffset="198479.1274">23114 15793 10 0,'10'-10'526'15,"2"2"15"-15,-3-2-28 0,0 3-48 0,-1 0-76 0,0 2-87 0,-3 3-59 16,3-1-44-16,-3 0-28 0,-1 1-23 0,1 2-17 0,-1 0-20 0,0 2-14 15,1-2-15-15,-1 3-13 0,0 1-13 0,0 2-9 0,1-1-7 16,-1 2-4-16,0 0-3 0,1 3-3 0,-1-2-7 0,0 3-3 0,0 1-2 16,0 0-2-16,1-2-1 0,-2 5-1 0,3-4 2 0,-2 1 0 15,0 2 0-15,1-3-8 0,-2 1-12 0,2 0-13 0,-4 1-14 0,2-3-22 16,2 1-25-16,-2-2-31 0,0 1-33 0,0 0-41 0,1-3-45 0,-1 1-66 16,-2-1-76-16,3-2-78 0,-3-3-77 0,1 1-38 0,-1 0-17 15,-1-3-2-15</inkml:trace>
  <inkml:trace contextRef="#ctx0" brushRef="#br0" timeOffset="199074.8011">23287 15763 246 0,'0'0'501'0,"0"0"-8"0,0 0-13 16,0 0-89-16,4-1-124 0,-3 0-86 0,4-2-65 0,1 1-37 15,0 0-24-15,2 1-16 0,2-3-10 0,1 1-7 0,0 1-9 0,3-1-6 16,-3-2-8-16,5 0-6 0,-2 3-4 0,1-3-4 0,0 1-2 0,4-1-1 15,-3-1 0-15,1 2-1 0,-1-1 1 0,0 0 2 0,-2 1 4 16,4 0 4-16,-6-3 6 0,2 5 4 0,-1-3 6 0,-1 2 4 0,-2-1 5 16,-2 1 4-16,2 1 4 0,-3 1 4 0,0-3 1 0,-2 4 1 15,0-1 0-15,-2 0-3 0,0 1-3 0,1 0-2 0,-2 1 0 0,-1 0-3 16,3 1-1-16,-3 0-2 0,2 1-2 0,-1 0-4 0,0 1-1 0,-1 2-1 16,3-2-1-16,-3 3 0 0,1 1 0 0,-1-1 0 0,3 0 1 15,-4 1-2-15,1 1-1 0,-1 0-3 0,0 0 0 0,0 1-2 0,0-1 0 16,0 1-1-16,0 0 0 0,0-1-1 0,0 0-1 0,0 0-2 15,0 0 1-15,0-2-2 0,0 0 1 0,0 1-2 0,0-1 1 0,0-3 0 16,0 1 3-16,3-3 1 0,-2 1 1 0,-1 0 4 0,4-1 6 16,-3-1 5-16,2-1 4 0,2 0 2 0,0-1 2 0,2-1 1 0,2-1-2 15,-1 0-2-15,1-1-2 0,4-1-4 0,-4 0-4 0,4-2-3 0,0 2-4 16,1-2-6-16,0 0-10 0,-1-2-6 0,2 1-6 0,-2-1-3 16,1 0-1-16,-3 2 2 0,2 0 3 0,1-2 5 0,-2 1 7 0,0 0 10 15,-2 1 11-15,-1-2 9 0,0 1 8 0,-1 2 11 0,0-1 13 0,-1 1 12 16,-1-1 10-16,-1 0 7 0,-2 2 5 0,0-2 4 0,-1 1 3 0,-1 2 3 15,-1-2-2-15,0 0-2 0,0 0-4 0,-1 0-5 0,-1 1-5 16,0 1-8-16,-1-2-8 0,0 4-8 0,0-3-8 0,-2 1-6 0,1 1-5 16,-1 2-6-16,-2 1-6 0,1-1-4 0,-2 1-5 0,0 1-3 15,-1 0-3-15,-2 2-3 0,1 1-2 0,-1 1-3 0,-1 0-1 0,0 1-2 16,1 1 1-16,-1 1-2 0,2 1 0 0,-2 1 0 0,2 0-2 16,2 1 0-16,0 3-1 0,1-2 0 0,0 1 0 0,2 2 0 0,2-2 0 15,2 4 1-15,-1-5 2 0,2 3 2 0,2-1 2 0,-1 1 3 16,2-1 1-16,4 0 4 0,-1 0 3 0,2-2 1 0,0-1 2 0,2 1 2 15,3-4-1-15,-1 1-5 0,3-2-8 0,1-2-11 0,1-2-13 0,0 0-15 16,1-1-19-16,3-2-24 0,-2-2-26 0,1-1-30 0,0-1-32 16,2 0-38-16,0-3-43 0,0 0-84 0,-1 0-105 0,-1-3-70 0,-1 0-52 15,-2 0-23-15,1-1-8 0</inkml:trace>
  <inkml:trace contextRef="#ctx0" brushRef="#br0" timeOffset="199294.364">24359 15721 187 0,'-1'3'629'0,"-1"0"7"16,0 0 7-16,1-2 1 0,-1 3-3 0,2-3-123 0,0 1-188 0,0-2-115 16,0 0-81-16,0 0-46 0,0 3-30 0,0-3-17 0,2 0-12 15,-1 3-10-15,-1-3-11 0,2 1-12 0,0-1-14 0,-2 1-13 16,1-1-11-16,3 0-11 0,-2 0-10 0,0 0-9 0,-1 0-9 0,3 0-13 15,-3 0-14-15,1 0-12 0,-1-1-12 0,-1 1-20 0,2-1-25 0,-2 1-46 16,2-3-53-16,-1 0-72 0,-1 1-82 0,0-1-52 0,0 3-33 16,0-3-19-16,0 0-12 0</inkml:trace>
  <inkml:trace contextRef="#ctx0" brushRef="#br0" timeOffset="209707.4646">25339 14988 7 0,'-3'0'580'0,"1"-2"14"16,-1 0 9-16,2 1 4 0,-1 0-104 0,1 1-160 0,1-2-87 15,0 2-52-15,0 0-33 0,0 0-23 0,0 0-19 0,0 0-14 0,0 0-16 16,0-1-14-16,1 1-15 0,-1 0-16 0,2 0-12 0,-1 0-10 15,4 0-6-15,-1-2-4 0,0 1-5 0,2 1-3 0,2-2 0 0,1 1-3 16,-1 1-1-16,4-3-1 0,-2 1-7 0,3 1-10 0,-2-1-11 16,3 2-10-16,-1-2-16 0,3 1-18 0,-3 1-20 0,1-1-22 0,-2 1-26 15,2 0-29-15,-2 1-35 0,1-1-37 0,-1 3-47 0,-1-1-51 0,-3 2-79 16,3 1-88-16,-5-2-47 0,1 2-28 0,-6-1-4 0</inkml:trace>
  <inkml:trace contextRef="#ctx0" brushRef="#br0" timeOffset="209889.8271">25254 15283 301 0,'0'5'528'0,"-2"-2"12"0,0-3-55 15,2 4-91-15,0-3-85 0,0 1-87 0,2 0-49 0,0-1-37 16,-1-1-20-16,2 0-12 0,2 0-8 0,2 0-8 0,0 0-11 0,1-1-12 16,0-1-13-16,5 0-14 0,-1 1-15 0,1-3-16 0,1 4-19 0,2-3-16 15,1 3-25-15,1-3-26 0,1 0-36 0,1 0-38 0,1 1-65 16,0 1-79-16,2-2-85 0,-1 0-85 0,3 0-48 0,0-1-29 0,0 2-11 15</inkml:trace>
  <inkml:trace contextRef="#ctx0" brushRef="#br0" timeOffset="210305.8258">26324 15198 329 0,'1'-6'560'0,"3"0"-2"16,-3 1-13-16,1 1-71 0,2-1-100 0,-2-1-62 0,-2 3-47 0,1-2-26 16,-1 2-20-16,2 1-12 0,-2-1-10 0,0-1-12 0,0 3-13 0,0-3-18 15,0 4-19-15,0 0-18 0,0 0-17 0,0 0-15 0,0 0-13 16,0 0-13-16,0 0-14 0,0 0-14 0,0 0-11 0,0 0-13 0,2 4-9 16,-2-3-7-16,0 3-3 0,1-1-4 0,-1-1-2 0,2 5 1 15,-2-1 0-15,1 1 4 0,-1 2 2 0,0 2 2 0,2 1 4 0,0 0-1 16,-2 2-1-16,0 1-5 0,1-1-5 0,-1 3-12 0,0-1-15 15,0 2-16-15,0 0-20 0,0 0-24 0,0 2-25 0,0-1-29 0,0-1-28 16,0 2-38-16,0-1-42 0,0-1-42 0,0 0-43 0,2-1-72 0,-1-2-87 16,1 1-48-16,1-4-27 0,2 0-8 0,-1-2 4 0</inkml:trace>
  <inkml:trace contextRef="#ctx0" brushRef="#br0" timeOffset="210622.4454">26700 15273 406 0,'0'-11'613'0,"0"2"11"0,0 1 10 0,0 0-65 16,0 1-99-16,-3 2-103 0,1 0-104 0,2 1-65 0,0 1-47 0,-1 1-32 16,-1 0-23-16,2 4-22 0,-1 0-19 0,-3 1-19 0,1 1-18 15,0 2-12-15,0 1-12 0,-2 5-5 0,-1-2-3 0,1 2 2 0,0 1 1 16,0 2 2-16,2 1 3 0,-2-2 2 0,2 3 1 0,0-1 2 16,0 1 0-16,2-1-1 0,1-1-2 0,0 2 0 0,1-2-3 0,2 0-1 15,0-2-1-15,2-1-1 0,-2 0-2 0,4 0-4 0,-2-1-2 0,1-4-2 16,1 2-4-16,2-2-4 0,0-2-3 0,3-1-4 0,-2-1-1 15,1-1-3-15,3-2 1 0,-1-2 0 0,1-1 1 0,1-4 1 16,0 2 2-16,0-2 4 0,-1-3 4 0,-2 1 3 0,2-2 5 0,-2-1 7 16,1 1 7-16,-4-4 7 0,-1 1 7 0,0-1 8 0,-3-2 6 0,-2 3 2 15,1-4 2-15,-4 1 0 0,-2 2-1 0,-2-2-2 0,-1 1-4 0,-3 1-3 16,0 0-3-16,-2 0-9 0,-3 1-11 0,-1 3-19 0,-1-1-20 16,-3 2-24-16,0 0-28 0,-3 4-28 0,-1 0-28 0,2 3-37 0,-2 0-40 15,0 1-75-15,-2 4-93 0,3-1-74 0,-1 2-65 0,2 2-29 16,-1-1-13-16</inkml:trace>
  <inkml:trace contextRef="#ctx0" brushRef="#br0" timeOffset="210973.4055">26218 15097 371 0,'-21'-2'577'0,"3"-2"14"0,0 1-19 0,1 2-33 0,2-3-101 0,1 1-136 16,1 2-78-16,5 0-48 0,-1-1-27 0,3 1-14 0,1-1-12 0,2 2-11 15,-2-2-11-15,3 1-16 0,2 1-15 0,0 0-17 0,2 0-13 16,3-1-11-16,-2-2-8 0,3 3-7 0,2-3-5 0,5 3-4 0,0-4-4 16,4 2-4-16,2-3-3 0,5 1-2 0,-1 1-2 0,6-2-2 15,-1-1-1-15,2 2 0 0,2-1 0 0,-1-2 2 0,3 1 1 0,-3-1 0 16,3 3 0-16,-1-2 1 0,-2-1-1 0,3 2 1 0,-3-1 0 15,-1 0 1-15,0 0 0 0,0 0 1 0,-3 2 0 0,-2-1 1 0,1-2-1 16,-4 1 0-16,-2 2-2 0,-2-1-1 0,-1 0-1 0,-4 0-4 0,-2 0-4 16,0 3-6-16,-3-1-10 0,-2 0-13 0,-1 2-16 0,-2-2-18 15,-1 1-25-15,0 1-28 0,-2 1-37 0,-2 0-42 0,-1-2-57 0,-1 2-66 16,0 0-80-16,-5 0-89 0,1 0-49 0,-2 2-28 0,-2-2-7 16</inkml:trace>
  <inkml:trace contextRef="#ctx0" brushRef="#br0" timeOffset="214572.8503">26248 14412 189 0,'1'-2'389'0,"-1"0"-61"15,0-1-53-15,2 2-49 0,-2 0-26 0,1-1-15 0,-1-1-12 16,2 0-8-16,0 1-9 0,-2 0-14 0,0 0-12 0,1-1-12 0,-1 1-6 16,0 0-1-16,0-1-7 0,2 1-5 0,-2 1-2 0,0-2-1 15,0 1-3-15,0 1-1 0,0-3-3 0,0 3-4 0,0 0-4 0,0-1-3 16,0 2-1-16,0-3-5 0,0 3-2 0,0-1-3 0,0-1-4 16,0 2-6-16,0 0-6 0,0 0-6 0,0 0-7 0,0 0-6 0,0 0-7 15,0 0-6-15,0 0-7 0,0 0-7 0,0 0-10 0,0 0-7 16,0 0-7-16,0 0-7 0,0 0-7 0,-2 0-6 0,2 3-2 15,-1-1 0-15,1 1-1 0,-2-1 3 0,0 2 1 0,2 0 4 0,-1 1 2 16,-1 0 3-16,1 2 5 0,-1 2 5 0,-2-1 4 0,2 1 5 16,1 1 5-16,-3-1 4 0,3 0 3 0,-1 1 0 0,1-1-1 15,-3 2 0-15,3-3 0 0,-1 4 1 0,0-4-2 0,2 1-2 0,-1-1 1 16,-1-1-1-16,2 0 1 0,-1-2 2 0,1 1 1 0,0-3 2 16,0 2 2-16,0-3 3 0,0 1 4 0,0 0 3 0,0-3 3 0,0 0 3 15,0 0 5-15,0 0 4 0,0 0 1 0,0 0 3 0,1-3-2 16,2 3-2-16,1-3-4 0,1 2-3 0,-1-2-5 0,1 0-4 0,4 0-6 15,-1-1-4-15,2-1-8 0,1 1-11 0,-2-2-7 0,4 0-8 16,0 0-7-16,-2 1-6 0,3 1-3 0,-1-1-2 0,-2 0 0 16,1 2-3-16,3-2 2 0,-3 1 0 0,-1 1 1 0,3 1-1 0,-1 0 1 15,-2 2 3-15,2 0 3 0,0 0 3 0,-3 2 3 0,0 0 2 16,0 3 3-16,-1-2 2 0,0 4 2 0,-1 0 2 0,-1 0 2 0,-1 1-1 16,2 1 2-16,-2 1 1 0,-3 2 1 0,1-2 2 0,-3 4 1 15,1-2 1-15,-2 2 2 0,0 1 1 0,-2 0 1 0,1-1 4 0,-3 0 2 16,0 0 4-16,-1-1 5 0,-3-1 5 0,2 1 4 0,-1-1 5 0,-1-2 3 15,-1-1 5-15,1 0 3 0,-1-2 4 0,0 1 2 0,-1-5 2 16,0 4-1-16,-1-2-5 0,0-3-8 0,1 1-13 0,-1 1-20 0,-3-4-20 16,5 1-29-16,-4-1-31 0,4-1-38 0,-3 1-42 0,2-4-84 15,2 1-109-15,-2-1-74 0,-1-1-63 0,3-2-35 0,2 0-23 16</inkml:trace>
  <inkml:trace contextRef="#ctx0" brushRef="#br0" timeOffset="214778.3602">26262 14358 220 0,'-3'-3'590'0,"1"0"13"0,1 1 12 0,-3-1-65 0,3 1-103 16,-1 0-100-16,2 1-98 0,0-3-60 0,0 4-39 0,0-1-26 0,0 1-17 16,2-2-19-16,-1 0-18 0,3 2-21 0,1-3-22 0,-1 1-17 15,1 0-16-15,4 1-12 0,3-1-9 0,-3-1-12 0,5-1-9 16,-1 2-16-16,3-1-16 0,0 1-19 0,-1 0-20 0,6-1-26 0,-5 0-31 15,2 0-50-15,2 1-60 0,-3 1-91 0,1-3-109 0,-1 3-57 16,-3 0-33-16,0-1-12 0</inkml:trace>
  <inkml:trace contextRef="#ctx0" brushRef="#br0" timeOffset="216994.6648">27435 14800 297 0,'-7'-3'587'0,"1"-1"14"0,2 1 9 16,0 0 13-16,1-1-118 0,0 1-181 0,1 2-104 0,1 0-67 16,1-1-37-16,0-1-24 0,0 1-12 0,0 1-8 0,1-1-10 15,1 0-11-15,1 0-21 0,2 1-22 0,1-1-20 0,2 0-21 0,2 0-17 16,-1-1-14-16,5 0-18 0,-1 0-17 0,3 0-19 0,0 1-20 0,-1 1-23 16,1-1-24-16,1 1-21 0,-2-1-19 0,1 2-21 0,-2 0-23 0,-2 0-24 15,1 2-27-15,-3-1-51 0,-1 1-66 0,-3 1-28 0,-1 0-14 16</inkml:trace>
  <inkml:trace contextRef="#ctx0" brushRef="#br0" timeOffset="217139.849">27381 14938 276 0,'-6'5'482'0,"2"-1"-46"0,1-1-69 0,2 0-68 0,1-1-66 0,0-1-47 16,1 1-38-16,2-1-22 0,2-1-15 0,2 0-12 0,-1-1-12 16,5-1-10-16,0 1-12 0,0-1-13 0,5-1-15 0,0 0-19 0,1-1-21 15,4-1-26-15,-2 0-25 0,1 1-31 0,2-2-35 0,-2-1-59 16,2 4-70-16,0-5-84 0,-1 1-93 0,-3-1-56 0,3 1-35 15,-4-1-19-15</inkml:trace>
  <inkml:trace contextRef="#ctx0" brushRef="#br0" timeOffset="218205.8607">27995 14384 132 0,'0'-5'574'0,"0"0"12"0,0 1-4 0,1-1-13 0,-1-1-102 0,2 2-146 16,-2 1-82-16,1-2-49 0,-1 3-28 0,2-3-15 0,1 2-14 15,-3-1-9-15,0 4-14 0,0-3-15 0,1 1-14 0,-1 2-11 16,0 0-10-16,0 0-7 0,0 0-8 0,0 0-9 0,0 0-8 0,0 0-7 16,0 0-9-16,0 0-9 0,0 0-6 0,0 1-6 0,0 0-3 15,2 2-3-15,-1 1-1 0,-1-1-1 0,2 2 1 0,0 0-1 0,-2 0 1 16,1 2 1-16,1 1 3 0,0 1 2 0,1 0 5 0,-2 1 6 15,3 0 5-15,-3 2 1 0,1-1 1 0,-1 1 0 0,3 0-1 16,-2-1 0-16,0 2 0 0,0 0-1 0,1-3-1 0,-2 2 0 0,1-2-2 16,0 0 0-16,1 1 1 0,-2-3-1 0,1 1 2 0,0-3-1 0,-1 1 4 15,-1-4 2-15,2 0 4 0,-1 2 3 0,-1-2 5 0,2-2 7 16,0 1 6-16,-2-1 8 0,0-1 4 0,0 0 5 0,0 0 0 16,0 0-1-16,0-1 1 0,0-2-2 0,0 0-3 0,0-2-3 15,0 1-5-15,0-1-4 0,-2 0-5 0,0-4-6 0,2 2-7 0,-1-1-7 16,-1 1-4-16,2 0-4 0,-1-2 0 0,1 1-1 0,-2 1 2 15,0 2-1-15,2-3-1 0,-1 3 1 0,1-2-1 0,-2 3-2 0,1-2 0 16,1 2-1-16,-2 1-3 0,0-1-1 0,2 2-3 0,-1-1-3 16,1 1-2-16,-2 1-5 0,1-1-5 0,1 1-4 0,-2 1-4 0,0-2-1 15,2 2-5-15,0 0 0 0,0 0-1 0,0 0-1 0,-2 0 1 16,2 0 0-16,0 0 2 0,0 0 2 0,-4 0 3 0,4 0 4 16,0 0 4-16,0 0 5 0,0 0 5 0,0 0 2 0,0 0 5 0,0 0 2 15,0 0 4-15,-1-1 2 0,1 1 0 0,-2 0 1 0,2-2 1 16,0 2 0-16,-1-2 0 0,1 2 1 0,0-1-2 0,0 0 0 0,0-1 1 15,0 2-1-15,0-1 0 0,0-1-1 0,0 2 0 0,0 0 0 16,0 0 1-16,0 0-1 0,0 0 0 0,0 0 0 0,0 0 0 16,0 0-1-16,0 0 0 0,0 0 1 0,0 0-1 0,0 0-1 0,0 0 0 15,0 0 0-15,0 0 0 0,0 0 0 0,0 0-2 0,0 0 1 0,0 0 0 16,0 0 0-16,0 0-1 0,0 0 1 0,0 0 0 0,0 0 0 16,0 0-1-16,0 0 0 0,0 0 1 0,0 0-2 0,0 0 2 15,0 0-1-15,0 0-1 0,0 0 1 0,0 0 0 0,0 0 0 0,0 0 0 16,0 0 1-16,0 0-1 0,0 0 0 0,0 0 0 0,0 0 0 15,0 0 0-15,0 0 0 0,0 0-1 0,0 0 0 0,0 0-1 0,0 0 1 16,0 0-1-16,0 0 0 0,0 0-1 0,0 0-1 16,0 0 1-16,0 0 0 0,0 0-1 0,0 0 0 0,0 0 1 0,0 0-1 15,0 0 0-15,0 0 2 0,0 0-1 0,0 0 1 0,0 0 2 16,0 0 0-16,0 0 0 0,0 0 2 0,0 0 0 0,0 0 2 0,0 0 0 16,0 0 2-16,0 0-1 0,0 0 1 0,0 0 1 0,0 0-1 15,0 0 2-15,0 0-2 0,0 0 1 0,0 0 0 0,0 0-1 0,0 0 2 16,0 0-2-16,0 0 0 0,0 0 1 0,0 0-1 0,0 0-1 15,0 0 2-15,0 0-2 0,-2 0 0 0,0 0 1 0,1-1-1 0,1 1 0 16,0 0 0-16,0 0 1 0,0 0-2 0,-2 0 0 0,1 0-1 16,1 0 0-16,0 0-1 0,0 0-2 0,-2 0 0 0,2 0-1 15,-2 0-2-15,2 0-1 0,-1 0 0 0,-1 0 0 0,0 1-2 0,-1-1-3 16,-1 3 0-16,-1-1-2 0,2 0 0 0,-2 2-2 0,-1-1 0 16,-1 3-1-16,0-1 1 0,-1 2-1 0,0 0 1 0,0 3-1 15,-1-1-1-15,-1 1 0 0,2 2 1 0,-1 0 0 0,1 1 0 0,1 1 1 16,-1 1 0-16,1 0 1 0,2 1 2 0,2 1 1 0,-2 0 6 0,2 0 1 15,1 0 4-15,0 0 2 0,2 2 3 0,2-2-1 0,0-3 1 16,1 3 1-16,2-2-1 0,-1-1 1 0,1 1-1 0,4-4-1 0,-1 0-1 16,1 1-4-16,0-3-5 0,-1-2-5 0,3 1-5 0,0-3-4 0,0-1-3 15,2-1-4-15,1-1-3 0,-1-4-1 0,0 0-1 0,2-3 0 16,1 1 2-16,-4-4-1 0,6 0 3 0,-6-1 2 0,2-3 3 0,-2 0 4 16,1-1 3-16,-3-1 5 0,-2-1 5 0,0-3 7 0,-1 1 6 15,-1 1 5-15,-3-5 7 0,-2 3 3 0,-1 0 4 0,0-1 3 0,-3-1 4 16,-3 0 2-16,2 1 0 0,-3 0 2 0,-1 0 0 0,0 3-2 15,-3-1-1-15,2 3-4 0,-3-2-2 0,0 4-6 0,1 0-5 16,-5 1-5-16,5 3-3 0,-1 0-4 0,-1 3-7 0,0-2-4 0,1 4-8 16,-1 1-11-16,-1 2-13 0,3 0-21 0,-1 4-22 0,0 1-29 15,1 0-33-15,-2 3-42 0,5 1-44 0,0 1-94 0,-1 2-118 0,1 2-76 16,2-1-57-16,2 4-28 0,1-2-14 0</inkml:trace>
  <inkml:trace contextRef="#ctx0" brushRef="#br0" timeOffset="218565.7826">28382 14642 33 0,'-4'-4'642'0,"1"-1"13"0,0 2 10 0,1 1 5 0,1 0-66 16,-2-1-100-16,2 1-126 0,1 1-140 0,0 1-79 0,0 0-49 0,0 0-31 15,0 0-21-15,0 0-16 0,1 0-16 0,2 1-17 0,-2 1-16 16,1 1-10-16,0 1-7 0,-1-1-3 0,1 2 0 0,-1 2 2 0,1-2 3 16,0 1 6-16,-2 3 4 0,1-1 6 0,-1-1 3 0,2 1 4 0,0-1 1 15,-2 1-2-15,1 1 1 0,-1-3-1 0,0 1 0 0,0-2 1 16,0-1 2-16,0 2 3 0,0-3 3 0,0 2 4 0,0-2 5 0,0-2 5 16,0 1 4-16,0-2 7 0,0 0 5 0,0 0 1 0,0 0 1 15,2 0-1-15,-2-3 2 0,1 0-3 0,-1 0 1 0,0-2-3 0,0-1-2 16,0 0-6-16,0 0-8 0,0-3-9 0,0 1-13 0,0 1-12 15,0-2-13-15,0 2-10 0,0-1-8 0,0 1-11 0,-1-1-12 16,1 4-20-16,-2-1-20 0,1 0-27 0,1 0-31 0,-2 2-26 0,0 2-25 16,2-2-27-16,-1 3-27 0,1 0-40 0,-2 4-45 0,0-3-73 15,-1 3-83-15,2-1-43 0,1 2-21 0,-2-3-1 0</inkml:trace>
  <inkml:trace contextRef="#ctx0" brushRef="#br0" timeOffset="218925.3275">28582 14500 214 0,'0'-7'569'0,"0"2"3"15,0 0-1-15,0 1-74 0,-1 1-108 0,1 0-77 0,0 0-65 0,-3-1-40 16,3 4-29-16,0-2-24 0,0 2-23 0,0 0-27 0,0 0-27 0,0 0-23 16,0 0-22-16,0 0-15 0,3 2-12 0,-3-2-9 0,1 4-4 15,1-1-3-15,-2 0-1 0,1 0-2 0,3 1 2 0,-3 1 1 16,2 2 2-16,1-2 4 0,-1 1 6 0,2 0 4 0,-2 2 2 15,1-1 0-15,3 0 2 0,-2 0-1 0,1 3 1 0,0-3-1 16,3 3 0-16,-2-1-1 0,1-2 0 0,0 2-1 0,1 0-1 0,-1 0-2 16,2 1-1-16,1-1-2 0,-3 3-2 0,0-4-1 0,0 1-2 15,1 2 0-15,-3-2-1 0,2 0 0 0,-1-1 1 0,-1 1-1 0,-2-1 2 0,3 1 0 16,-2-1 1-16,-4-1 2 0,3 1 2 0,-1 1 1 16,-3-4 3-16,1 2 3 0,-1 0 2 0,-1-2 2 0,1 0 3 0,-3 0 3 15,-1 0 2-15,1-1 2 0,-3-1 3 0,1 2 1 0,-4-4 1 0,-1 2-2 16,0 0-4-16,-4 0-7 0,3-1-11 0,-2-1-14 0,-2 1-17 15,-2-2-23-15,1 0-24 0,-3 0-28 0,3 0-26 0,-3 0-39 0,1-2-42 16,-1 1-68-16,2-2-80 0,1 0-83 0,1-2-85 0,-1 1-45 0,2-1-24 16,2-2-3-16</inkml:trace>
  <inkml:trace contextRef="#ctx0" brushRef="#br0" timeOffset="219130.8545">28597 14461 192 0,'-2'-7'613'0,"0"-1"15"0,1 2 7 0,-1-1 6 16,2 1-104-16,0-1-154 0,0 0-97 0,0-1-69 0,2 4-42 0,-1-2-29 16,3 0-25-16,1 0-22 0,-1 0-23 0,5 0-21 0,0 0-17 15,-1 0-19-15,5 2-10 0,-1-4-8 0,1 3-6 0,2-4-3 16,2 4-2-16,-1-3-1 0,2 2-2 0,-1-1-2 0,0 1-1 0,3-2-2 16,-5 2-3-16,1-1-5 0,0 2-10 0,-3-2-14 0,-1 1-23 15,-2 2-30-15,-4-1-46 0,2 2-49 0,-5-1-117 0,-3 4-149 0,-3-1-83 16,-6-1-47-16,-4 2-24 0,-6 2-11 0,-5-2-4 0</inkml:trace>
  <inkml:trace contextRef="#ctx0" brushRef="#br0" timeOffset="220872.7466">19043 11373 65 0,'6'-9'127'0,"1"1"3"0,-2-1 3 0,-1 0 1 0,1 1 1 0,-2-4-2 16,2 4-2-16,0-4-2 0,-4 4-3 0,2-1-4 0,-3-1-2 16,2 1-3-16,-2 0-3 0,-2-1-2 0,1 0-7 0,-2 0-6 15,-2 2-9-15,0-1-10 0,-1 1-10 0,0 0-8 0,-3-2-9 0,-3 2-8 16,1 0-7-16,-1-1-5 0,-3 2-5 0,0-2-6 0,0 1-4 0,-4 0-4 15,3 3-4-15,-6-3 0 0,2 3 0 0,-1 0 0 0,-4-2 2 16,0 3-1-16,-4 1 0 0,1-2 0 0,-4 2-1 0,0 1-1 16,-2 2-2-16,-3 0-1 0,-4 0-2 0,0 2-1 0,-2 1-5 0,-2 2-1 15,-2 2-4-15,-3 0-3 0,-2 3-2 0,0-1-3 0,-5 2-3 16,1 1 1-16,0 2 3 0,0 2 4 0,0 2 4 0,0 0 5 0,2 0 5 16,1 6 5-16,1-3 5 0,1 2 4 0,2 1 3 0,0 2 4 15,5-1 3-15,0 3 4 0,1-2 2 0,3 2 0 0,1 6-1 0,4-7-3 16,0 4-4-16,5 1-5 0,2 1-4 0,3 0-4 0,4-1-3 15,0 5-2-15,4-5 0 0,4 1-2 0,5 1 1 0,2 0 0 16,1 0 0-16,5-2 0 0,6 3 1 0,1-3 0 0,4 2 1 0,5-4 0 16,0 2-1-16,6-1-1 0,1-1-2 0,6-1-2 0,2-1-4 15,4 0 1-15,3-1 2 0,4-2 3 0,3-2 4 0,5 1 4 16,3-4 0-16,5 1 3 0,3-3 1 0,5-1 2 0,3-4 1 0,3-1 1 0,3-4 1 16,1 0 1-16,3-3 0 0,2-3-1 0,1-4-4 0,0-1-2 15,-3-4 2-15,3-2 3 0,-1-3 0 0,-2-1 0 0,0-4 1 16,-3-3-1-16,0 1-1 0,-2-3 3 0,-3-2 1 0,0-3-1 15,-6-1 2-15,0-2 1 0,-5-1 1 0,-4-3-5 0,-3-3-6 0,-4-1-6 16,-5-5-4-16,-5-1-3 0,-6 0-1 0,-3-4 1 0,-5-1-1 16,-6 0-1-16,-6-3-2 0,-7 1 3 0,-4 0 5 0,-6-2 2 15,-4 2 2-15,-6 3 0 0,-6-1 1 0,-7 2-1 0,-5 2-1 0,-4 2-2 16,-8 4-2-16,-2 0-11 0,-6 7-12 0,-4 2-13 0,-5 3-15 0,-3 3-26 16,-7 4-34-16,-1 6-51 0,-4 2-60 0,-8 6-106 0,-5 4-128 15,-5 4-74-15,-8 4-49 0,0 6-23 0,-1 2-13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0:51:50.652"/>
    </inkml:context>
    <inkml:brush xml:id="br0">
      <inkml:brushProperty name="width" value="0.05292" units="cm"/>
      <inkml:brushProperty name="height" value="0.05292" units="cm"/>
      <inkml:brushProperty name="color" value="#FF0000"/>
    </inkml:brush>
  </inkml:definitions>
  <inkml:trace contextRef="#ctx0" brushRef="#br0">16242 2963 185 0,'-1'-3'484'0,"-1"2"-19"0,2 0-80 16,-1-1-107-16,1-1-62 0,-2 1-39 0,2 1-25 0,0 1-17 0,0 0-16 15,0 0-15-15,0 0-13 0,0 0-13 0,0 0-8 0,0 0-8 0,0 0-8 16,0 0-9-16,0 0-9 0,0 0-10 0,0 0-9 0,0 0-9 16,0 0-6-16,0 0-7 0,0 0-4 0,0 0-3 0,0 0-4 15,0 0-2-15,0 0-2 0,0 0-4 0,0 0 0 0,0 0-2 0,0 0 0 16,0 0-1-16,2 0 1 0,-2 1 1 0,1 1 1 0,-1-2 1 0,2 3 2 16,-1-1 2-16,-1-1 2 0,2 0 1 0,0 2 2 0,-1 1 4 15,1-3 1-15,-1 3 3 0,3-1 1 0,0-1 2 0,-1 1 0 0,0 2 2 16,1-2 0-16,-1 1 1 0,2-1 1 0,-2 2 0 0,0-2 2 15,4 1 0-15,-2 1-1 0,0-3 1 0,2 3-1 0,-1-3-1 0,2 3 1 16,-2-1 0-16,0-1 1 0,2-1-1 0,2 1 1 0,-2 1 2 0,0-3 0 16,1 3 1-16,0-1 2 0,1-1 1 0,1 1 1 0,0-3 2 0,0 2 2 15,3-1 1-15,-1 1 0 0,0-2 3 0,3 1 0 0,-4-1 1 16,4 0 1-16,0 0-1 0,0-1 0 0,1 1-1 0,0-3-1 16,2 1-2-16,1 2 1 0,-2-5 0 0,3 3-1 0,-2-1-2 0,1 0-1 15,2-1-1-15,-1 1-2 0,1 2-2 0,-1-2-1 0,0 0-1 0,1 0-3 16,-1-1 0-16,1 2-1 0,-1-1-2 0,0 1 0 0,-1 0-1 15,-1 0-2-15,3 1 0 0,-3-1-1 0,-3 1 0 0,3 1-1 0,-3-2 0 16,3 2 1-16,-3 0-1 0,0 0 2 0,1 0-2 0,-3 2 2 16,2-2 0-16,-2 1 1 0,2 1-1 0,-2-2 1 0,3 1 1 0,-2 1 0 15,0-2-1-15,1 1 1 0,2 0 0 0,-4-1 0 0,3 2-1 16,-1 0 1-16,3-1-1 0,-3-1-2 0,1 2 1 0,2-2-2 0,-1 0 0 16,2 2 0-16,-2 0-2 0,2-2-1 0,-1 1 0 0,-1 1 0 0,2-2-1 15,0 0 0-15,0 0 1 0,-1 0 1 0,1 0 1 0,-1 0 1 16,2 0 3-16,-4 0 0 0,4 0-1 0,-1 0 0 0,-1 0-1 0,2 0 1 15,-3 0 0-15,3 0 2 0,-2 0 1 0,2 0 0 0,-4 0-1 0,4 0-1 16,1-2 0-16,-5 1 0 0,5 1-1 0,-1-2 2 0,-2 0 2 16,1 2 1-16,2 0 2 0,-2-2 1 0,2 2-2 0,0-1 0 0,-1 1 1 15,0-2-1-15,1 0 0 0,0 2 0 0,1-1 1 0,-3 0-2 0,2 1-2 16,-1-2-1-16,0 1 1 0,1 1-1 0,-3-2-2 0,1 2 0 16,1 0 1-16,1 0-1 0,-5 0 1 0,2 0-1 0,-1 0-1 0,1 2 1 15,-1-2-1-15,-2 1 1 0,3 1-1 0,-3-2 1 0,1 1-2 0,0 0 0 16,0-1 1-16,-1 2-2 0,3 0-2 0,-4-2 0 0,3 0 0 15,-1 0-1-15,-1 0 0 0,1 1-2 0,-1-1 0 0,3 0 0 16,-3 0-1-16,1 0 0 0,0 0-1 0,0 0 0 0,1 0-2 0,0 0 0 16,-1 0 0-16,-1 0 3 0,1 0-1 0,0 0 3 0,1 0 0 15,-1 0 2-15,-1 0 1 0,2 0 0 0,-2 0 0 0,2 0 2 0,-1 0 1 16,0 0 2-16,1 0 2 0,0 0 1 0,1 0 1 0,-3 0-1 0,3 0 0 16,1 0-1-16,-2 0-1 0,2 0 0 0,-1-1 1 0,0 1-2 15,2 0-2-15,1 0-3 0,-5-2-1 0,4 0-2 0,1 2-2 0,-3 0-3 16,5-1 0-16,-4 1-1 0,1 0-1 0,-1-1 0 0,2 1 0 0,-2 0 0 15,2 0-1-15,-4 0 2 0,3 0 3 0,-2 0 1 0,0-2 3 16,0 2 3-16,-2 0 3 0,3 0 0 0,-5 0 2 0,2-1 1 0,1 1 0 16,-1 0 0-16,-1 0-1 0,1 0 0 0,-1 0 2 0,2-2 0 15,-2 2 0-15,2-1-2 0,0 1-1 0,-4 0-3 0,6 0 1 0,-3 0-2 16,1 0-1-16,3 0-2 0,-4 0-3 0,2 0 0 0,0 0-1 0,0 0 0 16,2 0-3-16,0 0-1 0,-3 0-1 0,3 0-1 0,-4 0-2 15,2 1 1-15,3 1-1 0,-4-2 2 0,2 1 0 0,-2-1 1 0,1 2 1 16,1-2 2-16,-2 0 3 0,2 0 0 0,-1 1 0 0,0-1-1 0,0 0 1 15,-1 0 0-15,2 0 3 0,-1 0-1 0,0 0-1 0,0 0-2 16,1 0-1-16,-2 0 2 0,1 0 3 0,0 0-1 0,1 0-3 16,1 0 1-16,-4 0 1 0,4-1 2 0,-3 1 1 0,2 0 0 0,-1 0 1 15,-1 0 0-15,2 0 3 0,-2 0 0 0,2 0 4 0,-2 0-1 16,3 0-1-16,-3 0 0 0,0 0 1 0,3 0 1 0,-4 0-1 0,4 1-1 16,-3 0 2-16,2-1 0 0,-1 2 2 0,-2 0 0 0,4-2-2 0,-3 1 0 15,0-1-1-15,3 2 0 0,-4-2 1 0,4 0-2 0,-3 0 2 0,2 0 0 16,-2 0 1-16,1 0-1 0,1 0-1 0,-2 0-2 0,3 0-1 15,-4 0-1-15,4 0 0 0,-4 0-1 0,2 0-4 0,2 0 1 0,-4 0 0 16,4 0-2-16,-3 0-2 0,2 0 0 0,-2 0-1 0,0 0 0 16,3 0 2-16,-3-2 1 0,2 2 0 0,-3 0 2 0,0 0 2 0,2 0 2 15,0 0 1-15,-3 0 2 0,1 0-1 0,-1 0 2 0,1 0 2 0,0 0 1 16,-2 0 1-16,0 0 2 0,0 0 0 0,0 0 1 0,0 0-2 16,-2 0 2-16,3 0-1 0,-4 0 2 0,2 0-1 0,-1 0 2 15,1 0 0-15,1 0 1 0,-1 0 1 0,0 0 0 0,2 0 1 0,-2 0-1 0,2 0-2 16,-2 0-1-16,3 0 2 0,-1 0-1 0,2 0 0 0,-1 0-2 15,0 0 0-15,1 0-1 0,2 0 1 0,-1-1-2 0,1 1-2 16,0 0-2-16,0 0 1 0,0 0-1 0,2 0 0 0,0 0 1 0,-2 0 1 16,1 0-2-16,1 0-1 0,-3 0-2 0,3 0 0 0,0 0-2 0,-2 0 0 15,0 0-1-15,0 0 0 0,0 0 0 0,-2 0 1 0,3 0-1 16,-4 0 1-16,4 0-1 0,-3 0 0 0,2 0-2 0,-2 0 1 0,1 0-1 16,1-2-1-16,-2 0-3 0,2 2 1 0,-2-1-2 0,3 0 1 0,-2 1-1 15,1-2 0-15,1 1-2 0,-2 1 1 0,2 0 2 0,-1 0-1 16,-1 0 2-16,3 0 2 0,0 0 3 0,-3 0 5 0,3 0 1 0,0 0 1 15,0 0 1-15,-1 0 1 0,1-2 1 0,0 2 3 0,1 0 0 16,-1 0-2-16,1 0 2 0,-1 0-1 0,-1 0 1 0,1 0 0 0,2 0-3 16,-2 0 0-16,0 0 0 0,0 0 1 0,0 0 0 0,-1 0-1 15,1 0 0-15,0 0 2 0,-1 0-1 0,0 0 0 0,0 0-1 0,1 0-1 16,-2 0 1-16,2 0 1 0,-2 0 1 0,-1 0-1 0,2 0 1 16,-1 0-2-16,-2 0 1 0,2 0 2 0,-3 0 1 0,1-1 1 0,1 1 2 15,-3 0 0-15,3 0 1 0,-5-2 2 0,3 2-2 0,2-1 0 16,-3 1 1-16,0 0 0 0,1-2 0 0,1 2 2 0,-2-1-1 0,1 1-1 15,-1 0-3-15,3-2-2 0,-5 2-1 0,3 0-3 0,4-2-1 0,-5 2 1 16,3 0-2-16,-2 0-1 0,0 0-1 0,2 0 0 0,-1 0-2 0,1 0 1 16,-2 0-1-16,0 0 0 0,2 0 1 0,-1 0 1 0,1 0 2 15,-2 0 1-15,2 0 0 0,-2 0-1 0,-1 2 1 0,3 0 2 0,-3-2 2 16,1 1 0-16,0 1 0 0,0-2 1 0,-3 1 1 0,3 1-1 16,-2-2 1-16,0 1-2 0,0 1 1 0,0-2 0 0,0 1 1 0,0 1 1 15,-2-2 0-15,1 1-1 0,1 0 0 0,-1-1-3 0,-1 2 1 16,2 0-1-16,-2-2 1 0,2 1 0 0,0-1-1 0,0 2 1 0,-2-2-2 15,4 0 0-15,-4 0-2 0,3 0-1 0,0 0 0 0,0 0 2 0,0 0-1 16,1 0-1-16,-1 0 0 0,3 2-2 0,-5-2 1 0,3 0-1 16,4 2 0-16,-5-2 0 0,3 0-2 0,-2 0 1 0,0 1-1 0,3-1-1 15,-5 2 0-15,4-2-1 0,-3 0 1 0,1 2 0 0,-1-1 2 16,1-1 0-16,-2 0 0 0,2 2-2 0,-2-1 1 0,2-1-2 0,-3 0 2 16,3 1 0-16,-2-1 0 0,0 3 1 0,0-3-2 0,2 0-3 15,-2 2 0-15,2-2-1 0,-3 2 0 0,3-2-1 0,-1 1-1 0,0-1-1 16,-1 2-1-16,2 0 0 0,-2-2 1 0,0 0-1 0,0 1-2 0,0 1 1 15,-1-2 2-15,2 0 3 0,-2 0 0 0,-2 0 0 0,0 0 0 0,2 2 1 16,-1-2 3-16,-3 0 0 0,2 0 3 0,-3 0 2 0,2 0 3 0,-3 0 0 16,0 0 3-16,0 0 3 0,0 0 3 0,-4 0-1 0,1 0 4 15,0 0 3-15,-2 0 4 0,0 0 3 0,1 0 5 0,-3 0 2 16,4 0 3-16,-5 0 3 0,0 0 0 0,0 0 2 0,0 0-2 0,0 0 0 16,0 0-2-16,0 0-1 0,0 0-4 0,0 0-5 0,0 0-3 15,0 0-5-15,0 0-6 0,0 0-5 0,-2 0-3 0,2 0-7 0,-3 3-1 0,3-3-4 16,0 0-3-16,0 0-2 0,0 0-2 0,-1 0 1 0,1 0-1 15,0 0 1-15,0 0 0 0,0 0 1 0,0 2 1 0,0-2 1 16,0 0 1-16,0 0 0 0,0 0 1 0,0 0 2 0,0 0 1 0,0 0 1 16,0 0 2-16,0 0 1 0,0 0 0 0,0 0 2 0,0 0 0 0,0 0 0 15,0 0 1-15,0 0 2 0,0 0 0 0,0 0 1 0,0 0 0 16,0 0 2-16,0 0-1 0,0 0-1 0,0 0 1 0,0 0 1 0,0 0-2 16,0 0 1-16,0 0 0 0,0 0-1 0,0 0 1 0,0 0-2 15,0 0 0-15,0 0-1 0,0 0 0 0,0 0 0 0,0 0-1 0,0 0-1 16,0 0-1-16,0 0-1 0,0 0 1 0,0 0-1 0,0 0 0 0,0 0 0 15,0 0-2-15,0 0 1 0,0 0-1 0,0 0-1 0,0 0 1 16,0 0 0-16,0 0-1 0,0 0 2 0,0 0 1 0,0 0-1 0,0 0 0 16,0 0 1-16,0 0 0 0,0 0 2 0,0 0 2 0,0 0 0 15,0 0 0-15,0 0 1 0,0 0-1 0,0 0 2 0,0 0 0 0,0 0 2 16,0 1 0-16,0-1 1 0,0 0 1 0,0 0 2 0,0 0 0 16,0 0 0-16,0 0 1 0,0 0 0 0,0 0 0 0,0 0 1 0,0 0-1 15,0 0 0-15,0 0 0 0,0 0-2 0,0 0-2 0,0 0-2 0,0 0 0 16,0 0-1-16,0 0-3 0,0 0-1 0,0 0-1 0,0 0-2 15,0 0-1-15,0 0-1 0,0 0-1 0,0 0 1 0,0 0-2 0,0 0 1 16,0 0-2-16,0 0 0 0,0 0 0 0,0 0 0 0,0 0-1 16,0 0-1-16,0 0 1 0,0 0 0 0,0 0 0 0,0 0 0 0,0 0 1 15,0 0 0-15,0 0 0 0,0 0 0 0,0 0 1 0,0 0 2 0,0 2-1 16,0-2 2-16,0 0 1 0,0 0 1 0,0 0 0 0,0 0-1 16,0 0 2-16,-2 1 2 0,2-1 0 0,0 0 0 0,0 0 1 0,0 0 2 15,0 0-1-15,0 0 2 0,0 0 0 0,0 0-1 0,0 0 2 0,-2 2 1 16,2-2 0-16,0 0 1 0,0 0 0 0,0 0-1 0,0 0 0 15,0 0-1-15,0 0 1 0,0 0 0 0,0 0 0 0,0 0 0 16,0 0 0-16,0 0 1 0,0 0 0 0,0 0 0 0,0 0-1 0,0 0 0 16,0 0 1-16,0 0 0 0,0 0 0 0,0 0 1 0,0 0 0 0,0 0 1 15,0 0 0-15,0 0 1 0,0 0-1 0,0 0-1 0,0 0 0 16,0 0 1-16,0 0 1 0,0 0-1 0,0 0-1 0,0 0 0 0,0 0 0 16,0 0-1-16,0 0-1 0,0 0-1 0,0 0-2 0,0 0-2 15,0 0-2-15,0 0-2 0,0 0-3 0,0 0-2 0,0 0-2 0,0 0-2 16,0 0-3-16,0 0 0 0,0 0-1 0,0 0 0 0,0 0-2 15,0 0-1-15,-1 1 1 0,1-1 0 0,-2 0 2 0,2 2 1 0,-1-1 3 16,1-1 1-16,0 0 1 0,0 2 2 0,0-1 1 0,0 1 2 0,-2-2-1 16,2 1 2-16,0 1 1 0,0-2 2 0,0 1 1 0,-2 1 1 0,2-2 0 15,0 0 2-15,0 0-1 0,0 0 2 0,0 0 2 0,0 0 2 16,0 0 2-16,0 0 2 0,0 0 1 0,0 0 3 0,0 0 4 16,0 0 2-16,0 0 8 0,0 0 6 0,0 0 7 0,0 0 5 0,0 0 5 15,0 0 4-15,0 0 4 0,-1 0 3 0,1 0 2 0,0 0 3 0,0-2 2 16,0 1 2-16,0 1-1 0,0 0-1 0,0 0-4 0,0-2-6 15,0 2-5-15,0 0-4 0,0 0-4 0,0 0-5 0,0-1-5 0,0 1-4 16,0 0-4-16,0 0-5 0,0 0-4 0,0 0-4 0,0 0-4 0,0 0-5 16,0 0-3-16,0 0-5 0,0 0-4 0,0 0-4 0,0 0-5 0,0 0-8 15,0 0-12-15,0 0-14 0,0 0-20 0,0 0-21 0,0 0-28 16,0 0-28-16,0 0-29 0,0 0-27 0,0 0-45 0,-2 3-54 0,2 0-80 16,-1-2-92-16,1 1-54 0,-4 1-33 0</inkml:trace>
  <inkml:trace contextRef="#ctx0" brushRef="#br0" timeOffset="3012.8535">13836 2996 79 0,'-1'0'224'0,"1"0"-47"0,0 0-27 0,0 0-15 0,0 0-12 0,0 0-7 16,-2 0-6-16,2 0-6 0,0 0-6 0,0 0-7 0,0 0-6 15,0 0-5-15,0 0-7 0,-1 0-5 0,1 0-6 0,0 0-6 0,0 0-4 16,0 0-6-16,0 0-6 0,0 0-2 0,0 0-5 0,0 0 0 16,0 0-4-16,0 0-3 0,0 0-2 0,0 0-3 0,0 0-2 0,0 0-3 15,0 0-4-15,0 0-2 0,0 0-5 0,0 0-5 0,0 0-6 16,0 0-3-16,0 0-3 0,1 2-4 0,-1 0-1 0,3-1-2 0,-1 1 0 16,1 1 2-16,0-2 1 0,2 1 3 0,4 1 2 0,-2-1 2 0,1 2 4 15,0-1 4-15,4-1 6 0,1 3 1 0,3-2 4 0,-2 0 3 0,5 1 0 16,-3-2 4-16,6 1-1 0,-2 1-1 0,3-1-3 0,1-1-2 15,-1 1-3-15,2-1-3 0,0-1-4 0,1 1-2 0,1 1-4 0,0-2 0 16,0 1-6-16,1-1-2 0,-1 2-4 0,1-3-4 0,-1 2-2 16,2-2-4-16,-3 1-3 0,0 1 0 0,1-2-1 0,-2 1 1 0,0-1 0 15,-1 0 3-15,-3 0 0 0,1 0 1 0,-3 0 1 0,-2 0 4 0,0 0 3 16,-2 0 2-16,0 0 3 0,-5 0 3 0,2 0 4 0,-4 0 4 0,1 0 5 16,-3-1 4-16,0 1 5 0,-3 0 5 0,0 0 4 15,0-2 2-15,-1 2 4 0,-2 0 4 0,0 0-2 0,0-1-2 0,-2 1-3 16,-1-2-4-16,-2 2-3 0,0-1-4 0,-2-1-5 0,-1 2-7 0,-2-1-8 15,-2-1-6-15,-1 2-7 0,-4-1-3 0,1 1-4 0,-4 0-3 0,-1-2 1 16,-1 1 1-16,-2 1 2 0,1 0 4 0,-4-2 4 0,0 1 4 16,-1 1 5-16,1-2 3 0,-1 2 6 0,0 0 8 0,-1-3 4 0,1 3 5 15,1-2 3-15,0 2 3 0,2-2 2 0,0 1 3 0,2-1 1 16,2 0 2-16,-3 1-2 0,5-1-2 0,3 0 1 0,-1 2 1 0,2 0 0 16,3-3-1-16,-1 3-2 0,5-1-4 0,0 1-3 0,-1-1-3 15,4-1-2-15,0 2 0 0,-1-1-2 0,4-1 0 0,-1 2 0 0,1 0-1 16,2 0-1-16,0 0-3 0,0 0-3 0,0 0-4 0,0 0-1 0,0 0-2 15,0 0-4-15,2 0-1 0,1 0-4 0,-1 0-1 0,0 0-3 16,1 2 0-16,0-1 0 0,0-1 1 0,0 2 1 0,2-1 0 0,1-1 1 16,-1 1 2-16,3-1-1 0,0 3 0 0,0-3 1 0,4 0 1 15,-2 2 2-15,4 0 2 0,1-1 1 0,-2-1-1 0,4 2 0 0,1 0-2 16,-2-2-2-16,5 1-2 0,-1 1-2 0,-1-2-2 0,3 0-1 0,0 2 2 16,-2-2-2-16,2 3 0 0,-2-3-2 0,1 0-1 0,1 2-3 15,-2-2 0-15,2 1-2 0,-4 1 0 0,2-2 1 0,-2 1 0 0,-1 1 3 16,-1-2 2-16,-2 1 1 0,-1-1 1 0,-1 2 1 0,-2-1 1 15,-2-1 1-15,1 2 3 0,-2-1 5 0,-2-1 8 0,-1 0 8 0,-2 0 8 16,1 0 9-16,-3 0 10 0,0 0 6 0,0 0 4 0,-3-1 2 16,1-1 2-16,-1 2-1 0,-2-1 2 0,1-1-2 0,-3 2 1 0,-2-1-3 15,3-1-6-15,-4 1-7 0,-1-2-5 0,-2 1-9 0,2 2-8 0,-3-3-6 16,-2 1-6-16,2 0-2 0,0 1-1 0,-4-3 1 0,2 3 1 16,-2-1-1-16,0 0-1 0,2 2 2 0,-1-3-1 0,1 2-1 0,-1 1-2 15,-1-1 0-15,3-1-1 0,-1 2-1 0,0-1 2 0,2-1-1 0,-2 2 1 16,3-2 0-16,1 1-1 0,1 1 1 0,-2-2-1 0,5 0 0 15,0 2 0-15,0 0-1 0,-1 0 1 0,3 0 1 0,1 0-1 16,2 0 0-16,-1 0 1 0,1 0-2 0,1 0 0 0,-2 0 2 0,4 0-1 16,0 0 0-16,0 0-2 0,0 0-2 0,0 0-2 0,0 0-7 0,0 0-6 15,0 0-5-15,4 0-3 0,-2 0-1 0,0 0-1 0,1 2 3 16,0 0 1-16,0-2 4 0,1 0 3 0,2 1 3 0,0 1 3 0,0-2 6 16,1 2 4-16,1-1 8 0,2-1 7 0,3 2 5 0,-1-2 4 15,2 0 1-15,0 0 1 0,3 0-1 0,-2 0-5 0,3 0-3 0,-3 0-3 16,5 0-4-16,-3 0-2 0,1 0-2 0,-1 0-2 0,-1 1 1 0,2-1-3 15,-2 0 1-15,-1 0-1 0,2 0 1 0,-4 0-1 0,-1 0 1 16,1 0 1-16,-3 0 1 0,0 0-1 0,-1 0 2 0,-3 0 1 0,1 0 1 16,-1 1 1-16,-3-1-2 0,2 0-1 0,-2 0-1 0,-2 0 1 15,-1 0 0-15,0 0 0 0,0 0-3 0,-1 0-4 0,-1 0-8 0,-4 0-8 16,3 0-17-16,-3 0-24 0,-1 0-26 0,-1 0-29 0,-2 0-54 0,0 0-64 16,-1 3-58-16,-2-3-55 0</inkml:trace>
  <inkml:trace contextRef="#ctx0" brushRef="#br0" timeOffset="3945.4229">14017 3035 72 0,'-2'-1'112'0,"0"1"1"0,-1-1-3 0,1-1-4 0,0 2-4 0,0-1-4 15,-1-1-5-15,1 2-6 0,1-2-6 0,-1 1-7 0,-1 1-5 0,1-2-7 16,1 2-3-16,-2-2 1 0,1 2-5 0,0 0-4 0,1 0-4 16,-1 0-2-16,2 0-6 0,-2 0-5 0,2 0-4 0,0 0-3 0,0 0-3 15,0 0-2-15,0 0-1 0,0 0-2 0,0 0-2 0,0 0-4 16,0 0-3-16,0 0-3 0,0 0-5 0,0 0-4 0,2 0-6 0,0 0-5 16,1 0-6-16,0 0-4 0,0 0-1 0,2 0 1 0,-2 0-1 0,2 2 1 15,3 0-1-15,-2-2-2 0,2 1-1 0,4 1 0 0,0-2-1 16,1 0-2-16,4 0 3 0,-1 0 3 0,3 0 3 0,1 0-1 0,1 0 0 15,4-2-4-15,-1 1-5 0,1 1-3 0,3-2-5 0,-1 0-1 16,2 0-3-16,-2 1-2 0,3-1-2 0,0 0-2 0,-1 0-3 0,1 0-6 16,-2 1-1-16,0-2-1 0,-1 0-1 0,2 1 0 0,-3 1 4 15,0-3 2-15,-4 3 3 0,2-2 4 0,-4 2 5 0,2-1 5 0,-4 1 4 16,0-2 3-16,-3 1 5 0,-1 1 7 0,-3 1 10 0,1-2 10 0,-3 2 10 16,-3 0 8-16,0-3 9 0,-2 3 8 0,-1 0 6 0,0 0 3 15,-3 0 2-15,0 0 1 0,0 0 1 0,-3 0-1 0,-2 0-3 0,0 0-5 16,0 3-9-16,-3-3-7 0,-4 0-12 0,1 2-12 0,-2 1-13 15,-3-2-16-15,-1 2-8 0,-1 0-5 0,0 0-9 0,-2-2-8 0,-2 3-6 16,0-1-7-16,0 1-1 0,0 1 2 0,0-3-1 0,-2 3-1 0,2-3 4 16</inkml:trace>
  <inkml:trace contextRef="#ctx0" brushRef="#br0" timeOffset="4377.8558">14162 3075 32 0,'-9'1'64'15,"1"1"4"-15,1-2 4 0,1 1 2 0,-2-1 4 0,2 0 3 0,3 0 2 16,0 0 0-16,-1 0 0 0,1 0-2 0,0 0-1 0,0 0 0 15,0 0 0-15,3 0 1 0,0 0-2 0,0 0-2 0,0 0-2 0,0 0-6 16,0 0-3-16,0 0-7 0,2-1-8 0,-1 1-11 0,2-2-8 16,-2 1-10-16,3-1-7 0,-1 1-8 0,0-1-13 0,2 1-11 0,1-1-7 15,-1-1-8-15,3 2-6 0,0-2-6 0,1 0-4 0,2 1-4 0,2-1 0 16,3-1 0-16,-2-1 1 0,5 2-2 0,0-2 1 0,3 1 2 16,0 1 7-16,3-2 8 0,-2 1 4 0,2 1 3 0,3-1 3 0,-2 1 4 15,0-2 1-15,1 1 1 0,0 0 1 0,-3 2-1 0,1-1 2 16,1 0 3-16,-3 0 2 0,-1 1 2 0,-1 1 0 0,1-1-1 0,-2-1 1 15,-3 3-1-15,1-2 0 0,-2 2 1 0,0 0 0 0,-3-2-1 0,-1 2 1 16,-1 0 1-16,1 0 1 0,-2 0-1 0,-2 0 0 0,-1 0 0 0,-1 0 2 16,0 0-1-16,-1 0 3 0,-2 0 4 0,0 0 4 0,-1 0 4 15,1 0 3-15,-3 0 4 0,0 0 3 0,0 0 3 0,0 0 4 16,0 0 4-16,0 0 3 0,0 0 3 0,0 0 2 0,0 0 1 0,0 0 0 16,0 0-2-16,0 0-1 0,0 0-3 0,0 0 1 0,0 0-3 15,0 0 0-15,0 0 1 0,0 0-3 0,0 0-3 0,0 0 1 0,0 0-1 16,0 0 0-16,0 0 1 0,0 0 1 0,0 0 0 0,0 0 2 0,0 0 2 15,0 0 3-15,0 0 1 0,0 0 1 0,0 0 2 0,0 0 3 16,0 0 4-16,0-1 1 0,2 1-1 0,-2 0 0 0,0 0 0 0,1-2-6 16,-1 0-6-16,2 2-9 0,-2-1-7 0,0 1-9 0,0-2-10 0,0 0-7 15,2 2-8-15,-2 0-12 0,0-3-12 0,1 2-12 0,-1 1-12 16,0-1-13-16,0-1-13 0,0 2-14 0,0-1-13 0,0 1-19 0,0 0-24 16,0 0-22-16,0 0-19 0,0 0-40 0,0 0-49 0</inkml:trace>
  <inkml:trace contextRef="#ctx0" brushRef="#br0" timeOffset="7995.0062">374 12455 101 0,'-1'0'246'0,"-1"0"-57"0,-1-2-44 0,1 2-39 0,1 0-19 0,-1-2-11 16,-1 2-3-16,1-1 2 0,1 1-3 0,-3 0-3 0,3 0 0 16,-1 0-3-16,-2 0 1 0,2 0-2 0,2 0-3 0,-1 0-4 0,-1 0-4 15,2 0-4-15,-3 0-3 0,1 0-4 0,1 0-4 0,-1 0-4 0,0 1-2 16,1 1-2-16,-1-2-2 0,-1 2-2 0,1-2-3 0,1 3-4 0,-1-1-2 16,-2 0-2-16,2-1-1 0,-1 3-2 0,-2 0-2 0,2-2 0 15,0 5-1-15,1-3 0 0,-1 3-1 0,0 1 1 0,-2-1 0 0,2 3 0 16,0-1 1-16,0 1 2 0,1 1-1 0,-1-1 2 0,0 0 0 0,1 3 1 15,1-1 1-15,-1 0 1 0,0-2-1 0,2 2 1 0,0 0-1 0,0-1-2 16,2 0-1-16,0 1 1 0,-1 0-2 0,1-2-1 0,1-1 0 16,0 1 0-16,0-2-1 0,2-2 0 0,-2 4 0 0,3-3 1 0,-2-2 2 15,-1 0 0-15,2 0 1 0,1-1-1 0,-3-3 4 0,3 3 3 0,-1-4 3 16,0 0 1-16,1 0 2 0,-1-4 0 0,0 1 1 0,1-2 0 0,0 0-1 16,-1-2-2-16,1-3-1 0,1 1 0 0,-1-1 0 0,0-2 2 0,1 0-1 15,-1-2-5-15,1-1-2 0,-2 0-1 0,0-1 2 0,0-1 3 16,0 2 4-16,-2-3 1 0,0 2 2 0,-1-1 0 0,0 0 1 0,-2 1 1 0,-2 1 1 15,0 0-1-15,-1 1-1 0,0-1 1 0,-2 1-3 0,0-1-1 16,-1 4-6-16,-2-1-6 0,0 2-5 0,0 0-3 0,0 0-4 0,-1 1-4 16,-2 0-5-16,1 2-6 0,-2 0-12 0,2 2-12 0,-1 0-15 15,0 1-13-15,2 0-21 0,-2 2-20 0,1 1-33 0,-1-1-34 0,0 1-58 16,3 1-67-16,-2 1-74 0,1 1-77 0,0-1-48 0,2 0-32 0</inkml:trace>
  <inkml:trace contextRef="#ctx0" brushRef="#br0" timeOffset="8611.7107">745 11068 155 0,'0'-6'463'15,"-2"0"-52"-15,0 2-84 0,2-1-70 0,-2 1-64 0,1-1-37 0,1 2-26 16,-2-4-6-16,2 2 1 0,-1 0-2 0,-1 1 0 0,2 0-3 0,-2-1-5 16,1 1-3-16,1 1-4 0,-2-1-4 0,2 2-4 0,-1-1-3 15,-1 0-5-15,2 1-2 0,-2-1-3 0,1 2-6 0,1 1-7 0,0 0-6 16,0 0-6-16,0 0-7 0,0 0-6 0,0 0-7 0,0 0-8 0,0 0-11 16,0 0-9-16,0 0-9 0,0 0-9 0,0 0-9 0,0 0-7 0,0 0-6 15,0 1-4-15,0 1-4 0,0 1-1 0,0 0 0 0,1 0 2 0,1-1-1 16,-2 3 2-16,2 1 4 0,-1 0 2 0,-1 1 4 0,2 0 3 15,-2 0 4-15,1 1 5 0,1 0 3 0,-2 0 6 0,2 3 2 0,-1-2 0 16,-1 1 2-16,2 1 0 0,-2-1 0 0,0 1 2 0,0-1-1 0,0 1 0 16,0-2-5-16,0 3-7 0,-2-1-12 0,2-2-15 0,-1 2-23 0,-1-2-24 15,0 0-30-15,1 1-31 0,-1 0-50 0,1-1-55 0,-1-1-89 0,2-1-100 16,-2 0-65-16,1-1-44 0,1 0-17 0</inkml:trace>
  <inkml:trace contextRef="#ctx0" brushRef="#br0" timeOffset="9345.5436">929 9897 235 0,'-6'-4'535'0,"4"-1"11"16,-1 2-66-16,0-1-100 0,0-1-79 0,-1 2-69 0,1-2-40 0,2 1-24 15,-1 1-17-15,0-2-10 0,-1 2-12 0,3-1-10 0,-3 1-13 16,2-2-11-16,1 2-12 0,0-2-10 0,0 3-10 0,0-2-11 0,1-1-9 16,2 1-9-16,-1 1-11 0,-1-2-8 0,3 1-7 0,-1-1-5 0,2 3-5 15,-1-3-3-15,1 0-3 0,3 0-2 0,-2 1-4 0,1 0-5 0,-1 0-3 16,3 1 0-16,-2 0-2 0,-1 0-1 0,0 2-2 0,1-1-2 0,-1 2-2 15,0 2-3-15,-1-1-2 0,0 1 0 0,-2 1 1 0,2 0 0 16,-2 2 1-16,3 0 2 0,-3 1 0 0,-1 1 2 0,-2 0 2 0,1 2 2 16,-1 1 2-16,-1 1 4 0,-1 1 3 0,-1-2 5 0,-3 3 2 0,3-1 3 15,-2 0 1-15,-1 4 2 0,-1-4 1 0,1 0 5 0,-2-1 2 0,-1 1 3 16,1 0 2-16,1 0 3 0,-2-4 4 0,3 3 2 0,-1-4 3 0,-1 2 3 16,2-3 1-16,1 0 1 0,2-2 2 0,-2 1 2 0,2 0 2 0,0-3 0 15,1 1 2-15,2-1 0 0,-1 0-1 0,1-2 2 0,0 0-1 16,0 0-1-16,0 0-2 0,0 0-3 0,0 0-2 0,1-2-3 0,1 0-3 15,0 2-3-15,1-3-4 0,0 1-3 0,0-1-3 0,2-1-6 0,1-1-9 16,2-2-10-16,0 2-13 0,0-3-15 0,3 1-19 0,-2-1-22 16,4-2-27-16,0 1-29 0,-2-3-43 0,6 1-52 0,-4 1-76 0,4-1-89 15,-1-1-72-15,0 2-64 0,-2-3-29 0,3 1-13 0</inkml:trace>
  <inkml:trace contextRef="#ctx0" brushRef="#br0" timeOffset="10094.1484">1305 8628 55 0,'-3'-1'534'0,"1"-3"4"0,-1 3-2 16,1-1-84-16,1 0-128 0,-1-1-84 0,2 1-61 0,-1 0-38 15,-2 1-26-15,3-3-21 0,0 4-16 0,3-3-16 0,-2 3-16 0,1-4-15 16,-1 1-14-16,3 1-9 0,-1-1-9 0,2 1-5 0,1-3-5 0,-1 2-3 15,4-2-1-15,-1 3-1 0,2-3-1 0,-1 2 1 0,1-1 1 16,-1-1 1-16,4 3 2 0,-4-3 0 0,-1 2 1 0,3 1 0 0,-3 0-1 16,0-1-3-16,0 3-3 0,0 0-2 0,-2 0-4 0,-1 0-1 15,-2 5-1-15,2-5-1 0,-2 3 0 0,0 1 0 0,0 0 2 0,-1 0-1 16,-2 2 2-16,0 2 2 0,-2-1-1 0,-1 1 4 0,0 2 2 0,-2 1 4 16,0 1 1-16,-1-2 3 0,1 2 3 0,-2 0-1 0,0-2 0 15,1 2 0-15,-2-2 2 0,3 0-1 0,-3-1 2 0,2 0-1 0,1-1 1 16,2-1 0-16,-2 1 0 0,2-3-2 0,1 0-1 0,-2-1-2 15,2-1-2-15,1 1-4 0,1-3 0 0,0 1-4 0,1 0-2 0,1-2-2 16,0 0-3-16,0 0-3 0,2 0-5 0,-1 0-4 0,3-2-4 16,-1-1-2-16,1 1-2 0,2 0 1 0,2-1 1 0,-2-1 2 0,0 1 1 15,1-2 0-15,0 3 1 0,3-1 0 0,-2 0 2 0,0 0 3 0,0 1 4 16,4 0 3-16,-3 0 3 0,1 2 2 0,-2 0 3 0,3 0 0 16,-2 0 0-16,-2 2-1 0,1 0 1 0,2 1 4 0,-4 2 5 0,0-1 4 15,0 0 5-15,-2 3 6 0,-3-2 6 0,1 2 5 0,-3 0 8 16,-1 1 6-16,0-1 6 0,-3 2 4 0,-2 0 5 0,-1-1 4 0,-3 2 0 15,-1 0 0-15,-4 3-3 0,0-2-5 0,-4 0-7 0,1 1-9 0,-4 1-12 16,-1-1-17-16,1 0-21 0,-2 3-26 0,1-4-28 0,-2 1-47 16,2 1-57-16,-2-1-83 0,2 0-94 0,1 1-59 0,1-3-40 0</inkml:trace>
  <inkml:trace contextRef="#ctx0" brushRef="#br0" timeOffset="29953.3264">21947 986 72 0,'0'0'102'0,"0"0"3"0,0 0 4 0,0 0 2 0,0 0 0 16,0 0 2-16,0 0-1 0,0 0 0 0,1 0-2 0,1 0-3 0,-2 0-5 15,2 0-4-15,-1 0-7 0,-1 0-6 0,0 0-10 0,2 0-9 16,-2 0-8-16,0 0-6 0,2 0-6 0,-2 0-4 0,0 0-2 0,0 0-3 16,0 0 0-16,0 0 0 0,0 0 0 0,1-1 2 0,-1 1 0 0,0 0 0 15,0 0 2-15,0 0-2 0,0 0 1 0,0 0-3 0,0 0-1 0,2-1-4 16,-2 1-2-16,0 0-5 0,0 0-2 0,0 0-4 0,0 0-3 16,0 0-4-16,0 0-3 0,0 0-3 0,0 0-4 0,0 0-3 0,0 0-2 0,0 0-2 15,0 0-2-15,0 0-3 0,0 0-2 0,0 0-5 0,0 0-6 16,0 0-5-16,0 0-5 0,0 0-6 0,0 0-5 0,0 0-4 0,-2 0-5 15,1 0-4-15,-3 1-7 0,3-1-8 0,-1 1-10 0,0 1-12 0,-1-1-9 16,2 1-15-16,-1 1-17 0,0 1-16 0,-1-1-16 0,2 1-16 16,-4-1-18-16,5 2-53 0,-1-1-67 0</inkml:trace>
  <inkml:trace contextRef="#ctx0" brushRef="#br0" timeOffset="32110.0337">21444 994 34 0,'-8'-5'519'0,"0"0"1"0,4 0 4 15,-3 1-113-15,3-1-173 0,1-1-84 0,-1 3-41 0,1-1-27 0,2 0-19 16,-1 2-11-16,0-1-5 0,2 0-4 0,0 1 0 0,0 1-3 0,0-1-7 15,2 2-8-15,0-2-11 0,-2-1-9 0,1 3-9 0,2 0-6 0,-1 0-4 16,0 0-4-16,1 0-2 0,1 0-1 0,-1 0 2 0,1 3-1 16,-1-1 0-16,2-2 3 0,-2 0 0 0,2 2 3 0,-4-1 0 0,5 3 2 15,-3-3 3-15,2 2 1 0,-2-1 2 0,1 2 3 0,0-1 1 0,0 0 3 16,1 1 0-16,-1-1 3 0,1 2 1 0,-2 1 1 0,2-2 2 0,1 0 0 16,-1 3 2-16,1-2 0 0,-1 2 3 0,1 0 0 0,1-4 2 15,-3 4 0-15,5-2 3 0,-1 1 0 0,-1 0 3 0,1-2 2 0,1 1 2 16,-1 0 3-16,3-1 2 0,2 2 4 0,-4-3 1 0,4 1 1 0,1-1 3 15,1 1 1-15,3-3 2 0,0 1 0 0,-1-2 0 0,5 0 1 0,0 0-4 16,2-2-2-16,2 1-3 0,0-3-3 0,3 1-3 0,-1-1-4 16,4 1-5-16,-1-3-2 0,0 2-5 0,-1-1-3 0,1-1-6 0,-1 2-3 15,0-2-3-15,-1 1-3 0,-3 1-1 0,1 0-3 0,0-1 0 0,-4 1 0 16,0-1-2-16,-2 2 0 0,1-1 1 0,-6 1-1 0,1-1-1 0,-3 3 0 16,0-1 0-16,-1 0-2 0,-2 1-1 0,2 1-2 0,-5 0 1 0,-2 0-2 15,3 0-1-15,-2 1 0 0,-1 1 2 0,-1-2 0 0,0 3 0 16,0-1 0-16,0 0 3 0,0 1 1 0,0 1 1 0,2-1 2 0,-1 2 3 15,2-1 1-15,-4-1 4 0,4 2 2 0,-1-2 1 0,2 2 2 0,1 0-1 16,-2-1 1-16,1 0 1 0,4 3 0 0,0-4-2 0,0 1 0 16,0 0-1-16,3 1 0 0,-2-1-2 0,3-1 1 0,1 1 1 0,-1-1-1 15,1-1-1-15,2-2-1 0,-1 3-2 0,2-1-1 0,-1-2-1 0,2 0-1 16,0 0 1-16,-1 0-2 0,0-2-1 0,1-1-1 0,-1 3-1 0,1-2-2 16,-2 0-3-16,1-1 0 0,-1 1 1 0,-1-1-1 0,0-1 0 15,-2 1 0-15,2 1 2 0,-3 1 0 0,1-2 0 0,-2 2 0 0,0-2 4 0,-2 3 0 16,0-3 0-16,0 3 0 0,-2-2 2 0,0 1-1 0,0 1 0 15,-1 0 0-15,-1 0 0 0,-1 0-1 0,1 0 1 0,-2 0-2 0,0 0 0 16,1 1 0-16,-1 1 0 0,-1-2 0 0,3 3 1 0,-1-3 2 0,-1 3-1 16,-1-2 2-16,3 2 0 0,-1 0 2 0,2 0 1 0,1 1 2 0,-3-1 1 15,1-1 2-15,4 1 0 0,-2 1 2 0,0 1 1 0,2-3-1 16,-1-1 1-16,2 3 1 0,1-1 0 0,0-1 0 0,0 1 0 0,0-1-2 16,2 1 2-16,0-2 0 0,-1-1 1 0,3 2-1 0,-2-1 0 0,2-1-1 15,-2 0-1-15,2-1 1 0,0-1-1 0,1 2-1 0,-2-1-1 0,1-2-2 16,-1-1 0-16,1 3-1 0,-3-1-1 0,2-1-1 0,0-1-2 15,-2 1-1-15,1 1 0 0,-3-1-2 0,3-1 0 0,-2 1-2 0,0 1 0 16,-2-1 0-16,1-1-1 0,-1 1 1 0,-2 0 0 0,3 1 0 0,-1 1-1 16,0-3 0-16,-1 4 0 0,1 0 1 0,-4-2 1 0,3 1-1 0,2 1 2 15,-5 0 0-15,1 0 2 0,1 0-1 0,0 0 1 0,-1 1 1 16,0 1 0-16,2-2 2 0,0 0 0 0,1 4 2 0,-4-3 1 0,4 2 2 0,0 1 0 16,-1-1 1-16,1 2-1 0,1-3 2 0,0 3 2 0,1-3 1 15,0 3 0-15,0-2 1 0,0 2 1 0,3-1 0 0,-1 1 1 0,-1-1-1 16,5 1-1-16,-3-1-1 0,2-1 0 0,-2 2-1 0,3-2 0 0,-2 1-4 15,1-1-1-15,2 0-5 0,-1 0-3 0,3 1-3 0,-2-1-3 0,1-3-4 16,3 2-1-16,-5-2-1 0,2 2-2 0,1-1-1 0,-2-1-1 16,2 0-3-16,0 0-4 0,-1-1-1 0,1-1-2 0,-3 2 2 0,2-2 1 15,-2-1 1-15,0 3 0 0,0-4 1 0,0 3 0 0,-3-1 0 0,0-1-1 16,3 1 1-16,-4 1 2 0,2-3 1 0,-3 4 3 0,1-2 2 0,1 1 0 16,-2-2 1-16,1 3 1 0,-4-2 3 0,2 0 0 0,0 2 2 0,-1 0 0 15,-2 0 1-15,1 2 2 0,1 0 1 0,-1-2 0 0,3 3 2 16,-2-2 1-16,2 1 3 0,-3-2 5 0,4 4 0 0,-3-1 1 0,3 0-1 15,1 0 3-15,-1 1 1 0,2-1 0 0,-1-1 2 0,2 1 0 0,-1-1 1 16,0 0 2-16,3 2-1 0,-3-3 0 0,3 1 0 0,0-1 0 0,0 3-1 16,-1-3-1-16,3 1-1 0,-2 0 0 0,1-2 0 0,-2 1 1 15,5-1-2-15,-4 2-2 0,3-2-3 0,-3 0-3 0,4 0-3 0,0-2-3 16,-1 2-4-16,2-1-3 0,-2-1-4 0,1-1-3 0,3-1-5 0,-2 0-6 16,3 0-3-16,-4-3-6 0,4 2-1 0,0-4-3 0,-1 1-1 0,1 2 0 15,-2-2 1-15,1-1 2 0,-1 2 2 0,-1-1 1 0,-2 0 3 0,-1 1 2 16,-2 2 2-16,2-2 5 0,-4 2 3 0,-1 0 2 0,-1 3 4 15,-2-1 4-15,1 2 3 0,-4-3 1 0,1 4 2 0,-1 0 1 0,-1 0 3 0,-2 0 1 16,-1 0 1-16,3 2 5 0,-3 0 1 0,0 1 2 0,-1 0 2 16,1-3 2-16,3 5 1 0,-4 0 3 0,2-2 0 0,-2 1 3 0,4 1 2 15,-2 0 1-15,2 2 3 0,0-4-1 0,1 4 2 0,0-2 1 0,1 1 0 16,-1 0 2-16,2-2 0 0,0 3 2 0,2-1 0 0,-1-1-1 16,1 0 1-16,2 2 0 0,-2-3-1 0,2 1-1 0,1-1 1 0,-2-1 0 15,4 2-2-15,-2-2-1 0,2-1-2 0,0-1 0 0,1 1-2 0,-2 0-2 16,3-1-1-16,-2 1-1 0,3-2-1 0,-4 0-2 0,4 0 0 0,0 0-3 15,-1-2-1-15,-2 1-1 0,2 1-1 0,-1-2 0 0,1 0 0 16,0 1-1-16,-2-1-2 0,2 0 0 0,-2-1-2 0,0 0 1 0,-1 0-2 16,1-1-1-16,0 2 0 0,-3 0 0 0,1-1 0 0,1 1-3 0,-5 2 1 15,2-3 0-15,-1 1 1 0,0 0 1 0,-3 2-1 0,3-1 1 0,-4 1 0 16,1 0-2-16,-1 0 1 0,-1 0-1 0,0 1 0 0,1-1-1 0,-3 2-1 16,1 0 1-16,2 1 0 0,-4-3-2 0,3 4 0 0,-2-1 1 0,0-1-1 15,0 2 2-15,4-1 2 0,-5 2 1 0,3-2 1 0,2 0 2 0,-5 1 0 16,5 0 4-16,-3 1 1 0,2-1 1 0,1 1 1 0,-3-2 3 15,5 0-1-15,-3 1 2 0,1 0 0 0,0 1 0 0,2-1 1 0,-2-1 0 16,3-1 1-16,-2 1 0 0,0-1 0 0,2 0-1 0,0 1 0 0,-3-2 0 16,5-1-1-16,-3 1 0 0,1-1 1 0,2 0 0 0,-1 0-2 0,0 0 0 15,0-1-2-15,3 1 0 0,-3-1-2 0,2-2-1 0,0 1-3 16,0 0-2-16,0-1-2 0,0 1-2 0,0-1-2 0,0-1-2 0,2 1 0 16,-4 0-3-16,3 0-1 0,0-1 0 0,-3 4-1 0,0-3-1 0,1 0-1 15,-1-1-1-15,-1 3-1 0,-1 0 3 0,1-1 0 0,-1 2 0 0,-2-1 0 16,2-1 0-16,-3 2 0 0,-1 0-1 0,4 0 1 0,-5 2 0 0,3-1 1 15,-1-1 0-15,-1 2 0 0,1-1 1 0,-2 0 2 0,3 3-1 16,-2-3 1-16,0 2 1 0,-1-1 0 0,2 2 1 0,-1-1 0 0,0 0 1 16,2 0 1-16,-1 1-1 0,-2-1 1 0,3-1 2 0,-1 1-1 0,-1-1 0 15,1 0 1-15,1 2-1 0,-3-1 1 0,0-2 0 0,5 1 0 0,-3 0 1 16,1-1-1-16,-1 1 1 0,2-2-2 0,0 1 0 0,-2-1 0 0,4 0-1 16,-2 0 1-16,0-1 2 0,2 1 1 0,-1-2 0 0,3 1-1 15,-3-3-3-15,1 3-4 0,-1-2-4 0,3-1-1 0,-1 0-1 0,-1 1 1 16,1-2 0-16,0 1 0 0,1-2 1 0,0 2-2 0,-3-1 1 0,2-1-1 0,0 2-1 15,-1-1 2-15,2 1 1 0,-3-3 4 0,1 4 5 0,-1-2 2 16,-2 2 2-16,1-1-1 0,0 1 1 0,0-1 1 0,-1 1-1 0,-1 1-1 0,-1 2 0 16,1-3 1-16,0 3-1 0,1 0-1 0,-3 0 0 0,3 0 0 15,-1 0 0-15,-2 0 1 0,1 0-4 0,1 3 2 0,-1-1 0 0,1 0 0 16,-1 1 2-16,2-1-1 0,-3 2 0 0,3-1 1 0,-3 2-1 0,2-2 1 16,1 0 2-16,-3 1-1 0,3 0 1 0,-3-1-1 0,3 2 1 0,-3-1 1 0,2 1-1 15,1-2 1-15,1 1-1 0,-1-1 1 0,-1 2-1 0,0 0 1 0,2-2 1 16,-1-1-1-16,-1 1 0 0,-2 1-2 0,3-4 2 0,-3 4-1 15,3-3-1-15,-1 1 1 0,-2-1 0 0,3-1 1 0,-2 2-2 0,0 0 1 0,-1-2-1 16,0 1-1-16,2-1-1 0,-4 0 0 0,4 0 1 0,-4 0-2 16,3 0-2-16,2 0 1 0,-3-1 0 0,-2 1-1 0,5-2-1 0,-2 0-3 15,2 2-1-15,-2-1-1 0,2 1-1 0,1-2 0 0,0 1 0 0,2 1-1 0,-2-1 0 16,1-2 0-16,1 3 0 0,-1 0 0 0,5-2 0 0,-5 2-1 16,3-2 4-16,-1 2 0 0,-2-1 1 0,5-1 3 0,-5 2 2 0,3 0 0 15,-1 0-1-15,-1 0 4 0,0 0-1 0,-1 0 1 0,1 0 0 0,1 0 3 16,-3 0-1-16,1 0 3 0,0 2 1 0,-3-1 2 0,4-1 1 0,-4 0 0 15,2 2 0-15,0-2-1 0,0 2 2 0,0-2 0 0,0 0 1 0,0 3-1 16,-1-2 1-16,2-1-1 0,-2 1 0 0,0 1 0 0,2-2-2 0,-2 1-2 0,2-1-2 16,-2 2 2-16,3 0 0 0,-2-2 0 0,2 1 0 0,-2 1-1 15,2-2-1-15,-1 1 1 0,-1 0-1 0,1-1-2 0,3 1 0 0,-2-1-1 16,-1 2 0-16,2 0 0 0,-2-2-1 0,2 1 0 0,-1-1 0 0,0 0-1 16,0 0-1-16,-1 0 0 0,3 2-1 0,-3-2 1 0,-1 0 1 0,3 0 1 15,-1 0-4-15,-1 0 1 0,1 0-2 0,1 0 0 0,-2 0-1 0,1 0 1 16,-3 0-3-16,3 0 1 0,-2 0-3 0,1 0 0 0,0 0 0 0,1 0-1 15,-3 0-1-15,3 0 0 0,-2 0 0 0,2 0 2 0,-2 0 1 0,2 0 1 16,-1 0 1-16,-1 0 1 0,0 0 2 0,2 0 0 0,-3 0 1 0,4 0 1 16,-1 0-1-16,-1 0 1 0,-1 0 1 0,1 0 0 0,2 0-1 0,-2 1-1 0,1-1 0 15,-3 2-1-15,3-1-1 0,-2-1 0 0,1 3-1 0,0-1 2 0,1-1 0 16,-3 0 1-16,3 3 1 0,1-3 0 0,-2 1 0 0,1 1 1 0,-3-3 2 16,3 3 1-16,0-2-2 0,-2 2 1 0,1-2 2 0,0 1 0 0,0 1 1 15,-1-3 1-15,1 2 1 0,2 0-1 0,-4-2 2 0,2 3 3 0,0-3 0 16,-2 0 2-16,0 2-1 0,2-2 2 0,-3 2 2 0,0-1 1 0,0-1 0 0,0 2 0 15,-2-2 1-15,-1 2-1 0,0-2 1 0,0 0-1 0,-2 0 0 0,-2 0-1 16,4 0-2-16,-6 0 1 0,3 0-2 0,-2 0-2 0,0 0 0 0,-1 0 0 16,-3 0-2-16,3 0-6 0,-4 0-9 0,0 0-16 0,0 0-17 0,0 0-29 15,0 0-36-15,0 0-44 0,-4 0-52 0,3-2-94 0,-7 0-115 0,2-1-67 16,-5 1-43-16,-2-1-25 0,-3-1-14 0</inkml:trace>
  <inkml:trace contextRef="#ctx0" brushRef="#br0" timeOffset="35543.5683">11031 1995 72 0,'2'-3'124'0,"0"-1"-1"0,-2 1-3 0,2-1 3 0,-2 1 5 0,0 1 3 16,0 2 0-16,0-3-1 0,0 3-4 0,0 0-8 0,0 0-9 0,0 0-12 15,0 0-16-15,0 0-14 0,0 0-14 0,0 0-11 0,0 0-10 16,0 0-9-16,0 0-11 0,0 0-8 0,0 0-10 0,0 0-5 0,2 0-4 0,-1 0-2 15,2 0-2-15,-1 3 0 0,1-3 1 0,0 2 1 0,1 1 4 16,1 1 1-16,-1-4 3 0,4 5 4 0,-2-2 3 0,2 2 4 0,0-1 2 16,3 1 3-16,0-1 2 0,0 2 2 0,2-2 2 0,1 1-1 0,0 0 0 15,2 0 2-15,2 0 1 0,-1 0 0 0,0 0 3 0,2-1 3 0,2 1 0 16,1-5 1-16,0 3 1 0,2 1-1 0,1-3 2 0,-3-1 1 16,5 2-2-16,-2-2 2 0,2-2 0 0,0 2 0 0,0-1-2 0,1-3 1 15,-2 1-3-15,2-1 0 0,1 1-2 0,-1-4-1 0,1 4 0 0,-1-4-1 16,2 2-3-16,0-1 1 0,0 0-2 0,2-2 0 0,-1 2-2 15,-1 1-2-15,1-3-2 0,0 1-2 0,-1 0-1 0,0 2-3 0,0-4-2 16,-1 4 0-16,-1-1-3 0,0-1 0 0,-1 3-2 0,0 0-2 0,0 1 0 16,-3-2-2-16,1 2 0 0,-1 2-1 0,-1 0 0 0,1-1-2 0,-1 2 0 15,-1 0-1-15,1 2 0 0,-2-2 1 0,1 2 2 0,0-1 1 0,2 3 2 16,-3-1 2-16,2 0 1 0,1 1 2 0,1-1 3 0,0 2 3 0,-1-2 0 16,1 3 3-16,2-2 0 0,0 1 3 0,3 0 2 0,-2-2 0 15,4 1-1-15,-2 1 1 0,3-2 0 0,-1-1 1 0,3 1-1 0,0 1 0 16,1-3-2-16,0 1-1 0,-1 0 0 0,1-2-1 0,1 1-3 0,0-1 1 15,-3 2-2-15,0-2-1 0,1 0-1 0,-3 0-2 0,-2 0-1 16,2 0-1-16,-2 0-2 0,-4 0 0 0,1 0-1 0,0 0-1 0,-3 0-1 16,1 0 0-16,-1 0 1 0,-2 0-2 0,-1 0 0 0,3 2 1 0,-6-2-1 15,3 1 0-15,-2 1-1 0,1-2-1 0,2 1 4 0,-4-1 0 0,4 2 2 16,0-1 2-16,1-1 1 0,-2 2 2 0,3-1 1 0,-2-1 1 0,2 0 1 16,1 0 2-16,2 0 1 0,0 0 0 0,1 0 3 0,1 0 1 0,1 0 1 15,-2 0-2-15,4 0 0 0,0 0-2 0,-1 0 0 0,2 0 0 16,-1 2-1-16,1-2-1 0,1 1 0 0,-1-1-2 0,0 1 0 0,1-1 0 15,-2 2-1-15,0 0-1 0,-1-2-2 0,-1 1 0 0,0 1-1 0,-1-1-1 16,-3 1 1-16,2 1-1 0,-1-2-1 0,-2 0 0 0,0 1-1 0,0 1 0 16,0-1-1-16,-2 1-1 0,1-1 1 0,-1 1-1 0,-1-1 0 15,-1 1 0-15,3 1 1 0,-2-4-1 0,-1 3 0 0,-1-3 1 0,4 4 1 16,-4-3 0-16,-1 1 3 0,2 0 1 0,-1-2 2 0,-1 1 0 16,3-1 1-16,-3 0 1 0,0 0 0 0,0 0 2 0,0-1 0 0,2 1 2 15,-2-2-1-15,0 0-1 0,1 2 1 0,1-1-1 0,-4-3 0 0,4 4-1 16,-1-3 1-16,-1 3-1 0,3-4 1 0,-3 3-1 0,2-1 0 0,-1 0-1 15,2-1 1-15,-1 1-1 0,1 0 1 0,0 1 0 0,3-1 0 16,-4-1 0-16,5 1-1 0,-3 1-1 0,2 0 1 0,1-2-2 0,-4 3 0 16,3-3-1-16,1 1 0 0,-3 1-1 0,2-1 0 0,-2 0-1 0,0 2 1 15,-1-1-1-15,0 1-1 0,-1-1-2 0,0-1 1 0,-1 2-2 0,-1-1 0 16,0 1 0-16,-1 0-1 0,-1 0 0 0,0 0-1 0,-1 1 0 16,0-1-1-16,-2 2 0 0,2-1-2 0,-3 0 0 0,2 1 1 0,-2 0 0 15,-2 1 0-15,3 0-1 0,-1 0 1 0,-1-1 1 0,1 1 0 0,-1 1 1 16,0-1 2-16,-1 2 0 0,1-1 2 0,1 1 0 0,0-2 3 0,0-1 1 15,-1 1 2-15,2 1 2 0,-2-1 1 0,2-1 2 0,-2 1 1 16,1 0 1-16,3 0 0 0,-2 0 2 0,2 0 2 0,-2-1 0 0,5-1 1 16,-2 0-1-16,-1 3-1 0,3-3 0 0,-1 1-2 0,2-2 0 15,-1 1-1-15,0-1-1 0,2 0-1 0,1 0-1 0,-1 0 0 0,1 0-4 16,0-1-3-16,1 1-2 0,-2-2-2 0,4 1-3 0,-3-3-1 16,3 3-3-16,0-2-4 0,-2 0-2 0,2 0-2 0,1 0 0 0,-3-2-2 15,1 3 1-15,-2-2-2 0,2 0 2 0,-2-1 1 0,-1 2 0 0,-1-1 2 16,2 1 1-16,-4-2 1 0,1 1 4 0,-2 1 3 0,-1 0 1 0,1 1 0 15,-3 0 1-15,0 0 3 0,-1 1-1 0,0-1-1 0,-1 1 2 16,1 1 1-16,0-2 0 0,-2 1 0 0,-1 1 0 0,2 0-1 0,-2 0 1 16,-2 0-2-16,2 1 2 0,-2 1 1 0,2-2-1 0,1 3 0 0,-2-2 0 15,-1 1 0-15,3 0 2 0,0 0-1 0,-1-1 1 0,1 1 0 16,0 1 1-16,0-1 1 0,3 3-1 0,-2-3 0 0,3 1-1 0,-2 1-1 16,2-1-1-16,2-3 3 0,-2 4 1 0,1-3 1 0,1 3-1 0,1-3-1 15,2 1 1-15,-1 0 1 0,-1-1 0 0,2-1 2 0,1 2 0 0,0 0 1 16,1-2 1-16,-1 0 2 0,0 0 0 0,1-2-2 0,0 0-3 15,2 2-1-15,-3-1 0 0,3 1-1 0,-3-2 0 0,0 0-1 0,1 1 0 16,0-3-1-16,-1 3-3 0,-2-1 1 0,1 0-2 0,1-1 0 16,-4 3 0-16,2-2 3 0,-3 0 0 0,1-1 2 0,1 1 0 0,-2 2 1 15,-2 0 0-15,0-3 1 0,-1 1 1 0,1 2 0 0,-3 0 1 0,2 0 2 16,-4 0 0-16,-1 0 0 0,0 0 0 0,3 0 0 0,-5 0-1 16,3 0 2-16,-3 0 0 0,1 0 0 0,1 0-1 0,1 0 0 0,-3 2 0 15,1 1-2-15,2-3 2 0,-3 2-1 0,2 0 1 0,1-1 0 0,1 3-1 16,-1-4 2-16,2 3-1 0,-1 1-1 0,1 1 1 0,1-2-2 0,1 0 2 15,1 1 0-15,-1 0-1 0,1-1 1 0,0 2-2 0,2-1 0 16,-2 1-1-16,4-1 0 0,-4 0 0 0,2 1-1 0,1-2 0 0,1 1 0 16,-2 1 2-16,1-2-2 0,-1 1-1 0,3-1-2 0,-5 1-2 15,3-3-2-15,2 3 0 0,-3-1-1 0,0-2 0 0,0 0 0 0,1-1 0 16,-1 1 1-16,0-1 0 0,-2 0-1 0,3-1-1 0,-1 1 2 16,0-1-1-16,0 0 2 0,1-2 1 0,-1-1 5 0,0 3 1 0,-1-3 0 15,1 1 1-15,1-1 0 0,-2-1-2 0,2 0 0 0,-2 0-4 0,0 0 1 16,1 1 0-16,1 0-1 0,-4-3 0 0,4 3-1 0,-4 0 0 15,1-1-1-15,1 0-1 0,-1 3-1 0,-3-2 1 0,0 0-1 0,1 1 1 16,-2 1-2-16,-2-1 1 0,3 3 1 0,-1-4-1 0,-2 4 0 0,-2-1 1 16,3-1-2-16,-2 2 0 0,-1 0 0 0,2 0 1 0,1 0-1 15,-1 2 0-15,0-1 2 0,1 1 0 0,-1 0 2 0,2-2 2 0,-2 3 2 16,4 1 0-16,-2-3 1 0,2 3 1 0,0-1 2 0,1-1 1 16,0 3-1-16,-1-2 1 0,2 0-2 0,-1 0 1 0,2 0-2 0,0-1 1 15,-1 2-1-15,2-1-1 0,-2-2-1 0,0 1 0 0,3 1-2 0,-2-2-1 16,0 0 0-16,1-1-2 0,1 2-1 0,-2-2-3 0,0 0 0 0,0 0-1 15,2 0-3-15,-2 0-2 0,0 0 0 0,1 0-2 0,0-2-1 16,-2 2-1-16,3-1 0 0,0 0-1 0,-2-1-3 0,1 1 1 16,1-2 0-16,1 1-1 0,-1 1 1 0,0-3 0 0,-1 3-1 0,2-2 2 15,-4 2 1-15,3-2 0 0,-2 1 2 0,0 1 0 0,0-2 0 16,-1 1 1-16,-1 0 2 0,0 1 0 0,-1 0 3 0,-1 0 1 0,0 1 1 16,-2-2 1-16,-1 2 1 0,0 0 2 0,2 0 1 0,-2 0 1 0,0 0 1 15,-1 2 0-15,0-2 2 0,-3 1 2 0,3 0-1 0,-1-1 1 16,3 1 0-16,-1-1 2 0,-1 2 1 0,-1 0 1 0,3-1 1 0,-1 1-1 15,1-1 2-15,-1 2 1 0,2-3-1 0,-2 3 0 0,2-3 0 0,1 2-1 16,-2-1-2-16,3-1-1 0,-2 1-6 0,2-1-2 0,-3 0-3 0,4 0-4 16,-2 0-7-16,3 0-7 0,-1-1-6 0,1 0-6 0,-2-1-4 15,3-1-3-15,0 0-1 0,3 0-1 0,-4-2-1 0,3 3 2 16,-1-2 4-16,1 0 5 0,0-1 5 0,0 2 6 0,-3 1 7 0,3-1 9 16,-2-1 8-16,-1 1 8 0,-1 1 6 0,1 0 5 0,-2 1 6 0,-2-1 4 15,2 0 3-15,-2 1 2 0,-2 1 0 0,1 0-1 0,-1 0 1 0,0 0-2 16,0 0 1-16,0 0-2 0,-2 0-3 0,1 0-2 0,-1 0-2 0,3 0-3 15,-1 1-3-15,-1 1-3 0,-1-2 0 0,3 2-2 0,-1-1-2 16,0-1-1-16,1 2 0 0,1 0-1 0,-2 1 0 0,2-1 0 0,2 0-1 16,0-1-1-16,-3 3-1 0,3-4-2 0,1 0 0 0,1 3-2 15,-1-3 0-15,1 4-1 0,1-4-1 0,0 1 0 0,0 1-2 0,0 0 0 16,0-1 0-16,0 1-2 0,0-2 1 0,-1 2-1 0,0-2 3 0,2 1 1 16,-2 1-2-16,2 0 2 0,-3-1 1 0,-1 1 0 0,2-2 0 15,-1 1 0-15,1-1 3 0,1 2-2 0,-1-1 0 0,0-1 0 0,2 2 0 16,-2-1 0-16,2-1 0 0,-4 2 0 0,6-1 1 0,-5-1-1 15,2 1-1-15,1-1 2 0,0 0 2 0,0 0 1 0,-1 0 1 0,1 0-1 16,3 0 2-16,-3 0 0 0,1 0 1 0,0 0-1 0,0 0 2 16,1 0 0-16,-1 0 2 0,0 2-1 0,-3-2 1 0,3 2-1 0,-2-2-1 15,0 0-1-15,0 0 0 0,0 1 0 0,-2-1 0 0,1 2 1 0,1-2 1 16,-1 0 1-16,-3 0 0 0,0 0 2 0,3 0 0 0,-3 0 1 16,2 0-1-16,-2 0 2 0,0 0-1 0,1 0 2 0,-2 0 0 0,0 0 0 15,1 0-1-15,0 0 0 0,-2 0 0 0,4 0-3 0,-2 0-2 0,0 0 0 16,2 0-1-16,-2 0-1 0,1-2-1 0,1 1-2 0,-2 1 2 15,3-2-1-15,1 0-2 0,0 2-1 0,-2-1-2 0,4 1 0 16,-2 0-2-16,0 0 1 0,3 0-1 0,-1 0-1 0,0 0 1 0,-1 0 0 16,2 0 0-16,-1 0-1 0,0 0-2 0,-2 0 1 0,2 0-1 0,-2 0 0 15,2 0 2-15,-3 0 0 0,3 1 1 0,1-1-1 0,-4 2 1 16,2 0-1-16,0-2 0 0,-1 1 0 0,1 1 0 0,1-2 1 0,-2 1 0 16,0 1-1-16,2-2-1 0,0 1-1 0,-3 1 1 0,3-2 1 0,-2 1-2 15,2 0 1-15,-3-1-1 0,4 2 1 0,-4-2-1 0,3 1-3 16,-1 1-2-16,2-2-1 0,-1 0 0 0,-3 0 2 0,3 2 1 0,-2-2-1 15,2 0-1-15,-3 1 0 0,4-1 0 0,-2 0 0 0,-1 2 0 16,0-2 1-16,2 0 3 0,-3 0 0 0,0 2 3 0,1-2 1 0,-1 3 0 16,-1-3-1-16,2 0-1 0,-4 2 1 0,2-2 1 0,0 2 0 15,-1-1-1-15,-1-1 4 0,0 4-1 0,2-4-1 0,-2 3 0 0,-1-3 0 16,-1 4 0-16,4-3 1 0,-4 1 0 0,3 0 1 0,-2 1 3 0,-2-2-1 16,4 0 1-16,-2 0 0 0,0 3 1 0,0-3-2 0,2 1 0 15,-2-1-1-15,-1-1-1 0,4 2 1 0,-4-1-1 0,4-1-2 0,-2 2-2 16,2-1-3-16,1-1-4 0,-3 0-4 0,3 0-5 0,0 0-6 0,0 0-7 15,1 0-4-15,0 0-5 0,1 0 0 0,0 0-1 0,0 0-1 16,1 0-2-16,-1 0 0 0,1 0 1 0,0-1 1 0,1-1 2 0,-1 2 3 16,-1 0 4-16,2 0 6 0,-2 0 7 0,1 0 5 0,1-1 7 15,-3 1 5-15,3 0 2 0,-3 0 4 0,1 0 3 0,2 0 5 0,-3 0 6 16,0 0 6-16,2 0 5 0,-3 0 3 0,3 0 5 0,0 0 4 16,0 1 0-16,-1-1 2 0,1 2-1 0,-1-1 1 0,1-1 1 0,-1 0-2 15,3 2 2-15,0-1-5 0,-1-1-5 0,0 0-4 0,-2 1-2 0,5-1-1 16,-3 0-2-16,0 2-1 0,3 0-1 0,-3-2-2 0,2 0-3 15,-2 1-1-15,2 1-2 0,-2-2 1 0,1 1-2 0,1 1 2 0,-2-2 1 16,3 1-2-16,-4 1 0 0,4-2-2 0,-4 1-2 0,2 0-1 16,2 1-1-16,-4-1-1 0,4 1 1 0,-3 1-1 0,2-1-2 0,-2-2 0 15,0 5-1-15,3-5 1 0,-3 2-2 0,2 1-1 0,-2-1 2 0,3 0-2 16,-4-2 0-16,1 3-1 0,-1 1 2 0,2-3-2 0,0 1 1 0,-1 0 0 16,-1 1 0-16,0-2 1 0,2 0-2 0,-2 0 1 0,1 3 1 15,-1-3 1-15,1 1 1 0,1-1 1 0,-2 2 1 0,0-1 1 0,1-1 1 16,-1 1 0-16,0-1 0 0,1 0 2 0,1-1 1 0,0 4 2 15,-2-4-1-15,1 3 0 0,-1-2-1 0,0 1-1 0,0-1-2 0,1 1 0 16,-1-1 1-16,0 0 2 0,0 1 0 0,-1-1 2 0,3 1 0 16,-3 1 0-16,-1-1-2 0,3-2 2 0,-3 5-1 0,3-5 2 15,-2 2 0-15,-2 1 2 0,2-1 0 0,-2 0 1 0,-2-2 0 0,1 3-1 16,3-3-1-16,-5 0-2 0,3 2 1 0,-3 0 0 0,1-2-1 0,-2 1 0 16,2-1 0-16,-2 2 0 0,0 0-2 0,-2-2-7 0,0 1-13 15,1 1-31-15,-1-2-40 0,-1 0-91 0,-1 0-117 0,0 0-90 0,-1-2-76 16,0 1-42-16,-4-4-25 0</inkml:trace>
  <inkml:trace contextRef="#ctx0" brushRef="#br0" timeOffset="56935.7162">29889 4731 97 0,'-5'-2'107'0,"3"1"1"0,0 1 1 0,1-2-1 15,-2 2 0-15,3-1 0 0,-2-1-2 0,2 2-3 0,0 0-6 0,0 0-2 16,0 0-3-16,0 0 0 0,0 0 0 0,0 0-4 0,0 0-1 16,0 0-3-16,0 0-1 0,0 0-4 0,0 0-2 0,0 0-5 0,0 0-2 15,0 0-4-15,0 0-4 0,0 0-5 0,0 0-5 0,0 0-5 0,0 0-5 16,0 0-6-16,0 0-6 0,0 0-4 0,0 0-3 0,2 2-4 15,-2-1-2-15,1-1 0 0,1 2-3 0,-2-2 0 0,1 1-2 0,-1 1-1 16,4-2 1-16,0 1-1 0,-3 1 0 0,1-2-1 0,1 1 1 16,1 0 2-16,-1-1-1 0,3 2 1 0,1 0-3 0,2-2-1 0,2 1-3 15,0 1-1-15,6-2-3 0,2 0-1 0,-1 3-2 0,4-3-3 16,1 0-3-16,3 3-3 0,-2-3-4 0,3 1-3 0,-2-1-1 0,2 1-3 16,-1 1 0-16,1-2-1 0,-2 1 1 0,0 1 1 0,0-2-1 0,-2 2 1 15,-1-1 2-15,-1-1 1 0,0 0 4 0,-4 0 2 0,0 0 2 16,-3 0 3-16,-1 0 1 0,1 0 2 0,-3 2 1 0,-2-2 1 0,-1 0 2 15,-1 0 0-15,-2 0 1 0,0 0 0 0,0 0 2 0,-2 0 0 16,-2 0 0-16,-1 0-2 0,0 0-2 0,0 0-3 0,0 0-3 0,0 0-1 16,-1 0-2-16,-4 0-3 0,0 0-4 0,-1 0-3 0,-1 0-6 0,-3 0-5 15,0 2-7-15,-4-2-7 0,1 0-6 0,-2 3-1 0,-3-3-7 16,1 2-5-16,-3 0-1 0,0-1 1 0,0 3-1 0,-3-4-2 0,-1 0 1 16,1 3 2-16,-1-3 3 0,-2 2 0 0,1-2 3 0,-1 0 2 0,-1 2 3 15,0-2 7-15,-1 1 4 0,-1 1 5 0,1 0 0 0,-1-1-4 16,1 1 2-16,-1 0 4 0,-1-1 3 0,4 1 3 0,0 1 4 0,-3-1 3 15,4-1 6-15,-2 1 3 0,4 1 3 0,-1-2 1 0,2 1 5 16,1 0 6-16,1 0 8 0,2 0 7 0,1 1 3 0,-1-2 1 0,4 1 3 16,2-2 3-16,-2 3 4 0,2-3 0 0,3 1 4 0,-2-1 4 0,3 1 0 15,0 1 1-15,0-2 0 0,4 0 3 0,-1 0 1 0,2 0 0 16,-1 0 1-16,1 0 4 0,1 0 1 0,-1 0 0 0,3 0 3 0,0 0 3 16,0 0 1-16,0 0 3 0,0 0 2 0,0 0 3 0,0 0 2 15,0 0 0-15,0 0-1 0,3 0-3 0,-1 0-2 0,0 0-4 0,1 0-6 16,0 0-7-16,0-2-9 0,1 1-8 0,-1 1-9 0,3-1-9 15,-1-2-9-15,1 3-7 0,0-3-8 0,4 1-6 0,1 1-3 0,0-3-1 16,5 3-3-16,-4 0-3 0,6-2 2 0,-1 1 1 0,4 1 0 16,1-1 0-16,-1-1 1 0,4 2 2 0,0-1 0 0,2-1 0 0,3 3 0 15,-2-1-3-15,2 0-3 0,0 1-4 0,0-2-5 0,2 2-1 0,0 0-2 16,-2 0-1-16,0 0 2 0,-2 0 1 0,-1 0 3 0,0 0 1 0,-2 0 3 16,-3 0 1-16,2 0 3 0,-4-1 4 0,-4 1 5 0,3-2 6 15,-4 2 6-15,-1-2 6 0,-3 1 4 0,-1 1 5 0,-1 0 2 16,-1-2 4-16,-3 2 0 0,1 0 1 0,-1 0-2 0,-1 0-1 0,-1 0-10 15,-1 0-13-15,-2 0-25 0,0 0-33 0,0 0-42 0,0 0-48 0,-3 0-75 16,-3 0-88-16,-1 0-55 0</inkml:trace>
  <inkml:trace contextRef="#ctx0" brushRef="#br0" timeOffset="59309.42">3825 8736 54 0,'-2'-2'212'0,"0"1"-40"0,1-1-21 0,1-1-11 16,-2 3-10-16,1-2-5 0,-1 2-4 0,2-1-1 0,-2 0-6 15,1 1-4-15,1 0-9 0,0 0-8 0,0 0-7 0,0 0-5 16,0 0-8-16,0 0-10 0,0 0-8 0,0 0-7 0,0 0-5 0,0 0-2 16,0 0-4-16,0 0-4 0,0 0-1 0,0 0-3 0,0 0-4 0,0 0-4 15,0 0-4-15,0 0-4 0,0 0-6 0,-3 1-3 0,3 0-5 16,0-1-4-16,-1 2-2 0,1 0-3 0,0-1-2 0,-2 2-2 0,2-1 1 15,-2 1-1-15,2-1 2 0,-1 3 2 0,-1 2 1 0,2 0 1 0,-2 3 2 16,1-2 3-16,1 4 2 0,0 1 1 0,0 2 3 0,0 2 3 16,0 3 3-16,0-1 3 0,0 5 3 0,0 0 2 0,1 3 1 0,1 2 1 15,1 1 3-15,2 2 3 0,1 3 1 0,0-1 1 0,1 4 2 16,1-1 2-16,3 4 0 0,0-2 2 0,3 0-1 0,0-1 0 0,2 3-1 16,2-2 1-16,2-2-3 0,2-1-1 0,2 1-1 0,3-4-1 0,1 0-1 15,2-4 1-15,4-2-3 0,0 0 0 0,4-6-4 0,0 1-5 0,3-5-10 16,2 0-12-16,0-3-19 0,2-4-21 0,0-1-30 0,-1-1-32 15,3-5-50-15,-2-3-56 0,0 0-84 0,0 0-96 0,1-3-59 0,-4-4-37 16,2 0-20-16</inkml:trace>
  <inkml:trace contextRef="#ctx0" brushRef="#br0" timeOffset="147053.8993">16272 10447 414 0,'2'0'445'0,"0"0"-73"0,-2 2-111 0,1-2-87 0,2 0-74 15,-1 0-46-15,1 0-31 0,1 0-15 0,1 0-8 0,2 0 1 0,-1 0 5 16,2 0 4-16,5 0 6 0,-4-2-1 0,7 1-4 0,-2 1-3 16,3-2-4-16,1 2 1 0,1-3-1 0,3 2 2 0,-1-1 2 0,2-1 2 15,3 3 2-15,-1-3 3 0,2 1 1 0,-1 0-1 0,2-1 0 16,0 0 0-16,1-1-3 0,1 1-1 0,-2 1 0 0,2 0-3 16,0-1-3-16,0 1-2 0,0 1-2 0,-1-3-3 0,-3 4-5 0,3-2-11 15,-2 1-15-15,-2 1-19 0,0-2-20 0,-2 2-24 0,-2 0-24 16,0 0-28-16,-2 2-26 0,-2-2-26 0,-1 1-26 0,2 1-57 0,-4 0-70 15</inkml:trace>
  <inkml:trace contextRef="#ctx0" brushRef="#br0" timeOffset="147454.2832">17578 10524 379 0,'-5'-3'503'0,"2"1"-4"0,0 1-95 0,-1-1-141 15,3 1-79-15,-2-1-49 0,2 2-29 0,-1-1-18 0,2-1-16 16,0 2-13-16,0 0-12 0,0 0-8 0,2 0-9 0,-1 0-14 0,2-3-10 16,0 1-14-16,0 2-8 0,2-2-6 0,0-1-4 0,1 1-1 0,4 1-1 15,-2-3 1-15,0 4 2 0,1-3 3 0,4 1 4 0,-4 0 3 16,4 1 2-16,-1-1 0 0,1-1-4 0,1 1-6 0,-1 0-12 15,4 0-15-15,-2 1-18 0,2-1-23 0,-1 0-30 0,3 1-31 0,1 0-32 16,-2 1-34-16,2-2-59 0,1 1-70 0,-2 1-51 0,3-2-41 16</inkml:trace>
  <inkml:trace contextRef="#ctx0" brushRef="#br0" timeOffset="147787.3713">18627 10435 398 0,'0'-3'458'0,"-1"1"-70"0,-1 2-101 0,2 0-66 15,0 0-46-15,0 0-31 0,0 0-22 0,0 0-13 0,0 0-8 16,0 0-10-16,0 0-8 0,0 0-9 0,0-2-9 0,2 2-11 0,-2 0-11 16,1-1-11-16,1-1-12 0,0 2-8 0,-1-2-6 0,2 1-5 15,2 1-3-15,-2-2-3 0,2 0-1 0,4 2-3 0,-2 0-2 0,1-3 0 16,2 2-2-16,-1 0-3 0,2-1 0 0,0 1-1 0,1-1 0 16,3-1-5-16,0 1-8 0,-2 0-12 0,4 0-14 0,0 1-17 0,1-1-20 15,1 0-24-15,0-1-27 0,3 2-31 0,0 0-34 0,4-1-37 16,-5-1-35-16,4 0-60 0,0 2-71 0,2-3-36 0</inkml:trace>
  <inkml:trace contextRef="#ctx0" brushRef="#br0" timeOffset="148187.082">19392 10449 201 0,'-4'0'496'16,"0"0"-2"-16,0 0-76 0,3 0-109 0,1 0-72 0,0 0-52 0,0 0-36 15,0 0-24-15,0 0-18 0,0 0-13 0,0 0-9 0,0 0-11 16,0 0-12-16,0 0-14 0,0 0-13 0,0 0-15 0,0 0-9 16,1 0-11-16,3 0-7 0,0 0-4 0,-3 0-3 0,4-2 1 0,0 1-2 15,1 1-1-15,3-2-2 0,1 1-2 0,1-1-7 0,2-1-9 16,1 2-16-16,3-1-19 0,3-3-22 0,-2 3-23 0,4-1-32 0,1 0-39 15,2 1-37-15,0 0-36 0,2-1-68 0,0 1-86 0,1 0-50 16,1-1-33-16</inkml:trace>
  <inkml:trace contextRef="#ctx0" brushRef="#br0" timeOffset="148589.1809">20123 10469 219 0,'-2'2'222'0,"2"-2"-67"16,0 0-55-16,0 0-29 0,0 0-18 0,0 0-7 0,0 0 0 0,0 0 6 15,0 0 7-15,0 0 8 0,0 0 4 0,0 2 2 0,0-2-1 16,0 0 2-16,0 1 2 0,0-1 4 0,0 0 5 0,0 0 2 15,0 0 5-15,0 0 1 0,0 0 0 0,0 0-3 0,0 0-5 0,0 0-9 16,0 0-8-16,0 0-9 0,0 0-8 0,0 0-8 0,0 0-7 16,0 0-8-16,0 0-8 0,0 0-5 0,2 0-4 0,1 0-4 0,0 0-4 15,2 0-1-15,1 0-1 0,2 0 1 0,2-1-1 0,-1 1 1 16,5-2 1-16,-1 0 0 0,4 2-3 0,1-2-3 0,1 0-1 0,3 1-5 16,-3-1-6-16,5-1-4 0,-2 2-6 0,1-1-4 0,1 1-5 15,1-3-6-15,-1 3-5 0,1 0-6 0,-1-2-3 0,-2 1 0 0,0 1 2 16,0-1 3-16,-1 1 2 0,-4-1 4 0,1 2 5 0,-4-1 5 15,-2-1 6-15,0 2 7 0,-3 0 7 0,0 0 8 0,-2 0 7 16,-2 0 0-16,-1 0-3 0,-2 0-11 0,1 0-16 0,-3 0-34 0,0 0-42 16,0 0-54-16,0 0-62 0,0 0-68 0,0 0-71 0,0 0-42 15</inkml:trace>
  <inkml:trace contextRef="#ctx0" brushRef="#br0" timeOffset="150638.0528">21842 10369 51 0,'8'0'96'0,"-1"-1"-5"15,-1-1-1-15,3 2-1 0,-1-1-4 0,0-1-2 0,2 1-7 0,-1-1-8 16,-1 2-5-16,2 0-6 0,1 0-2 0,-2-5-2 0,3 5-2 15,-2 0-4-15,2-2-4 0,0 2-3 0,2-1-5 0,1-1-5 16,2 2-5-16,0-2-5 0,-1 1-3 0,5 1-4 0,-4-2-6 16,4 0-3-16,1 2-3 0,-1 0-4 0,2-3-2 0,1 3-1 0,-1 0 0 15,2 0-3-15,0 0-4 0,0 0-2 0,2 0-5 0,-4 0-2 16,4 0-1-16,-2 0 1 0,-1 0-2 0,2 0 0 0,0-2-2 0,0 2-1 16,-1 0-1-16,2 0-1 0,-5 0 1 0,5 0 1 0,-3 0 4 0,1-2 4 15,0 2 3-15,-3 0 3 0,4 0 2 0,-3-1 3 0,1-1 0 16,-1 2 3-16,0 0 0 0,1-2 4 0,-1 1 2 0,1 1 2 15,-3 0 0-15,1 0 1 0,1 0 1 0,-1 0-1 0,-1 0 1 0,1 0 1 16,0 0-1-16,-3 0-1 0,3 0-2 0,-1 0 0 0,-2 0 0 16,1 0-1-16,1 0 1 0,-2 0 0 0,1 0-1 0,1 0-2 15,-3 0 0-15,2 0 1 0,-1 0-1 0,0 0-1 0,-2 0 1 0,1 1 2 16,1 1 2-16,-2-2-1 0,0 0 0 0,1 2 2 0,-4-2-1 16,3 1 0-16,-2-1 2 0,0 0 0 0,0 0 1 0,-1 0 1 0,-1 0 0 15,-1 0 0-15,2 0 0 0,-2 0 0 0,0 0 0 0,-1 0 1 0,1 0-1 16,0 0 1-16,1 0 0 0,-3 0 0 0,0 0 1 0,0 0 1 15,0 0-1-15,2 0-2 0,-3 0 0 0,4 0-1 0,-4 0 1 16,3 0 0-16,-2 0-1 0,2 0-2 0,-3 0-1 0,5 0 0 16,-3 0-2-16,0 0-2 0,0 0-3 0,2 0 1 0,1 0 0 0,-2 0-1 15,1 0 1-15,0 0-2 0,0 0 1 0,-1 0-1 0,1 0 0 16,0 0-1-16,0 0 0 0,0 0 1 0,-1 0 0 0,2 0 2 0,-3 0 2 16,2 0 1-16,-1 0 1 0,1 0-2 0,1 0 2 0,-3 0 1 15,2 0 0-15,-1 0 1 0,0 0-1 0,0 0 1 0,-1 0 2 16,1 0-1-16,0 2 2 0,-2-2 0 0,-1 0-1 0,4 0 0 0,-4 0-1 15,2 0 1-15,-1 2-1 0,-1-2 1 0,1 0-1 0,1 0 1 0,-2 0-1 16,3 0 1-16,-2 0-1 0,1 3 0 0,0-3-1 0,-1 0-1 16,1 0 2-16,1 0 0 0,0 0 1 0,-3 2-1 0,5-2-1 15,-2 0 0-15,-3 2-1 0,4-2 0 0,-1 0 0 0,1 0 2 0,-2 0-2 16,0 1 0-16,3-1 2 0,-3 0-1 0,3 0-1 0,-1 2-1 16,0-2 1-16,-1 0 0 0,0 0 0 0,2 0-1 0,-1 0 1 15,0 0 2-15,2 2-2 0,-1-2-1 0,-1 0-1 0,2 1 1 0,-2-1 0 16,0 0 1-16,1 0-1 0,0 0 1 0,-1 0 0 0,0 0-2 15,2 0 0-15,-4 2 0 0,2-2-1 0,3 0 0 0,-3 0 1 16,1 0 1-16,0 0-1 0,0 0 1 0,-3 0-2 0,3 0-2 0,-1 0-1 16,3 0 0-16,-5 0-1 0,2 0 2 0,-1 0 1 0,1 0-2 0,-1 0 1 15,1 0 0-15,0 0-1 0,-1 0 1 0,1 0-1 0,1 0 1 16,-2 0-1-16,3 0 0 0,-2 0 0 0,1 0-2 0,-1 0 0 16,1 0 1-16,0 0 0 0,-1 0 0 0,3 0-1 0,-4 0 0 15,2 0 0-15,-1 0-2 0,1 0 0 0,1 0 0 0,-1 2 1 0,-1-2 1 16,-2 0 0-16,3 0 3 0,-1 0-1 0,0 3 2 0,0-3 1 15,1 0 1-15,-1 0 2 0,2 0 1 0,-1 0 2 0,-1 0-1 16,0 0 2-16,0 0 0 0,3 0-1 0,-3 0 3 0,1 0 0 0,0 0 0 16,2 0 0-16,-3 0-1 0,2 0-2 0,-2 0 0 0,1 0-1 0,0 0 1 15,-1 0-2-15,1 0 0 0,2 0 2 0,-2 0 1 0,-1 0-2 16,3 0-1-16,-3 0 1 0,0 0-2 0,0 0 1 0,4 0 2 0,-4 2-1 16,2-1 0-16,0-1 0 0,0 0 1 0,0 2-1 15,0-1 1-15,0-1-2 0,0 0 1 0,2 2-2 0,-1-2-1 0,1 1 0 16,0-1 1-16,0 0-1 0,0 0-2 0,-1 0 0 0,3 0-1 0,-3 0-1 15,-1 0-2-15,4 0 2 0,-3 2-1 0,1-2 0 0,-1 0-1 16,1 0 2-16,1 0 0 0,-1 0-1 0,-2 0-1 0,2 1-2 16,-3 1 1-16,2-2 1 0,-2 1-1 0,2 0 0 0,-3-1 1 0,2 2-2 15,-3 0-1-15,2-2-1 0,-3 1 0 0,3-1 0 0,-5 2 1 16,3-1 0-16,2-1 0 0,-5 2 2 0,3-1 0 0,0 1 0 0,-1-1 1 16,1 0-1-16,0 1 2 0,-3-1 0 0,5 1 3 0,-2 0 0 15,-3-2-1-15,5 1-2 0,-1-1-1 0,-1 2-4 0,1-2-1 0,4 0-3 16,-4 2-2-16,3 0-3 0,0-2-3 0,-1 1-1 0,2 1 0 15,1-2 0-15,-2 2-2 0,3-1 2 0,0-1 0 0,-1 2 3 16,0-2 2-16,2 0 3 0,-2 0 0 0,1 0 3 0,1 0 2 0,-2 0 1 16,3 0 0-16,-4 0 0 0,4 0-1 0,-4 0 0 0,2 0 4 15,2 0-1-15,-5 0 2 0,2 0 0 0,0 0 2 0,-1 0 1 16,2 0 1-16,-3 0 1 0,1 0 0 0,-1 0 4 0,2 0 4 0,-4 0 3 16,2 0 5-16,-2 0 0 0,2 0 0 0,-2 0-2 0,0 0-1 15,-1 0-2-15,2 0 1 0,-2 0-1 0,0 0 2 0,3 0-2 0,-3 1 1 16,1 0-1-16,-2-1-3 0,2 0-1 0,-1 3-3 0,3-3-1 15,-2 0-3-15,2 0 1 0,-3 2 1 0,2 0 1 0,0-2-2 0,0 1 0 16,0 1-1-16,0-2 0 0,0 2 1 0,-1-1 0 0,0-1 1 16,-1 2-1-16,3-2 0 0,-4 0-2 0,2 2 1 0,-1 1-1 0,3-3-1 15,-3 0 1-15,1 0-2 0,-2 0 1 0,1 2 1 0,1-2 1 16,-1 1 2-16,-1-1 0 0,1 0-1 0,1 0 4 0,-2 0 2 16,-3 0 3-16,4 0 4 0,-1 0 2 0,-1 0 1 0,-1 0 0 0,-1 0 1 15,4 0 0-15,-4 0 0 0,3 0 0 0,-2 0-2 0,2 0 0 16,-3 0 0-16,2 0-3 0,-1 0-1 0,1 0-3 0,0 0-2 15,-2 0-2-15,3 0 2 0,0 0-1 0,-1 0 0 0,0 2 0 0,0-1-1 16,0-1-1-16,2 0-1 0,-4 2 0 0,3-1-2 0,-2-1 1 16,2 2 1-16,-1-2-1 0,0 1-1 0,0 1-2 0,1-2-2 0,-2 1 1 15,0 0 0-15,0-1 0 0,2 2 0 0,-3 0 1 0,3-2 1 16,-2 1 0-16,1-1-1 0,0 2-2 0,0-1-3 0,-1-1 1 16,2 2 1-16,-2-1 2 0,0-1 0 0,0 2 0 0,2-2 2 15,-3 1-1-15,4 1 0 0,-4-2 0 0,4 1-1 0,-4 0 2 0,3-1 1 16,-2 0 2-16,2 0 1 0,-1 0 2 0,1 0 0 0,-1 0-2 15,2 0-2-15,-2 0-1 0,0 0-1 0,2 0 0 0,-2 0 0 0,3 0-2 16,-3 0 0-16,2 0-2 0,-1 0-2 0,1 0 1 0,-1 0-2 16,3 0-2-16,-1 0-1 0,-1-1 0 0,1 1 1 0,0 0 2 0,-1-1 0 15,3 1 0-15,-4 0 1 0,2 0-1 0,-1 0 2 0,3 0 0 16,-3 0 2-16,-2 0 0 0,3 0-1 0,-1-2 1 0,-1 2 0 0,1-1 1 16,-1 1 0-16,1-2 0 0,-2 2-4 0,3 0-1 0,-1 0 2 15,0-1-3-15,-1 1-1 0,2-2-1 0,-1 2 0 0,0 0 0 0,3 0 0 16,-3 0 0-16,0 0 0 0,0 0 1 0,1 0-1 0,1 0 2 15,-1 0-1-15,-1 0 1 0,-2 0 1 0,3 0 1 0,-1 0-2 0,-1 0 0 16,1 0-1-16,1 0 0 0,-3 0-1 0,0-1-1 0,3 1 0 16,-1 0-1-16,-1-2-1 0,1 2-1 0,0 0 2 0,-1 0 0 15,1-1-1-15,0 1 2 0,0 0 2 0,0 0 2 0,-1-2-1 0,1 2 1 16,-1-2 4-16,-1 2 1 0,2 0 0 0,-2 0 1 0,0 0 0 16,1-1-2-16,1 1-2 0,1 0 0 0,-3 0-1 0,2-1 0 0,1 1-3 15,-2 0-1-15,1 0-4 0,0 0 0 0,-1 0-1 0,2 0 0 16,-3 0-1-16,3 0 0 0,-1 0 3 0,-1-2 2 0,-1 2 3 0,2-1-1 15,-1 1-2-15,0 0 0 0,2-2 1 0,-2 2 2 0,0-1 3 0,2-1 5 16,-1 2 3-16,-1-3 0 0,1 2-5 0,2-1 0 0,-2 2 2 0,0-5 0 16,3 3 2-16,-2-1-4 0,2 0-3 0,-2-1-2 0,2 1 0 15,1 1 1-15,-3 0-2 0,3-1-2 0,-2 0-5 0,4-1-2 0,-3 2-4 16,1-3-5-16,-1 2-9 0,0 1-6 0,1 0-6 0,-1-1-3 16,-2 0-3-16,3 0-6 0,0 0-9 0,-2 0-6 0,2 0-5 0</inkml:trace>
  <inkml:trace contextRef="#ctx0" brushRef="#br0" timeOffset="150969.8782">30406 10381 27 0,'4'2'64'0,"0"-1"1"0,0-1 4 0,0 2 4 0,0-2 4 15,-3 0 7-15,1 0 3 0,0 0 3 0,2 0 5 0,-3 0 3 16,-1 0 3-16,0 0 4 0,0 0 0 0,0 0 3 0,0 0 0 0,0 0 1 16,0 0-1-16,0 0-1 0,0 0-3 0,2 0-4 0,-2 0-4 15,0 0-5-15,2-2-5 0,-2 2-5 0,0 0-5 0,0 0-8 0,0 0-6 16,0 0-6-16,0 0-7 0,0 0-6 0,0 0-7 0,0 0-6 0,0 0-4 15,0 0-5-15,0 0-4 0,0 0-3 0,0 0-4 0,0 0-4 16,0 0-1-16,0 0-3 0,0 0-4 0,0 0-5 0,-2 0-12 0,0 0-16 16,1 0-27-16,-1 0-32 0,2 0-49 0,0 0-56 0,-6 0-88 15,3 0-103-15,-3-1-60 0,-1-1-39 0,-1-1-19 0</inkml:trace>
  <inkml:trace contextRef="#ctx0" brushRef="#br0" timeOffset="171502.683">20042 15906 31 0,'-1'-2'434'15,"-1"-1"-65"-15,2 3-99 0,-1-2-71 0,1 1-56 0,0 1-32 0,0 0-23 16,0 0-10-16,0 0-8 0,0 0-6 0,0 0-6 0,0 0-6 15,0 0-9-15,0 0-8 0,0 0-10 0,0 0-11 0,0 0-7 0,0 0-8 16,0 0-4-16,0 0-1 0,0 0-2 0,0 0 1 0,0 1 1 0,0-1 3 16,1 2 2-16,-1-2 3 0,2 2 4 0,-1-1 3 0,3-1 3 15,-3 2 4-15,1-2 3 0,0 2 2 0,2-2 3 0,-1 0 3 0,0 3 2 16,2-2 2-16,0-1 0 0,1 1 3 0,2-1 0 0,-2 2-2 16,1-1 1-16,1-1-3 0,2 2-2 0,2 0 0 0,-3-2-1 0,4 0 0 15,-1 0 0-15,2 0-1 0,1 0 0 0,2 0-1 0,-1 0 0 0,1 0-2 16,3 0 1-16,-2 0-2 0,3 0 0 0,-2 0-1 0,3 0 1 15,-2 0-2-15,1 0-2 0,1 0-2 0,2 0-2 0,-2 0-1 0,0 3-1 16,0-3-1-16,2 2-2 0,-1-2 0 0,0 0-1 0,1 2 0 16,-1-2-1-16,-1 1-2 0,3 1 1 0,0-2 0 0,-2 3-2 0,2-2 1 15,1 1-1-15,-3-1-1 0,1 2 0 0,1-1-1 0,-1-1 0 0,1 1-1 16,-1 1 0-16,0-2 1 0,0 1-1 0,-1 1 0 0,1-2-1 16,-2 0-1-16,2 3-2 0,-1-3 1 0,-1 1 0 0,-1 1-1 0,1-3-1 15,0 3 0-15,0-2-1 0,-1 2 1 0,0-2-1 0,-1 1 0 16,-1 0-2-16,2-1 0 0,-4 1 1 0,2 0 1 0,1-2-2 0,-2 0 1 15,1 3 3-15,0-2 1 0,-2-1 0 0,1 1 2 0,-1-1 1 0,2 2 1 16,0-1 0-16,0-1 2 0,0 2 1 0,-1-2 2 0,4 0 0 16,-4 0 1-16,3 0 1 0,0 0 0 0,1 0 0 0,0 0 0 0,-2 0 0 15,2 0-2-15,0 0 1 0,-1 0 0 0,3 0-1 0,-2-2-1 16,1 2-1-16,-2 0 1 0,1 0-2 0,0 0 1 0,4 0-2 0,-5 0 1 16,0 0-1-16,1 0-1 0,2 0-1 0,-3 0 0 0,3 0-1 0,-2 0 2 15,-2 0-4-15,2 0 2 0,0 0-1 0,-1 0 0 0,-2 0 0 0,1 0 0 16,2 0-1-16,-4 0-1 0,1 0 2 0,0 2-1 0,0-2 0 15,0 0 0-15,-2 0-1 0,1 0 0 0,-1 0 0 0,4 0-1 0,-3 0 0 16,0 0-1-16,3 0 0 0,-3 0-1 0,0 0-1 0,2 0 0 16,-2 0 0-16,2 0-1 0,-1 0-1 0,1 0 1 0,0 0-1 0,0 0 1 15,0-2 1-15,0 2 2 0,0 0 0 0,0-1 3 0,2-1 1 16,-4 2 1-16,3 0 1 0,-2-1 1 0,1 1 1 0,-2 0 2 0,1 0 2 16,0-1-1-16,0-2 2 0,1 3 0 0,-2 0-1 0,1 0 0 0,0 0-2 15,-3-2 1-15,2 2-2 0,0 0 1 0,1-2-1 0,-1 2 1 16,-1-1-1-16,1-1 0 0,0 2-1 0,1-2-1 0,-1 2 1 0,0-1-1 15,3 1-1-15,-4-2 1 0,4 1 1 0,-1 1-1 0,0-1-1 0,0 1 0 16,0 0-2-16,1-3 1 0,0 3 0 0,1 0-1 0,-2 0 0 16,2-3 0-16,-1 3-2 0,0 0 1 0,1 0 0 0,0-2-2 0,-2 1 0 15,1 1-1-15,-1 0 1 0,2-2 1 0,-2 0-2 0,2 2 1 16,-2-1-2-16,1 1 0 0,-1-1 1 0,2 1-1 0,-1-2-1 0,1 1 1 16,-1 1-1-16,0 0 0 0,0-2-1 0,0 1 0 0,1 1-1 15,-1 0 0-15,-1-2 0 0,0 2 0 0,0-1 3 0,0 1 0 0,0 0 1 16,0 0 2-16,0 0 1 0,1 0 1 0,-4-2 1 0,4 2 2 15,-3 0 0-15,2 0 3 0,-2 0-1 0,0 0 2 0,3 0 1 0,-4 0-1 16,0 0 0-16,2 0 0 0,-1 0-1 0,1 0 0 0,-1 0 0 0,2 0 0 16,-3-1-1-16,2 1 0 0,0 0-1 0,1 0 0 0,-2 0 2 15,1 0-2-15,1-2 1 0,-1 2-1 0,2 0 0 0,-1 0 1 0,1 0-2 16,-1 0 0-16,4 0 1 0,-3 0-2 0,3 0 0 0,-2 0 0 16,0 0 0-16,0 0-1 0,2 0-1 0,-1 0 1 0,1 0-1 0,-2 0 0 15,2 0 0-15,-2 0-2 0,1 0 1 0,-2 2-1 0,1-2-1 0,0 1 1 16,2-1 0-16,-5 0-1 0,3 2 0 0,0-2-1 0,-1 0 1 0,0 0-1 15,-1 0 0-15,-1 1-1 0,2-1 0 0,-3 2 0 0,2-2-1 16,-2 0 0-16,1 1 0 0,1-1 2 0,-3 2-1 0,0-2 2 0,2 0-1 16,-2 0 2-16,3 1 0 0,-3-1 2 0,-3 0 1 0,5 2 1 15,-3-2 2-15,1 0 0 0,-1 0 2 0,1 0-1 0,2 0 1 0,-3 0 0 16,3 0 1-16,-3 0 1 0,1 0-1 0,-1 0 1 0,2 0 0 16,-1 0-2-16,0 0 1 0,1 1 0 0,-2-1 0 0,1 1 0 0,-1-1-1 15,3 0-1-15,-5 2 2 0,3-2-2 0,2 0 1 0,-3 0-2 16,1 2 2-16,-1-2-1 0,2 0-1 0,-2 0 1 0,-1 0-1 0,1 0 1 15,1 0 0-15,-2 0 1 0,0 1-1 0,0-1 1 0,-1 0 0 0,-1 0 1 16,2 0-1-16,-3 0 2 0,1 0 0 0,-1 0 1 0,-1 0 1 16,1 0 1-16,-2 0 0 0,1 0 1 0,-2 0 2 0,1 2-1 0,0-2 0 15,-3 0 1-15,3 0 0 0,-2 0 2 0,1 0 0 0,-1 0 0 16,0 0 0-16,0 0 0 0,1 0-1 0,-1 0 1 0,0 0-1 0,0 0 1 16,5 0 0-16,-5 0-1 0,1 0 1 0,1 0 0 0,-1 0-2 0,2 0-1 15,0 0 0-15,-1 0-1 0,-1 0-1 0,2 0-1 0,-3 0-1 0,2 0-1 16,1 0-1-16,-3 0 0 0,0 0-3 0,1 0 1 0,-3 0-2 15,2 0 0-15,-1 0-1 0,-2 0 1 0,2 0-1 0,-4 0-2 0,2 0-1 16,-2 0 1-16,1 0 0 0,-1 0 0 0,-2 0 2 0,1 0-1 16,0 0 1-16,-2 0 0 0,0 0 2 0,0 0-1 0,0 0-1 15,0 0-3-15,0 0-3 0,0 0-8 0,0 0-13 0,0 0-21 0,0 0-28 16,0 0-38-16,0 0-46 0,0 0-101 0,-4 0-128 0,0 0-78 0,-1 0-50 16,-2 0-27-16,-3 0-16 0</inkml:trace>
  <inkml:trace contextRef="#ctx0" brushRef="#br0" timeOffset="181404.8632">19922 18906 74 0,'0'3'442'0,"-1"-3"-46"16,1 1-69-16,-2 0-78 0,2-1-81 0,0 0-53 0,0 0-34 0,0 0-22 16,0 0-17-16,0 0-10 0,0 0-6 0,0 0-3 0,0 0-4 15,0 0 1-15,2 0 0 0,-2 2 2 0,1-2 0 0,2 0 2 0,-1 0 2 16,1 0 2-16,-2 0 3 0,3 0 4 0,-1 0 4 0,2 0 5 0,-4 0 6 16,1 0 3-16,-1 0 4 0,3 0 2 0,-3 0 0 0,1 0 1 0,-1 0-1 15,1 0-1-15,-2 0-2 0,0 0-3 0,0 0-2 0,3 0-3 16,-3 0-3-16,0 0-3 0,0 0-3 0,1 0-2 0,-1 2-2 0,2-2-2 15,0 1-4-15,-2-1-2 0,0 0-2 0,1 2-3 0,1-1-2 0,-1-1-2 16,3 1-2-16,-3 2-1 0,1-3-3 0,1 0-1 0,0 3-2 0,1-3-1 16,1 1-1-16,-1-1 0 0,0 3-2 0,1-2 1 0,0 1-2 15,2 0 1-15,-2 0-2 0,3 1 1 0,1-3-1 0,-1 3-1 0,1-1 1 16,0-1-2-16,3 2 0 0,-2-1 0 0,2-1 0 0,-1 2 0 0,4-1 3 16,-2-1 0-16,1-1 1 0,2 2 0 0,1-1 1 0,0-1 1 0,0 2-1 15,1-2 2-15,0 1 1 0,2 1 2 0,1-2 1 0,-2 0 1 0,2 0 3 16,1 0 1-16,-2 0 0 0,4 0 0 0,-2 0-1 0,2 0 2 15,-2 0 0-15,2 0 0 0,-1 0 2 0,2-2-2 0,-2 1 0 0,2 1-2 16,0-2 1-16,-1 2-1 0,1-1-2 0,0-1-1 0,1 2-2 16,-1-1 1-16,1-1-3 0,0 2-2 0,-2-2 1 0,1 1-1 0,-2 1 0 15,2-1-2-15,-2-1 1 0,3 2 0 0,-1-1-2 0,-3-1 1 0,4 2-2 16,-4-1 0-16,1-1 0 0,-2 2-2 0,3-1 0 0,-2-1 0 0,0 2-1 16,-1 0-1-16,1 0 0 0,-2 0-1 0,-1 0-2 0,2 0 1 0,-1 0-2 15,-1-3 0-15,2 3-1 0,-1 0 0 0,-2 0 2 0,2 0 1 0,-1 0-1 16,2 0 3-16,-1 0 1 0,-1 0 1 0,2 0 1 0,-1 0 2 0,0 0-1 15,0 0 2-15,2 0 0 0,-3 0 2 0,3 0 1 0,0 0 1 16,0 0-1-16,-3 0 0 0,3 0 0 0,0 0-2 0,-1 0 0 0,0 0 0 16,-1 0-1-16,1 0 0 0,-1 0-2 0,2 0 2 0,-2 0-2 0,0 0 0 15,0 0 1-15,0 0-2 0,0 0 0 0,0 0 0 0,0 3 1 0,0-3-2 16,0 0 0-16,0 0-1 0,0 0 1 0,-1 0-1 0,0 0-1 0,0 0 1 16,1 0 0-16,-2 0-1 0,1 2 1 0,0-2-1 0,0 0 0 15,0 0-1-15,-2 0 1 0,2 0 0 0,-1 0-1 0,1 0 1 0,-1 0-1 16,-2 0-1-16,3 0 1 0,-1 0 0 0,1 0-2 0,-1 0 2 0,0 0-1 15,1 0-1-15,-1 0 1 0,-1 0 0 0,2 0-2 0,-2 0 1 16,2 0-1-16,-3 0 1 0,3 0-1 0,0 0 0 0,-2 0-1 0,2 0 0 0,-3 0 2 16,3 0-1-16,0 0 2 0,-3 0 0 0,3 0 0 0,-3 0 3 15,1 0 1-15,1 0 1 0,-1 0 0 0,1 0 1 0,0 0 1 0,-1 0 0 16,3 0 2-16,-3 0 0 0,1 0 0 0,0 0 0 0,-1 0-1 0,3 0 1 16,-2 0 0-16,1 0-2 0,-3 0 1 0,3 0-2 0,-1 0 0 0,0 0 1 15,1 0-1-15,-3 0 0 0,3 1 1 0,-1-1-1 0,1 0 1 0,-2 0-2 16,0 0 0-16,2 0-1 0,1 0 1 0,-2 0 1 0,3 0-1 15,-4 0 0-15,4 0 2 0,-4 0-2 0,2 0 0 0,2 0 1 0,-4 0 0 16,4 0-1-16,-1 0 0 0,-1 0 0 0,2 0 1 0,1 0-1 0,-5 0 0 16,4 0-1-16,-1 0 0 0,-2 0-1 0,2 0 0 0,-2 0-1 0,2 0 0 15,-1 0 0-15,-1 0-1 0,0 0 1 0,-1 0-2 0,1 0 2 16,-1 0-1-16,0 0 1 0,0 0-1 0,-3 0 1 0,3 0-2 0,-1 0 2 16,0 0-1-16,0 0 0 0,0 0 1 0,0 0-2 0,-1 0 1 0,1 0-1 15,0 0-1-15,0 0 1 0,0 0 0 0,1 0 0 0,-3 0 1 0,3 0 1 16,-1 0 1-16,0 0 1 0,-2 0 0 0,4 0 1 0,-2 0 1 0,-1 0 0 15,1 0 2-15,0 0 0 0,0 0 2 0,3 0 1 0,-5 0 0 0,5 0 1 16,-2-1-1-16,-1-1-2 0,1 2 1 0,-1 0 0 0,3 0-2 16,-1 0 2-16,1-3 0 0,-1 3-1 0,0 0-1 0,2 0 0 0,-2-2-1 15,1 2 1-15,1 0-1 0,0 0 0 0,0 0-1 0,0 0 0 0,0 0 1 16,0-2-1-16,0 2-2 0,0-2 0 0,2 2 0 0,-4-1 1 16,2 1-1-16,0-2 0 0,1 1 0 0,-2 1 0 0,0 0-1 0,1-1-1 15,-2 1 0-15,0-3 0 0,2 3 0 0,-1 0-1 0,1-3 2 0,-2 3-1 16,0-1 0-16,1 1-1 0,-3-1 0 0,5-1-1 0,-5 2 0 0,2 0 0 15,0-1-2-15,-1 1 1 0,4 0 0 0,-5-2 0 0,3 2-2 0,-3 0-1 16,1-2 1-16,2 2-1 0,-3 0 1 0,1 0 0 0,-1 0-1 0,1 0 0 16,1 0 0-16,-3 0 2 0,1 0 0 0,3 0 1 0,-2 0 0 15,-1 0 2-15,1 0 1 0,0 0 1 0,0 0 1 0,-3 0 1 0,3 0 1 0,0 0 0 16,-2 0 1-16,1 0 1 0,0 0-1 0,-2 0 2 0,3 0-1 16,-1 0 0-16,0 0 1 0,-2 0 1 0,2 0-2 0,-2 0 1 0,2 0 1 15,-1 0-1-15,-2 0 1 0,4 0 1 0,-4 0 0 0,0 0 0 0,1 2-2 16,1-2 2-16,-1 2 0 0,-1-2 1 0,0 0 0 0,0 0 0 15,0 1 0-15,1-1 0 0,-3 0 1 0,3 0 0 0,-1 0 2 0,0 0-1 16,-1 2 2-16,0-2 2 0,0 1 1 0,-1-1 1 0,2 0 2 0,-4 0 0 16,1 0 0-16,0 0 1 0,-1 1 1 0,-1-1-1 0,-2 0 1 15,1 0 1-15,0 0 0 0,-2 0-1 0,0 0 1 0,-2 0-1 0,0 0-1 16,0 0 0-16,-1 0-2 0,0 0-2 0,0 0 0 0,-2 0-5 0,0 0-7 16,0 0-14-16,0 0-17 0,0 0-19 0,0 0-23 0,0-1-36 0,-2-2-42 15,-2 2-80-15,0-3-100 0,-1 2-107 0,-2-1-110 0,-1-2-55 0,-4 1-27 16,1-2-15-16,-3-2-4 0</inkml:trace>
  <inkml:trace contextRef="#ctx0" brushRef="#br0" timeOffset="189468.7533">9317 9339 122 0,'0'-3'154'0,"-1"1"-27"0,1-1-14 0,0 0-12 16,0 0-6-16,0 0-5 0,0 0-1 0,0 0 1 0,0 2-3 15,0-1-2-15,0-1-7 0,0 1-7 0,0 1-8 0,0 0-8 0,0-2-4 16,0 2-3-16,0-1-1 0,0 2-2 0,0-3-2 0,0 3 2 16,0-2 0-16,0 2 0 0,0-2-2 0,0 2-1 0,0-3-3 0,0 3-1 15,0 0-3-15,0 0-2 0,0 0-2 0,0 0-1 0,0 0-3 16,0 0 0-16,0 0-3 0,0 0-1 0,0 0-3 0,0 0-2 15,0 0-1-15,0 0-1 0,0 0 0 0,0 0-2 0,0 0 0 0,0 0-1 16,0 0 1-16,0 0-2 0,0 0 2 0,0 0-1 0,0 0 1 16,0 0 0-16,0 0 3 0,0 0 0 0,0 0 1 0,0 0 1 0,0 0 0 15,0 0 0-15,0 0-1 0,0 0-1 0,0 0-2 0,0 0-2 16,0 0-3-16,0 0-2 0,0 0-4 0,0 0-5 0,0 0-5 16,-2 3-4-16,2-3-5 0,-1 0-5 0,-1 2-4 0,2 0 0 0,0 1-2 15,0 0 1-15,0 0 0 0,-2 1 3 0,2 2 3 0,0 2 4 0,0 1 5 16,0 1 4-16,-1 3 5 0,-1 1 7 0,2 3 5 0,0 1 5 15,-1 1 3-15,-2 5 2 0,3 2 3 0,-2 1 1 0,2 3-1 16,-1 1 2-16,-1 4-2 0,2 2-4 0,-2 2-4 0,1 3-5 0,-1 3 0 16,-1 3 3-16,1 2 2 0,-1 2 0 0,2 3 4 0,-3 3 0 15,1 0 0-15,0 2 0 0,2 2-1 0,-1-2-1 0,1 3 0 16,-1 0 0-16,2-1 2 0,0 0 0 0,2 0-4 0,-1-2-7 0,1-1-7 16,-1-1-6-16,4 0-3 0,-2-4-7 0,2 0 2 0,-2-1 4 15,2-1 3-15,-2-1 3 0,2-2 3 0,2 3 1 0,-2-4 3 0,0 0 2 16,1-1 3-16,-1 0 2 0,1 0 4 0,1-1 2 0,-3-1 3 15,1-1 3-15,0-1 0 0,0 2-5 0,1-4-2 0,-1 1-4 16,-2-4-2-16,0 2-1 0,0-3-2 0,-1-1-1 0,1 0-2 16,-1-1-2-16,-1-2-1 0,-1-1-2 0,2-3-1 0,-2 1 0 0,0-2-1 15,0-4-2-15,0 3 0 0,0-3-1 0,-2-2 0 0,2-2-1 16,0 1 0-16,0-4 2 0,-1 1-1 0,1-3 2 0,0 1 1 0,0-2 2 16,0-4 1-16,-2 0 0 0,2 0 2 0,0-2 3 0,0-1 2 15,0 1 1-15,-1-3 1 0,-1 0 1 0,2 0 1 0,0-3-2 0,-2 1-4 16,2-1-2-16,-1 0-8 0,-1-2-5 0,2 0-5 0,0 0-9 15,0 1-7-15,-2-1-9 0,2 0-11 0,-1 0-8 0,-1 0-13 16,1 0-14-16,-1 0-13 0,-1 0-14 0,-1 0-10 0,0 0-6 0,1 0-11 16,0 0-12-16,0-1-19 0,-1 1-23 0,0-2-28 0,0 2-30 0,-3-2-51 15,2-1-64-15,0 1-26 0</inkml:trace>
  <inkml:trace contextRef="#ctx0" brushRef="#br0" timeOffset="190085.3093">9136 12213 173 0,'-2'-5'464'0,"0"-2"-23"0,1 4-61 0,-1-2-79 16,2 1-52-16,-1-1-40 0,-1 2-26 0,2-1-16 0,0 0-16 16,0 1-14-16,0 0-13 0,0-2-13 0,0 3-10 0,0-3-7 0,0 3-8 15,0-1-7-15,0 1-9 0,0 1-8 0,0 0-7 0,2-2-8 16,-2 3-4-16,0 0-6 0,1 0-3 0,-1 0-3 0,0 0-3 15,0 0-4-15,0 0-6 0,0 0-7 0,0 0-5 0,0 0-7 0,0 0-7 16,0 0-6-16,0 0-4 0,2 0-5 0,-1 0-4 0,1 3-4 16,0-3 1-16,-1 1-2 0,2 2 2 0,1 0 0 0,1-1 1 15,0 3 4-15,-1-2 1 0,0 1 3 0,3 0 3 0,-1 2 3 0,1 0 5 16,0 0 4-16,3 0 4 0,-2 0 4 0,1 1 3 0,-1 3 0 0,0-3 1 16,4 1 1-16,-3-1-1 0,0-1 2 0,1 1 0 0,2-1 1 15,-1 1 0-15,2 0 1 0,-2-1-2 0,2-1-2 0,-1 0-5 0,1 2-6 16,1-5-5-16,-3 3-7 0,3-3-6 0,-1 1-10 15,2-1-7-15,-1-2-11 0,-2 0-9 0,4 0-8 0,-3 0-9 0,1-2-5 16,0-1-8-16,-1-1-8 0,-1 1-6 0,0-2-7 0,2-2 0 16,-3 1 3-16,3-1 3 0,-1-1 4 0,-2-1 8 0,1 1 11 0,0-2 7 15,0 2 8-15,-1-4 7 0,-1 2 9 0,1 0 12 0,-2-1 16 16,1-1 11-16,-1 2 12 0,-1 0 12 0,0-2 9 0,3 2 11 16,-5 0 9-16,2-1 8 0,-1 1 5 0,-1 2 10 0,0 1 11 0,-1-2 11 15,0 3 6-15,-2 0 6 0,0-1 4 0,0 3 7 0,-1 0 7 0,-2 1 3 16,2 0 2-16,-2-1-1 0,0 3 2 0,0 0-3 0,0 1-2 15,0 0-5-15,0 0-6 0,0 0-7 0,0 0-6 0,0 0-6 16,0 0-6-16,0 0-7 0,0 0-6 0,-2 0-9 0,0 0-7 0,1 0-7 16,-1 0-7-16,0 1-6 0,1 0-5 0,-1-1-3 0,-1 4-5 15,0-1-4-15,0-3-2 0,-1 6-4 0,-3-2-4 0,2 2-1 16,0 2-2-16,-3 0-1 0,-1-1-1 0,-1 2 0 0,2 1 0 0,-4 0 0 16,2 3-1-16,-2 1 0 0,-1-2-1 0,2 1-1 0,-3 0 0 15,1 1 0-15,0-1-1 0,-1 2 1 0,1 0-2 0,-2-1 2 0,2-1 0 16,-1 1-4-16,1 0-4 0,-1-2-8 0,0 3-11 0,1-4-14 15,-1 1-16-15,4 0-20 0,-4-1-21 0,5-2-31 0,-1 1-32 0,1-3-46 16,4-2-49-16,-3 0-98 0,3-2-121 0,2-2-69 0,-2-1-42 16,1-1-18-16,-1-4 0 0</inkml:trace>
  <inkml:trace contextRef="#ctx0" brushRef="#br0" timeOffset="191269.0609">8432 9438 28 0,'-1'-7'131'16,"-1"4"-13"-16,0-2-5 0,1 0-10 0,-2 1-7 0,3-1-6 15,-2-1-4-15,1 2-4 0,1 1-2 0,0-2-6 0,0 2-6 16,0-2-1-16,0 3-3 0,0-2-1 0,0-1-3 0,0 1-2 0,0 1 1 15,0-2 1-15,1 1 4 0,-1 1 3 0,0 1-1 0,0-1-3 16,0 1-2-16,0 0-5 0,0-1-3 0,0 3-5 0,0 0-4 0,0 0-5 16,0 0-8-16,0 0-5 0,0 0-8 0,0 0-8 0,0 0-8 15,0 0-7-15,0 0-5 0,0 0-6 0,0 0-4 0,0 0-5 0,0 0-4 16,0 0-5-16,0 0-3 0,0 3-2 0,0-1 1 0,0 1 0 16,0 1 3-16,0-1 2 0,0 1 4 0,0 1 3 0,0 3 4 0,0 1 6 15,0 0 8-15,-1 3 7 0,1 1 8 0,-2 2 5 0,2 2 6 16,-1 1 5-16,-1 2 4 0,2 2 2 0,-2 2 0 0,2 2 0 15,-1 1 0-15,-1 1-4 0,2 0 0 0,-1 6-3 0,1-1-6 16,-2 2-2-16,2 3-3 0,0 1 2 0,0 3 3 0,0 2 5 0,-2 1 1 16,2 5 3-16,0 2 1 0,0 1 2 0,0 3 2 0,0 3 4 15,0 1 2-15,0 2 3 0,0 1 4 0,0 2 1 0,0 1-1 0,2 2-6 16,-2-1-8-16,2 2-2 0,-1 0 0 0,2 1 0 0,-1-2 1 16,0 2 2-16,-1 1-1 0,1-2-1 0,1 2 0 0,0-2-2 0,0 1-4 15,0-1 1-15,0-1-1 0,1-2 2 0,-1-2 0 0,0-2-5 16,0-1-7-16,-1-4-4 0,1-1-5 0,1-2-4 0,0-6-4 15,-1 2-3-15,-2-2-2 0,1-5 0 0,1 1 2 0,-1-4 1 0,-1-1 2 16,1-3 3-16,-2-1 2 0,2-3 4 0,-1-1 2 0,-1-4 4 16,0 1 2-16,0-3 2 0,0-3 3 0,0 0 2 0,0-1 2 0,0-2 0 15,0-6 1-15,0 3 1 0,-1-4-1 0,-1-2-1 0,2 0-6 16,-2-3-7-16,1-1-11 0,1-2-22 0,-2 1-27 0,-1-2-35 0,1-2-43 16,2-1-58-16,-3-1-64 0,-2 0-77 0,1-2-84 0,-1-4-53 15,0 0-39-15,1 0-18 0</inkml:trace>
  <inkml:trace contextRef="#ctx0" brushRef="#br0" timeOffset="192102.5801">8475 9401 104 0,'-3'-2'215'0,"1"0"-39"0,1 1-26 0,-1-1-12 0,0-1-7 15,-1 2-7-15,2-1-8 0,-1 1-3 0,0-1-1 0,-2 2-8 16,3 0-9-16,-1 0-11 0,2 0-9 0,-2 0-16 0,-1 0-14 0,1 0-10 15,1 2-8-15,-1-1-7 0,-3 2-5 0,2 0-3 0,0 0-3 16,-3 1-1-16,0 3 0 0,-1 0-1 0,1 2 1 0,-2 0 2 16,-3 1 1-16,1 3 3 0,-1 0 1 0,0-1 1 0,-2 3 0 0,1 0 0 15,1 2-2-15,1-1-1 0,-4 1-2 0,3 0-1 0,0-2-2 16,0 2 0-16,1-1 0 0,0 1-2 0,0-2 0 0,2 2 0 0,0-4-2 16,-1 2 2-16,2-2-1 0,1-3 0 0,0 4-1 0,0-4 2 15,2-2 1-15,0 0 3 0,0 0 2 0,1-4 5 0,0 2 3 16,3-3 5-16,-2 1 5 0,2-1 8 0,0-1 7 0,0-2 7 0,0 0 9 15,0 0 7-15,0 0 5 0,0-2 1 0,2 1-2 0,1-2-3 16,0-1-6-16,2-2-6 0,-2-2-4 0,3-1-8 0,1-2-6 0,-1-3-8 16,2-1-9-16,1-2-8 0,1 1-10 0,0-2-7 0,-1-1-6 15,2-1-4-15,-1 0 1 0,-1 0 1 0,0 3 2 0,-1 0 0 16,1-1 1-16,1 4 0 0,-3-3 0 0,-1 5 1 0,1-2 1 0,0 4-1 16,-2-1 2-16,0 1 1 0,0 2-2 0,-1 1 1 0,0 0-3 0,0 4-1 15,-1-1 0-15,2-1-1 0,-2 2-3 0,2 2 1 0,-2 0 0 16,2 1-2-16,4 0 2 0,-4 1-2 0,3 2 0 0,0 2 0 15,0 0 1-15,4-2 0 0,0 6 3 0,0-2 3 0,1 3 2 16,2 1 1-16,-2-1 5 0,0 3 3 0,4 2 0 0,-1 1-5 0,-2 0-9 16,1 1-25-16,0 1-29 0,-2-1-47 0,4 3-57 0,-2 0-100 15,-1-1-124-15,-3 4-71 0,0-2-42 0,-5 0-24 0</inkml:trace>
  <inkml:trace contextRef="#ctx0" brushRef="#br0" timeOffset="203018.0494">978 14959 10 0,'-3'-4'444'0,"1"1"-37"0,-1 1-55 15,1-1-83-15,1 1-97 0,1-2-52 0,-2 1-31 0,2 1-17 0,-1-1-8 16,-1-1-5-16,2 3 0 0,0-1-2 0,0-1-2 0,0 1-3 0,0 1-5 16,0 1-3-16,0 0-4 0,0 0-4 0,0-2-3 0,0 2-1 0,0 0-2 15,0 0 1-15,0 0 0 0,0 0 4 0,0 0 1 0,0 0 3 0,0 0 3 16,0 0 1-16,0 0-1 0,0 0 1 0,0 0 1 0,0 0-1 0,0 0-3 16,0 0 0-16,0 0-3 0,0 0-2 0,0 0-3 0,0 0-2 0,0 0-5 15,0 0-1-15,0 0-4 0,0 0-3 0,0 0-3 0,0 0-4 0,0 0-3 16,0 0-3-16,0 0-2 0,0 0-1 0,0 0-2 0,0 0 0 0,0 0 0 15,0 0 0-15,0 0 1 0,0 0 0 0,0 0-1 0,0 0 2 0,0 0 0 16,0 0 0-16,0 0 0 0,0 0 2 0,0 0-1 0,0 0 0 0,0 0 1 16,0 0 1-16,0 0 0 0,0 0 1 0,0 0-1 0,0 0 1 0,0 0-1 15,0 0 1-15,0 0 0 0,0 0 1 0,0-2 0 0,0 2-1 0,0 0 1 16,0 0 1-16,0-3-1 0,0 3 1 0,0 0 0 0,0 0 0 0,0 0-1 16,0 0 2-16,0 0-1 0,0-2 0 0,0 2 0 0,0-2-3 0,0 0-2 15,0 0-2-15,0 2-1 0,0-1 0 0,0-2 0 0,0 1 0 0,0-1-3 16,0 0 1-16,0 0 0 0,0 0-2 0,0 0 1 0,0 0-1 0,0 2-2 15,0-2 2-15,0 1 1 0,0-3 2 0,0 3 0 0,0-1 0 0,0 0-1 16,0-1 0-16,0 1 0 0,0 2-1 0,0-2 0 0,0 0-1 0,0 0 1 16,0-1-1-16,0 2 2 0,0 1 1 0,0-1-1 0,0 0 0 0,0 2-1 15,0 0-2-15,0 0-2 0,0 0-2 0,0 0-4 0,0 0-1 0,0 0-3 16,0 0-3-16,2 0-1 0,-1 4 1 0,-1-3-1 0,2 3 3 0,-2 3 4 16,1-2 4-16,1 5 3 0,1 0 6 0,-1 3 4 0,1 3 4 15,0 3 4-15,-1 3 6 0,1 0 4 0,1 2 4 0,1 5 3 0,-2 2 0 16,2 1-1-16,-2 0-3 0,2 1-4 0,0 0-3 0,1 2-4 0,-1-1-4 0,1-4-3 15,-1 2-4-15,0-4-1 0,1-2-2 0,-1-1-3 0,-1-1 0 16,1-3-3-16,2-2-1 0,-2 1 1 0,0-5 1 0,0 0 1 0,0-1 3 0,0-3 1 16,0 0 3-16,1-2 3 0,0-1 3 0,-1-3 2 0,0 2 2 0,0-4 4 15,-1 1 2-15,1-2 4 0,3-1 2 0,-2-1 2 0,1 0-4 0,-1-1-4 16,3-2-10-16,-1-2-15 0,0 1-20 0,0-4-25 0,1 1-29 16,1 0-32-16,-2-5-44 0,3 0-51 0,-2-1-70 0,1-2-79 0,-1 0-68 15,-1-1-62-15,0-1-33 0,-1-2-18 0</inkml:trace>
  <inkml:trace contextRef="#ctx0" brushRef="#br0" timeOffset="204001.8503">1245 15259 472 0,'-5'2'488'0,"2"-1"-3"0,1 2-80 0,1-1-119 15,-1-1-95-15,2 1-84 0,-1-2-48 0,1 0-31 0,0 0-15 0,0 3-6 16,1-2-5-16,-1 1-1 0,2-1-3 0,-2 1-1 0,1 1-3 15,1-3-1-15,-2 3 2 0,2-3-1 0,-1 3 3 0,2-3 2 0,-1 0 3 16,1 3 1-16,-1-3 1 0,-2 0 0 0,3 0-1 0,-3 0 2 0,2 0-1 16,-1 0 2-16,1 0-1 0,2-3-3 0,-2 3-3 0,-1-3-2 0,1 0-1 15,1 0-4-15,-1 0-1 0,1-3-2 0,0 1-2 0,-1-1 0 16,0-1-2-16,-1 0-2 0,1-1-3 0,1-1-1 0,-3-3-1 0,3 4 2 16,-3-2 2-16,0-1 2 0,-3 1 4 0,3 1 4 0,-3-1 4 0,1 0 3 15,-1 3 6-15,1-2 8 0,-1 1 5 0,0 1 4 0,-2 2 7 0,2-1 5 16,-3 3 3-16,3 0 1 0,-2 0 0 0,0 1-4 0,0 2-1 15,-1 0-1-15,0 0-4 0,1 2-1 0,0 1-5 0,0-1-5 0,1 1-3 0,-1 1-3 16,-3 2-4-16,3 2-7 0,2 1-3 0,-2 0 1 0,2 1 0 16,0 2 2-16,1 0 0 0,1 1 0 0,-1 3 0 0,2-4 0 0,0 5 1 15,2 0 0-15,-1-4 1 0,3 3 1 0,-1 0 0 0,3-3 4 0,-1 4 2 16,4-5 2-16,-1 2 2 0,0-2 2 0,0 0 1 0,3-1 1 0,-1-2 0 16,-1-1 1-16,2 0-2 0,0-2 0 0,-1 0-1 0,2 0-3 0,-2-3-5 15,1 0-6-15,-2-3-7 0,3 0-6 0,-2-3-6 0,0 0-7 0,1-3-4 16,0-2-5-16,-3-1-4 0,2 1-6 0,-2-4-1 0,1-3-2 15,-1 1 0-15,-2-3-1 0,1 0 1 0,-1-2 1 0,-3 0 3 0,0-1 4 16,0 0 5-16,-3-2 8 0,2 1 11 0,-2 0 9 0,-2 2 13 0,2-2 13 16,-1 4 10-16,-1-1 10 0,-1 3 11 0,1 0 14 0,-1 0 11 15,-1 2 14-15,1 2 9 0,-1 1 8 0,3 3 4 0,-1-1 3 0,-1 1-4 16,1 3-6-16,1-1-9 0,-1 0-10 0,2 2-12 0,-3 3-15 0,3 0-14 16,0 0-17-16,0 0-12 0,0 0-13 0,0 0-10 0,0 0-5 0,3 3-6 15,-3 1-5-15,2 2-1 0,-1-2-1 0,1 4 2 0,1 1 2 16,0 2 4-16,2 1 6 0,-2 0 5 0,3 1 5 0,-1 0 5 0,0 1 3 0,1 1 1 15,1-1 0-15,0 1 1 0,-2-1 0 0,2 1 1 0,-1-1-1 16,3 0 0-16,-3-1-1 0,1-1-1 0,-2 1 2 0,1-1 0 0,2-4-1 16,-4 3 1-16,1-2 0 0,0-2 1 0,0-2 0 0,0 1 3 0,-1-2 2 15,-1-1 2-15,-1 0 5 0,1-2 2 0,-1-1 3 0,-1 0 1 0,1-1 2 16,1-2 1-16,-1-3-2 0,-2-1-1 0,1 1-2 0,1-5-4 16,-2-1-4-16,2 1-6 0,-1-7-6 0,-1 4-9 0,0-4-5 0,0 0-5 15,0-1-6-15,0-1-2 0,-1-1-4 0,-1 1-1 0,2-1-1 0,-2 1 1 16,1 1 0-16,1 1 2 0,-2 1 4 0,2 0 3 0,-1 5 4 0,-1-2 3 15,2 2 2-15,0 2 0 0,0 0 0 0,0 3-2 0,0 0-3 16,0 0-4-16,0 3-4 0,0 0-6 0,0 1-5 0,0 1-2 0,2 1-2 16,-1-1-1-16,1 2-2 0,-1 2 2 0,3-1 1 0,-1 2 2 0,3 2 1 15,0-2 5-15,-1 3 4 0,1-3 5 0,1 6 7 0,2-1 5 0,-1-1 6 16,0 3 4-16,0-4 2 0,1 3 2 0,-1 0 0 0,0 0 0 16,3-1 0-16,-3 1 1 0,0-1-2 0,0-1 1 0,1 0-2 0,1-2 2 15,-4-1 1-15,2 1 0 0,0-3 0 0,-3 2 1 0,1-3 1 0,1-1 0 16,0 0 0-16,-2-1 0 0,0-1 1 0,1-2 1 0,-3-1 0 0,2 1 0 15,0-3 0-15,-2-1-1 0,0 0 1 0,-1-1-2 0,-1 0-3 0,-1-1 0 16,0-1-3-16,0 1 0 0,0 0 0 0,-3-2 1 0,1 2 1 16,-1 0 2-16,-1-2 1 0,1 3 2 0,-2 0 1 0,2 1 2 0,-2 0 2 15,0 2 1-15,0-1 2 0,-2 3 2 0,2-1 1 0,0 1 1 0,0 1-1 16,0 1-2-16,-1 0-2 0,0 1-4 0,1 1-4 0,-1 1-4 0,1 1-1 16,0 1-4-16,-2-1-3 0,2 5-1 0,0-1-3 0,0 1-2 15,0 0-1-15,0 2-1 0,0 1-1 0,1 1 2 0,3 0 1 0,-1 3 1 16,2 0 3-16,0-1 1 0,2-1 1 0,1 3 1 0,0-1 2 0,3 0 1 15,-1 1 1-15,1-1 3 0,1 0 0 0,2-1 2 0,-1-1 2 0,2 1 1 16,-1-2 0-16,2-2 0 0,-1 2 1 0,-1-2-1 0,5-1 0 0,-4-1 0 16,2 2-2-16,1-4-5 0,-2 1-5 0,0-4-8 0,-1 1-10 0,1-1-13 15,0 0-13-15,-2-2-17 0,1-4-18 0,-1 1-19 0,2 1-21 16,-4-4-23-16,2 1-27 0,-1-4-37 0,0 1-43 0,0-2-56 0,-1-2-63 16,0 1-50-16,-2-6-45 0,-2 3-24 0</inkml:trace>
  <inkml:trace contextRef="#ctx0" brushRef="#br0" timeOffset="204435.3205">1850 14568 13 0,'-3'-5'475'0,"0"0"-26"0,0 0-42 0,1 0-63 0,-2 0-74 0,2 1-47 15,-1-1-34-15,1 3-19 0,1-3-15 0,-1 1-10 0,1 1-10 0,-1 0-10 16,2 1-8-16,-2-1-11 0,1 2-13 0,-1-1-11 0,2 2-10 15,0 0-10-15,0 0-9 0,0 0-12 0,0 0-16 0,0 0-12 16,0 0-14-16,0 0-9 0,2 3-6 0,-1-1-1 0,1 1 0 0,0 0 1 16,-1 3 2-16,2 0 0 0,2 1 1 0,0 2 1 0,-2 1 2 15,3 4 5-15,-1 0 2 0,1 2 10 0,4 2 9 0,-4 2 4 0,2 1 6 16,0 1-1-16,1 0-2 0,-1 3 0 0,0-1-2 0,2 1 0 0,-1 1-1 16,1-2 1-16,-1 0 3 0,2 0 1 0,-3-2 2 0,2 0 0 0,-1 0-2 15,2-3-1-15,-3 1-1 0,3-1-4 0,-3-2-6 0,0-1-9 0,0-1-13 16,1-1-18-16,-1-1-22 0,-1-2-26 0,-1-1-33 0,3-1-42 15,-2 0-47-15,-1-3-69 0,-1 0-80 0,0-1-82 0,2-4-85 0,-2 0-44 16,-2-2-23-16,2-2-3 0</inkml:trace>
  <inkml:trace contextRef="#ctx0" brushRef="#br0" timeOffset="204985.1299">2399 14733 47 0,'-3'-5'535'0,"0"2"10"16,-1-2-47-16,1-2-73 0,-1 2-92 0,2 2-100 0,-1-1-59 0,1 1-39 16,1 0-20-16,-1-1-9 0,-1 2-10 0,1 1-10 0,1-3-10 0,-1 4-10 15,-1-1-11-15,1 1-10 0,1 0-10 0,-1 1-10 0,-4-1-8 16,3 4-8-16,0-3-7 0,1 3-5 0,-1 1-3 0,-2 1-1 0,2 2 1 15,-2 0 0-15,2 2 0 0,-3 0 1 0,4 1 0 0,-1 1 2 0,-2 1 2 16,4-1 0-16,-1 2 2 0,0 1 2 0,1 0 3 0,1-2 2 16,1 3-1-16,1-2 1 0,0-1 0 0,-1 1-1 0,4 0 0 0,-2-1-1 15,2-1 0-15,-1-1-1 0,1-1-3 0,0 1-2 0,0-2-2 0,0-3-1 16,1 4-1-16,0-4-3 0,-1-2-1 0,1 0-1 0,1-1-3 0,-1-2-5 16,0-1-4-16,1 0-4 0,-1-3-4 0,2-2-5 0,-1 1-2 0,0-4-2 15,-1 0-3-15,1-1-1 0,-1-2-1 0,0-1-4 0,-1 1-1 16,-2-1-4-16,0-1 2 0,-1 0 1 0,-2-2 3 0,-2 0 2 0,1 1 4 15,-2-1 5-15,-1 1 2 0,-3 1 4 0,2 1 2 0,-1 0 2 0,-1 2-2 16,-1-1-1-16,1 1-1 0,0 3-1 0,-1 2-6 0,0-1-7 0,1 0-10 16,0 3-11-16,1 0-15 0,-1 1-13 0,2 1-17 0,0-1-16 0,0 2-17 15,2 2-17-15,-1-1-16 0,3 1-19 0,-1-1-16 0,2-1-15 16,0 3-8-16,0-3-4 0,0 5 6 0,2-2 11 0</inkml:trace>
  <inkml:trace contextRef="#ctx0" brushRef="#br0" timeOffset="205251.8167">2426 14722 159 0,'8'-5'210'0,"-2"0"3"15,2 1 6-15,-2-1-3 0,-1 0-6 0,1 2-9 0,1-1-11 0,-1 1-14 16,0-1-16-16,1 3-19 0,-1 0-18 0,-1-1-17 0,2 1-17 0,0 1-14 16,1 1-12-16,0 1-11 0,1 0-9 0,-1 3-7 0,0-1-6 15,1 3-3-15,-1-2-3 0,0 3-2 0,0 1-2 0,1 0 1 0,0 2 0 16,-1 1-1-16,1 0 0 0,-1 0 0 0,-2 2-1 0,1-3 0 0,-3 3 1 16,1-2-2-16,1 0-1 0,-3 1-1 0,1 0-2 0,-3-3 0 0,1-1-1 15,-1 0 1-15,1-2 2 0,-2 0 6 0,0-3 12 0,0 3 12 16,0-4 16-16,0 0 10 0,0 0 8 0,0-3 4 0,-2 0 2 0,1-3 0 15,-1 0 0-15,-1-4-2 0,1 2-3 0,-1-2-7 0,2-4-7 0,-1-1-14 16,-1 1-16-16,0-5-19 0,1 0-22 0,1-2-16 0,1 1-16 0,0 0-13 16,0-3-12-16,0 3-13 0,3-1-13 0,0 4-15 0,0-2-18 0,2 1-20 15,0 0-26-15,-1 3-29 0,3 0-36 0,-1 2-38 0,2 1-39 16,0 1-65-16,2 2-77 0,0 0-41 0,-2 2-23 0</inkml:trace>
  <inkml:trace contextRef="#ctx0" brushRef="#br0" timeOffset="205717.9455">3053 14553 540 0,'-11'-5'552'0,"3"0"5"0,-1 1-60 0,-2-1-92 0,1 3-99 16,2-3-102-16,-2 2-60 0,0 0-40 0,0 2-20 0,1-1-14 0,-1 1-11 15,1 1-11-15,-2 1-13 0,3 1-13 0,-2 1-10 0,2 1-6 16,-2 1-6-16,0 1-6 0,0-1-3 0,-2 3-2 0,2-1-2 0,1 2 0 15,-2 1-1-15,3 0-1 0,0 1 0 0,-1 0 0 0,1 0 2 0,1 2 0 16,1-1 2-16,3-2 1 0,-3 2 2 0,4 0 1 0,-1 0 2 16,3 0 1-16,0-2 3 0,0 2 4 0,3 0 2 0,-1-1 3 0,1-1 3 0,3-2 2 15,-3 2 0-15,2 0 1 0,1-3-2 0,1 0-1 0,0-2-2 16,-2-1-2-16,3 1-5 0,-1-2-6 0,2-2-11 0,0-1-10 0,-1-1-9 16,2-1-14-16,1-2-9 0,0-2-8 0,1-2-6 0,-2-1-5 15,1-1-1-15,3-4-3 0,-4 1 2 0,1-4 3 0,0 3 4 0,0-5 7 16,-3 0 5-16,0-2 8 0,-2 2 9 0,-3-5 11 0,-1 2 9 0,0 1 11 15,-4-4 12-15,0 1 13 0,-1-2 9 0,-2 2 10 0,-4-3 12 16,1 3 14-16,0-1 13 0,-2 1 13 0,1 0 15 0,-2 1 15 0,3 2 13 16,-3 2 10-16,2 0 10 0,1 3 8 0,-2 1 2 0,4 3-1 15,-2 0-5-15,3 3-7 0,0 0-14 0,-1 4-20 0,3-2-21 16,0 2-21-16,1 3-20 0,1 0-19 0,1 1-14 0,0 1-14 0,0 1-12 16,1 3-10-16,1 3-8 0,1 1-7 0,2 0-2 0,-1 4 1 0,1 2 2 15,2 0 5-15,1 5 6 0,-2-1 10 0,3 3 7 0,-1-1 7 0,0 4 4 16,1-1 2-16,-1 0-2 0,0 4 0 0,1-4-6 0,0 4-8 15,-1 0-12-15,1-2-11 0,-2 0-13 0,0 0-13 0,1-2-15 0,-3 0-17 16,2-1-19-16,0-1-21 0,0-1-26 0,-1-4-26 0,-1 1-29 0,1-4-32 16,2-1-37-16,-3-1-39 0,1-2-57 0,0-3-68 0,1-5-42 15,0 1-27-15,0-4-11 0</inkml:trace>
  <inkml:trace contextRef="#ctx0" brushRef="#br0" timeOffset="206317.9625">3180 14480 226 0,'-2'-4'549'0,"-1"-1"3"15,1 0-30-15,0 3-48 0,0 1-104 0,0-1-131 0,2 0-84 0,0 2-64 16,0 0-35-16,0 0-20 0,0 0-18 0,0 2-17 0,2 0-12 16,2 1-12-16,-2-1-8 0,1 3-11 0,0-2-6 0,2 1-6 0,-2 1-4 15,2 0-2-15,0 0-2 0,1-3-1 0,0 3-4 0,-1-2-3 16,2 0-5-16,-1-2-2 0,0 2-3 0,0-3-2 0,-1 0-2 0,0 0 0 16,0 0-1-16,1-3-1 0,0 0 3 0,-3 0 3 0,2 0 5 0,-2-2 4 15,1-2 5-15,-1 2 8 0,-2-2 8 0,1-1 10 0,-2 1 10 16,-2 0 9-16,1-2 17 0,-1 0 16 0,-1 0 19 0,-2 2 18 0,2-1 21 15,-2-1 21-15,-1 1 15 0,0 2 12 0,-1-1 8 0,1 1 8 16,-2 1 1-16,0 0 0 0,2 3-4 0,-2-1-4 0,1 1-7 0,0 1-10 16,1 1-11-16,-1 1-14 0,2 1-16 0,-1 1-18 0,-2-1-15 15,4 5-13-15,-1-1-9 0,0 1-9 0,0 2-3 0,2 1-5 0,1 2 0 16,0 1-2-16,0-2 0 0,2 5 0 0,2-2 1 0,0 2 2 0,1-1 0 16,1 1 5-16,0 0 1 0,1 1 2 0,2 0 1 0,0-2 0 15,1 0 0-15,2 1-2 0,0-2-4 0,0 0-7 0,0-1-4 0,0-3-6 16,2 1-6-16,-2-1-7 0,2-1-10 0,-2-1-9 0,1-3-12 0,1-1-9 15,-2-1-12-15,1-1-12 0,3-4-8 0,-3-1-8 0,0-1-4 0,0-3 0 16,-1-3 0-16,2 1 2 0,-2-3 2 0,-2-2 4 0,3 1 7 16,-2-2 6-16,-1-2 10 0,-1-1 11 0,0 2 16 0,-2-3 17 15,0 0 21-15,0 1 21 0,0 2 21 0,-2-2 18 0,-2 1 16 0,1 2 18 16,2 0 14-16,-4 0 13 0,2 3 13 0,-2 0 12 0,0 2 6 0,0 1 2 16,0 0-4-16,0 1-7 0,0 2-14 0,0 2-16 0,0-1-18 15,0 2-20-15,0 1-16 0,2-1-16 0,-1 3-14 0,1 0-10 0,-1 0-11 16,1 0-9-16,1 3-5 0,0-1-4 0,2 1-1 0,-2 3 1 0,3 0 3 15,-1 2 4-15,0 1 4 0,0 1 6 0,1 1 2 0,-1 1 3 16,1-2 2-16,-1 2-1 0,1 2-2 0,-1-1 0 0,0 2 0 0,2-1-3 16,-3-1-2-16,-1 1 1 0,0-2 0 0,0 0 0 0,0 0 1 15,-1-2 2-15,1 2 10 0,-1-6 9 0,-2 2 15 0,2-2 17 0,-1-2 17 16,-1 1 16-16,0-2 13 0,0-2 9 0,0-1 5 0,0 0 4 16,-1-1 3-16,-1-4 2 0,2 1-1 0,-2-4-1 0,-1 1-5 0,3-1-10 15,-2-5-15-15,1-1-19 0,1 0-23 0,-2-3-25 0,2 0-25 16,0-3-19-16,0-1-21 0,0 1-19 0,2-2-23 0,1-2-21 0,0 1-26 15,1-2-28-15,3 1-37 0,-2 1-42 0,1 0-53 0,1 1-61 0,-1 0-68 16,3 2-70-16,1 2-37 0,-2 1-20 0</inkml:trace>
  <inkml:trace contextRef="#ctx0" brushRef="#br0" timeOffset="206936.8143">3818 14076 329 0,'-3'-14'476'0,"0"2"-3"16,0-1-83-16,0-1-120 0,3 2-71 0,0-1-45 0,0 1-24 0,0 1-15 16,0-1-4-16,2 0-2 0,-1 2 0 0,2-1 0 0,0 1-1 15,-1 2-2-15,1 1-3 0,0-1-3 0,0 1-3 0,-1 0-3 0,0 4-4 16,-1-2-4-16,2 1-5 0,-1-1-7 0,0 5-7 0,-1-2-11 0,-1 1-11 15,0 1-12-15,3 1-10 0,0 1-6 0,-1 0-7 0,1 3-5 16,0 0-4-16,0 4-4 0,1-1-1 0,0 3 1 0,1 3 2 0,3 0 2 16,-2 5 6-16,-1 3 6 0,3-2 5 0,-1 6 7 0,2-2 1 15,-3 2-2-15,2 1 1 0,0 2-2 0,0-2-2 0,-2 2-1 0,4-3-1 16,-1 1-1-16,-3 0-1 0,2-3 0 0,0 0-2 0,1 0-2 0,-2-3-1 16,1-1-6-16,0-1-2 0,-1-1-5 0,0-3-7 0,1-2-9 15,0 3-10-15,-2-7-13 0,0 3-14 0,1-3-14 0,-1-1-24 0,-1-3-28 16,1 0-30-16,0-4-34 0,-1 1-52 0,0-2-62 0,0-2-79 15,1-2-87-15,-3-1-52 0,2-4-35 0,-2 0-14 0,-1-4-3 0</inkml:trace>
  <inkml:trace contextRef="#ctx0" brushRef="#br0" timeOffset="207317.8107">3845 14284 181 0,'-6'3'465'0,"1"0"-2"0,1-2-78 16,0 1-118-16,3 0-68 0,-1-2-44 0,2 0-26 0,0 0-13 0,0 0-9 15,3 0-5-15,-1 0-9 0,1-2-10 0,0 0-11 0,1 1-11 16,0 0-8-16,2-2-9 0,-1-2-8 0,2 2-8 0,1 0-5 16,1-4-6-16,0 1-6 0,-1-3-4 0,3 1-4 0,2-1-2 0,-2 2-2 15,2-4-2-15,-1 2-3 0,2 0-1 0,-2-1-1 0,2 0-1 0,0 0-1 16,-1 1-1-16,-1 2-2 0,1-2-2 0,1 1-1 0,-3 2 0 16,3 0 1-16,-2 1-2 0,-1 2 0 0,1-1-2 0,-1 3 0 0,-1 1 0 15,2 1-1-15,-2 1 1 0,2 1 0 0,-4 1 1 0,2 1 1 16,-2 2 2-16,3 0 1 0,-3 3 2 0,0 0 0 0,1 2 2 0,-3 2 1 15,1-1 1-15,-2-1 1 0,-2 3 0 0,2-1 1 0,-1 3 2 0,-1-3 0 16,-3 0 1-16,2 1 1 0,-2-2 2 0,-2-1 4 0,2 0 5 16,-1 0 9-16,-1-3 11 0,-2-2 13 0,2 3 13 0,-1-4 15 0,1 0 15 15,-1-3 17-15,2 2 14 0,-1-3 7 0,0 0 7 0,-1-2 1 16,1-2 2-16,1 0-2 0,-1-1-4 0,-1-1-8 0,0-1-10 0,2-2-12 16,-1-2-16-16,-1 0-17 0,1-3-17 0,2 0-20 0,-1-3-19 0,-1 0-14 15,2-1-9-15,0-3-11 0,2 0-10 0,-1-1-13 0,1 1-11 16,1-1-16-16,0-1-16 0,2 2-17 0,-1 0-17 0,1 1-20 0,2 1-22 15,1 0-25-15,-1 2-30 0,1 2-39 0,0 2-44 0,0-1-70 16,3 5-83-16,-1-2-43 0,-2 3-23 0,3 2-7 0</inkml:trace>
  <inkml:trace contextRef="#ctx0" brushRef="#br0" timeOffset="207784.3239">4563 14079 163 0,'-3'-6'521'0,"1"1"6"0,-1 1 8 0,0-1-80 0,0 1-122 16,-1-1-93-16,1 1-79 0,0 0-42 0,0 0-25 0,0-1-10 0,1 2-6 15,1 1-6-15,-2-1-6 0,1-1-7 0,0 4-5 0,-1-5-5 0,0 5-5 16,1 0-5-16,-1 0-5 0,0 0-6 0,-3 0-5 0,3 0-3 16,-2 2-6-16,0 1-3 0,-3-1 0 0,1 3-4 0,-1 0 0 0,-1 0-3 15,0 2-3-15,-2 0-5 0,3 0-2 0,-2 2-2 0,1 2-1 16,0-1 0-16,-1 2 0 0,1-1 0 0,1 2 0 0,1-1 0 0,1 2 0 15,1-1-1-15,-1 1-1 0,1 0 2 0,4 0 0 0,-1 0 2 0,2-1 1 16,2 0 1-16,-1 1 3 0,4-2 1 0,1 0 3 0,-1 0 2 16,3 0 0-16,-2-2 2 0,3 0 1 0,1-1 0 0,0-1 1 0,0-1 0 15,0-3 1-15,0 2-1 0,1-3 0 0,0-2 0 0,0 1-1 16,0-2-3-16,0-2-2 0,-1 1-4 0,-1-3-4 0,1-1 0 0,-1-1-2 16,-1-2 1-16,1-1 1 0,-1-1 0 0,-1-2-2 0,-1 0 0 15,0 0-1-15,-1 0 0 0,-2-5 0 0,-1 2 3 0,-2 1 3 0,0-3 5 16,0 2 7-16,-2 1 6 0,-1-3 6 0,1 2 5 0,-3 1 6 0,1 2 4 15,1-1 3-15,0 1 1 0,0 1 3 0,-1 2-2 0,1 2-3 16,0-1-3-16,1 2-4 0,1 2-7 0,-1 1-8 0,2 1-11 0,-2-1-10 16,2 2-9-16,0 1-7 0,0 0-6 0,2 1-4 0,-2 2 0 15,2-1-1-15,-1 1 3 0,1 1 2 0,1 3 4 0,0 1 1 0,-1-1-1 16,3 3-6-16,-2 0-7 0,2 1-9 0,-1-1-13 0,1 1-16 0,0 1-22 16,-2-1-25-16,2-1-31 0,-2 4-32 0,0-2-42 0,2 1-46 15,-2-3-69-15,-2 2-80 0,1-1-46 0,1-1-29 0,-1-3-13 0</inkml:trace>
  <inkml:trace contextRef="#ctx0" brushRef="#br0" timeOffset="208170.4559">4650 14046 331 0,'0'-4'518'0,"0"0"-6"0,0 3-12 0,0-1-99 0,2 0-146 15,-2 2-90-15,1 0-65 0,2 0-40 0,-1 2-24 0,2 0-16 16,-1 1-14-16,2 2-8 0,-2-3-7 0,2 3-3 0,0 1-3 0,0 1 2 15,1 1 1-15,-1 0 4 0,0 2 6 0,-1 0 4 0,1 1 3 16,-2-1 1-16,2 1 1 0,-2 1 4 0,-2-1 1 0,1-1 3 0,0 4 0 16,-1-2 3-16,-1-2 4 0,0 0 2 0,0-1 6 0,0 1 3 15,0-2 6-15,-1-1 5 0,-1 0 5 0,2-2 6 0,-2 0 7 0,1-1 6 16,1-1 5-16,0-1 7 0,0-2 5 0,0 0 2 0,0 0-1 0,0 0-1 16,0-2-5-16,0-1-5 0,0-2-5 0,0-2-8 0,0 2-8 15,0-4-8-15,0 1-8 0,0-2-11 0,1-2-12 0,1 1-11 0,1-4-10 16,-1 0-6-16,1 1-4 0,0-2-3 0,-1 1 0 0,3 0-1 15,-2 1-2-15,3-1 1 0,-1 0 0 0,-2 4-1 0,2 1 1 0,-2-2 2 16,0 2 1-16,-1 3 1 0,1-1 0 0,1 4-2 0,-2-2-4 0,1 3 0 16,-1-1-3-16,-1 3 1 0,1 0 0 0,1 1 1 0,0 1-1 15,1 0 0-15,-1 3 3 0,0-1 1 0,3 3 2 0,-3-2 4 16,2 4 1-16,0-1 6 0,0 3 5 0,0-1 4 0,2 1 5 0,-2 0 0 16,1 1 3-16,-1 0 3 0,0 1 1 0,1 0 2 0,0 0-1 0,-1-1-5 15,0-1-8-15,1 3-15 0,-1-3-18 0,-2-1-25 0,3 1-31 16,-3-1-48-16,2-1-57 0,-1-3-77 0,0-1-86 0,0 1-78 0,0-3-75 15,2 0-40-15,-3 0-23 0,2-4-9 0</inkml:trace>
  <inkml:trace contextRef="#ctx0" brushRef="#br0" timeOffset="208616.8177">4922 14026 42 0,'-2'-3'575'0,"-1"-2"12"0,1 1 2 0,-1 1-5 16,1-2-101-16,1 3-146 0,-1-3-91 0,1 1-61 0,-1 0-36 16,2 2-18-16,-3-1-14 0,3 0-11 0,0 0-12 0,0 1-13 0,0 1-15 15,0-1-13-15,0-1-11 0,0 3-8 0,0 0-8 0,0 0-7 0,0 0-7 16,0 0-5-16,0 0-6 0,0 0-6 0,0 0-4 0,0 0-3 16,0 0-3-16,0 0-3 0,0 0-2 0,0 0-1 0,0 0-2 0,0 0 0 15,0 0-2-15,0 0-1 0,0 0 1 0,0 3 2 0,0-3 0 0,0 0 3 16,0 0 3-16,0 0 2 0,0 2 4 0,0-2 2 0,0 0 4 15,0 0 2-15,0 0 4 0,0 0 3 0,0 0 3 0,0 0 2 16,0 0 3-16,0 0 4 0,0 0-1 0,0 0 1 0,0 0-2 0,0 0-5 16,0 0-7-16,0 0-11 0,0 0-14 0,0 0-16 0,0 0-21 0,0-2-22 15,-1 2-35-15,-1-3-39 0,2 3-61 0,-1-1-71 0,-1 0-83 16,0-2-90-16,-1 1-54 0,0 0-39 0,1-1-21 0,-3 1-13 0</inkml:trace>
  <inkml:trace contextRef="#ctx0" brushRef="#br0" timeOffset="209084.2651">4565 14148 213 0,'0'-7'438'0,"0"3"-56"0,1-2-82 0,-1 2-62 0,2-1-49 16,-2 0-28-16,2 0-17 0,0 1-9 0,-2-1-6 0,3 0-1 15,-3 3-5-15,2-3-3 0,-2 2-6 0,0-1-3 0,0 1-7 0,0 2-4 16,0 0-4-16,0-2-6 0,0 3-6 0,0 0-4 0,0 0-7 16,0 0-5-16,0 0-7 0,0 0-7 0,0 0-8 0,0 0-10 0,0 0-9 15,0 0-12-15,0 1-10 0,2 1-8 0,-1-2-6 0,1 2-3 16,1 0-2-16,-1 1-2 0,1 0-1 0,0 1 1 0,0 1 1 0,3 2 1 16,-1 0 3-16,0 1 2 0,1-1 2 0,1 3 5 0,0-1 4 0,0 1 3 15,-1 0 0-15,2 4 1 0,0-2 1 0,1-2 2 0,-2 2 0 16,1 0 0-16,-1-2 1 0,1 2-1 0,0-2 1 0,-1 2-1 0,0-2 1 15,1-3 1-15,-3 1 2 0,2-1 1 0,-3-1 4 0,4-1 5 16,-5-2 5-16,2 2 10 0,-2-1 12 0,0-3 9 0,-1-1 8 0,1 0 5 16,0-3 3-16,1 0 1 0,0-1 2 0,-1-3 0 0,0-1-1 0,2-2-1 15,0-1-3-15,-2-1-6 0,0-3-6 0,1 0-10 0,0-3-13 16,-2 0-11-16,-1-1-9 0,2-1-7 0,-3-2-6 0,0 1-4 0,0-1-3 16,0 0-3-16,0-1-2 0,-1 3-1 0,-1-2 1 0,-1 2-4 15,1 4 0-15,0-1-2 0,0 0-3 0,-1 3-2 0,1 2-3 0,1 0-8 16,-1 2-7-16,-1 0-11 0,3 3-14 0,-2 2-18 0,1 0-22 0,-1 0-17 15,2 2-13-15,0 1-18 0,0 2-16 0,0 0-25 0,0 2-27 16,0 3-32-16,0-2-33 0,0 6-35 0,0-1-34 0,0 1-56 0,0 1-70 16,0 2-30-16,0 0-10 0</inkml:trace>
  <inkml:trace contextRef="#ctx0" brushRef="#br0" timeOffset="209501.6684">4890 14096 335 0,'-3'-5'560'16,"1"3"0"-16,-1-1-4 0,1 1-89 0,1 1-132 0,-1-1-91 16,2 1-70-16,-1 0-46 0,1 1-31 0,0 0-23 0,0 0-16 0,0 0-18 15,0 0-20-15,0 0-14 0,0 0-15 0,1 0-9 0,1 0-7 16,1 1-3-16,0 0-2 0,-1-1 2 0,1 2 4 0,0 1 2 0,-1-1 5 16,1-1 5-16,0 1 4 0,2 0 6 0,-2 1 4 0,0-1 3 15,0 0 0-15,1-1 0 0,0 1-2 0,0 0-2 0,0-2-1 0,2 0-3 16,-3 0-3-16,2 0-4 0,-1 0-6 0,0-2-3 0,1 0-6 0,1-1-5 15,-3 1-9-15,4-3-6 0,-4 0-7 0,2 0-4 0,-2 0-3 16,2-1-2-16,-2-2-2 0,1 1 2 0,-2-1 0 0,-2-1 3 16,2 1 7-16,-2-1 3 0,-2-1 6 0,0 0 7 0,1 0 9 0,-4 3 14 15,2 0 15-15,-2 0 14 0,2-1 10 0,-2 1 8 0,-1 3 4 16,1-1 5-16,-2 0 2 0,0 3 2 0,2-1 1 0,-1 3 0 0,-2 0 0 0,0 0-2 16,2 3-2-16,-2-1-7 0,3 3-10 0,-2-1-7 0,0 1-9 15,2 2-5-15,-3 1-4 0,2-1-2 0,0 0-2 0,1 4-2 16,2 0-3-16,-2-1-1 0,2 4 1 0,1 1 0 0,-1-4 0 0,0 4 2 15,3 0 2-15,0 0 4 0,0 1 2 0,0-2 4 0,3 0 2 0,0 0 3 16,-1 0 1-16,3 0 2 0,-1-1 1 0,3-1-1 0,-1-1-3 16,2 0-8-16,0-2-11 0,2-1-12 0,0-1-12 0,0-2-18 0,3 0-18 15,-1-3-22-15,1 0-22 0,1-2-34 0,-1-2-37 0,2-1-38 16,-2-2-39-16,0-2-36 0,1 0-36 0,-1-3-44 0,1-1-48 0,-3-1-17 16</inkml:trace>
  <inkml:trace contextRef="#ctx0" brushRef="#br0" timeOffset="209801.4662">5112 13986 282 0,'-4'-6'475'0,"-2"1"-17"0,3 0-32 0,-2 0-58 16,2 2-73-16,-1-1-52 0,0 4-43 0,1-3-29 0,1 1-23 16,1 2-19-16,-1-2-18 0,2 2-17 0,0 0-17 0,0 0-13 0,0 0-11 15,0 0-14-15,0 0-13 0,2 0-12 0,-1 0-12 0,1 0-9 16,1 0-4-16,0 0-4 0,0 0-2 0,0 2-1 0,-1-2 0 16,3 2 2-16,-2 1-1 0,3-1 1 0,-1 1 2 0,1 1 3 15,-1 0 3-15,0 0 3 0,1 2 2 0,-1 0 2 0,2 0 1 0,0 2 0 16,-1-1-1-16,1 1 0 0,-1 2 0 0,0-3-1 0,-1 5-1 0,1-4 1 15,-2 1-1-15,0 2-2 0,1-3 0 0,-3 2-1 0,2-1 0 16,-1-1 2-16,-1-3 3 0,0 2 3 0,-1-2 5 0,-1 0 7 16,0-1 10-16,0-1 12 0,0-1 11 0,0-1 12 0,0-1 7 0,0 0 5 15,0 0 2-15,0-1 3 0,-1-2 1 0,-1-2 0 0,2 1-3 16,-2-3-5-16,1-1-6 0,-1-1-16 0,-2-1-18 0,2-2-24 0,1 1-29 16,-1-3-27-16,-1 0-27 0,3-2-25 0,-2 1-19 0,1-1-26 15,1-1-26-15,0 1-32 0,1 0-33 0,1 0-38 0,1 1-45 16,0 0-48-16,3 2-53 0,-1-1-41 0,0 2-35 0,1 2-14 0</inkml:trace>
  <inkml:trace contextRef="#ctx0" brushRef="#br0" timeOffset="210117.8069">5443 13781 164 0,'0'-1'552'0,"-1"0"7"0,1-2 4 0,-2 1-72 0,2 1-108 16,-1-1-93-16,-1 1-82 0,2 1-48 0,-2-2-29 0,2 2-25 0,0 0-19 15,-1 0-19-15,-1 0-19 0,-1 2-13 0,1-2-13 0,1 3-11 16,-1-2-10-16,-1 2-6 0,0 1-6 0,-2-1-3 0,2 2 0 16,0 2-1-16,0-2 1 0,-2 2 1 0,2 2 3 0,-1-1 3 0,1-2 1 15,-1 3 3-15,1 2 0 0,1-3 1 0,1 4-1 0,-1-3 2 16,2 3 2-16,0-2-1 0,2 0 1 0,-1 1 1 0,1 0 1 0,1 1-1 16,1-3 2-16,-1 3-2 0,2-2 0 0,2 0-2 0,-1-1-1 15,2 1-2-15,0-2 0 0,-2 1-3 0,2-2-1 0,0 1-2 16,1 0-2-16,-1-2 0 0,-1 0-3 0,-1 0 0 0,2-2-2 0,-3 1 0 15,-1-1 1-15,1 0 0 0,-1-1 2 0,0 1 1 0,-1-1 1 16,-3-1 1-16,0 1 1 0,0 1 2 0,0-1 3 0,-3-1-2 0,-1 1-2 16,0 1-6-16,-2-1-12 0,1 2-15 0,-3-3-18 0,-1 3-22 15,1-1-23-15,-2 2-37 0,-2-3-41 0,2 2-84 0,1-2-108 16,-4 0-72-16,4 0-58 0,-1-3-29 0,-1 0-15 0</inkml:trace>
  <inkml:trace contextRef="#ctx0" brushRef="#br0" timeOffset="210486.5396">5538 13908 531 0,'3'-2'543'0,"-3"2"-4"16,2-1-5-16,-1 1-95 0,1 0-144 0,-1 0-112 0,4 0-97 16,-1 0-50-16,0 0-29 0,1 0-14 0,1 0-10 0,2 1-7 15,-1-1-6-15,1 2-10 0,2-1-9 0,-2-1-9 0,2 0-7 0,-2 0-11 16,4 0-11-16,-2 0-15 0,1-1-16 0,-2-1-22 0,3 1-21 15,-2-1-14-15,0-1-12 0,-2 0-8 0,3-1-5 0,-2-1 0 0,1 0 4 16,-2-2 8-16,3-1 9 0,-3 1 13 0,0 0 12 0,1-2 22 16,-1 0 29-16,-3 0 35 0,1 0 43 0,-2-1 41 0,-1 0 39 15,1 1 34-15,-2-1 30 0,-1 1 25 0,-1 1 21 0,-1-1 20 0,-3 2 21 16,0-1 15-16,1 0 10 0,-2 4 2 0,2-1-4 0,-2 0-13 16,0 3-16-16,-2-1-18 0,0 0-18 0,-1 3-15 0,2 0-16 0,-2 0-16 15,-1 3-15-15,1 0-17 0,-2-1-19 0,-1 5-15 0,3 0-10 16,-1 1-8-16,-2 1-10 0,3 0-4 0,0 1-5 0,0 3-4 15,0-1-4-15,2 0-3 0,1 2-2 0,2 0 0 0,0 0 1 0,1 0 3 16,2 2 1-16,3-3 3 0,2 2 3 0,0-2 1 0,1 2 3 16,3-3-3-16,1 0-7 0,3 1-12 0,1-4-17 0,0 0-22 15,2-4-26-15,2 2-41 0,0-3-51 0,4-2-91 0,-2-2-107 0,3-3-82 16,-1-2-68-16,0-1-37 0,-1-1-20 0</inkml:trace>
  <inkml:trace contextRef="#ctx0" brushRef="#br0" timeOffset="215166.8412">2222 15695 37 0,'0'-2'152'0,"0"0"-39"0,0 2-17 0,0-3-10 0,0 2 0 15,0 0 1-15,0-2 1 0,0 3 6 0,0-3 0 0,0 2-1 0,0 1 1 16,0-1 4-16,0-1 3 0,0 2 4 0,0 0-1 0,0-2 0 16,0 2-1-16,0 0 2 0,0 0 0 0,0 0-1 0,0-1-1 0,0 1-2 15,0 0-4-15,0 0-4 0,0 0-6 0,0 0-10 0,0 0-8 0,0 0-11 16,0 0-9-16,0 1-10 0,-2 1-7 0,1-2-9 0,-1 2-7 0,2-1-6 15,-1 0-5-15,-1 2-4 0,2 1-5 0,-2 0 0 0,1 0-2 16,-1 3 2-16,-1-1 0 0,1 1 2 0,1 1 3 0,-2 0 3 0,0 5 2 16,1-3 2-16,1 1 1 0,-1 1 0 0,-1 1 3 0,0 2 0 0,-1 0 3 15,1 2 1-15,0-2 1 0,0 1 1 0,-2 2 0 0,2 0 1 0,0-2-1 16,0 1 0-16,1 1 0 0,-1-2 0 0,0 1-1 0,1-2-1 16,-1 0-1-16,1 0-2 0,1-2-2 0,-1-1 0 0,-2 0-2 0,4-2 1 15,-2-2 2-15,2 0 3 0,-1 0 4 0,-1-2 3 0,2-3 5 0,0 0 6 16,0 1 6-16,0-3 7 0,0-1 6 0,0 0 2 0,0 0 0 0,0-1 0 15,0-3-1-15,2 1-3 0,-1-4-4 0,-1 0-5 0,2-2-6 16,-2-1-4-16,1-2-9 0,2-2-7 0,0-2-7 0,-1-2-7 0,-1-2-6 16,3 1-2-16,-1-4-2 0,0-1-1 0,-1 2-1 0,1-4 0 0,0 1-2 15,3 1 0-15,-3-2-1 0,2 2 1 0,0 0 1 0,-2 2-1 0,0 1 1 16,1 3-1-16,-1-1 0 0,0 5 1 0,1-1-1 0,-2 1 1 0,1 4 1 16,-1 0-1-16,-1 2 1 0,1 1 0 0,1 1-4 0,-3 2-3 0,2 0-1 15,1 4-2-15,-1-3-2 0,-1 3 1 0,1 0-1 0,1 3 2 0,1 0-1 16,1 1 2-16,-2 1 0 0,2 0 1 0,2 3 1 0,-1 1 3 15,3 0 3-15,-2 3 4 0,1 2 1 0,1-1 3 0,-1 1-1 0,3 1 2 16,-3 1-2-16,3 2 0 0,-3 0 0 0,3 1 2 0,0-2 1 0,-3 1 2 16,2 0 2-16,0 1 2 0,0-3 2 0,-2 2 2 0,3-2 2 15,-3 1 2-15,0-2 3 0,0 0 1 0,1-1 3 0,-1 0 1 0,0-1 3 16,0-1-1-16,-2 0 1 0,0-2-2 0,1-1 0 0,-2 0-2 0,1 0-4 0,-3-4-8 16,2 2-12-16,-2-2-10 0,0-3-14 0,0 1-11 0,-1 1-16 15,1-1-17-15,-3-3-24 0,0 0-29 0,0 0-38 0,0 0-43 0,0 0-51 16,0-3-56-16,-3-1-64 0,1 0-67 0,-1-2-40 0,-2-1-26 0</inkml:trace>
  <inkml:trace contextRef="#ctx0" brushRef="#br0" timeOffset="215511.5757">2138 15945 232 0,'-3'0'540'0,"0"0"-15"0,1 0-29 16,-1 0-95-16,3 0-127 0,-1 0-76 0,1 0-52 0,0 0-28 16,0 0-17-16,0 0-13 0,0 0-11 0,0 0-13 0,0 0-12 0,0 0-13 15,0 0-9-15,0 0-8 0,0 0-8 0,0 0-4 0,0 0-3 0,0 0-3 16,0 0-1-16,1 0-1 0,-1 0-1 0,0 0 2 0,0 0-1 0,2 0 1 16,-1 0 3-16,1 0 1 0,-2 0-1 0,3 0 1 0,-1 0 1 0,-1 0 0 15,2-2 0-15,0 2 0 0,0-3-2 0,2 1 2 0,-1 0 0 16,0-1-1-16,3 0-3 0,0-2 1 0,3 0 0 0,-2 0 0 0,0-2-1 15,3 2 1-15,0-3 1 0,0 1-2 0,-2-1 1 0,1 1-2 0,1-1 0 16,-2 1 1-16,1-1-1 0,-2 3 0 0,1-3 2 0,-1 2-2 0,0-1 0 16,0 2-1-16,-2-1 0 0,-1 3-1 0,0-1-2 0,-2 0 0 15,0 1-2-15,1 0-2 0,-1 2-2 0,1-1-3 0,-2 1-3 0,-1-1-6 16,1 2-7-16,-2 0-11 0,1 0-15 0,1 0-21 0,1 0-27 0,-1 2-35 16,0-1-40-16,-1 1-55 0,1 1-66 0,1 0-80 0,0 0-90 0,1-1-49 15,-2 3-31-15</inkml:trace>
  <inkml:trace contextRef="#ctx0" brushRef="#br0" timeOffset="215839.945">2786 15913 51 0,'-2'-2'599'0,"1"-3"15"16,-1 2 5-16,-2-2-3 0,4 2-96 0,-2 2-143 0,1-2-91 16,1 0-65-16,0 0-38 0,0 1-27 0,0 0-21 0,0 2-17 0,0 0-21 15,0 0-22-15,0 0-20 0,0 0-21 0,0 0-18 0,0 0-18 0,0 0-13 16,0 0-9-16,1 4-5 0,1-3-4 0,-2 1 0 0,3 4 0 15,-2-4 3-15,-1 3 0 0,2 2 1 0,-2-2-1 0,1 5-7 0,1-3-9 16,-2 1-15-16,0 2-19 0,0 2-28 0,-2-2-32 0,1 3-37 0,-1-1-43 16,1 1-65-16,-4-1-78 0,2-1-80 0,0 3-81 0,0-1-44 0,-2-1-25 15,3-2-6-15</inkml:trace>
  <inkml:trace contextRef="#ctx0" brushRef="#br0" timeOffset="216151.0054">2966 15499 258 0,'0'-4'500'15,"2"1"9"-15,-2-2-59 0,1 2-94 0,1-1-85 0,-2 1-81 16,2 1-40-16,-2 0-22 0,1-1-8 0,-1 1 0 0,2 0-2 0,-2 1-1 15,0 1-6-15,0 0-7 0,0 0-12 0,0 0-11 0,0 0-11 0,0 0-11 16,0 0-10-16,0 0-12 0,0 1-9 0,2-1-8 0,-1 4-6 16,-1-1-6-16,3-1-5 0,-1 1-4 0,0 2-3 0,1-1 0 0,1 1-1 15,-1 2 2-15,2 1 2 0,-2 1 2 0,2-2 0 0,0 3 0 0,2 2-7 16,-2-2-11-16,0 0-15 0,0 2-15 0,1-1-21 0,-1 2-19 0,1-1-31 16,-1 2-34-16,1-3-35 0,-1 2-36 0,0-1-45 0,0 1-51 0,-1-1-71 15,1 0-85-15,-2-3-43 0,-1 2-22 0</inkml:trace>
  <inkml:trace contextRef="#ctx0" brushRef="#br0" timeOffset="216635.4243">3008 15463 45 0,'-7'-8'564'0,"2"1"10"15,0 0 5-15,1 1 5 0,-1-2-95 0,2 1-147 0,0 0-105 0,1 2-84 16,1-1-50-16,1 2-33 0,1-3-18 0,1 2-12 0,1-2-10 15,0-1-12-15,2 3-12 0,3-3-10 0,-2 1-8 0,2 1-6 0,2-2-4 16,1 2-1-16,-2 0-2 0,1-1 0 0,2 1 1 0,-2-1 2 0,-1 3 2 16,2-1 1-16,-3 0-2 0,0 2 1 0,1 1 0 0,-2 1-2 0,-1-1 1 15,-1 2 0-15,0 2-1 0,-1-1 1 0,1 1 1 0,-2 1 2 16,2 4 1-16,-2-1 1 0,-1 1 4 0,0 0 2 0,-1 2 3 0,1 0 3 16,-1 1 3-16,-1 2 4 0,0 0-1 0,-1 1 1 0,-1-1 2 0,1-1-1 15,-1 3 0-15,0-2-1 0,-1 1 0 0,-2 0 1 0,2-1-2 16,0-1 0-16,1 0 0 0,-2 1 1 0,1-3-1 0,-1-1 0 0,3 0 0 15,-1 0 1-15,-1-2 1 0,3 1 2 0,-2-4 2 0,1 2 3 0,1-4 2 16,0 2 3-16,0-2 1 0,0-1 1 0,0 0 0 0,0 0 1 0,3-1-1 16,-1 1-1-16,1-3-1 0,0 2-2 0,0-2-1 0,3-2-4 0,-1 3-5 15,1-5-6-15,1 3-5 0,-1-3-4 0,2 1-5 0,0 1-5 0,0-1-4 16,3 0-3-16,-2 0-2 0,1 0-3 0,-2 1-1 0,3 2-2 16,0-1-1-16,-3 1-1 0,4 1-1 0,-4 1 0 0,2 1 2 0,1 0 1 15,-3 0 2-15,0 3 3 0,1 0 2 0,1 0 2 0,-4 1 1 0,2 1 1 16,-2 1 4-16,0 1 3 0,-1 1 3 0,0-1 5 0,0 3 5 15,-2-2 7-15,-1 1 4 0,-1 0 8 0,-1 2 7 0,-1-2 8 0,-1 0 7 16,-1 1 6-16,-2 0 6 0,0 0 5 0,0-1 4 0,-1 1 1 0,-2-2 1 16,2 1-1-16,-2 0-1 0,-3-2-1 0,2 1-6 0,-1-3-3 0,-1 3-4 15,-2-1-6-15,2-3-10 0,-1 1-12 0,1-3-15 0,-3 1-17 0,2 0-17 16,-1 0-20-16,0-3-23 0,1 0-29 0,0 0-46 0,2 0-57 16,-1-3-80-16,0 0-93 0,3 0-69 0,0-1-60 0,0-1-29 0,1 0-14 15</inkml:trace>
  <inkml:trace contextRef="#ctx0" brushRef="#br0" timeOffset="217151.3263">3698 15168 58 0,'0'-2'324'16,"-1"-1"-38"-16,-1 2-41 0,2 1-41 0,0-1-32 0,-2-2-26 0,2 3-15 16,-1 0-12-16,-1-3-7 0,2 3-4 0,-3-1-3 0,3 1-5 0,-1 0-2 15,1-1-4-15,-2-1-1 0,1 2-3 0,-1-1-3 0,2-1-2 16,-2 2-2-16,1-2-1 0,1 1 0 0,-2 1 2 0,1-1 1 0,-1 1 3 15,0 0 1-15,1-3-2 0,-1 3 1 0,0 0-1 0,2 0-4 0,-1 0-3 16,-1 0-4-16,-1 0-4 0,0 0-5 0,2 3-9 0,-1-2-6 0,-1-1-7 16,1 3-8-16,1-1-6 0,-1 1-8 0,-1-1-5 0,-2 1-4 0,2 2-6 15,0 2-4-15,-3 0-3 0,3 0-2 0,-2 4-1 0,0-1 0 0,0 1-2 16,0 3 1-16,2 1-1 0,-3 1 1 0,1 0 1 0,2 2 0 16,1 0 0-16,1 0 1 0,-1 2 1 0,2-1-1 0,2-1-1 0,-1 0 0 15,3-1-2-15,-1 1 1 0,2-4 1 0,2 1-2 0,1-1 1 0,-1-2-2 16,1 0 2-16,1-4-1 0,2 2-1 0,0-3 1 0,3 0-1 0,-1-2 1 15,1-2-2-15,1-1-2 0,0-2-2 0,1-2-1 0,0-1-4 0,0-1 0 16,1-1 0-16,-2-2-2 0,3-2-2 0,-2 2 0 0,-2-4-1 16,2 1 1-16,-2 1 0 0,-1-1 2 0,1 0 2 0,-3 1 3 0,0-1 4 15,-1 1 4-15,-2 1 2 0,1 1 1 0,-4-1 1 0,0 2-3 0,-2 2-1 16,0 2-11-16,0-3-15 0,-3 1-24 0,2 3-28 0,-2-1-33 16,0 2-32-16,0 0-47 0,0 0-53 0,0 0-76 0,0 0-87 0,-2 3-58 15,-1 1-46-15,0 1-25 0,1-2-14 0</inkml:trace>
  <inkml:trace contextRef="#ctx0" brushRef="#br0" timeOffset="217795.7793">4343 15273 32 0,'0'0'523'0,"0"0"8"0,0 0-6 16,0 0-12-16,0 0-93 0,0 0-131 0,2 0-84 0,-2 0-60 0,1 1-33 15,1 1-25-15,1-2-9 0,-1 3-4 0,2-2-5 0,-2 2-5 0,1 0-5 16,0 2-8-16,0-2-3 0,1 1-7 0,-1 2-3 0,2 1 0 16,-2-2-1-16,3 4 0 0,-3-1 0 0,2 1 2 0,-2 0-3 0,0 3-2 15,-1-2-13-15,-2 4-13 0,1-1-23 0,-1 0-27 0,-1 3-40 0,-2 0-46 16,-2 2-85-16,0 0-104 0,-4 2-96 0,1-1-93 0,0 1-52 0,-2-1-32 15,-4 2-16-15,3-2-12 0</inkml:trace>
  <inkml:trace contextRef="#ctx0" brushRef="#br0" timeOffset="218650.9693">4841 14748 396 0,'0'-3'532'0,"3"1"-36"16,-3 1-61-16,0-1-80 0,0-1-90 0,0 2-56 0,0-1-40 0,0 1-23 15,0 1-13-15,0 0-11 0,0 0-11 0,0 0-13 0,0 0-14 0,0 0-14 16,0 0-17-16,0 0-13 0,0 1-13 0,2-1-5 0,-1 3-5 15,1-1-4-15,1 1-1 0,0 0 1 0,-1 0-1 0,1 1 3 0,0 1 2 16,2 1 2-16,-2 1 2 0,3-1 2 0,-1 1 3 0,0 3 1 0,1-1 2 16,-1 0 0-16,1 0-2 0,-1 3-1 0,0-3-2 0,0 4-2 0,1 0 1 15,-1-3-2-15,2 3 0 0,-2-1-5 0,0-1-7 0,0 4-7 16,0-3-6-16,-1 0-11 0,2-2-12 0,1 2-17 0,-4 0-20 0,2-2-25 16,-2 2-27-16,2-4-34 0,-2 3-39 0,1-4-43 0,-2 1-44 15,1 1-39-15,-3-3-36 0,2 0-35 0,-2-3-33 0,0-3-42 0,0 0-47 16,0 0-18-16</inkml:trace>
  <inkml:trace contextRef="#ctx0" brushRef="#br0" timeOffset="218934.6606">4808 14653 441 0,'0'-6'554'0,"-2"2"-12"0,1-1-22 0,1 3-100 0,0-1-138 15,0-1-83-15,0 3-54 0,0-1-30 0,0-1-18 0,0 3-15 0,1-2-14 16,1 1-14-16,2 1-15 0,1 0-12 0,0 0-11 0,0 0-8 15,3 1-10-15,1 1-3 0,2-2-5 0,-1 3-3 0,4-1 0 0,0 0 0 16,0 1 2-16,1 1 0 0,2 1 1 0,-3-2 1 0,4 4 0 0,-1-3 0 16,0 4 0-16,-1-2 0 0,2 3 0 0,-4-2 1 0,3 2 0 0,-1-1 1 15,-3 2 2-15,0 2-1 0,-1-3 0 0,-2 2 1 0,-1 1 1 16,0-3 2-16,-1 4 1 0,-3 0 4 0,-2 0 5 0,1-1 5 16,-3 3 2-16,-1-2 6 0,-1 0 1 0,-3 1 3 0,1 0 1 0,-2 1 0 15,-3-3 1-15,-1 4 1 0,0-2-1 0,-1-1 0 0,-2 1-1 0,0-1-12 16,-1 0-16-16,1 2-19 0,-1-4-23 0,-1 1-27 0,3 2-31 0,0-3-42 15,-3 0-49-15,4-2-87 0,1 0-109 0,-1-2-75 0,2 0-57 16,0-1-30-16,-1-2-18 0</inkml:trace>
  <inkml:trace contextRef="#ctx0" brushRef="#br0" timeOffset="219219.0358">5244 14583 550 0,'0'-3'615'0,"2"0"2"0,-1 1 0 0,1-1-62 15,-2 1-94-15,3 2-127 0,-1-2-144 0,-1 2-81 0,2 0-48 16,1 2-24-16,-1-2-11 0,3 2-8 0,-1 1-4 0,1 2-8 16,1-1-3-16,-1 2-4 0,3 0-4 0,-1 2 2 0,0 1-1 0,1 1 3 15,-1 0 3-15,0 2 2 0,0-1 1 0,1 1 3 0,-2 2 1 0,1-1 1 16,0 3 4-16,-1-2 1 0,0 1 1 0,-1 0 2 0,-1 0 3 15,0 2 0-15,3-2-1 0,-4 0-2 0,1 0-3 0,-2-1-9 0,2 2-13 16,-3-3-16-16,1-1-15 0,0 0-24 0,0 0-28 0,-1-2-38 16,-1-1-41-16,1 1-61 0,-1 0-73 0,-1-4-87 0,2 0-98 0,-2-1-56 15,0-1-38-15,0-4-14 0,0 0-4 0</inkml:trace>
  <inkml:trace contextRef="#ctx0" brushRef="#br0" timeOffset="219426.4488">5369 14580 115 0,'-2'-5'594'16,"2"0"8"-16,-1 0 5 0,-1 1-53 0,2-2-79 0,0 2-109 15,2 1-127-15,-1-4-72 0,1 5-49 0,3-3-27 0,-2 0-14 0,3 0-17 16,2 1-14-16,0-1-15 0,2-1-18 0,2 2-10 0,-1-1-12 16,0 0-11-16,3 2-9 0,-1-2-11 0,1 1-12 0,-1 0-14 15,3 1-17-15,-5 0-19 0,0 0-21 0,1-1-24 0,0 4-27 0,-4-2-27 16,1 2-24-16,-3 0-23 0,-1 0-24 0,-2 0-20 0,1 0-16 15,-1 2-19-15,-3 2-21 0,0-1-33 0,-3 2-40 0</inkml:trace>
  <inkml:trace contextRef="#ctx0" brushRef="#br0" timeOffset="219734.6437">5521 14713 241 0,'3'5'287'16,"2"-1"-41"-16,0-1-26 0,-1 2-17 0,2-4-17 0,2 2-16 0,-3-1-17 15,3-1-19-15,0-1-16 0,-2 0-15 0,2 0-12 0,0 0-10 16,1-1-10-16,-1-1-11 0,0-1-7 0,0 2-8 0,2-2-9 0,-1 1-10 16,-1-3-10-16,0 2-11 0,-2-1-11 0,1-1-13 0,-1 2-12 15,-1 1-9-15,1-1-8 0,-3-1-4 0,-1 3-7 0,-1-3-5 16,-1 4-7-16,-1-2-5 0,-1 2-1 0,-1 0 3 0,-3 2 11 16,1-2 16-16,-1 4 17 0,-1 1 21 0,-2-1 21 0,1 3 19 0,0-1 15 15,-3 2 15-15,0-2 13 0,1 3 14 0,-2 2 12 0,2-3 11 0,-1 3 6 16,3-1 3-16,-3 2-3 0,3-2-6 0,0 2-7 0,2-2-10 15,0 0-8-15,3 1-11 0,-1-1-9 0,3 2-9 0,1-2-7 0,1-1-5 16,1 0-3-16,1 0-3 0,2-2-1 0,3 0 0 0,-2 1-2 0,5-4 0 16,0 3-6-16,0-4-8 0,4 0-15 0,0-1-20 0,1-2-29 15,3 0-31-15,2-2-46 0,0-3-53 0,0 0-87 0,3 0-102 0,0-5-81 16,0 1-74-16,-1-2-38 0,3-3-25 0</inkml:trace>
  <inkml:trace contextRef="#ctx0" brushRef="#br0" timeOffset="220300.314">5976 14422 363 0,'1'-4'415'0,"1"-1"-80"15,1 0-120-15,-1 1-71 0,1 1-46 0,0-2-24 0,-1 0-11 0,2 3-2 16,-2-1 3-16,-1 0 3 0,1 0 1 0,1 2 0 0,-1-2-2 16,-2 3-1-16,2-2 1 0,-1 1 0 0,-1 1 3 0,0 0 0 15,0 0 2-15,0 0 3 0,0 0 2 0,0 0 0 0,0 0 2 0,0 0-2 16,0 0 2-16,0 0-1 0,0 0-2 0,0 0 0 0,0 0 1 16,0 0-2-16,0 0 0 0,0 0 2 0,0 0-1 0,0 0 1 0,0 0 1 15,2-2-1-15,-2 2 2 0,0 0 0 0,0 0-1 0,0 0 2 16,0 0-1-16,0 0-1 0,0-1 0 0,0 1-2 0,0 0-1 15,0 0-3-15,0-2-1 0,0 2-4 0,0-2-1 0,0 2-5 0,0 0-2 16,0 0-5-16,0-1-6 0,0 1-4 0,0 0-5 0,0 0-6 16,0-1-3-16,0-1-6 0,0 2-4 0,0-1-3 0,0 1-5 15,0-2-3-15,0 2-2 0,0-1-3 0,0 1-1 0,0 0 1 0,0 0-2 16,0-2-1-16,0 2 1 0,0-1 0 0,0 1-1 0,0-3 1 16,0 3 0-16,0-2-1 0,0-1 0 0,0 3 1 0,0-2-1 0,0 0-1 15,0 1 1-15,0 1-1 0,0-2 0 0,0 0-1 0,0 2-2 16,1 0 0-16,-1 0-3 0,0 0-2 0,0 0-3 0,0 0-4 0,0 0-5 15,0 0-6-15,0 0-7 0,0 0-4 0,0 0-5 0,2 2-1 16,1 0 0-16,-1 1 0 0,1 2 2 0,0-2 0 0,0 3 3 16,2 0 1-16,-2 2 5 0,3 1 2 0,-1 0 5 0,2 4 4 0,0 0 2 15,0 0-2-15,-1 2-1 0,2-1-10 0,1 3-10 0,-2-1-13 16,-1 1-13-16,-1 0-15 0,1 0-14 0,0 2-14 0,-1-3-15 0,0 1-14 16,-2-1-12-16,0 1-12 0,-1 0-11 0,1-6-8 0,-3 3-9 15,2-2-1-15,-2-3-1 0,0 0-12 0,0-4-19 0,0 2-21 0,-2-4-21 16,2 0-13-16,0-3-5 0,0 0 3 0,-3-1 10 0,-2-3 17 15</inkml:trace>
  <inkml:trace contextRef="#ctx0" brushRef="#br0" timeOffset="220444.3589">6072 14602 200 0,'-3'-10'272'0,"2"-1"9"0,-1 2 4 0,0-1 0 15,2 1-9-15,0 1-9 0,0-1-21 0,0 2-23 0,2 1-28 16,0-2-29-16,-1 2-24 0,2 2-23 0,2-1-19 0,-2-2-18 16,5 2-16-16,-2 0-17 0,1 0-13 0,-1 0-11 0,2 0-9 0,3 1-8 15,0-1-6-15,0 0-6 0,0 0-8 0,-1 1-13 0,4-1-14 16,-3-1-16-16,2 2-17 0,1-1-18 0,-3-2-20 0,3 1-21 0,-3-1-26 15,3 3-32-15,-1-2-29 0,-3 0-28 0,4 0-18 0,-5-1-14 16,1 1 0-16,1-2 5 0,-3 1 10 0,0-1 16 0,-1 1 17 0</inkml:trace>
  <inkml:trace contextRef="#ctx0" brushRef="#br0" timeOffset="220650.8592">6347 14234 187 0,'-4'-7'218'0,"-1"0"13"0,0-1 13 0,-1 1 6 0,1 2 3 16,-1 0-1-16,1-2-4 0,2 2-11 0,-2 2-12 0,-1-1-13 0,3 1-13 15,1 0-16-15,-1 1-17 0,1 0-19 0,1 2-18 0,1 0-16 16,0 0-20-16,0 0-15 0,0 0-13 0,1 0-11 0,1 2-12 15,0 0-11-15,-1 1-9 0,1 2-10 0,1 0-9 0,1 0-4 0,0 4-4 16,0-1-1-16,1 2-1 0,-2 1 4 0,2 2 5 0,3 1 4 16,-2 0 0-16,1 0 3 0,1 3 2 0,-2-1 0 0,3 0 1 0,-1 4 1 15,0-5-2-15,1 4-1 0,1 0-2 0,-3-2-10 0,-1 2-13 16,1 0-20-16,0-1-23 0,-2 1-29 0,-2-2-32 0,3 3-41 16,-2-4-45-16,-1 1-58 0,1-2-66 0,-1 0-79 0,-1-3-88 0,0-1-51 15,-1-1-32-15,2-1-8 0</inkml:trace>
  <inkml:trace contextRef="#ctx0" brushRef="#br0" timeOffset="220885.0476">6686 14081 506 0,'0'-4'623'0,"0"0"5"0,0 1-6 0,1 1-11 16,1 0-124-16,-2 1-181 0,2 1-106 0,-1 0-68 0,2 1-39 0,0 1-21 15,0 1-17-15,2 2-14 0,0-1-13 0,0 2-11 0,1-1-7 16,0 5-6-16,2-3-1 0,-1 5-1 0,1-2 5 0,1 0 4 16,-1 2 2-16,0 0 3 0,0 2-1 0,1 0-1 0,-1-1 1 0,-1 0 0 15,-1 2-5-15,3 0-8 0,-4 0-12 0,1 2-15 0,1-2-21 16,-4-1-26-16,3 3-28 0,-3-1-31 0,-1-2-36 0,-1 1-44 16,1 0-56-16,0-1-67 0,-1-2-87 0,-1 1-96 0,2-5-52 0,-1-1-29 15,-1-1-6-15</inkml:trace>
  <inkml:trace contextRef="#ctx0" brushRef="#br0" timeOffset="221055.6878">6616 14108 27 0,'-5'-7'540'0,"0"-3"4"16,2 3 4-16,1 2-78 0,2-3-115 0,0 2-97 0,2-1-84 15,1 1-56-15,2 1-40 0,0 0-31 0,2-2-32 0,1 2-33 0,2-2-35 16,-2 0-37-16,4 4-38 0,0-2-41 0,-1 1-39 0,0 1-37 15,2 1-35-15,-2 1-58 0,0 1-71 0,-2 3-40 0,1 0-25 16</inkml:trace>
  <inkml:trace contextRef="#ctx0" brushRef="#br0" timeOffset="221197.6226">6728 14561 427 0,'8'6'516'0,"0"-1"-58"16,5-2-93-16,-2 0-77 0,3-1-67 0,2-2-39 0,0-2-27 0,3 1-26 15,1-4-25-15,-1 1-42 0,3-1-49 0,0-3-73 0,2 1-82 16,-1-2-112-16,0 0-121 0,-1-1-74 0,2 1-51 0,-5-2-24 16,3 1-14-16</inkml:trace>
  <inkml:trace contextRef="#ctx0" brushRef="#br0" timeOffset="221430.05">7359 14379 524 0,'3'0'605'0,"0"0"4"0,0 1 2 0,2 1-75 0,0-2-112 16,-2 2-119-16,2 0-121 0,0 0-71 0,1 1-41 0,0 1-20 15,-1 1-10-15,3-1-6 0,-3 4-5 0,2 0-12 0,-2-1-18 0,0 3-23 16,-2 1-29-16,1 0-37 0,-3 3-41 0,-1 1-75 0,-1 3-88 15,-1 0-104-15,-3 1-111 0,0 1-59 0,-1 1-33 0,-3 2-17 0,-1-2-10 16</inkml:trace>
  <inkml:trace contextRef="#ctx0" brushRef="#br0" timeOffset="222200.7373">8146 13843 21 0,'2'-3'501'0,"-2"2"-12"0,2-1-22 16,-2-1-86-16,0 3-115 0,0-1-72 0,0-1-47 0,-2 2-28 15,2-1-16-15,0 1-12 0,-2 0-8 0,2-2-13 0,0 2-10 0,0 0-10 16,-1 0-11-16,-1 0-9 0,2 0-8 0,0 0-7 0,0 0-4 16,0 0-5-16,0 0-2 0,0 0-2 0,0 0 0 0,0 0 0 0,0 0 3 15,0 0 2-15,0 0 3 0,0 0 2 0,0 0 4 0,0 0 3 16,0 0 1-16,0 0 4 0,0 0 2 0,0 0 2 0,0 0 2 15,0 0 2-15,0 0 2 0,0 0-2 0,0 0 1 0,0 0-4 0,2 2-5 16,-1-2-5-16,-1 1-5 0,2 2-2 0,-2-1-3 0,2 1-1 16,0-1-3-16,0 5 0 0,-1-1-3 0,1-1-1 0,1 2-1 0,-1 5 1 15,1-2 0-15,0 2 3 0,2 0 1 0,0 3 3 0,-1-1 2 16,1 3 3-16,0 2-1 0,0-3 0 0,0 2 1 0,-1 1-1 0,2 1 2 16,1-2 0-16,-2 2 1 0,-1-3 1 0,1 3-1 0,-2-4 2 15,2 2-1-15,0-1 0 0,-1-1-2 0,0-3-5 0,-1 0-7 16,2-1-10-16,-2-1-9 0,0-1-14 0,-1-3-15 0,-1 2-17 0,2-4-19 15,-1 0-25-15,-1-1-28 0,-1-2-38 0,2-1-44 0,-2-1-44 16,0 0-43-16,0-4-48 0,-2-1-50 0,2 0-32 0,-3-5-24 0,0 0-15 16</inkml:trace>
  <inkml:trace contextRef="#ctx0" brushRef="#br0" timeOffset="222344.5634">8122 13836 65 0,'-1'-11'523'0,"-2"3"7"0,1-4-50 0,2 5-76 16,0-2-81-16,0 3-82 0,2-1-57 0,1 1-42 0,-2 1-27 15,4-1-19-15,-2 2-18 0,2-1-17 0,0 1-17 0,1 0-17 0,2-1-17 16,0 1-20-16,2 1-21 0,0-1-19 0,0-1-28 0,1 0-31 16,2 3-41-16,-2-1-43 0,0 0-51 0,3 1-54 0,-3 1-69 15,2 0-78-15,-4 1-45 0,1 0-30 0</inkml:trace>
  <inkml:trace contextRef="#ctx0" brushRef="#br0" timeOffset="222517.9095">8155 14013 396 0,'2'3'498'0,"0"2"4"0,1 0-80 0,0-3-122 0,2 0-77 15,1 1-58-15,2-3-30 0,0 0-18 0,0 0-9 0,4 0-3 0,0-3-11 16,-1 1-14-16,4-1-25 0,0-1-31 0,0-1-40 0,2 0-42 16,1-1-49-16,-2-1-52 0,3 0-56 0,0 0-59 0,-3 0-78 15,4-2-89-15,-4-1-52 0,3 0-34 0,-2 0-13 0</inkml:trace>
  <inkml:trace contextRef="#ctx0" brushRef="#br0" timeOffset="222950.8924">8676 13616 428 0,'-2'-1'485'0,"2"-2"-45"0,-2 0-71 0,2 0-83 0,0 2-53 0,-1 1-38 15,1 0-24-15,0 0-18 0,0 0-17 0,0 0-15 0,0 0-18 16,0 0-18-16,-2 0-17 0,-2 0-14 0,2 1-11 0,1 1-9 15,-1 1-7-15,-1 0-6 0,0-1-3 0,-1 5-2 0,1-1-3 16,0-1-1-16,1 2 0 0,-2 3 2 0,-1 1 1 0,0-1 4 0,2 1 3 16,0 1-1-16,1 1 1 0,-1 0-2 0,-2 3-1 0,4-3-1 15,-1 2 0-15,-2 1-1 0,4-1 1 0,-2 1 0 0,2-1 0 0,0-1-1 16,2 1 0-16,-2 0-3 0,4-3-1 0,-2 2-4 0,1-2-6 16,2-1-6-16,-2 0-8 0,3-1-5 0,-1-1-11 0,1-1-9 0,1-3-11 15,-1 2-11-15,2-2-13 0,1-2-11 0,-1-1-11 0,0-1-12 16,2-1-6-16,1-1-5 0,-2-2-1 0,1-2 1 0,2 0 3 15,-2-4 5-15,2 2 8 0,-2-3 7 0,0 2 10 0,0-2 11 0,-2-1 14 16,0 1 17-16,0-2 18 0,-2 0 22 0,-1 0 18 0,-2 1 17 0,-1 1 16 16,0-1 18-16,-2 2 15 0,-2-1 15 0,2 0 9 0,-3 3 9 15,-1 0 6-15,1 2 6 0,-3 0 4 0,0 1 2 0,0 1-4 16,-1 2-5-16,-2-1-7 0,1 2-6 0,2 2-12 0,-1 1-13 0,-2 1-14 16,4 0-11-16,-3 3-10 0,3 0-7 0,2 3-5 0,0 0-5 15,1 2-6-15,1-1-7 0,1 4-2 0,1 0-4 0,2 2-1 0,1 1-4 16,2 2-11-16,2 0-13 0,1 4-30 0,1-3-38 0,3 2-56 15,2 1-69-15,1 0-112 0,0 2-137 0,2-1-78 0,0-1-51 0,1 2-27 16,-3-2-16-16,1 0-8 0</inkml:trace>
  <inkml:trace contextRef="#ctx0" brushRef="#br0" timeOffset="225200.2462">2414 16341 42 0,'0'0'103'16,"0"-3"-4"-16,0 1-1 0,0 1-2 0,0-3-1 0,0 3-3 0,0 0-2 15,0 1-3-15,0 0-4 0,0 0-3 0,0 0-5 0,0 0-3 0,0-3-5 16,0 3-7-16,0-2-2 0,-2 1-1 0,2 1-2 0,-2-2-1 15,2 2-3-15,-1-1-5 0,-1-1-3 0,2 2-4 0,-2-1-5 0,1-1-7 16,-1 2-1-16,-1-2 0 0,1 1 2 0,-1 1 1 0,2-1 0 0,-1 0 0 16,-1 1 1-16,-1-2-1 0,0 2-1 0,1 0-3 0,0 0-2 0,-2 0-1 15,2 0 0-15,-2 2 1 0,0-2-2 0,-1 1-4 0,0 0-2 16,1 2-2-16,0 0-3 0,0 0-3 0,-1 0-1 0,0 2-2 0,1-3 2 16,-3 5 3-16,3-4 0 0,0 4 0 0,0-1 0 0,0 1 1 0,0-2 0 15,0 4-1-15,2-1 0 0,-2-1-1 0,-1 3 0 0,3-2-1 0,1 3-3 16,-1-2-1-16,3-1 0 0,-2 4-2 0,2-3 0 0,0-1 1 15,2 3 2-15,0-2 0 0,-1 1 1 0,3-1-1 0,1 0-3 0,0 1-3 16,0-3-4-16,0 0-4 0,1-1-3 0,2 2-3 0,-2-3-1 0,2 0-1 16,0 0-2-16,1-1-2 0,-1-1 0 0,1-2-2 0,-1 1 2 0,2-2 0 15,0-2 3-15,-2 1 2 0,3-2 5 0,-3-1 3 0,1-2 5 16,0 0 1-16,0-2 3 0,-1-1 1 0,0-1 2 0,1-1 0 0,-3 1 2 16,1-2 1-16,-3-1 4 0,1 0 4 0,-3 0 3 0,1-1 1 0,-3 2 1 15,-3-1 1-15,1-1 2 0,-1 2-2 0,0-1-1 0,-2 1-1 0,-1 1-1 16,-1-2-1-16,-4 2-3 0,2 1-4 0,1 0-7 0,-3 2-7 0,1 1-10 15,-1-2-9-15,0 4-12 0,2 0-13 0,-1 2-19 0,-2 0-20 0,2 3-27 16,2 0-29-16,-1 1-45 0,-1 4-54 0,2 0-61 0,2 0-66 16,-2 4-41-16</inkml:trace>
  <inkml:trace contextRef="#ctx0" brushRef="#br0" timeOffset="225950.4019">3683 15819 119 0,'-2'-3'532'0,"0"0"11"0,1 3-51 0,1-3-85 15,-2 1-79-15,2 0-79 0,-1 0-45 0,-1 0-31 0,2 1-15 0,-2-1-8 16,2 1-4-16,0 1-7 0,0-2-8 0,0 1-10 0,0-1-10 0,0 2-8 15,0 0-9-15,0 0-6 0,0 0-4 0,0 0-3 0,0 0-2 0,0 0-2 16,0 0-3-16,0 0-3 0,0 0-4 0,0 0-4 0,0 0-5 16,0 0-5-16,0 0-8 0,0 0-8 0,0 0-9 0,0 0-9 0,0 0-10 15,0 0-10-15,0 0-9 0,0 0-6 0,2 2-4 0,-2 1-5 0,2-2-2 16,-1 2-1-16,1 1-1 0,-1 0-1 0,1 2 3 0,3-2 1 0,-1 4 4 16,-1 0 4-16,1 1 7 0,0-2 6 0,0 3 6 0,0 1 5 0,1 1 1 15,1-2-1-15,-1 3-2 0,3-1-5 0,-3 1-5 0,1-1-5 16,2-1-11-16,-2 3-10 0,-1-1-17 0,1-1-19 0,1 0-27 0,0-1-28 15,0 0-42-15,-1 1-44 0,-1-2-63 0,0 0-70 0,1-1-88 0,-1-1-98 16,-1 0-52-16,1-1-29 0,-3-1-9 0,1-1 0 0</inkml:trace>
  <inkml:trace contextRef="#ctx0" brushRef="#br0" timeOffset="226749.9122">5979 15105 435 0,'0'0'550'0,"0"0"0"0,0 0-5 0,0 0-94 0,0 0-137 0,0 0-83 16,0 0-55-16,0 0-32 0,0 0-18 0,2 0-10 0,-1-2-8 15,-1 1-8-15,2 1-9 0,-2-2-10 0,2 2-11 0,-1 0-12 0,2-3-9 16,-1 1-10-16,2 0-7 0,-2-1-7 0,1 0-5 0,0-1-6 15,-1 0-3-15,3 1-4 0,-2-2-3 0,2 0-6 0,0 2-2 0,0-1-3 16,0 2-3-16,2-3-2 0,-2 1-4 0,-1 1-1 0,4 0-2 16,-3 1-1-16,0 0-2 0,-1 1 0 0,1 1-1 0,2 0 1 0,-1 1-2 15,-2 1 1-15,1 1-1 0,-2 2-1 0,1-1 2 0,-1 3-1 16,-2 0 1-16,1 3 3 0,-2 1 1 0,-2-1 3 0,1 2 2 0,-2 3 2 16,-2 2 3-16,2-3 4 0,-4 6 1 0,1-5 3 0,-2 4 2 0,0 0 2 15,0-2 0-15,-1 0 0 0,3 0 1 0,-2-2-2 0,1-1 1 16,0 1 0-16,2-5 0 0,0 0 0 0,0 1 3 0,2-4 1 0,1-2 2 15,1 2 3-15,-1-1 3 0,2-2 2 0,0-1 2 0,0-2 3 0,0 0 3 16,3-1 1-16,-1 0 1 0,3 0 1 0,0-1-1 0,1-3-2 16,1 0-3-16,2-2-5 0,2-1-8 0,1 1-18 0,1-3-21 0,3 0-32 15,-2-2-38-15,3 3-50 0,1-3-55 0,-1-1-94 0,2 0-111 0,-1 1-83 16,0-1-66-16,0 2-34 0,-1 0-18 0,-1-2-7 0</inkml:trace>
  <inkml:trace contextRef="#ctx0" brushRef="#br0" timeOffset="227566.5101">8543 14527 207 0,'-1'-3'573'0,"-1"0"6"0,2 0-2 0,-2 0-80 0,2 0-122 0,-1-1-76 16,-1 1-52-16,2 0-32 0,-1-2-21 0,-1 3-15 0,2-1-13 15,0-1-13-15,0 1-16 0,0 1-15 0,0-2-18 0,0 1-15 0,0 2-16 16,0-1-13-16,0-1-13 0,2 1-13 0,-1 0-11 0,-1 2-10 15,3-2-6-15,-1 1-7 0,0-1-7 0,2 0-4 0,-1 2-5 16,2-2-3-16,0 0-1 0,0 1-4 0,1 1-2 0,1-2 0 16,0 1-1-16,1 1 0 0,-2-2 0 0,3 1 1 0,0 1-1 0,-3 0 2 15,2 0 0-15,-3 0 1 0,2 0 2 0,-2 0-1 0,0 1 1 16,0 1-1-16,0-1 3 0,-2 1 1 0,1 1 1 0,-1-1 0 0,-1 0 0 16,0 1 1-16,-1 1 1 0,-1 1 3 0,0 0 0 0,0 0 3 15,0-1 1-15,-1 2 2 0,-1 1 2 0,0-2 1 0,-1-1 1 0,-1 4 1 16,1-2 0-16,-2 0 0 0,3-1 1 0,1 2 0 0,-1-2-2 15,0 2-3-15,2-2-2 0,0 0-3 0,0 0-4 0,0-1-4 16,2 1-3-16,0-1-3 0,-1 1-3 0,4-1-2 0,-2-1-4 0,3 2-2 16,-3-2-2-16,2 0-2 0,2 0 0 0,-1-1-1 0,2 0 2 15,0 0 2-15,-2-1 3 0,2 1 2 0,1-2 3 0,-1 0 3 0,0 2 3 16,2 0 1-16,-1-2 1 0,-2 1 1 0,-1 1 1 0,0-2 1 16,0 2 0-16,-1-1 0 0,-2-1 0 0,-1 2 0 0,-2-2 1 0,0 2 1 15,-2 1 1-15,-1 0 3 0,-2-1 2 0,-4 2-3 0,1 1-2 0,-2 0-13 16,-5 2-15-16,0-1-22 0,-3 2-28 0,-3 1-44 0,0-2-54 15,-4 2-101-15,-2-2-122 0,-1 3-68 0,-4 0-42 0,-4-4-24 0,-1 3-14 16</inkml:trace>
  <inkml:trace contextRef="#ctx0" brushRef="#br0" timeOffset="232116.783">5282 15932 391 0,'0'0'533'0,"0"0"-11"15,0 0-20-15,0 0-97 0,0 0-135 0,0 0-84 0,0 0-57 16,0 0-34-16,0 0-22 0,3 1-14 0,-3-1-9 0,2 1-9 0,-2 2-6 16,2-2-7-16,-1 3-6 0,1-1-5 0,-1 0-4 0,1 1 2 0,2 0 1 15,-2 3 0-15,1 0 5 0,0 1 1 0,2 1 5 0,-2-1 1 16,2 2 3-16,-2 0 0 0,3 1 2 0,-1 1-1 0,0 1-1 0,0-1-1 15,-2 2-1-15,3 1-2 0,-2-1-2 0,1 1-1 0,0 0-2 0,-1 1-4 16,0 0-8-16,1 1-8 0,-2-1-13 0,3-1-11 0,-4 2-16 16,1-1-19-16,0 1-19 0,-1-2-26 0,1-1-29 0,-1 1-31 15,-1-2-34-15,1-1-42 0,1-1-48 0,-3 1-50 0,2-4-55 0,1 1-43 16,0-2-41-16,-3-3-17 0</inkml:trace>
  <inkml:trace contextRef="#ctx0" brushRef="#br0" timeOffset="232683.2337">5295 15988 140 0,'-3'-5'458'16,"0"3"-6"-16,-1-3-60 0,1 2-85 0,0-1-58 0,1 1-42 0,-1-2-26 16,1 2-15-16,1 0-8 0,-1 0-5 0,-2 0-12 0,4 0-10 15,-2 0-13-15,2 0-11 0,0 0-14 0,0 0-15 0,0 2-14 0,0-2-14 16,0-2-12-16,2 3-11 0,2-3-9 0,-1 0-6 0,-1 0-5 15,3 1-6-15,-2-1-3 0,4 1-3 0,-1 0-1 0,0-2-1 0,2 0-1 16,-2 0 0-16,2 1 0 0,0 0 0 0,0 1-1 0,0 0-1 16,0 1-1-16,1 1-1 0,-1-3-2 0,0 5-2 0,-1-2 1 0,0 2-2 15,1 2 0-15,-3-2-1 0,1 5 0 0,2-3 1 0,-3 4 0 16,-2-1 4-16,2 3 1 0,-2 1 4 0,-1 2 3 0,-1-1 3 0,1 2 2 16,-2 0 2-16,-2 1 2 0,1 3 2 0,-3-1 1 0,1-1 1 15,-2 3 1-15,1-4 2 0,-4 3 2 0,3-1 4 0,-1-1 1 0,-1-2 4 0,1 1 0 16,0-1 3-16,1-2 2 0,0 1 2 0,-1-4 1 0,1 1 3 15,2-3 3-15,-1 0 1 0,0 2 4 0,3-5 3 0,-1 1 1 16,1-1 1-16,-1 1 0 0,2-3 0 0,0 0-1 0,0 0-3 0,0 0-3 16,0 0-2-16,0-1-4 0,0-3-4 0,0 1-3 0,2 1-5 0,-1-3-4 15,-1 0-6-15,3 0-6 0,-1 1-6 0,2-2-6 0,-2-1-4 16,1 1-4-16,2 0-3 0,0-2-3 0,0 2-3 0,1-1-2 0,1 1-1 16,0 2-2-16,1-3-1 0,3 2-2 0,-2-2-1 0,1 2 1 15,1 1-2-15,2 0-1 0,-1-1 0 0,2 0-1 0,-2 3 0 0,2 0 0 16,-3 1 0-16,2 1 1 0,-1 1 2 0,-1 1 1 0,0 0 4 0,-1 3 1 15,-2 0 2-15,0 2 3 0,1 1 0 0,-4 1 3 0,-2 1 4 16,2 1 1-16,-4 1 4 0,1 0 4 0,-2 1 6 0,-2 2 7 0,-1 0 5 16,-2 0 6-16,-1 2 6 0,-2-3 5 0,0 2 6 0,-1-1 6 15,-1 1 6-15,-1-2 4 0,0-1 1 0,-1 0 4 0,0 1 1 0,1-3-1 16,-3-1-2-16,3 0-2 0,0 0-4 0,0-3-3 0,-2-1-4 0,1 1-4 16,2-2-3-16,1-1-7 0,-2 1-8 0,1-3-12 0,2-2-14 15,-1 1-17-15,1-1-16 0,-2-1-26 0,4-1-28 0,-2 0-34 0,2-1-37 16,1-4-58-16,2 2-71 0,-2-2-78 0,3 0-85 0,1-2-57 15,1 0-47-15,1-4-18 0,1 2-6 0</inkml:trace>
  <inkml:trace contextRef="#ctx0" brushRef="#br0" timeOffset="232984.4595">5742 15838 74 0,'0'-1'567'0,"0"-3"7"0,0 2 5 0,0 0-56 16,0 1-89-16,0 1-103 0,2-2-113 0,-2 2-70 0,0 0-52 16,0 0-27-16,1 0-17 0,1 0-13 0,1 2-10 0,0-1-9 0,0 3-10 15,0-1-7-15,-1-1-5 0,1 5 0 0,2-2 0 0,0 2 7 0,-2-1 4 16,2 2 7-16,-1 1 6 0,1 2 6 0,-2-1 4 0,2 1 3 16,0 2 2-16,-2-2 1 0,2 2 0 0,1 1 1 0,-3 1-2 15,2 0-1-15,-2 0-4 0,0 1-1 0,0 1-4 0,1 0-3 0,-1 0-1 16,1-2-2-16,-1 1 0 0,-1 1-1 0,0 0-1 0,-1-2-1 0,2 1 0 15,-1-2-1-15,-2-1-3 0,3 0-1 0,-3 1-5 0,2-3-11 16,-2-1-10-16,1-2-12 0,1 1-13 0,-2-3-15 0,2-1-14 0,-1 0-17 16,-1-1-15-16,0-1-24 0,0-3-30 0,0 0-35 0,0 0-38 0,-1-3-47 15,-1-1-47-15,0-2-53 0,1-1-52 0,-1-1-42 0,-3-2-36 16,2-3-18-16</inkml:trace>
  <inkml:trace contextRef="#ctx0" brushRef="#br0" timeOffset="233164.0137">5710 15786 114 0,'0'-3'500'0,"0"0"-22"0,2 0-33 15,-2 1-79-15,3-3-100 0,-1 3-70 0,1-1-49 0,1 0-33 0,1-1-21 16,0 0-17-16,2 1-12 0,-1-2-12 0,3 3-10 0,1-4-11 16,-1 3-7-16,2-1-7 0,0 0-6 0,-1 0-12 0,4 1-15 15,-3-2-18-15,-1 2-22 0,1 0-26 0,-2 2-28 0,1 0-32 0,-1-1-31 16,-1 2-38-16,-2 2-37 0,1-1-66 0,0 2-78 0,-3 1-41 0,-1-1-24 15</inkml:trace>
  <inkml:trace contextRef="#ctx0" brushRef="#br0" timeOffset="233349.7285">5797 16005 334 0,'0'3'469'0,"0"0"-57"16,0-1-88-16,0 0-61 0,2 1-46 0,0-3-29 15,-1 2-19-15,2-2-10 0,-1 1-2 0,1-1-10 0,3 0-11 0,-1 0-11 0,0 0-11 16,1 0-12-16,-1-1-11 0,4 1-8 0,-1-2-7 0,2-1-6 15,-2 1-6-15,4 0-8 0,-2-1-10 0,2-2-13 0,-1 2-18 16,2-2-22-16,0 0-28 0,0 1-29 0,-1-3-33 0,1 1-40 0,-2 2-45 16,3-2-53-16,-1-1-61 0,-1 0-83 0,1 1-92 0,1-3-56 15,-1 2-33-15,0 0-14 0</inkml:trace>
  <inkml:trace contextRef="#ctx0" brushRef="#br0" timeOffset="233750.343">6378 15646 176 0,'-2'-1'528'0,"0"1"-10"0,-1-2-17 16,1 2-85-16,1-1-116 0,-1-1-74 0,2 2-50 0,-1-2-26 0,-1 1-18 15,2 1-12-15,-2 0-9 0,0 0-11 0,0 0-10 0,1 0-10 16,-1 0-9-16,0 0-7 0,-1 0-6 0,0 0-7 0,1 0-3 0,1 0-6 16,-3 0-3-16,1 0-4 0,0 0-4 0,0 0-4 0,-3 0-4 15,1 1-3-15,0 1-4 0,0 0-2 0,-3-1-1 0,1 2-1 0,0 0 0 16,1 2 1-16,-2-3-1 0,-1 5 0 0,-1-4 0 0,2 4-3 15,-1-1 0-15,1 1-1 0,2-2-2 0,-3 4-1 0,2-1-2 0,2-1-2 16,0 2-1-16,-1 0-2 0,3 2-2 0,-2-2-3 0,3 0 0 16,-1 2-1-16,3-2-1 0,0-1 1 0,0 3-1 0,0-1 1 0,3-1-1 15,-1 2 0-15,3-2 0 0,0 1-1 0,-1-1-1 0,3 0-2 0,0-1-3 16,3 1-3-16,-2-3-3 0,3 1-4 0,-2-1-3 0,4 1-2 0,0-2-2 16,-2-1-1-16,4 1-1 0,-2 0 2 0,3-2 1 0,-2 1 2 15,1-1 2-15,0 2 1 0,-2-2 2 0,4 1 4 0,-4 0 3 0,1 3 2 16,1-4 3-16,-3 2 3 0,1 0 2 0,-1 2 2 0,-1-2 0 15,-3 2 3-15,2-2 0 0,-4 0 6 0,0 1 5 0,-1 0 7 0,-2 0 11 16,-1 0 10-16,0 0 11 0,-2 0 7 0,-2 1 7 0,-1-1 4 16,-4-2 4-16,1 4 1 0,-3-1 1 0,1-3-2 0,-3 2 1 0,-3-1-7 15,1 2-9-15,-3-1-21 0,-2-2-28 0,1 1-37 0,-4-2-42 0,1 3-55 16,1-4-59-16,-2 1-113 0,1-1-140 0,-4 1-87 0,1-3-58 16,0 2-30-16,-2-2-17 0,0-2-6 0</inkml:trace>
  <inkml:trace contextRef="#ctx0" brushRef="#br0" timeOffset="235649.7498">1435 16523 55 0,'-2'1'357'0,"-1"-1"-56"0,1 1-68 16,1 1-71-16,-1 1-46 0,1-1-33 0,-1-1-20 0,2 2-14 0,-3-1-5 15,3 2-2-15,-2 0-3 0,2-1-2 0,0 2-1 0,0-1-1 0,0 1-3 16,0 1-2-16,0-1-1 0,0 2 2 0,0-2-2 0,2 4-2 16,-2-4-1-16,3 3-3 0,0-3 1 0,-1 3 0 0,-1-2-1 0,1 2 2 15,1-2 1-15,1 2 1 0,-1 1 2 0,1-2 3 0,-1 1-1 16,2-1 2-16,-2 0 2 0,2 2 1 0,0-1 0 0,0 1 0 0,2-2-3 16,0 2-1-16,-1 0-2 0,2 2 0 0,1-2-2 0,-1 1-1 0,2 1-3 15,1 1 0-15,-2-2-3 0,4 2 0 0,0-1-3 0,-1 2-1 0,4-1 1 16,0 2-2-16,1-3 2 0,1 1 0 0,2 2 2 0,2-2 0 0,-1 2 0 15,4-2 0-15,1 1 3 0,2-1-1 0,0-2 2 0,1 3-2 16,2-1 2-16,1-2 0 0,1 1-2 0,2-4 0 0,0 0-2 0,3 1 0 16,-2-1-2-16,2-3-2 0,0 1 1 0,3-2 1 0,-1-1-1 0,1-1-1 15,1 1 1-15,-2-2 2 0,3-2 2 0,-1 1 0 0,1-1 3 0,-1-3 3 16,1 2 3-16,-1-1 3 0,2-3 3 0,-1 2 1 0,0 0 1 0,0-3-1 16,1 1 0-16,-1 1 0 0,0-2 1 0,1 1-4 0,-1-1-1 15,1 1-3-15,-1 0-3 0,1-1-4 0,-1-1-3 0,1 1-4 0,0 1-4 0,1-1-2 16,0 1 1-16,0-2 0 0,2 0 0 0,2-1-1 0,-2 3-1 15,2-1-1-15,1-2 0 0,0 0 0 0,2 1-1 0,1-2-1 0,0 1 1 16,1 0 0-16,1-2 0 0,0 0 0 0,-2 1-1 0,4-1-4 16,-4 1-2-16,1-1-1 0,-2 0 0 0,2 2-1 0,-2-2 0 0,0-1-1 0,-4 3 1 15,-1-1-1-15,-1 0 0 0,1 2 0 0,-1 0 1 0,-2-1 0 16,-1 2 0-16,1 0 0 0,-3 1-1 0,1-1 1 0,-2 3-1 0,0 0 1 16,0-1 0-16,-3 2 1 0,1 0 0 0,-1-1 1 0,1 2 0 15,-1 1 0-15,0 0 0 0,-2 1 0 0,3-1 1 0,-2-1 0 0,2 3 0 16,0-2 1-16,0 1 0 0,2 1 1 0,-1-1 0 0,-1 1 0 15,3-3 1-15,0 3-1 0,-1 0 1 0,-1-2-1 0,2 2 0 0,-3 0 0 16,2 0-2-16,-2 0-2 0,1 2-1 0,-1-2 2 0,0 0 0 0,-1 3 2 16,0-2-1-16,-2 2 0 0,0 0 1 0,-2 0 0 0,0-1 1 15,-1 0-1-15,1 1 0 0,-3-1 0 0,2 0 3 0,-4-1 2 0,2 3 0 16,0-4 1-16,-3 3-1 0,3-3 0 0,-1 0 0 0,-1 0-2 0,0 0 2 16,1-3 0-16,1 1-2 0,0-1 1 0,-2-1 0 0,4 1-2 15,-2-2 1-15,3-2-2 0,-1 2-1 0,1-5-1 0,0 3 0 0,2-2-2 16,0 1-2-16,1-1-2 0,0-3-1 0,1 2-3 0,1 0-1 15,-2-2-3-15,4 0 0 0,-2 2-1 0,1-2 2 0,0 3 1 0,1-3 0 16,0 4 2-16,1-3 2 0,-2 2 0 0,1 0 1 0,2 2 4 16,-2 0 1-16,0 0 2 0,-1-1 2 0,2 4 3 0,-1-2 1 0,-2 2-1 15,-1-2 2-15,-2 1-1 0,0 1 0 0,-2 1-2 0,-3-2 1 16,-1 2 0-16,-2-2-3 0,-4 3-4 0,0-1-9 0,-5 0-10 0,1-2-15 16,-6 3-19-16,0-3-21 0,-1 0-22 0,-4 3-41 0,-3-3-48 0,0 0-75 15,-5-1-89-15,0 0-78 0,-3-2-70 0,-4 3-39 0,-1-3-21 0,-4 0-7 16</inkml:trace>
  <inkml:trace contextRef="#ctx0" brushRef="#br0" timeOffset="246532.2947">2574 17863 82 0,'-3'-2'545'16,"-2"-1"8"-16,1 1 8 0,-1 2-56 0,2-2-86 0,1-1-96 15,-1 3-102-15,0-2-61 0,1 1-42 0,-1 1-23 0,1-2-14 0,1 1-7 16,1 1-3-16,0 0-5 0,0 0-5 0,0 0-9 0,0 0-12 0,0 0-10 16,0 0-10-16,0 0-9 0,0 0-8 0,0 0-5 0,0 0-6 0,0 0-3 15,0 0-3-15,0 0-1 0,0 0-3 0,0 0-2 0,0 0 0 0,0 0-1 16,0 0-1-16,0 0 1 0,0 0 1 0,1 1-2 0,-1-1 2 16,2 2 2-16,-2-2 4 0,2 1 2 0,-1 1 6 0,-1 1 3 0,2-1 4 15,1 0 4-15,-1 3 3 0,-1-2 2 0,1 4 2 0,1-3 2 0,0 2 2 16,1 1 0-16,0-1 2 0,1 2 0 0,0-1-1 0,-1 2-2 15,1 0-4-15,0 2-2 0,1-3-2 0,-1 4-3 0,1-1 0 0,-1 1-1 16,3 0-1-16,-2 1 1 0,0-1-2 0,1 3 0 0,-1-2 0 0,-1 0 0 16,3 0 1-16,-2 3 2 0,0-4-1 0,-1 1 2 0,0 2 1 0,1-3 1 15,-1 0 0-15,0 0 1 0,-2-1 0 0,2-1 0 0,0 1-1 0,-2-1 1 16,1-2 1-16,-1-1 1 0,-1 1 1 0,-1-3-1 0,1 2 0 0,1-2 0 16,-3-1 1-16,2-1 2 0,-2 0 0 0,1-1 2 0,-1 0 3 0,0 1 1 15,0-1 3-15,0-2 3 0,0 1 1 0,0-1 2 0,-1 0 0 0,1 0-1 16,0 0-1-16,-2 0-6 0,1 0-5 0,-3-3-7 0,1 3-7 0,0-3-8 15,0 1-9-15,-1-3-8 0,-1 2-11 0,0-1-11 0,2-3-13 0,-2 1-9 16,0 0-12-16,-1-1-10 0,1-2-12 0,0 1-8 0,1-1-8 0,-3-2-7 16,1 1-9-16,0 0-6 0,-1-2-9 0,1 0-4 0,1-2-3 0,-2-1-3 15,0 1-1-15,1-1 1 0,-1 1 1 0,1-1 9 0,0-2 9 16,0 3 13-16,-1-3 13 0,1 3 15 0,1-1 15 0,-1 0 18 0,1 1 19 16,0 2 23-16,-1-1 19 0,1 1 21 0,0 0 19 0,-1 3 17 0,0-1 15 15,3 0 13-15,-2 1 10 0,2 2 9 0,-2-1 8 0,2 3 6 16,-2-1 9-16,2 1 2 0,1 1 1 0,1-1-4 0,-1 2-3 0,1 0-3 15,-1 3-5-15,2-3-5 0,-2 2-6 0,2 0-6 0,0 1-6 0,0 0-7 16,0 0-7-16,0 0-8 0,0 0-9 0,0 0-6 0,0 0-10 0,2 0-4 16,1 0-2-16,-1 0-4 0,1 0-1 0,0 0-2 0,3 0 0 0,-1 0 0 15,0 1 0-15,3 0 0 0,0-1 0 0,3 3 0 0,-2-3 1 0,3 0 1 16,2 2 2-16,-3-1 1 0,4-1-2 0,-2 2-2 0,4-1-1 16,-2 2-2-16,4-1-2 0,-3-1-3 0,1 1-1 0,3-1-2 0,-2 0 0 15,4 3-1-15,-2-3-2 0,1 1 0 0,0 1-3 0,2-2 0 0,-2 1-2 16,1 0-1-16,-2 1-3 0,2 1-3 0,-2-1-2 0,-2 2-1 0,0-1-2 15,-1 1 1-15,0 0 0 0,-2 2 1 0,-4-2 1 0,2 4 1 16,-2-1 1-16,-3 1 4 0,-1-2 4 0,-2 4 6 0,-3-1 6 0,-1 1 5 16,-2 2 5-16,-1-1 3 0,-3 2 1 0,-4-1 0 0,-2 3 0 0,-2-1 0 15,-1 2 0-15,0 0-2 0,-5-1 1 0,-1 1-2 0,-1 2-4 0,-1-1-6 16,-2-1-9-16,0 0-9 0,0 2-13 0,1-1-13 0,-2-2-18 0,1-1-17 16,-1 1-20-16,2-2-25 0,1 0-25 0,2-2-33 0,-1-1-36 0,4-1-52 15,0-1-61-15,2-1-92 0,4-3-112 0,-3 1-58 0,6-3-33 0,0 0-9 16,0 0 3-16</inkml:trace>
  <inkml:trace contextRef="#ctx0" brushRef="#br0" timeOffset="246967.9942">3219 17694 448 0,'0'0'553'0,"0"0"0"0,0 0-5 0,0 0-74 16,0 1-109-16,0-1-77 0,0 0-63 0,0 0-40 0,0 0-30 0,0 0-20 15,0 0-14-15,0 0-15 0,0 0-12 0,0 0-15 0,0 0-15 0,0 0-16 16,0 1-14-16,2 1-12 0,-2 1-8 0,2-1-5 0,-1-1-2 0,1 1-2 16,1 3 2-16,0-1 2 0,1-1 1 0,1 2 4 0,0 0 2 0,0 2 4 15,0 0 3-15,0 0 4 0,2 0 5 0,-2 3 1 0,1 0 3 16,1 0 0-16,-1-1-2 0,3 3-2 0,-4-1-3 0,3 1-2 0,-3-1-2 16,3 1-3-16,-2 0-2 0,0 0 0 0,1 1-4 0,-2-1-2 0,1-1-2 15,-2 0-2-15,1 1-2 0,0 0-3 0,0 0-4 0,0-2-6 16,-2 0-5-16,3 1-5 0,-3-1-6 0,0-3-7 0,-1 3-10 0,1-3-12 15,-1 1-13-15,-1-1-15 0,1-1-16 0,0 0-17 0,-1-2-20 0,-1 0-14 16,0-1-13-16,0 0-22 0,0-2-27 0,0-1-52 0,0 0-63 0,0-1-72 16,-3-2-77-16,1-2-44 0,-1 1-27 0,0-4-10 0,0 2 1 0</inkml:trace>
  <inkml:trace contextRef="#ctx0" brushRef="#br0" timeOffset="247159.8247">3188 17652 85 0,'-4'-4'549'0,"1"4"11"0,2-3 4 0,-1-1 1 16,0 1-89-16,1 1-132 0,1-3-92 0,0 3-73 0,1-1-43 0,1 0-30 15,0-1-19-15,1-1-11 0,0 1-13 0,2-2-13 0,3 0-11 16,-1-2-12-16,1 1-12 0,1-1-8 0,0-1-7 0,4 1-6 0,-2-2-6 16,1 1-7-16,1-1-16 0,1 1-18 0,-1 0-23 0,0 0-27 0,1 2-27 15,-3-2-30-15,3 4-36 0,-3-2-38 0,2 3-54 0,-2 0-62 0,-2 1-61 16,-2 3-61-16,3 0-36 0,-3 0-28 0,-1 3-1 0</inkml:trace>
  <inkml:trace contextRef="#ctx0" brushRef="#br0" timeOffset="247366.3237">3355 17810 343 0,'-3'5'568'16,"2"1"15"-16,-1 0 15 0,2-3-51 0,0 0-87 0,0-1-89 0,0 1-90 15,0-3-58-15,2 1-42 0,-1 1-20 0,2-2-11 0,-1 0-6 0,-1 0-6 16,2-2-7-16,1 1-9 0,-1 1-11 0,0-2-14 0,2 1-10 0,1-3-10 15,0 3-8-15,-1-2-3 0,3-1-7 0,-1-1-5 0,2 2-5 16,0-2-7-16,1-2-8 0,1 2-9 0,0-3-15 0,0 1-19 0,3 0-19 16,-3 0-23-16,3-2-24 0,-1 1-26 0,-2-1-30 0,3 1-31 15,-1 0-35-15,1 1-37 0,-3-2-46 0,5 2-50 0,-5-1-71 0,2 1-86 16,-1-1-65-16,1 1-54 0,-2-2-23 0,-1 2-5 0,-2 1 8 0</inkml:trace>
  <inkml:trace contextRef="#ctx0" brushRef="#br0" timeOffset="247865.7553">4043 17244 111 0,'-5'-6'515'0,"2"-1"12"0,-2 5-29 16,0-3-45-16,-1 2-85 0,0 0-104 0,1 2-69 0,-1-1-47 0,-2 0-28 15,0 2-19-15,0 0-11 0,2 2-9 0,-2-2-10 0,-2 3-10 16,1 0-9-16,2 0-12 0,-2 0-7 0,1 1-6 0,0 3-5 0,-2-1-1 16,1 1-3-16,1 0-2 0,0 1 0 0,-1 1-1 0,1 1-1 15,0 1 1-15,0-1-1 0,-1 3-1 0,1-1-1 0,1 2 0 0,1-1-2 0,0 0-2 16,1 1-2-16,0 0-1 0,2 2-1 0,0-3 0 0,0 2-1 15,3-2 2-15,0 2-1 0,0 0 0 0,0-1 0 0,3-1 2 0,0 1 0 16,-1 0 2-16,3-1 0 0,0-2 1 0,0 1 1 0,2-2 0 16,-1 1 3-16,2-3 0 0,0 2 1 0,0-3 0 0,0 1 2 0,2-1 1 0,0 0 0 15,0-4 1-15,1 2 0 0,3 0-1 0,-3-3-1 0,3 0-1 16,-1 1 0-16,1-3-2 0,1 0 0 0,0 0-3 0,0 0-2 0,0 0-3 16,-2 0-1-16,4 0-2 0,-4 0-3 0,0 0-2 0,1 2-3 0,-1-1-2 15,-1 1-1-15,-2-1 0 0,-1 2 1 0,1 0 4 0,-2 0 3 0,-2 0 5 16,-1 2 7-16,-2-1 6 0,3 0 7 0,-3 1 6 0,-3 0 7 0,0 2 11 15,0 0 4-15,-3 0 7 0,-3 1 3 0,1-1 2 0,-1 2-1 16,-1 0-1-16,-3 0-4 0,0-2-5 0,-3 3-7 0,1-1-11 0,-1-1-19 16,-4 1-27-16,2-1-37 0,-2-1-42 0,1 1-57 0,-3-4-63 0,-1 1-124 15,2-3-155-15,-4 1-84 0,0-1-55 0,-2 1-27 0,-1-3-14 0,0-1-6 16</inkml:trace>
  <inkml:trace contextRef="#ctx0" brushRef="#br0" timeOffset="272831.6802">4084 4621 360 0,'-3'-1'560'0,"0"-2"9"0,1-1 10 0,1 2-98 16,-1 0-153-16,2-1-91 0,-2 1-65 0,2 1-40 0,-1-2-26 0,-1 3-15 15,2 0-9-15,0 0-7 0,0 0-10 0,0 0-9 0,0 0-10 16,0 0-11-16,0 0-11 0,0 0-10 0,0 0-6 0,0 0-4 0,0 0-5 16,0 0-3-16,0 0-1 0,0 0-2 0,0 0 0 0,0 0-3 15,0 0-1-15,0 0-4 0,2 0-3 0,-1 1-2 0,-1 1-2 0,0-1 1 16,2 1 1-16,-2 1 1 0,2 1 1 0,-1 0 1 0,-1 0 1 0,2 3 3 16,-2 0 1-16,1 0 4 0,1 1 4 0,-2 1 5 0,3 0 5 15,-2 1 3-15,1 0 3 0,-2 2 2 0,1 1 1 0,1-1-2 0,-2-1-5 16,2 3-10-16,-1-1-10 0,-1-1-15 0,2 1-17 0,-2-1-21 15,2-1-24-15,-1 3-26 0,-1-1-28 0,2-1-38 0,-1 0-43 0,-1-2-59 16,2 0-69-16,-2 1-66 0,2-4-61 0,-1-1-36 0,-1 1-21 16</inkml:trace>
  <inkml:trace contextRef="#ctx0" brushRef="#br0" timeOffset="273182.9291">4011 4296 150 0,'-5'-15'557'0,"1"2"12"0,-1 3-41 0,-1 2-70 0,3 0-98 16,-2 0-110-16,2 2-66 0,-1 3-42 0,1-1-27 0,0 1-20 0,1 1-15 16,1 1-15-16,-1-1-15 0,1 0-17 0,-1 2-15 0,2 0-14 15,-3 2-11-15,2 0-7 0,-1 1-7 0,-1 0-2 0,0 2-2 0,-1 2-1 16,1 1 0-16,0 1 2 0,0-1 1 0,-2 2 5 0,2 3 5 0,0-1 4 16,0 1 1-16,0 1 1 0,1-2 1 0,-1 1 3 0,3 1 0 15,-2 1-1-15,2-3 0 0,0 2-1 0,2-2 1 0,-2-1-2 0,3 1-1 16,-1-1 1-16,-1 1-5 0,2-3-1 0,1-1-3 0,0 2-1 0,1-3-5 15,-2-1-2-15,2-1-2 0,-2-1-1 0,3 0 2 0,-1-2 2 16,1 0 2-16,1-2 1 0,-1-4 2 0,0 2 1 0,1-3 4 0,2-1 3 16,-1-3 2-16,0 0 3 0,0-1 7 0,-2-2 3 0,0-3 5 15,1 0 2-15,-2 0 2 0,1-2 0 0,-3-1 2 0,-2 1 2 0,1-1 3 16,-2 3 3-16,-2-2 0 0,1 2 4 0,-2 0 0 0,-3 1 1 0,3 4-1 16,-1-1-3-16,-2 0-4 0,1 4-8 0,0 0-4 0,-1 2-6 0,0 0-6 15,1 3-5-15,0 0-6 0,0 2-6 0,-2 2-9 0,2 2-10 16,0 1-14-16,-1 3-15 0,-1 1-18 0,1 4-15 0,0 1-21 0,0 2-22 0,1 2-36 15,0 3-44-15,3 0-78 0,-1 2-98 0,3 4-56 16,-1-2-41-16,1 2-17 0</inkml:trace>
  <inkml:trace contextRef="#ctx0" brushRef="#br0" timeOffset="273598.1997">4282 4659 68 0,'1'-9'621'0,"1"1"16"0,-1 1 14 0,-1 0-35 16,0 0-62-16,0 3-97 0,0 0-117 0,0 0-76 0,0-1-51 0,0 2-39 16,2 2-30-16,-2 0-25 0,2-2-23 0,-1 3-25 0,-1 0-24 0,0 0-22 15,0 0-22-15,2 0-17 0,-1 0-18 0,2 0-8 0,0 3-5 16,-1-1-4-16,-1 1 1 0,1 2 2 0,1-1 1 0,1 3 4 16,-1-2 5-16,0 3 6 0,0 0 4 0,-1 1 7 0,2 0 7 0,-1 0 6 15,1 1 5-15,-3 0 3 0,2-2 1 0,-1 3 2 0,0-2-2 0,-1 0 1 16,-1 0-1-16,2-2 0 0,-2 1 2 0,1-4 2 0,-1 2 3 15,0-2 2-15,0 1 4 0,2-2 3 0,-2-1 4 0,0 0 4 0,0-2 3 16,0 0 6-16,0 0 4 0,2 0 3 0,-1-4-1 0,1 3-3 16,2-3-4-16,-2-1-6 0,1-2-4 0,0-1-6 0,0 0-3 0,2-2-6 15,-2-1-5-15,2 1-8 0,1-2-5 0,1-2-6 0,-1 1-5 0,0-2-2 16,1 2 0-16,0-2 5 0,-2 3 7 0,2 0 7 0,-3 2 9 16,3 1 4-16,-4 2 4 0,3-1 2 0,-3 4 1 0,-1-2-3 0,-1 4 0 15,1-3-4-15,0 5-5 0,-1-2-5 0,-1 0-7 0,0 2-5 16,2 2-7-16,-2 0-6 0,2-2-5 0,-1 5-3 0,2-3-3 0,-1 4-5 15,1-1-5-15,0 3-8 0,0 0-10 0,2 1-12 0,-2 2-15 0,0 2-19 16,-1 0-23-16,1-1-30 0,0 2-32 0,1 1-41 0,0 0-42 0,-3-1-79 16,1 2-95-16,1-1-64 0,-1 0-48 0,0-2-23 0,-1-1-10 15</inkml:trace>
  <inkml:trace contextRef="#ctx0" brushRef="#br0" timeOffset="274097.5391">4740 4538 288 0,'-3'-4'543'0,"-2"1"3"0,2 0-1 0,-2 0-103 16,2 2-155-16,-2-2-102 0,2 3-76 0,2-3-43 0,-1 3-23 0,0-2-16 16,2 1-10-16,0 1-9 0,0 0-9 0,0 0-7 0,0 0-7 15,0 0-4-15,0 0-4 0,0 0-1 0,0 0-1 0,0 0 0 0,0 0 2 16,0 0 2-16,0 0 6 0,0 0 4 0,0 0 8 0,0 0 10 15,0 0 11-15,0 0 12 0,0 0 13 0,0 0 13 0,0 0 12 0,0 0 10 16,0-2 11-16,-3 0 8 0,3 2 7 0,0 0 6 0,0 0 6 0,-1-1 2 16,1 1 1-16,-2-1-3 0,2 1-7 0,0 0-10 0,0 0-11 15,0 0-12-15,-2 0-10 0,2 0-12 0,-1 0-13 0,1 0-9 16,-2 0-11-16,2 1-10 0,-2 0-10 0,1-1-10 0,1 2-6 0,-2 0-7 16,2-2-1-16,-4 3-2 0,2 0-1 0,1 0 1 0,-1 1 2 0,-1 2 0 15,1 1 1-15,-1 0 0 0,0 2 2 0,1 0 1 0,1 1 0 16,-1 0-3-16,-1 3 0 0,3-1-6 0,-2 0-7 0,2 0-8 0,0 1-6 15,2-1-10-15,-1 2-8 0,1-4-8 0,1 2-7 0,0-1-7 16,2-1-7-16,-1 1-6 0,0-1-2 0,2-2-3 0,-1 0 0 0,2-1 2 16,-1-2 3-16,0 0 6 0,2-1 6 0,-2-4 7 0,2 3 8 15,-1-6 7-15,2 3 9 0,-3-5 8 0,2 1 9 0,-1-3 12 0,0 1 11 16,1-1 8-16,-1-3 8 0,-1 0 10 0,-1 1 9 0,-1-1 5 0,0-2 6 16,-1 1 4-16,-2-2 4 0,-1 2 2 0,0-1 2 0,0 2 2 15,-3-3-1-15,0 4-3 0,-1-3-4 0,-1 4-5 0,0-2-4 0,0 2-6 16,-1 0-9-16,-1 3-7 0,0-2-7 0,0 4-8 0,1-2-10 0,-2 1-13 15,-1 3-15-15,2 1-18 0,1-2-17 0,-2 2-16 0,2 2-15 16,0-1-19-16,-1 3-20 0,2-1-22 0,0-1-20 0,2 3-20 16,-1-2-18-16,1 1-9 0,1 1-6 0,1-1 4 0,1-1 6 0,0 2 14 15</inkml:trace>
  <inkml:trace contextRef="#ctx0" brushRef="#br0" timeOffset="274351.2907">4743 4567 157 0,'5'-4'234'0,"1"-2"15"15,-1 2 5-15,-2-1 4 0,2 0-6 0,-2 0-9 0,2 1-15 0,-2-2-18 16,3 2-16-16,-3-2-16 0,2 3-19 0,0-1-18 0,-2 0-21 15,2 0-20-15,0 2-17 0,1-1-20 0,-2 0-16 0,1 0-13 0,0 2-14 16,2-1-11-16,0 2-8 0,-1 0-8 0,1 0-3 0,-1 0-2 0,-1 3-2 16,3-2 1-16,-2 3-1 0,0-1 2 0,1 0-1 0,-1 1 0 15,0 0-1-15,1 3 1 0,-2-1-1 0,-1-2 3 0,3 2 0 0,-3 1 0 16,1-2 1-16,-2 2-1 0,0-3 1 0,-1 1 1 0,0-1 1 16,-1 0 2-16,-1-1 2 0,0 0 5 0,0 0 5 0,0-1 5 0,0 1 7 15,0-3 8-15,-1 1 8 0,-1 0 9 0,0-1 5 0,1 0 5 0,-1-1 4 16,-1 0 4-16,1-1 1 0,-1 1 0 0,-1-2-3 0,-1-2-1 15,3 2-9-15,-1-2-9 0,2 0-17 0,-1 0-15 0,0 0-17 0,2-3-17 16,0 2-16-16,0-2-19 0,0 1-24 0,2-1-23 0,0 1-23 0,1-1-23 16,0 2-21-16,3-1-18 0,2 2-22 0,-2-4-21 0,2 5-26 15,3-2-26-15,0 1-45 0,-1 0-54 0,2 3-36 0,0-1-27 16</inkml:trace>
  <inkml:trace contextRef="#ctx0" brushRef="#br0" timeOffset="274781.1118">5350 4354 399 0,'-3'-4'535'0,"1"1"-22"0,-1-2-59 0,-2 2-80 0,0 1-64 0,-2-2-62 16,2 1-42-16,-3 1-34 0,2-1-28 0,-2 3-23 0,-1-4-22 15,-1 3-20-15,0 1-19 0,1 0-15 0,-1 0-13 0,1 0-12 0,-4 0-9 16,4 1-6-16,-1 3-7 0,-1-1-5 0,2-1-2 0,-1 3-4 0,1-1 1 16,-1 0-1-16,2 3 0 0,-2-1 1 0,2 1-1 0,-1 1 3 15,3-1 1-15,-3 1 3 0,3 1 0 0,-1 1 0 0,2-2 0 16,2 1-1-16,0 0-1 0,-1 1 0 0,2-1-2 0,0 0-1 0,2-1-2 15,0 0 0-15,0 2 0 0,2-3 0 0,0 1 1 0,-1-2-2 16,3-1 2-16,0 2 0 0,-1-1 2 0,0-4 1 0,2 1 3 0,0-1 0 16,0 0 1-16,2-2 1 0,-2-2-1 0,3-1 1 0,-2 0-1 15,3-1 0-15,1-4-1 0,-2 1 2 0,2-4-1 0,-1 1 1 16,1-2 0-16,-1-2 3 0,2 1 3 0,-3-4 3 0,0 1 3 0,1-2 2 16,-1-1 3-16,-3 0 2 0,0 0 3 0,1-2 2 0,-1 0 6 0,-2-2 5 15,0 0 7-15,-1 1 9 0,-1 0 13 0,-1 1 14 0,0-1 13 16,0 2 13-16,0 2 13 0,0 1 13 0,0 2 10 0,-1 0 8 0,-1 3 3 15,2 2-1-15,-2 1-4 0,2 1-8 0,-1 1-12 0,1 3-15 0,0 1-21 16,0-1-25-16,0 3-22 0,0 1-26 0,0 0-18 0,0 0-18 16,0 1-12-16,0 3-10 0,0 3-5 0,1 0-3 0,-1 2-2 15,2 3-1-15,-2 2 0 0,3 0-3 0,-1 5-4 0,-1-1-6 0,1 3-5 16,3 0-6-16,-2 0-9 0,0 2-9 0,2 0-14 0,-2 1-20 0,2 0-22 16,-2 0-24-16,3 0-24 0,-1-1-26 0,0-1-24 0,1-1-24 15,0-1-30-15,-1-1-34 0,0-1-44 0,1-3-52 0,2-1-41 0,0-4-37 16,0 1-12-16</inkml:trace>
  <inkml:trace contextRef="#ctx0" brushRef="#br0" timeOffset="275147.4732">5576 4299 190 0,'0'-8'603'0,"-2"1"4"16,1 1-2-16,-1 1-66 0,-2-1-97 0,2 3-85 0,1-1-79 0,-1 1-54 16,0 1-43-16,2 0-35 0,-1-1-30 0,1 3-26 0,0 0-25 0,0 0-21 15,0 0-21-15,0 0-20 0,0 0-18 0,0 0-13 0,0 0-12 16,1 0-7-16,-1 3-7 0,2-3-4 0,1 2-3 0,-1-2-3 0,-1 2-2 15,2 1-2-15,0 0 1 0,-1-2 1 0,1 2 1 0,0 0 4 16,1-1 2-16,-1-1 4 0,0 1 3 0,2 1 3 0,1-3 1 0,-3 1 3 16,2-1 5-16,-2 0 5 0,2-1 5 0,-2 1 4 0,2-3 6 0,-2 1 3 15,3-1 4-15,0-1 3 0,-1 1 2 0,0-3 5 0,0 2 5 16,-2-3 5-16,3 3 2 0,-3-3 2 0,0 1 4 0,-1 1 2 0,0-1 2 16,-1-1 3-16,-1 2 5 0,0-1 4 0,-1 1 1 0,-1 1 4 15,0 1 1-15,-1 0-1 0,0 0-3 0,-3 1-4 0,3 0-3 0,-2 2-3 16,-1 0-5-16,-1 0-5 0,-2 2-3 0,1-2-4 0,0 5-7 15,0-1-6-15,-4 2-5 0,2 0-5 0,-1 2-2 0,0 1-4 0,1 1 0 16,-1 0-2-16,0 2-1 0,3 0 2 0,0-1 5 0,-1 2 2 0,3 1 4 16,1-1 2-16,3-1 2 0,-1 1 3 0,3-1 3 0,0 1 0 15,2-1 1-15,1 1-1 0,0-1-5 0,2-2-6 0,4-2-7 16,-1 2-7-16,0-3-10 0,3 1-9 0,0-5-8 0,2 1-11 0,1-1-15 16,0-3-17-16,4 0-18 0,-2-3-24 0,2-1-28 0,0-1-33 0,1-2-38 15,3-2-46-15,-3-2-51 0,2 0-54 0,-3-1-54 0,2-3-28 16</inkml:trace>
  <inkml:trace contextRef="#ctx0" brushRef="#br0" timeOffset="275733.3425">5854 4150 82 0,'0'-4'372'0,"2"-2"-49"0,-1 3-58 0,-1-2-38 16,2 1-34-16,-2 1-20 0,3 1-14 0,-3-1-4 0,2 1 3 0,-2 1-2 16,1-2-2-16,1 3-1 0,-2-1-1 0,2 1 0 0,-1-2 2 15,-1 1 1-15,0 1 2 0,0 0 1 0,0 0 2 0,0 0 0 0,2 0-4 16,-2 0-6-16,0 0-10 0,0 0-11 0,0 0-15 0,0 0-13 15,0 0-16-15,0 0-15 0,0 0-17 0,0 0-18 0,3 0-19 0,-2 1-13 16,2 1-15-16,-1-1-7 0,0 1-9 0,1 0-3 0,0 3-4 0,0-2-2 16,2 2 0-16,0 1-2 0,2 0 2 0,-2 2-1 0,0 0 0 15,1 1 2-15,1 1 1 0,-1 0 1 0,-1 0 0 0,-1 2-1 0,3-1-1 16,-4 2 0-16,2-2-1 0,-1-1 1 0,-1 1-1 0,1-2 2 16,-3 0 3-16,1 0 4 0,1-2 6 0,-3 1 8 0,2-3 6 0,-1 0 9 15,-1-2 7-15,0 1 10 0,0-1 10 0,0-3 16 0,0 0 16 16,0 0 15-16,0 0 10 0,0-3 5 0,0 1 2 0,0-1 0 0,0-1-2 15,0-3-5-15,0 1-3 0,0-1-8 0,0-4-11 0,2 1-16 0,-2-2-20 16,2-1-29-16,-1-3-30 0,1 0-29 0,-1 1-27 0,1-3-23 16,4 0-23-16,-3 0-19 0,0-2-19 0,2 2-23 0,-2 0-24 0,2 0-26 15,0 2-28-15,1 2-37 0,-1 1-44 0,0 1-56 0,1 2-59 0,-1 3-37 16,0 0-26-16,1 2-11 0</inkml:trace>
  <inkml:trace contextRef="#ctx0" brushRef="#br0" timeOffset="276747.7697">4168 5462 130 0,'-2'-2'521'0,"2"2"2"0,-1 0-62 15,1 0-94-15,0 0-80 0,0 0-73 0,0 0-49 0,0 0-37 16,0 0-23-16,0 0-18 0,-2 0-17 0,2 2-14 0,0-1-15 0,0 1-12 16,0 0-11-16,0 1-9 0,2 2-6 0,-1-1-8 0,1 2-3 15,1 2-2-15,3 0 1 0,-3 2 2 0,0 2 4 0,2 0 4 0,-2 1 4 16,2 4 5-16,-1-1 6 0,1 1 4 0,-1 1 3 0,-1 1 4 15,2 2 3-15,-2 1 1 0,0-2 2 0,0 4-1 0,-1-1 0 0,-2 0-4 16,2 2-9-16,-1-2-12 0,-1 2-16 0,0-1-15 0,-1-1-17 0,-1 2-19 16,2-2-21-16,-2 0-24 0,-1-4-22 0,1 1-21 0,1-2-25 15,-2-1-25-15,1-2-26 0,-1-1-24 0,1-3-22 0,1-2-20 0,-1-1-32 16,0-2-38-16,2-2-16 0,0-4-6 0</inkml:trace>
  <inkml:trace contextRef="#ctx0" brushRef="#br0" timeOffset="277531.4631">4168 5511 346 0,'0'-18'467'16,"0"3"-36"-16,0 0-54 0,0 2-61 0,0 1-47 0,1 0-43 0,1 1-39 15,2 2-40-15,0 0-28 0,-1 2-23 0,0-1-21 0,2 1-17 16,0 2-18-16,1-2-16 0,2 3-14 0,0-1-14 0,1 2-8 0,-1 1-9 16,3-1-6-16,0 3-7 0,3 0-5 0,-2 0-5 0,-1 0-6 15,4 4-5-15,-5-1-5 0,2 3-4 0,-2 1-3 0,1 0-3 0,0 2-3 16,-3 0-2-16,-2 1-1 0,-1 2 3 0,1 1 1 0,-3-1 3 0,-1 0 6 15,-2 3 6-15,-2-4 9 0,1 3 8 0,-3-3 11 0,0 1 10 0,1 0 10 16,-2-2 12-16,0 0 11 0,1-1 12 0,-1-2 10 0,-1 1 8 16,-1-1 8-16,4-2 10 0,-2 0 9 0,2-3 8 0,0 1 6 0,0 1 9 15,-2-4 3-15,4 0 0 0,-1 0-1 0,-1 0-4 0,1-4-10 16,1 1-10-16,-1 1-11 0,1-1-12 0,-1-4-17 0,2 2-15 0,0-5-15 16,0 3-13-16,0-4-11 0,2 1-12 0,-1-2-8 0,2 0-7 0,2-1-8 15,1-1-8-15,-1-1-2 0,1 1-2 0,1-1 2 0,1 3 2 16,1-3 8-16,-1 4 5 0,0-1 5 0,1 2 3 0,1-2 3 0,-1 2-1 15,1 3 0-15,-1 1 1 0,1-1-2 0,0 2 2 0,-1 0 1 16,-1 2 1-16,0 0-2 0,1 1 1 0,-1 1-1 0,0 1 1 0,0 1-1 16,1 1 2-16,-1 1-1 0,-1 2 2 0,1-2 3 0,-1 2 3 0,1 2 2 15,-1-1 6-15,-1 1 2 0,1 0 3 0,0 1 2 0,-2-1 1 16,1 3 3-16,-1-1 1 0,-2 1 0 0,3-1 3 0,-3 1 3 0,-1-2 0 16,1 1 3-16,-1 1-1 0,1-3 4 0,-3 0 4 0,2 1 3 15,-1-1 8-15,-1-3 10 0,0 3 11 0,0-4 10 0,0 2 9 0,0-3 10 16,0 1 11-16,0-1 9 0,0-2 12 0,0 0 10 0,0 0 11 0,0 0 5 15,0 0 4-15,0-2-4 0,0-1-6 0,0-1-9 0,0 1-11 16,0-3-11-16,0 0-13 0,0-2-14 0,2-1-12 0,-2 0-17 0,3-1-15 16,0 0-14-16,-1-2-15 0,4-1-9 0,-3 0-10 0,2 0-5 0,1-1-4 15,1 0-4-15,2 1-6 0,-3 1-3 0,2-2-1 0,0 4-2 16,1 0 0-16,0-2 1 0,0 5 0 0,0 0 0 0,-1-1-4 0,0 2 0 16,-1 2 0-16,2-1-4 0,-1 2 0 0,-2 2 0 0,1-1 1 15,2 2 0-15,-3 2 0 0,1-1-2 0,-1 2-1 0,-1 0-2 0,3 2-1 16,-2-3 0-16,-1 5 0 0,0-4 1 0,0 2 3 0,2 0 3 15,-2 0 4-15,0 0 8 0,1-1 6 0,-1-1 7 0,0-1 11 0,2 1 8 16,-2-2 10-16,1 0 10 0,1-1 10 0,-2-1 7 0,2 1 9 0,-2-1 6 16,0-2 7-16,1-1 5 0,-1-1 5 0,1 2 4 0,-1-2 5 15,0-2 2-15,-2 2 2 0,2-1 2 0,-2-3 1 0,0 1 3 16,-1 1 2-16,-1-1 2 0,2 0 2 0,-3-1 4 0,0 1 4 0,0-1 2 16,-3 1 0-16,2 1 1 0,-1-1 0 0,-1 0-1 0,1 3-4 0,-1-1-6 15,-2 2-4-15,2-3-7 0,-2 4-8 0,2 1-6 0,-4-1-10 0,2 3-7 16,-2 0-8-16,1 0-9 0,-2 0-5 0,0 3-9 0,0 2-9 15,0-1-4-15,-2 3-5 0,0 1-1 0,2 0-2 0,-3 1 1 16,1 2 0-16,2 0 0 0,0 3 0 0,-1 0 1 0,3 1 0 0,-1-1 3 16,1 3 2-16,2 0 2 0,-1-2 1 0,3 1 1 0,1 1 3 0,1-1-1 15,0 0 3-15,1-1 1 0,2-1 0 0,3 0 5 0,-2-1 0 0,0-3-1 16,4 2-2-16,0-2-5 0,3-3-9 0,-1-1-8 0,3 0-12 16,1-4-17-16,0-1-17 0,5-2-38 0,1-2-47 0,1-3-82 15,3-3-102-15,1-2-72 0,0-1-58 0,2-3-29 0,-3-3-17 0</inkml:trace>
  <inkml:trace contextRef="#ctx0" brushRef="#br0" timeOffset="278130.8858">5407 5082 348 0,'2'-4'483'0,"-1"1"2"0,-1-1-85 0,2 3-127 0,-2-3-78 0,1 1-52 16,1 1-22-16,-2 0-11 0,0 1-3 0,0 1 0 0,0 0-1 15,0 0 0-15,0 0-6 0,-3 0-6 0,1 0-11 0,1 1-12 0,-1-1-12 16,0 2-10-16,-1 0-10 0,0 1-8 0,-2-1-9 0,2 1-7 15,-3 4-5-15,1-3-3 0,-1 4-5 0,-1-1-4 0,-1 2-4 16,1 0-2-16,0 2 0 0,1 1 1 0,1 0 1 0,-1-2 0 0,0 3-1 16,1-1 1-16,3 2-2 0,-1-4 0 0,1 2-3 0,1-1-3 15,1 0-4-15,1 2-4 0,1-3-7 0,1 0-5 0,1 0-7 0,0-1-6 16,1-1-7-16,1-1-7 0,-1 0-5 0,1-1-6 0,2-1-5 16,0-2-3-16,0 0-2 0,2-1-1 0,0-2 2 0,-2-1 2 15,2 0 5-15,1-4 3 0,0 1 7 0,0-3 5 0,-3 2 8 0,3-4 8 16,-1 1 7-16,-2-2 7 0,-1 0 8 0,1-1 10 0,-3-1 7 15,-2-1 5-15,1 1 4 0,-1 0 6 0,-2-1 2 0,-1 0 6 0,-1 1 6 16,-4 0 5-16,2 0 1 0,-2 3-1 0,0-2-3 0,0 1-2 16,-4 1-6-16,1 1-7 0,0 2-5 0,0 0-6 0,-1 1-11 15,1 2-12-15,0-1-18 0,-3 3-21 0,5-1-22 0,-1 2-24 0,1 0-19 16,-1 2-19-16,1-1-18 0,3 1-19 0,0 1-13 0,1 0-10 16,1-1-5-16,1-2-3 0,1 4 6 0,1-1 8 0</inkml:trace>
  <inkml:trace contextRef="#ctx0" brushRef="#br0" timeOffset="278384.188">5451 5095 176 0,'6'-3'202'15,"2"1"18"-15,-1-1 11 0,-1-2 6 0,2 2-1 0,-2-1-5 16,-1 0-8-16,2 1-12 0,0-2-15 0,-1 3-18 0,1 0-19 16,-1-1-16-16,-1 0-20 0,3 0-22 0,-2-1-18 0,1 4-15 0,-1-3-17 15,0 3-14-15,2-2-14 0,0 2-9 0,-2 0-9 0,2 2-8 16,0-2-4-16,0 3-4 0,0 0-2 0,0-1-3 0,1 3 0 0,-1 2 0 16,-1-2 1-16,-1 2 0 0,2 0 0 0,-2 2 3 0,-1 0 0 15,1 0-1-15,-2 0 1 0,1 1-1 0,-3-2 2 0,1 1 0 16,-1 0 2-16,-2-1 2 0,1-2 5 0,-1 2 4 0,0-3 9 0,-1 0 11 15,1 0 10-15,-2 0 12 0,2-2 14 0,-1-2 11 0,-1 0 14 16,2 1 11-16,0-2 8 0,0 0 5 0,-2-2 4 0,2 1-1 0,0-3-3 16,0 1-6-16,0-2-12 0,0-2-17 0,2-1-20 0,-2 0-22 15,3-3-22-15,-1 0-24 0,3-1-24 0,-1-1-28 0,3-2-26 16,0 0-26-16,3-2-23 0,-2 2-21 0,4-1-29 0,-2-1-31 0,3 1-37 16,1 0-40-16,0 1-39 0,2 0-44 0,-2 2-50 0,2 3-56 15,2-3-24-15</inkml:trace>
  <inkml:trace contextRef="#ctx0" brushRef="#br0" timeOffset="278831.0584">6118 4903 420 0,'-4'-3'591'0,"-1"2"7"0,2-2-42 0,-2 0-69 0,2 0-101 16,-1-1-117-16,0 2-70 0,-1 0-47 0,-1 1-29 0,1-1-22 15,0 1-20-15,0-1-19 0,-1 2-16 0,0 2-16 0,0-1-9 0,-1 1-10 16,-1 1-6-16,-1-1-6 0,1 5-3 0,0-1-4 0,-2 1-2 15,-2 3-1-15,2-1-2 0,0 1 2 0,0 3 1 0,-1 0 2 16,0 1 1-16,1-1 0 0,1 3 1 0,-2 0-3 0,3-1-1 0,1 1-3 16,1-1-1-16,3-1-2 0,-3 1-2 0,4-1-1 0,2-2-2 15,0 0-1-15,0 0-3 0,2-3-2 0,2 0-2 0,1-2-3 0,0-1-2 16,1-1-5-16,1-2-6 0,3-1-8 0,-2-2-5 0,2-2-6 16,2-3-1-16,1-2-1 0,1-2 2 0,1-1 2 0,0-2 4 15,0-3 4-15,-1-1 5 0,0-2 7 0,-1 1 7 0,1-5 9 0,-3 1 11 16,0-1 13-16,-3-2 12 0,0-1 10 0,-3 2 11 0,0-4 9 15,-1 1 8-15,-2-1 6 0,-2 0 7 0,0 2 11 0,-2-1 8 16,-2 0 7-16,-1 3 9 0,2 0 8 0,-2 3 10 0,0 0 7 0,0 3 4 16,-1 3 1-16,0 0-4 0,1 2-6 0,0 1-8 0,2 2-9 15,-2 2-15-15,2 1-15 0,0 1-17 0,0 0-14 0,1 4-15 0,1 0-14 16,1 2-12-16,-2 0-11 0,2 4-6 0,-1 1-5 0,-1 3-3 16,2 2-1-16,-2 1 0 0,2 5 1 0,-1-2-1 0,-1 7 1 0,1-1-1 15,1 3-4-15,0 0-4 0,1 3-4 0,1 0-10 0,-1 0-10 16,1-1-13-16,0 0-16 0,-1 3-17 0,2-4-18 0,1 2-20 15,0-1-21-15,-1-4-23 0,0 2-22 0,1-1-22 0,0-3-22 0,0-1-28 16,-1-3-32-16,3 1-38 0,0-4-37 0,-1-3-43 0,0 2-46 0,1-7-17 16</inkml:trace>
  <inkml:trace contextRef="#ctx0" brushRef="#br0" timeOffset="279432.4518">6241 4935 144 0,'-4'-5'559'16,"2"3"-1"-16,1-1-3 0,1-1-88 0,-2 3-130 0,2-1-102 15,0 2-86-15,0 0-53 0,0 0-39 0,0 0-24 0,0 0-19 0,0 0-16 16,0 2-11-16,0-1-11 0,2 3-8 0,-2 1-10 0,1-3-9 16,1 3-7-16,2-1-8 0,-2 0-6 0,-1 2-6 0,3-1-4 0,-1-1-4 15,0 1-3-15,0-2-4 0,2 0-1 0,-2 0-1 0,3-1 1 16,-2-2 1-16,0 0 7 0,1 0 6 0,0-1 11 0,0-3 14 0,1 1 12 16,-1 0 13-16,-1-3 12 0,1 0 13 0,-2-2 11 0,1 1 9 15,-1-1 8-15,-1-2 8 0,-1 1 8 0,2-2 9 0,-2 1 11 16,-1-1 10-16,0-1 6 0,-1 3 5 0,-2 1 6 0,2-1 9 0,-1-1 2 15,0 3 1-15,-1 1-1 0,0-1 0 0,0 2-3 0,-1 2-7 16,1 0-7-16,0 1-8 0,0 1-10 0,-2 1-9 0,2 0-10 0,0 1-11 16,0 2-9-16,-2 2-11 0,2-1-7 0,-2 4-8 0,2-1-3 15,-3 2-4-15,1 2-2 0,0 1 1 0,2 1 1 0,0 2 1 16,1 0 1-16,-1 1 1 0,3 0 1 0,0 0-3 0,0-1-5 0,3 0-7 16,0 2-10-16,1-4-11 0,0 1-15 0,1-2-11 0,3 0-16 15,-2-2-15-15,2 0-11 0,0-1-10 0,1-2-12 0,1-1-13 0,-2-2-14 16,3-1-13-16,-2-1-7 0,3-2-4 0,-2-2 5 0,0-2 10 0,1 0 15 15,-2-4 19-15,1 0 23 0,-2-2 26 0,0 0 23 16,1-1 25-16,-4-3 26 0,2 1 29 0,-1 0 29 0,-3-3 32 0,0 0 26 16,0-1 26-16,0 1 20 0,-3 1 15 0,2-2 11 0,-2 0 7 15,0 3 5-15,0-1 3 0,0 3-2 0,0-2-5 0,-2 4-8 0,2 0-11 16,0 2-15-16,0 0-16 0,0 3-17 0,0 0-16 0,0 0-21 16,0 3-21-16,0-1-19 0,0 1-19 0,0 2-15 0,0 0-15 0,2 2-12 15,0 1-10-15,1-1-8 0,0 3-5 0,0 2-6 0,0 2-4 16,2 0-3-16,-2 2-2 0,3 4 0 0,-1-1 2 0,-2 2-1 15,2 2-3-15,-2-1-1 0,2 2-1 0,0 1-1 0,-1-1 0 0,-2-2 1 16,1 2 1-16,0-1 3 0,-1-2 6 0,1-1 10 0,-3-1 9 0,2-2 21 16,-2-2 22-16,0 0 26 0,0-2 26 0,0-2 22 0,0-1 21 15,0-1 11-15,-2-2 8 0,2-1 8 0,-1-2 6 0,-1-1 4 16,0-2 2-16,-1-1-3 0,3-2-5 0,-1-2-17 0,-1-1-22 0,2-5-27 16,0 1-31-16,0-4-30 0,0-1-31 0,3-2-30 0,0-2-26 15,2-3-24-15,0 0-26 0,4-2-27 0,-1 0-23 0,0-1-33 16,2 1-31-16,4 0-41 0,-3 2-46 0,3 0-62 0,-1 3-74 0,-2 1-34 15,3 1-19-15</inkml:trace>
  <inkml:trace contextRef="#ctx0" brushRef="#br0" timeOffset="285080.2734">4520 6243 88 0,'0'-3'458'0,"-1"1"-43"0,-1-1-62 0,2 2-58 0,-2-1-53 0,2-1-32 16,-1 2-25-16,-1-1-16 0,2-1-14 0,-2 2-9 0,1-1-6 0,1 2-6 15,-3-3-5-15,3 3-6 0,0 0-7 0,0-1-8 0,0 1-9 16,0 0-7-16,0 0-8 0,0 0-7 0,0 0-9 0,0 0-7 0,0 0-8 15,0 0-8-15,0 0-8 0,0 0-9 0,0 0-7 0,0 0-10 16,0 0-9-16,0 0-10 0,0 0-8 0,0 1-6 0,0 2-5 0,0-1-3 16,0 1-2-16,0 0-2 0,3 1 1 0,-3 0-1 0,1 3 0 0,1-1 1 15,1 1 3-15,-1 3 3 0,0-1 5 0,-1 1 5 0,2 2 7 16,1 1 4-16,-1 1 4 0,0-2 3 0,0 2 1 0,0 1 1 0,0 1 2 16,0-1-1-16,-1 0 1 0,0 2 1 0,-1-3-1 0,2 1 0 15,-1-1-2-15,0 1-5 0,-1-1-5 0,1-1-6 0,1 0-9 0,-3 1-9 16,2-3-13-16,-1 1-12 0,-1-1-13 0,2 0-15 0,-2-1-18 0,2-1-19 15,0 0-22-15,-2-1-22 0,0-3-23 0,0 2-24 0,0-4-23 16,0 2-32-16,0 0-34 0,-2-2-49 0,2-3-56 0,0 0-22 0,0 0-4 16</inkml:trace>
  <inkml:trace contextRef="#ctx0" brushRef="#br0" timeOffset="285330.0576">4455 6186 437 0,'0'-10'468'15,"0"2"-50"-15,0-1-76 0,0 1-74 0,2-1-71 0,1 2-45 0,0 0-31 16,1-1-20-16,0 1-13 0,1 0-12 0,1 1-7 0,2-1-10 0,-1 0-7 16,1 2-8-16,1-1-7 0,0-1-7 0,1 2-7 0,-1 0-6 15,2 0-6-15,-1 2-3 0,2-1-4 0,-2 1-2 0,0 1-5 16,0-1-1-16,-2 3-3 0,2 0-1 0,-1 0-2 0,-2 0-1 0,-1 3-3 16,-1-1 0-16,1 1-1 0,-1 1 0 0,-1-1 2 0,0 1 1 0,-3 1 0 15,1 0 4-15,-1 1 3 0,-1 0 3 0,-1 1 3 0,-1 1 3 16,1-1 3-16,-3 3 3 0,0-1 4 0,-2-1 1 0,-1 2 2 0,1-1 1 15,-2 1-1-15,-1 1-5 0,-1-3-8 0,0 2-17 0,1 0-19 16,0 1-22-16,-1-2-25 0,-2 1-33 0,2-1-39 0,2 0-54 0,-3 0-60 16,3-1-70-16,0 1-71 0,0-1-46 0,1-3-33 0</inkml:trace>
  <inkml:trace contextRef="#ctx0" brushRef="#br0" timeOffset="286381.1368">4849 6067 379 0,'0'0'488'0,"-2"-2"-12"0,1 2-67 0,-1-2-93 0,-1 2-69 0,3-1-60 16,-1-1-39-16,-1 2-28 0,1 0-19 0,1 0-18 0,0 0-13 15,-2 0-15-15,0 0-11 0,2 2-12 0,-1-1-12 0,-1-1-11 0,2 2-9 16,-2-2-6-16,1 1-7 0,-1 0-1 0,-1 2-3 0,1 0-1 15,1 0-1-15,-1 0 1 0,-1 2 1 0,-1-1 2 0,0 2 2 0,1 1 3 16,0 0 1-16,-2 1 2 0,2-1 2 0,0 2 2 0,0-1 1 0,-1 2 1 16,0 0-1-16,2-1 4 0,1 0-1 0,-1 1 1 0,2 2 1 15,0-2 1-15,0 0-1 0,0-1-1 0,2 0 1 0,-2 2-2 16,3-4-4-16,-1 3 0 0,2-3-3 0,-1 0-3 0,0 0-4 0,-1-2-4 16,3 0-2-16,0-1-1 0,-2 1-2 0,2-2 2 0,-1-1-1 0,1 0-1 15,-2 0 1-15,2-2 0 0,-2-2 0 0,2 0 1 0,0 0 3 16,-1-1 4-16,1-2 5 0,-2 1 6 0,2-2 5 0,-2 0 4 0,0-1 1 15,-1-1 1-15,1-1 3 0,-3-1 5 0,2 0 2 0,-2 0 1 16,0-1 4-16,-2-2 2 0,1 1-2 0,-1 0 1 0,-1 0-2 0,-1-2-3 16,1 2-1-16,-2-1-1 0,2 1 0 0,-3 1 1 0,2-1-2 15,0 1-1-15,-1 1-4 0,2 1-3 0,-2 2-3 0,2 0-4 0,0 2-2 16,-1 0-2-16,2 0-5 0,-1 3-5 0,1 0-5 0,2-1-7 0,-1 1-7 16,1 2-9-16,0 0-6 0,0 0-7 0,0 0-3 0,0 0-5 15,1 2-4-15,-1-2-5 0,2 3-5 0,-1-1-7 0,1-2-3 0,2 2 1 16,-2 1 0-16,1 1-1 0,2-3 4 0,-2 3 5 0,2-4 3 15,0 3 3-15,4-3 2 0,-4 0 4 0,3 0 6 0,-2 0 7 0,2 0 8 16,1-3 11-16,1-1 6 0,0 1 6 0,-1-2 7 0,1 1 12 0,-1-2 10 16,2 2 11-16,-3-4 12 0,2 2 13 0,-1-3 15 0,0 1 13 15,-2 2 14-15,1-3 15 0,-1 2 12 0,-2 2 14 0,0-2 9 16,-2-1 11-16,2 3 4 0,-2-1 2 0,-1 1-1 0,-1 1-2 0,1-1-6 16,-2 2-5-16,0-2-11 0,0 3-10 0,0 1-13 0,0-1-14 15,-2 1-15-15,1-1-14 0,1 2-15 0,0 0-13 0,0 0-12 0,-2 0-13 16,2 0-9-16,-3 2-9 0,0-1-6 0,1 1-5 0,1 0-3 15,-3 1-3-15,1 2-1 0,0 1 0 0,0-1 2 0,-3 2 1 16,3 1 3-16,-2 0 2 0,2 1 2 0,-1 1 4 0,1 0 2 0,0-1 2 0,1 1 0 16,2-1 0-16,-1 1 0 0,1-2 0 0,0 1 0 0,1 1-1 15,-1-3-1-15,2 0-2 0,1 2-2 0,0-3 0 0,1 2-3 16,-1-2-1-16,3-1-1 0,-1 0-2 0,1 0 2 0,0 0 1 0,1-1 0 16,1-1 0-16,1-1 1 0,-1 1 2 0,2-1 0 0,0 0 3 15,0-1 0-15,-2 1 5 0,3-2 1 0,-3 2 1 0,2-2 3 16,-1 0 0-16,0 0-1 0,-2 1-2 0,-1-1-1 0,-1 2-1 0,-2-2-2 15,1 1-2-15,-2 0 1 0,1 2 1 0,-1-3 1 0,-2 3 1 16,0 0 0-16,-2 0 1 0,-1 2 2 0,0-1-1 0,-1 1-3 16,-1 1-5-16,-2 1-9 0,-1-2-7 0,-1 4-9 0,-2-1-12 0,1-1-13 15,-2 0-16-15,2 2-18 0,-3-1-19 0,1-1-15 0,1 1-14 0,0-3-13 16,0 2-12-16,1-2-27 0,-1-1-31 0,2-3-24 0,2 3-21 0,-1-4-48 16,-1-2-64-16,4 0-29 0</inkml:trace>
  <inkml:trace contextRef="#ctx0" brushRef="#br0" timeOffset="286590.733">5102 5738 23 0,'6'-7'530'0,"-1"4"7"0,-1 0 6 0,1 2-73 16,0-1-112-16,0 2-95 0,1 2-84 0,2-1-49 0,0 2-35 0,-2 0-16 16,2 4-10-16,1 0-6 0,1 1-6 0,0 2-6 0,-2 0-6 15,4 3-7-15,-4 2-7 0,2 0-3 0,1 2-1 0,-3 1 0 0,0 2 2 16,-1 0 0-16,0 2 2 0,-3 0 1 0,1 1-2 0,0-1-1 15,-2 2-2-15,-1 0-9 0,1 1-12 0,-2-3-18 0,-1 0-20 16,2 1-22-16,-2-3-22 0,0 0-27 0,0-2-27 0,1 0-32 0,1-2-34 16,-2-2-45-16,2-2-49 0,-1 0-47 0,1-3-48 0,-1-2-51 15,1 0-53-15,1-2-21 0</inkml:trace>
  <inkml:trace contextRef="#ctx0" brushRef="#br0" timeOffset="286762.309">5233 6016 273 0,'-8'-6'552'0,"2"2"3"0,-1-1-5 0,2 2-83 0,0 0-124 16,0 0-81-16,2 1-62 0,-1 0-33 0,3-1-21 0,-1 3-16 0,1-2-17 16,1 2-16-16,0 0-19 0,1-1-18 0,-1 1-15 0,3-2-15 15,-1 2-16-15,3-2-15 0,-2 2-15 0,4-3-16 0,0 1-18 16,3-1-21-16,-1-1-21 0,5 1-25 0,-1-1-24 0,4-1-31 16,1 1-34-16,1-2-49 0,1 0-55 0,1 0-74 0,1-3-81 0,0 2-43 15,3-2-27-15,-4 2-7 0</inkml:trace>
  <inkml:trace contextRef="#ctx0" brushRef="#br0" timeOffset="287718.3491">5758 5809 175 0,'-4'2'533'0,"0"-2"11"0,3 0-54 0,-1 0-84 0,0 0-75 15,2 0-72-15,0 0-58 0,0 0-50 0,0 0-30 0,0 0-17 16,0 0-14-16,0 0-11 0,0 0-12 0,0 0-9 0,0 0-12 0,0 0-9 15,0 0-7-15,0 0-5 0,0 0-3 0,0 0 0 0,0 0 1 16,0 0 2-16,0 0 3 0,0 0 3 0,0 0 2 0,0 0 5 0,0 0 2 16,-1-2 4-16,1 2 1 0,0 0 1 0,0 0 0 0,0 0-1 15,0 0-2-15,0 0-3 0,0 0-2 0,0 0-4 0,0 0-3 16,0 0-4-16,0 0-5 0,0 0-4 0,0 0-2 0,0 0-4 0,0 0-1 16,0 0-4-16,0 0 0 0,0 0-1 0,0 0-3 0,0 0-1 15,0 0 1-15,0 0-3 0,0 0 0 0,0 0 1 0,0 0-1 16,0 0 0-16,0 0-1 0,0 0 0 0,0 0-2 0,0 0 0 0,0 0 0 15,0 0-2-15,0 0 1 0,0 0-2 0,0 0 1 0,0 0 0 0,0 0-1 16,0 0-2-16,0 0 0 0,0 0-1 0,0 0 0 0,0 0 0 16,0 0-1-16,0 0 0 0,0 0 0 0,0 0-2 0,0 0-1 15,0 0-1-15,0 0-2 0,0 0-1 0,0 0 0 0,0 0-1 0,0 2-1 16,0 0-2-16,-2-2 0 0,2 3 1 0,-1-1 1 0,-1 0 2 16,0 1 1-16,1 2 3 0,-3-3 2 0,1 3 2 0,-2 2 1 15,1-1 2-15,-1 3 3 0,0-1 2 0,1 2 2 0,-3 1 2 0,2-1 2 16,-2 2-1-16,2 0 1 0,0 2-1 0,0-2 0 0,1 1 0 15,0-1 1-15,0-1-1 0,1 0-1 0,3 2-3 0,0-3-5 16,0 0-10-16,0 0-8 0,3 0-10 0,1-1-9 0,0-1-11 0,2-1-10 16,0-1-11-16,3 0-10 0,0-2-12 0,0 0-8 0,1-1-11 0,2-3-7 15,0 0-5-15,0-2-1 0,-1-1 1 0,2-1 5 0,1-2 9 16,-3-2 10-16,-1 1 13 0,2-1 14 0,-2-2 15 0,0-1 17 16,-1 1 17-16,0-4 17 0,-2 2 17 0,0-1 13 0,-2-1 14 0,-2-1 12 15,-1 2 11-15,-1-4 9 0,-1 3 6 0,-1-2 5 0,-1 1 5 16,-1 2 3-16,0-2-1 0,-3 2-1 0,1 1-3 0,0 0-6 15,-3-1-6-15,0 4-7 0,-1 0-5 0,-1 2-5 0,2-1-5 0,-4 3-6 16,2 0-5-16,-1 2-7 0,0-1-6 0,0 4-8 0,1-3-7 16,0 3-5-16,0 3-4 0,0-3-3 0,1 4 0 0,1-1-2 0,2 0 0 15,-1 1-1-15,0 1 2 0,2 1-2 0,0 0-1 0,2 0 0 16,1 0-1-16,2 1 0 0,0-1-2 0,0 1 1 0,2 2-1 0,1-4-3 16,-1 3-3-16,4-3-3 0,-1 3-4 0,1-2-4 0,-1-2-5 15,3 3-4-15,-2-4-5 0,3 1-2 0,1-1-3 0,-2-2-4 16,3 1-4-16,-3-2-3 0,3-2 1 0,-1 1-1 0,2-2 2 0,-2-1 3 15,2-1 3-15,-1-1 6 0,-1 0 8 0,2 0 8 0,-2-2 8 16,1 0 9-16,-2 1 9 0,1-5 12 0,-2 3 14 0,3 1 14 16,-3-4 12-16,-2 3 14 0,1-1 13 0,0 0 14 0,-2 1 13 0,-2 1 8 15,2-2 9-15,-2 3 6 0,-1 1 6 0,1-2 4 0,-1 2 1 16,-1 2-2-16,-1-1-4 0,0 3-7 0,0-1-8 0,0-1-12 0,0 3-12 16,0 1-13-16,0 0-16 0,0 0-13 0,0 0-15 0,0 0-16 15,0 0-14-15,0 0-11 0,0 0-11 0,0 0-6 0,2 0-4 0,-2 3-4 16,2 0-3-16,0-1-4 0,0 1-5 0,1 2-4 0,0 1-5 15,-1-1-3-15,3 2-5 0,-2 1-1 0,2-1 1 0,-2 0-4 16,4 1-3-16,-2-1-4 0,0 2-3 0,2-1-2 0,-1 0-1 0,0 0 3 16,0 0 3-16,-1-1 5 0,0 1 6 0,0-1 7 0,0 2 6 15,-1-2 5-15,1 1 7 0,-2-1 6 0,0 0 5 0,-1-1 5 0,-1 2 5 16,1-2 2-16,-2 1 6 0,0 0 2 0,0 1 7 0,0-1 2 16,-2 2 5-16,2-4 3 0,-1 4 2 0,-1-3 2 0,-1 2 0 0,1-2 1 15,1 1 1-15,-1-1 2 0,2 1-1 0,-1-2 0 0,1 2-1 16,0-3-3-16,1 1-3 0,-1-2-7 0,3 0-9 0,-1 1-13 15,1-1-14-15,2-2-19 0,0 1-21 0,4-2-23 0,-1 0-24 0,0-2-29 16,3-1-33-16,3-2-38 0,-1 2-41 0,4-5-44 0,-1 1-49 16,0-2-51-16,0-1-51 0,4 0-27 0</inkml:trace>
  <inkml:trace contextRef="#ctx0" brushRef="#br0" timeOffset="288166.3314">6428 5704 303 0,'0'-6'492'0,"0"0"-45"0,0 4-69 16,0-3-62-16,0 2-58 0,0-1-38 0,0 1-31 0,0 3-25 15,0-4-22-15,0 4-20 0,0-1-16 0,0 1-16 0,0 0-14 0,0 0-16 16,0 0-14-16,0 0-12 0,0 0-11 0,-2 0-9 0,-1 0-6 16,1 0-4-16,-2 1-6 0,1-1-1 0,-2 4-1 0,0-1-1 15,-1-1 1-15,-1 1-1 0,0 2 2 0,-1-1 0 0,-2 2 2 0,1 0 2 16,-2 1 2-16,1 1 0 0,-2 1 2 0,2-1 0 0,-1 1 2 16,0 1 0-16,3 0-1 0,-1-2 1 0,-1 3 0 0,2-1-1 0,0-1-1 15,2 1 1-15,0 0-2 0,3-1 1 0,0 1-1 0,1-1 0 16,0 0-2-16,2-1 0 0,0 0-2 0,0 0-1 0,2-1-2 0,1-2-2 15,2 2-2-15,-1-3-3 0,1 1-2 0,0-2-5 0,1-1-3 16,2-1-6-16,0-1-6 0,0-1-5 0,0 0-4 0,0-2-4 16,4-3-4-16,-4 2 0 0,2-4-1 0,-1-1 3 0,1-1 3 0,0-1 4 15,0 0 3-15,-2-3 4 0,2-1 5 0,-1 1 6 0,-1-3 8 16,0-1 5-16,-3 0 4 0,2-2 8 0,-2 1 3 0,0-3 8 16,-2 0 6-16,1-2 7 0,0-1 7 0,-2 2 12 0,-2-2 14 0,0 1 16 15,0 0 17-15,0 2 17 0,-2 0 14 0,2 2 16 0,-3 2 13 0,0 1 9 16,1 4 7-16,1-1 2 0,-1 3 0 0,-1 3-5 0,3 1-6 15,-2 0-14-15,2 2-15 0,-1 2-22 0,-1 1-24 0,2 0-22 16,0-1-24-16,0 3-20 0,0 0-16 0,0 3-12 0,0-1-9 16,0 3-8-16,0 2-6 0,0 0-6 0,2 4-2 0,-1 2 2 0,-1 1 5 15,2 2 6-15,1 3 6 0,-1-2 5 0,1 4 6 0,0 1-4 16,0 0-4-16,2 2-10 0,-2-2-10 0,3 2-12 0,-2 0-10 0,0 0-17 16,1-2-14-16,0 1-20 0,0 0-24 0,2-3-23 0,-2 1-22 15,0-2-23-15,0-1-24 0,0-4-20 0,-2 3-21 0,4-5-28 0,-2 0-31 16,0-1-33-16,1-4-34 0,1-1-39 0,0-1-43 0,-2-4-15 15</inkml:trace>
  <inkml:trace contextRef="#ctx0" brushRef="#br0" timeOffset="288530.3198">6643 5682 339 0,'-2'-7'574'16,"2"-2"7"-16,-1 4-50 0,-1 0-78 0,0 2-76 0,1-1-79 0,1 1-54 16,-3 0-44-16,3 1-34 0,-1 1-31 0,-1-1-28 0,2 2-28 15,0 0-23-15,0 0-23 0,0 0-17 0,0 0-13 0,2 2-10 16,-1-2-8-16,2 1-4 0,-2 1-4 0,1 1-1 0,1 0-3 0,-1-1-2 15,1 0 1-15,0 1 0 0,-1 0-1 0,1 1 1 0,2-1-1 16,1-3-3-16,-3 4-4 0,2-4-6 0,-2 1-6 0,2-1-5 0,-2 0-4 16,2-1-2-16,-2 1 2 0,3-4 3 0,-3 1 4 0,2 1 7 15,-2-1 3-15,-1-2 5 0,1 1 5 0,-1-2 3 0,-2-2 6 16,0 2 5-16,0-1 7 0,0 0 8 0,-2-1 9 0,-1 1 5 0,1 0 4 16,-1 0 1-16,-2 0-1 0,0 2 0 0,0 0 0 0,0 1-1 15,-2-1 2-15,1 2 2 0,1 0 0 0,-2 2-1 0,0-1-2 0,-1 2-3 16,2 2-3-16,-2-1-6 0,2 2-4 0,-1 1-2 0,1 1-1 15,-1 0 0-15,0 2-2 0,2 1 1 0,0-1-2 0,2 3 3 16,-2-1 2-16,2 1 1 0,1 2 0 0,1 0 3 0,-1-2 1 0,2 4 2 16,0-2 1-16,2-1-1 0,-1 3-3 0,3-2-6 0,-1 0-7 15,2-2-12-15,0 2-14 0,1-2-17 0,1 0-18 0,0-1-16 16,1 0-16-16,0-1-16 0,1-3-14 0,1 0-20 0,-1-1-19 0,2-1-18 16,-1-3-18-16,-1 0-13 0,2 0-10 0,0-5-4 0,-1 0 2 15,2 0 7-15,-2-3 9 0,1-1 13 0,0 0 18 0,-3-1 19 0,2-2 22 16</inkml:trace>
  <inkml:trace contextRef="#ctx0" brushRef="#br0" timeOffset="288763.5585">6826 5661 139 0,'4'-15'185'0,"-1"3"31"0,-2 1 29 0,1 1 21 16,1 0 17-16,-3 2 10 0,0-1 8 0,0 2-2 0,0 2-4 0,0-1-20 16,0-1-24-16,0 5-28 0,0-1-31 0,0 1-30 0,0-1-30 15,0 3-31-15,0 0-30 0,0 0-24 0,0 0-21 0,2 2-16 16,-1-1-12-16,1 2-10 0,1 1-6 0,-2 0-4 0,1 2 0 16,1 1-1-16,0 1 3 0,-1-1 3 0,1 3 6 0,0-1 8 0,1 1 7 15,-3 0 5-15,2 1 1 0,-1-1 0 0,2 0 1 0,-2 2-1 16,-1-2-2-16,3 0-2 0,-3-1-1 0,1-2 0 0,1 3 1 0,-3-5 3 15,2 2 2-15,-1-2 5 0,-1-2 5 0,2 1 5 0,-2-3 6 16,0 1 3-16,0-2 0 0,0 0 1 0,0-2 1 0,2-1-1 0,-1-2 1 16,-1 1-2-16,2-4-4 0,-2 0-7 0,3-3-12 0,1-1-19 15,-2-1-21-15,3-3-27 0,-2 0-29 0,3-2-31 0,1-1-30 16,0-3-35-16,0 2-36 0,1 0-48 0,0-3-57 0,1 4-64 0,1-4-68 16,-2 4-55-16,-2 0-46 0,3 0-19 0</inkml:trace>
  <inkml:trace contextRef="#ctx0" brushRef="#br0" timeOffset="289580.967">4145 5128 7 0,'-2'-2'156'0,"0"1"1"0,2 0 1 0,-2-2-2 0,1 1 4 0,1 1 5 15,-2-2-1-15,2 1-3 0,-1 0-2 0,-1 0-4 0,2 0-1 0,-2 1-1 16,1-1-3-16,1-1-5 0,-2 2-4 0,-1-1-4 0,3-1-2 16,-2 1 0-16,-1 1-2 0,1-1-2 0,1 2 1 0,-1-2 0 0,1 2-1 15,-2-1 1-15,0-1-2 0,3 2-1 0,-2-2-5 0,1 1-2 16,-1 1-5-16,0 0-3 0,2 0-6 0,0 0-8 0,-1 0-8 0,1 0-10 15,0 0-9-15,0 0-10 0,0 0-10 0,0 0-9 0,0 0-9 16,0 0-9-16,0 0-8 0,0 0-7 0,0 0-7 0,0 0-5 0,0 0-5 16,0 0-5-16,1 0-3 0,1 0-3 0,1 0-2 0,0 0-3 0,3 0 1 15,-1-2 2-15,0 1 2 0,3 1 2 0,2-1 1 0,2-2 0 16,-1-1 0-16,6 1 0 0,0-2 0 0,3 1-2 0,2-1 0 0,0 0 0 16,2-1-2-16,3-3-4 0,-2 1-5 0,3 0-5 0,-2 0-1 15,0 1-5-15,0-3 1 0,-1 1-1 0,-1 1 0 0,-2 0 0 0,0 0 0 16,-4 2 4-16,0-1-2 0,-5 1 0 0,1 2 0 0,-4-1 0 0,-2 3-2 15,0-3-1-15,-2 5-9 0,-3-2-14 0,0 0-17 0,-1 2-20 16,-2 0-27-16,0 4-31 0,-2-4-49 0,-1 3-55 0,0-1-91 0,-5 3-107 16,2 0-60-16,-4 0-37 0,-2 1-15 0,2 2-6 0</inkml:trace>
  <inkml:trace contextRef="#ctx0" brushRef="#br0" timeOffset="290043.11">4445 5859 95 0,'-4'1'608'0,"-2"-1"13"0,3 0 8 0,-1 0 6 0,1 0-95 0,2 0-147 16,-1 0-105-16,0 0-83 0,2 0-48 0,0 0-29 0,0 0-19 0,0 0-14 15,0 0-15-15,0 0-17 0,0 0-16 0,0 0-14 0,2 0-13 16,0 0-11-16,-1 0-8 0,2-1-4 0,2-1-4 0,0 2-1 0,2-1-1 15,0-1 0-15,3-1 0 0,-1 0 0 0,5 0-1 0,1-1 0 16,2 0-1-16,2-1-2 0,0-2-3 0,5 2-4 0,-1-2-7 0,1-2-7 16,0 2-6-16,4-2-8 0,-2 0-6 0,2 0-6 0,0-1-3 15,-2 0-1-15,0 1-1 0,0-1-1 0,-1 1 1 0,2 0 3 0,-5 0 4 16,2 0 6-16,-5 2 7 0,3-1 8 0,-6 1 8 0,1 0 6 0,0 0 6 16,-5 1 5-16,-1 2 1 0,-2-1-2 0,1 1-7 0,-4 0-10 15,-1 2-19-15,1 0-19 0,-3 1-30 0,0-1-32 0,-1 2-38 16,1 0-45-16,-3 0-81 0,0 0-99 0,0 0-75 0,-2 5-59 15,1-3-29-15,-1 3-13 0</inkml:trace>
  <inkml:trace contextRef="#ctx0" brushRef="#br0" timeOffset="290548.5344">4683 6721 76 0,'-6'0'586'0,"-1"-1"9"0,1 1 0 0,0-2-7 0,1 0-105 16,0 2-153-16,2-1-88 0,0-1-58 0,0 2-29 0,1-2-17 0,0 2-11 16,2 0-9-16,0 0-11 0,0 0-14 0,0 0-10 0,0 0-14 15,0 0-11-15,0 0-13 0,0 0-12 0,0 0-11 0,2 0-10 0,1-2-8 16,-1 2-7-16,1 0-1 0,2-1-3 0,0-1-1 0,4 2-1 15,-1-3 0-15,2 2 0 0,2-2 1 0,4 0 0 0,3-2 2 0,0 0 0 16,3 0 0-16,2-3 3 0,2 2 1 0,1-1 0 0,3-3-2 16,0 1-1-16,2 1-3 0,1-3-4 0,0 0-1 0,2 0-5 0,0-1-2 15,2 2-4-15,-2-3-2 0,0 1-1 0,0 2-2 0,-3-1-1 16,-1-1-2-16,-1 2 1 0,-1 0-1 0,-4 1 2 0,-2 2 3 0,-3-1 0 16,0 1 1-16,-5 1-2 0,-1 2-3 0,-3-1-6 0,-3 1-10 15,0 1-21-15,-4 1-22 0,0-1-37 0,-3 3-43 0,-1 0-68 0,0 0-82 16,-5 0-92-16,1 3-98 0,-4 0-51 0,0 0-29 0,-2 3-12 15</inkml:trace>
  <inkml:trace contextRef="#ctx0" brushRef="#br0" timeOffset="291597.1985">3905 4976 477 0,'2'-5'513'0,"-1"-1"-12"0,1 0-79 0,-2 0-111 0,0 0-71 15,0 0-45-15,0 0-26 0,0 1-16 0,0 0-11 0,0-2-12 16,0 2-8-16,0 0-12 0,0 0-6 0,-2 1-6 0,1 1-7 0,-1-2-8 15,2 2-9-15,-2 0-8 0,1 2-10 0,1-2-9 0,-3 3-10 16,0-2-6-16,1 2-7 0,1 0-7 0,-2 0-6 0,-1 0-7 0,1 0-6 16,-2 2-8-16,-1-1-6 0,-2 2-5 0,0 2-5 0,-3-1-3 15,0 2-2-15,-2 0 1 0,-2 4 1 0,-1-1 1 0,-1 1 2 0,1 2 3 16,-2 1 3-16,1 2 3 0,0 1 1 0,-1-2 3 0,2 1 2 16,1 1-1-16,2-1 1 0,2 0-1 0,0 1-2 0,3 0 1 0,0-3-2 15,3 2-2-15,-1-3-1 0,5 3 0 0,1-3-2 0,1-1-2 0,3 3-2 16,1-3 0-16,2 1 2 0,1 0 0 0,0-2 4 0,4 0 4 15,1 1 1-15,1-1 3 0,0 0 1 0,4-2 1 0,-4-1 1 16,3 2 0-16,-1-2 1 0,-2-1 2 0,1-1-1 0,0 2 0 0,-2-1-1 16,-1-1-2-16,1 2-2 0,-3-1-1 0,-1-2-2 0,-1 2 0 0,0 1-2 15,-1-2-1-15,-2 2 2 0,0 0-1 0,-3 0 2 0,1 2-1 16,-1 1 4-16,-2 0 3 0,0 3 4 0,-2-1 2 0,-1 4 4 0,0-2 2 16,-2 3 1-16,-1 1 3 0,1-1 2 0,-1 3 1 0,-1 0 0 0,1 0 2 15,0-1-1-15,0 0 2 0,1-1 0 0,0 1-3 0,0-2-1 16,2 1-2-16,-1-1-4 0,2-1-5 0,0 1-6 0,2 0-6 0,0-3-5 15,0 3-3-15,2-2-5 0,1-1-4 0,0 1-3 0,2-1-1 16,-1 0 1-16,1-1-3 0,0-1 0 0,0 0 0 0,1 0 1 0,0 0 4 16,-1-1 3-16,0 0 5 0,0-1 2 0,1 0 4 0,0 2 1 0,-1 0 3 15,0 0 0-15,-2 0 2 0,2 0 0 0,-2 2 0 0,0 1 1 16,1 1 1-16,0 1 1 0,-1 1 1 0,-1 1 0 0,-1 1 0 16,-1 1 1-16,0 1 0 0,0 1 1 0,0 1-2 0,0-1 0 0,0 2 2 15,2 0-1-15,-2 0 0 0,1 2 0 0,1-2 1 0,1 1 0 0,2-2 2 16,-2 1 3-16,5-2 3 0,-2 2 4 0,4-3 2 0,1 1 4 0,0-3 4 15,2 0 3-15,4 0 0 0,-1-4-2 0,4-1-4 0,2 1-10 16,2-5-10-16,0 1-17 0,3-4-18 0,1-1-23 0,4-2-26 0,0-2-37 16,1-3-45-16,-2-2-62 0,4-3-70 0,-2 0-75 0,-1-3-79 0,1-1-38 15,-2-1-18-15</inkml:trace>
  <inkml:trace contextRef="#ctx0" brushRef="#br0" timeOffset="292564.639">1997 6232 100 0,'-1'-3'530'0,"-1"-1"10"15,2-1-23-15,-2 2-40 0,2 1-93 0,0 0-121 0,0-1-72 0,0 0-48 16,0 1-27-16,0 2-16 0,0-2-14 0,0 2-14 0,2 0-15 16,-2 0-14-16,0 0-15 0,0 0-17 0,0 0-13 0,0 0-13 0,3 0-7 15,-1 0-8-15,1 2-3 0,0-2-2 0,1 2 0 0,-1 1 1 0,2 0 2 16,1 1 1-16,-2 1 3 0,3 1 2 0,-1 1 3 0,2 1 1 16,0-1 2-16,-2 2 3 0,2 0 1 0,-1 1 2 0,0 2-2 15,1 1 1-15,0 0 0 0,-3 0-2 0,3 3-1 0,-4-3-3 0,1 2 1 16,-1 0-1-16,-1-2 1 0,0 2 0 0,0-3 1 0,-1 0 0 0,-2-2 1 15,0 0 4-15,0-2 3 0,0 0 6 0,0-1 6 0,0-2 9 16,0 0 11-16,-2-2 13 0,2 1 9 0,-1-1 9 0,-1-3 5 0,0 2 4 16,-1-2 5-16,2-2 5 0,-1-1 2 0,0-1 0 0,-1-1-1 15,0 0-2-15,0-2-6 0,-2-1-6 0,2-2-9 0,0 0-10 0,1-1-7 16,-1-1-7-16,0-5-8 0,1 3-6 0,1-2-8 0,-1-2-8 0,0 1-8 16,1-1-7-16,-1-1-7 0,2 0-6 0,0-1-4 0,0 1-3 15,2 0-9-15,-1 2-9 0,1-2-12 0,0 4-11 0,-1-1-12 0,1 2-15 16,1 3-16-16,0-1-19 0,-1 2-20 0,1 1-19 0,3 3-24 15,-3 0-26-15,2 2-29 0,-2-1-29 0,2 3-47 0,0 1-51 0,0 1-30 16,2 0-20-16</inkml:trace>
  <inkml:trace contextRef="#ctx0" brushRef="#br0" timeOffset="292947.0776">2212 6135 19 0,'-1'-2'452'0,"1"1"-17"0,-2 1-60 15,2-2-83-15,-1 2-59 0,-1-2-48 0,2 2-31 0,0 0-24 16,0 0-17-16,0 0-16 0,0 0-15 0,0 2-15 0,-2-2-15 0,2 2-16 16,-1-2-16-16,-2 3-12 0,3-1-10 0,-2 1-8 0,1-1-4 15,1 3-1-15,-2-1-1 0,2 2 1 0,-1 2 2 0,-1-1 1 0,2 0 3 16,-2 2 3-16,1 1 1 0,1-1 3 0,0 1 3 0,0 2 4 0,0-1 1 16,0 0 1-16,0-1 1 0,1 2 0 0,1-2 0 0,0 2 0 15,-1-3-2-15,1 2 2 0,1-2 0 0,1 0 0 0,-2-1 0 0,1 1 0 16,0-2-3-16,1-1-2 0,0 1-6 0,1-2-3 0,-2-1-7 15,3 1-7-15,-2-3-6 0,-1 0-5 0,2 0-5 0,-2-2-6 0,2-2-3 16,0 0-3-16,2 0-2 0,-2-3 1 0,0 2 1 0,-1-3 4 0,1-1 5 16,0-1 5-16,1 1 7 0,-1-3 8 0,-2 1 7 0,2-1 4 0,-2-2 7 15,0 0 6-15,-3 2 7 0,0-4 5 0,0 2 4 16,-3-1 4-16,1 1 3 0,-1-2 2 0,-2 2 2 0,1 0-1 0,-1 0 0 0,-3 2-4 16,2 1-3-16,-1 0-3 0,1 1-5 0,-3 1-3 0,2 1-8 15,1 3-6-15,1-1-5 0,-1 4-6 0,0-3-6 0,1 3-8 0,-1 3-10 16,1-3-13-16,2 4-14 0,-1-1-15 0,0 2-14 0,2 0-13 15,1-2-13-15,1 3-13 0,0 0-16 0,0 0-15 0,1 0-14 16,1-2-14-16,2 1-14 0,1 0-13 0,0 0-10 0,1-3-8 0</inkml:trace>
  <inkml:trace contextRef="#ctx0" brushRef="#br0" timeOffset="293280.0614">2432 6084 327 0,'3'-6'353'15,"-1"0"-16"-15,1 1-16 0,-1 1-19 0,-2-1-22 0,0 2-24 0,0 1-24 16,-2-1-23-16,1 1-23 0,-1 0-19 0,2 2-18 0,0 0-18 15,0 0-22-15,-2 0-18 0,1 0-20 0,1 2-19 0,-2 0-20 0,2-2-16 16,-1 3-14-16,-1-1-10 0,2 0-6 0,-2 3-7 0,1-2-2 0,1 2-3 16,-2 1 0-16,2 0 0 0,-1 2 0 0,-1-1 3 0,2 2 1 15,-2 1 4-15,2-1 5 0,-1 1 4 0,1 0 4 0,0 2 2 0,0-1 2 16,0-1 0-16,1 0 0 0,-1 2 1 0,2-2 1 0,0 0 0 0,-1-1 0 16,2 0 0-16,1 0-3 0,-1-2 0 0,0 0-1 0,2 2 0 15,1-4-3-15,-3 2 0 0,2-2-2 0,-2-2-2 0,2-1-3 0,0 1-1 16,1 0-2-16,-2-3-2 0,1 0-1 0,2 0-2 0,-4-3 0 15,2 0 0-15,-2 1-2 0,3-3 4 0,-3 0 3 0,2 0 5 0,-2-2 4 16,0 0 5-16,-1-1 5 0,0-1 3 0,-1 0 0 0,-1 0-1 16,-1-2 3-16,-1 1 1 0,-1-2 1 0,-1 0 0 0,1 2 2 0,-3-4-6 15,0 2-3-15,-2-1-6 0,0-1-3 0,0 2-6 0,-3-1-2 0,3 1-5 16,-2-2-4-16,-2 4-3 0,4-1-5 0,-2 1-10 0,1 0-9 16,0 2-16-16,-1 0-13 0,3 1-17 0,0-1-17 0,1 3-26 0,1 0-30 15,0 0-39-15,0 3-43 0,1-1-55 0,2-1-62 0,1 1-41 16,1 1-30-16</inkml:trace>
  <inkml:trace contextRef="#ctx0" brushRef="#br0" timeOffset="293496.5361">2500 5773 256 0,'0'-3'532'0,"0"0"-15"0,0 1-33 0,0 0-83 0,0 1-112 16,0 1-75-16,0 0-56 0,0 0-37 0,0 0-30 0,0 0-25 15,0 0-22-15,2 1-17 0,1 1-13 0,-2 0-13 0,2 1-10 0,1 0-6 16,-1 3-3-16,2 1-1 0,0 1-1 0,1 1 1 0,0 1 3 0,0 0 6 15,2 2 5-15,-1 1 8 0,0 0 4 0,1 2 6 16,0 0 1-16,0 2 4 0,1 1 3 0,0-1 1 0,-1 1 2 0,1 1-2 16,0-1-1-16,-2 0-7 0,1 0-5 0,-2-2-12 0,3 1-14 0,-2 0-16 15,-1-2-16-15,-1-1-23 0,1 1-27 0,-1-3-29 0,0-1-31 0,-2-2-38 16,2 0-41-16,0-2-45 0,-1 1-45 0,-1-4-55 0,0-1-58 16,-1 1-30-16</inkml:trace>
  <inkml:trace contextRef="#ctx0" brushRef="#br0" timeOffset="293647.0746">2592 5953 29 0,'-3'-7'506'0,"1"1"1"0,1-2-1 15,1 2-98-15,1-2-145 0,1 2-96 0,1-3-73 0,3 2-45 0,2-3-35 16,0 2-30-16,3-2-30 0,2-1-30 0,1-1-32 0,3-1-37 0,2 1-42 16,-1-2-62-16,2-1-71 0,-1 0-56 0,3 2-47 0,-3-2-29 15</inkml:trace>
  <inkml:trace contextRef="#ctx0" brushRef="#br0" timeOffset="294046.1546">2405 6699 113 0,'2'-3'296'0,"1"0"-56"0,-1 0-55 15,0 1-31-15,0-1-19 0,0 3-10 0,-1-1-8 0,-1 1-8 16,0 0-7-16,2 1-11 0,-2-1-12 0,2 3-12 0,-1-1-12 0,1 1-10 16,1 0-8-16,0 1-5 0,-1 0-3 0,1 3-1 0,2-2-1 15,1 3-1-15,-3 1 1 0,2 0 0 0,-2 3-2 0,2-1 2 0,-2 2 1 16,2 2 2-16,-1 0 2 0,1 0 0 0,-2 3 2 0,2 0-5 16,0 1-7-16,-2-2-9 0,0 4-6 0,-1-3-11 0,2 1-14 0,-1 1-15 15,-1-2-17-15,1 0-17 0,-1-2-22 0,-1 1-20 0,1-2-20 0,0-1-22 16,-1-1-21-16,-1-2-21 0,2-3-18 0,-2 1-24 0,2-4-25 0,-1 1-33 15,-1-3-36-15</inkml:trace>
  <inkml:trace contextRef="#ctx0" brushRef="#br0" timeOffset="294313.4101">2409 6650 63 0,'-2'-10'436'0,"0"1"-48"0,1 0-72 0,1 2-72 0,0-1-73 0,1 2-51 16,1 0-42-16,1-1-28 0,3 1-23 0,-1 2-12 0,0-3-9 15,3 1-8-15,0 0-8 0,1 0-6 0,-1 2-5 0,3-1-4 0,0 1-4 16,0-1-4-16,-1 2-4 0,1 0-5 0,-2 0-5 0,1 0-6 16,1 3-4-16,-3 0-3 0,-2 0-2 0,1 3-1 0,-2 0 0 0,0 0 2 15,-1 3-1-15,-3-1 3 0,1 3 5 0,-2 0 6 0,0 1 6 0,-2 1 8 16,-1 2 9-16,-2-1 7 0,0 1 5 0,-1 1 5 0,0-1 3 16,-1 3 4-16,1-3 4 0,-3 2 3 0,1 0 3 0,1-3 0 0,1 1-2 15,0 0 1-15,0-3 0 0,1-1-1 0,0-2-3 0,2 0-2 0,1 0-7 16,-1-3-5-16,3 0-7 0,0-3-17 0,0 0-20 0,0 0-20 15,3-1-22-15,2-4-18 0,0 1-21 0,3-4-22 0,1 2-22 0</inkml:trace>
  <inkml:trace contextRef="#ctx0" brushRef="#br0" timeOffset="294930.5849">2783 6437 218 0,'3'-9'533'0,"-1"2"10"16,-2 2-35-16,0 0-60 0,-2 3-70 0,2-1-75 0,-3 0-54 15,1 1-45-15,1 2-39 0,-2-1-32 0,0 1-29 0,1 1-25 16,1-1-23-16,-1 2-21 0,-1 1-19 0,-1 0-15 0,1 1-11 0,0 1-8 15,0 2-5-15,0-2 0 0,-2 3-1 0,2-1-1 0,0 2 3 0,1 0 3 16,-1 2 2-16,0-2 3 0,1 1 2 0,1 0 0 0,-1 2 0 16,2-2 2-16,-2 0 0 0,2 1 0 0,0-1-2 0,0 0-3 0,2 2-1 15,-2-3-2-15,2-1-5 0,-1 1-5 0,1 0-7 0,1-1-7 0,-1-1-7 16,1-1-7-16,0 0-4 0,-1-1-6 0,2-1-2 0,1 0-4 0,0-4-1 16,-2 2-2-16,2-2 1 0,0-2 1 0,-1 2 4 0,2-4 8 15,-1 0 7-15,0-1 6 0,1-1 11 0,-1 0 10 0,0-1 9 16,1-1 7-16,-3 1 6 0,0-1 9 0,-1 0 3 0,0-2 4 0,-2 1 3 0,-2 1 6 15,2 1 0-15,-2 0 0 0,-1-2 0 0,-2 3 1 0,1-2-2 16,-1 2-5-16,0 1-2 0,-1 2-5 0,1-2-3 0,0 1-6 0,-1 1-4 16,2 1-1-16,0 0-3 0,-1 1-5 0,2-1-1 0,0 0-2 15,-2 2-7-15,4-1-9 0,-1 1-12 0,2 0-13 0,0 0-9 0,0 0-12 16,0 0-8-16,0 0-9 0,0-2-3 0,3 2-3 0,-1-2-4 16,1 2-6-16,2-2-8 0,-2-1-12 0,2 0-4 0,1 0-1 0,2-1 4 15,0-1 7-15,3 0 6 0,-2 0 5 0,1-3 8 0,1 2 9 0,3-1 10 16,-4 0 11-16,1-3 17 0,1 1 23 0,0 1 29 0,-2 0 33 15,0 0 34-15,-2-1 31 0,0 3 32 0,1-1 33 0,-2-1 29 16,-3 3 25-16,1 0 19 0,-3 1 16 0,0-1 9 0,-1 3 4 0,-1-1-5 16,-1 0-10-16,-1 1-17 0,2 2-18 0,-2-1-24 0,-1 1-22 0,1 0-27 15,1 0-28-15,-2 1-23 0,-1-1-21 0,1 2-18 0,0-1-17 16,0 1-13-16,-3 1-9 0,3 1-10 0,-2-1-5 0,2 2-4 0,-2-1-2 16,2 1-1-16,-1 2 0 0,0-2-1 0,1 1-1 0,1 0 0 15,1 0-1-15,-1 2 0 0,2-2-1 0,0-1-4 0,0 2-5 0,2-2-6 16,-1 0-8-16,2 2-8 0,3-2-7 0,-1 2-7 0,0-2-6 0,0 0-3 15,3-1-4-15,1 1-1 0,1-1 0 0,-1-1 1 0,2 0 1 16,-1 0 5-16,1 0 5 0,0-2 7 0,-2 1 8 0,1 1 8 0,2-3 9 16,-4 2 8-16,-1-1 10 0,-1-1 10 0,0 2 10 0,-3-2 10 15,2 0 8-15,-2 2 8 0,-1-2 7 0,0 2 3 0,-2-2 1 0,0 1 3 16,-2 3 0-16,0-3 1 0,-1 1 1 0,0 0 0 0,-2 1-3 0,-1-1-4 16,1 3-4-16,-1-2-7 0,0 1-7 0,-1 1-12 0,-4-1-15 0,3 2-16 15,0-2-16-15,1 1-21 0,0 0-23 0,1 0-24 0,-2-2-29 16,3 2-34-16,1-3-40 0,-1 0-52 0,3 0-61 0,2-2-55 0,0 0-54 15,0 0-25-15</inkml:trace>
  <inkml:trace contextRef="#ctx0" brushRef="#br0" timeOffset="295139.0378">3146 6297 176 0,'2'-5'600'0,"-2"3"8"15,0 0 8-15,0-1-46 0,0 1-71 0,0 1-103 0,0 1-119 0,0 0-75 16,0 0-57-16,0 0-42 0,0 0-31 0,0 0-25 0,2 1-24 15,-1 1-16-15,-1 1-15 0,2-1-10 0,1 0-8 0,-1 3-4 0,-1-1-4 16,1 2-1-16,1-2 3 0,-1 4 2 0,-1-1 6 0,3 1 7 16,-2 1 8-16,1 1 5 0,-1-3 7 0,1 3-1 0,-1-1-3 0,1 2-6 15,-1-2-8-15,-1 1-11 0,1-1-12 0,1 1-14 0,-1-3-16 0,1 0-20 16,-3 2-20-16,2-1-21 0,-1-2-24 0,-1 0-28 0,0-1-30 16,0-2-33-16,0 2-34 0,0-5-28 0,0 0-22 0,0 0-49 0,0 0-60 15,0 0-27-15,-1-3-14 0</inkml:trace>
  <inkml:trace contextRef="#ctx0" brushRef="#br0" timeOffset="295263.2563">3042 6013 133 0,'-3'-6'427'0,"0"0"-18"16,0 0-79-16,1 3-114 0,1 1-111 0,-1 0-112 0,2 2-78 0,0 0-59 16,0 0-73-16,0 2-79 0,0 1-50 0,0 2-39 0</inkml:trace>
  <inkml:trace contextRef="#ctx0" brushRef="#br0" timeOffset="295492.4742">3279 6041 491 0,'2'-3'565'0,"-2"1"5"0,2 2-36 16,-2 0-57-16,0 0-104 0,0 0-125 0,0 0-83 0,3 0-59 0,-2 2-34 15,1 1-22-15,1-1-16 0,0 1-15 0,0 1-11 0,2 1-9 16,-2 3-7-16,2-1-5 0,0 2-3 0,0 0 0 0,1 2 1 0,0 1 4 15,-1 2 6-15,0-1 6 0,-1 2 3 0,1 0 3 0,1 1 2 16,-1 0 1-16,-2 1-5 0,2 1-8 0,-2 0-8 0,1-1-11 0,-3 1-12 16,2-2-12-16,-3 2-15 0,2-2-13 0,-2-1-16 0,0 2-17 0,0-3-18 15,0-1-18-15,0-1-22 0,0 0-27 0,-2-3-21 0,2 1-25 0,-1-3-24 16,-1 0-27-16,1-1-44 0,-1-1-54 0,-1-2-26 16,1 0-13-16</inkml:trace>
  <inkml:trace contextRef="#ctx0" brushRef="#br0" timeOffset="295738.6654">3278 6357 510 0,'-2'0'556'0,"2"0"4"0,0 0-56 0,0 0-85 0,0 0-81 0,0 0-77 15,0 0-52-15,2-2-42 0,-2 0-27 0,3 2-22 0,-1-3-18 0,1 1-16 16,2-1-13-16,-1-1-11 0,2 1-11 0,-1-1-10 0,3 1-9 16,0-2-8-16,1 0-5 0,1-1-7 0,0 0-3 0,0-2-1 15,2 2-4-15,-1-1-1 0,3 1-2 0,-3-1-1 0,3 0-2 0,-1 0-1 16,-1 0-2-16,1 2 0 0,0-1-2 0,-1-1-1 0,1 3-1 0,0 1-3 15,-2-1-2-15,-2 1-2 0,2 1-4 0,-1-1 0 0,0 2-5 16,-1 1-6-16,-1 1-5 0,-2 2-8 0,2-3-11 0,0 3-8 0,-4 2-11 16,1-1-13-16,0 0-12 0,-2 3-11 0,-1-1-13 0,0 1-13 15,-1-2-14-15,-1 4-16 0,-1-1-17 0,-1-1-22 0,-1 0-31 0,0 2-33 16,-1-1-58-16,-2-2-74 0,1 1-37 0,-1-1-20 0</inkml:trace>
  <inkml:trace contextRef="#ctx0" brushRef="#br0" timeOffset="295880.186">3515 5982 196 0,'0'-4'465'15,"0"-1"-24"-15,0 2-34 0,0 1-98 0,0 0-134 0,0 2-94 0,0 0-75 16,1 0-56-16,1 4-43 0,1-3-40 0,0 3-36 0,1 1-38 16,-1 2-37-16,3-2-54 0,-3 4-62 0,2-1-34 0</inkml:trace>
  <inkml:trace contextRef="#ctx0" brushRef="#br0" timeOffset="296530.6743">3731 6055 225 0,'0'0'525'0,"0"0"0"0,0 0-56 0,-3 0-83 16,3 2-93-16,-1-2-102 0,-1 3-60 0,0-1-43 0,1 1-26 0,-1-1-20 16,-2 4-16-16,2-1-13 0,1 1-7 0,-1 0-8 0,-1 3-4 0,1-2-2 15,1 3-1-15,-1-1 2 0,0 3 3 0,2-2 1 0,-1 0 1 0,-1 1 5 16,2-1 0-16,0 0 0 0,0 2 2 0,2-2 1 0,-1 0-1 15,-1-2 1-15,2 0-2 0,1 0-1 0,-1-1-2 0,1 1-4 0,0-4-1 16,0 3-3-16,3-2-2 0,-2-2-4 0,0-1-4 0,1 0-5 16,0-2-5-16,0 0-5 0,1-2-5 0,0 0-4 0,-1-1-2 0,1-2 0 15,1-2 0-15,-1 0 2 0,-1 1 2 0,-2-1-2 0,2-2 2 16,-2-2 0-16,-2 1 2 0,1 0 2 0,-2-2 4 0,-2 0 7 0,1 1 3 16,-1 0 7-16,-1-1 6 0,-2 0 10 0,0 0 6 0,-2 2 4 0,0 0 4 15,1 2 3-15,-2 0 4 0,-1-1 3 0,1 3 2 0,0 2 1 16,0 1 1-16,-1 0 2 0,1 0-1 0,1 3-1 0,-1 0-7 0,-1 0-6 15,3 0-5-15,-1 3-4 0,2 0-3 0,-2 0-3 0,2 1-1 16,0 1-2-16,2-1 0 0,-2 2-1 0,2 0-1 0,0 2 0 0,1-3 0 16,-1 2-1-16,2 0 1 0,1 0-2 0,0 0 1 0,1-1-1 15,2 1 2-15,0-1 1 0,-1 0 1 0,1 0 0 0,2-1 3 0,0 1 1 16,0-2 2-16,-1-1 1 0,4 0 5 0,-2-1 2 0,-1 0 5 16,3 1 3-16,1-3 4 0,-1 0 2 0,-1 0 2 0,1-3 3 0,1 1 2 15,1-1 2-15,-2-2 3 0,1 1 4 0,-1-2 2 0,0-1 2 0,2 0 0 16,-1-2 2-16,-1 2-3 0,0-3-2 0,1 0-3 0,-1 0 0 15,0-1-3-15,0-1-2 0,1 2-2 0,-1 0-4 0,0-2-4 0,0 2-5 16,1 1-4-16,-4 0-4 0,2 2-7 0,-3-1-4 0,1 2-6 16,-1 2-3-16,0-1-4 0,-1 2-5 0,0 2-4 0,-1 0-6 0,-1 1-3 15,-1 0-2-15,2 1-1 0,-2 0-1 0,2 2 2 0,-1 2 2 0,1-1 1 16,1 2 2-16,-1 2 2 0,-1-1 5 0,2 1 3 0,0 0 5 0,-1 1 5 16,-1 1 5-16,1 0 5 0,1 2 1 0,-1-1 2 0,1-1 1 15,0 0 0-15,-1 0 0 0,1-1-1 0,-1 0 2 0,-1 0 2 16,2-2-2-16,0 1 1 0,-1-2 1 0,-1-1 4 0,1 0 1 0,1-2 6 15,-1-1 3-15,-1 0 5 0,1 1 7 0,1-3 2 0,-1 0 3 0,-1-3 0 16,3 1 0-16,-1-1 1 0,1-2 0 0,1-1 0 0,0-1-3 16,1-1-2-16,-1-1-4 0,4-1-6 0,-2-3-5 0,-1 1-9 0,2 0-8 15,1-3-7-15,-1 2-6 0,0 0-3 0,0-1-5 0,1 2-4 16,-2 2-5-16,1-3-8 0,-2 5-8 0,2-2-10 0,-2 4-8 0,-1-1-8 16,0 2-6-16,0 3-8 0,-2 0-8 0,3 2-14 0,-3 0-14 0,0 4-20 15,-1 1-23-15,0 0-34 0,-1 2-35 0,1 2-75 0,-2 1-92 16,-2 3-52-16,1-1-35 0,-1 2-13 0</inkml:trace>
  <inkml:trace contextRef="#ctx0" brushRef="#br0" timeOffset="296797.6298">3175 6913 417 0,'-8'5'538'0,"4"-2"4"16,0 0-45-16,1 0-69 0,3-3-108 0,3 0-122 0,1-3-69 0,2 0-46 16,5-2-22-16,0-1-13 0,6-3-9 0,1-2-6 0,7-1-14 15,0-3-18-15,5-1-19 0,5-2-19 0,0-3-16 0,3-1-14 0,6-1-19 16,0-2-17-16,7-2-29 0,1 0-34 0,0-2-56 0,5-1-66 0,3-3-75 15,4 0-80-15,3-3-37 0,1-1-17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45:29.060"/>
    </inkml:context>
    <inkml:brush xml:id="br0">
      <inkml:brushProperty name="width" value="0.05292" units="cm"/>
      <inkml:brushProperty name="height" value="0.05292" units="cm"/>
      <inkml:brushProperty name="color" value="#FF0000"/>
    </inkml:brush>
  </inkml:definitions>
  <inkml:trace contextRef="#ctx0" brushRef="#br0">7465 8395 18 0,'-2'-2'123'0,"2"-1"-5"15,0 1-4-15,0-1-4 0,0 1-5 0,-1 1-5 0,1 0-7 0,-2-2-6 16,0 3-8-16,2-2-9 0,0 2-11 0,0 0-8 0,0 0-11 16,0 0-10-16,0 0-12 0,0 0-13 0,0 0-13 0,0 0-11 15,-1 0-10-15,-1 2-8 0,2-2-9 0,-1 0-5 0,-2 3-2 0,3-2 1 16,-2 0 2-16,2 1 1 0,-1 1 3 0,-1 2 4 0,2-1 6 16,-1 1 6-16,-1 0 8 0,2 1 7 0,0 2 8 0,-2-1 10 15,2 1 6-15,0 2 4 0,0 0 2 0,0-1-8 0,0 3-14 0,0-2-22 16,0 2-29-16,0-3-64 0,2 4-85 0</inkml:trace>
  <inkml:trace contextRef="#ctx0" brushRef="#br0" timeOffset="2870.1505">10089 8356 138 0,'-2'-1'405'16,"-1"-1"-55"-16,2 0-69 0,-1 0-45 0,-1 0-33 0,1 1-24 16,-1-2-18-16,1 1-13 0,1-1-8 0,-1 0-9 0,2 0-4 0,-2 2-7 15,2-2-9-15,-1 2-8 0,-2-3-7 0,3 3-8 0,-1-1-9 16,-1-3-9-16,2 5-7 0,-2-2-5 0,2-1-6 0,0 1-3 0,0 1-1 15,0 0 0-15,0-2-3 0,0 3-3 0,0 0-3 0,0 0-4 16,0 0-5-16,0 0-2 0,0 0-3 0,0 0-5 0,0 0-5 16,0 0-4-16,0 0-4 0,0 0-5 0,0 0-4 0,0 0-4 0,0 0-4 15,0 0-2-15,0 0-3 0,0 0-1 0,0 3-1 0,0-2-1 16,0 2 0-16,2 0 1 0,-2-1 3 0,2 3 0 0,-1 0 3 0,-1 0 1 16,4 0 1-16,-2 1 3 0,0 0 3 0,-1 0 2 0,1 2 2 15,1-1 1-15,0 1 2 0,1-1-1 0,-1 0 1 0,0 3 2 16,0-3 0-16,1 1-1 0,-2-1 1 0,3 1 0 0,-2-2-1 0,2 1 2 15,-2-1 0-15,2 2-1 0,-2-2 1 0,3 1 1 0,-1-2 0 16,-2 0 0-16,2 0 0 0,-2 0 0 0,2-1 1 0,-2 1 1 0,3-3 0 16,-1 3 0-16,1-3 1 0,-1 1 2 0,2 1 0 0,0-1 2 15,1 0-1-15,0-1 2 0,2-1 0 0,1 3 1 0,0-4 0 0,1 0 1 16,3 3-2-16,0-3 2 0,1 0 0 0,3-3-1 0,0 3-1 16,3 0-1-16,0-4-2 0,2 3 0 0,-1-3-2 0,3 1-1 15,0 1-1-15,2-1-1 0,0 0-3 0,2 1 0 0,0-1-3 0,0 0-1 16,0 0-1-16,2 0-1 0,1 0-1 0,-1 0-3 0,-2 0 0 15,3 0-3-15,-1 1-1 0,-2-1-1 0,3 1-4 0,-1-1-1 0,-1 1-2 16,-1 0-4-16,1-1-1 0,0 1-2 0,-1 0 0 0,0 1-2 16,2 1 1-16,-2-2 0 0,2 1 2 0,-1 1-1 0,-1-1 1 15,4 1 3-15,-2-3 2 0,0 3 2 0,-2 0 2 0,1-2 3 0,1 0 2 16,-2 2 2-16,0-1 2 0,2-1 2 0,-2 2 0 0,1-2 0 16,-1 2 2-16,0-1 0 0,-1-1 0 0,-1 2 0 0,1-2 0 15,-1 2 0-15,-2-3 1 0,-1 0 0 0,2 3-2 0,-2-2 1 0,0 1 0 16,-4-1-1-16,3 0 1 0,-2 0 0 0,0 2-2 0,-3-3 2 15,3 1-1-15,-3 1 0 0,0-1 0 0,-2 1-1 0,1-1 0 0,-1 1 0 16,0-1-1-16,-1 2 0 0,0-2 0 0,-2 1 0 0,2 1-1 16,-2-1 0-16,-1 0-1 0,1 1 0 0,-1-2 1 0,-1 1-2 0,0 1 1 15,0-2 1-15,-1 2-1 0,1-2 1 0,-2 1-2 0,0 1 1 16,-2 0 1-16,3 0-1 0,-3 0 0 0,1 0 1 0,-1 0-2 16,1 0 1-16,-2 0 1 0,-1 0-1 0,2 0 0 0,0 0 1 0,-2 0-1 15,-1 1 1-15,2 1-1 0,-3-2 0 0,2 0 0 0,-1 2-1 16,-2-2 1-16,2 1 1 0,0 1-1 0,-2-2 0 0,0 1 1 0,2 0 0 15,-2-1 0-15,0 1-1 0,0 1 1 0,-1-2 1 0,1 2-1 16,-1-1 1-16,-1-1-1 0,1 0 2 0,1 0 1 0,-1 2 0 16,0-2-1-16,-1 1 1 0,3-1 0 0,-2 0 0 0,0 0 0 0,-1 0 2 15,-1 0 2-15,2 0-1 0,-2 0 0 0,0 0 1 0,0 0 0 16,0 0 2-16,0 0-1 0,0 0 2 0,0 0 0 0,0 0 1 0,0 0 2 16,0 0 1-16,0 0 0 0,0 0 2 0,0 0 0 0,0 0 2 15,0 0 1-15,0 0 1 0,0 0 2 0,0 0 1 0,0 0 0 16,0 0 1-16,0 0 1 0,0 0 0 0,0 0 2 0,0 0 0 0,0 0 1 15,0 0-2-15,0 0 2 0,0 0-2 0,0 0 0 0,0 0 0 16,0 0-1-16,-2 0 0 0,2 0-1 0,0 0-1 0,0 0 0 0,0 0-1 16,0-1-2-16,0 1-2 0,0 0 1 0,0-2-4 0,-1 2-2 15,1-1-3-15,0-1-1 0,0 0-2 0,0 1-1 0,0 0-2 16,0 0-2-16,0-2-2 0,0 1-1 0,0 0 1 0,0 1-2 0,0 1-1 16,0-2 1-16,-2 2 2 0,2 0 0 0,0-2 1 0,0 2 0 0,0 0 0 15,0 0-1-15,0-3 2 0,0 3 1 0,0 0 0 16,0 0-2-16,0 0 0 0,0 0-1 0,0 0 0 0,0 0-3 0,0 0 0 15,0 0-1-15,0 0-1 0,0 0 0 0,0 0-2 0,0 0 1 16,0 0-1-16,0 0-2 0,0 0 1 0,0 0-1 0,0 0 0 0,0 0 0 16,0 0-1-16,0 0 2 0,0 0-1 0,0 0 0 0,0 0-1 15,0 0 1-15,0 0-1 0,0 0-1 0,0 0 2 0,0 0-1 0,0 0 0 16,0 0 2-16,0 0-1 0,0 0 2 0,0 0 0 0,0 0-1 16,0 0 2-16,0 0 1 0,0 0 1 0,0 0 0 0,0 0 2 0,0 0 0 15,0 0 2-15,-2 3 0 0,2-3 1 0,0 0-1 0,0 0 2 16,0 0-1-16,0 0 2 0,0 0 2 0,0 0 1 0,0 0 2 0,0 0-1 15,0 0 1-15,0 0 1 0,0 0-1 0,0 0 1 0,0 0 3 16,0 0 1-16,0 0 1 0,0 0 1 0,0 0 1 0,0 0 1 16,0 0-1-16,0 0 0 0,0 0 0 0,0 0 2 0,0 0-1 15,0 0 1-15,0 0 0 0,0 0-1 0,0 0-1 0,0 0-2 0,0 0-2 16,0 0 0-16,0 0 0 0,0 0-1 0,0 0-2 0,0 0-6 16,0 0-11-16,0 0-15 0,0 0-18 0,0 0-27 0,0 0-32 0,0 0-48 15,0 0-58-15,0 0-91 0,0 0-106 0,0 0-70 0,0 0-52 16,0 0-28-16,0 0-13 0</inkml:trace>
  <inkml:trace contextRef="#ctx0" brushRef="#br0" timeOffset="6326.1581">13636 8526 318 0,'-2'-2'317'0,"-1"2"-45"0,1 0-41 15,-1 0-28-15,2 0-20 0,-1-1-12 0,0-1-10 0,1 2-6 16,-1 0-3-16,2 0-5 0,-1-2-2 0,1 2-4 0,-3 0-4 16,3 0-5-16,0 0-6 0,0 0-7 0,0 0-7 0,0 0-9 0,0 0-8 15,0 0-10-15,0 0-6 0,0 0-8 0,0 0-8 0,0 0-9 16,0 0-9-16,0 0-9 0,0 0-9 0,0 0-9 0,0 0-8 15,3-1-7-15,-2 1-6 0,1 0-6 0,-1 0-4 0,3 0-2 0,0 0-2 16,1 0-2-16,0 0 0 0,0 0 1 0,4 0 0 0,-1 0-2 16,3 0-1-16,2 0-5 0,-2 0-2 0,1 0-5 0,1 0-4 0,0 0-3 15,1 1-3-15,0-1-4 0,2 2-4 0,-1-2-3 0,-2 2-3 0,0-1-4 16,1-1-2-16,-1 2 0 0,1 0 0 0,-3-2 1 0,-1 0 3 16,2 3 2-16,-2-3 4 0,-2 0 4 0,-2 0 3 0,4 0 4 15,-6 0 5-15,1 0 4 0,0 0 6 0,-2 0 6 0,0 0 6 16,-3 0 5-16,0 0 5 0,0 0 1 0,0 0 1 0,-1 0-2 0,-4 0 0 15,2 0-3-15,-2 0-2 0,-1 0-1 0,-1 0-1 0,-4 0 0 16,2-3-3-16,-5 3 0 0,1 0-3 0,-2 0 0 0,-2 0 1 0,-1 0 4 16,-2 0 5-16,-2 0 7 0,0 0 8 0,0 0 5 0,-4 0 8 15,1 3 4-15,-1-3 6 0,0 0 2 0,0 0 4 0,-3 2 1 0,2 0 4 16,1-2-1-16,1 1 2 0,0 1-2 0,2-2 0 0,-1 2-2 16,3-2-2-16,2 0-3 0,3 0-4 0,1 0-3 0,3 3-5 0,0-3-3 15,4 0-3-15,2 0-6 0,-1 2-6 0,3-2-5 0,1 0-5 16,1 0-2-16,2 0-1 0,2 0 0 0,1 2-1 0,1-2-1 15,3 0 1-15,2 1-1 0,-1-1-1 0,5 0 1 0,-1 0 0 0,4 0 2 16,0 0 2-16,3 0 1 0,-1 0 0 0,2 0-1 0,2 0-4 16,0 0-4-16,0-1-4 0,0 1-4 0,2-2-2 0,0 2-2 15,-2 0-2-15,0-2-3 0,2-1-2 0,-2 3-1 0,-1 0 0 0,-1-2 0 16,2 2 2-16,-4-2 2 0,0 1 4 0,-1 1 3 0,-2-2 4 0,1 2 3 16,-2-2 2-16,-3 2 3 0,0 0 4 0,-1 0 3 0,-4 0 5 15,1 0 5-15,-3 0 4 0,1 0 5 0,-4 0 2 0,-1 0 2 16,0 0 0-16,0 0-1 0,0 0-4 0,-3 0-2 0,-1 0-2 0,-1 0-1 15,-1 0 0-15,-3 2-2 0,-3 0 0 0,1-2-2 0,-2 1-2 0,-3 1 0 16,2 0-2-16,-2 1 0 0,0-1 3 0,-2 0 4 0,0-1 4 16,2 1 5-16,-1 0 3 0,1 1 3 0,1-2 3 0,0 0 2 15,1 2 0-15,1-3-1 0,1 2 1 0,4-1-1 0,0-1 0 0,1 2-2 16,-2-1 0-16,4-1-2 0,2 2-2 0,0-2-2 0,0 0-3 16,1 0-4-16,2 0-7 0,0 0-3 0,0 0-3 0,0 0-2 15,2 0-1-15,1 0-1 0,0 0-1 0,2 0 0 0,3-2-1 0,1 2-1 16,-1-1-1-16,5-1-2 0,-1 1 0 0,1-1 1 0,3-1 0 15,-2 2 1-15,5-2-1 0,-2 0-2 0,3 0 0 0,-2 1-3 16,4-3-5-16,-4 3 0 0,4-1-3 0,0-1-1 0,-3 4 0 0,2-3-2 16,-1-1 0-16,-1 3-1 0,0-1 0 0,0 0 2 0,0-1 1 15,-2 2 1-15,-1 0 0 0,-2 1 3 0,-1-3 1 0,-1 3 3 0,-2 0 2 16,0-3 2-16,-4 3 4 0,2 0 5 0,-2 0 9 0,-3 0 7 16,1 0 8-16,-3 0 9 0,-1 0 7 0,0 0 6 0,0 0 4 15,0 0 2-15,0 0 0 0,0 0 2 0,-1 0-2 0,-1 0-1 0,-1 0-2 16,-2 0-6-16,2 0-4 0,-3 0-7 0,1 0-9 0,0 0-8 15,0 0-8-15,1 0-10 0,-1 0-9 0,-1 0-7 0,1 0-9 0,0 0-6 16,2 0-9-16,-2 0-8 0,2 0-9 0,1 0-10 0,-1 0-13 16,-1 0-11-16,1 0-13 0,1 0-14 0,-1 3-14 0,3-3-18 0,-3 0-14 15,-1 0-16-15,1 0-13 0,0 3-16 0,0-3-16 0,-1 1-35 16,0 0-43-16</inkml:trace>
  <inkml:trace contextRef="#ctx0" brushRef="#br0" timeOffset="11359.2283">13818 8578 43 0,'0'0'257'0,"0"0"-47"15,0 0-38-15,0 0-26 0,0 0-23 0,0 0-12 0,0 0-11 0,0 0-2 16,0 0-2-16,0 0 2 0,0 0 0 0,0 0-1 0,0-2-4 15,-2 2-2-15,2 0-2 0,0 0-1 0,0-1-4 0,-2 0 0 16,2 1-1-16,0 0-2 0,0 0 0 0,-1 0-2 0,-1 0-3 0,2 0-4 16,-3 0-3-16,3 0-5 0,-2 0-6 0,2 0-5 0,-1 0-6 15,1 0-4-15,-2 0-6 0,2 0-3 0,-1 0-4 0,1 0-3 0,-2 0-2 16,2 0-5-16,-2 0-3 0,2-2-3 0,-2 2-4 0,0 0-2 16,2 0-3-16,-1 0-2 0,1-1-3 0,-4 1-3 0,4 0-1 15,-3 0-3-15,3 0-1 0,-2 0-1 0,-1 0-3 0,2 0 0 0,-1 0-1 16,0 0-3-16,-1 0-2 0,2 0-1 0,-1 1 0 0,-1 1-1 15,-2-2 1-15,1 2 1 0,0 0 0 0,0 1 0 0,-1 0 1 0,0-1 1 16,-3 3 2-16,2 0 0 0,0 0 1 0,-1 0 2 0,-2 2 4 16,3 0 0-16,-1 1-1 0,-1 1 1 0,-1 0 0 0,3 0 1 15,-1 1 0-15,-1 1-1 0,2 1 2 0,-2 0-2 0,3 1-1 0,-3 2-1 16,3 0-1-16,1 2-1 0,-1 0-1 0,2 2 1 0,0-1 2 16,1 3 1-16,1 0 2 0,1 1 1 0,0 1 2 0,1 1 2 0,1 1 2 15,1 1 2-15,0 1 2 0,3 1 1 0,1 1 3 0,-1 1 1 16,2-1 3-16,1 2-1 0,-1 0 1 0,2-1-2 0,4 2-2 0,-3-2-1 15,0 0-2-15,3 0 0 0,-1-2-3 0,1 1 1 0,1-3-2 16,0 1 0-16,0-2 2 0,0-2-2 0,0-1 1 0,-1 0 1 16,-2-4 0-16,4 2 1 0,-5-3 0 0,2-1 1 0,-1-3-4 0,-2-1-1 15,0 0-3-15,-1-2-4 0,-3 0-4 0,1-3-7 0,-1 1-6 0,-3-4-11 16,2 2-10-16,-4-1-17 0,1-2-17 0,-2 0-27 0,-2-1-29 16,-1 0-41-16,-3 1-48 0,0-3-63 0,-2 2-72 0,-2-2-48 15,-1 0-37-15,0 0-22 0</inkml:trace>
  <inkml:trace contextRef="#ctx0" brushRef="#br0" timeOffset="11776.1887">13648 9568 39 0,'-4'1'520'0,"2"-1"2"0,2 2 1 0,-1 0-86 16,-1-2-127-16,2 1-86 0,0-1-66 0,-1 0-41 0,1 0-28 15,0 0-18-15,0 0-12 0,0 0-11 0,0 4-9 0,1-4-7 0,-1 0-9 16,2 3-8-16,-1-3-8 0,4 4-8 0,-2-3-5 0,0 1-2 16,2 0-1-16,0 1 0 0,0-1 0 0,1 1 0 0,3 1 2 15,-2-1 2-15,1-1 0 0,1 1 2 0,0 0 1 0,1 0-1 0,-2 0 0 16,4-1-3-16,-2 1-1 0,2-1-2 0,0 0-3 0,1 1-3 16,-1-1-6-16,1-1-5 0,1 1-4 0,-2-1-7 0,4-1-7 0,-3 0-5 15,1 0-7-15,2-1-4 0,-2-1-6 0,0 1-6 0,-1-1-6 16,1-1-3-16,-1 0-1 0,-1-1 1 0,1 1 2 0,-1-2 7 15,-2 0 10-15,-2 2 9 0,2-2 8 0,-3-2 12 0,0 2 14 0,-2-2 15 16,0 4 14-16,-4-4 17 0,2 1 19 0,-1 2 14 0,-2-1 12 16,0 0 12-16,0 0 14 0,0 0 8 0,-2 1 3 0,2-1 4 15,-1 3 6-15,-1-3-1 0,1 2-1 0,-3-1-4 0,3 1-2 0,-1 3-9 16,0-2-8-16,1 0-9 0,-1 1-11 0,2 1-12 0,0 0-13 16,0 0-11-16,0 0-14 0,0 0-9 0,-1 0-9 0,-1 3-9 0,0-1-6 15,1 1-6-15,-2 1-9 0,2 2-13 0,-3 1-16 0,-1 2-21 16,2 0-24-16,-2 3-32 0,2 1-35 0,-2 2-70 0,0 0-86 0,-2 2-84 15,2-1-84-15,0 1-47 0,-1 2-26 0,1-2-12 0</inkml:trace>
  <inkml:trace contextRef="#ctx0" brushRef="#br0" timeOffset="21507.9961">9621 12661 356 0,'-3'-7'496'0,"-1"1"5"0,1-1-84 16,2 2-128-16,-2 0-78 0,1 1-57 0,-1-2-28 0,3 3-16 0,-1-2-9 15,-1 2-5-15,2-2-7 0,-2 3-8 0,2-1-7 0,0 1-6 16,0 0-6-16,0 2-7 0,0 0-7 0,0 0-7 0,0 0-9 15,0 0-7-15,0 0-8 0,0 0-7 0,0 0-4 0,0 0-2 0,0 0-1 16,0 0 1-16,0 0-1 0,0 0-1 0,0 0 2 0,0 0-2 16,0 0-1-16,0 0-2 0,0 0-2 0,0 0-4 0,0 0-3 15,0 0-4-15,0 2 0 0,0 0-1 0,2-1 2 0,-2 1-1 0,3 0 2 16,-1 2 0-16,-1-1 2 0,4 2 1 0,-2-2 3 0,0 0 0 16,2 4 3-16,-2-3 1 0,2 2 4 0,1 0 1 0,0-1 1 0,-1 2 0 15,0-1 0-15,1-2 1 0,-1 1-1 0,0 0 1 0,1 1-1 16,-3-2 1-16,2 0-1 0,0 0 2 0,-2-2 0 0,2 2 0 0,-2-1 3 15,3-2 3-15,-3 2 1 0,0-1 3 0,-1-1 2 0,1-1 2 16,0 2 5-16,1-2 5 0,0 0 7 0,2-2 5 0,-1 1 5 16,0-2 4-16,1 0 1 0,3-4 0 0,1 2 0 0,3-3-2 0,1-2-6 15,2-4-6-15,4 1-7 0,2-5-6 0,1-2-5 0,5-2-1 16,2-2-5-16,5-2-8 0,3-4-11 0,1 0-10 0,4-2-12 0,5-2-11 16,2 0-10-16,1-3-11 0,4 1-10 0,4-3-15 0,-1 3-17 15,0 1-20-15,-1 0-38 0,0-2-45 0,-3 7-83 0,-2 0-101 0,-5 3-73 16,-4 3-58-16,-5 5-26 0,-4-1-12 0</inkml:trace>
  <inkml:trace contextRef="#ctx0" brushRef="#br0" timeOffset="25275.3302">11037 13906 198 0,'0'0'262'0,"0"0"-53"0,0 0-41 15,0 0-33-15,0 0-23 0,0 0-15 0,0 0-9 0,0 0-7 0,0 0-3 16,0 0-1-16,0 0-3 0,0 0-3 0,0 0-2 0,0 0-4 15,0 0-3-15,0 0-3 0,0 0-1 0,0 0-3 0,0 0-2 16,0 0 0-16,2 0-2 0,-2 0 1 0,0 2-1 0,1-1-1 16,-1-1-1-16,0 2-2 0,0-1-2 0,0-1-2 0,0 2-5 0,0-1-3 15,0-1-4-15,2 1-4 0,-2-1-3 0,0 0-4 0,0 0-3 16,0 2-2-16,0 0-4 0,0-2-2 0,0 1-2 0,0 1-3 0,0-2-2 16,0 1-3-16,1 1-1 0,-1-2 0 0,2 1 1 0,-2 1 0 15,2 0 2-15,-1 0 2 0,-1-1 2 0,3 3 0 0,-1-1 1 16,0 2 1-16,1-3 2 0,0 3 0 0,0-3 2 0,2 5 1 0,-2-2 2 15,0-1 0-15,0 0 1 0,2 1-2 0,-2-1-1 0,2 2-2 16,-2-1-1-16,3-1 0 0,-1 1 0 0,-2-1 2 0,1 1 1 0,-1-2 1 16,0 2 0-16,0-1 2 0,0-1 1 0,0-1 1 0,0 1 3 15,0-1 3-15,1 0 7 0,-3-1 6 0,1-1 5 0,1 2 8 16,-1-2 6-16,1 0 7 0,0-2 5 0,3 2 7 0,-3-3 3 0,4-2 1 16,1 1-3-16,1-6-3 0,7 0-6 0,1-3-7 0,4-3-13 15,4-3-15-15,5-6-19 0,5-3-22 0,6-4-30 0,5-4-31 0,6-5-47 16,8-5-55-16,5-3-106 0,6-4-131 0,3-2-82 0,4-4-60 15,1-1-30-15,4-3-19 0,3-2-2 0</inkml:trace>
  <inkml:trace contextRef="#ctx0" brushRef="#br0" timeOffset="33574.8856">9976 12883 91 0,'-1'0'284'0,"-1"0"-63"0,0-2-72 0,2 2-42 0,0 0-26 15,0 0-12-15,0 0-4 0,0 0-3 0,0 0-5 0,0 0-6 0,0 0-8 16,0 0-8-16,0 0-9 0,0 0-10 0,0 0-7 0,2-1-7 16,-2 1-9-16,0 0-3 0,2-1-4 0,-1-2 1 0,-1 3 0 15,0 0 3-15,0 0 2 0,2 0 4 0,-2 0 4 0,0 0 3 16,0 0 3-16,0 0 2 0,0 0 2 0,2-2 1 0,-1 2 0 0,2-1-1 16,-1 1-1-16,0 0-1 0,1-2-1 0,0 1-1 0,2 1-1 0,1-2 2 15,0 0 0-15,1 2 1 0,1-1 1 0,2-2 0 0,2 2 1 16,-1-2 1-16,5 0 1 0,1 0 2 0,0-2 1 0,5 3 0 15,-1-5 0-15,3 3 0 0,3-2-1 0,1-1-4 0,4 0-6 0,-1 1-8 16,4-1-5-16,0-3-6 0,4 3-9 0,1 0-8 0,1-2-5 16,2 0-7-16,-1 1-6 0,1 0-6 0,1-2-5 0,-1 1-4 15,3 0-5-15,-2 0 0 0,0 0 5 0,-1 0 2 0,1 1 1 0,-1-1 3 16,-1 1 7-16,0-1 4 0,-3 0 8 0,2 1 5 0,-4 1 6 0,-1-1 5 16,-3 3 6-16,0-2 5 0,-1 2 2 0,-2 0 5 0,-3 1 2 15,1-1 5-15,-4 0 4 0,-3 2 3 0,-1 0 4 0,-1-1 6 16,-3 2 6-16,-2 1 6 0,-3-2 10 0,-1 1 7 0,-1 0 10 0,-1 1 10 15,-3 1 9-15,-2-1 7 0,2-1 5 0,-1 2 3 0,-1-1 3 16,-1 1-1-16,0 0-1 0,-2 0-3 0,0 0-6 0,0 0-6 16,0 0-9-16,0 0-10 0,0 0-11 0,0 0-12 0,0 0-11 0,0 0-10 15,0 0-7-15,0 0-6 0,0 0-7 0,0 0-3 0,0 0-2 16,0 0-3-16,0 0-4 0,0 0-2 0,1 0-1 0,-1 0 0 0,0 0 0 16,0 0 3-16,0 0 3 0,0 0 0 0,0 0 2 0,0 0 0 15,0 0 2-15,0 0 1 0,0 0 1 0,0 0 2 0,0 0 1 0,0 0 2 16,0 0 2-16,0 0 1 0,0 0-1 0,0 0 4 0,0 0 1 15,0 0 1-15,0 0 2 0,0 0 1 0,0 0 1 0,0 0 1 0,0 0 1 16,0 0 1-16,0 0 0 0,0 0 2 0,0 0-2 0,0 0 1 16,0 0 1-16,0 0-1 0,0 0-1 0,0 0-1 0,0 0-1 15,0 0-1-15,0 0 0 0,0 0 0 0,0 0-2 0,0 0-1 0,0 0 0 16,0 0-1-16,0 0 0 0,0 0-1 0,0 0-1 0,0 0-1 16,0 0-1-16,0 0 2 0,0 0-2 0,0 0 1 0,0 0-1 15,0 0 0-15,0 0-1 0,0 0-1 0,0 0 1 0,0 0 0 0,0 0 0 16,0 0 0-16,0 0 1 0,0 0 0 0,0 0 0 0,0 0-1 15,0 0 1-15,0 0 0 0,0 0 0 0,0 0-1 0,0 0 1 0,0 0 1 16,0 0 0-16,0 0 0 0,0 0 0 0,0 0 1 0,0 0 0 16,0 0 0-16,0 0 0 0,0 0-1 0,0 0 1 0,0 0 1 0,0 0-1 15,0 0 0-15,0 0 3 0,0 0-1 0,0 0 0 0,0 0 0 16,0 0 1-16,0 0-1 0,0 0 1 0,0 0-1 0,0 0 1 16,0 0-2-16,0 0 0 0,0 0 1 0,0 0-1 0,0 0-1 15,0 0-1-15,0 0 1 0,0 0-1 0,0 0-2 0,0 0-1 0,0 0 1 16,0 0 0-16,0 0-1 0,0 0 1 0,0 0-1 0,0 0-1 0,0 0 1 15,0 0-1-15,0 0-2 0,0 0 1 0,0 0-1 0,0 0 2 16,0 0-2-16,0 0 1 0,0 0-1 0,0 0 1 0,0 0-2 0,0 0 1 16,0 0-1-16,0 0 0 0,0 0 2 0,0 0-1 0,0 0 2 15,0 0-2-15,0 0 1 0,0 0 1 0,0 0-1 0,0 0 1 16,0 0 1-16,0 0-2 0,0 0 2 0,0 0 1 0,0 0 0 0,0 0 1 16,0 0 1-16,0 0-2 0,0 0 2 0,0 0-1 0,0 0 1 15,0 0 0-15,0 0 0 0,0 0 1 0,0 0 0 0,0 0 0 0,0 0 0 16,0 0-1-16,0 0 0 0,0 0 0 0,0 0 1 0,0 0 0 15,0 0-1-15,0 0 0 0,0 0-1 0,0 0 0 0,0 0 0 0,0 0-1 16,0 0 1-16,0 0-1 0,0 0 0 0,0 0 1 0,0 0-1 16,0 0-1-16,0 0 1 0,0 0 0 0,0 0 0 0,0 0 0 15,0 0 0-15,0 0 1 0,0 0 0 0,0 0-1 0,0 0 0 16,0 0-1-16,0 0 1 0,0 0-1 0,0 0 1 0,0 0 0 0,0 0 0 16,0 0 1-16,0 0 0 0,0 0 1 0,0 0-1 0,0 0-1 15,0 0 0-15,0 0-1 0,0 0 2 0,0 0 0 0,0 0 0 0,0 0 2 16,0 0-1-16,0 0-1 0,0 0-1 0,0 0-1 0,0 0 1 15,0 0 1-15,0 0 0 0,0 0 1 0,0 0 1 0,0 0-2 16,0 0 1-16,0 0-1 0,0 0 1 0,0 0 0 0,0 0 0 0,0 0 1 16,0 0-1-16,0 0 2 0,0 0-2 0,0 0 0 0,0 0-2 15,0 0 0-15,0 0 0 0,0 0 1 0,0 0-2 0,0 0 1 0,0 0-1 16,0 0-1-16,0 0-2 0,0 0 1 0,0 0-1 0,0 0 1 16,0 0-1-16,0 0 1 0,0 0-2 0,0 0 0 0,0 0 0 15,0 0-2-15,0 0 0 0,0 0 0 0,0 0 0 0,0 0 0 0,0 0 0 16,0 0 1-16,0 0-1 0,0 0-1 0,0 0 0 0,0 0 0 15,0 0 0-15,0 0 0 0,0 0 1 0,0 0-1 0,0 0 1 0,0 0-1 16,0 0 0-16,0 0-1 0,0 0-1 0,0 0-2 0,0 0 1 16,0 0-2-16,0 0 1 0,0 0-3 0,0 0 0 0,0 0 1 0,0 0-1 15,0 0 0-15,0 0 0 0,0 0 1 0,0 0-1 16,0 0 1-16,0 0 2 0,0 0 1 0,0 0 2 0,0 0 1 0,0 0 3 16,0 0-1-16,0 0 1 0,0 0 3 0,0 0-1 0,0 0 2 0,0 0 1 15,0 0-1-15,0 0-2 0,0 0 0 0,0 0-3 0,0 0-3 16,0 0-3-16,0 0-5 0,0 0-3 0,0 0-1 0,0 0-4 0,2 1-2 15,-2-1-3-15,0 0 0 0,0 0-1 0,0 0 0 0,0 0-1 16,0 0 3-16,0 0 1 0,0 0 2 0,0 0 3 0,0 0 3 16,0 0 3-16,0 0 2 0,0 0 2 0,0 0 3 0,0 0 1 0,0 0 3 15,0 0 3-15,0 0 3 0,0 0 2 0,0 0 1 0,0 0 2 16,0 0 1-16,0 0 1 0,0 0 0 0,0 0 2 0,0 0 2 0,0 0 2 16,0 0 1-16,0 0 1 0,0 0-1 0,0 0-1 0,0 0-1 15,0 0-2-15,0 0-2 0,0 0 1 0,0 0 0 0,0 0 0 16,0 0-1-16,0 0-2 0,0 0 0 0,0 0-3 0,0 0-3 0,0 0 0 15,0 0-1-15,0 0-1 0,0 0 1 0,0 0 1 0,0 0 0 0,0 0-1 16,0 0-1-16,0 0 1 0,0 0-1 0,0 0 1 0,0 0-1 16,0 0 2-16,0 0 2 0,0 0 0 0,0 0 1 0,0 0-2 15,0 0 1-15,0 0-1 0,0 0 0 0,0 0 1 0,0 0 1 0,0 0 1 16,0 0 1-16,0 0-1 0,0 0-1 0,0 0 0 0,0 0-1 16,0 0-1-16,0 0 1 0,0 0 0 0,0 0 1 0,0 0-1 15,0 0 0-15,0 0-2 0,0 0 1 0,0 0-1 0,0 0-2 0,0 0 1 16,0 0-1-16,0 0 1 0,0 0-1 0,0 0-1 0,0 0-1 15,0 0-1-15,0 0-1 0,0 0 1 0,0 0-1 0,0 0-1 16,0 0 0-16,0 0 1 0,0 0 1 0,0 0-1 0,0 0 1 0,0 0 1 16,0 0-1-16,0 0 1 0,0 0 3 0,0 0 0 0,0 0 1 0,0 0 1 15,0 0 1-15,0 0 0 0,0 0 1 0,0 0 2 0,0 0 0 16,0 0 1-16,0 0-1 0,0 0 2 0,0 0 1 0,0 0-1 16,0 0 2-16,0 0 1 0,0 0 1 0,0 0 0 0,0 0 1 0,0 0 0 15,0 0 0-15,0 0 0 0,0 0-1 0,0 0-1 0,0 0 2 16,0 0-1-16,0 0-1 0,0 0 0 0,0 0 0 0,0 0-1 15,0 0-2-15,0 0 1 0,0 0-1 0,0 0-1 0,0 0 0 0,0 0-1 16,0 0 1-16,0 0-1 0,0 0 0 0,0 0-1 0,0 0 2 16,0 0-2-16,0 0-2 0,0 0 0 0,0 0-2 0,0 0-1 15,0 0 0-15,0 0-2 0,0 0 1 0,0 0-3 0,0 0-1 0,0 0 0 16,0 0-1-16,0 0-2 0,0 0-2 0,0 0 0 0,0 0-2 0,0 0 0 16,0 0-1-16,0 0-1 0,0 0 0 0,0 0-1 0,0 0 0 15,0 0 1-15,0 0 3 0,0 0-1 0,0 0-1 0,0 0 1 16,0 0 1-16,0 0 0 0,0 0-2 0,0 0 1 0,0 0-2 0,0 0 1 15,0 0 0-15,0 0-1 0,0 0 0 0,0 0-2 0,0 0-2 16,0 0-3-16,0 0-3 0,0 0-4 0,0 0-5 0,0 0-5 16,2 0-6-16,-2 0-1 0,1 0 4 0,-1 0-1 0,0 0-1 0,0 0-4 15,0 0-5-15,0 0-6 0,0 0-10 0,2 3-7 0</inkml:trace>
  <inkml:trace contextRef="#ctx0" brushRef="#br0" timeOffset="36188.8669">11060 13825 28 0,'0'0'123'0,"0"0"-9"16,0 0-9-16,0 0-6 0,0 0-5 0,-2 0 0 0,2 0-2 16,0 0-1-16,0 0-1 0,0 0-1 0,0 0-1 0,0 0-4 0,0 0-3 15,0 0-5-15,0 0-4 0,0 0-4 0,0 0-5 0,0 0-6 16,0 0-5-16,0 0-4 0,0 0-4 0,0 0-3 0,0 0-4 15,0 0-3-15,0 0-6 0,0 0-3 0,0 0-4 0,0 0-4 16,0 0-5-16,0 0-3 0,0-3-3 0,0 3-3 0,2 0-2 0,-1-1-3 16,-1 0-1-16,2 1-2 0,-1-2 0 0,2 1-2 0,-1 1 1 15,1-2-1-15,0 0 0 0,0 2-1 0,2-1 1 0,0 1 0 0,1-4-1 16,3 4 0-16,-2-3 1 0,3 1-1 0,0 0-1 0,2-1 1 0,0 1-1 16,2-3 0-16,-1 2 0 0,4-2 1 0,0 2 0 0,1-1 0 15,1 1-2-15,0-4-2 0,5 3-2 0,-1 0 0 0,1-1-1 16,4 2-1-16,-2-4-1 0,3 1-1 0,-1-1-2 0,4 2-2 0,-1-4-2 15,5 4-3-15,-3-2-3 0,2-1-2 0,2 1 1 0,-1-1-3 16,2 0-2-16,1 2-2 0,-2-3-3 0,1 2-2 0,0-3 1 16,1 3 0-16,-1 0 1 0,0 0 3 0,-3-1 3 0,1 1 2 0,-1-1 0 15,0-1 1-15,-2 1 3 0,-3 3 3 0,0-4 5 0,-1 4 4 16,-3-1 4-16,1 0 2 0,-3 0 4 0,0 0 1 0,-2 2 4 0,-2-1 3 16,-2 0 2-16,2 3 4 0,-5-2 3 0,0 0 4 0,-2 3 1 15,-2-3 4-15,0 1 2 0,-3 3 3 0,1-2 6 0,-2 0 2 16,-2 2 4-16,-1-1 3 0,1-1 0 0,-3 2 0 0,1 0 1 0,1 0-2 15,-2 0 1-15,-2 0 1 0,0 0-3 0,0 0-1 0,0 0-1 16,0 0-3-16,0 0-1 0,0 0-4 0,0 0-5 0,0 0-3 0,0 0-2 16,0 0-2-16,0 0-3 0,0 0-2 0,0 0-1 0,0 0-3 15,0 0-2-15,0 0 0 0,0 0-2 0,0 0-1 0,0 0-2 16,0 0 0-16,0 0 0 0,0 0 0 0,0 0 0 0,0 0-1 0,0 0 2 16,0 0 0-16,0 0-1 0,0 0 1 0,0 0 1 0,0 0 2 15,0 0 0-15,0 0 2 0,0 0 0 0,0 0 3 0,0 0 2 0,0 0 3 16,0 0-1-16,0 0 3 0,0 0-1 0,0 0 3 0,0 0 1 15,0 0 0-15,0 0 2 0,0 0-1 0,0 0 1 0,0 0-1 0,0 0-1 16,0 0-1-16,0 0-2 0,0 0 0 0,0 0-3 0,0 0 0 16,0 0-2-16,0 0-1 0,0 0-1 0,0 0-2 0,0 0 0 15,0 0-2-15,0 0 0 0,0 0-1 0,0 0-1 0,0 0 1 0,0 0-1 16,0 0 0-16,0 0 0 0,0 0 2 0,0 0-1 0,0 0 1 16,0 0-1-16,0 0 0 0,0 0 2 0,0 0-2 0,0 0 2 0,0 0-2 15,0 0 2-15,0 0-1 0,0 0-1 0,0 0 1 0,0 0-1 16,0 0 1-16,0 0-2 0,0 0 0 0,0 0 1 0,0 0 0 15,0 0-1-15,0 0 0 0,0 0 0 0,0 0 0 0,0 0-2 0,0 0 0 16,0 0-2-16,0 0 1 0,0 0 1 0,0 0 0 0,0 0-1 16,0 0 0-16,0 0-1 0,0 0 0 0,0 0-1 0,0 0 1 15,0 0 1-15,0 0 0 0,0 0 0 0,0 0 0 0,0 0-1 0,0 0 1 16,0 0 0-16,0 0 1 0,0 0 1 0,0 0 0 0,0 0 1 16,0 0-1-16,0 0 0 0,0 0 1 0,0 0-1 0,0 0 0 0,0 0 0 15,0 0 1-15,0 0 0 0,0 0-1 0,0 0-1 0,0 0 0 16,0 0 0-16,0 0-1 0,0 0 0 0,0 0 0 0,0 0-1 0,0 0 1 15,0 0 0-15,0 0 0 0,0 0-1 0,0 0 1 0,0 0-2 16,0 0 2-16,0 0 0 0,0 0 0 0,0 0 0 0,0 0 0 16,0 0-1-16,0 0-1 0,0 0 2 0,0 0-1 0,0 0 0 0,0 0-2 15,0 0 1-15,0 0 1 0,0 0-2 0,0 0 2 0,0 0-1 0,0 0-1 16,0 0 1-16,0 0 1 0,0 0-1 0,0 0 1 0,0 0 0 16,0 0 1-16,0 0 2 0,0 0 0 0,0 0 0 0,0 0-1 15,0 0 1-15,0 0 0 0,0 0 1 0,0 0 0 0,0 0 1 0,0 0-1 16,0 0 2-16,0 0-1 0,0 0-1 0,0 0 1 0,0 0-1 15,0 0 0-15,0 0 0 0,0 0 2 0,0 0-1 0,0 0-1 16,0 0 1-16,0 0-2 0,0 0 0 0,0 0-1 0,0 0-1 0,0 0 1 16,0 0 1-16,0 0-1 0,0 0-1 0,0 0 1 0,0 0-1 15,0 0 0-15,0 0-2 0,0 0 1 0,0 0-1 0,0 0-1 16,0 0 0-16,0 0 0 0,0 0 1 0,0 0 0 0,0 0-2 0,0 0 1 16,0 0-1-16,0 0 1 0,0 0-1 0,0 0 2 0,0 0-1 0,0 0 1 15,0 0 1-15,0 0 0 0,0 0 0 0,0 0 1 0,0 0-1 16,0 0 1-16,0 0 0 0,0 0-1 0,0 0 0 0,0 0 1 15,0 0-1-15,0 0 0 0,0 0-2 0,0 0 2 0,0 0 0 0,0 0 0 16,0 0-2-16,0 0 1 0,0 0 0 0,0 0 0 0,0 0 1 16,0 0 0-16,0 0-2 0,0 0 2 0,0 0 1 0,0 0-1 15,0 0 0-15,0 0-1 0,0 0 1 0,0 0 0 0,0 0 0 0,0 0 0 16,0 0 1-16,0 0 0 0,0 0 0 0,0 0 0 0,0 0-1 16,0 0 1-16,0 0-2 0,0 0 1 0,0 0 0 0,0 0 1 0,0 0 0 15,0 0-2-15,0 0 2 0,0 0 0 0,0 0 0 0,0 0 0 16,0 0 0-16,0 0 0 0,0 0 1 0,0 0 0 0,0 0 1 0,0 0 0 15,0 0 0-15,0 0 1 0,0 0 0 0,0 0 1 0,0 0-1 16,0 0 1-16,0 0 2 0,0 0-1 0,0 0 1 0,0 0-1 0,0 0 2 16,0 0 0-16,0 0-2 0,0 0 2 0,0 0-2 0,0 0 1 15,0 0-1-15,0 0 0 0,0 0-1 0,0 0-1 0,0 0 0 16,0 0 0-16,0 0-1 0,0 0-2 0,0 0-1 0,0 0-1 0,0 0-3 16,0 0-1-16,0 0-6 0,0 0-1 0,0 0-4 0,0 0-4 15,0 0-4-15,0 0-3 0,0 0-6 0,0 0-2 0,0 0-3 0,0 0-5 16,0 0-3-16,0 0-2 0,0 0-4 0,0 0-3 0,0 0 0 15,0 0-4-15,0 0-2 0,0 0-3 0,0 0-3 0,0 0-3 0,0 0-3 16,0 0-3-16,0 0-3 0,0 0 4 0,0 0 5 0,0 0 4 16,0 0 5-16,0 2 1 0,0-1 0 0,0-1-2 0,0 0-3 15,0 0-4-15,0 0-3 0,-2 2-4 0,2 0-3 0</inkml:trace>
  <inkml:trace contextRef="#ctx0" brushRef="#br0" timeOffset="40357.8078">10571 14905 131 0,'-2'-1'250'0,"2"1"-39"0,-3-2-43 16,3 1-27-16,-1 1-19 0,-1-2-10 0,2 1-7 0,-2 1-6 0,2-2-4 15,-1 1-5-15,-1 1-3 0,2-2-1 0,0 2 2 0,-1-1-3 0,1 1-6 16,0 0-6-16,0 0-7 0,0 0-7 0,0 0-5 0,0 0-7 16,0 0-4-16,0 0-6 0,0 0-3 0,0 0-2 0,0 0-4 0,0 0-1 15,1 0-3-15,-1 0-2 0,0 0-2 0,0-2-2 0,0 2-2 16,2 0-3-16,-2 0-1 0,1 0-1 0,1 0 0 0,0-2 1 15,-1 1 1-15,4 1-1 0,-2-1 2 0,3-1 0 0,-1 2 2 0,3-3 0 16,0 2 1-16,3-1 0 0,2-1-1 0,0 0 0 0,2 1 0 0,5-3 0 16,1 2-3-16,3-4-3 0,3 3-2 0,3-4-3 0,3 3-4 15,2-4-5-15,6 0-2 0,0 0 0 0,5-2 2 0,4-1-1 0,4 0-3 16,4 0-8-16,6-1-9 0,2-2-18 0,4-1-20 0,4 1-29 16,7-1-36-16,4-2-53 0,5 0-63 0,0 1-81 0,4-3-89 0,1 0-47 15,2 1-25-15</inkml:trace>
  <inkml:trace contextRef="#ctx0" brushRef="#br0" timeOffset="45174.3918">3159 15354 68 0,'-5'-6'466'0,"1"-2"3"0,-1 2 5 0,3 2-94 0,-2-1-144 15,2 3-81-15,-1-3-47 0,1 2-25 0,1 1-16 0,1 1-6 0,-2-3-5 16,2 4-3-16,0 0-5 0,0 0-3 0,0 0-3 0,0 0-6 16,0 0-9-16,0 0-8 0,0 0-9 0,0 0-8 0,0 0-7 0,0 0-5 15,0 0-5-15,0 0-1 0,2 3 1 0,-2-2 2 0,3-1 6 0,-1 1 4 16,-1 1 3-16,1-1 3 0,2 3 4 0,-1-1 2 0,2-1 4 15,0 0 2-15,-2 1 3 0,2 1 4 0,0-1 1 0,1 2 2 0,0-2 0 16,-1 3 0-16,0-2-2 0,3 1 1 0,-2 1-1 0,0-2 2 0,1 2 0 16,-1 1 0-16,1-2-2 0,0 2 0 0,1-2-1 0,0 1 1 0,-1 1-1 15,0 0 2-15,1 0 0 0,0 1 0 0,0-2 1 0,1 1 0 0,-1 0-2 16,0 0 0-16,2 1 1 0,-1-3-1 0,-1 3 2 0,0-3 2 0,3 2 0 16,-3-1 2-16,3-2 3 0,0 1 4 0,-1-2 3 0,1 0 5 15,3 0 7-15,-1-2 4 0,4-2 3 0,3-2 2 0,1-3-1 0,4-2 1 16,4-4 1-16,4-3-2 0,5-5 0 0,8-5-6 0,6-5-9 0,8-10-13 15,8-7-14-15,10-7-16 0,7-6-19 0,8-7-21 0,10-8-22 0,6-6-23 16,6-5-22-16,10-4-38 0,5-7-46 0,12-5-95 0,5-4-115 0,6-5-98 16,7-3-85-16,3-4-31 0,3-1 1 0,-1-2 1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39:25.390"/>
    </inkml:context>
    <inkml:brush xml:id="br0">
      <inkml:brushProperty name="width" value="0.05292" units="cm"/>
      <inkml:brushProperty name="height" value="0.05292" units="cm"/>
      <inkml:brushProperty name="color" value="#FF0000"/>
    </inkml:brush>
  </inkml:definitions>
  <inkml:trace contextRef="#ctx0" brushRef="#br0">21473 2884 443 0,'-3'0'565'0,"-1"-1"5"0,1-1-23 0,2 2-37 0,1-1-115 16,-2-1-153-16,2 2-85 0,0 0-52 0,0 0-28 0,0 0-20 0,2 0-10 15,1 0-5-15,2 0-6 0,0 0-6 0,2 0-5 0,3 0-7 0,1 0-5 16,1 0-7-16,4 0-3 0,3 2-2 0,1-1-1 0,1-1 1 15,5 2 1-15,-1-1 4 0,2-1-3 0,3 1-3 0,0-1-6 0,1 3-6 16,1-3-9-16,1 0-10 0,0 0-10 0,2 0-13 0,-1 0-15 16,-1 0-13-16,1 0-17 0,-1 0-17 0,-3-3-17 0,2 3-17 0,-2-1-24 15,-2 0-23-15,-2-1-31 0,1-1-34 0,-2 0-42 0,0-1-45 0,-3 2-40 16,-1-1-39-16,0-1-22 0</inkml:trace>
  <inkml:trace contextRef="#ctx0" brushRef="#br0" timeOffset="301.5773">22392 2700 393 0,'-3'-5'465'0,"2"2"-7"0,-4 0-55 0,4 0-79 16,-2 0-57-16,1 0-43 0,0 3-29 0,1-3-22 0,-1 1-14 0,0 2-12 16,2 0-10-16,-1-2-10 0,1 2-8 0,0 0-13 0,0 0-13 15,0 0-17-15,0 0-16 0,0 0-16 0,0 0-16 0,-2 2-14 0,2-2-11 16,0 2-11-16,0 1-7 0,0-3-5 0,0 3-4 0,0 2 0 15,0-1-2-15,0 0 0 0,0 4 0 0,0-1 2 0,2 3 3 0,-1 2 2 16,-1-2 4-16,2 4 4 0,0-1 3 0,-1 1 5 0,1-2 0 16,0 5 2-16,1 0 1 0,-2-2 0 0,4 2 0 0,-2-1-1 0,0-1 0 15,0 2 0-15,0-1-1 0,1 1-3 0,-3-1-4 0,3 0-4 0,-1 1-8 16,0-2-6-16,1-1-6 0,-2 3-9 0,-1-5-9 0,3 1-8 16,-3-1-12-16,3 0-12 0,-3-3-14 0,1 3-14 0,-1-3-13 0,-1-1-12 15,2-3-6-15,0 1-4 0,-2-3-15 0,0 0-19 0,0-3-29 16,0 0-36-16,0 0-10 0,0 0 1 0,0-3-42 0,-2-1-62 0,0-4-28 15</inkml:trace>
  <inkml:trace contextRef="#ctx0" brushRef="#br0" timeOffset="833.548">22429 2735 168 0,'-2'-14'483'0,"2"4"1"0,-1 2-58 16,-1-1-87-16,0 1-63 0,2 2-49 0,-1-2-33 0,1 3-22 0,0-2-14 15,0 5-13-15,0-3-12 0,0 3-13 0,0-3-11 0,0 3-11 0,0 1-12 16,0-1-16-16,1 0-11 0,-1 1-14 0,2-1-14 0,1 2-11 15,1-1-11-15,-1 0-8 0,2 1-6 0,3-2-4 0,1 1-3 0,0-1-4 16,4 1-2-16,3-2-3 0,1 1-5 0,2 0-5 0,3 0-2 16,3-1-4-16,1 0-3 0,-1 0 0 0,5 0-2 0,-1 1-1 0,2-1-1 15,0 1-2-15,0-1 0 0,2-2 1 0,0 1 2 0,0 1 5 16,1-2 6-16,-1 1 8 0,2-3 7 0,-2 1 8 0,0 0 7 0,0-1 7 16,1 1 8-16,0 0 6 0,-2-2 7 0,-2 3 8 0,0-3 6 15,-5 1 8-15,2 0 9 0,-2 0 5 0,-3 2 5 0,0-1 6 0,-6 0 7 16,2 2 6-16,-6-1 5 0,0 2 5 0,-2-1 5 0,-2 1 1 0,-1 1-1 15,0 1-3-15,-3-1-5 0,0 2-7 0,0-3-10 0,-3 3-11 16,1 0-13-16,-2 0-13 0,2 0-13 0,-1 3-14 0,1-3-11 0,-1 2-11 16,3 1-7-16,-3 0-5 0,1 1-4 0,2 2-2 0,-1 2-1 15,4 0 1-15,-2 1 4 0,-1 3 2 0,1 1 4 0,3 2 6 0,-2 0 4 16,2 3 3-16,0-1 2 0,1 3 1 0,1 0 1 0,0 3 0 16,-1-2-1-16,0 1 0 0,3 0 0 0,-2 2 0 0,0-1-2 0,1 0 1 15,0 1-2-15,-1 1 0 0,-1-1-2 0,0-2-1 0,3 2 0 0,-6-1 0 16,2-1 1-16,1 0-4 0,-1-2 1 0,-1 0-1 0,-1-1 0 15,0 0 0-15,-3 0 0 0,2-1 1 0,-2-2 2 0,-1-1 2 0,0-1 1 16,-2-1 2-16,0 1 1 0,0-4-1 0,-4 2 4 0,1-1 3 0,0-1 1 16,-2-2 3-16,-2 1 2 0,0-2 3 0,-3 1 0 0,1-1 1 15,-3-2-1-15,-1 2 2 0,-3-1 0 0,0-2-1 0,-4 1 1 0,-1 0-1 16,0-1 1-16,-4-1-1 0,-2 0-3 0,1 0-1 0,-6 0-2 16,0 0-3-16,-3-1-1 0,2-1-3 0,-3 1-4 0,-3-1-4 0,0 1-4 15,0-2-4-15,0 1-4 0,-1 1-6 0,4-2-5 0,-3 0-7 0,4 0-7 16,0 0-7-16,1 0-9 0,4 0-10 0,0 0-16 0,2 0-15 15,3 0-21-15,2 0-21 0,3 0-32 0,0 0-38 0,3 0-67 0,4-2-84 16,-2 1-73-16,4 1-67 0,0-3-38 0,1 1-25 0,4 1-7 0</inkml:trace>
  <inkml:trace contextRef="#ctx0" brushRef="#br0" timeOffset="1215.8608">23309 2688 360 0,'-1'-3'545'0,"-3"0"5"0,3 1-19 16,-1-1-31-16,1 1-109 0,1 2-147 0,-3 0-87 0,3 0-57 0,0 0-37 16,0 0-28-16,0 0-16 0,0 0-10 0,0 5-9 0,0-3-7 15,0 1-5-15,0 3-5 0,3-1-2 0,-3 5-4 0,1 0 1 0,-1 2-1 16,2 0 4-16,-1 3 2 0,-1 0 6 0,2 1 5 0,-2 3 4 16,2 1 3-16,-2-3 2 0,0 4-1 0,0 0 0 0,0 0-1 0,0-1 0 15,0 1 0-15,0 1 1 0,0 1-1 0,0-1-1 0,0-1-1 0,0 0-4 16,0 0-6-16,0-1-6 0,-2 1-7 0,0-2-9 0,2-1-14 15,-1-1-12-15,-1 0-14 0,2 0-18 0,-1-3-22 0,1-1-20 0,0-1-21 16,0-1-28-16,1-3-34 0,-1 1-27 0,0-4-23 0,0 0-65 16,0-2-89-16,0-3-38 0</inkml:trace>
  <inkml:trace contextRef="#ctx0" brushRef="#br0" timeOffset="1666.5141">23558 2885 140 0,'-4'-4'556'0,"3"1"5"0,-1-2 5 0,1 1 3 16,-1 1-97-16,0 0-148 0,2 0-99 0,0 2-72 0,0-2-46 16,0 1-33-16,2 1-22 0,0-1-19 0,2 1-12 0,1 1-13 15,2-2-15-15,3 0-15 0,2 2-15 0,1-1-14 0,4 1-16 0,3-1-14 16,-1-1-13-16,7 2-14 0,0-1-9 0,1-1-8 0,3 2-5 16,0-1-2-16,3 1 1 0,2-2 4 0,0 1 4 0,3 1 4 0,0-3 4 15,0 1 5-15,2 2 9 0,0-3 10 0,0 1 12 0,1-1 14 0,0-1 13 16,-1 3 13-16,-2-3 9 0,-2 1 12 0,2-1 9 0,-3 1 8 15,-4-2 14-15,-2 3 14 0,-1-3 20 0,-3 3 23 0,-4-1 23 0,0 1 24 16,-4-1 16-16,-3 0 12 0,-3 0 11 0,0-1 11 0,-4 2 6 16,-3-3 5-16,0 2 0 0,-3-1-3 0,-1 2-6 0,0-3-9 0,-1 0-16 15,-4 0-17-15,0 0-22 0,0 1-19 0,-1-2-17 0,-3 2-14 0,2-1-14 16,1 0-11-16,-2 1-12 0,0 0-9 0,2 1-9 0,-1-1-7 16,2 3-7-16,2 0-4 0,-1-1-4 0,2 2-4 0,-1 0-2 15,3 0-3-15,0 3-1 0,0-2-3 0,3 4-3 0,2 0-3 0,-2-1-4 16,2 2-4-16,1 1-3 0,1 1-3 0,2 1 0 0,0 1 0 0,1 0-1 15,2 0 2-15,1 1 0 0,-2-1 0 0,3 0 2 0,-1 2 0 16,1-2 2-16,-3 0 3 0,2 1 4 0,0-2 4 0,-4 1 3 0,2-2 3 16,-1 2 3-16,-4-3 3 0,1 2 1 0,-3-1 1 0,1-2 4 0,-4 0 1 15,1 0 3-15,-4 0 2 0,1 0 3 0,-4 0-1 0,-1-1-2 16,0-1-7-16,-6 2-8 0,2-2-11 0,-3 1-11 0,-1 0-18 0,-2 0-21 16,-2 0-26-16,2 0-50 0,1-1-60 0,0 1-76 0,-2-3-79 15,4 3-55-15,1-2-40 0,2-1-15 0</inkml:trace>
  <inkml:trace contextRef="#ctx0" brushRef="#br0" timeOffset="1932.9879">24948 2613 496 0,'2'-3'539'15,"0"3"-3"-15,-2 0-25 0,0 0-37 0,0 0-122 0,0 0-163 0,0 0-93 16,0 0-56-16,1 3-32 0,-1-2-20 0,2 4-6 0,0-1-1 16,-1 4 0-16,1-1 1 0,-2 1 1 0,1 6 0 0,3-2 2 0,-4 1 0 15,1 2 4-15,2 1 4 0,-2 3 4 0,-1-2 5 0,2 1 1 0,0 1 3 16,-2 2 0-16,0-1 0 0,0 0 0 0,0 1-2 0,0 1-5 16,0-1-5-16,0-1-10 0,0 1-10 0,1-1-15 0,-1 0-13 0,2-1-18 15,-1 1-16-15,1-2-19 0,0-1-18 0,-1 1-21 0,3-2-24 0,-3-1-41 16,1-1-45-16,-1-1-60 0,3-1-67 0,0-1-40 0,1-3-26 15</inkml:trace>
  <inkml:trace contextRef="#ctx0" brushRef="#br0" timeOffset="2349.5843">25116 2571 13 0,'5'-10'525'0,"-4"0"4"0,2 1 1 0,1 0-1 15,-1 2-103-15,2-1-154 0,0 0-90 0,-2 1-61 0,3 0-35 0,0 2-25 16,0-1-13-16,3 0-11 0,1 0-8 0,2 2-5 0,-1-1-7 16,4 1-5-16,1-1-5 0,2 2-6 0,2-1-5 0,-1 1-2 0,3 0-2 15,0 1 0-15,1 0 1 0,0-1 3 0,3 3 1 0,-3 0 6 16,2-2 1-16,-2 0 2 0,2 2 2 0,-1-1 2 0,1-1 2 0,-2 2 4 16,-2-2 3-16,1 2 4 0,0 0 1 0,-2 0 2 0,-2 0 2 15,-3 0 3-15,0 0-1 0,-2 0 2 0,0 0-1 0,-4 0 1 0,-1 2-2 16,1-2-3-16,-4 2-2 0,2-1-5 0,-2 1-2 0,-1 0-3 0,2 1-3 15,1-1-2-15,-3 1-2 0,1 4-1 0,2-2-2 0,0 1 0 16,0 2-1-16,1 1 1 0,-2 1-1 0,5 3 2 0,-1-1 1 16,-2 5-1-16,2-2 2 0,2 3 0 0,-1 4 0 0,1-2 0 0,-1 3-1 15,2 0-1-15,1 3 0 0,-2 0-1 0,1 1-2 0,0 0-2 0,0 1-1 16,-1 0-2-16,1 3-2 0,0-2 0 0,-4 3-2 0,4-5-3 0,-4 1 0 16,-1 1 0-16,0 0 0 0,2 0 1 0,-6-4 2 0,1 1 0 15,2-1 0-15,-3-3 2 0,1 1 2 0,-4-3 1 0,-1 2 2 16,0-4 2-16,0-2 5 0,-4 0 3 0,-1-1 5 0,-1-2 4 0,-1-1 3 15,-2-2 3-15,-4-1-1 0,-3 0 1 0,1-3-5 0,-6 1-10 0,-3-3-16 16,-1 1-18-16,-7-3-30 0,-1 1-34 0,-6-1-59 0,-2-2-73 16,-4-2-112-16,-5 2-130 0,-4-5-75 0,-3 3-46 0,-4-3-23 0,-3 3-12 15</inkml:trace>
  <inkml:trace contextRef="#ctx0" brushRef="#br0" timeOffset="3769.3164">19442 2178 282 0,'0'-3'231'0,"2"1"-41"0,-2 0-29 0,0 2-25 15,0 0-23-15,0 0-16 0,0 0-15 0,0 0-12 0,0 0-12 16,0 0-8-16,0 0-10 0,0 0-8 0,0 0-8 0,0 0-9 0,0 0-5 16,0 0-5-16,0 0-3 0,0 4 4 0,0-3 7 0,0 2 10 15,0 2 8-15,0-1 10 0,0 2 7 0,2 3 10 0,-2 1 8 0,0 4 8 16,0 1 7-16,0 3 6 0,0 3 5 0,0 5 4 0,0 3 2 0,0 5-6 16,-2 5-7-16,0 3-9 0,0 5-12 0,-1 6-11 0,0 6-11 15,0 4-4-15,-4 6-4 0,2 6-2 0,0 6-4 0,-2 6-5 0,-1 6-5 16,1 7-6-16,-1 4-5 0,-1 1-6 0,1 4-6 0,0 1 5 0,-1 4 9 15,1-2 9-15,2 2 7 0,-1 2-2 0,-2 0-7 0,1-1-8 16,2-3-11-16,-2 1-11 0,-2-1-11 0,4-8-9 0,0-2-6 16,-2-3-5-16,0-6-4 0,2-5-15 0,-1-3-18 0,2-2-15 0,0-6-13 15,1-4-10-15,-4-4-6 0,5-6 2 0,-2-4 3 0,4-6 15 16,-3-6 21-16,1-6 4 0,1-6-5 0,1-6-18 0,-1-5-28 0,1-7-44 16,1-7-55-16,-2-7-55 0,2-3-56 0,0-8-31 0</inkml:trace>
  <inkml:trace contextRef="#ctx0" brushRef="#br0" timeOffset="4300.0839">19288 2593 169 0,'-8'-29'521'0,"0"1"4"0,4 2 2 0,-1 2 4 0,0 2-124 15,4 1-185-15,1 4-91 0,1-2-46 0,1 4-23 0,6 0-11 16,0 1-5-16,1 2-2 0,5 0-3 0,5 1-3 0,5 0-3 0,4 1-7 16,4 1-6-16,5-1-9 0,7 2-4 0,0-1-4 0,6 1-6 15,6 1-4-15,-1-1 1 0,2 2 0 0,2 2 2 0,2 1 1 0,-1-2 2 16,2 2 0-16,0 2 1 0,-1 0 2 0,1 1 0 0,-3 0 3 0,-3 1 0 16,3 0 0-16,-2 0 2 0,-4 3 3 0,-1-1 1 0,-2 1 2 15,-2-1 1-15,-3 1 0 0,-1 3 0 0,-4-1 0 0,-1-2-1 0,-3 2-1 16,-1 1 1-16,-3 2-1 0,-6-4-2 0,0 3 1 0,-1-1 0 15,-3 2-1-15,-1 0 1 0,-2 2-3 0,-2 1-2 0,1 2-2 0,-3 2 0 16,0 2 1-16,0 1-1 0,-3 6 1 0,0 0 0 0,-1 3 1 16,2 6-1-16,-5 1 0 0,0 5 0 0,0-1-2 0,-1 7-3 0,1 2-4 0,-3 1 1 15,-2 4 4-15,2 2 3 0,-2 1 0 0,1 5 3 0,0 1 1 16,-1 2 1-16,0 3-1 0,1 1-1 0,-3 2-1 0,2 1-1 0,2 1 0 16,0 3 0-16,-1 0 0 0,1 0-3 0,-2 0-2 0,2 2-2 15,2-1-1-15,-4 0 0 0,0 2 2 0,3 1 0 0,-1 0 2 0,0 0 0 16,-4 1 3-16,2-3 0 0,1 3 3 0,-3-2 4 0,-1-2 1 15,0-1 0-15,0-1-3 0,0-4-1 0,-1-1 0 0,-4-2 1 16,2 0-1-16,-4-5 1 0,-2-3 0 0,3-2 2 0,-2-2-1 0,-4-5 1 16,0-1 2-16,-1-3 3 0,-1-5 2 0,1-3 5 0,-5-4 3 15,1-2 4-15,-5-3 1 0,1-4 2 0,-5-4 2 0,2-2 1 16,-6-4 0-16,0-3 0 0,-3-4 0 0,-5-4-3 0,0-2-2 0,-1-5-10 16,-5-4-11-16,-1-3-18 0,-4-3-21 0,2-4-30 0,-5-1-37 0,-4-4-44 15,0-4-50-15,-3-1-89 0,-3-4-109 0,-4-3-92 0,-5-4-82 16,-5-1-44-16,-2-4-25 0,-4 1-9 0</inkml:trace>
  <inkml:trace contextRef="#ctx0" brushRef="#br0" timeOffset="5583.2514">19039 1403 259 0,'-2'-1'551'0,"0"-1"-7"15,2-1-14-15,-1-1-81 0,-1 1-114 0,2 1-68 0,-1-1-48 16,1-1-33-16,-2 3-28 0,0-1-17 0,2 0-15 0,-1 2-16 0,1 0-14 16,0 0-17-16,0 0-19 0,0 0-17 0,0 0-18 0,0 0-15 0,0 0-16 15,0 2-8-15,0 0-9 0,0 1-3 0,1-1-1 0,-1 5 0 0,2-1 0 16,0 1 4-16,-1 2 1 0,1 2 5 0,-1 2 5 0,3 2 4 0,-3 0 6 16,2 2 3-16,1-1 2 0,1 2 0 0,-3 2-6 0,1-2-3 0,1 1-8 15,-1 1-6-15,0-1-7 0,-1 1-10 0,-1-2-12 0,2 2-9 16,-1-3-11-16,0 0-12 0,-1-1-13 0,-1 0-13 0,3 1-12 0,-3-3-12 15,0-2-9-15,0 0-13 0,0-2-12 0,0-1-8 0,-3 1-8 16,3-2-14-16,-1-1-14 0,-1-3-28 0,2 1-37 0,-2-2-42 0,2-3-44 16,0 0-14-16</inkml:trace>
  <inkml:trace contextRef="#ctx0" brushRef="#br0" timeOffset="5866.4798">18997 1550 409 0,'-1'-19'417'15,"-1"2"-16"-15,2 3-39 0,-2-1-47 0,2 2-40 0,0 1-37 0,0 0-27 0,0 0-22 16,0 4-18-16,2-1-16 0,-2 0-13 0,2 1-14 0,-1 3-18 0,-1-2-21 15,2 2-17-15,-1 1-17 0,1 1-14 0,3 1-13 0,-2-1-11 16,0 1-11-16,3 0-7 0,-1 2-7 0,3 0-4 0,0 2-4 0,1 0 0 16,3 1 0-16,0 1 0 0,2 1 2 0,1 0 3 0,0 2 2 0,2 1 1 15,1 1 3-15,1 3-1 0,0 0 0 0,0 3 1 0,-1-1-2 0,2 2 0 16,-1 1 0-16,-1 2-2 0,0 1-1 0,-2-2-1 0,2 3-2 0,-5-1-2 16,0 0-2-16,-3 1-1 0,-2 0-1 0,0 2-1 0,-5-3-2 15,-2 0 1-15,-1 1 1 0,-1-2 1 0,-4 1 1 0,-2 0 2 0,-3-2 3 16,-1-1 4-16,-5-2 6 0,2 2 4 0,-5-2 6 0,-2 1 2 0,1-4 2 15,-2 1 3-15,-2-1 0 0,0 0 1 0,-1-2-2 0,-1-1 0 16,1 0-3-16,0-2-6 0,-2 1-8 0,4-1-13 0,-2-4-16 0,2 1-21 16,1-1-24-16,3-2-48 0,0-1-57 0,3-1-94 0,2-2-114 0,3-2-71 15,1 0-53-15,2-4-27 0,4 2-11 0</inkml:trace>
  <inkml:trace contextRef="#ctx0" brushRef="#br0" timeOffset="7065.3708">19731 1416 88 0,'1'-3'338'0,"3"0"-26"0,-3 0-46 15,1-1-53-15,-1 2-32 0,-1-1-19 0,2 0-10 0,-2 0-5 0,2 0-3 16,-1-1-2-16,-1 2-6 0,0-3-4 0,0 3-4 0,0-1-1 0,0-1-2 15,0 1-2-15,-1 0-5 0,-1 0-4 0,2-1-2 0,-2 2-6 0,2-1-3 16,-1 0-2-16,-1 1-4 0,2 1-6 0,-1-2-6 0,-1 2-7 16,0-1-7-16,1-1-8 0,-1 3-9 0,1-1-9 0,-3 1-7 0,3-2-6 15,-1 1-7-15,1 1-6 0,-4 0-6 0,2 0-6 0,1 0-7 0,1 0-7 16,-2 0-5-16,-1 0-4 0,1 0-2 0,0 0-1 0,-2 1-1 0,-1 1-2 16,1-2 1-16,-1 1 0 0,-2 2 0 0,1 0 2 0,-2 0 1 15,1-2 1-15,0 4 2 0,0 0 2 0,-1-2 2 0,1 1 1 0,0 1 0 16,-1 0 1-16,1 0 1 0,-2 2 0 0,2-2 1 0,-1 2 1 0,3-2 0 15,-2 3 0-15,-3-2 1 0,4 1-1 0,-1 1 0 0,2-1 1 16,-2 3 0-16,4-3 0 0,-3 1-1 0,2 1-1 0,2-3 2 0,0 4-1 16,1-2 0-16,1 2 1 0,-1-3-1 0,2 3 1 0,2-2-1 0,-1 3 0 15,3-2 0-15,0 0-2 0,1 1-1 0,2-1-1 0,2 0-2 0,-1 1 0 16,1 0-2-16,2 0-2 0,0-1-2 0,1 0-3 0,2 0-1 0,-1-1-3 16,0 0-1-16,0 2-1 0,1-1-1 0,-1-1-1 0,2 1 0 0,-1-3-1 15,-2 2 2-15,2 0 0 0,-2-1 1 0,2 1 1 0,-3-1 0 16,0 3 3-16,0-3 0 0,0 0 2 0,-3 1 1 0,3-3-1 0,-3 3 2 15,-2-2 0-15,2 2 1 0,0-2 0 0,-3 1 1 0,-1-1 1 0,1 1 1 16,-1 2-1-16,-1-4 1 0,-2 2 1 0,4-2 0 0,-5 0 2 0,1 1 2 16,-1 0 1-16,0-2 3 0,0 1 3 0,-1 1 4 0,-2-4 2 15,1 3 4-15,-1-2 5 0,-2 1 3 0,0 1 3 0,1-2 2 0,-4 1 3 16,-1-1 0-16,-1-1 1 0,0 1 1 0,-2 1-1 0,-1-1 1 0,-1-1 0 16,1-1-3-16,-4 3-2 0,4-3-8 0,-2 1-9 0,-1-1-11 0,0-1-11 15,1 0-13-15,0 0-17 0,2 0-19 0,0-1-25 0,3-1-39 16,-2-1-52-16,4 0-74 0,-1 1-90 0,4-1-65 0,0-2-54 0,1-2-30 0,2 3-18 15</inkml:trace>
  <inkml:trace contextRef="#ctx0" brushRef="#br0" timeOffset="7361.654">20056 1650 482 0,'-5'0'541'0,"0"0"-13"0,1 0-26 0,1 0-92 0,0 0-123 16,1 0-76-16,1 0-55 0,1 0-30 0,0 0-19 0,0 0-14 0,0 0-11 15,0 0-11-15,0 0-11 0,0 0-12 0,0 0-13 0,0 0-10 16,0 0-11-16,0 0-7 0,0 0-6 0,1 0-5 0,1 0-3 0,0 0-1 15,1 0-1-15,0 0 1 0,0 0 2 0,1 0 0 0,1-2-1 0,0 0-3 16,2 2-3-16,1-1-9 0,1 1-8 0,-1-1-15 0,1-1-16 16,2-1-19-16,2 2-20 0,-2-1-28 0,3 1-32 0,1-2-48 0,0-2-58 15,0 3-78-15,2-3-89 0,-1 2-53 0,1-1-36 0,-1-1-11 0</inkml:trace>
  <inkml:trace contextRef="#ctx0" brushRef="#br0" timeOffset="7716.0873">20474 1390 438 0,'-6'-5'579'0,"1"-2"10"0,0 2-16 16,2 1-30-16,-2-2-105 0,2 2-145 0,-3 1-77 0,3-2-46 0,-1 0-28 16,3 3-18-16,-1-1-16 0,0 0-12 0,2 1-11 0,-1 1-11 0,-1-2-13 15,2 3-12-15,0 0-10 0,0 0-11 0,0 0-8 0,0 0-7 16,0 0-4-16,0 0-4 0,0 0-4 0,0 0-2 0,0 0-1 0,0 0-1 15,0 0 1-15,0 0 0 0,0 0 0 0,0 0 1 0,0 0-1 0,0 0 1 16,0 0 0-16,0 0 0 0,0 0 0 0,0 0 0 0,0 0 0 16,0 0 0-16,0 0-2 0,0 0 1 0,0 0-2 0,0 0-1 0,0 0-1 15,0 0 1-15,0 0-2 0,0 0-1 0,0 0-2 0,0 0-1 0,0 0-3 16,0 0-1-16,0 0-2 0,0 1-2 0,0 1-2 0,0-1 1 0,0 2 0 16,2-1 1-16,-1 1 1 0,-1-1 0 0,2 3 2 0,-2 0 1 0,2 2 2 15,-1 3 3-15,-1-2 2 0,4 1 2 0,-3 2 4 0,1 1 3 0,-1 1 1 16,4 2 3-16,-4 0 0 0,1 4 2 0,1-2-2 0,0 1-4 15,0 3-11-15,-1 0-15 0,0 0-27 0,-1 4-32 0,3-3-44 0,0 2-49 16,2 0-117-16,-1 1-150 0,-2-1-86 0,1 2-55 0,-1-2-30 0,0 0-19 16,-1-2-8-16</inkml:trace>
  <inkml:trace contextRef="#ctx0" brushRef="#br0" timeOffset="9515.7671">22108 3442 126 0,'-3'-10'588'15,"-2"0"-6"-15,2-3-4 0,-2-2-18 0,2 0-26 0,-3-1-124 0,4 0-175 16,-1-5-92-16,2 1-49 0,-3-1-25 0,4-4-14 0,0 0-3 15,0-2 2-15,0 0 2 0,2-4 4 0,0-1-1 0,1 1 1 0,0-4-5 16,1-3-6-16,1 1-8 0,0-3-8 0,1 0-10 0,-1-4-7 16,4 0-7-16,-1-2-5 0,0-1-8 0,1 1-1 0,0-3-6 0,0 4-2 15,-1-1-4-15,5 0-4 0,-4 4-3 0,1 0-2 0,2 2-1 0,0 1-2 16,-1 6 0-16,0 1 1 0,1 3-1 0,1 3 1 0,-4 0 0 16,3 3 1-16,0 4 1 0,-1-1 0 0,2 3 2 0,-2 4 0 0,0 2 0 15,3-1 2-15,-1 3 1 0,2-1-1 0,0 3 0 0,0-1-3 0,3 3 1 16,3 1 1-16,-1 1-2 0,1 2 0 0,2-1 3 0,3 2 1 0,0 2 3 15,4-1 2-15,0 2 2 0,2 0 4 0,1 0 3 0,2 2 4 16,2 1 2-16,-1-1 3 0,2 2 4 0,0 0 0 0,0 0 3 0,3 1 4 16,-3 0 0-16,0-1 0 0,1 1 0 0,0-1 1 0,1 1-1 15,0-1-1-15,1-1 0 0,-2 1-2 0,3 0-1 0,-2-2-1 0,2-1-3 16,-3 1 1-16,5-2-3 0,-1-3 0 0,3 0-5 0,-2 0 0 0,3-3 0 16,1-1 2-16,1 1 1 0,0-2 2 0,2-2 1 0,1-2 0 0,1 1 3 15,0-2 1-15,4 0 2 0,-2-3 2 0,2 2 1 0,1-3-2 0,1-1 0 16,1 0 1-16,0 0-3 0,-2 0-4 0,1 0-3 0,1-2-3 15,-5 2-2-15,1 2-3 0,-3 0-3 0,1 1-4 0,-3 0-3 0,-1 0-3 16,-3 1 1-16,0 2 1 0,-3 2 2 0,-3 0 3 0,-1 0 1 0,0 2 2 16,-3 2 2-16,-1 1 0 0,-1 0 3 0,-2 2 0 0,1 0 2 0,-3 2 1 15,2 0 2-15,0 1 1 0,-4 2 1 0,4 2-4 0,-3 0 1 0,0 0 0 16,1 0-2-16,1 3 1 0,0-2-1 0,-1 4-1 0,3-3-1 0,0 3 0 16,0-2-1-16,1 0 1 0,-1 1-1 0,1-1 1 0,1 0 0 15,1 2 1-15,-3-5 1 0,1 2-2 0,2-2 1 0,-1 1 0 0,0-3-1 16,-3 2 0-16,4-1-1 0,-2-2 1 0,1 1 0 0,2-2 2 0,-3-3 1 15,-1 5 2-15,3-5 0 0,-1 0-1 0,-1 0 0 0,3-5 0 16,-3 3 1-16,1-1 2 0,1-2-1 0,-3 0 0 0,1-1 3 0,0 0 0 16,-1-2 1-16,0 2-3 0,-4 1 0 0,1-3-2 0,-1 1 0 0,-1 3 1 15,-2-1-1-15,-1-2 0 0,1 2 0 0,-3 2 1 0,2-1-1 16,-3 1-2-16,-1 2-1 0,-1-2 0 0,-1 3-1 0,2 0-1 0,-4 0 1 16,2 0-1-16,-2 3-2 0,-1 0-1 0,0 0-1 0,0 1-2 0,1 2 0 15,-3 1 0-15,0 2 0 0,1-1 2 0,0 2 1 0,-2 4 3 0,2 0 0 16,-2 1 2-16,0 2 2 0,-1 2 2 0,1 2 3 0,-3 2 0 15,3 1 4-15,-1 1 3 0,-1 3 0 0,1 1 2 0,-1 2-2 0,0 1 0 16,-1 1 0-16,2-1-1 0,1 3-1 0,-3 1-1 0,3-3-1 16,-1-1-3-16,-1 2 1 0,1-3-1 0,-1 0-3 0,2-3-1 0,-3-2-7 15,0 1-6-15,1-5-17 0,0 1-23 0,-2-3-34 0,2-1-36 0,-4-5-109 16,2 1-141-16,-3-5-92 0,-2 2-64 0,0-5-35 0,-4-2-17 16,-1-5-10-16</inkml:trace>
  <inkml:trace contextRef="#ctx0" brushRef="#br0" timeOffset="10249.6899">23975 1308 553 0,'0'-10'609'0,"0"-3"11"0,0 4 13 0,-2 0-74 0,1 2-117 0,1-1-102 16,-2 1-95-16,2 2-58 0,-2 0-40 0,2 3-27 0,0-1-24 0,0 1-15 16,0 0-11-16,0 2-14 0,0 0-14 0,0 0-21 0,0 0-22 15,0 0-18-15,0 0-14 0,2 2-8 0,0 1-6 0,-2 1-2 0,1 1 1 16,1 3 4-16,-2 1 3 0,1 3 5 0,-1 0 6 0,2 5 2 0,0 0 0 15,-1 3 2-15,-1-1 1 0,0 3-4 0,0 0-6 0,0 0-11 0,0 2-11 16,-1 0-15-16,-1 0-15 0,0 0-15 0,2 0-14 0,-1-3-15 0,1 2-12 16,-2-2-13-16,1-1-14 0,1-3-16 0,-2 0-16 0,2 0-26 15,2-5-31-15,-2 2-43 0,3-5-46 0,-2 1-52 0,3-2-49 0,0-2-23 0</inkml:trace>
  <inkml:trace contextRef="#ctx0" brushRef="#br0" timeOffset="10516.1557">23975 1305 450 0,'-3'-16'581'0,"-1"5"13"0,3-1 13 0,-4 1-80 0,4 3-123 0,-1-1-98 16,1 1-87-16,1 1-54 0,0 3-42 0,0-2-24 0,0 3-19 15,0-1-16-15,1 2-13 0,1 1-16 0,1-2-16 0,1 3-16 0,3 0-13 16,-1 0-10-16,2 0-6 0,3 3-4 0,0 0-3 0,6 0-2 0,-1 1-2 16,3 2 1-16,1 1 0 0,2 0 1 0,1 2 0 0,1 1-1 15,-2-1-1-15,2 3-3 0,-1 0-4 0,-1 4-3 0,1 0-5 0,-3-1-1 16,1-1 0-16,-7 4 3 0,3 1 1 0,-4 0 4 0,-1-1 2 0,-3 0 5 15,-5 2 3-15,1-1 5 0,-2-1 2 0,-4 0 5 0,-2 0 4 0,-2-2 7 16,-3 0 6-16,-5-1 7 0,0 1 3 0,-4-2 4 0,1 0 3 0,-6-1 2 16,0-3 2-16,0 1 2 0,-5-1 3 0,-1 0 1 0,1-1 3 0,-2-1-3 15,-1-1-4-15,0-2-7 0,0 1-8 0,2-3-11 0,1 2-12 16,0-3-14-16,0 0-16 0,6-2-34 0,-1 0-41 0,2-2-57 0,6 0-65 16,0-3-86-16,4 1-97 0,4-3-53 0,2 1-33 0,6-3-14 0</inkml:trace>
  <inkml:trace contextRef="#ctx0" brushRef="#br0" timeOffset="10882.8323">24693 1228 484 0,'-7'-9'606'0,"2"1"3"0,-1 1 7 0,0-1-36 0,-4 1-52 15,2 0-128-15,-1 1-162 0,0 0-93 0,-1 1-56 0,0 0-30 16,2 1-15-16,-2 1-9 0,0 1-7 0,0-1-9 0,1 3-7 0,0 0-10 15,0 0-8-15,0 3-4 0,1-1-3 0,0 1-1 0,0 1 0 0,-2 3-1 16,3 1 1-16,1-1 1 0,-2 2-2 0,2 1 0 0,-1 2-2 0,2 1-2 16,1 0-5-16,0 1-2 0,3 2-2 0,-1 0-2 0,2 0-3 15,3 1-4-15,1 1-4 0,-1 0-4 0,3 1-5 0,1 0-7 0,2-1-4 16,0 0-7-16,3 0-3 0,2 0-2 0,-1-2 0 0,0 0-2 0,4 1-2 16,0 1 1-16,-1-2 0 0,3-2 2 0,-1 0 1 0,0-1 3 15,-1 0 5-15,-1-1 4 0,1 1 6 0,-2-3 5 0,-1-1 7 0,-1 0 3 16,-4-2 5-16,0 1 5 0,0-1 5 0,-5 0 7 0,3-2 8 0,-3-1 10 15,-2 1 11-15,-2-2 8 0,0 0 10 0,-5 1 4 0,1-1 6 0,-3-2 2 16,-1 2 5-16,-3-1 3 0,-1-1 1 0,-3 2 2 0,-2-2-1 16,-2 1-9-16,-2 0-10 0,1-1-19 0,-4 1-22 0,3-2-25 0,-1 0-29 0,4 0-47 15,-2 0-53-15,1-3-90 0,2 1-110 0,3 0-73 0,3 0-51 16,-2-1-26-16,4-2-12 0</inkml:trace>
  <inkml:trace contextRef="#ctx0" brushRef="#br0" timeOffset="11060.1023">24880 1528 41 0,'-1'-2'650'0,"-3"-1"5"16,0-1 6-16,-1 1 3 0,2 0 6 0,2 1-99 0,-1 1-148 0,0 0-123 16,2-2-113-16,0 3-66 0,0 0-49 0,0 0-28 0,4-3-20 0,-3 1-18 15,6 1-19-15,-2-3-26 0,4 3-26 0,0-2-35 0,4 0-37 0,4 0-43 16,4-1-46-16,0 0-89 0,4 1-110 0,3-2-89 0,2 0-80 15,0 0-36-15,2-2-13 0,1 2-1 0</inkml:trace>
  <inkml:trace contextRef="#ctx0" brushRef="#br0" timeOffset="11381.9664">25525 1210 113 0,'-8'-4'627'0,"-1"2"7"15,4-2 10-15,-1 0 2 0,1 2-3 0,0-1-125 0,-1 1-188 0,3-1-107 16,2 2-69-16,-1 1-39 0,0-2-26 0,2 2-18 0,0 0-16 0,2-1-16 16,0 1-19-16,-1-2-17 0,2 0-19 0,2 2-16 0,0 0-11 15,-1 0-11-15,4 2-12 0,1 0-9 0,0-1-11 0,0 2-7 0,4 0-7 16,-1 3-5-16,0-1 0 0,2 1 2 0,-1 2 6 0,-4 1 7 0,3 1 6 16,0 0 5-16,-3 2 5 0,-3 0 5 0,1 2 8 0,-2-1 7 0,-4 1 7 15,1 3 9-15,-2-3 8 0,-2 3 8 0,-3 0 10 0,1 2 9 0,-3-3 9 16,-2 2 8-16,-1 0 6 0,1-2 6 0,-4 2 6 0,4-1 5 0,-3-2 4 15,2 1 3-15,-2-3 2 0,4-1 0 0,-1-2 1 0,1 0-4 16,2 0-3-16,1 0-4 0,2-3-4 0,-1 1-1 0,4-4-2 0,0 3 3 16,1-2 1-16,3-1 2 0,3-2 2 0,4 0-4 0,5-2-9 0,1 0-18 15,9-2-23-15,4 0-31 0,4-2-36 0,10-1-77 0,4-4-96 16,7 2-107-16,4-6-115 0,2 1-66 0,8-1-39 0,0-2-23 0,4-2-18 16</inkml:trace>
  <inkml:trace contextRef="#ctx0" brushRef="#br0" timeOffset="13217.4887">25483 2658 371 0,'3'-2'437'0,"-3"1"-33"0,1-1-67 15,-1 2-83-15,0-2-46 0,0 2-27 0,0 0-15 0,0 0-11 0,0 0-7 16,0 0-5-16,0 0-8 0,0 0-8 0,0 0-7 0,0 0-10 0,0 0-9 16,0 0-11-16,0 0-11 0,0 0-12 0,0 0-9 0,0 0-12 15,0 0-9-15,0 2-8 0,0-2-9 0,0 0-7 0,-1 0-9 0,1 2-7 16,0-1-4-16,0 3-3 0,0-4-3 0,0 5-2 0,1 0-1 0,-1 0 0 16,2 2 2-16,1 0 0 0,-1 4 2 0,-1 0 2 0,3 1 3 15,-3 3 5-15,2-1 4 0,1 3 1 0,-3 0 0 0,3 2-7 0,0 1-8 16,-3-1-9-16,1 1-12 0,0 4-13 0,-1-2-18 0,2 2-21 15,-1 0-22-15,0 0-21 0,-1 0-27 0,2 1-27 0,1 1-47 0,-3-2-54 16,3 1-69-16,0-1-74 0,-1-1-46 0,2-1-37 0,1 0-10 16</inkml:trace>
  <inkml:trace contextRef="#ctx0" brushRef="#br0" timeOffset="13463.5232">25917 2846 24 0,'0'-5'538'0,"2"0"5"0,0 1 4 0,-2-1-60 0,1 3-91 15,-1-1-101-15,0-1-106 0,0 4-63 0,0 0-42 0,0 0-24 16,0 0-17-16,0 0-14 0,0 2-9 0,-1 3-8 0,1 0-10 0,-4 0-8 15,3 2-4-15,-4 2-8 0,-1 2-9 0,0 2-17 0,-2 0-20 16,-4 4-27-16,-2 3-31 0,1-1-97 0,-5 5-135 0,-1 0-85 0,-2 2-57 16,-3 3-33-16,-1-1-17 0</inkml:trace>
  <inkml:trace contextRef="#ctx0" brushRef="#br0" timeOffset="20015.7262">22507 3142 50 0,'0'0'396'0,"0"0"-16"0,0 0-60 0,0 0-84 0,0 0-55 16,0 0-41-16,0 0-28 0,0 0-19 0,0 0-14 0,0 0-8 0,0 0-7 15,0 0-5-15,0 0-6 0,0 0-6 0,0 0-5 0,0 0-7 16,0 0-5-16,0 0-4 0,0 0-4 0,0 0-3 0,0 0-1 16,0 0 0-16,0 0-1 0,0 2 1 0,0-2 0 0,0 0 1 0,0 1-1 15,0-1 0-15,0 0 0 0,0 0 0 0,-2 0-2 0,2 0-1 0,0 0-2 16,0 2-1-16,-2-2-2 0,2 0-1 0,0 1-1 0,0 1-3 16,0-2-1-16,0 1-4 0,0 1-2 0,0-2-1 0,0 1-1 0,0 1-1 15,0 1-1-15,0-2 1 0,0 1-1 0,0 0 1 0,-1 2 0 0,1-1 1 16,0 1 1-16,0 1 1 0,-2-1 3 0,2 0 1 0,0 1 2 15,0 2 0-15,0-2 2 0,0 1 1 0,0 0-1 0,0-1 2 0,0 2 1 16,0-1 0-16,2 0 1 0,-1-1 1 0,-1 2-1 0,2-1 0 16,0-2 1-16,-1 3 1 0,4-2 0 0,-1 0 0 0,0 0-4 0,0-1-5 15,3 1-11-15,2-2-13 0,1 0-21 0,1 0-24 0,4-2-40 16,2-1-46-16,5-1-85 0,3-1-104 0,1-2-71 0,6-1-53 0,1 1-28 16</inkml:trace>
  <inkml:trace contextRef="#ctx0" brushRef="#br0" timeOffset="25572.6831">18631 3381 316 0,'-2'-2'357'0,"0"1"-65"0,2-2-68 15,-1 1-70-15,-1 1-41 0,2-2-23 0,-3 0-14 0,3 0-9 0,-1 0-1 16,-1 0-2-16,2 1 0 0,-1-1-1 0,1 1-6 0,-2-1-6 15,2-1-5-15,0 2-3 0,0-1-2 0,0-1 2 0,0 3-1 0,0-2-2 16,0 1-2-16,0-1-3 0,0-1-2 0,0 2-4 0,0 1-3 16,0-3-3-16,0 2-4 0,0-1 0 0,0 0-1 0,2 0 1 0,-2 0-3 15,1 0-5-15,-1 0-3 0,3-2-4 0,0 2-3 0,0-1-5 0,1-1-4 16,0 1-3-16,3-2-3 0,-1-1-1 0,5 0 0 0,-1-2 0 16,3 2-2-16,0-4-2 0,4 1-1 0,0-1-1 0,5-1 0 0,-1 0 3 15,4 0 4-15,2-1 3 0,3-1 4 0,1 2 3 0,4-5 3 0,0 4 4 16,4 0-1-16,-1-2 0 0,3 3 3 0,3-1 1 0,1-1 2 15,0 0 2-15,2 4-2 0,1-3-1 0,-1 3-3 0,1 1-2 0,1-1-4 16,0 2-1-16,0-1-3 0,-3 3 0 0,1 0-3 0,0 2-1 16,-3-1-3-16,-2 2-1 0,2 0-3 0,-4 1-2 0,1 1-2 0,-3 1 0 15,-2 0 0-15,-1 0-1 0,0 1 1 0,-5-1 1 0,2 4 0 16,-4-3 2-16,-1 1 2 0,-2 1 0 0,0-2 2 0,-4 1 3 0,-2 1 3 16,1-2 1-16,-3 0 3 0,-2 3 1 0,-2-3 0 0,-2-1 3 0,0 2 1 15,-1-2 1-15,-2 0 0 0,-1 2 1 0,-2 0 2 0,0-2 1 0,0 0 1 16,-4 0 1-16,2 0-3 0,-1 0-7 0,1 0-9 0,-3 0-12 15,0 0-24-15,0 0-27 0,0 0-46 0,0 0-56 0,0 0-76 16,0 0-86-16,0 0-56 0,0 0-37 0</inkml:trace>
  <inkml:trace contextRef="#ctx0" brushRef="#br0" timeOffset="26599.1986">22043 2839 263 0,'-1'-1'347'0,"-1"-1"-33"0,1 1-49 0,-3-2-58 0,3 1-34 16,-1 2-23-16,1-3-15 0,-3 1-11 0,3 0-4 0,-4 1-4 16,4-1-5-16,-1 0-3 0,1 1-2 0,-3-1-1 0,3 0-4 0,-1 2-9 15,1-3-7-15,-3 2-5 0,3 1-6 0,-1-3-5 0,0 3-4 16,1-1-1-16,-1-1-2 0,2 0-1 0,-1 1-2 0,1 1-5 0,-2-2-5 16,-1 0-3-16,3 2-3 0,-1 0-3 0,1 0-2 0,0 0-4 15,0 0-1-15,0 0-5 0,0 0-4 0,0 0-4 0,0 0-4 0,0 0-5 16,0 0-4-16,0 0-4 0,0 0-4 0,0 0-5 0,0 0-3 0,0 0-3 15,0 0-6-15,0 0-3 0,0 0-5 0,0 0-3 0,0 0-4 16,0 0-3-16,1 2-2 0,-1 0-1 0,0 1 1 0,0 0 1 0,0 0 2 16,0 1 3-16,0 3 1 0,0 0 3 0,0 1 3 0,-1-1 4 15,-1 4 2-15,2 0 3 0,-1 3 4 0,1 1 2 0,-2 0 1 0,0 2 2 16,-1 2 0-16,2 0 0 0,-3 3-1 0,4 0-1 0,-1 2 3 0,1 0 2 16,-2-1 3-16,0 2 3 0,2 2 3 0,-1-4-1 0,-1 2 2 15,2 2 0-15,-1-4-3 0,1 0-1 0,0 1-1 0,0-2-2 0,0-1-2 16,0-1-4-16,0-3-7 0,0 0-10 0,0-2-11 0,0-1-10 15,0-2-11-15,1 0-12 0,-1-2-10 0,2-3-11 0,-1 1-11 0,-1-2-11 16,2-3-24-16,0 0-32 0,-2-3-53 0,0 0-60 0,1-2-60 0,4-1-58 16,0-1-36-16,0-4-23 0</inkml:trace>
  <inkml:trace contextRef="#ctx0" brushRef="#br0" timeOffset="27082.2874">22021 2815 256 0,'-3'-2'511'0,"0"2"6"15,1-3 5-15,1 2-84 0,-1 1-130 0,2-1-82 0,0 1-58 16,0 0-33-16,0-2-23 0,0 1-11 0,0-1-10 0,2 2-8 0,-1-2-8 16,1 1-11-16,0 1-12 0,1-2-11 0,3 0-13 0,-1 2-9 15,1 0-9-15,0-2-5 0,2-1-3 0,3 1-1 0,2 1 0 0,1-2 1 16,0 0 1-16,4 0-1 0,-2 0 0 0,1 0 0 0,1 0 1 0,0 0-1 15,-1 0 0-15,0 2 1 0,0-1 1 0,-3 1-2 0,2-2 0 16,-5 1-1-16,2 2-1 0,-2 0 0 0,-2-3-1 0,-1 3 0 0,1 0 0 16,-1 0 0-16,-1 0-1 0,-2 0-2 0,1 0 0 0,-3 0-2 15,2 3-1-15,-4-3 0 0,2 2-2 0,1-1 0 0,-3 2-2 0,3 0 0 16,-3 0 0-16,2 1 0 0,2 1 1 0,-4 1 1 0,2 1 0 16,1 0 2-16,-3 3 1 0,2-1 1 0,1 1 0 0,-3 3 1 0,3-1 0 15,-3 1 1-15,2 2-1 0,1 0 2 0,0 0 0 0,-1 2 0 0,0 1-2 16,1-1 0-16,-1 3-2 0,0-4-1 0,0 6 1 0,2-2 0 0,-1 0 3 15,1 0 0-15,-2 2 2 0,1 0 2 0,-1-3 1 0,0 2 0 16,0-2 1-16,0 2 2 0,1-1 1 0,0-1 2 0,-1-1 1 0,0 0 1 16,-1 0 2-16,0-1-1 0,-1-3-2 0,2 2-1 0,-3-3 0 15,2-1 0-15,0-1-2 0,-2 0 2 0,0-2 0 0,0-1 2 0,-2-1 3 16,0 0 3-16,2-2 6 0,-3 0 6 0,2 0 6 0,-3-2 3 16,0 0 3-16,-2-1 3 0,-2 2 1 0,0-3 1 0,-4 1 1 0,2 1-1 15,-5-2-1-15,0 1-7 0,-3 1-7 0,-3-2-13 0,-1 1-16 0,-3 0-20 16,1 0-20-16,-3 0-22 0,-3 1-19 0,0-3-21 0,-1 4-22 15,-3-1-28-15,4 0-34 0,-4 0-53 0,5 1-65 0,-1 0-83 0,3-1-94 16,0 0-52-16,4-1-31 0,-1 3-6 0</inkml:trace>
  <inkml:trace contextRef="#ctx0" brushRef="#br0" timeOffset="27865.6272">22102 2980 345 0,'0'-3'373'0,"0"1"-54"0,0 0-81 15,0 1-51-15,0-3-38 0,0 3-23 0,0-1-17 0,1 0-10 16,-1-1-6-16,0 2-4 0,2 0-6 0,-2-1-6 0,2-1-6 0,-2 1-7 16,0 1-5-16,1-3-2 0,-1 4-3 0,0-2-3 0,0 1-1 0,2-1-3 15,0 0-2-15,-2 0-1 0,1 2 0 0,2-3 2 0,-2 1 2 16,-1 1 1-16,2-2-1 0,0 1-2 0,-2 1-2 0,1-3-1 0,-1 3-2 16,2 0 1-16,-1-1-1 0,1-1 1 0,0 2 3 0,-2 1 1 15,1-2 2-15,-1 1-1 0,2 1-1 0,-1-2 1 0,-1 1-1 0,0 1 1 16,0 0-2-16,0 0-4 0,0 0-3 0,0 0-3 0,0 0-3 0,0 0-5 15,0 0-4-15,0 0-2 0,0 0-6 0,0 0-2 0,0 0-4 16,0 0-4-16,0 0-1 0,0 0-2 0,0 0-2 0,0 0-1 16,0 0-2-16,0 0-2 0,0 0-1 0,0 0-1 0,0 0-4 0,0 0 0 15,0 0-2-15,2 1-3 0,-2-1-3 0,2 2-3 0,-2-2 0 0,0 3-3 16,1-2-1-16,-1 1 0 0,2-1 2 0,0 2 0 0,-2 2 2 0,1-2 2 16,-1 3 6-16,4-1 1 0,-2 2 6 0,0 0 1 0,-1 3 5 15,2 0 2-15,-1 2 2 0,1-1 3 0,-1 3 2 0,0 1 0 0,-2 2-2 16,1 1 3-16,-1 0 3 0,0 0 0 0,0 3 0 0,0 0 3 15,0 1 0-15,0 2 2 0,-1-1 2 0,1-1 2 0,-2 2 4 0,0 0-4 16,1 0-5-16,-3 0-8 0,3-1-9 0,-1-1-16 0,1 1-18 0,-3 0-25 16,3-3-26-16,-2 0-34 0,2-1-34 0,-3-1-64 0,3 0-79 15,-1-1-87-15,0-2-93 0,2-3-50 0,0 0-31 0,0-4-11 16</inkml:trace>
  <inkml:trace contextRef="#ctx0" brushRef="#br0" timeOffset="29738.1832">22018 3270 203 0,'0'-2'473'0,"-1"2"-29"0,1 0-40 15,0-1-74-15,0 1-92 0,0 0-53 0,0 0-38 0,0-1-23 0,0 1-16 16,0 0-13-16,0 0-8 0,0 0-9 0,0 0-10 0,0 0-9 15,0 0-11-15,0 0-9 0,0 0-9 0,0 0-8 0,0 0-6 0,0 0-7 16,0 0-5-16,0 0-5 0,0 0-2 0,0 0-3 0,0 0-3 16,0 0-1-16,0 0 0 0,0 0-1 0,0 0-2 0,0 0 1 0,0 0-1 15,0 0-2-15,0 0-1 0,0 0 0 0,0 0 2 0,0 0-1 16,0 0 2-16,0 0-1 0,0 0 2 0,-2 1-1 0,2-1 2 0,-2 0 0 16,2 0 1-16,0 0 0 0,0 0 1 0,-1 0 1 0,1 0 2 15,-2 0 1-15,2 0 0 0,0 0 2 0,0 0-1 0,-1 0 2 0,1 0 2 16,0 0 1-16,0 0 0 0,-2 0 0 0,2 0 2 0,-2 0-1 0,2 0 1 15,0 0 1-15,0 0-2 0,0 0 0 0,0 0 0 0,0 0 2 16,0 0-2-16,0 0 0 0,0 0 2 0,0 0-1 0,0 0 2 0,0 0-1 16,0 0 1-16,0 0-1 0,0 0 1 0,0 0 0 0,0 0 2 15,0 0 0-15,0 0 1 0,0 0-1 0,0 0 0 0,0 0 0 0,0 0-4 16,0 0 0-16,0 0-5 0,0 0 0 0,0 0-1 0,0 0-3 0,0 0-2 16,0 0-3-16,0 0-1 0,0 0-4 0,2-1-1 0,0-2-3 15,-2 3-2-15,1 0-2 0,-1-3-4 0,2 2-3 0,-1 0-1 0,3-1-1 16,-3 1 0-16,-1-1 1 0,3 0-1 0,-3 1 3 0,3 1-1 0,-1-2 3 15,-1 0 1-15,-1 2 2 0,0 0 2 0,0 0 3 16,0 0 3-16,0 0 3 0,0 0 4 0,0 0 1 0,0 0 0 0,0 0 1 16,0 0 0-16,0 0-1 0,0 0-2 0,0 0-2 0,-1 2-3 0,-1 0-1 15,-1-2 1-15,3 1 0 0,-1 1 2 0,-1 1 0 0,1-1 1 16,-3-1 0-16,3 0 2 0,-1 2 2 0,1 1 1 0,-3-1 3 0,3 0 1 16,-3-1 4-16,3 3 3 0,-1-3 0 0,1-1 1 0,-4 1 2 0,5 1 0 15,-1-2 2-15,-1-1-1 0,2 2 2 0,0-2 3 0,0 0 1 16,0 0 3-16,0 0 1 0,0 0 1 0,0 0 0 0,0 0 0 0,2 0-5 15,-1-2-5-15,4 2-9 0,-4-1-8 0,4-2-7 0,-2 0-5 0,2 1-7 16,2-3-7-16,-3 2-6 0,6-1-6 0,-4-1-3 0,0 2-6 16,1-1-7-16,0 1-7 0,-2-2-16 0,0 3-17 0,0 0-16 0,-2 1-11 15,-3 1-30-15,0 0-38 0,0 0-57 0,0 0-68 0,-2 1-43 16</inkml:trace>
  <inkml:trace contextRef="#ctx0" brushRef="#br0" timeOffset="32564.6543">19049 2742 113 0,'0'-4'173'0,"0"1"-30"0,0 1-22 0,0-1-14 0,0 1-11 15,0-1-6-15,0-1-4 0,0 4-5 0,0-2-4 0,0-1-1 16,0 1-2-16,0 1-2 0,0-1-4 0,0 0-4 0,0 0-4 0,0 1 1 16,0-1-1-16,0 1-2 0,-2 1-1 0,2-2-2 0,0 1 0 0,-2 1-1 15,2-2-2-15,-2 0-3 0,2 2-2 0,0-1 1 0,-1 1 0 16,-1-1-1-16,2-1-3 0,-1 2-3 0,1-1-4 0,-2-1-4 0,0 2-2 15,2-1-3-15,-1 1-1 0,-1-2-2 0,2 1-3 0,-1 1-2 16,1-2-2-16,-2 1-3 0,0 1-4 0,1-2 1 0,-1 2 1 0,2 0 1 16,-2-3 0-16,1 3 1 0,-1-2-1 0,0 2 0 0,2 0-3 15,-2-2-1-15,0 1 0 0,1 1-1 0,-1-2-1 0,2 0-1 0,-1 2-1 16,1-1-1-16,-2 1 1 0,0-2-2 0,1 2 0 0,-1-2-2 0,2 2 0 16,0 0-1-16,0 0 1 0,0 0-2 0,0 0-2 0,0 0 0 15,0 0 0-15,0 0 0 0,0 0-1 0,0 0 1 0,0 0-1 0,0 0-2 16,0 0 1-16,0 0-2 0,0 0 1 0,0 0 0 0,0 0 1 0,0 0 0 15,0 0 1-15,0 0 1 0,-2 0-1 0,2 0 1 0,0 0 1 16,0 0 0-16,0 0 2 0,0 0 0 0,0 0 1 0,0 0 1 16,0 0 0-16,0 0-1 0,0 0 2 0,0 0-2 0,0 0 1 0,0 0 1 15,0 0-1-15,0 0 0 0,0 0 2 0,0 0-1 0,0 0 0 0,0 0-2 16,0 0 0-16,0 0 0 0,0 0 1 0,0 0-2 0,0 0 0 16,0 0 0-16,0 0 0 0,0 0 0 0,0 0-1 0,0 0 0 0,0 0 0 15,0 0 1-15,0 0 1 0,0 0-1 0,0 0 1 0,2 0 0 16,-2 0 2-16,0 0-1 0,0 0 1 0,0 0 1 0,0 0 1 0,2 0-1 15,-2 0 2-15,0 0 1 0,0 0 0 0,3 0-2 0,-3 0 0 0,0 0 0 16,0 0-1-16,0 0 1 0,0 0-2 0,2 0 0 0,-2 0-2 16,0 0-1-16,0 0-1 0,0 0-1 0,0 0 0 0,0 0-1 0,0 0-1 15,0 0 0-15,0 0-1 0,1 0-1 0,2 0-1 0,-3 0 1 16,4 2-1-16,-2 0 1 0,0-2-1 0,-1 1 1 0,1-1 1 0,1 2 1 16,-1 0 0-16,0 1 2 0,-1-3 0 0,2 2 1 0,1 1 1 0,-1 0 0 15,0 0-1-15,1 0 0 0,-1 0 1 0,-1 1-1 0,1 0 2 16,-1 0-2-16,0 1 0 0,-1-3 0 0,2 3 0 0,-1 0 1 0,0 0 1 15,-1 2 1-15,2-2 4 0,-3 0 2 0,2 2 3 0,-2 0 4 16,2 0 2-16,-2 0 4 0,0 1 2 0,0-1 2 0,0 3 0 0,0-1 1 16,-2-1 1-16,2 1 0 0,-2-1-1 0,2 1-1 0,-1-2-2 15,-1 3-3-15,2-2-2 0,-1 1-2 0,1 1-2 0,-2-1-3 0,0-1-2 16,2-1 0-16,0 0 1 0,0 0-1 0,0 0-1 0,0 0 1 0,2-1 0 16,0-1 0-16,-2 2 1 0,1-2-1 0,2 0-1 0,-1-1-2 15,1 1-3-15,2-2-8 0,-2 2-5 0,2-3-11 0,-2 1-13 0,3-2-16 16,-1 1-20-16,3-1-24 0,-2-1-28 0,0 0-50 0,3 0-63 0,1-1-83 15,-2-4-93-15,2 2-56 0,1-5-36 0,-3-1-15 0</inkml:trace>
  <inkml:trace contextRef="#ctx0" brushRef="#br0" timeOffset="32909.7329">19059 2250 13 0,'-5'-5'513'0,"3"1"2"0,-3-1-2 0,3 4-95 16,0-2-145-16,-1-1-83 0,3 4-51 0,-1-1-36 0,1 1-24 0,0 0-18 16,0 0-14-16,0 0-12 0,-2 0-12 0,0 1-11 0,2 1-14 15,-1 0-7-15,-1 1-6 0,2 1-4 0,-1-1-3 0,1 1 2 0,-2 3 2 16,0 0 3-16,2-1 4 0,-1 4 4 0,-1-3 5 0,2 0 3 0,-2 1 1 16,2-1 3-16,0 1 1 0,0-1-1 0,0 1 2 0,0-1 0 15,0-1 1-15,0-1 1 0,2 2 1 0,-2-2 3 0,2-3 3 0,-1 1 4 16,-1 1 4-16,2-3 3 0,0 1 5 0,-2 0 7 0,1-2 6 0,-1 0 10 15,0 0 11-15,2 0 11 0,-1-2 10 0,1 0 7 0,0 1 4 16,-1-3 0-16,2 1-3 0,-1-1-1 0,0-1-3 0,0-2-4 0,-2 1-2 16,3-1-3-16,-3-3-3 0,2 3-8 0,-2 0-10 0,0 0-11 15,-2-1-14-15,2 1-10 0,-3 0-8 0,-1 0-8 0,1 0-4 16,0 2-9-16,-2 0-6 0,0 1-12 0,-2 0-17 0,2 2-23 0,-3 0-23 16,-1 2-28-16,1 0-28 0,-2 3-31 0,0 0-34 0,2 3-58 0,-3 1-74 15,2 1-85-15,1 3-92 0,0 1-52 0,-2-2-30 0,2 2-9 0</inkml:trace>
  <inkml:trace contextRef="#ctx0" brushRef="#br0" timeOffset="35481.6041">25086 3338 49 0,'-1'0'451'16,"1"0"-20"-16,0 0-53 0,0 0-69 0,0 0-59 0,0 0-56 0,0 0-37 15,0 0-24-15,0 0-17 0,0 0-12 0,0 0-8 0,0 0-7 0,0 0-7 16,0 0-5-16,0 0-7 0,-4 0-5 0,4 0-7 0,0 0-5 16,0 0-6-16,0 0-5 0,0 0-5 0,0 0-4 0,0 0-4 0,0 0-3 15,0 0-4-15,0 0-3 0,0 0-3 0,0 0-4 0,0 0-4 16,0 0-3-16,0 0-6 0,0 0-5 0,0 0-3 0,2 3-2 0,0-2-2 16,-1-1 1-16,4 1 0 0,-1-1-1 0,1 2 1 0,2-2 0 0,-1 2-2 15,3-2-1-15,2 0 0 0,2 1-2 0,1-1 0 0,1 0-1 0,4 2-1 16,-3-2-3-16,6 0-1 0,-2 0-3 0,2 2-2 0,-1-2-3 15,2 3-2-15,-1-3-2 0,-1 0-2 0,1 2-2 0,2-2 0 16,-4 3 1-16,1-2-2 0,0 1 1 0,-3-1 0 0,2 2 2 0,-2-1 2 16,-1-1 1-16,0 1 1 0,-4 1 3 0,2-2 1 0,-4 1 2 15,2 1 2-15,-4-3 4 0,-1 1 3 0,1 1 2 0,-4-2 5 0,2 1 3 16,-4 1 3-16,0-2 4 0,-1 0 4 0,-1 0 2 0,-1 0 2 16,0 0-1-16,0 0 1 0,0 0 1 0,-1 0-3 0,-2 0-4 0,-1 0-4 15,0 0-3-15,-3-2-6 0,0 1-6 0,0 1-7 0,-3-2-9 0,2 1-6 16,-2 1-5-16,-2 0-5 0,0 0-5 0,-1 0-4 0,0 0-3 15,-2 0 0-15,0 0 2 0,-2 0 0 0,-2 0 3 0,2 0 3 0,-4 0 4 16,4 0 7-16,-2 0 6 0,-1 0 7 0,2 0 5 0,-1 0 6 16,0 1 6-16,3-1 2 0,1 2 6 0,0-2 1 0,2 1 3 0,-1 1 6 15,1-2 4-15,3 0 3 0,2 0 5 0,-2 1 3 0,1-1 4 16,3 1 1-16,1-1 2 0,-2 0 2 0,4 0 2 0,0 0 2 0,1 0 2 16,2 0-1-16,0 0-1 0,0 0-1 0,2 2-5 0,-1-2-5 0,3 0-5 15,-3 0-5-15,4 0-7 0,0 0-6 0,0 0-6 0,2 0-5 0,1 0-6 16,4-2-6-16,-2 2-4 0,2-1-3 0,0 0-2 0,4 1-2 15,-2-3-2-15,4 1-3 0,-2 1-5 0,2-2-6 0,1 1-4 0,-3-1-7 16,5 0-8-16,-5 0-6 0,3 0-9 0,-2 2-10 0,-1-2-13 16,1 0-17-16,-1 1-20 0,0-3-20 0,-4 5-20 0,2-3-41 0</inkml:trace>
  <inkml:trace contextRef="#ctx0" brushRef="#br0" timeOffset="37180.7252">25228 2467 195 0,'-1'0'188'0,"-2"0"-22"0,-1 0-20 16,4 0-15-16,-1 0-11 0,1 0-11 0,0 0-11 0,-2 0-6 15,2 0-5-15,0 0-5 0,0 0-4 0,-2 0-3 0,2-1-7 0,0 1-4 16,0 0-4-16,0 0-6 0,0 0-4 0,0 0-5 0,-1 0-4 0,-1 0-3 15,2 0-4-15,-2 0-6 0,2 0-4 0,-2 0-5 0,0 0-5 16,-1 0-5-16,2 0-7 0,-3 0-4 0,3 1-4 0,-2-1-3 0,-2 2-1 16,1-1-3-16,0-1-1 0,-4 1 0 0,2 3 3 0,-1-1 2 15,2 0 1-15,-4 0 3 0,3-1 1 0,-4 3 4 0,2-2 4 0,1 4 1 16,-1-2 3-16,-2-1 0 0,-1 3 1 0,2 1 2 0,1-3 5 16,-3 3 1-16,1-1 2 0,1 1 1 0,0 0 2 0,-1 2 1 0,2 0 3 15,-2-1 2-15,-1 1 0 0,3 0 2 0,0 0-1 0,-1 2 0 16,1 0 0-16,-2 0-2 0,2 0-2 0,-1 2-4 0,1-1-1 0,2 2-5 15,-2 0-2-15,0-2-4 0,2 4-4 0,-1-2-2 0,3 0-2 0,-1 1-2 16,-3 1-3-16,3 0 1 0,2 1-2 0,-2-2 2 0,2 3 0 16,2-2-1-16,-1-1 0 0,0 4 0 0,2-2 2 0,0 0 0 0,2 0 0 15,0 0 0-15,1 0 0 0,2-1 1 0,-2-1 0 0,3 2 2 16,2-2 1-16,-3 2 2 0,3-2-1 0,0-1 3 0,-2 0-1 0,6 1 3 16,-4-2 0-16,2-1 0 0,2 1 1 0,0-2 0 0,-2 0 1 15,2 0 1-15,1-1 2 0,1-2-1 0,-3-1-1 0,3 0 1 0,-1-1-2 16,1 1 0-16,-2-2 0 0,1-2 0 0,1-1 0 0,1-1 0 0,-1 2-1 15,-1-4-2-15,2 0-2 0,0 0-3 0,0 0-3 0,0-4-2 0,-2 2 0 16,4 1-3-16,-4-4-1 0,2 1 0 0,1-1 1 0,-2 1 2 16,2-2-2-16,-4 0 0 0,1-2 1 0,1 3 1 0,-1-3 6 0,-1 0 2 15,0-1 5-15,-3 0 2 0,4-1 4 0,-4 1 2 0,-1 0 3 0,1-2-1 16,-2 1-1-16,-1-1 1 0,2-1 3 0,-2 0 0 0,1 0 3 16,-2 0 1-16,-2 1 1 0,2-3-1 0,-4 0-3 0,2 1-1 0,2-2-4 15,-4 1-1-15,1 0-3 0,0-3-1 0,-1 2-4 0,-1 0-4 16,0-1-1-16,-1 0-3 0,-1 0-1 0,0-1-1 0,1 1-2 0,-2-1 0 15,1 0-2-15,-1 0 2 0,0 0 1 0,0 0 0 0,0 0-1 16,-1-2 2-16,3 1 3 0,-4 2 1 0,2-1-1 0,-3 0-1 0,3-1 0 16,-2 3-2-16,2-1-3 0,-2-1-1 0,1 1-1 0,0 0 1 15,-1 3-3-15,1-2-1 0,0 1-1 0,0 2-1 0,0 0-1 0,-1 0-1 16,1 2-2-16,-4 1-2 0,3 0-2 0,0 2-3 0,1-2-4 0,-3 2-2 16,0 1-3-16,-3 2 0 0,2-2-1 0,0 3 1 0,-3-1-3 0,3 3 0 15,-3 0 2-15,0-1-2 0,0 2 0 0,-1 2 2 0,0-1 1 16,1 0 4-16,-1 3 5 0,1-1 1 0,-3 0 3 0,2 1 3 0,3 0 1 15,-5 1 2-15,2 2 2 0,1-2-2 0,1 2 1 0,-3 0 0 16,0 0 1-16,4 1 0 0,-1-1 0 0,-2 1-1 0,2 1 1 0,0 0 1 16,1 1 1-16,0 0 3 0,-1 0-1 0,-1 0 2 0,2 2 0 15,-3-1 2-15,2 2 0 0,0-1 2 0,0 2 1 0,1-1 2 0,0 0 1 16,-1 2 0-16,-1-1 1 0,5 1-2 0,-2 0-1 0,-2 0-2 0,3 0-1 16,-2 0-1-16,5 2 0 0,-3-1-1 0,1 1-1 0,0-1-1 15,-1 2 0-15,4 0-1 0,-2 0-1 0,2 0 0 0,2 0-2 0,-3 1 0 16,3 1-2-16,1-1 1 0,0 1-1 0,0 1 0 0,0-1 1 0,0-1 3 15,1 3 2-15,3-3 3 0,-3-1 1 0,4 0 2 0,-2 3 1 16,4-3 2-16,-2 0 0 0,2-2 2 0,-1 0 1 0,2 1 2 0,1-2 2 16,1-1 0-16,-2-1 0 0,4-1 0 0,-2 0-1 0,5 0-1 15,-3-4-1-15,1 1-1 0,1-2 1 0,0 1 0 0,2-2 0 0,-2-3 0 16,4 4-1-16,-2-4-2 0,1 0 0 0,-1-2-2 0,1 2 2 0,1-3-2 16,-3 0-2-16,1 0 0 0,5 0-1 0,-4-3-1 0,1 2-2 0,0-2-2 15,0 0-1-15,-1-2-3 0,2 1 0 0,-1-1-2 0,0 1 1 16,0 0-1-16,-1-2-1 0,-1 0 0 0,2 0 2 0,-1 0 2 15,-3-1 3-15,2 0 1 0,-2-1 1 0,-1 1 5 0,3 0 5 0,-5-1 8 16,1 1 7-16,-1-2 6 0,2 0 4 0,-5 1 3 0,0-4 3 0,0 3 2 16,-1-2 0-16,1 1 0 0,-1-2 1 0,-2 0-2 0,0 0 1 15,0 1-2-15,-1-4-3 0,-1 2-6 0,-2-2-8 0,3 2-4 0,-4-2-3 16,1 1-4-16,-1-3-5 0,0 3-2 0,0-1-2 0,0-2-2 16,-1 2-2-16,-1 0 0 0,0-2 0 0,-1 3-1 0,0-1 0 0,-3-1 0 15,3 2 3-15,-2-3 2 0,0 2 1 0,-1 0 1 0,-1 0 1 0,-2-1 2 16,3 1 0-16,-1 1-1 0,-1-1 1 0,-1 0 1 0,0 1 1 15,-1-1-2-15,-1 4 0 0,3-2-2 0,-3 1 1 0,0-2-2 0,2 2-2 16,-3-1-2-16,2 3 2 0,-2-1-2 0,3 1-1 0,-2 1-2 0,1-1-2 16,-1 2-3-16,0 1-2 0,2-3-2 0,1 5-1 0,-5-1-3 15,5 1-2-15,0 0-2 0,1-2 1 0,0 4-1 0,-1-2-5 16,2 5-2-16,-2-4-4 0,3 3 0 0,-1-1-2 0,0 2-2 0,1 0-3 0,-2 0-3 16,-2 2-3-16,4-1-5 0,-1 3-5 0,-1-4-8 0,-2 5-9 15,3-2-8-15,-4 4-5 0,2-2-10 0,-1 0-11 0,1 1-17 0,-2-1-19 16,0 5-34-16,0-2-45 0,0-1-50 0,0 3-52 0,-3 1-37 15</inkml:trace>
  <inkml:trace contextRef="#ctx0" brushRef="#br0" timeOffset="39981.5053">24259 4053 412 0,'-1'-2'482'15,"-2"1"-7"-15,-1 1-79 0,3-2-113 0,-2 2-67 0,-1-1-47 0,3-1-27 16,-3 2-19-16,2-2-9 0,0 1-8 0,1 1-4 0,-3 0-2 0,3 0-6 15,-1 0-8-15,1 0-8 0,1 0-11 0,-4 0-7 0,4 0-10 16,-1 0-9-16,-1 0-7 0,2 1-8 0,-1 1-7 0,1-2-7 16,-2 2-5-16,0-1-6 0,2-1-6 0,-1 2-4 0,-4 1-4 0,2 0-1 15,2 0-3-15,-6 3-1 0,2 0-3 0,1-1 0 0,-6 3 0 0,2 3 0 16,0-1 2-16,-1 1 0 0,0 2 2 0,-3 1 2 0,3 3 1 16,-4 1 3-16,2-1 4 0,1 4 4 0,0-2 2 0,-2 3 3 15,2 0 3-15,2 2 2 0,0-2 1 0,1 3 1 0,2-1 0 0,-1 0 0 16,3 0-1-16,2 0 0 0,-1-2-1 0,2-1-3 0,2 1-1 0,1 1-1 15,4-2-5-15,-2-3-2 0,3 0-3 0,0 0-2 0,3-2-3 16,0-3-1-16,2 0-1 0,1-3 0 0,1 0-1 0,2-5-2 16,-3 0 0-16,7-2 0 0,-3-1-2 0,2-4 2 0,2-1 2 0,0-2 0 15,-1 0 2-15,4-5 3 0,-3 0 4 0,1-1 3 0,-2-4 2 16,3 1 3-16,-4-4 3 0,2 0 5 0,-4-2 5 0,1-1 5 0,-3-2 7 16,-2 0 6-16,-5-2 9 0,1 2 4 0,1-3 5 0,-7 0 3 15,0 1 4-15,-4 0 2 0,0 0 5 0,-4-2 4 0,0 4 2 0,-4-2 0 16,-1 3 0-16,-1-1-2 0,-1 3-6 0,-2 0-8 0,0 1-8 15,-1-1-11-15,2 4-11 0,-2 1-16 0,-1 0-19 0,1 3-23 0,0-1-23 16,-2 3-31-16,2 2-32 0,-2 1-37 0,3 2-37 0,0 1-54 16,-2 3-62-16,4-1-81 0,-2 4-86 0,4-1-56 0,-3 3-41 0,3 1-13 15</inkml:trace>
  <inkml:trace contextRef="#ctx0" brushRef="#br0" timeOffset="40331.3314">25035 3953 307 0,'2'-5'570'0,"0"2"6"0,-2-1-2 0,0-2-5 0,0 5-122 16,0-2-181-16,0 2-97 0,0 1-56 0,0 0-37 0,0 0-24 0,0 0-16 15,0 0-10-15,-2 0-8 0,0 1-9 0,-1 1-8 0,-3 0-10 0,3 1-7 16,-2 4-6-16,-1 1-4 0,-2-1-4 0,-3 3 1 0,1 1 1 16,1 4 2-16,-4-1 3 0,0 4 2 0,1-1 4 0,-1 3 2 0,0-1 0 15,3 4 0-15,-2-1 2 0,3 2 2 0,-4 1 2 0,4 0 3 16,1 0 3-16,0 2 2 0,2-1 4 0,3 2 4 0,-1-2 2 0,3 0 3 16,1 1 3-16,0 1 2 0,3-1 3 0,2-2 2 0,1-1 4 15,3 2 0-15,-1-2-2 0,5-1-5 0,0-2-7 0,1 1-8 16,3-2-11-16,-1-5-12 0,1 1-14 0,1-1-18 0,1-3-19 0,1-2-22 15,0-1-18-15,-2-1-25 0,4-5-29 0,-2-2-43 0,2-1-48 16,-2-1-69-16,-1-2-78 0,2-3-56 0,-3-1-47 0,-1-2-18 0</inkml:trace>
  <inkml:trace contextRef="#ctx0" brushRef="#br0" timeOffset="40615.076">25163 4143 478 0,'-1'-5'554'16,"-1"2"12"-16,1 0-55 0,-3 2-89 0,4-2-86 0,-1 3-86 0,-1-2-52 16,2 2-34-16,0 0-21 0,0 0-15 0,0 0-12 0,0 0-9 15,0 0-12-15,0 0-13 0,0 0-14 0,0 0-13 0,0 2-12 0,0-2-12 16,0 1-12-16,0 1-11 0,0 1-10 0,-1-2-4 0,1 1-6 0,0 1-3 16,0 0-2-16,0 0-1 0,0 0 0 0,0 1-1 0,0 2 1 15,0 2 0-15,0 0 0 0,0-1 1 0,0 2 2 0,0 0 3 0,0 2 3 16,0 2 2-16,0-2 3 0,0 4 2 0,0-2 4 0,0 0 1 0,0 2 3 15,0 0 1-15,1 0-1 0,-1 2-6 0,2-2-7 0,-1 0-8 16,-1 1-11-16,4 0-13 0,-3-2-18 0,1 1-21 0,-1-1-26 16,3 1-29-16,-3-3-36 0,3 0-38 0,-1-2-65 0,3-1-80 0,-2-1-80 15,0-1-81-15,1-2-41 0,-1-2-19 0,1-2-6 0</inkml:trace>
  <inkml:trace contextRef="#ctx0" brushRef="#br0" timeOffset="40881.2636">25437 3981 156 0,'-2'-3'623'0,"1"0"8"0,-3 0 6 0,3 1 4 0,-1-1-77 16,2 2-122-16,-1-1-117 0,1 2-114 0,0 0-74 0,0 0-49 0,0 0-31 16,0 0-20-16,1 2-13 0,2-1-10 0,1 2-9 0,-1 0-10 0,0 2-7 15,5 1-7-15,0 0-3 0,0 3-1 0,1 0-1 0,4 1 2 16,0 2 1-16,1 1 5 0,2 3 2 0,1 0 4 0,-3 2 2 0,3 0 1 15,1 2 1-15,-2 2-2 0,0 0 1 0,-1 1 2 0,-3 0 2 16,-1 2 1-16,0 2-2 0,-5 0-2 0,-3 3-10 0,-3-1-10 0,-1 3-14 16,-7-1-18-16,-5 1-21 0,-1 2-23 0,-7-1-30 0,-4 1-32 15,-1 1-53-15,-4-4-63 0,-1 1-91 0,-7-1-105 0,2 0-61 0,-1-3-40 16,-2-1-14-16,0-2 0 0</inkml:trace>
  <inkml:trace contextRef="#ctx0" brushRef="#br0" timeOffset="41931.1278">22849 4593 347 0,'-1'0'539'0,"-1"0"-8"0,0 3-18 0,0-3-92 16,0 0-129-16,2 3-75 0,-1-3-49 0,1 1-31 0,-2-1-20 15,2 0-11-15,0 0-7 0,0 0-4 0,0 0-5 0,0 0-6 0,0 0-8 16,0 0-7-16,0 0-7 0,0 0-8 0,0 0-6 0,0 0-4 15,0 0-4-15,0 1-4 0,2 1-4 0,-2-2-3 0,1 1-4 16,-1 1-3-16,4-2-6 0,0 0-2 0,-1 0-3 0,2 0-2 0,1 0 0 16,6-2-1-16,-2 1-1 0,5-1 0 0,3 1-1 0,4-3 1 15,4 1 0-15,1 0-2 0,5-3 1 0,3 1-4 0,4-1-4 0,0 0-7 16,4 2-8-16,-1-2-10 0,3-1-10 0,1 2-12 0,1-2-14 16,-3 3-16-16,-1-2-17 0,-1 2-21 0,-2-2-22 0,0 1-26 0,-3 1-25 15,-2 1-34-15,-3 0-38 0,-4 0-67 0,-3 1-85 0,-4 1-52 16,-2-1-38-16,-4 2-21 0,-5 2-14 0</inkml:trace>
  <inkml:trace contextRef="#ctx0" brushRef="#br0" timeOffset="42248.0453">22955 4838 517 0,'-11'3'551'16,"2"-3"1"-16,-1 2-6 0,2 0-83 0,0-2-127 0,1 0-91 16,2 0-75-16,0 0-48 0,4 0-33 0,-3 0-19 0,1 0-8 0,3 0-5 15,0 0-3-15,0 0-8 0,2 1-10 0,-1-1-12 0,3 0-11 16,-3 0-10-16,4 0-7 0,0 0-4 0,2 0-5 0,1 0 0 16,4 0-1-16,0 0-1 0,2-1-1 0,5-3-2 0,1 1-1 0,5 1 1 15,2-1 2-15,3-2 3 0,1 1 1 0,4-2 1 0,1-1-1 16,2 2-4-16,2-3-4 0,-2 2-7 0,3-1-6 0,-2 2-6 15,3-4-7-15,-3 4-5 0,0-3-3 0,-2 0-6 0,-1 1-5 0,0 0-6 16,-1 2-4-16,-3-3-5 0,-2 2-4 0,0-1-4 0,-5 2-4 16,-3 0-3-16,0-2-3 0,-3 2-3 0,-3 0-6 0,1 0-18 0,-5 1-26 15,-3-2-27-15,0 3-33 0,-2-2-53 0,-2 1-69 0,-2 1-42 16,-1-2-30-16</inkml:trace>
  <inkml:trace contextRef="#ctx0" brushRef="#br0" timeOffset="42549.3318">23539 4120 272 0,'0'-4'558'0,"-2"1"4"0,2 1 6 0,0 1-75 0,0-1-115 0,0 2-99 15,0 0-90-15,0 0-57 0,0 0-41 0,0 0-28 0,0 0-21 16,0 0-14-16,0 2-13 0,0 1-8 0,0 0-10 0,0 1-7 0,-1 1-7 16,-1 4-5-16,0 0 0 0,1 1-1 0,-1 4 2 0,-1 2 4 15,-2 4 8-15,0 2 9 0,-1 3 10 0,-2 3 7 0,0 3 7 0,-1 3 4 16,-5 6 3-16,1 0 3 0,-4 7 2 0,1 1 0 0,-3 1 0 16,-3 7 1-16,1 0 2 0,-4 3-8 0,0 1-10 0,-2 4-21 0,-2-1-27 15,3 0-29-15,-3 3-32 0,1 1-51 0,-1-3-62 0,-1 2-109 16,3-1-131-16,-2-1-75 0,1 1-47 0,0-4-24 0,-1 1-15 0</inkml:trace>
  <inkml:trace contextRef="#ctx0" brushRef="#br0" timeOffset="59914.8932">27702 3687 338 0,'-4'-12'539'0,"2"0"9"0,0 1 9 0,1 1-84 16,-1-1-131-16,0 1-87 0,2-1-66 0,0 1-37 0,0 1-23 15,0 0-11-15,0 2-5 0,2-2-2 0,0-1 0 0,-1 0-3 0,3 3-6 16,0 0-9-16,-3 0-9 0,3-1-5 0,0 1-7 0,0 2-4 16,1-4-4-16,-2 5-1 0,-2-3-3 0,3 3 1 0,0 1-1 0,-1-2-5 15,0 3-4-15,-1-1-6 0,-1-1-7 0,1 3-8 0,0 0-7 0,-2 1-12 16,0 0-12-16,0 0-10 0,0 1-9 0,1 0-5 0,-1 3-8 0,2-1-3 15,0 2-1-15,-2 2-3 0,1 1 1 0,1 1 1 0,-2 2 1 16,3 3 3-16,-1 0 6 0,-1 6 6 0,-1 1 9 0,3-1 5 16,-2 5 6-16,-1 0 3 0,2 3 2 0,0 0 0 0,-2 1-5 0,0 0-2 15,0 2-7-15,0-3-7 0,0 2-7 0,1 0-9 0,-1-1-9 16,2 0-8-16,0-4-11 0,-2 0-11 0,1-3-13 0,1 0-14 0,-1-1-15 16,1-3-14-16,0-1-13 0,1-3-9 0,-2-2-7 0,3 0-6 0,-3-1-5 15,3-5-1-15,0 1 1 0,1-1 2 0,-1-5-1 0,0 2 4 0,0-3 2 16,1-3 11-16,3 1 16 0,-2-3 20 0,1-2 24 0,1-1 21 15,-1-1 20-15,0 0 19 0,-3-1 21 0,3-2 17 0,-1-1 14 0,0 2 18 16,1-1 15-16,-4-2 18 0,0 2 19 0,0 1 13 0,1-1 13 16,-3 0 6-16,1 1 1 0,-1 0 4 0,-1 2 5 0,0 0 1 0,0 3 1 15,0-3-4-15,0 1-5 0,0 4-7 0,0-2-8 0,0 3-12 16,0-1-12-16,0 1-15 0,0 1-15 0,0 1-16 0,0-1-14 0,0 2-13 16,0 0-16-16,0 0-10 0,0 0-8 0,0 0-6 0,0 0-4 0,2 2-3 15,1 1 1-15,-3 0 0 0,1 0 3 0,1-1 2 0,-1 3 1 16,3-2 1-16,-3 1 0 0,2 1 1 0,1 0-1 0,1 0 0 0,-1-1-1 15,1-1-1-15,-1 1-1 0,1-1-1 0,0 0-3 0,2 0-1 16,-3-1-3-16,5-2-1 0,-2 0-1 0,-1 0 1 0,2 0 1 16,1-2 4-16,0-1 2 0,-1-1 6 0,0-1 2 0,1-1 5 0,-1 1 5 15,-2-2 2-15,3-1 3 0,-2-1 5 0,-1 1 4 0,-1-3 6 0,-2 1 8 16,1-1 6-16,-1 0 8 0,-1 2 6 0,0-2 5 0,-2-1 5 0,-2 3 3 16,0-3 2-16,-1 3 2 0,-1 1 1 0,1-2 0 0,-2 3-2 15,0-1-1-15,-1-1-6 0,-2 6-5 0,2-3-6 0,0 3-9 0,-2 0-8 16,0 0-8-16,2 3-8 0,-2 0-9 0,-1 3-6 0,0 0-4 0,3 0-2 15,0 3-2-15,-3 1-1 0,0 1 1 0,5 1-1 0,-1-1 2 16,-2 3 2-16,4 0 3 0,-2 2 5 0,4-2 2 0,-4 3 2 0,5 1 1 16,0-2-1-16,0 0-2 0,5 1-2 0,-4-1-3 0,4 1-4 15,-2-1-4-15,4-1-4 0,-2-1-5 0,4 1-6 0,-1-2-6 0,0 0-4 16,1 0-4-16,0-2-4 0,3-3-4 0,-1 1 1 0,1-2-1 16,0 1 0-16,2-3-1 0,-3 1-1 0,2-3 1 0,1 0 0 0,-1-2 3 15,0-1 2-15,0 0 4 0,4-3 5 0,-4 2 4 0,3-3 6 0,-2-1 7 16,2 1 5-16,-3-3 6 0,2 0 7 0,-2-1 9 0,-2-1 11 15,3 0 11-15,-2 0 12 0,-2-1 9 0,2-2 12 0,-4 3 10 0,2-2 11 16,-2 2 11-16,-1-2 8 0,-1-1 11 0,2 4 6 0,-3-3 7 16,-1 2 7-16,0 3 5 0,-3-1 1 0,3 0 1 0,-3 3-4 0,1 0-4 15,-1 2-10-15,-1 1-10 0,2-1-14 0,-2 1-15 0,0 1-15 16,0 1-15-16,0 1-16 0,0 1-14 0,0 0-13 0,0 0-11 0,0 3-8 16,0 0-7-16,0 0-3 0,0 3-5 0,-2 0 2 0,2 0 2 0,-1 1 2 15,1 4 3-15,-2-1 5 0,1 1 4 0,-3 1 6 0,3 0 5 16,-1 1 2-16,0 0 0 0,-1-1 4 0,2 1-1 0,-3-1 0 0,4 0 0 15,-1 0 0-15,1-2 0 0,-3-1-1 0,2 1 1 0,1-3 0 16,-2 0 2-16,2-1 0 0,0-1 2 0,0-1 0 0,0 1 3 0,2-2 1 16,-2-2 1-16,4 1-1 0,-3-2-3 0,3-2-3 0,0-1-4 0,1-1-1 15,2-1 0-15,-1-1-2 0,3 0 1 0,-1-1-2 0,4-3 0 16,0 2-2-16,-1-3-1 0,1-2-1 0,0 2 0 0,-1-1 1 0,1 2 5 16,0-2 4-16,-3-1 3 0,2 3 5 0,-1 0 3 0,-2-1 2 0,-1 2 3 15,1 2 2-15,-1 1 2 0,-2-1-2 0,-2 3 0 0,0 0-3 16,1 0-4-16,-2 0-4 0,-1 3-5 0,1-1-4 0,0 2-6 15,-2 0-4-15,0 0-4 0,0 0-1 0,1 3-4 0,-1-2-1 0,2 5 0 16,-1-2-1-16,1 1 3 0,0 0 2 0,1 3 3 0,-1-1 4 0,1 1 3 16,-2 1 3-16,4 0 3 0,-2 1 0 0,0 0-3 0,0-1-4 15,2-1-3-15,-2 1-5 0,4-1-6 0,-2 1-3 0,2-3-4 0,0 0-3 16,-1 1-5-16,0-2-5 0,4-3-4 0,-2 1-6 0,1 0-5 0,4-3-4 16,-4-3-4-16,2 3 0 0,3-4 2 0,-2-2 3 0,2 2 4 15,-2-5 4-15,1 0 4 0,1 0 4 0,1-3 5 0,-1 2 8 0,-1-5 7 16,-1 1 9-16,1-1 7 0,-2-2 8 0,0 3 6 0,-2-5 9 15,-1 2 6-15,2-2 11 0,-6 1 11 0,1 0 11 0,0 2 9 0,-2-2 10 16,-1 1 8-16,0 2 5 0,-2 0 6 0,-4 1 3 0,3 3 4 16,-3 0 2-16,1 2 2 0,-2 1-5 0,1 0-6 0,-4 1-10 0,2 3-13 15,-1-1-12-15,1 2-13 0,-2 1-11 0,0 4-12 0,0 0-9 0,-1 4-7 16,-1 1-6-16,2 1-5 0,0 3-2 0,0 4-1 0,-1 2 1 16,1 3-1-16,2 4 1 0,-1 3 1 0,1 1 0 0,2 4 0 0,2 4-1 15,0 0-1-15,4 3-2 0,0 0-4 0,2 4-2 0,2 0-3 0,1 1 0 16,-1 2 2-16,1-3-1 0,3 3-1 0,-2 0-2 0,0-2 2 15,-1 2 0-15,0-4 1 0,0 1 1 0,-1-4 2 0,-3 0 2 0,1-3 3 16,-3-3 4-16,-1-1 8 0,-1-6 8 0,-3 1 9 16,1-7 8-16,-3-2 10 0,-2-1 7 0,-5-7 5 0,2 0 5 0,-4-5 4 15,0-3 2-15,-4-2 3 0,0-4 2 0,-1-3 1 0,-4-3-6 16,0-3-10-16,2-3-20 0,-2-1-27 0,1-5-27 0,-1 0-26 0,2-5-21 16,1-1-19-16,1-1-23 0,4-3-29 0,0-2-27 0,3 0-29 0,4-5-53 15,4-1-66-15,2 0-76 0,6-3-85 0,2 0-46 0,4-2-28 16,4 0-7-16,4-3 7 0</inkml:trace>
  <inkml:trace contextRef="#ctx0" brushRef="#br0" timeOffset="60164.0453">29140 3094 306 0,'0'-7'590'0,"-1"1"3"0,1 0 0 0,-2 1-2 0,1 1-121 15,1 1-179-15,-2 1-105 0,0 1-70 0,2 1-44 0,0 0-30 0,0 3-19 16,-1 1-14-16,-1 1-12 0,1 4-11 0,1 1-4 0,-5 2-2 0,4 3-2 15,-1 5 3-15,0-1 5 0,1 5 5 0,-1 0 6 0,2 5 8 16,-1 0 5-16,1 3 5 0,0 1 3 0,0 2 2 0,0-2 1 0,0 4 0 16,0 1-7-16,0-2-7 0,0 0-10 0,0-2-11 0,0 2-11 0,0-3-11 15,0 0-11-15,1-2-13 0,-1 0-10 0,2-4-13 0,-1 0-12 16,-1-4-14-16,4 0-11 0,-3-4-7 0,1-1-5 0,1-4-3 0,1 0-7 16,0-4-7-16,-1-1-9 0,0-3-13 0,0-3-17 0,2-2-18 0,-2-1-16 15,3-2-14-15,-3-3-20 0,2-2-22 0,-2-4-25 0,2-2-27 0</inkml:trace>
  <inkml:trace contextRef="#ctx0" brushRef="#br0" timeOffset="60646.9441">29131 3609 79 0,'-9'-14'402'0,"1"4"13"0,0 0 10 16,1 2-34-16,0 0-60 0,2 2-73 0,0-1-79 0,2 4-51 0,0 1-33 15,-1 0-24-15,3 1-18 0,1 1-12 0,-2 1-9 0,2 3-9 16,0-1-7-16,0-1-6 0,2 5-5 0,-1-2-4 0,3 2-1 0,-1 1 1 16,2-1 0-16,-1 2-1 0,3 0 0 0,2 0-2 0,-1-2-4 0,2 1-4 15,4-1-6-15,-3 0-5 0,3-3-6 0,-1 0-4 0,4 0-7 0,-1-4-4 16,3 0-9-16,-3 0-4 0,3-2-4 0,1-1-5 0,-2-4-7 15,4 0-3-15,-5-3-2 0,4 1-2 0,-3-3 2 0,-1-2 1 0,1-1 3 16,-2-1 5-16,2-2 3 0,-3-3 7 0,-4 0 10 0,1-3 15 0,0 3 16 16,-4-4 18-16,-2 1 18 0,-1 1 20 0,0 0 19 0,-2-1 19 0,-2 0 16 15,-1 2 19-15,-1 3 16 0,-2-1 14 0,0 2 10 0,0 3 6 0,-1 2 2 16,3-2-6-16,-2 5-10 0,-1-1-14 0,1 4-17 0,1 0-18 16,-1 2-22-16,2 2-18 0,1 0-16 0,-3 2-18 0,1 1-17 0,1 1-14 15,-1 4-11-15,1 1-6 0,-1 1-4 0,0 4 1 0,1-1 2 0,1 4 4 16,-2 1 6-16,2 3 7 0,0 0 6 0,0 2 8 0,2 2 2 0,-2-1 4 15,1 1 3-15,1 2 1 0,0-1 3 0,1 0-3 0,-2 2-5 0,4-3-5 16,-4 1-3-16,1 1-4 0,-1-3-4 0,3-2-2 0,-4 0-1 16,1-2-1-16,-1 0-1 0,2-2 0 0,0-2 1 0,-2-1 3 0,1-3 5 15,1 0 7-15,-2-2 9 0,1-2 4 0,-1-2 1 0,4-1 0 0,-3-2 0 16,1 0-2-16,-1-3 0 0,4-2-1 0,-2-1-1 0,0-2 0 0,2 0-3 16,0-4-3-16,-2 1-6 0,2-1-5 0,1-1-4 0,-1-1 0 15,-1 2 5-15,3-1 6 0,-2 1 7 0,0-1 5 0,-1 3 3 0,1 2 2 16,-2 0 0-16,0 0 0 0,0 2-4 0,-1 1-4 0,-1 3-3 0,3-1-2 15,-3 3-1-15,3 0-3 0,0 0-1 0,-3 3-5 0,3 2-2 0,0 3-2 16,1 0-2-16,-2 0 1 0,2 3 0 0,-1 1 3 0,1 3 7 0,-1 0 2 16,0 2 7-16,0 1 2 0,1 0 2 0,-2 1-4 0,0 1-5 15,0-1-10-15,1 1-14 0,0 1-17 0,-1-1-18 0,0-3-23 0,0 3-27 16,2-2-27-16,-2-2-26 0,2-1-45 0,1-1-53 0,1-1-83 0,-1-2-94 16,0-2-60-16,2-1-36 0,2-4-14 0,-2-1 0 0</inkml:trace>
  <inkml:trace contextRef="#ctx0" brushRef="#br0" timeOffset="60979.922">30351 3125 429 0,'0'-8'593'0,"-1"-1"16"0,1-1 16 0,-2 3-85 0,0 0-136 16,2 1-91-16,-1 0-70 0,1 1-43 0,-2 1-30 0,-1 1-21 0,2 0-20 15,-1 1-18-15,1-1-17 0,-3 1-20 0,1 4-19 0,-2 1-19 0,2-1-18 16,-3 4-16-16,-3 1-14 0,1 4-7 0,-5 1-4 0,0 4 1 0,-1 2 0 16,-3 5 4-16,-1 2 7 0,-1 5 7 0,-3 0 8 0,5 5 5 0,-5 2 6 15,3 3 3-15,-2 2 3 0,2 2 2 0,0 1 1 0,3 2-1 16,2 3-4-16,1-4-4 0,4 3-6 0,0 1-7 0,2-2-8 0,2-2-8 15,5 0-10-15,0 0-10 0,5-2-8 0,2-3-12 0,2 0-13 0,4-2-10 16,1-3-16-16,0-2-15 0,5 0-17 0,0-5-21 0,3 0-21 0,2-5-35 16,1 0-39-16,2-5-83 0,3-2-102 0,-1-4-71 0,-1-2-54 15,4-4-23-15,-2-2-4 0</inkml:trace>
  <inkml:trace contextRef="#ctx0" brushRef="#br0" timeOffset="61713.7622">30474 3448 370 0,'-1'-7'595'16,"-2"1"15"-16,-1-2 12 0,3 3 12 0,-3-1-105 0,2-1-166 0,0 3-97 15,2-1-64-15,-1 1-37 0,1 1-28 0,-2-1-17 0,0 2-11 16,2-1-14-16,0 1-18 0,0 2-19 0,0 0-22 0,0 0-19 0,0 0-18 15,-1 2-15-15,-1-2-11 0,1 3-8 0,-1 1-4 0,0 1-2 0,1 2-1 16,-2 0 4-16,-1 3 4 0,-1 2 4 0,1 1 5 0,-1 1 7 0,1 2 7 16,-1 2 5-16,-2 0 5 0,1 2 4 0,3-1 0 0,-2 2 1 0,2 0 2 15,-2 0 0-15,4 0-2 0,-2 0-2 0,-1-3 0 0,4 2-5 16,-1-3 0-16,1 3-2 0,0-5-2 0,0 0-4 0,1 0-1 0,-1-2-4 16,4-1-2-16,-3-2-1 0,1-2-2 0,1 0-1 0,0-2 1 0,0-1-1 15,2-2-3-15,1-2 0 0,-1-1 0 0,1-1 3 0,1-4 2 0,-1 1 0 16,3-4 2-16,-2-1 2 0,-1 0 0 0,2-3 1 0,1-1 1 15,-2-3-1-15,-2 2 0 0,0-3 3 0,-2 1 4 0,0-2 1 0,-1 0 1 0,2 1 0 16,-4-1 1-16,0 3 3 0,0-2 4 0,-2 1 3 0,0 3 2 16,-2-1 1-16,3 2 1 0,-1-1-2 0,-1 4 0 0,1-2 0 0,1 2-3 15,-3 2 0-15,3 2-2 0,1 0-5 0,-2 0-7 0,2 2-8 16,0-1-11-16,0 1-9 0,0 2-12 0,2 0-11 0,-2-1-9 0,1 2-4 16,3 0-5-16,-3 0-3 0,4 0-5 0,0 0-3 0,1 0-3 0,0 0-2 15,2 0 1-15,0 0 3 0,3 0 4 0,-1 0 7 0,1-1 7 0,3-1 8 16,-1 0 9-16,1-1 6 0,-1 1 6 0,1-1 7 0,-2-3 7 0,4 1 11 15,-3-1 12-15,0 0 14 0,-1-1 13 0,-1-1 10 0,2 0 12 16,-4-1 10-16,1-1 11 0,1 0 10 0,-5 1 9 0,1-3 9 0,-3 3 9 16,3-2 7-16,-4 1 8 0,1-1 1 0,-2-1-2 0,-1 2 0 0,-1-1-1 15,0 1-3-15,-1 2-2 0,-1-4-4 0,1 3-3 0,-4 0-7 0,2 2-6 16,-2-2-8-16,2 1-9 0,-2 1-11 0,0 1-8 0,1 0-9 0,-2-1-9 16,-1 4-10-16,2-2-7 0,1 1-10 0,0 1-9 0,0 2-7 15,-2 0-7-15,3 1-5 0,-2 0-5 0,0 1-2 0,-2 3-1 0,3 0 0 16,-2 1 1-16,-1 3 2 0,4 1 3 0,0 2 2 0,-2 2 3 0,2 2 5 15,-2 0 3-15,1 5 4 0,0-1 4 0,1 4 3 0,3 2 3 0,-1-1 2 16,1 5 1-16,0 1-2 0,0 0 2 0,1 2-1 0,-1 2 1 16,2 2-1-16,-1 0 0 0,-1 3-2 0,2-2 0 0,0 2-2 0,-1 2-1 15,-1-3-1-15,0 2-1 0,0 0-1 0,-1-2-3 0,-3 1 0 0,3 0-3 16,-2-3-2-16,-1 0-5 0,0 1-1 0,-1-4-1 0,0 0-1 0,-3-1 2 16,4-1-1-16,-4-2 0 0,-1-2 0 0,2 0 1 0,1-5 2 15,-2 0 0-15,1 0 3 0,0-5 2 0,0 0 2 0,2-3 3 0,1-2 0 16,-1-2 1-16,0-2-3 0,1-1-3 0,-1-2-8 0,2-3-10 0,-2 1-12 15,1-6-15-15,1 1-18 0,0-3-19 0,0-2-24 0,-1-1-24 16,2-2-41-16,0-4-48 0,2-1-82 0,-1 1-101 0,1-5-69 0,0-1-57 16,0 1-24-16,1-2-11 0</inkml:trace>
  <inkml:trace contextRef="#ctx0" brushRef="#br0" timeOffset="62280.3854">30681 3563 110 0,'-1'4'112'0,"-2"-1"-5"0,0 2 1 0,1-3 7 0,1 3 8 0,-2-2 9 16,1 1 10-16,0-1 7 0,1 0 6 0,-3-1 7 0,3 1 4 0,-1 0 6 15,1 0 5-15,-3-2 6 0,3 1 6 0,-1-1 5 0,1 1 2 16,-4-2-3-16,4 1-5 0,-3 0-5 0,3-1-5 0,1 0-8 0,0 0-8 16,0 0-10-16,0 0-10 0,0 0-12 0,0 0-11 0,0 0-12 15,0 0-13-15,1-1-20 0,1 0-19 0,1 1-23 0,3-2-28 0,-1 1-29 16,1-2-29-16,3 0-32 0,3 0-34 0,2 0-48 0,3-2-56 0,4-1-109 16,5 0-136-16,0-1-78 0,3 0-50 0,1-1-23 0,0-2-9 0,0 1 4 15</inkml:trace>
  <inkml:trace contextRef="#ctx0" brushRef="#br0" timeOffset="62732.157">31163 3198 66 0,'-4'-5'551'0,"1"3"14"0,1-4-4 0,1 5-13 0,-2-2-93 16,1 0-134-16,0 0-76 0,1 1-53 0,1 0-29 0,-2 2-20 0,2 0-15 15,0 0-13-15,0 0-13 0,0 0-12 0,0 0-15 0,0 0-17 16,0 0-15-16,0 0-15 0,0 0-13 0,0 0-12 0,0 0-10 0,-2 4-5 16,2-1-3-16,-1 0-1 0,1 1 1 0,-3 3 0 0,1 1 2 0,0 2 1 15,-3 0 3-15,1 4 3 0,1 0 2 0,-2 5 6 0,2-1 4 16,0 1 3-16,-4 3 3 0,2 2 3 0,0 1 1 0,0 0 0 0,0 2-1 16,2 0 0-16,-2 2 0 0,2-2-2 0,-3 1-1 0,3 1 1 0,-1-4-2 15,3 1-1-15,-1 1-1 0,1-4 0 0,1 2 0 0,0-2-1 0,0-3 1 16,1 0 0-16,1-2 0 0,1-1 1 0,0-3 1 0,1-1 2 0,1 0 0 15,2-1 3-15,1-4-1 0,0 0-5 0,3-1-6 0,-2-3-8 0,7 1-14 16,-3-5-15-16,4 3-19 0,1-6-20 0,0 3-24 0,3-5-29 16,0 1-42-16,1-3-50 0,1-2-99 0,-2 2-124 0,3-4-78 0,-4 1-57 15,-1-2-25-15,2 2-9 0,-3-2 4 0</inkml:trace>
  <inkml:trace contextRef="#ctx0" brushRef="#br0" timeOffset="63429.6975">31657 3301 320 0,'0'-4'568'0,"0"-1"11"0,0-1 7 0,0 2-77 0,0-1-117 16,0 0-81-16,0 0-60 0,0 1-34 0,0 0-20 0,0 1-12 0,0-2-6 16,0 2-8-16,0 1-9 0,0-1-8 0,0-1-9 0,0 2-9 0,0 0-7 15,0 1-6-15,0-2-7 0,0 1-5 0,0 1-5 0,0-2-5 0,0 1-4 16,0 1-6-16,0-1-6 0,1-1-6 0,-1 2-2 0,2-1-6 0,0 1-6 15,-1-2-5-15,1 0-6 0,-2 1-5 0,1-1-3 0,-1 1-5 0,2 2-5 16,0-3-5-16,-2 1-4 0,1 0-3 0,-1 1-2 0,0 1-1 16,0-1-4-16,0 1-3 0,0 0 0 0,0 0-4 0,0 0-3 0,0 0-3 0,0 0-3 15,0 0-4-15,0 0-5 0,0 0-3 0,0 0-6 0,0 0-5 0,0 0-5 16,-1 1-5-16,1 0-4 0,-2 3-2 0,0-1-1 0,2-1 1 0,-1 3 2 16,1 1 1-16,-3 1 3 0,-1 2 2 0,3 1 4 0,-2 4 5 0,-1 0 5 15,1 2 5-15,-1 2 7 0,-1 2 5 0,0 1 5 0,0 1 5 0,0 1 1 16,-4 0 0-16,5 3 1 0,-1 0-1 0,0 0 0 0,0 0 1 15,2-1-2-15,-2 3-1 0,1-3-1 0,1 1-1 0,-1-2-1 0,4-2-2 16,-1 2-1-16,1-3-2 0,0 0-3 0,1-3-1 0,1 2-3 0,0-4 1 16,1 0-2-16,-2-3 0 0,5-3 2 0,-3 1 1 0,2-2 4 0,0-1 2 15,2 0 3-15,-3-4 0 0,5 3 3 0,0-6 0 0,0 3-1 0,2-4-2 16,2 0-3-16,-1 0-6 0,1-4-8 0,2 1-12 0,2-2-12 0,-3 1-19 16,3-2-21-16,-1-1-24 0,-2 1-25 0,3-2-25 0,-2 1-25 15,-1-1-27-15,-1 1-29 0,0-1-36 0,-3 2-40 0,0-2-72 0,-2 4-88 0,1-2-75 16,-4-1-68-16,0 4-31 0,-4-1-11 0,3 0 5 0,-4 0 13 0</inkml:trace>
  <inkml:trace contextRef="#ctx0" brushRef="#br0" timeOffset="63796.9263">32153 3087 112 0,'-6'-12'627'16,"-1"3"13"-16,3 0 15 0,-1 0 11 0,0 1 10 0,4 1-115 0,-2-1-177 16,-1 2-102-16,3 1-64 0,-1 3-37 0,1-3-23 0,1 2-17 15,-2 0-14-15,2 2-18 0,0-3-20 0,0 4-24 0,2 0-22 0,-1 0-23 0,1 0-20 16,1 0-16-16,2 4-11 0,1-1-10 0,3 3-6 0,1-1-4 15,4 4-2-15,0 2-2 0,4 3 1 0,-1 1 7 0,4 3 7 0,1 4 9 0,-1 2 9 16,1 2 7-16,0 2 7 0,0 4 4 0,-2 1 3 0,2 3 4 0,-5 3 2 16,1 1 5-16,-2 2 2 0,-5 2 5 0,-1 2 2 0,0 2 2 0,-5 0-1 15,-1 4-3-15,-4-4-2 0,-5 4-6 0,-3-1-8 0,-3 0-10 0,-2-2-12 16,-4 1-11-16,-3-2-13 0,-1-2-11 0,-6-1-12 0,-2-1-13 0,1-2-15 16,-4-3-19-16,1-2-23 0,-1-2-27 0,-1-4-31 0,0-1-50 15,-1-4-62-15,2-3-92 0,2 1-109 0,1-5-62 0,0-1-40 0,1-4-18 16,3 1-5-16,-1-5 3 0</inkml:trace>
  <inkml:trace contextRef="#ctx0" brushRef="#br0" timeOffset="66696.8702">26528 5166 416 0,'-4'-4'550'0,"3"-1"-19"0,-3 2-34 0,0-1-91 0,1 0-120 15,-2 3-70-15,0-3-45 0,2 4-34 0,-2-3-30 0,2 3-19 16,-2 0-15-16,1 0-12 0,-1 3-14 0,-1 1-12 0,-2-1-11 0,-1 2-12 16,1 2-11-16,-1 0-5 0,-2 5-4 0,-3 0-1 0,3 3 0 15,-3 4 0-15,0-2 1 0,0 6 1 0,1 0 0 0,-3 4 5 0,5-1 5 16,0 3 4-16,-2 1 4 0,2 1 3 0,1 3 2 0,3 0 1 16,1-1 1-16,2 0 1 0,3 2 0 0,1-3 1 0,0 2 4 0,5-2 2 15,-1 1 2-15,5-4-1 0,3 1-3 0,1-4 0 0,1-1-1 16,2-1-3-16,2-5-2 0,1 0-2 0,2-5-2 0,1 0 0 15,3-5-2-15,0-2-3 0,2-4-3 0,1-3-4 0,-2-3-3 16,4-4-4-16,0-2-4 0,1-5-3 0,-1 0-5 0,0-5-3 0,-4 0-5 16,3-4-6-16,-2-1-7 0,-2-1-9 0,-3-3-10 0,-5-3-6 15,1 0-5-15,-2-2 3 0,-6-1 2 0,0 1 5 0,-3-2 5 16,-4-1 5-16,-2 3 8 0,-2-3 8 0,-2 4 9 0,-2-1 6 0,-3 3 7 0,-3 2 8 16,0 1 9-16,-3 2 7 0,-2 2 3 0,-1 0-1 0,-1 6-5 15,1 0-7-15,-3 2-9 0,2 3-18 0,-3 1-22 0,3 4-27 16,0 2-30-16,-1 2-34 0,3 3-39 0,0 2-83 0,3 3-108 0,1 0-73 15,-1 3-57-15,4 1-27 0,1 0-15 0</inkml:trace>
  <inkml:trace contextRef="#ctx0" brushRef="#br0" timeOffset="67063.5833">27388 5145 148 0,'0'-7'529'0,"0"3"10"0,0-2-30 0,0 2-49 0,0 1-83 16,-2-2-100-16,0 2-60 0,1 0-37 0,-1 0-22 0,1 2-19 15,-3-1-12-15,3 2-12 0,-1-1-10 0,0 1-11 0,-1 1-12 16,-1-1-14-16,-1 2-15 0,0 2-16 0,-1 1-14 0,-1 1-11 0,-2 2-10 16,0 4-8-16,-1 0-5 0,-4 2-4 0,1 4-1 0,-1 3-2 15,1 2-2-15,1 2 1 0,-2 2 5 0,-1 4 5 0,1 0 3 0,5 1 6 16,-4 2 3-16,5 2 4 0,2 1 2 0,-1 1 4 0,6-1 0 0,-1 1 2 16,4-1-4-16,1-1-4 0,3 0-11 0,2 1-11 0,5-5-21 15,0 1-25-15,4-1-26 0,0-4-26 0,2-1-37 0,5-3-40 16,-2-1-63-16,4-4-75 0,-1-3-81 0,2-1-90 0,1-5-45 0,-1-3-26 15,1-3-5-15</inkml:trace>
  <inkml:trace contextRef="#ctx0" brushRef="#br0" timeOffset="67313.0212">27607 5406 205 0,'-8'-6'609'0,"2"1"9"0,0 0 9 15,1 0-29-15,0 2-51 0,1-1-117 0,2 1-146 0,0 1-87 16,1 0-58-16,1 1-35 0,-2 1-25 0,2 0-16 0,0 0-14 0,0 0-12 16,0 0-12-16,0 0-16 0,2 1-16 0,-2 1-12 0,0 0-9 15,1 1-6-15,-1 4-3 0,0-2 0 0,2 2 1 0,-2 0 4 16,0 4 7-16,0-1 4 0,0 3 8 0,0-1 6 0,0 3 7 0,0 1 6 16,0-1 4-16,0 2 1 0,0 2-3 0,0 0-8 0,0 1-11 0,0-3-19 15,0 3-18-15,0 0-28 0,0-2-32 0,2 2-34 0,-2-1-37 16,1 0-66-16,2-1-83 0,2-2-88 0,-4-1-92 0,3-1-52 15,0-2-31-15,0-1-10 0</inkml:trace>
  <inkml:trace contextRef="#ctx0" brushRef="#br0" timeOffset="67679.7718">28005 5186 392 0,'-6'-2'599'0,"3"-3"12"0,0 2-2 0,0 0-8 0,0 0-98 16,1 0-143-16,0 1-88 0,1 0-60 0,1-1-38 0,-2 1-24 0,0 1-15 16,2 1-7-16,0 0-8 0,0 0-7 0,0 0-12 0,0 0-12 15,0 0-14-15,0 0-13 0,0 0-12 0,0 0-13 0,0 0-9 0,0 0-9 16,0 0-7-16,2 0-4 0,0 0-5 0,-2 1-7 0,1 1-5 15,3-2-3-15,-3 3-4 0,1-1-3 0,1 0-1 0,0 1-2 16,0 3 1-16,3 0 0 0,-1 2 0 0,2 2 2 0,1 1 2 0,-2 1 4 16,3 2 2-16,-1 0 4 0,0 4 2 0,3 1 3 0,-1 0 2 15,-2 3 2-15,0 0 3 0,1 2 2 0,-3 2 3 0,2 1 2 0,-1 2 0 16,-3-1 1-16,-1 3-5 0,-1-2-7 0,-2 4-11 0,-2-1-13 16,-4 1-16-16,2-1-20 0,-5 3-23 0,-2 0-27 0,-3 1-30 15,0-1-35-15,-5 0-42 0,1 0-48 0,0-1-99 0,-3-1-126 0,3-3-77 16,-2-2-53-16,1-1-24 0,2-2-3 0,0-3 7 0</inkml:trace>
  <inkml:trace contextRef="#ctx0" brushRef="#br0" timeOffset="67923.4728">28615 5563 120 0,'-1'-4'741'0,"-1"1"-27"0,2-2-8 0,0 2 5 0,0-2-44 15,0 2-67-15,0 1-139 0,3-1-172 0,1 0-100 0,1-1-65 0,1 1-39 16,4 1-24-16,2-1-19 0,1-1-15 0,4 1-23 0,3-1-24 16,1-2-32-16,4 2-34 0,1-1-34 0,4 1-28 0,0-2-29 15,-2 1-27-15,4 1-34 0,-2-1-32 0,0 0-55 0,-2 0-66 0,2 0-79 16,-3 0-80-16,-3 1-43 0,1 1-22 0,-3-2-1 0,-1 3 9 15</inkml:trace>
  <inkml:trace contextRef="#ctx0" brushRef="#br0" timeOffset="68166.0529">28845 5259 73 0,'-3'-2'614'16,"-2"1"14"-16,2-1 14 0,-1 1-16 0,3-1-32 0,-1 2-97 15,1-1-130-15,1 1-86 0,0 0-63 0,0 0-44 0,0 0-32 0,0 0-25 16,0 0-22-16,0 1-18 0,0 2-14 0,1 2-14 0,-1-1-17 16,3 2-13-16,-1 1-12 0,1 3-10 0,1 2-7 0,-1 2-5 15,0 0-1-15,2 4 4 0,-1 1 4 0,-1 3 8 0,1 0 7 0,-1 4-3 16,2-1-6-16,-2 3-16 0,-2 2-18 0,3-1-28 0,-3 4-31 16,-1-1-41-16,2 2-46 0,-1 0-77 0,-1-1-93 0,5 2-101 15,-4 1-107-15,1-2-61 0,1-2-39 0,0-1-14 0,4 0-4 0</inkml:trace>
  <inkml:trace contextRef="#ctx0" brushRef="#br0" timeOffset="69029.4491">28715 4713 47 0,'-6'-3'581'0,"-3"0"6"0,2 1 5 0,2 2-11 0,-1-2-23 16,1-1-115-16,0 3-163 0,1-2-88 0,1 0-54 0,1 2-30 15,1 0-20-15,1 0-12 0,0 0-5 0,0 0-6 0,0 0-5 16,0 0-8-16,1 2-11 0,2 0-7 0,1-2-8 0,2 3-6 0,2-1-4 16,1 0-4-16,4 1-4 0,3 0-2 0,6 1-3 0,3 1-1 0,3-1 0 15,9 1 2-15,1 0 7 0,7 2 6 0,3-4 3 0,6 2 1 16,3 2-3-16,6-2-6 0,0 0-7 0,4 2-10 0,1-2-7 0,2 0-10 15,2 1-7-15,-1 0-7 0,1 0-4 0,-3 0-10 0,0 0-10 16,0 0-6-16,-4-2-5 0,-1 2 0 0,-4 1 0 0,-2-4 4 0,-3 2 6 16,-2-1 6-16,-3 1 7 0,1-3 8 0,-5 1 10 0,-1 0 7 0,-3-3 9 15,1 0 5-15,-3 0 7 0,2 0 4 0,-4-3 2 0,2 0 2 16,0 1 1-16,0-3-1 0,0 1 1 0,2-1-1 0,-1 0-2 0,1-2 1 16,-2 2-1-16,1-3 0 0,0 1-2 0,-1 1 0 0,0-2-2 0,-1 3-2 15,-3 0-1-15,1 0-1 0,-3-2 1 0,1 0-1 0,0 2 1 16,-2 0 0-16,-2 0-1 0,-1 0 1 0,0 2 0 0,-3-4 1 0,1 5 5 15,-3-3 1-15,-2 2 4 0,1-1 2 0,-5-1 3 0,2 3 0 16,-4 0 2-16,-3-1 2 0,0 0 1 0,-1 1 1 0,-3 2 1 0,1-2 0 16,-5-1 0-16,0 3 0 0,1 0-4 0,-3-2-1 0,-1 0-3 0,1 2-4 15,-3 0-5-15,1 0-11 0,-2 0-11 0,0 0-19 0,0 0-19 0,-2-1-26 16,1 1-30-16,-3 0-37 0,-2 0-42 0,2 0-100 0,-3 1-130 0,-2-1-79 16,-4 2-53-16,0 0-26 0,-4-2-8 0,-1 3 0 0</inkml:trace>
  <inkml:trace contextRef="#ctx0" brushRef="#br0" timeOffset="69663.1724">30609 4966 178 0,'2'-7'569'0,"-1"2"2"16,2-1 4-16,-1 0-43 0,-2 4-66 0,1-1-110 0,1-1-129 16,-2 3-78-16,0-1-49 0,0 2-33 0,0 0-27 0,0 0-13 0,1 2-8 15,-1 1-5-15,2 2-6 0,0-2-5 0,-2 5-5 0,3 0-3 16,-2 4-1-16,-1 0-2 0,2 1 1 0,0 4 1 0,-2 2 2 0,0 2 3 16,0 4 4-16,0-2 2 0,-4 2 0 0,3 3 1 0,-2 2-2 15,-1-1 2-15,0 3 0 0,-2-1-1 0,1 3 1 0,-2-1-1 0,1 2 2 16,-1-3 1-16,-2 1 1 0,3 0 0 0,0-1 1 0,-1-2 1 0,0-2 3 15,0-1 2-15,2-3 1 0,1 0 1 0,0-2-2 0,1-5 2 16,0 0 2-16,0-3 1 0,2-1 1 0,-1-3 3 0,0-1 3 0,2-2-1 16,0 0-2-16,0-4-9 0,0 0-14 0,0-1-14 0,2-4-15 0,0 1-15 15,2-4-15-15,-3 1-14 0,3-3-15 0,-3-1-14 0,3-2-17 16,-1 0-16-16,-2-1-15 0,-1-3-13 0,2 3-9 0,-2-3-2 0,-2 0 1 16,1 1 5-16,-4 0 5 0,-2 0 7 0,0 1 10 0,-3 0 13 15,1-1 15-15,-4 3 17 0,0-1 19 0,-2 1 20 0,0 1 18 0,0 1 18 16,-1 3 18-16,0-4 17 0,2 4 18 0,-3 0 17 0,2 2 18 15,0 0 14-15,2-1 11 0,-1 4 8 0,3-2 3 0,1 1 2 0,-1 1 3 16,5 0-3-16,-1 0-1 0,2 0-5 0,1 0-7 0,0 0-7 16,2 0-9-16,2 1-7 0,0-1-7 0,0 2-8 0,2 1-8 0,2-1-5 15,-1 0-7-15,2 3-5 0,1-2-6 0,1 2-2 0,5-1-2 0,-2 1 1 16,1 0 2-16,3 2 0 0,2-2-1 0,1 1-4 0,2 0-7 16,0-1-7-16,1-1-10 0,4 1-12 0,-3-2-15 0,3 2-14 15,-1-2-14-15,2 1-16 0,0-1-16 0,0-1-18 0,0-2-16 0,0 0-12 0,2 0-7 16,-4 0 1-16,3-2 2 0,-2-1 10 0,-1-2 10 0,1 2 20 15,-2-1 24-15,-1-2 28 0,-1-2 30 0,-1 2 33 0,-1-3 32 0,-3 2 38 16,0 0 40-16,-1-1 34 0,-5 1 34 0,-1-2 25 0,0 1 24 16,1 2 19-16,-4-2 19 0,-1 1 9 0,-1-1 6 0,-2 4-2 0,-1-2-7 15,0 2-13-15,0-1-14 0,-1 2-21 0,-2-1-25 0,-2 1-25 0,0 3-26 16,-3 0-24-16,0 0-25 0,-1 3-31 0,-5 2-33 0,-2 2-44 16,-1 0-47-16,-4 3-58 0,-3 4-63 0,-1 2-83 0,-4 2-92 0,-1 4-123 15,0-1-139-15,-1 6-70 0,-3-2-38 0,0 3-20 0,-1 1-10 0,1 2 3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46:52.049"/>
    </inkml:context>
    <inkml:brush xml:id="br0">
      <inkml:brushProperty name="width" value="0.05292" units="cm"/>
      <inkml:brushProperty name="height" value="0.05292" units="cm"/>
      <inkml:brushProperty name="color" value="#FF0000"/>
    </inkml:brush>
  </inkml:definitions>
  <inkml:trace contextRef="#ctx0" brushRef="#br0">7686 13730 153 0,'0'-2'393'15,"-1"2"-71"-15,1-2-104 0,0-1-61 0,0 3-41 0,0-2-28 0,0-1-17 16,0 3-9-16,0-2-7 0,0 0 0 0,0 1 3 0,0-1 1 16,0 0 3-16,0 1 0 0,0 1 0 0,0 0-2 0,0 0-3 0,0 0-2 15,0 0-2-15,0 0 1 0,0 0 0 0,0 0 1 0,0 0 0 16,0 0 2-16,0 0-2 0,0 0 1 0,0 0 0 0,0 0-2 15,0 0-2-15,0 0-3 0,0 0-4 0,0 0-5 0,0 0-6 0,0 0-5 16,0 0-3-16,0 0-5 0,0 0-3 0,0 0-3 0,0 0-2 16,1 0-2-16,1 0 0 0,1 0-4 0,3 0-1 0,-1 0-1 0,1-2 0 15,2 2 0-15,0-2 0 0,5 0 1 0,-2-1 0 0,3 0-1 16,2-2 3-16,0 3-1 0,0-3 0 0,2 1-2 0,0-3 1 16,4 4-2-16,-2-4 0 0,4 2-2 0,-3 0-1 0,3-2-2 0,-1 2-2 15,1 0-3-15,-2-1-2 0,0 2-2 0,0 1-6 0,0-2-3 16,-1 2-6-16,0 0-3 0,-3 0-3 0,-2 0-3 0,0 2-2 0,-2 1-3 15,0-2-2-15,-1 2-2 0,-3 0 2 0,-1 0-1 0,-1 0 2 16,0 0 1-16,-1 2 4 0,-3-2 5 0,2 1 4 0,-3-1 6 16,-1 0 5-16,0 0 5 0,-1 2 6 0,-1-2 4 0,0 0 4 0,0 0 4 15,-1 1 1-15,-1-1 2 0,-1 2 2 0,-2-1 1 0,1-1 1 0,-1 2 0 16,-3-1-1-16,1-1 0 0,-2 1-2 0,1-1-2 0,0 2-2 16,-3 0-2-16,0 1-3 0,0-2-1 0,-3 1-1 0,1 1-1 15,0-2-2-15,-1 0 0 0,0 2-1 0,-2 1-1 0,0-1 1 16,-1 2-3-16,0-3-1 0,2 3 1 0,-3-3-2 0,2 3 1 0,-2-2 0 15,2 4 1-15,-1-4 0 0,1 2 1 0,-1 0 2 0,2-1 0 16,0 0-1-16,0 3 2 0,2-4 0 0,0 1 3 0,0-1 1 0,2 2 3 16,1-2 0-16,-2 2 3 0,4-3 1 0,0 1 2 0,0-1 2 15,2 0 1-15,1-2 2 0,0 3 0 0,2-3 2 0,0 2 0 16,0 0 1-16,1-2 0 0,-2 1 1 0,4-1 0 0,0 0-2 0,0 0-2 16,0 0-1-16,0 0-3 0,0 0-1 0,0 0-4 0,0 0 0 15,0 0-2-15,0 0-3 0,0 0-1 0,1-1 0 0,2 1-2 0,0-2 0 16,-1 0-1-16,3 2-2 0,0 0 2 0,-1-3 1 0,3 3 2 15,0-2 0-15,1 0 1 0,2 1 1 0,2-1 1 0,-2 0 3 16,3-3 0-16,1 3-1 0,0-1 0 0,2-2 0 0,0 3-1 0,1-3 1 16,-1 1-2-16,3 0 0 0,-2 3-1 0,-1-2-1 0,1 0 0 15,-2 0-1-15,0 0-4 0,0 2 0 0,-1-3-4 0,-3 3-2 16,2 0-1-16,-2 0-1 0,-2 1-1 0,-2-2-1 0,0 2 1 0,-2 0-1 0,0 0 2 16,-2 0 0-16,-1 0 1 0,-2 0 1 0,0 0 1 15,-2 2 1-15,-1-2 3 0,0 2 3 0,-4-1 2 0,-2 3 1 0,-1-1 1 16,-1 0 2-16,-3 1-1 0,1 0 1 0,-4 1 0 0,1 0 2 0,-3 0 2 15,1 2 2-15,-2-4 3 0,0 4 2 0,-2-2 3 0,4 0 3 16,-4-1 4-16,2 1 2 0,2-2 4 0,-1 2 0 0,3-3 3 16,-1 1 2-16,3-2 2 0,0 1 0 0,1-1-2 0,2 1-2 0,3-1-5 15,2-1-5-15,1 0-7 0,0 0-8 0,2 0-9 0,2-1-6 16,2-1-8-16,2-1-6 0,2 2-9 0,1-4-10 0,2 2-14 16,0-2-15-16,5 0-20 0,1 1-22 0,0-3-29 0,2 2-32 0,1 0-50 15,1 0-58-15,1 0-73 0,1 3-79 0,-2-1-46 0,2 0-27 16</inkml:trace>
  <inkml:trace contextRef="#ctx0" brushRef="#br0" timeOffset="34748.7838">22658 4841 288 0,'-4'-3'580'0,"0"-1"1"0,0 1-1 0,0-3-1 0,3 2-117 16,-3-1-179-16,1 0-96 0,2 0-55 0,-1 0-35 0,-1 1-19 16,3-1-8-16,-1 3-2 0,1-3 2 0,0 2 2 0,0-1 0 15,0 1-3-15,1-1-6 0,-1 3-8 0,5-3-8 0,-4 1-9 0,2 1-7 16,1 0-9-16,1-1-6 0,3 0-8 0,1 0-5 0,2-1-5 0,0 1-2 16,6 0-2-16,1-2-1 0,4 1 2 0,2 1 0 15,2 0 3-15,4 0 3 0,4-1 1 0,1 2 2 0,4-1 2 0,4 0 3 16,0 0 3-16,5 1-1 0,2 0-1 0,3-1-2 0,2-1-1 0,2 1-4 15,3 1-3-15,0-1-3 0,4 1-4 0,-3 0-1 0,3 1 2 16,1-1 1-16,-1-1 0 0,1 1 2 0,1 1 1 0,1 0 2 0,1-2 2 16,0 0 1-16,3 3 2 0,-2-3 1 0,3 1 2 0,2 0 1 15,-1 0 0-15,1 0-3 0,0 1-4 0,-1-2-4 0,3 1-5 16,-3-1 0-16,1 2 3 0,-2-1-1 0,1-1 1 0,-2 2 2 0,2 0-1 16,-1-1 3-16,1 2 2 0,0-1-1 0,1-1 1 0,-1 2 1 15,3-2 2-15,-3 1 0 0,1 1 2 0,-1-2-5 0,-2 2-5 16,1 0-6-16,-2-2-6 0,-2 2-1 0,1-3-2 0,-4 3 0 0,-1 0 0 15,-1-2 1-15,-3 0 1 0,-2 2 1 0,2-1 1 0,-4 1 1 0,-1-2 3 16,1 1 2-16,-1 1 3 0,-3-1 2 0,-1-2 6 0,1 3-1 16,0 0-1-16,0 0-1 0,-5 0-1 0,2 0-1 0,-1 0-3 0,-1 0 1 15,-2 0-3-15,-1 3 0 0,-3-2-1 0,1-1 0 0,-4 1 1 16,0 1-2-16,-1-1-2 0,-2 1 0 0,1 0-1 0,-5 1 1 16,1-1 2-16,0-2 2 0,-2 2 2 0,-4 1 3 0,3-1 1 0,-3-1 1 15,-1 1 2-15,-2 0 2 0,-1-1 0 0,-1 1 2 0,0 0 0 16,-3-1 2-16,0 1 1 0,-1-1 0 0,-1-1-1 0,-2 2-1 15,-1-2 0-15,1 1-2 0,-4 1 1 0,-1-2-2 0,0 1 2 0,0 1 0 16,-1-2-1-16,-4 1 2 0,2-1 0 0,1 0 0 0,-4 0 2 0,2 0 0 16,-4 0 0-16,3 0 0 0,-1 0-2 0,-2 0-3 0,3 0-6 15,-2 0-9-15,0-1-9 0,-2 1-15 0,2 0-15 0,-2 0-22 16,0 0-25-16,0 0-27 0,0 0-30 0,0 0-41 0,0 0-45 16,0 0-94-16,0 0-116 0,-6 0-74 0,-1 0-49 0,-1 0-24 0,-1 0-7 15</inkml:trace>
  <inkml:trace contextRef="#ctx0" brushRef="#br0" timeOffset="36915.6337">4278 6090 101 0,'0'-4'220'0,"0"2"-81"0,2-1-40 0,-2 0-17 16,2 0-7-16,-1 0-2 0,-1 1 0 0,3-1 2 0,-1 2-1 0,0-2 0 16,-1 2 2-16,2-3 0 0,2 3 1 0,-2-3-3 0,3 4-4 15,-1-3-5-15,0-1-7 0,0 3-7 0,2-3-5 0,1 1-4 0,-1 1-4 16,1 2-2-16,1-2-1 0,-1-1-4 0,0 1 0 0,3 1-3 0,-2-1-2 15,1 0-4-15,-2 2-2 0,3-2 0 0,-3 1-4 0,3 1-1 16,0-2 0-16,-1 1-2 0,-1 1 1 0,3 0-1 0,-2 0 0 0,2 0 0 16,0 0 1-16,1 1-2 0,1 1 0 0,-2-2 1 0,6 1-1 15,-2 1 0-15,1-1 0 0,3 0-1 0,1 1 0 0,1-1-2 0,3 1-3 16,2 1-3-16,0-3 1 0,3 2-1 0,3-2 3 0,2 0 0 0,3 2 1 16,2-2 2-16,2 3 1 0,4-3 0 0,3 0 0 0,1 0 2 15,3 0-1-15,4 0 1 0,1-3 2 0,2 1 0 0,2 2 0 16,3-2-4-16,-2-1-4 0,5 0-5 0,-2-1-3 0,1 1-2 0,-1-2 1 15,1 0-1-15,0 1 2 0,0 0 1 0,-1-1 2 0,1-1 0 16,-1 2 3-16,2-1 0 0,-2 2 3 0,1-2 0 0,-1 1 2 0,-1 1 2 16,0-2 0-16,1 3-2 0,-3 0-2 0,-1-1-3 0,-2 1-2 15,0 1-5-15,-2-1-1 0,-2 2-4 0,-1 0-2 0,-1 0-1 0,-2 0-1 16,-1 0 3-16,1 2 1 0,0-1 4 0,-3 1 2 0,2 1 3 16,-1-1 2-16,-1-2 3 0,3 2 2 0,0 1 3 0,-1-1 1 0,3 0 3 15,-2-1 0-15,3 3-1 0,0-4-1 0,-2 3-2 0,1-1-2 16,-1-2-4-16,-1 2-1 0,1-2-5 0,-1 1-2 0,-2 1-2 15,0-2-3-15,-2 2-2 0,0-1 0 0,-1-1 1 0,0 2 2 16,0-2 1-16,-2 0 2 0,0 1 0 0,0 0 3 0,-2-1 5 0,2 0 0 16,-1 1 3-16,-2 1 1 0,2-2 2 0,-1 2 2 0,1-1 3 0,-1 1-2 15,0-1 0-15,1 2-2 0,-1-1-1 0,1-1-2 0,0 2 0 16,0-2-2-16,-1 1-4 0,-1 0-1 0,0 1-2 0,1-2-1 16,-1 1-3-16,-1 1-1 0,-1-2 0 0,1 0-2 0,-1 1-1 0,-2 1 0 15,2-1 0-15,-2-1 1 0,1 1 1 0,-1 0 2 0,1 1 1 0,-1-3 3 16,-2 4 3-16,2-3 2 0,1 1 1 0,0 0 3 0,-1 1 2 15,0-3 2-15,2 2 1 0,-1 0 2 0,-1 1-2 0,2-3 1 16,-2 2-2-16,2-1-1 0,-2-1-1 0,1 2-1 0,-1-2-2 0,0 1-1 16,-1 0-3-16,2-1-1 0,-3 0-2 0,-1 0-1 0,0 0-1 15,-2 0 0-15,2 0 0 0,-3 0-1 0,2 0 3 0,-4 0 0 0,3 0 0 16,-2 0 1-16,-1 0 1 0,1 0-1 0,-1 0-1 0,0-1 3 16,2 0 3-16,-2 1 3 0,3-2 2 0,-3 2 1 0,3-1 3 15,-1-1 0-15,0-1-1 0,1 1 2 0,0 0 1 0,0 2 0 16,-1-3 1-16,1 1 0 0,2 0 1 0,-1 1-1 0,-2-3-2 0,3 4-2 15,1-5 0-15,-1 3-3 0,0-1-1 0,1 0-2 0,1 1 0 0,-3 0-3 16,3-1-1-16,-1 0-1 0,-1 0 1 0,1-1-1 0,1 0-1 16,-1 1-1-16,-1-1 0 0,-2-1 1 0,2 2-1 0,1-1 0 15,-3 1-1-15,2-2 0 0,-3 3 0 0,1-3 1 0,0 2 1 0,-3-1 3 16,3-1 1-16,-1 2 2 0,-2-2 4 0,0 2 1 0,2-1 2 16,-1 1 2-16,-1 0 2 0,0-1 1 0,2 2 1 0,-2-1 2 0,0 0 2 15,2 0-1-15,-1 1 1 0,-1-1-1 0,2 1-2 0,0 1 0 16,-1-1-2-16,2 0-2 0,0 1 0 0,0-1-2 0,-1-1-1 15,3 1 0-15,-2 0 0 0,2 2-2 0,-2-3-1 0,1 1 0 0,-1 0-2 16,1 1-1-16,-2-3-1 0,1 4-2 0,0-3 0 0,-1 1-3 16,-1 0 0-16,0 1-2 0,-1-1-2 0,-2-1-3 0,2 1 1 0,-2 1-3 15,-1 0 0-15,-1-2-1 0,-1 1 0 0,2 1 1 0,-3 1 1 16,1-2 0-16,-2 1 2 0,0 1 1 0,0 0 1 0,-1 0 2 0,2 0 1 16,-3 0 1-16,3 0 2 0,-4 0 2 0,1 0 3 0,-1 0 0 15,2 0 0-15,0 0 1 0,-3 0 0 0,3 0 1 0,0 0-1 16,1 0 0-16,-1 0-1 0,2 0 0 0,-3 0 2 0,0 0-2 0,3 0 0 15,0 1-1-15,-1-1-1 0,0 0-1 0,2 0-1 0,-1 0 1 16,1 0-2-16,-2 0-1 0,1 0-1 0,-2 0 1 0,2 2-2 0,0-2 0 16,-2 0-1-16,2 0 1 0,-1 0-2 0,-1 0-2 0,-1 0 2 15,1 0-1-15,0 0 0 0,-1 0 0 0,-1 0-1 0,1 0-2 0,-2 0 1 16,0 1 0-16,0-1-2 0,-2 0 1 0,1 2-2 0,-1-2 0 16,0 1 2-16,1 1-2 0,-2-2 1 0,-1 1-1 0,1 0-1 15,1-1 1-15,-2 2-1 0,2-1 0 0,-2 1 1 0,2 1 1 0,0-1-2 16,1-2 1-16,-2 2 1 0,1 1 0 0,0-1 2 0,-1 0 1 15,1-1 1-15,-1 3 2 0,3-4 1 0,-3 3 1 0,1-1 2 0,-1 0 0 16,2-1 2-16,0 1 0 0,-2 1 2 0,2-1 1 0,-2-1 0 16,1 0 0-16,1 2 0 0,-3-3 1 0,0 2-1 0,0-1-1 0,0-1 0 15,-2 2 0-15,2-1-1 0,-3-1 1 0,0 0 0 0,-1 0-2 16,1 0 1-16,-4 0 0 0,0 0 1 0,1 0 0 0,-1 0 1 0,-1 0 3 16,-2 0 2-16,1 0 3 0,-2 0 3 0,0 0 2 0,-1-1 3 15,0 1 1-15,0-2 2 0,-1 2 3 0,-1 0 1 0,1-1 0 16,0 1 2-16,-1-2 1 0,-1 2 1 0,0 0-1 0,0 0-1 0,0 0-1 15,0 0-1-15,2-2-2 0,-2 2-2 0,0 0-1 0,0-1-1 16,0 0-1-16,0 0-1 0,0-1-1 0,0-1-3 0,0 1-2 16,0 1-1-16,0-1-3 0,0 0-2 0,0-1-1 0,-2-1-5 0,2 1-1 15,-1 1-3-15,-1-3-3 0,0 2-2 0,-1-2-2 0,2 2-2 0,-3-1-1 16,1-1-2-16,2 0-2 0,-3 1-2 0,1-2-3 0,-3 2-4 16,3-1-6-16,-2 1-6 0,0-2-5 0,2 2-8 0,0-1-7 15,0 2-8-15,-1-1-10 0,0-1-9 0,1 2-12 0,1-2-13 0,-1 2-15 16,0-1-17-16,0 1-17 0,0 0-19 0,-1-1-27 0,1 2-34 15,-1 0-48-15,1-1-57 0,-1 0-66 0,0 0-70 0,-1 0-37 16,-2 0-20-16</inkml:trace>
  <inkml:trace contextRef="#ctx0" brushRef="#br0" timeOffset="38164.5795">16919 5843 73 0,'-8'-3'329'0,"2"1"-85"0,-3-1-47 16,2-2-27-16,1 3-16 0,-1-1-9 0,2-1-1 0,0 3 3 16,0-3-1-16,1 1-2 0,1 1-5 0,0-1-5 0,0-1-7 15,1 1-5-15,0 1-5 0,1 0-6 0,-1 1-8 0,2-2-11 16,0 1-9-16,0 2-11 0,0 0-11 0,0 0-13 0,2-1-11 0,-2 1-8 16,0 0-10-16,1 0-9 0,-1 0-9 0,2 0-9 0,1 0-3 15,-1 0-4-15,1 1-2 0,0 1 0 0,2-1 2 0,1 1 1 0,2 1 2 16,2-1 3-16,2 3 2 0,1-2 3 0,4 1 2 0,2 1 5 15,3 0 1-15,2 0 3 0,3 0 1 0,1 2 0 0,5-2-2 0,1 1 0 16,2-1-3-16,2-1-3 0,1 1-3 0,1 1-3 0,5-2 0 16,-1 0-1-16,2 1-1 0,2-3 0 0,3 3 0 0,0-1-1 15,2-1 0-15,4-1-1 0,2 1 0 0,1-1-1 0,1 0 0 0,4 1-1 16,2-3 1-16,3 2 1 0,-1-1-2 0,4-1-4 0,1 0-2 0,-2 0-4 16,3-1 2-16,2-1 4 0,-1 0 4 0,2 1 1 0,0-1 2 15,2 0 3-15,2-1 2 0,0-1 0 0,0-1 3 0,2 2 0 16,1-1 2-16,1 1 0 0,0-2 0 0,-1 0 1 0,1 0-2 0,0 0-2 15,1 1 1-15,-4-2 1 0,1 2 1 0,0-1 2 0,1 1 0 16,1 1 2-16,-1-2 0 0,-1 3 3 0,1-3 2 0,-1 2 3 16,0-1 0-16,-2-1 2 0,0 2-3 0,-1-1-3 0,-2 1-1 0,0 2 1 15,-3 0 0-15,-1-2 1 0,-2 3 0 0,-2-2 1 0,-1 1 1 16,-2 1-1-16,-3 0 0 0,-2 0 2 0,0 1 0 0,-6 1 2 0,0-2 0 16,0 3 3-16,-5-2-1 0,-2 0-3 0,-4 1-2 0,-3 1-1 15,-4-3-2-15,-2 3-1 0,-5-3-3 0,-4 2-4 0,-3-2-12 0,-5 2-19 16,-3-2-29-16,-4 0-39 0,-3 3-106 0,-3-3-139 0,-7 0-87 15,0 0-62-15,-7-3-35 0,-3 1-21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41:04.385"/>
    </inkml:context>
    <inkml:brush xml:id="br0">
      <inkml:brushProperty name="width" value="0.05292" units="cm"/>
      <inkml:brushProperty name="height" value="0.05292" units="cm"/>
      <inkml:brushProperty name="color" value="#FF0000"/>
    </inkml:brush>
  </inkml:definitions>
  <inkml:trace contextRef="#ctx0" brushRef="#br0">17638 6788 295 0,'-5'-2'526'15,"4"0"-2"-15,-4 1-1 0,2-1-111 0,0-1-166 0,1 3-95 0,-1-1-61 16,3 1-33-16,-2-2-19 0,2 2-13 0,0 0-5 0,0 0-6 15,0 0-3-15,0 0-2 0,0 0-3 0,0 0-4 0,0 0-4 16,0 0-2-16,0 0-2 0,0 0 1 0,0 0 1 0,0 0 1 16,0 0 3-16,0 0 3 0,0 2 5 0,0-2 4 0,0 1 4 0,-1-1 3 15,-1 1 4-15,2 1 0 0,0-2 2 0,0 0-1 0,-1 2-2 0,1-1-2 16,0-1-1-16,0 2-3 0,0-2-1 0,0 0-4 0,0 2-2 16,0-2-3-16,0 2-3 0,0-1-2 0,0-1-2 0,0 2-1 15,0-2-2-15,0 2 0 0,0-1-1 0,0 1 1 0,0-1-1 0,0 3 1 16,0-2 1-16,0 0-1 0,0 3 3 0,0-2 1 0,0 2 2 15,0 1 2-15,0 0 0 0,0 0 4 0,0 2 2 0,0-1 3 16,0 1 0-16,0 2 3 0,0 1 1 0,0-1 1 0,1 2 1 0,-1 0 0 16,0 0 0-16,2 1 1 0,-1 2-1 0,-1-4 1 0,2 4-1 15,-2-1-2-15,2-1-2 0,-1 2 0 0,-1-1-2 0,2 1-1 0,1-2-2 16,-3 0-1-16,1 1 0 0,-1 0 0 0,2-1-1 0,-1-1 0 16,3-1-1-16,-3 0 1 0,2 0 0 0,-1-1 0 0,0 0 1 0,-1 0 1 15,2-2 0-15,-1-1 3 0,1 1 0 0,2-2 3 0,-2-1 1 16,0 0 3-16,0-1 3 0,0 1 0 0,2-2 2 0,0 1 2 0,-2-1 1 15,3 1 1-15,1-3 2 0,-1 1 1 0,1 1 1 0,2-1 2 16,0-2 1-16,3 2 1 0,1-2 0 0,0 3 0 0,4-3-1 16,0 0 0-16,1 0 0 0,0 0-1 0,6-3-1 0,-1 3-2 15,4-2-1-15,0 0-2 0,3 1-1 0,2-3-1 0,1 2-3 0,3-1-4 16,1-1-2-16,3 0-3 0,0 0-3 0,1-1-2 0,3 2-3 0,-1-2-3 16,3 1-1-16,-2-2-2 0,2 1-3 0,-2-1-2 0,4 0-3 15,-4 0 1-15,2 1 0 0,-2 0 2 0,-1-2-2 0,3 0 1 0,-3-1 2 16,1 3 1-16,-2-1 1 0,1-2 0 0,-2 2 2 0,0-3 0 15,0 2 1-15,-3 0 1 0,2-1 3 0,1 0 0 0,-5 0-2 16,2 0 0-16,0-1-1 0,0 1-1 0,-3-1 0 0,-1 0 0 0,1 1-1 16,0-1-2-16,-2-1-1 0,-1 0 1 0,1 2 0 0,-3 1-1 15,0-2-1-15,0 0-1 0,-1 1 0 0,-2-2-2 0,-1 3-1 0,0-3 1 16,-1 3-2-16,-3-1 0 0,0 1-1 0,2-1 1 0,-4 2 0 16,-2 0-1-16,1 0 1 0,-3 1 0 0,-1 0 0 0,-2 2 2 0,1-1 0 15,-4 0 2-15,0 1 1 0,-1 2 1 0,-1-3 3 0,-4 3 1 16,1-1 3-16,-1 2 2 0,-1-2 2 0,-1 2 2 0,2 0 4 15,-3 0 1-15,-1 0 5 0,0 0 3 0,0 0 9 0,0 0 6 0,0 0 8 16,0 0 7-16,0 0 9 0,0 0 7 0,0 0 10 0,0 0 5 16,0-2 4-16,0-1-1 0,0 1 1 0,0 1-2 0,-1-2-4 0,1-1-4 15,-2 1-6-15,0-2-5 0,-2-1-5 0,3 0-8 0,-3 0-8 16,1-1-9-16,-2-3-9 0,2 2-7 0,-2-3-6 0,0 1-5 0,-2-1-2 16,0-2 0-16,1 0 2 0,0-3 1 0,-4 3 2 0,4-2-2 15,0-2 1-15,-2-1-2 0,-2 1 0 0,4 0-1 0,0-3 2 16,-3 1-1-16,2 0 1 0,1 0 1 0,-1 0 0 0,2-1-2 0,0 0-3 15,1 3-2-15,-1-3-3 0,2 1-5 0,0 0-5 0,1 3-9 16,-1 0-11-16,3 0-12 0,-1 1-15 0,1 3-17 0,-2 0-18 0,2 2-22 16,0 1-25-16,-2 2-31 0,1 2-35 0,-1 0-49 0,2 0-55 15,-2 3-106-15,-1 1-128 0,-3 2-77 0,2 3-49 0,-5 0-20 16,-2 3-1-16,-4 1 6 0</inkml:trace>
  <inkml:trace contextRef="#ctx0" brushRef="#br0" timeOffset="1566.4217">17695 6188 88 0,'-5'0'429'0,"0"0"-17"0,-1 0-69 0,2 0-92 0,-1 0-59 15,1 0-39-15,0 0-28 0,0 0-20 0,1 0-14 0,2 0-8 16,-4 0-2-16,4 0 1 0,-1 0 4 0,2 0 3 0,0 0-2 0,0 0-2 16,0 0-5-16,0 0-5 0,0 0-3 0,0 0-3 0,0 0-3 15,0 0-2-15,0 0-1 0,0 0-2 0,0 0-3 0,0 0-3 16,0 0-4-16,0 0-6 0,0 0-6 0,0 0-3 0,2 0-5 16,-2 0-5-16,1 0-4 0,-1 0-5 0,5 0-3 0,-5 0-5 0,1 0-4 15,1 0-3-15,-1 0-4 0,3 0-3 0,-3 0-3 0,2 0-2 16,-1-2-1-16,3 2 1 0,1 0 1 0,2-2 1 0,0 1 2 0,2-1 0 15,3-1 3-15,2 0 2 0,2-1 3 0,2 1 3 0,2-4 3 16,2 3 2-16,3-2 3 0,2 0 0 0,2-1 1 0,0-1-1 0,3 1 0 16,2-3-1-16,2 3-1 0,-1-3-1 0,5 0-1 0,-2 0-1 15,3-1-1-15,0-1-2 0,1 0-2 0,-2 2-2 0,2-2-1 16,-2 0-1-16,-1-2-2 0,0 3-2 0,-3-1-1 0,-1-2-1 0,1 4-2 16,-1-2-2-16,-3 0 0 0,-1 0-1 0,-2 2-1 0,0-2 1 15,-4 3 1-15,0 1 1 0,-2-2 1 0,-1 3 0 0,3-2 2 0,-4 2 1 16,-2 1 2-16,-1-1 0 0,2 2 3 0,-2-2 1 0,0 3 1 15,0-2 3-15,0 2-1 0,1-1 1 0,-2 1 0 0,1-1 1 0,3 2-1 16,-5-1 1-16,5-1-1 0,-1 2 1 0,0 0-1 0,-1 1-1 16,2 0 1-16,-3-1 0 0,3 1 1 0,0 1-1 0,-1-1 0 0,-1 0-1 15,2 2-1-15,-4-3-2 0,3 3-2 0,-1 0-1 0,-2-2-3 16,0 2-2-16,-1 0-1 0,-2 0 0 0,-1 0-2 0,0 0-1 16,-1 0-2-16,0 0-2 0,-4 2 1 0,-1-2-1 0,0 0 0 0,-2 3 1 15,-1-3 2-15,2 0 3 0,-4 0 1 0,0 0 3 0,-1 2 2 16,0-2 1-16,1 0 3 0,-3 0 2 0,0 0 1 0,0 0 0 0,0 0 2 15,0 0-1-15,0 0 2 0,0 0 1 0,0 0-2 0,0 0 1 16,0 0-2-16,4 0-1 0,-4 0-2 0,0 0-2 0,0 0-3 16,1 0 0-16,-1 0-1 0,2 0 0 0,-1 0-1 0,1 0-1 0,1 0-1 15,-1 0 2-15,0 0-1 0,-1 0-1 0,2 0 1 0,1 0 2 16,1 2-1-16,-1-2 3 0,-3 1-1 0,2 1 1 0,-1-2 0 0,0 2-1 16,-1-1 1-16,3-1-1 0,-3 2 1 0,1-2 0 0,-1 1-1 15,3 0 0-15,-2-1-1 0,-2 1 1 0,2 1-2 0,-1-2 2 16,1 2-1-16,-2-1 2 0,3 1-1 0,-1-1 1 0,0 2 1 0,-1-1 0 15,2-1-1-15,1 1 2 0,-1 0 1 0,0 2 1 0,0-1 2 16,1 0-1-16,1 0-1 0,-1-1 1 0,0 3-1 0,1-2 2 16,0 1-1-16,4 1 0 0,-2 0 0 0,-3 0-1 0,4 0 1 0,0 2-1 15,-2-2-1-15,2 3-1 0,0-1 1 0,0 1-2 0,-2-1 2 16,2 1-1-16,-1 0 1 0,2 1-1 0,-3-1 0 0,2 1 0 0,-3 0 0 16,2 0-1-16,0-1 0 0,-2 0 2 0,2 2 2 0,-4-1-1 15,2-1 0-15,-2 1 1 0,3-1-8 0,-5 1-9 0,2-2-21 0,1 3-24 16,-3-2-38-16,3 1-44 0,-3-1-88 0,1 1-112 0,-1-1-82 15,3-1-68-15,-3-1-34 0,2 0-20 0</inkml:trace>
  <inkml:trace contextRef="#ctx0" brushRef="#br0" timeOffset="2832.7597">19656 6892 515 0,'-2'-2'543'0,"-2"0"-29"0,1-1-47 0,0 1-78 0,0 1-92 16,1 1-67-16,0-2-56 0,-1 2-32 0,2 0-22 0,-1 0-16 16,2 0-13-16,-2 0-9 0,2 2-6 0,-3-2-11 0,3 1-12 0,0-1-13 15,-2 2-13-15,2-2-10 0,0 3-10 0,0-1-8 0,0-2-6 16,-2 2-3-16,0 1-4 0,2 0 0 0,-1 0-2 0,-1 0 0 15,1 2 3-15,-1-1 0 0,0 2 2 0,-1 2 2 0,0-1 3 0,0 4 3 16,-1 0 3-16,1-2 1 0,1 5 1 0,-2 1 2 0,1 0 0 16,2 1 2-16,-1 1 0 0,0 3 0 0,2-1 1 0,2-1 0 15,1 3 0-15,0-3-2 0,3 2 1 0,2 0-2 0,0-3 2 0,2 1-2 16,4 0 1-16,0-1-1 0,4 0 1 0,-1-3-3 0,4 1-3 16,1-1-3-16,1-2-5 0,4-1-6 0,-1-4-5 0,2 0-7 15,4 1-8-15,-1-4-8 0,1 1-9 0,4-4-8 0,-1-1-8 0,1 0-8 16,-1-3-12-16,3 0-10 0,0 0-10 0,-2-3-9 0,1 3-11 0,-2-4-13 15,-1 1-13-15,0 2-13 0,-4-3-13 0,-2 1-10 0,0-1-8 16,-2 2-8-16,-3 1-6 0,-1-1-3 0,-6 1 1 0,1-1 9 16,0 2 15-16,-5-1 16 0,-2 1 18 0,-2 0 23 0,1 1 27 0,-4-3 32 15,-1 3 37-15,0-1 36 0,-3 0 34 0,-1 2 31 0,0-2 29 16,0-1 21-16,-1 1 24 0,-1 0 11 0,-1 0 10 0,0-1 6 16,-1 1 5-16,-2-2 5 0,2 2 3 0,-3-1-2 0,2 1-8 0,-1-2-8 15,-2 2-7-15,4 0-6 0,-4 0-6 0,1 0-4 0,1 0-7 16,-2 0-3-16,3 0-4 0,-1 1-4 0,1 0-5 0,0 1-7 15,-1-1-10-15,2 0-7 0,0 1-9 0,1 1-7 0,1-1-11 0,-1 1-11 16,3-3-8-16,0 3-8 0,0 0-6 0,0 0-11 0,0 0-10 0,0 0-10 16,0 0-8-16,0 0-7 0,3 0-8 0,-1 0-5 0,0 0-6 15,1 0-2-15,0 0-1 0,0 0-1 0,3 3 1 0,-3-3 1 16,2 1 1-16,0 0 3 0,2 1 4 0,-3 1 3 0,4-1 4 0,0 3 4 16,-2-2 3-16,2 2 4 0,0-1 4 0,-2 1 0 0,2-1 1 15,-1 1-2-15,0 1 0 0,-2 0-1 0,-2-1-1 0,2 3-1 0,-2-1 0 16,-3 3 0-16,0-1-3 0,-1 1-11 0,-2 2-13 0,-4 2-25 15,-2-1-29-15,-2 4-63 0,-1-1-82 0,-3 4-91 0,-3-3-95 16,1 3-56-16,-2 0-36 0,2-1-19 0</inkml:trace>
  <inkml:trace contextRef="#ctx0" brushRef="#br0" timeOffset="4299.1851">21310 7222 203 0,'-2'-3'405'0,"1"0"-46"0,-3 2-57 0,4-1-57 16,-1-1-55-16,-1 2-30 0,2-1-20 0,-1 1-11 0,1-1-12 16,-2 2-9-16,-1-1-7 0,3 1-4 0,0 0-3 0,0 0-6 0,0 0-7 15,0 0-7-15,0 0-5 0,-1 0-7 0,-1 1-7 0,2-1-7 16,-1 2-6-16,1-1-7 0,-2-1-7 0,0 2-6 0,2-1-4 0,-1 1-4 15,-1-1-4-15,0 2-3 0,-1-1-3 0,2 2-2 0,-3 1-1 16,0-1-2-16,-2 1 0 0,3 2 1 0,-2 0 1 0,-2 3 0 16,2 0 2-16,-1-1-1 0,-2 3-1 0,4 0 1 0,-3 0 2 0,2 1-1 15,1-1 0-15,-2 2 1 0,2 0 0 0,0-1 0 0,0 2 0 16,3-1 0-16,-1 1-2 0,1 0-2 0,1-2-2 0,1 0-4 0,1 2-3 16,1-4-5-16,0 1-6 0,4 0-8 0,0 0-7 0,1-1-6 15,3-2-10-15,0-1-8 0,0-1-7 0,1 0-6 0,3-4-3 16,-2 2-3-16,3-4 2 0,-2-1 0 0,3 0 3 0,-1-3 4 0,2-1 9 15,-1-1 9-15,0-2 12 0,-1 0 12 0,-2-3 13 0,4 0 12 16,-6-2 13-16,1-1 9 0,-2 0 6 0,0-1 7 0,-2-2 7 0,-4 1 8 16,2-2 3-16,-6 1 5 0,1-2 1 0,-2 2 1 0,-2-1 0 0,-1-1-1 15,-2 2-1-15,-1 0-4 0,-2 2-6 0,-1 0-4 0,1 2-3 16,-5 1-6-16,4-1-8 0,-3 4-11 0,-2-1-11 0,2 1-16 16,-1 4-17-16,0-1-23 0,-1 2-28 0,3 2-35 0,1 1-37 0,-2 1-58 15,3 1-68-15,0 2-69 0,3 1-68 0,0 1-47 0,1-1-32 16</inkml:trace>
  <inkml:trace contextRef="#ctx0" brushRef="#br0" timeOffset="4519.9449">21927 7440 288 0,'0'1'583'0,"1"1"-4"0,-1-1-7 0,2 1-26 16,-2-1-40-16,1 1-132 0,-1-1-181 0,0 1-99 0,0-1-61 16,0 2-30-16,0-1-18 0,0 1-6 0,0 1-1 0,0 1-4 0,0-1-4 15,0 4-11-15,0-2-13 0,-1 1-15 0,-1 2-19 0,1 2-21 16,-1-2-22-16,0 0-32 0,1 3-37 0,-3-1-76 0,1-2-93 0,2 2-71 16,-3 0-59-16,1-2-29 0,0-1-12 0</inkml:trace>
  <inkml:trace contextRef="#ctx0" brushRef="#br0" timeOffset="4789.2242">22310 7197 56 0,'-3'-5'614'0,"-2"3"4"15,2 0 3-15,2-1 2 0,-4 1 1 0,2 1-123 0,1 0-184 0,1 1-115 16,1 0-80-16,0 0-49 0,0 0-31 0,0 0-20 0,0 0-9 16,0 1-8-16,1 2-1 0,-1 0-6 0,2 4-6 0,0-1-4 0,-1 2-3 15,-1 1-1-15,2 0-1 0,1 2 0 0,-2 1-2 0,1 3-5 16,-1-2-4-16,3 2-10 0,-3-2-15 0,1 2-19 0,-1 2-22 16,3-2-26-16,-1 1-26 0,0 1-35 0,0-3-41 0,2 1-82 15,-4 2-105-15,2-2-73 0,1-1-61 0,0 3-25 0,-2-5-8 0</inkml:trace>
  <inkml:trace contextRef="#ctx0" brushRef="#br0" timeOffset="4988.9351">22822 7486 14 0,'0'0'609'0,"0"0"-6"16,0 0-7-16,0 2-5 0,0 0-5 0,0 0-132 0,2 1-193 15,0-3-118-15,-1 3-81 0,-1 0-44 0,2 0-26 0,0 0-15 0,-1 3-12 16,1-1-13-16,-1 1-12 0,3-1-18 0,-3 2-18 0,3 3-22 16,0 0-23-16,-1-1-38 0,2-1-44 0,-2 2-85 0,0 0-109 15,0 0-69-15,2-2-51 0,-1 1-22 0,0-1-7 0</inkml:trace>
  <inkml:trace contextRef="#ctx0" brushRef="#br0" timeOffset="5383.1089">23536 7113 169 0,'-2'-5'626'0,"0"3"2"15,1-4 4-15,-1 2-5 0,2 3-13 0,-1-3-121 0,1 1-178 16,0 1-111-16,0 0-75 0,0 2-48 0,0 0-33 0,0 0-19 15,1-1-14-15,-1 1-10 0,0 0-7 0,2 0-8 0,-1 0-7 0,3 0-6 16,-3 1-7-16,2-1-2 0,2 2-4 0,0 0-1 0,-2 1-1 0,2 1 1 16,-1-1 1-16,1 2 1 0,3-1 3 0,-2 2 1 0,1 1 3 15,-3-1 1-15,3 2 0 0,-1-1 1 0,-1 2 2 0,-1 0 1 16,1 2 2-16,2 0 2 0,-4-2 2 0,1 2 2 0,-1 1 2 0,1-1 1 16,-3 1 2-16,2-2 2 0,-1 1 2 0,0-1 0 0,-2 2 3 15,1-1-1-15,-1-2 2 0,2 0 1 0,0-1 0 0,-2 0 1 16,1 0 0-16,-1 0 0 0,2-3 0 0,-1 1 1 0,-1 0 0 0,4-1 0 15,-2-1 1-15,1-2 2 0,1 1 0 0,0 0-1 0,1-2-6 0,0 1-6 16,3-2-6-16,1-2-12 0,-1 1-13 0,5-1-14 0,0-1-18 16,1 0-18-16,3-3-20 0,-1 0-26 0,1 0-30 0,5-2-41 15,-2 0-47-15,3 0-72 0,-1-1-82 0,0 0-57 0,-1 0-44 0,3 0-16 16</inkml:trace>
  <inkml:trace contextRef="#ctx0" brushRef="#br0" timeOffset="5582.7395">24522 7336 436 0,'-2'4'560'0,"0"-2"1"0,2 1-1 16,0-1-61-16,0-1-90 0,0 2-110 0,0-1-116 0,0-1-69 0,2-1-45 15,0 2-30-15,-2-1-21 0,1-1-11 0,1 1-10 0,-1 1-9 16,3-2-12-16,-3 2-16 0,3-1-20 0,0-1-24 0,1 2-27 15,-1-1-37-15,3-1-39 0,-1 2-59 0,2-2-69 0,0 0-70 16,0 0-71-16,0 0-44 0,3 0-28 0,-3 0-7 0</inkml:trace>
  <inkml:trace contextRef="#ctx0" brushRef="#br0" timeOffset="5745.9247">25135 7323 234 0,'5'0'504'16,"0"-2"-11"-16,-2 2-14 0,1-1-88 0,1 1-122 0,-2-2-94 16,2 0-77-16,-2 2-55 0,2-1-46 0,4-1-49 0,-2 0-50 15,-1 2-66-15,2-3-72 0,1 3-80 0,-1-2-84 0,4-1-50 0,-2 2-32 16</inkml:trace>
  <inkml:trace contextRef="#ctx0" brushRef="#br0" timeOffset="5926.5182">26278 7241 187 0,'5'0'512'0,"3"-1"-2"0,-2-1-25 16,1 2-37-16,2-2-114 0,-1 2-152 0,0-2-89 0,2 1-56 0,2-1-44 15,-3 0-40-15,4 1-37 0,-1 0-39 0,2-1-54 0,-1 1-66 16,4-1-73-16,-2 1-79 0,0-2-50 0,3 1-34 0</inkml:trace>
  <inkml:trace contextRef="#ctx0" brushRef="#br0" timeOffset="6056.4135">27066 7140 252 0,'8'-3'585'0,"1"0"3"16,-1 0 3-16,-1 0-50 0,-2 0-73 0,0 0-113 0,0-2-132 0,-2 3-96 15,2-3-77-15,-1 2-75 0,1-1-73 0,1-3-115 0,1 2-133 16,-3 0-95-16,4 2-77 0,-2-2-40 0,1 1-22 0,-2 1-13 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47:38.980"/>
    </inkml:context>
    <inkml:brush xml:id="br0">
      <inkml:brushProperty name="width" value="0.05292" units="cm"/>
      <inkml:brushProperty name="height" value="0.05292" units="cm"/>
      <inkml:brushProperty name="color" value="#FF0000"/>
    </inkml:brush>
    <inkml:context xml:id="ctx1">
      <inkml:inkSource xml:id="inkSrc128">
        <inkml:traceFormat>
          <inkml:channel name="X" type="integer" max="3286" units="cm"/>
          <inkml:channel name="Y" type="integer" max="1080" units="cm"/>
          <inkml:channel name="T" type="integer" max="2.14748E9" units="dev"/>
        </inkml:traceFormat>
        <inkml:channelProperties>
          <inkml:channelProperty channel="X" name="resolution" value="106.34304" units="1/cm"/>
          <inkml:channelProperty channel="Y" name="resolution" value="62.42775" units="1/cm"/>
          <inkml:channelProperty channel="T" name="resolution" value="1" units="1/dev"/>
        </inkml:channelProperties>
      </inkml:inkSource>
      <inkml:timestamp xml:id="ts1" timeString="2024-06-29T13:51:24.984"/>
    </inkml:context>
  </inkml:definitions>
  <inkml:trace contextRef="#ctx0" brushRef="#br0">13974 1633 171 0,'-5'0'468'0,"2"-1"-44"0,0 1-70 0,1 0-83 0,-1 0-91 16,3 0-48-16,0 0-29 0,0 0-16 0,0 0-11 0,0 0-6 0,0 0-5 15,0 0-6-15,0 0-10 0,0 0-7 0,0 0-9 0,2 0-9 0,-1 0-8 16,3 0-6-16,0 0-5 0,0 0-4 0,1 1-2 0,2 1-1 16,3-2-1-16,-1 0 2 0,2 1 1 0,0-1 2 0,5 2 3 0,-2-2 1 15,2 1 1-15,2-1 2 0,0 0 0 0,3 2 2 0,0-1-1 0,2-1-2 16,1 2-5-16,3-1-8 0,-3-1-9 0,4 1-14 0,1-1-15 15,-1 2-20-15,4 0-23 0,-1-2-25 0,-1 1-26 0,4 1-43 0,-3-1-50 16,1 1-71-16,-1 1-83 0,-1-2-51 0,0 0-37 0</inkml:trace>
  <inkml:trace contextRef="#ctx0" brushRef="#br0" timeOffset="566.2095">14033 2360 103 0,'-2'3'470'0,"0"-3"-41"0,2 0-66 0,0 0-77 0,0 0-82 0,0 0-50 15,0 0-33-15,0 0-21 0,0 0-13 0,0 0-10 0,0 4-8 16,0-4-7-16,2 1-9 0,0-1-8 0,-1 2-9 0,1 0-7 0,0-2-8 16,2 1-7-16,-1 1-4 0,3-2-2 0,3 1-2 0,-1 0-1 15,5-1 2-15,0 3 2 0,3-3 4 0,3 0-2 0,2 0-2 0,4 0-7 16,0 0-9-16,5 0-14 0,3 0-18 0,2-3-23 0,2 1-26 16,2-1-34-16,0-1-38 0,3 3-56 0,0-3-61 0,-1 1-65 0,1 3-67 15,0-2-43-15,-1 0-34 0</inkml:trace>
  <inkml:trace contextRef="#ctx0" brushRef="#br0" timeOffset="1166.3352">14029 3110 190 0,'-3'-1'409'0,"3"-2"-54"0,-1 2-74 0,-1-1-82 0,2-1-44 16,-2 1-25-16,2 0-16 0,0 0-8 0,0 1-8 0,0-1-9 0,0 0-8 16,0 0-8-16,2 2-8 0,-2-2-6 0,2 1-6 0,-1 1-7 15,1-2-10-15,-1 1-10 0,4 1-11 0,-1-2-9 0,1 1-7 0,0 1-5 16,3-3-2-16,0 1 0 0,3 1-1 0,2 1-1 0,1-2 1 15,0 1 3-15,5-1 1 0,0 2 2 0,5-1 2 0,1-1 2 0,4 2-1 16,1-1-3-16,0 1-3 0,3-2-7 0,2 1-6 0,1 1-9 16,3 0-6-16,-1 0-6 0,2 0-11 0,0 0-11 0,2 0-14 0,-1 0-16 15,3 0-20-15,-2 0-21 0,-1 0-23 0,3 0-26 0,-3 0-30 0,3 0-30 16,-3 0-51-16,-1 0-62 0,3 0-35 0</inkml:trace>
  <inkml:trace contextRef="#ctx0" brushRef="#br0" timeOffset="2017.1278">13985 3771 156 0,'0'0'205'0,"0"0"-32"0,0 0-23 0,0 0-18 0,0 0-12 0,0 0-12 15,0 0-8-15,0 0-8 0,0 0-8 0,0 0-5 0,0 0-7 16,0 0-4-16,0 0-7 0,0 0-3 0,0 0-4 0,0 0-5 0,0 0 0 15,0 0-3-15,2 3 0 0,-2-3-1 0,0 0 1 0,0 0 1 16,0 0 1-16,0 0 0 0,0 0 0 0,0 0 1 0,0 0-1 0,0 0 0 16,0 0-1-16,0 0-2 0,0 1-4 0,0-1-1 0,0 0-3 15,0 0-2-15,0 0-4 0,0 0-1 0,0 0-3 0,0 0-1 0,0 0-3 16,0 0-4-16,0 1-2 0,0-1-4 0,0 0-1 0,1 2-3 0,-1-2-3 16,0 0-1-16,0 0-2 0,0 0-1 0,2 0 0 0,-2 0-4 15,0 0 1-15,0 0-1 0,0 0 0 0,0 0 1 0,0 0-2 0,1 2 2 16,-1-2 0-16,0 0 0 0,0 0 0 0,0 0 1 0,0 0 0 15,0 0 0-15,0 0 0 0,0 0 1 0,0 0 0 0,0 0 0 16,0 0 0-16,0 0 2 0,0 0-2 0,0 0 1 0,2 0 0 0,-2 0-1 16,0 0 2-16,2 0-1 0,-1 0 0 0,-1 0-1 0,3 0 0 0,-1 0 2 15,0 0-2-15,-1 0 0 0,3 0 0 0,-2 0-2 0,1 0 1 16,1 0-1-16,0 0 1 0,0-2 1 0,0 2 0 0,1 0 0 0,0 0 0 16,1 0 2-16,0 0-2 0,1 0 1 0,-1 0 0 0,3 0 0 0,-1 0 2 15,1 0 0-15,0 0 1 0,2 0-1 0,-1 0 2 0,3 0-2 16,-1 0 1-16,1 0-1 0,2 0-2 0,1 0-5 0,1 0-3 0,2 0-6 15,1 0-3-15,1 0-7 0,1 0-5 0,1 0-5 0,4 0-8 16,1 0-7-16,2 0-8 0,0 0-9 0,4-2-11 0,0 1-7 0,2 1-11 16,2-1-14-16,-1-2-16 0,3 3-17 0,0 0-28 0,2 0-30 0,0-3-38 15,-1 1-43-15,2 0-46 0,1 0-46 0</inkml:trace>
  <inkml:trace contextRef="#ctx0" brushRef="#br0" timeOffset="2817.8814">14112 4506 351 0,'-5'1'479'0,"0"1"-53"0,-1-2-84 0,3 1-83 15,0 0-81-15,-1-1-46 0,1 2-22 0,1 0-15 0,2-2-7 0,-1 1-4 16,1-1 0-16,0 0-5 0,0 0-2 0,0 0-6 0,0 0-7 15,0 0-9-15,0 0-9 0,1 2-9 0,-1-2-7 0,0 0-9 16,2 0-6-16,-2 3-5 0,3-3-5 0,-1 0 0 0,0 3-2 0,1-3 2 16,0 1 0-16,4-1 2 0,2 1 2 0,-1 1 2 0,5-2 2 15,2 0-3-15,5 0-5 0,1 0-7 0,6 0-8 0,3-2-11 0,8 1-15 16,1-3-15-16,4 1-16 0,4 0-21 0,4-3-21 0,3 1-33 16,4-1-39-16,1 0-68 0,3 2-80 0,-1-1-76 0,2 2-70 15,2-2-34-15,-3 0-14 0</inkml:trace>
  <inkml:trace contextRef="#ctx0" brushRef="#br0" timeOffset="14382.3157">21058 1015 148 0,'-1'-5'558'0,"-1"1"9"16,1-1-40-16,-2 2-67 0,1-1-96 0,-1-1-108 0,3 1-63 0,-2 0-39 15,2 2-22-15,-1-1-17 0,-1 0-12 0,2 1-11 0,-1 1-11 16,1-2-11-16,-2 3-11 0,0-1-13 0,2 1-13 0,0 0-11 0,0 0-11 16,0 0-9-16,0 0-7 0,-1 1-7 0,-1-1-2 0,1 2-2 0,-3-1 1 15,1 2 2-15,-3 2 2 0,1-2 3 0,1 1 2 0,-4 2 3 0,-1 1 2 16,0 1 2-16,1 1 2 0,-1 1 1 0,-4 0 1 0,4 1 3 0,-1-1 0 16,-1 5 0-16,0-3-1 0,3 2-1 0,-1-1 0 0,1-2-2 15,1 3 1-15,1 2-2 0,-1-3 2 0,3 0-2 0,1-1 3 0,3 2 2 16,0-3 0-16,0 3-1 0,3-2 1 0,2 0-1 0,3-1 0 0,-2 1-2 15,2-2 1-15,0-1-3 0,4 0 0 0,1-2-2 0,1 1-2 0,-1-1-2 16,4-5-1-16,-1 1-4 0,2-1-2 0,-1-2-1 0,0 0-4 0,2-4-1 16,-1 3-1-16,-1-3 1 0,-1-1 0 0,1 0 2 0,-2-2 3 0,-1-1 1 15,-5-1 1-15,4 1 1 0,-7 0 2 0,2-1 3 0,-1 0 1 16,-6 1 3-16,2-4 3 0,-3 3 3 0,-3-4 1 0,2 3 0 0,-6-2 1 16,-1-1 0-16,-1 3 1 0,-1-2 0 0,-3 0 0 0,0-1 2 0,-2 2-2 15,0-1 1-15,-3 1 0 0,1-1-1 0,-4 0 0 0,4-1 2 16,-4 3-2-16,3-4 1 0,1 4 0 0,-1-1-1 0,2-1 1 0,2 0-1 15,-1 0 0-15,1 0 2 0,5 0-1 0,-1 0 1 0,-1-1-3 16,6 1-4-16,0-3-2 0,4 4-7 0,1-1-3 0,1 0-3 0,4-1-3 16,4-1-3-16,-1 1-3 0,2 1-4 0,2-1-2 0,3 2-4 15,0-1-2-15,0 0-2 0,2 0 1 0,-2 2 0 0,0 3 1 16,1 0-2-16,-2 0-1 0,-3 0-1 0,2 4 1 0,-2-2-2 16,-1 5 0-16,-4 0 0 0,3 0 2 0,-2 5 2 0,-3 2 2 15,1-1 2-15,-3 5 2 0,0 1 3 0,-2 3 7 0,-4 4 8 0,1 1 7 16,-2 3 6-16,-1 0 6 0,-2 3 6 0,0 0 4 0,0 4 2 0,-1-2-4 15,-2 2-7-15,3 1-14 0,0-3-11 0,-1 3-21 0,2-2-22 0,1-1-33 16,-1 2-36-16,4-3-42 0,1 1-46 0,2-4-85 0,0-1-107 16,2 0-68-16,1-2-51 0,4-3-20 0</inkml:trace>
  <inkml:trace contextRef="#ctx0" brushRef="#br0" timeOffset="14801.3723">21501 1103 460 0,'-3'-6'560'0,"-2"-1"10"0,0-2-80 15,2 1-128-15,-2-2-89 0,1 3-70 0,1-3-42 0,0 2-30 0,-1-2-16 16,1 4-10-16,2-3-12 0,-3-1-11 0,1 1-11 0,0 0-12 0,-2 2-11 16,2-1-11-16,0-1-7 0,0 1-5 0,0 3-5 0,0-1-5 0,-1-1-5 15,1 3-4-15,2-1-5 0,-4 2-4 0,0-1-3 16,1 1-2-16,-1 1-1 0,-2 1-1 0,3 1-1 0,-6 0-1 0,4 0 1 15,-2 1 0-15,-2 1 0 0,0 3 1 0,0 0-1 0,0-1 2 0,-2 1 2 0,1 2 0 16,-2 1 2-16,4-1 1 0,1 2 2 0,-4 0 2 0,3 0 1 16,3 1 1-16,-1-1 0 0,3 3-1 0,0-4-2 0,0 1 0 0,2 1-1 15,1-1-3-15,-1 0 1 0,2 2-1 0,2-2 0 0,-1 1-2 0,3-3-1 16,2-1-2-16,-3 1 0 0,2-1-1 0,1-2-1 0,1 1 1 0,0-2 0 16,3-2 0-16,-2 1-1 0,-2-2 2 0,5 0 0 0,-2 0-1 15,1-3 1-15,2 0 0 0,-2-1 1 0,0 0 2 0,0 1 0 0,0-1 3 16,-2 1 0-16,1-2 3 0,-2 3 3 0,-1-1 3 0,1-1 0 15,-3 3 1-15,1-1-1 0,-2 2-3 0,0 0-2 0,-1 0 1 0,-1 0 0 16,-1 2 2-16,2 1 3 0,0 2 2 0,-2-2 1 0,0 4 0 0,0-1 0 16,0 3 1-16,-2 0 1 0,0 1 2 0,2 4 4 0,-1 0 4 0,-1-1 5 15,2 2 4-15,-1 1-2 0,1 3-5 0,-2-2-16 0,0 2-21 0,2 1-26 16,-1-1-31-16,-1 3-42 0,2-1-45 0,0-1-98 0,0 2-122 16,0-3-88-16,0 2-69 0,2-1-39 0,-1-2-21 0,-1-2-10 0</inkml:trace>
  <inkml:trace contextRef="#ctx0" brushRef="#br0" timeOffset="15835.5453">22040 1116 589 0,'-1'-9'600'16,"1"-1"8"-16,-2 3-44 0,0-2-72 0,2 1-102 0,0 1-113 0,0 1-68 15,0 2-41-15,0-1-26 0,0 0-17 0,0 4-13 0,0-2-12 0,0 2-16 16,0-1-15-16,0 2-17 0,0-1-18 0,0 1-14 0,0 0-16 16,0 0-12-16,0 0-12 0,2 1-7 0,0-1-6 0,-2 3-2 0,1 0-1 15,1 0 2-15,-1 2 1 0,1 1 5 0,0 1 5 0,-1 0 6 0,-1 3 6 16,2 0 7-16,-1 0 6 0,-1 1 5 0,3 3 3 0,-3-1 1 0,0 1 1 15,0-1 0-15,0 2-1 0,-3-2 0 0,3 2-1 0,-1 0-1 16,-1-2 0-16,2 0-2 0,-1-2 0 0,-1-1 0 0,0-2-1 0,1 2 2 16,-1 0 1-16,2-5 4 0,-1 2 3 0,1-3 6 0,-2 1 5 0,0-2 5 15,2-1 7-15,-1-1 1 0,1-1 4 0,0 0 0 0,0 0 1 0,0-1-1 16,0-1-1-16,0-3-4 0,0-1-2 0,0 0-5 0,1-1-7 16,-1-3-7-16,4 0-6 0,-3-1-8 0,2-1-7 0,2 1-6 0,1-3-5 15,1-1-1-15,-1 0-5 0,4-2-1 0,-1 3-1 0,0-2-2 0,3 1-1 16,-2 2-1-16,2-1 0 0,-1 2-1 0,0 0 0 0,0 2-1 0,-1-1 0 15,-1 2-1-15,0 2-1 0,-1 0-1 0,1 3 0 0,-1 0-2 16,-1 1 0-16,-1 1 1 0,-1 1-1 0,3 1 3 0,-3 1 1 0,1 2 2 16,-1 0 2-16,0 3 3 0,-2-1 3 0,3 1 5 0,-3 2 2 0,0 1 5 15,0 1 2-15,1 0 4 0,-3 2 2 0,1 0 1 0,-1-1 2 0,-1 0 0 16,2 1 1-16,0 1-1 0,-1-2 1 0,-1-1-1 0,0-1 0 0,0 0 0 16,0-2 1-16,0-1 0 0,0 1 2 0,0-2 3 0,0 0 2 15,0 0 4-15,0-3 4 0,2 0 6 0,1-1 4 0,-3-1 1 0,0 0 2 16,0 0-1-16,1 0-1 0,1-1-2 0,-1-2-3 0,3-1-3 0,-3-3-2 15,2 2-6-15,1-5-2 0,-1 3-8 0,2-3-6 0,1 0-7 16,-2 1-6-16,3-3-5 0,-1 0-3 0,-1 0-1 0,4 0-1 0,-2 0 0 16,1 2 1-16,-2-2-1 0,3 0-1 0,-2 2 1 0,-1 0-2 0,1 1-1 15,-3 1 0-15,2 1-1 0,-1 3 0 0,0-3-3 0,-2 5 1 0,0-1-2 16,1 2 1-16,-3-1 0 0,1 2 2 0,-1 2 2 0,3-1 2 0,-2 2 3 16,0-1 2-16,1 5 3 0,0-1 4 0,1 1 4 0,-3 1 6 0,2 2 4 15,1 2 4-15,0 0-2 0,0-2-5 0,-3 1-6 0,4 1-8 16,-2 0-10-16,2 1-11 0,-2-1-10 0,2 3-13 0,-2-5-12 0,2 1-13 15,1-1-14-15,-2 2-16 0,1-2-13 0,2-3-12 0,-1 1-7 16,2-1-6-16,-2-4-6 0,0 2-3 0,4-3-1 0,-1-1-1 0,-1-1 3 0,0-1 6 16,3-2 7-16,-1-2 11 0,-1 1 11 0,4-2 15 0,-5-1 14 0,1-2 15 15,1 1 18-15,-1-4 17 0,-1 4 18 0,-1-2 22 0,2-1 19 16,-3 1 22-16,1-1 16 0,-3-1 17 0,0 2 16 0,-1-1 17 0,0 1 14 16,0 0 11-16,-2 0 8 0,-1 2 9 0,0-1 4 0,0 2 4 0,-1-1 0 15,-2 3-1-15,1-1-2 0,-1 1-6 0,0-1-8 0,-2 3-9 0,2-1-12 16,-2 0-13-16,0 3-12 0,-4 1-13 0,3 0-11 0,-2 0-10 15,0 1-11-15,-1 3-10 0,-3 0-7 0,3 1-6 0,-2 0-6 0,1 2-6 16,-1-1-1-16,0 1-1 0,2 3-1 0,-1-1-1 0,-1-1 1 0,3 2-1 16,0 1 1-16,1 0-1 0,0-1-3 0,2 1-6 0,2 1-3 0,0-2-2 15,1 0-2-15,-1 1-3 0,2 0-2 0,1-1-5 0,1-1-4 16,1 2-2-16,-1-2-4 0,3-1 0 0,-3-2-3 0,2 2 0 0,2-2 3 16,-2-2 6-16,2 0 2 0,1-1 3 0,-1 0 0 0,1-3 2 0,1 0 2 15,-1 0 4-15,0-3 3 0,2 0 4 0,-1-1 1 0,-1 0 4 0,3-2 1 16,-1-2 2-16,-1 3 0 0,-1-3-1 0,2 1 1 0,-4-3 1 15,1 0 2-15,2 1 1 0,-2 0 2 0,-2-1 1 0,3 0 2 0,-5-1 2 16,2 0 4-16,-1-1 2 0,-2 2 1 0,2 0 1 0,-1 3 2 0,-1 0-2 16,0 0-1-16,0-1-3 0,-1 1-3 0,1 3-2 0,-2 1-7 0,2-2-7 15,0 3-12-15,0 0-12 0,0 2-10 0,0 0-10 0,0 0-11 0,3 0-10 16,1 0-13-16,-3 4-14 0,4-1-13 0,0-1-16 0,2 3-16 16,1 0-17-16,0-1-15 0,0 1-14 0,3 0-10 0,2 1-9 0,-1 0-8 15,1 0-6-15,4-1 0 0,-4 1 3 0,4-2 10 0,0-1 12 0,0 2 19 16,-1-2 22-16,3-1 27 0</inkml:trace>
  <inkml:trace contextRef="#ctx0" brushRef="#br0" timeOffset="16232.6086">22977 1148 18 0,'13'-4'120'0,"1"-1"28"0,-2 1 27 0,-2 0 21 16,-2 1 18-16,0-4 15 0,0 3 10 0,0-2 6 0,-3 0 0 16,0 1-3-16,-4-2-5 0,2 2-10 0,-3-2-13 0,0 2-14 0,0-2-13 15,0 1-15-15,-3-1-15 0,2 4-18 0,-4-2-15 0,1 2-15 0,-1-1-16 16,-3 1-14-16,3 0-13 0,-3 1-10 0,-1 1-14 0,1-1-7 0,-4 2-7 16,0 0-7-16,1 2-8 0,-1-1-5 0,-3 2-5 0,2 0-4 15,-3 3-2-15,2-1-3 0,-2 1-1 0,4-1-2 0,-2 3-2 0,1-1-2 16,1 2 0-16,0-1 0 0,2 1-1 0,2-1 2 0,-1 2 1 0,3-1 1 15,1 0 1-15,0 1 1 0,2 0 1 0,1 0 1 0,-2-1 3 0,4 0 1 16,0 0 3-16,3 0 1 0,-2 0-1 0,3-1 0 0,0-1-1 0,1 0-1 16,0 0 0-16,2-2-2 0,2-1-3 0,-1-2 0 0,1 2-1 15,2-4-2-15,0 0-4 0,2-2 0 0,0-1-3 0,-1 1 0 0,4-5 0 16,-2-1 1-16,2 1-1 0,-2-3 0 0,4-2 2 0,-6 1 0 0,4-1 2 16,-1-1-1-16,-2-1 1 0,0-3 1 0,1 1 1 0,-1 0 1 0,-2-1 0 15,2-4 1-15,-4 0 2 0,1 1 2 0,-1 0 1 0,-2-3 1 16,-1-1 2-16,0 3 3 0,-2-3 6 0,0 0 7 0,-2 2 8 15,-2 0 7-15,0-1 10 0,0 1 7 0,-5 4 8 0,4-1 5 16,-3 1 3-16,0 3 3 0,-1 2-1 0,2 1 0 0,-1 2 2 0,1-2-6 16,0 4-8-16,-1 1-10 0,2 3-13 0,0 1-11 0,-1 0-9 15,3 2-10-15,0 1-7 0,-1 0-5 0,-1 3-7 0,0 1-2 0,1 4-4 16,-1-2-1-16,1 6-2 0,1 0 0 0,-2 3 2 0,0 1 5 16,2 1 6-16,-1 6 5 0,1-2 5 0,0-1 2 0,0 4 1 15,0 0-6-15,1 0-5 0,-1 3-11 0,2-1-9 0,0-1-16 0,-1 2-17 16,2 1-20-16,-1-2-23 0,0 2-33 0,1-2-37 0,0 0-39 0,0 1-42 15,3-4-87-15,-3 2-111 0,2-2-64 0,2-1-42 0,-1-3-19 0,2-1-5 16</inkml:trace>
  <inkml:trace contextRef="#ctx0" brushRef="#br0" timeOffset="16482.3079">23580 970 151 0,'-4'-6'641'0,"1"2"14"0,-1 1 17 16,2-2 14-16,1 3-98 0,-3-1-156 0,3 1-92 0,-1 0-57 0,2 2-39 16,0 0-25-16,0 0-22 0,0 0-18 0,0 0-19 0,0 0-21 15,0 0-21-15,0 0-22 0,0 0-23 0,0 0-24 0,2 2-20 0,-1 0-17 16,-1 1-13-16,2-1-10 0,0 1-7 0,-2 2-4 0,1-1 1 0,2 2 0 16,0 0-1-16,-1 3 2 0,-1 0 0 0,1 3-2 0,1-1-5 0,-1 0-7 15,-1 2-13-15,-1 0-13 0,2 1-18 0,0 1-20 0,-2-1-21 16,1 0-23-16,-1 3-28 0,0-2-30 0,0 2-34 0,0-1-35 0,-1 0-39 15,1-2-41-15,0 3-67 0,0-1-79 0,0-2-53 0,0-1-37 0,0-1-17 16,1-4-4-16</inkml:trace>
  <inkml:trace contextRef="#ctx0" brushRef="#br0" timeOffset="16816.0198">23781 1035 280 0,'-2'-8'633'0,"0"-1"16"16,-1 4-9-16,2-2-19 0,-3 2-95 0,1 2-136 0,2-1-82 0,-3 3-58 15,-1-1-40-15,1 2-28 0,1 0-24 0,-2 0-18 0,2 2-20 0,-2-1-18 16,2 3-16-16,-2-1-16 0,-1 2-14 0,0 2-14 0,-1-2-13 16,1 4-13-16,-1-1-7 0,2 2-4 0,-2 1 0 0,1-1-2 0,1 4-1 15,-2-1-4-15,2 1-8 0,1-1-9 0,1 2-6 0,0 1-3 0,1-2-2 16,1 1-3-16,1 0-4 0,0-1-4 0,0 0-5 0,0 1-6 0,1-2-5 16,3-1-6-16,-3 0-1 0,2-1 1 0,3 1 6 0,-3-2 7 0,2-1 6 15,0-1 4-15,0-3 1 0,0 1 3 0,1-3 3 0,2 0 5 16,-4 0 4-16,5-3 6 0,-1 0 4 0,1-1 8 0,-3-2 2 0,2-2 5 15,0 1 3-15,3-3 0 0,-3-1 3 0,0-1 3 0,1-1 4 0,-1 0 1 16,0-2 3-16,-1 0 2 0,0-1 1 0,0-3 3 0,-3 4 0 16,1-5 3-16,-1 3 1 0,-1 0 2 0,-2 0-2 0,1 1 0 0,-2-3-4 15,-2 4-5-15,2 0-7 0,-1 1-4 0,-2 1-7 0,-2 0-8 0,1-1-12 16,0 2-17-16,-1 2-20 0,0 0-25 0,-1 2-29 0,0 0-32 0,-1 4-38 16,1-1-41-16,-2 2-76 0,3 2-93 0,1-1-90 0,-3 2-91 0,4 2-45 15,0-1-27-15,-2 1-5 0</inkml:trace>
  <inkml:trace contextRef="#ctx0" brushRef="#br0" timeOffset="17035.0704">24150 1083 369 0,'-3'-2'634'0,"3"-1"4"15,0 1-2-15,0 2-5 0,0-3-127 0,5 1-190 0,-4 0-112 16,6-1-70-16,-2 0-42 0,-1 0-28 0,4-1-19 0,3 4-13 0,-1-3-20 16,4 0-21-16,-1-1-23 0,2 3-22 0,0 0-27 0,0-1-26 0,1 2-29 15,1-1-32-15,-2 1-36 0,0 0-38 0,0 1-55 0,-1-1-67 0,-1 3-73 16,0-2-79-16,-3 1-37 0,-2 0-15 0</inkml:trace>
  <inkml:trace contextRef="#ctx0" brushRef="#br0" timeOffset="17199.3331">24174 1182 183 0,'-6'6'510'0,"-1"0"-38"0,3-2-57 0,0 1-77 0,3-2-87 16,-1 1-55-16,-1 0-36 0,3 0-21 0,3-1-13 0,0-1-9 0,1 1-7 15,0-1-7-15,1 1-5 0,3-1-4 0,1 0-6 0,3-2-3 0,0 3-5 16,2-2-7-16,3-1-7 0,1 0-20 0,1-1-25 0,2-2-42 16,1 3-43-16,1-4-73 0,3 1-85 0,-1-2-110 0,1-2-123 0,0 1-71 15,1-1-43-15,-2-1-25 0,2-1-17 0</inkml:trace>
  <inkml:trace contextRef="#ctx0" brushRef="#br0" timeOffset="18916.0393">25383 919 418 0,'2'-6'494'0,"0"-1"-73"0,-2 4-107 0,1-5-67 15,-1 2-47-15,2-1-24 0,-1 1-15 0,-1-2-11 0,3 3-4 16,-1-3-10-16,-2 1-9 0,1-3-8 0,-1 3-8 0,2-1-7 16,-2 1-10-16,0-1-7 0,0 1-8 0,0-1-6 0,-2 0-6 15,2 1-5-15,-1-2-4 0,-4 1-7 0,2 0-4 0,0 1-7 0,0 0-5 16,-4 1-6-16,2 0-5 0,1-1-5 0,-5 2-4 0,0 0-4 16,1 0-4-16,-1 1-5 0,1 1-4 0,-1-1-4 0,-4 4-2 0,4 0-2 15,-3 0-1-15,2 2-1 0,-3 0 1 0,1 3-1 0,-1 0 1 16,0 2-2-16,0 0 1 0,2-1-2 0,0 2 2 0,-1 2 0 15,3 0 0-15,0 2 1 0,0 0 0 0,2 0 0 0,-1-2-2 16,5 2 1-16,0 2 1 0,1-4-1 0,1 3 2 0,1-1 0 0,1-2 2 16,1 0 1-16,-1-1 1 0,3 0 1 0,0-1 1 0,1-1 1 0,2 0 1 15,0-4 1-15,1 1 2 0,0-1 0 0,5-1-1 0,-4-2 1 16,3-2 2-16,0 0 0 0,1-1 3 0,0 1 4 0,1-5 6 0,-2 1 5 16,2-1 6-16,-1 1 7 0,1 0 7 0,-1-2 10 0,-2 0 9 15,0 2 6-15,-1-1 9 0,-1 0 4 0,0 2 2 0,-1 0 0 16,-3 0-2-16,0 0-7 0,1 2-10 0,-3 2-11 0,0-2-10 15,1 3-10-15,-3 0-8 0,1 4-11 0,0-1-8 0,1 2-9 0,-2 3-5 16,-1-1-2-16,4 3-2 0,-3 4 2 0,-1 0 3 0,2 3 5 0,-1 3 9 16,-1 0 2-16,3 5-1 0,-1 0-10 0,-2 2-15 0,1 2-26 0,-1 4-31 15,3-2-53-15,1 4-63 0,-1 2-124 0,0 1-154 0,-1-1-89 16,-1 3-61-16,3-4-32 0,-4 3-21 0,0-3-7 0</inkml:trace>
  <inkml:trace contextRef="#ctx0" brushRef="#br0" timeOffset="21499.2705">9374 16395 177 0,'-3'-5'492'0,"-2"2"-7"0,-1-1-16 15,3 1-83-15,0 0-118 0,1 1-70 0,1 2-48 0,-1-2-28 16,2 2-21-16,-2-3-13 0,2 3-13 0,0 0-10 0,0 0-8 16,0 0-11-16,0 0-12 0,2 0-12 0,1 0-12 0,-1 0-8 0,3 0-8 15,0 0-4-15,4 0-4 0,-1 0 1 0,1 0 0 0,5-2 3 16,1 0 2-16,2 2 3 0,2-3 0 0,5 1 3 0,1-1 1 0,0 1 0 16,5-1-2-16,-1-2 0 0,2 2-3 0,4-1-2 0,0-2-2 0,1 0-1 15,2 0 0-15,2-2-4 0,-1 3-5 0,2-3-7 0,-1 1-9 0,-1 0-10 16,2 2-13-16,-1 0-14 0,-2-2-16 0,-2 2-14 0,-1 2-16 15,1 0-15-15,-3-1-16 0,-3 2-19 0,-1-1-19 0,-2 3-19 0,-5-2-18 16,2 2-11-16,-5 0-8 0,-3 0 1 0,-1 0 6 0,-4 2 14 0,-1-2 19 16</inkml:trace>
  <inkml:trace contextRef="#ctx0" brushRef="#br0" timeOffset="21732.3724">10342 16260 126 0,'-18'-2'163'0,"2"-1"-1"0,-2 0-5 0,0-1-6 16,-1 1-10-16,2-2-11 0,-1 2-7 0,-1-1-7 0,2-2-7 15,0 2-8-15,1-1-7 0,0 0-4 0,2 0-1 0,1 1-1 0,2-1 0 16,0 1 1-16,0 0 0 0,4 1-1 0,-2 0 2 0,3-1-1 15,1 3-1-15,0 0-2 0,2-1-4 0,-3 1-1 0,5 1-3 0,-1 0-4 16,2 0-7-16,0 0-7 0,0 0-7 0,0 0-7 0,0 0-7 16,0 0-6-16,0 0-7 0,0 0-6 0,0 0-6 0,0 0-6 0,0 0-5 15,3 0-5-15,0 0-2 0,0 1-3 0,0 1 0 0,0-2 1 0,2 1-1 16,0 0 1-16,0 3 2 0,2-1 0 0,0 0 2 0,3 0 3 16,-2 1 2-16,2 1 2 0,-2 0 3 0,2 2 0 0,2 1 0 0,-2 1 0 15,-2 1 0-15,3 2-2 0,-3 0 0 0,0 5-13 0,1 0-14 16,-4 3-28-16,-2 4-32 0,0 0-52 0,-3 4-62 0,-3 2-100 0,0 2-119 15,-5 4-67-15,-1 2-41 0,-4 0-24 0</inkml:trace>
  <inkml:trace contextRef="#ctx0" brushRef="#br0" timeOffset="36267.2973">18364 2613 311 0,'-4'-6'374'0,"3"-1"-84"0,-1 0-65 0,0-1-57 0,-1 3-33 0,2-4-20 16,-2 4-10-16,1-2-7 0,1 1-6 0,-1-1-2 0,2 3-5 15,-1-2-7-15,1 0-6 0,-4 1-6 0,4-2-3 0,-1 2-3 16,-1 0-1-16,2-2-5 0,-2 2-2 0,2-2-3 0,-1 2-2 0,-1-1-2 16,2 1-2-16,-1 1-2 0,-1-1-2 0,2 1 0 0,-2-1-2 15,1 0-1-15,-1 0-3 0,1 0-1 0,-4 0-4 0,4 1-5 0,-1 1-2 16,1-2-5-16,-3 1-2 0,3 1-4 0,-3-2-1 0,1 3 0 0,2-1-3 15,-4 0-4-15,2 0-3 0,-2-1-1 0,0 2-3 0,2-1-1 16,-2 0-1-16,1 0-2 0,-1 0-2 0,-3 1 1 0,2-1 0 0,-1 1 0 16,1 0-1-16,0 1-2 0,-4-3 2 0,2 3 2 0,0-1 0 15,-1 0 1-15,1-1 0 0,0 3 2 0,0 0-1 0,-3 0 0 0,2-2 2 16,-1 0-1-16,1 2 1 0,-1-1 1 0,1-1-1 0,-2 2 1 0,1-2 1 16,1 2-2-16,-4 0 2 0,2 0-2 0,1 0 2 0,-2 0-1 15,1 0 1-15,-2 0 1 0,2 0 0 0,2 0-1 0,-4 0 1 0,2 0 1 16,1 0 1-16,-2 0 1 0,1 0 0 0,-2 0-2 0,4 0 1 0,-3 0 1 15,0 0-2-15,2 0 0 0,-1 0 0 0,1 2 1 0,-2-2 0 16,3 2 0-16,-2-1 0 0,1-1-1 0,1 2 1 0,-4 0 0 16,4-2-1-16,0 0 1 0,-1 3-2 0,0-1 1 0,2 0 1 0,-1-1 0 15,1 3 0-15,0-3 0 0,0 1 0 0,0 0 1 0,0 1-1 0,2-3 0 16,-1 3 0-16,3 0 2 0,-4 0-1 0,0 0 0 0,3 0 0 16,-1-2 0-16,-2 4 0 0,3 0 1 0,1-2 1 0,-1 1-3 0,-2-1-1 15,3 2-1-15,-2 0 1 0,1 0 1 0,0-1-1 0,0 3 0 0,0-1-1 16,1 1 0-16,-1-2-1 0,0-1 2 0,1 3-1 0,0 0 0 15,0 0 1-15,0-1 2 0,-1 4 1 0,1-3-1 0,1 0 0 0,1 1 0 16,-1-1 0-16,0 1-1 0,1 0 2 0,-1 2-2 0,2-2 1 16,-3-1-1-16,3 3-1 0,-1-1-1 0,0 1 0 0,1 0 0 0,-2-1 0 15,3 0-1-15,-1 1 1 0,1 0 1 0,0 2 0 0,0-2 0 16,0 0-1-16,0 2-1 0,0-1 1 0,0 0 1 0,1 1-1 0,-1 0 1 16,3 0-1-16,-2-1 1 0,1-1-1 0,0 3 1 0,-1-1-1 0,3 0-2 15,-1-2 1-15,0 2 1 0,0 0-2 0,0-1 1 0,-1 0 1 16,1 0-2-16,1-1 2 0,1 2 0 0,-1-4 1 0,0 1 0 0,0 2-1 15,0-2 1-15,1 0 0 0,1-1 2 0,-1 1 0 0,0-1 2 0,1-1 0 16,-1 1 3-16,3 0 0 0,0-1 1 0,-2 1 1 0,2-2 2 16,1 1 0-16,-1-1 2 0,0 0 0 0,2 1 0 0,-1-2 2 0,2 2-1 15,-1-2 2-15,2 0 1 0,0-1-1 0,-2 1 1 0,2-2-1 16,0 1 1-16,2 1-2 0,-2-2 1 0,2 1-1 0,-2-1 1 0,2 0 0 16,-1-1 0-16,2 0 0 0,0 0 1 0,-2 1 0 0,4-3-1 15,-2 2 1-15,0-1 0 0,1-1 0 0,2 0-2 0,-1 0 2 0,-1-1 0 16,1-1 1-16,-1 0-1 0,1 1 1 0,-1-3 0 0,3 2-1 15,-3-3 0-15,1 3-1 0,0-3 1 0,0 1 1 0,-2-2 0 0,1 1 1 16,0-1 1-16,-2 0 0 0,2-1 0 0,-2-1 2 0,2 1-1 0,-3-3 0 16,1 1 0-16,-2-1 1 0,1 0 0 0,0-1 0 0,0 0 1 0,-3-1-2 15,2-2-1-15,-3 3-1 0,0-3-1 0,3 1 0 0,-4-2-1 16,-2 2-1-16,3-3-1 0,-1 0-1 0,0 0 0 0,-3 1-1 0,3-2 0 16,-2 1 2-16,-1-1 3 0,0 0 1 0,-1 2 0 0,0-1 1 15,2 1 1-15,-5 0 2 0,2 1-1 0,-3-1 0 0,2-1 2 0,0 3-1 16,-2-1 2-16,0 2-3 0,-2-1 0 0,0-1-5 0,1 2-3 15,-1 0-3-15,-4 0-3 0,3 2-4 0,0 0-4 0,-2-2-5 0,0 3-7 16,0-1-11-16,1 0-13 0,-6 0-20 0,1 2-24 0,-1 0-30 0,-2 0-29 16,-1 1-46-16,-3 2-52 0,0-2-96 0,-6 0-120 0,0 5-71 15,-2-1-50-15,-1 0-24 0,-3 3-8 0</inkml:trace>
  <inkml:trace contextRef="#ctx0" brushRef="#br0" timeOffset="37950.4536">16378 16088 3 0,'-6'-3'358'0,"3"-2"-65"0,-2 0-59 0,2 0-55 0,-2 1-30 16,2 0-19-16,0-2-13 0,-3 1-12 0,1 0-5 0,0 0-3 0,2 2-7 16,0-4-10-16,-2 2-6 0,2-1-3 0,-3-1-3 0,2 2-4 15,0-1 1-15,0-1 1 0,0 0-2 0,-1 0-3 0,1 0-2 0,-3 2 2 16,2-3-1-16,0 1-4 0,-1 1 0 0,-1-2-1 0,-2 2 1 0,3-1-4 15,-2 0-1-15,0 0-4 0,-3 0-3 0,1 0-3 0,-1 2-1 16,1-3 2-16,-2 1-2 0,-2 1-1 0,1-2-3 0,1 2-2 0,-4 0 0 16,2 1-2-16,-2-2-1 0,-3 3 3 0,3-2-1 0,-1 1-2 0,-2-1-2 15,0 2-4-15,-1-1-4 0,0 0-4 0,-2 3-3 0,0-3-2 16,0 2-2-16,-2 0-1 0,1 2-1 0,1-1-1 0,-4 0-3 0,2 2-1 16,-1 0-3-16,1 0-1 0,-2 2-2 0,0 0 0 0,2-1-2 15,-3 2 0-15,2 2-3 0,0-2-1 0,2 3-1 0,-3-3-1 0,4 4-2 16,-2-1-1-16,2 1-3 0,-1 1-1 0,3 1-1 0,-2-1-1 15,2-1 2-15,1 4 2 0,0-2 0 0,0 1 1 0,1 3 2 0,1-1 1 16,1 0 3-16,-1 1 0 0,3 0 4 0,-2 2 1 0,3 0 3 0,-1 0 2 16,1 2 3-16,2 1 0 0,-1-2 2 0,0 3 1 0,3 0 1 15,1 2 1-15,0-1 1 0,0 2 0 0,2 0 0 0,-2 2 0 0,3 0-1 16,2-1-1-16,0 2 0 0,0 2-1 0,1-4-1 0,1 3 1 0,1 0-1 16,1 0-2-16,1-1-2 0,1 1 0 0,0-2-1 0,2 1 0 15,2-1 0-15,2 0 1 0,-1 0 0 0,1-2 1 0,2 1 0 0,0-2 0 16,2-2 1-16,-1 3 0 0,1-3 2 0,4-2 2 0,-2 0 1 15,4 0 1-15,-2 0 1 0,2-3 2 0,2 1 0 0,0 0 1 0,1-3 0 16,-1 0 2-16,3-2 1 0,0-1 1 0,1 1 0 0,2-3 0 0,0 1 0 16,1-1 1-16,-1-3 1 0,3 1 2 0,2-2-2 0,0-3-1 15,-1 0 0-15,4 0 0 0,0 0 0 0,0-3-1 0,-1-2-1 0,2 1-1 16,1-3 0-16,-1-2-1 0,-1 2-1 0,-1-2-2 0,1-2-2 16,0 1 1-16,0-3-4 0,-2 1 0 0,-1-1 0 0,1-2 1 0,1 0 2 15,-4-1 1-15,1 0 5 0,-1-1 4 0,-3 0 4 0,1 0 2 0,-1-2 1 16,-2 0 3-16,1-1 5 0,-4 1 5 0,0-3 5 0,-1 2 6 15,-2-3 3-15,-2 3 1 0,-2-5 0 0,0 3-1 0,-2-2-1 16,-1 1-3-16,-4-2-3 0,2 1-1 0,-3-2-3 0,-3-1-3 0,-1 1-4 16,-2-2-6-16,-2 1-10 0,-1-1-8 0,-3-1-7 0,0 0-8 0,-4-2-4 15,0-2-6-15,-3 2-6 0,0-2-8 0,-5 2-10 0,3-4-10 0,-5 4-10 16,0-3-8-16,-2 1-10 0,-2 1-12 0,-1 0-14 0,0 1-17 16,-5 2-22-16,1 0-23 0,-4 4-30 0,-3-1-35 0,0 2-76 15,-3 3-99-15,-5 1-75 0,-5 3-65 0,-1 3-31 0,-5 2-18 0,-1 4-3 16</inkml:trace>
  <inkml:trace contextRef="#ctx0" brushRef="#br0" timeOffset="43264.9792">10618 16849 133 0,'-3'0'449'0,"0"-1"-19"16,-1-1-76-16,0 1-102 0,1-1-63 0,1-1-40 0,-1 1-24 0,0 1-16 15,0-1-9-15,1 0-7 0,-1 2-5 0,1-3-6 0,1 3-4 16,-1-2-5-16,-2 1-3 0,4 1-5 0,-2-2-3 0,2 1-4 0,-1 1-1 16,-1-1-2-16,2 1-5 0,0 0-3 0,0 0-4 0,0 0-1 0,-2-3-1 15,2 3-1-15,0 0-2 0,0 0-4 0,0 0-4 0,0 0-4 16,0 0-4-16,0 0-5 0,-3 0-4 0,3 0-3 0,0 0-2 0,-1 0-1 15,1 0-3-15,-2 3-1 0,2-3-2 0,0 0-4 0,0 0 0 16,0 0-1-16,0 0-1 0,0 0-2 0,0 0 1 0,0 0-1 0,0 0-1 16,0 0 0-16,0 0-1 0,0 0-1 0,2 0-2 0,-1 0-2 0,2 0 1 15,1 0 0-15,-1 0 2 0,3 0 1 0,-1 0 2 0,1-3 1 16,2 3 2-16,4 0 0 0,0-4 3 0,1 3 1 0,2-3 2 0,1 1 1 16,3-1 1-16,1-1 2 0,-2 1-1 0,2-2-1 0,1 0-4 15,-2 0-2-15,1 0-1 0,-1 0-3 0,-1 1-3 0,-1 0-2 0,-2 0-4 16,0 3-1-16,-4-3-3 0,-1 2-3 0,1-1-2 0,-3 4 0 0,-2-3-4 15,-3 3 0-15,2-2-1 0,-4 2-2 0,-1 0 1 0,0 0 2 16,0 2 2-16,-4-2 3 0,-1 3 3 0,0 1 1 0,-3 1 2 0,0-1 0 16,-4 0 2-16,2 3-1 0,-5-2 0 0,0 3-1 0,0-2 2 15,-1 1 3-15,-2 1-1 0,2-3-1 0,-2 2 1 0,0 0-2 0,1 0 0 16,0-3 1-16,1 2 1 0,-2-1 4 0,5-2 4 0,-2 2 7 16,2-2 5-16,3 0 5 0,0 0 3 0,2-1 2 0,1-1 2 0,1 0 2 15,0-1 1-15,4 0 3 0,-1 0-2 0,3 0-1 0,0 0-5 0,0 0-4 16,2 0-6-16,-1-2-3 0,5 0-4 0,-1-1-4 0,1 0-2 15,1 0-2-15,1-2-2 0,1 2-1 0,4-2-4 0,-2 0-3 0,3 0-7 16,1 0-10-16,2 1-12 0,0-1-17 0,-1 0-22 0,3-1-31 16,-2 2-38-16,2 2-42 0,-1 1-78 0,2-2-99 0,-1 3-59 0,-1 0-39 15,1 0-18-15</inkml:trace>
  <inkml:trace contextRef="#ctx0" brushRef="#br0" timeOffset="44417.0353">15817 17323 388 0,'-3'-4'487'0,"0"-2"2"0,-2 1-68 15,2 1-104-15,-2-1-76 0,2-1-66 0,-2 1-36 0,2 2-27 0,0-2-12 16,0-2-7-16,-1 4-6 0,0-2-2 0,-1 1-5 0,1-1-5 15,-1 0-5-15,1-1-6 0,-2 2-4 0,1-1-8 0,-1 0-4 0,0 1-6 16,-1 1-3-16,-1-1-7 0,-1-1-4 0,1 2-4 0,0 1-5 16,-1-1-2-16,-4 1-3 0,4-1-2 0,-3 3-2 0,-2-2-4 0,1 2-4 15,1 0-4-15,-1 2-3 0,-1-1-3 0,3 3-1 0,-2-1 0 16,1-1 0-16,-1 3 0 0,1-1 0 0,0 2-1 0,3 0 0 0,-2 2 0 16,1-3 0-16,2 3-1 0,1-1 0 0,0 2 4 0,1-2 0 0,1 1 0 15,0 0 1-15,2 1 2 0,1-1 1 0,2 2 1 0,0-1 1 16,0 2-1-16,0-3 1 0,2 2 1 0,1-3 0 0,2 2-1 0,0 0 0 15,1-1-2-15,4-1-1 0,-4 1-2 0,2-3 0 0,0 2-5 16,3-2-1-16,-2-1-5 0,-1 1-3 0,3-2-4 0,0-2-2 0,-1 0-4 16,2-1-3-16,-2-1 0 0,0 0-7 0,2-2-6 0,-2-2-2 15,-1 1-2-15,0-3 3 0,1 2 5 0,-2-2 3 0,-1-1 3 0,0 1 8 16,0-2 10-16,-3 0 9 0,1 0 10 0,-2-1 9 0,1 1 9 0,-3-1 12 16,2 3 13-16,-1-2 10 0,-2 0 7 0,0 2 6 0,-2-1 1 15,-1 0 7-15,3 1 6 0,-1 2 2 0,-1-2-2 0,0 2-2 0,2 2-4 16,-1-1-5-16,-1 1-7 0,2 0-7 0,-1 1-6 0,-1 1-9 15,2 0-6-15,0 1-7 0,0 0-9 0,0 0-9 0,0 0-8 0,0 0-11 16,0 0-9-16,0 0-7 0,0 0-4 0,0 0-3 0,2 0-1 0,-1 1 1 16,1 2 1-16,-1 2 3 0,3-2 2 0,0 2 3 0,-1 2 4 15,0 0 2-15,1 3 4 0,0 0 6 0,0 1 3 0,0 2 5 0,1-1 4 16,1 5 0-16,1-3 2 0,-3 4 1 0,1 0 0 0,-1 2 0 16,0-1 0-16,1 0-2 0,-1 3 0 0,-2-2 0 0,1 0-1 0,0 0 1 15,-3 0 0-15,2 0-1 0,-2 0 0 0,0-2-1 0,-2-1 1 0,1-2 0 16,-2 2 1-16,-1-2 0 0,0-1 0 0,-4-2 3 0,0 0 4 15,0 0 1-15,0-2 5 0,-3-1 3 0,0 0 3 0,-3-1 0 0,1-1 2 16,-2-1 2-16,0-2-2 0,-4-1-6 0,3 1-8 0,-4-3-13 16,2 1-15-16,-4-2-22 0,2-2-25 0,-2 1-40 0,3-3-45 0,-2-1-84 15,-1 0-103-15,5-1-92 0,-4-1-88 0,3-4-49 0,1 1-27 16,0-2-13-16,4 0-1 0</inkml:trace>
  <inkml:trace contextRef="#ctx0" brushRef="#br0" timeOffset="47014.926">18300 2752 301 0,'-8'-2'529'15,"-1"2"10"-15,3-3-77 0,-1 1-121 0,2 0-80 0,2 1-59 16,-1 1-33-16,1-2-23 0,1 0-14 0,0 2-10 0,2 0-12 0,0 0-11 15,0 0-13-15,0 0-10 0,0 0-15 0,2 0-14 0,0 0-11 16,-1 0-11-16,4 0-10 0,-4 0-7 0,2 0-4 0,2 0-6 0,0 0 0 16,1 0-2-16,5 0-1 0,0 0 0 0,1 2-1 0,3 0 1 0,6-2 1 15,-4 1 1-15,7-1-1 0,-1 4 2 0,4-3 0 0,1 1-2 0,3 0 1 16,2 1-3-16,0-3 0 0,2 2-2 0,2 1 1 0,1 0 1 16,2 0 2-16,0 0 0 0,1-1 0 0,3 2-1 0,-1-1 1 0,3 0-3 15,-2 0-1-15,3-2-1 0,0 0-4 0,1 2-5 0,-1-1-5 16,1 0-4-16,-2-1-5 0,3 1-8 0,-2-2-4 0,1 0-3 0,-1 0-3 15,-1 0-3-15,-3 0 0 0,-2 0 0 0,0 0 1 0,-2 0 2 16,-4-2 3-16,0 1 7 0,-5-1 4 0,0 0 6 0,-1-1 5 0,-6 2 6 16,-2 0 5-16,0-2 6 0,-4 0 9 0,-3 1 11 0,-3 1 9 0,0-3 12 15,-1 3 6-15,-4 0 6 0,-1-1 1 0,1-1 1 0,-4 2 3 16,-1-2-1-16,-1 0 2 0,-1 1 0 0,-3-1-3 0,0 1-3 0,-1-3-6 16,-3 2-7-16,0-1-10 0,-3 1-8 0,2-2-6 0,-3 1-4 15,-1 1 0-15,-2 1-1 0,1-1 0 0,-2-1 1 0,-1 1 1 0,1 1 3 16,-3-1 2-16,3 0 4 0,-3 0 3 0,2-1 3 0,3 3 1 15,-5-2 3-15,4 2 1 0,0-1 2 0,0 1 1 0,3-2 1 0,1 1 2 16,3 1 0-16,-3-1-1 0,5 2-3 0,-1-3-2 0,2 3-3 0,0-2-3 16,2 2-5-16,1 0-1 0,2 0-4 0,0 0-4 0,0 0-4 15,0 0-5-15,0 0-5 0,2 0-3 0,0 0-2 0,1 2-1 0,0 1 0 16,2-3 0-16,3 3 0 0,1 0 1 0,1 0 0 0,0 2 2 16,3-1 1-16,0 2 1 0,3 0 1 0,-2 0 1 0,5-1 1 0,-3 4 0 15,1-4-1-15,1 3-1 0,1 1 0 0,0-1-2 0,-3-1-4 0,1 1 0 16,-1 1-3-16,-1 0-1 0,-2-1-4 0,1 1-1 0,-2 1 1 15,-4 0-2-15,1-1-1 0,-3 0 1 0,-1 2 1 0,-3-1 0 0,-2 1 0 16,-2 1 0-16,-4-2-6 0,-2 2-10 0,-2 0-19 0,-3 1-24 0,-5 1-29 16,-1 0-59-16,-4-1-73 0,0 2-100 0,-4-1-111 0,0 0-60 15,-3 1-36-15,2-3-17 0</inkml:trace>
  <inkml:trace contextRef="#ctx0" brushRef="#br0" timeOffset="48848.0456">21075 2644 383 0,'0'-3'423'0,"0"0"-57"0,1 0-70 0,-1 0-77 15,0 0-43-15,2 0-30 0,-1 0-18 0,-1 0-11 0,0 0-9 16,0-1-8-16,0 1-2 0,0-2 2 0,0 2-1 0,0-1-1 0,0-1-3 16,0 2-4-16,0-2-1 0,0 3 2 0,-1-3 0 0,-1 3-1 0,2-3-1 15,-1 0 0-15,-3 2-1 0,3-1-4 0,-3 1-7 0,0-2-8 16,0 0-8-16,0 3-9 0,-4-1-6 0,2 0-6 0,-1 0-9 0,1 0-8 16,-2 1-8-16,0-1-6 0,-1 2-7 0,0 0-5 0,0 1-4 15,0 0-2-15,-1 0-2 0,-2 1-1 0,2 0 0 0,0 2-2 0,-2 0 1 16,2 2 0-16,-2-1 0 0,3 0 1 0,-1 3 0 0,-1-1 0 0,1 1 0 15,2 0 1-15,0 1 1 0,1-1 1 0,0 3 1 0,3-1 0 16,-3-2 2-16,4 2 1 0,0 0 0 0,1 0 0 0,0 1-1 0,2-1 1 16,0-2-3-16,0 1 0 0,2 2 0 0,1-3-2 0,1 2-2 0,-1-1 0 15,2-1-1-15,-1 2-2 0,3-3-1 0,0 1-3 0,0-2-4 16,-1 2 0-16,2-5-3 0,3 3-1 0,-3-2-1 0,0-2 0 0,3 1-1 16,-2-2-1-16,1 0 1 0,2-2 1 0,-2 1 2 0,0-2 2 15,0 1 5-15,0-3 4 0,-2 0 5 0,3 0 5 0,-3 0 8 16,2-2 5-16,-2-2 4 0,-1 1 5 0,0 1 5 0,1-2 4 0,-4 2 4 15,6-4 5-15,-6 2 2 0,1 1 3 0,-2-4 1 0,2 3 0 16,-1 1 2-16,0-2 1 0,1 2 0 0,-4 0 0 0,2 1 1 0,1 1 4 16,-3-1 0-16,2 2 3 0,-1 1 0 0,-2-1-2 0,2 0-3 0,-1 3-1 15,-1-1-3-15,2 1-2 0,0 0-6 0,-2 1-6 0,0 1-6 0,0 0-5 16,0 0-8-16,0 0-7 0,0 0-10 0,0 0-7 0,0 0-9 16,0 0-5-16,0 3-4 0,0-2-3 0,0 2 0 0,0 0-1 0,1 0 3 15,-1 4 0-15,2-2 4 0,-1 2 3 0,-1 0 4 0,2 3 3 0,1-1 4 16,-3 2 4-16,0 0 5 0,0 4 4 0,0-3 2 0,0 2 2 15,0 1 0-15,-3 2 1 0,1-1-1 0,1 1 1 0,-1-1-2 0,1 1 1 16,-3 2-1-16,1 0 2 0,-2-2-1 0,0 1 1 0,1 0-1 16,-2 0-1-16,-1 0-1 0,2-3 0 0,-3 2 1 0,1-1 0 0,-3-1 0 15,2 0 0-15,0-3 2 0,-1 2-1 0,-1-2 0 0,-1-2 2 16,0 0 1-16,0 0-1 0,-3-1 3 0,1-2 2 0,2-1 1 0,-3 0 3 16,0-1-1-16,-2-1 1 0,3-1-5 0,-4-2-5 0,4 1-11 0,-2-2-15 15,0 0-17-15,1-2-22 0,1 1-29 0,-1-2-36 0,3-1-57 16,0-2-69-16,0 0-99 0,2-2-117 0,0 2-72 0,0-4-50 0,5 0-22 15,-3 3-7-15</inkml:trace>
  <inkml:trace contextRef="#ctx0" brushRef="#br0" timeOffset="49491.5951">21302 2785 292 0,'-2'-1'488'16,"2"1"-39"-16,0 0-58 0,0 0-61 0,0 0-62 0,0 0-40 0,0 0-27 16,0 0-20-16,0 0-14 0,0 0-10 0,0 0-11 0,0 0-10 15,0 0-11-15,0 0-11 0,0 0-12 0,0 0-10 0,0 0-12 0,0 0-9 16,0 0-9-16,0 0-7 0,0 0-5 0,0 0-5 0,0 0-4 15,0 0-3-15,0 0-4 0,0 0-3 0,0 0-4 0,0 0-4 0,0 0-3 16,0 0-3-16,0 0-2 0,2 0-4 0,-1 0-1 0,3 0-2 16,-3 0 0-16,1 0-1 0,1 0 0 0,0 0-1 0,2 0 1 0,1-2-1 15,0 1-1-15,3 1 0 0,-1-2-2 0,4 1 1 0,-1-2-1 0,0 1 1 16,5-1 3-16,1 0-1 0,-2 0-3 0,3 2-5 0,-2-2-5 16,3 0-4-16,1 1-7 0,-2-3-6 0,3 3-6 0,-4-1-6 0,5 0-6 15,-3-1-7-15,-1 1-10 0,2 3-9 0,-2-4-12 0,1 1-12 16,-2 1-12-16,-3 1-12 0,3-1-12 0,-5 0-15 0,-1 2-13 15,0 0-14-15,-2 0-12 0,-2 0-7 0,-1 0-6 0,-2 0-9 0,0 0-8 16,-4 0-22-16,0 0-26 0,0 0-44 0,0 0-50 0,-4 2-37 0,0 0-28 16</inkml:trace>
  <inkml:trace contextRef="#ctx0" brushRef="#br0" timeOffset="49848.3223">21531 2571 273 0,'-3'-3'526'0,"0"-1"-26"0,1 0-49 0,1 0-84 15,-3 1-103-15,4 0-61 0,-1-1-41 0,-1 3-23 0,2-2-12 0,0 2-9 16,0-1-10-16,0 2-10 0,0 0-12 0,0 0-13 0,0 0-13 16,0 0-12-16,0 0-10 0,0 0-7 0,0 0-9 0,0 0-6 0,0 0-7 15,0 0-6-15,0 0-7 0,0 0-6 0,2 0-5 0,-1 2-3 16,-1-1-2-16,2 2-1 0,0-2 2 0,-2 4 1 0,1 0 3 0,-1 0 0 15,2 3 3-15,0-1 1 0,-2 2 4 0,1-1 2 0,-1 4 4 0,2-3 5 16,-1 2 5-16,-1 2 4 0,2 0 1 0,0 3 2 0,-2-3-1 16,1 2-2-16,2 1 1 0,-3 1-2 0,0 2-1 0,0-3 0 0,0 2-1 15,0 1-1-15,0-1 0 0,0 0-1 0,-3 0-1 0,2-1-1 16,1 4 0-16,-2-5-2 0,0 1 1 0,2 1-2 0,-1-2 2 0,-1 0-1 16,2-2 1-16,-1 1 0 0,1 0 3 0,-2-1 0 0,0-2 1 0,2 0-6 15,0-2-7-15,0-1-16 0,0 2-19 0,-1-4-26 0,1 2-31 16,0-3-37-16,0 1-44 0,0-3-85 0,0 1-108 0,0-5-86 0,0 0-76 15,0 0-38-15,0 0-21 0</inkml:trace>
  <inkml:trace contextRef="#ctx0" brushRef="#br0" timeOffset="50730.733">21979 2628 104 0,'0'-5'461'0,"0"2"-41"0,0 0-63 0,1-1-68 0,1 1-72 16,-1 0-39-16,-1 1-23 0,2-3-14 0,0 2-11 0,-2-1-3 16,1 3 0-16,-1-3-2 0,2 1-1 0,-1 1-1 0,-1 0-2 0,3-1-3 15,-1 1-4-15,-2 2-4 0,0-5-4 0,0 5-3 0,0 0 0 0,0 0-3 16,0 0-3-16,0 0-4 0,0 0-5 0,0 0-5 0,0-2-4 16,0 2-6-16,0 0-7 0,0 0-5 0,0 0-6 0,0 0-7 0,0 0-5 15,0 0-6-15,0 0-5 0,0 0-6 0,0 0-4 0,0 0-3 16,0 0-3-16,0 0-2 0,0 0-2 0,0 0-1 0,0 0 2 0,0-3-1 15,0 3 3-15,0 0 1 0,0 0 4 0,0 0 1 0,0-2 3 16,0 2-1-16,0 0 0 0,0-3-2 0,1 3-1 0,-1-1 1 0,0 0-2 16,2-1-1-16,-1 1-1 0,-1-1-2 0,0 1-1 0,0 1-3 0,2-2-3 15,-2 1-1-15,0 1-4 0,0-2 2 0,2 0-1 0,-2 2 2 16,0 0 0-16,0 0 1 0,0 0 0 0,0 0-1 0,0 0-2 0,0 0-1 16,0 0-1-16,0 0-4 0,0 0-1 0,0 0-4 0,0 0-4 15,0 0-7-15,0 0-8 0,0 0-8 0,0 0-7 0,0 4-5 0,0-1-2 16,0 0 0-16,0 0 0 0,0 2 0 0,0 2 2 0,0 0 1 15,0 3 3-15,1 0 2 0,-1 2 6 0,0 1 6 0,0 3 8 0,0 1 7 16,0 0 6-16,0 2 5 0,0 0 2 0,0 3 1 0,-1 0 0 0,1-2 0 16,-2 1-1-16,0 0 0 0,1 0 0 0,-1 0-1 0,1 0-1 15,-4-1 0-15,4-1 0 0,-1 0 0 0,-1-1 0 0,1 1-1 0,-1-5 0 16,2 1-1-16,-3-1 0 0,3-1 1 0,-1-2 1 0,0-1 2 0,2-2 3 16,-1-1 4-16,-1 1 5 0,2-4 5 0,-1 1 5 0,1-2 7 15,0-1 5-15,0 2 8 0,0-4 8 0,0 0 2 0,0 0 1 0,0 0 0 16,1-4 0-16,-1 2-3 0,2-1-3 0,-1 0-4 0,3-3-5 15,-3-2-7-15,1 1-9 0,0-1-11 0,2-2-12 0,0-1-12 16,-3-1-9-16,1 0-7 0,-1-1-5 0,4-1-3 0,-4-3-1 0,-1 0-2 16,2 2 0-16,-2-3-2 0,0 0 0 0,0-2 2 0,-2 1 4 15,2 1 4-15,-1-2 7 0,-4 0 4 0,2 1 6 0,2 0 2 0,-3 1 5 0,0-3 4 16,0 4 0-16,3 1 4 0,-3 0 3 0,1 0 0 0,0 1 2 16,-1 2-1-16,1-1 3 0,1 5-2 0,0-3 1 0,-1 4-3 0,3-1-1 15,-2 1-10-15,2 1-10 0,-1 2-15 0,1 2-16 0,0-2-25 16,0 2-25-16,0 2-28 0,0 1-29 0,0 0-33 0,0 0-32 0,0 0-51 15,0 0-61-15,0 4-83 0,0 2-95 0,-2 1-54 0,2 1-34 16,-1 1-9-16</inkml:trace>
  <inkml:trace contextRef="#ctx0" brushRef="#br0" timeOffset="51948.1948">22359 2413 37 0,'0'0'553'0,"0"0"16"0,0 0-31 0,0 0-53 0,0 0-81 16,0 0-95-16,0 0-56 0,0 0-35 0,0 0-24 0,0 0-15 15,0 0-10-15,0 0-8 0,0 0-8 0,0 0-8 0,0 0-8 16,0 0-9-16,0 0-10 0,0 0-8 0,0 0-10 0,2-2-9 0,-1 2-9 16,-1 0-9-16,0 0-9 0,0 0-8 0,0 0-8 0,4 0-11 0,-4 0-9 15,1 0-9-15,1 0-10 0,-1 2-9 0,3-2-7 0,-1 3-5 16,2-1-5-16,1 1-3 0,-2 2-3 0,3-3 0 0,-1 5-1 15,2-4 0-15,1 6 1 0,0-1-1 0,0 0 3 0,0 2 1 0,1 2 2 16,0-1 2-16,-1 3 1 0,0 3 2 0,-1-2 1 0,0 3 2 0,0 0-1 16,0 2 0-16,-2-1-4 0,-1 3-4 0,-2-1-5 0,1 2-5 15,-3 0-6-15,-1 1-6 0,0-2-9 0,-3 2-8 0,-2 0-11 16,0 1-9-16,-3-4-9 0,-4 2-12 0,-1 0-10 0,-1-1-10 0,-2-1-9 16,-1 0-10-16,-1 0-12 0,-4-3-11 0,0 1-18 0,-2-2-20 0,1 0-30 15,-3-2-34-15,0 0-78 0,-1-2-100 0,-2-1-59 0,1 1-36 0,0-4-18 16</inkml:trace>
  <inkml:trace contextRef="#ctx0" brushRef="#br0" timeOffset="52431.2618">20831 2368 361 0,'-2'-3'526'0,"-1"-2"-4"16,0 5-71-16,0-4-105 0,1 1-74 0,-1 1-56 0,1 2-36 15,-1 0-26-15,1 0-20 0,-2 0-17 0,1 0-15 0,-2 0-14 0,2 2-14 16,-2 1-14-16,-3 1-13 0,1-1-12 0,-1 6-9 0,0-1-9 0,-3 0-5 15,0 4-2-15,-2 1-1 0,0 2 3 0,0 2 0 0,-2 1 3 16,0 3-1-16,2 1 2 0,-2 2-1 0,1 0-1 0,1 3 1 0,0 0-2 16,-1 1 1-16,3 1-2 0,2 1 2 0,-1 0-2 0,4 2-4 15,1-3-8-15,2 3-10 0,1-2-13 0,4 2-16 0,1-2-22 0,4-1-28 16,2 2-32-16,5-3-42 0,2-1-49 0,6 0-97 0,2-4-124 0,4 0-77 16,2-1-52-16,3-4-26 0,2-3-8 0</inkml:trace>
  <inkml:trace contextRef="#ctx0" brushRef="#br0" timeOffset="53264.1593">22789 2563 417 0,'-1'-6'584'0,"-1"0"11"0,0 0-44 0,2 2-69 16,-1-1-93-16,-2 1-104 0,2-1-57 0,1 3-32 0,0-3-20 0,0 2-13 15,0-1-11-15,0 1-10 0,0-1-13 0,0 1-12 0,0 1-14 16,0 2-15-16,1-3-16 0,2 1-16 0,-3 2-12 0,0 0-13 0,0 0-13 16,0 0-12-16,0 0-14 0,0 0-11 0,1 2-10 0,-1 1-7 0,2-1-6 15,0 1-2-15,-2 1-1 0,1-1 1 0,-1 2 1 0,2 2 3 16,-1-2 2-16,-1 3 4 0,2 0 5 0,0 3 5 0,-2 0 7 15,0 1 8-15,0 0 5 0,0 1 3 0,0-1 3 0,0 2 1 0,0-1 1 16,0 3-2-16,0-4 1 0,0 1-1 0,0-2 2 0,0 2-1 16,-2-3 1-16,0-1-2 0,2 1 1 0,-1-1 2 0,-1-1 0 0,2-2 3 15,0 0 2-15,0-2 5 0,0 0 4 0,0-1 5 0,0 0 6 0,0 0 7 16,0-3 7-16,0 0 8 0,0 0 4 0,0 0 3 0,0 0-3 16,0-3-3-16,2 0-6 0,-1 0-5 0,1-2-8 0,0-1-4 0,-1-1-10 15,2-2-10-15,1-1-11 0,1 0-13 0,-1-2-9 0,1-1-11 0,-1 1-6 16,1 1-4-16,0-4 0 0,2 3 3 0,-2-2 4 0,0 3 3 15,0 0 3-15,-2 1 2 0,2 0 2 0,-2 1 3 0,2 2 4 0,-1-1 3 16,0 3 1-16,-1 0 0 0,-1 1-2 0,-1 1-2 0,2 0-5 16,-3 0-4-16,2 3-3 0,0-2-3 0,-2 2-1 0,0 0-1 0,1 2 1 15,1-1 0-15,-1 2 2 0,3 0 2 0,-3 1 3 0,1 1 2 0,0 0 3 16,2 2 5-16,-1 0 5 0,0 0 5 0,0-1 2 0,-1 1 4 16,0 1-1-16,-1-1 1 0,2-1-2 0,-1 2 2 0,0-3 1 0,-1 2-2 15,4-2 3-15,-5 0 1 0,1-1 4 0,-1-1 1 0,2 1 4 16,-1-3 4-16,-1 1 3 0,2 0 8 0,-2-2 3 0,0 0 3 0,0 0 2 15,2-2-1-15,-2 0 1 0,1-1-1 0,2-2-1 0,-1 1-2 16,1-1-3-16,0-2-3 0,2-1-4 0,0 0-6 0,-1-3-4 0,1 2-4 16,0-1-5-16,1-3-3 0,-1 4 1 0,4-6-1 0,-1 4 0 0,-1-1-2 15,-1 0 1-15,3-1 0 0,-2 3 1 0,-1 0 1 0,2 1 1 16,-2 0 2-16,1 1 0 0,-2 1-2 0,-2 2-1 0,2 0-3 16,-4 2-4-16,2-1-5 0,-1 3-2 0,0-1-2 0,-1 2-2 0,3 0-2 15,-4 2 0-15,4-1-1 0,-3 3 0 0,3 0 1 0,-3 2 0 0,1 0 2 16,-1 1 3-16,3 2 4 0,-3 1 5 0,2 2 6 0,1-3-1 15,0 4-4-15,-1-1-10 0,0-1-13 0,1 3-15 0,-3-3-18 0,2 3-19 16,2-1-21-16,-2-1-22 0,1-1-24 0,-3 0-26 0,5 0-24 0,-3-1-32 16,2-3-35-16,-2 1-35 0,2-1-36 0,0 0-57 0,3-4-65 15,-2 0-30-15,0-2-13 0</inkml:trace>
  <inkml:trace contextRef="#ctx0" brushRef="#br0" timeOffset="54080.6104">23390 2501 164 0,'-3'-5'543'16,"0"0"-5"-16,0 3-13 0,-1-1-72 0,1 1-105 0,2-1-74 0,-3 1-62 16,1 1-41-16,0-1-30 0,0 1-21 0,-2 1-17 0,1 0-19 0,0 0-16 15,1 0-17-15,-2 0-12 0,2 1-15 0,-2 1-11 0,1 1-9 16,-1 0-7-16,2-1-4 0,-3 1-1 0,1 2-1 0,0 2-1 0,-1-2 0 16,1 2 1-16,0 0 2 0,1 0 2 0,-1 1 0 0,1 1 3 15,0 0 1-15,-2-1 0 0,3 0-1 0,-1 3-1 0,3-3-3 0,-1 1-4 16,0-1-3-16,2 1-5 0,0-2-5 0,0 3-4 0,0-3-4 15,2-1-5-15,0 1-4 0,-1 0-1 0,3-2-2 0,-3-1-1 0,2 1 0 16,3-2 3-16,-3-3 0 0,2 2 4 0,-1 1 3 0,0-3 5 0,1-3 3 16,3 1 6-16,-2 2 5 0,1-3 6 0,-1-2 7 0,0 1 5 15,0 1 3-15,1-4 2 0,-2 0 2 0,-1 0 5 0,1 2 5 0,-2-4 7 16,3 1 4-16,-4 1 7 0,0-1 3 0,-1 1 4 0,-1 0 0 16,0-1 0-16,0-1-2 0,0 4-4 0,-1-1-2 0,1 2-4 0,-2-2-5 15,0 2-6-15,2 0-11 0,-1 1-11 0,-2 2-17 0,1-1-18 0,2 2-17 16,0 0-16-16,0 0-14 0,0 0-15 0,2 2-12 0,1-1-13 15,-2 1-9-15,3 1-9 0,0-1-8 0,0 2-9 0,2 0-9 0,1 1-10 16,2-3 0-16,0 3 1 0,3-2 8 0,-2 1 6 0,3-1 9 0,3 1 9 16,-3-3 12-16,2 3 14 0,1-4 17 0,0 0 17 0,-2 0 22 15,3 0 24-15,-1 0 28 0,0 0 33 0,-2-4 29 0,2 3 25 16,-3-3 23-16,1 1 17 0,-1-1 16 0,-4 1 16 0,4-2 13 0,-4 1 10 16,1 0 7-16,-1-3 6 0,-3 3 2 0,3 0-2 0,-3-1-6 15,0 2-7-15,-1-2-6 0,-2 2-8 0,0-2-5 0,-1 1-5 0,-1 1-7 16,1 1-8-16,0-1-8 0,-2 1-9 0,0 0-12 0,-2-1-11 15,0 1-13-15,1 2-13 0,-2 0-11 0,-1 0-14 0,-1 0-9 0,-2 0-10 16,-1 0-10-16,0 2-8 0,-3 1-8 0,2 1-7 0,-1 1-5 0,-2-2-3 16,-1 2-2-16,1 3-1 0,-2-1 1 0,2 2 3 0,-1 0 3 15,0 1 0-15,2 0 2 0,-1 2 1 0,2-2 1 0,-1 2 0 0,0 0 0 16,3-1 1-16,2 0 0 0,-2 3 0 0,3-4-1 0,1 2-2 0,0 1-1 16,3-3-3-16,1 1-1 0,-4-1-2 0,4 1-1 0,4-3-3 15,-3 1-2-15,3-1-2 0,-1-3-1 0,2 1 0 0,-1-2-2 16,2-1-4-16,2-1-3 0,-1-1-5 0,2-1-4 0,1-1-1 0,-1-3-2 15,2 0-2-15,3-2-1 0,-1 0 3 0,1-4-1 0,1 0 1 0,-1-2 2 16,-1 0 1-16,0-3 4 0,0 2 4 0,-1-2 8 0,0-2 8 16,-1-2 5-16,1 0 3 0,-3-1 7 0,0 0 5 0,-1 0 2 0,1-3 0 15,-2 1 3-15,-1-2 4 0,-1 0 7 0,-2-1 8 0,2 1 9 0,-4 1 8 16,1 0 11-16,-2-1 11 0,0 3 8 0,-2 1 7 0,2-2 8 16,-1 3 7-16,-4 1 8 0,4 2 10 0,-3 1 6 0,1-1 3 0,0 3-2 15,1 2-4-15,-1 1-8 0,2 2-9 0,-1-1-10 0,0 4-13 16,1 2-10-16,-3-2-11 0,4 1-12 0,-1-1-13 0,1 5-12 0,0-2-15 15,0 2-10-15,0 0-9 0,0 0-7 0,0 2-4 0,0 3 0 0,0-3-1 16,0 5 0-16,0-4 2 0,0 6 2 0,0 1 3 0,0 0 5 16,0 2 5-16,0 2 6 0,0 3 7 0,0-1 5 0,0 2 4 0,0 1 2 15,0 3 0-15,0 0-2 0,1 2-2 0,-1 1-5 0,4-1-6 16,-4 2-7-16,1 3-9 0,-1-3-12 0,2 2-12 0,0 0-14 0,-2 0-16 16,1-2-18-16,-1 3-18 0,2-4-18 0,-1 1-19 0,-1-2-21 15,4-3-20-15,-3 2-20 0,1-2-19 0,1-3-26 0,0-1-31 0,3-3-63 16,-1 0-81-16,0-4-50 0,1 2-36 0,2-5-15 0</inkml:trace>
  <inkml:trace contextRef="#ctx0" brushRef="#br0" timeOffset="54340.7383">24113 2463 205 0,'-4'-6'600'16,"3"1"13"-16,-1 1-12 0,1-1-25 0,-3 2-96 0,4 1-131 15,-1-1-80-15,1 3-52 0,-2-4-35 0,0 4-26 0,2 0-25 0,0 0-21 16,0 0-22-16,0 0-21 0,0 0-20 0,0 0-19 0,0 0-15 16,2 0-11-16,0 4-11 0,-2-4-7 0,1 3-4 0,-1 1-3 0,2 1 1 15,0 0-1-15,-2 0 2 0,1 2 2 0,1 0 3 0,-2 4 5 0,0-2 4 16,1 3 5-16,-1-2 4 0,2 4 2 0,-2-2 2 0,0 3 1 16,0 0-6-16,0 1-8 0,0-1-10 0,0-1-11 0,0 1-16 0,0 0-17 15,0 1-21-15,-2-1-22 0,2-2-28 0,-1-1-29 0,1 1-31 16,-2-1-35-16,1 1-52 0,1-3-61 0,0-1-76 0,0 0-87 0,0-4-45 15,3 2-26-15,-2-4-3 0</inkml:trace>
  <inkml:trace contextRef="#ctx0" brushRef="#br0" timeOffset="54665.0094">24285 2545 257 0,'0'-9'632'0,"1"0"20"0,-1 2 17 0,0 0-51 0,0 2-88 0,0 0-95 15,0 0-97-15,0 1-68 0,0 1-52 0,0 1-40 0,0 1-34 16,0 1-30-16,0 0-24 0,0 0-23 0,-1 1-22 0,1 1-21 0,-2 3-17 15,0 0-14-15,1 0-11 0,-1 2-5 0,1 2-3 0,-3 1 1 16,3 0 4-16,-3 1 4 0,2 2 6 0,-1 1 2 0,1-1 2 0,0 1-3 16,-1-1-7-16,2 2-6 0,1-2-5 0,-2 2-7 0,0-3-6 0,2 1-8 15,0-1-6-15,2-1-7 0,0-1-4 0,-2 0-5 0,1-1-4 16,2-1-3-16,1-1 1 0,-3-2 0 0,5-1 3 0,-3 1 1 0,2-3-2 16,2 0 2-16,-1 0 1 0,1-2 3 0,2-4 4 0,-1 3 5 0,0-3 5 15,2 1 5-15,0-3 5 0,-2-1 2 0,3-1 3 0,-3 1 3 16,0-5 6-16,2 0 8 0,-3 1 7 0,0-1 9 0,-3-1 9 0,1-2 7 15,0 1 7-15,-2-1 7 0,0-2 5 0,-1 3 3 0,-1-1 3 16,-1 1 0-16,-1 0 1 0,-4 2-3 0,4 0-2 0,-4 1-6 0,0-1-2 16,-1 3-8-16,1 2-6 0,-4-1-17 0,1 3-20 0,0 0-27 15,-1 0-31-15,-1 4-34 0,2 1-39 0,-4 0-65 0,3 1-79 0,1 3-86 16,0-1-91-16,2 1-49 0,-2 0-29 0,0 1-13 0</inkml:trace>
  <inkml:trace contextRef="#ctx0" brushRef="#br0" timeOffset="54871.0888">24678 2513 216 0,'0'-3'630'0,"0"3"11"16,0-4 9-16,0 1 7 0,2 1-101 0,-1 2-155 0,3-5-105 0,-3 3-82 15,6 1-53-15,-1-3-41 0,-2 1-26 0,4 1-22 0,1 0-24 16,0-1-24-16,2 2-29 0,0-2-26 0,1 1-30 0,1 0-27 0,1 1-29 15,-1-2-29-15,1 3-33 0,-1-1-32 0,-2-1-40 0,3 2-43 16,-3 0-65-16,2 0-74 0,-5 2-57 0,0-1-47 0,-2-1-22 0,-1 3-9 16</inkml:trace>
  <inkml:trace contextRef="#ctx0" brushRef="#br0" timeOffset="55030.1453">24683 2620 261 0,'-2'3'491'0,"2"0"5"15,2-1-60-15,0 1-93 0,3-3-68 0,-1 1-54 0,5 1-39 16,-1-2-27-16,1 0-17 0,3-2-13 0,2 1-11 0,0-1-8 0,2 1-13 16,5-2-13-16,-4-1-19 0,4 0-22 0,-1 1-31 0,1-1-35 0,1-1-42 15,2 1-50-15,-2-2-89 0,-1-1-110 0,1 2-95 0,0-2-86 0,-1-1-47 16,-1-1-27-16,0 0-12 0</inkml:trace>
  <inkml:trace contextRef="#ctx0" brushRef="#br0" timeOffset="55730.8457">25505 2227 428 0,'0'-4'630'0,"0"-1"18"0,0 0 15 0,0 2-76 0,-2-1-122 16,2 1-84-16,0-2-63 0,0 1-39 0,0 1-25 0,0 0-22 15,0 1-13-15,0 0-18 0,0 0-15 0,0 1-20 0,0 1-18 16,0 0-22-16,0 0-21 0,0 0-17 0,0 0-18 0,0 0-18 0,0 0-16 16,0 0-16-16,0 0-15 0,0 0-10 0,2 1-11 0,0 1-5 0,-2-1-6 15,1 0-1-15,-1 2-2 0,2 2 2 0,0-3 1 0,-2 5 2 16,1 0 4-16,2 0 2 0,-3 1 4 0,1 0 4 0,-1 1 5 0,2 3 6 16,0 0 5-16,-2 0-3 0,0 2-7 0,0 1-13 0,0-2-17 0,0 3-17 15,0-1-17-15,0 2-18 0,-2 0-20 0,0-2-19 0,2 1-19 16,-1 3-25-16,1-4-29 0,-3 1-31 0,2 0-31 0,1-2-29 15,0 3-30-15,0-4-44 0,1-1-55 0,2 0-64 0,-2-2-74 0,3-1-33 16,0-2-11-16,0-2 3 0</inkml:trace>
  <inkml:trace contextRef="#ctx0" brushRef="#br0" timeOffset="56063.8803">25767 2331 606 0,'0'-10'643'0,"-1"3"18"0,1 1 14 0,-2 0-76 16,0 2-120-16,2-1-99 0,-1 0-85 0,-1 2-57 0,2 3-42 0,-1-4-35 15,-2 4-30-15,1-1-26 0,2 1-25 0,0 0-23 0,0 1-22 16,-1 1-17-16,-3 0-16 0,3 1-11 0,-2 2-9 0,-1 2-4 0,1 0-3 16,0 0 0-16,0 0 3 0,-3 4 3 0,3 0 2 0,-2 1 2 0,2 0 3 15,-1 1-1-15,1-2-1 0,2 1-3 0,-3 1-3 0,4-1-6 16,0 0-5-16,0 0-2 0,0-1-4 0,0-1-2 0,2 1 0 0,0-4-2 16,-1 3 1-16,1-5 1 0,-1 2 3 0,4-3 4 0,-2 1 4 15,1-2 4-15,2-2 4 0,-2 0 5 0,3-1 6 0,-1-1 4 0,2 0 3 16,3-2 4-16,-3-2 3 0,2 1 4 0,-1-3 3 0,-1 2 0 15,2-5 2-15,-2 3 0 0,-1-2 1 0,-1 1 1 0,-1-2 2 0,-1 1 0 16,-1-1 0-16,0 0-2 0,-3-2-1 0,-2 2-4 0,-1-1-4 16,2-1-4-16,-4 1-4 0,0-1-3 0,-2 0-6 0,0 2-7 0,-1 0-10 15,-2-1-13-15,2 4-15 0,-2-1-17 0,1-1-18 0,0 4-21 0,-2 2-23 16,1-2-22-16,2 1-23 0,-1 4-30 0,1 0-34 0,0 0-47 16,2 2-48-16,-2 1-72 0,5 1-79 0,0-1-48 0,1 2-27 0,1 2-7 15</inkml:trace>
  <inkml:trace contextRef="#ctx0" brushRef="#br0" timeOffset="56647.8757">25944 2323 31 0,'2'-3'614'0,"-2"2"16"16,0-1 13-16,0-1-37 0,0 2-61 0,0-1-102 0,1 1-120 0,-1 1-77 16,0 0-55-16,2-2-34 0,-2 2-27 0,0 0-24 0,2 0-25 15,-2 0-24-15,1 0-23 0,1 2-19 0,-1-2-19 0,3 3-11 16,-1-2-9-16,0 2-5 0,0 0-3 0,2 2 0 0,-1-1 0 0,1 2 2 15,-2 0 2-15,2-1 4 0,-1 4 5 0,0-1 4 0,1-1 3 0,-1 3 3 16,0-2 2-16,-1-1 3 0,0 2-1 0,-1 0 1 0,-1-1 0 0,3 2 0 16,-4-3 0-16,0 2 2 0,0-1 0 0,0-3 2 0,0 1 1 15,0-1 3-15,-4 0 3 0,4 0 2 0,-1-2 2 0,1-1 4 0,0 1 3 16,0-1 5-16,0 0 5 0,0-2 5 0,0 0 6 0,0 0 3 16,0 0 5-16,0 0-1 0,0-2-2 0,1 0-4 0,-1-1-5 0,4 1-7 15,-3-1-8-15,2-3-7 0,2 1-10 0,-1-2-10 0,1-1-10 16,0 0-8-16,2-1-10 0,-1-1-7 0,5-2-6 0,-3 2-4 0,0-1-2 0,3-1-1 15,-2 1 2-15,2-1 2 0,0 3 4 0,-1-4 3 0,-1 4 5 16,2 0 3-16,-3 0 4 0,0 3 2 0,0-2 1 0,-2 3 1 16,1-2-2-16,-3 5 1 0,1-1-1 0,-1-1-1 0,0 4 1 0,-3-3 0 15,-1 3-1-15,2 3 2 0,0-3 1 0,-2 2 2 0,1 1 2 16,-1 1 4-16,0 1 1 0,0 2 3 0,0-2 5 0,0 3 3 0,0-1 7 16,0 1 3-16,0 1 4 0,0 0 1 0,0-1 2 0,0 1 0 15,0 1 0-15,0 0 0 0,0-2-2 0,0-1 0 0,0 1 1 0,0-1 0 16,0-1 0-16,0-1 1 0,0 2 1 0,0-4 2 0,0 1 4 15,0-1 3-15,2-1 4 0,-1 0 0 0,-1-2 3 0,4 0 0 0,-3-2-1 16,1 0-2-16,1-1 0 0,0-1-2 0,2 1 0 0,3-4-3 0,-4 2-3 16,1-1-2-16,3-1-4 0,-1-2-5 0,0 0-5 0,1 0-2 0,2 0-2 15,-1-2 0-15,-1 1 0 0,-1-1 1 0,1 1 1 0,1-1 2 16,-3 2 5-16,1-1 1 0,-1 0 3 0,2 3 3 0,-4-2 2 0,1 3 0 16,0 0 1-16,-2 2-1 0,0-1-2 0,1 2-2 0,-3 0-3 15,4 2-5-15,-5-1-5 0,1 2-4 0,-1 0-5 0,2 0-1 0,-2 2-4 16,1-1-1-16,-1 2-2 0,4 2 2 0,-3-1 1 0,1 2 3 15,-1 0 1-15,3 4 2 0,-3-1-1 0,3-2-2 0,-1 3-5 0,2 1-10 16,-1-3-13-16,1 5-17 0,-2-3-20 0,2 2-25 0,-2 0-28 0,2 0-29 16,0-3-29-16,0 2-40 0,2-1-42 0,-1-1-49 0,2 0-48 0,1-2-58 15,0 1-63-15,-1-3-26 0,1-1-10 0</inkml:trace>
  <inkml:trace contextRef="#ctx0" brushRef="#br0" timeOffset="57414.5938">26681 2305 414 0,'-2'-5'555'0,"2"-2"-38"0,-1 2-65 0,1 2-71 0,-2-1-75 16,0 1-58-16,1 1-51 0,-1 2-36 0,1-3-28 0,-4 1-21 0,4 2-22 16,-1 0-17-16,-1 2-18 0,0 1-14 0,-2-1-18 0,2 1-9 0,-4 1-11 15,1 1-6-15,0 2-4 0,-1-2-2 0,3 1 1 0,-3 2 1 16,0-1 2-16,0 2 1 0,1 0 2 0,1 1 2 0,0-1 1 0,-1-2 0 16,1 2-2-16,2 0 0 0,2-2-2 0,-3 2-3 0,3-1-2 15,-1-1-2-15,2 0-2 0,0 0-3 0,0-2-2 0,0 0-1 0,2-2 0 16,-1 2-2-16,1-2 0 0,1-2-1 0,0 2 0 0,1-3 0 15,2 0-2-15,-2-3 3 0,1 2 3 0,2-2 2 0,1-2 4 0,-1 0 2 16,0 2 2-16,1-4 3 0,-2 0-1 0,2 0 3 0,0 0 0 16,-2 0 1-16,1-2 2 0,-3 0 2 0,2 2 3 0,-3-5 1 0,2 4 1 15,-1-3 1-15,-1 2 1 0,0 0 0 0,-1 0 0 0,-1 2 0 16,-1-1 1-16,2-1-2 0,-2 4-2 0,0-2-2 0,0 2-3 0,0 0-6 16,0 2-5-16,0-1-6 0,0 3-7 0,0-1-6 0,0 2-8 0,0 0-7 15,0 0-5-15,0 0-8 0,1 2-9 0,-1 1-6 0,5 0-7 16,-4-1-5-16,2 3-4 0,1 0-3 0,1-1 0 0,3 3-1 0,1-2-1 15,0-1-3-15,3 0 0 0,0 1-3 0,1-2-3 0,2 1 0 16,1-1 5-16,2-2 3 0,-1 1 6 0,0 0 7 0,1-2 8 0,3 0 10 16,-3 0 11-16,-2-2 13 0,3 0 13 0,-3 1 19 0,1-2 19 0,1 0 21 15,-4-1 20-15,-1 1 19 0,-1-2 19 0,1 3 17 0,-2-3 16 0,-3 2 12 16,0-1 13-16,-2 1 6 0,-1-2 8 0,1 1 2 0,-3-1 3 16,-1 2-5-16,-1-2-6 0,-1 3-11 0,0 0-10 0,0-1-14 0,-3 0-16 15,2 0-14-15,-4 1-14 0,-1 0-14 0,-2 1-13 0,0 0-12 16,0-1-10-16,-5 2-10 0,2 0-10 0,-3 2-7 0,1-1-5 0,1 0-4 15,-6 3-1-15,3 0-1 0,-1 1 0 0,0-1 0 0,2 2 1 0,-2 1 2 16,3-2-1-16,0 2 0 0,1-2 1 0,-1 4-1 16,3-1 0-16,1-1 1 0,1 1-1 0,-1 1 2 0,1 0-1 0,2-1 2 0,1 1 1 15,2-1-1-15,0 1 1 0,-1-1-1 0,4-1-3 0,0 1-1 16,0 1-1-16,4-2-3 0,-1-2-2 0,0 4-4 0,0-4-5 16,4 0-5-16,-1-2-6 0,3 1-8 0,1-1-7 0,0-3-7 0,2 0-6 15,1 0-3-15,1-3-3 0,0-1 0 0,2-1-1 0,0 0 3 0,-1-2 1 16,1-3 4-16,0 1 6 0,-2-2 9 0,4 0 13 0,-4 1 12 15,2-5 13-15,-4 1 14 0,2 2 12 0,-2-5 10 0,-3 2 8 0,4-2 8 16,-5 1 7-16,0-3 6 0,-2 1 8 0,2-1 6 0,-3-3 7 16,-2 1 6-16,-2 1 4 0,1-2 4 0,-2 0 5 0,-2 1 4 0,1-1 6 15,-1 2 5-15,-3-2 3 0,2 4 4 0,-3 0 4 0,3 1 2 0,0 0 2 16,-2 2-2-16,2 4-3 0,-2-1-6 0,2 0-8 0,-1 2-9 0,0 3-9 16,3 1-13-16,-3-1-15 0,3 3-15 0,-2 0-14 0,3 1-15 15,-2 1-16-15,0 1-12 0,2 1-11 0,0 0-7 0,0 3-8 0,-1-2-4 16,1 4-4-16,-2 0-2 0,0 2-1 0,2 1 1 0,-1 4 2 0,-1 0 5 15,2 3 8-15,-1-1 6 0,1 4 8 0,0 1 7 0,0 2 5 16,1-1 1-16,-1 4 0 0,3 0-5 0,-1 0-6 0,0 0-10 0,1 3-11 16,0-1-13-16,0-1-15 0,1 2-17 0,-3-1-19 0,2-1-25 0,-2 3-27 15,1-4-31-15,0 1-32 0,-2 1-38 0,1-3-40 0,1-2-87 16,-1 1-110-16,-1-2-62 0,2-2-41 0,0 0-13 0,-2-2 0 0</inkml:trace>
  <inkml:trace contextRef="#ctx0" brushRef="#br0" timeOffset="57702.2553">27402 2188 396 0,'-4'-4'666'0,"3"-1"22"0,-4 1 20 0,5-1 17 16,-1 2-104-16,-1-1-167 0,2 1-103 0,0 0-72 0,0-1-44 0,0 3-30 15,0 0-23-15,0 1-19 0,0 0-24 0,0 0-24 0,0 0-28 16,0 0-28-16,2 1-21 0,-1-1-24 0,4 1-15 0,-4 3-12 16,3 0-8-16,-3-1-3 0,1 3-2 0,1 0 1 0,0 2 4 0,0 1 3 15,1 1 5-15,-3 0 5 0,2 2 4 0,1-1 2 0,-2 3-10 0,2-1-12 16,-3 2-16-16,1 0-16 0,-2 2-18 0,0-2-20 0,0-1-18 16,0 3-21-16,-2-1-23 0,1 0-28 0,-3-1-27 0,2 0-31 0,-2 2-34 15,0-4-38-15,0 0-48 0,0-1-53 0,0 0-62 0,1-3-65 0,0 0-36 16,0-2-21-16,0-4-1 0</inkml:trace>
  <inkml:trace contextRef="#ctx0" brushRef="#br0" timeOffset="58030.3734">27568 2239 464 0,'0'-3'596'0,"-2"2"5"0,1-2-34 0,1 3-54 15,-2-2-106-15,0 2-132 0,1 2-82 0,-3-1-55 0,1 2-37 0,0 0-26 16,-3 3-15-16,3-1-14 0,-2 2-9 0,-1 0-9 0,1 2-6 0,0 3-7 15,-1-2-1-15,1 2-2 0,0 0 1 0,1 0 0 0,0 1 1 16,0 1-1-16,0 0 1 0,2-1-2 0,0-2-1 0,2 4-1 0,0-3-4 16,2 0-6-16,0 3-4 0,2-5-3 0,-1 0-2 0,2 1-4 0,-1-3-2 15,1-1-4-15,2 2-7 0,0-4-6 0,3 0-5 0,0-2-6 16,-1 1-3-16,0-3-2 0,3-1 1 0,2-1 3 0,-3-3 2 16,1 1 4-16,-1-2 3 0,1-2 3 0,0 0 8 0,-2-3 7 0,1 2 9 15,0-3 10-15,-3 1 11 0,-2-2 10 0,1 0 11 0,-2-2 10 16,-1 1 8-16,0-2 8 0,-2 1 6 0,0-3 3 0,-2 3 3 0,-2-1 3 15,0 1-3-15,-2-1-5 0,-1 1-5 0,-3 2-6 0,2-1-7 0,-1 3-10 16,-1-1-8-16,-2 1-8 0,2 3-16 0,-2-1-21 0,-1 1-22 16,3 3-26-16,-3-1-31 0,0 5-33 0,2-3-38 0,1 3-44 0,-5 3-82 15,5-1-99-15,0 3-88 0,2 0-82 0,-3 0-43 0,4 2-21 0,2-4-6 16</inkml:trace>
  <inkml:trace contextRef="#ctx0" brushRef="#br0" timeOffset="58272.2009">27945 2295 333 0,'0'-2'650'0,"0"1"17"15,0-1 17-15,2 0 17 0,-1-1-103 0,-1 1-161 0,4-1-104 16,-3-1-73-16,1 1-45 0,1 1-32 0,0-1-23 0,1-1-20 0,0 1-19 15,1 1-19-15,1 0-22 0,1 1-23 0,-1-2-31 0,2 1-38 16,1 1-34-16,1-3-33 0,-1 3-29 0,4 0-27 0,-2-1-26 0,3 1-27 16,-3-1-32-16,2 2-35 0,1 0-44 0,1 0-51 0,-2 0-79 0,-1 0-96 15,2 0-53-15,-3 0-32 0,0 2-11 0,0-1-2 0</inkml:trace>
  <inkml:trace contextRef="#ctx0" brushRef="#br0" timeOffset="58447.8145">28061 2338 415 0,'-5'5'519'0,"0"-2"0"16,1 4-76-16,0-4-114 0,3 1-76 0,-2-1-56 0,3 1-36 16,-2-1-26-16,2 0-18 0,0-1-15 0,2 0-10 0,-2 1-6 0,3-3-7 15,-2 2-9-15,4-1-4 0,0 1-6 0,1-2-3 0,4 1-6 16,-1-1-8-16,3 0-11 0,1 0-19 0,2-1-23 0,2-1-32 0,1 1-37 16,2-1-55-16,0-3-64 0,4 0-102 0,-1 0-120 0,0 0-76 15,1-2-52-15,-2 0-29 0,-1 0-17 0</inkml:trace>
  <inkml:trace contextRef="#ctx0" brushRef="#br0" timeOffset="59063.4535">28380 2106 97 0,'3'-3'508'0,"4"-2"-26"16,-2 2-41-16,2-1-81 0,0 1-101 0,1 0-62 0,0 0-43 0,-1-1-23 15,1 3-15-15,0-1-12 0,0 0-8 0,0 1-12 0,0-1-10 16,-2 0-11-16,2 2-9 0,0-1-6 0,-3 1-7 0,1 0-1 16,0 0-2-16,-1 0 1 0,0 0 3 0,-1 0 5 0,0 0 5 0,-3 0 5 15,2 0 7-15,1 0 6 0,-3 0 7 0,-1 0 6 0,0 0 7 16,0 0 7-16,0 0 7 0,0 0 8 0,0 0 6 0,0 0 6 0,0 0 4 16,0 0 2-16,0 0 1 0,0 0-1 0,0 0 0 0,0 0-3 15,0 0-3-15,0 0-5 0,0 0-7 0,0 0-6 0,0 0-7 0,0 0-8 16,0-2-9-16,0 2-9 0,0 0-8 0,0 0-9 0,0-2-6 0,0 2-6 15,0 0-5-15,0 0-6 0,0 0-3 0,0 0-5 0,0 0-1 16,0 0-3-16,0 0-1 0,0 0-4 0,0 0 0 0,0 0-1 0,0 0-2 16,0 0 1-16,0 0-2 0,0 0-1 0,0 0 1 0,0 0-2 0,0 0-1 15,0 0-1-15,0-3-2 0,0 3 1 0,-1 0-1 0,1 0-2 16,0 0 1-16,0 0-3 0,0 0-1 0,0 0-1 0,0 0 0 0,0 0-1 16,0 0-1-16,-2 0-2 0,2 0 1 0,0 0-1 0,-2 0-3 15,2 0-1-15,-3 0-1 0,2 0-1 0,-1 0 0 0,0 3 0 0,1-3 1 16,-2 4 0-16,-2-1 1 0,0 2 0 0,1-2 2 0,-1 4 2 15,-2-1-1-15,3 1 3 0,-6 1 3 0,4 0 1 0,0 4 4 0,-5-3 1 16,3 3 1-16,0 1-1 0,0-2 0 0,0 3 1 0,0 2-1 16,2-4-2-16,-1 3 0 0,1 1-2 0,0-1-2 0,3 2-5 0,-2-3-5 15,2 1-6-15,1 0-6 0,0 1-6 0,2-1-7 0,2 1-5 0,0-1-6 16,1-1-4-16,2 0-3 0,0-1-2 0,0-1-2 0,0 1 2 16,3-3 2-16,0-1 3 0,3 0 5 0,-1-1 5 0,1-3 5 0,3 0 5 15,-3-3 5-15,5 3 5 0,-3-5 6 0,4 0 3 0,-3 0 4 16,3-3 3-16,-2-1 1 0,0-1 4 0,2 0-1 0,0-1 1 0,-4-2 1 15,4-1 4-15,-4 0 3 0,1-1 7 0,-2-2 7 0,0 0 5 0,-2 0 5 16,0-2 4-16,-2-1 2 0,3 1 4 0,-6-3 4 0,-1 3-1 16,1-2 1-16,-3 0-2 0,0 1-2 0,-4-4-6 0,0 3-7 0,-3-1-10 15,1 1-11-15,-3 0-21 0,-4 1-27 0,0 0-32 0,-2 2-36 16,-1 2-43-16,-4-1-48 0,2 0-54 0,-3 2-60 0,-1 3-127 0,-2 1-163 16,-1 1-86-16,-2 2-51 0,-2 2-25 0,1 1-11 0,-1 1 7 0</inkml:trace>
  <inkml:trace contextRef="#ctx0" brushRef="#br0" timeOffset="64013.1456">17431 6297 112 0,'0'0'341'0,"0"0"-73"16,0-2-62-16,0 2-58 0,0 0-35 0,0 0-28 0,0 0-15 15,0 0-13-15,0 0-7 0,0 0-6 0,0 0-5 0,0 0-5 0,0 0-6 16,0 0-7-16,0 0-5 0,0 0-5 0,0 0-4 16,0 0-1-16,0 0-1 0,0 0 1 0,0 0 1 0,0 0 2 0,0 0 1 15,0 0 2-15,0 0 3 0,0 0 2 0,0 0 1 0,0 0 2 0,0 0 1 16,0 0 3-16,0 0 1 0,0 0 0 0,0 0 2 0,0 0 2 15,0 0-1-15,0 0 1 0,0 0 0 0,0 0 2 0,0 0-1 16,0 0 0-16,0 0 1 0,0 0 0 0,0 0 2 0,0 0-2 0,0 0 2 16,0 0-2-16,0 0 1 0,0 0-2 0,0 0 1 0,0 0-1 15,0 0-1-15,0 0-1 0,0 0 1 0,0 0 0 0,0 0-1 16,0 0 0-16,0 0 0 0,0 0 1 0,0 0 1 0,0 0-1 0,0 0-1 16,0 0 1-16,0 0 1 0,0 0-2 0,0 0 1 0,0 0-1 15,0 0 1-15,0 0-1 0,0 0 2 0,0 0-2 0,0 0 0 0,0 0-2 16,0 0-1-16,0 0-2 0,0 0-1 0,0 0-3 0,0 0-1 15,0 0-3-15,0 0-1 0,0 0-3 0,2 2-2 0,-2-2-2 0,1 1-4 16,-1-1-3-16,0 0-3 0,0 0-3 0,0 0-3 0,2 2-2 16,0-2-1-16,-2 0-2 0,2 1 1 0,1-1-1 0,1 2 1 15,-3-1-1-15,4-1 2 0,0 2-1 0,0-1 2 0,1-1 1 0,2 2 1 16,0-1 2-16,0-1 2 0,2 1 0 0,0-1 2 0,1 2-1 16,2 0 1-16,0-2 1 0,0 1 0 0,0 1 0 0,0-2 2 0,3 1 0 15,-2 1 2-15,2-2-2 0,-2 0-2 0,0 0 0 0,-1 0 0 16,1 0 0-16,-3 0-2 0,2 0 1 0,-2 0 0 0,-1 0-2 15,-4 0 1-15,3 0-1 0,-2 0 1 0,-3 0 0 0,1 0 2 0,-2 0 1 16,-1 0 2-16,2 0 2 0,-4 0 3 0,0 0 3 0,0 0 6 16,0 0 5-16,0 0 1 0,0 0 1 0,0 0-1 0,-1-2 0 0,-2 1 0 15,1 1-3-15,-1-2-2 0,2 1 1 0,-4-3-2 0,2 3-2 16,-1 0-1-16,-1-1-3 0,2-1-5 0,-3 0-5 0,2 0-1 0,-1 0 1 16,0 0 0-16,0 1-2 0,-1-3 1 0,0 2 0 0,1 1 1 0,0 0-2 15,0-1 1-15,0-1 0 0,2 1 0 0,-3 1-1 0,3-3 2 16,-2 3-1-16,0-1 0 0,2 0 1 0,-2 1 2 0,2 0 3 15,-3 0 4-15,3 1 3 0,1-2 2 0,-1 1 1 0,0 1 3 16,0-3 5-16,0 3 2 0,-1 0 3 0,3-1 4 0,-1 2 3 0,1-1 2 16,-4-1 2-16,4 2-1 0,-1-1-2 0,0-1-1 0,1 2-3 15,-1-1-1-15,2-1-1 0,-1 2-2 0,-1 0-3 0,2 0 0 0,-2-1-2 16,2 1 1-16,-1 0-2 0,-1-2 0 0,2 2-1 0,-1 0 0 16,1 0-1-16,0 0 1 0,0 0 1 0,0 0-1 0,0 0 1 0,0 0 0 15,0 0-2-15,0 0-1 0,0 0-3 0,0 0 0 0,0 0-4 16,0 0-2-16,0 0-2 0,0 0-4 0,0 0-1 0,0 0-5 15,0 0-1-15,0 0-4 0,0 0-2 0,0 0-4 0,0 0-3 0,1 0-3 16,-1 0-3-16,2 0-3 0,-1 0-1 0,1 0-1 0,1 0 1 16,-1 0 1-16,1 0 1 0,0 2 2 0,2-1 2 0,-1-1 1 0,1 3 3 15,0-1 2-15,1-1 4 0,-1 2 2 0,3-1 5 0,-2 0 1 16,2 2 4-16,0-1 1 0,0 0 0 0,-2 0 1 0,2-1-1 0,-1 1 1 16,0 2-1-16,1-3 0 0,-1 3-1 0,-1-1 0 0,-1 1-2 15,2-2 0-15,-2 1-1 0,0-1 0 0,0 0-3 0,-2-1 1 0,0 0-2 16,2 1-1-16,-2 0 1 0,-2 0-1 0,1 0 1 0,1-1 1 15,-3-1 1-15,2 2 1 0,0-3 2 0,-2 1 0 0,0-1 1 0,0 0 1 16,0 0 1-16,0 0 1 0,0 0 2 0,-2 0-1 0,0 2 1 16,2 0-1-16,-1-2 0 0,-1 1-2 0,0 1-1 0,1-2-1 15,-1 3-1-15,-2-2 0 0,-1 1 0 0,2 0-2 0,-3 1-1 0,1 2-1 16,-2-3 0-16,0 3-1 0,0 0 1 0,-1-1 0 0,0 3 1 16,-1-1-1-16,1-2 1 0,0 4-1 0,-1-1 1 0,-1-1-1 0,4 2-1 15,-1-3 1-15,-2 3-1 0,4-1 2 0,-1-2-2 0,1 2 0 16,0-2 1-16,2 2-1 0,-1-2 1 0,1-2-2 0,1 3-2 15,0-3-4-15,1 1-5 0,-1 0-6 0,2-1-9 0,0 0-11 0,0 0-12 16,0-2-19-16,3 0-21 0,-1-1-33 0,1 2-38 0,2-2-64 16,-1-2-75-16,3 1-84 0,-1 0-90 0,1-4-43 0,2 1-23 0</inkml:trace>
  <inkml:trace contextRef="#ctx0" brushRef="#br0" timeOffset="64963.8345">19239 6672 43 0,'-2'-2'381'0,"-1"-3"-62"0,0 5-54 0,-3-2-56 16,5-1-30-16,-3 1-18 0,1 1-13 0,-2-1-8 0,2 0-10 0,1-1-8 15,-1 2-8-15,0 1-7 0,-1-1-7 0,1-1-9 0,-1 2-7 16,1-1-8-16,1 1-5 0,-2-2-7 0,0 0-5 0,1 2-5 16,2-1-6-16,-1 1-5 0,-1 0-5 0,0 0-3 0,3 0-2 0,0 0-5 15,0 0-4-15,0 0-3 0,0 0-4 0,0 0-5 0,0 0-3 16,0 0-2-16,0 0-4 0,0 0-4 0,0 0-2 0,0 0-4 16,2-2-1-16,-1 2-2 0,4 0-1 0,-4 0 0 0,1 0 1 15,1 0 1-15,0-2 3 0,2 2 0 0,2 0 1 0,-3 0 2 0,5-2 1 16,0 2 1-16,0-1 2 0,5-1 2 0,-3 2 3 0,2-2 1 0,1 1-1 15,-1 1 0-15,3-2-2 0,-2 1-1 0,2 0-4 0,-2-1-3 16,2 1-4-16,-2 1-4 0,0-2-5 0,1 1-4 0,-2 1-5 16,0 0-7-16,-2 0-4 0,0 0-6 0,-1 0-3 0,-1 0-3 0,-2 0-3 15,-1 0-1-15,0 0 0 0,-1 0-1 0,-2 0 1 0,2 0 4 16,-4 0 2-16,-1 0 2 0,0 0 4 0,0 0 6 0,0 0 6 0,-3 1 4 16,0 1 6-16,-1-2 4 0,-3 1 4 0,-1 1 3 0,0-1 4 15,-1 0 2-15,-1 1 2 0,-3 1 2 0,1-1 1 0,-2-1 4 16,-3 1 3-16,2 0 4 0,-2 0 5 0,-2-1 4 0,1 3 5 0,0-3 5 15,2-1 4-15,-3 2 6 0,0-1 5 0,3-1 5 0,-1 0 3 16,2 0 4-16,1 0 4 0,3 0 3 0,-2 0 0 0,4 0 1 16,1-1-3-16,2-1-3 0,-1 2-4 0,0 0-4 0,4-1-4 0,-2 1-6 15,1 0-6-15,3 0-6 0,-1 0-5 0,2 0-5 0,0 0-8 16,0 0-6-16,0 0-5 0,3 0-6 0,-1 0-1 0,1 0-2 0,1 0-4 16,5 0-3-16,-3 1-7 0,2-1-7 0,0 2-9 0,4-1-9 15,1-1-12-15,3 1-14 0,0 2-20 0,3-3-21 0,0 0-46 16,5 0-55-16,1 0-91 0,2 0-110 0,1 0-65 0,0 0-40 0,2 0-20 15</inkml:trace>
  <inkml:trace contextRef="#ctx0" brushRef="#br0" timeOffset="72462.5191">17805 3721 72 0,'0'2'112'0,"0"-2"4"0,0 0 2 0,0 0 1 16,0 0 1-16,0 0-1 0,0 0 1 0,0 0-1 0,0 0-2 0,0 0-2 16,-2 2-1-16,2-2-3 0,0 0-1 0,-2 0-4 0,2 0-5 15,0 0-4-15,0 0-5 0,0 0-5 0,-2 0-4 0,2 0-4 16,0 0-6-16,0 0-5 0,0 0-6 0,0 0-7 0,0 0-6 0,0 0-4 15,0 0-5-15,0 0-6 0,0 0-3 0,0 0-5 0,0 0-4 0,0 0-3 16,0 0-2-16,0 0-3 0,0 0-3 0,0 0-3 0,0 0-5 16,0 0-3-16,0 0-2 0,0 0-1 0,2 2-2 0,-2-2-1 0,0 0 0 15,2 3-2-15,-2-3-1 0,2 0-1 0,-2 0-2 0,4 0 0 16,-4 0-1-16,1 0 0 0,1 0 3 0,-1 2 2 0,3-2 1 0,-3 1 2 16,1 1-1-16,1-2 3 0,0 1 1 0,0 1 0 0,3-1 4 0,-1 1-1 15,2-1 0-15,-1 2 1 0,2-1 0 0,1-1-2 0,1 1-4 16,0 1-6-16,3-2-6 0,-3 1-7 0,4 1-6 0,-3-2-7 0,4 1-8 15,-1 0-7-15,0 0-8 0,2 0-5 0,-2 1-6 0,0-3-3 16,1 0-3-16,-1 0-2 0,-2 3 0 0,2-2 3 0,-1-1 4 0,-1 0 5 16,-2 0 4-16,0 0 7 0,-2 0 6 0,1 0 8 0,-3 0 5 15,-1 0 8-15,-1 0 8 0,0 0 13 0,0 0 11 0,-4 0 11 0,0 0 8 0,0 0 7 16,0 0 2-16,-2 0 2 0,-3 0 0 0,2 0 1 0,-2 0-2 16,0 0 2-16,-4-1 0 0,1 1-2 0,0 0-3 0,-2 0-5 15,-2 0-9-15,2 0-6 0,-3 0-6 0,-2 0-2 0,1 0 1 0,1 0-1 16,-3 0 2-16,2 0 3 0,0 0 3 0,-2 0 4 0,2 0 2 15,-2 0 0-15,2 0 0 0,-2 0 1 0,3 0 1 0,-1 0 2 0,1 0 2 16,0 0 1-16,0 0 3 0,1-3 1 0,0 3 2 0,2 0 1 0,0 0 0 16,2-3 0-16,0 3 2 0,1 0 2 0,1-2 2 0,0 0 1 15,1 2 2-15,0-1 1 0,0 0-2 0,2 1 0 0,1-2 0 0,1 1-2 16,-1 1-2-16,1-2-2 0,-2 1-3 0,3 1-1 0,0 0-3 0,0 0-2 16,0 0-1-16,0 0-4 0,3-2-1 0,-2 1-3 0,-1 1-3 15,2-2 0-15,-1 2-5 0,-1 0-1 0,2 0-3 0,1 0-2 0,-3 0-2 16,4 0-3-16,-3 0 0 0,1 0-1 0,1 0-1 0,0 0 1 15,0 0-1-15,2 0 0 0,-1 0 1 0,1 0 2 0,0 0-1 0,2 0 2 16,-1 2 2-16,5-2 2 0,-3 1 0 0,1 1 1 0,1-2 2 16,-1 1-3-16,3 1-2 0,-2-2-3 0,1 1-1 0,-1 1-3 0,2-2-2 15,-2 1-1-15,0 0-2 0,0-1 0 0,2 2-2 0,-3 0 0 16,0-2 0-16,0 0 0 0,-1 3-1 0,1-3 3 0,-3 0 2 0,1 0 3 16,-3 0 2-16,0 0 4 0,-1 0 2 0,1 0 3 0,-2 0 3 0,-2 0 1 15,0 0-1-15,0 0-3 0,0 0-11 0,0 0-31 0,0 0-43 16,0 0-108-16,0 0-142 0,-5 0-83 0,1 0-54 0,-3 0-30 0,-2 0-20 15</inkml:trace>
  <inkml:trace contextRef="#ctx0" brushRef="#br0" timeOffset="75208.315">19721 15426 373 0,'-1'1'493'16,"-4"1"-38"-16,2-2-56 0,3 1-82 0,-2 1-91 0,2-2-55 0,-1 1-39 15,1-1-24-15,0 0-17 0,0 0-10 0,0 0-10 0,0 0-5 16,0 0-5-16,0 0-4 0,0 0-4 0,0 0-5 0,0 2-4 0,0-2-2 16,0 0-4-16,0 0-1 0,0 0 0 0,0 0 3 0,0 0 0 15,0 0 4-15,0 1 2 0,0-1 3 0,0 0 1 0,0 0 1 0,0 0 1 16,0 2-2-16,0-2-1 0,0 0-3 0,0 0-2 0,0 0-3 15,0 0-2-15,0 0-3 0,0 0-4 0,0 0-1 0,0 0-3 0,0 0-2 16,0 0-3-16,0 0-1 0,0 0-3 0,0 0-4 0,0 0-1 0,0 0-2 16,0 0 0-16,0 0-2 0,0 0 0 0,0 0-1 0,0 0-1 15,0 0 0-15,0 0-2 0,0 0 0 0,0 0 0 0,0 0-2 0,0 0-1 16,0 0 0-16,0 0-2 0,0 0 0 0,0 0 0 0,0 0-1 16,0 0-1-16,0 0-5 0,0 0-6 0,0 0-13 0,0 0-16 0,0 0-25 15,0 0-28-15,0 0-36 0,1 0-37 0,-1 0-91 0,0 0-118 16,0 0-90-16,0 0-81 0,0 0-40 0,0 0-21 0,0 0-7 0</inkml:trace>
  <inkml:trace contextRef="#ctx0" brushRef="#br0" timeOffset="77213.2365">18292 3507 218 0,'0'0'444'0,"-1"0"-58"0,1 0-83 15,0 0-56-15,0 0-41 0,0 0-28 0,0 0-20 0,0 0-15 0,0 0-14 16,0 0-16-16,0 0-14 0,0 0-14 0,0 1-15 0,0-1-13 16,0 0-13-16,0 0-12 0,0 0-12 0,0 0-8 0,0 0-9 0,0 2-5 15,0 1-4-15,1-2 1 0,1 1-1 0,3-1 3 0,-2 2 1 0,2-1 5 16,1 1 2-16,3 0 3 0,-1 0 2 0,4 0 4 0,1 0 3 0,0-1 4 15,6 2 3-15,-3-1 0 0,5 2 2 0,2-1-1 0,0-1-2 16,4-1-3-16,-1 1-3 0,4 1-3 0,0-3-1 0,4 1-3 0,-3-1-3 16,4-1-1-16,3 0 2 0,-2 0 0 0,1 0 0 0,1 0 0 15,-3-1-3-15,4-1 0 0,-3 1-2 0,1-3-2 0,-3 1-1 0,2 2-2 16,-2-2-1-16,-3 0-1 0,1 0 0 0,-4-1-4 0,1 1-2 16,-5 1-2-16,-1-1-2 0,-1 0 1 0,-4 0 0 0,-1 0 3 0,0 2 2 15,-4-2 4-15,-1 1 1 0,-2 1 6 0,-2-1 2 0,-1 2 7 16,-2-2 4-16,0 1 8 0,-1 1 5 0,-3-1 5 0,-1 1 3 0,0 0 3 15,0 0-2-15,-1-2 0 0,-1 2-2 0,-1-1-1 0,-1 1-2 0,-3-2-2 16,2 1-3-16,-3 1-4 0,-1-2-6 0,1 1-5 0,-2-1-5 16,1-1-3-16,-4 1-3 0,2 2 0 0,0-4 4 0,0 3 3 0,-2-1 5 15,3 1 6-15,-2-3 2 0,3 1 5 0,-2 1 3 0,1-1 3 16,2-1 3-16,-1 1 3 0,1 1 5 0,0-3 2 0,2 2 2 0,-2-1-2 16,2 1-3-16,-1 0-3 0,2 0-3 0,1 0-2 0,-2 1-2 0,3-1-3 15,-1 2-2-15,1-1-2 0,1 1-2 0,-1-2-5 0,3 3-6 16,-1-2-5-16,1 2-6 0,0 0-4 0,0 0-3 0,0 0-6 0,1 0-2 15,1 0-3-15,-1 0-3 0,3 2-1 0,1-2 0 0,-2 1-1 16,4 1 2-16,0-1 1 0,-1 2 2 0,2 0 3 0,1 2 3 0,-1-2 4 16,4 3 4-16,0-2 3 0,-1 1 2 0,0 2 3 0,2-1 1 15,-2 1-2-15,1-2 1 0,0 2-3 0,-3 0-1 0,2 0-4 0,-3-1-1 16,0 2-3-16,-2-1-3 0,0 1-3 0,-1-1-5 0,-2 2-8 0,-3-1-7 16,0 0-14-16,-1-1-15 0,-2 0-21 0,-5 2-25 0,0 2-29 15,0-2-31-15,-3 1-66 0,-3 0-83 0,-1 2-92 0,-2-2-96 0,3 0-52 16,-3 1-28-16,2-1-11 0</inkml:trace>
  <inkml:trace contextRef="#ctx0" brushRef="#br0" timeOffset="78263.1669">19947 3597 558 0,'4'-2'583'0,"-4"0"-7"0,1 1-18 0,-1 0-93 0,2-1-132 16,-1 2-76-16,-1-1-49 0,0 1-29 0,0 0-21 0,0 0-13 0,0 0-11 15,0 0-10-15,0 0-10 0,0 0-12 0,0 0-10 0,0 0-12 16,0 0-11-16,0 0-11 0,0 0-8 0,0 0-10 0,0 0-6 0,0 0-6 16,0 0-5-16,-1 1-4 0,-1-1-5 0,2 2-2 0,-1-1-5 0,-3-1-1 15,3 3-3-15,-1-1 0 0,-1 1-2 0,-2 0 1 0,0 0 0 16,-1 1 1-16,2 0-1 0,-3 3 0 0,1 0 0 0,-1 0 1 0,-2 3-1 16,1 0 1-16,0-2 2 0,2 2-2 0,-3 2 0 0,2-1 1 15,-1 2-2-15,3-2-1 0,-1 1-3 0,2-2-1 0,-1 2-2 16,1 0-2-16,1 0-2 0,2-2-2 0,1 2-2 0,0-4-5 0,0 1-6 0,1 2-3 15,1-2-3-15,1 0-3 0,0-2-2 0,2 0-1 16,0 0-3-16,2-1-3 0,2 1-3 0,-1-4-2 0,1 2-2 0,0-4 0 0,1 2-2 16,2-3 2-16,1 0 3 0,-2 0 2 0,3-3 0 0,-1 2 2 15,0-4 3-15,-1 2 4 0,2-4 5 0,-2 1 5 0,-3-1 7 0,0 0 6 16,1 0 6-16,-2-2 7 0,-1 0 8 0,-2 1 8 0,-1-2 5 0,-1 0 8 16,-2 2 5-16,1-3 3 0,-4 1 2 0,1 1 3 0,-2-3 1 15,-3 1 1-15,-1 2 0 0,1-1 0 0,-4-1 0 0,1 2-1 0,-1-2-1 16,-1 3-3-16,-1-3-2 0,-1 2-1 0,-1 0-2 0,3 0 0 15,-2 0 0-15,1 0 0 0,-1 2 1 0,0-2 0 0,2 0 0 0,1 1-1 16,0 1 0-16,2-1-2 0,-2-1 0 0,5 1-3 0,-2-1-4 16,2 1-5-16,0-1-9 0,3 0-10 0,-1 1-10 0,3-1-10 0,0 1-9 15,0-4-9-15,3 2-9 0,-1 0-8 0,3-1-7 0,0 1-8 16,2 1-8-16,0-2-4 0,1 2-2 0,0 0 1 0,1 1 2 0,-1 1 6 16,0 0 5-16,3 1 4 0,-5 1 3 0,1 1 4 0,1 2 5 15,-4-1 4-15,4 3 3 0,-3 0 4 0,1 0 7 0,-1 3 2 0,-2-1 4 16,2 2 4-16,-1 2 4 0,0 1 3 0,-3 0 4 0,-1 5 4 0,0-2 5 15,0 4 4-15,0-1 4 0,-1 4-9 0,-3 1-9 0,-2 2-24 16,2-2-27-16,-1 3-41 0,0 3-47 0,-1-1-104 0,-2 1-134 0,3 0-84 16,0 0-63-16,1 0-31 0,0 0-20 0,1-3-9 0</inkml:trace>
  <inkml:trace contextRef="#ctx0" brushRef="#br0" timeOffset="79029.2847">20276 3688 337 0,'-2'-1'510'0,"-1"1"-39"0,2-2-58 0,-1 2-65 0,0 0-68 15,-2 0-41-15,3 0-28 0,1 0-19 0,-2 0-13 0,0 0-10 16,2 0-10-16,-1 0-9 0,-1 0-9 0,2 0-11 0,0 0-7 0,0 0-10 15,0 0-5-15,0 0-6 0,0 0-6 0,0 0-3 0,0 0-6 16,0 0-3-16,0 0-6 0,0 0-2 0,0 0-6 0,0 0-5 0,0 0-4 16,0 0-6-16,0 0-6 0,0 0-5 0,0 0-6 0,0 0-5 0,0 0-6 15,0 0-7-15,0 0-5 0,0 0-5 0,0 0-7 0,0 0-5 16,3 0-6-16,-1 0-4 0,0 0-5 0,-1 0-2 0,3 0 0 0,0 0-2 16,-1 0 2-16,0 0 0 0,4 0 1 0,-3 0-2 0,5 0-1 15,0 0-4-15,0 0-4 0,2 0-4 0,0-1-3 0,2 1-3 0,1-2-6 16,-1 1-8-16,2 1-8 0,0-2-9 0,0 1-10 0,2 1-7 15,-2-2-10-15,0 1-9 0,2 1-6 0,-3 0-7 0,3 0-5 0,-2-2-8 16,0 2-8-16,-2 0-6 0,1 0-8 0,-3 0-9 0,-1 0-11 0,2 0-11 16,-4 0-6-16,-1 0-7 0,0 0-5 0,-3 0-7 0,-1 0-11 0,-3 0-15 15,0 0-19-15,-3 2-42 0,-1 1-51 0,-3-2-28 0,-1 1-17 16</inkml:trace>
  <inkml:trace contextRef="#ctx0" brushRef="#br0" timeOffset="79329.325">20377 3531 83 0,'0'-5'514'15,"0"1"-24"-15,0 2-42 0,0-1-63 0,0 0-72 0,-1 2-49 16,-1-1-34-16,2 1-28 0,-1 1-21 0,1 0-18 0,0 0-16 0,0 0-16 16,0 0-15-16,0 0-16 0,0 0-18 0,0 0-16 0,0 0-19 0,0 0-15 15,0 0-12-15,0 3-11 0,0-2-7 0,0 2-4 0,0 0-4 16,0 0 0-16,0 2 0 0,1-1 0 0,-1 1 3 0,2 1 1 0,-1 1 5 15,-1 1 1-15,2 0 4 0,-2 1 3 0,3-2 4 0,2 3 1 16,-4-1 1-16,1 2-1 0,-1-2 0 0,3 4-1 0,-3-1-1 0,2-1 0 16,1 0-1-16,-3 2 0 0,2-1-1 0,1 0-1 0,0 0 1 15,-2-2-1-15,1 2 0 0,0-1 2 0,-1 1 0 0,2 0-1 0,-2-2-3 16,1 1-5-16,-1-1-9 0,0-1-6 0,-1-1-8 0,2 1-11 0,-1-2-13 16,1 1-17-16,-2-1-17 0,2-1-24 0,-1-2-23 0,0 3-29 15,-1-2-31-15,2-2-36 0,-1 1-40 0,1-1-71 0,-1-2-85 0,0 1-62 16,-2-2-49-16,0 0-22 0,4-2-7 0</inkml:trace>
  <inkml:trace contextRef="#ctx0" brushRef="#br0" timeOffset="79663.198">20843 3464 77 0,'-3'-2'595'0,"1"0"15"0,-2 1 10 0,3-2 8 0,-1 1-98 0,0 1-152 16,1-2-93-16,-1 3-60 0,1-2-39 0,1 2-29 0,0 0-16 15,0 0-14-15,0 0-15 0,0 0-16 0,0 0-17 0,0 0-18 0,0 0-16 16,0 0-16-16,0 0-14 0,1 2-13 0,-1-2-9 0,2 0-5 16,-1 1-5-16,-1 1-2 0,2 1-3 0,-2 0 1 0,3 0 0 15,-1-1 0-15,0 5 2 0,0-3 2 0,1 2 3 0,-1 1 3 0,0 1 4 16,-1 1 5-16,2 0 4 0,-1 0 2 0,0 2 3 0,-1 1 2 0,2 0 1 15,-1-2 3-15,-2 4-1 0,2-3-1 0,-1 3-4 0,-1 0-6 0,2-1-7 16,0 1-3-16,-2-1-7 0,1 1-10 0,-1-1-11 0,0-1-12 16,0 1-16-16,0-1-17 0,-1 1-22 0,1-3-23 0,-2 1-27 0,0 1-27 15,2-3-27-15,-3-1-30 0,1 0-50 0,1-2-63 0,-1 0-72 16,1-1-77-16,1-1-45 0,-2-1-26 0,2-3-6 0</inkml:trace>
  <inkml:trace contextRef="#ctx0" brushRef="#br0" timeOffset="79929.3661">21085 3394 156 0,'0'-3'580'0,"2"1"8"0,-1 0-10 0,-1 2-16 16,2-2-110-16,0 1-159 0,-2 1-89 0,0 0-58 0,1 0-35 0,2 1-23 15,-1 1-12-15,3-1-10 0,-2 2-8 0,5 0-7 0,-4 3-7 0,4 0-8 16,1 1-6-16,1 0-5 0,-2 3-2 0,4-2-2 0,-2 2-1 15,3 2-1-15,-2-1 0 0,0 3-2 0,0 1-2 0,3 1-3 0,-4-1 0 16,0 0-2-16,0 5-1 0,-2-4-1 0,0 2-3 0,-1 0-1 16,-2 2-7-16,-1-1-1 0,-2-1-9 0,-2 3-8 0,-5-4-13 15,1 5-13-15,-3-4-19 0,-3 0-22 0,-3 3-23 0,-4-2-26 0,-1-1-31 16,-2-1-37-16,-2 3-55 0,-3-4-66 0,0-1-80 0,-2 0-88 16,0-2-48-16,-1 0-30 0,-1-1-7 0</inkml:trace>
  <inkml:trace contextRef="#ctx0" brushRef="#br0" timeOffset="80314.8681">19767 3277 518 0,'-3'0'533'0,"-2"0"-3"0,0 3-85 0,1-3-128 0,-4 2-82 15,3-1-61-15,-3 2-36 0,2 0-25 0,-5 3-14 0,5-1-10 16,-4 2-8-16,-1 0-7 0,2 2-6 0,-3 2-7 0,2 2-7 0,-2-2-7 16,4 3-7-16,-2 1-6 0,0 1-6 0,2 3-4 0,1-2-5 15,0 3-2-15,2-1-1 0,0 3-2 0,2 0 1 0,1 2 1 0,2-2-1 16,2 3 0-16,5 0-4 0,-3 2-6 0,5-2-16 0,1 1-21 0,3-1-25 16,4 1-32-16,0 1-42 0,4-1-46 0,4-4-102 0,2 2-128 15,0 0-82-15,3-3-61 0,2 0-32 0,1-3-17 0</inkml:trace>
  <inkml:trace contextRef="#ctx0" brushRef="#br0" timeOffset="81095.6159">21632 3546 424 0,'-4'-3'575'0,"1"1"8"0,-1-1 10 0,1 0-95 0,0 0-149 0,1 0-90 15,-1 0-62-15,2 0-34 0,-1 0-20 0,0 0-11 0,2 2-7 16,-1-1-8-16,1 1-9 0,0-2-13 0,0 3-13 0,0 0-14 0,0 0-14 16,0 0-13-16,0 0-10 0,0 0-12 0,0 0-12 0,0 0-12 15,0 0-8-15,0 0-8 0,0 0-6 0,0 0-4 0,1 1-3 0,-1 1-2 16,2-1 0-16,0 1 0 0,-2 0 1 0,1 2 3 0,-1-1 0 0,2 3 3 16,-1 0 4-16,-1 0 4 0,2 1 4 0,0 1 5 0,-2 1 5 15,0-1 3-15,0 2 3 0,0 0 4 0,0 1 0 0,-2 1 1 0,0-2 1 16,2 0-1-16,-1 2 1 0,-1-2-1 0,2-2 1 0,-1 2-1 15,1-3 1-15,-2 1-1 0,0-1 2 0,2-1 2 0,-1-2 3 0,1-1 4 16,-2 2 3-16,0-2 5 0,2-1 7 0,0 0 6 0,0-2 6 0,0 0 8 16,0 0 5-16,0 0 5 0,0 0 0 0,0-4 1 0,0 1 0 15,2-2-3-15,0 1-2 0,-2-2-6 0,1-1-5 0,3 0-5 0,-3-1-8 16,2-3-7-16,2 2-8 0,-2-2-8 0,2 2-7 0,1-2-5 16,-1-1-4-16,0 3-2 0,0 0-2 0,-1-2-2 0,1 4-1 0,1 0-2 15,-3-1-3-15,2 1-3 0,0 3-1 0,-2-2-4 0,0 2-5 16,-1 1-1-16,1 3-3 0,2-2-3 0,-4 0-2 0,1 2-1 0,-1 2 0 15,3 0 2-15,-3 1-1 0,1 1 3 0,-1 1 2 0,3 0 4 0,-3 2 3 16,1 1 5-16,0-1 5 0,-1 2 3 0,2 0 5 0,2 1 2 16,-4 1 4-16,1-1 2 0,-1 1 2 0,1-1-1 0,0-1 4 0,-2 0 0 15,1-1 1-15,-1 1 2 0,2-3-1 0,-1 1 2 0,-1-1 2 0,0-2 2 16,0 2 2-16,0-4 5 0,2 1 4 0,-2-1 5 0,2 0 6 16,-2-2 6-16,0 0 5 0,0 0 2 0,0-2 0 0,1 0-1 15,3-1-3-15,-3 1 0 0,1-4-4 0,1 2-2 0,1-2-4 0,-1-1-4 16,1 1-5-16,0-3-8 0,1 1-6 0,0-1-6 0,0 0-6 15,1 0-3-15,-1 0-1 0,0 0-1 0,-1 2 1 0,3-2 1 0,-2 1-2 16,-1 2-2-16,-1 0 1 0,2 2-1 0,-2-1-2 0,0 2-2 0,-1 1-2 16,0-2-3-16,-1 3-5 0,-1-1-3 0,2 2-2 0,-2 0-3 15,1 2 0-15,-1-1 1 0,4 1 0 0,-2 0 2 0,0 3 1 0,0 0 2 16,1-1 3-16,-2 2 4 0,3 0 3 0,-1 2 0 0,0 1-1 0,0-2-2 16,2 2-5-16,-1 2-7 0,1-1-9 0,-2-2-14 0,2 1-15 15,2 1-19-15,-3-1-19 0,4 0-22 0,-2-1-23 0,-1 0-25 0,3-3-25 16,0 1-32-16,1-1-34 0,1 1-34 0,0-3-36 0,2-1-48 0,1 0-55 15,-1-2-27-15,1-2-13 0</inkml:trace>
  <inkml:trace contextRef="#ctx0" brushRef="#br0" timeOffset="81429.4824">22202 3621 41 0,'0'-3'523'16,"0"-3"3"-16,0 0-8 0,-4 1-58 0,3 1-84 0,-2 0-68 0,-1 0-54 16,-1 3-43-16,2-2-33 0,-2 0-26 0,-2 1-23 0,1-1-19 15,-1 3-20-15,1-2-17 0,-3 2-16 0,0 0-16 0,1 2-14 0,0-2-10 16,-1 3-9-16,1-1-6 0,0 1-5 0,-1 1-3 0,3-1-3 15,-2 2-1-15,1 1 0 0,1 0 0 0,0-1 0 0,1 2 1 0,0-2 0 16,2 3 2-16,0-1 1 0,0-2 0 0,1 4-3 0,0-1-3 16,2-1-1-16,-1 1-3 0,1-2-2 0,0 1-3 0,1-2-4 0,1 4-3 15,0-4-5-15,-1 2-3 0,2-1-2 0,1-2-2 0,-3 1-2 0,2-2 0 16,2 0 3-16,-2-2 1 0,3 1-1 0,-1-1 3 0,0-1 3 16,1-1 3-16,-1-1 5 0,3-1 4 0,-2-1 4 0,1 2 6 0,-3-3 6 15,3 0 6-15,0-2 4 0,-2 2 5 0,-2-3 2 0,2 1 5 16,-2 1 5-16,1 0 5 0,-3-2 3 0,3 2 4 0,-4-1 2 0,1 2 0 15,-1-4 1-15,0 5-2 0,0-3-2 0,-1 3-4 0,1-2-4 16,-2 2-5-16,0 1-2 0,2-1-9 0,0 2-12 0,0 0-15 0,0 1-15 16,0-1-12-16,2 1-12 0,0 1-12 0,-1 0-12 0,3 0-12 15,0 1-15-15,0 1-14 0,1-1-15 0,2 1-17 0,-1 0-17 0,3 2-18 0,1-1-18 16,0 0-15-16,3-1-13 0,0 2-15 0,1-1-13 0,-1-1-10 16,3 1-10-16,-2 1-2 0,3-3-2 0</inkml:trace>
  <inkml:trace contextRef="#ctx0" brushRef="#br0" timeOffset="81879.5504">22489 3633 124 0,'6'-3'292'0,"1"-1"18"0,-1 2 1 0,0-1-7 0,-1 0-18 16,-2-1-19-16,0 2-18 0,-1-1-16 0,0 0-14 0,-1 0-12 0,-1 0-14 16,0 0-10-16,0 1-12 0,0 0-12 0,-1 1-11 0,-1-2-13 15,0 2-14-15,-1-1-14 0,0 1-13 0,-2-2-15 0,-1 3-10 0,1-2-12 0,-1 2-8 16,0 0-11-16,-2 0-6 0,-2 0-9 0,-1 2-4 16,3-1-6-16,-3 2-4 0,0 0-3 0,1 0-1 0,-2 2-2 0,4-1 1 0,-2 1-2 15,1 1-1-15,0 0-2 0,1 0-2 0,1 1-2 0,-2 0-1 16,4 0 1-16,-1 0-1 0,-1 1-1 0,4-1 1 0,-3 1-1 0,5-1-3 15,-3 0-4-15,4 0-3 0,-1 2-3 0,1-4-2 0,0 3-1 16,1-1 0-16,1 0-1 0,0-1-2 0,1-2-1 0,1 1-2 16,1-1-3-16,1 1-3 0,-1-2-4 0,3-2-1 0,1 1-2 0,-1-2 0 15,1-2-2-15,3-1 1 0,-3-1-4 0,3-1 1 0,0-1 1 0,-1 0 1 16,1 0 3-16,0-4 1 0,-1 0 4 0,2 0 5 0,-2-2 4 0,0-1 6 16,1 1 5-16,-4-1 5 0,2-3 5 0,-1 0 6 0,-2 1 7 15,1 0 4-15,-3-2 4 0,-1-1 5 0,2 0 6 0,-3 0 7 16,-1 1 9-16,0-2 8 0,-2 0 8 0,-2 0 8 0,0 1 9 0,1 2 7 15,-1 0 9-15,-1-1 6 0,-1 4 4 0,1 0 2 0,-1 1 4 0,1 2 1 16,0 1-1-16,1 2-3 0,1 1-5 0,-3 0-7 0,3 1-9 16,-1 1-9-16,2 1-9 0,-1 1-14 0,1 1-11 0,0 1-13 0,0 0-10 15,0 0-10-15,0 0-8 0,0 1-4 0,-2 2-7 0,2 0-2 16,-3 2-3-16,3 2 0 0,0 1-1 0,-1 1 2 0,-1 1 3 0,2 2 3 16,0 2 4-16,0-1 6 0,0 4 5 0,0-1 1 0,-2 1 2 0,2 1 0 15,0 0-2-15,0 1-10 0,-1-1-9 0,1 3-13 0,-2-1-13 16,2 2-15-16,-1-1-17 0,1-1-19 0,-2 1-18 0,0 2-25 0,2-4-28 15,-1 2-30-15,-1-2-33 0,2-1-35 0,-1-1-36 0,1-1-57 16,0 1-67-16,1-4-70 0,1-1-66 0,1 0-30 0,0-4-10 0,0-3 4 16</inkml:trace>
  <inkml:trace contextRef="#ctx0" brushRef="#br0" timeOffset="82123.0395">22816 3514 482 0,'-6'-4'622'0,"3"-1"14"0,-2 2 12 0,2-1-79 0,0 1-123 0,-1 0-93 16,3 2-74-16,-1-2-50 0,2 3-33 0,-1-3-25 0,1 3-20 0,0 0-21 15,0 0-18-15,0 0-21 0,0 0-24 0,0 0-18 0,1 3-19 16,-1-3-15-16,2 3-14 0,-1-2-10 0,-1 2-7 0,2 0-4 16,0 1-4-16,-2 1 1 0,1 1 0 0,-1-1 3 0,2 2 4 0,-2 2 5 15,0 0 5-15,0-2 1 0,0 3 0 0,0 1-5 0,0 0-9 0,0-1-10 16,-2 1-11-16,2 0-14 0,-1 1-13 0,1 0-19 0,-2 0-17 15,0-2-23-15,2 0-27 0,-1 1-28 0,-1-1-31 0,2-1-35 0,-1 0-38 16,1-1-52-16,0 0-61 0,0-3-67 0,1 0-75 0,-1-2-32 16,3-2-12-16,1 1 4 0</inkml:trace>
  <inkml:trace contextRef="#ctx0" brushRef="#br0" timeOffset="82463.0484">22962 3532 209 0,'-2'-1'616'0,"-1"-2"15"15,1 1 3-15,-1 1-2 0,2 1-95 0,-1-2-142 0,0 2-93 16,2 0-68-16,0 0-44 0,0 0-34 0,0 0-26 0,-1 2-22 0,-1-2-19 16,2 3-18-16,-1-2-16 0,1 2-16 0,-2 2-12 0,0-1-11 15,2 1-9-15,-1 0-9 0,-1 3-3 0,2 0-2 0,-1 0 1 0,1-1-1 16,-3 3 2-16,3-1 3 0,0 2 0 0,0-2 1 0,3 3-4 16,-3-2-4-16,1 2-3 0,1-3-3 0,-1 2-3 0,3-1-2 0,-1 1-5 15,0-2-5-15,0-1-5 0,2 2-3 0,0-3-4 0,-1 1-3 0,3-1 0 16,-3-2-1-16,1 1 1 0,0-3 3 0,2 0 3 0,-2-1 1 0,3-2 2 15,-3 0 3-15,3 0 5 0,0-2 5 0,-2-3 7 0,2 1 4 16,-1-2 6-16,0-2 3 0,0 1 7 0,-2 0 4 0,-1-5 5 16,0 2 6-16,0 0 6 0,0-2 5 0,-3-1 5 0,2 2 3 0,-2-1 3 15,-1-2-1-15,-1 1 1 0,-2 1-3 0,2 1-1 0,-3-1-2 16,1 2-4-16,0 0-7 0,-2 2-5 0,2-1-6 0,0 1-11 0,-2 1-12 16,1 1-17-16,0 1-19 0,0 2-24 0,0 0-23 0,3 2-30 15,-3-1-30-15,1 2-37 0,0 2-40 0,0-1-73 0,1 2-92 0,0 0-84 16,-2 2-82-16,4 1-39 0,-1 0-21 0,1 0-2 0</inkml:trace>
  <inkml:trace contextRef="#ctx0" brushRef="#br0" timeOffset="82673.0124">23241 3559 50 0,'0'-3'621'15,"2"0"15"-15,-1 0 13 0,-1-1-31 0,4 4-54 0,-3-3-102 0,2-1-129 16,1 2-83-16,-3-1-57 0,4 0-39 0,0 0-29 0,2 0-21 16,0 0-17-16,-1-1-19 0,2 2-20 0,3-1-26 0,0 0-27 0,-1 0-27 15,2 1-25-15,0-1-26 0,2 1-25 0,-2 0-30 0,1 0-30 0,-4 1-37 16,4-1-35-16,-2 2-62 0,-1 0-76 0,-2 0-77 0,2 0-77 16,-5 2-43-16,2-1-27 0,-4-1-5 0</inkml:trace>
  <inkml:trace contextRef="#ctx0" brushRef="#br0" timeOffset="82846.2135">23283 3703 513 0,'0'6'592'0,"0"-2"6"0,0 0-3 16,1-1-82-16,-1-2-123 0,3 3-78 0,1-4-58 0,-3 2-34 0,4-2-24 16,1 0-13-16,0 0-12 0,2 0-15 0,2 0-13 0,1-2-25 15,0 0-28-15,5-1-39 0,-4 0-43 0,6-1-55 0,-2 0-57 0,-1-2-85 16,3-1-97-16,1 4-126 0,-3-3-138 0,3-2-74 0,-4 1-44 15,0 1-24-15,-3 0-15 0,-1-2 1 0</inkml:trace>
  <inkml:trace contextRef="#ctx0" brushRef="#br0" timeOffset="84346.8999">24293 3511 328 0,'-2'-6'531'16,"-1"1"-26"-16,0-3-42 0,-1 1-88 0,1 0-109 0,2 0-67 0,-4 2-45 16,1-1-27-16,-1 0-18 0,1 0-11 0,0 0-10 0,0 2-9 15,0-2-11-15,-1-1-8 0,-1 2-11 0,3 1-8 0,-4-2-10 0,2 2-5 16,1-1-4-16,-1 0-3 0,-1 3-3 0,-1-3-4 0,3 3-2 0,-1-1-2 15,0 1-1-15,0 1-4 0,-1-2-2 0,1 3-2 0,-1-2-2 16,0 2-2-16,-1 0 0 0,0 2-3 0,-1-1-1 0,1 1-1 0,-1 1-2 16,-3 1 1-16,3 1-1 0,0-2-1 0,-1 4 1 0,3-1 1 0,-4 1 1 15,4-1 1-15,-3 2 2 0,2 0 1 0,1-1 2 0,1 2 1 16,0 0 5-16,1-1 0 0,-3 4 0 0,6-3 0 0,-3 1 1 0,3-1-3 16,-1 0-3-16,2 2 0 0,2-3-3 0,-1 3-3 0,1-2-2 0,1 0-1 15,0-2-3-15,3 1-2 0,-1-2-2 0,2 0-2 0,1-1-4 16,-2-1-1-16,3-1 1 0,1-1 1 0,0-2 1 0,2 0 4 0,-1-3 4 15,3-2 5-15,-3 1 6 0,2-4 8 0,3 1 12 0,-2 0 8 16,0-5 5-16,1 2 10 0,-1 0 11 0,-3-2 10 0,3-2 15 0,-3 2 10 16,-1 0 12-16,0 0 10 0,-2-1 9 0,-1 1 11 0,1-2 10 0,-1 4 6 15,-2-2 3-15,-2 1 6 0,2 2 6 0,-1 0 2 0,-3 2 2 16,1-1-4-16,-1 2-6 0,-1 0-8 0,0 2-10 0,0-1-13 0,0 2-12 16,0 1-15-16,0 0-18 0,0 2-16 0,0 0-19 0,0 0-16 15,0 0-17-15,0 0-15 0,0 0-12 0,0 2-8 0,0-2-7 0,2 5-2 16,-2-3-1-16,0 4 0 0,0-2 2 0,0 4 4 0,0-1 3 0,0 2 3 15,0 0 6-15,0 1 6 0,0 3 7 0,0-1 3 0,0 0 5 16,0 3 1-16,0-2 1 0,0 4 2 0,0-2-1 0,0 0 0 0,0 1 0 16,0 1-1-16,0-1 1 0,2 1-2 0,-2-2 0 0,0 3 0 15,1-4 0-15,-1 3 0 0,0-1 0 0,0 0-1 0,3 0 0 0,-3 0 0 16,1-2 0-16,-1-2 0 0,0 2 0 0,0-2 0 0,0 1 1 16,0-2-1-16,0-1 0 0,0 1-5 0,0-4-9 0,0 2-10 0,0-1-16 15,0-2-19-15,0 1-18 0,0-1-23 0,0-2-23 0,0 3-36 16,0-4-38-16,0 0-50 0,4-1-49 0,-3 1-120 0,-1-3-151 0,0 0-80 15,0 0-44-15,0 0-16 0,0 0 0 0,0-3 9 0</inkml:trace>
  <inkml:trace contextRef="#ctx0" brushRef="#br0" timeOffset="87645.8334">20031 16398 354 0,'-5'3'492'0,"4"0"0"0,-3-1-83 0,0 2-129 0,3-1-80 16,-1-2-57-16,0 1-38 0,2 1-30 0,-1-3-19 0,1 0-12 0,0 0-6 15,0 0-3-15,0 0 0 0,0 0-1 0,0 0 0 0,0 0 2 16,-2 1 1-16,2-1 1 0,-2 0 1 0,-1 0 2 0,2 1 3 0,-1 1 3 16,-1-2 4-16,0 1 5 0,-1 1 3 0,0-2 6 0,3 2 2 15,-4-1 2-15,1 1 0 0,1 0 0 0,0 1-1 0,-2-3-2 0,2 2-1 16,-3 1-2-16,3-1-2 0,0 0-3 0,-2 1-2 0,2-2-6 16,-4 0-3-16,6 1-3 0,-3 1-4 0,0-1-3 0,1-1-3 0,0 1-4 15,1 0-4-15,0-1-6 0,1 1-5 0,-1 0-9 0,2-1-7 16,0-1-8-16,0 0-8 0,0 0-6 0,0 0-10 0,2-1-6 0,-1-1-8 15,3 0-10-15,-3 1-6 0,4-1-5 0,-1-1-5 0,1-2-6 0,3 1-7 16,-1-3-7-16,-1 2-6 0,3-2-5 0,-1 1-1 0,0-1-4 16,1-3-1-16,-1 2 1 0,0 0 4 0,1 0 2 0,0-1 4 0,0 1 5 15,-2 1 5-15,-1-2 8 0,2 4 10 0,-4-1 14 0,1-1 13 0,0 2 14 16,0 2 17-16,-2-2 15 0,-1 2 15 0,0 1 13 0,-2 1 13 16,0 1 10-16,0 0 8 0,-2 0 7 0,0 3 3 0,-1-1 1 15,-2 1-2-15,0 0-2 0,0 1-9 0,1 0-6 0,-4 3-8 0,0-1-7 16,2 1-6-16,-2 0-7 0,-1 0-6 0,0 3-5 0,1-2-5 15,0 1-3-15,-1 0-3 0,1 1 2 0,-1-1 0 0,-1 2 3 0,2-2 5 16,0 0 5-16,0 2 2 0,-1-3 0 0,4 0 0 0,-1 1 0 0,1-3-2 16,0 1-3-16,1-1-1 0,-1-2-4 0,4 1-3 0,1-2-5 0,-2-1-5 15,2-2-4-15,0 0-6 0,2-2-3 0,2-1-5 0,1-2-2 16,-1 1-4-16,3-2-3 0,-1-1-1 0,1-3-4 0,2 2 0 0,1-2 0 16,-2 0 3-16,2-2 0 0,0 2 3 0,0-2 3 0,0-1 5 15,0 3 4-15,-2-1 6 0,0 1 6 0,1 0 8 0,-1 1 9 0,-1 1 6 16,-2 1 8-16,0 2 8 0,0 0 8 0,-2 1 8 0,-1 1 7 15,-2 2 6-15,0 1 4 0,0 0 3 0,0 1 0 0,-2 2-3 0,1 0-4 16,-2 2-9-16,-1-1-10 0,-1 2-13 0,-2 3-13 0,1-2-21 0,-4 2-19 16,1 3-28-16,-1-1-31 0,2 1-42 0,-2 2-51 0,-2 0-90 15,1 1-114-15,-1-2-80 0,0 2-63 0,-2 0-29 0,3 0-10 0</inkml:trace>
  <inkml:trace contextRef="#ctx0" brushRef="#br0" timeOffset="89812.321">24569 3541 288 0,'-3'2'496'0,"2"-2"-8"16,-3 0-66-16,3 3-95 0,-1-3-69 0,-1 0-57 0,1 0-35 0,2 2-28 16,-1 0-13-16,1-2-7 0,-2 1-7 0,0 1-6 0,2-2-6 0,-1 2-5 15,1-2-6-15,-2 1-6 0,2-1-4 0,0 0-4 0,0 0-3 16,0 0-2-16,0 0-2 0,0 0-2 0,0 0-2 0,0 0-3 0,0 0-5 16,0 0-3-16,0 0-4 0,0 0-3 0,0 0-3 0,2 0-5 0,-2 0-2 15,1 2-2-15,-1-1-3 0,0-1-2 0,2 0-2 0,0 0-1 16,-2 0-2-16,1 0 0 0,1 0-3 0,1 0 0 0,0 0-1 15,1 0 2-15,-1 0-1 0,3 0 0 0,0 0 0 0,2-1-2 0,0-1-1 16,5 2-2-16,-2-1-5 0,2-1-5 0,2 0-9 0,0 1-8 0,0-3-10 16,4 4-9-16,-3-3-12 0,1 3-13 0,3-4-13 0,-3 3-13 15,0 0-13-15,2-2-16 0,-2 1-14 0,1 1-15 0,-1 1-18 0,-1-2-15 16,-2 1-18-16,1 1-20 0,-3 0-19 0,-1 0-21 0,-3 1-24 16,1 1-24-16,-2-2-44 0,-2 1-55 0,-4 1-40 0,-1-2-34 0,0 0-15 15</inkml:trace>
  <inkml:trace contextRef="#ctx0" brushRef="#br0" timeOffset="90162.0521">24697 3385 288 0,'-4'-3'553'16,"2"-1"14"-16,-1 1-42 0,1 0-70 0,1 1-86 0,-1-1-93 15,0 0-57-15,2 2-40 0,-1-2-26 0,-1 1-20 0,2 1-18 16,0 1-13-16,0 0-18 0,0 0-16 0,0 0-19 0,0 0-17 0,0 0-17 16,0 0-14-16,0 0-11 0,0 0-9 0,0 0-6 0,0 3-2 0,0-2-2 15,0 1 0-15,2 1 0 0,-1 0 2 0,-1 0 2 0,2 0 4 16,0 1 3-16,-2 1 5 0,1-1 5 0,-1 2 4 0,2 0 5 0,0 0 5 16,-1 1 3-16,1 2 2 0,-2-1 1 0,1 0 3 0,-1-1 1 15,3 4-1-15,-3-3 1 0,0 3 1 0,0 2-1 0,0-1-1 0,0-1 0 16,0 1-1-16,0 2-1 0,0-1 1 0,0 3-2 0,0-2 0 0,0 1 1 15,0 2-1-15,0-1 2 0,0 1-2 0,0-2 1 0,0 1 2 16,0 1-3-16,0-2-3 0,0 0-9 0,0 0-11 0,0 0-17 0,0-2-18 16,0-1-27-16,0 2-28 0,0-4-36 0,0 1-36 0,0-2-74 15,0 0-94-15,0 0-93 0,0-3-92 0,0-1-45 0,2 0-26 16,-2-2-6-16</inkml:trace>
  <inkml:trace contextRef="#ctx0" brushRef="#br0" timeOffset="90995.6869">25198 3363 384 0,'-1'-2'528'0,"-1"1"-47"0,1-2-71 0,-1 1-77 16,0 2-79-16,2 0-49 0,-1-3-35 0,1 3-23 0,-2-2-16 0,0 2-13 16,2 0-10-16,0 0-9 0,0 0-9 0,0 0-9 0,0 0-9 15,0 0-8-15,0 0-7 0,0 0-4 0,0 0-3 0,0 0-4 0,0 0 0 16,0 0-1-16,0 0 0 0,0 0 1 0,0 0 0 0,0 0 0 16,0 0 0-16,0 0 1 0,0 0-2 0,0 0-3 0,0 0 0 0,0 0-4 15,0 0-3-15,0 0-2 0,0 0-5 0,0 0-3 0,0 0-3 0,0 0-4 16,0 0-6-16,0 0-4 0,0 0-5 0,0 0-7 0,0 0-4 15,0 0-2-15,0 2-3 0,0 1-2 0,0-3-1 0,0 3 1 0,0 0-1 16,0 0 0-16,0 2 0 0,2-1 2 0,0 1 1 0,-2 1 3 16,1 1 3-16,-1 0 3 0,2 3 3 0,0-1 3 0,-2 1 1 0,1 1 2 15,1-1-1-15,-2 4 1 0,1-3 1 0,-1 4 0 0,2-1 1 16,0 0-1-16,-2 1-1 0,0 0 1 0,0 2 0 0,0-3-1 0,0 1 2 16,0 2-1-16,0-2-2 0,0-1 1 0,0 3 0 0,0-4 0 0,0 3-1 15,0-4 0-15,0 1-1 0,0-1-1 0,0-1 0 0,0-1-5 0,0-2-6 16,0 1-8-16,0-2-10 0,0-2-16 0,1 2-16 0,-1-2-27 15,2-3-31-15,-1 1-36 0,-1 1-39 0,0-4-77 0,0 0-95 16,0 0-95-16,2-4-96 0,0 1-45 0,-2-1-20 0,2-2-6 0</inkml:trace>
  <inkml:trace contextRef="#ctx0" brushRef="#br0" timeOffset="91980.3756">25396 3355 173 0,'0'-3'226'16,"0"1"-33"-16,0 2-23 0,0 0-19 0,0-2-16 0,0 2-12 0,0 0-10 15,-2-1-9-15,2 1-11 0,0 0-10 0,0 0-8 0,0 0-9 0,0 0-6 16,0 0-6-16,0 0-5 0,0 0-3 0,0 0-4 0,0 0 0 16,-3 0-1-16,3 0 2 0,-3 0 3 0,3 0 4 0,0 0 2 15,-1 0 5-15,1 0 3 0,0 0 6 0,0 0 2 0,0 0 3 0,0 0 2 16,-2 0 2-16,2 0 1 0,0 0 1 0,0 0 0 0,0 0 0 0,0 0-3 16,0 0-1-16,0 0-2 0,0 0-4 0,0 0 0 0,0 0-4 15,0 0-2-15,0 0-4 0,0 0-1 0,0 0-3 0,0 0-2 0,0 0-3 16,0 0-2-16,0 0-2 0,0 0-2 0,0 0-2 0,0 0-3 0,0 0-2 15,0 0-3-15,0 0-4 0,0 0-3 0,2 0-3 0,-1 0-3 16,2 0-2-16,2 1-2 0,-2 1-3 0,2-2-2 0,0 0-3 0,-1 2-3 16,1 1-1-16,3-3-2 0,-4 2-2 0,3 1-2 0,-1 0 1 15,2 1-1-15,2-1-1 0,-4 2 0 0,0 1-1 0,2 1 1 0,2 1 1 16,-2-1-1-16,-2 3 2 0,1 2 2 0,2-2 1 0,-3 2 1 16,0 3 1-16,1-2 0 0,-1 4 0 0,-1-1 1 0,-2 2-5 0,0 2-6 15,-1 1-11-15,-2 0-13 0,-2 0-15 0,-1 3-18 0,-2 0-21 0,-2 0-23 16,-3 0-22-16,0 1-19 0,-4-2-28 0,1 0-30 0,-4 1-52 15,0 1-60-15,-4-4-73 0,2 3-77 0,-2-3-46 0,-1 0-32 0,-3-3-4 16</inkml:trace>
  <inkml:trace contextRef="#ctx0" brushRef="#br0" timeOffset="92661.9014">24098 3214 292 0,'-2'0'282'0,"2"0"-30"0,-1 0-25 0,1 0-27 16,-2 0-24-16,1 0-21 0,-3 0-19 0,0 2-16 0,3-1-11 0,-3-1-10 16,-1 3-7-16,2-1-4 0,-3 1-2 0,-1 0-2 0,0 0 2 15,-1 3 0-15,-2 0 1 0,-1-1-1 0,0 3 0 0,-2 2 1 0,-1-1 3 16,2 4 4-16,-2-1 3 0,-1 1 2 0,0 2-2 0,0 0-6 0,0 2-6 15,0 1-6-15,1 0-7 0,1 3-7 0,-1 0-5 0,3 0-5 16,1 1-4-16,1 2-4 0,3-1-6 0,1 2-6 0,3-1-5 0,2 2-6 16,5 2-7-16,3-2-10 0,3 1-19 0,4-1-22 0,3 2-29 15,6-2-35-15,4 2-52 0,5-4-59 0,2 0-112 0,7-1-135 0,3 2-75 16,3-4-46-16,4-2-25 0,2-1-16 0</inkml:trace>
  <inkml:trace contextRef="#ctx0" brushRef="#br0" timeOffset="94528.2191">25740 3481 54 0,'-1'-3'504'16,"-1"0"-5"-16,2-1-49 0,-1 4-71 0,1-3-57 0,-2-1-53 15,0 3-35-15,2 0-29 0,0-2-19 0,0 1-14 0,0 1-11 0,0-1-11 16,0 2-15-16,0 0-15 0,0 0-15 0,0 0-15 0,0 0-14 16,0 0-13-16,0 0-10 0,0 0-9 0,0 0-9 0,0 0-8 0,0 0-9 15,0 0-8-15,0 0-6 0,0 0-9 0,0 2-3 0,2-2-3 0,0 3-3 16,-2-2 0-16,1 2-2 0,-1 0-1 0,2 2 0 0,-1-3 2 0,-1 3-1 15,2 1 2-15,0-2 3 0,-2 4 3 0,1-2 4 0,-1 2 1 16,0-1 5-16,0 2 0 0,0 0 0 0,0-1 1 0,0 2 1 0,0-3 0 16,0 1 0-16,0-1-1 0,-1 0 2 0,1 0 0 0,-2-1 2 15,0-1 1-15,2-2 2 0,0 1 2 0,-1-1 4 0,1-1 3 0,0 0 5 16,0-2 4-16,0 0 7 0,0 0 8 0,0 0 8 0,0 0 9 16,0 0 4-16,0 0 1 0,0-1-1 0,0 0-1 0,0-2-4 15,0-2-5-15,1 1-5 0,-1-1-6 0,2-1-6 0,0 0-7 0,-2 0-11 16,1-3-13-16,2 1-12 0,1-1-15 0,-3 1-8 0,5-3-6 0,-3 1-2 15,2 1-2-15,-2 1-1 0,2-1 2 0,-1 1-1 0,0 1-1 16,1-1 1-16,-2 3 0 0,0 0-1 0,0 1 1 0,0 1 2 0,1 0 2 16,-3 0 0-16,3 3 1 0,-3 0-1 0,1 0 2 0,-1 0-2 15,3 3-1-15,0 0 0 0,-1 0 1 0,0 0 2 0,-1 3 3 0,1-3 3 16,-1 6 3-16,-1-1 3 0,3 0 4 0,-3 1 2 0,1 0 3 0,-1 0 2 16,1 2 2-16,0-2 2 0,-2 1 2 0,2 0 1 0,-2-2 1 0,0 1 1 15,0 0 2-15,0-1 1 0,0-2-1 0,0 1 2 0,0-1 2 16,0-1 2-16,0-1 4 0,0-1 3 0,0 0 4 0,2-1 5 0,-2-1 6 15,0-1 9-15,0 0 12 0,0 0 6 0,0 0 6 0,1 0 1 16,-1-3-1-16,4 0-3 0,-3 0-2 0,1-1-6 0,1 1-2 0,0-3-5 16,1-2-6-16,0 1-9 0,2-2-9 0,1 1-12 0,1-4-15 15,-2 3-8-15,2-4-10 0,1 4-4 0,-1-2-3 0,2 1 1 16,1-1-1-16,-5 2 0 0,2 1-2 0,0-2 0 0,1 3-1 0,-1 0-1 16,-3 2 0-16,2-1 0 0,-1 3 0 0,-3 0 0 0,2 1 1 0,-2 0 0 15,0 2 2-15,0 0 0 0,1 2 0 0,-1 0 3 0,-2 1 2 0,4 0 3 16,-4 3 3-16,2-1 4 0,-1 2 4 0,0-2 4 0,-1 3 4 15,3 0 1-15,-3 0-5 0,1 2-9 0,-1-2-13 0,3 2-13 0,-3 0-16 16,1-2-19-16,-1 4-21 0,4-3-24 0,-4-1-23 0,2 2-28 16,1-3-27-16,-1 1-34 0,0-2-35 0,0-2-44 0,2 0-51 0,0 0-50 15,3-1-51-15,-4-3-25 0</inkml:trace>
  <inkml:trace contextRef="#ctx0" brushRef="#br0" timeOffset="94872.3209">26261 3468 452 0,'-2'-2'563'0,"0"0"7"0,1 0-64 16,-1 2-97-16,0-2-77 0,2 1-67 0,-1 1-50 0,-1-2-42 0,2 2-31 16,0 0-25-16,0 0-23 0,-1 0-21 0,1 2-19 0,-2-2-19 15,0 1-15-15,0 1-13 0,0 0-10 0,1 2-7 0,-3-1-4 0,3-1-1 16,-1 3 0-16,1 0-1 0,-3 0 2 0,3 0 2 0,-1 2 3 0,0 0 3 16,-1 0 4-16,2 1 3 0,-1 1 2 0,0-1 0 0,1-1 1 15,-2 3 1-15,2 0-2 0,1-1-2 0,0-2-2 0,0 2-1 0,0 0-4 16,0-2 0-16,1 0-6 0,2 0-3 0,-2 2-4 0,3-4-6 15,-3 2-3-15,2-1-5 0,2-2-2 0,-1 1-2 0,0-2 0 0,1 0 0 16,3-2 1-16,-4-1 2 0,1 0 1 0,2 0 4 0,-1-1 6 0,2-2 5 16,-3-2 5-16,3 0 6 0,-4 1 9 0,1-1 8 0,3-2 8 15,-3-1 8-15,-2 0 7 0,0 2 8 0,0-3 5 0,-1 1 7 16,-1-1 3-16,1 0 3 0,-2 0 0 0,0 1 2 0,-2-1 0 0,2 1-1 16,-3-1-2-16,2 0-5 0,-3 1-8 0,3 1-7 0,-2 2-8 15,-2-4-7-15,1 5-9 0,0-3-6 0,3 3-12 0,-3-1-13 0,1 0-17 16,-2 5-19-16,4-3-20 0,-1 3-22 0,1-2-21 0,-3 2-19 0,3 2-19 15,1-2-20-15,-2 3-16 0,0-1-13 0,2 1-18 0,0 2-16 0,2-2-16 16,0 1-16-16,-1 1-15 0,3 2-15 0,0-2-17 0,1-2-17 16,2 2-25-16,2-1-27 0</inkml:trace>
  <inkml:trace contextRef="#ctx0" brushRef="#br0" timeOffset="95312.2542">26539 3534 74 0,'5'-3'435'0,"1"1"-29"0,-2 1-40 16,1-2-40-16,-2 0-39 0,1-1-25 0,-3 3-20 0,2-2-12 0,-3 2-11 15,2-2-11-15,-2 1-11 0,0 1-13 0,0-1-14 0,-2-1-16 0,2 1-13 16,-1 2-15-16,-1-4-13 0,1 4-13 0,-3-1-14 0,1-1-11 0,2 2-16 16,-4-1-12-16,2 1-12 0,-3 0-11 0,-1 0-9 0,2 0-9 15,-3 0-5-15,2 0-5 0,-5 1-4 0,3 2-2 0,-2 1-2 0,1-2-2 16,0 3 2-16,-3-1 0 0,2 1 3 0,2 1 3 0,-2 0-1 16,-1 0 1-16,3-1 1 0,2 2-2 0,-1 0-1 0,0 0-1 0,2 1-1 15,0-1-2-15,2 0-3 0,-2 0-2 0,4 1-2 0,1-2-4 16,-2 1-4-16,2 1-4 0,2-5-4 0,-1 4-4 0,1-1-4 0,3-2-2 15,-2 1-2-15,2-2-4 0,2 1-4 0,0-2-6 0,1-2-5 16,0 0-5-16,2-2-4 0,0 0-4 0,0-1-1 0,2-4 1 0,-1 3 2 0,1-4 1 16,0 0 4-16,-1 2 6 0,1-3 4 0,0-2 9 0,-3 1 11 0,2-1 13 15,-1 0 16-15,-2-3 16 0,-2 3 16 0,3-2 13 0,-4-2 13 16,2 1 10-16,-3-1 10 0,0-1 10 0,-3-1 9 0,-1 2 7 0,3-2 7 16,-3-2 5-16,-3 3 5 0,3-2 4 0,-1 1 2 0,-3 2 3 15,1-1 3-15,2 1 1 0,-3 3 4 0,1 0 1 0,0 2 1 0,0 0-2 16,1 1-4-16,1 2-6 0,-4 1-8 0,4 1-11 0,1 1-14 15,-2 2-16-15,0-1-16 0,2 3-17 0,0 0-13 0,0 0-15 0,0 0-12 16,0 3-7-16,0 0-8 0,2 3-3 0,0 2-4 0,-2 1 0 0,1 3 1 16,-1 0 3-16,3 3 5 0,-1 3 7 0,1 0 8 0,-2 3 5 15,1 1 3-15,1 1-8 0,0 3-13 0,1-1-18 0,-3 1-22 0,4 3-25 16,-2 0-29-16,2 0-38 0,-4 2-42 0,1-1-50 0,-1-1-53 16,3-2-110-16,-4 1-138 0,1 1-77 0,-1-1-45 0,0-3-15 15,0 2 3-15</inkml:trace>
  <inkml:trace contextRef="#ctx0" brushRef="#br0" timeOffset="95778.087">26823 3453 573 0,'-3'-6'626'16,"3"2"16"-16,-3 0-37 0,2 1-65 0,1-1-92 0,-2 2-106 0,0-3-62 15,2 2-40-15,0-1-24 0,0 3-17 0,0-3-11 0,0 4-9 0,0-3-14 16,0 3-15-16,0 0-17 0,0 0-18 0,0 0-14 0,0 0-17 16,0 0-15-16,0 0-15 0,0 0-15 0,0 0-14 0,0 0-14 0,0 0-12 15,0 3-8-15,0-3-8 0,0 4-4 0,0-1-4 0,2 2-1 0,-2 0-1 16,0 0 2-16,0 1 2 0,0 1 3 0,0 4 6 0,0-2 4 15,0 4 5-15,-2-1 0 0,2 3-6 0,-1 0-11 0,-1 1-19 0,0 1-17 16,-1 2-19-16,0-2-23 0,0 3-26 0,0-1-29 0,-2 0-32 16,-1 1-34-16,1-1-40 0,-1 1-42 0,2-2-43 0,0 0-85 0,0-1-104 15,0-3-58-15,2 2-33 0,-1-3-11 0,3-4 1 0</inkml:trace>
  <inkml:trace contextRef="#ctx0" brushRef="#br0" timeOffset="96128.9471">27003 3537 95 0,'-1'-5'625'0,"-4"1"6"0,4 1 7 0,-3 0-21 15,3 1-32-15,-1 0-119 0,1 1-165 0,-1 1-100 0,2 0-72 0,0 0-41 16,-2 0-26-16,1 1-17 0,-2 1-14 0,1 1-11 0,0 2-9 16,1-1-11-16,-4 1-8 0,2 1-4 0,2 1 0 0,-3 2 0 0,1-1 2 15,0 2 1-15,0 1 2 0,1-2 1 0,1 3 3 0,-3 0-1 16,4-2 0-16,-1 2-1 0,1 0 1 0,0-1-2 0,0 1-2 0,1-2-1 15,-1 1-2-15,4-1-2 0,-3-2-2 0,1 0 0 0,3 0 0 16,-4-2 1-16,2 0 2 0,1-1 2 0,0-1 3 0,1-1 4 0,0-1 0 16,-2-1 4-16,2-1 3 0,-1-1 4 0,6-1 4 0,-6-2 5 0,3-1 4 15,-1-1 6-15,1 0 4 0,0 0 4 0,0-3 4 0,-1 1 3 16,0-2 1-16,-1 0 4 0,1-2 0 0,-3 1 2 0,1-1 2 0,-3 0 1 16,2 0-2-16,-3-1-4 0,0-1-5 0,0 2-6 0,-3-1-7 15,2 1-7-15,-4 0-7 0,1 0-9 0,-1 0-8 0,-2 1-7 0,-1 2-8 16,2 0-12-16,-2 2-17 0,0 1-18 0,0-1-19 0,2 5-22 15,-5-1-22-15,1 1-30 0,2 4-32 0,-2-1-44 0,2 2-47 0,-4 1-99 16,3 1-124-16,3 2-70 0,-2-2-41 0,1 3-14 0,2-1 0 0</inkml:trace>
  <inkml:trace contextRef="#ctx0" brushRef="#br0" timeOffset="96346.7678">27308 3559 551 0,'-1'-3'674'0,"-2"0"16"0,1 1 12 0,2 1 9 0,0-3-109 0,2 4-167 16,1-3-110-16,-2 3-82 0,1-4-54 0,3 3-39 0,-2 0-26 16,2-2-20-16,0 1-27 0,-1-1-27 0,5 0-33 0,0 0-38 15,-1 0-33-15,2 1-32 0,0 1-30 0,0-2-27 0,4 2-29 0,-5-1-33 16,2 1-38-16,2-1-45 0,-2 1-62 0,-1 1-73 0,0 0-76 0,0 0-79 15,-2 0-37-15,1 0-16 0,-4 1 1 0</inkml:trace>
  <inkml:trace contextRef="#ctx0" brushRef="#br0" timeOffset="96512.3034">27296 3684 147 0,'-3'5'534'0,"-2"-1"-8"0,2-1-22 0,1 1-64 0,0-1-84 0,2-1-64 0,0-1-57 16,0-1-35-16,0 2-23 0,4-1-15 0,-3-1-11 0,4 0-9 15,0 0-11-15,1 0-19 0,2 0-20 0,2-1-27 0,1-1-32 16,-1-1-39-16,5 0-46 0,0-1-63 0,0 1-74 0,4-3-126 0,-3 0-153 16,3-2-84-16,1 1-50 0,-2-1-27 0,2 0-16 0,-2-1-6 0</inkml:trace>
  <inkml:trace contextRef="#ctx0" brushRef="#br0" timeOffset="97128.5438">27983 3338 290 0,'0'0'435'0,"0"-3"-52"0,0 2-63 16,-1 0-63-16,1-1-45 0,-2 2-32 0,0-1-20 0,2-1-15 15,-3 2-10-15,3 0-9 0,0 0-8 0,0 0-6 0,0 0-10 0,0-2-6 16,0 2-10-16,0 0-7 0,0 0-6 0,-1-1-4 0,1 1-4 16,0 0-2-16,0 0-1 0,0 0-1 0,0 0-2 0,0 0 1 0,0 0-1 15,0 0-1-15,-3 0 2 0,3 0-1 0,0 0 2 0,0 0 1 16,0 0 1-16,0 0 2 0,0 0 3 0,0 0 1 0,0 0 2 0,0 0 1 15,0 0 0-15,0 0 0 0,0 0 1 0,0 0-1 0,0 0-1 16,0 0-2-16,-2 0-2 0,2 0-1 0,0 0-4 0,0 1-4 0,0-1-4 16,0 0-6-16,0 0-5 0,0 2-6 0,0-2-6 0,0 0-8 0,0 3-7 15,0-3-9-15,0 3-7 0,0-2-6 0,0 2-3 0,0 0-3 16,0-1-2-16,0 2 1 0,0 1-2 0,0 0 1 0,0 2 0 0,0 1 3 16,0 1 2-16,0 3 2 0,0-2 6 0,0 4 5 0,0-1 4 0,2 0 2 15,-2 3 1-15,3 0-2 0,-3 1-8 0,0 1-13 0,0-2-12 16,0 1-18-16,0 0-15 0,0 3-19 0,0-5-18 0,0 3-23 0,1 0-27 15,-1-3-32-15,0 2-32 0,0-2-34 0,3 0-42 0,-1-3-46 16,0 0-75-16,-1-2-90 0,3-2-56 0,-3-1-40 0,2-2-13 0,1-1 0 16</inkml:trace>
  <inkml:trace contextRef="#ctx0" brushRef="#br0" timeOffset="97478.3777">28227 3456 118 0,'-5'-2'616'16,"2"1"10"-16,-2-1 7 0,2 1 7 0,2 1-93 0,-3 0-142 0,3 0-106 16,-2 0-86-16,1 0-57 0,-1 0-39 0,1 1-26 0,0 1-18 0,-1-1-15 15,2 2-15-15,-4 0-12 0,2 1-12 0,-2 0-8 0,2 3-7 0,-2-1-5 16,2 1-2-16,-2 0 0 0,2 3 1 0,-3-2 1 0,1 1 1 16,2 0 1-16,-2 1 0 0,4 0 1 0,-3 2-1 0,1-2-1 0,2 0-1 15,-4 0-2-15,5 1-3 0,-1-1-2 0,1 1-3 0,0-2-2 16,1 0-3-16,-1 0-1 0,5-1-2 0,-4-1-3 0,2-1 0 0,1 0-1 15,-1-1 1-15,2-1-1 0,-2-1 3 0,2-1 1 0,2-2 2 16,0 0 4-16,1 0 3 0,-2-2 2 0,3-1 3 0,-1-1 4 16,0-1 6-16,0-1 4 0,2 0 4 0,-2-1 7 0,0-3 7 0,2 2 6 15,-3-1 6-15,-1-3 5 0,1 3 6 0,-3-3 5 0,1 1 3 0,0-1 4 16,-2 2 3-16,-2-2 1 0,1 0-1 0,0 1-3 0,-2 1-4 0,-2 1-7 16,0-2-9-16,-1 2-10 0,0 1-9 0,0 1-11 0,-3 0-12 15,1-1-19-15,0 2-23 0,-1 2-27 0,-1-1-30 0,0 2-38 0,-1 1-41 16,1 1-54-16,-1 1-57 0,1 0-108 0,0 3-134 0,-1-1-74 15,0 2-43-15,1 1-20 0,0 1-8 0,3 0 7 0</inkml:trace>
  <inkml:trace contextRef="#ctx0" brushRef="#br0" timeOffset="100194.9194">28625 3447 465 0,'-1'-2'489'0,"-1"0"-57"0,0 1-83 0,2-2-61 0,-1 3-50 15,1-1-32-15,-2-1-21 0,2 1-13 0,0-2-8 0,0 3-8 16,0-2-6-16,0 2-9 0,0 0-7 0,0-3-9 0,0 1-8 0,0 0-6 15,0 1-4-15,0-3-4 0,2 4-5 0,-2-1-3 0,1 0-1 16,-1-2-1-16,0 3-1 0,0-3 2 0,2 2 1 0,-2 1 2 0,0-1 1 16,0-1 1-16,0 2 2 0,0 0-1 0,0 0 0 0,0-1-2 0,0 1 0 15,0 0-2-15,0 0-4 0,0 0-3 0,0 0-5 0,0 0-5 16,0 0-8-16,0 0-8 0,0 0-7 0,0 0-6 0,0 0-9 0,0 0-5 16,0 0-5-16,0 0-7 0,0 0-6 0,0 0-4 0,0 0-5 0,0 0-6 15,0 0-5-15,0 0-5 0,0 0-5 0,0 0-5 0,0 0-6 16,0 0-4-16,0 1-4 0,0 1-3 0,2-1-1 0,-2 3 2 0,1-1-1 15,1-1 1-15,-2 5 3 0,1-2 3 0,-1 1 3 0,2 1 4 16,0 3 4-16,-2-1 5 0,1 0 5 0,1 4 1 0,-2-1-2 0,0 0-5 16,0 2-10-16,0-1-12 0,0 2-14 0,0-2-15 0,0 4-15 0,-2-5-15 15,1 3-16-15,1-1-18 0,-2 0-19 0,0 1-21 0,1-2-22 16,-2-1-21-16,1 1-23 0,0-1-18 0,2-2-16 0,-1 0-21 0,1 0-23 16,0-4-36-16,0 0-40 0,0 0-61 0,1-1-69 0,3-2-31 15,0 0-10-15,1-3 6 0</inkml:trace>
  <inkml:trace contextRef="#ctx0" brushRef="#br0" timeOffset="100500.4832">28842 3518 106 0,'0'-5'587'0,"1"-1"16"15,-1 1-24-15,0 1-42 0,0-1-83 0,0 4-98 0,-1-3-73 16,1 1-58-16,0 2-42 0,-2 1-32 0,2 0-26 0,0 0-23 0,0 0-21 16,0 0-21-16,-1 0-17 0,-1 1-16 0,0 2-13 0,1 1-8 15,-3-3-7-15,3 4-5 0,-2-1 0 0,-2 1-1 0,2 1 0 0,0-2 1 16,0 4 2-16,1-2 1 0,1 1-1 0,-3 1 2 0,3-3-1 15,1 3-2-15,-2-1-2 0,0-2-3 0,2 4-2 0,0-4-3 0,0 1-1 16,0 0-3-16,0-2-1 0,0 1-2 0,2-1-1 0,0 0-1 0,-2 0 1 16,1-1-2-16,-1-3 1 0,2 4 3 0,0-4 2 0,-1 0 1 15,1 0 3-15,-1 0 2 0,3-1 3 0,-3-2 2 0,2 0 4 0,2 1 3 16,-2-2 4-16,0 1-1 0,0-3 1 0,1 1 3 0,-1-1-1 16,-2 2 1-16,1-2 0 0,0-1 0 0,1 0 1 0,-2 2 0 0,-1-2 0 15,3 1 1-15,-1-1-2 0,-2 2 0 0,0-1-2 0,0 2 1 0,0-2-3 16,0 2 0-16,0 0-3 0,0 1-1 0,0 0-5 0,0 0-6 15,-2 3-14-15,-1-3-15 0,3 1-22 0,-1 2-26 0,1 0-31 0,-2 0-35 16,1 0-39-16,1 0-44 0,0 0-88 0,0 0-113 0,0 0-69 16,-4 0-48-16,1 0-21 0,-2 2-8 0</inkml:trace>
  <inkml:trace contextRef="#ctx0" brushRef="#br0" timeOffset="101544.4231">28655 3505 597 0,'-5'-5'632'0,"4"3"16"0,-3-1 15 16,1 0-77-16,1-1-120 0,-2 1-97 0,4 2-86 0,-1 0-50 0,1-1-34 16,-2-1-21-16,2 3-15 0,0 0-16 0,0 0-16 0,0 0-22 15,0 0-21-15,0 0-22 0,2-2-20 0,-2 2-16 0,0 0-17 0,0 0-12 16,1 0-11-16,-1 0-7 0,4 2-6 0,-2-2-8 0,1 3-4 0,-1-1-2 15,0 0 0-15,-1 1 0 0,3 1 1 0,-3 0 3 0,1 2 4 16,-1 0 3-16,-1 0 5 0,2 2 5 0,0 1 5 0,-2-1 3 0,1 1 2 16,-1 2 4-16,0-2 2 0,0 3 2 0,-1-3 1 0,1 2 0 15,-2 1-1-15,0-3 2 0,1 3-2 0,-1-3 1 0,1-1 1 0,-3 2-1 16,3-3 0-16,-1-1 2 0,0 0 0 0,2-1 3 0,-1 0 2 16,-1-1 5-16,0-1 4 0,2-3 6 0,-2 4 6 0,2-4 8 0,0 0 5 15,0 0 3-15,0 0 3 0,0 0 2 0,0-4 0 0,2 4-4 16,-2-5-3-16,2 1-3 0,1-2-4 0,-1-2-6 0,1 1-6 0,1-2-11 15,0 0-10-15,1-1-11 0,0-3-11 0,3 1-7 0,-2-1-7 16,2 1-3-16,-2-1-2 0,4-2-1 0,-2 1 0 0,0 2 0 0,0 0-1 16,1 0 1-16,-3 2 1 0,2 1 2 0,-1-1 4 0,-1 2 0 15,-2 3 3-15,1-1 0 0,0 1-2 0,-2 1-4 0,1 1-3 0,-3 1-2 16,1 1 0-16,-1 1 0 0,4 1 1 0,-4 1 1 0,1 1 1 0,-1 1 1 16,1 1 2-16,0 1 4 0,-2 1 4 0,1 1 3 0,-1 1 7 15,2 1 5-15,-2 1 5 0,0 1 5 0,0 0 3 0,0 1 0 0,0 0 3 16,-2 1 0-16,2-2 1 0,-1 2 0 0,1-1-2 0,-2-1 1 0,0 1 0 15,2-2 1-15,-1 0-2 0,1-4 3 0,0 1 2 0,0 1 2 16,0-3 4-16,0-3 3 0,0 1 6 0,0-1 4 0,0 0 5 0,1-3 2 16,-1 0 2-16,2 0-2 0,0-3-1 0,1 0-1 0,0-1-2 0,0 1-1 15,4-3-2-15,-1-3-4 0,0 1-3 0,1 1-5 0,-3-4-6 16,4 1-5-16,0-1-6 0,0-2-3 0,-2 1-1 0,2-1 0 0,0 0 0 16,-2 0-1-16,2 1 0 0,0 0-1 0,-2 0 0 0,1-1-1 15,-1 3-1-15,-1 2-1 0,-2-1-1 0,2 1-2 0,-1 1-3 16,0 2-4-16,0 2-4 0,-2-1-5 0,0 2-5 0,-1 0-3 0,-1 2-1 15,0 0 0-15,2 2 0 0,-1 0 2 0,-1 2 1 0,2 1 3 16,-2 3 2-16,0-1 2 0,0 1 5 0,0 3 5 0,0 0 5 0,0 2 6 16,0 2 10-16,0-2 2 0,0 1 4 0,0 1-2 0,0 0-3 0,0 0-8 15,0 1-10-15,0 0-12 0,0-2-12 0,2 0-11 0,-2 1-13 0,1-3-12 16,-1 0-13-16,2 1-15 0,0-5-16 0,2 1-15 0,-3-2-15 16,1 1-16-16,0-4-14 0,1 1-7 0,0-5-4 0,0 0-3 0,2 0-3 15,2 0-1-15,-2-5 1 0,0 1 3 0,2-4 5 0,1 1 10 16,-2-2 10-16,2 1 13 0,0-4 13 0,-2 0 15 0,1-1 17 0,-2 1 17 15,2-2 16-15,-1-1 20 0,1 1 24 0,-1 0 18 0,0-1 20 0,-1 1 18 16,0-1 19-16,0 2 18 0,-1-1 18 0,1 2 16 0,0 0 14 0,-1 1 15 16,0 3 16-16,-3-2 10 0,1 3 10 0,-1-1 4 0,-1 4 1 15,2-2-2-15,-2 2-2 0,0-1-5 0,0 2-11 0,0 0-11 0,0 2-13 0,0-2-13 16,0 3-13-16,0 0-15 0,0 0-15 0,0 0-15 0,0 0-11 16,-2 1-11-16,1 1-8 0,-2-1-8 0,1 2-5 0,-1 0-3 0,0 2-5 15,-2-3-1-15,2 3-1 0,-2 1 1 0,2 2 0 0,0-2 1 0,-2 1 1 16,2 1 2-16,-1-1-1 0,0 2 2 0,1 0 0 0,0-1 2 15,0 4 0-15,-1-3 1 0,3 1-1 0,-1-1 0 0,1 0-2 0,1 2-2 16,-2-3-2-16,2 2-3 0,0-1-4 0,0 0-3 0,2-1-3 16,-1-1-5-16,1-1-5 0,-1-1-5 0,3 2-4 0,0-3-3 0,0 1-2 15,1-2 0-15,0-2 0 0,0 0 0 0,0-1 2 0,1 0 0 16,-1-1 2-16,4 0 5 0,-2-2 5 0,-2-2 5 0,1 1 5 0,2-1 6 0,-4-1 7 16,3 2 6-16,-2-4 7 0,-1 2 8 0,0-2 5 0,-1 1 5 15,1-3 8-15,-2 3 4 0,-1-1 3 0,-1-1 4 0,0 0 0 0,0 1 2 16,0-1-1-16,-1 1-3 0,-2 1-4 0,-2-3-6 0,4 5-8 0,-3-2-7 15,0 1-7-15,0 0-7 0,1 1-7 0,0 2-10 0,0 0-8 0,0 0-13 16,-2 2-15-16,4-1-13 0,-3 2-16 0,1 0-15 0,2 2-13 0,-3-1-15 16,4 2-12-16,-1 0-13 0,1 0-10 0,1 2-16 0,1-2-16 0,1 1-18 15,0 1-17-15,2-1-16 0,4 1-15 0,-1-2-13 0,2 1-12 16,1-1-13-16,0 0-11 0,0 0-10 0,5-2-10 0</inkml:trace>
  <inkml:trace contextRef="#ctx0" brushRef="#br0" timeOffset="101962.0381">29439 3538 321 0,'10'-4'375'0,"-4"1"5"0,2-2-5 0,-2 1-25 0,-1 2-34 15,0-1-27-15,-2 0-21 0,0 0-20 0,0 0-16 0,2 0-14 16,-5 0-8-16,1 1-12 0,-1 0-13 0,0 0-10 0,0-1-12 0,0 2-15 16,-1 1-13-16,1-1-16 0,-5-2-16 0,4 3-17 0,-2 0-12 0,-1-3-15 15,0 3-13-15,0 0-12 0,-1 0-11 0,-1 0-10 0,-1 0-7 16,-1 3-10-16,-1-3-6 0,-1 3-4 0,2-2-4 0,-4 2-2 0,2 2 0 16,-2-3 0-16,3 3 1 0,-4 1 1 0,4-2 0 0,-2 4 1 0,1-2 0 15,2 2 0-15,0-1-1 0,-1 2 0 0,3-1-1 0,1 0 0 0,0 1-1 16,0-1-1-16,4 1 0 0,-3 0-1 0,4-1-3 0,0 2-4 15,0-1-5-15,0 0-4 0,4-1-5 0,-3-1-3 0,4-1-4 0,0 1-3 16,0-2-2-16,1 1-1 0,3-3-3 0,-1 0-1 0,0-1-3 0,2-2-3 16,-1 0-2-16,2-2-1 0,0-1-1 0,-1 0 3 0,1-3 2 0,1-2 4 15,0 1 5-15,0-1 4 0,-1-2 5 0,1-1 5 0,0 1 6 0,-2-4 9 16,1 0 9-16,-1 1 9 0,-1-4 10 0,-1 0 10 0,-2 2 11 0,2-3 8 16,0-2 7-16,-4-2 6 0,0 4 4 0,0-3 5 0,1-2 4 15,-4 1 10-15,3-1 9 0,-4 1 8 0,1-1 8 0,-1 2 8 0,0 0 9 16,-1 2 10-16,1 0 10 0,-2 2 5 0,0 2 9 0,1 1 4 0,-4 2 4 15,4 0 0-15,-1 5-4 0,1-2-8 0,-1 3-11 0,0 1-15 0,2 1-17 16,-1 1-17-16,1 0-18 0,-2 1-20 0,2 2-16 0,0 0-15 16,-1 2-14-16,1 2-8 0,-2 1-9 0,0 1-3 0,2 3-4 0,-1 3 1 15,-1 1 1-15,1 3 4 0,1 1 5 0,-2 3 6 0,0-1 9 0,2 3 2 16,0 1 2-16,0 0-8 0,0 4-11 0,-1-2-15 0,1 2-19 0,-3 0-19 16,1 0-20-16,2 0-24 0,-1 2-24 0,-1-2-30 0,1-1-31 15,-3 0-32-15,3 1-31 0,-1-1-46 0,1-4-48 0,1-1-81 0,0 0-92 16,0-2-53-16,0-5-30 0,3 1-6 0,-2-1 5 0</inkml:trace>
  <inkml:trace contextRef="#ctx0" brushRef="#br0" timeOffset="102194.7037">29789 3439 204 0,'-4'-7'633'15,"3"2"17"-15,-1 0 15 0,1 0 13 0,-3 1-85 0,3 0-135 0,-1 1-103 16,1 2-84-16,1-1-55 0,0 2-38 0,0 0-29 0,0 0-23 0,0 0-23 15,0 0-21-15,0 0-19 0,0 3-19 0,0 0-16 0,0-2-13 0,0 5-9 16,0-2-10-16,0 1-1 0,0 2-3 0,0 0 1 0,0 2 2 0,0 2 4 16,0-2 4-16,0 3 1 0,0 0 2 0,0-2-7 0,0 2-11 15,0 0-14-15,0 1-15 0,-2-1-19 0,0 0-19 0,2 2-23 0,-1-2-25 16,-2 0-31-16,-2 1-31 0,4-1-36 0,-3 0-37 0,0 0-68 0,0-2-84 16,3 0-77-16,-2-2-74 0,1-1-37 0,0-1-17 0,2-1-1 15</inkml:trace>
  <inkml:trace contextRef="#ctx0" brushRef="#br0" timeOffset="102511.0213">29902 3439 558 0,'-1'-4'648'0,"1"-1"11"0,-2 2 8 0,1 1-64 16,1 0-101-16,-2 1-105 0,0-1-105 0,2 2-70 0,0 0-56 0,0 0-35 16,0 2-26-16,-1-2-23 0,1 3-20 0,-2-1-19 0,0 1-13 15,2 2-13-15,-1-1-12 0,-3 2-6 0,0 2-3 0,3 1-3 0,-1 0 0 16,1 1 1-16,-3 1 4 0,3-1 0 0,-1 2 0 0,0-1-3 0,2 2-3 15,-1-1-5-15,-1 1-7 0,2-1-7 0,0 1-8 0,0-3-6 0,2 2-6 16,-1-1-5-16,-1-1-6 0,4 1-5 0,-3-3-5 0,1-1 1 16,1 0-1-16,0-1 3 0,1 0 2 0,0-1 4 0,1-2 5 0,-2 0 6 15,2-2 6-15,-2-1 5 0,2-1 5 0,0-1 5 0,0-1 6 16,0-1 8-16,0-1 6 0,2-1 7 0,-3 0 6 0,1 0 6 0,1-3 5 0,-1 1 8 16,0-2 6-16,-2 0 5 0,2-2 4 0,-4 1 4 0,4-2 4 15,-2 1 1-15,-1-2 1 0,-2 1-3 0,0-1-2 0,0 2-3 0,0 0-3 16,0-1-5-16,-5 2-7 0,4-2-7 0,-3 4-7 0,3-2-9 0,-2 2-10 15,-1 2-15-15,1 0-18 0,0 2-23 0,0 1-26 0,-2-2-30 0,1 5-34 16,-1 0-39-16,2 1-41 0,-2 1-91 0,0 0-117 0,2 2-77 0,-2 1-60 16,1 1-30-16,0 0-13 0,3 0 3 0</inkml:trace>
  <inkml:trace contextRef="#ctx0" brushRef="#br0" timeOffset="102672.9387">30113 3468 430 0,'1'-4'636'0,"1"3"10"0,-2 0 2 0,1-2-2 16,1 1-115-16,0 1-171 0,1-2-112 0,-2 1-79 0,4 1-55 0,-1-2-41 15,1 1-34-15,0 0-30 0,2 1-37 0,2 0-37 0,-1-1-41 0,0 2-44 16,-2 0-47-16,5 0-49 0,-1 2-76 0,-1-1-87 0,0 0-77 0,1 1-70 16,-2 0-35-16,0 1-16 0,0 0 1 0</inkml:trace>
  <inkml:trace contextRef="#ctx0" brushRef="#br0" timeOffset="102844.5526">30130 3621 371 0,'-5'4'584'0,"2"-1"11"15,2 0 10-15,-3 0-77 0,4-2-123 0,-1 2-94 0,1 0-78 0,0-2-46 16,1 0-30-16,-1 1-15 0,4-2-9 0,-1 1-9 0,0-1-10 0,3 2-12 16,0-2-18-16,1 0-23 0,2 0-29 0,1 0-30 0,1-2-38 15,3 2-48-15,-1-1-51 0,1-2-98 0,2-1-120 0,2 1-110 0,-2 1-105 16,2-3-56-16,-1-2-30 0,2 4-16 0,-1-5-6 0</inkml:trace>
  <inkml:trace contextRef="#ctx0" brushRef="#br0" timeOffset="103428.8224">30771 3400 47 0,'4'-7'367'0,"-1"-1"-60"0,0 1-53 0,0-1-49 16,1 1-31-16,-1 1-19 0,-2-1-6 0,1 0-2 0,1 2 1 0,-2 0 0 15,1-2 2-15,0 2-2 0,-2-2-3 0,1 3-3 0,-1 0-5 0,0-2-3 16,0 1-2-16,0 1-2 0,0-1 4 0,0 1 3 0,0 2 3 0,0-3-2 16,0 2-3-16,0-1-5 0,0 2-4 0,0-1 0 0,0-1-1 15,0 3-3-15,0-1 0 0,-1-1-2 0,1 1-1 0,-2 1-3 0,0 1-7 16,2 0-6-16,0 0-8 0,0-2-5 0,0 2-6 0,0 0-6 0,0 0-8 16,-1 0-9-16,-4 0-9 0,5 0-11 0,-1 0-8 0,-2 2-10 15,1-2-7-15,0 1-8 0,-1 1-6 0,0 1-5 0,-2 0-5 0,0 1-3 16,-2 0-3-16,0 2-1 0,1 1-2 0,-2 1 0 0,-1 1 0 0,1 3 1 15,-2-2 2-15,-1 5 1 0,3-1 3 0,0 1 2 0,-1 0 1 0,0 1 4 16,0 3 1-16,3-2 1 0,0 3 2 0,-2-2 1 0,3 2 0 0,0 2 2 16,1-3-1-16,0 2 0 0,3-3-1 0,1 2-2 0,0-1-4 15,0-1-1-15,0 2-3 0,1-4-2 0,3 1-3 0,0-2-1 0,1 0-4 16,3-2-4-16,1-2-6 0,-1-1-7 0,4 1-6 0,-2-4-10 0,3 1-5 16,3-5-5-16,-2 1-4 0,3-1-4 0,1-3-2 0,1 0-3 0,0-3-1 15,0-1-2-15,1-1 3 0,2-2 4 0,-1-1 6 0,0-1 8 0,-1-1 10 16,-2-1 11-16,2-1 11 0,-2-1 14 0,-3-2 13 0,1-2 12 15,0 3 12-15,-3-2 13 0,1-2 11 0,-5 0 10 0,0 0 7 0,-2 1 9 16,-2-3 3-16,0 2 2 0,-2 0 0 0,-3-1-3 0,-3 2-6 0,-2-1-7 16,-2 0-7-16,-2 1-11 0,1 2-17 0,-3-1-22 0,-5 1-32 15,2 3-35-15,-3-1-48 0,-4 1-53 0,0 2-79 0,0 3-92 0,-3 1-118 16,-1 0-130-16,1 3-71 0,-2 3-38 0,0 0-22 0,0 1-10 0,0 2 1 16</inkml:trace>
  <inkml:trace contextRef="#ctx0" brushRef="#br0" timeOffset="105628.4827">20958 6373 321 0,'-7'0'490'0,"2"2"0"16,2-1-94-16,-2-1-145 0,4 2-82 0,-3-1-51 0,0-1-28 15,3 0-15-15,1 0-7 0,0 0-3 0,0 0-2 0,0 0-1 0,0 0-7 16,0 0-7-16,0 0-7 0,1 0-8 0,3 0-6 0,-2 0-6 16,0 0-4-16,-1 0-5 0,3 0-3 0,-3 0-1 0,2 0-2 0,1 0-2 15,-3 0-2-15,4 0 0 0,2 0-1 0,-2-1 0 0,3-1 0 16,0 2-1-16,1-1 0 0,4-1 0 0,-1 2 0 0,2-1 1 15,0-1 0-15,3-1-1 0,-1 2 1 0,3 0 0 0,0-1-1 0,-1-1 2 16,4 1-4-16,-2 1 0 0,1-3 0 0,-1 1 0 0,2 1-1 16,-2-1 2-16,1-1-1 0,-2 1 1 0,-1 1 0 0,-1 0 2 0,-2-1 1 15,-2 1 2-15,0 1-1 0,-2-1 3 0,-3 0 0 0,-1 0 2 16,1 1 1-16,-5 1 1 0,1-2-1 0,-4 1 0 0,0 1-2 16,0 0-4-16,-3-2-1 0,-1 1-4 0,-1 1 0 0,-2-2-2 0,-1 2-2 15,-2 0-1-15,0 0 1 0,-3 0-1 0,-1 0 0 0,1 2 0 16,-1-2 2-16,-2 1 0 0,1 1 3 0,-3 1 3 0,1-2 2 15,2 1 2-15,-2 0 1 0,2 1 0 0,-1 1 1 0,-2-1 0 0,6-1 0 16,-4 1-1-16,1 1 0 0,3 1-2 0,-4-2 0 0,3 1-2 16,1-1 0-16,1 2-1 0,-2-3-1 0,2 3 0 0,1-1 2 0,0-1-2 15,2 2 0-15,-2-1-2 0,2-1 2 0,0 2 0 0,0-2 2 16,4-1-1-16,-3 0 0 0,1 1 1 0,1 0 3 0,2-1 0 0,0-2 2 16,0 2 2-16,0-2 2 0,1 3 3 0,0-3 3 0,1 0 3 15,1 2 3-15,0-2 4 0,0 0 4 0,0 0 3 0,0 0 0 16,0 0 4-16,0 0 0 0,0 0 0 0,0 0 0 0,1 0-1 0,1 0-3 15,0 0-2-15,-1-2-5 0,2 2-6 0,-1 0-5 0,1 0-6 0,0-3-4 16,1 3-5-16,3-2-4 0,0 2-1 0,-1 0-3 0,2-2-2 16,3 2-1-16,2-1-1 0,-1-1 0 0,2-1-2 0,4 1 3 15,-2 1 1-15,-1 0 1 0,5-2 0 0,-3 1 2 0,0 1-1 16,2-2-1-16,-2 3-1 0,-1-2-1 0,2 2-1 0,-6-2-3 0,2 1-2 16,-2 1-2-16,-3 0-3 0,0 0-2 0,-1 0 1 0,-1 0-2 15,-2 0 2-15,-2 0-2 0,-1 0 1 0,-2 0 0 0,0 0 3 0,0 0 2 16,-2 0 2-16,-1 0 4 0,-2 0 2 0,-2 1 4 0,-1 1 5 15,-1-2 2-15,0 2 3 0,-3-2 2 0,-2 1 2 0,2 1 2 16,-4-2 2-16,0 1 2 0,0 1 2 0,0-2 1 0,-1 1-1 0,3 1 2 16,-4-2 0-16,3 0 0 0,2 0-1 0,0 0-1 0,1 0-1 15,2 0-2-15,1 0 1 0,-1 0-2 0,6 0-1 0,-3 0-2 0,2 0-3 16,2 0-5-16,3 0-4 0,0 0-4 0,0 0-3 0,0 0-1 16,3 0-2-16,1 0 1 0,0 0-1 0,1 0 2 0,2-2-1 0,0 1-1 15,3 1 0-15,-1-2-1 0,5 1 2 0,-1 1 1 0,3-2 2 16,2 1 2-16,-1 1 1 0,2-2-1 0,1-1-5 0,2 2-6 0,0-1-6 15,1-1-12-15,0 2-14 0,1-1-15 0,0-1-20 0,0 2-23 16,-1-1-28-16,1-1-31 0,-2 2-37 0,0 0-46 0,-1-1-53 0,-1 2-69 16,-4-1-75-16,1-1-39 0</inkml:trace>
  <inkml:trace contextRef="#ctx0" brushRef="#br0" timeOffset="106061.0981">21424 6150 156 0,'-4'-2'507'0,"3"-1"-38"15,-1 3-62-15,-1-3-87 0,0 3-97 0,2-1-54 0,-1 0-34 16,0 1-19-16,2 0-12 0,0 0-12 0,0 0-11 0,-3 0-11 0,2 0-10 16,1 1-11-16,-2 0-10 0,0-1-8 0,2 3-6 0,-1-3-5 15,-1 0-3-15,2 3-2 0,-1-1-3 0,1-1-2 0,-2 2-1 0,0-1-1 16,2-1 0-16,-1 2-3 0,1-2 0 0,0 1-3 0,0 0-1 16,0 1 0-16,0-2-2 0,0 1 0 0,1 1 1 0,1-2 1 15,0 2 2-15,-1 0 0 0,2 0 1 0,2-1 2 0,0 3 2 0,0-1 1 16,2 1 2-16,0-2 3 0,1 2 0 0,1 0 3 0,2-1 0 15,0 2 1-15,-1 0-1 0,4 0 0 0,1-1-1 0,-2 1-2 0,0-1 0 16,3 3-3-16,-2-1-3 0,0-2-4 0,-1 2-3 0,1 2-5 16,-3-1-6-16,-1-2-4 0,1 3-1 0,-3 0-2 0,-2 0 0 0,-1 1-1 15,-2 2 1-15,-3-2 0 0,0 0 0 0,-1 2 1 0,-3 2 2 16,-2-2 0-16,0 1 1 0,-5 1-9 0,0-1-11 0,-1 2-27 0,-2 0-31 16,0 2-51-16,-2-2-59 0,3 0-105 0,-4 0-124 0,4 1-68 15,0 1-39-15,0-2-20 0</inkml:trace>
  <inkml:trace contextRef="#ctx0" brushRef="#br0" timeOffset="107894.8642">28380 4485 421 0,'-3'-5'566'0,"0"0"15"0,-1 0-59 0,3 1-95 0,-2-1-89 16,2 2-91-16,-3-2-52 0,3 2-35 0,-1 2-17 0,1-2-11 0,1 0-5 15,-2 0-3-15,0 1-8 0,2 0-11 0,0 0-13 16,0 2-12-16,0-2-10 0,-1 1-9 0,1 1-4 0,0 0-3 0,0 0-1 16,0 0-1-16,0 0 0 0,0 0-2 0,0 0-4 0,0 0-5 0,0 0-5 15,0 0-4-15,-2 0-6 0,0 0-4 0,-1 1-4 0,3 1-5 16,-1-2-4-16,-3 1-6 0,3 0-4 0,-2 1-4 0,0 0-2 16,0 1-4-16,-2 0 0 0,2 1-1 0,-2 2-2 0,-2 1 2 0,0 0 0 15,0 1 0-15,-1 1 1 0,0-1 2 0,1 3 1 0,0 1 1 16,-1 1 2-16,2-1 1 0,-2 2 1 0,2-1 0 0,1 1-1 0,0 1 1 15,1-1 0-15,0 1-2 0,3-1-1 0,-4 0 1 0,5-2-3 16,0 3-1-16,0-3-1 0,0 0-3 0,5-1 1 0,-4 0-1 16,3 0-2-16,0-2 0 0,1-2 1 0,2 0 0 0,0-4 2 0,0 2 2 15,1-1 1-15,1-4 2 0,2 0 1 0,0-2 4 0,1-1 1 16,1-1 3-16,0-1 3 0,1-3 0 0,1 1 4 0,-1-4 5 0,-1 1 4 16,0-2 4-16,0 2 3 0,0-5 3 0,0 2 4 0,-4-1 3 15,-1 0 3-15,3-1 5 0,-5 0 3 0,1-2 3 0,-2 2 4 16,-2 0 1-16,0 0-2 0,-2 1-4 0,-2-2-4 0,-2 2-7 0,0 3-5 15,-1-1-6-15,0-1-8 0,-3 4-7 0,-1-1-12 0,1 0-16 16,-1 4-20-16,0-2-24 0,-1 2-28 0,0 2-31 0,0-1-38 0,1 4-39 16,-1-1-45-16,2 4-47 0,1-1-102 0,-1 4-132 0,2-1-78 15,0 4-52-15,0-1-19 0,2 1-6 0,-1 1 9 0</inkml:trace>
  <inkml:trace contextRef="#ctx0" brushRef="#br0" timeOffset="108377.2164">28750 4593 30 0,'-5'0'532'0,"0"-2"-2"0,1 2-9 0,-2 0-78 15,1 0-111-15,2 0-73 0,-1 0-52 0,1 0-32 0,2 0-22 16,-3 0-12-16,4 0-7 0,0 0-8 0,0 0-10 0,0 0-10 16,0 0-8-16,0 0-9 0,0 0-8 0,0 0-5 0,0 0-7 0,2 2-2 15,0-2-2-15,-2 0-1 0,1 0-1 0,1 0-1 0,-1 0 0 16,3 0-3-16,-3 0 0 0,2 0-2 0,1 0 0 0,2 0-2 16,-2 0-1-16,3 0-4 0,-1 0 0 0,2-2-5 0,1 1-2 0,3 1-5 15,-3-4-6-15,4 3-3 0,-2 0-7 0,4-2-8 0,-2 1-11 16,1-1-13-16,2 0-17 0,2 0-16 0,-2 0-17 0,1 1-17 0,-1 0-20 15,3-1-20-15,-2 0-19 0,-3 1-24 0,5 2-25 0,-4-2-29 16,2-1-28-16,-3 3-37 0,2 0-43 0,-3-2-73 0,-2 0-86 0,0 2-55 16,-2 0-39-16,-2 0-11 0,-1 0 0 0</inkml:trace>
  <inkml:trace contextRef="#ctx0" brushRef="#br0" timeOffset="108677.9913">28881 4423 525 0,'-1'-3'624'0,"-1"0"13"15,1 0 11-15,1 2-90 0,-2 0-138 0,0-1-95 0,2-1-72 16,0 1-43-16,0 2-27 0,0 0-21 0,0 0-16 0,0 0-19 0,0 0-18 16,0 0-20-16,0 0-19 0,0 0-17 0,0 0-17 0,0 0-14 15,0 0-11-15,0 0-8 0,0 0-9 0,0 2-6 0,0 1-6 16,2-1-3-16,-2 0 0 0,2 1-2 0,-2 0 2 0,1 3 2 0,-1-1 1 15,2 0 2-15,-1 2 4 0,-1 3 3 0,2 0 3 0,1 0 5 16,-3 2 4-16,0 0 4 0,0 1 3 0,0 2 2 0,0-2 0 0,0 4 1 16,0-2 2-16,0 3 0 0,0 0-3 0,-3 1-9 15,1 1-13-15,2 0-16 0,-1 1-17 0,-1-2-23 0,2 2-21 0,-1 2-34 0,1-2-35 16,-2-1-46-16,2-1-47 0,0 1-111 0,0 1-139 0,0-4-81 16,2 0-54-16,-2-2-19 0,1-1-4 0,1-2 8 0</inkml:trace>
  <inkml:trace contextRef="#ctx0" brushRef="#br0" timeOffset="109328.1099">29337 4361 33 0,'0'0'510'16,"-2"2"-17"-16,0 0-29 0,2-2-79 0,0 0-105 0,0 0-66 15,0 0-49-15,0 0-27 0,0 0-21 0,0 0-13 0,0 1-7 0,0-1-9 16,0 2-8-16,0-2-11 0,0 0-10 0,0 3-10 0,0-3-7 16,0 0-7-16,0 3-5 0,0-3-2 0,2 0-3 0,-2 0-2 0,0 0-3 15,0 1-2-15,0-1-4 0,0 3-1 0,0-3-4 0,0 1-4 16,0 1-1-16,0 0-2 0,0-1-1 0,0 1 0 0,0 0 2 0,2 2-1 15,-2-1 1-15,1 2 3 0,-1 0 1 0,3 0 0 0,-1 1 2 16,-2 1 4-16,1 2 3 0,1 2 2 0,-2-1 3 0,1 3 1 0,-1 1 3 16,2-2 0-16,0 5 0 0,-2-1-1 0,1 1 1 0,1 1 0 0,-1 0 1 15,-1 0 0-15,0 2 1 0,0-1 0 0,0-1-1 0,0 3-4 0,0-4-6 16,0 2-11-16,0-1-11 0,0 0-17 0,0-1-18 0,0 0-26 16,0-4-26-16,0 3-33 0,0-4-36 0,0 1-72 0,0-2-89 0,0-1-92 15,2-3-94-15,0-2-48 0,-1 0-24 0,1-2-9 0</inkml:trace>
  <inkml:trace contextRef="#ctx0" brushRef="#br0" timeOffset="109977.8803">29609 4245 38 0,'0'-2'533'0,"-2"1"4"0,0 1-4 0,2-1-81 0,0 1-121 0,0 0-78 16,0 0-55-16,0 0-34 0,0 0-20 0,0 0-14 0,0 0-11 16,0 0-11-16,0 0-12 0,0 0-14 0,0 0-15 0,0 0-13 0,0 0-13 15,0 0-12-15,0 0-8 0,0 0-6 0,0 0-4 0,0 0-4 0,0 1-3 16,0 0 0-16,0 1-2 0,2-1-1 0,0 3 1 0,-2-4 1 0,4 3 1 15,-3-1 2-15,3 1 2 0,0 1 1 0,0-2 2 0,0 4 2 16,1-1 1-16,2 1 1 0,0-1 0 0,1 2 2 0,0 1 1 0,1 2-1 16,-1-1 0-16,1 1 0 0,-1 2-1 0,2-1-2 0,0 2 1 0,0 2 1 15,-1 0-1-15,0 2 3 0,1-1 3 0,-1 4 0 0,-1 1 3 0,-1-2 0 16,-1 3 3-16,-1 3-1 0,-1-1-2 0,-1 2-5 0,-3 1-6 16,-3 0-8-16,-3 1-12 0,1 0-14 0,-4 2-15 0,-2 0-17 15,-5-1-18-15,-1 1-20 0,-2 0-20 0,-3-2-21 0,-4 2-21 0,0-3-24 16,-4 0-26-16,4-1-37 0,-4-4-41 0,0 1-74 0,0-2-86 0,0-4-56 15,0 2-38-15,1-4-15 0</inkml:trace>
  <inkml:trace contextRef="#ctx0" brushRef="#br0" timeOffset="110411.0917">28184 4309 231 0,'-3'-1'552'16,"-2"-1"6"-16,2 2-44 0,-2 0-69 0,0 2-99 0,-1-1-115 0,-3 1-70 15,1 0-46-15,0 2-25 0,-1 0-14 0,-3 3-8 0,1 0-6 0,-3 1-5 16,1 3-4-16,-1 3-6 0,0-1-4 0,-2 2-5 0,2 2-2 15,-2 2-2-15,4 2 0 0,-6 1-2 0,6 1 0 0,-1 3-2 0,-1 0 0 16,1 3-3-16,1 1-3 0,3 2 0 0,0 1-2 0,1 0-5 16,3 3-9-16,2-1-13 0,3-2-17 0,3 4-22 0,2-1-25 0,4 0-30 15,4-2-30-15,4 0-55 0,4-4-68 0,5 1-103 0,5-2-117 16,6-4-67-16,3-2-37 0,5-3-16 0,5-3-5 0</inkml:trace>
  <inkml:trace contextRef="#ctx0" brushRef="#br0" timeOffset="111727.7694">30010 4575 110 0,'0'-7'560'0,"-2"2"15"0,-1 0-26 0,3 2-45 0,0-2-81 0,0 0-98 15,0-2-63-15,0 5-42 0,0-3-26 0,0 2-13 0,3 0-12 16,-1-1-10-16,-2 1-14 0,1 3-12 0,1-3-16 0,-2 3-15 0,1-2-15 16,-1 2-17-16,0 0-11 0,0 0-11 0,0 0-9 0,0 0-10 15,0 0-9-15,0 0-10 0,0 2-9 0,2-2-9 0,0 1-5 0,-2 1-5 16,3-2-2-16,-3 3-3 0,0 0 1 0,0-1-1 0,0 3 3 16,1 0 1-16,-1 1 2 0,0 0 3 0,0 1 5 0,0 1 5 0,0-1 5 15,0 4 4-15,0-2 1 0,0 1 2 0,-1 1 0 0,1-1 2 16,-3 1-1-16,3-1 0 0,-2 1-1 0,0-3-2 0,2 2-2 0,0-3 0 15,0 1-1-15,0-1 1 0,0 0 2 0,0-2 2 0,0-3 2 0,0 3 5 16,0-2 4-16,0-2 6 0,0-1 5 0,0 0 8 0,0 0 4 16,0 0 2-16,0 0 1 0,0-1 0 0,0-2-1 0,0-2-3 0,2 1-1 15,0-3-3-15,-2 2-5 0,3-3-4 0,-2-1-5 0,3 0-8 16,-1-3-8-16,0 1-9 0,0 1-5 0,3-2-3 0,-1 1-2 0,0-2-3 16,0 1 0-16,0 1-2 0,2 0-2 0,-1-1-2 0,-1 4-1 15,0-1-2-15,0 1-2 0,0 1-1 0,1-1-1 0,-3 4-2 0,2-1-3 16,-2 1-2-16,0 0-2 0,0 3-2 0,-1-2-3 0,0 3-1 15,1 0 1-15,-2 0-1 0,1 3 1 0,1 0 2 0,-2 0 2 0,2 2 3 0,-1-1 3 16,0 2 5-16,-1 2 5 0,-1-1 5 0,2 1 4 0,0 1 6 16,-2 1 1-16,0-2 4 0,0 2 3 0,0-1 2 0,-2 2 2 15,0-3 0-15,2 2 1 0,-1 0 0 0,1-1-1 0,-2-1 1 0,0-1-1 16,2-1 2-16,-1 0 0 0,1-2 1 0,0 1 3 0,0 0 4 0,0-2 2 16,0-2 3-16,0 0 5 0,0-1 3 0,0 0 2 0,0 0 3 15,0 0-1-15,1-1 1 0,-1 1-2 0,4-1-1 0,-3-2-3 0,1 0-4 16,1-2-4-16,0 1-4 0,1-2-7 0,0-2-6 0,2 1-6 15,-1-1-6-15,0-1-5 0,0 1-4 0,0-1-3 0,-1 1-1 0,2-2-1 16,1 2 1-16,-2-2 0 0,-1 2 1 0,1 1 1 0,0 0 2 0,-1-1 1 16,1 4 1-16,-2-2 0 0,1 3 2 0,-3-1-1 0,1 1-1 0,-1 1-2 15,1 1-2-15,0-1-4 0,-2 2-3 0,0 0-2 0,0 0 0 16,1 2 1-16,-1-2 0 0,2 3 0 0,0 0 2 0,-2 0 0 16,1-1 0-16,1 3-4 0,-2 0-6 0,2 1-9 0,0-2-11 0,0 5-12 15,-2-4-16-15,1 2-22 0,1 2-24 0,-2-1-27 0,1 1-25 16,3-1-36-16,-3 2-44 0,1-1-73 0,1-1-94 0,0-1-60 0,1 0-47 15,-1 1-20-15,3-2-7 0</inkml:trace>
  <inkml:trace contextRef="#ctx0" brushRef="#br0" timeOffset="112510.8044">30508 4501 355 0,'-4'-3'584'0,"3"0"3"0,-2 0-2 0,-1 0-88 0,3 2-131 0,-3 1-91 16,0-1-74-16,1-1-45 0,0 2-33 0,0 0-25 0,-1 2-22 15,3-1-17-15,-4 0-18 0,0 2-14 0,-1 0-12 0,3 0-10 16,-2 2-8-16,0 1-2 0,1 0-2 0,-1 0 0 0,-1 1 0 0,1 1 3 16,-1-1 1-16,1 3 1 0,0-3 2 0,2 1 2 0,-3 2-1 15,3 0 0-15,-2 1 0 0,2-2-2 0,-1 0-1 0,3-1-3 0,-2 0-2 16,1 1-2-16,0-1-2 0,2-1-4 0,-1 1-4 0,1-2-2 0,0-1-3 16,0 2 0-16,1-2-3 0,-1-2-2 0,4 1 0 0,-3-3 0 15,2 3 0-15,1-4-1 0,0 0 2 0,0 0 2 0,0 0 2 0,4-2 1 16,-2-1 4-16,1-1 3 0,-1 1 4 0,2-1 2 0,-3-2 2 15,1-1 2-15,0 1 2 0,-1 0 3 0,3-2 3 0,-3-1 4 0,-1 2 4 16,0-3 4-16,-3 2 5 0,3 0 4 0,-3-1 2 0,1 0-1 16,-2 0 0-16,0 2-1 0,-2-1-3 0,1 1-1 0,1 0-1 0,-4 0-2 15,3 2-4-15,-1 0-5 0,0 0-7 0,2 2-7 0,-1 0-6 0,1 2-11 16,-2-2-10-16,1 3-9 0,1 0-9 0,0 0-13 0,0 0-10 0,0 0-12 16,0 3-12-16,1-1-10 0,1 1-8 0,-1 2-5 0,1-1-4 15,1 0-4-15,1-1-1 0,0 2-1 0,4-2 0 0,0 1 1 0,2-1-1 16,-1 2 5-16,4-3 4 0,-2 1 9 0,4-1 8 0,-2-1 9 15,3 1 12-15,0-1 9 0,-1-1 11 0,1 0 14 0,2 0 18 0,-2-1 17 16,1-1 18-16,-3 1 20 0,3-1 21 0,-2-1 19 0,-1 1 18 0,-1 0 18 16,-1-1 19-16,-1 0 15 0,-1 1 12 0,1-3 10 0,-3 3 9 15,0-1 3-15,-2 0 1 0,-1-1-1 0,-2 4 2 0,0-2-3 0,-1 0-3 16,1-1-4-16,-3 1-5 0,0 1-9 0,0-2-10 0,0 2-12 16,-2-2-11-16,1 3-15 0,-3 0-10 0,3-3-13 0,-2 3-10 0,-1 0-11 15,-2 0-13-15,2 0-8 0,-3 0-11 0,1 0-7 0,-2 0-7 16,-1 3-5-16,1-3-5 0,-4 4-2 0,2-1-1 0,0 2-1 15,0 0 0-15,-2 0 1 0,2 2-1 0,1-2 0 0,-4 3 1 0,5-1 0 16,-1 2 1-16,0 0 0 0,0 2 1 0,1-2 1 0,2 0-1 0,-2 2 0 16,4-2 0-16,-1-1 0 0,2 1-2 0,-1 0-1 0,3-1-2 0,-1 0-1 15,1 1-3-15,1-2-2 0,0-2 0 0,1 2-4 0,1-2-1 16,1-2-1-16,2 0-3 0,-2-1-2 0,2 0-2 0,1-2-4 0,3-2-2 16,-1 0-1-16,1 0-2 0,3-2 0 0,-1-3-2 0,0 2 1 15,3-4 1-15,-2 1-1 0,1-4 3 0,0 1 1 0,0-1 2 0,0 1 2 16,-1-3 4-16,1 0 4 0,-4-2 4 0,1 1 4 0,1-1 6 0,-3-1 6 15,-2-2 4-15,1 2 4 0,-1-3 7 0,-2 2 3 0,0-2 7 16,-3 1 4-16,1 0 5 0,-2 1 7 0,0-2 7 0,-2 1 8 0,1 1 7 0,1 0 4 16,-4 1 6-16,3 2 3 0,-2 0 4 0,1 2 2 0,0 3 1 15,0-2-2-15,-2 2-2 0,3 3-4 0,-1-3-3 0,1 5-7 0,-1 0-8 16,0 2-9-16,2-2-9 0,-1 3-10 0,1 0-10 0,0 1-9 16,0 1-10-16,0 0-8 0,0 0-6 0,0 1-5 0,-2 2-1 0,2 0-3 15,-1 3-1-15,1 2-1 0,-2 1 0 0,0 1 1 0,2 0 3 0,-1 5 5 16,1-1 5-16,0 4 3 0,0 0 3 0,-2 4-3 0,1-2-8 0,1 3-13 15,0 0-15-15,-2 0-20 0,0 3-26 0,2 0-28 0,-1 0-31 16,1 3-35-16,-3-2-38 0,1 1-93 0,2-1-123 0,-1 2-77 16,1-2-52-16,-2-2-23 0,1 1-7 0</inkml:trace>
  <inkml:trace contextRef="#ctx0" brushRef="#br0" timeOffset="112827.6207">31120 4443 201 0,'3'-8'562'0,"0"1"18"0,3 2 14 15,-5-1-76-15,1 2-122 0,0-2-82 0,1 4-62 0,-2-3-31 16,-1 1-18-16,2 3-7 0,0-2-5 0,-2 2-6 0,1-2-10 0,-1 3-11 15,0 0-17-15,0 0-18 0,0 0-17 0,0 0-18 0,0 0-15 0,0 0-15 16,0 0-14-16,0 0-12 0,0 3-10 0,0-2-8 0,0 2-7 16,2 2-8-16,-2-2-5 0,2 1-3 0,-2 2-3 0,1 1 1 0,1 1 0 15,-2 0 3-15,1 2 3 0,-1 0 3 0,2 1 3 0,0 2-6 0,-2-2-11 16,4 1-11-16,-3 1-13 0,1 0-15 0,0 1-19 0,1 0-20 16,0-1-21-16,0 1-26 0,1-2-28 0,-1 3-32 0,0-3-33 15,3 0-40-15,-3 0-41 0,0-2-59 0,4 1-66 0,-2-4-66 0,-1 2-63 0,4-5-28 16,-2 3-10-16,1-4 5 0</inkml:trace>
  <inkml:trace contextRef="#ctx0" brushRef="#br0" timeOffset="113161.231">31428 4414 338 0,'0'-4'628'0,"0"1"10"0,0 1-3 0,0-3-6 0,0 5-109 0,0 0-162 15,0 0-105-15,0 0-74 0,0 0-46 0,0 0-32 0,0 0-21 0,-3 5-18 16,1-3-14-16,0 4-14 0,-1-2-11 0,0 5-9 0,0-1-6 15,-2 1-3-15,2 2 1 0,-3 2 1 0,-1 0 1 0,3-1 2 0,-1 2 1 16,0-2-2-16,2 3-1 0,-3-2-4 0,3 1-4 0,-1-2-4 0,3 0-6 16,-3 0-6-16,4 0-7 0,-1-2-5 0,1 0-7 0,0-1-6 15,0-3-5-15,1 2-4 0,1-2-3 0,0 0-3 0,1-1-1 0,2-2-3 16,-2-3 0-16,3 3 1 0,0-3 1 0,1-3 4 0,1 3 5 16,1-5 5-16,-3 0 5 0,2 0 4 0,2-1 4 0,1-2 3 0,-3 1 5 15,0-3 4-15,1 2 5 0,-3-3 8 0,2 1 10 0,-1-2 9 16,0 1 10-16,-2 0 7 0,-2-1 5 0,2 0 6 0,-2 0 2 0,-1 1 6 15,0-1 1-15,-2 1 2 0,-2-1 0 0,0 2-3 0,-1-1-2 16,-2 2-5-16,1-1-7 0,-2 1-7 0,-1 1-7 0,1 1-8 0,-2 1-11 16,-1 1-15-16,1 0-20 0,0 0-19 0,0 2-25 0,-2-1-29 0,2 2-29 15,2 2-30-15,-1 0-49 0,0 0-58 0,1 0-96 0,1 2-114 16,-2 2-64-16,4-1-43 0,0 2-13 0,1 0-2 0</inkml:trace>
  <inkml:trace contextRef="#ctx0" brushRef="#br0" timeOffset="113382.7931">31682 4458 327 0,'0'-2'657'15,"0"-1"17"-15,0 1 18 0,2 1-34 0,-2-3-60 0,1 1-117 0,1 3-146 16,-2-3-91-16,1-1-61 0,3 2-35 0,-1-1-24 0,0 0-23 15,0 0-22-15,5 0-32 0,-2-1-35 0,1 2-40 0,1-1-39 0,2 0-38 16,0 0-37-16,1 1-38 0,0 0-38 0,0-1-44 0,2-1-46 0,-1 3-86 16,0-1-103-16,0 1-69 0,-1 1-49 0,1 0-19 0,-3 0-6 0,-1 0 9 15</inkml:trace>
  <inkml:trace contextRef="#ctx0" brushRef="#br0" timeOffset="113560.9264">31687 4630 230 0,'-3'5'568'0,"-1"-2"13"0,3 1 9 0,-1-1-82 0,-1 0-131 16,3-1-95-16,0-1-75 0,0 1-45 0,0-2-30 0,5 1-16 0,-4 1-7 15,4-2-11-15,0 0-13 0,1 0-22 0,3 0-27 0,1 0-34 0,0 0-38 16,4-2-42-16,-1 1-48 0,1 1-75 0,2-2-88 0,2-1-101 16,-1 0-109-16,1 0-57 0,0 1-34 0,1-3-16 0,0 2-11 0</inkml:trace>
  <inkml:trace contextRef="#ctx0" brushRef="#br0" timeOffset="115910.6908">32175 4423 211 0,'2'-5'309'0,"-1"1"-32"0,3 2-38 0,-3-3-27 0,1 3-18 16,0-3-11-16,-2 1-6 0,3 1-5 0,-3 1-3 0,1-1-5 0,2-1-3 15,0 1-4-15,-1 0-1 0,-1 0-2 0,3 2-2 0,-3-2-1 0,1 0 2 16,1 0-1-16,-1-1 0 0,1 2-2 0,-1-1-2 0,1 0 0 0,-2 0-2 16,2-2 0-16,-1 2-1 0,-1 0 0 0,1 1-1 0,-2-2 3 0,1 1 0 15,-1 1 3-15,2-1-1 0,0-1-2 0,-2 1-6 0,1 1-6 0,-1-1-5 16,2-1-5-16,1 1-6 0,-1 1-6 0,-1 1-6 0,1-2-7 0,0 2-6 15,-1-2-10-15,1 3-8 0,-1-3-11 0,-1 1-9 0,5 1-6 0,-5-3-5 16,3 3-6-16,-3 0-3 0,1-2-5 0,1 1-2 0,0 1-5 16,-1-2-2-16,-1 1-3 0,2 1-3 0,0-1-3 0,-2 0-2 0,1 1-2 0,1 1-1 15,-2-1-1-15,1-1 0 0,-1 2-3 0,0 0 0 0,0 0-3 0,0 0-1 16,0 0-3-16,0 0-1 0,0 0-2 0,0 0-3 0,0 0-2 0,0 0-2 16,0 0-4-16,0 0-4 0,0 0-1 0,0 0-3 0,0 3-1 0,0 0-1 15,0 0 1-15,0 0-1 0,0 2 0 0,0 0 2 0,2 2 0 0,0 3 5 16,-2 0 3-16,1 0 3 0,1 2 5 0,-2 3 4 0,1 0 2 0,-1 1 6 15,5 3 0-15,-5-2 3 0,0 4 1 0,0 0 2 0,0 2-2 16,0-2-3-16,0 2-10 0,0 1-9 0,0-1-13 0,0 3-16 0,1-4-19 16,-1 2-21-16,2 2-23 0,0-4-23 0,-2 1-27 0,0-1-26 0,0 1-37 15,0-2-39-15,0-2-49 0,0 1-50 0,-2-5-113 0,-1 2-141 16,-3-3-67-16,1 0-33 0,-1-1-7 0,-1-1 4 0,-1-2 13 0</inkml:trace>
  <inkml:trace contextRef="#ctx0" brushRef="#br0" timeOffset="117894.5932">20962 7611 220 0,'-6'-3'422'0,"1"3"-42"0,2 0-69 0,-2-2-84 0,2 2-46 15,0-3-27-15,-2 3-13 0,1-1-7 0,-1-1-5 0,2 1-4 16,-2-1-1-16,1 1-2 0,1 1-2 0,2-2-6 0,-1 1-3 16,0 1-7-16,-2-2-5 0,4 2-5 0,-1-1-7 0,1-1-5 0,0 2-4 15,0 0-6-15,0 0-4 0,0 0-3 0,0 0-3 0,0 0-3 16,0 0-1-16,0 0-4 0,0 0-3 0,0 0-2 0,0 0-3 0,0 0-1 16,0 0-3-16,0 0-2 0,0 0-2 0,0 0-2 0,-2 0-1 15,2 0-2-15,0 0-1 0,0 0 0 0,0 0-2 0,0 0-2 16,0 0-1-16,0 0-2 0,0 0-1 0,0 0-2 0,0-1 0 0,2-1-1 15,-2 2 0-15,1-2 1 0,-1 1-1 0,4 1-1 0,-2-1-2 16,0-1-3-16,1 2-4 0,0-1-3 0,0-1-3 0,2 2-3 0,0-1-3 16,2-1-3-16,2 2-1 0,0-3-3 0,5 3-2 0,1-5-4 15,2 3-3-15,4-3-2 0,1 3-3 0,1-5-3 0,4 3-2 16,1-2-3-16,4 0-4 0,-2 0-3 0,3 0-4 0,2-2-4 0,0 2-4 16,0-1-5-16,-2 2-6 0,5-4-5 0,-3 4-6 0,-1-3-4 0,0 1-5 15,-3-1-1-15,1 3-4 0,-2 1-1 0,-3-2-2 0,0 1-1 16,-4 0-2-16,-2 1-2 0,-2 1 0 0,0 0 2 0,-7 0 4 15,1 3 1-15,-2-5 7 0,-3 5 6 0,-1 0 7 0,-3-2 7 0,2 2 13 16,-4-2 14-16,-1 2 10 0,-1 0 11 0,0 0 9 0,-3 0 7 16,2-1 8-16,-5 1 6 0,1 0 6 0,-2-2 6 0,1 1 5 0,0 1 3 15,-3-1 2-15,-1 1 1 0,0-3-4 0,0 3-3 0,0-4-3 16,0 3 0-16,-1-1-1 0,0 1 1 0,2-3-2 0,-2 2-1 16,1-1 0-16,2 0-4 0,-3-1 0 0,2 2 0 0,1-1 0 0,-1 0 1 15,1 0 1-15,-2 1 2 0,3-1 1 0,-2 0 1 0,3 0 1 16,-1 0 2-16,3 0 1 0,-5 2 2 0,4-1 1 0,0-1 4 15,2 3 2-15,-2-3 3 0,2 1 1 0,-1 2 3 0,0-2 0 0,1 2-2 16,1-2 2-16,-1 1-2 0,1 1 1 0,2-2-2 0,-1 2 0 16,-1 0-1-16,2 0-4 0,0 0-3 0,0 0-5 0,0 0-5 0,0 0-4 15,0 0-4-15,0 0-4 0,0 0-4 0,0 0-4 0,0 0-3 16,0 0-5-16,0 0-4 0,3 0-4 0,-1 0-3 0,0 0-3 0,-1 0-3 16,3 2-1-16,-3-2 1 0,3 1-1 0,1 1 1 0,-2 0 2 15,2-2 0-15,2 5 3 0,2-3 0 0,-1 1 2 0,2 1 4 16,-1-1 2-16,2 3 4 0,0-1 2 0,3 1 2 0,-3-2 1 0,2 4-2 15,1-3 0-15,-3 3-3 0,3 0-1 0,-2 0-2 0,-1 2-3 16,0 0-4-16,-3 1-8 0,-2-1-9 0,-1 4-20 0,-2-1-22 0,-3 2-36 16,-8 3-38-16,0 2-69 0,-5 1-79 0,-4 4-103 0,-7 1-117 15,-2 1-60-15,-4 4-35 0,-5-1-15 0,-3 3-7 0</inkml:trace>
  <inkml:trace contextRef="#ctx0" brushRef="#br0" timeOffset="122727.1229">28115 7504 430 0,'0'-6'618'0,"1"3"10"0,-1-4-7 0,0 4-15 16,0-1-121-16,0 1-174 0,0-1-99 0,0 1-60 0,0 2-37 0,0 1-24 16,0 0-19-16,0 0-16 0,0 0-18 0,0 0-17 0,0 0-17 15,0 1-15-15,-1 1-9 0,-3 0-7 0,0 4-4 0,0-1 0 0,-2 4-1 16,-1-3 1-16,-2 3 2 0,0 3 2 0,-7-1 3 0,3 4 5 16,-2 0 2-16,-3 0 2 0,-1 1 2 0,-3 1 2 0,3 0-1 15,-5 2 1-15,3-1 1 0,0-2-1 0,-1 1 1 0,1-2-1 0,3 0 2 16,1-2 2-16,3-1 1 0,2-1 4 0,0-2 4 0,3-1 4 0,1-1 1 15,2 0 5-15,2-4 0 0,1 0 3 0,2 0 0 0,-1 0 0 16,2-2 0-16,2 1-2 0,-1-2 1 0,2 0-1 0,2 0 2 0,2 0-1 16,2 0 1-16,2-2 0 0,2 1-3 0,4 0-2 0,-1-1-2 15,5-1-1-15,2 0-3 0,1 0-1 0,-2 1-5 0,5-1-3 0,-2-1-5 16,4 1-7-16,-2 2-7 0,-1 0-8 0,3-2-11 0,-4 3-8 16,1 0-11-16,-3 0-10 0,1 0-13 0,-2 3-15 0,-1-2-17 15,-2 0-17-15,-1 2-17 0,-3 1-19 0,-1 1-17 0,-1-3-16 0,-2 2-15 16,0-1-12-16,-3 1-13 0,-2 1-13 0,1-2-10 0,-3 2-8 15,-1-2 0-15,-1 0 5 0,-1 0-7 0,-1-3-17 0</inkml:trace>
  <inkml:trace contextRef="#ctx0" brushRef="#br0" timeOffset="122977.5844">28236 7720 158 0,'-8'-13'218'16,"2"-1"-7"-16,-2 1-10 0,2-1-4 0,0 1-1 0,-1 0 1 0,2 1 2 16,-1-2 0-16,2 3 0 0,0 1 1 0,1-1 3 0,0 2-5 15,0 1-7-15,1 0-10 0,0 0-9 0,-1 2-12 0,3-1-13 16,-1 4-12-16,1-2-12 0,-2 2-12 0,-1 0-12 0,3 2-13 0,0-2-13 15,0 3-16-15,0 0-17 0,0 0-15 0,0 0-14 0,0 0-9 16,0 3-8-16,3 1-1 0,-1 0-4 0,-2 3 1 0,1-2-1 0,-1 4 0 16,2 1-2-16,-1 2 3 0,3 1 1 0,-3 1 3 0,-1 1 2 15,4 2 2-15,-4-1 1 0,1 3 2 0,1-2 2 0,-2 6 2 16,1-3-1-16,-1 4 3 0,2 0 2 0,0 0 5 0,-2 3 2 0,3 1 4 16,-2-2 1-16,2 1-2 0,-1 2-2 0,-1-1-8 0,2-1-9 15,1 3-16-15,1-4-20 0,-2 2-21 0,2 0-24 0,-2-2-31 0,3 2-33 16,-1-5-46-16,-1 1-50 0,3-1-89 0,-2-2-110 0,4 0-71 15,-4-3-48-15,1-1-22 0,0-5-5 0</inkml:trace>
  <inkml:trace contextRef="#ctx0" brushRef="#br0" timeOffset="123329.3635">28834 7585 504 0,'-4'-10'648'0,"1"0"13"16,2 2 11-16,-4 0 9 0,2 0-127 0,2 0-197 0,-3 3-111 16,4 1-68-16,-1 1-40 0,1-2-24 0,-2 2-20 0,2 2-15 15,0 1-22-15,0 0-22 0,0 0-20 0,0 1-19 0,2 4-14 0,-2-1-12 16,1 2-9-16,1 2-6 0,0 5-1 0,1 1-2 0,1 2 4 15,-1 4 5-15,0 1 6 0,1 4 10 0,-1 1 7 0,2 2 5 0,-2 4 5 16,2 1 4-16,-1 1 4 0,-1 1 3 0,4 5 3 0,-2-2 3 16,-2 4 1-16,2-1 4 0,-2 2 1 0,3 1 1 0,-3-1-6 15,0-2-7-15,0 2-11 0,1-1-9 0,-1-2-8 0,-2 0-11 0,1-5-10 16,0 0-9-16,-2-4-11 0,0-1-11 0,0-3-13 0,0-4-11 16,0 1-10-16,0-4-10 0,-2-4-10 0,0-3-4 0,1-3-24 0,-2-1-27 15,-1-6-50-15,3 1-58 0,-2-4-73 0,-2-4-82 0,0-1-47 16,1-5-31-16,0-3-14 0</inkml:trace>
  <inkml:trace contextRef="#ctx0" brushRef="#br0" timeOffset="124062.2767">28758 7666 77 0,'0'-15'581'0,"0"2"9"0,2-1 0 0,-2 4-7 0,1-1-114 0,4 1-169 15,-2 0-95-15,0 2-61 0,2 0-35 0,0 1-24 0,1 0-14 16,2 0-12-16,0 2-14 0,0 3-15 0,1-4-14 0,2 6-16 0,-1-2-11 15,2 2-10-15,-1 0-6 0,2 2-6 0,0 1-3 0,-1 0-3 16,2 3 0-16,-2 2 1 0,-3-1 0 0,4 3-2 0,-4-1 2 0,-1 3 0 16,0 1 1-16,-2 1-1 0,-1 0 1 0,-2 2 1 0,-1-1 3 15,-2 2 1-15,-2-1 4 0,1-1 4 0,-3 0 4 0,0 2 2 16,-4-4 6-16,2 0 7 0,-1 0 9 0,-2 0 8 0,0-4 9 0,0 0 11 16,0-1 9-16,1-2 11 0,-3-2 10 0,3 1 8 0,0-2 4 15,0-2 5-15,0 0 3 0,4-1 3 0,-4-2 2 0,3-1-1 0,-1 0-5 16,3-2-6-16,-1-2-9 0,3-1-8 0,-1-1-16 0,2 0-16 15,2-3-16-15,-1 0-16 0,3-1-15 0,0 1-9 0,6-3-10 0,-2-1-10 16,1 0-7-16,4 0-10 0,-2 4-4 0,4-3-4 0,-2-1-1 16,4 4-1-16,-1-1 4 0,2 1 4 0,-2 2 7 0,1 0 10 0,-3 2 4 15,3 0 6-15,-2 1 2 0,1 3 3 0,-4-3 1 0,2 4 2 0,-2 0 3 16,-1 1 0-16,1 1 2 0,-4 1 0 0,0 0 1 0,1 1 2 16,-2 1 1-16,-2 1 0 0,-1 0 3 0,0 4 1 0,-1-3 3 15,0 1 2-15,-2 2 5 0,-1 0 2 0,0 1 3 0,-1-1 5 0,-2 1 2 16,1 1 2-16,-1 0 2 0,0-1 2 0,0-1 0 0,-2 1 1 0,2-1 1 15,-2 0 3-15,2 1 0 0,-2-2 0 0,4 0 3 0,-3-2 2 16,1-2 2-16,2 4 2 0,1-4 5 0,-2 0 5 0,0 0 5 0,2-2 4 16,0 0 6-16,0 0 6 0,0 0 4 0,0 0 2 0,2 0-3 15,0-2-1-15,1 0-6 0,2 0-7 0,-2-4-7 0,3 4-5 0,0-2-8 16,1-2-6-16,2-2-10 0,0 2-7 0,3-3-8 0,-3 1-10 0,5 1-5 16,-2-1-4-16,1 1-2 0,0 0 1 0,-1-1 3 0,2 1 4 15,-3-1 4-15,3 2 5 0,-5 0 2 0,3 2 4 0,-3 2 4 0,0-3 2 16,-1 1 1-16,2 1 2 0,-6 2-1 0,3 0-1 0,-2 1-1 15,0 0 0-15,-1 0 0 0,1 1-3 0,-2 0 0 0,-2 2-3 0,1 1-1 16,0 1-2-16,-1-2-1 0,-1 3 1 0,2 2 0 0,-2-2 1 16,0 3 2-16,0-3 1 0,0 2 3 0,0 1 0 0,0 1 2 0,0 0 2 15,0-4 1-15,0 3 1 0,0 0 2 0,1 0-1 0,-1-1 1 0,2 1-1 16,0-1 1-16,-1-1 1 0,3-2 2 0,-3 2 1 0,2-1 1 16,2-2 3-16,-2 2 3 0,-2-3 1 0,4 0 4 0,0-1 2 0,-2 1 4 15,2-3 1-15,-2 0 2 0,3 0 2 0,1-2 2 0,-2 1 3 16,-1-2 1-16,1-2 1 0,3 0 0 0,-5 1 0 0,2-2-1 0,-2-2-1 15,0 1-2-15,0-1-1 0,-1-1-2 0,0 1 1 0,-2 0-1 16,0-1 1-16,-2-1-2 0,0-1-1 0,-1 2-3 0,-2 1-2 0,0-4-5 16,1 4-5-16,-5-1-2 0,2 1-4 0,-1-1-5 0,0 2-2 15,-1 2-4-15,1-2-6 0,0 1-8 0,-1 2-11 0,1 0-15 0,0 1-18 16,1 2-16-16,0-1-19 0,0 2-19 0,4 0-21 0,-2 2-25 0,4-1-28 16,1 1-32-16,0 0-35 0,0 1-43 0,3 1-49 0,2-1-62 0,1-2-70 15,5 1-31-15,-2 0-15 0</inkml:trace>
  <inkml:trace contextRef="#ctx0" brushRef="#br0" timeOffset="124527.5446">29674 7348 509 0,'-2'-16'589'0,"0"0"15"0,-1 2-41 0,0-1-67 0,0 0-87 0,-1 0-99 16,1 3-53-16,0-2-34 0,0 4-21 0,-1-1-14 0,2 1-15 16,0 0-14-16,1 3-17 0,-1 2-20 0,0-2-18 0,2 2-20 15,0 2-19-15,0 1-19 0,0 0-17 0,0 2-18 0,0 0-13 0,0 0-12 16,2 2-8-16,0 0-8 0,1 1-5 0,-1 4-3 0,2 1-1 0,-3 1-2 15,2 1 3-15,2 3 3 0,-1 1 6 0,0 2 5 0,1 3 7 16,-1 0 7-16,1 2 4 0,-2-2 0 0,1 5 1 0,-3-1 2 0,3 0 0 16,-3 1-1-16,1 1 0 0,-1-1-1 0,-1 0 0 0,0-2-1 0,0 1-1 15,-1 0-1-15,1-3 1 0,-2 0-1 0,1-2 0 0,1-1 0 16,-2-3 2-16,0-1 2 0,2 0 3 0,-1-3 4 0,1-2 6 0,0-1 8 16,0 0 9-16,0-3 9 0,0 0 15 0,0 0 20 0,0-4 14 15,1 3 12-15,-1-3 6 0,2-3 3 0,0 3 1 0,1-4-2 0,0 0 0 16,2 0-4-16,1-3-7 0,-1 0-5 0,1-2-10 0,0-2-12 0,2-1-19 15,3 0-22-15,0 0-19 0,0 0-16 0,-1-1-9 0,1 1-7 16,1-1-6-16,0 0-4 0,-1 3-3 0,1-1-4 0,0 1-3 0,0 2-5 16,-3 1 0-16,3-1-2 0,-2 2-1 0,0 0 0 0,0 3 0 0,-4 0-1 15,3 0 1-15,-1 3 0 0,0 0 1 0,0 0 1 0,-2 3 0 16,-1 0 2-16,0 2 0 0,0 1 3 0,-2 0 1 0,0 3 2 16,2-3 3-16,-5 2 4 0,0 4 3 0,0-4 5 0,-5 3 3 0,2-1 4 15,-2 2 3-15,-1 0 3 0,-2-2 4 0,-1 2 1 0,-3 0 4 16,1-2 1-16,-1 0 3 0,-3-2 0 0,1 1 1 0,0-3-4 0,-2 0-4 15,2-2-5-15,-2-1-10 0,3 0-11 0,-4-3-14 0,4 0-14 0,1-1-16 16,-4-2-15-16,5-1-20 0,-2-1-19 0,4-3-22 0,-3 1-25 16,3-4-26-16,5-1-30 0,-1-1-37 0,1-1-45 0,4-3-54 0,0 0-61 15,4-5-38-15,1 2-24 0,3-4-12 0,1-2-8 0</inkml:trace>
  <inkml:trace contextRef="#ctx0" brushRef="#br0" timeOffset="124714.3782">29969 7113 207 0,'11'-7'508'0,"-3"-1"-5"16,0 3-13-16,0 2-65 0,1 1-92 0,-1 2-76 0,-2 2-66 15,2 1-38-15,1 2-27 0,-1 3-18 0,1-1-13 0,0 2-8 16,-1 3-9-16,0 0-8 0,0 3-10 0,1-1-7 0,-1 3-7 0,-2 3-7 16,1-1-4-16,0-1-6 0,-2 3-4 0,0 0-3 0,0-1-2 0,-2 1-2 15,2 1-3-15,-4-1 1 0,1 0 1 0,1 0 0 0,-2 0 0 0,-1-1 0 16,0 0-1-16,0 0 0 0,0 0-2 0,0-2-9 0,0-1-11 16,-1 0-14-16,1-2-12 0,0-1-17 0,0-2-17 0,0-2-21 15,0 1-21-15,0 0-20 0,0-4-23 0,0 0-23 0,0-1-26 0,1-3-39 16,1-1-43-16,1-1-43 0,0-2-41 0,1-1-39 0,0-4-40 15,0 0-18-15,0-1-5 0</inkml:trace>
  <inkml:trace contextRef="#ctx0" brushRef="#br0" timeOffset="125327.7064">30276 7420 162 0,'1'-7'509'0,"1"0"-3"0,-2 0-12 0,2 3-57 0,-2 0-83 16,0-1-69-16,0 2-66 0,0 3-48 0,0-2-37 0,0 2-32 16,0 0-26-16,0 0-21 0,0 0-17 0,0 0-14 0,2 2-13 0,0 1-9 15,-2 1-7-15,3 1-4 0,-3-1-1 0,1 3-1 0,3-3 2 16,-3 1 4-16,1 3 3 0,1-2 4 0,0 2 1 0,1-2 3 0,-1 1-1 15,3-1 0-15,-3-1-2 0,2 2 0 0,-2-2-2 0,3 0-2 16,-1-1-3-16,1-1-4 0,1-2-5 0,-3 1-5 0,3 0-5 0,-1-2-1 16,3-2-6-16,-1 0 0 0,-1-1 0 0,-1 1 1 0,3-5 6 0,-2 3 3 15,1-2 2-15,-2-2 3 0,2 1 4 0,-3-1 6 0,-2-1 11 16,2-1 6-16,-4 1 8 0,2-1 9 0,-3 0 8 0,0 0 7 0,0 2 6 16,0-1 2-16,-3 1-1 0,2 1-3 0,-3 1-2 0,1-1-2 15,-2 1-1-15,0 2-5 0,0 0-5 0,0 1-5 0,-3 0-6 0,0 1-4 16,-1 1-5-16,1 1-8 0,0 1-6 0,-2 3-3 0,2-1-2 0,0 2-1 15,0 0-2-15,-1 2 1 0,1 1 2 0,2 1 0 0,-1 2 1 16,0-1 2-16,2 2 2 0,0 1 1 0,0-1 1 0,4 2 1 16,-3 0 3-16,4-1 2 0,0 2-1 0,0-1 1 0,4-1 0 0,-3 2-5 15,3-1-4-15,-1-2-9 0,2-1-11 0,0 2-10 0,2-3-12 0,-1 2-15 16,4-3-14-16,-1 0-16 0,1-1-15 0,-1-3-19 0,2 2-19 0,0-2-21 16,2-1-25-16,0-3-21 0,1 1-21 0,0-4-10 0,0 0-10 15,2-1-1-15,-1-4 0 0,-2 1 12 0,4-1 16 0,-4-2 25 0,0-2 29 16,3-1 35-16,-5-1 36 0,0-1 45 0,2 1 49 0,-2-2 48 15,-1-2 46-15,0 1 43 0,-2-1 40 0,0-1 33 0,2 2 28 0,-6-1 20 16,3 0 18-16,-4 0 7 0,0 0 4 0,-1 2-3 0,0-1-5 0,-1 2-7 16,1 1-13-16,-2 1-10 0,0 0-15 0,-2 1-14 0,1 0-16 15,1 3-14-15,-2 0-14 0,0 2-17 0,2-1-17 0,-1 4-21 0,1-2-22 16,-2 2-19-16,0 0-21 0,2 2-16 0,-1-1-14 0,-1 2-12 16,1 2-10-16,-3 1-10 0,3 1-8 0,-2 2-6 0,-3 0-6 0,1 2-5 15,2 1-1-15,-2 1 0 0,2 4 3 0,-2-1 2 0,2 1 2 16,-2-1 2-16,4 4-1 0,1-2-1 0,0 0-2 0,0 0-4 0,0 1-5 15,1 0-4-15,4 1-4 0,-2-2-3 0,2-1-2 0,-2 3 1 16,2-3-2-16,-1 1 0 0,6-1 2 0,-6-2 1 0,3 0 1 0,-1 0 4 16,1-2 1-16,-1-1 4 0,-2 0 4 0,3 0 6 0,-2-1 5 0,-2-2 6 15,0 0 5-15,-1 0 3 0,-1-2 2 0,1 0 5 0,-2 0 4 16,-2-1 4-16,1 0 3 0,-2-1 3 0,-4 3 3 0,-1-5-5 0,-3 5-7 16,2-1-23-16,-4-1-28 0,-4 3-46 0,1-1-50 0,-2 1-122 15,-2 0-157-15,1 0-95 0,-2 1-63 0,-1-1-34 0,3 2-18 0,-1-2-10 16</inkml:trace>
  <inkml:trace contextRef="#ctx0" brushRef="#br0" timeOffset="125777.5278">28938 8535 148 0,'-5'1'612'0,"2"-1"16"0,-2-1 15 0,4 1-52 0,-2-4-89 16,1 4-92-16,0-3-91 0,2-2-56 0,0 0-35 0,0 1-21 15,2-2-15-15,1-1-16 0,0 2-15 0,2-3-19 0,3 2-21 0,1-1-18 16,4-3-19-16,4 2-14 0,1 0-13 0,6-1-8 0,2 0-10 16,5-1-9-16,3 1-7 0,8-1-9 0,2 1-6 0,3-2-8 0,7 2-9 15,4 0-5-15,2-2-7 0,5 2-6 0,5 0-6 0,2-1-10 16,1 0-10-16,5-2-4 0,-2 2-1 0,1 0 1 0,1-2 1 0,1 1 2 16,-2-2 1-16,-4 1 6 0,1-2 6 0,-1 1 8 0,-4 1 10 15,-2-2 8-15,-2 2 13 0,-4-2 14 0,-4-2 14 0,-3 2 8 0,-2 1 6 16,-8 0 9-16,0-1 7 0,-6 2 5 0,-4-1 5 0,-4 3 4 15,-4 0 1-15,-4 0 0 0,-2 1-2 0,-5 2-6 0,0-1-11 0,-5 0-21 16,-2 3-28-16,1 0-36 0,-5 2-41 0,0-2-50 0,-4 4-55 0,-2-1-59 16,-1 2-65-16,-2 2-119 0,-3-1-147 0,-3 4-84 0,-2-1-53 0,-5 2-22 15,0 1-7-15,-6 1 6 0</inkml:trace>
  <inkml:trace contextRef="#ctx0" brushRef="#br0" timeOffset="126343.2044">27538 7420 56 0,'-8'-10'553'0,"0"3"14"16,2 0 14-16,-1 0-78 0,2 1-122 0,2 1-90 0,0 1-76 0,0-2-39 16,1 3-23-16,1-2-13 0,-1 2-7 0,0 0-6 0,0 0-4 15,2 0-8-15,0 2-8 0,0-1-11 0,0 2-8 0,0 0-8 0,2 0-6 16,2-3-6-16,-3 1-8 0,4 0-4 0,1 0-6 0,3-1-4 16,4 1-4-16,4-1-6 0,3-2-7 0,7 0-3 0,3-2-2 15,6 2-4-15,6-1-3 0,6-1-4 0,11-1-3 0,2 1 1 0,8-1-2 16,8 0 0-16,6-1-2 0,6-1-3 0,6 1-6 0,4-1-3 15,3 1 2-15,3-2-7 0,6-1-12 0,5 2-10 0,1-2-15 0,1 1-11 16,-1-1-13-16,1 0-13 0,-2 0-15 0,-2-1-8 0,-4 1-6 16,-7-2 2-16,1 1 5 0,-9-1 3 0,-3 2 3 0,-4-2 6 0,-2-2 11 15,-7 3 11-15,-2-2 15 0,-7 0 17 0,-3 0 21 0,-7 3 25 16,-4-2 25-16,-5 1 21 0,-8 2 18 0,-4-1 10 0,-4 4 7 0,-8-1 4 16,-2 1-1-16,-4-1-3 0,-5 4-7 0,-2-1-14 0,-3 2-15 0,-2-1-29 15,-3 2-35-15,-2 1-42 0,-3 1-46 0,-1 1-57 0,-1 3-62 16,-4 0-120-16,-4 2-147 0,-3 1-81 0,0 1-49 0,-6 4-23 0,1-1-11 15</inkml:trace>
  <inkml:trace contextRef="#ctx0" brushRef="#br0" timeOffset="128276.7437">17900 15312 304 0,'-3'-4'375'0,"-3"1"-59"0,3 1-53 0,0 0-51 16,-1-1-26-16,1 1-17 0,2 1-8 0,-1-3-8 0,0 4-8 0,-1 0-7 15,2 0-8-15,1-3-6 0,-2 3-6 0,2 0-4 0,0 0-10 0,0 0-9 16,0 0-10-16,0 0-9 0,-2 0-10 0,0 0-7 0,2 0-8 16,-2 0-5-16,2 3-4 0,0-3-6 0,-1 0-4 0,1 0-5 0,0 0-6 15,0 0-5-15,0 0-6 0,0 0-5 0,0 0-3 0,0 0-4 0,0 0-2 16,0 0-3-16,1 0-2 0,-1 3-2 0,2-2-1 0,0-1-1 15,2 1 2-15,-3 1 1 0,4-2 2 0,0 2 3 0,1-1 3 16,5-1 4-16,-1 2 2 0,3-1 1 0,0-1 2 0,5 0 1 0,3 0 1 16,2 0-1-16,4-1-1 0,1-1-2 0,6-1-1 0,-1-1-5 0,3-2-4 15,4 3-4-15,2-3-6 0,0-2-5 0,2 2-5 0,0-3-4 16,-1 3-6-16,3-3-6 0,-3 4-5 0,-1-2-2 0,-2-1-1 16,-2 3-2-16,-4-2-1 0,-2 3 0 0,-2 0 1 0,-1-1 3 0,-7 2 4 15,-1 0 3-15,-4 1 9 0,-2 1 8 0,-2 0 15 0,-4-1 18 0,-1 2 15 16,-1-1 13-16,-4 1 9 0,-2 0 7 0,-1 0 5 0,0 0 4 0,-1 0 2 15,-2 0 3-15,-1 0-1 0,0 0 0 0,-3 0-3 0,0 1-4 16,-1-1-9-16,1 2-9 0,2-2-10 0,-1 1-8 0,0-1-6 0,1 0-4 16,2 0-4-16,0 0-4 0,1 0-6 0,0 0-5 0,2 0-6 15,0 0-9-15,0 0-4 0,0 0-7 0,0 0-4 0,0 0-4 0,0 0-4 16,0 0-2-16,0 0-2 0,0 0 0 0,0 0 0 0,0 0 1 0,0 0 6 16,0 0 4-16,0 0 6 0,0 0 7 0,0 0 6 0,0 0 5 15,0 0 5-15,0 0 6 0,0 0 5 0,0 0 4 0,0 0 4 0,0 0 4 16,0 0 4-16,0 0 3 0,0 0 1 0,0 0 3 0,0 0 1 15,0 0 1-15,0 0 1 0,0 0 0 0,0 0-1 0,0 0-2 0,0 0-2 16,0 0-1-16,0 0-3 0,0 0-3 0,0 0-4 0,0 0-1 16,0 0-3-16,0 0-3 0,0 0-1 0,0 0-2 0,0 0-2 0,0 0 1 15,0 0-4-15,0 0 1 0,0 0 0 0,0 0 0 0,0 0-1 16,0 0-2-16,0 0 1 0,0 0 0 0,0 0-2 0,0 0 1 0,0 0-1 16,0 0 1-16,0 0-1 0,0 0 1 0,0 0-1 0,0 0 2 0,0 0-1 15,0 0 0-15,0 0 1 0,0 0 0 0,0 0 1 0,0 0 0 16,0 0 1-16,0 0 0 0,0 0-1 0,0 0 4 0,0 0-1 0,0 0-1 15,0 0 1-15,0 1 0 0,0-1 0 0,0 0 0 0,-3 2 0 0,3-2 2 16,0 0-1-16,0 0 0 0,0 0 0 0,0 0 2 0,0 0-1 16,0 0 0-16,0 0 1 0,0 0 0 0,0 0 2 0,0 0 1 0,0 0-1 15,0 0 2-15,0 0 0 0,0 0 0 0,0 0 0 0,0 0 0 0,0 0 0 16,0 0 0-16,0 0-2 0,0 0 1 0,0 0-1 0,0 0 0 16,0 0 0-16,0 0-1 0,0 0-2 0,0 0 0 0,0 0 1 15,0 0-1-15,0 0-1 0,0 0 1 0,0 0-1 0,0 0 0 0,0 0 0 16,0 0 1-16,0 0-2 0,0 0 0 0,0 0-1 0,0 0 0 15,0 0-2-15,0 0-3 0,0 0-5 0,0 0-7 0,0 0-9 0,0 0-9 16,0 0-13-16,-1 0-16 0,1 0-17 0,-4 0-17 0,3 2-26 0,-2-2-29 16,2 1-47-16,-3 1-57 0,3 1-81 0,-2-2-96 0,-1 1-55 15,1 1-30-15,0-2-12 0</inkml:trace>
  <inkml:trace contextRef="#ctx0" brushRef="#br0" timeOffset="128811.0978">18322 14766 456 0,'-1'-3'530'0,"-4"-3"2"0,2 0-74 0,0 1-112 16,0 1-76-16,1 1-56 0,0 0-31 0,-1 0-22 0,2 0-14 15,1 1-9-15,-2 1-8 0,0-1-10 0,2 2-12 0,0 0-15 0,0 0-15 16,0 0-15-16,0 0-12 0,0 0-14 0,0 0-9 0,0 0-9 16,0 0-7-16,0 0-4 0,0 0-4 0,0 0-3 0,0 0-5 15,0 0-2-15,2 0-3 0,-2 0-4 0,0 2-2 0,0-1-2 0,2 1 0 0,-2-1 1 16,0 2 4-16,1 0 3 0,-1 2 2 0,2-1 4 0,-1 2 4 15,-1 1 4-15,0 2 4 0,2 1 4 0,-2 0 2 0,0 2 6 16,0 0 2-16,0 2 3 0,0 1 2 0,0-1-1 0,0 3 1 0,0-2-1 16,-2 2-1-16,2 0-3 0,-1 0-7 0,-1 1-7 0,2-1-11 0,-1-2-9 15,1 1-14-15,-2 0-15 0,0-2-20 0,1 0-20 0,1 1-25 0,0-3-28 16,0 0-28-16,0-2-29 0,0-1-33 0,0 0-36 0,0-1-39 16,0-2-41-16,0-1-56 0,0-1-63 0,0-4-36 0,0 0-22 0,0 0-4 15</inkml:trace>
  <inkml:trace contextRef="#ctx0" brushRef="#br0" timeOffset="129193.905">18281 14693 19 0,'-8'-7'508'0,"0"0"13"16,-2-1-55-16,0 2-88 0,0 0-74 0,-2 0-68 0,2 3-42 0,-3-2-28 16,1 0-18-16,3 2-10 0,-5-1-10 0,1 1-10 0,1 1-10 15,-1 2-12-15,0-2-12 0,0 2-12 0,0 2-10 0,1-1-12 16,-1 3-8-16,0-1-8 0,1-1-5 0,-1 5-4 0,-1 0-5 15,3 0-4-15,-2 1 0 0,1 2 0 0,0 2 1 0,0 0-1 0,3 4 0 16,-3-2 1-16,3 3 1 0,1 1 1 0,0 3 0 0,3 0 0 0,-1 1 1 16,3 2 2-16,2 2 1 0,1-1 3 0,1 3 0 0,5 0-2 15,-1-1-1-15,1 5 0 0,4-1-1 0,1-2 1 0,2 2-1 0,2-1-1 16,1-1-1-16,3-1 0 0,0 0-1 0,3-2 0 0,0-2-1 0,5-2-2 16,-3-2-1-16,6-4-2 0,0 1-4 0,0-5-4 0,2-2-4 15,2-4-5-15,-1-5-2 0,2-1-4 0,0-4-4 0,2-3-3 0,-3-5-3 16,0-3-3-16,2-2-1 0,-2-3-1 0,-2-3-2 0,0-3 0 0,-1 0-1 15,-2-3-1-15,-4 0 0 0,-2-2 1 0,-3-2 1 0,-1 1 1 16,-5-2 2-16,-2 0 2 0,-4-1 3 0,-3 0 3 0,-1 1 6 0,-4 0 7 16,-5 2 5-16,-2-1 4 0,-3 1 5 0,-2 1 6 0,-2 1 5 15,-5 2 4-15,0 0 2 0,-2 5 4 0,-4-1-2 0,0 2-2 0,-2 5-7 16,-3 0-12-16,-2 3-21 0,1 2-21 0,-2 3-31 0,-1 3-34 16,-1 2-47-16,1 2-53 0,-4 5-107 0,3 2-136 0,-1 2-86 15,-1 4-60-15,2 2-32 0,0 4-14 0,0-1-4 0</inkml:trace>
  <inkml:trace contextRef="#ctx0" brushRef="#br0" timeOffset="130647.6516">18187 16300 6 0,'0'0'46'0,"1"0"3"15,-1-2 5-15,2 2 2 0,-1-3 1 0,-1 3 3 0,0 0 0 0,0-2-1 16,0 0 2-16,0 2 4 0,0 0 6 0,0 0 7 0,0 0 4 16,0-1 3-16,0 1 1 0,0-2-1 0,0 2 1 0,0 0-1 15,0 0 2-15,-1-2 1 0,1 2 1 0,0 0 0 0,0 0-2 0,0 0-1 16,0 0-4-16,0 0-4 0,0 0-5 0,0 0-2 0,0 0-2 0,0 0-1 16,0 0-4-16,0 0-3 0,0 0-5 0,0 0-4 0,0 0-3 15,0 0-3-15,0 0-3 0,0 0-4 0,0 0-1 0,0 0-4 0,0 0-1 16,0 0-4-16,0 0-2 0,0 0-2 0,-2 0-2 0,2 0-3 0,0 0-1 15,-1 0-2-15,1 0-3 0,0 0 0 0,0 0-3 0,-2 2-1 16,2-2-1-16,0 0-1 0,-2 0 0 0,2 0-1 0,0 0 1 0,-1 0-2 16,1 0 0-16,0 0 0 0,-2 0-2 0,2 0 1 0,0 2-1 15,0-2 0-15,0 0-1 0,0 0 0 0,0 0 1 0,0 0-2 0,0 0 1 16,0 0 0-16,0 0-1 0,0 0 0 0,0 0 1 0,0 0 1 0,0 0-2 16,0 0 1-16,0 0 1 0,0 0-1 0,0 0 2 0,0 0-1 15,0 0 3-15,0 0 0 0,0 0-1 0,0 0 1 0,0 0 0 0,0 0 0 16,0 0 2-16,0 0 0 0,0 0 1 0,0 0 1 0,0 0 1 15,0 0 1-15,0 0 0 0,0 0 1 0,0 0-2 0,0 0 2 0,0 0-1 16,0 0 0-16,0 0-2 0,0 0 0 0,0 0-2 0,0 0-1 16,0 0-1-16,0 0-3 0,0 0 0 0,0 0-2 0,0 0-1 0,0 0-2 15,0 0-1-15,0 0-1 0,0 0 0 0,0 0 0 0,0 0-1 16,0 0 1-16,0 0-1 0,0 0 1 0,0 0 0 0,0 0-1 0,0 0 2 16,0 0-1-16,0 0-1 0,0 0 1 0,0 0 0 0,0 0-1 0,0 0 1 15,0 0-1-15,0 0 2 0,0 0 0 0,0 0 0 0,0 0-1 16,0 0 1-16,0 0 1 0,0 0 0 0,0 0 0 0,0 0 0 0,0 0 1 15,0 0 1-15,0 0-1 0,0 0 1 0,0 0-2 0,0 0-1 0,0 0-4 16,0 0-5-16,0 0-7 0,0 0-9 0,0 0-9 0,0 0-10 16,0 0-14-16,0 0-14 0,0 0-26 0,0 0-31 0,0 0-44 0,0 0-52 15,0 0-76-15,0 0-93 0,0 0-53 0,0 0-34 0,-3 0-12 16</inkml:trace>
  <inkml:trace contextRef="#ctx0" brushRef="#br0" timeOffset="136076.6637">18325 16186 29 0,'-1'0'440'0,"-1"2"-5"0,1-2-50 0,-4 0-76 0,5 1-68 16,-1 1-67-16,-1-2-39 0,2 0-24 0,0 0-17 0,0 0-11 0,-1 3-7 15,1-3-9-15,0 0-6 0,0 0-7 0,-2 1-7 0,0-1-5 16,2 1-7-16,0-1-5 0,-1 2-4 0,-1-2-4 0,2 1-1 16,-2 1-1-16,2-2 0 0,-1 2 0 0,-1-1 2 0,1-1 0 0,-3 2 3 15,1-2 3-15,2 2 4 0,-2-2 4 0,1 0 3 0,-1 0 5 0,1 0 4 16,1 0 6-16,-1 0 4 0,2 0 2 0,-1 0 6 0,-1 0 3 15,2 0 3-15,0 0 3 0,0 0-1 0,0 0-1 0,0 0-1 0,0 0-2 16,0 0-3-16,0 0-1 0,0 0-5 0,0 0-3 0,0 0-5 16,-2-2-5-16,2 2-4 0,0-2-4 0,0 1-4 0,0-1-5 0,0-1-5 15,0 1-7-15,2 1-6 0,-2 0-6 0,2-2-5 0,-1 0-5 0,1 0-3 16,-1-1-2-16,3 0-3 0,-1 0-3 0,1 1-3 0,3-2-4 16,-4 2-1-16,0-1-2 0,4 1 0 0,-3-2-1 0,2 3-1 15,-1-3-1-15,-2 2-1 0,2-1-3 0,-2 4 0 0,2-3-1 0,0 3 2 16,-1 0 2-16,-1 0 0 0,1 0 2 0,-1 3 1 0,0-1 3 0,0 5 3 15,1-2 2-15,-3 2 3 0,2-1 5 0,-1 4 5 0,1 2 5 0,-3 1 2 16,-3 0 2-16,1 3 1 0,-1 0 1 0,-2 1 1 0,1 2 1 16,-3 2 0-16,-2-3 1 0,-1 3 1 0,1 1 3 0,-2-3 2 0,0 2 3 15,-1-2 3-15,0-1 5 0,2-1 4 0,-1-2 2 0,2-2 6 16,-1-1 2-16,4-1 5 0,0-4 4 0,0 0 2 0,2 0 2 0,1-2 2 16,2-2 1-16,-3-1 1 0,4 1 0 0,-1 0 0 0,1-3-2 15,0 0-3-15,0 0-3 0,0 0-4 0,1 0-3 0,3-1-3 0,0-1-6 16,1-1-3-16,1 1-4 0,2-3-5 0,0 0-4 0,5 0-4 0,-2 0-4 15,0-2-6-15,5 0-2 0,-2 0-6 0,2-1-3 0,0 1 0 16,1-1-4-16,-1-1-3 0,1 4-8 0,-2-3-8 0,0 2-10 0,2-1-11 16,-2 2-11-16,-1 0-12 0,0 0-13 0,-1 3-14 0,-1-1-16 15,1 0-17-15,-2 0-18 0,-3 1-20 0,0 0-23 0,0 1-21 0,1 0-19 16,-2 1-10-16,-2-2-4 0,-1 1 4 0,0 1 8 0,-3-1-2 16,2-1-6-16,-3 2-5 0,0-2-3 0,0-2 6 0,-1-1 9 0,-1 0 19 15,-1-2 22-15,0-2 25 0,0 1 26 0,-4-5 14 0,2 1 8 0</inkml:trace>
  <inkml:trace contextRef="#ctx0" brushRef="#br0" timeOffset="136443.2139">18460 16065 41 0,'-5'-20'148'0,"-1"1"18"0,-1 3 14 0,1-1 11 16,0 2 5-16,0 0 0 0,-1 3-4 0,0-1-2 0,0 3-9 15,2 2-10-15,-1 0-9 0,-1 0-9 0,-2 2-11 0,3-1-11 0,0 4-11 16,-3-2-10-16,0 2-11 0,1 0-10 0,-1 2-6 0,1-1-5 0,-5 2-6 16,4 0-7-16,-5 2-2 0,2 1 1 0,0-1 1 0,-6 3-2 15,6 0 2-15,-6 2 1 0,1 1 3 0,1 2 3 0,-3 1 2 16,2 0 1-16,0 3 3 0,-4 3 0 0,5-3-1 0,-3 5 0 0,3 0-2 15,-1 4-1-15,1-2-3 0,0 2-2 0,4 2-6 0,-2 3-5 0,2-1-4 16,4 3-4-16,-1 2-4 0,3-1-2 0,3 3-4 0,-2-2-2 16,3 2-5-16,4 0-1 0,3 0-4 0,-1-2-3 0,4 1-3 0,3-3 1 15,0 0-2-15,3-3-1 0,2 0 1 0,2-2-1 0,1-2 1 16,1-2 2-16,5-2 0 0,-1-1 1 0,0-3 2 0,5-1 1 0,-3-2 2 16,3-4 3-16,-1 0-1 0,2-2-1 0,0-2 0 0,-1-2-2 15,1-2-3-15,0-3-7 0,-2-1-6 0,2-4-6 0,-1 0-8 0,-3-4-2 16,3-3-6-16,-2 2-5 0,-5-3-5 0,0-3-4 0,0 0 0 0,-3-2-1 15,-3-1-1-15,-3-2 1 0,-1-1 3 0,-4-1 3 0,-1 1 4 16,-4-4 4-16,-1 0 2 0,-6 0 1 0,1-1 2 0,-3 1 2 0,-6 0 0 16,0-1 0-16,-1 0-2 0,-2 2-1 0,-1 0-2 0,-5 0-2 0,-1 3-3 15,1 1-3-15,-2 0-6 0,-1 3-6 0,-3 1-12 0,0 3-13 0,3 0-15 16,-3 2-17-16,1 0-23 0,-1 4-25 0,0 1-28 0,4 0-31 16,-3 3-40-16,5 2-45 0,-1 1-78 0,2 1-96 0,1 3-70 15,2 3-54-15,0-1-22 0,0 3-6 0</inkml:trace>
  <inkml:trace contextRef="#ctx0" brushRef="#br0" timeOffset="138242.6301">21468 5734 84 0,'-3'-1'621'0,"0"-1"16"0,1-1 10 16,0 1 7-16,-1 1-106 0,3 0-163 0,-1-2-95 0,1 3-63 0,0 0-34 15,0-2-24-15,0 2-16 0,0 0-14 0,0-1-14 0,0 1-17 16,1-2-17-16,-1 1-18 0,3 1-15 0,-1-2-16 0,1 0-9 16,0 2-9-16,2-1-9 0,0 0-6 0,3-1-5 0,0 2-7 0,0-1-3 15,1-1-6-15,-1 2-1 0,0-1-4 0,0 1-4 0,3 0-4 16,-5 0-4-16,1 1-4 0,-1-1-2 0,1 3-1 0,-2-1-1 0,-2 2 0 15,2 1 0-15,-1-1 1 0,-3 2 2 0,1 0 1 0,-1 1 3 16,-1 2 3-16,-1-1 5 0,-1 1 4 0,-1 3 4 0,-2-1 6 16,0 0 4-16,0 1 1 0,-2 0 2 0,1 1 2 0,-1 0 1 0,2-1-1 15,-1 0-1-15,-2-1-1 0,4 1-1 0,-1-2 1 0,0-1 0 16,2 2-1-16,-1-3-1 0,0 0-2 0,3-1 1 0,1 1-1 0,0-4-1 16,0 3 2-16,0-2-1 0,1 0 2 0,3 0 1 0,0-2 1 15,-3 1 1-15,4-1 0 0,0 0 1 0,0 0 2 0,1-1 1 0,2-1 1 16,-2 2 2-16,2-3 0 0,-1 2-1 0,2-1 0 0,0-1 0 15,-1 1-3-15,1-1-2 0,0 2-3 0,-1 0-1 0,0 1-2 16,2-2-2-16,-2 1-2 0,0 1-2 0,-1-1-2 0,0 0-3 0,1 3 0 16,-3-2-1-16,0 2-1 0,-2-1 0 0,2 1 2 0,-4-2 3 15,2 2 2-15,-3 0 2 0,0-1 3 0,0 2 4 0,-1 0 3 0,-2 0 2 16,-2 2 4-16,0-2 1 0,-1 1 2 0,-2-2 1 0,-1 4 2 16,-1-4-1-16,2 2-1 0,-2 1 2 0,-3-3-2 0,1 1-2 15,0 0-3-15,-1-2-6 0,-1 0-8 0,3 0-11 0,0-1-14 0,-5-1-14 16,5-1-19-16,-1 0-18 0,0-1-22 0,1-1-29 0,-1 0-33 15,2-2-52-15,2-2-58 0,-1 0-85 0,2 0-98 0,4-3-64 0,0 0-44 16,1-2-21-16,2 0-11 0</inkml:trace>
  <inkml:trace contextRef="#ctx0" brushRef="#br0" timeOffset="138626.5831">21600 5583 325 0,'-4'-12'577'0,"1"2"10"0,-2 0-48 16,0 1-78-16,-3 2-99 0,2 0-110 0,-2 0-64 0,0 2-39 15,0 0-27-15,-1 0-15 0,1 2-16 0,-2 1-15 0,2 1-14 16,-4 1-14-16,2 0-9 0,-2 1-8 0,2 2-6 0,-1 2-6 0,-3-1-4 16,1 4 0-16,2 1-3 0,-3 2 0 0,1 2-1 0,-1 1 1 15,1 2 1-15,0 3 0 0,0 1 2 0,0 1 1 0,0 1-1 0,2 4 1 16,1 0 0-16,1 2 1 0,1 1 0 0,0 0-2 0,3 2 1 16,0 2 0-16,1-1-3 0,4-1 0 0,0-1-2 0,2 2-2 15,1 0-1-15,2-2-3 0,4-3 0 0,1 0-3 0,0-1-3 0,3-4-1 16,0 0-2-16,3-1-2 0,-2-4-1 0,5 1-1 0,-3-4 0 15,5-2-1-15,1-2-1 0,-3-3-2 0,4 0-2 0,-1-4 0 0,4-1-1 16,0-2 1-16,-1-2 3 0,1-3 3 0,0 0 3 0,0-5 2 16,1 0 3-16,-2-2 2 0,2-2 3 0,-4-2 6 0,0 0 10 0,-1-5 8 15,-2 1 8-15,-2-4 8 0,-2 0 7 0,-2-2 5 0,-2-2 4 16,-2-1 3-16,-3-1 2 0,-1-2 3 0,-4 1-1 0,-2-4-1 0,-3 3-3 16,-4-4-4-16,1 3-7 0,-3-3-7 0,-3 1-7 0,-2 2-5 15,-2 1-8-15,0 0-7 0,-2 1-7 0,-1 2-6 0,1 1-11 0,-1 5-9 16,3-1-21-16,-3 4-22 0,2 4-28 0,3 1-28 0,-2 4-34 15,2 2-35-15,-2 5-38 0,3 2-41 0,0 4-60 0,0 5-69 0,0 3-91 16,0 5-100-16,2 2-53 0,0 6-24 0,-1 0 0 0</inkml:trace>
  <inkml:trace contextRef="#ctx0" brushRef="#br0" timeOffset="139463.2225">21518 6883 538 0,'-1'-3'610'0,"-1"1"4"0,1-2 2 15,-3 1-111-15,3 2-164 0,-2-1-97 0,3 0-63 0,-1 1-40 0,1-1-29 16,0 2-22-16,0 0-17 0,0 0-16 0,0 0-18 0,0 0-15 16,0 0-15-16,-2 2-13 0,0-1-7 0,1 1-4 0,-1 1-3 0,-1 0 0 15,-2 3 0-15,0-1 1 0,-1 2 3 0,-2 2 1 16,0 0 4-16,0 2 5 0,-3 1 4 0,2 0 4 0,-2 1 3 0,-2 1 3 16,2 1 2-16,0 0-1 0,-2-2-1 0,2 0 0 0,0 1 0 0,0-2 0 15,3 2-1-15,0-4 0 0,-1 0-1 0,1 1 0 0,1-3-1 16,3 0 1-16,-1-1 0 0,1-1-1 0,0-2 1 0,3 1 1 0,1-2 1 15,-2 0-1-15,2-2 0 0,0 1-1 0,2-2 0 0,-1 1 1 16,1-1 1-16,1 0 3 0,0 0-1 0,5 0 0 0,-2-1 0 16,4 1-3-16,1-3-3 0,0 1-3 0,0-1-6 0,6 0-2 0,-2 0-5 15,2 0-6-15,0-1-5 0,1-1-10 0,2 2-10 0,-2-1-11 16,1 1-11-16,3-1-14 0,-5 1-12 0,4-1-13 0,-3 1-14 0,2 2-13 16,-1-3-13-16,-3 1-12 0,-1 1-14 0,0 0-12 0,-1 1-11 15,-2-1-6-15,1-1-3 0,-4 2-1 0,1-1-3 0,-1 1-8 16,-1-2-10-16,-1 1-4 0,-4 1 2 0,0-1 13 0,-1-1 20 0,-1 0 30 15,-1-1 35-15,-1-1 34 0,-1 2 32 0,-1-3 29 0,0 2 26 16,-2-2 31-16,0-2 30 0,0 2 37 0,-4-1 39 0,4-1 32 0,-1 1 27 16,-1-1 17-16,3-1 11 0,-4 2 2 0,2 0-4 0,1-1-3 15,-2 0-3-15,3 0-4 0,-2 1-4 0,2 0-8 0,0 1-7 16,0-2-5-16,0 2-7 0,0 0-5 0,1 0-5 0,1 1-8 0,-2 2-7 16,3-2-8-16,-3 1-8 0,3 1-9 0,-1 1-8 0,1 0-9 15,1 1-9-15,-2-3-11 0,0 4-11 0,2 0-12 0,0 0-12 0,0 0-12 16,0 0-13-16,0 0-12 0,0 0-12 0,0 0-9 0,0 0-11 0,0 2-4 15,0 0-6-15,0 1 0 0,0 2-4 0,0-1 1 0,0 2 0 16,0 1 3-16,0 2 3 0,2 0 4 0,-2 3 4 0,2-1 5 16,-2 3 5-16,1 1 5 0,-1 2 4 0,2 1 2 0,-1 0 2 15,1 1 2-15,0 0-1 0,1 2-2 0,-1-2-4 0,0 2-8 0,1 0-10 16,-1 0-10-16,0 1-9 0,-1-2-15 0,2 1-15 0,-1-2-15 16,0 2-20-16,-1-4-19 0,1 1-22 0,-1-2-19 0,-1-1-22 0,2-1-19 15,-2-2-16-15,0 0-11 0,0-1-9 0,0-5-23 0,0 1-29 16,2-2-37-16,-2-1-44 0,0-4-37 0,0 0-36 0,0 0-14 15,1-4-7-15</inkml:trace>
  <inkml:trace contextRef="#ctx0" brushRef="#br0" timeOffset="139843.3485">21596 6730 90 0,'-16'-9'519'0,"1"1"12"0,0 1-45 0,-4 3-73 16,3 1-85-16,-3 0-96 0,2 1-53 0,-2 2-32 0,-1 2-21 15,2-1-13-15,-2 2-8 0,1 1-7 0,1 3-8 0,-1 0-8 0,2 3-8 16,-2 0-9-16,2 2-7 0,1 1-9 0,-1 2-5 0,2 3-6 16,-1 1-4-16,4 2-4 0,-2 2-3 0,2 3-1 0,1 1-2 15,2 1-2-15,1 2 0 0,2 3-4 0,2-1-1 0,1 4-2 0,1-1-2 16,4 0-3-16,1 2-2 0,1-2-3 0,4 1 0 0,1 0-3 16,0-1-1-16,4-2-2 0,1-3-2 0,2 2-2 0,3-3 0 0,-1-2-3 15,4-3-2-15,-2 0-3 0,2-4 2 0,-1-2 1 0,3-2 2 16,-1-1 1-16,2-4 2 0,-2-2-2 0,4-3 1 0,-2-2 1 15,2-2 0-15,-1-6 1 0,1 2 1 0,2-6 5 0,-1-1 2 0,1-3 6 16,-2-1 7-16,-2-3 6 0,4-1 6 0,-6-3 8 0,1-1 10 16,-3-3 12-16,-3 2 7 0,0-5 7 0,-6 0 5 0,0 0 3 0,-2-4 1 15,-5-1-1-15,0 2-3 0,-3-2-6 0,-4-1-9 0,-3 1-11 16,0 0-11-16,-3-2-13 0,-4 3-13 0,-2 1-15 0,-2 1-15 0,-2 3-15 16,-2 0-18-16,-2 2-18 0,-2 3-23 0,0 3-24 0,-3 0-26 0,-3 6-26 15,2 2-31-15,-4 1-32 0,1 4-63 0,1 3-75 0,-4 4-91 16,0 3-97-16,2 4-46 0,2 1-24 0,-1 2-2 0</inkml:trace>
  <inkml:trace contextRef="#ctx0" brushRef="#br0" timeOffset="156076.7363">23054 16295 237 0,'-2'-7'458'0,"0"0"-46"0,1 2-75 16,-1-2-53-16,1 1-46 0,1-1-24 0,0 2-14 0,0 0-6 0,0-1-5 15,0 1-2-15,0-2 4 0,0 4-4 0,0-2-2 0,1-2-4 16,1 5-4-16,-1-3-6 0,-1 2-6 0,2-1-5 0,0 3-4 0,-2-2-2 16,0 2-3-16,0 1-6 0,0 0-6 0,0 0-9 0,0 0-10 0,0 0-8 15,0 0-9-15,0 0-10 0,0 0-14 0,0 0-9 0,0 0-10 16,0 0-13-16,0 0-12 0,0 0-11 0,0 1-11 0,0 2-8 0,0-2-9 15,0 1-4-15,0 1-4 0,0-1-2 0,0 3 0 0,0-3-1 16,2 5 2-16,-2 0 0 0,2 1 3 0,-1 0 2 0,-1 1 3 0,0 2-3 16,0 0-5-16,2 1-3 0,-2 2-7 0,0 1-8 0,0-1-11 15,0 2-12-15,0 0-14 0,0-2-13 0,0 1-13 0,0 1-16 0,0-1-16 16,0 0-18-16,0 1-18 0,0-3-17 0,0-1-16 0,2 2-17 0,-2-4-19 16,1 0-18-16,-1-1-15 0,2-2-11 0,0 1-5 0,-1-5-22 15,2 2-31-15,-1-3-44 0,-2-2-50 0,3-2-23 0,0-1-10 0,1-1 4 16</inkml:trace>
  <inkml:trace contextRef="#ctx0" brushRef="#br0" timeOffset="156425.1747">23110 16143 43 0,'-3'-17'477'0,"-2"2"0"0,1 0-6 0,-5 4-51 0,4-1-69 0,-3 1-54 16,1 0-43-16,1 4-37 0,-3-2-32 0,-1 1-19 0,2 1-16 0,-2 2-12 16,0 0-15-16,0 2-13 0,-2-1-17 0,-1 3-14 0,1 1-14 15,-3 0-12-15,0 3-12 0,0 0-8 0,-1 0-6 0,-1 3-3 0,0 1-3 16,-1 2 0-16,-1 2 1 0,1 1 0 0,-1 2 2 0,2 1 0 15,-2 2 0-15,2 2 1 0,-1 1-2 0,3 2-2 0,0 3-1 0,1-2-1 16,3 3-1-16,1 3-2 0,1-4-2 0,1 4-3 0,3-1-3 16,2-1 0-16,3 2-2 0,2-2 1 0,3 0-1 0,1 0-1 0,5-4 3 15,-2 2 1-15,4-2 2 0,6-1 3 0,0-2 2 0,2-3 3 0,2-1 3 16,2 1 4-16,2-4 2 0,3-1 2 0,0-2 0 0,2-3 1 16,1-2 3-16,0-2 1 0,2-2 1 0,0-2 1 0,2-2-1 0,-2-4 0 15,0 1-1-15,0-3-2 0,-2-3-1 0,1-3 0 0,-3 0 0 0,-1-3 1 16,-3 0 1-16,0-4 5 0,-5 0 7 0,-3-2 6 0,-2 0 7 15,-5-3 0-15,0 0 2 0,-6-2 0 0,-2-1-1 0,-4-2-1 0,-5 1-4 16,-2-1-4-16,-7 0-6 0,2-1-7 0,-7 1-9 0,-3-1-10 0,-1 1-11 16,-3 3-17-16,-5 0-18 0,3 0-21 0,-4 3-25 0,-1 4-26 15,0 0-30-15,-1 2-36 0,0 4-41 0,1 3-55 0,2 2-58 0,1 3-118 16,-2 4-143-16,0 1-76 0,4 5-44 0,-1 1-15 0,3 3-5 16,1 2 10-16</inkml:trace>
  <inkml:trace contextRef="#ctx0" brushRef="#br0" timeOffset="157641.6371">26041 5912 274 0,'-4'0'694'0,"1"0"13"0,0 0 18 0,-1-2 9 0,1 2 4 16,-1-2-125-16,3 1-188 0,-1 1-113 0,0 0-77 0,2 0-43 0,0 0-26 15,0 0-17-15,0 0-10 0,0 0-17 0,0 0-19 0,0 0-23 16,0 0-25-16,4 0-22 0,-3 0-20 0,3 0-17 0,-3 0-12 16,2 0-6-16,2 0-3 0,-2 1 0 0,2 1-1 0,0-2 0 0,-1 2 1 15,4-1 3-15,1 1 0 0,0 0 1 0,-1 1-1 0,2 2 1 0,-2-1-1 16,4 1-4-16,-3-1-2 0,-1 2-5 0,-2 0-5 0,2 0-5 15,0 1-2-15,-3 1-2 0,-1 1-2 0,0 1 1 0,-4-2 0 16,0 4 1-16,-2-1 4 0,-3 2 2 0,0-1 6 0,-4 2 7 0,1-1 8 16,-3 2 6-16,-3 0 6 0,0-2 5 0,-4 3 4 0,1-3 5 15,0 2 3-15,-2-3 3 0,1 0 2 0,1 0 0 0,-1-1 2 16,4-2 0-16,1 0 0 0,1-2-1 0,1 1 1 0,3-2-2 0,0-2-3 16,3-1-2-16,1 2-2 0,0-2-4 0,4-1-5 0,0 1-2 15,0-3 0-15,4 2-3 0,0 0-1 0,6-2-8 0,-2-2-9 16,3 0-16-16,4 2-16 0,2-5-18 0,4 3-17 0,1-4-19 0,4 2-22 15,-4-4-23-15,7 1-27 0,-3-4-27 0,1 1-27 0,2 0-30 16,-3-2-29-16,1-1-33 0,0 0-36 0,-4-2-28 0,0 0-23 0,-2 0-19 16,-5-2-17-16,1 0-4 0,-4-1 7 0,1 3 40 0</inkml:trace>
  <inkml:trace contextRef="#ctx0" brushRef="#br0" timeOffset="157959.0353">26352 5853 105 0,'-11'-15'356'16,"-5"-2"34"-16,4 4 2 0,-6-1-17 0,2 2-36 0,-1-2-48 0,-1 3-33 15,0 0-28-15,1 3-20 0,-3-2-15 0,5 3-17 0,-1 1-14 16,-2 0-19-16,2 1-20 0,1 1-20 0,0 1-18 0,1 1-15 0,1 2-15 15,0 3-11-15,1 0-11 0,-2 2-8 0,1 0-8 0,2 5-5 16,-3 0-6-16,5 4-4 0,-5 1-3 0,2 4 1 0,3 2-1 16,-4 4 0-16,4 1 1 0,1 2 0 0,-1 5 1 0,1-1 0 0,1 2 0 15,2 3 1-15,2-2-1 0,1 3 0 0,1-1 1 0,1-1-3 16,1-1 0-16,3 1-2 0,1-5 0 0,1 1-1 0,0-1-1 16,4-4 0-16,-1-1 0 0,1-4 0 0,4 0 2 0,-3-4 0 0,0-2 1 15,5-2 1-15,-2-2-1 0,2-4-1 0,3-3 0 0,-3-1-2 16,6-4-4-16,-3-4-1 0,5-1-1 0,-2-3 0 0,1-4 1 0,1-2 0 15,-2-2 0-15,0-4 2 0,2 0-1 0,-3-3 1 0,-1-2 1 16,1-3 3-16,-5-2 7 0,1 1 5 0,-4-5 9 0,-3 2 9 0,2-3 11 16,-6 0 6-16,-1 1 6 0,-1-2 4 0,-4 2 4 0,-1 1-1 15,-5 3-1-15,-1 2-3 0,-1 0-4 0,-1 5-4 0,-4 0-5 16,0 3-8-16,-2 4-12 0,0 0-19 0,-2 3-25 0,-1 3-28 0,0 3-30 16,-4 4-35-16,2 3-36 0,0 3-45 0,0 3-48 0,0 5-95 15,0 4-116-15,0 2-80 0,0 3-57 0,3 6-28 0,-2 0-13 16,5 3 0-16</inkml:trace>
  <inkml:trace contextRef="#ctx0" brushRef="#br0" timeOffset="158475.3038">25938 7383 145 0,'-14'-9'599'0,"1"0"13"0,-1 0 15 15,1 0 12-15,1 0-92 0,2 2-145 0,0-1-97 0,1 1-75 16,1-1-45-16,3 3-26 0,2 1-14 0,-2-1-8 0,4 2-8 0,-1-1-10 16,0 0-14-16,2 2-18 0,0 0-17 0,2-1-18 0,0 3-15 15,1-1-13-15,0-1-10 0,4 2-7 0,-1-1-7 0,3-1-6 16,1 2-2-16,1 0-2 0,1-3-1 0,3 1 1 0,1 0 1 0,-2 1 1 15,3-1 2-15,-2 2 1 0,0-2-1 0,1 1-1 0,-2 1-3 16,1 0-2-16,-1 0-4 0,-5 0-2 0,3 0-2 0,-3 0-3 0,0 1 0 16,-2 1-3-16,-2 0 0 0,-1-1-1 0,1 1 1 0,-2 0 1 15,-1 1 2-15,-1 2 1 0,1-1 6 0,-2-1 2 0,-2 3 5 16,1-1 3-16,-1 1 3 0,-1 1 3 0,-2-2 2 0,2 4 2 0,-2-1 0 16,2-1 1-16,-2 3-1 0,2-4 1 0,-2 1-1 0,-1 1-2 15,3 0 0-15,0-1-5 0,1-2-2 0,1 4-2 0,1-4-2 0,0 2-1 16,0-1-1-16,1 1-2 0,3-4 0 0,0 3-2 0,2-2-1 15,1 1 1-15,-1 0-1 0,1 1-1 0,2-2 0 0,-1-1 0 0,0 2 0 16,1-2 2-16,1 1-2 0,-2-1-2 0,0 1-1 0,1 2-1 16,-3-2 0-16,1 1-2 0,-1 0 1 0,-1-2-1 0,1 2 2 15,-5-1-1-15,3 2 3 0,-4-1 2 0,0 1 4 0,0-2 2 0,-4 1 3 16,-1 2 2-16,0-1 5 0,-2 1 2 0,-1-2 4 0,-3 2 0 16,2-2 3-16,-1 1 2 0,-2 0-2 0,1-1-4 0,-1-1-10 15,0 1-10-15,2-2-15 0,-2 0-18 0,2-2-25 0,2 0-29 0,0-1-35 16,-1-1-36-16,3 0-56 0,2-4-64 0,1-1-88 0,2-2-97 15,-1-2-61-15,2 0-40 0,2-4-17 0,-1 1-3 0</inkml:trace>
  <inkml:trace contextRef="#ctx0" brushRef="#br0" timeOffset="158808.6867">26144 7060 451 0,'-8'-12'584'0,"-4"4"8"0,2 0 9 0,-3 1-92 15,-1 2-143-15,1 0-94 0,-3 1-73 0,0 2-44 0,1 1-31 16,-1 2-21-16,-3 1-12 0,1 0-12 0,-1 5-14 0,1 1-12 0,-2 2-12 15,2 2-11-15,-2 3-9 0,2 1-7 0,-3 3-6 0,7 3-4 16,-3 2-4-16,2 1-1 0,1 4-2 0,3-1-1 0,1 4 0 0,1-1-1 16,4 1 0-16,0 1-1 0,5 0 1 0,0 0 0 0,4-1-1 15,2 2 1-15,3-3-1 0,2-1-1 0,2 0 0 0,3-1-1 0,2-2-1 16,0-2 0-16,3-2 0 0,0 0-1 0,1-6-1 0,1 0-1 16,2-4-1-16,-1-2-3 0,0-4-1 0,1 0-2 0,1-4-4 0,0-3 1 15,0-3-2-15,0-4 1 0,-2 0-2 0,3-4 1 0,-2-1 3 16,1-3 2-16,-1-3 2 0,-2-1 2 0,-2-1 4 0,0-2 3 15,-1-2 4-15,-4-2 2 0,0-1 6 0,-3-2 3 0,-4 0 2 0,0-2 3 16,-4-1 5-16,-2-2 3 0,-1 0 4 0,-4 1-1 0,1 0 2 0,-2 0-1 16,-4 4-3-16,-2-2-2 0,-2 4-2 0,0 2-2 0,-3 1-4 15,1 4-3-15,-4 1-3 0,0 3-14 0,-1 4-18 0,-1 4-24 16,1 2-29-16,-2 3-32 0,1 3-32 0,1 4-45 0,1 2-51 0,1 3-96 16,-3 5-115-16,5 3-68 0,-3 3-43 0,2 2-22 0,0 5-12 15</inkml:trace>
  <inkml:trace contextRef="#ctx0" brushRef="#br0" timeOffset="159325.5283">26011 8203 482 0,'1'-4'584'0,"-1"-1"15"0,2 2-38 0,-1-1-59 15,-1 0-97-15,2 2-115 0,0 0-66 0,-2 0-43 0,1 2-27 16,-1-2-18-16,4 2-13 0,-4 0-13 0,1 0-14 0,-1 2-15 0,3-1-14 16,0 0-14-16,-1 2-10 0,-1 2-11 0,2-1-5 0,-1 4-3 15,1-1-4-15,1 2-2 0,-1 2 0 0,-2 1 1 0,4 3 3 16,-2 1 1-16,3-2 3 0,-1 6 1 0,-2-1 1 0,1 0 1 0,0 1-1 15,0 1-2-15,0-1-3 0,1 0-1 0,0-1-4 0,-1 0-3 16,1-2-1-16,2 0-3 0,-3-3-3 0,4-1-4 0,-2-3-1 0,-1 2-6 16,3-3-1-16,0-4-3 0,0 1-3 0,-2-3-5 0,2 0 0 15,1-3-3-15,-1-3-1 0,4 0-2 0,-3-4 1 0,0-1 1 0,0-2 2 16,-1 0 1-16,2-4 3 0,-2 1 0 0,-1-1 4 0,-1-1 5 16,0-1 8-16,-3 0 13 0,2 2 11 0,-2 0 14 0,1 0 12 0,-3 1 14 15,-1 2 10-15,0 1 12 0,0-1 7 0,0 4 4 0,0 1 4 16,0-1 1-16,0 4-4 0,-1-2-5 0,1 2-11 0,0 1-12 15,0 2-14-15,0 0-10 0,0 0-13 0,0 2-12 0,0 3-12 16,0 0-11-16,0 3-7 0,-4 1-6 0,4 3-2 0,0 0 0 0,-1 3-1 16,1 2 1-16,-2-1-5 0,2 2-8 0,-1 3-15 0,1-1-14 15,0 1-19-15,-2-1-21 0,2 4-19 0,-2-3-22 0,2 2-24 0,-1-2-24 16,1-1-26-16,-2 0-28 0,0-1-27 0,2-2-24 0,-2 0-24 16,0-2-23-16,2-3-43 0,0-1-53 0,2-3-58 0,0-1-56 0,0-2-27 15,1-1-10-15,-3-4 7 0</inkml:trace>
  <inkml:trace contextRef="#ctx0" brushRef="#br0" timeOffset="159658.7206">26347 8139 114 0,'-9'-18'588'16,"-7"0"12"-16,5 3 8 0,-3 0 2 0,0 0-96 0,-4 6-144 0,4-2-89 16,-3 1-59-16,1 2-41 0,-3 3-30 0,3 0-21 0,-3 2-13 15,0 2-13-15,2 2-12 0,-2 2-12 0,3 2-13 0,-5 2-9 0,3 3-12 16,-2 4-9-16,1 1-9 0,-1 6-4 0,1 1-5 0,0 5-2 15,0 2-2-15,2 2 0 0,-1 4 0 0,6 2-1 0,-2 3 0 0,2 3-2 16,3 1-2-16,2 2-1 0,3 1-1 0,1 1 1 0,4 5 1 16,3-2 3-16,3 2 1 0,3-1 0 0,-1 2-4 0,9-3-2 0,-2 0-3 15,2-1-1-15,6-3-2 0,1-4-2 0,4-1-1 0,-1-5-1 16,1-4-1-16,4-5-1 0,0-5-5 0,0-4-4 0,0-5-2 16,1-6-2-16,-3-5 1 0,3-6-1 0,-3-5-1 0,-1-6 0 0,0-1 1 15,-3-8 8-15,-2-2 12 0,-1-6 6 0,-3 0 6 0,-2-6 6 16,-3 0 1-16,-4-1 2 0,-2-5 3 0,-6-1 2 0,0 0 2 0,-4-3 4 15,-2 0 4-15,-3-2 0 0,-3 1-1 0,-2-1-7 0,-5-1-12 16,0 1-9-16,-3 3-9 0,-6 3-11 0,1 2-13 0,-5 1-14 0,-3 5-17 16,-4 3-20-16,-1 3-25 0,-4 5-33 0,-4 6-36 0,-4 6-53 15,-2 3-59-15,-5 6-114 0,-4 6-140 0,-2 6-82 0,-9 5-50 0,-3 5-16 16,-4 5 0-16,-1 6 8 0</inkml:trace>
  <inkml:trace contextRef="#ctx1" brushRef="#br0">23986 10666 0</inkml:trace>
  <inkml:trace contextRef="#ctx0" brushRef="#br0" timeOffset="239620.0439">20825 7752 37 0,'-2'1'417'16,"2"1"-12"-16,0-1-100 0,2 1-142 0,-1-2-81 0,2 3-50 15,2-3-31-15,4 0-20 0,-1 3-15 0,4-3-13 0,3 0-11 16,1 0-8-16,3 0-18 0,6 0-24 0,2 0-43 0,1 0-55 0,4-3-65 16,3 3-70-16</inkml:trace>
  <inkml:trace contextRef="#ctx0" brushRef="#br0" timeOffset="243871.6881">12213 3116 50 0,'-1'-6'101'0,"-1"2"3"0,1 1-1 16,-1-2-1-16,2 1-4 0,-2 1-5 0,1-1-3 0,-1 1 0 0,1-2-2 16,-3 1-3-16,3 1-3 0,-1-2-3 0,0 2-4 0,-1-1-1 15,-1 1-6-15,2-2-3 0,-1 3-4 0,0-3-2 0,0 2-4 0,1-1-3 16,-1 1-6-16,-2 2-7 0,3-2-5 0,-1 0-4 0,-1 0-4 16,2 1-6-16,-1 0-4 0,0 0-5 0,0 1-4 0,-1-1-6 0,1 0-3 15,0 2-3-15,1-1-4 0,-1 0-4 0,-3 1-3 0,2-2-2 0,0 1-2 16,-1 1-4-16,-1 0-2 0,1 0-1 0,-2 0 0 0,0 0 2 15,-1 0-1-15,0 0 1 0,-3 1 1 0,2 1 0 0,-3-2 1 0,-1 2 1 16,0 0 1-16,-3 1 3 0,0-1 3 0,-1 2 2 0,2-1 4 16,-5 2 2-16,1-3 3 0,0 3 1 0,-3-2-1 0,0 4 3 0,0-2 2 15,1-2 3-15,-1 2 1 0,-1-1 4 0,2 1 1 0,-3 1 4 16,2-2-1-16,0 1 2 0,1-1 0 0,-1-1 0 0,3 1 3 0,0 1 3 16,0-2 0-16,3 1 1 0,-2-1 0 0,2 1-1 0,1-1-1 15,-2 0 0-15,4-1-4 0,2 3-1 0,-3-3-1 0,3 1-2 0,-1 0-1 16,2-2-1-16,-1 2-3 0,0 0-2 0,3 0-3 0,0 0 0 0,0 2-1 15,-1-2-2-15,2 1 0 0,-1 1 1 0,3-2-1 0,-2 1 1 16,2 1-1-16,-1-1 0 0,1 0 2 0,0 3 0 0,-1-2 1 0,3 2 0 16,-2 0 1-16,2-1 0 0,-2 2 1 0,2 1 2 0,0-2 0 0,-1 0 0 15,0 1 1-15,1 1 0 0,1 0 0 0,-1-1-1 0,3 1 1 16,-2 0 0-16,2 0 0 0,0-2 1 0,0 2-2 0,0 1 1 0,2-1-1 16,0-1-2-16,-1 0 1 0,3 1-2 0,0 0 0 0,1-1 1 0,-1-1-1 15,0 3 1-15,1 0 0 0,-1-1 1 0,4-2 0 0,-2 0 1 16,-1 2 1-16,3-1 2 0,0 0 0 0,1-1 1 0,-1 3 1 0,0-3 1 15,3 1 2-15,-1 1-1 0,-1-3 1 0,2 3-1 0,0-1 0 16,1-1 0-16,0 1 1 0,-1-1-1 0,3 2 2 0,-3-1-1 0,2 0 2 16,1-1 0-16,1 0 0 0,0-1-1 0,1 2 1 0,0-2 1 15,0 1 0-15,4-2 0 0,-1 2 0 0,0-1 0 0,3-2-1 0,0 3 0 16,-1-2-1-16,3 0-3 0,1 0 1 0,0-1-2 0,1 0 0 0,-1 0-2 16,0 0 0-16,2 1-1 0,0-2-1 0,-2 1-2 0,2 1 0 15,0-2-2-15,0 0 1 0,-1-1-1 0,-3 2-2 0,4-1 0 0,-4-1-2 16,3 1 0-16,-3 1-1 0,0-1-1 0,-1-2 0 0,1 3-3 0,-3-2 1 15,0 1-2-15,0 0 0 0,0 0-1 0,-2 0 1 0,1 0-1 16,-1 0 0-16,-1-1 0 0,2 1-1 0,-1 0-1 0,-1 0 0 0,0 0 0 16,2 0 2-16,-1-1 2 0,-1 2 2 0,3-1 0 0,-4 0 3 0,3-1 2 15,-1 2 1-15,1-1 2 0,1-1 0 0,-2 1 3 0,2 1 1 16,-1-1 2-16,2-2 1 0,1 3 3 0,-2-4-1 0,1 2 1 16,1 1-1-16,2-1 1 0,-1-1-2 0,0 1 1 0,0 1-2 0,3-2 0 15,-1 1 0-15,0-1-1 0,-1 2-2 0,3-3-1 0,0 2 0 16,0 1-2-16,-1-3-1 0,1 3-2 0,-2-2 0 0,1 1-1 0,-1 1-2 15,1-2-1-15,-3 1 0 0,2 1 0 0,-1-2-2 0,-2 1 1 0,2 1-1 16,-2-3 2-16,-1 3 0 0,-1-2-1 0,2 2-2 0,-2 0 1 0,0 0-1 16,0-2-1-16,0 2 1 0,0 1-1 0,0-1-1 0,1-2 1 15,-2 3-1-15,3-1 0 0,-1-1-2 0,1 0 0 0,-2 1-1 0,2 0 0 16,-1-2 1-16,0 2 1 0,1 0 2 0,-2 0 2 0,2 0 1 16,0 0 0-16,2 0 2 0,-3 0 2 0,3 0 2 0,-3 0 1 0,0-1 2 15,3 1 2-15,0 1 1 0,-1-1 1 0,1 0 0 0,0 0 0 0,0-2 1 16,1 2-1-16,0 1 2 0,0-1-2 0,-1-2 0 0,3 3-1 0,1-4 0 15,-2 5-1-15,0-5-2 0,1 2 1 0,0 1 0 16,1-2-3-16,-1 1 1 0,-1-1-2 0,1 2 0 0,0-2-1 0,-1 1-1 0,1 1 0 16,0-1 0-16,-2-1 0 0,2 1-1 0,0-1-1 0,-3 1-1 15,3-2 0-15,-2 1-1 0,0 1 1 0,0-2 0 0,1 1-1 0,-1-1-2 16,1 0 1-16,-1 0-2 0,-2 0-1 0,3 0 0 0,-4 0 0 16,3 0-1-16,1-1 0 0,-3 1 1 0,2-2 0 0,-4 1 3 0,4 1 0 15,-3-2 1-15,2 1 2 0,-1 1 0 0,-1 0 2 0,-1 0 0 16,3-2 2-16,-3 2 1 0,1 0 0 0,-2 0 2 0,1 0 0 0,1 0-1 15,-1 0 1-15,-2 0-1 0,1 0 0 0,1 0-1 0,-4 0 0 0,4 0 0 16,-3 0 1-16,2 0-2 0,-1 2 1 0,0-2-1 0,1 1 0 16,1 1 2-16,1-2-2 0,-1 1 1 0,1 1-1 0,-1-2-1 0,0 0 2 15,3 1-1-15,0-1-1 0,-1 2 2 0,1-2-2 0,3 0-1 16,-2 0 0-16,1 0 0 0,0 0-2 0,1 0 0 0,-2 0-1 0,1 0-1 16,1 0 2-16,-2 0-1 0,0 0-1 0,0 0-2 0,2 0 1 15,-4 0-2-15,2 0-1 0,0 0 1 0,-1 0-2 0,-1 0 0 0,0 0-1 16,1 0 1-16,-2 0 1 0,1 0 0 0,-2 0 3 0,1 0-1 0,-2 0 3 15,1 0 1-15,0 0 1 0,-1 0 1 0,-1 0 1 0,0 0 2 16,1 0 0-16,-2 0 2 0,3 0 1 0,-3 0 1 0,0 0-1 0,2 0 1 16,-2-2 0-16,2 2-1 0,-1-1-1 0,1 1 0 0,0 0 1 15,2 0 0-15,-3-2 0 0,5 1-2 0,-2 1 1 0,1 0-1 0,0-2 1 16,2 1-1-16,0 1-1 0,0-2 1 0,2 1-1 0,0 1 1 16,0-2-2-16,-3 2-1 0,4-1 0 0,-2-1 0 0,0 2 0 0,1-2-1 15,-2 1-1-15,2 1-2 0,-3-1-2 0,0-1-1 0,1 2-2 16,0-1-1-16,-3 1-2 0,3-2-1 0,-3 1-2 0,-1-1 0 0,3 1-2 15,-5-1-1-15,3 2 0 0,0-2-4 0,-2-1 0 0,0 1 0 0,0 0 0 16,1 1-1-16,-2-2 1 0,1 2 0 0,-2-2 1 0,1 0 2 16,0 2 2-16,-2 0 2 0,2-1 0 0,-1-1 2 0,1 1 1 0,-5 1 2 15,3 0 1-15,-1-2 3 0,0 0 2 0,-2 3 1 0,2-3 2 0,-3 1 0 16,1-1 2-16,0 2-1 0,0-2 1 0,-3 0-2 0,3 0 1 16,-1 0 0-16,-2 1 1 0,3-1 0 0,-1 0 1 0,0 0 0 0,-2 0-2 15,0 0 1-15,1 1 1 0,0-1 0 0,0-1 1 0,-1 3 0 16,1-2 1-16,-2-1 0 0,2 0-1 0,-3 1 1 0,4 0 0 15,-4-1-1-15,1 1 1 0,1 0-1 0,-2 0 0 0,1-2-1 0,1 1 0 0,-3 1-1 16,1 0-1-16,2 0 1 0,-3-2-1 0,0 2-2 0,0 0-2 16,1 0-1-16,1 0 2 0,-2 0 0 0,1 1-1 0,-3-2 0 15,3 3 1-15,-3-2 2 0,1-1 0 0,-2 1 2 0,2 1 3 0,-2-1 2 16,-1-1 1-16,1 2 1 0,1-1 2 0,-3 0 1 0,2-1-2 0,0 2 0 16,-2-1 1-16,2-2 0 0,-2 1-2 0,3 1-2 0,-3-2-3 15,2 2-1-15,-2-1-2 0,2 1-3 0,0-2 0 0,-2 3-2 0,3-3 1 16,-3 2 1-16,1-1 0 0,-1 0 0 0,0 0 0 0,0-1 0 0,0 1-1 15,-1 1 5-15,1-1 1 0,2-1 3 0,-2 0 0 0,2 1-1 16,-4-1 1-16,1-1 1 0,-1 2 3 0,1 1 3 0,1-2-2 0,-1-1 2 16,0 2-1-16,-1 0 2 0,-1-1 2 0,2 0-2 0,-1-2-1 15,-1 4-1-15,0-2 0 0,0 1-2 0,0-2-1 0,0 1-2 0,0 0-2 16,0 1-3-16,0 0-1 0,0-1 1 0,0 0 0 0,0 0 0 16,0 1 0-16,-1-2 0 0,-1 2 1 0,2-2 3 0,-1 2 0 0,1-1 1 15,-2 1 0-15,0-2 1 0,-1 1 1 0,1 1 1 0,1-1-1 0,-1 2 0 16,1-1-1-16,-3 1-1 0,1-2 0 0,2 3 0 0,-4-3-1 0,2 2-2 15,0-1 1-15,0 0-2 0,-1 0 1 0,1-1-2 0,2 1 1 16,-3 1-2-16,1-1 0 0,-3 0 2 0,3 0-1 0,-2 1-1 0,0-2 0 16,2 2-2-16,-2-1-1 0,2 1 1 0,-3-2 1 0,3 2-2 15,-2-2 0-15,2 2 0 0,-2-1 0 0,-1-1-1 0,1 2-1 0,-1-1 0 16,1-1-1-16,-1 0-1 0,-1 2 1 0,2-2 0 0,-2 1 2 16,1-1-1-16,-1 1-1 0,1-1 1 0,-2 1-1 0,0 1 0 0,2-3-1 15,-2 4 1-15,0-3 1 0,2 0-1 0,-1 1 2 0,-1-2 0 16,3 4-2-16,-4-3 0 0,1 2-1 0,3-1 1 0,-3 1-2 0,3-2 1 15,-4 1-1-15,5 1 3 0,-4-2-1 0,-2 1 2 0,4 1 1 0,0-2 0 16,-1 2 0-16,-1-1-1 0,1 2 1 0,0-3-1 0,-1 2 0 16,2-2 0-16,-2 1 0 0,0 0 2 0,0 1 0 0,2-2 2 0,-2 0-1 15,0 3 1-15,2-3-1 0,-1 3 0 0,-2-1 1 0,1 0 0 0,0-2-1 16,0 2 0-16,-1 0 1 0,-1 0-1 0,2-1 0 0,-1 1 0 16,1 0-1-16,2 1-1 0,-6-3-2 0,3 3 0 0,0-3-2 0,0 4 2 15,-1-3-2-15,0 0 2 0,0 1-1 0,0 0 1 0,0 0 0 16,-1-1 0-16,0 2 2 0,0-1 1 0,0 0 0 0,-2 0 0 0,0 0 1 15,1 0 1-15,-1 0-1 0,-2 0 1 0,2 0-1 0,-3 0 0 16,2 0-2-16,-2 2-1 0,0-1-3 0,1 1 0 0,-2-2-2 0,0 1 0 16,1 2 0-16,-1-3 0 0,-1 1-2 0,0 0-2 0,-1 1 1 0,1-3 0 15,1 3 1-15,-2 1 0 0,0-1 2 0,-1-2 2 0,2 3 0 16,-1 0 2-16,-1-3 0 0,2 3-1 0,-1-1 0 0,3 1 0 0,-3-1 2 16,2-1 1-16,0 2 0 0,-4-1 0 0,5-1 1 0,1 2-1 15,-3-3 1-15,2 3-2 0,0-4 1 0,1 4 1 0,0-2 0 0,0 1 1 16,0 1-1-16,1-4 0 0,0 4 2 0,0-1-2 0,1 0 0 0,-1-1-2 15,0 1 1-15,0 1 0 0,1-2 1 0,-3 1-1 0,3 1 0 16,0-2-1-16,0 1-1 0,0-1 1 0,-3 1 0 0,3 1-1 16,-1-2-2-16,1 1 1 0,-2 1-2 0,2-2 0 0,0 2 0 0,-1-1-2 15,-2-1-1-15,2 2 0 0,0-1 1 0,-2-1 0 0,0 2-1 0,0 0-1 16,0 0 0-16,1 0 1 0,-4 0-1 0,5 0-1 0,-4 0 1 16,1 0 0-16,-2 0 0 0,1 0 0 0,1 0 0 0,-2 0 1 0,2 0 0 15,0 0 0-15,-1 0 2 0,1 0 0 0,1 0 2 0,-3 0 0 0,2-1 2 16,1 1 1-16,-2 0 0 0,2 0 2 0,-2 0 2 0,1 0-2 15,0 0 1-15,1 0 0 0,1 0 1 0,0 0-1 0,-4 0 1 0,4 0 1 16,-3 0-2-16,1 0 0 0,3 0 0 0,-5 0 0 0,3 0 0 16,-1 0 0-16,0 0 1 0,0 0-1 0,-1 0 0 0,1 0 0 0,0 0 1 15,1 0 0-15,-1 0 0 0,-1 0-1 0,1 0 0 0,0 0-1 16,1 0-1-16,0 0 0 0,0 0-1 0,-1 0 1 0,3 0 0 0,-2 0 0 16,0 0-1-16,1 0 0 0,-2 0-1 0,2 0 1 0,0 0-1 0,0 0 0 15,0-2 2-15,1 1 0 0,0 1 1 0,0 0-1 0,1-2 0 16,0 1 0-16,-1 1-1 0,3 0 0 0,-3-2 1 0,1 2-1 0,1 0-1 15,1 0-1-15,-1 0 0 0,-2-3-1 0,2 3 1 0,-1 0-1 16,0-2-1-16,0 2 0 0,1 0-1 0,-1 0 0 0,-1 0 1 0,3 0-2 16,-3 0 1-16,0 0-1 0,1-2 1 0,-1 2 0 0,-1-1-1 15,1 1-2-15,2 0-3 0,-2 0 0 0,-1-2-1 0,1 0 2 0,1 2 1 16,-4 0 0-16,4 0 4 0,-2 0-1 0,0-1 1 0,0 1 1 0,0-2 1 16,1 2 1-16,1-2 3 0,-1 2 2 0,0 0 4 0,1 0 2 15,-1-3 0-15,0 3 1 0,1-1 0 0,1 1-1 0,0 0 0 0,-2-1-2 16,1 1 1-16,1-2 0 0,-1 2-1 0,-1 0 0 0,3 0-2 0,-2-1-2 15,-1 1-2-15,3 0 0 0,-3 0 0 0,1 0 0 0,1 0 0 16,-1 0-1-16,-1 0 1 0,0 0 0 0,-1 0 0 0,1 0 0 0,-2 0-1 16,2 0-1-16,0 0 2 0,-2 0 0 0,2 0 0 0,-2 1 0 15,2-1 0-15,-2 2 0 0,3-1 0 0,-4-1-1 0,4 0 1 0,-2 1 0 16,0-1 0-16,1 3 0 0,1-3 0 0,-1 0 0 0,3 0 0 16,-2 0-1-16,-1 0 4 0,3 0-2 0,0 0 1 0,0 0-1 0,-2 0 0 15,3 0-1-15,0 0-1 0,0 0 1 0,-2 0 0 0,2 0 0 16,-1 0 0-16,0 0 0 0,-2 2 0 0,1-2 0 0,2 0-3 0,-1 0 1 15,-3 2-1-15,5-2 2 0,-3 0 0 0,-2 0-1 0,1 0-1 16,1 0 1-16,-1 0 1 0,-1 1-1 0,3-1 0 0,-2 0 1 0,1 0 1 16,-1 0-1-16,-1 0 2 0,3 0-1 0,-2 0-1 0,-1 0 0 0,3 0 1 15,-2 0 1-15,2 0 0 0,0 0 0 0,-1 0-1 0,0 0-1 16,0 0 2-16,1-1-1 0,-1 1-1 0,0-2 0 0,1 0 1 0,-1 2 0 16,0 0-1-16,1 0 1 0,0 0-1 0,0-3 0 0,1 3 0 15,-2 0 0-15,2-1 0 0,1 1 1 0,-2 0 1 0,1 0 0 0,-1 0-1 0,0 0 1 16,0 0-1-16,1 0 2 0,-2 0 0 0,2 0 1 0,0 0 2 15,0 0 0-15,-1 0 1 0,-1 0-1 0,0 0 2 0,3 0-1 16,-5 0 1-16,2 0 0 0,0 0-1 0,2 0 2 0,-3 0 0 0,3 0 0 16,0 0-2-16,0 0 1 0,-2 0-1 0,3 0 1 0,-3 0 0 0,2-1-1 15,-2-1 2-15,3 2 0 0,-2-1 1 0,1-1 0 0,1 2-1 16,-2-2 2-16,1 1-1 0,2 1 0 0,-3-2 0 0,2 0 0 0,-1 2 0 16,1 0 0-16,1-2-2 0,2 1 0 0,-4-1 0 0,1 0-2 15,1 0 1-15,0 2-3 0,-1-3 0 0,1 3-1 0,-1-2 2 0,1 1-2 16,-1-1-1-16,1 1-1 0,-1 1-1 0,0-2 1 0,0 1-1 0,1 1 0 15,0-2-3-15,-1 0 1 0,1 2-1 0,0-1 1 0,0 1-1 0,-1-1 2 16,3-1-2-16,-2 2 2 0,1-1 0 0,0-1-2 0,0 2 2 16,2 0-1-16,-1 0 1 0,1 0 1 0,-2 0 1 0,2 0 0 0,0 0-2 15,0 0 1-15,0-1-1 0,0 1-3 0,-2 0 0 0,2 0 0 16,0 0 0-16,0 0 0 0,-1 0 1 0,-1 0-2 0,0 0 0 16,2 0-1-16,-3 0-1 0,1 0 0 0,-1 0 0 0,1 0 0 0,-1 0 0 15,-1 0 0-15,1 0 2 0,0 1-1 0,0-1 0 0,-1 0 0 0,1 0 1 16,1 2 0-16,-1-1 1 0,-1-1 0 0,1 0 3 0,2 0 0 15,-1 0 1-15,-2 0 0 0,3 0 1 0,-4 0 0 0,4 0 0 0,-2 0-1 16,0 0 1-16,0 0 0 0,0 0 2 0,-1 0-1 0,2 0 0 0,-1 0 1 16,-1 0-1-16,1 0 2 0,-1 0 0 0,1 0 1 0,-2 0 1 15,2 0 0-15,-1-1 2 0,-2-1 0 0,1 2 2 0,-1-1-1 0,0 1 0 16,-1-2 1-16,-1 1 0 0,0 1-1 0,-1-2 1 0,-2 1-1 16,2 1-2-16,-3-2-1 0,0 2 2 0,0 0-1 0,-1-3 0 0,0 3-2 15,-1-2 2-15,0 2-1 0,-1 0 1 0,-1-2-1 0,3 1 0 0,-4 1-2 16,2 0-2-16,-2 0-2 0,1 0-4 0,-1 1-8 0,0 1-8 15,1-2-15-15,-2 2-15 0,-2 1-22 0,1 2-26 0,-3-1-35 0,-1 2-39 16,-1 2-79-16,-1 1-101 0,-3-2-59 0,1 4-38 0</inkml:trace>
  <inkml:trace contextRef="#ctx0" brushRef="#br0" timeOffset="251654.1859">23916 15151 128 0,'-8'-1'475'16,"2"-1"6"-16,0 2-64 0,-1-2-100 0,3 2-78 0,-1 0-63 0,2-1-38 0,-3 1-25 15,3 0-12-15,-1 0-4 0,3 0-2 0,-1 0 2 0,2 0-3 16,0 0-5-16,0 0-7 0,0 0-8 0,0 0-11 0,0 0-11 15,0 0-8-15,0 0-7 0,0 0-4 0,0 0-3 0,0 0-3 0,2 0-1 16,-2 0-3-16,1 0-3 0,3 0-2 0,-3-1-3 0,2 1-3 16,2-3-3-16,-1 3-2 0,1 0-3 0,3 0-1 0,0-3-2 0,3 3 0 15,0 0 0-15,3-2 1 0,1 0 0 0,2 2 2 0,1-1 0 16,0 1 1-16,4 0 2 0,-2 0-1 0,3 0 0 0,-1 0 1 0,1 0 1 16,0 0-2-16,3 0 1 0,-3 0-4 0,2 0-3 0,0 1-3 0,0-1-3 15,-2 2-3-15,2 0-2 0,-3-2-5 0,3 0-5 0,-3 3-5 0,0-3-4 16,-5 0-4-16,4 0-3 0,-3 3-2 0,-2-2-3 0,2-1 0 15,-5 1 2-15,0 1 0 0,-3-2 3 0,-2 2 1 0,1-1 1 0,-2-1 4 16,-1 0 2-16,-3 0 4 0,1 0 2 0,-3 0 1 0,-1 0-3 16,0 0-2-16,0 0 0 0,-3-1-2 0,0-1-4 0,-4 0-2 0,1 1-2 15,-2-3-1-15,0 4 0 0,-1-3-2 0,-4-1 0 0,2 2-1 16,-2-1 1-16,1 0 4 0,-1 0 6 0,1-2 3 0,-1 2 4 0,0-1 4 16,1-1 4-16,0 2 4 0,2 0 4 0,-2-2 2 0,4 1 1 0,-2 1 4 15,2-2 3-15,-1 2 1 0,1-1 1 0,-1 1 2 0,3-1 5 16,-1-2 1-16,1 4 2 0,-1-2 4 0,2 1 5 0,-2-2 1 0,2 1 5 15,1 1 0-15,0 1 2 0,-1-1 1 0,1 0 3 0,1 0 3 16,0 2 2-16,0-1 2 0,-1 1 1 0,3-1 0 0,-1 2-2 0,-1-3-1 16,1 3-2-16,1-2-2 0,1 2-1 0,0 0 2 0,-2 0 0 15,2 0-1-15,0 0-1 0,0 0-1 0,-2 0-1 0,2 0-2 0,0 0 1 16,0 0-2-16,0 0 2 0,0 0 0 0,0 0-1 0,0 0 1 0,0 0-2 16,0 0 1-16,0 0-2 0,0 0-1 0,0 0 0 0,0 0-4 15,0 0-1-15,0 0-1 0,0 0-3 0,0 0-2 0,0 0-1 0,0 0-3 16,0 0-1-16,0 0-3 0,0 0-2 0,2 0-3 0,-2 0-1 0,2 2-4 15,-2-2-3-15,1 3 0 0,3-3 0 0,-3 0 0 0,2 2 2 16,2-2 1-16,-2 3 1 0,2-2 2 0,3 2 0 0,-2 0 0 16,1 0 2-16,2-1 2 0,0 1-1 0,1 1 3 0,0 1 3 0,0-2-1 15,3 1 0-15,-1-2-1 0,-2 4-1 0,3-2-1 0,1-1-1 16,-3 1-1-16,2-1-1 0,1 2 0 0,-3-2-1 0,2 1 0 0,0 1-1 0,-4-2-2 16,4 0-1-16,-5 2-1 0,0-3 0 0,1 2-1 0,-3-1 0 15,-1-2 0-15,-2 1 0 0,2 1 0 0,-2-2-2 0,-1 1 1 16,1-2-2-16,-3 0 2 0,-3 1 2 0,1 1 2 0,-1-2 1 0,-2 2 2 15,0 0 0-15,-1 0 2 0,-5 1-1 0,3 0 1 0,-3 1 0 0,-1-1-2 16,-3 1 1-16,1 3-11 0,1-3-13 0,1 2-23 0,-2-1-26 16,1 2-36-16,-1-1-39 0,3 2-79 0,-2-1-102 0,4 1-93 0,-1-1-88 15,-1 2-46-15,5-1-27 0,1-2-15 0</inkml:trace>
  <inkml:trace contextRef="#ctx0" brushRef="#br0" timeOffset="256453.4136">23943 16290 68 0,'0'0'74'0,"-2"0"-12"16,-1 0-9-16,3 0-8 0,-1 0-5 0,-4 0-6 0,5 0-3 0,-1 1-6 15,-1-1-6-15,2 0-5 0,0 2-2 0,0-2-3 0,-1 2-2 16,1-2 0-16,0 0 0 0,0 0 3 0,-2 0 4 0,2 0 5 15,-2 3 4-15,2-3 7 0,0 0 7 0,0 0 7 0,0 0 6 0,0 0 8 16,0 0 3-16,0 0 6 0,-1 2 4 0,1-2 3 0,0 0 4 0,0 0 0 16,0 0 1-16,0 0 1 0,-2 0 1 0,2 0-1 0,0 0-1 15,0 0-3-15,0 0-2 0,0 0-2 0,0 0-2 0,0 0-4 0,0 0-3 16,0 0-3-16,0 0-4 0,-1 2-2 0,1-2-3 0,0 0-3 0,0 0-3 16,0 0-3-16,0 0-4 0,0 0-1 0,0 0-2 0,0 0-1 15,0 0-3-15,0 0 1 0,0 0-2 0,0 0 0 0,0 0 0 16,0 0-1-16,0 0 2 0,0 0-1 0,0 0 1 0,0 0 2 0,0 0 0 15,0 0 0-15,0 0 2 0,0 0 0 0,0 0 1 0,0 0 1 0,0 0 2 16,0 0 0-16,0 0 0 0,0 0 1 0,0 0-2 0,0 0 0 16,0 0-1-16,0 0-2 0,0 0-1 0,0 0-3 0,0 0 0 0,0 0-4 15,0 0-2-15,0 0-4 0,1 0-2 0,-1 0-3 0,3 0-2 0,-1 0-2 16,0 0-3-16,1 0-3 0,3 0-1 0,-2 0-3 0,3 0-1 0,-1 0-2 16,2-2-1-16,3 2-3 0,0 0-1 0,2-2-4 0,-2 2-4 15,0-3-4-15,5 3-6 0,-2 0-5 0,2-2-5 0,2 0-5 0,-1 2-5 16,0-1-4-16,2 1-6 0,0-2-6 0,0 2-6 0,2 0-4 15,1 0-3-15,-1-2-1 0,0 2-2 0,-2 0-1 0,2 0-1 0,0 0 2 16,-1 0-1-16,-1 0 3 0,0 0 2 0,1-3 3 0,-4 3 4 16,3 0 4-16,-3 0 7 0,0-2 6 0,-2 2 4 0,0-2 6 0,-1 2 5 15,1-1 6-15,-3-1 6 0,-3 2 6 0,3 0 7 0,-1-2 6 16,-4 2 8-16,2-1 4 0,-4 1 4 0,1 0 7 0,-1 0 2 0,-1 0 4 16,0-2 5-16,-1 2 1 0,-1 0 3 0,2 0 2 0,-3 0 0 0,5-1-1 15,-5 1 0-15,0 0-3 0,0 0-3 0,0 0-1 0,0 0-5 16,0 0-2-16,1-1-6 0,-1 1-4 0,0 0-3 0,0 0-3 0,0 0-3 15,0 0-3-15,0 0-2 0,0 0-2 0,0 0 1 0,0 0 0 0,0 0 0 16,0 0-1-16,0 0 2 0,0 0 1 0,0 0 2 0,0 0 2 16,0 0 0-16,0 0 2 0,0 0 1 0,0 0 1 0,0 0 2 0,0 0 2 15,0 0 3-15,0 0-1 0,-1 0 2 0,-4 0 0 0,4 0 0 16,-1 0-3-16,1 0-2 0,-3 0-1 0,3-3 1 0,-1 3 0 0,1 0 1 16,-3-2 1-16,3 1-3 0,-1 1-1 0,0-2-3 0,-1 1 0 15,2 1-1-15,-2-2 0 0,0 0 1 0,0 2 1 0,-1-1 0 0,3 0 1 16,-4 1-1-16,2-2-2 0,-1 2-2 0,1-1 0 0,2 1 0 0,-4 0 0 15,2 0 0-15,0 0 1 0,0-2-2 0,-1 2 0 0,1 0 2 16,2 0 0-16,-3 0 1 0,1 0 0 0,-3 0 1 0,5 0-1 0,-2 0 1 16,-1-1 2-16,3 1 1 0,-3 0 2 0,1 0 2 0,2 0 3 15,-3 0 4-15,1 0 2 0,2 0 4 0,-2-2 2 0,1 2 2 0,1 0 3 16,-3 0 4-16,3 0 3 0,-1 0 2 0,1-1 2 0,1 1 1 16,-4 0 1-16,4-2 0 0,0 2 1 0,-1 0-2 0,1 0-3 0,-2-1-1 15,2-1-3-15,-1 2-3 0,1-2-4 0,-2 1-2 0,0 1-4 0,2-1-1 16,-1 0-3-16,-1 1-3 0,2-2-2 0,0 2-3 0,-1 0-4 15,1-1-3-15,-3-1 0 0,1 2 0 0,2-2-1 0,0 2 2 16,-1-1 0-16,1 1-2 0,0 0 1 0,0 0-2 0,0 0 1 0,0 0-1 0,-2-2 2 16,2 2 2-16,0 0 0 0,0 0 1 0,0 0 1 0,0 0 0 15,0 0 0-15,0 0-1 0,0 0-1 0,0 0 0 0,0 0 0 0,-2 0 1 16,2 0 0-16,0 0 1 0,0 0 0 0,0 0 0 0,0 0 1 16,0 0 1-16,0 0-2 0,0 0 1 0,0 0 0 0,0 0 1 0,0 0 0 15,0 0 0-15,-1 0 2 0,1 0-1 0,-2 0 0 0,2 0-1 16,0 0 0-16,0 0 0 0,0 0-2 0,0 0-1 0,0 0-1 0,0 0 0 15,0 0-1-15,0 0 1 0,0 0-1 0,0 0 0 0,0 0 0 16,0 0-2-16,0 0 0 0,0 0-1 0,0 0 0 0,0 0-1 0,-1 0 0 16,1 0 0-16,0 0-1 0,0 0 0 0,0 0 0 0,0 0-1 0,0 0-1 15,0 0-1-15,0 0 1 0,0 0 0 0,0 0-1 0,0 0 0 16,0 0 0-16,0 0 0 0,0 0 0 0,0 0 0 0,0 0-1 0,0 0 1 16,0 0 0-16,0 0 0 0,0 0 0 0,0 0 0 0,0 0 0 0,0 0 0 15,0 0 1-15,0 0-2 0,0 0 1 0,0 0 0 0,0 0 0 16,0 0 0-16,0 0-1 0,0 0-1 0,0 0 1 0,0 0-1 15,0 0-1-15,0 0 0 0,0 0-1 0,0 0-1 0,0 0-1 0,0 0-1 16,0 0-2-16,0 0-1 0,1 2-2 0,-1-2 1 0,2 1 0 16,-1 1-1-16,3-2 0 0,-3 3-3 0,4-1-4 0,-1-1-5 0,1 1-4 15,2 2-7-15,-1-1-6 0,2 0-6 0,0 0-7 0,1 0-6 0,1-1-7 16,2 2-6-16,0-1-9 0,1 0-11 0,0 0-6 0,1-2-7 16,-1 2-4-16,3 0-5 0,-2-1-3 0,1-1-1 0,-1 1-1 0,-2 0 2 15,2-2 3-15,-1 3 5 0,1-3 5 0,-3 0 6 0,-1 2 9 0,-1-2 9 16,1 0 10-16,-4 0 11 0,1 0 15 0,-1 0 14 0,-2 0 16 15,0 2 18-15,-3-2 10 0,-1 0 12 0,0 0 6 0,0 0 7 0,0 0 6 16,-1 0 5-16,-3 0 5 0,1 0 4 0,0-2 3 0,-3 2 3 0,1-2-1 16,1 2-2-16,-1 0-4 0,-2 0-4 0,0 0-3 0,0 0-2 15,2 0 1-15,-1 0-3 0,0 0 0 0,0 0-3 0,-2 2-1 0,1-2-4 16,2 2-2-16,-1-1-3 0,-2 3 0 0,0-4-1 0,0 5 1 16,2-3-1-16,-2 1 1 0,0 0-1 0,0 1 3 0,0-1 1 0,-1 3 1 15,0-1 2-15,0 0 2 0,-3 2 0 0,3-1 2 0,-3 1 2 16,2 0 1-16,0 1 0 0,0 1 0 0,-2-2 0 0,2-1 0 0,1 2 0 15,-4 0-3-15,4 1-1 0,-4-2-2 0,4 1 0 0,1 0-3 16,-5-1-2-16,5-1-1 0,0 2-3 0,2-3-1 0,-3 1-5 0,2 0-1 16,1-1-4-16,1-1-2 0,2 1-1 0,-2-2-2 0,1 0 1 0,0-1-2 15,3 0 1-15,-1 1-2 0,1-3-1 0,1 2-2 0,0-2-2 16,0 0-6-16,0 0-9 0,0 0-11 0,1 0-14 0,1-2-23 0,-1 2-23 16,3-3-33-16,1 0-33 0,-1 2-60 0,1-4-70 0,1 1-90 15,2-2-97-15,-1 0-56 0,2 0-34 0,-3-1-14 0,0-3-4 0</inkml:trace>
  <inkml:trace contextRef="#ctx0" brushRef="#br0" timeOffset="260053.8594">23818 6292 11 0,'-7'-1'448'0,"0"0"-1"16,2-1-83-16,1 1-128 0,0-1-68 0,1 2-41 0,2-2-22 15,-4 1-12-15,4 1-3 0,1 0 2 0,0 0 4 0,0 0 4 0,0 0-4 16,0 0-7-16,0 0-9 0,0 0-11 0,0 0-11 0,0 0-9 16,0 0-10-16,1 0-7 0,-1 0-8 0,5 0-6 0,-4 0-5 0,1 0-7 15,-1 0-6-15,3 0-6 0,-1 1-7 0,2 1-4 0,-1-2-2 16,4 2-2-16,-2-1 0 0,4 1 0 0,0-1 2 0,4 0 1 16,0 2 4-16,2 0 2 0,1 2 4 0,4-1 3 0,1-1 3 0,1 2 4 15,1-1 2-15,2 1 3 0,2-1 2 0,0 2 1 0,3-2 3 16,-1 1 1-16,1 0 2 0,2 0-1 0,1-1-2 0,-1-1-1 15,3 2-3-15,-1-3-3 0,0 1-4 0,-1 0-5 0,3 0-7 0,-1 0-7 16,0-1-6-16,-3-1-6 0,2 1-6 0,-1-1-3 0,-3-1-4 16,-2 0-5-16,1 0-3 0,-5 0-1 0,2-1 0 0,-5-1 2 0,-1 2 4 15,-3-1 5-15,0-1 11 0,-2 1 11 0,-5-1 11 0,3-1 13 16,-6 2 5-16,-2-1 4 0,1-1 2 0,-2 2 3 0,-1 0 0 0,-3-1-3 16,1-1-1-16,-2 1-3 0,-2 1-7 0,1-1-12 0,-2 0-10 15,0-1-13-15,0-1-14 0,-4 3-17 0,2-3-11 0,-3 4-10 16,1-3-4-16,-3 1-5 0,2 0-2 0,2 1 0 0,-5-1 0 0,1 0-1 15,2 1 4-15,-1 1 7 0,1-2 4 0,0 1 4 0,2 0 8 16,-3-1 11-16,2 1 10 0,1-2 9 0,-1 1 9 0,1 1 8 0,2-3 7 16,0 3 4-16,0 0 7 0,0-1 8 0,-1-1 7 0,1 0 9 15,-1 0 10-15,1 0 14 0,0 0 7 0,-1 1 4 0,2 0 6 16,-2-1 6-16,2 0 4 0,-3-1 4 0,5 1 5 0,-4 1 6 0,2-1 1 16,-1-1-1-16,1 1-3 0,2 1-2 0,-3 0-7 0,1 1-5 15,0-1-4-15,-1-1-4 0,0 1-6 0,1 1-5 0,2 0-5 0,-3 1-8 16,1-2-5-16,2 1-8 0,-3 1-5 0,3 0-2 0,-1 0-5 15,1 0-5-15,-3 0-4 0,4 0-4 0,0 0-3 0,-2 0-2 0,2 0-3 16,-2 1-2-16,0 1 0 0,-1-2-1 0,3 1 0 0,-1 0-1 16,-3-1 0-16,3 2 1 0,-1 1 0 0,1-1 0 0,-1-1 0 15,0 1 0-15,2 0 1 0,-1 1 2 0,1 1 0 0,-2-3 0 0,1 3 3 16,1-1 1-16,0 1 2 0,0-1 1 0,1 2 2 0,1-3 3 16,-1 4-1-16,1-1 3 0,1-1 0 0,0 2 2 0,2 0 0 15,0 0 2-15,1 0-1 0,0-1 0 0,2 4-1 0,-1-4-1 0,2 2 0 16,-1 1-2-16,0-3-2 0,2 3-2 0,-3-1-2 0,1-2-2 15,0 1-1-15,0-1-2 0,0 2 0 0,0-2-2 0,-2 2-1 0,-1-2 0 16,3-2-1-16,-5 2-2 0,2 0-1 0,-4-2 1 0,3 1 0 16,-3-1 2-16,2 0 2 0,-3 0 1 0,0-1 2 0,0-1 2 15,0 2 3-15,-1-2 3 0,-1 1 4 0,-3 1 3 0,0 0-11 0,-1 2-18 16,-3-3-40-16,1 3-53 0,-3 0-104 0,-3 4-136 0,-1-1-76 16,-4-1-45-16,1 3-25 0</inkml:trace>
  <inkml:trace contextRef="#ctx0" brushRef="#br0" timeOffset="261153.7631">23839 7415 92 0,'-3'0'497'0,"0"0"5"16,1 0-72-16,0 0-110 0,-1 0-72 0,3 0-55 0,0 0-35 15,0 0-29-15,0 0-14 0,0 0-11 0,0 0-6 0,0 0-5 0,0 0-9 16,0 0-8-16,0 0-8 0,0 0-10 0,0 0-8 0,0 0-7 15,0 0-6-15,0 0-5 0,0 0-1 0,0 0-3 0,0 0-2 16,2 0-3-16,-1 0-1 0,-1 0-3 0,2 0-1 0,-2 0-2 0,2 0-3 16,-1 0 0-16,-1 0-3 0,4 0-1 0,-3 0-1 0,1 0-2 15,1 0 0-15,3 0 0 0,-1 0-1 0,-1 0-1 0,5 0-1 16,0 2-2-16,0 1 0 0,4-3 1 0,3 0 1 0,0 0-1 0,3 0 1 16,1 0 3-16,2 0 1 0,2 0 2 0,3 0 0 0,1 0-1 0,1 2-3 15,2-2 0-15,1 0-4 0,1 1-2 0,2-1-6 16,2 0-5-16,-2 0-8 0,3 0-5 0,-3 2-10 0,3-2-9 0,-1 1-7 15,0-1-4-15,0 0-5 0,-1 0-4 0,-2 2-3 0,0-2-4 0,-2 0 1 16,0 0 3-16,-5 0 3 0,-1 0 6 0,0 0 6 0,-5 0 7 16,-3 0 11-16,1 0 8 0,-5 0 7 0,-1-2 5 0,-4 2 8 15,4-1 11-15,-7-1 7 0,1 2 9 0,-4-1 2 0,0-1 3 0,-1 2-1 16,-1 0-2-16,-1-5-1 0,-1 5-4 0,1-2-4 0,-4-1-1 16,1 0-4-16,0-1-1 0,-2 1-5 0,-1 1-5 0,-2-1-4 15,0-2-3-15,2 1-2 0,-2 1 0 0,-1-1 1 0,1 2 1 0,0-1 2 16,-2 0 2-16,2 0 2 0,0 1 0 0,0-1 0 0,-1 0 1 0,0 0 0 15,0 0 1-15,3 0 0 0,-1 2 2 0,-1-1 1 0,-1-1 0 16,5 3 2-16,-4-3-1 0,2 1 0 0,-1 2 2 0,2-2-1 16,1 2 1-16,-2-2 0 0,-1 1 2 0,4 1 0 0,-2 0 0 0,2 0-1 15,0 0 0-15,0 0-1 0,1 0-1 0,0 0-1 0,2 0 1 16,0 0-2-16,0 0-1 0,0 0-2 0,0 0-1 0,0 0-3 16,0 0-1-16,0 0-3 0,0 0-4 0,2 1 0 0,0 1 0 0,-1-2 1 15,2 2 1-15,1-2-1 0,0 2 1 0,0 1 0 0,2-3 2 16,2 3 1-16,-2 0 2 0,0 0 1 0,3 1 0 0,1 1 3 0,0-2 2 15,0 2 0-15,-1-2-1 0,0 1-2 0,-1 1-2 0,5 1-1 16,-5-2 1-16,-2 1-3 0,2 0 0 0,0 0-1 0,-3 2 1 0,-1-2-3 16,-2 1-6-16,0 1-21 0,-6 1-30 0,1 0-58 0,-5 1-74 15,-3-1-99-15,-3 4-108 0,-5-2-59 0,-3 0-31 0,-5 2-19 16</inkml:trace>
  <inkml:trace contextRef="#ctx0" brushRef="#br0" timeOffset="289552.5879">26167 5940 13 0,'0'-4'123'0,"-1"3"-21"0,1 0-10 0,0-1-6 16,-2-1-5-16,2 2-6 0,0-1-3 0,-2-1-2 0,2 2-1 0,0-1-3 16,0-1-4-16,-1 2-7 0,-1 0-4 0,2-1-5 0,0-1-4 15,-1 1 1-15,1 1 2 0,-4-1 4 0,4 0 3 0,-1-1 1 16,1 3-1-16,-3-4-1 0,1 3-3 0,2-1-2 0,-1 0-3 0,-1-1 0 15,1 1 1-15,-3 2-1 0,3-2-1 0,-1-1-5 0,1 1-8 16,-3 1-4-16,3-2-5 0,-2 0 0 0,-1 0-2 0,3 0 0 16,-4 0-2-16,2 0 1 0,0 0-1 0,-2 0-2 0,4 0-2 0,-3 0-1 15,0 0 3-15,0 0-1 0,-2 1 2 0,3 0 1 0,-2-1-2 16,2 0 2-16,-2-1 2 0,2 1 0 0,-2 1 0 0,-1-1 1 16,3-1 0-16,-2 1 0 0,2-1 0 0,-2 1-1 0,2 0-1 0,-2 0 1 15,-1-1 0-15,2 1-1 0,-1 0 0 0,-2-1-1 0,2 2-2 16,1-1 0-16,-2-2-2 0,1 2 0 0,0 0 0 0,0 0-1 15,-3 1 0-15,2 0 0 0,0-1-4 0,-1 0 0 0,3-1 0 0,-4 1-1 16,0 1-1-16,0-1 0 0,0-1-2 0,0 1 0 0,-1 1 1 0,1 0 0 16,0-1 0-16,-3 0-1 0,1 0 0 0,2 2 2 0,-2-2 1 15,0 1-1-15,0 1 2 0,2-2 0 0,-2 1 1 0,0 0-1 16,0 0 2-16,3 0 0 0,-1 1-1 0,0-1 0 0,-3-1 0 0,3 2-1 16,0-1 0-16,0-1-2 0,0 1 1 0,0 1-2 0,0 0 1 15,2 0-1-15,-2 1 0 0,3-2-3 0,-1 2-1 0,0-1-1 16,1-1 0-16,-4 2-1 0,2-2 1 0,2 1-1 0,-1 1-1 0,-1-2-1 15,2 2 1-15,-2 0 0 0,1 0-2 0,-1 0-1 0,1 0 1 0,-2 0-1 16,4 0 2-16,-3 0 0 0,2 0 1 0,-1 0 0 0,0 0-1 16,1 0 0-16,0 0 0 0,0 0 2 0,1 0 0 0,-1 0 2 15,-3 0 1-15,3 0 0 0,1 0-1 0,-3 0 1 0,2 0 0 0,0 0-2 16,0 0 0-16,0 0 1 0,-2 0 1 0,1 0 0 0,-2 0 0 16,4 0 1-16,-3 0-2 0,1 0 1 0,-1 0-1 0,1 0 1 15,-2 0-1-15,4 2 0 0,-3-2 1 0,1 0 0 0,-2 1 0 0,3 1 0 16,-1-2 0-16,-1 2 1 0,1-1-4 0,-1-1 1 0,2 2 0 15,0-2 0-15,0 1 0 0,0 0-1 0,-1-1 1 0,0 1-2 0,3 1 1 16,-2-2-1-16,2 2-1 0,-2-1 0 0,2-1-1 0,-3 2 1 16,3-1 0-16,-2-1 1 0,1 2 1 0,0-1 0 0,-1 1-1 0,2-1 2 15,-3 1 0-15,2 0 0 0,0 0 0 0,0 0 2 0,0 1 1 16,0-2 2-16,0 1 0 0,0 1 2 0,-2-2-2 0,2 0 2 0,0 1 1 16,0 1-1-16,0-1 1 0,-1-1 0 0,0 1 2 15,0 0 0-15,0 1 1 0,0-3 0 0,-1 4-1 0,1-3 1 0,-1 3 0 16,1-1 0-16,0-1 2 0,1 1-1 0,-1 1-2 0,-2-1 0 0,1-1 0 15,2 1-1-15,-1 0-1 0,-2 0-1 0,2 0 1 0,1 0-1 16,-2 1 0-16,1 0 0 0,0 0-1 0,-1 1-1 0,1-3-1 16,-1 3 2-16,1 0-1 0,0 0 1 0,-1 0 1 0,1 2-1 0,-1-3 1 15,-2 2-1-15,2-1 2 0,1 2 0 0,-2 0-1 0,3-1 0 16,-4 2 2-16,2-3 0 0,-1 3 0 0,1-1 1 0,-2-2 1 0,3 2 0 16,-1 2 1-16,0-3 1 0,1 2 0 0,-4 1 0 0,2-1 1 15,2-1 0-15,-1 1 1 0,-1 0 0 0,2 1 0 0,-2-1 1 16,1 1-1-16,-1 0 1 0,2 0-3 0,0-1 2 0,0 0-1 0,0 2 1 15,0-1-2-15,0-1-1 0,-1-1 1 0,2 0-1 0,-1 2 0 16,1-1 0-16,0-1-1 0,0 1 1 0,0-1-2 0,0 0-2 0,-1 1 1 16,1 1-1-16,-1-1-1 0,2-1-2 0,-2 1 0 0,2-1-1 15,0 1-1-15,0 0-1 0,-2 2-2 0,1-1 0 0,0-1-1 0,1 2 0 16,-2 0-1-16,2 1 0 0,-2-1 0 0,-1 2-2 0,3-2 1 16,-2 2-2-16,2 1 1 0,-2 0 1 0,2 1-1 0,-2-1 2 15,2 1 1-15,-3-2-2 0,1 1 1 0,1 2-1 0,-1 0-2 0,1-2 1 16,0 2 1-16,-1-2-1 0,1 0 0 0,0 1-1 0,0-1 1 15,0 1 0-15,-1-1 1 0,2 1-2 0,0-1 1 0,-1 1 2 0,1-2 2 16,-1 2 1-16,3 1 2 0,-1-1 2 0,0 1 0 0,-1 0 3 16,2-1 1-16,-1 1 2 0,0 1 0 0,-1-1 0 0,2 0-1 15,-1 1 1-15,-1 1 1 0,2 0 2 0,-2 1-1 0,-1 0 2 0,3 0 0 16,-1 1 2-16,0 1 0 0,-1-1-2 0,2 0 0 0,-3 4-1 16,1-2 0-16,2 2-1 0,-3 1 2 0,0-2-2 0,1 3-1 0,0-2-2 15,-1 3-1-15,1-3-3 0,0 3-3 0,0 0-1 0,0-3-1 16,-1 3 0-16,2 0 1 0,-2-4-1 0,1 2-1 0,0 2-1 15,0-4 1-15,0 2-2 0,-1 2 0 0,3-2 0 0,-2 1-2 0,-1-2 2 16,-2-1-1-16,3 1 0 0,2 1-1 0,-3-3 1 0,1 3-2 16,2-2 1-16,-1 1-1 0,0-2-1 0,1 1-1 0,-3-1 3 0,4-1 0 15,-1 2 3-15,-1-1 3 0,2 2 3 0,-1-2 0 0,1 1 3 16,0 1 1-16,0-2 2 0,0 1 2 0,0 2 3 0,0-1 2 0,0 1 3 16,1 0 2-16,-1 0 1 0,3 2-2 0,-1-3 1 0,0 4 0 15,-1-1 0-15,3 2-2 0,-1-2-2 0,0 3-1 0,0 0-2 0,0 0 0 16,3 0-1-16,-1 0-2 0,-2 0-1 0,2 2-1 0,2-3-1 15,-3 3 0-15,4-1-1 0,-2 0-3 0,2-2-1 0,0 0-2 0,2 3 1 16,-2-3-2-16,1 0 0 0,2 1 0 0,-1-2-2 0,-1 2-2 16,2-2-2-16,0-1-1 0,-1 3 1 0,1-5 1 0,-2 1 1 0,3 0 1 15,-2 0 1-15,-2-3 2 0,2 2 2 0,1 1 1 0,-2-4 0 16,-1 1 2-16,3 0 2 0,-3-1 1 0,0 1 2 0,2-2 1 16,-1 0 1-16,-1 0-2 0,0 0 0 0,0-1 1 0,1-1 0 0,-1 0-2 15,2 0 0-15,-1-1-1 0,1 0 0 0,-1-1 0 0,0 1 0 16,1-2 0-16,-2 2 0 0,4-2-1 0,0-2 1 0,-3 2-1 15,4-2 0-15,0 1-2 0,1-1 1 0,-3 1 0 0,2-2 0 0,2 2-3 16,0-2 1-16,0 0-2 0,3-2-1 0,-1 2 0 0,2 0 2 0,-1-2 0 16,0 2 1-16,2-2-1 0,-2-1 1 0,4 1 0 0,-2-1 2 15,0 1 0-15,0 0 1 0,1-2 2 0,0 1 0 0,1-1 1 16,0 1 2-16,-1-1-2 0,-1-1 0 0,0 2-1 0,1-2-1 0,1 0 0 16,0-1 1-16,-2 1-1 0,2 0 0 0,-1-2 0 0,1 2-1 15,-2-2 0-15,2 0 0 0,0 1 1 0,-1-4 0 0,-1 3 0 0,2-2 0 16,-3 0 1-16,3-1 0 0,0-2 0 0,2 1-1 0,-3-1-1 15,2 0 0-15,-1-1 0 0,-1 1 0 0,1-2-1 0,2-1-1 16,-2 0 0-16,0-2 0 0,0 3-2 0,0-4 0 0,0-1-1 0,1 2 0 16,-1-2 0-16,1 0-1 0,-1-1 0 0,-1 1 1 0,1-1 0 15,0 1-1-15,-1-2 0 0,1-1 0 0,-1 0 0 0,-4 1 0 0,5-3 0 16,-1 1 0-16,-4-1-1 0,4-1 3 0,-3 0-1 0,2-1 3 16,-2-1-1-16,1 0 2 0,-3 1 2 0,5-3 2 0,-5 0 2 15,3-2 1-15,-3 1 2 0,1-3 1 0,2 0 0 0,-3 0 1 0,-1 0 0 16,3-1 0-16,-1-2-1 0,-1 1-3 0,1-2-1 0,-2 1-1 0,2-2-1 15,-3-1 1-15,4 0-1 0,-1 0 1 0,-3-2 1 0,2 1-1 16,-2 0 0-16,3-3 3 0,-4 2 1 0,4-2 1 0,-4 1 1 0,2 1 1 16,0-3 2-16,0 2 1 0,0-2-2 0,0 3 0 0,-1-2-2 15,-1-1-1-15,2 1 0 0,-4-1-1 0,3 0-1 0,-1-1 0 16,-1 0-2-16,1-2 1 0,-1 1-2 0,2 0 1 0,-1-2-2 0,-4 0-1 16,5 0-1-16,-3-1 0 0,2-1-1 0,-4 1-1 0,4-1-3 15,0-1 3-15,-4 0 4 0,4 0 5 0,-4-2 4 0,2 0 5 0,0 0 5 16,-3-2 5-16,4 0 3 0,-3 1 4 0,-1 0 4 0,0-1 4 15,-2 0 5-15,2-1 3 0,-4 1 3 0,1-3-1 0,-1 0-5 16,-4 2-7-16,0-5-7 0,-2 1-9 0,-1-2-8 0,-5 1-9 0,-1-4-10 16,-4-1-6-16,-3 2-5 0,-3-4-8 0,-3 0-11 0,-3 0-15 0,-7-3-19 15,-1-1-16-15,-7-2-20 0,-4 1-22 0,-4-4-25 0,-5 1-25 16,-2-2-29-16,-6 2-40 0,-2-6-49 0,-5 0-116 0,-6 0-154 16,0 2-80-16,-8 0-43 0,-4-2-15 0,-5 2 0 0,-3-2 5 0</inkml:trace>
  <inkml:trace contextRef="#ctx0" brushRef="#br0" timeOffset="300235.6461">25486 14478 58 0,'0'-8'460'0,"-3"-1"-40"0,1 2-64 0,2-1-73 0,-3 1-84 16,2-1-52-16,-1 2-35 0,-1-1-22 0,0 1-15 0,-1-2-6 0,3 2-3 15,-2-1-2-15,-1 2-1 0,1 1 0 0,-1-1-1 0,1 1-2 16,-1-1-4-16,1 2-7 0,0-1-6 0,0 1-9 0,-1 0-8 0,1 0-5 15,2 1-3-15,-5-1-2 0,3 1-3 0,-2 2-2 0,-2-3-5 16,-1 3 0-16,1-2-3 0,-1 0 2 0,0 2 0 0,-5 0 1 16,0 0 1-16,2 0 1 0,-3 2 1 0,-2 0 1 0,1 1 1 0,-1-1 3 15,-5 3-1-15,2-2 4 0,2 1 2 0,-4 2 4 0,-1-1 2 16,3 2 4-16,-1 0 0 0,-2 0 2 0,1 2 2 0,-3-1 2 16,2 2 1-16,-1 0 1 0,2 1 0 0,-5 1 0 0,3 0 0 0,-1 1-1 15,-1 3-3-15,3-2-2 0,-4 3 0 0,3 1-3 0,-2 3-3 16,2-2-1-16,-1 4 3 0,1-1 2 0,-1 4 0 0,2-1 1 0,0 3 2 15,0 1 0-15,0 1 3 0,3 3 2 0,-2 0 3 0,4 2 0 0,-1 1 3 16,3 1 3-16,0 1 5 0,1 2 2 0,1 2-1 0,2 0 2 16,0 2 0-16,2-1-1 0,1 0 0 0,0 3-1 0,3-2-1 0,2 2-3 15,2-1-1-15,-1-1-1 0,4 2-1 0,-1 1 0 0,2-4 3 16,1 3 1-16,3 0 3 0,0-3 1 0,2 1 3 0,-1 2 5 0,5-3 3 16,-4 2 4-16,5-1 4 0,1-1 5 0,-1 1 4 0,2-2 3 15,1 1 4-15,1 0-2 0,0 2-4 0,2-4-2 0,2 1-5 0,-2 0-4 16,4 0-7-16,-3-4-6 0,4 1-6 0,0 0-6 0,2-3-6 0,1 0-7 15,1-1-4-15,1-2-7 0,0-1-4 0,1-2-4 0,2 0-5 0,2-1-2 16,2-2 0-16,-1-2 0 0,5 1 1 0,-1-4 1 0,1 0 0 0,1-1 2 16,1-1 1-16,4-2 2 0,0-2 2 0,0 0 1 0,0-1-1 15,5-3 2-15,0 0 0 0,2-3-1 0,-1-2-3 0,0 1-4 0,4-3-4 16,-2-2-4-16,1-1-3 0,-2 0-5 0,-1-2-3 0,3-4-3 16,-3 1-4-16,-2 1-2 0,0-3 0 0,-1-1-1 0,-2-1 1 0,0-2 0 15,-1 0 2-15,-4-1 1 0,0-2 4 0,0 0 2 0,-2-3 5 0,-1 0 1 16,0-1 5-16,-1-1 1 0,-3-2 4 0,0-2 1 0,-1-2-1 15,0-1 2-15,-4-4 0 0,2-2-1 0,-2-2-1 0,-1-2 0 0,-2-4-3 16,-1-1-1-16,-1-2-3 0,-1-4-4 0,-2-3 0 0,-1 0-5 16,-1-3-4-16,0-3 2 0,-3 1 3 0,-3-4 5 0,0 2 6 0,-2-4 5 15,-2 1 4-15,-3-2 5 0,-2 2 4 0,-2-4 3 0,-3 2 3 0,-1-3 3 16,-1 3 1-16,-3-3 2 0,-2 0-1 0,-2 1-2 0,-3-1-8 16,-3 2-10-16,-3-1-10 0,-4-1-15 0,0 3-10 0,-5 0-17 0,-5 2-14 15,-2 0-20-15,-3 3-22 0,-7-3-18 0,-1 2-21 0,-8-1-20 16,-3 3-19-16,-9-1-24 0,-4 1-26 0,-7 1-30 0,-6 1-32 0,-9 0-65 15,-5 1-83-15,-9 2-91 0,-7 1-96 0,-5 0-42 0,-4 1-12 0,-1 4 2 16,-6 0 9-16</inkml:trace>
  <inkml:trace contextRef="#ctx0" brushRef="#br0" timeOffset="302251.6905">26765 9456 419 0,'-2'0'506'0,"0"0"-5"16,1 0-5-16,1 0-120 0,0 0-177 0,0 0-98 0,0 0-57 15,3 0-29-15,2 0-15 0,0 0-5 0,3 0 1 0,1 0 3 0,0 1 5 16,3-1 4-16,3 3 1 0,1 0 1 0,5 0 0 0,-1 0 0 16,-1 2 2-16,3-3 0 0,0 3 2 0,-1 0-2 0,1 0-2 0,0 3-2 15,-2-1-1-15,-2 0-3 0,1 0 1 0,-3 1-2 0,1-1 2 16,-2 2 0-16,-3 0 3 0,-1 0 0 0,1 2 1 0,-3-3 1 16,-3 4 2-16,1 0 3 0,-3-1 2 0,0 1 2 0,-3 0 4 0,-1 1 1 15,0 2 4-15,-1 0 3 0,-6 1 1 0,2 0 2 0,1 0 0 16,-5 5 0-16,0-2-2 0,1-1 0 0,-3 3-4 0,0 0-2 15,2-2-5-15,-3 2-4 0,2 1-3 0,2-2-5 0,0 1-5 0,-1 1-2 16,4 0 1-16,-2-1-2 0,4 1 1 0,-2 0 1 0,4 1 3 16,1 0 1-16,0-1 2 0,1 2 4 0,2-1 5 0,2 0 4 15,2 2 2-15,0-1 3 0,1-1 1 0,0 2 2 0,5-2-1 0,-1 2-1 16,1-1-3-16,1 0-2 0,1-2-1 0,0 0-2 0,0 3-1 0,2-4-3 16,-3 1-4-16,4 2-3 0,-6-4-3 0,4 1 0 0,-1 0-2 15,-3 0-1-15,-1-2-1 0,-1 0-1 0,0 2 0 0,-1-4-1 16,-3 1-1-16,-1 0-2 0,-2-1 2 0,0 1 2 0,-3-2 3 0,-5 2 1 15,1-2 2-15,-3 4 2 0,-3-3 1 0,-3 0 3 0,0 3 2 16,-4-2 2-16,-3 0 4 0,-2 0 1 0,0 0 4 0,-1-1 1 16,-2 1 0-16,0-2-1 0,2 0-3 0,-1-1-1 0,1 2-3 0,2-2-4 15,0-1-3-15,4 0-4 0,-1 1-3 0,3-1-2 0,2 0-7 0,2 1-1 16,0-3-3-16,3 5 1 0,1-2 0 0,4 2 4 0,2 0 3 16,1 2 3-16,1 3 4 0,2-2 3 0,6 3 4 0,-1 0 3 15,4 2 2-15,2 0 3 0,2 2 3 0,2 2 1 0,2 0 0 0,0 3 0 16,3 0-2-16,1 1-1 0,-1 1-3 0,1 2-3 0,-2 0-4 15,2 2-1-15,-1-1-4 0,-1 1-3 0,-1 2-1 0,-2-1-6 16,0 1-1-16,-3 2-3 0,-1-2-3 0,-2 0-2 0,0 2-2 0,-5 0-1 16,0 2 4-16,-2-1 2 0,-1 1 4 0,-2 1 3 0,-2 2 2 15,-2-1 3-15,-2 0 3 0,-2 4 3 0,0-3 5 0,-1 3 4 16,-1 0 3-16,-2-1 4 0,1 1 3 0,0 1 1 0,0-4-4 0,-1 2-3 16,1-1 0-16,0 0-3 0,-1-3-2 0,-1-2-2 0,2 1-3 15,2-2 0-15,-3-2-4 0,1 0-3 0,0-4-2 0,-2 3-8 0,-2-4-4 16,0 1-11-16,-5-1-11 0,3 0-17 0,-7-3-20 0,-2 1-25 15,-6 1-31-15,-1-3-43 0,-5 1-52 0,-4 0-111 0,-10 1-141 0,-8 2-77 16,-9 0-43-16,-9 2-21 0,-12-1-9 0,-9 0-2 0</inkml:trace>
  <inkml:trace contextRef="#ctx0" brushRef="#br0" timeOffset="326766.5048">24316 8835 468 0,'-3'-4'563'0,"1"4"11"0,-1-3-48 0,3 1-74 0,-1 0-113 15,1-1-127-15,0 1-69 0,1-1-39 0,2 1-20 0,1-1-14 0,1-2-4 16,3 0-6-16,4 0-6 0,-1 0-7 0,6-3-11 0,3 2-11 16,2-3-8-16,4-1-9 0,4 1-4 0,4-1-6 0,1-1 0 0,4 2-1 15,0-3-1-15,3 2 1 0,2-2 0 0,-1 1-3 0,-1 1-1 16,4-1-3-16,-1 1-4 0,-2-1-8 0,0 1 0 0,0-2-1 0,-4 1 0 16,3 2-1-16,-3 0-1 0,-3-1 2 0,1 2-1 0,-2 0 1 15,-5-2 1-15,0 3 1 0,-2 0 1 0,-3-3 2 0,-1 4 3 16,-5-1 1-16,2 2 0 0,-4 1-4 0,-4-1-5 0,-1 1-5 0,-1-1-7 15,-3 2-8-15,-1 1-8 0,-1-1-11 0,-2 1-10 0,1 0-13 16,-3 1-17-16,-1 1-22 0,-1 0-20 0,0 0-21 0,-1-2-19 16,-4 2-15-16,2 0-16 0,-5 0-14 0,0 2-13 0,-1-2-12 0,-4 1-16 15,0 1-20-15,-1 0-27 0</inkml:trace>
  <inkml:trace contextRef="#ctx0" brushRef="#br0" timeOffset="326983.4507">25116 8482 160 0,'-6'0'337'0,"-1"0"-36"0,3 0-40 0,0 0-23 0,0 0-17 15,-1 0-13-15,4 0-13 0,-3 0-5 0,4 0-3 0,0 0-7 0,0 0-11 16,0 0-13-16,0 0-13 0,0 0-14 0,0 0-14 0,0 0-15 16,0 0-13-16,0 0-14 0,0 0-12 0,4 0-14 0,-3 0-12 0,1 0-13 15,4 0-8-15,-3 0-10 0,2 0-6 0,1 0-6 0,2 0-3 16,1 0-4-16,4 0-2 0,0 0-1 0,1 1 0 0,3 1 0 0,-1 0 2 16,1-1-1-16,1 2 1 0,1 2 0 0,-1-2-1 0,0 1 0 15,0 1-1-15,-2 1-1 0,-2 1-1 0,-2 0-5 0,0 3-7 16,-5 2-20-16,-4 0-26 0,-1 1-38 0,-4 2-46 0,-7 1-103 0,-4 6-132 0,-4 0-78 15,-7 2-49-15,-3 4-23 0,-8 0-9 0</inkml:trace>
  <inkml:trace contextRef="#ctx0" brushRef="#br0" timeOffset="331299.5918">26276 8503 259 0,'-6'0'426'15,"3"-2"-56"-15,0 2-70 0,-2-1-74 0,2 0-42 0,-1 1-26 0,1-3-15 16,0 3-10-16,-3-2-7 0,5 2-7 0,-3-1-10 0,3-1-10 16,-1 2-12-16,1-1-13 0,-1 1-12 0,2 0-12 0,0 0-11 0,0 0-9 15,0 0-6-15,0 0-4 0,0 0-3 0,0 0-3 0,0 0-5 16,0 0-3-16,0 0-3 0,0 0-5 0,0 0-1 0,2 1-3 0,-1-1 0 15,1 2-2-15,-1-1 0 0,3-1 0 0,1 2 1 0,0-2 3 16,2 3 2-16,1-2-1 0,4 0 3 0,3 1 1 0,2 1 1 16,2-1-4-16,6-2 5 0,4 3 3 0,1 0 6 0,5-3 2 0,5 1 3 15,2-1 0-15,4 0 0 0,4 0-2 0,2 0-3 0,3-1-1 16,4 1-3-16,0-3-5 0,1 3-1 0,4 0-2 0,-1 0-5 16,1 0-6-16,-3 0-6 0,3 0-6 0,-4 0-5 0,0 0-5 0,-3 3-2 15,-3-3 0-15,-2 2 2 0,-2 0 2 0,-4-1 3 0,0 1 3 0,-7 1 5 16,0-1 3-16,-4 0 2 0,-1 1 3 0,-4-3 3 0,-3 4 3 15,-3-3 5-15,-2 1 3 0,-2 0 2 0,-2 1 0 0,-4-1 1 16,-1-2-1-16,-3 2 2 0,2-2 0 0,-6 1 2 0,0 1 0 0,0-2 1 16,-3 2 0-16,1-2 0 0,-1 0-1 0,-1 0 0 0,-1 0-1 15,-1 0-5-15,0 0-5 0,0 0-13 0,0 0-16 0,0 0-23 16,0 0-27-16,0 0-32 0,0 0-33 0,0 0-35 0,0 0-35 0,0 0-75 16,-1 1-92-16,-3 1-57 0,1-1-39 0</inkml:trace>
  <inkml:trace contextRef="#ctx0" brushRef="#br0" timeOffset="332119.0881">27568 8431 239 0,'-3'-1'495'15,"1"-1"-41"-15,0 0-69 0,1 0-76 0,-3 0-82 0,3 1-46 16,-1-1-27-16,1-1-13 0,-4 2-7 0,4-1-4 0,-1 2-4 0,1-1-9 16,-3-1-12-16,3 2-12 0,1-2-10 0,-2 2-11 0,2 0-12 15,0 0-8-15,0 0-9 0,0 0-7 0,0 0-6 0,0 0-6 16,0 0-6-16,0 0-5 0,0 0-4 0,0 0-4 0,0 0-7 0,2 2-2 15,-2-2-5-15,1 2-2 0,-1-1-4 0,4-1-1 0,-3 2-1 0,1-1 2 16,-1 1 0-16,4-1 2 0,-2 1 0 0,2 1 2 0,-2-1 2 16,2 0 1-16,1 3 1 0,2-2 3 0,0 1 0 0,-2 0 2 15,1 0 1-15,2 1 0 0,-1-1-1 0,0 2-1 0,0-1 0 16,-1 0-3-16,1 2-1 0,-1-2-2 0,1 1-4 0,-1-1 1 0,0 0-2 16,-1 2 0-16,-1-1-1 0,0-1 0 0,1 4 1 0,-3-4 0 15,0 2 1-15,0 1 3 0,-3 0 3 0,0-1 6 0,-4 2 6 0,-1 0-1 16,-3 1-8-16,-1 2-21 0,-4 0-33 0,-6 3-59 0,-1 1-71 15,-6-1-108-15,1 2-123 0,-5 0-71 0,-5 1-41 0,1-1-25 16,-1-1-17-16</inkml:trace>
  <inkml:trace contextRef="#ctx0" brushRef="#br0" timeOffset="359448.9083">27819 8894 68 0,'0'-1'130'0,"3"-1"-15"0,-2 2-7 0,-1-2-2 15,0 2 0-15,0-3 1 0,2 3 3 0,-2-2 0 0,2 2-3 16,-2-3-7-16,0 3-6 0,0-1-10 0,0-1-6 0,0 2-6 0,0-2-6 15,1 2-3-15,-1-1 1 0,0 0-1 0,0 1-1 0,0 0-3 16,0 0-7-16,0 0-5 0,0 0-8 0,0 0-6 0,0 0-6 0,0 0-4 16,0 0-1-16,0 0-6 0,0 0-4 0,0 0-7 0,0 0-4 15,0 0-6-15,0 0-4 0,0 0-6 0,0 0-4 0,0 0-5 16,0 0 0-16,0 0-3 0,0 0-3 0,0 0-1 0,0 0-3 0,0 1 0 16,0 0 0-16,0 1 0 0,0 1 0 0,0-1 1 0,2-1 3 0,0 1 4 15,-2 1 5-15,1-1 3 0,1 3 3 0,-2-2 5 16,1 4 6-16,-1-3 5 0,2 1 4 0,0 0 7 0,-2 2 2 0,1-2 3 15,-1 1 3-15,3 0 2 0,-3-1 0 0,2 1 1 0,0-2-1 0,-2 1 2 16,1 0 1-16,-1-1 0 0,3 1 1 0,-1-2 2 0,-2-1 4 16,1 1 3-16,1-1 4 0,-2 0 7 0,1 1 7 0,-1-2 9 15,2-1 8-15,0 0 6 0,-1 0 8 0,2 0 3 0,1 0 3 0,0-4 0 16,6 4 1-16,-1-4-2 0,3-1-2 0,5 0-14 0,0-3-18 0,9-1-28 16,2-1-32-16,7-2-54 0,9-3-64 0,4-4-114 0,8 0-142 15,8-5-85-15,10-3-54 0,3-3-31 0,10-3-17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41:35.518"/>
    </inkml:context>
    <inkml:brush xml:id="br0">
      <inkml:brushProperty name="width" value="0.05292" units="cm"/>
      <inkml:brushProperty name="height" value="0.05292" units="cm"/>
      <inkml:brushProperty name="color" value="#FF0000"/>
    </inkml:brush>
  </inkml:definitions>
  <inkml:trace contextRef="#ctx0" brushRef="#br0">26872 8818 73 0,'0'0'518'0,"0"0"8"0,0 0-13 15,2 0-22-15,0 1-105 0,-2-1-148 0,0 0-80 0,0 0-45 0,1 2-27 16,-1-2-15-16,0 0-4 0,2 2-3 0,0-1-1 0,-2-1-4 16,0 0-6-16,2 2-11 0,0 0-11 0,-1-2-9 0,1 0-10 15,1 3-6-15,0-3-5 0,4 4-6 0,-1 1-1 0,6-1-1 0,0 2-1 16,2 0 0-16,3 1-1 0,4 2 1 0,2 0 3 0,4 1 1 16,1 5 4-16,3-2 2 0,3 0 1 0,3 4 0 0,1-1 0 15,2 2 2-15,4 2-1 0,-1 1 1 0,2-2-1 0,1 3 0 0,1 1 3 16,3 0 4-16,-1 2 2 0,-1 1 2 0,2-2 2 0,2 5 1 15,-4-1 1-15,2-2 1 0,0 5 0 0,-2-3 1 0,1 0-1 0,-1 4 0 16,-1-4-2-16,0 1-3 0,-3 0-7 0,2 0-12 0,-3-1-10 16,-1-3-13-16,-2 0-15 0,-4 1-18 0,1-2-21 0,-6 1-25 0,-1-3-33 15,-3-1-33-15,-3-1-64 0,-4 1-78 0,-4-1-76 0,-2-2-78 16,-3-2-43-16,-4 1-26 0,-2 0-8 0</inkml:trace>
  <inkml:trace contextRef="#ctx0" brushRef="#br0" timeOffset="993.1447">26921 15430 87 0,'0'-4'620'0,"0"-4"-1"0,2-1 0 0,-2 0 1 0,1-3 1 16,3 0-117-16,0-4-177 0,1-2-107 0,3 1-71 0,-2-4-40 15,2 0-23-15,3-3-14 0,2 2-9 0,-2-4-5 0,5-1-3 0,-2-2-3 16,3 3-4-16,1-3-4 0,2-5-4 0,2 4-8 0,-1-3-6 15,3-3-6-15,-1 2-7 0,6-4-8 0,-2-2-6 0,-1 0-4 0,4-2-6 16,2-3-2-16,0-1-4 0,1-3-3 0,2 0-3 0,1-3-3 16,7-4-4-16,-2-2-4 0,0-2-3 0,6-2-6 0,0-1-7 0,3-4-8 15,4-3-5-15,-1 0 2 0,1-1 7 0,3-1 5 0,0-3 6 16,1 2 5-16,6-4 4 0,-1-1 6 0,2-1 5 0,1 1 2 0,-3 1 2 16,0 2 5-16,1 0 5 0,-3 4 5 0,-2 4 5 0,-2 2-2 0,-5 3-5 15,0 7-3-15,-3 0-3 0,-1 4 2 0,-3 1 3 0,-2 3 4 16,-1 2 4-16,-2 3 3 0,-3 2 1 0,-3 2 3 0,0 3 2 0,-3 3 4 15,-2 0 1-15,-2 3 2 0,-4 3-1 0,1 2-5 0,-7-1-3 16,4 4-8-16,-7 2-8 0,0 2-10 0,-1 4-13 0,-2-1-10 0,-3-1-7 16,-2 4-12-16,1 2-13 0,-1 0-17 0,-3 2-16 0,-2 0-21 15,-1 2-21-15,0 0-32 0,-1-1-37 0,-1 2-70 0,-4 0-86 0,2 1-65 0,-3 0-58 16,1 1-31-16,-2 1-16 0</inkml:trace>
  <inkml:trace contextRef="#ctx0" brushRef="#br0" timeOffset="1496.6255">29120 12184 480 0,'2'0'530'0,"-2"0"-24"16,1 0-39-16,-1 0-88 0,2 0-113 0,-2 0-72 0,3 0-50 0,0 0-27 16,-2 0-14-16,3 0-10 0,-1 2-5 0,2-1-5 0,-1 1-4 0,1-1-7 15,4 2-9-15,1 0-9 0,1-1-7 0,2 5-5 0,-2-3-5 16,3 3-2-16,-1 0-2 0,2 0-2 0,0 1-4 0,0 2-3 16,0 1-2-16,-2 0-4 0,1 2-1 0,-2 1-2 0,1 1 3 0,0 0 3 15,-4-1 5-15,0 6 5 0,-1-1 8 0,1 1 8 0,-2 1 4 0,-2 1 8 16,-4 2 6-16,1-1 5 0,-2 3 3 0,-2 0 2 0,-1-2 2 15,-3 3-1-15,-2 1-1 0,0-1-3 0,0 0-5 0,-3 0-7 0,-1-3-11 16,-1 3-15-16,2 0-22 0,0-3-24 0,-3 0-27 0,1 0-35 16,1-3-34-16,0 2-38 0,3-4-42 0,-4 0-78 0,5-2-100 0,2 0-100 15,-1-2-102-15,3-2-53 0,-2-3-30 0,3-1-8 0,1-3 3 0</inkml:trace>
  <inkml:trace contextRef="#ctx0" brushRef="#br0" timeOffset="2178.1128">28649 9527 327 0,'-4'4'547'0,"1"0"-1"16,1-1 0-16,0 0-52 0,0 0-78 0,2-1-112 0,0-1-132 16,0 1-74-16,0 0-49 0,0 0-23 0,0 0-12 0,0-1-4 15,2 2 1-15,0-1 0 0,0 1 2 0,1-1-2 0,1 3-3 0,-3 2-4 16,4-2-5-16,-2 2-1 0,2 3-1 0,-2 0 0 0,3 1 1 0,-2 2 1 16,-3 1 2-16,1 1-3 0,-4 2-5 0,-1-1-10 0,-3 2-11 15,-2 3-16-15,-3 0-19 0,-5 1-24 0,-2 1-28 0,-4 1-38 16,1 0-43-16,-6 1-84 0,-2 1-104 0,-1 0-68 0,-1-1-51 0,-1 5-26 15,0-5-13-15</inkml:trace>
  <inkml:trace contextRef="#ctx0" brushRef="#br0" timeOffset="2589.2397">29007 10091 445 0,'0'-1'546'0,"-1"0"2"0,1-1-68 16,0 2-103-16,0 0-73 0,0 0-58 0,0 0-40 0,0 0-33 0,0 0-23 16,0 0-20-16,0 0-15 0,0 0-17 0,0 0-16 0,0 2-16 15,0 0-14-15,0 3-11 0,1 0-12 0,-1 2-9 0,2 0-8 0,0 3-4 16,-1 2-2-16,1 2 0 0,-1 1 0 0,3 4 2 0,-3 2 6 16,3 3 5-16,-1-1 4 0,-2 5 7 0,3 0-1 0,-3 3-2 0,2 1-5 15,-2 1-5-15,3 3-9 0,-3-1-10 0,2 2-12 0,-3-1-14 16,2 2-14-16,-2-2-17 0,0 1-20 0,-2-1-21 0,1 0-21 0,-2-1-21 15,1-2-25-15,-1-2-25 0,-1 1-23 0,0-4-22 0,0 0-33 16,0-1-37-16,-1-2-58 0,2-4-68 0,0 0-38 0,0-4-25 0,-1 0-6 16</inkml:trace>
  <inkml:trace contextRef="#ctx0" brushRef="#br0" timeOffset="2862.9661">29011 10156 201 0,'1'-21'533'0,"2"-3"3"0,-1 4-18 0,1 3-26 0,1 0-111 0,-1 3-149 16,2 2-96-16,0-1-65 0,2 4-37 0,-1 1-24 0,2 1-11 0,1 3-5 15,0-1-4-15,2 5-3 0,1 0-3 0,-1 0-4 0,2 3-3 16,3 2 1-16,-3 1-1 0,1 1 1 0,-2 2 0 0,1 2 3 0,-2 1 3 16,-1 2 2-16,0 0 1 0,-2 1 1 0,1 0 1 0,-5 2 2 0,0 1 1 15,-2-2 1-15,-2 1 3 0,0 2 0 0,-4-2 3 0,-1 1 3 0,-1-2 3 16,-2 1 2-16,-5 0 3 0,0 0 3 0,1-3 3 0,-4-1 3 15,2 1 2-15,-4-2 3 0,0 0 1 0,2-2 2 0,-2-1-2 16,2-2-4-16,1 1-4 0,-1-3-6 0,2 0-13 0,2-1-15 0,3-3-24 16,-3 1-27-16,5-2-38 0,1-2-42 0,2-1-46 0,0-2-44 15,3 1-62-15,2-2-66 0,3-3-52 0,3 0-42 0,1-1-25 16</inkml:trace>
  <inkml:trace contextRef="#ctx0" brushRef="#br0" timeOffset="3237.2276">29335 10155 428 0,'3'-2'545'0,"2"0"8"0,-2 2-52 0,-2-1-83 16,1 1-78-16,-2 0-79 0,0 0-53 0,0 0-42 0,2 0-29 16,-2 0-22-16,3 1-18 0,-2-1-12 0,3 2-15 0,-3 1-14 0,2-1-15 15,1 1-12-15,2 0-11 0,-2 1-9 0,1 1-5 0,2 0-2 0,-2 2-1 16,4 1 2-16,-5 1 0 0,4-1 2 0,-3 1-1 0,2 2 1 16,-1-2-3-16,-2 1-4 0,1 2-3 0,-1 0-1 0,-1 0-1 0,-2-1-2 15,-1 1 0-15,0-2-3 0,-1 0 1 0,-1 2 0 0,-1-2 1 16,-2 0 1-16,0-4 2 0,-1 2 2 0,0-1 3 0,-1-1 6 0,3-2 3 15,-3-1 6-15,1 2 6 0,0-3 7 0,1 0 4 0,0 0 4 0,0-2 0 16,2-2-1-16,-3 0 0 0,5-1-4 0,-3-4-4 0,4 2-7 16,-1-3-8-16,1-1-8 0,1 0-8 0,3-4-9 0,2-1-9 0,-2-1-7 15,4 0-7-15,1 0-6 0,1-1-3 0,1 0-4 0,1 1 0 16,2 0 2-16,-1-1 3 0,0 3 4 0,2-1 5 0,0 0 5 0,0 3 4 16,1-1 4-16,-4 3 2 0,2 0 2 0,-1 1 0 0,0 1 1 15,-1 2 1-15,0-2 1 0,-2 5-1 0,0-1 0 0,0 1-3 0,-2 1 1 16,-1 1-2-16,1 1-2 0,0 1 2 0,1 1 2 0,-2-1 4 15,-1 5 1-15,1-2 3 0,-2 2 1 0,2 1 2 0,0 1-2 0,-3 0-6 16,1 1-9-16,-2 2-12 0,2 1-16 0,-2-1-21 0,2 1-23 0,-2-1-31 16,0 1-36-16,0-1-55 0,-1 1-65 0,0-1-65 0,1 1-66 15,-2-3-44-15,3-1-33 0,-1 0-12 0</inkml:trace>
  <inkml:trace contextRef="#ctx0" brushRef="#br0" timeOffset="3419.1513">29909 10143 223 0,'0'-8'637'0,"0"4"10"16,0-2 9-16,0-1-10 0,0 4-20 0,0-1-121 0,0 1-172 16,0 1-105-16,0 2-74 0,0 0-47 0,0 0-34 0,0 0-25 0,0 0-19 15,0 0-14-15,1 0-15 0,1 2-15 0,0 0-15 0,-1 3-16 16,3-2-15-16,-2 4-14 0,1 0-13 0,1 1-14 0,-1 1-18 0,0 0-18 16,-1-1-21-16,1 2-24 0,-2 4-28 0,1-2-41 0,0-2-48 15,-1 0-73-15,3 1-90 0,-4-3-53 0,2 2-35 0,-2 0-12 0,0-3 1 16</inkml:trace>
  <inkml:trace contextRef="#ctx0" brushRef="#br0" timeOffset="3567.4997">29945 9691 136 0,'0'-13'543'0,"-1"0"-4"0,1 4-5 0,-2-1-6 0,2 3-106 0,0-1-156 16,0 3-119-16,0 3-102 0,0-1-68 0,2 1-48 0,-2 2-45 15,0 0-43-15,1 2-81 0,2 2-99 0,-2 1-72 0,-1 2-62 0,0 0-29 16,-1 2-16-16</inkml:trace>
  <inkml:trace contextRef="#ctx0" brushRef="#br0" timeOffset="3974.9124">30021 10076 198 0,'1'-2'573'0,"-1"0"2"0,2 1 1 0,0-1-56 0,-1-1-86 16,1 3-110-16,0-1-126 0,1 1-71 0,-2 0-46 0,4 1-28 15,-2-1-20-15,0 3-15 0,0-1-14 0,4 2-7 0,-2 1-6 0,2 1-5 16,-1-1 0-16,-1 3-2 0,2-1 1 0,-2 2 1 0,-1 1 0 0,2 0 3 16,-3 2 1-16,2 0 2 0,-1-2 1 0,-3 4 4 0,1-2 2 15,-2 3 2-15,0-6 0 0,-2 3 1 0,1-2-1 0,1 0 2 0,-4 2 0 16,3-3 3-16,-3-1 2 0,4-3 3 0,-1 1 5 0,-1-1 5 0,2-1 6 15,-1 1 8-15,1-4 11 0,0-1 3 0,0 0 0 0,0 0-2 16,0-3-1-16,1-1-2 0,2-1-2 0,1-1-2 0,-1-2-3 0,2-4-2 16,0 2-2-16,-1-4-5 0,2 3-6 0,2-3-7 0,-1 1-9 15,2-3-1-15,1 2 5 0,-2 0 5 0,0 1 5 0,1-1 5 0,-3 1 4 16,2 1 6-16,-1 1 5 0,-1 1-1 0,2 2 0 0,-4 1 0 0,0-1-2 16,0 2-5-16,0 2-4 0,-1-2-5 0,-1 3-8 0,1-1-9 15,-1 1-6-15,-2 3-8 0,2-2-7 0,0 2-8 0,-2 0-7 0,0 0-6 16,0 0-2-16,0 0-3 0,0 2-2 0,0-2-1 0,0 3 1 15,0 1-4-15,0-1 0 0,0 0-3 0,0 0-3 0,1 1-6 0,-1-4-6 16,2 3-10-16,-2 0-13 0,0 0-18 0,1 0-22 0,-1 0-26 0,0 0-31 16,0-3-49-16,0 3-59 0,0 0-75 0,-1-1-79 0,-1-1-51 15,1 1-39-15,-3-2-12 0</inkml:trace>
  <inkml:trace contextRef="#ctx0" brushRef="#br0" timeOffset="4598.7802">29986 10135 378 0,'-3'0'639'0,"-2"-4"13"0,1 1 14 0,0 0 14 0,3 0-94 0,-2-1-146 16,3 1-107-16,-2 3-88 0,2-2-57 0,0 2-41 0,0 0-29 0,0 0-23 16,0 0-21-16,2 0-21 0,1 0-18 0,-2 2-18 0,3-2-15 15,0 3-16-15,1 1-8 0,-2-1-6 0,2 3-3 0,0-2 0 0,1 2 0 16,2 0 6-16,-4 2 3 0,4 1 6 0,-3 0 4 0,2 1 3 0,-1 0 1 15,-2 3 0-15,1-3 2 0,-2 2-2 0,1-1 1 0,-1 1 0 16,-1 0 0-16,-1 0 2 0,1-2-1 0,-2 2 2 0,0-1-1 0,0-3 1 16,-2 2 0-16,1-1 2 0,1-1 2 0,-2-1 2 0,0-2 3 15,1 0 4-15,-1-2 4 0,0 0 6 0,2 0 6 0,-1-1 8 0,-1-2 3 16,2 0 3-16,0 0 3 0,-1-2 2 0,1-1-3 0,-2-1 0 0,0-1-4 16,2-2-4-16,-1 0-6 0,1-3-6 0,0 0-10 0,0-4-12 15,0 1-10-15,1-2-12 0,3-1-5 0,-1 0-4 0,2-2-3 0,0 2-1 16,-1-2 0-16,4 2 0 0,-2-1 0 0,1 2 0 0,-2 1 0 0,1 1 1 15,1 1 1-15,2 1 3 0,-5 1 0 0,3 2 2 0,0 2-3 16,0 0-1-16,-2 3-4 0,1 0-3 0,0 0 0 0,2 3-3 0,-2 0 1 16,1 2 1-16,-2 1-1 0,1 1 0 0,2 1 5 0,-4-1 4 15,3 5 3-15,-2-2 4 0,0 5 4 0,-1-3 4 0,1 3 3 0,-2-1 4 16,0 0 2-16,0 2 3 0,-1-1 3 0,-1-1 2 0,3 1 2 16,-3 1 4-16,1-4-1 0,0 2 1 0,-2-4-1 0,1 0 1 0,1 0 1 15,-2 0 4-15,0 0 4 0,0-4 4 0,2 1 6 0,-2-1 5 0,0 0 6 16,2-3 7-16,-2 0 5 0,0 0 0 0,2 0 0 0,-1-3-2 15,1 0-2-15,1-1-3 0,0-1-3 0,0-2-4 0,1-1-6 0,1-1-6 16,0 0-6-16,3-3-9 0,-3 0-12 0,2-1-10 0,1-2-4 16,-1 2-2-16,0-1-2 0,2 1 1 0,-1 2 1 0,0-3-1 0,0 2 1 15,-2 2-2-15,2 0-2 0,2 3-1 0,-4-1-1 0,0 2 0 0,-1 1 0 16,3 0 0-16,-2 2 0 0,1 1-1 0,-3 2-2 0,1 2-1 16,3-1-1-16,-3 3 1 0,-1 0 2 0,1 2 3 0,0 1 3 0,-2 0 5 15,3 4 5-15,-1 0 2 0,-2-1 6 0,0 4 3 0,1-1 2 16,-3 1 0-16,1 1-6 0,0-1-6 0,1 1-12 0,-2 2-13 0,1-2-16 15,0 0-18-15,2 1-20 0,-3-2-21 0,3 1-24 0,-3-1-26 0,2-2-31 16,2 0-31-16,-1-2-38 0,0 0-41 0,4-3-51 0,-2 0-59 16,1-2-40-16,1-2-32 0,1-2-10 0</inkml:trace>
  <inkml:trace contextRef="#ctx0" brushRef="#br0" timeOffset="5682.1472">30750 10115 483 0,'0'-14'525'16,"0"4"-30"-16,-4 0-49 0,3 0-59 0,-3 2-64 0,0 0-51 0,-1 0-44 15,1 1-35-15,-1 0-28 0,1 2-22 0,0 1-18 0,-1-1-20 0,-3 2-22 16,4 2-18-16,-1 0-17 0,-2 1-16 0,-1 1-13 0,1 0-10 16,-1 2-10-16,0 2-4 0,0-1-7 0,-2 3-1 0,2-2-3 0,0 5 0 15,-1 0 2-15,1-2 1 0,-1 2 3 0,0 1 2 0,2-1 3 16,1 4 1-16,-1-2 3 0,1 1 2 0,1 0 3 0,-1 1-1 0,3-1 0 16,0 2 1-16,1-2-2 0,0 0-2 0,2 1-2 0,2-3-4 15,0 1-3-15,1 0-2 0,2 0-4 0,0-4-2 0,0 1-1 0,0-1-1 16,2-2 0-16,-3-2 0 0,5 0 1 0,0-2 1 0,-1-2 3 0,0-2 1 15,2-1 4-15,-2 1 7 0,2-4 6 0,1-2 9 0,-2-1 7 0,0 0 8 16,1-1 6-16,0-2 6 0,-2 0 9 0,0-2 7 0,-1 1 12 16,0-2 9-16,-1-1 12 0,1 2 11 0,-4 0 13 0,3 1 8 0,-5-1 10 15,3 1 5-15,-3 1 3 0,-1 0 1 0,2 3-4 0,0 0-6 16,-2 1-6-16,0 2-11 0,0 0-14 0,0 2-16 0,0 1-19 0,0 0-19 16,0 0-20-16,0 3-20 0,0 0-19 0,0 0-14 0,0 1-13 15,0 1-6-15,0 3-4 0,1 0 1 0,-1 0-1 0,0 1 5 0,0 1 3 16,0 4 7-16,2-1 6 0,-2 1 7 0,1 1 8 0,-1 1 3 15,2-2 6-15,0-1 0 0,-2 2 0 0,3 1-2 0,-2-4-3 0,1 4-5 16,1-4-4-16,-2 0-3 0,2-2-4 0,2 1 1 0,-1-3 0 0,-1 2 0 16,-2-4-1-16,3-1 1 0,0 1 2 0,1-3 1 0,0 0 0 15,1-3 4-15,0-1 5 0,2-1 3 0,2 0 6 0,-1-3 3 0,-1-2 3 16,5-1 3-16,-2-2 4 0,-3-1 3 0,3-1 3 0,-3-2 2 0,1 1 3 16,0-4 3-16,-2 3 3 0,-1-3 1 0,1 2 2 0,-2-4 2 15,-2 2 5-15,3 1 3 0,-3 0 3 0,-2-1 1 0,1 3-2 0,0 2-2 16,-2 0-2-16,0 4-3 0,0-1-6 0,0 3-7 0,0 1-5 15,0 0-11-15,0 2-9 0,0 3-12 0,1 0-12 0,-1 1-10 0,2 1-6 16,0 1-4-16,1 1-5 0,0 1-4 0,2 3-2 0,1-1-3 0,-1 3-5 16,3 0 0-16,0 2-2 0,2 3 2 0,0 1 5 0,1-2 5 15,3 2 6-15,-3 1 0 0,3-1-1 0,-1 3-1 0,-1-2-1 16,1 0 2-16,-1 0 3 0,-2 0 3 0,0 0 4 0,-2-1 6 0,0-2 4 16,0 1 5-16,-4-1 3 0,3 1 3 0,-2-3 3 0,-4-1 3 0,3 0 3 15,-3-1 4-15,2-1 4 0,-3-1 1 0,0-1 2 0,0 1 1 16,0-1 3-16,0-2 2 0,0 0 1 0,0 1 3 0,0-1 1 0,1 0 1 15,-1-2 0-15,2 1 1 0,-2-1-2 0,2 0-3 0,-1 0-3 0,3 0-7 16,-3-1-7-16,2 1-10 0,1-2-13 0,-1 0-16 0,3-1-15 16,2 1-22-16,-2-3-22 0,2 1-18 0,0-2-17 0,5 1-13 0,-2-4-12 15,1 2-4-15,-1-3-2 0,2 2 3 0,3-3 6 0,-3-1 13 16,1 1 18-16,-1 0 26 0,0-1 28 0,-1-1 37 0,-3 4 43 0,2-3 39 16,-3 2 39-16,-1 0 36 0,-1 2 31 0,0-1 26 0,-1 2 23 15,0-3 19-15,-2 5 14 0,-2-2 6 0,-1 3 2 0,2-1-7 0,0 1-11 16,-2 1-18-16,0 0-21 0,0 0-26 0,0 3-27 0,0 0-27 0,0 0-26 15,0 0-25-15,0 0-21 0,0 0-19 0,0 0-15 0,0 3-11 16,1 0-8-16,1-1-5 0,-2 2 0 0,1 1-1 0,3 0 1 0,-2 2 1 16,0 1 1-16,1 1 1 0,0-1 0 0,1 0-3 0,0 0-3 15,1 0-3-15,-2-1-5 0,3 1-7 0,1 1-6 0,-2-2-7 0,-1 0-6 16,3-1-4-16,-1-2-6 0,2-1-5 0,0 0-1 0,-2 0-3 0,2-3 1 16,1 0 4-16,0-3 6 0,0 0 8 0,2 0 11 0,-1-2 8 15,-1-4 13-15,3 2 9 0,-2-3 11 0,0 0 11 0,-1 0 11 0,1-2 14 16,-1-1 15-16,0-3 13 0,-1 2 13 0,-1 0 11 0,-1-2 13 0,3 1 10 15,-2-1 10-15,-2 0 12 0,-1 3 11 0,1-1 8 0,-1 2 8 0,0 0 3 16,-3 2 0-16,1-2-4 0,0 5-9 0,-2 2-9 0,1-1-13 16,-1 1-15-16,0 1-20 0,0 1-21 0,0 3-20 0,0 0-18 0,0 0-17 0,0 3-15 15,-1 1-13-15,1 2-10 0,-4 3-7 0,3 4-3 0,-3-1-3 16,-1 5 2-16,1 4 3 0,0 4 7 0,-3 1 7 0,1 4 6 0,-3 1 1 16,1 6-6-16,0 1-13 0,-2 6-12 0,2 4-10 0,-1-2-5 0,-1 7-2 15,-1 1-5-15,3 5-6 0,2-1-3 0,-3 4-5 0,2 1-3 16,4-2-6-16,-2 1 1 0,4-1 1 0,-3-1 9 0,4-3 12 0,-1-1 14 15,-1-4 12-15,1-2 9 0,-4-4 5 0,4-3 9 0,-2-2 15 0,-2-7 17 16,-2-2 18-16,2-3 16 0,-4-4 16 0,0-4 12 0,-1-4 11 16,-4-5 11-16,1-3 6 0,-2-3 6 0,-5-5 6 0,2-5 5 0,-3-1 3 15,-1-4 1-15,-2-5-4 0,1-4-7 0,-3-2-10 0,4-4-9 16,-2-2-15-16,2-6-13 0,-1 0-15 0,3-3-14 0,2-4-15 0,5-3-17 16,-1-1-16-16,4-4-17 0,5 0-15 0,4-5-20 0,2 0-24 0,6-1-24 15,2 2-27-15,5-3-23 0,2 1-23 0,6 5-26 0,2-1-29 0,3 4-40 16,3 3-49-16,-2 1-70 0,4 7-83 0,-1 1-48 0,0 6-33 15,2 3-6-15</inkml:trace>
  <inkml:trace contextRef="#ctx0" brushRef="#br0" timeOffset="6683.748">29515 11359 70 0,'5'-12'498'0,"-1"2"3"16,1-1 1-16,0 0-72 0,0 1-107 0,-4-1-59 0,3 4-35 0,-3-2-21 15,2 2-11-15,-3-1-7 0,2 5-2 0,-2-4-8 0,0 1-9 16,0 2-13-16,-2 1-14 0,2 1-18 0,-3 0-18 0,2 1-19 0,-3 1-20 16,1 0-19-16,-2 1-17 0,-3 2-14 0,1 1-11 0,-1 3-10 0,-4-2-6 15,0 5-3-15,-1 2-3 0,-1 0 1 0,2 3 0 0,-3 3 3 16,-1 1 2-16,4 1 4 0,-2 2 1 0,1 0 5 0,0 3 1 0,1-1 1 15,4 2 2-15,-2-3 1 0,4 0 1 0,1 2 1 0,2-3 1 16,1 3 0-16,2-5 2 0,2 3 1 0,3-3-2 0,0-1-1 0,3-2-1 16,2-1-4-16,3-2-7 0,3-2-5 0,-2-3-10 0,7 1-8 15,1-4-9-15,2-2-9 0,3-4-8 0,1-4-11 0,2-2-9 0,2-4-10 0,-1 1-10 16,3-3-8-16,1-5-7 0,-3 0-3 0,1-6-1 0,-1 0-1 16,-2-2 5-16,-2-2 2 0,1-2 4 0,-7-4 8 0,4 0 10 15,-4-2 10-15,-2 0 9 0,-2-2 14 0,-1-3 19 0,-4 1 21 0,-4 2 25 16,4-2 21-16,-5 1 20 0,-2 2 21 0,0 2 18 0,-3 1 18 15,-1 1 15-15,-1 5 12 0,-1 0 6 0,-1 3 6 0,-1 3 4 0,1 2-3 16,-4 2-4-16,4 4-14 0,-1 1-16 0,1 1-18 0,-3 2-17 0,3 2-20 16,1 1-20-16,-2 2-17 0,0 0-14 0,2 4-13 0,-1 0-10 15,-2 4-7-15,1 0-5 0,0 4-4 0,1 0-3 0,-2 3-1 0,-2 4-1 16,2 1 2-16,0 4 3 0,0 1 4 0,-1 1 3 0,3 3 3 0,-1 3 4 16,1 0 2-16,-1 3 4 0,0-2 0 0,2 2 3 0,0 2 1 15,2-1 0-15,0 0 1 0,-1-1-2 0,2 1 0 0,1-2-2 16,-1-2-3-16,2 1-1 0,1-2-3 0,-2-2-3 0,4-1-4 0,-1-3-4 15,-1 0-4-15,3-3-3 0,-1-1-5 0,1-2-3 0,3-3-5 0,-2-3-3 16,-1-2-3-16,3-1-3 0,1-2-2 0,0-4-1 0,0-3-1 16,1-1-1-16,2-3 1 0,-4-2 1 0,6-2 0 0,-5-2-1 0,2-3 2 15,0-1 2-15,-3-1 5 0,-1-4 7 0,-1 4 7 0,0-4 11 0,-1 1 13 16,-1 0 16-16,-3-2 14 0,-1 3 17 0,-1 2 10 0,-2-2 8 16,1 3 11-16,0 0 8 0,-2 2 8 0,-2 1 5 0,0 2 3 0,2 0 0 15,-3 3-3-15,3 0-7 0,-1 2-12 0,1 1-16 0,-2 1-16 16,0 2-15-16,2 2-12 0,0 1-10 0,-2 1-8 0,0 2-7 0,1 2-6 15,-1 1-2-15,0 2-2 0,1 4 1 0,-1 0 1 0,1 2 4 16,1 1 6-16,-2 2 5 0,2 0 6 0,0 2 6 0,0 0 1 0,2-2 3 16,-1 3 1-16,1 0-1 0,-1 0-2 0,3-2-3 0,-1-1-7 0,3 0-5 15,-3 0-4-15,2-2-5 0,-2-1-4 0,3 1-4 0,-1-3-2 16,1-2-3-16,-1-1-3 0,1-2-2 0,1-1-2 0,-2-1-3 0,4-2-1 16,-1-3-1-16,0 0 3 0,1-3 2 0,1 0 4 0,1-3 4 0,1-2 3 15,-1-1 3-15,1-2 0 0,0-4 2 0,-2 2 2 0,-1-2 1 16,2 0 3-16,-1 0 6 0,-2-2 6 0,1 0 7 0,-4 0 10 0,0 2 7 15,-1-1 9-15,0 2 9 0,-3-2 7 0,1 5 8 0,-1 1 6 16,-1-1 6-16,0 5 2 0,0-4 3 0,0 3-1 0,0 2-3 0,-1 0-6 16,1 2-7-16,0-1-10 0,0 1-11 0,0 3-11 0,0 0-7 0,0 3-8 15,-2 0-9-15,1 1-4 0,1 1-6 0,-2 0 0 0,0 5-1 16,2-3 0-16,-1 4 3 0,1-1 3 0,-2 1 5 0,1 2 5 0,1 0 4 16,0-1-1-16,0 2-5 0,1-2-8 0,1 2-7 0,-2-1-13 15,1 0-15-15,1 1-18 0,0-3-18 0,1-1-25 0,-2 2-24 0,1-1-32 16,4-1-34-16,-5 1-53 0,4-1-62 0,-1-4-80 0,0 0-90 15,0 0-54-15,0-1-36 0,1-1-10 0,3-2 1 0</inkml:trace>
  <inkml:trace contextRef="#ctx0" brushRef="#br0" timeOffset="6998.9098">30832 11277 289 0,'-10'-6'578'16,"1"1"6"-16,-2 2-9 0,0 0-14 0,-2-2-97 0,-1 5-142 15,3-2-93-15,-2 2-75 0,-1 0-47 0,3 0-32 0,-2 2-21 0,4 3-16 16,-3-3-9-16,2 2-8 0,2 2-4 0,1 2-5 0,2-1-2 16,1 0-1-16,-1 4-2 0,4-1 0 0,1 3-2 0,1-3 0 0,2 4-4 15,2-2-2-15,0 0-4 0,3 5-4 0,1-5-6 0,4 2-6 16,0-2-6-16,2 0-4 0,0 0-6 0,3 1-5 0,-2-1-3 0,5-1-1 16,-2 0 0-16,0-1 1 0,0-1 1 0,-1 0 4 0,-2 0 2 15,2 0 5-15,-6-2 1 0,2 1 5 0,-4 0 6 0,-2-2 7 0,-1 1 9 16,-4-2 10-16,1 1 8 0,-4-3 7 0,-3 4 5 0,-1-3 3 0,-1 1 3 15,-3-1 3-15,-4 0 2 0,-2 0 2 0,2 0 3 0,-6 1 0 0,0-3-3 16,-2-1-8-16,2 1-12 0,-2-1-15 0,2-1-17 0,-1 0-19 16,-1 0-21-16,2 0-25 0,2-3-28 0,0 2-28 0,2-3-48 15,0-1-57-15,4-1-76 0,-1-2-86 0,3 0-63 0,2 0-50 0,1-1-23 16,2-3-7-16</inkml:trace>
  <inkml:trace contextRef="#ctx0" brushRef="#br0" timeOffset="7183.8272">30995 11046 487 0,'4'-2'566'0,"1"1"4"0,-2 2 6 16,2 1 3-16,0 0-99 0,-2 2-154 0,2 2-99 0,-2 0-72 0,2 3-42 15,-1 1-29-15,2 3-12 0,1 1-8 0,-1-1 0 0,1 6 3 16,-2-1-2-16,2 2-3 0,-1 2-5 0,1-1-3 0,-2 6-9 0,0-4-9 16,-1 2-12-16,1 3-15 0,-2-2-14 0,-2-2-11 0,3 5-16 15,-3-4-15-15,3 0-21 0,-4 0-22 0,1-3-28 0,1-1-30 0,-2 2-38 16,0-3-41-16,0-2-60 0,-2-1-70 0,1 0-71 0,1-2-74 0,-2-4-41 15,0 0-24-15,2-2-4 0,-1-3 5 0</inkml:trace>
  <inkml:trace contextRef="#ctx0" brushRef="#br0" timeOffset="7351.3032">30888 11403 407 0,'-5'-3'597'0,"0"0"14"16,1 2 1-16,1-2-6 0,2 3-93 0,-1-4-138 0,2 4-96 0,2-1-75 15,-1-1-46-15,2-1-31 0,4 1-24 0,2 0-23 0,1-1-26 16,3 0-27-16,4-1-34 0,-1 0-36 0,6 1-41 0,0-3-47 0,5 2-60 16,-1-2-69-16,3 1-105 0,1-1-127 0,0 1-72 0,0-2-45 0,1 2-23 15,-1-2-7-15,-1 2 2 0</inkml:trace>
  <inkml:trace contextRef="#ctx0" brushRef="#br0" timeOffset="8200.8605">31304 11465 391 0,'-9'-1'594'0,"1"1"6"0,0 0 5 0,2 0 5 15,1 0-87-15,2 0-135 0,-4 0-111 0,6 0-102 0,-2 1-60 0,1 2-39 16,-1-3-20-16,3 0-14 0,0 0-5 0,0 0-1 0,0 3-5 0,0-2-8 15,3 2-5-15,-1 0-6 0,-1 2-6 0,1-3-3 0,-1 3-2 16,3-1 0-16,0 0 0 0,0 3 2 0,-1-3 0 0,2 1-1 16,1-1-4-16,-2 1-8 0,3-2-10 0,-2 1-9 0,3-1-11 0,1 0-13 15,-1 0-15-15,0-2-13 0,3 2-12 0,-2-3-13 0,3-3-10 0,-2 2-11 16,0-2-8-16,3 0-5 0,-3 0-4 0,0-4 0 0,0 2 0 16,1-2 2-16,0-1 3 0,-3-1 2 0,-1 0 10 0,0-1 13 0,-2-1 15 15,-1-2 16-15,0 2 17 0,-3 1 17 0,-1-2 20 0,0 1 19 0,-3 1 17 16,0-1 14-16,-4 1 19 0,3 2 18 0,-6 1 17 0,2 1 17 15,0-1 9-15,-1 2 6 0,-2 0 4 0,1 2 3 0,-2-2-3 16,1 5-3-16,-1-2-6 0,0 2-7 0,1 2-7 0,0-2-8 0,-2 5-12 16,4-2-9-16,-4 2-10 0,4 0-7 0,-1 3-6 0,1 1-7 0,1 2-4 15,1 1-4-15,-1 0-1 0,2 1-2 0,2 1-1 0,0 1 1 16,3-1 0-16,-1 2 3 0,4 0-1 0,-1 1 2 0,3-1 1 0,2 1-1 16,0-2 1-16,2 1-2 0,0-2-2 0,3 1-3 0,-2-2-4 0,3-1-4 15,2 0-4-15,-3-3-7 0,3-1-6 0,-1-1-6 0,2-2-8 16,0-2-7-16,0 0-5 0,0-3-4 0,0-2-2 0,1-1 1 0,2 0-1 15,-1-3 2-15,-1-2 3 0,-2 0 1 0,3-2 3 0,-2-2 4 0,-1 2 6 16,-1-3 4-16,-1-2 6 0,-2 0 7 0,-1 0 4 0,-1-2 5 0,1 1 4 16,-4-3 6-16,2 4 2 0,-4-4 7 0,0 3 4 0,-1-1 7 15,-1 2 5-15,-1-1 4 0,0 2 4 0,0 1 4 0,-1 2 0 0,1 1 1 16,-3-1 0-16,1 5-3 0,0-3-4 0,1 4-6 0,1-1-10 16,-2 2-8-16,1 1-9 0,1 0-15 0,0-1-6 0,0 4-5 0,0 0-4 15,0 3-3-15,1-1 0 0,1 3 0 0,-2-1 2 0,1 3 1 0,3-1 3 16,-1 3 3-16,-2 0 4 0,5 1 4 0,-2 1 8 0,0 1 4 0,3-1 2 15,-2 2 1-15,-1 0 0 0,2-1-2 0,-1 0-1 0,0-1 0 0,0 3-1 16,0-1-3-16,0-3 1 0,0 2-1 0,-1-1 2 0,0-2 1 16,0 1 2-16,-1-1 1 0,-2-1 2 0,3 0 2 0,-3 0 1 0,1-2 2 15,0 2 1-15,-1-4 2 0,2 2 2 0,-3-1-1 0,1 1 2 0,-1-3-1 16,4 1 1-16,-3-1-1 0,1 0 1 0,-1 0 0 0,3 1 0 16,-1-4-2-16,0 4-6 0,0-4-10 0,5 1-10 0,-3-1-14 0,-1 0-14 15,5-1-13-15,0 0-14 0,2-2-11 0,-1-1-12 0,2-2-14 0,1-1-12 16,0 2-13-16,1-4-11 0,0 0-7 0,2-1 2 0,-2-3 8 0,2 1 11 15,-2-1 17-15,0-2 21 0,-3 2 25 0,3-2 27 0,-3 0 30 0,-2 1 29 16,0 1 27-16,-1-1 29 0,-2 2 26 0,-1 3 27 0,0-4 22 0,-4 2 21 16,3 1 19-16,-4 1 15 0,0 0 10 0,0 1 4 0,0 1-3 15,-2-1-10-15,0 3-16 0,1 0-18 0,-2 2-18 0,1-1-20 0,0 0-21 16,2 3-21-16,-1-1-25 0,1 2-20 0,0 0-20 0,0 0-17 0,-2 3-14 16,1 1-13-16,1 0-8 0,-2 2-8 0,0 1-7 0,2 2-9 0,0 2-13 15,0-2-12-15,0 3-14 0,0 1-13 0,0 1-10 0,0-1-21 16,0 1-23-16,2-2-28 0,0 1-30 0,-1 0-35 0,1 4-36 0,-1-6-63 15,3 2-77-15,-3-1-77 0,1 0-78 0,1-2-37 0,1 0-17 0,-1-1 1 16,1-3 8-16</inkml:trace>
  <inkml:trace contextRef="#ctx0" brushRef="#br0" timeOffset="8339.1257">32077 11100 180 0,'-2'-20'577'0,"1"1"2"0,-3 1-1 0,2 2-1 16,0 0-84-16,2 3-124 0,-1 1-109 0,1 1-102 0,0 2-70 0,0 3-52 15,0-2-39-15,0 3-32 0,0 1-24 0,1 1-25 0,1 3-25 0,0 0-28 16,2 3-33-16,1 4-35 0,-2-2-64 0,2 5-79 0,-2 0-70 16,2 2-61-16,-2 2-32 0,1 3-16 0,0 0 0 0</inkml:trace>
  <inkml:trace contextRef="#ctx0" brushRef="#br0" timeOffset="8964.8519">32190 11332 203 0,'0'6'603'0,"0"-1"16"0,0-2 14 0,0-1 14 0,1 2-78 16,-1-1-123-16,0-2-87 0,0-1-69 0,0 0-45 0,0 0-34 0,0 0-27 15,0 0-18-15,0 0-21 0,0 0-19 0,0 2-23 0,0-1-23 16,3-1-21-16,-1 3-23 0,-1-1-18 0,1-1-16 0,-2 1-12 0,1 0-11 16,3 2-3-16,-3-1-4 0,3 1-3 0,-1 2 0 0,-2-2-1 0,3 3 0 15,0-1 2-15,1 1 7 0,-2-4 4 0,0 3 3 0,0 0 3 0,1 0 3 16,-1-1 0-16,0-1 1 0,-1 1 1 0,1-2 2 0,-2 0 2 0,2-3 4 16,-1 4 7-16,1-4 8 0,-2 1 4 0,1-1 4 0,0-1 3 0,-1 1 1 15,3-4 6-15,-1 1 7 0,2 1 8 0,-2-2 3 0,3-1 9 16,-1 1 7-16,-1-2 5 0,3 0 6 0,-2 1 1 0,-1-1 0 0,2 1-1 15,-2 1 0-15,0 0-2 0,1 0 1 0,-2 0-7 0,1 1-7 0,-1 0-9 16,0 0-7-16,0 2-11 0,-2-2-12 0,3 3-13 0,-3 0-10 0,1 0-8 16,-1 0-5-16,3 0-4 0,-1 3-3 0,2-2-7 0,0 2-9 15,0 0-11-15,3 1-15 0,-1-1-14 0,1 4-15 0,3-2-14 0,0 0-14 16,0 0-13-16,1 1-13 0,1 0-15 0,3-2-13 0,-2 2-16 0,2-1-16 16,0 1-13-16,1-3-13 0,-1 1-9 0,3-1-4 0,0-1-1 0,-1-1 3 15,2-1 10-15,0-1 9 0,0-1 13 0,2-1 15 0,-4-1 19 0,-2-1 22 16,5-1 24-16,-5 0 28 0,-1-1 30 0,0-1 33 0,0-1 32 15,-2-3 35-15,1 0 29 0,-3-1 33 0,-2-1 27 0,1-1 25 16,-3-3 20-16,-1 0 21 0,-3-1 13 0,1-1 11 0,-3-2 7 16,-2 1 4-16,-1 1 0 0,-1-1-2 0,-4 1-6 0,2 3-11 0,-4 0-13 15,1 1-17-15,2 1-17 0,-2 1-17 0,-1 2-20 0,1 2-22 0,0 2-20 16,0 0-21-16,0 3-18 0,2 0-18 0,-1 4-11 0,1 2-13 0,-2 2-5 16,2 2-8-16,-1 2-3 0,3 4-6 0,-1 1-6 0,0 5-6 0,-1 3 0 15,3 1-1-15,-4 5 3 0,6 2 0 0,-2 3 2 0,-1 3 3 0,4 2 3 16,0 5 3-16,2 0 0 0,1 4 1 0,0 2 2 0,4 2 1 0,-1 2 4 15,5 0 3-15,-1 0 1 0,-1 0 1 0,4 1-1 0,0-4 0 16,-1 3-1-16,2-2-1 0,0 1 1 0,-1 3 3 0,1-1 3 16,-1 0 3-16,-2-2 2 0,1 2 3 0,0-4 0 0,-4 2 2 0,1-2 4 15,-4-3 0-15,0 1 6 0,-2-3 8 0,-3-2 9 0,0-4 12 16,-5-3 9-16,-1-6 7 0,-4-2 6 0,1-5 6 0,-6-7 7 0,0 0 8 16,-3-8 7-16,-1 1 5 0,-1-7 5 0,-1-3 4 0,1-3-2 0,-4-3-5 15,4-4-8-15,-1-4-9 0,0-2-13 0,1-4-12 0,4-2-22 16,-1-4-26-16,4-4-36 0,3 0-35 0,3-3-42 0,4-3-45 0,3-3-56 15,6 0-61-15,5-1-131 0,5-5-162 0,3 1-94 0,6-6-58 16,5-2-31-16,5-5-18 0,8-2 1 0,5-6 9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51:34.168"/>
    </inkml:context>
    <inkml:brush xml:id="br0">
      <inkml:brushProperty name="width" value="0.05292" units="cm"/>
      <inkml:brushProperty name="height" value="0.05292" units="cm"/>
      <inkml:brushProperty name="color" value="#FF0000"/>
    </inkml:brush>
  </inkml:definitions>
  <inkml:trace contextRef="#ctx0" brushRef="#br0">7880 8400 415 0,'-5'0'375'0,"1"-2"-84"16,0 1-54-16,0-1-36 0,-1 2-23 0,1-5-16 0,0 5-9 0,0-2-3 16,1-1-6-16,0 1-7 0,-1 1-3 0,1 0-5 0,0-2-3 15,1 3-5-15,-1-2-7 0,2 0-4 0,-1 2-9 0,0-1-7 0,-2-1-6 16,1 2-5-16,3-2-5 0,-2 2-6 0,2-1-6 0,0 1-6 16,0 0-7-16,0 0-6 0,0 0-6 0,0 0-9 0,0 0-7 0,0 0-7 15,0 0-7-15,0 0-5 0,0 0-5 0,0 0-4 0,0 0-4 16,0 0-2-16,0 0-5 0,0 0-3 0,0 0-3 0,0 0-5 15,2 1-2-15,1-1 0 0,1 2 0 0,0-2 4 0,0 2 0 0,3-1 3 16,1-1 2-16,3 0 2 0,2 2 3 0,2-2 3 0,3 0 4 16,4 0 4-16,1 0 4 0,4-2 4 0,-1 2 2 0,4-3-1 15,3 1 1-15,0 1-1 0,0-2-2 0,2-1-2 0,0 1-1 0,0 0-2 16,0-1-2-16,-1 0-1 0,2 1-3 0,-1-3-3 0,0 3-1 16,-2-1-3-16,-1 0-2 0,0 0-3 0,-2 1-4 0,-2-2-1 0,-1 3-4 15,-4-1-1-15,0 0-3 0,-3 2 0 0,-3-2-3 0,-2 3-1 16,-1-2-1-16,-3 0-1 0,-1 2 1 0,-3 0 0 0,-2 0 2 15,0 0 2-15,-4 2 2 0,1 0 6 0,-4-2 2 0,1 3 4 0,-4-2 4 16,0 2 1-16,-4 0 4 0,-1-1 4 0,-5 5 2 0,0-2 2 16,-2 0 3-16,-2 1 1 0,-1 2 0 0,-4-1 2 0,1 1-1 0,-2-1 1 15,0 1-2-15,-2-1-1 0,-1 0 0 0,1 3 0 0,-3-4-1 16,2 1 0-16,-1-1 0 0,-1 1-1 0,2 0 1 0,-1-1 0 0,2-1 1 16,0 0 1-16,0-1-1 0,1 1 0 0,2 0 2 0,2-3 0 15,3 3 2-15,-2-3 0 0,5 1 2 0,2-1 1 0,1 1 1 16,1-3 1-16,4 1 0 0,2 0 0 0,1-1-1 0,-1 0-2 0,4 0-2 15,-1 0-4-15,3 0-3 0,0 0-1 0,3 0-2 0,-1-1-1 16,5 0-2-16,0-1-1 0,2 1-1 0,5-3 0 0,1 1 1 0,5-2-1 16,2 3 1-16,1-4 0 0,4 2 3 0,3-3 1 0,0 0 2 15,3 1 0-15,0-1-5 0,3 0-5 0,-1 0-13 0,1 0-16 0,-1 0-19 16,0-1-22-16,0 3-31 0,1 1-35 0,-3-3-48 0,0 4-55 16,-1 0-81-16,-2 0-97 0,-2 2-53 0,-2-2-37 0</inkml:trace>
  <inkml:trace contextRef="#ctx0" brushRef="#br0" timeOffset="87895.9301">8507 10825 257 0,'-2'-1'222'0,"2"1"-46"0,-1-2-35 0,-1 1-18 0,2 1-11 16,-2-2-7-16,2 2-5 0,-1-1-2 0,-1-1 0 0,2 2 1 15,-2 0 1-15,2 0 0 0,-3 0-2 0,3 0-4 0,-1 0-4 0,-1 0-6 16,0 0-9-16,-2 0-5 0,4 0-5 0,-1 0-3 0,-3 0-4 16,3 0-1-16,-1 0-3 0,-1 0-5 0,3 0-4 0,-2 0-4 15,-1 0-4-15,1 0-2 0,2-1-4 0,-3 1-1 0,2 0 1 0,-1 0-1 16,0-2-1-16,-2 2-3 0,3 0-2 0,-1 0-4 0,0 0-2 16,-1 0-2-16,1 0-1 0,2 0-2 0,-3 0-3 0,2 0-1 0,-3 0-2 15,4 0-4-15,-1 0-3 0,-1 0-3 0,-1 2-2 0,1-1-2 16,-2 1-5-16,1-1 0 0,1 1-2 0,-1 1 1 0,-2 1-1 15,2-1 2-15,-2 3 0 0,2-1 0 0,-2 2 2 0,-1 0 4 0,1 2 1 16,1 1 3-16,-1 0 1 0,0 1 3 0,0-1 4 0,-1 3 1 16,1-1 2-16,-1 3 2 0,1-1-1 0,0 0 0 0,-1-1 1 0,0 1-1 15,1 3-1-15,0 0-1 0,0-4 0 0,1 3 0 0,-2 0 0 16,1 1 1-16,2-1 0 0,-2 1 2 0,2-1 1 0,-1 1 4 0,1 0 1 16,0-3 2-16,0 1 2 0,0-1 3 0,2 2 1 0,-1 0 2 15,2-3 2-15,-2 0 3 0,2-1 0 0,0 0 1 0,0 1-1 16,0-1 1-16,0-1 0 0,0 1-2 0,0-1-2 0,2 1 0 0,-2 0-2 15,2 0-3-15,-1-2 0 0,2 2-3 0,0 0 0 0,-1-1-2 16,-1 0-2-16,2 1-2 0,1 0 0 0,-1-1-2 0,0 1 0 0,0-1-2 16,2 1-1-16,-2 1 0 0,3-1-1 0,-1 0 0 0,-2 2-1 15,2-2 0-15,-2 0-1 0,2 1 0 0,1 1-2 0,-1-1 0 16,-2 1 0-16,4-1 0 0,-3-1-1 0,1 1 0 0,1 2-2 0,-1-4 0 16,0 1 0-16,0 2 1 0,-1-3 0 0,1 1-1 0,3 0 1 0,-3-1-1 15,-1 0 0-15,1-1-1 0,0 1 0 0,0-3 2 16,2 1-1-16,-2 1 0 0,0 0 0 0,1-3 1 0,-1-1-1 0,0 2 0 15,1 0-1-15,0-2 0 0,-1 0 2 0,2 1-2 0,-1 1 1 0,3-2-1 16,-2 2 0-16,-1-1-1 0,2-1 1 0,1-1-1 0,1 3 0 16,-2-2-1-16,3 0 0 0,-2-1-1 0,3 2 1 0,-2-1 0 15,2 1-2-15,-1 0 1 0,1-2 0 0,-1 2 0 0,3-1-2 0,-2-1 1 16,2 2-2-16,-2-1 1 0,0-1-1 0,2 2 2 0,-3-1 1 16,3-1-1-16,-3 2 1 0,2-1 1 0,-1 0 2 0,-2 1 0 0,2-2 0 15,1 1 1-15,-2 0 0 0,0 0 1 0,0 0 2 0,2 0 0 16,-2 0 1-16,0 1 0 0,3-1-1 0,-3 1 0 0,-1-3 0 15,4 1 1-15,-1 2 0 0,-1-1-1 0,1-1 1 0,1 2-1 0,-3-3 1 16,2 2 1-16,1-1-2 0,1-2 1 0,0 4 0 0,-2-3-1 16,4 1 2-16,-2-1-1 0,0 0 0 0,1-1 0 0,1 2 0 0,1-2-1 15,-1-1 1-15,0 1 0 0,1 1-1 0,1-3 0 0,0 1-2 16,0-1 0-16,0 1 0 0,0 0-1 0,1 0 0 0,1 1-1 0,-2-3 0 16,3 1 1-16,-2-1-4 0,1 2 2 0,1-1 0 0,0-1-1 15,-1 2-1-15,1-1 0 0,0-1 0 0,2 2-1 0,-3-1 0 16,2-1 0-16,-2 0-2 0,2 0 1 0,-3 1-2 0,3-1-1 0,-2 0 0 15,-1 2 0-15,2-2-1 0,-1 2 0 0,0-2 0 0,-1 1 0 16,2 1-1-16,0-2 0 0,-1 0 0 0,1 0 0 0,0 3 2 0,-1-3 3 16,1 0 0-16,-2 3 2 0,2-2 2 0,-1-1 1 0,3 1 2 15,-4 1 0-15,3-2 1 0,-1 1 3 0,1 1 1 0,-1-2 2 0,-1 2 0 16,1-1 2-16,3-1-3 0,-3 0 0 0,2 0 0 0,0 0 0 16,1 0-2-16,2 0 1 0,-2 0 0 0,2 0-1 0,-3 0-1 15,5-1-1-15,-1-1 0 0,-1 2-3 0,1-2 0 0,1 1-1 0,-1 1-2 16,2-2-1-16,-2 1 0 0,1 1-2 0,-1-1 1 0,1-2-2 15,-1 3 1-15,-1-3-2 0,0 3 1 0,0-2-2 0,0 1 0 0,0-3 0 16,0 4 1-16,-1-1-1 0,1 0 0 0,-2-1 0 0,0 1 0 0,0-1-1 16,2 1 0-16,-1-1-1 0,-1 2 1 0,1-1 0 0,-2 1 2 15,1-2 2-15,0 1 1 0,2 1 0 0,-2-2 3 0,0 0 1 16,1 2 2-16,-2-1-1 0,1 1 1 0,0 0 3 0,0 0 1 16,-2 0 1-16,2 0-1 0,0 0 1 0,-1 0 0 0,-1 0-1 0,0 0 0 15,1 0-2-15,-1 0 1 0,1 0-2 0,-2 1 1 0,0-1-1 0,0 0 1 16,2 0-2-16,-3 0 1 0,2 0-2 0,-1 0 0 0,2 0 0 15,-2 0 1-15,2 0-1 0,-2 0-1 0,3 0 0 0,-4 0 0 0,1 0 0 16,2 0-1-16,-1 0-1 0,-2 0 0 0,1 0 0 0,0 0 0 16,2 0-1-16,-2 0-2 0,0 0 1 0,0 0-2 0,0 0 1 15,1 0-2-15,-1 0 0 0,1 0-1 0,-2 0-1 0,1 0 0 16,0 0 0-16,2 0-1 0,-3 0-1 0,2 2 0 0,-1 0 1 0,0-2 2 16,-1 1 2-16,0 1 0 0,1-2 2 0,-1 1 2 0,-1-1 1 0,0 0 1 15,0 0 1-15,0 0 2 0,0 0 2 0,0 0 2 0,0 0 0 16,0 0 1-16,1 0 1 0,1 0-1 0,-1 0 0 0,0-1 0 15,1 1-2-15,-1-2-4 0,1 1-2 0,1-1-2 0,-1 0-2 0,0 0-2 16,2 1 0-16,-2-1-2 0,0 1 0 0,3-1 0 0,-1 0-1 16,-2 2-1-16,2-1 0 0,-2-1 0 0,3 2 2 0,-4 0 1 0,4-2 1 15,-3-1 2-15,2 3 1 0,-3 0 0 0,2-2-1 0,-1 2 2 16,0-2-1-16,-1 1 0 0,3 1-2 0,-2-2 2 0,1 2-1 16,-3-1-1-16,2 0 1 0,-2 1-2 0,1-3 0 0,1 3-1 0,0 0 1 15,-3-2-1-15,3 0 0 0,0 2 0 0,-1-1-1 0,0-1-1 16,0 2 0-16,1-2 0 0,-2 1-1 0,2 1 1 0,-2-2 0 15,1 1 2-15,1 1 0 0,0-1 2 0,-2-2 1 0,1 3 1 0,0 0 2 16,-1-3 1-16,-1 3 1 0,3 0 2 0,-3 0 0 0,-1 0 1 0,2 0 0 16,-4 0 2-16,3 0 0 0,0 0 0 0,-3 0-1 0,1 0 2 15,-1 0-1-15,3 0 0 0,-3-2-2 0,1 2 1 0,-1-1 0 16,1 1-1-16,0 0 0 0,0-2-1 0,-2 0 0 0,3 2-1 0,-3-1 0 16,2 1 0-16,-2-1-1 0,1-1-1 0,1 2-1 0,1-3 0 15,-1 2-1-15,0-1 0 0,-1 1 0 0,2-2-2 0,-1-1 1 16,0 2 0-16,0 1 0 0,0-2-1 0,0-1 0 0,0 3 0 0,1-1-1 15,-2-3 0-15,2 3-1 0,-3 0 0 0,2 1-1 0,-1-2-1 16,0 2-1-16,-2-2-1 0,2 1 0 0,-2 0-1 0,0-1 0 0,-1 1 0 16,1 1 0-16,-3-2 0 0,2 2 0 0,-1-2 1 0,-2 0 1 15,1 3 0-15,-2-2 1 0,1 1 2 0,-2-3 0 0,1 2 1 16,-1 0 0-16,2-1 2 0,-3 0 0 0,2 0-1 0,-3 0 1 0,0-1-1 16,4 1-1-16,-4-2 1 0,2 2 0 0,-2-4-3 0,4 1 0 15,-4 2 2-15,0-5-1 0,3 1 0 0,0 2-1 0,-3-2 1 0,0 1 0 16,3-2 1-16,-3 1-1 0,3 0 1 0,-3-1-1 0,3-1 2 15,-3 0-1-15,1 0 2 0,2 0 1 0,-3 1 0 0,0-1 0 0,2-1 0 16,-2 1-1-16,-1-1 2 0,0 1 0 0,-2-2 0 0,2 0 0 16,1 1 0-16,-3-2-1 0,0-1 0 0,1 1-1 0,-1-1 0 0,0-1-1 15,0 0 0-15,-1 0 0 0,-1-1-1 0,1-1 0 0,2 1-3 16,-2-3 0-16,0-1-1 0,-1 3 1 0,2-2-1 0,-1 0 0 16,1-1 0-16,-1-1 0 0,1 2-1 0,0-3-1 0,0 3-1 15,-1-2-1-15,1 1 0 0,2-1 0 0,-4 2-1 0,2-1 2 0,-1 0 2 16,0-3 1-16,-1 5 1 0,2-2 2 0,-3 3 1 0,2-3 2 15,-2 2 3-15,0 1 3 0,0 0 0 0,0 0 4 0,-2 0 1 0,2 2 3 16,-1 0 3-16,-1-2 0 0,1 3-1 0,-1 0 0 0,0 0-1 16,1 1 0-16,-1 0-2 0,1-1 1 0,-1 0 0 0,-1 1-1 0,2 0-1 15,-1 0-1-15,0-2-1 0,2 1 0 0,-3 2-3 0,3-2 1 16,-1 1-2-16,-1-1 1 0,2 1 1 0,-2-1-2 0,2 1 1 0,-1-1-2 16,-1 0 0-16,2 2 1 0,-3-1-1 0,3 1 2 0,-2 0 1 15,2 0 3-15,-1 0 3 0,-1 1 0 0,2-2 1 0,-1 3 1 16,1-1 1-16,-2 2 0 0,0 0 2 0,0 0 1 0,0-1 1 0,0 0 0 15,-1 1 1-15,2 1-2 0,-1 0-3 0,0 1-1 0,-1-1-3 16,2 1-1-16,-1-1 0 0,-1 3-1 0,0-3-1 0,1 1-1 16,-2 0-3-16,0 0 0 0,1 4-1 0,0-3-1 0,1 0 0 0,-1 0 0 15,2 1-1-15,-3 1 0 0,1-1 0 0,1-1 0 0,-1 3 0 16,1-1-1-16,0 1 2 0,-1-2-2 0,1 0 1 0,-1 3-1 0,1-3 0 16,-1 2-1-16,0-1-1 0,0 2 1 0,-1-1 0 0,1 0 0 15,-1 0 0-15,2 0 0 0,-1 0 0 0,0 0 0 0,0-2-2 0,-1 3 1 16,0-1 0-16,0 0 1 0,-3-2 0 0,2 2-1 0,-1 0 1 15,-1-1 0-15,2 1 0 0,-4 0 1 0,3-1 0 0,-4 1 0 16,2 1 1-16,-1-1 0 0,-1-1 0 0,-1 1 1 0,-1 1-1 0,1-1 1 16,-5-1-1-16,2 2 1 0,-2-1-1 0,1 1 2 0,-2-1-2 15,0 0 0-15,-4 0 1 0,3 0-1 0,-5 2 0 0,1-2 1 16,-2 1-1-16,2-1-1 0,-2 2 1 0,-1-1-2 0,2-1 0 0,-3 3-1 16,1-3 1-16,3 1 0 0,-4 0-1 0,3 1-1 0,-1-1-1 0,-1-1 1 15,4 3-2-15,-3-2 1 0,1 0-2 0,-1 2 1 16,2 0-2-16,-2-3-1 0,2 3 0 0,-3-1-1 0,4 0 0 0,-2 1 0 15,-1-2-1-15,0 2 0 0,2-1-1 0,-2-1 0 0,1 2 2 0,-1-2 2 16,0 1 1-16,2 1 1 0,-2-2 3 0,-1 0 1 0,2 2 3 16,0 0 1-16,-1-2 0 0,2 2 1 0,-3-1 3 0,4 1 1 15,-4-2 1-15,3 0 0 0,0 2-1 0,1-1 0 0,-2-1-1 0,1 2-1 16,0-1 1-16,2 0-1 0,-2 1-2 0,0-2 1 0,3 2-1 0,-1-1 0 16,-1-1-1-16,2 2-1 0,-1-1 0 0,-1-1 1 0,2 2-1 15,-3 0-1-15,0 0 0 0,1 0 0 0,1 0-1 0,-2 0 0 16,0 0-1-16,-1 0 0 0,1 0 0 0,0 0 0 0,1 0 0 0,-2 0-2 15,-1 0 1-15,1 0 0 0,-1 0-1 0,1 0-1 0,2 0 0 16,-5 0-1-16,4 0 1 0,-2 0-2 0,2 0 0 0,-3 0 0 0,3 0-1 16,-1 0 0-16,2 0-1 0,-3 0 0 0,2 0 1 0,1 0-1 15,-1 0-1-15,0 0 1 0,4 0 1 0,-4 0 1 0,2 0 1 0,2 0 1 16,-2 0 1-16,1 0 1 0,1 0 2 0,1 0 1 0,-2 0 1 16,3 0 0-16,0 0 3 0,-2 2-1 0,0-1 2 0,2-1 1 15,1 2-2-15,0-1 1 0,-2-1 0 0,1 2-2 0,1-2 1 0,0 1 0 16,-2 0 0-16,2-1 0 0,-2 2 0 0,3-1 1 0,-5 3-2 15,3-3 1-15,-1 1-1 0,-2-2 1 0,1 4 0 0,-2-3 0 0,0 1-1 16,0 1 1-16,-2-1-1 0,0 0 1 0,1 1-2 0,-1 1 0 16,-3-1 1-16,2 0-2 0,0-1 0 0,0 0 1 0,-1 1-2 15,-1-3 0-15,1 3-1 0,0-1-1 0,0-1 0 0,-1 2-1 0,3-1 1 16,-2-1-1-16,0 1 0 0,1 0-2 0,-2 0 1 0,1 0-1 16,0-1-2-16,0-1-1 0,-1 2 0 0,0-1 1 0,1 1-2 15,0-1-1-15,-3 1 0 0,2-1 1 0,-2 1 1 0,1 0 3 0,0 0 0 16,-2 0 3-16,0-1 2 0,2 1 2 0,-3 0 0 0,1 0 1 15,-2 1 3-15,2-1 1 0,-1-1 1 0,1 1 1 0,-1 0 1 0,1-2 1 16,-2 3-1-16,1-1-2 0,1 0-1 0,-2-1 0 0,2 1-2 16,-1-2 0-16,1 2-1 0,-1-1-2 0,1-1 0 0,1 2 0 0,0-2-1 15,0 0 0-15,0 0-2 0,0 0-1 0,2 0 0 0,0 0-1 16,-2 0-1-16,5 0 1 0,-4 0-1 0,4 0-2 0,-3 0 1 16,3 0-1-16,0 0 0 0,-2 0-1 0,2 0 0 0,1 0 0 0,-1 2-1 15,0 1 0-15,3-3 0 0,-3 0 1 0,0 0-1 0,4 2 0 16,-4-1-1-16,2-1 0 0,2 3 0 0,-1-1 1 0,-1-1-1 0,2 1 0 15,1 1 0-15,0-2 1 0,-1 0 0 0,1 3 2 0,3-3-1 16,-2 1 2-16,0-1 1 0,2 2 1 0,1-1 2 0,0-1 1 16,0 1 0-16,1 0 2 0,0-2 0 0,-1 4 0 0,3-4 3 0,0 1 0 15,0 1-1-15,0-2 0 0,0 0 0 0,0 2 0 0,2 0-1 16,-3-2 0-16,3 1 0 0,0 1 0 0,0-2-1 0,-3 2 2 0,3-1-1 16,-3-1 1-16,2 2-2 0,-1-2 0 0,2 0 1 0,-4 0-1 15,2 0 0-15,-1 0 1 0,-1 0 0 0,0 0 1 0,-1 0-2 0,1 0 2 16,-1 0-2-16,-1 0 0 0,0-2 1 0,0 2-1 0,0-1 1 15,-2 1-1-15,3-2-1 0,-4 2 0 0,4-2 1 0,-2 2-1 16,0-1-1-16,0 1 0 0,0 0 0 0,1-2 0 0,1 2 1 0,-1-2 0 16,0 2 0-16,1 0 0 0,-1 0 1 0,1 0-1 0,-1 0 0 15,1 0 0-15,-1 0 1 0,0 2-1 0,-2 0-1 0,2-2 0 16,-3 3 0-16,1 0-1 0,-5 0-1 0,1 1-2 0,1 3-4 0,-5-2-9 16,-3 3-12-16,0 1-16 0,-3 2-20 0,-3 0-24 0,-2 3-26 15,-3 0-29-15,-3 2-29 0,-1 1-61 0,-3 1-74 0,-1-1-88 0,-4 3-95 16,2 0-47-16,-5-1-27 0,-1 0-6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54:16.097"/>
    </inkml:context>
    <inkml:brush xml:id="br0">
      <inkml:brushProperty name="width" value="0.05292" units="cm"/>
      <inkml:brushProperty name="height" value="0.05292" units="cm"/>
      <inkml:brushProperty name="color" value="#FF0000"/>
    </inkml:brush>
  </inkml:definitions>
  <inkml:trace contextRef="#ctx0" brushRef="#br0">7303 6953 39 0,'0'0'211'0,"0"0"-41"0,0 0-35 0,0 0-29 0,0 0-27 16,0 0-22-16,0 0-19 0,0 0-12 0,0 0-9 0,0 0-3 16,2 0-2-16,1 0 3 0,-1 0 5 0,0 0 6 0,-1 0 6 15,2 0 7-15,-1 0 6 0,0 0 4 0,1 0 6 0,0 0 5 0,0 0 2 16,1 0 1-16,0 0 0 0,-1 0-1 0,0 0-2 0,2 0-1 15,-2 0-5-15,2 0-3 0,1 0-4 0,-1 0-3 0,1 0-5 0,-1 0-2 16,0 0-3-16,1 0-3 0,2 0-2 0,-2 0-2 0,2 0-4 16,0 0-1-16,1 0-3 0,-1 0-4 0,2 0 0 0,-1 0-3 15,2-3 0-15,-1 3-2 0,2-1 0 0,0 1-1 0,-1 0-1 0,1 0 1 16,1 0 0-16,1 0 0 0,-3 0 0 0,3 0 0 0,-2 0 0 16,0 0 1-16,2 0-1 0,-2 0 1 0,2 0-1 0,-3 0 1 0,0 0-1 15,1 0 0-15,1 0 1 0,-2 0-1 0,-1 0-1 0,-1 0-1 16,-1 0 0-16,2 0-1 0,-4 0 1 0,0 0 0 0,1 0-1 0,-1 0-2 15,-3 0-1-15,2 0 1 0,-2 0-1 0,0 0-1 0,-1 0 1 16,-1 0-1-16,-1 0 0 0,0 0 0 0,0 0 1 0,0 0 0 16,0 0 0-16,0 0 3 0,0 0 0 0,0 0-1 0,-1 0 0 0,-1 0-2 15,-3 0-1-15,2 0-3 0,0 0-1 0,-2 0-1 0,-1 0-2 16,0 0 0-16,-1 0-3 0,-1 0-1 0,-1 0 0 0,1 0-3 16,-2 0 0-16,1 0 1 0,0 0 1 0,-3 0 1 0,2 0 1 0,0 0 0 15,-1 0 1-15,-3 0 0 0,4 0 1 0,-1 0 0 0,-1 0 2 16,0 0 0-16,0 0 1 0,1 0-1 0,-2 0 2 0,2 0 0 0,0-1 0 15,1-1-1-15,0 2 2 0,-2-1 1 0,4 1 1 0,-2-2 3 16,0 0 0-16,0 2 1 0,1-1-2 0,1-1-1 0,0 2 1 0,-1-2-2 16,-1 2 0-16,2 0 0 0,2-2 0 0,-2 1 0 0,0-1-1 15,3 2-1-15,-3-2 0 0,2 1-1 0,0 1-2 0,1-1 2 16,0 1 1-16,2-2 2 0,-2 1 0 0,2 1 2 0,0-2 0 0,-1 1-1 16,0 1 2-16,3 0-1 0,-1 0 0 0,1 0 1 0,1 0-1 0,0 0 2 15,0 0-2-15,0 0 0 0,0 0-2 0,0 0-3 0,0 0-1 16,0 0-3-16,0 0-2 0,0 0-1 0,0 0-2 0,1 0 0 15,1 0-2-15,-1 0 0 0,4 0 1 0,-2 0-1 0,2 0 2 0,-2 0 0 16,3 0 1-16,-1 0 1 0,0 0 1 0,3 0 1 0,0 0 1 16,0 0 2-16,0 0 0 0,1 0 2 0,-1 0 0 0,3 1 0 0,1-1-2 15,-2 0 2-15,1 2 1 0,3-2 2 0,-1 0 0 0,-1 1 1 16,1 1 2-16,1-2-1 0,-2 0 2 0,-1 0-1 0,4 1 2 16,-3-1-1-16,0 1 3 0,-1-1 0 0,2 0 0 0,-1 2 0 0,-2-2-1 15,-2 0-2-15,3 0-1 0,-3 0-1 0,-2 2-1 0,1-2-1 16,0 1-2-16,-2-1-1 0,-2 0-1 0,2 0-2 0,-2 2 0 15,-1-2-2-15,1 0 0 0,-3 0-1 0,0 0-1 0,0 0 0 0,0 0 0 16,0 0 1-16,0 0 0 0,0 0 2 0,0 0 1 0,-1 0 2 16,-1 0-1-16,-1 0 1 0,-2 0 1 0,0 0 0 0,0 0 0 0,-1 0 1 15,0 0 0-15,-1 2 0 0,-1-2 0 0,-1 0-1 0,0 0-2 16,-1 2 0-16,0-2-2 0,-2 1 1 0,1-1 0 0,-3 0 2 16,3 2 0-16,-2-2 2 0,0 2 1 0,-1-2 1 0,0 0 1 0,1 1 0 15,-1-1 0-15,1 2 3 0,-1-2 0 0,3 1 1 0,0-1 1 16,0 0-2-16,0 1 0 0,1-1-1 0,1 3 0 0,3-3-2 0,-1 0 0 15,2 0-1-15,1 0-1 0,-1 0-1 0,2 0-1 0,0 0-3 16,1 0 1-16,2 0-3 0,0 0-1 0,0 0-1 0,0 0-1 0,0 0-1 16,0 0-2-16,0 0-1 0,0 0-1 0,2 0 2 0,1 0 0 15,-1 0 2-15,-1 3 1 0,4-3 0 0,-2 0 1 0,2 0 2 16,-1 1 0-16,1-1 3 0,0 0 0 0,0 0 2 0,4 0 1 0,-1 0 0 16,0 0 1-16,3 0 1 0,-2 0-1 0,3 0 1 0,2 0 0 15,-3 0 0-15,3 0 3 0,0 0 0 0,3 0 2 0,-2-1 1 16,4 1 1-16,-3-3-1 0,1 3 2 0,3 0 2 0,-4-3-1 0,3 2 0 15,-1 0-1-15,-1-1 0 0,-1 2 0 0,1-1 0 0,-1 1-2 16,0-2-2-16,-3 0-1 0,1 2-2 0,-1-1-3 0,-1-1 0 0,-2 2-1 16,-1-2 1-16,0 2 0 0,-1 0 0 0,-3 0-1 0,2 0 0 15,-2 0-1-15,0 0 2 0,-3 0 1 0,1 0 2 0,0 0 4 0,-1 0 3 16,-2 0 3-16,0 0 3 0,0 0 1 0,0 0 1 0,0 0 1 16,0 0 0-16,0 0 0 0,0 0 1 0,0 0-1 0,0 0-1 0,0 0-2 15,0 0-1-15,0 0-4 0,0 0-4 0,0 0-5 0,0 0-8 16,0 0-9-16,0 0-8 0,0 0-12 0,0 0-13 0,0 0-13 0,0 0-15 15,0 0-19-15,0 0-15 0,0 0-14 0,0 0-17 0,0 0-18 16,0 0-16-16,0 0-18 0,0 0-27 0,0 0-34 0,0 0-43 16</inkml:trace>
  <inkml:trace contextRef="#ctx0" brushRef="#br0" timeOffset="1679.3345">8521 6960 167 0,'-2'-2'446'0,"0"1"-38"0,2 1-77 0,-1-1-96 0,-2 1-57 15,3-3-38-15,-1 3-19 0,-1 0-12 0,2-3-9 0,-2 2-8 0,2 1-9 16,0 0-8-16,0 0-11 0,0 0-10 0,0 0-8 0,0 0-7 15,0 0-6-15,0 0-9 0,0 0-6 0,0 0-4 0,0 0-4 0,0 0-1 16,0 0-1-16,0 0-1 0,0-1 0 0,0 1-2 0,2-2-1 16,-2 2-1-16,0 0-2 0,0 0-1 0,2 0-2 0,-2 0-1 0,1 0-3 15,-1 0 0-15,0 0 0 0,3 0-1 0,-2 0 0 16,1 0-1-16,0 0 1 0,-1-1 1 0,1 1-2 0,3 0 0 0,-2 0 1 16,0 0 0-16,0 0 1 0,1-2 0 0,1 2 0 0,-1 0 1 0,-1 0-2 15,2 0-2-15,-2 0-2 0,2 0-2 0,0 0-2 0,0 0-3 16,-1 0-3-16,-1 0 0 0,2 0-3 0,-2 0 1 0,2 0-2 0,-2 0 1 15,0 0 1-15,-1 0 0 0,2 0 2 0,-2 0 2 0,-1 0 2 16,-1 0 2-16,0 0 2 0,0 0 3 0,0 0 1 0,0 0 3 16,0 0 2-16,0 0-1 0,0 0 2 0,0 0 2 0,0 0 2 0,0 0 2 15,0 0 4-15,-3 0 3 0,1 0 2 0,0 0 2 0,0 0-1 16,-1 0 2-16,0 0-2 0,0 0 1 0,-1 0-2 0,1 0 2 16,-2 0-2-16,2-2-2 0,-3 2-1 0,1 0-3 0,-1 0-3 0,1 0-4 15,0 0 0-15,0 0-1 0,-2 0 1 0,2 0 0 0,0 0 1 16,-1 0 1-16,1 0 0 0,-1 0 0 0,3 0 0 0,-2 0 0 0,2 0 0 15,1 0 2-15,-1 0-1 0,1 0 1 0,2 0 1 0,0 0-2 16,0 0 0-16,0 0 0 0,0 0 1 0,0 0-2 0,0 0 0 0,0 0 0 16,0 0-1-16,0 0-1 0,0 0 0 0,0 0-2 0,2 0 0 15,0 0-3-15,-1 0 1 0,1 0-2 0,0 0-1 0,-1 0 0 16,2 0-1-16,-1 0 1 0,1 0 1 0,1 0-1 0,-2 0-1 0,3 0 1 16,0 0 0-16,-2 0 1 0,2 0 2 0,0 0 0 0,0 0 1 15,0 0-2-15,0 2 1 0,0-2 1 0,1 2-1 0,-1-2 0 0,1 0-1 16,-1 0 1-16,0 0-1 0,-2 1 0 0,2-1 2 0,-2 0-2 15,0 0 3-15,-1 0 1 0,2 0 0 0,-2 0 1 0,-1 0 1 16,1 0 1-16,0 0 1 0,-2 0 0 0,0 0 0 0,0 0 0 0,0 0-3 16,0 0-3-16,0 0-8 0,0 0-7 0,0 0-12 0,0 0-15 15,0 0-21-15,0 0-23 0,0 0-31 0,0 0-34 0,0 0-51 0,0 0-59 16,0 0-69-16,0 0-74 0,0 0-41 0</inkml:trace>
  <inkml:trace contextRef="#ctx0" brushRef="#br0" timeOffset="3795.8205">24381 15230 241 0,'-5'0'427'0,"1"0"-63"0,0 0-93 0,-1 0-77 0,1 0-69 16,3 0-40-16,-3 3-25 0,3-3-18 0,-1 0-15 0,2 0-8 15,0 0-4-15,0 0 0 0,0 0 0 0,2 0-1 0,-1 4 1 0,1-3-3 16,1 1 0-16,1-1-1 0,0 3-2 0,1-4 0 0,1 5 1 0,2-5 3 16,1 3 7-16,-1-1 2 0,0-1 4 0,5 2 1 0,-2-1 2 15,2-1 0-15,-1 2 3 0,2-3 1 0,0 2 3 0,1-2 1 0,2 1 2 16,-1-1 3-16,1 0 0 0,1 0 1 0,-1 0 0 0,4 0-1 0,-4 0-1 15,4 0-1-15,-1 0-3 0,-2 0-2 0,2 0-3 0,-2 0-4 16,1 0-3-16,-1 2-4 0,-2-2-4 0,1 1-3 0,0 1-5 0,-2-2-4 16,-2 1-1-16,-1 1-3 0,0 1-2 0,-1-2-3 0,0 1 0 15,-3 1-3-15,-2-2-1 0,1 1-2 0,-2 1-1 0,0-3-1 0,-2 0-1 16,1 0 0-16,-3 3 0 0,2-2 1 0,-3-1 2 0,0 0 3 16,0 0 7-16,0 0 5 0,-1 1 2 0,-2 1 5 0,-1-2 3 0,-2 2 7 15,-1-1 4-15,-2-1 4 0,1 2 5 0,-4-1 5 0,-1-1 5 16,-1 0 3-16,-2 0 1 0,-3 0 1 0,2 0-2 0,-4 0-1 0,-1 0 2 15,1 0-1-15,-1 0 2 0,-3-1-1 0,4-1-1 0,-4 2 0 0,3-3-1 16,-1 1-2-16,-1 1-3 0,1-3-3 0,3 4-1 0,0 0-4 16,2-3-3-16,1 3-2 0,2 0-4 0,1-2-1 0,3 1-4 0,0 1-3 15,2-2-2-15,2 1-4 0,1 1-4 0,1 0-5 0,2 0-4 0,0 0-2 16,3 0 1-16,0 0-1 0,0 0 0 0,4 0 0 0,1 0-2 16,2 0-2-16,2 0-2 0,4 0-3 0,0 0-3 0,2 0-2 0,4 0-1 15,0 0 1-15,3 1 0 0,-1-1-1 0,3 0-3 0,-1 0 1 16,3 0-2-16,-2 2 0 0,2-2-1 0,0 0 2 0,0 0 1 15,1 0 3-15,-2 0 4 0,1 0 0 0,-2 0 3 0,1 0 2 0,-1 0 1 16,-2 0 1-16,-3 0 3 0,1 0 0 0,-3 0 1 0,-2-2 0 0,0 1-2 16,-3 1-4-16,-3-2-4 0,0 1-8 0,0 1-6 0,-5-2-16 0,0 1-23 15,-3 1-30-15,-1-3-37 0,0 3-92 0,-1-3-121 0,-4 0-82 16,-3-2-65-16,-3 1-32 0,0-1-18 0</inkml:trace>
  <inkml:trace contextRef="#ctx0" brushRef="#br0" timeOffset="6580.1207">8607 6205 177 0,'-4'-2'152'16,"1"-1"-29"-16,0-1-15 0,-2 3-6 0,2-3-6 0,-2 1-6 0,2 1-8 16,-1-3-8-16,-1 2-4 0,0 1-4 0,0 0-6 0,2-1-9 15,-2 0-5-15,0 0-5 0,-1-1-4 0,1 2-3 0,-1-1-3 16,-2 0-6-16,3 0 0 0,-4 0 1 0,3 1 0 0,-1-2-2 0,-1 1-3 15,-3 0-2-15,3 0-1 0,0 1 2 0,-1 0 1 0,-1-1 0 16,-1-1 0-16,0 3 1 0,2-3-2 0,-1 4 0 0,-2-3 0 0,1 1 0 16,-1 0-1-16,0 1 0 0,1-1 0 0,-2-1 0 0,2 1-1 15,-2 2-1-15,-1-1-1 0,3 0-2 0,-3 1 0 0,0-2-1 0,0 1 0 16,1 1-2-16,-2-2-1 0,1 1-2 0,0 1-1 0,-2-2-1 16,2 2 0-16,0 0-3 0,-1 0 1 0,0 0-2 0,0 0 0 15,0 0 1-15,0 0-1 0,0 0 0 0,0 0 0 0,0 2-3 0,2-2 0 16,-3 1-1-16,2 1-2 0,-2-2 0 0,2 3-1 0,-2-2 2 15,2 0 0-15,-2 1 0 0,2 1 1 0,0 0 0 0,-1-1-1 0,0 0-2 16,2 1 1-16,-1 1-1 0,1-1 1 0,0-1 0 0,-1 1 2 16,0 1 1-16,0 1 1 0,1-2 0 0,-1 2-1 0,1-2 0 15,2 0-1-15,-3 2 4 0,3-1-2 0,-1-1 0 0,0 2-2 0,3-2 1 16,-4 1 0-16,4 0 1 0,-1 1-1 0,1-1 0 0,-1 3-1 0,2-2 1 16,-1-2-1-16,1 2 4 0,0 0-1 0,-2-1 0 0,1 2 1 15,1-1 1-15,2-1 2 0,-1 0 1 0,-2 3 0 0,1-1 1 16,2-2 0-16,-1 2 2 0,-2-2 0 0,4 3 0 0,-1-2 1 0,-1 0-1 15,0 0 0-15,1 0 1 0,-1 0-1 0,2 1 0 0,0-1-1 16,-2-1 0-16,2 1 0 0,0 1 0 0,0-2-1 0,2 0 1 16,-2 1 0-16,2-1 0 0,-1 3 0 0,1-2-1 0,-1-2-2 0,1 2 1 15,2 0-2-15,-1-1 1 0,0 2-2 0,-1-1 0 0,2-1-1 16,-1 2 0-16,0-1-1 0,2-1 0 0,-1 0-2 0,-1 3 0 0,2-2-1 16,0 2-2-16,0-2 1 0,0 0 0 0,0 2 0 0,0-2 2 15,0 1 0-15,0 0 0 0,0 0 1 0,2-1 0 0,-1 1 0 0,-1 1-1 16,2-1 2-16,1 1 0 0,-1 0 1 0,-1 0 1 0,1 0-1 15,1-2 1-15,-1 1 2 0,1 2-2 0,0-1 1 0,2-1-2 16,-2 1 0-16,0 0 0 0,2-2 1 0,-2 3-1 0,2-1 0 0,0 0 0 16,-2-2-1-16,3 3 1 0,-1-2-1 0,-1 1-1 0,1 0 1 15,0-1 0-15,0 1 1 0,2-2 3 0,-2 4 0 0,0-4 0 0,0 2-1 16,1 1 2-16,0-3 0 0,-1 3 0 0,0-1 2 0,0-1 1 16,1 2 1-16,-1-3-1 0,1 2 1 0,0 0 1 0,1-1-1 0,-1 2-1 15,-1-2 0-15,4 1 2 0,-4-2 0 0,1 1 2 0,1-1-1 16,2 2 0-16,-3-1 2 0,2-2-1 0,-1 2 2 0,2 0 0 0,-1 0 0 15,0 1 1-15,0-3 1 0,1 2 0 0,1 1 0 0,-2-4 1 16,3 3 1-16,-2-1-1 0,3-1 1 0,0 1 0 0,-1 1 0 0,0-2 1 16,3 1 0-16,-1-2-1 0,1 1 0 0,1 1-1 0,0-2 0 15,-2 2 0-15,4-3-1 0,-1 1-2 0,1 1 0 0,0-1 0 16,0-1-2-16,1 1-2 0,-3-1 1 0,4-1-2 0,-2 2-1 0,2-1 0 16,-1-1-1-16,-1 2 0 0,2-1-3 0,-1-1 0 0,0-1-1 15,0 2 0-15,-1-1-2 0,2-1-2 0,-3 2-1 0,1-1-3 16,1-1-1-16,-1 0-3 0,-1 0-2 0,1 0-3 0,-1 0-1 0,0 0-3 15,1 0-1-15,-3-1-1 0,2-1-3 0,-1 2 0 0,0-1-3 16,0-1-1-16,0-1-1 0,-2 2 0 0,4-1-1 0,-4-1 0 0,1 0-1 16,2 0-2-16,-1 0 0 0,0-1 0 0,0 1 0 0,0-2-2 15,-2 3 1-15,4-3-2 0,-4 0 0 0,2 0 2 0,0 1 0 0,1-2 2 16,-2 2 0-16,2-1 3 0,-2 1 2 0,0-2 1 0,-1 0 1 16,2 0 3-16,-2-1 2 0,0 2 5 0,-1 0 3 0,1-2 4 15,0 0 4-15,-2 0 2 0,1 1 4 0,-2-1 5 0,1-1 7 0,-2 1 9 16,1-1 8-16,-2 0 9 0,0 0 6 0,-1 0 9 0,0-1 5 15,-1 0 4-15,-1-1 5 0,0 0 4 0,1 0 6 0,-3-1 4 0,0-1 1 16,-1 0 1-16,1 0-4 0,-3-1-4 0,0 0-7 0,0-2-6 0,0 1-4 16,-3-1-7-16,1-1-5 0,-1-1-6 0,0 1-7 0,-3-1-7 15,1 0-5-15,-3 0-7 0,2-1-5 0,-3 2-4 0,-1-3-6 16,2 3-8-16,-4-2-8 0,0 1-11 0,1 0-11 0,-3 3-11 16,1-1-16-16,-2 1-17 0,-1-1-21 0,-3 5-25 0,1-1-34 0,-4 1-42 15,2 2-75-15,-4 2-93 0,0 3-68 0,-4 0-52 0,-1 2-28 16,-1 2-13-16</inkml:trace>
  <inkml:trace contextRef="#ctx0" brushRef="#br0" timeOffset="7195.9356">8200 6849 81 0,'-2'-3'475'16,"-1"1"-12"-16,2 1-73 0,-1-1-102 0,0 2-68 0,2-1-52 15,-1-1-27-15,-1 2-18 0,2 0-11 0,0 0-7 0,0 0-7 16,0 0-8-16,0 0-11 0,0 0-10 0,0 0-8 0,0 0-8 0,0 0-6 15,0 0-7-15,0 0-5 0,0 0-4 0,0 0-5 0,0 0-4 16,0 0-4-16,0 0-4 0,0 0-7 0,0 0-3 0,2 0-5 16,-2 3-4-16,1-1 0 0,-1-1-1 0,0 2 0 0,2 0 1 0,-2 0 1 15,2 2 2-15,-1-2 3 0,-1 4 3 0,2-1 2 0,-1 2 4 16,1 0 4-16,0 3 5 0,-1-2 2 0,1 2 4 0,-1 1 0 16,1 0 0-16,0-1-1 0,0 0 0 0,0 3-3 0,0-2 1 0,-1 1-3 15,1 1-1-15,-1-1-1 0,-1-1-1 0,2 2-3 0,0-2-1 0,-1 1 1 16,1-1-2-16,-1 0 0 0,1 0 1 0,0 0-2 0,-1-1-1 15,-1-2 0-15,2 0 0 0,-2 0 0 0,1-1 1 0,1-1 1 16,-2-2 1-16,2 2 2 0,-1-3 1 0,-1 1 1 0,0-1 4 0,0-1 1 16,0-1 3-16,0-1 0 0,0-1 3 0,0 0-1 0,0 0-3 15,0 0-10-15,0 0-11 0,0 0-17 0,0-1-21 0,0-2-22 0,0-2-18 16,0 1-23-16,0-4-23 0,0 1-28 0,0 0-33 0,0-4-34 16,0-1-39-16,0 0-36 0,0-2-34 0,0-1-36 0,0 1-36 0,3-1-24 15,-3 2-18-15,2-2-1 0</inkml:trace>
  <inkml:trace contextRef="#ctx0" brushRef="#br0" timeOffset="7531.8085">8241 6822 108 0,'-1'-7'339'0,"-1"0"-47"15,-1 2-41-15,1-3-37 0,1 1-27 0,-1 3-24 0,0-2-18 16,-1 2-14-16,0-1-12 0,1 1-7 0,-1 0-11 0,2 0-10 16,-3 1-8-16,2 0-5 0,0 0-6 0,-1 0-8 0,1 0-4 0,-1 1-5 15,1 0-4-15,-1 1-1 0,2-1-2 0,-1-1 0 0,0 1-1 16,-1 2 0-16,0-2-2 0,1 2-1 0,0 0-2 0,0-3-2 0,0 3-2 15,-1 0-3-15,2 0-1 0,-3 0-4 0,1 0-2 0,2 0-3 16,-3 0-3-16,3 0-6 0,-3 0-2 0,1 0-4 0,1 0-3 16,-2 3-4-16,1-3-2 0,0 0-2 0,1 2 0 0,-1 0-1 0,0 1-3 15,1 0 0-15,-1-1-2 0,0 3-1 0,0-2 1 0,0 0 1 0,1 2-1 16,-1-1 0-16,2 1 1 0,-1 1 1 0,0 0 0 0,-1-2 1 16,3 1 0-16,-2 2 2 0,1-1 1 0,1 0 2 0,-2-1 1 0,2 0 1 15,0 2-1-15,0-1 1 0,0 0 1 0,0-2-2 16,0 1 1-16,0 1 1 0,0-3-1 0,0 1 0 0,0-1 1 0,0 1-1 15,2-1 2-15,-2 1 0 0,0-3 2 0,0 1 1 0,0-1 1 16,0-1 2-16,0 0 3 0,0 0 1 0,0 0 1 0,0 0-1 0,0 0-11 16,0 0-14-16,0 0-21 0,0 0-26 0,0 0-38 0,0 0-49 15,0 0-110-15,0 0-141 0,0 0-82 0,-2-1-54 0,-1-1-30 16,0 1-17-16</inkml:trace>
  <inkml:trace contextRef="#ctx0" brushRef="#br0" timeOffset="9329.421">11916 9087 124 0,'-6'-2'507'0,"3"2"-13"0,-1-2-22 16,0 1-95-16,0 1-133 0,1 0-73 0,2 0-45 0,-1 0-24 0,0 0-10 15,2 0-7-15,0 0-2 0,0 0-4 0,0 0-6 0,0 0-6 16,0 0-10-16,0 0-8 0,0 0-7 0,0 0-8 0,0 0-7 0,0 0-7 15,0 0-3-15,0 0-5 0,0 0-2 0,0 0-1 16,0 0-1-16,0 0 0 0,0 0-1 0,0 0-1 0,2 0-2 0,0 0 1 16,-1 0-3-16,2 0-1 0,-1 0-2 0,0 0 0 0,1 0-2 0,0 0 0 15,0 0 0-15,1 0-1 0,1 0 0 0,0-1-1 0,0 0 1 16,3 1-1-16,-1-2 1 0,3 2-2 0,-2-1 1 0,2-1-2 16,1-1 1-16,0 1 1 0,-1 1-2 0,0-3 0 0,-2 4 0 0,2-2-1 15,1 0-2-15,-3 1 0 0,-2 1-2 0,2-2-1 0,-2 0 1 16,1 2 0-16,-1 0 0 0,-3 0 1 0,0-3 1 0,1 3 0 15,-3 0 0-15,1 0 1 0,-2 0 0 0,0 0 2 0,0 0 1 0,0 0 3 16,0 0 2-16,-2 0 3 0,1 0 2 0,-3 0 0 0,1 0 2 0,-2 0-1 16,-1 0 2-16,1 0 0 0,-4 0 0 0,-1 0 0 0,1 3 1 15,-5-3 0-15,1 0 1 0,-3 0-1 0,0 2-1 0,-1 0 1 16,1-2 3-16,-3 3 1 0,2-3 2 0,-2 2 3 0,0-2 3 0,3 0 4 16,-3 3 4-16,2-2 2 0,1-1 3 0,0 0 2 0,4 0 1 15,-1 0 2-15,2 0 1 0,1 0-1 0,2 0 0 0,1 0-2 0,0 0 0 16,2 0-3-16,2 0-1 0,0 0-5 0,1 0-2 0,2 0-5 15,0 0-4-15,0 0-5 0,0 0-4 0,2-1-4 0,0 1-4 16,1-3-3-16,0 3 1 0,2 0-3 0,1 0 0 0,3 0-3 0,-2 0 0 16,4 0-1-16,1 0-1 0,1 0 2 0,1 0 0 0,-1 0 2 15,4 0 1-15,-1 0 0 0,2 0 1 0,-2 0-2 0,2 0-3 0,0 3-3 16,-1-2-1-16,0-1-4 0,0 1-2 0,0 1-3 0,0-2-1 16,-1 1 0-16,-2 1-1 0,0-2-1 0,-1 2-1 0,1-1-1 15,-3-1 1-15,-3 2 1 0,2-2 1 0,-4 1 4 0,0-1 3 0,-1 0 3 16,0 0 3-16,-2 0 2 0,-1 0 2 0,-2 0 2 0,0 0 4 15,0 0 3-15,-2 0 3 0,-1 0 0 0,-2 0 3 0,-1 0 0 0,-1 0 0 16,-2 0 2-16,-2 0 2 0,0 0-1 0,-2 0 1 0,-1 0 0 16,-3-1-1-16,2 1-1 0,-2 0 0 0,-1 0-1 0,1 0-1 15,-1-2 1-15,1 2 0 0,0-1-2 0,1-1 1 0,-1 2-1 0,4-2-1 16,-2 1 0-16,3 1-2 0,0 0 2 0,2 0-1 0,-1-2 1 16,3 2-1-16,1 0 2 0,0 0 0 0,2 0-1 0,2 0 1 0,0 0-1 15,0 0 2-15,1 0-1 0,2 0-2 0,0 0 1 0,0 0-2 16,0 0-2-16,0 0-4 0,0 0-3 0,2-1-3 0,-1 1-3 15,2 0-3-15,-1 0 0 0,0 0-3 0,1 0-2 0,0 0-1 0,2 0-1 16,0 0-3-16,2 0-2 0,0 0-2 0,2 0-1 0,-1 0 1 16,2 0-1-16,-1 0-3 0,2 0-1 0,3 0-2 0,-2 0-2 0,0 0-4 15,2 0-3-15,-1 1-4 0,-2 1-3 0,2-2-1 0,1 0-2 16,-3 0-1-16,1 0 1 0,-2 1 1 0,0-1 4 0,-2 2 4 16,-1-2 5-16,-2 0 3 0,0 0 7 0,0 0 7 0,-2 0 12 0,-1 0 12 15,-2 0 11-15,0 0 11 0,0 0 6 0,-2 0 7 0,-1 0 4 16,-2 0 4-16,0-2 2 0,0 1 1 0,-4 1 2 0,3-2 2 0,-4 1-1 15,2 1 0-15,-3-1-6 0,0-2-4 0,1 1-4 0,-3 0-3 16,1 1 0-16,0-3-1 0,1 4 1 0,-1 0 0 0,2-3 1 0,0 3-2 16,2-4 0-16,-3 4 0 0,5-1 1 0,-1 1-2 0,1-2-2 15,0 0-1-15,3 2-2 0,0-1-2 0,1-1-4 0,0 2-4 16,-1-1-3-16,3 1-8 0,0 0-5 0,0 0-6 0,0 0-5 0,3-1-6 16,-3 1-5-16,2 0-2 0,1 0-5 0,0 0 0 0,-1 0-3 15,4 0 0-15,-1 0-3 0,0 0-3 0,1 0 1 0,0 0 1 16,5 1 0-16,-3-1 1 0,0 1 2 0,3-1 1 0,-3 0 1 0,3 2-3 15,-2-2-2-15,1 1-3 0,0-1-2 0,0 0-3 0,0 0 0 0,-2 0-1 16,0 0 1-16,1 0 2 0,-1 0 1 0,-1 0 4 0,-1 0 3 16,0 0 2-16,-3 0 6 0,2 0 5 0,-2 0 6 0,-1 0 6 15,-2 0 8-15,0 0 6 0,0 0 4 0,0 0 3 0,0 0 2 16,0 0-1-16,-2 0-1 0,-1-1 0 0,2-1-7 0,-3 2-6 0,1-1-9 16,-1 0-10-16,-1 1-15 0,2-3-18 0,-2 3-24 0,0 0-29 15,2-2-40-15,0 2-43 0,-1-1-70 0,3-1-83 0,1 2-57 0,0 0-45 16</inkml:trace>
  <inkml:trace contextRef="#ctx0" brushRef="#br0" timeOffset="9832.2591">12042 9000 311 0,'0'-2'270'0,"-1"1"-56"15,-1 1-57-15,2-2-35 0,-2 1-26 0,2 1-18 0,0 0-14 0,0 0-13 16,0 0-10-16,0 0-12 0,0 0-10 0,0 0-10 0,0 0-10 16,0 0-9-16,0 0-7 0,0 0-7 0,0 0-5 0,0 0-4 15,0 0-2-15,0 0-1 0,0 0 0 0,0 0 3 0,0 0 0 0,0 0 4 16,0 0 3-16,0 0 5 0,0 0 5 0,0 0 7 0,0 0 5 16,0 0 9-16,0 0 6 0,0 0 7 0,0 0 6 0,0 0 5 0,0 0 5 15,0 0 4-15,0 0 4 0,0 0 2 0,0 0 2 0,0 0 0 16,0 0 0-16,0 0-2 0,0 0-4 0,0 0-3 0,0 0-3 0,0 0-5 15,0 0-4-15,0 0-3 0,0 0-4 0,0 0-4 0,0 0-1 16,0 0-3-16,0 0-1 0,0 0-1 0,0 0-2 0,0 0 0 0,0 0 0 16,0 0-2-16,0 0 1 0,0 0-1 0,0 0 2 0,0 0 0 15,0 0 1-15,0 0 0 0,0 0 0 0,0 0-1 0,0 0-1 16,0 0-2-16,0 0-4 0,0 0-3 0,0 0-8 0,0 0-7 16,0 0-10-16,0 0-14 0,0 0-14 0,0 0-18 0,0 0-20 0,0 0-15 15,0 0-15-15,0 0-16 0,0 0-17 0,0 0-23 0,0 0-24 0,0 0-48 16,0 0-59-16</inkml:trace>
  <inkml:trace contextRef="#ctx0" brushRef="#br0" timeOffset="10928.9514">12025 8938 46 0,'0'0'91'0,"0"-1"-8"0,0-1-1 0,2 0-1 16,-1 1-1-16,-1 1 0 0,2-2 0 0,-2 2 0 0,2-2-3 0,-1 1 1 15,1-1 0-15,0 0-2 0,-2 1-2 0,2-2-1 0,-2 3 2 16,0-4-1-16,0 4-1 0,0-2 4 0,0-1 5 0,0 1 5 16,0 0 5-16,0 2 1 0,0-3-1 0,0 3-2 0,0-2-3 0,0 2-2 15,0-2 0-15,0 2-3 0,0-1-3 0,0-3-3 0,0 4-2 16,0-1-3-16,0-1-4 0,0 0-6 0,0 2-4 0,0 0-3 0,0 0-3 15,0-3 0-15,0 3-3 0,0 0-3 0,0 0-3 0,0-2-4 16,0-1-1-16,0 3-2 0,0-1 1 0,0 1-1 0,0-2-2 0,0 0-3 16,0 2-2-16,0-2-2 0,0 2-1 0,0 0 0 0,0 0 1 15,0-3 1-15,0 3 2 0,0-2 0 0,0 2 0 0,0 0-2 16,0 0-1-16,0-1-2 0,0 1-2 0,0 0 0 0,0 0-2 16,0 0-2-16,0 0-1 0,0 0-3 0,0 0-1 0,0 0-4 0,0 0-2 15,0 0-3-15,0 0-3 0,0 0-1 0,0 0-2 0,0 0-1 0,0 0-2 16,0 0-1-16,0 0-1 0,0 0-2 0,0 0-3 0,0 0-1 15,0 0-3-15,0 0-3 0,0 0-5 0,0 0 0 0,0 1-2 16,0 1-1-16,0-1-1 0,0 1-1 0,0 0 2 0,0 2 2 0,0 0 0 16,0-2 2-16,0 3 2 0,0 2 2 0,0-2 3 0,-2 2 4 15,2 1 4-15,0-1 2 0,0 0 4 0,-2 2 3 0,2-1 1 0,-2 1 2 16,1-1 0-16,-1 0 1 0,2 1-1 0,0 1 2 0,-2-1 1 16,2-1 0-16,0 1 2 0,0-2 2 0,0 3-2 0,0-3 1 0,0 1-1 15,0-1 0-15,0 0 0 0,0 1 0 0,0-1-1 0,0-2-1 16,0 1 2-16,0-1-1 0,0 0 0 0,0-1-1 0,0 0 0 0,0-2-1 15,0 2 1-15,0-3 0 0,0 2 0 0,0-1-1 0,0-2 1 16,0 0 0-16,0 0 0 0,0 0-2 0,0 0 1 0,0 0-2 16,0 0 0-16,0 0-3 0,0 0-3 0,0 0-2 0,0 0-1 0,0 0-8 15,0 0-7-15,0-2-6 0,0-1-5 0,0 1-5 0,0-1-4 16,0 0-4-16,0-2-4 0,0 1-5 0,0-1-4 0,0-2-5 0,0 0-4 16,0-1-6-16,0-1-6 0,0 2-1 0,0-5 4 0,0 4 2 15,0-3 3-15,0 1 1 0,0 0 3 0,0-1 3 0,0-2 6 16,0 5 5-16,0-4 6 0,0 2 5 0,0 0 6 0,0 1 8 0,0 0 9 15,-1 1 10-15,1-1 10 0,-2 2 5 0,2-1 7 0,0 3 3 16,-1-1 4-16,1 1 3 0,-2 1 2 0,2-1 2 0,0 2 1 16,0 0 3-16,0 0 0 0,-2 1 0 0,2 0-3 0,0-1-4 0,0 3-5 15,0-2-4-15,0 2-4 0,0 0-2 0,0 0-1 0,0 0-4 16,0 0-8-16,0 0-3 0,0 0-6 0,0 0-3 0,0 0-3 0,0 0-4 16,0 0-1-16,0 0-1 0,0 0-1 0,0 2 1 0,-1 0-1 15,-1-1 0-15,2 1 1 0,0 0 2 0,-1 1 2 0,1 2 2 16,-2-1 3-16,2-1 3 0,0 1 3 0,-2 1 3 0,2 0 3 0,0 2 0 15,0-1 2-15,-1 1 2 0,1 0 2 0,0-1 2 0,-2 2 3 16,2-3 1-16,0 3 1 0,0-2 2 0,0 1 0 0,0-1 0 0,0 1 2 16,0 0 0-16,0 1 1 0,0-4 0 0,0 1 0 0,0 2 0 15,0-1-1-15,0-2-3 0,0-1-2 0,0 2-2 0,0-1-1 0,0-2 2 16,0 1 0-16,0-1 1 0,0 0 2 0,0 1 3 0,0-1 0 16,0-2 4-16,0 0 4 0,0 0 3 0,0 0 4 0,0 0 5 0,0 0 5 15,0 0 6-15,0 0 4 0,0 0 4 0,0 0 1 0,0-2-1 16,2 1-1-16,-1-1-4 0,-1-1-4 0,2 0-4 0,-2 0-8 15,2-3-5-15,-1 1-4 0,1 0-9 0,-1-1-8 0,1-1-9 0,0-2-9 16,-1 2-3-16,-1-1-6 0,2 1-1 0,-1-1-1 0,-1 1 2 16,2 1 0-16,-2-1 1 0,2 1 5 0,-1 0 0 0,1 2 2 15,-2-1 0-15,0 1 4 0,0 1 1 0,0-1 0 0,0 3 1 0,0-3 0 16,0 3-1-16,0 1 0 0,0 0 0 0,0 0 0 0,0 0-1 16,0 0-1-16,0 0-2 0,0 0-1 0,0 0 0 0,0 0-1 0,0 0 0 15,0 0-2-15,0 0-1 0,0 0-2 0,0 0-1 0,0 0 0 16,0 1-1-16,0 3 2 0,0-3 1 0,0 3 1 0,0-1 3 0,0 4 1 15,0-1 4-15,0 0 3 0,0 1 2 0,0 2 5 0,0-1 5 16,0 2 3-16,0-1 3 0,0 1 3 0,0 0 2 0,0 2 2 0,0-2 1 16,0 2 3-16,0 0-2 0,0 0-3 0,0 0-9 15,0 2-12-15,0-3-19 0,0 2-20 0,0 0-26 0,0-1-26 0,0-2-39 16,2 3-46-16,-2-2-83 0,2-3-105 0,-2 3-67 0,3-4-48 16,-1 1-24-16</inkml:trace>
  <inkml:trace contextRef="#ctx0" brushRef="#br0" timeOffset="13878.2634">12046 8978 88 0,'0'0'149'0,"0"0"-23"0,0 0-16 0,0 0-11 16,0 0-7-16,0 0-5 0,-2 0-3 0,2 0-3 0,0 0-2 16,0 0-3-16,0 0-6 0,0 0-4 0,0 0-3 0,0 0-3 15,0 0-1-15,0 0-4 0,0 0-2 0,0 0-1 0,0 0-2 0,0 0 0 16,0 0-1-16,0 0 0 0,0 0-3 0,0 0-3 0,0 0-3 16,0 0-2-16,0 0-4 0,0 0-4 0,0 0-4 0,0 0-3 0,-2 0-4 15,2 0-3-15,0 3-4 0,0-3-2 0,0 0-1 0,0 2 1 16,0 0-1-16,0 1 0 0,0-1 1 0,-1 1 1 0,1-1 1 15,0 3 3-15,-2-2 1 0,2 1 4 0,0 2 1 0,0 2 4 0,-2-3 3 16,2 3 2-16,0-1 3 0,-2 3-1 0,0-1 0 0,1 3 1 0,1-2-2 16,-2 2 1-16,2-1-3 0,-2 0-1 0,2 4-1 15,0-2-1-15,0 0-3 0,-1 1-1 0,-1-1-3 0,2 1-2 0,0-2-3 16,-1 3 0-16,1-2-2 0,-2 0 0 0,2 0-2 0,-2 1-1 16,2-2 0-16,0 1-1 0,0-1-1 0,0-1 1 0,0-1-1 0,0 0 0 15,0 0-2-15,0-3 1 0,0 2 0 0,0-3-1 0,0-1 0 16,0 2-1-16,0-3 1 0,0 1-1 0,0-3 1 0,0 2 0 0,0-1 1 15,0-2 1-15,0 1 2 0,0 1 1 0,0-3 1 0,0 0 2 16,0 0 1-16,0 0 3 0,0 0 2 0,0 0 3 0,0 0 1 16,0 0 4-16,0 0 4 0,0 0 1 0,0 0 5 0,0 0 4 0,0 0 2 15,0 0 0-15,0-3-2 0,0 3-5 0,0-2-2 0,0-1-3 0,0-2-4 16,0 3-3-16,0-3-4 0,0-1-4 0,0-1-6 0,0-1-7 16,0 0-6-16,2-1-7 0,-2 1-6 0,2-4-4 0,-1 2 0 15,-1 0 0-15,2 0 0 0,-1-3-2 0,-1 1-1 0,2 0 1 0,-2 1-1 16,2-1 1-16,-1 1 0 0,1-1 4 0,-2 0 3 0,2 0 0 15,-2 2 3-15,0-1 1 0,0 2 2 0,0 0 2 0,0 2 1 16,0-2 1-16,0 1 2 0,0 3 0 0,2-2 0 0,-2 2 1 0,0 0 0 16,0 2 0-16,0-2-2 0,0 2 1 0,0 1-2 0,0 0 0 15,0 0-1-15,0 1 1 0,0-1-1 0,0 2 0 0,0 0 1 0,0 0 0 16,0 0 1-16,0 0 1 0,0 0 1 0,0 0 1 0,0 0-1 16,0 0 0-16,0 0-3 0,0 0-1 0,0 0 0 0,0 0-3 0,0 0-3 15,0 0-2-15,0 0-3 0,0 0-4 0,0 0-2 0,0 0-1 16,0 0 0-16,0 2-1 0,0 1-4 0,0-1-10 0,0 2-12 15,0 0-19-15,0 1-21 0,0 2-24 0,0 0-39 0,0 3-49 0,0-1-80 16,-2 1-97-16,2 1-60 0,-4-1-39 0,1 2-21 0</inkml:trace>
  <inkml:trace contextRef="#ctx0" brushRef="#br0" timeOffset="16361.2356">10871 6365 4 0,'-3'-2'100'0,"-2"-1"-14"0,2 0-5 0,1-1 1 0,-1 1-1 16,-1 1-2-16,-1-1-2 0,2-1 1 0,0 1-4 0,-1 1-3 15,-2 0-2-15,3-1-3 0,-3 0-1 0,3 0-1 0,-1 0 2 16,0 0 2-16,0 0 1 0,0 0-5 0,0 0-1 0,0-1-2 0,-2-1 1 16,1 2 2-16,0 0-1 0,0-2-1 0,0 2-2 0,-1-2 0 15,0 1-4-15,1 1-3 0,0-1-5 0,-1-1-4 0,1 0-3 0,-2 3-3 16,0-3-1-16,2 1-1 0,-1 0-3 0,-1 1-6 0,-2-2-4 16,1 2-1-16,2-1-4 0,-1-1-4 0,-2 2-1 0,0 0-4 15,1-2-2-15,-1 2-3 0,1-2-2 0,-1 3-3 0,1 0-2 0,-1-1-3 16,1-1-1-16,-1 3 0 0,-2-3-4 0,4 4 0 0,-4-3-1 15,3 1-2-15,-1 2 0 0,-1 0-1 0,1 0-1 0,-2 0 2 0,3 0 0 16,-2 0 1-16,1 0 0 0,-2 2 1 0,1 1 1 0,-2-3 1 16,2 4 1-16,-1-3 1 0,0 3 0 0,2-1 1 0,-1-1 1 15,-2 1 1-15,2 1-1 0,0-1 1 0,-2-1 0 0,4 1 1 0,-2 0-1 16,0 0 1-16,0 0 0 0,2 0 1 0,-3 0-1 0,2-2 1 16,0 4 0-16,-1-2-1 0,0 2 2 0,0-3 0 0,1 3 0 0,0-2-2 15,-1 1 2-15,1-1 0 0,-1 2-2 0,1-1 1 0,1-1 0 16,-1 1-1-16,0 1 1 0,1-2-2 0,-1 2 1 0,3-2 0 15,-1 0 1-15,1 0-1 0,0 0-1 0,-2 0 2 0,2 0-1 0,1 0 1 16,0 0-2-16,0 0 1 0,-1 0-1 0,1 0 0 0,1 0-1 16,-1 0 2-16,0-1-1 0,2 3 2 0,-2-1-1 0,-1-1 3 0,1 2 1 15,0-3 0-15,-1 3 0 0,1-2 1 0,-2 1 2 0,0 2 0 16,2-1 2-16,-1-1 0 0,-1 2 1 0,0-1-2 0,2 1 1 16,-1-2-2-16,1 1 1 0,0-2-1 0,0 2 0 0,-1 0 0 0,1 2-1 15,1-5 0-15,0 3 0 0,0-2 1 0,-1 1-2 0,-1-1 0 16,4 2 0-16,-1-1-1 0,0-1 0 0,0 0 0 0,1 0-1 0,0 0 0 15,-1 2 0-15,2-2-2 0,-1-1 1 0,0 1 0 0,1 1 0 16,-1-1-2-16,2-1 1 0,-3 1-1 0,2 2 1 0,1-1 0 16,-2-1-1-16,2-1 2 0,0 0-1 0,-1 3-1 0,1-2 1 0,-2-1 0 15,2 3-1-15,0-1 1 0,-2-1-1 0,1 2 2 0,-1-1-1 16,2-1-1-16,-1 2 1 0,-1-1 0 0,2 0-2 0,-2 1 1 0,2 1-1 16,-3 0 1-16,2 1 0 0,-1-3 0 0,0 4 0 0,2-3 1 15,-3 3 0-15,3-1-1 0,-3-1 1 0,3 2 1 0,-1-1 1 0,-1 0-1 16,2 1 4-16,-1 1 1 0,-1-1 0 0,2-1 1 0,0 2-1 15,0 0 2-15,0-1-1 0,0 0 2 0,0 1-1 0,0-1 1 0,0 1-2 16,2 1 2-16,-1-2 0 0,1 1-1 0,-1 0 1 0,2 0 0 16,0 0-1-16,-1 2 2 0,0-3 0 0,1 2-2 0,0-1 1 15,0 1-2-15,0-1 2 0,1 2 0 0,-1-2 0 0,1 0 1 0,-1 1 0 16,1-2 0-16,0 2-1 0,0-1 1 0,0 0-1 0,0 0-1 16,-1 0 1-16,3 0 0 0,-1 1 0 0,-1-3 2 0,1 3 0 15,0-1-1-15,0 0 0 0,1-1 1 0,0 0-2 0,-1 1 1 0,3-1 1 16,1 2 1-16,-2-1 0 0,1-1 1 0,0 1 2 0,2 0 1 0,0-1 1 15,0 1 1-15,2-1 1 0,-1 0 1 0,2 1 1 0,0 0 1 16,-1 0 0-16,4 0 1 0,-2-1 0 0,2 1 1 0,0-2-1 16,1 0 1-16,1 1 0 0,-1 0-1 0,3 0-1 0,0 0 0 15,0 0-1-15,2-1-1 0,-3-1-2 0,3 2-2 0,0-2-1 0,2-1 0 16,-3 2-3-16,1-3-3 0,1 3 0 0,1-3-1 0,-1-1-2 16,0 1-2-16,1-1-2 0,-1 2-1 0,0-2-3 0,1 0 1 0,-1-2-2 15,2 2 0-15,-4-1 0 0,4-1-2 0,-1 1 0 0,-2-1-2 16,3-1-1-16,-4 2-3 0,3-2-1 0,-2 0 0 0,1 0-2 0,-2 0 0 15,1 0-1-15,0 0-1 0,-1 0 0 0,1 0-2 0,0 0 1 16,-2-2-1-16,-2 2-1 0,4-1 0 0,-3-1-1 0,2 2 2 0,-3-1 0 16,2-1-1-16,-1 2 2 0,1-2 2 0,-2 1 2 0,0 1 2 15,0-1 1-15,1-1 2 0,0 2 1 0,-2-3 1 0,0 2 2 16,0-1 4-16,-2 1 2 0,1-1 2 0,0-1 1 0,-2 1 1 0,0 2 2 16,-1-2-1-16,1-1 2 0,-3 1 0 0,3 1 0 0,-4 0 1 15,0-2 2-15,0-1 0 0,0 1 2 0,-2 2 1 0,0-3 0 0,-1 1 0 16,2 1 3-16,-5-1 2 0,4-1 2 0,-2 2 4 0,-1-1 0 15,-2 0 1-15,2-2 1 0,-2 2 0 0,2-1 5 0,-2-1 2 0,3-1 3 16,-3 3 3-16,1-4 2 0,-1 1-1 0,0 2 2 0,0-4-2 16,1 1 0-16,-1 0 1 0,0 0 0 0,1-1 2 0,-2 1 0 15,1-1-2-15,0-1-1 0,1 0 0 0,-3 0-3 0,2 1-1 0,-1 0-2 16,0-1 2-16,1 0 0 0,-2-2 0 0,1 2 0 0,2-1-1 16,-2 0-2-16,0 1 0 0,-1-1-2 0,-1 1 0 0,2 0 0 15,-1-1-2-15,-1-1-1 0,2 2-1 0,-2 0-2 0,2-2-1 0,-2 2-3 16,0-1-2-16,0 0-2 0,0-1-3 0,0 1 1 0,0 0-2 15,0-2 1-15,0 2-1 0,-2 0-2 0,2-1-1 0,-2-1-1 0,2 1 0 16,-1-2 0-16,-1 2 1 0,1 0-1 0,-1-1 1 0,0 1 1 0,-2-1 1 16,2 0 1-16,1 2 0 0,-4-2 0 0,3 0-1 0,-1 0 2 15,0-2-1-15,-2 2 0 0,2 0 1 0,-3 0-2 0,1-1-1 16,-1 1-1-16,-2-2-2 0,-1 2-3 0,-1 0-2 0,0 0-5 16,-4-1-2-16,0 1-3 0,-2 0-2 0,-3 0-3 0,0 2 2 0,-4-4-7 15,0 4-9-15,-4-1-12 0,-1-1-14 0,-2 1-15 0,-2 1-14 16,-1-1-19-16,-3 1-22 0,-2 0-33 0,0 2-39 0,0-1-76 0,-3 0-96 15,0 1-78-15,-2 1-70 0,-1 0-33 0,-1-1-12 0</inkml:trace>
  <inkml:trace contextRef="#ctx0" brushRef="#br0" timeOffset="18929.8281">24915 13329 40 0,'-9'-8'341'0,"3"2"-72"0,-2-1-95 0,1 1-50 16,1-1-30-16,-3 0-13 0,1 2-9 0,1-2-2 0,1 2-1 15,-3-2-1-15,1 1 0 0,0 2-2 0,-2-2-3 0,2-1-5 0,-1 3-7 16,1-2-6-16,-5 2-6 0,2-1-6 0,-1 1 0 0,1-1 0 16,-4 0 0-16,1 0 2 0,0 0 4 0,-4 0 0 0,2 1 4 15,-1 1 2-15,-3-2 1 0,2 3 1 0,-4-3-1 0,2 1 1 0,-3 0 1 16,1 0-2-16,0 1 0 0,-1-1-1 0,0 1-1 0,0-1-3 16,-1 2 0-16,0-1-3 0,-1 0-5 0,3 1-5 0,-5 1-6 0,2-1-4 15,-1 0-2-15,0 2-3 0,-1 0-2 0,1 0-1 0,-1 0-1 16,0 0-1-16,1 2 1 0,0 0 1 0,0-1 1 0,-3 1 0 0,4 1 2 15,-1 0 0-15,-1-1 3 0,1 2 0 0,-1-1 1 0,2 0 1 16,-2 1 1-16,2-1 0 0,1 2-1 0,-2-2 0 0,1 0 0 0,0 1 0 16,1 0-1-16,0 1 0 0,2 2-2 0,-1-3 1 0,1 1 0 15,1-2 0-15,-1 2-2 0,0 2 1 0,1-4-3 0,4 2 0 16,-5 0-2-16,4-1-2 0,-2 0-3 0,3 3 0 0,-3-4-2 0,3 2-1 16,1 2-1-16,-3-2-1 0,5 2-2 0,-3-2-1 0,-1 2-1 15,4-2 1-15,-2 1 0 0,2 1-2 0,-2 0 2 0,3-1-2 0,1 2 0 16,-2-1-1-16,1 1-1 0,-1-1 1 0,3 0-1 0,-2 1 0 15,0 0-1-15,4 1 0 0,-2-2 0 0,1 2 1 0,2 0-1 0,-2 0 0 16,2 0 0-16,1-2 1 0,1 3 0 0,-1-2 0 0,0 0-1 16,0 1 0-16,4-1 0 0,-2-1 1 0,2 2 0 0,0-2 2 15,-1 2-1-15,0-2 1 0,3 1 0 0,-1-1 2 0,1 0-1 0,-1 0 4 16,0 3 4-16,2-5 1 0,-1 3 2 0,1 1 1 0,-2-2 0 16,2 1 1-16,0 0 1 0,0-1 1 0,0 1 3 0,0-1-1 0,0 1 2 15,2-1-1-15,-2 1 0 0,1 1-2 0,1-1 0 0,0-1-2 16,-1 0 1-16,2 1 1 0,1-1 2 0,1 2 0 0,-1 0 0 0,0 0-1 15,3 0 1-15,-1-2-2 0,3 5 1 0,-2-4-1 0,1 1-1 16,2 2 1-16,0-2-1 0,2 1-1 0,-3 2 0 0,5-1-1 16,1-1-2-16,-1-1-3 0,-2 1 0 0,6 3-2 0,-2-3-2 15,1 1-1-15,2-1-1 0,-2 1-1 0,4-1 0 0,-4 0 0 0,4 1-1 16,-1-2-1-16,-1 1-2 0,3-1-2 0,-1 3 0 0,0-4 0 16,1 1 0-16,0-2 0 0,-2 3 0 0,1-2 0 0,-1-1 1 15,2 3-1-15,-1-3 0 0,1 2 0 0,-1-4-1 0,0 3 0 0,1-2-2 16,1-1 1-16,1 2-1 0,-2-1-3 0,2-2-1 0,1 2-2 0,0-2-3 15,2 1 0-15,0-2 0 0,0 1 0 0,3-1 0 0,-3 2-1 16,3-1 0-16,3-1-1 0,-4-1 1 0,1 1-1 0,2-3 1 16,2 2-1-16,-4 1 1 0,1-2-1 0,3 1 2 0,-3-1-2 0,-1-1-2 15,2 2-4-15,-1-1-1 0,-2-1-1 0,1 0-1 0,-2 0 1 16,-1 0-1-16,2 0 1 0,-5 0-2 0,3 0 0 0,-2-1 2 0,-2-1-1 16,1 2 2-16,-2-3 0 0,0 2 0 0,0-1 2 0,-1 1 1 15,1-1 0-15,-1-3-1 0,-1 2-2 0,-1-1-4 0,2-1 1 0,-1 2 4 16,-1-1 1-16,0-1 1 0,1 0 1 0,-2 0 0 0,-1-1 3 15,3 0 1-15,-3 0 4 0,1 0 2 0,0 0 5 0,1 0 4 16,-3 1 6-16,1-3 6 0,1 1 3 0,-1 0 3 0,-2 0 4 0,2 0 4 16,-3 2 3-16,0-3 5 0,1 2 2 0,-1-1 2 0,-1 1 1 15,0-1 4-15,-1 0 3 0,-3-1-2 0,2 3 3 0,-1-4 6 0,-1 2 4 16,0 2 3-16,-2-3 1 0,-1 2 2 0,1-3 1 0,0 3 3 0,-2-1 1 16,-2-1 3-16,2 1 1 0,-2 0-1 0,1-3 4 0,-3 3 3 15,1-2 1-15,-1 0-1 0,-1 0-3 0,2-1 0 0,0 1-4 16,-2-3-3-16,0 2-4 0,0-2-2 0,0 0-3 0,0 2-3 0,0-2-4 15,0 0-4-15,0-2-5 0,0 2-7 0,0-1-4 0,0-1-6 0,-2 1-2 16,0-1-4-16,1 0-3 0,-1 0-2 0,-1 0-7 0,-2 0-7 16,0 0-13-16,1-3-15 0,-7 2-17 0,1 0-17 0,-3 1-21 15,-1-2-24-15,-4-1-27 0,-3 3-33 0,-5-1-50 0,0-2-64 0,-6 2-82 16,-4 0-90-16,-4-2-53 0,-6 4-34 0,-1-2-10 0</inkml:trace>
  <inkml:trace contextRef="#ctx0" brushRef="#br0" timeOffset="27328.3205">12760 8930 281 0,'0'-2'260'0,"0"-1"-58"0,0 1-49 0,0 1-28 16,0-2-17-16,0 2-9 0,0-2-4 0,0 3-3 0,0 0 0 0,0-2-2 15,0 2-6-15,0 0-4 0,0-2-3 0,0 2-4 0,0-1-3 16,0 1-3-16,-1 0-3 0,1 0-3 0,0 0-2 0,0 0-3 0,-2-2-2 16,2 2-2-16,0 0-4 0,0 0-3 0,0 0-3 0,0 0-4 15,0 0-3-15,0 0-4 0,0 0-3 0,0 0-2 0,0 0-1 16,0 0-3-16,0 0-1 0,0 0-2 0,0 0-1 0,0 0 0 0,0 0-1 16,0 0 0-16,0 0-1 0,0 0 1 0,0 0 0 0,0 0 0 15,0 0 0-15,0 0 0 0,0 0 0 0,0 0-2 0,0 0 1 16,0 0 0-16,0 0 0 0,0 0-2 0,0 0 1 0,0 0 0 0,0 0-2 15,0 0-1-15,0 0 0 0,0 0-1 0,0 0-1 0,0 0 0 16,-1 0 0-16,1 0 0 0,0 0 1 0,0 0-2 0,0 2 0 0,0-2-2 16,0 0 0-16,0 0 0 0,0 0 0 0,0 0-2 0,-2 0 1 15,2 0-2-15,0 0-1 0,0 0-1 0,0 0-2 0,0 0-1 0,-2 1 0 16,2-1-2-16,0 0 1 0,0 0-2 0,0 0-1 0,0 0-3 16,0 0-2-16,0 0-3 0,0 2-2 0,0-2-2 0,0 2-2 15,0-2-1-15,0 0-2 0,0 3 1 0,0-2 1 0,0 2 0 0,0-2-1 16,0 3 2-16,0-1 1 0,0-1 2 0,0 3 4 0,0-1 4 15,0 2 4-15,0 0 3 0,0 0 3 0,0 1 2 0,0 1 2 0,0 1 1 16,0 1-1-16,0 0 2 0,0 0 2 0,0 1 1 0,0-1 0 16,0 2 1-16,-1-2-1 0,1 4 1 0,-2-2-1 0,2 2 0 0,0-2 0 15,0-1 1-15,-2 1-1 0,2 2 0 0,0-2-1 0,0 0-1 16,0-1 0-16,-1-1 0 0,1 1-1 0,0-2 0 0,0-1-1 0,0 2 0 16,0-3-1-16,0 1 1 0,0-2 0 0,0 0 0 15,0-2 0-15,0 1 2 0,0-3 4 0,0 1 0 0,0 1 3 0,0-3 2 16,0-1 2-16,0 0 4 0,0 0 3 0,0 0 4 0,0 0 4 15,0 0 2-15,0 0 3 0,0 0-1 0,0 0-2 0,0-1-1 0,0-3-2 16,0 1-4-16,1-2-1 0,-1 2-4 0,2-4-3 0,-2 2-4 16,0-3-5-16,2 0-4 0,-2-4-4 0,0 2-4 0,0 0-3 0,0-2-3 15,0 1 1-15,0-1-2 0,0-1 0 0,0 1 0 0,0-2-1 16,0 1 0-16,-2-1-1 0,2 0-1 0,-2 3 1 0,2-3 1 0,-1 2 0 16,-1 0 1-16,1 0 2 0,-1 0 0 0,2 2 2 0,0 0 3 15,0 1 3-15,-2 1 0 0,2-1 3 0,0 1 1 0,0 2 2 16,0 0 1-16,0 2 1 0,0-1 1 0,0 1-1 0,0 1-1 0,0 0 0 15,0 1-2-15,0 1-2 0,0-2 0 0,0 3-3 0,0 0-3 16,0 0-4-16,0 0-2 0,0 0-3 0,0 0-3 0,0 0-5 16,0 0-2-16,0 0-5 0,0 0-4 0,0 0-4 0,0 0-4 0,0 0-3 15,0 0-2-15,0 1 1 0,0 2 1 0,0 1 1 0,2-1 4 16,-2 2 6-16,2 1 3 0,-1 0 4 0,1 2-2 0,-1 1-8 0,-1 1-12 16,2 2-18-16,-2 2-30 0,0-1-37 0,0 2-76 0,0 1-96 15,-2 1-87-15,2 2-82 0,-3 1-47 0,0-1-27 0,1 2-16 0</inkml:trace>
  <inkml:trace contextRef="#ctx0" brushRef="#br0" timeOffset="34177.5971">13900 6382 285 0,'-4'-4'264'0,"4"-1"-78"0,-1-1-38 15,-1 2-22-15,1-1-12 0,-1 0-4 0,2 2-5 0,-3-2-1 16,2-2-7-16,-1 3-10 0,1-1-6 0,-1 1-4 0,0 0-4 0,-1-2-4 16,2 1-8-16,-1 1-5 0,0-1-6 0,-1-1-4 0,1 2 0 15,1 0 1-15,-1-1-1 0,-1 1-1 0,-1-3 0 0,-1 2-1 16,3 0-2-16,-3 2-1 0,2-2-4 0,-2 1-3 0,2-2-4 0,-2 1 0 15,0-1-3-15,-2 0-2 0,-1 0-3 0,2 2-6 0,-2-2-2 0,0 1-4 16,-2 0-2-16,2 0-4 0,-4 1 0 0,1-1-2 0,-2 0-1 16,-1 0-2-16,-2 0 0 0,2 0-1 0,-3 0-1 0,1 1 3 15,-1-2 0-15,-3 3 0 0,0 0 2 0,-2-2-1 0,1 2 0 0,-3-2 0 16,-1 3 0-16,0 0 0 0,-2-1 0 0,0-1 0 0,-1 3-2 16,2-1-1-16,-4 0-1 0,0 2-2 0,2 0 0 0,-2 0-2 0,0 0-1 15,1 0 0-15,-1 0-1 0,0 0-1 0,0 4 0 0,2-3-3 16,-1 1 1-16,3 0 0 0,-3 1-1 0,2 1 1 0,-1-1-2 15,1 0 0-15,0 1-2 0,1-1 0 0,0 2-1 0,0-1 2 0,1 2 0 16,0-1 0-16,0-1 3 0,2 2 2 0,-2 0 3 0,3-1 3 16,0 0 1-16,1 2 1 0,-1-2 3 0,2 2 3 0,-1-2 1 15,2 2 3-15,1-1 1 0,1 1 1 0,0-2 0 0,1 2-1 0,1-1 0 16,0 0-1-16,1 1-3 0,1-2-2 0,2 2-1 0,0 0 0 0,2-1-4 16,1 1 1-16,0-1-1 0,0 1 0 0,3 1-2 0,0-1 1 15,-1 1 0-15,0 1-1 0,3 1 2 0,0 0-1 0,-1 0 0 16,3 2 1-16,-1-1 0 0,2 2 0 0,0-1 1 0,0 2-2 15,0-1 1-15,3 2-1 0,-1-2-1 0,1 2 1 0,1 1-2 0,-1 0 0 16,1 1 0-16,2-1 3 0,1-1 1 0,-1 2 2 0,1-1 0 16,0 2 1-16,1-2 2 0,2 3 0 0,2-3 2 0,-2 2 0 0,1 0 0 15,3-2 2-15,-1 1 1 0,3 1 1 0,-2 0-1 0,3-1-1 16,3-2-1-16,0 1 0 0,0 1-2 0,3-1-1 0,0-1-3 0,1 1-3 16,1-2-2-16,2 0-1 0,1-1-2 0,1 1-2 0,1-2-4 15,1-2-2-15,-1 2-3 0,2 0-4 0,1-3-1 0,1 0-4 0,0-2-4 16,1 1 0-16,0 0-3 0,3-2-2 0,-2-2-2 0,1-1-3 15,-1 2-1-15,2-2-1 0,0-2-1 0,-2 1-1 0,-1-1-1 16,0-1-1-16,0 0 0 0,-2-1 1 0,0-1 1 0,0-1 0 0,-2 0 3 16,1 0 0-16,-2-2 3 0,0 3 1 0,-1-4 5 0,-2 2 3 15,1-3 6-15,-1-1 3 0,0 3 7 0,0-3 5 0,-2 1 5 0,0-1 6 16,0-1 5-16,-4 0 9 0,3-1 7 0,-2 1 7 0,-1-3 7 16,-1 3 7-16,1-2 3 0,-2-1 3 0,-2 0 3 0,2 0 3 15,-3-2 1-15,-1 1 3 0,2-2 1 0,-4 0 2 0,-1-1-3 0,-1 0 0 16,1-1-4-16,-4 0-3 0,0-2-2 0,1 1-1 0,-4 0-1 15,0-2-3-15,-2 0-2 0,-1-1-3 0,-2 1-1 0,0 0-3 0,-2-1-4 16,-2 2-5-16,-1-2-5 0,-4 1-5 0,1 0-6 0,0-1-8 0,-5 2-8 16,0 0-11-16,-1-1-10 0,-2 2-11 0,-4 0-14 0,2 0-17 15,-2 1-14-15,0 1-16 0,-3 0-17 0,1 1-22 0,-2 0-28 16,1 2-28-16,0-1-34 0,0 2-38 0,-1-1-60 0,2 2-72 0,1 1-40 16</inkml:trace>
  <inkml:trace contextRef="#ctx0" brushRef="#br0" timeOffset="34660.3027">13726 5741 264 0,'0'-7'513'15,"0"-1"-46"-15,0 3-72 0,0-1-88 0,0 0-97 0,0 0-51 16,0 0-29-16,0 1-14 0,0 1-6 0,0-2-6 0,0 2-7 16,0 1-5-16,0-2-3 0,0 1-5 0,0 1-5 0,0 1-5 15,0 0-5-15,0-1-7 0,0 1-8 0,0 2-6 0,0 0-5 0,0 0-5 16,0 0-5-16,0 0-7 0,0 0-5 0,0 0-9 0,0 0-7 0,0 0-10 16,0 2-7-16,-2-2-7 0,2 2-6 0,0-1-3 0,-1 1-1 15,1 0-1-15,-2 1 1 0,1 1 1 0,-1-1 2 0,2 2 1 16,0 0 4-16,-2 2 3 0,2 1 5 0,-1 1 4 0,-1 2 4 0,2-1 4 15,-2 3 5-15,2-1 3 0,-1 1 2 0,-1 2 0 0,2 0 0 16,0 0 1-16,0 2 0 0,0-2 2 0,0 2-2 0,0 1 0 16,0-1-1-16,0 1 0 0,0-2 0 0,0 2 0 0,2-2-1 0,-1 1 0 15,-1-2 0-15,2 0-1 0,-2 0 1 0,2-2-1 0,-1-1-1 16,-1 0-1-16,2-4 2 0,-2 1 2 0,2-2 2 0,-1 1 4 0,1-2 4 16,-2-3 5-16,1 2 4 0,-1-2 7 0,0-3 5 0,0 0 11 15,0 0 11-15,0 0 6 0,0 0 5 0,0 0 1 0,0-3-1 16,2-2-5-16,-2 1-2 0,2-4-7 0,-1-1-5 0,-1-1-10 0,3-2-10 15,-1-2-14-15,1-1-15 0,-2-1-23 0,3-4-24 0,-3 3-18 16,1-5-14-16,-1 1-14 0,1 1-14 0,1-2-17 0,-3 1-19 0,0 0-24 16,0 2-24-16,0 0-45 0,0 0-50 0,0 1-89 0,-3 4-105 15,1-2-57-15,-2 4-33 0,-1 0-12 0</inkml:trace>
  <inkml:trace contextRef="#ctx0" brushRef="#br0" timeOffset="36879.0565">15567 6350 68 0,'-1'-5'222'0,"-1"1"-43"0,0-1-29 0,-1 3-13 15,2-4-8-15,-2 3-5 0,1-1-5 0,-1-2-4 0,2 1-5 16,-1 2-8-16,0-3-9 0,-1 3-6 0,1-3-3 0,-1 4-5 0,2-3-4 16,-1 2-6-16,-1-1-4 0,0 1-8 0,-2-2-5 0,2 1-4 15,1-1-3-15,-1 3-4 0,0-3-7 0,0 2-1 0,0-1 2 0,-1 0-4 16,1 1-4-16,-1-1-4 0,-1 3-6 0,2-2-5 0,-2 0-4 15,2 0-3-15,0 0-2 0,-2 0-3 0,2 0-2 0,-3 1-2 0,2 0 1 16,0 1-3-16,-3-1-2 0,4-1-1 0,-2 1 0 0,-1 0 0 16,1 2 2-16,1-3 0 0,-3 1 1 0,2 0 1 0,0 1 0 15,-2 1 1-15,2-2 0 0,0 0 1 0,0 2 1 0,1 0-1 16,-1-3 2-16,-1 3 0 0,1-2 1 0,-1 2 0 0,1 0-1 0,-2-2 0 16,2 2 0-16,-2 0-2 0,2 0 1 0,0 0-1 0,-3 0-1 15,3 0 1-15,-2 0-1 0,1 0-3 0,-1 2-2 0,2-2-2 0,-2 0-1 16,0 2 0-16,1 1-3 0,0-3 1 0,-2 4-2 0,3-3-1 15,-1 3 1-15,-1-1-1 0,-1 1 1 0,-1-1-2 0,3 2 1 0,-1-3 0 16,-1 4 3-16,1-1 2 0,-1-1 3 0,1 0 1 0,-1 3 4 16,1-3 0-16,0 0 2 0,-1 1 2 0,0 0 1 0,2 0 1 15,0 0 2-15,-1-1 0 0,1 1 2 0,1 0 2 0,-2 0 1 0,0 0 0 16,1 0 0-16,-1-1 0 0,3 2 0 0,-4-1 1 0,3 1 0 16,0-2 1-16,-1 0 2 0,1 3-1 0,0-2 0 0,-1-1 1 0,0 1-2 15,1 0 0-15,0 0-1 0,1 0-1 0,-2 0-1 0,1-2 0 16,0 3-1-16,2-1-2 0,0-1 0 0,-2 1-2 0,1-2 1 0,-1 2-2 15,1 0 0-15,1 0 0 0,0 0 0 0,0-1-1 0,0 1 0 16,-1 0 0-16,1 0-1 0,0 1 1 0,0 0-1 0,-2 0 0 0,2 0 0 16,2 0-1-16,-3 1-1 0,3-1-1 0,-1 2 2 0,0 1-1 15,-1-1-1-15,2-1-1 0,-1 0 0 0,0 2 0 0,-1 0 0 16,3 0-1-16,-4 0 1 0,4-1-1 0,-2 2 1 0,2 1-1 0,-1-3 2 16,-1 3 1-16,2-2 0 0,-1 2 2 0,1-3 1 0,-2 1 1 15,2 2 1-15,0-3 1 0,0 0-1 0,0 2 2 0,0-1 0 0,0 0 2 16,0 0 1-16,0-2 0 0,2 0-2 0,-2 1 1 0,1 0-1 15,-1 0-1-15,2-3 1 0,-1 3 1 0,-1-1-2 0,2-1 1 16,-2 2 0-16,4-3-1 0,-1 2 0 0,-1 0 0 0,0-1 0 0,-1 2-1 16,2-2 2-16,-1 1 1 0,0-1 0 0,1 2-1 0,0-1 1 15,0-1-1-15,-1 0 0 0,2 2 0 0,1-3-1 0,-2 3-1 0,2 0 1 16,0 0-1-16,-2-3 1 0,2 4-2 0,-1-3-1 0,1 2 0 16,-2-1 0-16,2-1 0 0,0 1-1 0,1 0 1 0,0 1 0 0,-1-3 1 15,2 2-1-15,-3 0 0 0,1 0 0 0,0-1 1 0,1 2 0 16,0-2 0-16,1-2 2 0,-1 2-2 0,-1 0 0 0,3 0-2 0,-2 1 0 15,2-3 0-15,-1 2 1 0,2-2 0 0,-1 2 3 0,0-1-1 16,0-1 2-16,1 2 0 0,1-1-1 0,-2-1 1 0,2 1 0 16,-2-1 0-16,2 1 2 0,2 0 1 0,-2 0 0 0,0-1-1 15,0 2 0-15,2-2 0 0,-3 1 0 0,4-3 0 0,-4 3-2 0,3-1 1 16,-2-1 0-16,0 2-2 0,1-1 1 0,1-1 0 0,-2 2-2 16,2-2 1-16,-2 0-1 0,1-2 0 0,0 2-2 0,0 0 0 0,-1-1 0 15,2 0 1-15,-2 0-1 0,0-1-1 0,0 1 0 0,0 0 0 16,0-2-1-16,0 0 1 0,0 0 0 0,-2 0 1 0,4 0-1 0,-4 0 1 15,2 0 0-15,-1-2 2 0,2 0-2 0,-1 1 0 0,-1-1 0 16,1 0 1-16,0 0-1 0,0-1-1 0,-2 0 0 0,2 0 1 0,-2 0 1 16,3-1-1-16,-2 1 1 0,1-2 2 0,-1 1-1 0,1-1 2 15,-2-1 2-15,3 1 0 0,-3 0 1 0,-2-2 1 0,2 0 2 16,1 1 2-16,1-1-1 0,-2-2 2 0,1 1-1 0,-3-2 2 0,2-1 1 16,-1 1-1-16,2-2 1 0,-3 0-2 0,3 0-1 0,-5-2-3 15,3-1 0-15,0 1-3 0,-2-4-2 0,2 4-3 0,-3-4-1 16,0 0-3-16,0-2-2 0,-2 1-3 0,2-1-3 0,-1-1-3 0,-3-1-3 15,0 1-5-15,0-2-7 0,-3 1-10 0,-1-1-14 0,1-1-30 16,-2 0-39-16,-1 0-96 0,-4-1-123 0,-2-1-81 0,-1 2-60 0,-4-1-29 16,-3 0-17-16</inkml:trace>
  <inkml:trace contextRef="#ctx0" brushRef="#br0" timeOffset="48093.2732">25198 8006 30 0,'0'-3'174'0,"4"-1"-26"0,-3 1-17 0,-1 0-8 0,3 0-8 15,-3-1-10-15,4 1-3 0,-2 1-4 0,-2-1-3 0,3 2-1 16,-3-2-6-16,4 0-5 0,-4 0-4 0,1 0 0 0,-1 0-5 0,2-1-6 16,0 2-6-16,-1 0-3 0,1-1-2 0,-2 0-3 0,1 2 0 15,-1-1 0-15,2 0-3 0,0-1-3 0,-2 1-2 0,0 0 0 0,0 1-2 16,0-2-6-16,0 2-2 0,0-2 0 0,0 0-1 0,0 2-1 16,0-2-1-16,0 1 3 0,0-1-2 0,-2 1-2 0,0-1-2 15,2 0-2-15,-1 0-1 0,1 0 0 0,-2 0-1 0,1 0 0 0,-1-2-1 16,0 2-1-16,2-2-1 0,-1 1-3 0,-3 1-3 0,3-1-3 15,-1-3-3-15,0 3-2 0,-2 0-1 0,1 0 0 0,2-3-3 0,-3 2-1 16,1 0-3-16,-2 2-1 0,2-2-1 0,-2 1-2 0,-1-2 0 16,2 1-2-16,-1-1 2 0,0 0 1 0,-2 0 0 0,3 1-1 0,-4-2 0 15,2 2 0-15,-2-2-2 0,1 2 1 0,0 0 0 0,-1 0 0 16,0 1-1-16,-3-1 1 0,3 1 0 0,0-1 1 0,0 0 0 16,-1 1-1-16,-3 1 1 0,4-1 1 0,-2 2-1 0,2-3 2 0,-2 0 0 15,-1 2 0-15,2 2 1 0,-3-2-1 0,2-1 2 0,-2 1-1 16,3 0 0-16,-2 0 0 0,1-1-1 0,-1 4 0 0,0-3 0 0,2 1-1 15,-1 1 1-15,-1-1 0 0,2 1-1 0,-1-2-1 0,-1 3-1 16,3-2 0-16,-1 1-2 0,-2 1-1 0,1-2 1 0,2 2-2 0,-3 0 0 16,2 0-1-16,1 0-1 0,-5 0-3 0,4 0 1 0,-3 0-2 15,2 2 2-15,-2-2 1 0,1 1 0 0,-1 1-2 0,1-1 2 16,-3 1 0-16,2-1-1 0,0 2 2 0,-2-1 0 0,1-2 0 0,-3 3 0 16,3 1 1-16,-1-1 1 0,3 0 0 0,-2 0-1 0,-1 1 0 15,3-1 0-15,-3-2 1 0,1 3 0 0,1 0 1 0,1 1-1 16,-1-2 1-16,2 0 0 0,-2 2 0 0,3-1 2 0,-2-1-1 0,1 2 1 15,2-2 0-15,-1 3-1 0,1-2 2 0,2 1-2 0,-2-1 2 16,0 0-2-16,2 1 1 0,-1 2 0 0,2-3 2 0,-3 1-1 0,3 0 2 16,0 0 0-16,0 1 1 0,0 0 0 0,0 0 2 0,0 0 0 15,0 0 1-15,0 0 0 0,-2 1 2 0,4-1 0 0,-2 2 2 0,0 0-1 16,2 0 0-16,-3 0 1 0,3-1-2 0,-2 2 2 0,2 0 0 16,-2-1 0-16,0 1 0 0,2 0-1 0,-3 2 3 0,3-3 0 15,-2 3-1-15,2-2 0 0,0 1 0 0,0-1 0 0,-1 0 1 0,3 2 0 16,-4-1 0-16,2-1-1 0,-2 0-1 0,2 2 1 0,2-2-1 15,-3-1-1-15,3 4 0 0,-1-5-1 0,1 3 1 0,-1-2-2 16,0 1 1-16,2 0-1 0,-1-2 1 0,1 1 1 0,0 0-1 0,0 1 2 16,0-2 1-16,0 1 0 0,0-1-1 0,0 0 2 0,1 2 1 15,-1-1 1-15,4-1 0 0,-3 1 2 0,1-1-1 0,1 3 0 0,0-1 2 16,0-1-1-16,2 1 1 0,-2 0 1 0,3-1-2 0,1 1 1 16,-1 1 0-16,1 0 1 0,2 0-1 0,0-1 0 0,-1 1-1 0,3-1 1 15,0 1 1-15,2 0 1 0,1-2-1 0,-1 4 0 0,3-3-2 16,-2-1 0-16,3 1 1 0,-1 0-1 0,2-1 1 0,-2-1-2 0,2 1-1 15,1-1-1-15,-1 3-1 0,1-3 0 0,-3 0-3 0,2 0-1 16,1-2-3-16,-1 1-3 0,1 0-4 0,-3 0-2 0,3 0-1 16,-1-1-3-16,-2-1-3 0,2 0-2 0,-2 1-1 0,2-1-3 15,-1-1-4-15,0 2-2 0,-1-1-2 0,1 1-3 0,2-2 1 0,-5 1-2 16,2-1-1-16,0-1-2 0,-1-1-3 0,1 1-3 0,2 0 0 0,-2-1-3 16,2-1-3-16,-1 0 2 0,0 0 0 0,0 0 2 0,-1-1 2 15,3-1-1-15,-5-1-1 0,3 1 1 0,1-1 2 0,-2-1 2 16,0 1 4-16,-1-2 4 0,1 0 2 0,-2-2 4 0,2 2 5 15,-2-2 1-15,-1-1-2 0,1 1 1 0,-3 0 3 0,1-2 4 0,-2 1 4 16,2-1 2-16,-2-2 2 0,-2 0 4 0,0 1 4 0,0-2 1 0,2-2 3 16,-6-1 1-16,1 1 0 0,2-3 2 0,-4-1 4 0,0 0 2 15,0-2-1-15,0 1-2 0,-1-1 1 0,-2-1-2 0,-2 1 0 0,-1-2-1 16,2 1-2-16,-3 1-2 0,1-1 0 0,0 2-2 0,-2 0-6 16,0-1-4-16,-1 2-5 0,-3 0-10 0,2 0-14 0,-1 1-19 0,-2 1-22 15,0 0-41-15,-3 2-46 0,-1-1-79 0,0 1-94 0,-3 2-57 16,0-1-37-16</inkml:trace>
  <inkml:trace contextRef="#ctx0" brushRef="#br0" timeOffset="55370.8995">14029 8985 46 0,'5'-4'87'0,"-1"-3"-17"0,-3 2-15 15,3 2-10-15,0-2-6 0,-1 3-7 0,0-1-5 0,0 0-2 16,1 0 0-16,-3 2-1 0,2-2 1 0,-1 1-1 0,1 2-2 0,0-1 3 15,-2-1 5-15,1 2 4 0,1-1 3 0,-3 1 4 0,0 0 3 16,0 0 4-16,0 0 6 0,0 0 3 0,0 0 2 0,0 0 3 0,0 0 2 16,0 0 0-16,0 0 0 0,0 0-1 0,0 0-3 0,0 0-4 15,0 0-3-15,0 0-2 0,0 0-5 0,0 0-4 0,0 0-3 0,0 0-6 16,0 0-3-16,0 0-4 0,0 0-5 0,0 0-2 0,0 0-3 16,0 0-2-16,0 1-2 0,0-1-2 0,0 0-2 0,0 0-2 15,0 0-1-15,0 0-2 0,0 0 0 0,0 0-1 0,0 0 0 0,0 0-1 16,0 0-2-16,0 0-2 0,0 0-5 0,0 0-11 0,0 0-15 15,0 0-18-15,0 0-19 0,0 0-19 0,0 2-20 0,0-2-26 0,0 0-29 16,0 0-53-16,0 3-62 0,2 0-53 0</inkml:trace>
  <inkml:trace contextRef="#ctx0" brushRef="#br0" timeOffset="56343.3013">14140 9083 29 0,'0'-3'242'15,"0"0"-43"-15,0-1-36 0,0 1-25 0,0 1-17 0,2-1-16 16,-2-1-13-16,0 3-5 0,1-3 1 0,-1 4-4 0,0 0-6 15,0 0-4-15,0 0-3 0,0 0-6 0,0 0-4 0,0 0-5 16,0 0-3-16,0 0-4 0,0 0-4 0,0 0-5 0,0 0-4 0,-1 0-7 16,1 0-7-16,0 0-8 0,-2 0-6 0,0 2-4 0,2-2-7 15,0 2-2-15,0-2-3 0,0 3 0 0,0-1 0 0,0-2 5 0,0 4 4 16,0-1 5-16,0 2 1 0,0-2 6 0,0 2 3 0,0 1 4 0,0 0 5 16,0 2 4-16,0 1 2 0,0 0 4 0,0 1 2 0,0 2 0 15,0 0-1-15,0 2-2 0,0 1-3 0,-1 0-3 0,-1-1-4 16,2 3 0-16,0 1-1 0,-2 0-3 0,2 2-1 0,-1-1-2 15,-2 0-4-15,3 3 0 0,-1-2-2 0,-1 0-1 0,2 0-1 0,0 0-1 16,-2 0-1-16,2 1-1 0,-1-4 0 0,1 3 0 0,-2-3-2 16,2 0 0-16,0-1-1 0,-1-1 0 0,1-1 1 0,0-2-1 15,0-1 0-15,0 0 1 0,0-2 0 0,0 0 1 0,0-2 0 0,0 2 2 16,0-6 0-16,0 4 1 0,0-2 1 0,0-1 1 0,0-1 0 0,0 0 2 16,0 0 4-16,0-3 2 0,0 0 2 0,0 0-3 0,0 0-4 15,0-1-5-15,1-1-7 0,1-3-5 0,-1 0-2 0,-1 0-6 16,2-2-2-16,-2-1-7 0,2-3-3 0,-1-1-8 0,-1-1-8 0,3-2-10 15,-2-1-5-15,1-3-2 0,1 0 0 0,-1-2 3 0,0 0 3 16,1-2 2-16,0 1 4 0,0-3 3 0,-1 3 3 0,-1 1 3 16,1-2 4-16,1 1 5 0,0 1 5 0,-2 2 7 0,-1-3 4 0,2 2 6 15,0 3 1-15,-2 1 3 0,0-2 2 0,0 2 3 0,0 2 1 16,0 0 2-16,0 1-1 0,0 0 1 0,0 1 2 0,0 0 1 16,0 2 1-16,0 0 0 0,0 2-1 0,0 0 2 0,0 0 1 0,0 1 3 15,0 0 2-15,0 2 0 0,0 0-4 0,0 1 0 0,0 0-2 0,0 0 0 16,0 4-5-16,0-2-2 0,0 2-4 0,0 0-3 0,0 0-4 15,0 0-3-15,0 0-5 0,0 0-6 0,0 0-3 0,0 0-4 0,0 0-4 16,0 0 2-16,0 0 2 0,0 2 5 0,0-2 3 0,1 4 4 16,-1-1 4-16,2 2 6 0,0 0 7 0,-2-2 6 0,1 6 6 15,-1-2 6-15,2 2 6 0,-1 1 4 0,-1 0 4 0,2 0 2 0,-2 3 0 16,2 1-1-16,-2 1-2 0,0 1-3 0,0-1-1 0,0 0-3 16,0 1-2-16,0 2-4 0,0 0-1 0,0 0-2 0,0 1-1 15,0 0-3-15,0 0 1 0,0 1-3 0,0-1 0 0,0-2-1 0,0 2-1 16,0-1 0-16,0-1 0 0,0 2-1 0,-2-3 0 0,2-1-1 15,0-2-2-15,0 1 0 0,0 0-2 0,0-3 1 0,0 0-1 0,0-2 0 16,0-1 1-16,0 0-1 0,0-1 2 0,0-2-1 0,0-1 0 16,0 1-1-16,0 0-1 0,0-2 0 0,0-1-2 0,0-1-2 0,0-1-1 15,0 0-3-15,0 0-1 0,0 0-5 0,0 0-7 0,0-1-9 16,0-1-12-16,0-3-10 0,0 0-13 0,0 0-13 0,0-2-11 16,0-1-16-16,2-1-13 0,-1-4-16 0,-1 2-17 0,2-2-14 15,-1-4-14-15,-1 1-8 0,2 0-4 0,1-2-1 0,0 1 2 0,-1-3 6 16,-1 0 6-16,2 2 13 0</inkml:trace>
  <inkml:trace contextRef="#ctx0" brushRef="#br0" timeOffset="56843.4113">14214 9034 58 0,'0'-10'92'0,"0"-1"6"0,0 3 5 16,0-2 0-16,-1 3 3 0,-1 0 1 0,2-1 0 0,-3 1-1 16,3 2 1-16,-2 0 0 0,2 2-2 0,-1-1-3 0,-1 1-2 15,2 1-4-15,-1-1-5 0,-1 0-4 0,2 2-4 0,0-1-4 0,-2 0-4 16,2 2-3-16,0 0-6 0,0 0-5 0,0 0-7 0,0 0-5 15,0 0-7-15,0 0-5 0,0 0-4 0,0 0-6 0,0 0-6 0,0 0-5 16,0 0-5-16,-1 2-4 0,-1-2-3 0,2 2-6 0,-1-1 1 16,-1 2-1-16,-1 0 2 0,0 0 2 0,1 1 3 0,-1 1 0 0,0 0 3 15,0 3 0-15,0 1 2 0,-4 1 3 0,1 2 0 0,1-2 4 16,-1 4 1-16,0-2 1 0,-1 1 0 0,0 3 0 0,-1-1-2 16,1-1-2-16,-1 0-3 0,1 1 0 0,0-3-2 0,2 3-1 0,-1-3 0 15,-1 0-1-15,0 0-2 0,2-2 1 0,2 0-1 0,-2-1 0 16,3-2 2-16,-1 1 2 0,0-5 2 0,1 2 2 0,2 0 3 0,-1-2 2 15,-2-2 2-15,3 1 2 0,0-2 4 0,0 0 2 0,0 0 3 16,0 0-2-16,3-2-2 0,-2 1-3 0,1-4-7 0,0 1-7 0,1-2-7 16,0 0-8-16,0-4-3 0,2 1-5 0,-2-3-3 0,2 2-6 15,1-3-2-15,0-1-7 0,-1 1 0 0,0 0-1 0,0-2 1 16,2 4 3-16,-2-1 5 0,-1 0 4 0,0 1 3 0,0 1 4 0,0 3 2 16,-2-2 0-16,1 1 1 0,1 2 1 0,-2 1 1 0,-2 1-2 15,2-1-1-15,-1 2-3 0,-1 2-2 0,2-1-4 0,0 0-4 16,-2 2-2-16,0 0-1 0,0 0 1 0,0 2 1 0,1-2 1 0,2 3 2 15,-1-1 2-15,0 1 3 0,1 0 3 0,0 0 3 0,0 1 3 16,3 2 6-16,-1-1 6 0,0 0 4 0,0 4 4 0,-1-2 1 0,1 1 2 16,1-1 0-16,-1 1 0 0,1 2-1 0,1-2 0 0,-2 0-2 15,2-1 1-15,-2 1-1 0,1-1 0 0,-1 2-2 0,0-2 0 0,0 1-1 16,2-3 1-16,-2 3-1 0,0-2 1 0,0-2-2 0,0 2-1 16,-2-1-8-16,3 0-10 0,-3-1-15 0,2 1-18 0,0-2-28 15,0 1-30-15,-1-1-49 0,2-1-57 0,-1 1-85 0,0-1-103 16,0 0-54-16,-2 1-31 0</inkml:trace>
  <inkml:trace contextRef="#ctx0" brushRef="#br0" timeOffset="61609.4526">8002 7228 360 0,'-6'-6'288'0,"0"0"-63"0,-1-1-60 0,1-1-27 0,1 2-12 15,-2-1-8-15,0 1-5 0,1-2-2 0,-2 0 1 0,0 3-3 16,0-3-3-16,2 1-3 0,-1-1-2 0,-2 1-3 0,1-1-4 15,0 2-8-15,0-1-6 0,-1 0-9 0,1 0-10 0,0 1-7 0,0 0-5 16,-1-1-7-16,1 1-7 0,0-2-5 0,-3 2-4 0,3 0-5 16,1 0-6-16,-2 1-5 0,-2 0-3 0,1 1-5 0,2 1-3 0,-2-2-1 15,0 2-2-15,0-1 0 0,-2 1-2 0,2 1-2 0,-1 0-2 16,0-1-2-16,0 3-2 0,0-2 0 0,2 1-1 0,-3 1-1 0,0 0-1 16,1 1 1-16,0 1-2 0,-2-2 1 0,2 3 2 0,-1-1 2 15,0-2 1-15,1 4 3 0,-1-1 1 0,1 0 3 0,-1 1 1 16,-2 2 2-16,1-2 3 0,1 1 0 0,-1 0 2 0,-1 0 1 15,3 1 2-15,-2 1-1 0,-2-1 2 0,2 2-1 0,-1-1 1 0,-1 2-1 16,0 1 1-16,2-1 0 0,-3 1 0 0,2 2-1 0,-2 0 1 0,2 0 1 16,-2 1 0-16,2 1 1 0,-2 1-1 0,3 1-2 0,0-1 1 15,0 2 0-15,-2 0 0 0,3 0-1 0,-1 3 1 0,1-2 0 16,0 0 0-16,3 1-2 0,-2 1 1 0,3-1-2 0,0 0 0 0,3 1-1 16,1-2-1-16,1 2 0 0,1-1-1 0,0 1-1 0,2-1-3 15,2-1 1-15,0 3-2 0,1-3-1 0,1 2 0 0,1-3-2 0,1 3-1 16,2-2 1-16,-1 0 0 0,2 0 2 0,-1-2 0 0,2 2 3 15,2 1 1-15,-2-5 1 0,1 3 2 0,1 0 0 0,1-1 2 0,1-1 0 16,-1 0 2-16,4-1 1 0,-4 1 1 0,4-2-1 0,-1 1 1 16,1-2-1-16,-1 2 0 0,3-4-2 0,0 2 0 0,0-2-1 0,0 1 3 15,2-1 1-15,1-2 3 0,0-1 2 0,1 3 0 0,3-5 2 16,-4 2 2-16,5-3 2 0,-2 1 2 0,4-3 1 0,-1 0 0 16,-1-1 2-16,3-1-1 0,0-3 0 0,-2 1-3 0,2-2-1 0,2 1-3 15,-2-4-4-15,0 0 0 0,2-1-5 0,-2-1-2 0,1 1-3 16,-1-2-4-16,0-3-1 0,0 2-2 0,-1-1 1 0,-2-2 0 0,-2-1 2 15,2 0 2-15,-3-1 2 0,-1-1 4 0,-2 0 3 0,1 0 3 16,-1-3 4-16,-4 1 2 0,1-2 2 0,-3 0 5 0,1 0 3 16,-5-2 4-16,2 1 2 0,-4-1 5 0,-2 0 1 0,2-4 3 0,-4 2-1 15,-2-1-2-15,-3 1 1 0,0-2-2 0,-3 0-1 0,-2 2-2 16,-6-4-2-16,2 4-5 0,-3-4-4 0,-5 3-5 0,-2-3-6 0,0 3-9 16,-3 1-5-16,-1-1-5 0,-3 2-10 0,1 2-9 0,-4-1-16 15,1 2-20-15,-1 2-23 0,-2 1-26 0,-1 2-33 0,0 2-33 16,2 2-44-16,-3 1-46 0,0 2-77 0,-1 4-92 0,-1 3-66 0,-2 1-50 15,2 2-21-15</inkml:trace>
  <inkml:trace contextRef="#ctx0" brushRef="#br0" timeOffset="80458.2874">15622 8919 61 0,'0'-4'490'16,"-1"4"-2"-16,-1-4-68 0,2 3-103 0,-2-3-68 0,0 4-54 0,2-3-28 15,-2 3-22-15,2-4-10 0,0 3-6 0,0-1-6 0,0 0-6 16,0-1-5-16,0 2-6 0,0 0-5 0,0 1-5 0,0-3-6 16,0 3-7-16,0 0-5 0,0-2-7 0,0 2-7 0,0 0-6 0,0 0-6 15,0-1-5-15,0 1-5 0,0 0-4 0,0 0-3 0,0 0-3 16,0 0-5-16,0 0-5 0,0 0-5 0,0 0-5 0,0 0-5 0,0 0-6 15,0 0-6-15,0 0-7 0,0 0-3 0,0 0-7 0,0 0-1 16,0 0-4-16,0 0-4 0,0 0-2 0,0 1-3 0,2 1 0 16,-2-2 0-16,2 4-2 0,0 0 2 0,-2 0 2 0,3 1 2 0,-1 2 4 15,0 2 5-15,-1 0 7 0,4 3 4 0,-2-1 4 0,-1 4 5 0,1 0 6 16,0 4 4-16,1-1 2 0,-2 0 4 0,1 4 1 0,-1 1 3 16,0-1 2-16,-1 3 1 0,1 0 1 0,0 0-1 0,-2 0-1 15,1 2-1-15,-1-1-1 0,0 1-2 0,0 0-3 0,0-1-3 16,0 1-3-16,0 0-4 0,0-3-4 0,0 0-4 0,0 0-4 0,0-3-5 15,0-1-5-15,0-1-4 0,0-3-4 0,0-1-3 0,0-2-5 0,2-1-1 16,-2 0-2-16,0-4 3 0,1 0 3 0,-1-1 0 0,0-1 3 16,0-1 1-16,0-3 5 0,0 2 0 0,0-3-1 0,0-1-5 0,0 0-8 15,0-1-8-15,0-3-7 0,0 2-6 0,0-4-6 0,0-2-9 16,0-2-12-16,2-2-14 0,-2-2-17 0,2-1-21 0,-1-1-24 16,-1-4-23-16,2 0-23 0,-1-3-16 0,-1-1-11 0,2-1-3 0,0-1-2 15,-2-1 4-15,0 0 6 0,0 0 15 0,0-2 18 0,0 0 29 16</inkml:trace>
  <inkml:trace contextRef="#ctx0" brushRef="#br0" timeOffset="80775.0607">15675 9072 75 0,'-2'-19'143'0,"2"0"17"0,-1 3 14 16,-1 1 5-16,2 0 1 0,-1 3-2 0,1 1-6 0,0 2-7 16,0 0-9-16,0 2-9 0,0 0-12 0,-2 4-13 0,2-2-11 0,0 0-16 15,0 3-13-15,0-1-13 0,0 1-15 0,-2 2-12 0,2 0-12 0,0 0-12 16,0 0-11-16,0 0-10 0,0 0-6 0,0 0-4 0,0 0-5 16,-1 2 0-16,-1-2 0 0,1 4 3 0,-3 0 4 0,1 1 3 15,-2 0 4-15,1 3 5 0,-1 1 3 0,-1 0 5 0,-1 1 5 0,-1 2 4 16,-1 1 3-16,1-1 3 0,0 1 2 0,-1-1 1 0,1 0 2 15,0 1-1-15,0-4 0 0,-1 4 1 0,2-4 1 0,-1 0 0 16,2-2 3-16,-2-1 2 0,3 0 2 0,2-2 4 0,-2 1 4 0,2-1 6 16,0-1 7-16,1-3 8 0,1 2 5 0,-1 0 2 0,2-2-2 15,0 0-3-15,0-2-4 0,0 0-5 0,0-1-7 0,0-2-7 16,0-2-7-16,2 0-9 0,-1-1-8 0,1 0-8 0,1-3-11 0,2-1-11 16,-2 0-9-16,2 2-3 0,0-4-3 0,1 4 0 0,-1-2 2 15,-1 2 1-15,3-2 0 0,-2 3 2 0,1 1 2 0,-2-1-1 0,1 3 0 16,0-1-1-16,2 3 0 0,-3 1-3 0,2 0-3 0,1 0-2 15,-1 3-2-15,1 0-1 0,1 0 0 0,2 3 1 0,2 0 3 0,1 2 3 16,0 2 5-16,5 1-2 0,-4 1-5 0,5 1-15 0,0 4-21 16,0-1-32-16,1 1-38 0,1 2-88 0,1 0-115 0,0 5-79 0,-1-4-62 15,-1 0-33-15,2 3-20 0</inkml:trace>
  <inkml:trace contextRef="#ctx0" brushRef="#br0" timeOffset="83918.5859">16976 8903 261 0,'0'0'459'15,"0"-4"-26"-15,0 3-90 0,0-1-123 0,0 0-67 0,0-1-40 0,0 3-24 16,1-1-17-16,-1 0-10 0,2 1-7 0,-2-3-7 0,2 3-4 16,-1 0-8-16,-1 0-8 0,0 0-12 0,0 0-16 0,0-2-18 15,0 2-20-15,3 0-25 0,-1-1-29 0,-1 1-26 0,1 0-27 0,-2 0-39 16,5 0-47-16,-2 0-72 0,2 0-87 0,1 0-49 0</inkml:trace>
  <inkml:trace contextRef="#ctx0" brushRef="#br0" timeOffset="85525.2366">17709 9000 369 0,'0'0'329'0,"-1"0"-61"0,-1 0-61 16,2 2-38-16,0-2-30 0,-1 1-20 0,1-1-14 0,0 0-10 0,0 0-9 15,0 0-7-15,0 0-6 0,0 0-8 0,0 0-7 0,0 0-10 16,0 0-7-16,0 0-8 0,0 0-6 0,0 0-4 0,0 0-4 0,0 0-1 16,0 0 0-16,0 0 0 0,0 0 2 0,0 0 2 0,0 0 0 15,0 0 2-15,0 0-1 0,0 0 0 0,0 0-1 0,0 0 0 16,0 0-4-16,0 0-1 0,0 0-4 0,0 0-3 0,0 0-2 0,0 0-3 15,0 0-3-15,0 0-3 0,0 0-2 0,0 0-1 0,0 0-2 16,0 0 0-16,0 0-2 0,0 0-2 0,0 0-2 0,0 0 1 16,0 0-1-16,0 0-1 0,0 0 0 0,0 0-1 0,0 0 2 0,0 2 1 15,1-2 1-15,1 1-2 0,-1 0 1 0,4-1-4 0,-2 0-1 16,2 0-5-16,0 0-2 0,-1 0-5 0,1 0-3 0,3 0-3 0,-2 0-2 16,2 0-3-16,0 0-1 0,1 0-7 0,-1 0-3 0,0 0-3 15,0 0 0-15,2 0 1 0,-1 0 2 0,-1 0 2 0,1 0 5 16,-1 0 1-16,0 0 5 0,1 0 2 0,0 0 2 0,-3 0 3 15,0 0 3-15,1 0 3 0,-2 0 5 0,2 0 2 0,-4 0 3 0,1 0 1 16,-1 0 2-16,-1 0 3 0,-1 0 4 0,-1 0 1 0,0 0 5 0,0 0-1 16,0 0 0-16,0 0 0 0,0 0-2 0,0 0-1 0,-1 0-3 15,-3 0-2-15,-1 0-3 0,2 0-1 0,-4 1-1 0,0 1-3 16,1-2-2-16,-1 2-2 0,-1-1-1 0,-2-1-1 0,0 2 0 0,0-1-1 16,-2-1-1-16,2 2 1 0,-2-1 2 0,1-1 2 0,-1 2 3 15,0-2 1-15,1 1 2 0,-3 1 2 0,4-2 1 0,-1 1 1 0,-3 0 1 16,4-1 3-16,-1 2 2 0,-1-2 5 0,2 2 2 0,1-2 3 15,-1 0 3-15,4 0 4 0,0 0 1 0,-1 0 1 0,3 0 1 16,-1 0-1-16,3 0-1 0,-1 0 1 0,2 0-1 0,1 0-1 0,0 0-3 16,0 0-1-16,0 0-1 0,0 0-2 0,0 0-1 0,0 0 0 15,0 0 0-15,0 0 0 0,0 0 1 0,1 0 0 0,1 0 0 0,-1-2 0 16,1 2 1-16,1-2 2 0,2 2 0 0,-1-1 2 0,1 0-1 16,0 1 1-16,0-2-2 0,1 1-1 0,2 1-2 0,-2-2-1 15,2 1-2-15,2-1 0 0,-1 1-1 0,1-1 0 0,-1 1-3 0,2-1-2 16,0 2-2-16,-1-2 1 0,1 1-1 0,2 1 0 0,-3 0 2 0,2 0 0 15,-1 0 0-15,1 0 0 0,-1 0 0 0,-1 0 0 0,1 0-2 16,0 0 1-16,-3 0 1 0,3 0 0 0,-3 0 0 0,0 1 0 16,1-1 0-16,-3 2-2 0,-1-2 0 0,-1 0 2 0,0 0 2 15,0 2 3-15,-3-2 4 0,1 0 2 0,-2 0 3 0,0 0 1 0,0 0 2 16,0 0 0-16,-2 0 0 0,-1 0-2 0,-2 0-1 0,2 0-3 16,-4 0 0-16,1 0-3 0,-5 0-3 0,3 1-3 0,-3-1-4 0,-3 2 0 15,1-1-1-15,-1-1 2 0,1 2 1 0,-4-1 3 0,4-1 4 0,-2 2 4 16,0-2 6-16,0 1 5 0,2-1 5 0,-3 0 3 15,5 0 4-15,0 0-1 0,0 0 2 0,1 0-1 0,2 0-1 0,4 0-2 16,-4 0-6-16,5 0-1 0,-2 0-4 0,3 0-6 0,-1 0-6 0,3 0-6 16,0 0-5-16,0 0-4 0,0 0-3 0,3-1-4 0,-1 1-3 15,1-2-3-15,0 2-4 0,2-1-2 0,3-1-2 0,-2 2-2 16,2-1 1-16,5-1 0 0,-4 2 0 0,1-1 2 0,2 1 1 16,0-2 1-16,-1 2 3 0,1 0 0 0,-1 0 2 0,2 0 2 0,-2 0 4 15,0 0 3-15,2 0 0 0,-4 0 3 0,2 0 4 0,-1 0 0 16,-2 0 3-16,1 0 1 0,-2 0 3 0,0 0 3 0,-2 0 3 0,-2 0 4 15,0 0 8-15,-1 0 4 0,-2 0 3 0,0 0-2 0,0 0-4 0,-2 0-8 16,-1-2-8-16,-2 1-14 0,-3 1-12 0,-1-1-23 0,0 1-27 16,-5 0-54-16,-1 0-67 0,-2 1-82 0,-1-1-86 0,-2 3-50 0</inkml:trace>
  <inkml:trace contextRef="#ctx0" brushRef="#br0" timeOffset="98408.3818">14013 10938 324 0,'0'-2'428'15,"2"-1"-41"-15,-2 3-88 0,0 0-112 0,0 0-62 0,0 0-35 0,0 0-24 16,0 0-16-16,0 0-10 0,0 0-6 0,0 0-6 0,0 0-6 0,0 0-9 16,0 0-9-16,0 0-10 0,2 0-9 0,-2 2-5 15,1-1-5-15,-1 2-1 0,0-2 1 0,2 2 2 0,-1 1 5 0,-1-1 5 16,2 2 6-16,-2 0 6 0,2 0 4 0,-1 1 6 0,-1 0 3 16,2 1 4-16,-1 1 2 0,-1-1 0 0,2 0-1 0,0 2-1 0,-1 1-2 15,-1 0-1-15,2-4-3 0,0 3-1 0,-2 0-2 0,1 0-2 16,-1-1 0-16,3 2-2 0,-2-3-2 0,-1 3 0 0,2-1-2 15,0-2 2-15,-1 1 2 0,2-1 1 0,-1-1 2 0,0 0 2 0,-1-1 1 16,3-1 2-16,-3 1 2 0,2-1 4 0,2 0 5 0,-1-1 5 16,3-2 6-16,-1 2 8 0,1-3 7 0,3 0 4 0,0 0 4 0,3-3 2 15,3-1 0-15,1 1 2 0,5-1 1 0,0-2-2 0,5-1 0 16,3-2-3-16,0 0-3 0,3-2-6 0,2-1-6 0,0 1-9 16,3-2-6-16,1-1-8 0,1 1-7 0,-2-2-5 0,3 2-5 0,-3-2-7 15,0 0-5-15,-2 1-5 0,-2 1-3 0,1 2-1 0,-3-3 0 16,-3 1-3-16,-2 3 0 0,-2-1-3 0,-1 1-2 0,-2 2 0 0,-5-1 1 15,1 4 0-15,-2-2-2 0,-2 2-1 0,-2 1-1 0,1 1-9 16,-4 0-7-16,1 0-14 0,-1 3-13 0,-1-2-18 0,-3 2-20 0,1 2-22 16,-2-2-23-16,2 3-30 0,-5 0-30 0,2 1-69 0,-3 2-88 15,2 0-52-15,-2-1-31 0</inkml:trace>
  <inkml:trace contextRef="#ctx0" brushRef="#br0" timeOffset="101291.1066">18493 16673 465 0,'-8'-10'469'15,"-1"0"-11"-15,-4-2-85 0,4 2-122 0,-3 0-75 0,2-1-48 16,-3 0-29-16,0 0-20 0,2 2-10 0,-2-1-7 0,-1-3-5 0,1 3-1 16,0 0-1-16,-4 1-2 0,4-2 0 0,-4 3-1 0,0-2-4 15,1 3-3-15,-1-3-4 0,0 3-4 0,-1 0-2 0,-1 0-3 0,3 0-2 16,-4 2-3-16,1-2-3 0,-2 2-1 0,2 0-3 0,-1 0-3 0,-1 0-2 15,-1 3-4-15,0-1-3 0,1 0-3 0,-4 1 0 0,2 1-3 16,-3 1-3-16,1 0-3 0,3 0-2 0,-5 0 0 0,2 1 1 0,-1 1 0 16,1 1 1-16,-2 0 0 0,3-1 2 0,-1 3 1 0,-2-2 2 15,4 1 1-15,-3 1 3 0,4 2 0 0,-3-3 2 0,1 2 1 0,1 1 1 16,1-1-1-16,-3 2 0 0,2-1 0 0,-1 1-2 0,1-1 1 0,2 3-1 16,-3-2-2-16,2 0 1 0,0 3-2 0,1-3-1 0,-2 3 1 15,1-1-2-15,-2 0 0 0,3 2-1 0,-2-3 0 0,-1 3-1 16,0-1 0-16,3 0 0 0,-2 1-1 0,1 0 1 0,-2 0-1 0,3 0 1 15,-1 1 0-15,0 1-1 0,0 1 0 0,2-1 0 0,-2 1 1 0,1-2-1 16,0 2 0-16,3 0 0 0,1 2 1 0,-3-2 0 0,5 0 2 16,-3 2 0-16,1 1 2 0,2-1 0 0,-2 1 4 0,4 0 1 0,-1 1 3 15,0-1 2-15,1 2 2 0,1-2 2 0,0 1 1 0,2 2 1 16,0-1 1-16,2 0 2 0,-1 0-1 0,2 2 2 0,-1-3 0 0,3 2 0 16,1-1-1-16,-1-1 0 0,1 2-1 0,2 0 1 0,0-2 1 0,2 1 1 15,0 1-2-15,2-2 2 0,0 3-1 0,2-4 1 0,1 2 0 16,-2 0-2-16,3 0 1 0,1-1-1 0,1 2 1 0,1-3-3 0,1 1 0 15,1 2-2-15,3-1-1 0,-1-3-1 0,2 3-1 0,1 0-1 0,3-1-2 16,1 0 1-16,0 0-2 0,3 0 0 0,1-1-1 0,1 1 0 16,2-3 1-16,0 2 0 0,3 0 0 0,3-2 1 0,0 0 2 0,0-1-1 15,2 1 1-15,2-1-1 0,1-2 1 0,3 1-2 0,-2-2 0 0,3 1-2 16,0-1-1-16,1-1 1 0,2-3 2 0,1 1 2 0,3-1-1 16,-3-1 2-16,5 0-1 0,-1-2 1 0,3 0 2 0,0-2 1 0,1 0 1 15,1-3 2-15,2 0 3 0,0 0 1 0,0-3 0 0,3 0-2 16,0 0-3-16,0-1-4 0,2-1-2 0,-2 0-4 0,0-2-3 0,0-1-2 15,0 1 0-15,-1-2-2 0,-1 0 0 0,1 0 0 0,-4 0-1 0,0-1 0 16,-1 0 2-16,-2-2 0 0,0 2 1 0,-2-2 0 0,-2 0 2 16,1 0 1-16,-3-2 2 0,-2 2 0 0,-1-1 0 0,-2-2-1 0,0 0 0 15,-3-1 0-15,-3 0 0 0,0-1 0 0,-3-1 0 0,-2 0 0 16,-2-2 0-16,-3 1 1 0,0-4 2 0,-3 0 1 0,-2 1 3 0,-2-2 1 16,-3-1 0-16,0-3-1 0,-5 0 1 0,1 0 1 0,-5-2 1 0,-1-3 1 15,-3 1-2-15,-2-4 3 0,-2 2 7 0,-3-4 2 0,-1 2 3 16,-5-3 1-16,0 0 0 0,-6-2-1 0,1 1 2 0,-6 0 0 0,-2-2-2 15,-1 2-3-15,-4-3-3 0,0 3-6 0,-6-1-7 0,-2 0-16 16,1 1-20-16,-7 1-18 0,-3 0-20 0,0 0-21 0,-6 0-21 0,0 3-28 16,-5-2-28-16,-3 4-38 0,-3-2-39 0,-4 1-96 0,-4 1-122 0,-8 1-92 15,-3 0-73-15,0 2-34 0,-7-1-12 0,-3 2 2 0</inkml:trace>
  <inkml:trace contextRef="#ctx0" brushRef="#br0" timeOffset="102707.2283">19917 8153 232 0,'-13'-10'413'16,"0"0"-85"-16,-2 2-124 0,0-1-58 0,-2-1-28 0,0 1-15 16,1-2-6-16,-3 3-3 0,1-4 0 0,-2 4-3 0,-2-1-3 15,0-2-5-15,0 2-7 0,-5 0-7 0,2-1-7 0,-2-1-7 0,-1 2-5 16,-1 0-7-16,-1-1-7 0,0 1-5 0,0 0-6 0,-1 1-4 16,-3-2-2-16,4 3-2 0,-1-2-4 0,-3 4-2 0,3-1-5 0,-1 1-2 15,0 1-4-15,1 1-3 0,-1 1 0 0,1 1 0 0,-1 1 2 0,0 1 1 16,2 1 1-16,0 1 1 0,-1 1 1 0,1 1 2 0,0 1 2 15,-3-1 2-15,3 4 2 0,-2 1 2 0,2 0 4 0,0 2 2 16,-1 0 4-16,1 2 0 0,-1-1 2 0,0 3 2 0,-1 1 2 0,1 2 4 16,1-1 2-16,-4 3 1 0,3 2 1 0,1 0-1 0,-4 1 0 15,3 1 0-15,-1 1 0 0,2 3-1 0,0 0-2 0,2-2-4 16,1 4-1-16,0 0-3 0,4-1-3 0,-2 3-4 0,5-1-4 0,0-2-3 16,2 3-2-16,1 1-1 0,2-3-3 0,3 3-1 0,2 1-2 0,1 0 1 15,2-1 3-15,3 3 1 0,2-2 2 0,4 2 2 0,2-2 3 16,3 1 1-16,2 3 4 0,3-3 3 0,1 3 1 0,5-3 3 15,4 3 4-15,2-3-1 0,2 0 1 0,5 2-2 0,0-4-1 0,2 2-3 16,2-1-3-16,3-2-2 0,1-1-4 0,3-1-3 0,-1-2-4 16,5-1-3-16,-2-3-5 0,3 0-2 0,-1 0-3 0,5-5-1 15,-1-2-3-15,4 1-3 0,0-4-4 0,1-2-3 0,2-3-4 0,1-2-3 16,4-1-1-16,-2-4-4 0,3 1-4 0,-1-4-2 0,1-4-2 0,1 1-4 16,-1-2-3-16,0-5-1 0,-1 0 0 0,0-1 0 0,-2-4 4 15,-2-2 1-15,-1-1 5 0,0-2 3 0,-4-2 4 0,1-2 5 16,-3-2 5-16,-1-2 7 0,-1-2 9 0,-1-2 5 0,-3-2 3 0,0 1 9 15,-1-5 7-15,-4 1 9 0,-1-3 10 0,-1 2 6 0,-2-4 5 16,1 3 6-16,-6-2 6 0,-1 0 5 0,0 0 4 0,-4-2 2 16,-2 2 1-16,-2-3 4 0,-2 3 3 0,-4-3 0 0,-2 3-5 0,-3-1-5 15,-3-1-7-15,-3 2-9 0,-4-2-10 0,-4 0-10 0,-4 1-10 0,-3 1-9 16,-7-1-10-16,-3-1-14 0,-5 4-16 0,-5-1-25 0,-6 3-27 16,-7-1-28-16,-3 3-25 0,-7 2-31 0,-7 1-30 0,-8 3-52 15,-10 0-62-15,-3 4-93 0,-6 4-107 0,-6 2-62 0,-3 2-38 0,-7 4-11 16</inkml:trace>
  <inkml:trace contextRef="#ctx0" brushRef="#br0" timeOffset="122056.862">19955 17518 239 0,'-3'0'575'0,"2"0"9"0,-3 0 1 0,1 0-3 0,2 0-101 0,-1 0-149 16,-1 0-91-16,1-1-62 0,1-1-38 0,-1 2-24 0,0-2-17 15,2 1-11-15,-1 1-9 0,-2-1-9 0,3 0-8 0,0 1-8 16,0 0-5-16,0 0-4 0,0 0-3 0,0 0-4 0,0 0-1 0,0 0 2 16,0-2 0-16,0 2 2 0,0 0 0 0,0-1 1 0,0 1 1 15,0-2-1-15,0-1 0 0,0 1-2 0,0 0-1 0,0 2-3 0,0-3-2 16,0-1-2-16,0 3-2 0,0-3-4 0,0 1-4 0,3-1-2 0,-2 1-5 16,-1-2-1-16,2 3 1 0,0-4 1 0,-2 1-2 0,1 1-1 0,1-1-3 15,1-1-2-15,-1 0-2 0,1 1-3 0,0-2 0 0,0 2-3 16,0 0 0-16,2-4 0 0,0 4 1 0,-2-1 0 0,2 2-4 0,-2-2 0 15,0 0-1-15,4 1-1 0,-3-1 1 0,1 3 0 0,-4-1-2 16,2 1 1-16,1 0-3 0,-1 0 0 0,-2 1-2 0,1 0 0 0,1 2-2 16,1 0-1-16,-3 0-3 0,3 0-1 0,0 4-1 0,0-3 0 15,1 3 2-15,0-1 0 0,2 0 2 0,-2 2 0 0,3 1 3 0,-1 1 2 16,3 1 3-16,-1 1 0 0,-3-1 2 0,4 2 2 0,-1 1 2 0,2-1 1 16,-3 2 0-16,2 0 0 0,1 0 1 0,-3-2 0 0,1 2 2 15,2 0-1-15,-1-2 2 0,-1 0 0 0,4-1 3 0,-4 0 2 0,1-1 1 16,1-3 4-16,0 2 3 0,-1-2 4 0,0-2 6 0,2 1 2 15,-3-3 3-15,4 1 1 0,-4-2 0 0,2-3-2 0,0-1 0 0,0 1-4 16,2-2-3-16,-2-2-7 0,-1-2-5 0,2 1-9 0,-2-4-11 16,-1 1-15-16,0 0-15 0,-1-1-15 0,-3-2-16 0,2 2-13 0,-1-3-15 15,-2 3-16-15,-2 0-16 0,0-2-18 0,-1 4-22 0,-1-1-27 0,-1 1-34 16,1-1-42-16,-4 2-88 0,1 2-113 0,2-1-71 0,-4 3-48 16,1-2-21-16,0 2-7 0,1 1 4 0</inkml:trace>
  <inkml:trace contextRef="#ctx0" brushRef="#br0" timeOffset="122590.4234">20848 17152 522 0,'-5'-1'597'16,"0"-1"6"-16,1 2 8 0,1-1-55 0,1-1-86 0,-1 2-107 0,3 0-119 16,0 0-75-16,0 0-55 0,0 0-31 0,2 0-18 0,-1-3-12 0,1 2-9 15,0-1-8-15,1-1-6 0,1 1-8 0,1-1-11 0,0-2-9 16,1 1-7-16,-1 1-6 0,2-2-1 0,2 1-1 0,-1-1-1 0,-2 2 2 16,1-2 0-16,-2 2 2 0,2-1 2 0,-1 1 2 0,-1 0-1 15,2-1-1-15,-3 3-1 0,1 0-1 0,-2-1-2 0,0 2-2 0,0 0-1 16,1 0 1-16,-3 0 0 0,2 2 1 0,-1-1-1 0,0 0 2 0,2 3 1 15,-3 0 1-15,1 1 1 0,1 0 3 0,-3 2 3 0,2 2 4 16,0-1 2-16,-2-1 4 0,0 3 1 0,-2 1 1 0,0 1 0 0,2-1 1 16,-3 1 0-16,1 0 0 0,1 2-1 0,-3-2-1 0,2 2 0 15,0-4-1-15,-1 3-3 0,2-4-1 0,1 1 0 0,-2-2-1 0,2 2-2 16,0-3-1-16,0 1-1 0,0-2-2 0,2-2 1 0,-2 2-1 16,1-2 2-16,2-1 1 0,-1 2-1 0,1-1 1 0,3-1 2 0,-3-3 0 15,2 4 0-15,2-3 0 0,1 1 0 0,-1 0 0 0,4-1 2 0,-1-1-1 16,1 0 0-16,0 0-1 0,0 0-3 0,3 2-1 0,-2-2-2 15,1 1-2-15,0 0-2 0,0-1-1 0,-4 3-1 0,3-1 0 0,-2 1 0 16,-2 0-1-16,0 1 0 0,0-1 2 0,-2 2 2 0,-1 1 5 16,2-1 4-16,-6 3 3 0,2-1 6 0,-3 2 5 0,0-2 6 0,-3 3 5 15,-2 1 3-15,-1 1 4 0,-3-2 1 0,-2 3 2 0,-1-1 2 0,-5 1 1 16,0 0 1-16,-2-1-3 0,-2 0-3 0,-4-1-14 0,3-1-18 16,-7 1-31-16,2-3-37 0,-3 0-58 0,-1-3-65 0,-3-1-125 0,-1-2-152 15,0-1-83-15,-2-2-48 0,2-2-29 0,0-3-16 0,1-2-12 16</inkml:trace>
  <inkml:trace contextRef="#ctx0" brushRef="#br0" timeOffset="124993.2291">20331 9041 155 0,'-1'-1'461'0,"-1"0"-67"0,2 1-102 0,-2-3-66 0,2 3-49 15,-1 0-27-15,1 0-19 0,-3-2-6 0,3 2-2 0,0 0-3 16,0 0-3-16,0-1-5 0,0-1-7 0,0 1-5 0,0-1-4 0,0 0-7 15,0 0-8-15,0 0-7 0,0 1-4 0,0-2-5 0,0 0-5 16,0 0-5-16,0-2-6 0,0 3-5 0,3-3-4 0,-2 0-5 16,-1 0-6-16,2 0-3 0,1 1-4 0,-1-3-3 0,1 2-1 0,0 0-2 15,2-1-4-15,-2-1-3 0,2 0-2 0,1 1-1 0,-1-1-3 16,0 1-2-16,1 0-1 0,-1 0-1 0,4-1-2 0,-4 4-3 0,0-2-2 16,0 1-3-16,-1 0-4 0,1 0-4 0,0 4-3 0,-1-2-3 15,0 1-2-15,0-1-2 0,1 2-2 0,-1 2 1 0,0-1-1 0,2 1-1 16,1 1 1-16,-1 1 1 0,1 1 3 0,2 0 3 0,-3 2 2 15,1-2 5-15,1 5 6 0,1-3 4 0,-1 2 4 0,1 0 2 0,-1 0 3 16,1-2 3-16,0 3 0 0,-1-1 3 0,2 0 2 16,-2-1 3-16,2-3 0 0,-2 3 4 0,4-2 2 0,-4-2 0 0,2-1 1 15,-1 0 1-15,2-1 0 0,-1-2 0 0,2-2 2 0,-2 1-2 0,2-3 1 16,1 2 0-16,0-3 1 0,1-2-1 0,1 0 0 0,-1-3-1 16,-2 0-1-16,2 1-1 0,-1-2 0 0,1-1-1 0,-1 2-1 0,0-2 0 15,-1 0-1-15,-2-1 0 0,0 3 1 0,0-2-4 0,-2 2-4 16,0-1-9-16,-3 3-10 0,3-2-16 0,-5 3-19 0,0 0-26 0,0-1-32 15,1 1-53-15,-3 2-60 0,1 3-93 0,-1-1-111 0,-1 3-71 16,0 0-54-16,0 0-26 0,-3 0-15 0</inkml:trace>
  <inkml:trace contextRef="#ctx0" brushRef="#br0" timeOffset="125506.5934">21196 8880 271 0,'-1'-4'477'0,"1"0"-41"0,-2 1-72 0,0 0-90 0,2 0-49 16,-1 0-31-16,-1 0-20 0,2 1-12 0,-1 0-10 0,1-1-7 0,0 0-10 16,0 0-12-16,0-1-10 0,0 4-8 0,0-2-7 0,0-1-7 15,0-1-7-15,0 4-5 0,0-3-7 0,0 1-8 0,0-1-5 0,1-1-9 16,-1 1-5-16,2 1-7 0,-1-1-6 0,3 1-7 0,-3-2-6 16,2 0-6-16,1 0-5 0,2 1-3 0,-3-1-6 0,2-1-5 0,1 2-3 15,0-1-5-15,2 1 0 0,-2 0-3 0,2 1-3 0,-1 0-3 16,0-1-3-16,1 1-2 0,0 2-3 0,-1 0-4 0,-1 0-2 15,3 2-3-15,-4-2 0 0,3 5-2 0,-3 0-1 0,3 1 1 0,-4 1-1 16,0 1 1-16,-1 2 2 0,-1 0 3 0,-1 5 3 0,-1-2 6 16,-1 3 5-16,-1 0 5 0,-1 2 7 0,-1 3 4 0,-2-1 7 15,-1 0 6-15,-2-1 5 0,1 2 6 0,-1 0 4 0,1-3 4 0,0 1 3 16,0-2 3-16,-1 0-1 0,3-3 0 0,-2 1 1 0,1 0-3 16,2-3-2-16,1 0-1 0,-1-4-3 0,2 1-2 0,1-1-2 15,1-2 0-15,1 2 1 0,1-3 3 0,1 2 3 0,3-5 3 0,2 3 1 16,1-3 1-16,4 1 1 0,2-3-2 0,3 0 1 0,5 0 1 0,7-3-10 15,1 1-11-15,5-3-26 0,6 0-31 0,6 0-56 0,7-4-69 16,2 0-129-16,5-2-159 0,3-1-86 0,1 0-50 0,5-2-28 0,-2-1-17 16</inkml:trace>
  <inkml:trace contextRef="#ctx0" brushRef="#br0" timeOffset="130872.7406">21450 17029 175 0,'-6'-9'453'0,"2"-1"-48"16,0-1-51-16,0 0-56 0,0 1-47 0,1 0-43 0,0 0-32 15,-2-2-26-15,2 2-18 0,-1 0-16 0,0-1-12 0,0 1-8 0,-1 0-8 16,2 1-9-16,-2-1-7 0,0 0-9 0,1 0-9 0,0 2-10 15,0-2-7-15,0 2-5 0,-1 1-5 0,-1-3-2 0,0 3-3 0,1-1-3 16,-1 1-1-16,-1-3-1 0,1 5 0 0,-1-3 0 0,-3 2 0 16,2-1-1-16,-1 1 0 0,1 2 1 0,-2-3-1 0,-2 2-1 0,2 1-1 15,-1-2 0-15,-2 3-1 0,1-1 1 0,0 1 0 0,-2 0 2 0,1-1 1 16,0 2 1-16,-2 0 1 0,0 1 0 0,-2 1 2 0,2-2-2 16,-1 2 1-16,-1 0-1 0,1 2 0 0,-2-1-1 0,1 1 0 15,0 0 1-15,-2 2-1 0,1 0-1 0,-1 1-2 0,1-1-3 0,-2 2-1 16,2-2-3-16,-3 4-1 0,3 0-1 0,0 1-2 0,-2-2-2 0,2 4 0 15,-3-1-4-15,4 0 0 0,-4 2-2 0,2 0-1 0,2 1-2 16,-4-1 1-16,4 1-1 0,-2 0-1 0,0 2 1 0,3-1 1 0,-3 1 0 16,3 1 1-16,-3 1 3 0,3 0 2 0,1-2 1 0,-1 3 2 0,0 0 0 15,3-1 3-15,-2 0 0 0,2 1 2 0,1 2 1 0,-1-2 1 16,-1 1 2-16,2 2 0 0,1-1 1 0,0 0 2 0,0 2 0 0,2 0 0 16,-1 1 3-16,-1-1 3 0,3 2 1 0,1 0 3 0,-1 1 2 0,1-2 3 15,1 2 2-15,-2 2 2 0,3-1 2 0,1-1 3 0,-1 3 1 0,1-1 2 16,1 0 2-16,0 0 0 0,1 0 1 0,1-1 2 15,1 0 0-15,1 3 2 0,-1-4-1 0,4 1 0 0,-3 1 1 0,4-1-1 0,0-3 2 16,1 3-1-16,3-2 1 0,0 0 0 0,-1 0 1 0,0 0-2 16,2-2 1-16,3 1-1 0,0-2 0 0,-1 3 0 0,6-3 0 15,-4-1 0-15,3 2 1 0,1-3-1 0,1 2-2 0,3-3 1 0,-3 0-3 0,5 0-1 16,-3 0-1-16,5-1 2 0,-2-3 0 0,3 0-1 0,-1 1-2 16,4-3 0-16,1 2-1 0,0-4 1 0,2 0-2 0,1 2 1 0,1-5-1 15,0 0 0-15,0 1-2 0,2-2-2 0,1-2-2 0,1 1-4 0,1-4-3 16,-1 1-3-16,4-4-5 0,-2 1-2 0,0-4 0 0,3 1-3 0,-1-4-1 15,3 0-3-15,0 0-2 0,-1-3-4 0,1-1-3 0,2-1-3 16,-2-4-3-16,1 1-1 0,-1-2-3 0,1 0-3 0,-2-3 0 0,0-2-6 16,-2 1-6-16,1-3-4 0,-3-1-3 0,-1 0-4 0,-1-2-3 15,-4-3-2-15,0 2 0 0,-3-4-3 0,-2-2-2 0,-4-2-2 0,0-1 0 16,-7-2-2-16,0-2 1 0,-5-4-2 0,-1-1 0 0,-7-3-2 0,-3-3-1 16,-1-2 4-16,-5-2 5 0,-4-3 3 0,-5-2 4 0,-3-1 1 15,-5-2 0-15,-4-6-4 0,-6-1-10 0,-6-1-13 0,-4-1-15 0,-4-1-16 16,-8 0-20-16,-7-1-17 0,-4 1-20 0,-5 3-31 0,-9 0-38 0,-10 1-64 15,-6 4-81-15,-7 5-95 0,-12 2-105 0,-10 5-51 0,-6 3-28 16,-11 9-4-16,-7 4 8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57:00.835"/>
    </inkml:context>
    <inkml:brush xml:id="br0">
      <inkml:brushProperty name="width" value="0.05292" units="cm"/>
      <inkml:brushProperty name="height" value="0.05292" units="cm"/>
      <inkml:brushProperty name="color" value="#FF0000"/>
    </inkml:brush>
  </inkml:definitions>
  <inkml:trace contextRef="#ctx0" brushRef="#br0">12829 8857 108 0,'-3'-1'166'0,"1"0"-17"0,0-1-14 0,0 1-7 15,1-1-3-15,-1 2-4 0,2-2 1 0,-1 1-2 0,-1 1-1 16,2-2-3-16,-2 1-6 0,2 1-4 0,0 0-6 0,0 0-4 16,0 0-7-16,0 0-6 0,0 0-8 0,0 0-5 0,0 0-7 0,0 0-8 15,0 0-6-15,0 0-9 0,0 0-8 0,0 0-9 0,0 0-7 16,0 0-6-16,0 0-5 0,0 0-4 0,0 0-5 0,0 0-2 0,0 0-3 15,0 0-3-15,0 0 0 0,2 1 0 0,-2-1-2 0,3 2 3 16,-1-2 1-16,-1 0 3 0,3 1 3 0,1 1 1 0,-1-2 2 16,2 2 3-16,1-2 4 0,1 1 2 0,2-1 4 0,0 0 3 0,6 0 1 15,-4 0 2-15,6 0 1 0,-1-1 0 0,4-1 1 0,2 0-1 0,-2 1-2 16,4-2 0-16,1-1-2 0,0 2-1 0,1-1-1 0,-2-1-3 16,0 4-1-16,0-3-1 0,0-1-2 0,-2 1 0 0,-1 0-3 15,-1 0 0-15,-2 2-2 0,-1-2-3 0,-1 1-3 0,-4 2-7 0,-1-1-11 16,-1-1-16-16,-2 2-20 0,-2 0-28 0,-4 2-36 0,-3-2-83 15,-3 3-110-15,-2 2-77 0,-6 0-62 0,-3 2-34 0</inkml:trace>
  <inkml:trace contextRef="#ctx0" brushRef="#br0" timeOffset="3145.0381">10618 13423 247 0,'-3'0'565'0,"0"-2"5"0,1 2 7 0,-2 0-74 16,2 0-115-16,2 0-91 0,0 0-80 0,0 0-51 0,0 0-39 0,0 0-25 16,0 0-16-16,0 0-12 0,0 0-8 0,0 0-8 0,0 0-10 15,0 0-11-15,2 0-12 0,0 0-10 0,2 0-10 0,1 0-6 16,-1 0-4-16,1 0-4 0,3 0-4 0,1 0-4 0,1-3-5 0,3 3-10 15,4 0-10-15,-1-2-18 0,3 0-19 0,3 2-28 0,0-3-31 16,0 1-54-16,5-1-65 0,0 1-92 0,0-3-107 0,1 2-68 16,-1 0-41-16,3 0-22 0,-1 0-7 0</inkml:trace>
  <inkml:trace contextRef="#ctx0" brushRef="#br0" timeOffset="4216.2365">11350 13468 439 0,'0'0'461'0,"0"0"-64"16,0 0-92-16,0 0-60 0,0 0-46 0,0 0-26 0,0 0-18 15,0 0-9-15,0 0-7 0,0 0-5 0,0 0-4 0,0 2-4 0,2-2-4 16,-1 1-7-16,-1-1-7 0,0 0-8 0,0 0-7 0,2 2-5 15,-2-2-5-15,0 0-4 0,0 0-4 0,0 0-2 0,0 0-1 16,0 0-3-16,2 0-4 0,-1 0-4 0,-1 0-5 0,0 0-5 0,2 0-6 16,-2 0-7-16,1 0-5 0,1 0-7 0,1 0-6 0,1 0-4 15,0 0-4-15,-1-2-6 0,3 1-10 0,2-1-11 0,3 0-15 16,4 0-20-16,2-1-26 0,2-2-29 0,5 1-37 0,4-2-51 0,4-2-56 16,4 0-98-16,5-1-116 0,3-1-73 0,2 0-50 0,0-1-24 15,5 1-10-15</inkml:trace>
  <inkml:trace contextRef="#ctx0" brushRef="#br0" timeOffset="5466.3083">12072 13515 459 0,'-3'0'554'15,"2"0"0"-15,-2 0-10 0,1 0-92 0,1 0-131 0,-1 0-76 16,2 0-47-16,0 0-26 0,0 0-15 0,0 0-9 0,0 0-5 0,0 0-4 15,0 0-7-15,0 0-7 0,0 0-8 0,0 0-9 0,0 0-9 16,0 0-8-16,0 0-6 0,0 0-5 0,0 0-6 0,0 0-4 16,0 0-4-16,0 0-4 0,0 0-4 0,0 0-4 0,0 0-4 0,0 0-7 15,3 0-7-15,-1 0-9 0,1 0-8 0,0 0-9 0,0-2-8 16,3 2-15-16,2-1-18 0,2-1-19 0,1 0-25 0,3-1-27 16,5-1-32-16,1 1-37 0,7-4-42 0,1 2-61 0,3-1-71 0,5-1-98 15,2-1-109-15,4-1-63 0,1 1-42 0,0 0-13 0,3-2 1 0</inkml:trace>
  <inkml:trace contextRef="#ctx0" brushRef="#br0" timeOffset="21781.4564">14508 2907 144 0,'0'0'300'0,"0"0"-44"16,0 0-36-16,0 0-19 0,0 0-10 0,0 0-5 0,0 0-6 15,0 0-3-15,0 0-2 0,0 0-4 0,0 0-4 0,0 0-9 0,0 0-8 16,0 0-9-16,0 0-11 0,0 0-11 0,0 0-10 0,0 0-10 16,0 0-10-16,0 0-8 0,0 0-6 0,0 0-8 0,0 0-6 0,0 0-7 15,0 0-7-15,0 0-8 0,0 0-5 0,0 0-7 0,0 0-5 16,0 0-7-16,0 0-3 0,0 0-7 0,0 0-3 0,0 0-5 0,-3 0-4 16,3 0-3-16,-2 0-2 0,2 1-3 0,-3-1-1 0,2 2-2 0,-1-2-2 15,-1 0-1-15,0 1-1 0,2 1 0 0,-1-2-3 0,-1 1-1 16,-1-1 0-16,-2 2 1 0,0-1-2 0,-2 2 0 0,0-2 1 0,-2 3 0 15,-3 0 0-15,1 1 0 0,-3 0 2 0,0 0 1 0,-2 1 0 16,3 2 3-16,-5-3 1 0,1 4 1 0,1-1 1 0,-1 0 1 0,-1-1 1 16,1 2 0-16,0 0 0 0,1-1 1 0,-1 2-1 0,-1 1 0 15,1-3 1-15,2 2-1 0,-2 0 1 0,2-1-1 0,1 1-1 0,0-1-1 16,1 2 0-16,1-2 2 0,1 0-1 0,-1 2 0 0,4-2 3 16,-2 1 0-16,1 1 2 0,2-1 1 0,0 3 1 0,-1-2 1 0,1 0 1 15,2 1 2-15,-1 2 1 0,1 0 3 0,0 0 2 0,1 1 2 0,0 0 1 16,2 0 1-16,0 1 0 0,-2 3 1 0,2-2 1 0,2 1 0 15,-1 1 1-15,0 2 1 0,2-2 0 0,-1 2 0 0,-1 0 0 0,2 1 0 16,-1-2 0-16,1 1-1 0,0 1 0 0,0 2-1 0,0-2-3 0,0 2 1 16,0-1-1-16,0 0 0 0,0 2-2 0,0-2 0 0,0 1 0 15,1 1 1-15,-1-1-1 0,2-1-1 0,-1 0 0 0,1 1 0 16,1-2 0-16,0 2-1 0,2 0-1 0,0-3 0 0,-2 1-1 0,2 0 0 0,-1 0-1 16,3-1 1-16,0 0-1 0,-2 0-2 0,2-2 1 0,-1 2-2 15,3 0-1-15,-2-2 0 0,1 1-2 0,0 1 2 0,1-2 2 16,-1 3 2-16,0-3 2 0,2 1 0 0,-3 0 2 0,1-1 1 0,0-1 3 15,0 3 0-15,3-3 3 0,-3 0 1 0,0 0 2 0,1 0 3 16,1 2 2-16,-1-3-1 0,2 1 0 0,-1 2 0 0,-1-3-2 0,5 0 2 16,-4 1-1-16,1-1 1 0,3 1 0 0,-1-1-2 0,-1-1 1 15,1 0-1-15,3 1-1 0,-2-3 0 0,0 3-3 0,2-2 0 0,0 0-1 16,-2 0-1-16,3-2 1 0,-2 2 0 0,2-2-1 0,1-1 0 16,-1 1-2-16,-1-1 0 0,1 1-2 0,2-1 1 0,-1-2-1 15,0 0-1-15,0 1 2 0,3 1-1 0,-3-4 0 0,2 1 1 0,0 1-2 16,0-1 0-16,1-1-1 0,1 0-1 0,-1 0-1 0,1-1-1 15,0 1 0-15,0-1-1 0,2-1 1 0,-2 1-1 0,3 0-1 0,-1-1 0 16,1 0-2-16,2-1 0 0,0-2-1 0,-3 2 1 0,4 1 3 16,-1-3 2-16,3 1 2 0,0 0 1 0,-1-1 1 0,2 0 2 0,1 0 1 15,-2-1 1-15,3 0 2 0,2-1 3 0,1 1 1 0,-1 0 1 16,0-1-1-16,1-1 1 0,2 2-2 0,3-2-1 0,-3 0-1 0,3 0-1 16,0 0-1-16,-1 0-2 0,-1 0-2 0,1 0-1 0,-1 0-2 15,-1 0-3-15,0 0-2 0,2 0 1 0,-4 0-2 0,-1 0 0 16,0 0-2-16,0 0-1 0,0 0-1 0,-1 0-1 0,-1 0-1 0,0 0 1 15,0 0 1-15,1 0 2 0,-1 0 2 0,0 0 3 0,2 0 1 16,-2-2 1-16,2 2 2 0,-1 0 2 0,1 0 1 0,0 0 2 0,2-1 1 16,-2-1 2-16,4 2 1 0,-3 0 2 0,2-2-2 0,0 1-1 15,1 1-1-15,-1-2-2 0,2 2-2 0,-2-1 1 0,3 0-3 0,-1 1 1 16,-2-3-1-16,2 3-1 0,-2 0-1 0,1-2-2 0,-5 1-1 16,6 1-1-16,-6-2-2 0,1 1 0 0,0 1-1 0,-2-2 0 15,2 0 0-15,-2 2-2 0,0-1 0 0,-3 0-1 0,2 1 1 0,-1-2 1 16,-1 1 3-16,0 1 0 0,2-2 3 0,-3 2 3 0,1-1 2 15,1-1 0-15,-2 2 1 0,1-1 0 0,1-1 3 0,-1 1 1 0,0-1 3 16,0-1 0-16,2 2-1 0,-2 0 0 0,0-1 0 0,2-1-1 16,-2 1 0-16,1-1-1 0,-1 1 0 0,0-1-1 0,2-1 0 15,-2 3-1-15,2-3-1 0,-1 1-1 0,1-1-2 0,0-1-1 0,-4 2-1 16,4-2-1-16,-1 2-1 0,-2 0-1 0,1-2-1 0,-2 1-2 16,1 1-1-16,-4-2 1 0,2 2-2 0,0-1 0 0,0 1 1 0,-2-2-1 15,0 2-1-15,0-2 0 0,0 1 0 0,-2 1 0 0,2-2 2 0,0 3 0 16,-1-3 0-16,0 2 3 0,0-1 1 0,1 1 1 0,-1 0 1 15,2 0 1-15,0-1 2 0,-2 2 2 0,3-1-1 0,-2 0 2 16,2 0 0-16,-1 0 1 0,1-1 1 0,0 1 0 0,-3 1 0 0,5-1-1 16,-4 0-1-16,3 1 1 0,1-3-1 0,-3 3-2 0,1-1 0 15,0-1-1-15,1 1 0 0,-2 1 1 0,-1 0-2 0,2-1 0 16,0 0-1-16,0 1 0 0,0 0 1 0,-1-1-2 0,1 3-2 0,-3-3 1 16,3 0 0-16,0 1 0 0,-2-1 0 0,0 2-1 0,1-2-1 0,-4 0 1 15,3 1-1-15,-1-1-2 0,-1 2 2 0,0-3-2 0,1 2 0 16,-1 1-1-16,-1-2 1 0,-1 1-2 0,1-1 0 0,2 1 0 15,-2-3-1-15,0 3 2 0,0-1 0 0,0-1 3 0,0 1 0 0,1 1 1 16,-1 0 2-16,1-1 1 0,-1 0 2 0,-1 0 0 0,1-1 1 16,0 1 2-16,-3 1 0 0,3-1 0 0,0 0 3 0,-2 0 0 0,0 0-1 15,0 0-1-15,-2 0 0 0,1 0 0 0,0 0-2 0,-5 1 1 16,5 0-2-16,-3-1 1 0,-1 0-2 0,2 1 1 0,-4 0-1 0,2-1-1 16,1 3 0-16,-4-4 1 0,2 3-2 0,-1-1 0 0,0 0-1 15,3-1-1-15,-3 3 0 0,2-2 0 0,0 0-2 0,0 2 0 0,0-3-3 16,0 3 1-16,3-2-3 0,-1 1-2 0,0-1-2 0,1 1 0 15,1 0-1-15,-2 1-2 0,2-3 0 0,1 3 1 0,-3-3-2 16,1 3 1-16,0-2 1 0,-1 1-1 0,3 1 0 0,-3-4 2 0,-2 4 1 16,3-2 1-16,-3 0 2 0,1 1 2 0,0-2 0 0,-3 1 1 15,1 1 2-15,-1-1-1 0,1-1 2 0,-3 0 1 0,0 1-1 16,1 0 2-16,-2-1 1 0,1 0 0 0,0-1 1 0,0 1 0 16,-3-2 2-16,3 2-1 0,-3-1 1 0,2 0 0 0,-1-2-1 0,-1 2 0 15,0-2-1-15,0 3 0 0,1-3-1 0,-1 0 0 0,0 1 0 0,0-1-1 16,1-1 0-16,-1 2-1 0,1-4 0 0,0 1-2 0,-1 1 0 15,1 0-2-15,-1-2 0 0,3 0 1 0,-1 0-1 0,-1 0 1 16,1-1-2-16,-1 0 1 0,-1 0 2 0,1-2 0 0,-1 2 2 0,0 0 3 16,0-2 1-16,2 3 2 0,-2-1 1 0,-4-2 2 0,3 0 2 0,0 0 2 15,-2 1 2-15,0 0 0 0,1-1 3 0,-2 0 1 0,1 0 0 16,-1 1 1-16,-1-1-1 0,0 0 0 0,0 1-3 0,1-2 0 0,-3 0-1 16,3 2-2-16,-1-1 0 0,0-2-2 0,0 2-3 0,1 0-1 15,0 0-3-15,0-1-5 0,0 1-4 0,1-2-4 0,-1 2-3 0,1-1-2 16,1-1 1-16,0 1-6 0,1-1-2 0,-1 1-4 0,-1 0-4 0,3-2 0 15,-2 4-1-15,1-4 2 0,-3 1 2 0,3 2 3 0,-1-1 5 0,-1 1 2 16,-1 0 3-16,1-2 2 0,-2 2 0 0,2-1 3 0,0 1 2 16,-2-2 4-16,0 1 2 0,-1 1 3 0,1-2 0 0,-2 2 0 0,-1 0-1 15,2 0-1-15,0-1-2 0,-2 1 0 0,0-2 1 0,0 2 1 16,0 0 0-16,0 0 0 0,0 2 0 0,0-2-2 0,0 0 0 0,0 0 0 16,0 2 0-16,0-2 1 0,0 2 0 0,0 0-2 0,0-1 1 15,1 1 0-15,-1-1-2 0,2 0 1 0,-1 3-2 0,-1-3 2 0,2 1 2 16,-2 1 2-16,2 0-2 0,-2-2 0 0,1 2 1 0,-1 1-1 0,0-4-2 15,0 4 1-15,0-1 1 0,0-2-1 0,0 2 0 0,0 0 0 16,0 2-2-16,0-3-1 0,0 2-1 0,-1 0 0 0,-1-1 1 0,2 0 1 16,-2 0-2-16,2 0 0 0,-1 0 3 0,-1 2 0 0,1-2 3 15,-1-1 1-15,0 2 1 0,-1-1 0 0,2 0 3 0,-3 0 0 0,3 1 1 16,-1-1-2-16,1 0 2 0,-4-1 0 0,4 1 3 0,-1-3 0 16,0 4 0-16,-1-2-1 0,2 1-3 0,-3 0 1 0,1-1-1 0,2 1 1 15,-3-1-2-15,1-2-1 0,-1 3 2 0,-1-1-2 0,0-1 1 0,2 2-2 16,-2-1-2-16,0 0 0 0,0 0 1 0,0 1-1 0,-2-1-2 15,-1 1-1-15,2 0 1 0,-2-2-2 0,0 2 0 0,0 0-2 0,-2-2 0 16,0 2 2-16,2 1-2 0,-4-2 1 0,2 3 2 0,-2-2-2 0,0 2-1 16,2-1 2-16,-1 1 0 0,-3-1 1 0,1 1-2 0,2-2 3 15,-3 1 0-15,1 2 1 0,1-1 0 0,-1 1 1 0,-2-1 3 0,2 0-1 16,-1-1 0-16,-1 3 0 0,1-4 2 0,0 4-1 0,-1-2 0 0,-2 1 2 16,2-1-1-16,-1 0 0 0,-2 1 1 0,2 0-1 0,-2-1 2 15,0 0-3-15,-3 0-1 0,0 1-1 0,0-1 0 0,-1 0-1 16,-2 0-1-16,0-1-1 0,-2 3 0 0,1-1-2 0,-1-2 1 0,-3 3-2 15,1-4 0-15,-2 4-2 0,0-3-1 0,1 2 0 0,-2-2 0 0,-1 3 0 16,2-3 0-16,0 2 0 0,-2-1 1 0,4 2 0 0,-2-3 1 16,2-1 0-16,-1 2 0 0,-1 2-1 0,3-5 1 0,1 4 0 0,-1-1-1 15,3-1 2-15,-3 2 1 0,2-1 3 0,-1 1 1 0,1-2 2 0,2 3 1 16,-2-2 3-16,2-1 1 0,-1 1 2 0,2 1 1 0,0 0 1 16,0 0 3-16,-2 0 0 0,2 2 2 0,1-2-1 0,-1 0 0 0,-1 0-2 15,2-1-2-15,-1 4-1 0,0-2-1 0,-2 1-2 0,3-3-3 0,-1 2 0 16,0 2-1-16,-1-1-2 0,0 0-1 0,0 1-2 0,-1-2 0 15,-1 2 0-15,0 0-1 0,2 0 0 0,-4 0-2 0,2 0-2 0,0 0 0 16,0 1-2-16,1-1-1 0,-3-1 0 0,2 3-2 0,-1-1 0 16,1 0-2-16,-2-1 0 0,2 3-2 0,1-4-1 0,0 3-1 0,-1-1-2 15,0 0 2-15,1-1 0 0,0 1 0 0,-1 0 0 0,2 1 2 16,-3-1-1-16,1-1-1 0,3 1 2 0,-4 1 1 0,1 0 3 0,2-2 0 16,-3 1 4-16,2 1 3 0,-3-2 1 0,2 1 1 0,0 0 1 15,-2 2 1-15,0-1 3 0,1 1 1 0,1-1 2 0,-3-1 3 0,1 2-1 16,0-1 2-16,-1-1-1 0,1 2 0 0,-3-1-3 0,2 1 0 0,-1-2-1 15,1 1 0-15,0-1 0 0,-1 1-2 0,-1-1 0 0,0-1-2 16,0 2-2-16,0 0 0 0,0-1 0 0,0 1-2 0,-2-1 1 0,2 0-2 16,-1 1 0-16,-1 1 1 0,0-2-2 0,-1 0-2 0,2 2 0 15,-3 0-1-15,1-3-1 0,-2 3-3 0,4 0-2 0,-4 0 0 0,0 0-2 16,1 0 0-16,0 0 0 0,1 0-2 0,-2 0 1 0,2 0 0 0,0 3 0 16,-1-3 1-16,0 0-1 0,-1 4 0 0,2-3 1 0,-2 1 1 15,4 0 0-15,-3 1 1 0,1-2-1 0,1 0-2 0,1 2 0 0,-1-1 0 16,2 1 0-16,0-2 0 0,0 2 1 0,3-1 1 0,-3 1 2 0,3-2 2 15,-1 2-1-15,1-1 2 0,2 1 1 0,-1 0 2 0,1-2 2 16,-2 1 2-16,2 0 3 0,0 0 0 0,-2 1 3 0,4-1 2 0,-2-1 2 16,2 1 2-16,-2 0 1 0,1 1-1 0,1-1 2 0,0-2 0 15,-1 2 2-15,2-1-2 0,1-1-2 0,-1 2 0 0,0 0 0 0,1-2-1 16,1 0-3-16,1 0-3 0,-2 3-2 0,3-3-3 0,-3 0 1 16,4 2-2-16,-2 0 0 0,0-2 1 0,3 1-1 0,-3-1 2 0,3 2 0 15,-1 0 2-15,1 1 0 0,0-2 1 0,0 0 2 0,-1 2 1 0,3-1 1 16,-4-1 2-16,4 1 1 0,-2 1-2 0,-1 0 2 0,1 0-1 15,1-1 2-15,-1 2-1 0,-2-1 0 0,2 0 2 0,-1 0 0 0,1-1-1 16,-3 1-1-16,3 1 0 0,-3-1 0 0,1 2 1 0,0-3-1 16,-2 1 1-16,1 1 1 0,-1-1 0 0,2 1 0 0,-2-3 0 0,2 3 1 15,-3-1 1-15,4-1 0 0,-4 1 0 0,2 0 0 0,0 0-1 0,0 0 0 16,-1 0-1-16,4 0 0 0,-3-2-1 0,3 3-2 0,-3-1 0 16,5-2-3-16,-2 1 0 0,3 1-2 0,-1-1-1 0,2 0 0 0,-1-1 0 15,2 1-1-15,1 1-1 0,-2-1 1 0,4 3 0 0,-2-3-1 16,0 1-1-16,2 1 0 0,0-4-1 0,-1 3 1 0,-3 1 0 0,4-1 0 15,-2 2-1-15,1-3 2 0,0 3 1 0,-3-2-1 0,2 1 1 0,0-1 1 16,-1 1 0-16,-2 3 2 0,1-3 0 0,-1 0 1 0,0 1 2 16,0 0-1-16,-2 2 2 0,0 0-1 0,0-2 2 0,0 2 1 0,-3-2-2 15,1 0 2-15,0 1 0 0,-1 1 1 0,2-1-2 0,-5 2 2 16,2-3 2-16,0 2 2 0,-1 0 0 0,-1 0 0 0,2 0 2 16,-1 1-1-16,-1-1 0 0,2 0-1 0,-3 0 2 0,3 1-2 0,-2-1-1 15,1 3 0-15,2-1 1 0,-4-1-2 0,4 2-2 0,-2-1-2 0,1 1 1 16,-1-1-2-16,4 2-1 0,-3-2 1 0,3 1-2 0,-1 1 0 0,-2-1-1 15,3 1-4-15,1-3 0 0,-1 2-6 0,0 0-7 0,3-1-10 16,-4 1-11-16,4 0-15 0,-1 0-14 0,1-1-24 0,0 0-26 16,-1 2-34-16,0-2-41 0,2-2-79 0,-1 2-98 0,-1 0-62 0,-1 0-41 15</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42:00.032"/>
    </inkml:context>
    <inkml:brush xml:id="br0">
      <inkml:brushProperty name="width" value="0.05292" units="cm"/>
      <inkml:brushProperty name="height" value="0.05292" units="cm"/>
      <inkml:brushProperty name="color" value="#FF0000"/>
    </inkml:brush>
  </inkml:definitions>
  <inkml:trace contextRef="#ctx0" brushRef="#br0">11035 8410 398 0,'-2'-4'517'0,"0"0"-12"0,-1 0-25 16,1 1-93-16,1-2-126 0,-1 1-69 0,0 1-37 0,1 1-20 15,-1-1-11-15,2 1-7 0,-1 0-4 0,-1-1-7 0,2 3-7 16,-2-2-11-16,2 2-12 0,0 0-12 0,0 0-11 0,0 0-12 0,0 0-12 15,0 0-9-15,0 0-10 0,0 0-9 0,0 0-9 0,-1 2-4 16,-1-2-5-16,2 2-4 0,0-1-2 0,0 1-2 0,-1 0 0 0,-1 1 2 16,2-2 0-16,-2 3 3 0,2 0 3 0,-2 1 1 0,0 2 3 15,0-2 2-15,1 4 2 0,-1-1 2 0,-1 1 2 0,0 2 4 16,0 2 2-16,-1 2 2 0,0-2 0 0,0 3 1 0,-2-1 0 0,0 4-1 16,1-2-2-16,-1 2 0 0,-1-1 1 0,1 1-4 0,0 3 1 15,0-3 0-15,-1 1-1 0,1 1-1 0,-2-1-1 0,3-2 0 0,-1 2-1 16,-1 0 0-16,3-1-2 0,-4-1 0 0,5 0 0 0,-2-1 1 15,2 0 1-15,0 0 2 0,-1-2 2 0,3 2 2 0,-1-4 1 0,1 0 1 16,-2 1 3-16,3-2 2 0,0-1 1 0,3 1 2 0,-2-3 3 16,-1 1 1-16,3-2 2 0,-1 0 0 0,1 0 0 0,0-1 0 15,-1 1 0-15,3-3 0 0,-2 2-1 0,2-2 0 0,2 0 0 0,-2-1-1 16,2 3-2-16,-1-2-1 0,3-2 1 0,-1 0-2 0,0 2 0 16,2-2 1-16,1 2-2 0,0-2 0 0,3-1-1 0,-1 2-1 0,2-1-2 15,1 0 0-15,0 0 0 0,2-1-3 0,2 1-1 0,-1 1-1 16,3-3-2-16,0 3 0 0,2-1 1 0,1-3 0 0,3 4 1 0,0-1 2 15,0-1 0-15,4 1 3 0,1-1 0 0,3 0 2 0,-1 1 1 16,3 0 2-16,0-1 2 0,4-1 1 0,0 0 2 0,1 2 0 16,2-1-3-16,0-1-1 0,2 2-4 0,0-1-4 0,1-1-5 0,-1-1-5 15,1 2-3-15,-1-2-4 0,-3 1-6 0,2 1-4 0,-1-2-3 16,-2 0-2-16,-3 0-2 0,1 0-3 0,-1 0-1 0,-2 0 3 0,-2 0 4 16,1 0 3-16,-3 0 4 0,2 0 4 0,-1 0 4 0,-2 0 3 15,-3 0 6-15,2 0 3 0,-2 0 3 0,0 0 3 0,-1 0 0 16,-1 0 3-16,0 0 1 0,-1 0-1 0,-1 0-1 0,-1 0-1 0,0 0-1 15,-1 0-2-15,1 0 1 0,-4 1-2 0,3 0-1 0,-4-1 1 16,2 2-2-16,-3-2-1 0,0 2-1 0,-1-1-1 0,-1-1 4 0,-1 2-2 16,-2-1-2-16,0 1 1 0,0-2-1 0,-4 3 1 0,2-3 0 15,-4 1 0-15,2 0 0 0,-3-1-1 0,0 2 2 0,-2-1 2 0,0-1-1 16,-1 0 1-16,0 0 0 0,-1 0 0 0,0 0 3 0,1 0 1 16,-2 0 0-16,0 0 2 0,-1 0 1 0,2 0 0 0,-3 0 1 15,2 0 0-15,1-1 1 0,-1-1 0 0,1 2-1 0,0-1 0 0,-1 0-1 16,3-2 0-16,-1 1-1 0,2 1 0 0,-1-2-1 0,2-1-2 15,-1 2 0-15,0-1-2 0,0 1 0 0,1-1 0 0,-1-1-1 16,2-1 0-16,-2 3 0 0,1-3 1 0,-1 2 0 0,-1-1 0 0,1-1 2 16,2 2 1-16,-2-1 1 0,-1 1 4 0,0-2-1 0,3 1 1 15,-4 0 1-15,1 0 2 0,-2 1 0 0,2-2 1 0,-2 1 1 0,2-1-2 16,1 1 0-16,-1-1-2 0,-2 0 0 0,2 0-3 0,1 0-3 0,-1 0 0 16,1 0-3-16,-1 1 0 0,1-3-5 0,-1 1 0 15,0-1-1-15,2 1-2 0,0 0 0 0,-1-2 0 0,3-1 3 0,-3 2 1 16,3-3 3-16,-1 1 1 0,0-1 3 0,0 0 2 0,1-2 4 0,-1 0 5 15,0 0 7-15,1-3 5 0,0 1 6 0,-1-1 5 0,1 0 5 16,0-1 5-16,-2-3 3 0,-1 2 3 0,2-1 5 0,0-1 2 16,-3-2 3-16,-1 4 2 0,1-3 0 0,0-1-1 0,-2 1-2 0,-1-2-2 15,2 1-1-15,-2 1-3 0,-1-2 0 0,-1 0-4 0,0 1-4 0,0-1-5 16,0-1-5-16,0 0-3 0,-1 1-7 0,-1 1-4 0,-2-2-3 16,2 2-4-16,1-3-3 0,-1 4-4 0,1-1-5 0,-3 1-3 15,3-1-5-15,-1 3-3 0,0-1 0 0,1-1-3 0,-1 3 0 16,2 1-1-16,-1 0-1 0,-1 3-1 0,2-4-1 0,-2 4-4 0,2 1-2 15,-1 0-4-15,1 2 1 0,0-1-1 0,0 1-1 0,0 3-1 16,0-2 1-16,0 1 0 0,0 3-2 0,0-1-1 0,0 2 1 0,-2-1-2 16,2 2 1-16,0 0 2 0,0 0 1 0,0 0-1 0,0 2 1 15,0 0-1-15,0 1 0 0,0 0-2 0,0 0-2 0,0 0 1 0,0 0-1 16,0 0 1-16,0 0 1 0,0 0 2 0,0 0 0 0,0 0 2 16,0 0 1-16,0 0 1 0,0 0 1 0,-1-2 4 0,1 2 1 15,0 0 2-15,0 0 2 0,0 0 2 0,0-2 0 0,0 2 2 0,0 0 0 16,-2 0 1-16,2 0 1 0,0 0 0 0,0 0 2 0,-3-1 0 15,3 1 0-15,0 0 0 0,0 0 0 0,0 0 0 0,0 0 2 0,0 0-2 16,-1-2 0-16,1 2 1 0,0 0-1 0,-2 0-1 0,2 0-1 16,0 0 0-16,0 0-1 0,-2-2-2 0,2 2-1 0,0-3-2 15,0 3-4-15,-1 0-2 0,1 0-4 0,0 0-5 0,0-2-4 0,0 2-2 16,0-3-4-16,0 1-3 0,0 1-1 0,0 0-1 0,0-2-1 16,0 3-3-16,-2-4-1 0,2 3 2 0,0-1 0 0,0 0 3 0,0-1 3 15,-1 2 4-15,-1 0 2 0,2-2 4 0,0 0 2 0,0 1 2 16,-2-1 2-16,2 0 2 0,0 0 3 0,0 0 3 0,-1 0 2 15,1-1 2-15,-2-1 0 0,2 2 2 0,0-1-1 0,0 1 1 0,0-1 0 16,0-1 2-16,-1 2-1 0,1-1 2 0,0 1 0 0,0-2-2 16,0 1 0-16,0 0-2 0,-2 0 1 0,2 1 0 0,0 0 1 0,0 0 0 15,0 0 1-15,0 0 0 0,0 0-1 0,0 1 1 0,-2-1-2 16,2 0 2-16,0 0 0 0,0 0 0 0,0 2 2 0,-1-1 1 16,1-1 0-16,-2 2 0 0,2-1-1 0,0 2 1 0,0-2 1 0,-1-1 0 15,1 3-1-15,-2-2 1 0,-1-1 1 0,3 1-1 0,-1 1 0 0,-1 0 0 16,2-2 0-16,-2 0 0 0,2 2 0 0,-1-2 0 0,-1 1 1 15,1 1 0-15,-1-1 0 0,0 0 1 0,1-1 2 0,-1 0-1 16,-1 1 2-16,1-1 0 0,-1 0 0 0,0 0 1 0,-3-1-1 0,3 1 1 16,-2-2-1-16,0 2 1 0,-3-1 1 0,2-1-1 0,-2 2 1 15,0-2-3-15,0 0 0 0,-1 1-1 0,-2-3 0 0,-1 2-1 0,0 0-1 16,-2-1 0-16,-2 1 0 0,3 1-1 0,-6-2-1 0,3 1 0 16,-1-1-1-16,-3 2-1 0,1-1 0 0,-3 2 0 0,0-4-1 0,-1 4-1 15,1-1 0-15,-2 1-2 0,1-2 0 0,-1 2 0 0,0-1-1 16,-1 3 0-16,1 0-1 0,-1-2 0 0,1 3-2 0,0-3 0 15,-1 3 0-15,0 0-1 0,1 0 0 0,-1 0-2 0,1 0 1 0,1 0-1 16,-3 3 1-16,1-3 1 0,4 0 0 0,-4 3 0 0,3-3 2 16,-2 1 3-16,2 0 0 0,2-1 3 0,-2 2 2 0,0 0 2 15,2-2 1-15,2 1 1 0,-3-1 3 0,5 2 1 0,-3-1 1 0,3-1-1 16,-1 1 2-16,3 2-1 0,-2-3 0 0,3 0 0 0,-1 0-1 16,1 0-2-16,2 0 1 0,0 0 0 0,0 0-2 0,0 0 1 15,0 0-2-15,1 0 0 0,-2 0 1 0,2 3-1 0,-1-3 1 0,1 1-1 16,-5-1-1-16,1 1 0 0,1 1 2 0,-2-2-2 0,0 1-1 0,-2 1-2 15,-1 0-1-15,1-2-3 0,-2 5-1 0,0-5-2 0,-3 2-2 16,3-1-1-16,-2 2 1 0,-1 0-1 0,1 0 0 0,-2 0-2 0,3 0 1 16,-2 0 0-16,2 0-1 0,-2-1 2 0,4 1 1 0,0-2 2 15,1 1 2-15,1-1 2 0,-2 2-1 0,4-1 2 0,0-2 0 16,1 0-1-16,1 3 2 0,1-3 0 0,1 0 0 0,-2 3-1 16,2-3 1-16,3 1 1 0,-2 0-1 0,0-1 1 0,2 0-1 0,-1 0 1 15,1 0 1-15,0 0 0 0,2 0-1 0,-1 0 1 0,-2 0 0 16,2 0 0-16,0 0-1 0,-1 0 1 0,2 0-1 0,-1 0 1 0,-2 0 1 15,2 0-1-15,0 0 0 0,-1 0-1 0,-2 0 0 0,1 0 0 16,0 0 0-16,0-1-1 0,-3 0 0 0,3 1 0 0,-2-3 0 0,1 3 1 16,-2 0-1-16,3-3 1 0,-3 3 0 0,3 0 0 0,-1-2 0 15,1 2 0-15,-1-1 0 0,0-1 1 0,3 2 0 0,-3-1 1 16,2 1-1-16,-1-2 1 0,2 1 0 0,1 1 0 0,-2-2 1 0,0 1 0 16,2-1-1-16,-3 1-1 0,3-1 0 0,0 1 1 0,0-1-1 15,0 1-1-15,0-1 1 0,0-1-1 0,0 2-1 0,-2-1 1 0,2 1 0 16,0-1-1-16,1-1 1 0,-3 3 0 0,1-1 1 0,1-1 1 15,1 2-1-15,-3 0 1 0,4 0-1 0,-2-2 0 0,2-1 1 0,-3 3-1 16,3 0 1-16,0-2-1 0,-1 2 1 0,3-2-2 0,-1 2-1 16,0 0 0-16,-1 0-2 0,3 0 0 0,-1 0-2 0,1 0 1 0,0 0-2 15,0 0 0-15,0 0-1 0,0 0-1 0,0 0 0 0,0 0 0 16,0 0-1-16,0 0 0 0,0 0-1 0,0 0-1 0,0 0 0 0,-2 0 0 16,2 0 0-16,-2 0 1 0,1 0 0 0,-2 0 0 0,3 2 1 15,-1-2-1-15,-1 2 1 0,2-2 1 0,-2 0 1 0,1 3 2 16,-1-1 1-16,0-2 1 0,-1 0 0 0,2 0 2 0,-1 3 1 0,0-1 1 15,-1-1 1-15,2 1 1 0,-1-1 1 0,0 1 0 0,2-1 1 16,-1 0 1-16,-2 1-1 0,3-2 1 0,-1 2 1 0,-1-1-1 16,2-1 1-16,0 0-1 0,0 0 1 0,0 0-1 0,0 0-1 0,0 0 1 15,0 0-2-15,0 0 0 0,0 0 0 0,0 0 0 0,0 0-1 16,0 0 0-16,0 0 0 0,-2 2-1 0,2-2 0 0,0 0-1 0,0 0-1 16,0 0 0-16,0 0-1 0,0 0 2 0,0 0 0 0,0 1-1 15,0-1 0-15,0 0 0 0,0 0-1 0,-1 0 1 0,-1 2-2 0,2-2 1 16,-2 1 0-16,2 1-1 0,-3-2-2 0,3 3 1 15,-1-2-1-15,-1 1-1 0,2-1 1 0,-2 2-2 0,2-1 1 0,-1 1 0 16,-1 2-1-16,2-2 0 0,-3 2 0 0,1-1 2 0,2 0-1 0,-3 2 3 16,3 1 1-16,-2-4 0 0,0 5 2 0,0-1 2 0,2 1 0 15,-1-1 0-15,-1 1 1 0,2 0 2 0,-2 4-1 0,2-3 2 0,-1 1 0 16,-1 0-1-16,2 2 2 0,-1-1 0 0,-1 0 0 0,2 2-2 16,-2 0 1-16,2-1-1 0,-1 2 0 0,1-2 1 0,-2 3-1 15,2-2 1-15,0 1-2 0,-1-1 1 0,-1 0 0 0,2 1 0 0,-2-1-1 16,1-1 0-16,-1 1-1 0,2 0 1 0,-3-1-1 0,3-1-1 15,-1 1 2-15,-1 0-1 0,1-2-1 0,-1 2 2 0,0 0-1 0,-1-1 0 16,2-1 2-16,-1 3-1 0,0-4 2 0,-1 3 1 0,2-1-1 16,-1 1 2-16,0-1 2 0,-1 1 1 0,0 0 0 0,2 0-1 15,-1-2-3-15,-1 2-10 0,0 0-12 0,0 0-21 0,-1 1-24 0,1 1-30 16,1-3-35-16,-1 2-53 0,-3-2-63 0,3 0-95 0,0 1-106 16,-2 0-64-16,2 0-41 0,-2-2-21 0,0 0-10 0</inkml:trace>
  <inkml:trace contextRef="#ctx0" brushRef="#br0" timeOffset="10120.1971">7146 12305 120 0,'-2'3'478'0,"1"-1"-10"16,-1-2-17-16,2 0-87 0,-2 2-126 0,1-2-74 0,1 1-50 0,0-1-26 15,0 0-16-15,0 0-10 0,0 0-7 0,0 0-5 0,0 0-4 0,0 0-4 16,0 0-6-16,1 2-8 0,1 0-9 0,0-2-6 0,-1 1-9 15,2 1-5-15,3-2-2 0,-2 0-3 0,0 0 2 0,3 0-1 16,-1 0 3-16,3 0 2 0,-1 0 1 0,2 0 1 0,2 0 0 16,-2 0 2-16,1 0-2 0,2 0 0 0,-2-2 1 0,3 1-1 0,-1 1 0 15,-2-2 0-15,3 0-2 0,-3 2 0 0,3-1-1 0,-1 1 0 16,-2-2 0-16,3 2-1 0,-1 0-1 0,-1-2 1 0,1-1 1 0,0 3-1 16,-2 0 0-16,0-2-1 0,0 2 2 0,-2-2 1 0,1 1 1 15,-1 1-1-15,-1-2 0 0,-1 2 0 0,-1-1 0 0,-1 0 1 0,1 1 1 16,-1-3-1-16,-2 3 1 0,0 0 0 0,0 0 0 0,-1 0 1 15,-2 0-2-15,0 0 0 0,0 0-2 0,0 0-3 0,0 0-1 16,0 0-2-16,0 0-2 0,0 0-2 0,-2 0-4 0,-1 0-2 0,-2 3-1 16,2-3-3-16,-2 1-4 0,-4 0-4 0,1-1-4 0,-2 2-3 15,0 1-2-15,-2-1-1 0,0-2-2 0,-2 5 1 0,-1-3-2 0,-2 1 0 16,3 0 1-16,-4 0 0 0,1-1 3 0,1 2 2 0,-3-1 2 16,3-2 5-16,-1 2 3 0,1 0 4 0,-1 0 4 0,2 0 2 0,-2-1 4 15,3 1 3-15,0-3 4 0,1 3 2 0,1-3 3 0,2 3 1 16,2-2 2-16,-1-1 2 0,2 1 0 0,1 1 2 0,3-2 0 15,-2 1 0-15,3 1-2 0,-1-2 1 0,0 0-1 0,2 0 0 0,1 0-2 16,0 0 0-16,0 0-2 0,0 0-1 0,0 0-3 0,0 0 0 16,0 0 0-16,4 0-1 0,-2 0 2 0,1 0 0 0,0 0 1 0,0 0 1 15,2 0 0-15,0 0 1 0,1-2 0 0,4 1 0 0,-4 1 1 16,2 0 1-16,3-2-1 0,-2 1-1 0,1 1-2 0,2 0-1 16,0 0-1-16,-1-1-1 0,3 1-2 0,0 0-1 0,0 0 0 0,1 0-2 15,0 0-2-15,-2 0-1 0,4 0-4 0,-2 0-3 0,0 0-2 0,0 0-2 16,0 1-1-16,0-1-2 0,0 1 0 0,-2 1 0 0,0-2 0 15,-2 1 0-15,0 1-1 0,-2-2 1 0,1 2 2 0,-2-1 1 16,-2-1 5-16,0 2 6 0,-1 0 7 0,-2-2 9 0,1 0 7 16,-3 0 7-16,-1 0 5 0,0 0 6 0,0 0 1 0,0 0 1 0,-1 0 1 15,-1 0-2-15,-1 0 2 0,-2 0-1 0,-1-2 1 0,1 0-2 16,-3-1-4-16,0 1-3 0,-1 1-7 0,1-2-3 0,-2-1-6 0,-2 1-3 16,2 3-1-16,-1-3 3 0,-1-1 2 0,-1 2 3 0,3-1 2 15,-2 0 0-15,1 0 1 0,-2 0 0 0,2-2 1 0,1 3-1 0,1-1 1 16,-2-2 0-16,3 3 0 0,0-3 2 0,0 3 0 0,2-1-1 15,1 1-3-15,0 0-1 0,0-1-3 0,1 1-3 0,1 0-2 0,1-1-5 16,-1 3-5-16,2-2-3 0,-1 1-4 0,2 1-7 0,0 0-4 16,0 0-6-16,0 0-2 0,0 0-4 0,0 0-2 0,0 0-1 15,0 0 1-15,0 0 1 0,3 0 2 0,-1 0 2 0,1 0 4 16,0 0 3-16,0 0 3 0,2 0 4 0,1 0 3 0,-1 1 3 0,1 1 4 16,-1-2 3-16,4 2 1 0,-2-1 2 0,1-1-1 0,1 2 1 15,1 0 0-15,-1-2-1 0,-1 0 0 0,3 3-2 0,-1-3-3 0,-1 1-1 16,0 0-2-16,1-1-2 0,0 2-2 0,0-2 1 0,-3 1-1 15,1 1 0-15,0-2 0 0,1 2 2 0,-1-2-2 0,-3 0 0 16,1 3 2-16,0-1 1 0,-1-2 4 0,-2 0 4 0,1 2 4 0,-3-2 5 16,1 0 5-16,-2 0 5 0,0 0 5 0,0 0 2 0,0 0 4 0,0 0 1 15,-2 1 2-15,1-1 1 0,-3 0 0 0,1 0 1 0,-2 0-2 16,-1 0-1-16,0 0 0 0,-1 0-3 0,-1 0-2 0,-2 0-2 16,0 0-2-16,0 0-1 0,-2 0 0 0,1 0 0 0,1 0 1 0,-1-1 1 15,3 1 1-15,-1-2 0 0,0 2 1 0,2 0-5 0,-1-2-2 16,3-1-4-16,-1 3-5 0,2 0-7 0,-1 0-5 0,2-2-9 0,-1 2-8 15,3 0-8-15,-1 0-8 0,-1 0-8 0,3-2-7 0,0 2-11 16,0 0-7-16,0 0-10 0,0 0-10 0,0 0-10 0,0 0-8 0,0 0-7 16,0 0-5-16,0 0-1 0,0-1 2 0,2 1 3 0,-1-2 4 15,-1 2 8-15,3 0 8 0,-1 0 7 0,0 0 6 0,1 0 11 16,0 0 12-16,0 0 12 0,3 0 13 0,-3 0 10 0,2 0 10 0,-2-1 5 16,2 1 4-16,0-1 4 0,1 1 1 0,-1 0 2 0,1-3-1 15,-1 3 4-15,0 0 5 0,0-2 3 0,1 0 2 0,-2 2 3 0,1 0 3 16,-2-1 4-16,2 1 2 0,-3 0 8 0,3 0 7 0,-2 0 8 15,0 0 7-15,-2 0 9 0,-1 0 7 0,0 0 9 0,0 0 5 16,0 0 5-16,0 0 3 0,0 0 3 0,0 0-2 0,0 0-2 0,0 0-4 16,-1 0-6-16,-2 0-9 0,0 0-10 0,-2 0-9 0,3 0-10 15,-1 0-8-15,-2 0-9 0,2-2-9 0,-2 2-8 0,1 0-10 0,1-2-8 16,-1 1-12-16,1 1-20 0,0-2-23 0,3 2-34 0,0 0-39 16,0 0-64-16,0 0-73 0,0 0-53 0</inkml:trace>
  <inkml:trace contextRef="#ctx0" brushRef="#br0" timeOffset="18766.6561">8639 12252 200 0,'-4'0'477'0,"1"-2"-38"0,-1 0-63 16,1 2-76-16,0-1-89 0,1 0-52 0,-1 1-35 0,2-1-19 0,-3 1-9 16,3-2-7-16,-1 2-6 0,-2 0-4 0,4 0-6 0,-2-1-6 15,2 1-5-15,-1 0-8 0,-1 0-6 0,2 0-8 0,0 0-6 0,-2 0-4 16,2 0-3-16,-1 0-1 0,-1 0 0 0,2 0-1 0,0 0-2 15,0 0 1-15,0 0-2 0,0 0 0 0,0 0-2 0,0 0 0 0,-1 0 1 16,1 0-1-16,0 0 0 0,0 0-1 0,0 0-1 0,0 0 0 16,0 0-1-16,0 0-1 0,0 0 0 0,0 0-2 0,0 0 1 0,0 0-2 15,0 0-1-15,0 0-2 0,0 0-2 0,0 0-3 0,0 0 1 16,0 0-2-16,0 0 0 0,0 0-2 0,0 0-1 0,0 0-2 16,0 0-1-16,0 0-4 0,1 0-2 0,-1 0-2 0,3 0-2 0,-1 0-3 15,0 0-3-15,-1 0 0 0,1 0 0 0,2 1 1 0,-1 1 0 16,2-2 0-16,0 1 2 0,0-1 1 0,1 1 2 0,2 0 1 15,0 1 3-15,0 0 2 0,3 1 2 0,-2-2 2 0,2 1 6 0,3-1 0 16,-1 2 1-16,1-1-2 0,-1-1-2 0,4 0-3 0,-1 3-5 16,3-3-5-16,0 1-7 0,0-2-7 0,3 3-8 0,-3-3-7 0,5 3-8 15,-2-2-7-15,0-1-9 0,-1 1-8 0,3 1-6 0,-3-2-3 16,0 1-3-16,1 1 1 0,-1-2 1 0,-3 0 3 0,2 0 3 0,-3 0 8 16,-1 0 7-16,1 0 9 0,-4 0 11 0,-1 0 12 0,0 0 13 15,-3 0 9-15,-2-2 8 0,0 1 8 0,-2 1 5 0,-2-2 7 16,-1 1 2-16,0 1 3 0,-2-1 1 0,0-2-2 0,-2 3 0 15,0-3-4-15,-1 3-4 0,-2-3-7 0,0 1-7 0,-2 0-5 0,-1 1-5 16,-2-2-5-16,-2 3-7 0,2-1-4 0,-3-1-7 0,-1 2-5 0,0 0-6 16,0 0-7-16,-2 2-5 0,-1-1-5 0,-2 1-8 0,1-1-3 15,-2 2-4-15,1 0-1 0,-2-1-3 0,1 1 1 0,-1 1 0 16,1 0 4-16,-1 1 3 0,2-1 6 0,0 0 8 0,0-1 7 0,0 2 10 16,2 0 10-16,-1-3 12 0,1 3 10 0,2-2 12 0,-2 0 8 15,2 1 11-15,2-1 8 0,-1-2 12 0,0 2 9 0,2 0 8 0,-3 0 9 16,5 0 7-16,-2-1 7 0,2 1 4 0,2-3 6 0,-2 0 1 15,1 3 4-15,3-3 3 0,0 0 0 0,1 0 0 0,-1 0 0 0,1 0-3 16,2 0-5-16,0 0-3 0,1 0-4 0,0 0-4 0,2 0-4 16,0 0-6-16,0 0-4 0,0 0-6 0,0 0-5 0,0 0-6 0,0 0-6 15,0 0-5-15,0 0-8 0,0 0-6 0,0 0-5 0,0 0-7 16,0 0-3-16,2 0-8 0,0 0-4 0,-1 0-4 0,2 0-4 16,1 0-2-16,-1 0-3 0,1 0 0 0,1 0-1 0,1 0 1 0,2 0 0 15,1 0 1-15,3-3 0 0,-1 3 0 0,1 0 3 0,3 0 2 16,2-2-1-16,-1 1 1 0,1 1-1 0,1-4-1 0,1 3-2 15,1 0-3-15,-2-1-3 0,2-1-2 0,-1 2-3 0,0-1-4 0,0 1-1 16,0-2-1-16,0 1-3 0,-2 0-2 0,1 0-3 0,-3 1 0 16,0-1 0-16,0 1 1 0,-3-3 2 0,-1 4 5 0,-2-1 4 0,1 1 6 15,-4-2 5-15,2 2 5 0,-5 0 5 0,2-2 4 0,-4-1 4 16,1 3 4-16,-2 0 2 0,0 0-1 0,-2 0-1 0,1-2-4 0,-2 2-4 16,-1 0-3-16,-3 0-5 0,0-2-4 0,-2 2-3 0,-2 0-3 15,1 0-5-15,-3 0-2 0,-2 0-3 0,0 0-3 0,-2 0 2 16,0 2 3-16,-1-2 5 0,-2 2 4 0,1-2 5 0,-2 3 4 0,1-1 5 15,2-2 3-15,-2 2 3 0,2-2 0 0,-2 1 3 0,4-1 3 16,0 2 2-16,-1 0 4 0,3-2 2 0,0 1 0 0,1-1 1 0,3 0 2 16,-1 0-1-16,3 0 1 0,0 0 2 0,1 0-2 0,2 0 2 15,2 0 0-15,-2 0 1 0,3 0-1 0,-1-1-1 0,2 1-4 16,1 0-4-16,0 0-3 0,0 0-8 0,0 0-9 0,0 0-7 0,0 0-9 16,0 0-6-16,1 0-7 0,1 0-6 0,1 0-5 0,0 0-5 15,2 0-3-15,0 0-1 0,2 0-2 0,1 0-1 0,0 0 2 0,2 0 0 16,1 0-1-16,0 0 3 0,3 0 3 0,-1 0 0 0,2 0 3 15,0 0-1-15,0 0 1 0,3 0-2 0,-1 0 1 0,-1 0-1 16,2 0 1-16,0 0 1 0,-2 0 0 0,3 0 3 0,-3 1 3 0,3 1 1 16,-3-2 3-16,0 0 2 0,-2 1 2 0,0-1 3 0,-1 1 1 15,-1 0 2-15,-2-1 1 0,0 2 2 0,-1 0 6 0,-3-2 7 0,-1 1 7 16,0 1 11-16,-2-2 10 0,-1 1 6 0,-2-1 8 0,0 0 1 16,-2 0 2-16,0 2 2 0,-2-1 1 0,-3-1 2 0,1 0 5 0,-3 2-2 15,-1-1-1-15,-1-1-4 0,-5 2-6 0,2-1-4 0,-4-1-5 16,0 1-2-16,0-1 2 0,-4 2 4 0,2 0 9 0,-3-2 8 0,1 1 10 15,0 1 6-15,1-2 7 0,-1 0 7 0,0 0 6 0,2 0 4 16,2-2 2-16,1 1 2 0,1 1 2 0,2-2-3 0,1 0-3 0,1 1-5 16,5 1-10-16,-1-1-10 0,2-1-14 0,3 2-11 0,-1-1-14 15,2-1-14-15,0 2-14 0,2 0-13 0,2-1-14 0,0-1-13 0,2 2-12 16,1-1-12-16,1 1-14 0,2-2-16 0,3 1-18 0,2-3-20 16,2 3-24-16,1 0-31 0,3 0-34 0,2 1-66 0,3-3-82 15,1 1-46-15,2 0-26 0</inkml:trace>
  <inkml:trace contextRef="#ctx0" brushRef="#br0" timeOffset="19799.636">10888 12334 271 0,'-3'-1'463'0,"-1"-1"-9"0,2 2-56 0,-1-1-79 0,2 1-57 16,-1-2-44-16,2 1-29 0,-2-3-20 0,2 4-10 0,-1-2-8 15,-1 2-7-15,2-1-6 0,-2-1-5 0,2 1-6 0,-1 1-7 16,-1-2-9-16,2 2-10 0,0 0-11 0,0-2-8 0,0 2-7 0,0 0-6 16,0 0-9-16,0 0-7 0,0 0-10 0,0 0-7 0,0 0-10 15,2 0-8-15,-1-1-9 0,1 1-6 0,1 0-8 0,2 0-5 16,0 0-5-16,4-2-6 0,-1 2-8 0,2 0-10 0,2-2-8 0,4-1-8 15,1 3-9-15,1 0-7 0,4-2-9 0,2 2-8 0,-1-3-8 16,4 1-10-16,-3 1-10 0,3 0-7 0,1-2-3 0,-1 1-3 0,0 0-1 16,0-1-1-16,0 3 2 0,-2-3 4 0,-1 1 6 0,1 1 6 15,-3-3 8-15,0 4 11 0,-3-3 10 0,-1 3 14 0,-1-2 16 0,-3 1 16 16,-1 1 15-16,-1-2 19 0,-4 0 19 0,-1 2 19 0,-1-1 14 16,0 1 12-16,-3-1 5 0,-1-1 6 0,-2 2 6 0,0 0 0 15,0-3 0-15,-2 2-3 0,-1-1-4 0,-3 1-9 0,0-2-13 0,-1 1-12 16,-1 0-15-16,-6 2-12 0,3-1-11 0,-3 0-5 0,-2 1-2 0,-1 0-2 15,-1 0-1-15,-2 1-2 0,-2 0 3 0,1 1 1 0,-1 0 2 16,-2 1 1-16,1-2 4 0,0 1 1 0,1-1 2 0,-3 2 2 16,3 0 2-16,1-2 1 0,1 1-1 0,0 0 0 0,3 1-1 0,2-3 0 15,2 3 1-15,1-3-2 0,2 0 0 0,2 3-1 0,0-2 1 16,2-1-4-16,3 1 0 0,-2 1-3 0,3-2-4 0,-1 0-4 0,3 0-3 16,0 0-2-16,0 0 0 0,2 1 0 0,-1 1 0 0,3-2-1 15,0 2-3-15,2-1-3 0,2-1-5 0,2 2-3 0,0 0-3 16,2-2-2-16,3 0 0 0,0 3-2 0,1-3 1 0,3 0-3 0,1 0-3 15,-2 0-4-15,2 0-5 0,2 0-4 0,-1 0-1 0,-2 0-1 16,3 1-1-16,-3 0 1 0,0-1 0 0,0 2 3 0,-1-2 0 16,-3 1 3-16,0 1 1 0,0-2 1 0,-4 2 0 0,-1-2 5 0,-1 0 3 15,-1 3 11-15,-1-1 14 0,-3-2 14 0,-2 0 19 0,1 2 12 16,-3-2 10-16,0 0 4 0,-1 1 5 0,-3-1 4 0,1 0 2 0,-5 0 5 16,2 0 3-16,-5 0 3 0,1 0 0 0,-1 0-5 0,-4 2-8 0,0-2-16 15,-2 2-16-15,-2-2-14 0,3 0-18 0,-3 0-19 0,3 0-22 16,-1 1-40-16,1 1-49 0,0-2-79 0,4 0-94 0,-1 0-60 15,4 0-43-15</inkml:trace>
  <inkml:trace contextRef="#ctx0" brushRef="#br0" timeOffset="23653.6116">14572 12273 192 0,'-4'0'339'16,"3"3"-46"-16,-2-3-51 0,1 0-38 0,0 3-32 0,1-2-20 15,-1-1-16-15,2 1-10 0,0-1-7 0,-3 0-4 0,3 0-4 16,0 2-2-16,0-2-2 0,0 0-2 0,-1 0-4 0,1 0-4 0,0 0-4 16,-2 0-2-16,2 0-2 0,0 0-1 0,0 0-1 0,0 0-3 15,-3 0-1-15,3 0-2 0,0 0-2 0,0 0-3 0,0 0-4 0,0 0-4 16,0 0-5-16,0 0-6 0,0 0-6 0,0 0-6 0,0 0-6 15,0 0-6-15,0 0-5 0,0 0-5 0,0 0-4 0,0 0-5 16,0 0-2-16,0 0-5 0,0 0-2 0,0 0-3 0,0 0-2 0,0 0-1 16,0 0-1-16,0 0-2 0,0 0 1 0,0 0-1 0,0 0-1 15,0-2-1-15,3 1 1 0,-1 1-2 0,-1 0-1 0,4-1-1 0,-2-2 0 16,2 3-1-16,0 0-2 0,-1-3-3 0,1 3-1 0,1 0-2 16,2 0-2-16,0-2-5 0,0 1-4 0,3 1-5 0,-3-2-4 15,3 0-5-15,0 2-4 0,0 0-4 0,1-1-5 0,0 1-3 0,1-1-6 16,-1-1-2-16,1 2-4 0,1-1-3 0,0-1-4 0,-1 2 1 15,1-1 0-15,-1-1 4 0,1 2 3 0,-3-1 3 0,3 1 3 0,-3-2 2 16,1 1 3-16,-2 1 6 0,0-2 6 0,-2 0 5 0,1 2 8 16,-4 0 4-16,1 0 8 0,-2 0 5 0,1 0 5 0,-4 0 0 15,2 0 1-15,-1 0 0 0,-2 0 1 0,0 0 1 0,0 0 0 0,0 0-1 16,0 0-4-16,0 0-5 0,-2 0-5 0,-1 0-5 0,-2 0-4 16,2 0-5-16,-2 2-7 0,-1 0-3 0,-2-2-2 0,0 1 0 0,-3 1-4 15,2-1-3-15,-1 2 0 0,-1-1 0 0,-3-1 0 0,4 2 3 16,-3-2 4-16,1 1 0 0,-2 0 3 0,0 1 2 0,-1-3 5 15,0 0 2-15,0 3 7 0,0 0 2 0,-1-2 3 0,0 0 3 0,3 1 4 16,-4-1 3-16,4 1 4 0,-1-2 4 0,1 3 6 0,-1-3 3 16,3 2 4-16,2 0 4 0,-2-2 6 0,3 0 8 0,1 3 6 0,1-3 8 15,1 1 7-15,-1-1 7 0,1 0 5 0,2 0 2 0,2 0 4 16,-3 0 1-16,3 0 1 0,1 0 3 0,0 0 0 0,0 0-1 0,0 0-2 16,0 0-6-16,0 0-5 0,0 0-7 0,0 0-6 0,1 0-8 15,3 0-7-15,-3 0-5 0,2-1-3 0,2 1-3 0,1-3-7 0,0 3-4 16,3 0-6-16,-3-2 0 0,5 0-3 0,0 2-1 15,0-1-6-15,3-1-1 0,2 2-4 0,0-2-4 0,0 1-1 0,3-2-6 16,-1 2-4-16,2-2-2 0,0 0-2 0,0 3-3 0,0 0 0 0,-1-3-3 16,1 3-1-16,-2-2-1 0,0 0-1 0,-2 2 2 0,0-1 1 15,0 1 4-15,-2-1 4 0,-3 1 4 0,3 0 4 0,-4 0 3 16,-2 0 2-16,-2 0 2 0,2 0 6 0,-3 0 4 0,0 0 4 0,-2 0 5 16,-2 0 4-16,1 0 3 0,-2 0 1 0,0 0-4 0,0 0-6 0,0 0-11 15,0 0-12-15,0 0-21 0,-2 0-26 0,2 0-53 16,-4 0-69-16,0 1-66 0,-1-1-65 0,1 0-41 0</inkml:trace>
  <inkml:trace contextRef="#ctx0" brushRef="#br0" timeOffset="28216.0532">10618 13353 168 0,'-3'0'456'0,"0"-2"1"0,-1 1-62 0,2-1-95 15,0 2-71-15,-1-2-59 0,1 2-32 0,2 0-21 0,-1-3-15 0,-1 3-10 16,2 0-7-16,0 0-7 0,0 0-3 0,0 0-6 0,0 0-5 16,0 0-5-16,0 0-7 0,0 0-6 0,0 0-6 0,0 0-3 0,0 0-2 15,0 0-1-15,0 0 1 0,0 0 0 0,0 0 3 0,0 0 3 16,0 0 2-16,0 0 4 0,0 0 0 0,0 0 2 0,0 0 1 0,0 0-1 15,0 0 0-15,0 0-2 0,0 0-1 0,0 0-1 0,0 0-1 16,0 0-2-16,0 0-3 0,0 0-2 0,0 0-2 0,0 0-1 16,0 0-4-16,0 0-2 0,0 0-3 0,0 0-3 0,0-2-2 15,0 0-5-15,0 2-2 0,0-3-3 0,2 1-2 0,-1 1-3 0,-1-2 0 16,2 2-2-16,-2-2-2 0,2 3-1 0,-1-3-1 0,-1 1 0 16,2 1 0-16,-2-3 0 0,2 3 0 0,0 0 0 0,-2-1-1 0,2-1 2 15,-1 2 2-15,1-1-1 0,-2 1-1 0,2-2 0 0,-1 1 1 16,-1 0 0-16,2 1 0 0,-1 0 0 0,-1 1-1 0,0-1 0 0,0 1 0 15,0-2 1-15,0 2 0 0,0 0 1 0,0 0-2 0,0 0-2 0,0 0 1 16,0 0-1-16,0 0 0 0,0 0-2 0,0 0 1 0,0 0-1 16,0 0-2-16,0 0-1 0,0 0-1 0,0 0 0 0,0 0-1 15,0 0 0-15,0 0-1 0,0 0 0 0,0 0 0 0,0 0 0 0,0 0 0 16,0 0 0-16,0 0 0 0,0 0-1 0,0 0 0 0,0 0 0 16,0 0-1-16,0 0-1 0,0 0 0 0,0 0-1 0,0 0 0 15,0 0-3-15,0 0-1 0,0 0-1 0,0 0-2 0,0 2 0 0,0-2-3 16,0 1 0-16,0 0-1 0,0 0 0 0,0 3 1 0,0-3 2 15,0 1 1-15,0 1-1 0,0 0 3 0,0 1 1 0,0-1 2 16,-1 2 2-16,-1 1 1 0,2-2 3 0,0 2 2 0,-1 1 2 0,-1 0 0 16,2 0 1-16,-2 1 0 0,1-1 0 0,-1-1 1 0,2 3-1 15,-2-3 1-15,0 2-1 0,2-3 1 0,-2 4-1 0,2-4 1 0,0 2 0 16,0-2 1-16,-1 2 0 0,1-3-1 0,0 0 1 0,0 1 1 16,0-1-2-16,0-1 2 0,0 0-1 0,0 0 0 0,0-1 1 15,0 1 0-15,0-2 0 0,0-1-1 0,0 2 1 0,0-2 1 0,0 0 0 16,0 0 0-16,0 0 1 0,0 0 0 0,0 0 0 0,0 0 0 15,1 0 1-15,-1 0 0 0,0 0 0 0,0 0 0 0,0 0 2 0,0 0-2 16,0 0 1-16,0 0 0 0,0 0-1 0,0 0 2 0,0 0-1 16,0 0 0-16,0 0 1 0,0 0 1 0,0 0 0 0,0 0 1 15,0 0-1-15,0 0 2 0,0 0 0 0,0 0-1 0,0 0 1 0,0 0-1 16,0 0 2-16,0 0 1 0,0 0-1 0,0 0 1 0,0 0 0 16,0 0-1-16,0 0 0 0,0 0 1 0,0 0 0 0,0 0 0 0,0 0 0 15,0 0 1-15,0 0 0 0,0 0 0 0,0 0 0 0,0 0 1 16,0 0 1-16,0 0 0 0,0 0 2 0,0 0-1 0,0 0-1 15,2 0 1-15,-2 0-2 0,0 0-1 0,2 0-1 0,0 0-2 0,-2 0 0 16,0-2-2-16,2 2-2 0,-1 0-4 0,1 0-1 0,-2 0-3 16,3 0-1-16,-1 0-1 0,-1 0 1 0,1-1 0 0,1 1 0 0,2 0 2 15,-2-2 0-15,2 1 2 0,3 1 0 0,-2-2-2 0,2 0 1 16,0 2-1-16,3-1 2 0,-1 1-1 0,3-1 1 0,-3-1-2 16,3 2-1-16,-1-1-3 0,1-1-5 0,1 2 0 0,-1-1-3 0,3-1-1 15,-4 2-1-15,1-1-2 0,0 1 1 0,0 0-1 0,0 0-1 0,-1 0 0 16,-1 0-1-16,1 0 1 0,0 0-2 0,-2 0 2 0,2 0 1 15,-3 0 2-15,0 0 1 0,1 0 1 0,-2 0 2 0,0 0 0 16,1 1 2-16,-1-1 0 0,0 0 2 0,-1 0 1 0,0 0 2 0,1 0 2 16,0 0 2-16,-3 0 0 0,3 0 2 0,-2 0 1 0,0 0 1 15,1 0 1-15,-1 0 0 0,0 0 3 0,1 0 0 0,-2 0 1 0,-1-1-1 16,1 1 1-16,1-2-2 0,0 1-1 0,-1 1 2 0,0-2-2 16,-2 0 0-16,2 2 0 0,-2-1 0 0,2 0-2 0,-2 1 1 15,-2-1-2-15,1 1-1 0,1 0 1 0,-3 0 0 0,0 0 1 0,0 0-1 16,0 0 0-16,0 0 0 0,0 0 0 0,0 0 1 0,0 0 1 15,0 0-1-15,0 0 0 0,0 0-1 0,0 0 1 0,0 0 0 16,0 0 1-16,0 0 1 0,0 0 0 0,0 0 2 0,0 0 0 0,0 0 2 16,0 0 1-16,0 0 0 0,0 0 4 0,0 0-1 0,0 0 2 15,0 0 2-15,0 0 0 0,0 0 2 0,0 0 1 0,0 0 1 0,2 0 0 16,-2 0 1-16,0 0 1 0,0-2 0 0,2 1 0 0,-1 1-4 16,-1-2-2-16,2 0-4 0,-1 2-1 0,1-1-2 0,-2-3-2 0,2 4-1 15,-1-3-2-15,-1 1-2 0,2-1-2 0,-1-1-2 16,-1 1 0-16,3 1-2 0,-3-1-2 0,2-1-1 0,-1 1 0 0,-1 1 2 15,2-1-1-15,-2 0 0 0,2 0 0 0,-1-1 1 0,-1 3 0 0,2-2 0 16,-1 0-2-16,-1 0 0 0,2 0 0 0,-2 2-3 0,2-3 2 16,-1 3 2-16,-1 0 0 0,2 0 1 0,-1 1-2 0,-1-2-2 0,0 2 0 15,0 0-1-15,0 0-2 0,0 0 1 0,0 0-1 0,0 0 1 16,0 0-1-16,0 0 1 0,0 0-1 0,0 0 1 0,0 0 0 16,0 0 1-16,0 0 0 0,0 0 0 0,0 0 2 0,0 0 1 0,0 0 0 15,0 0 1-15,0 0-1 0,0 0 2 0,0 0-1 0,0 0 1 16,0 0 0-16,-1 2 2 0,1-2-2 0,0 0 0 0,-2 0 0 0,2 0 1 15,0 0-2-15,0 0-1 0,0 0-1 0,0 1-1 0,0-1 1 16,0 0-1-16,0 0 0 0,0 0-2 0,0 0 1 0,-1 0 0 16,1 0-1-16,0 0 2 0,0 0 0 0,-2 1 0 0,2-1 0 15,0 0 1-15,0 1 1 0,0-1 1 0,0 0 2 0,0 0 0 0,0 0 2 16,0 0 0-16,0 0 2 0,0 0 1 0,0 0 1 0,0 0 2 0,0 0 0 16,0 0 3-16,0 0 2 0,0 0 0 0,0 0 4 0,0 0 1 15,0 0 4-15,0 0 2 0,0 0 4 0,0 0 5 0,0 0 4 16,0 0 3-16,0 0 1 0,-2-1-1 0,2 0-2 0,-1 0-3 0,-1-1-1 15,2-1-1-15,-1 0-2 0,-1-1-2 0,2 1 0 0,-2-2-2 16,2 1-4-16,-1-3-5 0,-1 1 0 0,2 2-3 0,-3-2 3 0,2-1 4 16,-1 2 4-16,2-1 4 0,-1-1 3 0,-1 4 2 0,2-4 2 15,-2 2 3-15,1 2 1 0,-1-1 0 0,2-1 0 0,-1 2 1 16,-1 1-4-16,2-1-5 0,-2 1-4 0,2-1-5 0,0 3-6 0,0 0-6 16,0 0-7-16,0 0-6 0,0 0-5 0,0 0-9 0,0 0-3 15,0 0-7-15,0 0-1 0,0 0-3 0,0 1-1 0,0 1 1 0,0 1 2 16,0 1 2-16,0-1 2 0,0 2 2 0,0-1 2 0,0 3 3 15,2-2 4-15,-2 1 4 0,0 2 1 0,0 0 3 0,0-1 2 0,0 1 2 16,0-1 0-16,0 3 0 0,0-3 1 0,0 2 0 0,0-1 1 16,0-1-1-16,0 0 1 0,0-1-1 0,0 2 2 0,0-2 0 15,0-2 0-15,0 2 2 0,0-2 1 0,0-1 1 0,0 1 2 0,0-1 1 16,0-1 3-16,0-2 2 0,0 0 4 0,0 0 4 0,0 0 5 16,0 0 3-16,0 0 7 0,0 0 6 0,0 0 2 0,0 0-1 0,0 0-1 15,0 0-1-15,0-2-2 0,0-1-3 0,0-1-3 0,0 1-1 16,0-1-3-16,0-2-6 0,-2 2-4 0,2-2-6 0,0-1-8 15,0 3-10-15,0-3-6 0,0 0-5 0,0 2-5 0,0-1-5 0,0-1-9 16,0 3-9-16,-1-1-17 0,-1 0-21 0,2 0-32 0,-2 2-39 0,2 0-55 16,0 3-63-16,0 0-83 0,0 0-91 0,0 0-54 0,0 0-32 15,0 0-17-15</inkml:trace>
  <inkml:trace contextRef="#ctx0" brushRef="#br0" timeOffset="31469.5819">11344 13258 95 0,'0'0'243'0,"0"0"-62"0,0 0-38 16,0 0-26-16,0 0-20 0,0 0-15 0,-2 0-11 0,2 0-7 15,0 0-3-15,0 0 0 0,0 0-1 0,0 0 2 0,0 0 1 0,0 0 0 16,0 0-1-16,0 0 0 0,0 0 1 0,-2 0-1 0,2 0 1 16,0 0 0-16,-1 0 2 0,-2 0 1 0,3 0 1 0,0 0 0 0,0 0 1 15,0 0-2-15,0 0-1 0,0 0-2 0,-1 1-2 0,1-1-3 16,0 0-3-16,0 0-4 0,-2 2-1 0,2-2-3 0,0 0-2 15,0 0-1-15,0 0-2 0,0 0-3 0,0 0-2 0,0 0-2 0,0 0-2 16,0 0-3-16,0 0-3 0,0 0-2 0,0 0-3 0,0 0 0 16,0 0-3-16,0 0-2 0,0 0-2 0,0 0-1 0,0 0-2 15,0 0 0-15,0 0-2 0,0 0 0 0,0 0-1 0,0 0-1 0,0 0 0 16,0 0-1-16,0 0 0 0,0 0 0 0,0 0-1 0,0 0-1 16,0 0 1-16,0 0-2 0,0 0 1 0,0 0-1 0,0 0 1 0,0 0-2 15,0 0 1-15,0 0-2 0,0 0-1 0,0 0 0 0,0 0-1 16,0 0 0-16,0 0 0 0,0 0-1 0,0 0 1 0,0 3-1 0,0-3 0 15,0 0 0-15,0 0-2 0,0 0 1 0,0 0-1 0,0 0 0 16,0 0 0-16,0 2 0 0,0-2-1 0,0 0 0 0,0 0-2 16,0 0-1-16,0 0 0 0,0 0-4 0,0 2 1 0,0-2-1 0,0 3-1 15,0-3-1-15,0 0 0 0,0 0-1 0,0 2 1 0,0 1-1 16,0-1 1-16,0 0 0 0,2-2 3 0,-2 3 0 0,1-1 1 0,-1 1 2 16,3 1 2-16,-2-1 0 0,-1-2 2 0,2 1 0 0,-2 3 0 15,0-2 1-15,2 2 0 0,-1-1 1 0,-1-1 0 0,0 2-2 0,2-2 0 16,0 1 1-16,-2 0-2 0,0 1 1 0,1-1 1 0,-1 1-2 15,0 0 1-15,2-3 0 0,-2 5 0 0,1-4 0 0,-1 2 1 16,0-3-1-16,0 3 1 0,0-2 1 0,0 1 0 0,0-1 0 0,0 1 0 16,0 0 1-16,0-1-1 0,0 0-1 0,0 0 2 0,0-2 0 15,0 2 2-15,0-2-1 0,0 1-1 0,0 1-1 0,0-1-1 16,0 0 4-16,0-2-4 0,2 0 2 0,-2 0-1 0,0 0 1 0,0 0 0 16,0 0-1-16,0 0 1 0,0 3 0 0,0-3 0 0,0 0 0 15,0 0-1-15,0 0 2 0,0 0-1 0,0 2 0 0,0-2 0 0,0 0 0 16,2 2 0-16,-2-2 1 0,0 0 0 0,0 0 1 0,0 1-2 15,0-1 0-15,1 0 0 0,-1 0 0 0,0 0 0 0,0 0 0 0,0 0 0 16,0 0 0-16,0 0 0 0,0 0 0 0,0 2 1 0,0-2-1 16,0 0 0-16,0 0 0 0,2 0 0 0,-2 0 1 0,1 2 0 15,-1-2 0-15,0 0 1 0,2 0 1 0,0 0 0 0,2 3 1 0,-3-3 3 16,1 0 0-16,1 0 1 0,-1 2 0 0,1 0 1 0,2-2 0 0,-2 1 2 16,2-1 0-16,0 2 2 0,1 0-1 0,0-2 0 15,1 0 1-15,-1 0-3 0,2 1-1 0,-2-1-2 0,2 2-3 0,0-2-2 16,3 0-4-16,-2 0-4 0,0 0-4 0,1 0-3 0,1 1-5 15,-1-1-4-15,2 0-2 0,-2 1-6 0,3 0-2 0,-1-1-3 0,-2 2-3 16,2 0-2-16,1-2-2 0,-2 1-1 0,0 1 1 0,0-2-1 16,3 1 1-16,-4-1-2 0,0 2-1 0,-1-1 1 0,4-1 0 0,-4 2 4 15,2-1 1-15,-3-1 3 0,2 2 1 0,-1-1 3 0,2-1 1 16,-3 1 2-16,2-1 0 0,0 0 2 0,-1 0 2 0,-1 0 2 16,1 0 0-16,-1 0 2 0,1 0 0 0,-2 0 2 0,0-1 0 0,1 1 2 15,-3-1 2-15,2-1 1 0,-3 2 2 0,4 0 3 0,-5-1 2 16,2 1 4-16,-2-2 3 0,0 2 4 0,-1 0 6 0,1 0 7 15,-3 0 6-15,0 0 7 0,0 0 8 0,0 0 7 0,0 0 9 0,0 0 5 16,0 0 4-16,0 0 4 0,0 0 4 0,0 0 1 0,0 0 1 0,0 0 0 16,0 0-2-16,0 0-4 0,0 0-8 0,0 0-7 0,0 0-9 15,-1-1-8-15,-1-1-7 0,2 2-7 0,-2-1-4 0,2-1-4 16,-1 1-4-16,-1-3-3 0,2 3-5 0,-1 0-2 0,-1 0-1 0,2-2 1 16,0-1 2-16,-2 1 1 0,2 1 0 0,0-1 1 0,-1-1-1 15,-1 1-1-15,2-2 1 0,-1 1 0 0,-1 1-3 0,2-2 2 0,-2 3 3 16,1-3 1-16,-2 1 2 0,3 0 1 0,-2 0 1 0,2 1 1 15,-1-1 1-15,-1 1 2 0,2-2 0 0,-1 3 1 0,-1-3-1 0,2 2 4 16,-2-1 2-16,2-1 2 0,-1 2-2 0,-1-1-2 0,1 1-2 16,-1-1 0-16,2 1-3 0,-2 0 0 0,1 0-2 0,-1 2-1 15,2-2 0-15,-1 0 0 0,-1 0 1 0,2-1-1 0,-2 3-2 0,2-2-1 16,-1 2 1-16,-2-1 1 0,3-1 0 0,-2 2 0 0,2-1-2 16,0 1 0-16,0-1 0 0,0 0-1 0,0 2 1 0,0-1 0 15,0 0-3-15,0 1-1 0,0-1-1 0,0 1-2 0,0 0-2 0,0 0-2 16,0 0-1-16,0 0-2 0,0 0-2 0,0 0-2 0,0 0-1 15,0 0-4-15,0 0-1 0,0 0-3 0,0 0-5 0,0 0-6 16,0 0-7-16,0 0-11 0,0 0-10 0,0 0-11 0,-1 0-11 0,-1 1-12 16,2-1-13-16,-1 1-18 0,-1 0-19 0,0 3-27 0,2-1-31 0,-3-2-48 15,3 4-57-15,-1-1-51 0,-1 1-47 0,2-1-27 0</inkml:trace>
  <inkml:trace contextRef="#ctx0" brushRef="#br0" timeOffset="33833.4738">12039 13263 167 0,'-2'-2'369'0,"2"-1"-50"16,-2 3-61-16,0-2-63 0,1 1-40 0,-1 1-27 0,2-1-16 0,-2 1-13 16,2 0-8-16,0 0-9 0,0 0-8 0,0 0-7 0,0 0-5 15,0 0-5-15,0 0-4 0,0 0-7 0,0 0-6 0,0 0-4 0,0 0-3 16,0 0-3-16,0 0 0 0,0 0-1 0,0 0 1 0,0 0 2 15,0 0 0-15,0 0 2 0,0 0 0 0,-1 1-1 0,1-1-1 16,-2 0 0-16,2 0-2 0,0 1-1 0,0-1-1 0,0 0-1 0,0 2 0 16,0-2-1-16,0 0-1 0,0 0 0 0,0 0-3 0,0 1 0 15,-1 1-2-15,1-2-1 0,0 0-2 0,0 0-2 0,0 0-3 16,0 2-2-16,0-2-2 0,0 1-2 0,-2-1-2 0,2 0-2 0,0 2 1 16,0 0-1-16,0-2 0 0,0 3 1 0,0-1 1 0,0 0 0 15,0 1 1-15,0-1-1 0,0 1 1 0,2 1 0 0,-1 1 1 16,-1-1 1-16,2 0 1 0,-1 2 0 0,-1 0-2 0,2 0 0 0,-2 2-2 15,2-1 0-15,-1 1-2 0,1-1 0 0,0 0 1 0,-2 3-2 0,2-2-1 16,-2 0 1-16,2 1-2 0,-1 0 0 0,-1 0-2 0,2-1 2 16,-2-1 0-16,2 0-1 0,-1 1 1 0,-1 0-2 0,2-1 1 0,-1-1-1 15,-1 0-1-15,2 0 2 0,-2 0 0 0,2-2 0 16,-1 1-1-16,-1 0 0 0,2 0 1 0,-1-3 0 0,-1 1-1 0,0-1 1 16,0 0 1-16,0 1 0 0,0-3 0 0,0 2 2 0,0 0 0 0,0-2 0 15,0 0 1-15,0 0 1 0,0 0 0 0,0 0 3 0,0 0 0 16,0 0 3-16,0 0 1 0,0 0 3 0,0 0 3 0,0 0 4 15,0 0 3-15,0 0 4 0,0 0 2 0,0 0 0 0,0 0 1 0,0 0 2 16,0 0-1-16,0 0 1 0,0 0-1 0,0 0 1 0,0 0-3 16,0 0-1-16,0 0-4 0,0 0-4 0,0 0-4 0,0 0-3 0,0 0-2 15,2 0-2-15,-2 0-2 0,0 0-1 0,0 0-3 0,0 0-1 16,0 0 0-16,0 0-1 0,0 0-2 0,2 0-2 0,-2 0 1 0,0 0 0 16,0 0-2-16,0 0 1 0,0 0 0 0,0 0-1 0,0 0 1 15,0 0 0-15,0 0-1 0,0 0 1 0,0 0-1 0,0 0 1 16,0 0 0-16,0 0-1 0,0 0 1 0,1 0-3 0,-1 0 1 15,0 0-1-15,5 0-1 0,-4 0-1 0,1 0 2 0,-1 0 1 0,1 0 2 16,1 0 1-16,2 0-2 0,0 0 1 0,0 0-3 0,2-2-3 0,0 0-3 16,1 2-4-16,1 0-3 0,2-3-5 0,0 3-2 0,1 0-2 15,1-2-5-15,0 2-8 0,3-2-6 0,-2-1-6 0,2 1-6 16,-2 2-2-16,4-5-4 0,-4 5 1 0,3-2 1 0,-1-1 0 0,-2 1 1 16,1 1 1-16,0-1-2 0,-2 1 0 0,1 1 0 0,-1-1 1 15,-1-1 2-15,-2 1 5 0,1 1 3 0,0-2 6 0,-3 1 4 0,0 1 4 16,-2-2 6-16,2 1 5 0,-3 1 7 0,-2 0 9 0,3-2 9 15,-4 2 10-15,1 0 10 0,-1 0 12 0,-1 0 10 0,-1 0 9 16,0 0 8-16,0 0 9 0,0 0 5 0,0 0 6 0,0 0 4 16,0 0 4-16,0 0-1 0,0 0 0 0,0 0 0 0,0 0-3 0,0 0-5 15,0 0-5-15,0 0-8 0,0 0-9 0,-1 0-7 0,-1-2-6 16,2 2-8-16,-1-1-3 0,-1 1-7 0,2-1-2 0,-2-1-5 0,2-1-2 16,-1 2-2-16,-1-1-2 0,1 1 2 0,-1-2-2 0,2-1 2 0,-2 2 3 15,2-1 1-15,-1 0 0 0,-1 0 2 0,1-1 2 0,-3-1 0 16,3 2 2-16,-2-1 2 0,1-3 1 0,-1 2-1 0,2 0 1 15,-1-1-1-15,0-1-1 0,-1 3 0 0,2-2-3 0,-1-2-1 16,2 3-1-16,-2-1-1 0,2-1-2 0,-1-2-3 0,-1 2-2 0,2-2-3 16,0 2-1-16,0-1-4 0,0-1-3 0,0 1-4 0,0 2 0 15,0-3-2-15,2 2 1 0,-1-1 1 0,-1-1-2 0,0 4 0 0,0-3 0 16,0 2 1-16,0 0-1 0,0 2 0 0,0-1 0 0,0 1 1 16,0 3 0-16,0-2-1 0,0-1-1 0,0 3-1 0,0-1-3 0,0 2-3 15,0 0-1-15,0 0-5 0,0 0-3 0,0 0-9 0,0 0-8 16,0 0-8-16,0 0-10 0,0 0-6 0,0 0-8 0,2 2-11 0,-2-1-12 15,2 1-18-15,-1 1-19 0,-1 0-31 0,2-1-31 0,-1 3-38 16,-1 0-41-16,0-1-65 0,0 2-81 0,2 0-43 0,-2 0-30 16,0 0-10-16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0:57:10.015"/>
    </inkml:context>
    <inkml:brush xml:id="br0">
      <inkml:brushProperty name="width" value="0.05292" units="cm"/>
      <inkml:brushProperty name="height" value="0.05292" units="cm"/>
      <inkml:brushProperty name="color" value="#FF0000"/>
    </inkml:brush>
    <inkml:context xml:id="ctx1">
      <inkml:inkSource xml:id="inkSrc177">
        <inkml:traceFormat>
          <inkml:channel name="X" type="integer" max="3286" units="cm"/>
          <inkml:channel name="Y" type="integer" max="1080" units="cm"/>
          <inkml:channel name="T" type="integer" max="2.14748E9" units="dev"/>
        </inkml:traceFormat>
        <inkml:channelProperties>
          <inkml:channelProperty channel="X" name="resolution" value="106.34304" units="1/cm"/>
          <inkml:channelProperty channel="Y" name="resolution" value="62.42775" units="1/cm"/>
          <inkml:channelProperty channel="T" name="resolution" value="1" units="1/dev"/>
        </inkml:channelProperties>
      </inkml:inkSource>
      <inkml:timestamp xml:id="ts1" timeString="2024-06-29T11:08:49.700"/>
    </inkml:context>
    <inkml:brush xml:id="br1">
      <inkml:brushProperty name="width" value="0.05292" units="cm"/>
      <inkml:brushProperty name="height" value="0.05292" units="cm"/>
      <inkml:brushProperty name="color" value="#00B0F0"/>
    </inkml:brush>
  </inkml:definitions>
  <inkml:trace contextRef="#ctx0" brushRef="#br0">6798 6385 185 0,'-2'-3'573'0,"-1"-1"10"0,1-1-1 0,-1 2-5 0,2-1-105 16,-2 1-155-16,1 0-90 0,2 0-57 0,-1-1-34 0,-1 4-19 15,2-3-14-15,0 1-12 0,0 0-14 0,0 2-15 0,0 0-12 16,0 0-14-16,0 0-10 0,0 0-9 0,0 0-8 0,0 0-7 0,0 0-7 16,0 0-6-16,0 0-6 0,0 0-6 0,0 0-7 0,0 0-6 15,2 2-2-15,-2 0-2 0,0 1-1 0,0-1 3 0,0 3 1 16,0 0 2-16,0 0 2 0,0 3 4 0,0 0 3 0,0 2 5 0,0 2 5 15,0 0 6-15,-2 1 4 0,2 2 7 0,-1 0 4 0,-1 1 2 16,0 1 0-16,1 2 4 0,-1 0-1 0,-1 0-1 0,1-1-6 0,-1 1-10 16,0 1-13-16,0-2-16 0,-2 0-19 0,4 1-20 0,-3-2-26 15,3 0-25-15,-1-3-33 0,-1 1-38 0,1-3-51 0,2-1-53 0,-1 1-60 16,1-4-62-16,0-1-49 0,1-1-42 0,1-4-19 0</inkml:trace>
  <inkml:trace contextRef="#ctx0" brushRef="#br0" timeOffset="399.6704">6711 6203 209 0,'-10'-8'533'15,"-2"-1"4"-15,2 2-1 0,1 2-88 0,-4 0-136 0,2 1-93 16,0 2-69-16,0 0-40 0,-2 2-23 0,-1 2-14 0,3 1-11 16,-2 2-11-16,-1 0-9 0,1 3-13 0,-2-1-11 0,2 5-10 0,-1 0-9 15,1 2-6-15,-2 3-2 0,2 0-2 0,-1 2-3 0,1 3-1 16,2 0-3-16,-2 2-1 0,4-1-3 0,-3 4 1 0,3 1 1 0,1-2 3 15,0 1 5-15,3 2 5 0,0 1 2 0,1-2 4 0,3 1 2 16,-1 0 4-16,4 0 2 0,-1 0 4 0,4-2 1 0,1 0 4 0,-1 0 4 16,3-4 2-16,2 2 2 0,2-2 0 0,1-1-3 0,1-2 0 15,0-3 0-15,3 1-1 0,-1-4-1 0,3-3-1 0,-1 0 0 16,2-3 0-16,-1-2 0 0,2-4 0 0,1-2-3 0,0 0-2 16,3-5-2-16,-1-2-2 0,1-1-2 0,2-3-1 0,0-4-2 0,1-1 0 15,1-4-1-15,-2-2 3 0,-1 1 2 0,1-4 2 0,-3-4 3 16,0 3 5-16,-2-4 5 0,-2-1 7 0,-2-1 9 0,-1-1 11 0,-4 0 11 15,-1-2 10-15,-4 3 10 0,-1-2 9 0,-4 3 10 0,-1 0 4 16,-4 2 3-16,-3 1-1 0,-1 2-3 0,-5 2-4 0,-3 2-4 0,-2 1-8 16,-2 3-10-16,-5 1-10 0,1 4-15 0,-5 1-12 0,1 1-15 15,-2 4-22-15,-2 2-28 0,-2 3-28 0,2-1-30 0,0 6-38 16,-2-1-40-16,2 3-51 0,0 2-56 0,2 4-86 0,1 1-104 0,0 1-83 16,4 2-74-16,-1 2-38 0,5 2-20 0,0 1-2 0</inkml:trace>
  <inkml:trace contextRef="#ctx0" brushRef="#br0" timeOffset="1849.58">15278 6471 465 0,'-1'-3'581'0,"-3"1"8"0,3 1-63 16,-1-1-102-16,2 0-82 0,-1 1-74 0,-1 1-41 0,2-3-25 15,-2 3-14-15,2-1-11 0,0-1-11 0,0 2-8 0,0 0-10 16,0-3-7-16,0 2-11 0,2-1-7 0,-2 1-9 0,2-1-9 15,-1 2-4-15,-1-3-7 0,2 2-5 0,-1 0-5 0,3-1-6 0,-3-1-8 16,3 1-8-16,0 1-8 0,-1-1-7 0,0 0-8 0,2-1-5 16,1-1-7-16,1-1-7 0,0 2-4 0,3-1-6 0,-2 1-5 0,0-2-7 15,4 3-2-15,-2-3-3 0,2 1-3 0,0 2-1 0,-1-1-2 16,5 0-1-16,-5 2-3 0,1-1-3 0,-1 1-3 0,1 1-8 0,0 0-11 16,-2 1-6-16,-1 1-4 0,2-1-3 0,-3 2-3 0,-2 2-1 15,1-1-3-15,-1 1 0 0,-3 0-1 0,0 2 1 0,-1 2 4 0,-2-1 1 16,-2 2 3-16,-3-1 8 0,1 1 13 0,-6 2 4 0,-1 0 5 15,-3 2 1-15,1-1 3 0,-4 1 2 0,0 0 1 0,-4 1 2 16,-1-1 3-16,3-1 0 0,-3 1 0 0,0-2 1 0,1 2 1 0,-1-4 1 16,3 2 0-16,0-2 1 0,2 0 4 0,1 0 0 0,0-4 2 0,5 3 1 15,-3-3 0-15,6 0 0 0,0-1-2 0,0-1 0 0,4-1 0 16,0-1-2-16,1 2-2 0,2-3 0 0,1 3-1 0,0-4 1 16,1 0 1-16,2 1 2 0,1-1 3 0,3 0 3 0,1-1 1 0,0 1 3 15,6-2-2-15,-1 0 0 0,1-1-5 0,5 1-7 0,0-3-7 16,2 2-10-16,1-1-9 0,1-2-16 0,1-1-17 0,3 0-22 15,-3 0-23-15,3 0-24 0,0-1-27 0,-1 0-27 0,1-1-27 0,-2 0-35 16,2 2-38-16,-3-2-39 0,2 0-39 0,-3-2-47 0,-1 3-51 16,-1-1-29-16,-1-3-19 0</inkml:trace>
  <inkml:trace contextRef="#ctx0" brushRef="#br0" timeOffset="2232.6459">15574 6304 42 0,'-15'-6'484'0,"-2"0"7"0,3 1-62 15,-4-2-93-15,3 2-69 0,0 1-53 0,3-1-34 0,-6 0-22 0,5 3-17 16,-2-1-10-16,0 0-11 0,0 1-8 0,0 0-10 0,-2 2-10 16,3 0-9-16,-2 0-8 0,-2 0-8 0,1 2-6 0,0 0-5 0,-2 1-3 15,0 0-1-15,-1 1-2 0,0 3 1 0,0-2-1 16,0 2-1-16,0 1 1 0,0 0-2 0,0 1-1 0,0 0-3 0,0 1-3 0,2 2-3 16,0 0-3-16,-3 3-5 0,5-1-3 0,-1 0-4 0,2 2-5 15,2 0-4-15,0 0-4 0,0 2-3 0,2-1-4 0,3 3-1 16,2-1-4-16,-2 1 2 0,3 1 2 0,4 1 0 0,1-2 2 0,1 1 3 15,3 0 2-15,0 2 2 0,5-2 3 0,1-1 2 0,1 1 0 16,6-1 1-16,-2 1-1 0,5-1-1 0,-1-3-2 0,4 0-2 0,0-1-4 16,2 0-2-16,-1-5-3 0,4 1-3 0,1-2-6 0,-1-3-4 15,2 1-6-15,0-4-6 0,4-2-5 0,-3-2-3 0,2-2-3 16,1-2 0-16,1-1-1 0,-4-3 2 0,2-1 0 0,-1-3 2 0,1-1-1 16,-3 0 3-16,0-4 3 0,-1 1 5 0,-2-3 5 0,-4-1 9 0,1-1 8 15,-5-2 8-15,1 1 6 0,-2-4 6 0,-4-1 5 0,0 2 6 16,-4-4 5-16,-2 2 3 0,-2-1 5 0,-3 1 1 0,-3-2 0 0,-1 2-3 15,-4 0-5-15,-3 0-4 0,-2 3-6 0,-5 0-4 0,-1 2-7 16,-5 0-7-16,-1 3-8 0,-5 2-19 0,1 1-24 0,-4 1-39 0,-2 3-44 16,-1 3-68-16,-4 1-83 0,-1 3-114 0,-2 0-129 0,-3 3-67 15,-2 2-34-15,-1 2-20 0,0 3-9 0</inkml:trace>
  <inkml:trace contextRef="#ctx0" brushRef="#br0" timeOffset="4248.6258">23869 6495 34 0,'-1'0'494'0,"-1"-2"-32"0,0 0-56 0,1 2-81 15,-1-1-97-15,2 1-52 0,0 0-33 0,0 0-22 0,0 0-14 0,0 0-14 16,0 0-11-16,0 0-8 0,0 0-10 0,0 0-9 0,0 0-10 0,0 0-8 15,0 0-6-15,0 0-1 0,0 0-1 0,0 0 2 0,0 0 3 16,0 0 2-16,0 0 4 0,0 0 2 0,0 0 4 0,0 0 3 16,0 0 1-16,0 0 2 0,0 0 2 0,0 0 0 0,0 0-1 0,0 0 0 15,0 0-2-15,0 0-3 0,0 0-3 0,0 0-2 0,0 0-4 16,0 0-2-16,0 0-2 0,0 0-1 0,0 0-3 0,0 0 0 16,0 0-3-16,0 0-1 0,0 0-2 0,0 0-2 0,0 0 0 0,0 0-2 15,0 0-2-15,0 0-2 0,0 0-1 0,0 0-2 0,0 0 1 16,0 0-1-16,0 0-2 0,0 0 0 0,0 0 1 0,0 0 0 0,0 0 1 15,0 0 1-15,0 0 1 0,0 0 2 0,0 0 1 0,2 0 0 16,-2 0 2-16,1 0-1 0,-1-2 1 0,2 2 1 0,0 0-2 0,-1 0-1 16,1 0-2-16,-1 0-2 0,4-2-3 0,-4 2-3 0,1 0-3 15,1-2-4-15,0 2-4 0,0-1-3 0,2-1-2 0,0 2-2 16,3-2-2-16,-4 1-1 0,5-1-3 0,-3 2-1 0,2-2 1 0,3 2-1 16,-5-2 0-16,2 1-1 0,1 1-2 0,-1-2 0 0,2 1 0 0,-2 1 0 15,1 0 1-15,-1 0-1 0,0 0-1 0,1 0 0 0,-2 0-1 16,-1 1-3-16,1 1-3 0,-2-2-1 0,0 3-2 0,-1-2-1 15,-1 0 3-15,0 2 1 0,0 1 0 0,-3-1 0 0,0-1 1 0,0 3 0 16,0-2 2-16,-3 4 1 0,0-3 2 0,0 2 3 0,-5 1 3 16,2-1 5-16,-2 2 2 0,-2-1 4 0,-2 1 0 0,2-1 3 15,-1 0 1-15,-2 1 1 0,1-1 0 0,-1 0 1 0,4 0 1 16,-3-1 0-16,0 0 2 0,2-1-1 0,1-1 1 0,0 1 0 0,0-2 2 16,5 0 1-16,-3-1 2 0,3 0 1 0,-1-1 4 0,4 1 2 15,-3-2 2-15,3 2 2 0,1-2 3 0,0 0 1 0,0 0 0 0,0 0-1 16,0 0 0-16,1-2-5 0,-1 2-4 0,4-2-6 0,-3 1-6 0,2-1-6 15,3 1-7-15,-1 0-5 0,0-2-4 0,1 1-5 16,2 1-4-16,1-2-3 0,0 1-3 0,-1 0-2 0,2 1-1 0,2-2 2 16,-3 3 2-16,2-1 3 0,0 1 1 0,-1 0 3 0,1 1 2 0,-2-1 2 15,2 3 0-15,0-2 1 0,0 3 1 0,-2-1 0 0,1 1 2 16,0 0 0-16,0 3 0 0,-1-2 0 0,-1 2-1 0,-2 1 1 0,1-1 1 16,-3 0 2-16,2 2 0 0,-1 0 0 0,-3-1 3 0,-1 2 1 15,-1-2 1-15,-1 2 2 0,-1-1 1 0,-1 1 4 0,0-2 3 0,-5 1 5 16,0-1 7-16,0-1 4 0,-2 0 8 0,0 0 5 0,-3-2 6 15,1 2 5-15,-1-2 2 0,-1-1 4 0,-2 1 3 0,3-2 1 16,-4-1 3-16,-1 1-1 0,4-1-1 0,-2-1-3 0,2-1-3 0,-2 0-10 16,2-1-14-16,0-1-18 0,1-1-24 0,0 1-32 0,1-1-35 0,2-2-51 15,1 1-57-15,-1-3-90 0,2-1-109 0,4 1-82 0,0 0-68 16,1-4-36-16,2-1-20 0,1-1-6 0</inkml:trace>
  <inkml:trace contextRef="#ctx0" brushRef="#br0" timeOffset="4682.8646">23878 6292 515 0,'-12'-4'527'0,"1"-1"-37"0,-3 2-60 0,1 1-91 0,2-1-105 0,-2-1-60 15,0 4-39-15,3-1-24 0,-2 1-19 0,-1 0-11 0,3 1-11 16,0 1-9-16,-1 0-11 0,-1 3-9 0,0 0-11 0,0 0-6 0,1 2-5 15,-1 2-3-15,0 0-4 0,1 2-2 0,-1-1-2 0,-1 4-2 16,1 1-4-16,-2 2-1 0,3 0-1 0,-1 0-1 0,1 5-1 0,1-1 1 16,-1 1 1-16,2 2 1 0,-1 2 1 0,1 1 4 0,2 0 3 15,1 3 2-15,-1 0 3 0,4 0 3 0,2 1 5 0,-1 1 1 0,4-1 3 16,-1 0 2-16,6 1 3 0,-2-3-1 0,3 0 0 0,2-1-3 16,3-1-3-16,3-5-6 0,0 2-9 0,4-4-10 0,0-3-11 15,1 0-11-15,3-5-12 0,1-1-12 0,4-2-12 0,-1-5-10 0,4-1-10 16,-2-3-5-16,3-3-5 0,0-1-2 0,4-5-2 0,-4-2 4 0,3-1 4 15,0-2 7-15,-1-4 10 0,0-1 13 0,0-2 14 0,-2-3 17 16,0 0 18-16,1-3 18 0,-4 0 18 0,-2-1 18 0,-3-2 16 16,0-2 17-16,-3 2 16 0,-1-1 14 0,-3-1 15 0,-2 1 10 0,-6 0 7 15,-2 2 1-15,-4 0-1 0,-3 1-5 0,-4 1-4 0,-3 0-9 16,-7 4-10-16,-1-2-14 0,-7 3-14 0,-1 0-17 0,-3 1-17 0,-7 3-18 16,-1 1-19-16,-5 4-25 0,-3 1-27 0,-5 3-36 0,0 0-42 15,-6 5-53-15,1 3-58 0,-4 1-113 0,-3 5-139 0,-6 1-82 0,1 3-51 16,-4 5-26-16,-2 0-16 0,1 5-7 0</inkml:trace>
  <inkml:trace contextRef="#ctx0" brushRef="#br0" timeOffset="6865.7865">16206 9361 41 0,'0'-1'428'0,"0"1"-27"0,0-2-77 16,0 0-105-16,0 2-57 0,0 0-34 0,0 0-19 0,0 0-12 15,1 0-7-15,-1 0-3 0,0 0-1 0,0 0-3 0,0 0-4 16,0 0-6-16,0 0-7 0,0 0-7 0,0 0-5 0,0 0-5 15,0 0-2-15,0 0-4 0,0 0 1 0,0 0 0 0,0 0 0 0,0 0-1 16,0 0 1-16,0 0-2 0,0 0 1 0,0 0-2 0,0 0-2 16,0 0-2-16,0 0-2 0,0 0-2 0,0 0-3 0,0 0-2 0,0 0-2 15,0 0-2-15,0 0-4 0,0 0-1 0,0 4-2 0,0-4-4 16,0 0-1-16,0 0-3 0,0 1-1 0,0 1-3 0,0 0 0 0,0 1-1 16,0-3 1-16,-1 4 1 0,-1-1 3 0,2 0 4 0,-1 0 1 15,-1 1 3-15,0 1 2 0,1 1 4 0,-1-1 2 0,0 2 2 0,-2-1 1 16,3 3 0-16,-1-1 1 0,1-1 0 0,-3 2 1 0,3 0-2 15,-1-2-2-15,0 4-3 0,-1-2 0 0,2-1 0 0,-1 4 1 16,0-2 0-16,-1 2-12 0,-1-2-15 0,1 1-37 0,-1 1-44 16,1-1-89-16,0 1-112 0,1 0-108 0,-2 1-106 0,0-1-57 0,0-2-30 15,-6 1-19-15,2-1-15 0</inkml:trace>
  <inkml:trace contextRef="#ctx0" brushRef="#br0" timeOffset="10132.7762">1545 12075 67 0,'-9'3'545'0,"-2"-3"13"0,3 2 5 15,1-2 1-15,-2 0-102 0,3 0-154 0,1 0-88 0,2 0-56 0,0 0-21 16,1 0-7-16,-1-2 1 0,3 2 7 0,0 0 1 0,0 0 1 16,0-2-6-16,0 2-6 0,0-1-8 0,0-2-7 0,0 2-6 0,0-2-6 15,1 1-5-15,-1-1-3 0,2-1-3 0,-2 1-5 0,0 1-3 16,0-4-4-16,2 4-6 0,-1-3-9 0,-1 3-7 0,2-3-8 0,-2 1-8 16,3-1-7-16,-1 1-8 0,-1-2-6 0,3 1-7 0,-1-2-7 0,3 1-8 15,0 2-7-15,-1-5-8 0,1 1-8 0,1 5-2 0,2-4-4 16,-1 2-3-16,3-1-3 0,-2 1-3 0,1 1-3 0,1 0-2 0,0 0-4 15,0 3-2-15,-3-1-5 0,3 2 0 0,-3 0 0 0,2 2-1 16,-1 1-1-16,-3 1-1 0,1 2 0 0,-3 2 0 0,0 0 2 0,-1 2 4 16,0 3 2-16,-3 3 4 0,-1 0 5 0,-3 0 4 0,1 3 5 0,-3 3 4 15,-2-2 0-15,-3 2 4 0,1 1 2 0,-1 1 1 0,-3-2 2 16,3 0-1-16,-3 0 1 0,1-3 0 0,2 2-1 0,-3-3 2 16,2 1 0-16,2-6 3 0,0 1 0 0,2-3 3 0,0 2 3 0,2-3 4 0,0-1 5 15,3-2 2-15,-1-2 6 0,3-1 3 0,-1 0 4 0,0-1 4 16,2-1 2-16,0-1-1 0,0-1 2 0,2 2 0 0,0-2 0 15,1 0 1-15,0-2 1 0,2 1 0 0,1-2-1 0,5-1-3 0,-3 1-3 16,3-4-4-16,3-1-6 0,1 1-7 0,2-2-12 0,-1 0-11 16,6 0-14-16,0-1-17 0,2-3-21 0,-2 3-26 0,5-2-29 0,0 0-30 15,-2-1-31-15,3 2-35 0,-1-2-37 0,2 1-50 0,-1 0-58 0,-1-2-68 16,-1 1-72-16,0-1-42 0,0 0-26 0,-3 1-6 0,-1-4 4 0</inkml:trace>
  <inkml:trace contextRef="#ctx0" brushRef="#br0" timeOffset="10598.6323">2184 11847 345 0,'-5'-4'503'0,"0"0"1"0,-2-1-65 16,2 2-100-16,0 1-79 0,0-1-69 0,0 0-42 0,1 3-28 15,-2-3-19-15,1 3-16 0,-1-2-8 0,1 0-6 0,0 2-9 0,0 0-11 16,-1 0-6-16,1 0-6 0,-1 2-4 0,-1 0-3 0,1-1-2 0,-3 1 0 16,2-2 0-16,1 3 3 0,-2 1 3 0,-1 0 4 0,1 1 1 15,0-1 2-15,-1 1 0 0,1 2 0 0,-2 0-1 0,0-1-2 0,1 1 0 16,1 1-2-16,0 0-3 0,-1 2-2 0,-1 0-4 0,4 1-3 15,-2 0-4-15,2 0-4 0,0 0-4 0,1 0-3 0,0 3-3 0,0-1-1 16,2-1-2-16,1 2-2 0,2 0 1 0,0-1-1 0,0-1 2 0,0 2-1 16,2-1 1-16,1-2 0 0,2-1 0 0,0 0 1 0,0 0 1 15,-1 2 1-15,4-3 1 0,-2-1 2 0,1 0 1 0,-1-1 0 16,3-2 2-16,-1 0 1 0,-1-1 1 0,-1-2-1 0,3-1 1 0,1-1 0 16,-2-1-1-16,0-2-1 0,1 0-2 0,-1-4-1 0,2 1-1 0,1-1-1 15,-2-3-1-15,-1-2 1 0,-1-3-1 0,3 4-1 0,-2-4-2 16,-1 1-1-16,-1-3-1 0,0-1 1 0,-1 1 2 0,0 1 3 0,-2-2 8 15,2 1 8-15,-2 1 11 0,-1 0 11 0,-2 3 10 0,1-1 8 0,2 1 7 16,-3 1 6-16,0 3 4 0,0 0 4 0,0 2 0 0,0 3 1 16,0-1-5-16,0 1-5 0,0 1-12 0,0 1-10 0,0 2-17 0,0 0-19 15,0 0-14-15,0 0-14 0,0 2-9 0,0 3-7 0,0-2-5 16,0 3-3-16,0 0-2 0,2 2 0 0,-1 0 1 0,-1 2 3 0,2 2 4 16,-1 0 4-16,1 0 6 0,1-2 6 0,-1 2 4 0,1-1 3 0,2 0 1 15,-2 1-1-15,3-2 1 0,-1 0 0 0,1-2 2 0,-1 1 2 16,2-2 1-16,-1 1 2 0,3-5-3 0,1 3-5 0,1-4-14 0,0 0-16 15,2-2-24-15,2 0-27 0,1-3-31 0,1-1-29 0,4-2-46 16,0-2-53-16,2-1-100 0,-1-2-124 0,1-3-89 0,-1-1-70 0,1-2-32 16,-2-1-16-16,-2 0 2 0</inkml:trace>
  <inkml:trace contextRef="#ctx0" brushRef="#br0" timeOffset="13065.3324">1710 14968 83 0,'-3'0'550'0,"1"0"14"0,1 0 14 0,-1 0-62 0,0 0-101 16,2 0-91-16,0 0-84 0,0 0-53 0,-3 0-37 0,3 0-18 0,0 0-10 16,0 0-10-16,0 0-6 0,0 0-11 0,0 0-10 0,-2 2-11 15,2-2-10-15,0 0-4 0,0 0-5 0,0 0-1 0,0 0 2 0,0 0 3 16,0 0 1-16,0 0 6 0,0 0 3 0,0 0 5 0,0 0 2 0,0 0 5 16,0 0 2-16,0 0 3 0,0 0-1 0,0 0 1 0,-1-2-3 0,1 1-3 15,-2 1-5-15,2-2-4 0,0 0-6 0,0 1-6 0,0-2-6 16,0 0-8-16,0-1-9 0,0 2-7 0,2-3-9 0,-2-2-6 0,1 2-7 15,1-2-6-15,1-1-5 0,-1 3-4 0,1-4-2 0,2 1-3 0,-2 0-5 16,3 1-4-16,-1 1-2 0,0-2-3 0,1-1-1 0,1 2-1 0,0 1-1 16,-2-1-1-16,3 1-3 0,-2 0-2 0,1 1-5 0,0 1-1 15,0 1-5-15,-1 0-1 0,-1 1-3 0,0 1 0 0,1 1-3 0,0 1-1 16,-1 1-1-16,-2 2 1 0,2 1 1 0,-2 2 4 0,-1 2 1 0,1 3 4 16,-2 1 6-16,-1 1 5 0,-1 3 6 0,-4 0 7 0,2 4 5 0,-2 1 6 15,-3 0 4-15,2 2 5 0,-3 0 4 0,1-1 2 0,-2 2 1 0,-1 0-1 16,2-3 1-16,-1 2-2 0,-1-3 1 0,3-2-2 0,-3 1-1 15,3-5 1-15,0 2-2 0,2 0 1 0,-1-6 1 0,3-1 2 0,-1 1 2 0,-1-5 4 16,3 1 5-16,1-1 4 0,2-2 6 0,-2-1 4 0,2 1 6 16,0-4 5-16,0 1 3 0,0-1 4 0,0 0 5 0,2-1 0 0,1 1 1 15,2-4-3-15,1 1-1 0,-1 1-6 0,1-3-6 0,1 1-4 0,2-2-7 16,-1 0-6-16,3-3-5 0,1 1-8 0,0-2-9 0,2 0-13 16,2 1-15-16,-2-2-15 0,3-1-16 0,1 0-15 0,-2 1-17 0,1-2-18 15,-1 1-20-15,1 0-25 0,1 0-30 0,-3 0-28 0,1 0-29 0,0 1-39 16,-2 0-43-16,2 2-62 0,-5-2-69 0,2-1-58 0,-4 4-50 15,1-2-24-15,-1-1-9 0,-1 2 4 0</inkml:trace>
  <inkml:trace contextRef="#ctx0" brushRef="#br0" timeOffset="13499.7439">2007 14734 298 0,'-3'-4'571'15,"1"-1"16"-15,2 2-39 0,-1-1-66 0,-1 1-90 0,2 0-98 0,-2 2-66 16,1-2-48-16,1 0-32 0,0 3-26 0,0 0-20 0,0 0-20 15,0 0-19-15,0 0-22 0,0 0-20 0,0 0-22 0,0 3-16 0,1-3-11 16,1 4-5-16,-2-1-2 0,2 2 0 0,-1 0 1 0,1-2 2 0,-1 3 3 16,1 2 4-16,1-1 3 0,-1 2 9 0,-1-1 6 0,1 4 9 0,1 0 7 15,0 0 5-15,0 1 3 0,0 2 1 0,-1 0 0 0,1 2 0 0,-1-2-1 16,1 1 0-16,0 0-1 0,-1 3 0 0,1-2-1 0,-1 0-1 16,2 0 0-16,-2-1-2 0,-1 1 0 0,1-2-1 0,1 0-1 0,-1 0 0 15,-1-2-1-15,1 0 0 0,1-1 1 0,-1-2 0 0,-1-2 3 0,1 0 1 16,0 0 4-16,-1-3 5 0,-1-1 5 0,2-1 7 0,-2 1 5 0,1-1 11 15,2-3 10-15,-3 2 10 0,3-2 10 0,-1-2 3 0,1-1 3 16,-1-1-3-16,1 1-3 0,0-5-5 0,2 1-2 0,0-4-8 0,1 1-6 16,0-2-10-16,-1-2-8 0,3-1-13 0,1-1-14 0,-1 1-13 15,0-2-12-15,0-1-7 0,1 2-3 0,-1-1-3 0,0 2 0 0,0 1-2 16,2-3 0-16,-2 5-2 0,0 0-1 0,-2 0 0 0,3 2-1 0,-4 2-2 16,1 0 1-16,-1 0-4 0,0 3-3 0,3 0-1 0,-4 1-2 0,1 1 0 15,0 1-3-15,0 1 0 0,1 1-1 0,0 1 1 0,-1 1 0 0,3 1 1 16,-3 1 4-16,2 1 2 0,0 2 3 0,-2 0 5 0,0 1 6 0,-1 1 4 15,1 0 3-15,1 2 5 0,-3-1 4 0,0 1 4 0,-1 2 4 0,0-1 3 16,-2 0 3-16,-2 0 4 0,-1 2 4 0,-2-2 2 0,-2 3 3 16,0-2-3-16,-3 1-7 0,1-2-15 0,-5 0-19 0,1 0-33 0,-4 1-39 15,1-1-67-15,-3 0-79 0,0-2-112 0,-2 0-129 0,-1-1-73 0,-3 0-44 16,0-5-26-16,-2 1-15 0</inkml:trace>
  <inkml:trace contextRef="#ctx0" brushRef="#br0" timeOffset="21715.4483">1392 17631 291 0,'-3'0'498'0,"0"0"7"0,1 0-68 0,0 0-106 15,2 0-75-15,0 0-60 0,0 0-37 0,-2 0-26 0,2 0-14 0,0 0-10 16,0 0-9-16,0 0-7 0,0 0-5 0,0 0-6 0,0 0-7 0,0 0-7 16,0-2-10-16,0 1-6 0,0-1-3 0,0-1-4 0,0 1 0 15,0 1 1-15,0 0-1 0,0-2 0 0,0 0-3 0,0 0-2 0,2-1-2 16,-2 2-1-16,2-1-1 0,-2-2-2 0,2 2-1 0,-1 0-4 0,1-2-3 15,-1 2-4-15,1-2-3 0,1 1-5 0,-1 1-4 0,1-1-3 0,0-1-3 16,-1 0-2-16,3 3-3 0,-1-3-2 0,1 1-4 0,0 1-3 0,-2-1-3 16,2 1-3-16,-2-1-3 0,2 3-3 0,-1 0 0 0,1-1-3 15,-2 2-1-15,2 0 0 0,-2 0 0 0,0 0 1 0,2 2-1 0,-2 0 1 16,2 3 1-16,-2 0 3 0,0 0 3 0,0 3 2 0,-1-1 4 0,1 2 3 16,-1 3 2-16,1-1 3 0,-3 2 0 0,2 1 2 0,-2 2 2 0,0 0 1 15,0 0 0-15,-2 1 0 0,2 1 0 0,-3-1 1 0,1 0-4 16,-1 1 1-16,1-2-1 0,-1 1-1 0,-2-2 0 0,2 0 1 0,-3-2 1 15,1 1 0-15,2-3 1 0,0-1 2 0,1 1 2 0,-1-3 2 0,0 0 6 16,1-2 2-16,-1 0 4 0,0-1 5 0,2-1 6 0,-1-1 7 16,2 0 7-16,-1-2 6 0,1 1 7 0,0-2 6 0,0 0 5 0,0 0 5 15,0 0 1-15,0 0-1 0,1-2-2 0,-1 1-5 0,2 0-4 0,-1-2-5 16,2-2-6-16,0 0-6 0,-1 3-7 0,3-3-5 0,-2-1-8 0,3 0-8 16,-1 2-5-16,3-2-8 0,-2-1-4 0,2 2-4 0,0-2 1 15,1 3-1-15,1-2 2 0,0 0 0 0,0 0-1 0,2 0 0 0,-1 2-4 16,3-1-5-16,-3-1-9 0,3 2-14 0,-1 0-16 0,1-1-18 0,-1 1-21 15,1 1-25-15,-2-1-32 0,0 1-37 0,3 1-46 0,-2-3-54 0,1 3-91 16,-1-1-109-16,-2 1-67 0,0 1-46 0,0-2-16 0,-3 2 0 0</inkml:trace>
  <inkml:trace contextRef="#ctx0" brushRef="#br0" timeOffset="22132.2533">1934 17495 254 0,'0'0'426'16,"0"-4"-43"-16,0 3-54 0,0-1-58 0,-2 0-35 0,1 2-27 0,1 0-19 16,-2-3-15-16,0 3-8 0,0-2-5 0,-1 2-9 0,1 0-12 0,-1-2-13 15,1 2-12-15,-1 0-13 0,-2 0-9 0,2 0-12 0,-2 0-10 16,1 2-10-16,-1-2-8 0,0 0-6 0,-1 2-4 0,-1 1-4 0,0 1-1 16,-1 1-1-16,0-2-1 0,0 4 1 0,-1-1 2 0,-1 1-1 0,0 1-1 15,1 1 0-15,0 1 1 0,1 1-1 0,-1 1 0 0,-1 0-3 16,3 1-2-16,1 2-4 0,1 0-3 0,-1 0-3 0,3 0-2 0,0 0-3 15,3 2-4-15,0-4-1 0,1 2-1 0,4-1 0 0,1-1 2 0,1-1 2 16,2 0 2-16,3-2 2 0,1-1 2 0,2-1 0 0,5-1-3 0,-1-2-9 16,5 0-12-16,-2-5-16 0,5 0-19 0,0-5-29 0,3 0-30 15,0-3-44-15,0-3-45 0,3-2-96 0,-1-4-118 0,-2 0-94 0,0-4-82 16,0-1-41-16,-2-2-21 0,-1-1-5 0</inkml:trace>
  <inkml:trace contextRef="#ctx0" brushRef="#br0" timeOffset="30814.4612">2996 2859 124 0,'0'-2'249'15,"-1"1"-45"-15,-1-1-40 0,2 1-22 0,-2-1-16 0,0 1-9 0,2-1-5 16,-2 0-5-16,2 2-7 0,-1-1-5 0,1 0-5 0,-2-1-4 0,2 2-5 16,-2-1-5-16,2-1-9 0,-1 2-4 0,-1-1-2 0,2 1 0 15,-1-2 1-15,-1 1-1 0,2 1 1 0,-2-2-1 0,1 1-1 0,-1 1-2 16,2-2 0-16,-2 2-2 0,1 0-2 0,1-3-1 0,-2 3-2 0,2-2 0 16,-1 2-3-16,-1 0-3 0,0-2-4 0,0 1-5 0,0 1-6 0,-1-2-3 15,3 2-2-15,-2 0-2 0,-1-2-4 0,1 2-2 0,1 0-5 0,-1 0-3 16,-1 0-2-16,1 0-2 0,1 0 0 0,-1 0-3 0,-1 0-1 15,1 0-1-15,-2 0-1 0,1 0-1 0,0 0-2 0,-1 0-1 0,1 2-3 16,-2 0-2-16,2-2-4 0,-2 1 0 0,1 1-1 0,-1-2 0 0,-1 2 1 16,1 1-2-16,0-1 1 0,0 1 0 0,-2 0 0 0,2-2 0 15,0 4 1-15,-1-3 0 0,-1 3 2 0,0 0 2 0,2-1 2 0,-1 0 1 16,1 1 0-16,0 1 1 0,-1 0-2 0,0-2 0 0,-1 4 1 0,2-1-1 16,0 0 0-16,1-1 1 0,-2 1-4 0,1 1 1 0,0 1 0 0,0 0 0 15,-1 0 0-15,1-1 0 0,1 4 0 0,-1-2 1 0,2 0 0 16,-2 1-1-16,3 1-1 0,-1-2 1 0,0 2 0 0,1 0 0 0,-1-1 1 15,0 1-1-15,2 0 0 0,-1-3 1 0,2 4 1 0,-1 0 1 0,1-3 2 16,0 0 1-16,0 1 3 0,0-1 2 0,1 0 1 0,-1 1 3 0,2-2 1 16,-1 3 1-16,2-4 2 0,-1 1 2 0,-1 0 1 0,2-1 1 15,1-1 2-15,-1 2 0 0,0-1-1 0,0-3 2 0,2 2-1 0,-2 0-1 0,3-3 1 16,1 1 1-16,-3-1-1 0,1-1 2 0,2 0 1 0,0 0 1 16,-2-1 2-16,3-1-2 0,0-1 0 0,0 0-1 0,0-1 1 0,0 1 1 15,0-3 1-15,3 0 0 0,-2 0 0 0,-1-2 2 0,3 1-2 16,-3-2 1-16,3 1 0 0,-2-2 2 0,1 0 0 0,-2-1 7 0,3-1 5 0,-3 0 4 15,0 0 6-15,0-2 4 0,1 1 2 0,-1 0 2 0,0-3 2 0,-3 0 1 16,2 2 1-16,0-2 0 0,-2 1 2 0,0 0-1 0,-1-1-1 16,1-1-4-16,1 3-4 0,-3-2-3 0,1 1-7 0,-1 0-4 0,0-1-3 15,-1-1-4-15,-1 3-2 0,1-1-2 0,-2 2-2 0,1-3 0 0,1 1-4 16,-2 2-1-16,0 0-1 0,0-1-4 0,-2 0 0 0,1 3-3 16,1-3-1-16,-2 2-4 0,1 1-1 0,-1-1-5 0,-1 2-3 0,0 0-4 15,-1-2-4-15,1 2-10 0,-3 0-11 0,0 3-18 0,1-1-21 0,0 0-28 16,-3 0-30-16,1 2-33 0,-1-1-34 0,-2 1-44 0,-1 2-52 0,0 1-79 15,-2 0-96-15,-1 1-58 0,0 2-39 0,-2 1-16 0,0 1-3 16</inkml:trace>
  <inkml:trace contextRef="#ctx0" brushRef="#br0" timeOffset="31597.6598">2788 3260 250 0,'0'0'391'16,"0"0"-66"-16,0 0-56 0,0 0-54 0,0 0-38 0,0 0-29 0,-2 0-20 15,2 0-17-15,0 0-10 0,0 0-10 0,0 0-10 0,0 0-10 0,0 0-10 16,0 0-9-16,-3 0-8 0,3 0-7 0,-2 0-5 0,2 0-5 0,-1 3-4 16,-2-3-2-16,3 0-3 0,-2 3-4 0,1-2-1 0,-1-1-3 15,1 1-2-15,-1-1-4 0,0 4-1 0,-1-3 2 0,0 1-1 0,0 3 1 16,-2-3 1-16,0 4-1 0,-2-2 2 0,0 1 3 0,-1 2 4 15,-3 1 4-15,0 1 2 0,0 1 3 0,-3 1 4 0,1-1 5 0,-4 2 3 0,1 3 1 16,-3 0 1-16,1 1 2 0,-2 4 3 0,-4-3 2 0,1 4 2 16,0-1 2-16,-4 2 1 0,2 2-1 0,-2 0 0 0,2 0 1 0,-3 3-3 15,-1-1-1-15,3 2-1 0,-3-2-1 0,5 2-4 0,-3-3-2 0,-1 1-3 16,4 1-5-16,-1-2-3 0,1 1-4 0,2-2-4 0,0-2-2 16,0 2-2-16,3-2-3 0,-2 0-2 0,4-3-1 0,-1 1-3 0,1-2 1 15,1 0-1-15,1-3-1 0,2 1 1 0,-1-1 0 0,4-3 1 0,-1 0-2 16,0 0 0-16,1-3-3 0,2 2-7 0,1-2-8 0,-1-2-13 0,1-1-13 15,3 1-16-15,-1-3-17 0,-1 1-21 0,3-2-21 0,-1-1-25 16,1 0-26-16,2-1-49 0,-1 1-59 0,2-2-73 0,0 0-82 0,0 0-46 16,0 0-26-16,0 0-14 0</inkml:trace>
  <inkml:trace contextRef="#ctx0" brushRef="#br0" timeOffset="32147.8945">2072 4065 174 0,'2'-3'411'0,"-1"0"-35"0,1 0-56 0,-2 0-69 16,1 0-51-16,-1 1-40 0,0 1-21 0,0-1-12 0,-1 0-4 0,1 2-4 15,0-1-3-15,0 1-6 0,-2 0-6 0,2 0-7 0,-1 0-7 16,1 0-7-16,0 0-8 0,-2 0-6 0,0 0-8 0,-1 0-6 0,1 0-5 16,1 0-2-16,-1 0-3 0,-1 1-3 0,1-1-1 0,-1 2-3 0,0-2-3 15,0 2-5-15,0-1-5 0,-2-1-5 0,0 2-3 0,2 1-3 0,-3-2-3 16,1 2 0-16,-1 0 1 0,0 2-2 0,-1-2-1 0,-1 3-1 0,-1-2-2 16,1 2 1-16,0-2-1 0,0 4-1 0,-3-1 2 0,3 0 0 15,0 0 1-15,-1 1 0 0,1 1-1 0,-2 0-1 0,2 1-1 0,-1 0-1 16,1-2-1-16,0 3 0 0,-1-2-1 0,1 1-1 0,0 0-1 0,3 3-1 15,-1-4 0-15,0 1-3 0,1 0 1 0,0 0-1 0,0-1-1 16,2 0 1-16,1 1-1 0,1-1 2 0,-1 2-1 0,2-2 2 0,0-1 0 16,0 1 0-16,0-3 0 0,2 2 1 0,1 0 1 0,-1-1 1 0,1 1 1 15,0-4 0-15,2 2 0 0,-2-2-1 0,2 1-1 0,1-2-1 16,0 1-1-16,2-1-2 0,-1-3 1 0,2 2 0 0,0-2-3 0,1-2-1 16,1-1-3-16,0 1-2 0,0-1-2 0,3-4 1 0,-2 3-1 0,3-4 2 15,-2 0 2-15,1 1 2 0,-1-1 1 0,-2-3 2 0,3 1 1 0,-3-1 2 16,2 1 4-16,-4-1 4 0,1-1 4 0,-1 0 6 0,-1 0 3 0,-3 1 1 15,1-4 1-15,-2 3 2 0,-1 1 1 0,-2-3 1 0,2 2 2 16,-3 1 2-16,-3-1-1 0,0-1 0 0,0 3-2 0,-2-2-3 0,-1-1-4 16,-2 3-4-16,-1 0-6 0,-1 0-4 0,0 0-7 0,-2 3-3 0,1-2-11 15,-2 0-14-15,-1 3-21 0,-1 0-23 0,0 1-33 0,0 1-36 0,-2 2-52 16,2-3-60-16,0 5-90 0,-2-2-104 0,1 4-63 0,0-2-39 16,2 5-21-16,-2-3-8 0</inkml:trace>
  <inkml:trace contextRef="#ctx0" brushRef="#br0" timeOffset="32814.3094">2916 3438 162 0,'-2'-2'511'0,"1"1"9"0,-1 1-57 0,0-2-90 0,1 2-76 16,1 0-72-16,-2 0-44 0,2 0-29 0,-1 0-17 0,-1 0-11 0,2 0-11 16,0 0-10-16,0 0-11 0,0 0-12 0,0 0-10 0,0 0-13 15,0 0-10-15,0 0-8 0,0 2-10 0,0-2-7 0,0 0-5 0,-2 0-6 0,2 0-4 16,0 0-5-16,0 0-4 0,0 1-2 0,0 1-5 0,0-1-4 16,0-1-1-16,0 2-2 0,0-1-1 0,0 2-1 0,2-1 1 0,-2 1 1 15,2 0 1-15,-1 1-1 0,-1 1 2 0,2 1 4 0,-1-3 2 0,1 6 3 16,1-4 3-16,-1 3 3 0,-1 1 3 0,3 2 3 0,-1-2 1 15,0 3 0-15,3 0 1 0,-3 2 1 0,2 1 1 0,0 2 0 0,1 0 2 16,-1 2-2-16,3-1 0 0,-2 3 0 0,4 0 1 0,-2 1-1 0,1 1 1 16,-1 1 1-16,2 0-2 0,2 2 0 0,-2-2 0 0,-1 1 1 0,4 1-2 15,-2-1 0-15,1 2-1 0,-1-3-3 0,1 2-3 0,0-1-2 0,-1-2-4 16,-1 1-4-16,2-1-2 0,-2 1-2 0,2-2-3 0,-4-1-4 16,2 0-3-16,-2-3-5 0,1 0-6 0,-1-3-5 0,-1 1-7 0,-1 0-5 15,0-3-8-15,-1-1-8 0,0-1-11 0,-1-1-15 0,-2 0-22 0,1-3-23 16,-1 1-25-16,-2 1-25 0,0-4-54 0,0-1-67 0,-2 2-72 15,-1-1-75-15,-2-2-41 0,2 1-26 0</inkml:trace>
  <inkml:trace contextRef="#ctx0" brushRef="#br0" timeOffset="33381.136">3246 4368 209 0,'3'-7'473'16,"-1"2"-11"-16,0-3-79 0,-1 2-106 0,1 2-71 0,1-2-51 0,-1-1-27 15,-1 2-15-15,2-2-7 0,0 3-4 0,-1-2-2 0,-1 2-3 16,1-2-3-16,-2 1-4 0,2 1-1 0,-1-2-1 0,-1 3-2 0,0-2-3 16,0 2-1-16,0-1-2 0,0 1-1 0,0-2-4 0,-1 3-1 0,-1-1 0 15,2-1-2-15,-2 3-3 0,-1-2-4 0,1 2-4 0,1-2-6 16,-3 0-5-16,0 2-6 0,1 1-6 0,0-1-7 0,-2-1-5 0,2 2-6 0,-2-2-3 16,-1 2-4-16,0 0-4 0,1 0-4 0,-2 2-1 0,1-2-3 15,-1 3-2-15,-1-2-2 0,1 2 1 0,-1 1-1 0,1-1 1 0,-1 2-3 16,-1 0-1-16,0-2 0 0,1 3-1 0,0 0-2 0,0 2 0 0,0 0 0 15,-1 2 0-15,1-2 1 0,2 1 1 0,-1 3 1 0,1 0-1 0,0-1 1 16,1 1 2-16,0 2 0 0,2-2 2 0,0 0 3 0,1 2 0 16,-1-1 2-16,3 0 0 0,3-1 1 0,-3 1 1 0,3-1-3 0,1 1-1 15,0-3-2-15,1 2-1 0,2-1-1 0,0-1-2 0,1-3-1 16,2 3-3-16,1-3-1 0,0 1-3 0,0-4-2 0,1-1-1 0,3 0-2 16,-1-1-2-16,0-2-1 0,3-2-2 0,0-1 0 0,0-2-2 15,-1 0 0-15,1-2 0 0,1-1 2 0,-1-3 1 0,0 1 2 0,-1-1 2 16,-2-1 2-16,0 0 4 0,-1 1 2 0,1-4 2 0,-4 2 7 0,-2-2 7 15,3 0 5-15,-5 2 5 0,-1-2 4 0,-2 1 3 0,-3-1 3 0,0 0 1 16,-1 2-1-16,-3-2-1 0,-2 1-1 0,-2 1-3 0,-3-2-3 0,0 3-5 16,-3 1-13-16,-2-2-19 0,-1 2-28 0,-1 1-32 0,-2 2-43 15,-1 1-50-15,-1-1-98 0,-2 2-123 0,-1 2-85 0,-2 1-67 0,0 0-35 16,-1 1-21-16,2 2-9 0</inkml:trace>
  <inkml:trace contextRef="#ctx0" brushRef="#br0" timeOffset="34181.1288">2884 3314 218 0,'0'-2'352'0,"0"-1"-66"0,0 1-57 0,0-1-48 16,0 2-30-16,0-2-22 0,0 1-10 0,0 1-8 0,0-1-1 0,0-1 2 16,0 2-3-16,0-1-4 0,0 1-1 0,0 1-3 0,-1-2-3 15,-1 1-3-15,2 1-2 0,-2-2 1 0,1 1 2 0,1 1 3 0,-2-2 0 16,2 2 1-16,-1 0-1 0,-1-3-1 0,2 3-2 0,0 0-4 16,-2 0-3-16,2 0-4 0,-1 0-3 0,-2 0-3 0,3 0-2 0,-2-2-4 0,1 2-2 15,1 0-3-15,0 0-2 0,0 0-3 0,-2 0-4 0,2-2-4 16,0 2-3-16,0 0-1 0,-1-1-2 0,-1 1 1 0,2 0-2 0,0-2 0 15,0 2-1-15,-2-2-2 0,2 2-2 0,0 0 0 0,-1 0-2 0,1 0-3 16,0 0-2-16,0 0 0 0,0 0-3 0,0 0-3 0,0 0-3 16,0 0-5-16,0 0-4 0,0 0-3 0,0 0-4 0,0 0-4 0,0 0-6 15,0 0-5-15,0 0-8 0,0 0-4 0,0 0-8 0,0 2-5 0,0 0-6 16,0-1-3-16,0 1-3 0,0 0-2 0,0 1 2 0,0 0 0 0,1 2 3 16,1-1 1-16,-2 4 1 0,3-1 3 0,-1 4 2 0,1-1 0 0,1 4-6 15,0-1-11-15,-1 4-23 0,3 0-27 0,1 4-45 0,-1 1-54 16,3 2-108-16,-1 3-133 0,0 0-88 0,3 2-62 0,-3 2-33 0,-2 0-18 15,1 2-10-15</inkml:trace>
  <inkml:trace contextRef="#ctx0" brushRef="#br0" timeOffset="49330.0251">6491 1339 322 0,'-1'-3'278'0,"-1"2"-74"0,2-2-42 15,-2-1-25-15,2 2-15 0,-1-1-12 0,-1 0-9 0,-1 0-7 0,2 1-9 16,1 1-7-16,-2-3-9 0,2 4-9 0,-1-2-6 0,1 0-3 16,-2-1-3-16,2 1 0 0,0 2 0 0,-2-3-4 0,2 3-2 0,0-2 2 15,-1 0 0-15,-1 2 0 0,2-1 1 0,-1-1 2 0,-1 2 3 0,2-2 4 16,-2 1 2-16,2 1 2 0,-1-2 1 0,-1 1-3 0,2 1-1 0,-1-1-2 16,-1-2-2-16,0 3-3 0,1 0-3 0,-1 0-3 0,-2 0-4 0,2 0-5 15,1 0-5-15,-1 0-6 0,0 0-5 0,-1 0-4 0,0 0-6 16,0 0-2-16,-1 0-3 0,1 0-3 0,0 4-2 0,-3-3-2 0,3 2 1 15,-2 1-3-15,2 1 1 0,-2-2 1 0,0 2 0 0,-2 2 2 16,0-2-1-16,1 4 2 0,1-1 1 0,-1 2 0 0,-2 1 1 0,3-1 1 16,-1 4-1-16,1-1 1 0,0 1 0 0,0 0 0 0,0 1 1 0,1 2-1 15,-1-2 1-15,2 2-1 0,0-2 1 0,0 1 1 0,0 1-1 0,1 0 0 16,2-3 0-16,0 1 2 0,0 0-1 0,0 1 2 0,2 0-2 0,1-3 0 16,-2 2 2-16,3-1 0 0,-1-1 2 0,0-1-1 0,2 0 1 0,-2 0-1 15,3-1 1-15,0-3 0 0,-1 4 1 0,3-4-2 0,-3-1 2 16,3 0 0-16,-2-1 1 0,2 0 2 0,-1-2 1 0,0-1 0 0,3 0 2 15,-2 0 1-15,0-3 3 0,1 0 1 0,1 0 2 0,1-3-1 16,0 0 2-16,-2 0 2 0,2-3 0 0,3 1 0 0,-4-3 2 0,2 1-1 0,-2-2 0 16,1-1 0-16,-2 0-3 0,1-2-1 0,-2 0 1 0,3-2-3 15,-3-1 0-15,0 0 0 0,-2 0 0 0,2-1 3 0,-2-1 1 0,-1 0 3 16,0-3 1-16,-2 2 1 0,0-2 3 0,-1 1 0 0,1-1 3 0,-3 1 1 16,0 1 1-16,0 0 0 0,-3 0-1 0,1 1-2 0,-1 1-2 0,0 1-6 15,-4-2-5-15,3 4-7 0,-3-1-5 0,0 3-4 0,0-1-10 16,-1 0-6-16,0 4-17 0,-4 0-17 0,2 1-20 0,0 0-20 0,-2 5-24 15,1-1-27-15,-3 1-32 0,3 4-33 0,-3 1-53 0,1 1-61 0,0 4-82 16,-2 0-94-16,2 4-51 0,0 0-30 0,0 1-6 0</inkml:trace>
  <inkml:trace contextRef="#ctx0" brushRef="#br0" timeOffset="49831.013">6398 1866 221 0,'0'-2'380'15,"0"2"-62"-15,0 0-58 0,0 0-56 0,0 0-36 0,0 0-29 0,0 0-17 16,0 0-13-16,0 0-10 0,0 0-9 0,0 0-7 0,0 0-7 0,0 0-7 16,0 0-3-16,0 0-4 0,0 0-5 0,0 0-1 0,0 0-1 0,0 0-2 15,0 0-1-15,0 0-1 0,0 0-2 0,0 0-1 0,0 0 0 16,0 0-2-16,0 0-2 0,0 0 0 0,0 0-3 0,0 0 1 0,0 0-2 16,0 0-1-16,0 0-2 0,0 0-2 0,0 0-3 0,0 0 0 0,0 0-3 15,0 0-3-15,0 0-3 0,-2 2-2 0,2-1-4 0,-3-1-3 16,3 2-3-16,-2-1-3 0,2 0-2 0,-4 3-2 0,1-1 0 0,1 0-2 15,-2 0 0-15,-1 1 1 0,-2 2-2 0,0 1 1 0,-1 2-1 0,-2-1 2 16,0 2 3-16,-4 3 3 0,0 0 5 0,0 2 4 0,-2 1 5 0,-1 1 6 16,-2 1 4-16,1 1 4 0,-2 2 3 0,-1 2 1 0,-1 0 4 0,-3 2 2 15,0 1 3-15,-2 1-1 0,0-1 2 0,-3 2-1 0,4 0-3 16,-4 3-3-16,-2-3-5 0,0 3-3 0,0-2-4 0,-1 0-5 16,0 2-3-16,1-3-2 0,1 0-4 0,-1 1-3 0,2-5-2 0,3 2-2 15,0-1-2-15,5-5-6 0,-2 1-6 0,5 0-10 0,0-5-13 0,3 1-18 16,4-3-21-16,-2 0-23 0,4 0-25 0,-1-4-36 0,5-1-44 15,1-1-46-15,0-2-49 0,2 0-84 0,3-1-99 0,0-2-61 16,0-3-40-16,0 0-14 0,3 2-2 0</inkml:trace>
  <inkml:trace contextRef="#ctx0" brushRef="#br0" timeOffset="50396.3161">5594 2871 90 0,'-2'-5'452'0,"2"-1"-48"0,-2 0-76 0,2 0-62 0,-3 2-58 16,2-1-33-16,-1 1-19 0,0-1-14 0,-1 2-7 0,1 1-4 0,1-1-4 15,-1-1-8-15,-1 3-10 0,0-3-7 0,2 4-9 0,-1 0-9 16,-1-3-8-16,1 3-9 0,-1 0-7 0,0 0-7 0,-2 0-8 0,0 0-7 16,2 3-5-16,-3-1-6 0,0 1-5 0,-1 1-3 0,1-1-3 0,-2 2-4 15,-1 1-1-15,1 0-4 0,-2 2 1 0,1 1 0 0,-1 1 0 16,-1 1 1-16,0 1 2 0,2-2 1 0,-1 2-2 0,-1 2-1 0,2 1 0 15,-1 1-1-15,1 0-2 0,1-2 0 0,-2 3-2 0,3-2-1 16,0 2-4-16,2 2-1 0,-1-3 1 0,3 2 0 0,-1 0 1 0,3-2 1 16,-1 1 2-16,2 0 0 0,2-1 3 0,-1 0-1 0,3-2 2 0,-1 1 0 15,3-1 1-15,-1-2 1 0,4 0 0 0,-1-2-2 0,0 2 0 16,2-4-1-16,1-2-2 0,-2 0-1 0,4-3-3 0,0 0-3 0,-1-3-1 16,2-2-3-16,1-1 0 0,2-1-2 0,-2-4 0 0,3 1 1 15,-2-3 2-15,2-3 1 0,-1-2 3 0,-1 0 2 0,1-1 2 0,-1 0 2 16,1-5 1-16,-2 1 4 0,0 0 2 0,-2-3 3 0,1 1 3 0,-3-2 1 15,-1 0 3-15,-1 0 1 0,-1-1-1 0,-3-1 0 0,1 2 2 16,-2-1 2-16,-3 1 0 0,-1 0 0 0,0-1 0 0,-3 6-1 0,0-2-3 16,-2 1-3-16,-3 3-2 0,0 0-3 0,-3 3-3 0,0-3-12 15,-1 6-15-15,-1-1-22 0,0 3-28 0,-3 2-29 0,2 0-35 0,-2 4-45 16,3-1-53-16,-4 4-88 0,4 0-107 0,-2 4-73 0,0-1-57 16,1 4-28-16,1-1-14 0</inkml:trace>
  <inkml:trace contextRef="#ctx0" brushRef="#br0" timeOffset="51063.4196">6406 1888 65 0,'0'-4'302'0,"0"-1"-62"0,0 1-40 0,0 0-26 0,0 2-18 0,0-1-12 15,0 1-11-15,0-1-10 0,0 3-9 0,0 0-10 0,0 0-11 16,0 0-9-16,0 0-6 0,0 0-6 0,0 0-5 0,0 0-5 0,0 0-3 16,0 0-3-16,0 0-1 0,0 0 0 0,0 0 2 0,0 0 1 0,0 0 2 15,0 0-1-15,0 0 2 0,0 0 1 0,0 0-1 0,0 0-2 0,0 0-2 16,0 0-5-16,0 0-2 0,0 0-4 0,0 0-5 0,2 0-5 0,-1 0-11 16,-1 2-9-16,2-1-7 0,-1-1-7 0,-1 2-4 0,2-1-5 15,1 2-2-15,-1 0-2 0,2 2-1 0,-1-2 1 0,0 4-1 0,2-1 1 0,0 3 1 16,0-2 1-16,1 5 3 0,2-2 7 0,0 2 5 0,0 1 3 15,1 3 3-15,1-1 3 0,-2 4 2 0,4-1 1 0,-1 3 1 16,1 0 1-16,0 1 2 0,1 2 1 0,2 1 3 0,-2 1 2 0,1 3 3 16,2 0 0-16,-3 0 1 0,3 3-3 0,-2-2-2 0,0 1-1 0,-1 2-3 15,1 0-1-15,0 0-3 0,0 2-2 0,-2-3-1 0,2 0-3 16,-3 2-2-16,0-3-2 0,1 0-1 0,1-1-1 0,-3-2-1 0,2 1-2 16,-2-2-1-16,2-1 1 0,-2-1-3 0,1-3-2 0,0-1-4 0,-1 2-5 15,-1-4-8-15,0 1-11 0,-1-2-17 0,0 0-21 0,2-2-29 16,-2-1-36-16,-2 1-61 0,-1-1-77 0,0-2-92 0,-2-1-100 0,-1 0-59 15,-1 0-37-15,-1-4-16 0</inkml:trace>
  <inkml:trace contextRef="#ctx0" brushRef="#br0" timeOffset="51716.1473">7101 3108 4 0,'-6'-5'522'0,"-2"0"9"0,2 1-53 0,1 1-83 0,-1-1-87 15,-1 1-86-15,0 0-51 0,0 0-33 0,1 0-16 0,1 0-11 0,-1 1-10 16,-2 1-11-16,3-1-7 0,-1 2-10 0,1 0-10 0,0 0-10 16,0 0-10-16,-2 2-9 0,2-1-7 0,-1 1-5 0,-1 1-4 0,0 1-3 15,0 1-1-15,-1 0-2 0,2 2 1 0,-2 2 1 0,-1-1 2 16,-1 1 0-16,2 1 2 0,-1 2 1 0,2 0 1 0,-1 1 1 0,-1 3 2 16,0 1-1-16,1 0 2 0,-1 2-1 0,2 2-1 0,-1 0 2 0,0 0-1 15,3 3 0-15,-1 1-2 0,0 0 2 0,1 0-2 0,2 2 0 16,-1-1 0-16,3 1-1 0,1-2 0 0,0 1-1 0,3-2-1 0,0 1 1 15,2-5-1-15,3 1 0 0,0 0-1 0,1-3-1 0,4-3-1 16,-2-1-3-16,3 0-1 0,2-1-3 0,0-4-3 0,3-4-4 16,1 0-3-16,-2-2-3 0,4-3-3 0,1-3-3 0,1-2-4 0,-1-2-2 15,2-3-2-15,0-3-2 0,0-2-2 0,2-2 0 0,-4-1-1 0,0-1 2 16,-1-3-1-16,0-1 1 0,-3 0 1 0,0-3 3 0,-3 0 3 0,1 0 1 16,-4 0 7-16,0-3 9 0,-4 2 7 0,-1-3 9 0,-2 4 7 15,-1-3 7-15,-2 0 5 0,-3 3 5 0,-5 0 3 0,1 2 2 0,-4-1 1 16,-2 3 1-16,-1 1-2 0,-6 3-1 0,1 0-5 0,-3 3-8 0,-3 2-15 15,0 2-19-15,-2 4-26 0,-1-1-27 0,-2 5-31 0,0 1-37 16,0 4-40-16,-1 1-45 0,-2 5-68 0,3-1-83 0,1 5-88 0,-2 2-89 16,1 3-51-16,0 0-32 0,2 3-7 0</inkml:trace>
  <inkml:trace contextRef="#ctx0" brushRef="#br0" timeOffset="52180.546">6839 3738 168 0,'5'-6'426'0,"1"-1"-43"0,0 2-68 16,-1-2-82-16,2 3-51 0,-1-2-34 0,0-1-21 0,2 2-11 15,-2-1-8-15,-1 0-6 0,0 0-6 0,1 1-6 0,-1 1-7 0,-2 0-7 16,2-1-5-16,-2 2-3 0,0 1-3 0,-1-2-1 0,1 3-2 0,-3 1-2 16,3-2-3-16,-3 2-1 0,0 0-3 0,0 0-1 0,0 0-4 15,0 0-2-15,0 0-1 0,0 0-2 0,-3 2-1 0,3-1 1 0,-3 3 0 16,1 1 4-16,-3-3 1 0,2 4 3 0,-2 1 1 0,-1 1 4 15,-2 1 2-15,0 3 4 0,0-1 2 0,-4 4 2 0,2 1 2 0,-3 2-1 16,-2 1-1-16,0 1-4 0,-2 2-6 0,0 1-6 0,-4 2-5 16,-1 0-7-16,0 3-8 0,-4 1-5 0,1 2-8 0,-5 1-7 0,0 2-5 15,0 0-2-15,-1 2-6 0,-3 1-1 0,-2 1 0 0,3 1 2 16,-2 0 1-16,-1 0-1 0,3 2-5 0,1 0-6 0,0-3-8 0,1 3-7 16,2-4-9-16,1 1-12 0,1-2-16 0,5 0-18 0,1-2-24 15,1-1-24-15,3-2-38 0,1-3-43 0,2-1-64 0,2-2-79 16,3-2-85-16,0-3-91 0,2-1-43 0,4-4-24 0,0-3-4 0</inkml:trace>
  <inkml:trace contextRef="#ctx0" brushRef="#br0" timeOffset="52747.5482">6197 4870 501 0,'-3'-4'523'15,"0"0"-1"-15,0-1-92 0,-1 1-140 0,1-3-80 0,0 4-53 16,0-2-25-16,-1 3-12 0,0-3-4 0,1 2-2 0,0 0-4 16,1-1-4-16,-1 2-8 0,0 1-8 0,0-2-9 0,-2 1-8 0,2 0-8 15,0 2-8-15,1 0-5 0,-1 0-6 0,-2 0-5 0,0 0-6 16,1 4-4-16,-2-1 1 0,-1 0-2 0,1 1 0 0,-1 2 1 16,-2 1 0-16,-2 3 2 0,1 0 1 0,0 2 0 0,-2 2 4 0,-1 1-1 15,1-1 1-15,-1 5 0 0,-1-1 0 0,1 3-2 0,2-1-2 16,-3 2-3-16,1 0-4 0,1 2-5 0,2-1-3 0,2 1-5 15,-2 1-5-15,3 1-4 0,2-2-2 0,1 1-6 0,2-1-1 0,0 0-3 16,4 0-2-16,0 1 0 0,2-3-1 0,1-1 1 0,0-1 1 16,4 1 1-16,-1-4 1 0,2 0 1 0,0-2 2 0,2-1 2 0,1-2 1 15,-1-4 2-15,1 1 1 0,2-4 1 0,0-1 1 0,0-2 1 16,3-4-1-16,-1-2 1 0,-1-1-1 0,3-4 0 0,0-1 3 0,0-2 1 16,0-2 2-16,0-2 2 0,-1-4 0 0,0 0 2 0,-2 1 1 15,0-4-1-15,-2 0 2 0,0-2-1 0,-2-2 1 0,-3 3-1 0,-1-4-1 16,-2 1-1-16,-1 0-5 0,-5 0-4 0,0 0-2 0,-2 1-6 15,-4 1 0-15,-3 1-1 0,1 1-3 0,-3-1 0 0,-5 4 0 0,1 1-1 16,-2 0 2-16,-3 2-2 0,1 3 1 0,-3 0-5 0,0 3-9 16,-1 1-12-16,0 1-18 0,-1 4-22 0,0 0-27 0,2 0-34 0,0 3-36 15,0 1-55-15,4 1-64 0,-2 1-101 0,3 3-120 0,2-1-67 16,-2 2-42-16,6 0-15 0,0 2-4 0</inkml:trace>
  <inkml:trace contextRef="#ctx0" brushRef="#br0" timeOffset="53296.7093">7117 3764 139 0,'-6'-5'533'0,"1"-1"10"0,-3 0 8 0,3 1-91 0,-1 1-142 15,3-1-85-15,-2 2-57 0,2-2-33 0,2 3-17 0,-1-1-13 0,0 0-8 16,2 2-10-16,0-2-8 0,0 3-12 0,2-3-12 0,-2 3-14 16,0 0-15-16,2 0-14 0,-1 0-13 0,-1 0-10 0,2 0-7 0,-1 0-3 15,1 3-4-15,1-3 1 0,-1 4 3 0,2 0 2 0,1 0 7 16,-2 3 7-16,2-1 9 0,3 1 8 0,-2 4 9 0,2 1 9 0,0 0 8 15,2 3 8-15,2 0 8 0,-2 3 5 0,1 0 4 0,1 4 2 16,1-1 0-16,-1 5-2 0,1-3-3 0,0 3-4 0,1 3-6 0,1-1-8 16,0 2-8-16,0 3-5 0,0-1-3 0,0 2-5 0,0 1-3 15,-2 1-5-15,4-2-4 0,-4 4-5 0,3-1-6 0,-2 1-5 0,0-1-8 16,-1 1-9-16,2-1-8 0,-2 1-12 0,-3-1-12 0,2 1-17 16,0-3-20-16,-2 0-22 0,-2 0-25 0,-1-2-28 0,-2-1-29 0,-2-2-32 15,0 1-32-15,1-2-52 0,-4-3-61 0,0-2-78 0,0 1-82 16,-4-5-42-16,2 0-21 0,-1-4 0 0</inkml:trace>
  <inkml:trace contextRef="#ctx0" brushRef="#br0" timeOffset="53779.9955">7670 4867 426 0,'-1'-5'549'0,"-1"-2"0"16,2 2-5-16,-3 0-101 0,3-2-155 0,-1 0-92 0,-1 0-61 0,2 1-31 16,0-1-17-16,0 2-11 0,0 0-7 0,0-1-6 0,0 1-6 15,0 0-7-15,0 0-9 0,-1 0-7 0,-1 1-8 0,2-1-6 16,-2 2-5-16,2-1-2 0,-1 1-2 0,-1 0 2 0,-1 0 1 0,1 2 3 16,-1-2 4-16,1 0 2 0,-1 0 5 0,-3-1 2 0,2 2-1 15,0-1 0-15,-2 1 0 0,1 1 1 0,0-1-2 0,-4 1-1 0,3-1-3 16,-4 2 1-16,2 0-2 0,-1 0-2 0,-1 2-1 0,-1-1-1 15,0 1-1-15,0 1 4 0,1 1 3 0,-4 1 4 0,1 1 5 0,1-1 4 16,-1 3 3-16,-1 1 4 0,1 1 3 0,1 0 1 0,-4 2 2 16,3 1 1-16,-1 2-1 0,1 2 0 0,1 0-3 0,-1 2-3 15,2 0-4-15,-3 2-4 0,4 1-6 0,0 3-2 0,0-2-7 0,2 1-3 16,0-1-4-16,2 2-4 0,3 0-4 0,0-2-3 0,1 2-3 16,2-1-3-16,3-2-3 0,0 0-2 0,2 2 0 0,1-5-2 15,4 0-1-15,-1-1 0 0,2 1-1 0,2-5 0 0,1 0 1 0,2-1 2 16,1-3 2-16,1-1 2 0,-1-2 3 0,2-2 5 0,2-2 2 0,1-3 4 15,0-3 3-15,0-4 1 0,0 0 6 0,0-3 1 0,-1-3 4 16,3-2 2-16,-2-1 3 0,0-3 2 0,-3 0 0 0,0-2 0 16,-2-2-3-16,-3-1-2 0,-1-1-2 0,-2-1-2 0,-3-3-1 0,-2 1-1 15,-4 1-1-15,-2-1-1 0,-3 0-2 0,-4 1-4 0,-2 0-7 16,-5 1-6-16,-2 2-7 0,-5 2-18 0,-1 3-21 0,-4 0-32 0,-3 4-38 16,-1 2-57-16,-3 1-66 0,-4 4-132 0,-1 2-167 0,-4 5-87 15,-3 1-49-15,-5 2-25 0,-1 5-13 0,-6 0-8 0</inkml:trace>
  <inkml:trace contextRef="#ctx0" brushRef="#br0" timeOffset="64379.8525">7075 698 20 0,'0'-4'332'0,"-2"1"-81"0,2-2-55 0,0 3-38 0,0-4-26 16,0 4-18-16,0-1-10 0,-2 0-9 0,2 0-6 0,0 0-5 0,0 0-7 15,-1 0-5-15,1 0-4 0,-2 0-8 0,2 0 0 0,-2 1-1 16,1-2-3-16,1 3-2 0,-2-1-2 0,2 0-3 0,-1-1-1 15,-1 1 1-15,-1 0 0 0,3 1 1 0,-1-1-1 0,-1 1 1 16,1 0-3-16,-1 1-2 0,0-3-3 0,-1 3-4 0,2 0-2 0,-1-2-1 16,0 0-1-16,-1 2-2 0,0 0-3 0,0 0-5 0,-1 0-6 15,0 0-8-15,1 2-5 0,-2 0-8 0,0-2 0 0,0 3-1 16,-1-2-2-16,-3 2-1 0,2 0-2 0,-1 2-2 0,0-1-3 16,-1 2 1-16,0-1 1 0,-1 3 0 0,1 0 3 0,-1-1 3 0,1 2 0 15,-2 0 3-15,4 2-1 0,-1-1 1 0,-1 0-2 0,0 0 1 16,2 0-1-16,1 1 2 0,-1-1-2 0,1 2 2 0,3 0 0 15,-2-2-1-15,4-2 2 0,-1 1 1 0,1 2 0 0,1-4 2 16,1 2-1-16,-1 0 1 0,3-2 1 0,-1 0 3 0,1-1 2 0,0-2 0 16,3 1 5-16,-3-1 1 0,2-1 3 0,0 0 2 0,0-1 1 15,1-1 4-15,0-1 0 0,2-1 3 0,0-1 1 0,0-1 3 0,3-1 1 16,-3 1 0-16,2-2 2 0,2-2 1 0,-2 2 1 0,0-5 1 16,2 3 2-16,-3-5 2 0,1 4 3 0,-1-3 3 0,1 1 3 15,-2 0 0-15,1-2 2 0,-1 0-1 0,-1 2 2 0,-1 0 2 0,-1-1 0 16,2 1 1-16,-4 0-2 0,2 1-2 0,-3-1-3 0,1 1-2 15,0 1-2-15,-1 0-3 0,0 3-4 0,-1-1-2 0,-1 2-4 16,2 1-2-16,-2-2-3 0,0 2-6 0,0 2-4 0,0-1-5 0,0 2-4 16,0 0-5-16,0 0-6 0,0 0-6 0,0 0-7 0,0 0-7 15,0 0-4-15,0 0-3 0,0 0-3 0,0 3 0 0,-2-2-1 16,2 3 0-16,0-1 2 0,0 0 1 0,0 1 2 0,0 0 2 16,-1 1 2-16,1 0 4 0,0 2 6 0,0 1 1 0,0-1 4 0,0 0 3 15,0 1 2-15,0 0 1 0,0-1 0 0,0 1 2 0,0-1-1 16,1 1 1-16,-1-1 1 0,2 3 1 0,-1-3 1 0,2 1 1 15,0-1 1-15,-1 0 0 0,1 1 2 0,0-2 0 0,-1-1 2 16,4 2 2-16,-2-1-1 0,-1-2 4 0,4 2-2 0,-2-2-2 16,2-1-9-16,1-1-15 0,2 0-25 0,0-2-30 0,3 0-45 15,2-4-53-15,0 1-86 0,4-4-103 0,1 1-87 0,-1-3-81 0,5 0-41 16,-2-3-24-16,0 0-11 0</inkml:trace>
  <inkml:trace contextRef="#ctx0" brushRef="#br0" timeOffset="65329.1148">7326 502 39 0,'-3'-5'457'0,"0"0"-20"0,-1 1-72 0,1-1-103 16,0-1-62-16,0 2-41 0,-2-3-25 0,1 2-16 15,0 0-11-15,0 2-11 0,-1-4-7 0,-2 3-10 0,2-2-2 0,0 2-2 16,-2-1-5-16,2 1-6 0,-1-1-5 0,-1 2-2 0,-2-4-3 15,3 4-3-15,-2-1-1 0,1 1-5 0,0-2-6 0,-1 1-4 0,-2 1-7 16,2 2-6-16,-1-3-8 0,-1 4-5 0,2 0-5 16,-4 0-5-16,1 0-4 0,-2 4-2 0,2-3-2 0,-2 4-1 0,-1-2-1 15,0 4 1-15,-2-3 0 0,0 4 0 0,-1-1 2 0,1 0 1 16,-1 2 1-16,-2 0 2 0,1-1 0 0,1 3 1 0,-2 1 1 16,2-3 2-16,-2 4 1 0,1-1-1 0,1-2 0 0,1 1-1 0,-1 2 0 15,1 1 0-15,0-2-2 0,3 0 1 0,-2 1-1 0,4-2-1 16,-2 2 0-16,4 1-1 0,-3 0-1 0,3-1-2 0,1 0 0 15,0 0-2-15,3 3 0 0,-1-1-1 0,-2 0 1 0,5-1-1 16,0 3 1-16,0 0 1 0,1 0 1 0,1-1 2 0,1-1 3 0,0 5 1 16,1-3 3-16,1 0 2 0,1 1 3 0,0-2 2 0,0 1 2 0,5 0 1 15,-2-1 2-15,1-1 1 0,1 2 3 0,1 0 1 0,-1-5 0 0,3 2 1 16,2-1 1-16,-1-1 1 0,1 0 0 0,3 0-1 0,-2-2 2 0,5 0-1 16,-2-3 2-16,1 1-2 0,4-2 0 0,-2-2 1 0,1-1-2 15,1 0-1-15,2 0-3 0,-3-3-2 0,2 0-1 0,1-1-3 0,-1-1-3 16,1-3-4-16,-1 0-3 0,0 2-3 0,1-4-3 0,-1 2-3 0,-2-3-2 15,3 1-3-15,-2-2-1 0,0 0-2 0,-3-1-2 0,3 0-2 16,-3 0 1-16,-1-2 0 0,0-1 0 0,0 3-1 0,-1-2 3 0,-1-1 3 16,0-1 1-16,0 1 5 0,-2-1 3 0,0 2 4 0,0-2 4 15,-1-2 3-15,-2 1 3 0,0 0 2 0,0 0 5 0,-2 1 3 0,0-3 4 16,-3 0 5-16,0 2 2 0,0-2 2 0,-1 1-1 0,-3-2-1 16,-1 2-1-16,-2-1-2 0,-1 1-3 0,-3-1-2 0,-2 1-2 15,0-1-1-15,-1 3-4 0,-1-1-4 0,-4-2-8 0,-1 3-7 0,0 0-17 16,-4 3-18-16,1-3-23 0,-3 2-26 0,-3-1-43 0,1 4-50 15,-3-3-105-15,-2 3-133 0,-1 1-76 0,-4-1-49 0,-1 4-27 16,-4-2-12-16</inkml:trace>
  <inkml:trace contextRef="#ctx0" brushRef="#br0" timeOffset="85998.4071">6450 1708 12 0,'-1'-1'52'0,"1"1"-2"16,0 0 1-16,0 0 0 0,0 0-2 0,0 0-1 0,0 0 2 0,0 0-1 16,0 0 2-16,0-4 0 0,0 4 2 0,0 0-2 0,0-1 0 15,0 0-3-15,0 0-3 0,0-1-1 0,0 1-2 0,0-3-2 0,1 3 1 16,2 1-2-16,-3-4-2 0,0 4-1 0,0-3-3 0,2 3-2 0,-2 0 1 15,1-2 1-15,-1 0 0 0,0 1 1 0,0-1 0 0,2 0-2 0,-2 2 1 16,0-3-1-16,2 1-3 0,-2 0-2 0,1 1-1 0,-1-1-3 16,0 0 0-16,0 1-3 0,0 1-1 0,2-2-2 0,-2 1-2 0,0 1-1 15,0-1 1-15,0 1-2 0,0 0 1 0,0 0-3 0,0-3-2 0,1 3-1 16,-1 0-1-16,0 0-2 0,0 0 1 0,0 0-3 0,0 0 0 0,0 0-3 16,0 0-1-16,0 0-3 0,0 0-3 0,0 0-2 0,0 0-1 0,0 0-2 15,0 0-4-15,0 0-2 0,0 0-3 0,0 0-3 0,0 0-3 16,0 0-2-16,0 0-4 0,0 0-2 0,0 0-2 0,0 0 0 0,0 0 0 15,0 0 1-15,0 0 0 0,0 0 2 0,0 3 3 0,0-2 3 0,0 0 3 16,0 1 2-16,0 1 3 0,0-1 3 0,0-1 4 0,0 3 4 0,2-1 3 16,-2-3 3-16,0 2 1 0,0 1 0 0,0 1 2 0,0-4 0 15,2 3 2-15,-2-3-2 0,0 4 0 0,0-3 1 0,0 1 1 0,0 0 0 16,0-2 2-16,0 0 0 0,0 0 2 0,0 0 0 0,0 0 3 0,0 0 3 16,0 1 2-16,0-1 5 0,0 0 5 0,0 0 5 0,0 0 5 0,0 0 4 15,0 0 6-15,0 0 3 0,0 0 3 0,0 0 1 0,0 0 0 0,0 0 0 16,0 0 0-16,0 0-3 0,1-1-1 0,-1-1-3 0,0 0-5 15,0 1-3-15,2-3-5 0,-2 4-5 0,1-3-6 0,-1 3-3 0,0-4-4 16,0 3-1-16,0-1-3 0,2 0-2 0,-2-1 0 0,0 3-1 0,0-4-2 16,0 3-3-16,0-1-4 0,0 2-7 0,0 0-8 0,0-2-15 0,0 1-16 15,0 1-27-15,0 0-30 0,0 0-27 0,0 0-26 0,0 0-21 16,0 0-21-16,0 0-53 0,3 3-68 0,-1-1-46 0</inkml:trace>
  <inkml:trace contextRef="#ctx0" brushRef="#br0" timeOffset="86623.1296">5810 2985 150 0,'-3'-3'383'0,"-2"1"-66"0,2 2-60 15,-2-3-61-15,2 1-31 0,0 0-20 0,-3 1-11 0,4-3-9 0,-1 3-6 16,0-1-3-16,-2 0-7 0,3 2-6 0,-1-3-5 0,0 2-3 16,1 1-4-16,-1-1-2 0,1-1-6 0,1 2-7 0,-2-1-5 0,3-1-7 15,-1 2-4-15,-1-2-4 0,2 2-4 0,0 0-6 0,0 0-5 16,0 0-5-16,0 0-4 0,0 0-5 0,0 0-4 0,0 0-5 0,2-1-5 15,-2 1-4-15,1 0-2 0,-1 0-1 0,0-2-3 0,0 2-1 0,3-2-2 16,-3 2-2-16,1 0-6 0,-1 0-10 0,2 0-9 0,0 0-10 16,-1 0-12-16,1 0-16 0,-1 0-14 0,1 0-18 0,1 0-25 15,1 0-26-15,0-2-31 0,1 2-34 0,3-1-40 0,-2 1-43 0,2-4-60 0,0 3-72 16,3-2-39-16,0 0-23 0</inkml:trace>
  <inkml:trace contextRef="#ctx0" brushRef="#br0" timeOffset="87098.0804">7083 3231 69 0,'-2'0'388'0,"0"1"-67"16,2 1-90-16,-1-2-58 0,-1 1-40 0,2-1-23 0,-1 2-14 0,1-2-10 15,0 0-6-15,0 0-5 0,-2 0-4 0,2 0-4 0,0 0-4 16,0 0-5-16,0 0-3 0,0 0-3 0,0 0-5 0,0 0-3 0,0 0-2 16,0 0-3-16,0 0 1 0,0 0-2 0,0 0-1 0,0 0-1 15,0 0-2-15,0 0-2 0,0 0 0 0,0 0-4 0,0 0-3 0,0 0-4 16,0 0-3-16,-2-2-2 0,2 1-5 0,-1 1-2 0,-1-2-3 15,2 1-4-15,-3 1-5 0,3 0-9 0,-2-2-9 0,-1 1-9 0,0 1-11 16,2 0-12-16,-1 0-13 0,1 0-17 0,-1 0-19 0,2 0-28 16,0 0-36-16,0 0-39 0,0 0-42 0,-3 0-67 0,0 0-81 0,-1 0-40 15</inkml:trace>
  <inkml:trace contextRef="#ctx0" brushRef="#br0" timeOffset="88021.4261">7043 3389 250 0,'0'-1'437'0,"-2"0"-77"15,2 1-111-15,0 0-67 0,0 0-44 0,0 0-25 0,0 0-17 16,0 0-10-16,0 0-12 0,0 0-9 0,0 0-8 0,0 0-11 0,0 0-11 16,0 0-12-16,0 0-11 0,0 0-10 0,0 0-10 0,0 0-6 15,0 0-4-15,0 0-3 0,0 0-3 0,0 0 1 0,0 0 0 0,0 0 2 16,0 0 1-16,0 0 2 0,0 0 2 0,0 2 2 0,0 0 3 0,0-2 2 15,0 0 4-15,0 2 1 0,0-2 3 0,0 0 3 0,0 0 3 16,0 0 2-16,0 0 2 0,0 0 2 0,0 0 3 0,0 0 3 0,0 0 2 16,0 0 5-16,0 0 6 0,0 0 8 0,0 0 3 0,0 0 5 15,0 0 5-15,0 0 2 0,2 0 2 0,-2-2 0 0,0 0 0 0,2 2-2 16,-2-2-3-16,1 0-3 0,-1 1-3 0,0-2-6 0,0 1-8 16,2 1-6-16,-1-2-6 0,-1 0-7 0,0 1-5 0,2-1-6 0,-2 2-5 15,0-1-1-15,0 1-2 0,0-2-4 0,0 1 0 0,0 1-3 16,0-1 0-16,0 2-3 0,0 0 0 0,0 0-3 0,0 0-2 0,0 0-2 15,0 0-1-15,0 0-1 0,0 0-2 0,0 0-1 0,0 0-1 0,0 0 1 16,0 0 1-16,0 0 2 0,0 0 1 0,0 2 1 0,0-2 2 16,0 0 3-16,0 0 3 0,-2 0 4 0,2 0 2 0,0 0 4 0,0 0 2 15,0 0 3-15,0 0 2 0,0 0-2 0,0 0-5 0,0 0-9 16,0 0-13-16,0 0-20 0,0 0-23 0,0 0-27 0,0 0-27 0,0 0-34 16,0 0-37-16,0 0-64 0,0 0-79 0,0 0-52 0,4 0-42 15</inkml:trace>
  <inkml:trace contextRef="#ctx0" brushRef="#br0" timeOffset="88823.7761">6096 5286 189 0,'-2'2'468'16,"2"-2"-15"-16,0 0-81 0,0 0-115 0,0 0-79 0,0 0-60 0,0 0-37 15,0 0-26-15,0 0-16 0,0 0-10 0,0 0-9 0,0 0-10 16,0 0-15-16,0 0-13 0,0 0-19 0,0 0-19 0,0 0-25 0,0 0-26 15,0 0-27-15,0 0-27 0,0 0-33 0,0 0-36 0,5 0-66 16,-2 0-80-16,2-2-43 0</inkml:trace>
  <inkml:trace contextRef="#ctx0" brushRef="#br0" timeOffset="89427.6664">7852 5154 189 0,'-2'0'434'0,"1"1"-60"0,1-1-86 0,0 0-86 0,0 0-87 0,0 0-51 16,0 0-32-16,0 0-17 0,0 0-11 0,0 0-5 0,0 0 0 0,0 0 0 15,0 0 3-15,0 0 2 0,0 0 1 0,0 0 3 0,0 0 3 16,0 0 4-16,0 0 3 0,0 0 3 0,0 0 6 0,0 0 5 15,0 0 6-15,0 0 6 0,0 0 6 0,0 0 4 0,0 0 4 0,0 0 4 16,0 0 2-16,0 0-1 0,0 0-2 0,0 0-4 0,0 0-5 16,0 0-6-16,0 0-7 0,0 0-4 0,0 0-5 0,0 0-7 15,0 0-5-15,0 0-4 0,0 0-4 0,0 0-3 0,0 0-3 0,0 0-3 16,0 0-2-16,0 0-2 0,0 0-2 0,0 0-3 0,0 0-2 16,0 0-3-16,0 0-6 0,0 0-6 0,0 0-6 0,0 0-7 0,0 0-9 15,0 0-13-15,0 0-12 0,0 0-20 0,0 0-24 0,0 0-28 16,0 0-30-16,0 0-35 0,0 0-36 0,0 0-57 0,3-1-72 0,0 1-42 15</inkml:trace>
  <inkml:trace contextRef="#ctx0" brushRef="#br0" timeOffset="90678.4206">4961 3153 228 0,'-1'0'196'16,"-1"0"-30"-16,-1 0-23 0,1 0-14 0,1 0-12 0,-1 0-6 0,-1 0-7 15,3 0-5-15,0 0-4 0,0 0-5 0,0 0-2 0,0 0-6 16,0 0-5-16,0 0-5 0,0 0-5 0,0 0-7 0,0 0-4 0,0 0-6 16,0 0-4-16,0 0-2 0,0 0-3 0,3 0-4 0,-1 0-2 0,-1 0-6 15,1 0-4-15,1 0-5 0,-1 0-7 0,2 0-1 0,-1 0-4 16,1 0-1-16,0 0 0 0,3 0 0 0,-1 0-1 0,5 0 1 0,0 0 2 16,5 0 0-16,0 0 0 0,4 0-9 0,4-2-12 0,2 1-21 0,4 1-22 15,3-3-41-15,6 1-50 0,1-1-85 0,4 0-103 0,0 2-68 16,3-4-50-16,1 2-28 0</inkml:trace>
  <inkml:trace contextRef="#ctx0" brushRef="#br0" timeOffset="91628.332">5361 5356 15 0,'-2'0'340'0,"2"-2"-77"16,-2 1-65-16,0 1-60 0,2-2-35 0,-2 2-19 0,2-1-8 15,-1 0-2-15,-1 1-1 0,2-3 1 0,-1 3 1 0,-1 0-3 0,2-2-3 16,-2 1-1-16,2 1-5 0,0 0-3 0,0 0-5 0,0 0-2 16,0 0-3-16,0 0-3 0,0 0 0 0,0 0-1 0,0 0 0 0,0 0 1 15,0 0 1-15,0 0 3 0,0 0 1 0,0 0 1 0,0 0 0 16,0 0-2-16,0 0-1 0,0 0-4 0,0 0-3 0,0 0-4 15,0 0-5-15,0 0-5 0,0 0-6 0,0 0-9 0,2 0-5 0,0 0-4 16,-1 0-4-16,2 0-5 0,3 0 0 0,-1-2-2 0,0 1 1 16,5 1-2-16,0-2-5 0,3 0-11 0,6 2-14 0,-1-2-15 15,4 0-20-15,4-1-23 0,3 0-31 0,1 0-32 0,6 0-42 0,2 0-48 16,2-1-72-16,2 1-88 0,3-3-52 0,2 2-37 0</inkml:trace>
  <inkml:trace contextRef="#ctx0" brushRef="#br0" timeOffset="92678.064">7041 5307 77 0,'0'0'321'0,"-1"0"-47"15,-1 0-51-15,2 0-38 0,-2 0-32 0,2 0-23 0,0 0-17 0,0 0-12 16,-1 0-8-16,-1 0-7 0,2 0-8 0,0 0-6 0,-1 0-5 16,1 0-5-16,0 0-5 0,0 0-5 0,0 0-5 0,0 0-3 15,0 0-5-15,0 0-2 0,0 0-2 0,0 0-1 0,0 0-1 16,0 0 0-16,0 0 1 0,0 0 0 0,0 0-1 0,0 0 0 0,0 0 1 15,0 0 0-15,0 0 0 0,0 0-2 0,0 0 0 0,0 0-3 16,0 0-1-16,0 0-1 0,0 0-1 0,0 0-1 0,0 0-2 0,0 0 1 16,0 0-2-16,0 0 0 0,0 0-3 0,0 0-1 0,0 0-1 15,0 0-1-15,0 0-2 0,0 0-1 0,0 0-2 0,0 0-2 0,0 0-2 16,0 0-5-16,0 0-3 0,1 0-3 0,1 0-1 0,1 0 0 16,0 0 1-16,2 0-2 0,3 0-2 0,1 0-9 0,1 0-13 0,3 0-17 15,4 0-20-15,2 0-27 0,0 0-32 0,6-2-45 0,0 1-50 16,4-3-79-16,2 2-93 0,1-1-60 0,1-1-44 0,2 1-21 15</inkml:trace>
  <inkml:trace contextRef="#ctx0" brushRef="#br0" timeOffset="105110.912">7221 1528 418 0,'0'-2'378'16,"0"-1"-101"-16,0-1-67 0,0 1-47 0,0 0-23 0,0 0-10 16,0 2-8-16,0-2-7 0,0 3-9 0,0-2-5 0,0 1-10 0,0 1-10 15,0 0-8-15,0 0-8 0,0 0-5 0,0 0-7 0,0 0-7 0,0 0-7 16,0 0-4-16,0 0-5 0,0 0-3 0,0 0-3 0,0 0-2 0,0 0 0 16,0 0-2-16,0 0-1 0,0 0-1 0,0 0-3 0,0 0-3 15,0 0-1-15,0 0-3 0,0 0-1 0,0 0-2 0,0 0-2 0,2 0-1 16,-2 0-3-16,2 0-1 0,-1 1-3 0,-1-1-1 0,0 2-5 0,2-2-1 15,-2 0-3-15,0 0 0 0,2 3-3 0,-1-3 0 0,-1 1 0 16,2 0 0-16,-1 1 1 0,1 1 0 0,1 0 1 0,0 1 2 0,0-1 0 16,0-1 3-16,-1 3 2 0,1 0 2 0,0-1 3 0,2 2 1 0,-2-1 3 15,2 2 1-15,-1-1 1 0,1-1-2 0,2 5 1 0,-2-3-1 16,-1 1 0-16,1-1 1 0,1 3 0 0,1-1 0 0,-1-3 1 0,0 4-1 0,2-2 1 16,-2 2-1-16,-1-3 0 0,0 1 0 0,0-1-2 0,1 0 1 15,0 1 1-15,-1 1 0 0,1-3 0 0,-1 0 0 0,0 1 0 0,0 0 1 16,1-1-1-16,-3-2 1 0,2 2 1 0,-2-2 2 0,2 1 0 0,-2-2 3 15,0 1 2-15,2-1 4 0,-2-1 2 0,-2 0 6 0,1-1 9 0,1 1 7 16,-1 0 8-16,-1-2 9 0,1 0 8 0,1 0 7 0,-1-2 4 16,1 0 4-16,0 1 0 0,2-3 2 0,-1 1 0 0,4-1-1 0,1-1 0 15,1-3-5-15,2-1-7 0,0 0-6 0,4-3-7 0,-2-1-8 0,5-2-6 16,0-1-8-16,2-3-4 0,1-1-4 0,1 0-4 0,1-5-3 0,0 1-3 16,3-2-5-16,1 0-4 0,2-1-4 0,0-2-4 0,2-1-5 0,1 0-5 15,2 0-5-15,-1 2-4 0,1-1-4 0,0-1-3 0,0 2-3 0,0-1-3 16,0 2-2-16,-2 2-2 0,1-1 0 0,-2 2-2 0,-2 0 2 15,0 2 0-15,-3 1 0 0,2-1 1 0,-2 4-1 0,-4-1-2 0,2 3-6 16,-3 1-9-16,-2 0-13 0,-2 3-12 0,-1 0-25 0,-2 1-30 16,-2 1-43-16,-1 2-49 0,-2 1-58 0,-2 0-61 0,-1 4-68 15,-3 0-70-15,-3-1-40 0,-1 4-25 0</inkml:trace>
  <inkml:trace contextRef="#ctx0" brushRef="#br0" timeOffset="108493.8882">2094 5613 163 0,'0'-6'170'0,"0"2"-15"16,0-1-8-16,0 0-7 0,-2 0-9 0,2 1-2 0,-1-2-2 0,-1 3-5 16,2-1-2-16,-2 1-7 0,1-2-5 0,-1 1-2 0,2 2-1 0,-1-1-4 15,-1 0-3-15,2 0-5 0,-3 0-3 0,2 0-3 0,1 1-4 0,-2-1-2 16,-1-1-5-16,1 1-2 0,1 1-6 0,-1-1 1 0,0-1 1 15,1 3-3-15,-1-3-4 0,-1 4-6 0,1-3-3 0,1 1-2 16,-1 0-2-16,-1 1-4 0,0-1-3 0,2 2-6 0,-1-2-5 0,-1 1-5 16,1 1-5-16,-1 0-7 0,0 0-4 0,0 0-6 0,-1 0-3 0,1 0-4 15,0 3-5-15,-3-1-2 0,1 1-3 0,-1-1-1 0,1 5-2 0,-3-2 0 16,-1 2 1-16,1 2-1 0,-2 1 0 0,-1 0 3 0,0 4 3 16,1-1 2-16,-2 2 3 0,1-1 0 0,1 3 3 0,-2 0 2 15,2 0-1-15,2 2 0 0,-3-2 0 0,3 3 2 0,2-3 0 0,0 0 1 16,0 1 1-16,1-1-1 0,3 1 0 0,-1-1 1 0,3-3-1 0,0 3 0 15,0-2 2-15,3-1 1 0,-1 1 0 0,3-1 2 0,1-2 0 16,0 2 1-16,0-4 1 0,2 0 0 0,3 2 3 0,-3-5 0 0,2 1 2 16,2-1 1-16,1-3 0 0,0 1 2 0,1-2 2 0,0-2-2 15,2-1 0-15,-2-3 0 0,5 0-2 0,-3-1 0 0,1-3-2 0,2 1-4 16,-1-3-3-16,2-3-4 0,-1 2-4 0,-1-3-3 0,0-1-2 0,-1 0-3 16,1-1-3-16,-3-1 1 0,-1 0 1 0,0-1 0 0,-3 1 1 15,0-3 2-15,-3 3 2 0,1-2 0 0,-2-1 1 0,-4 1 1 16,0-1 4-16,-1 2 1 0,-2-1-4 0,0 2-1 0,-3-1-1 0,-2 0-4 15,0 2-4-15,-6 1-2 0,3 0-3 0,-3 2-7 0,-1 0-6 0,-3 1-8 16,1 2-11-16,-2 2-9 0,-1 1-12 0,1 3-13 0,-3 0-15 0,-1 3-20 16,2 3-23-16,-2 0-30 0,-1 3-32 0,2 3-43 0,0 1-43 15,0 2-60-15,0 3-65 0,0 0-38 0,2 3-25 0</inkml:trace>
  <inkml:trace contextRef="#ctx0" brushRef="#br0" timeOffset="108877.358">2010 5959 81 0,'-1'-6'488'0,"-1"3"6"0,0-1-47 0,1 1-71 0,1 0-96 15,-2-1-106-15,2 2-63 0,-1 0-40 0,1-1-22 0,0 2-12 0,0 1-7 16,0 0-7-16,0 0-7 0,0 0-8 0,0 0-9 0,0 0-10 15,0 0-7-15,0 0-6 0,0 0-1 0,0 1 0 0,-2 1 5 0,2 1 7 16,-3-1 8-16,1 5 11 0,-1-1 11 0,-3 1 12 0,1 3 11 16,-1 2 12-16,-2 1 10 0,-3 3 10 0,-3 3 7 0,-2 5 7 15,-2-1 3-15,-4 4 1 0,-1 1-1 0,-4 4-4 0,0-1-6 0,-6 4-3 16,0 2-8-16,-4 1-7 0,1 2-5 0,-4-2-2 0,-1 3-2 0,0-1-3 16,1 0-1-16,-2 1-1 0,2 0 2 0,-1-2-1 0,0 0 1 0,2 0 0 15,0-1-2-15,2-1-1 0,2-3 0 0,2 1-1 0,1 0-3 16,2-4-4-16,2-2-2 0,1 3-4 0,3-5-5 0,2 0-6 0,1-3-6 15,2 2-6-15,2-5-9 0,0-1-9 0,4 0-12 0,2-2-10 0,-3-1-14 16,6-2-15-16,-2-2-17 0,1-1-19 0,3 0-21 0,-1-1-20 0,1-3-24 16,0 1-22-16,1-1-26 0,2-1-23 0,-2-2-28 0,2 1-28 15,-1-3-26-15,1 1-24 0,0 0-43 0,-1-3-56 0,2 2-20 0,-3-3-6 16</inkml:trace>
  <inkml:trace contextRef="#ctx0" brushRef="#br0" timeOffset="109293.9891">921 7002 166 0,'3'-5'200'0,"2"1"-1"0,-4-1 4 0,3 2 5 0,-3 2 2 0,-1-1 1 16,0 2-3-16,0 0-4 0,0 0-9 0,0 0-9 0,0 0-11 16,0 0-11-16,0 0-15 0,-3 2-13 0,1-1-14 0,-1-1-14 0,-1 3-15 15,1-1-14-15,-2 1-12 0,0 0-8 0,0 3-7 0,0-2-8 0,-4 3-6 16,1 1-6-16,0 2-5 0,0-1-3 0,-1 2-3 0,-1 1-3 0,1 2-2 15,-2 0-1-15,3 2-1 0,-2 0 2 0,1 2-1 0,-1-1-2 16,2 0-1-16,2 3-3 0,-3-2-3 0,4 0 0 0,0 1-2 0,-1 1 0 16,3 0-2-16,-1-2-2 0,2-1-1 0,0 3-1 0,2-3-2 15,0-1 1-15,0 1 0 0,4-2-1 0,-2 1 1 0,1-1 1 0,2-3 0 0,0 1 1 16,1-1 0-16,-1-2 0 0,4 0 1 0,-2-1 1 0,-1 0 1 0,4-1 3 16,-1-3 1-16,-1-1 0 0,2 2 2 0,0-4 1 0,2 0 1 15,-1 0-1-15,1-4 0 0,1 0-1 0,1-3 0 0,-1 0-1 0,2-1-4 16,0-3-2-16,2-1-6 0,-1-1-5 0,1-3-6 0,-1-1-6 15,0-1-1-15,0-2-3 0,-1 1 0 0,0-3 1 0,-1-1 3 0,-1-2 0 16,-1 3 3-16,-2-5 4 0,-2 1 4 0,1 0 8 0,-4 0 9 0,-2 0 9 16,0 1 10-16,-3-1 7 0,0 2 4 0,-3-2 2 0,-2 3 2 0,-2 2 1 15,-1-1 1-15,-2 1-1 0,-4 2 0 0,3 0-1 0,-2 3-3 0,-3-1-4 16,-1 3-5-16,1-1-7 0,-1 3-4 0,1 1-5 0,-1 0-5 16,1 2-2-16,0-1-12 0,2 4-14 0,-2-1-23 0,5 2-28 0,-3 0-33 15,3 3-33-15,1 0-43 0,1 0-46 0,2 3-72 0,1 0-83 0,3 2-75 16,-1-1-69-16,3 2-41 0,1 2-26 0</inkml:trace>
  <inkml:trace contextRef="#ctx0" brushRef="#br0" timeOffset="109777.256">1945 5980 18 0,'2'-7'426'0,"1"0"-2"0,2 2-79 0,-1 0-114 0,1 0-88 15,0 0-72-15,0 0-36 0,1 0-20 0,3 3-4 0,-2-3 2 0,1 2 7 16,-2 0 10-16,2 0 7 0,1 0 7 0,-2 1 5 0,1 0 5 15,1 2 0-15,-3-1-1 0,1-1-2 0,-1 2-3 0,-1 0-1 0,-2 0-2 16,3 0 0-16,-1 2 0 0,-2-1-1 0,-1-1-2 0,1 2-3 16,-1-2-2-16,-1 2-1 0,1-1 0 0,1 3 0 0,-1-1 1 0,-1 1 2 15,4 1 0-15,-2 1-1 0,0 1 0 0,2 2 0 0,0 1-2 0,1 2 1 16,0 1 0-16,2 2 0 0,0 1 0 0,0 0-2 0,4 4-4 16,0 1-2-16,-1 0-5 0,1 2-3 0,3 1-5 0,2 0-2 0,-1 1-3 15,3 1-3-15,1 1-1 0,1 2-2 0,1-3 1 0,2 4-1 16,-1-1-1-16,4 1-1 0,-1-2 1 0,1 2 1 0,1 0 4 0,1 1 4 15,-1-3 3-15,2 2 2 0,-3-2 2 0,3 0 0 0,-2-1 1 0,-3 1 2 16,2-3-1-16,-4 1 2 0,2-2 1 0,-3-2 1 0,0 0 1 16,-3-2-1-16,2 1-4 0,-4-3-6 0,-3-2-11 0,3 1-8 0,-4-2-9 15,-1 0-12-15,0-3-12 0,-4 0-18 0,0-1-19 0,1-3-20 0,-4 3-21 16,1-2-27-16,-1-1-29 0,0-2-31 0,-2-1-32 0,-1 0-28 16,2-1-23-16,-2-1-22 0,-1 1-20 0,-1-4-26 0,0 0-31 0,0 0-23 15</inkml:trace>
  <inkml:trace contextRef="#ctx0" brushRef="#br0" timeOffset="110177.3225">3094 6906 256 0,'2'-5'352'0,"-2"2"-53"0,0 0-40 0,0-2-34 0,-2 3-26 16,1-1-19-16,1 0-12 0,-2-1-9 0,-1 1-6 0,1 1-6 0,1-1-4 16,-4-1-5-16,2 1-7 0,0 1-12 0,0 0-8 0,1-1-7 15,-1 0-10-15,-2 0-10 0,0 2-10 0,2-2-7 0,-3 1-7 16,3 1-8-16,-2 1-7 0,0 0-8 0,-1 0-7 0,1 0-6 0,-4 0-7 15,3 3-7-15,-1 0-7 0,-1 0-7 0,-1 1-4 0,1 1-3 0,-2 4-3 16,0-1 1-16,0 1-1 0,2 1-1 0,-3 2 1 0,3 1 0 16,0 1 2-16,0 3 1 0,-1-3 2 0,2 4 0 0,1 1 2 0,1 1 2 15,0 1 2-15,-1 0 1 0,3-1 1 0,0 4 0 0,1-2 2 0,1-1 0 16,1 0 1-16,1 0 0 0,1 0 1 0,0-3-1 0,1 1 0 16,0-2 0-16,3-2 2 0,0-1 0 0,1-2 1 0,1 0 1 0,1-2 2 15,-1-1 1-15,0-1 1 0,4-1 2 0,-2-2-2 0,1-2 0 16,3-2-2-16,-1-1-4 0,1-1-5 0,-1-4-4 0,2 1-8 0,0-4-6 15,-2 0-7-15,4-1-8 0,-3-6-4 0,2 2-3 0,0-2-3 16,-4-3-2-16,1 1-2 0,-2-2 2 0,0-2 1 0,-1 0 5 0,-1-1 4 16,-4-1 6-16,0-1 9 0,-2 1 10 0,-1 1 7 0,-2-2 9 0,-2 2 4 15,0 1 3-15,-3 0 4 0,-1 1 3 0,-1-1 1 0,-3 5 1 16,0-1-2-16,-4 2-3 0,1 2-5 0,-2-1-4 0,-1 3-11 0,0 1-12 16,-3 3-14-16,0 2-16 0,-1-1-18 0,0 3-19 0,0 3-24 15,-2 0-24-15,3 3-27 0,-3 3-33 0,3-1-37 0,1 2-41 16,1 3-65-16,3 1-75 0,-2 3-44 0,3-2-24 0</inkml:trace>
  <inkml:trace contextRef="#ctx0" brushRef="#br0" timeOffset="110476.696">2843 7222 131 0,'0'2'504'15,"0"1"7"-15,-2-2-40 0,2-1-61 0,-1 1-86 0,1 1-96 16,0-2-62-16,-3 2-47 0,3-2-27 0,0 0-15 0,0 1-12 0,0-1-10 15,0 2-10-15,-2-2-10 0,2 2-10 0,-1 0-12 0,1-1-8 0,-2 3-9 16,1-3-4-16,-1 3-3 0,-1 2 0 0,-2 1 1 0,0 0 2 16,-1 2 2-16,-3 3 4 0,-1 1 4 0,-1 3 6 0,-2 2 6 15,-3 1 5-15,1 2 4 0,-3 1 4 0,-1 3 1 0,-3 2-1 0,0-1-1 16,0 4 0-16,-5 1 2 0,2 0 6 0,-4 3 8 0,1 0 5 0,-2 2 6 16,0-2 4-16,-2 2 3 0,2 1 2 0,-3 0 2 0,-2-2 2 15,2 3 3-15,-2-1 1 0,-1 1 2 0,1 2-3 0,-1-3-3 0,-1 2-8 16,2 0-10-16,1-3-8 0,-1 3-9 0,2-3-7 0,1 0-7 15,2-3-10-15,2-1-14 0,4-1-16 0,0 0-16 0,4-4-21 0,2-1-21 0,1-2-23 16,4 0-26-16,1-4-26 0,4 0-29 0,1-1-33 0,2-3-33 16,1-1-45-16,4 0-50 0,0-3-64 0,3 0-70 0,0-2-39 15,0-1-21-15,2-2 0 0</inkml:trace>
  <inkml:trace contextRef="#ctx0" brushRef="#br0" timeOffset="110878.1657">1985 8483 247 0,'0'-6'464'0,"0"-1"-47"0,-2-2-74 0,1 4-72 0,-1-2-67 0,1 1-41 16,-3 2-24-16,1-2-13 0,0 3-6 0,0-1-4 0,-2 0-4 0,1 1-3 15,-3 2-5-15,2-1-11 0,-1 1-12 0,-1 1-11 0,0 0-11 0,-1 1-8 16,-2 1-9-16,2 1-9 0,-4 0-4 0,2 3-4 0,-4 0-1 16,1 2-3-16,1 1 0 0,-4 3-1 0,-1 0 1 0,1 2 2 0,-1 1 0 15,-1 0 2-15,1 4 0 0,-3 1 1 0,2 1 1 0,-3 1-2 16,5 2-4-16,-3 0-4 0,2 3-4 0,1 0-4 0,-1 1-4 0,3-1-2 15,2 3 1-15,0-1-1 0,1 2 0 0,3-3 2 0,0 2-2 16,2 0 2-16,3 0-1 0,1-1 3 0,2-2 2 0,0-2 2 16,3 1 4-16,2-2 3 0,1-4 2 0,3 1 1 0,1-4 0 0,4 0-2 15,-1-2-1-15,0-3-4 0,6-3-2 0,-2-1-7 0,2-1-8 0,3-4-8 16,0-3-10-16,-1-3-8 0,4-2-9 0,-3-2-9 0,3-3-10 0,-2-2-6 16,2-1-7-16,-3-2-8 0,2-1-5 0,-5-3-1 0,1-1 1 15,-1 0 7-15,-4-3 6 0,0 2 9 0,-4-1 11 0,-1 0 10 0,-3 0 12 16,0 0 13-16,-4 3 15 0,-3-3 14 0,0 5 14 0,-3-3 11 15,-4 4 10-15,-2-1 5 0,0 3 3 0,-3-2 2 0,-3 4 0 0,0 0-2 16,-2 2-5-16,-3 1-2 0,2 0-4 0,-4 2-7 0,2-1-8 0,-1 1-11 16,-1 2-11-16,2 3-18 0,2-2-20 0,-1 0-25 0,3 3-27 15,-1 0-34-15,4-1-38 0,-1 1-51 0,4 1-58 0,2 0-84 0,1 0-96 16,2 1-58-16,2-1-38 0,3 0-16 0</inkml:trace>
  <inkml:trace contextRef="#ctx0" brushRef="#br0" timeOffset="111411.4606">3118 7320 354 0,'-3'-4'530'16,"-3"3"6"-16,1-1 4 0,2 0-94 0,-2 2-145 0,2-3-85 15,1 3-56-15,-1 0-28 0,1-2-16 0,-1 2-7 0,3-2-2 0,-3 1-7 16,2 1-7-16,1 0-8 0,0 0-12 0,0 0-11 0,0 0-12 0,0 0-9 16,0 0-13-16,0 0-8 0,0 0-6 0,0 0-7 0,0 0-1 15,0 0-3-15,0 0 0 0,0 0-1 0,0 0 1 0,0 0 1 0,0 0-1 16,1 0 0-16,-1 1 0 0,0 1-2 0,3 0 0 0,-3-2-2 16,2 3 0-16,-1-1 0 0,-1 1-2 0,2 2 0 0,1 2 0 0,-1-2-1 15,1 4 1-15,2 2-1 0,0 2 1 0,2 0 1 0,1 4 1 0,0 2 2 16,0 1 1-16,3 1 0 0,2 4 1 0,-1 1-2 0,1 0 0 0,3 4 0 15,0 1 2-15,1 0 2 0,1 4 2 0,0 0 0 0,3-1 1 16,-2 3 1-16,3 3 1 0,0-2 2 0,1 3-1 0,0 2 1 0,1 0 2 16,-1-1 2-16,0 3 2 0,-1 0 0 0,3 0 0 0,-3 0-4 15,1 0-4-15,-2 0-6 0,1 0-11 0,-2-2-9 0,0-1-7 0,-3 1-13 16,-1-5-14-16,2-1-16 0,-4 1-19 0,0-4-19 0,-1-2-22 0,-1-2-25 16,-2 0-25-16,-2-6-22 0,4-2-21 0,-4-2-30 0,0-1-31 15,-1-3-36-15,-1-3-38 0,3-3-53 0,-1 2-60 0,-1-5-28 0</inkml:trace>
  <inkml:trace contextRef="#ctx0" brushRef="#br0" timeOffset="111827.0803">3943 8681 403 0,'-5'-7'488'0,"1"-1"-38"0,-2 1-57 16,1-1-88-16,0 1-103 0,-1-2-60 0,-1 2-35 0,0 1-18 15,0-1-8-15,2-2-3 0,-1 6-2 0,-2-4 1 0,2 2-1 0,-2 0 0 16,1 2-3-16,1 0-6 0,-3-1-5 0,3 3-6 0,-1 0-5 0,-3 1-9 15,1 1-10-15,1 0-7 0,0 3-6 0,-2 0-4 0,-2 1-3 16,1 2-1-16,0 3 2 0,0-1-1 0,-2 3 2 0,-1 1 0 0,3 0 2 16,-3 3 2-16,3 3 0 0,-2 1 0 0,2 3 0 0,0 2 1 15,0 1 3-15,0 3 0 0,3 0-1 0,-3 3 2 0,3 2-1 0,2 1 1 16,1 0-1-16,0 2 0 0,3-1 0 0,-2 3 0 0,4 1 0 0,2-2 1 16,2-1 0-16,-1 1-1 0,4-1-4 0,1-2-3 0,2 0 0 15,0-2-1-15,3-3-2 0,1-1 0 0,2-3 1 0,1-3 1 0,1-4 1 16,1 0 1-16,1-5-1 0,1-4 0 0,1-2 0 0,0-3-2 15,0-4 0-15,2-2-2 0,-2-4 0 0,0-3-1 0,0-2 0 0,-1-3-1 16,-1-2 0-16,1-4-2 0,-4 1-1 0,0-2-2 0,-2-5 1 0,-1 2 0 16,-3-3 3-16,-1 0 1 0,-3 0 4 0,-2-1 0 0,-2-2 1 15,-3 2 0-15,-1-2 2 0,-4 2 2 0,-1 1 1 0,-2-1 2 0,-3 0 3 16,-2 1 1-16,0 1 1 0,-4 1 0 0,1 1-2 0,-1 0-1 16,-2 4-3-16,-2-1-2 0,1 4-2 0,-1 0-6 0,-1 0-7 0,2 3-13 15,-1 1-13-15,-1 3-16 0,0 0-16 0,4 2-21 0,-4 1-23 0,2 3-24 16,2-1-24-16,-1 4-30 0,1 4-31 0,0 0-31 0,2 3-29 0,2 1-41 15,-2 4-45-15,3 2-62 0,1 3-70 0,2 2-37 0,1 0-22 16</inkml:trace>
  <inkml:trace contextRef="#ctx0" brushRef="#br0" timeOffset="112393.8265">3711 9419 290 0,'-3'-3'406'0,"1"2"-56"0,1 0-69 16,-1 1-73-16,0-3-47 0,-1 3-33 0,2 0-19 0,-1 0-12 16,2 0-7-16,-2 0-2 0,-1 0-5 0,0 0-3 0,2 3-3 0,-2-3-3 15,1 2-1-15,-1 0-1 0,0 1 1 0,-1 0 0 0,-2 1 0 16,1-1-1-16,-4 6 1 0,1-2 2 0,0 2 1 0,-3 1 2 0,0 2 3 16,-2 1 4-16,-3 2 3 0,2 4 1 0,-3-1 0 0,-4 1 0 0,2 4-4 15,-3 0-4-15,-1 3-3 0,-3 3-3 0,1-1-4 0,-2 4-6 16,-3 0-5-16,-2 0-5 0,-1 3-4 0,-3 2-4 0,0 1-2 0,-4-1-3 15,0 4-4-15,-4-2-3 0,1 3-5 0,-4-2-2 0,1 2-4 16,-1-2-5-16,-2 3-3 0,1-3-3 0,1 0 0 0,1 2 1 0,-1-4-3 16,4-1-4-16,3 1-10 0,0-4-13 0,3 0-19 0,4-7-20 15,3 2-27-15,3-3-29 0,2-2-33 0,3-4-35 0,6-1-43 0,0-4-46 16,3-1-65-16,5-4-74 0,-1-3-77 0,4 1-75 0,0-3-34 0,2-3-14 16,3-2 4-16</inkml:trace>
  <inkml:trace contextRef="#ctx0" brushRef="#br0" timeOffset="112810.6913">2393 10288 275 0,'-4'-3'367'15,"1"-1"-70"-15,-1 1-78 0,-1 2-83 0,2-1-47 0,-2 2-28 0,2 0-11 16,-2 0-3-16,2 0 2 0,-5 2 6 0,3-1 7 0,1 2 7 15,-3 1 7-15,2-1 9 0,-4 2 5 0,3 1 4 0,-4 0 4 0,2 1 3 16,-1 2 3-16,1 0 3 0,0 1 1 0,-3 3 1 0,1 0-1 16,1-1 0-16,1 1 0 0,-3 4-2 0,1-2-3 0,2 2-2 0,-1-1-4 15,1 2-6-15,0 1-6 0,0 3-7 0,1-3-7 0,0 2-7 0,2 2-7 16,0-2-7-16,2 1-6 0,0 0-7 0,-1-2-5 0,2 1-5 16,1 0-6-16,1-1-5 0,1-2-4 0,1-2-3 0,2 1-2 0,-1-3-2 15,2 1-2-15,2-1-1 0,-1-2-3 0,3-1-2 0,2-2-4 0,-1 0-3 16,2-4-5-16,0 2-2 0,0-4-3 0,2-3-2 0,1 0-5 15,2-3-5-15,-1-4-3 0,1 2-2 0,0-4-3 0,1-2-4 0,1-1-1 16,-3-3 1-16,1 0 1 0,1-3 4 0,-3 0 3 0,0-3 2 16,-3 1 4-16,-1-3 1 0,0 2 7 0,-4-3 4 0,-1 1 7 0,-3-1 5 15,-3 3 7-15,0-3 9 0,-3 0 7 0,-3 3 9 0,-1-2 6 16,-2 3 4-16,-2-2 4 0,-2 6 3 0,-1-4 1 0,-1 4 2 0,-2 3-1 16,-1-1 0-16,0 2-2 0,-2 2-4 0,-1 0-8 0,2 1-10 0,-2 2-24 15,1 2-26-15,1 2-35 0,0 1-38 0,1 2-57 0,1 0-65 16,-2 1-104-16,3 3-126 0,1 1-70 0,-1 1-43 0,-1 4-24 0,0 0-13 15</inkml:trace>
  <inkml:trace contextRef="#ctx0" brushRef="#br0" timeOffset="134409.503">3953 8366 196 0,'-5'-1'491'16,"0"0"-1"-16,0-2-60 0,-1 0-92 0,0 3-95 0,1-2-96 15,-1-1-49-15,1 1-25 0,0 1-14 0,-1 0-9 0,0-2-4 0,3 1-1 16,-1 1-3-16,0-1-3 0,0-1-2 0,1 3-2 0,1-1-4 16,1-1-7-16,-2 2-4 0,2-2-7 0,-1 1-4 0,2 1-6 0,0 0-4 15,0 0-1-15,0 0-1 0,0 0-2 0,0 0 1 0,0 0-1 16,0 0 1-16,0 0 0 0,0 0 2 0,0 0 3 0,0 0 1 0,0 0 1 16,0 0 1-16,0 0 3 0,0 0 1 0,0 0 2 0,0 0 1 0,0 0 2 15,0 0 1-15,0 0 2 0,0 0 0 0,0 0 1 0,0 0-2 16,0 0 0-16,0 0 0 0,0 0-1 0,0 0 1 0,0 0-2 0,0 0 0 15,0 0-1-15,0 0-1 0,0 0-1 0,0 0-1 0,0 0 0 0,0 0 0 16,0 0 0-16,0 0 0 0,0 0 2 0,0 0-1 0,0 0 0 16,0 0 0-16,-3 0 1 0,1 0 0 0,-1 0 1 0,1 0-2 15,-1 0 0-15,0 1-1 0,0 1 0 0,-2-2-2 0,-3 3-2 0,2-1-1 16,-2-1-2-16,-3 2-1 0,0-1-2 0,1 1 0 0,-2-1 0 0,-1 2 0 16,0-1 1-16,-2 0 1 0,-3 0 2 0,2-1 0 0,-2 1 3 15,0-1 1-15,-1 1 2 0,-1 1 2 0,0-1 4 0,-2-2 3 0,2 2 2 16,-1-2 2-16,-1 1 1 0,0-2 1 0,1 2-1 0,-1-2 2 0,2 0 0 15,-2 0 1-15,4 0 1 0,0 0 0 0,0 0 0 0,1 0-2 16,1 0-1-16,0 0-1 0,5-2-3 0,-3 2-2 0,3 0-1 0,1-2-2 16,1 1 0-16,1 1-1 0,0 0-2 0,0 0-2 0,3-2-2 0,2 2-2 15,-2 0-2-15,2 0-1 0,0 0 0 0,1 0-1 0,1 0-1 16,-1 0-1-16,0 0 0 0,2 0 0 0,0 0-1 0,0 0-1 0,0 0-1 16,0 0 0-16,0 0 0 0,0 0-1 0,-1 0 1 0,-2 0 0 15,0 0-1-15,1 2 1 0,-1-2-1 0,2 1 1 0,-3 1 0 0,1 0 0 16,0-2 1-16,1 5 1 0,-1-5 1 0,0 3 0 0,-3 1 1 15,4-1 0-15,-2-1 2 0,0 1-1 0,-1 0 0 0,1 2 0 0,-1-2 1 16,1 1-1-16,0 1 1 0,-1-2-1 0,2 3 2 0,-2-1-2 0,2 2 1 16,-2-1 0-16,2 0 0 0,-4 1-1 0,2 1 2 0,0-1-1 15,0 2 0-15,0-2 1 0,-2 3 0 0,2 0 1 0,0 0-2 0,0 2 1 16,-1 0 0-16,1-1 1 0,-2 1 0 0,0 0 1 0,2 1-2 16,-1 4 1-16,-1-5-1 0,0 5 0 0,1-2-1 0,-1 2-1 0,-1-1 2 15,1 2-2-15,0 0 0 0,-1 0-1 0,0 1-1 0,-1 1 0 0,1-1 1 16,0 3 2-16,-3-3 1 0,3 2 2 0,-2-1 2 0,2 2 2 15,-4-2 2-15,1 0 3 0,0 1 2 0,1-1 1 0,1 1 3 0,-4-2 3 16,4 0 2-16,-1 1 1 0,-2 0 0 0,1-2 0 0,1-1 0 16,-1 2-2-16,0-3-1 0,1 2-1 0,-2-1-3 0,2-2-1 0,1 2-1 15,-2-3-2-15,0 1-2 0,1 0-1 0,-1 1-2 0,2-1-2 16,-4-1 0-16,5 0-2 0,-3 1-2 0,0-2 0 0,0 3-2 0,1-2 1 16,0 1-2-16,0 2 0 0,-3-2-1 0,1 0 0 0,2 1-2 0,-1 1 0 15,-3 0 0-15,1-2-1 0,1 4 1 0,-1-3-1 0,-1 4 1 16,3-3 2-16,-1 1-1 0,-3 0 0 0,5 0 2 0,-2 1-2 0,1-1 0 15,-1-2 0-15,2 1 1 0,0 0 0 0,2-1 0 0,-3 0-1 16,3-1 0-16,0 1 0 0,0 0 0 0,-1-1-1 0,2-2 0 0,-1 0 0 16,2 1-1-16,0-3 1 0,0 3 1 0,1-1 0 0,0-3 0 0,0 1 0 15,-1-1 0-15,0 0-1 0,1 2 0 0,0-3 0 0,2 1 0 16,-2 0 0-16,0 1 0 0,-2-1-1 0,2 0 1 0,0 0 0 0,-1 2 1 16,1 0 1-16,-3-2 2 0,2 2-1 0,1 0 1 0,-3 0 2 0,0 0-1 15,1 2 2-15,0-1 2 0,-1 1 1 0,2-1 1 0,-2 1 0 16,-1 0 1-16,2-1 0 0,-1 2 1 0,-1-2-2 0,2 0 1 15,1 1-1-15,-2 0 0 0,-1-1 0 0,2 1-1 0,1-1 0 0,-2 1 0 16,0 0-1-16,2-1 0 0,0 0-1 0,-1 1 1 0,1-3-1 16,0 1-1-16,-1 0 1 0,1 3 0 0,-1-4-2 0,2 3 1 0,-2-2 1 15,1-1-2-15,1 1 2 0,0 3-1 0,-2-4-1 0,0 3 1 0,1-2 0 16,-1 1-2-16,1 0 1 0,0-1-1 0,0 2 0 0,-1-2-1 16,2 0 0-16,-1 0 1 0,-2 1-2 0,2 1 0 0,1-2-1 0,-1 0 0 15,-1 1 1-15,0 1-1 0,0-1 0 0,1 1-1 0,1-3 1 0,-1 1-1 16,-2-1 1-16,3 3 0 0,-3-1 0 0,3-2-1 0,1 1 0 15,-2-1-1-15,1 1 1 0,0-3 0 0,0 3 1 0,0-2-2 0,-2 2 1 16,2-3-1-16,2 0 0 0,-2 0 0 0,2-2 0 0,-2 2 0 16,2-1-2-16,-1-1 1 0,0 2 0 0,1-1 0 0,0-3-1 0,1 1 1 15,1 0 0-15,-1-2 1 0,-1 2-2 0,1-1 2 0,-1-1-1 16,3 1 0-16,-2-1 1 0,2 2-2 0,-1-3 2 0,-1 1-1 0,2 0 0 16,-2 1 0-16,1-2-1 0,1 2 1 0,0-3 0 0,-3 1 0 0,3 0-1 15,0 0 1-15,0-1 0 0,0 2 0 0,0-1-1 0,0-2 1 16,0 1 0-16,0-1 1 0,0 2 0 0,0-1-1 0,0-1 1 0,0 1 0 15,0 0-1-15,0 0 0 0,0 0-1 0,0-1 1 0,0 1 0 16,0 0 0-16,3 0-1 0,-3-1 1 0,1 1 0 0,1-2-1 0,-2 2 0 16,2-1 1-16,-1-1 0 0,1 3 1 0,1-3 0 0,-1 1 2 0,1 2 1 15,0-3 1-15,2 3 2 0,-2-2 2 0,3 0 0 0,1 1 2 16,-1 1 2-16,0-3 0 0,3 2 1 0,0-2 1 0,-1 2-2 0,1 1 1 16,2-3-1-16,0 2 1 0,-1-1-2 0,2 2 0 0,1-1-1 15,1-1-1-15,-3 1-3 0,3 0 0 0,1 0-2 0,0 0 0 0,-2 1-1 16,4-2-1-16,-2 1 0 0,2-1-1 0,-1 2 0 0,1-1-1 15,-1-1-1-15,3 1-1 0,-3-2 0 0,3 1 0 0,0 0-2 0,-2-1 2 16,2 2-1-16,-3 0 1 0,5-2 0 0,-3 0-1 0,2 0 1 0,-2 0-2 16,3 0 2-16,-2 0 1 0,3-2 3 0,0 0 1 0,-3 0 2 15,5-1 0-15,-2 1 2 0,1-1 2 0,0-1-1 0,2 1 2 0,0-3 2 16,1 1 0-16,-1-1 1 0,1 1 2 0,0 0-1 0,1-2 0 16,2 2-1-16,-1-2-1 0,-1 0-1 0,1 1-1 0,2 0-1 0,-3 0-1 15,3-2-1-15,-1 3-2 0,-1-1-3 0,0-1-3 0,1 2-3 0,-2-2-2 16,3 0-5-16,-3 1-1 0,0 0-3 0,-2 1-2 0,0 0-2 15,0-1-2-15,-4 0-1 0,3 0-2 0,-4 1-1 0,1 1 0 0,-2-1 0 16,-2 1 2-16,1-2 0 0,-1 2 2 0,-1-1 1 0,1 0 2 0,-4-2 2 16,4 4 2-16,-4-2 0 0,1 1 1 0,1-1 3 0,-3 1 1 15,1-1 1-15,-2 1 1 0,3 1 0 0,-1-2 2 0,-1 2-1 16,1-2 1-16,-1 3 1 0,-2-3-1 0,1 0 0 0,3 2 1 0,-4 1-1 16,1-1-1-16,0-1 1 0,0 1-1 0,-1 1 0 0,0 0 0 0,0 1 1 15,2-3-1-15,-2 3 0 0,1 0 1 0,0-2 2 0,-1 1-1 0,1 2 2 16,0-1 1-16,-2-1 1 0,1 2 2 0,2-1 0 0,-2-1 1 15,1 2 2-15,0-1 0 0,-1 1 1 0,-1-2 0 0,0 1 1 0,1 1-1 16,-2-2 1-16,4 1 1 0,-4 1 0 0,2-2-2 0,-2 1 1 16,1 1-1-16,-1-2 1 0,0 2-1 0,1-1-1 0,-2-1-1 0,1 1 1 15,0-1-1-15,-1 2 1 0,0-3-1 0,-1 3 0 0,1 0 0 16,-1 0-1-16,0-3 0 0,2 1-1 0,-3 2 0 0,0-2 0 0,1 2 1 16,0-1-1-16,-1-1-2 0,0 2-2 0,1-2-1 0,-1 1-2 15,1 1-1-15,0-1-2 0,-1-2 0 0,0 3 0 0,0 0 0 0,0-3-1 16,1 3 0-16,0-1 1 0,-1 1-1 0,-2-1 0 0,2-1 1 0,-2 2 1 15,2-1 2-15,-1-1 2 0,1 2 1 0,-2-2 0 0,0 1 2 0,2 1 2 16,-3 0 0-16,1-2 1 0,-1 0-1 0,1 2 1 0,0 0 1 16,-2-2 2-16,1 2-1 0,-1 0 3 0,1-1 1 0,-2 1 1 15,2-2 1-15,-1 0 2 0,-1 2 1 0,2-1 1 0,-2 0 2 0,0-1 1 16,2 1 1-16,-2-1 0 0,1-1-1 0,-1 0 0 0,0 2-1 0,2-2-2 16,-1-2-1-16,-1 2-2 0,0-3-2 0,2 3-1 0,-2-4-2 0,2 1-1 15,-1-1-3-15,-1 0-2 0,2 0-1 0,-2-1-2 0,1-1-2 16,1 0 0-16,-2-1-2 0,3 0-2 0,-2-2-2 0,1-1-2 0,-2 0-1 15,1 1-3-15,1-3-2 0,-2 0-3 0,2-2-1 0,-1-1-2 16,-1 2-1-16,0-3 0 0,0 0 0 0,0-2 0 0,0 2-1 0,0-2 0 16,0-1 0-16,0 0-1 0,0 1-1 0,0-1 1 0,0-2 0 15,0 1 2-15,-1 0 3 0,-1-1 3 0,2 1 2 0,-3-1 1 16,1 0 3-16,-2 0 1 0,2 2 3 0,1-4 2 0,-2 5 4 0,-1-2 3 16,1 1 3-16,0-1 3 0,1 2 3 0,-1-2 0 0,0 3 0 0,0-2-1 15,-2 2 0-15,2-1-1 0,-2 0 0 0,2 1-2 0,0-2 1 0,0 1-2 16,-1 0 1-16,1-1-3 0,2-1-2 0,-2 2-3 0,1-2 0 15,2-3-3-15,-1 2-1 0,1 2-1 0,0-4-2 0,1 1-1 0,-1 1-2 16,2-2-1-16,2 1 0 0,-2 1-2 0,1-2 1 0,0 2 0 16,-1 2 1-16,1 0 0 0,2 0 0 0,-2 0 2 0,-1 1 0 0,1 1 3 15,1 1 1-15,-2 1 1 0,1 0 3 0,-1 1-1 0,-1 2 1 0,1-2 0 16,0 3 2-16,-1-1-2 0,-1 2 2 0,2 0-2 0,-1-2 1 16,-1 2-1-16,2 1 1 0,-2 1-1 0,0-4 0 0,0 3-1 0,0 0 2 15,0 2 0-15,0-2 2 0,2 0 1 0,-2-1 0 0,0 0 2 16,0 1 0-16,0-1 1 0,0 1 2 0,0-2 0 0,0-1 1 0,0 3-1 15,1-2 2-15,-1-1 0 0,0 1 1 0,0 1-1 0,0-1-1 16,2 0 1-16,-2 1 0 0,0 1-2 0,0-1 1 0,1 2-1 0,1-3 0 16,-2 1 0-16,0 1-1 0,3 2 1 0,-3-3-1 0,1 2 1 0,1-1-1 15,-2 1 0-15,0 1 1 0,1-1-1 0,1 1 0 0,-2-1 2 16,0 1-1-16,0-1 1 0,0 3 1 0,0-4-2 0,2 4 2 0,-2-1-1 16,0-2 1-16,0 3 0 0,0 0 0 0,0-1 1 0,0-1 0 15,0 1 0-15,0 1 0 0,0 0 0 0,-2-1 0 0,2 0 0 0,-2 1 1 16,1 1-1-16,1-3 1 0,-2 1 1 0,1-1 0 0,1 2 0 0,-3 0 0 15,3-1-1-15,0 0 0 0,-2 2 0 0,2-3-2 0,0 3-1 16,0 0 1-16,0-1-1 0,0 1 0 0,0-1-1 0,0 1 0 0,0-1-2 16,0 2-1-16,0-1-1 0,0 2-1 0,0-2 1 0,0 1-1 15,0 0 1-15,0-1 0 0,0 3 0 0,0 0 0 0,0-1 1 0,0 0 0 16,0 3 3-16,0-3 0 0,0 2 2 0,0 0 0 0,0 2 3 16,0-1 2-16,0-1-1 0,0 3 1 0,0 0 0 0,0 0 2 0,0 0-1 15,0 0 0-15,0 0 1 0,0 0-2 0,0 0-2 0,0 0-1 0,0 0-1 16,-1 0-2-16,1 0-1 0,-2 0-1 0,2 1-2 0,-1 1 0 15,1-2-1-15,0 0 0 0,-2 0-1 0,2 0 1 0,0 0-1 0,0 0 0 16,-2 0 0-16,-1 0-2 0,2 0-1 0,-1 0-2 0,0 0-2 16,-1 0-2-16,1 0-2 0,-1 0-5 0,-1-2-4 0,1 1-6 0,-2 1-7 15,0-1-9-15,0-1-9 0,-1 1-9 0,-2 0-9 0,0-3-8 0,0 3-8 16,-4-1-11-16,2 2-19 0,1-5-22 0,-4 5-33 0,2 0-36 0,0 0-78 16,-3 0-99-16,3 5-70 0,-5-3-60 0,3 4-25 0,-1 1-9 15</inkml:trace>
  <inkml:trace contextRef="#ctx0" brushRef="#br0" timeOffset="136215.3634">3864 9313 259 0,'0'0'535'0,"0"0"-3"0,0 0-31 0,0 0-47 0,0 0-106 15,0 0-139-15,0 0-77 0,0 0-49 0,0 0-28 0,0 0-16 16,0 0-8-16,0 0-4 0,0 2-3 0,2-1 0 0,-2-1 0 0,0 0-1 16,0 0 0-16,0 0-3 0,0 0-3 0,2 2-2 0,-2-2-3 15,1 1-2-15,-1-1 0 0,0 0 1 0,0 0 2 0,0 0 1 0,0 0 2 16,0 0 2-16,0 0 1 0,0 0 0 0,0 0 2 0,0 0 0 15,0 0 0-15,0 0 0 0,0 0-1 0,0 0 0 0,0 0-1 0,0 0-1 16,0 0-1-16,0 0-1 0,0 0-1 0,0 0-2 0,0 0-1 16,0 0 0-16,0 0-3 0,0 0-1 0,0 0-2 0,0 0-1 0,0 0-2 15,0 0-1-15,0 0 1 0,0 0-3 0,3 2-1 0,-3-2-1 0,0 0 1 16,0 0 0-16,0 0 0 0,1 1 0 0,1 1 0 0,-2-2 0 16,0 0 1-16,0 0 0 0,2 0 0 0,-1 0 0 0,-1 0 0 0,2 1 0 15,-2-1 1-15,2 0 0 0,-1 0 0 0,-1 1-1 0,2-1 0 16,-1 0-1-16,-1 0-4 0,0 0-4 0,0 0-5 0,0 0-8 0,0 0-9 15,0 0-12-15,0 0-13 0,0 0-16 0,0 0-19 0,0 0-24 0,0 0-29 16,2 0-30-16,-2 0-55 0,0 0-63 0,0 0-82 0,0 0-88 16,0 0-47-16,0 0-24 0,0 0-7 0</inkml:trace>
  <inkml:trace contextRef="#ctx0" brushRef="#br0" timeOffset="175673.6303">256 7432 72 0,'-2'0'131'0,"2"-3"-5"0,-1 2-5 15,-1-1-6-15,2-1-3 0,-2 2-8 0,1-1-1 0,1 2 0 0,-2-5-4 16,2 5-8-16,-1-2-11 0,-1-1-11 0,2 1-6 0,-2 1-3 0,1 0-2 16,1-2-1-16,-2 0-1 0,2 2-4 0,-2 0-2 0,1-1-2 15,-1 1-4-15,1 1-4 0,-1-2-3 0,-2 0-1 0,4 2 0 0,-2-1 0 16,1 0-4-16,-1 1-4 0,0-3-4 0,1 3-4 0,1 0-3 0,-2-3-1 15,2 3-3-15,0 0 1 0,0 0-3 0,0 0-1 0,0 0-1 16,0 0-1-16,0 0-2 0,0 0-2 0,0 0-1 0,0 0-5 0,0 0-1 16,0 0-3-16,0 0 0 0,0 0-3 0,0 0-1 0,0 0-3 0,0 0 1 15,0 0-3-15,0 0 1 0,0 0-2 0,0 0 0 0,0 0-1 0,0 0-3 16,0 0-3-16,0 0 0 0,0 0-2 0,0 0-1 0,0 0-1 0,0 0 0 16,0 0 0-16,0 0 1 0,0 3 2 0,2-3 1 0,-1 0 3 0,3 3 1 15,-1-3 2-15,1 1 7 0,-1 0 6 0,4 3 7 0,-1-3 2 0,2 1 5 16,3-1 5-16,0 0 4 0,3 2 4 0,2-3 1 0,3 0 2 15,0 0 0-15,3 0-1 0,2 0 0 0,4-4-1 0,2 3-1 0,0-2-4 16,5-1-2-16,0 2-1 0,3-4-4 0,3 4-3 0,0-2-5 0,2-2-2 16,1 1-4-16,2-1 0 0,3 0 0 0,1-1 1 0,1 0 2 15,3 0 2-15,1-1 1 0,5 1 0 0,0 0 1 0,2-1-1 0,3 1 2 16,1-2 1-16,2 0 0 0,3 1 2 0,0-2-1 0,2 3-2 0,0-3-4 16,0 1-5-16,1 2-3 0,-3-1-1 0,3 1 1 0,-1-1-2 15,-3-1-2-15,2 4-5 0,-4-3-3 0,2 4-3 0,-1-3-5 0,-1 1-3 16,0 2-3-16,-3-1-1 0,-2 1 0 0,-1-2-3 0,-2 1-4 0,0 2-2 15,-5-1-3-15,-3-1-2 0,-2 2 2 0,-3 0 3 0,-4 0 1 16,-3 3 2-16,-3-3 4 0,-2 1 3 0,-5 0 3 0,-2 2 1 16,-4-1 3-16,-3-1 5 0,-4 2 2 0,-1 0 2 0,-2 0 4 0,-3 0 4 15,0 0 8-15,-3 0 10 0,-2 0 9 0,-1 0 11 0,0 0 6 0,-1 0 4 16,-2 0 5-16,-2 0 3 0,0 0 4 0,0 0 1 0,0 0 0 16,0 0 0-16,-2 0-5 0,-2 0-3 0,1 0-10 0,1 0-12 0,-3 0-19 15,1 0-17-15,-1 0-23 0,-2 2-25 0,0-1-27 0,0-1-29 0,-1 2-33 16,2 0-34-16,-2 1-67 0,0 0-82 0,0 0-51 0</inkml:trace>
  <inkml:trace contextRef="#ctx0" brushRef="#br0" timeOffset="177523.8315">3750 7016 344 0,'0'-3'271'0,"0"-1"-56"0,0 1-43 0,0-1-26 0,0 1-15 0,0-2-11 16,0 2-7-16,0-1-9 0,0-1-8 0,0 2-7 0,0-1-6 16,2-1-5-16,-1 2-6 0,-1-1-6 0,2 1-4 0,-2-1-6 0,0 1-5 15,2-1-4-15,-2 1-1 0,0 2 0 0,0-3-2 0,0 3-1 16,0-1-2-16,0 0-3 0,0 2-6 0,0 0-5 0,0 0-4 0,0 0-6 15,0 0-5-15,0 0-5 0,0 0-5 0,0 0-4 0,0 0-4 16,0 0-6-16,0 0-7 0,0 0-5 0,0 0-2 0,0 0-1 0,0 2-1 16,0 1 1-16,0 1 1 0,0 0 2 0,0 0 3 0,0 3 3 15,0-2 3-15,0 3 5 0,0 1 5 0,0 2 4 0,0 0 5 0,-2 1-1 16,2 4-4-16,-2-1-10 0,2 1-14 0,-1 2-21 0,-1 0-25 0,2 3-25 16,0-1-28-16,0 1-33 0,0 0-33 0,0 3-63 0,0-2-78 15,0 3-54-15,2-3-44 0</inkml:trace>
  <inkml:trace contextRef="#ctx0" brushRef="#br0" timeOffset="178523.8157">918 9281 73 0,'-3'-3'252'0,"1"-1"-52"0,-1 3-41 0,0-3-18 0,1 3-3 15,-1-2-3-15,1 2 0 0,1-2-2 0,-1 1-1 0,2 1-5 0,-3-1-5 16,2-1-11-16,1 1-12 0,-2 1-16 0,2 0-14 0,0 1-13 16,0 0-7-16,0 0-12 0,0 0-10 0,0-2-8 0,0 1-8 0,2 1-6 15,-2-2-8-15,4 2-3 0,-2-1-3 0,1-1-3 0,0 2 0 0,2-3-2 16,0 2 0-16,1-1-2 0,3-1 0 0,3 1 1 0,-1 0-1 15,1-1-1-15,4 0-1 0,0-1 1 0,2-1 2 0,2 2 3 0,2-1 1 16,1 1 0-16,0-2-3 0,4 1-3 0,3 0-3 0,0 0-6 0,1 2-5 16,4-1-9-16,3 0-8 0,2 1-6 0,-1 0-4 0,7-1-8 15,0 1-12-15,4 1-8 0,2-1-9 0,1-1-4 0,2 2-3 0,2-1-2 16,1-1 1-16,2 2 2 0,2 0 3 0,-2-1 7 0,2-1 7 0,3 1 11 16,0 1 11-16,1 1 11 0,2-2 11 0,1 1 10 0,-1 1 7 15,5-1 5-15,1-2 5 0,-1 3 3 0,1-2 3 0,1-1 3 0,0-1 1 16,0 1 1-16,1-1-1 0,-5-1-3 0,3 1-2 0,-3 0-1 15,-3-1 0-15,-1-1 0 0,-1 0 1 0,-3 0 5 0,-1 0 4 0,-4 2 4 16,-1-2 1-16,-1-1 3 0,-3 2 3 0,-1-2 1 0,-4 2 3 16,-1-2 0-16,-2 2-2 0,-3 2 0 0,-1-2-2 0,-4 1-1 0,0-1-2 15,-5 2-3-15,-2 0-2 0,-3 0-2 0,-3 0-4 0,-2 2-1 0,-2 0-3 16,-2 1-4-16,-4-2-4 0,-1 2-8 0,-1 0-6 0,-4 0-7 16,-3 0-6-16,0 2-19 0,-5-2-22 0</inkml:trace>
  <inkml:trace contextRef="#ctx0" brushRef="#br0" timeOffset="179356.9859">4367 9026 5 0,'-2'-1'150'15,"2"-2"-5"-15,-1 0-2 0,-1 0 1 0,2 0 3 0,-2 0 2 0,2 0-3 16,0 1-2-16,-1 0-2 0,1-1-4 0,-2 0-1 0,2 0-4 16,0-1-4-16,-3 2-5 0,3-1-7 0,-1-1-5 0,1 1-8 0,0 1-5 0,0-1-5 15,0-1-8-15,0 1-7 0,0 1-8 0,0-1-9 0,0 0-9 16,0 0-11-16,0-1-8 0,1 2-9 0,2-1-7 0,-3 1-6 0,2-1-5 16,-1 0-5-16,1-2-5 0,1 3-6 0,0-1-5 0,2 0-1 15,0 0-3-15,0 0-2 0,2-1 1 0,0 2 1 0,1-1-1 0,2-1 0 16,0 4 0-16,0-3 0 0,1 1 1 0,0 0 0 0,0 1 1 15,1 1 0-15,0 0-1 0,-3 0-1 0,2 0-1 0,-1 0-3 16,-1 1 0-16,0 3-2 0,0-1 0 0,-3-1-2 0,0 3-1 0,1 0-1 0,0 0-1 16,-3 2 1-16,-1-2 1 0,-2 4 2 0,1-2 3 0,-2 3 3 0,-3 2 5 15,1-2 2-15,-3 2 5 0,-2 0 3 0,0 2 3 16,-1-1 3-16,0 1 4 0,-2 1 3 0,-2-1 2 0,1-1 2 0,0 0 0 16,0-1 3-16,0 1 0 0,0-3 2 0,1-1 0 0,2 0 0 0,-1-2-1 15,1 1 1-15,2-3-1 0,1 2 1 0,2-4 1 0,-1 2 0 16,2-2 0-16,0 1 0 0,1-3-2 0,1 1-4 0,0-2-3 0,0 0-2 15,1 2-2-15,1-2-2 0,0 0-5 0,2 0-6 0,-1 0-8 0,3 0-7 16,1 0-15-16,3 0-16 0,0 0-18 0,0 0-21 0,1 0-28 16,5-2-34-16,-2 0-31 0,2 2-33 0,1-1-65 0,1 1-83 0,2-2-47 15,-1 0-31-15</inkml:trace>
  <inkml:trace contextRef="#ctx0" brushRef="#br0" timeOffset="180143.0735">1522 10966 129 0,'-2'0'317'0,"-1"0"-86"15,1 0-67-15,-1 0-57 0,3 0-29 0,0 0-18 0,0 0-9 16,0 0-7-16,0 0-6 0,3 0-4 0,-1-1-4 0,3-1-5 0,0 1-4 15,2-1-4-15,1 2-3 0,2-5-3 0,5 3-4 0,0-1-3 16,5 0-3-16,0-1-3 0,5 1 0 0,0-1 4 0,5 1 1 16,3-2 3-16,0 1 0 0,4 1 0 0,5-1-1 0,0 1-3 0,3-2-4 0,1 1-4 15,3-1 0-15,0 1 0 0,5-1 3 0,3-1 1 0,1 1 4 16,2 0-2-16,4-2 2 0,0 3 2 0,7-2 1 0,-1-1-4 0,1 0-4 16,5 0-4-16,-2 1-7 0,2-1-6 0,2 1-7 0,1-2-8 0,-2 1-5 15,0 1-5-15,0-2-5 0,0 0-4 0,-4 1-3 0,2 0-3 16,0-1 2-16,-3 1 5 0,0-1 6 0,-3-1 7 0,0 2 10 0,-2 0 11 15,-2-1 5-15,-4 0 5 0,1 1 0 0,-5-1 1 0,-3 2 6 16,-5-1 8-16,1 1 3 0,-8 0 2 0,-2 1 0 0,-3 0 0 0,-4 0 1 16,-5 0 0-16,-2 0 2 0,-4 3 0 0,-5 0 5 0,-2-1 7 0,-1 1 6 15,-3 1 4-15,-2-1 0 0,-4 0-4 0,0 2-14 0,-2 0-19 16,-3 0-22-16,0 0-26 0,0 0-25 0,-3 0-25 0,-2 2-61 0,0 0-78 16,-1 1-53-16</inkml:trace>
  <inkml:trace contextRef="#ctx0" brushRef="#br0" timeOffset="180806.7805">4762 10456 257 0,'-2'0'216'0,"2"-1"-61"0,-1-1-32 0,1 0-21 0,0 2-8 15,0-2-4-15,0 0 0 0,1 1 1 0,-1-1 1 0,2-1 0 16,-2 2 0-16,3-2-2 0,-1 1-7 0,-1-3-9 0,1 5-8 0,1-3-5 16,-1-1-6-16,1 1-5 0,1 1-5 0,-2-1-6 0,1 1-4 15,2-1-5-15,0 1-4 0,-2-1-4 0,2 1-7 0,0 0-3 0,1 0-6 16,-2 1-2-16,1-1-3 0,0 0-4 0,0 2-4 0,1-1-2 0,0 1-2 15,-1 0-4-15,0 0-1 0,1 0-1 0,-1 1-1 0,1-1-2 16,-1 4 0-16,-2-3 1 0,2 1-2 0,0 2 0 0,-2-1 1 0,2 2 0 16,-1-3-1-16,-1 5 3 0,-1-1 1 0,1 1 4 0,-1-2 1 15,-1 1 3-15,-1 3 3 0,0-2 4 0,0 0 3 0,0 2 2 0,0 1 3 16,-1-1 2-16,-1-1 2 0,-1 0 1 0,1 1 1 0,1 0 2 0,-4-1-2 16,4-1 2-16,-1 0-2 0,-1 1 1 0,1-1-2 0,1-2-1 15,-1 0-1-15,0 2-1 0,1-4-1 0,1 0-1 0,-2 2-1 0,2-2-3 16,0-1-1-16,0 0 1 0,2 0 1 0,-2-1-2 0,3 2 1 15,-1-3 1-15,-1 2-1 0,3-1-5 0,0-1-2 0,2 2-7 0,-1-2-4 16,0 0-6-16,3 0-1 0,1 0-2 0,-1-2-2 0,2 2-2 16,-2-1-4-16,4-1-2 0,-2 2-3 0,1-1-4 0,1-1-1 0,-2 2 2 15,2 0 0-15,-2 0 5 0,-2 0 3 0,3 2 0 0,-3-1 0 16,0 1 0-16,-2-1-1 0,2 2 1 0,-3 1 3 0,-2 0 4 16,0-1 5-16,-1 4 4 0,-2-1 4 0,-2 2 4 0,-1 0 5 0,-2 0 3 15,-2 1 4-15,-3 2 6 0,-3-1 2 0,-1 2 2 0,-2-2-7 0,-4 3-9 16,-1-1-15-16,-1 0-18 0,-2-2-31 0,-3 2-38 0,-1 0-72 15,-2-1-89-15,0-3-59 0</inkml:trace>
  <inkml:trace contextRef="#ctx0" brushRef="#br0" timeOffset="193522.8451">24763 507 101 0,'-1'-4'469'0,"-1"3"-11"0,1 0-78 0,-1-1-113 0,-1 0-74 15,3 2-51-15,-1-2-27 0,-1 0-16 0,2 2-8 0,-1-1-3 16,1 1-6-16,-2-2-8 0,2 2-8 0,0 0-8 0,-2 0-9 16,2 0-5-16,0 0-8 0,0 0-7 0,0 0-5 0,0 0-6 15,-1 0-3-15,1 0-4 0,-2 2-4 0,1-2-5 0,-1 1-3 0,0-1-3 16,1 2 0-16,-3 0-3 0,1-1 0 0,0 0-1 0,-3 2 2 15,1 2 0-15,-1-1 2 0,-2 1 0 0,-1 0 2 0,-3 2 1 16,1 3 2-16,0 0 2 0,-1 0 2 0,-2 0-2 0,2 2 1 16,0 0-1-16,-1-1 0 0,2 4 0 0,1-2-2 0,0 1-2 0,2-1-2 15,-1 0 2-15,5 1 0 0,-4-1 0 0,5 2 1 0,1-2 1 16,1-1 1-16,1 0 4 0,1 1 1 0,3 0 1 0,0-4 2 16,4 3 2-16,0-2 3 0,2-3 3 0,2 0 1 0,-1 0 1 15,6 0 3-15,-2-3 0 0,4 1 2 0,-2-1 1 0,4-4-1 0,1 0-2 16,-3 0 1-16,3-4-1 0,0 1 4 0,0-3 4 0,-1-1 5 15,1 2 4-15,-2-2 6 0,-2-2 6 0,1 0 4 0,-3-1 4 16,-1-1 3-16,0-2 2 0,-3 2 2 0,-2-3 1 0,-1 1 1 16,-1-3-4-16,-3 4-5 0,-2-5-7 0,-2 2-12 0,-2 0-10 0,-1-1-16 15,-3 4-13-15,0-5-22 0,-5 6-18 0,0 1-23 16,-4-1-23-16,1 2-28 0,-5 2-31 0,0 1-33 0,-2 2-33 0,-2 0-49 16,-4 4-57-16,5 0-76 0,-4 4-86 0,0 1-51 0,-2 2-33 15,4 5-10-15</inkml:trace>
  <inkml:trace contextRef="#ctx0" brushRef="#br0" timeOffset="193889.9528">24514 872 34 0,'0'-7'508'0,"0"2"-26"0,0-2-41 0,-3 2-83 0,1 1-104 15,2-1-62-15,-1 1-44 0,1 0-24 0,-2 4-17 0,1-3-12 16,1 3-9-16,0 0-14 0,0 0-15 0,0 0-14 0,0 0-15 16,-4 0-13-16,3 0-12 0,-3 3-10 0,1-3-6 0,-2 4-4 0,-2 0-1 15,-1 1 1-15,-2 2 3 0,-2 2 3 0,-1-1 4 0,-1 2 4 16,-4 1 8-16,0 3 4 0,-3 1 4 0,-1 0 4 0,-2 2 0 0,1 0 2 15,-5 1 0-15,1 2 4 0,-3 0 2 0,0 0-1 0,-1 1 1 0,1 1 0 16,-4 0 1-16,-1-1-2 0,1 1 1 0,1 1-1 0,-2-3-1 0,2 3 1 16,0 0 1-16,1-2 0 0,0 0-1 0,1 0-1 0,2-1-3 0,-1-1-8 15,3 0-9-15,2-1-16 0,0 1-15 0,4-3-19 0,-2-1-23 0,2 2-23 16,2-2-25-16,2-1-29 0,0-2-29 0,1 2-45 0,2-1-52 0,1-1-72 16,1-1-84-16,0 0-46 0,4-1-29 0</inkml:trace>
  <inkml:trace contextRef="#ctx0" brushRef="#br0" timeOffset="194289.5709">23339 1661 333 0,'-3'-1'532'0,"2"0"9"15,-1-2-50-15,0 1-81 0,1 1-86 0,-4-2-88 0,2 3-56 16,2-2-40-16,-3 0-27 0,1 2-17 0,2 0-15 0,-3 0-12 0,1 0-12 15,0 0-12-15,0 2-11 0,-3 0-14 0,1 1-10 0,0 0-10 0,-1 0-7 16,-1 1-5-16,-3 2-4 0,1 1-2 0,1 2-1 0,-2-2-1 16,0 1 1-16,0 0 2 0,1 1 1 0,0 2 1 0,1-1 3 0,-2 0 0 15,1 2 0-15,2 0 1 0,-1-1 1 0,4 1 2 0,-2-1 0 16,-1-1 0-16,2 2 1 0,2-2-1 0,2 2 1 0,-3-2 0 0,4-1-1 0,-1 0 0 16,1-1-1-16,1 2-2 0,1-3 0 0,0 0-1 0,1 1-3 15,2-1-2-15,-1-2-3 0,4 0-2 0,-2-1-1 0,2-1-4 0,0-1-4 16,5-1-2-16,-2-1-3 0,0-1-1 0,3-2 1 0,2-2 1 0,0 1 1 15,0-1 4-15,3-2 4 0,-1 0 5 0,0-3 7 0,-1-2 5 0,1 2 5 16,1-1 7-16,-2-2 6 0,1-1 8 0,-4 1 3 0,-2-4 3 16,2 2 3-16,-2-1 1 0,-3 1 1 0,0-4 2 0,-4 2-2 0,2 0-1 15,-4 3-1-15,-1-3-3 0,-1 0 0 0,-2 2-4 0,-1 0-3 0,-1 2-5 16,-2 0-3-16,0 1-3 0,-2-1-3 0,0 3-6 0,-1-1-8 0,0 4-12 16,-3 0-17-16,2 0-24 0,-1 3-25 0,-1 0-27 0,0 0-42 0,1 3-51 15,1-1-83-15,0 2-101 0,1 2-60 0,-2-1-44 0,2 3-19 16</inkml:trace>
  <inkml:trace contextRef="#ctx0" brushRef="#br0" timeOffset="194656.6358">24772 971 290 0,'-2'-7'568'16,"0"0"6"-16,1 0 8 0,-3 0-94 0,4 2-146 0,-1 0-98 0,-1 0-73 16,2 3-44-16,0-1-28 0,0-1-16 0,0 3-9 0,0 1-8 15,0 0-11-15,0 0-14 0,0 0-15 0,0 0-15 0,2 1-14 0,-1-1-9 16,3 4-9-16,-1-1-2 0,0-1-3 0,4 3 0 0,0 0 1 0,-1 0 3 15,3 4 2-15,-1-1 4 0,2 2 6 0,2 1 6 0,-3 2 9 0,5 1 3 16,-3 0 1-16,5 0 2 0,-3 3 0 0,2-1 0 0,0 0 1 0,0 2 0 16,-2 2 2-16,4 1 0 0,-4 0 1 0,3 0 1 0,-2-1-2 0,2 5 1 15,-2-1-1-15,-1 0 0 0,1 2-4 0,1-3-5 0,-1 3-11 16,-2 1-12-16,1-1-15 0,0-2-21 0,-2 1-24 0,1 1-33 0,0-2-32 16,0 0-38-16,-2-2-40 0,-1 1-68 0,2 0-85 0,-1-3-71 0,-2 1-67 15,0-4-34-15,-3 3-19 0</inkml:trace>
  <inkml:trace contextRef="#ctx0" brushRef="#br0" timeOffset="195089.2753">25279 1843 537 0,'-5'-5'567'16,"-1"0"8"-16,0-2-57 0,1 2-91 0,0-2-98 0,0 2-104 0,0 0-63 16,-1 1-44-16,3-1-24 0,-2 2-13 0,2-1-6 0,-2 1-5 15,4 0-2-15,-3 1-5 0,1 0-9 0,1 1-11 0,0 0-13 0,0 0-12 16,2 1-11-16,0 0-12 0,-1 0-6 0,-1 1-6 0,1 0-2 0,-3 0-2 16,3 3-1-16,-4 0 1 0,2 1 0 0,-4 0 0 0,0 2 2 15,0 0 1-15,-1 2 4 0,0 0 2 0,-1 1 2 0,-1 2 3 0,1-1 3 0,0 1 1 16,-1 0 0-16,2 4 0 0,-3-4 0 0,5 3 0 0,-1-1 0 15,1 1 1-15,1 1-2 0,-1-1 0 0,1-1-2 0,2 1-1 0,2-1-2 16,1 1-2-16,-4-1-2 0,4-1-4 0,4-1-2 0,-1-1-3 16,0 2-2-16,0-3-5 0,5-1-2 0,-2 1-4 0,2-3-1 0,0 0 0 15,5-2-1-15,-4-1 0 0,4-1 1 0,-1-3 2 0,1 0 1 16,3 0 3-16,-2-3 3 0,4-1 6 0,-4-1 6 0,5-2 7 0,-4 0 10 16,0-3 11-16,2-2 9 0,-3 2 12 0,-1-1 8 0,3-2 7 0,-3-1 9 15,-3 2 5-15,0-3 5 0,0 0 6 0,-3 0 3 0,-2 2-1 16,-2 0-2-16,0-3-6 0,-3 1-8 0,-1 0-10 0,-2 2-9 0,-1-3-13 15,-2 4-13-15,-3-2-15 0,-1 1-19 0,1 2-22 0,-4-1-30 0,0 2-33 16,-2 0-40-16,0 1-45 0,-3 0-97 0,1 5-124 0,-1-2-80 0,-6 2-61 16,3 3-32-16,-1 0-17 0,-1 1-4 0</inkml:trace>
  <inkml:trace contextRef="#ctx0" brushRef="#br0" timeOffset="195789.7286">23278 1945 301 0,'1'-3'522'15,"-1"2"-35"-15,2-1-51 0,-2 2-91 0,0 0-107 0,0 0-67 0,0 0-47 16,0 0-32-16,0 0-24 0,0 0-16 0,0 0-13 0,-2 2-9 0,1-1-7 16,-1-1-8-16,0 3-8 0,-1-2-3 0,-3 3-8 0,2-1-1 0,-1 1-1 15,-2 2-1-15,-1 0 0 0,-2 3 1 0,-2-2 3 0,-2 5 4 16,1-1 2-16,-4 2 5 0,1 2 4 0,-3 0 4 0,0 2 3 0,-3 1 3 15,-1 2 2-15,-3 2 0 0,0 0-3 0,-2 1 2 0,-2 2 3 16,-1 2 2-16,-4-1 0 0,0 3 1 0,1-1 3 0,-5 2-1 0,1 0 1 16,-2 2-1-16,0-1-2 0,-1 1 0 0,-2-1-2 0,4 0 0 15,-4-2 1-15,5 2-4 0,0-3-2 0,2-2-3 0,-1 0-1 0,3-2-6 16,2-2-6-16,2 2-11 0,4-7-11 0,3 1-20 0,-1-2-21 16,6 1-27-16,0-3-31 0,2-4-38 0,5 1-41 0,1-3-69 0,1 2-77 15,4-4-77-15,2-2-70 0,3 1-35 0,0-5-18 0</inkml:trace>
  <inkml:trace contextRef="#ctx0" brushRef="#br0" timeOffset="196189.5608">22198 2864 445 0,'-8'0'527'0,"0"2"-1"0,-1-2 2 0,4 0-100 15,-1 2-149-15,-1-2-98 0,4 1-70 0,-2-1-45 0,1 2-31 0,1-2-17 16,0 0-9-16,-1 4-5 0,1-3 1 0,2 3-1 0,-3 0 2 16,0 0-3-16,0 0-1 0,-1 2-4 0,0 1-1 0,-2 1 0 0,2-1-1 15,-1 2 1-15,-2 1 1 0,2 1 1 0,0-1-1 0,-1 3 4 16,1-1 0-16,-2-2-1 0,3 4 0 0,1-2 0 0,-3 1 0 0,4 0 0 16,-2-2 1-16,-1 1 0 0,5-1 1 0,-3 1 1 0,3-2-1 15,-1 0 1-15,2 2 1 0,0-4 1 0,0 1-1 0,2-1 3 0,-1 1 1 16,3-4 1-16,-3 2 0 0,5-2-1 0,-1 0-2 0,0-1-4 0,1-1-3 15,2 0-3-15,1-2-4 0,1-1-1 0,1-1-2 0,3-2-1 16,-3-1-2-16,5-2-2 0,-2-1-1 0,2 2 0 0,0-2 3 0,0-2 2 16,-2-2 4-16,2 2 4 0,-3-3 4 0,0 2 5 0,0-2 7 15,-3 0 6-15,1-2 6 0,-5 2 5 0,2 1 4 0,-1-2 3 0,-1 0 2 16,-5 1 1-16,2-2-2 0,-3 2-2 0,0 1-2 0,-3-1-4 16,2 0-1-16,-5 2-4 0,-1 0-5 0,2-1-6 0,-1 2-11 0,-1 1-14 15,-2 0-15-15,1 0-19 0,0 2-21 0,-1-1-27 0,0 2-26 0,0 2-32 16,1-1-33-16,-2 1-55 0,2 1-62 0,0 1-76 0,-1 1-80 15,2 0-44-15,1 0-26 0</inkml:trace>
  <inkml:trace contextRef="#ctx0" brushRef="#br0" timeOffset="196559.4287">23084 2067 266 0,'5'-9'537'0,"-1"-1"7"0,-1 3-46 16,-1 0-78-16,-1 1-87 0,2-1-93 0,-3 3-51 0,2 1-32 0,0 0-22 15,-2 0-18-15,0 2-10 0,0 1-7 0,0 0-6 0,0 0-8 16,0 0-10-16,0 0-14 0,0 0-17 0,0 0-18 0,0 0-17 0,0 0-16 15,0 1-13-15,0 2-11 0,0 0-6 0,0 0-3 0,1 1 1 0,-1 4 0 16,3-1 2-16,-1 3 2 0,1 0 5 0,1 2 4 0,0 2 7 16,1 0 8-16,-2 3 8 0,3 1 7 0,1 2 9 0,0 0 5 0,0 3 4 15,1 1 1-15,1 3 3 0,2-1 0 0,-1 4 0 0,2 0 0 16,-1-1-1-16,2 5-2 0,3 0-5 0,-3-1-7 0,2 2-9 0,0 1-17 16,-2-2-13-16,4 2-13 0,-3 0-19 0,-2 1-20 0,2-3-20 15,-2-1-21-15,-3 0-24 0,0 1-25 0,-1-4-24 0,0 2-26 0,-1-3-39 16,-4 0-51-16,1 0-64 0,0-4-73 0,-4-1-43 0,0 0-30 0</inkml:trace>
  <inkml:trace contextRef="#ctx0" brushRef="#br0" timeOffset="197041.4238">23516 3031 30 0,'2'-8'458'0,"0"1"-43"0,-1 0-66 0,2-1-77 0,-1 2-81 0,0 0-40 15,-1 2-21-15,1-1-8 0,-1 0-3 0,-1 2 3 0,2-1 1 16,0 1 2-16,-2 1-1 0,0-1-2 0,0 2-4 0,0 1-6 0,-2-1-4 15,2 1-5-15,-2-2-7 0,2 2-7 0,0 0-8 0,-3 0-9 16,2 0-9-16,-1 2-9 0,0-1-8 0,-1-1-7 0,2 1-8 0,-3 2-5 16,-2 1-5-16,3-3-5 0,-2 4-5 0,-1-1-4 0,-2 2-5 0,-1 0-3 15,-1 1-3-15,2 3-3 0,-2 0-1 0,-2 0-1 0,2 2-1 16,-2 0 0-16,2 1 1 0,1 0-1 0,1 0 0 0,0 1 1 0,2 0 1 16,1-1 2-16,0 1 0 0,4-1 2 0,-3 1 1 0,4-1 0 15,0 0 2-15,4 0 0 0,-3-3 0 0,4 1 0 0,0-1-1 0,1-1-1 16,2-1 1-16,0-3-1 0,1 2-2 0,3-2 0 0,2-3-3 15,-1 1-2-15,0-3-2 0,2 0-1 0,0-5-1 0,3 2 0 0,-1-3 0 16,-1-1 3-16,2-2 3 0,-1 0 2 0,-1-1 4 0,-1-1 1 16,-3-1 2-16,1 1 3 0,-3-2 2 0,-2-2 4 0,-3 2 5 0,0-1 2 15,-3 2 3-15,-2-1 0 0,-4-1 1 0,0 0-2 0,-3 1-3 16,-3 1-3-16,-4 0-3 0,-2 0-6 0,-1 2-9 0,-5-1-14 0,1 2-20 16,-2 2-27-16,-1-1-29 0,-3 2-45 0,2 2-48 0,1 1-101 0,-3 1-125 15,4 2-79-15,-4 0-56 0,3 0-28 0,-1 2-14 0</inkml:trace>
  <inkml:trace contextRef="#ctx0" brushRef="#br0" timeOffset="204739.4986">24479 2044 95 0,'0'0'106'0,"0"0"-4"0,0 0-3 0,-1-1-3 0,1 1-5 16,0 0-3-16,0 0-4 0,0 0-3 0,0 0-5 0,0 0-4 16,0 0-5-16,0 0-4 0,0 0-2 0,0 0-4 0,0 0-2 0,0 0-1 15,0 0-1-15,0 0-2 0,0 0-3 0,0 0-3 0,0 0-4 0,1 0-5 16,4 0-5-16,-4 0-4 0,-1 0-4 0,3 0-5 0,-1 0-6 15,0 0-4-15,-1 0-5 0,2 0-5 0,2 0-6 0,-1 0-1 0,2 1 0 16,3-1 0-16,-1 0 2 0,2 0 3 0,4 0 3 0,-1 0 2 16,4 0 3-16,-1 0 2 0,4 0 1 0,2 0 0 0,3 0-3 0,3 0 1 15,-1 0-2-15,3 0-4 0,0 0-6 0,1 0-6 0,7-1-9 0,-3-1-6 16,3 2-8-16,0-2-6 0,-2 1-4 0,7 1-4 0,-2-2-7 0,1 2 1 16,3-1 2-16,-2 0-3 0,1 1-6 0,0-2 1 0,2 1 5 0,-3 1 5 15,2-2 5-15,0 1 5 0,-1 1 7 0,-2-2 5 0,1 1 3 0,0 1 3 16,-4-2 5-16,1 0 3 0,-2 2 3 0,0-1 4 0,-5 1 5 15,0-1 2-15,0-1-1 0,-4 2 0 0,-1 0 2 0,-1 0-1 0,-3 0-2 16,-1 0-2-16,-3 0-1 0,-2 0-4 0,-2 2-7 0,0-1-10 0,-2-1-14 16,-1 1-11-16,-4-1-11 0,-1 4-8 0,2-3-7 0,-6 1-14 15,0 1-17-15,-3-2-47 0</inkml:trace>
  <inkml:trace contextRef="#ctx0" brushRef="#br0" timeOffset="205642.7659">21695 3110 299 0,'-3'0'344'0,"2"0"-92"0,-4 0-65 15,5 0-52-15,0 0-36 0,0 0-27 0,0 0-22 0,0 0-19 0,0 0-12 16,0 0-9-16,0 0-7 0,0 3-4 0,2 0-2 0,1-2 0 15,-2 0-3-15,2-1-3 0,1 4-2 0,0-3-2 0,1 1 1 16,5 0 3-16,1 1 6 0,-2-3 9 0,5 2 8 0,4 1 6 0,2 0 6 16,4-2 5-16,2 2 5 0,4-1 4 0,4-1 1 0,2 1 3 0,6-1 0 15,3 1-1-15,5-2-4 0,2 1-3 0,4-1-3 0,3 0-3 16,4 0-3-16,2 0-2 0,3 0-2 0,6 0-3 0,1 2-2 0,3-2-6 16,4 0-2-16,3 1-3 0,2 1-2 0,3-2-4 0,0 1-2 0,1 1-3 15,4 1 0-15,-1-1-1 0,1 2-4 0,-1-3-4 0,2 3-6 16,1 1-7-16,-1-2-6 0,-1 1-4 0,0 3-7 0,0-2-6 0,1-2-8 15,-3 2-6-15,1 0-8 0,-6-1-6 0,1-1-6 0,-7 2-8 0,2-2-3 16,-4 0 0-16,-4 0-1 0,-3 0 3 0,-3-2 3 0,-2 1 5 16,-7-1 7-16,-1 0 9 0,-3-1 9 0,-3 0 10 0,-5 0 11 0,-2 0 11 15,-5-1 7-15,-2 0 8 0,-5 1 5 0,-3-2 5 0,-4 1 5 0,-1 1 8 16,-6 0 3-16,-4 0 5 0,-1-2-1 0,-2 2-2 0,-6 0-10 16,-1-1-15-16,-1 1-21 0,-6 0-24 0,0 0-46 0,-5-2-56 0</inkml:trace>
  <inkml:trace contextRef="#ctx0" brushRef="#br0" timeOffset="206722.4392">26343 1920 182 0,'-4'-2'497'0,"3"1"-50"0,-4-3-83 16,4 4-74-16,-1-3-70 0,2 3-45 0,0-4-30 0,0 4-21 16,0-1-14-16,0-1-11 0,2 0-7 0,2-1-13 0,-1 3-10 0,1-4-15 15,-1 3-15-15,2-3-14 0,1 1-14 0,2 1-13 0,0-1-10 0,1 1-7 16,4-1-5-16,-4 2-2 0,3-3-2 0,0 3-1 0,1 0-3 0,-4-1 1 16,4 2-1-16,0 0 1 0,-3 0 0 0,0 0 2 0,0 2 1 0,-2-1 1 15,1 0-1-15,-1 3 0 0,-2 0-1 0,1 1 0 0,-1-1 2 16,-2 2 2-16,1 1 1 0,-2-2 1 0,1 2 3 0,-3 3 2 0,-1-1 2 15,0 1 3-15,0 1 3 0,-1 0 4 0,-4 3 4 0,-2-2 4 0,3 1 4 16,-6 1 2-16,2 0 1 0,0 1 2 0,-1-1 2 0,-2 1 2 16,1-1 1-16,0 0 1 0,-2-1 1 0,3 2-1 0,-4-3-1 0,5 0 0 15,-1 0-2-15,0-1-2 0,1-1-2 0,-1 3-1 0,5-4-1 0,-1-1 1 16,-3 1-1-16,5 0 0 0,0 0-1 0,1-1 0 0,1 0 0 0,-1 0 1 16,2-1 0-16,2 2-1 0,-1-2-1 0,1 1 2 0,1-1 0 15,0 0-1-15,5 0-3 0,-3 3 0 0,-1-5-3 0,5 3-1 0,-1-1-1 16,1 0-3-16,-1-2 0 0,0 0-3 0,-1 2-3 0,1-2-1 15,2-2-2-15,-2 2 1 0,1-2-1 0,-2 1-2 0,1-1 1 16,-2 0 1-16,1 0 1 0,-2-1-1 0,-1 1 2 0,0-2 2 0,0 0 1 16,-3 1 2-16,1-1 2 0,-1 1 1 0,-1-2-3 0,0 0-2 0,0 0-2 15,0 2-2-15,-1-1-2 0,-1-1 2 0,-1 2 4 0,0 0 3 16,-2 1 6-16,-2-1 3 0,0 1 3 0,-3 1 2 0,2-1 2 0,-4 1 3 16,1 1 4-16,-4 0 4 0,1 0 3 0,0 2 2 0,-2-1 1 0,2 2-1 15,0-1-6-15,-1 1-3 0,3 0-6 0,1 1-1 0,1 1-5 16,-1 0-1-16,3-1-3 0,0 2-2 0,3 0 0 0,1 1 0 0,1 0-1 15,1 3 0-15,2-2 0 0,2-1 0 0,1 2 1 0,1 0-2 0,3 1 1 16,-1-1-1-16,2 0-1 0,5 1-3 0,-4-1-3 0,3 1-2 16,0 0-3-16,1-1 0 0,1 1-4 0,-3-3 0 0,0 5-1 0,3-3-2 15,-1 0 0-15,-1 1 0 0,1-2-2 0,-3 1 2 0,1 0-1 0,-3-3 2 16,-2 1 2-16,1 2 2 0,-2-2 2 0,0 1 1 0,-1-2 2 16,-3 1 2-16,1-2 1 0,-2 2 5 0,-3 0 4 0,-1 0 5 0,1-2 3 15,-3 4 4-15,-2-3 4 0,0 1 3 0,-2 0 3 0,0-1 1 16,-5 1 3-16,1 0 4 0,1-1 1 0,-4 1 3 0,1-1 2 0,-3-1-1 15,2 0-1-15,-2-1-4 0,-1 3-8 0,0-4-13 0,2 1-19 16,-4 2-25-16,2-2-31 0,0 0-45 0,0-2-52 0,0 2-94 0,0-2-116 16,-1-1-66-16,2 2-46 0,-3-3-23 0</inkml:trace>
  <inkml:trace contextRef="#ctx0" brushRef="#br0" timeOffset="209588.7021">26877 2334 298 0,'4'-3'450'0,"-2"0"-43"0,1 0-68 0,0-1-83 16,1 2-49-16,1-1-33 0,-2 0-18 0,2 0-16 0,-2-2-9 0,3 2-9 15,-2 1-5-15,1-1-6 0,-1-1-3 0,0 1-3 0,0 1-2 16,0-1-5-16,1-1-5 0,-4 1-3 0,3 1-2 0,-1 2-3 0,-2-5-1 16,1 5-3-16,0-2-4 0,-2 2-1 0,0 0-4 0,0 0-5 15,0 0-5-15,0 0-7 0,0 0-8 0,0 0-7 0,0 0-9 0,0 0-8 16,0 0-10-16,0 0-9 0,-2 2-12 0,0-2-10 0,1 0-8 0,1 5-6 15,-2-5-4-15,1 4-3 0,-3 1 0 0,3-2-1 0,-1 2 2 16,-1 4 2-16,0-1 3 0,2 2 4 0,-3 1 5 0,1 1 6 0,0 1 7 16,0 3 7-16,-1-3 6 0,1 2 5 0,0 1 3 0,-3 1 1 15,5 0 1-15,-3-3 2 0,3 3-2 0,-1-2-2 0,1 2-3 0,1 0-2 16,-2-3-6-16,0 1-6 0,2-3-8 0,0 2-8 0,0-2-12 0,2-2-13 16,0 0-11-16,-2-2-14 0,1 1-15 0,1-2-16 0,-1-2-11 15,1 0-13-15,1 0-10 0,1-1-13 0,1-4-10 0,-2 3-11 0,2-3-7 16,2-3-6-16,-2 3-5 0,2-4-5 0,0 1-1 0,1-4-2 15,0 2 0-15,-1-1 0 0,0-1 5 0,1-2 6 0,-4 0 16 16,6 0 18-16,-6 0 26 0,1-2 28 0,2-1 30 0,-3 2 32 0,0 1 34 16,1-2 34-16,-1 4 31 0,-3 0 29 0,3-1 29 0,-3 1 27 0,-1 0 19 15,2 2 18-15,-2 1 7 0,0-1 4 0,0 2-3 0,0 2-7 0,0 0-13 16,0-1-15-16,0 2-16 0,0 0-21 0,0 0-17 0,0 0-18 16,0 0-16-16,-2 2-16 0,2-2-13 0,-1 1-11 0,1 0-10 0,-2 2-6 15,0-1-8-15,2 1-5 0,-1 1-3 0,1 1-3 0,-2 0 1 16,0 0 0-16,2 0 2 0,0 2 4 0,0-2 2 0,0 0 4 0,0 1 2 15,2-1 1-15,0 2 0 0,-2-1 2 0,1-1-2 0,3 0 0 0,-3 2-3 16,4-2-4-16,-2-1-4 0,2-1-5 0,0 1-5 0,1-1-6 16,0-1-3-16,1-1-3 0,-1 1 0 0,2-2-2 0,1-2 0 0,-1 1 2 15,0-3 0-15,1-1 4 0,0 2 4 0,-1-1 6 0,-2-1 6 16,1-3 6-16,-2 0 6 0,2 1 4 0,-4-2 6 0,0 0 7 0,2 1 5 16,-3-2 4-16,-1 1 5 0,-1-3 3 0,0 4 4 0,0-1 0 15,-1 0 1-15,-1 2 2 0,-3-1-1 0,4 3-2 0,-4-2 1 0,2 2-2 16,-2 0-2-16,0 0-6 0,-1 3-5 0,0-1-8 0,1 1-7 15,-3 2-6-15,0 0-8 0,2 0-5 0,-1 2-3 0,-1 1-4 0,-1 2-2 16,1-1-2-16,0 4 0 0,2-1 0 0,-3 0-1 0,2 2 1 0,1 0 3 16,-1 2 2-16,2-1 3 0,0 4 1 0,1-4 4 0,1 2 2 15,1 1 0-15,1-1 2 0,1 0 0 0,1 2 3 0,-1-4 1 0,4 2 0 16,-3 0 0-16,5-1-2 0,-3-3-4 0,2 2-5 0,3 0-7 16,-1-3-7-16,2 0-7 0,-3-2-11 0,4 0-9 0,1 0-9 0,1-4-11 15,1 1-10-15,1-2-11 0,1-2-11 0,0 1-5 0,0-4-3 0,2 0-1 16,-3 0 3-16,4-2 4 0,-2 0 6 0,-2-3 7 0,2 0 7 15,-2 0 11-15,-3-2 11 0,1 3 15 0,0-4 17 0,-3-1 17 0,0 2 20 16,-1-1 15-16,-1 1 14 0,-1 1 14 0,2-2 15 0,-5 2 11 16,2-1 11-16,-4 3 8 0,3 0 10 0,-3 2 7 0,1 1 3 0,-2 0 2 15,1 1-1-15,-1 0-6 0,0 1-8 0,0 1-9 0,0 1-10 0,0-1-14 16,0 3-15-16,0 0-14 0,0 0-12 0,0 0-13 0,0 0-13 16,0 0-11-16,2 0-8 0,0 3-5 0,-1-1-7 0,1 1 0 15,-1 1-3-15,4 0 1 0,-4 0 1 0,3 2 2 0,-3 0 5 0,1 2 4 16,1-1 6-16,0 0 3 0,0 2 7 0,1 1 1 0,-3-1 2 0,2-1 1 15,1 0 1-15,0 1 1 0,-1-1 0 0,0 1 0 0,-1 0 0 16,0-1-1-16,-1 1 0 0,2-4 0 0,1 2-1 0,-3-2 0 0,1 0-1 16,0 1 0-16,1-3 1 0,-1 0 1 0,0-1 1 0,0 0-1 0,1 0 0 15,-2-2-4-15,3 0-2 0,-3-2-3 0,2 0-3 0,2 0 0 16,-1-3-2-16,3 1 1 0,-1-1-2 0,-1-2 0 0,2-1-5 0,1 1-1 16,-1-3-4-16,0 1-1 0,1-2-2 0,-2 0 2 0,2 1 6 0,-4 0 4 15,1-2 5-15,2 0 3 0,-2 2 4 0,-1 0 4 0,1 1 7 16,-2 0 5-16,0 1 7 0,-1 3 5 0,-1-2 4 0,1 2 3 0,0 0 4 15,-2 1-2-15,1-1-3 0,-1 3-5 0,0 1-5 0,0-1-6 16,0 2-8-16,0 0-8 0,0 0-10 0,0 0-7 0,0 0-6 0,0 0-4 16,2 3-3-16,-2-1-2 0,1 3 1 0,-1-3 0 0,2 5 2 0,0-4 1 15,-2 2 4-15,1 3 3 0,2-2 1 0,2 1 2 0,-4 0 0 16,4 1-3-16,2-1-4 0,-3 1-4 0,1-1-6 0,3 2-6 16,0-4-4-16,-2 2-6 0,2-3-4 0,1 0-5 0,1 1-5 0,0-2-2 15,0-2-2-15,2 2 1 0,-3-3 2 0,4 0 5 0,-4 0 5 0,4-3 5 16,0 2 7-16,-4-2 8 0,2 0 8 0,0-2 8 0,-1 1 7 15,0-1 9-15,-1 0 7 0,-1-2 8 0,0 2 11 0,-1-3 7 0,0 1 4 16,-3-1 7-16,0 0 5 0,-1 1 5 0,0-1 2 0,-1 3 3 16,-1-3 3-16,-1 1 0 0,0 0-4 0,-1 0-1 0,-1 2-3 0,0 0-5 15,-1 1-8-15,-2 0-7 0,2 1-4 0,-2-1-6 0,-1 2-7 0,-2 0-3 16,-1 1-5-16,1-1-5 0,-1 2-5 0,-1 2-4 0,0-1-1 16,0 2-3-16,-2 2 0 0,3-2 0 0,0 3-1 0,-3-2 0 0,4 4 3 15,-1-1-1-15,1 3 1 0,0-1-1 0,0 1 1 0,1 0-1 0,2 1 1 16,0 0 0-16,2 1 2 0,-1 0 3 0,1 0 1 0,2-2 3 15,1 1 2-15,0 2 1 0,0-3 2 0,1 2 1 0,2-1 1 0,2-1 3 16,0 1 3-16,2-4 2 0,0 1 2 0,3 0 0 0,-1-3 2 0,4 0-1 16,-2 0 1-16,4-3-2 0,-2 0-1 0,4-2-4 0,1-2-4 15,1 0-3-15,0-3-2 0,2 0-5 0,1-1-6 0,-3-1-5 0,3-2-4 16,-2-2-6-16,2 0-6 0,-1-1-4 0,0-2-7 0,1-1-3 16,-3-2-4-16,1 0-2 0,1-2-1 0,-4 0-2 0,0-1 0 0,0-1-1 15,0-1 1-15,-4-3 5 0,0 4 6 0,-1-3 6 0,-3 1 9 0,-1 0 10 16,-2 1 13-16,-2-1 12 0,-1 2 9 0,-3 0 13 0,0 4 10 15,-2-3 9-15,-1 3 7 0,0 1 7 0,0 1 7 0,-2 1 4 0,0 1 1 16,1 2 0-16,0 2-2 0,1 0-6 0,0 2-8 0,0 0-7 16,1 4-11-16,0-1-10 0,1-1-9 0,-1 2-9 0,2 1-8 0,0 2-9 15,0 0-8-15,-1 0-6 0,1 5-6 0,-2-3-4 0,-1 1-1 0,2 4-1 16,-1-2 1-16,1 4 1 0,-3 0 4 0,1 3 4 0,0 1 2 16,0 2 4-16,-1 2 6 0,1 0 4 0,2 1 3 0,-5 2 3 0,3 2 2 15,-1 0 2-15,3 0 1 0,-3 2-1 0,3 1-1 0,-1 0-3 0,2 0-7 16,-1 0-13-16,1 0-16 0,0 0-23 0,0 0-24 0,1-2-35 15,1 1-40-15,-1 1-55 0,4-4-63 0,-1-1-97 0,5-3-118 0,-3 1-64 16,2-3-38-16,2-2-15 0,0-1-7 0</inkml:trace>
  <inkml:trace contextRef="#ctx0" brushRef="#br0" timeOffset="210505.331">28922 2403 371 0,'0'-7'499'0,"0"3"-43"0,-1 0-72 0,1-1-90 16,-4 2-98-16,3-1-56 0,-2 0-38 0,0 0-20 0,-2 3-14 0,2-3-11 16,-4 4-6-16,3-3-9 0,-1 3-8 0,-4 0-10 0,1-2-11 0,0 2-6 15,-3 0-5-15,1 2-1 0,0-2 0 0,-3 3 1 0,1-1 1 16,-2 1 3-16,3 4 1 0,-3-2 4 0,0 0 1 0,1 1 3 0,-3 1-1 16,3 1 1-16,1 0-1 0,-1 4 1 0,0-3-1 0,3 3 0 15,-2-2 1-15,2 2-1 0,2 0 0 0,1 1-1 0,1-1 0 16,2 0 0-16,0 2 0 0,1-2 0 0,1 0 1 0,2-2-1 0,2 2 2 15,1-2-1-15,1 0 1 0,1-1-3 0,2-3-1 0,-1 0-5 0,5-2-1 16,-1-1-5-16,2-1-4 0,2-2-2 0,1-2-6 0,0-1-1 16,1-1-2-16,3-2 0 0,-3-2-2 0,5-2 1 0,-3 0 0 0,2-4 3 15,-1-1 1-15,-2 0 3 0,0-1 4 0,1-3 0 0,-2-2 4 0,2 0 3 16,-3-1 3-16,0-4 1 0,0 1 0 0,-1-3 4 0,-1 1 5 16,-1-1 5-16,-2 0 8 0,-2-2 12 0,1 2 13 0,-4 0 13 0,1 1 15 15,-3 2 11-15,1-1 11 0,-1 4 9 0,-2 1 9 0,-1 1 5 0,0 3 4 16,0 1-1-16,0 4-5 0,-1 1-9 0,1 2-10 0,-2 1-17 15,1 1-18-15,1 0-20 0,-2 4-21 0,0 0-14 0,1 2-14 0,-1 1-13 16,-1 1-8-16,-2 2-7 0,2 3-3 0,-5 3-2 0,4 1 1 0,-5 4 2 16,1 1 2-16,-1 3 4 0,0 3 6 0,1 0 6 0,-1 3 6 15,0 3 5-15,3-2 3 0,-2 4 1 0,1-1 2 0,2 3-3 0,0-1-2 16,2 0-5-16,-1 0-6 0,1-1-8 0,2 0-6 0,-1-2-7 0,0 0-8 16,2 0-6-16,0-3-5 0,0-1-7 0,2-2-4 0,0-2-5 0,-1 0-3 15,1-5-3-15,1 1-2 0,0-6 0 0,0 2 0 0,2-4-1 16,0-1-3-16,3-1-1 0,0-2-1 0,-2-3 3 0,2 0 2 15,1-3 1-15,3-1-2 0,0-1-2 0,-3-4 0 0,3 0 0 0,2-2-3 16,-1-2 3-16,-2-1 4 0,3-3 6 0,-1 1 9 0,-1-2 11 0,-1 1 15 16,2-4 9-16,-2 2 12 0,-2 1 18 0,1 1 24 0,-2-2 19 0,0 4 20 15,-2 2 20-15,-1 0 21 0,1-2 16 0,-5 6 12 0,3-1 10 0,-4 1 5 16,1 2 0-16,-1 1-4 0,0 1-7 0,0 1-10 0,0 1-18 0,0 1-19 16,0-1-20-16,0 3-18 0,0 0-18 0,0 0-17 0,0 3-11 15,-1-1-13-15,-1 1-7 0,0 1-6 0,1 2-6 0,-2 2 0 0,0 0 1 16,0 2 1-16,1 0 4 0,0 1 6 0,-1-1 5 0,2 2 1 0,-3 0 2 15,4 0-1-15,-1 1-7 0,1-1-7 0,-2 2-11 0,2-2-12 0,0-1-14 16,0 0-16-16,0-1-16 0,2 4-19 0,-2-6-18 0,1 1-19 16,-1-1-16-16,2-2-18 0,0-1-13 0,1 2-14 0,-2-4-14 0,3 0-14 15,-1-1-14-15,1-2-18 0,-1 0-12 0,2 0-10 0,-2-2-2 16,2-3 2-16,-1 1 2 0,0-2 8 0</inkml:trace>
  <inkml:trace contextRef="#ctx0" brushRef="#br0" timeOffset="210634.8792">29232 2398 137 0,'-2'-10'331'0,"2"-1"26"16,-1 1 25-16,-1-1 4 0,2 1-5 0,-1 3-17 0,1 2-24 0,-2-3-28 15,0 2-31-15,2 2-26 0,0 1-23 0,0-2-24 0,0 2-22 0,0 0-21 16,0 2-20-16,0 0-20 0,0-2-20 0,2 3-20 0,0-2-18 0,-2 0-19 16,0 2-20-16,1 0-19 0,2 0-20 0,-1 0-22 0,1 0-19 0,1 0-22 15,-1 2-19-15,2 0-25 0,0-2-26 0,0 1-29 0,3 1-30 16,-1-2-36-16,2 1-43 0,1 0-64 0,-1-1-77 0,4 3-67 0,-2-3-60 16,2 0-27-16,-1-3-9 0</inkml:trace>
  <inkml:trace contextRef="#ctx0" brushRef="#br0" timeOffset="211374.5215">29694 2035 23 0,'-2'-7'562'0,"1"0"14"0,1 3 11 0,-2-2-69 0,0 2-108 16,1 0-79-16,-1 1-65 0,0 0-41 0,2-1-29 0,-3 1-22 0,3 1-16 16,-1-1-16-16,-1 3-16 0,0-4-18 0,2 4-19 0,-2-1-20 0,2 1-18 15,0 0-20-15,-3 0-18 0,1 1-14 0,0-1-12 0,-1 4-7 16,0-4-7-16,0 5-2 0,-1 0-3 0,0 1 2 0,-2 1 0 0,-1 2 0 15,2 2 4-15,-3 0 4 0,0 5 6 0,-1 1 4 0,1 0 5 0,2 3 4 16,-2 2 4-16,-3 2 1 0,3 2 3 0,0 1 1 0,-1 1 3 0,1 2 1 16,0 2 2-16,0 1-1 0,-1-1-1 0,1 3 0 0,-1 2-1 0,0-2-1 15,0 1-1-15,1 0-3 0,0 0-1 0,-1-1-3 0,1 0-4 0,-1 0-3 16,0-2-3-16,0 1-3 0,1-3-3 0,-2 1-1 0,-1-4-1 16,2 0-1-16,1-2-2 0,-3-2-1 0,1 0 1 0,1-4 0 0,-1-1-1 15,2-1 4-15,0-4 4 0,2 0 3 0,-3-4 7 0,2 2 5 0,3-5 6 16,-3-1 5-16,0-3 5 0,2 0 6 0,-2-2 5 0,-1-2 7 15,3-2 6-15,-2-2 6 0,1-1 5 0,1-2 3 0,-2-4 2 0,2 0-2 16,1-1-2-16,-1-2-4 0,4 0-4 0,1-5-3 0,0 1-3 0,1-2-5 16,4 1-6-16,-1-2-7 0,1-2-8 0,3 2-9 0,0-2-9 0,1 0-9 15,4 0-7-15,-1-1-7 0,2 1-7 0,2 1-8 0,1-2-7 0,2 3-7 16,-2-2-9-16,4 4-9 0,1-4-9 0,-1 4-8 0,4-1-9 16,-2 2-5-16,2-1-3 0,2 0-3 0,2 2 0 0,-3 1 0 0,2-2 3 15,0 3 4-15,1-2 1 0,-2 1 5 0,1 0 6 0,-1 1 6 0,0-2 8 16,-2 3 11-16,-3-2 11 0,2-2 11 0,-4 3 11 0,0-2 12 0,0 1 12 15,-3-2 13-15,-1 4 14 0,-2-2 13 0,-3 3 15 0,1-3 14 0,-2 0 13 16,-2 2 11-16,-3 0 12 0,2 4 8 0,-3-4 9 0,-1 1 5 0,0 4 1 16,-1-1-1-16,0 2-3 0,-2 0-8 0,0 2-9 0,0-1-9 0,0 1-12 15,-2 0-11-15,0 2-11 0,2 1-13 0,-1 1-10 0,1 0-13 0,-2 0-14 16,1 2-10-16,1-1-7 0,-5 1-4 0,4 1-5 0,-1 1-3 0,-1 1-2 16,0-1-2-16,-1 2-3 0,1 0-2 0,-2 4 0 0,1 0 2 15,-2 1 1-15,-1 1 5 0,1-1 5 0,-1 4 2 0,2 0 4 0,0 3 3 0,0 1 5 16,-2 1 4-16,3 1 3 0,-1 1 3 0,1 2 2 0,-1 4 4 15,1-1 4-15,3 2-1 0,-2 0 0 0,-1 1-4 0,3 3-6 0,-2 0-6 16,-1 3-5-16,1-1-8 0,0-1-8 0,-3 2-7 0,3 0-7 0,-4 0-6 16,2-1-7-16,-1 3-6 0,-1-6-8 0,-1 3-4 0,-1-3-2 0,1 0 0 15,-2 0 3-15,2-4 5 0,-2-1 3 0,-1 0 5 0,2-3 5 16,1-2 6-16,0-1 6 0,-2-1 5 0,1-1 8 0,1-5 10 0,0 1 13 16,2-3 17-16,-2-1 14 0,0-1 13 0,2-1 13 0,-1-3 11 0,1 0 11 15,-1-1 8-15,3-2 9 0,-4-2 7 0,3-1 8 0,-1-4 4 16,3 4 3-16,-2-6-3 0,2 0-5 0,1-2-9 0,0 2-12 0,2-6-10 15,2 0-12-15,1-1-12 0,2-2-10 0,2-1-13 0,1-5-13 0,2 1-15 16,3-2-15-16,3-4-12 0,0 3-12 0,3-2-14 0,0-1-15 0,1 1-18 16,4-1-21-16,-1-1-20 0,2 4-20 0,-2-3-17 0,2 3-19 0,1 3-19 15,0-3-18-15,0 5-25 0,-2 1-28 0,-1 0-33 0,2 1-37 0,-1 4-53 16,-3 2-61-16,1 0-26 0,-2 1-11 0</inkml:trace>
  <inkml:trace contextRef="#ctx0" brushRef="#br0" timeOffset="211755.9745">30255 2269 301 0,'-4'0'503'0,"2"0"-5"15,-1 0-74-15,-1 2-106 0,3-2-75 0,-1 0-55 0,0 0-39 0,2 0-27 16,0 0-21-16,0 0-17 0,0 0-13 0,0 0-13 0,0 2-16 16,2 1-14-16,0-3-13 0,-1 0-12 0,-1 2-7 0,2 1-5 0,0-1-2 15,-2 0-2-15,3-2 1 0,-1 3-2 0,0-1 1 0,0 1-2 0,1 1 0 16,0-1-5-16,0-1-1 0,2 1-4 0,0-1-4 0,0-1-4 15,4 1-4-15,-4 1-7 0,3-3-4 0,-2 1-5 0,2-1-4 0,0 0-3 0,1 0 2 16,-1-1 0-16,2-1 4 0,-2 1 5 0,0-2 4 0,1 1 3 16,-1-3 7-16,-2 2 8 0,1-2 8 0,-3-2 8 0,2 3 10 0,1-1 10 15,-4-2 10-15,2 1 11 0,-4 0 7 0,-1-1 6 0,0 2 4 0,0-1 4 16,-1 0 4-16,-2 1 3 0,-1 2-1 0,1-4-2 0,-2 4-2 16,-1-2-1-16,0 5-3 0,0-4-5 0,-1 1-5 0,-1 1-6 0,-1 2-6 0,1 0-3 15,0 0-5-15,-1 2-3 0,-1 1-4 0,2 1-2 0,0-1-1 16,-1 2 0-16,1 2 1 0,0 0-1 0,-1 0 0 0,2 0 0 0,2 3 0 15,1-2 1-15,-1 4 2 0,2-3 0 0,-1 3 0 0,2-1 2 0,0 1-2 16,2 2-3-16,2-2-7 0,0 2-9 0,3 2-13 0,0-3-12 0,1 1-15 16,3-1-15-16,0 2-16 0,2-3-14 0,0 0-21 0,1-3-22 0,1 2-29 15,1-2-33-15,-1-2-31 0,3-2-31 0,-2 2-29 0,2-4-28 16,-3 1-28-16,4-4-30 0,-4 0-11 0</inkml:trace>
  <inkml:trace contextRef="#ctx0" brushRef="#br0" timeOffset="212022.3005">30579 2343 311 0,'0'-12'388'0,"-2"1"-22"0,2 2-32 15,-1 0-34-15,-2 2-35 0,1 0-26 0,0 0-19 0,1 2-19 16,1-2-19-16,-2 4-18 0,1 0-19 0,1 0-22 0,0 2-20 0,0 1-18 16,0 0-15-16,0 0-18 0,0 0-20 0,0 0-12 0,1 0-14 0,1 0-7 15,-1 2-7-15,3 0-5 0,-1 3-5 0,0-2-5 0,0 2-1 16,1 2-3-16,0-2 0 0,-1 4 1 0,0-1 0 0,0 1 2 0,1 2 2 16,-1-1-2-16,-2 1-1 0,-1-1-2 0,2 1 0 0,0-1-1 0,-2 1 0 15,0-1 2-15,-2 1 1 0,0-2 3 0,1-1 1 0,-1 1 3 0,1-2 4 16,-3-2 10-16,3 0 10 0,-2 0 13 0,1-1 14 0,0-1 12 0,1 0 14 15,-3-1 10-15,3-1 12 0,-2-1 9 0,2 0 9 0,-3-1 7 0,3-1 8 16,-1 1 3-16,1-1 3 0,1-1-3 0,0-1-7 0,0 2-7 16,0-3-11-16,0-2-12 0,3 2-12 0,-2-2-11 0,3 2-13 0,0-5-17 15,1 3-21-15,1-2-24 0,2-2-23 0,0 2-29 0,5-3-30 16,-4 2-31-16,7-2-28 0,-3 0-42 0,4-1-46 0,-1 3-64 0,3 0-69 16,-2-1-80-16,4 2-85 0,-1-1-38 0,-1 2-18 0,2 1 1 0</inkml:trace>
  <inkml:trace contextRef="#ctx0" brushRef="#br0" timeOffset="213320.8669">30938 2302 349 0,'-7'0'563'16,"2"3"10"-16,2-3 8 0,-2 0-80 0,3 2-125 0,-1-2-91 16,1 1-72-16,0 1-49 0,2-2-37 0,-1 1-24 0,1-1-20 0,0 0-13 15,0 0-12-15,0 0-11 0,0 2-11 0,1-1-11 0,-1 2-11 0,2-1-9 16,0-1-6-16,-1 2-2 0,1 0-2 0,0 0 1 0,2 0-1 15,-1 1 2-15,0-1 0 0,0 2-1 0,2-3 0 0,-2 3-3 0,2-1-3 16,1-1-7-16,0-1-7 0,-1 1-7 0,2-1-11 0,-2 0-12 0,2-1-13 16,0 1-11-16,1-2-7 0,0 0-8 0,-1-2-3 0,1 2-6 0,0-1-2 15,-1-3-2-15,2 1 1 0,-1-1 3 0,-2-1 4 0,1 0 7 16,0 0 8-16,-2-1 10 0,0-1 12 0,0 0 12 0,-2 0 15 0,-2 1 9 16,1 0 7-16,-2 1 10 0,0-2 11 0,-2 2 7 0,1 0 7 0,-6 1 5 15,4-1 4-15,-2 0 4 0,-2 2 5 0,0 0 2 0,1 2 3 0,0-2 0 16,-5 3-5-16,3 0-2 0,0 0-1 0,0 0-4 0,-1 1-5 0,1 1-3 15,0 0-2-15,-2 3-1 0,2-2-2 0,2 4-1 0,-1-2-3 0,1-1-2 16,0 4-1-16,1-1-1 0,1 0 0 0,0 2 2 0,1 0 1 0,1 0 2 16,1 1 2-16,1-1 1 0,0 1 3 0,0 2 1 0,1-2 2 15,3 0 0-15,1 1 0 0,-2-1 2 0,2 0-1 0,2-1 1 0,-1 1-1 16,3 0 0-16,-3-4-1 0,0 2 1 0,4-2-1 0,-2 0-3 16,3-1-6-16,-2-2-3 0,1 1-2 0,-1-3-1 0,4 1-3 0,-2-2-1 15,1-2 1-15,-1 1-3 0,2-3-3 0,1 1 1 0,-2 1-1 0,1-4-1 16,0-1 1-16,-1 2 4 0,1-1 2 0,0-2 4 0,0-1 2 0,0 1 5 15,-1-1 4-15,-1-1 5 0,-1 0 7 0,1-1 7 0,0 2 8 0,-2 0 8 16,1-1 8-16,-2 3 8 0,-2-2 8 0,0-1 5 0,-1 4 4 0,3-1 4 16,-5 0 3-16,0 3-3 0,0 1-5 0,-1 0-7 0,0 0-11 15,-1 2-9-15,1-1-13 0,0 2-14 0,-2 0-15 0,0 0-14 0,0 0-12 16,0 0-9-16,0 0-7 0,0 3-4 0,0 2-3 0,0-2-1 0,0 1 2 16,-2 2 2-16,0 2 4 0,2-1 5 0,-1 3 4 0,1-1 8 0,-2-1 7 15,2 1 4-15,0 2 5 0,0-3 1 0,0 2 1 0,0 0 0 16,0 0 0-16,2-1-1 0,-2-2-2 0,1 1 0 0,1-1 0 0,0-1-3 15,1-2-1-15,-2 0-2 0,4 0-3 0,-1-1-3 0,1 0 0 0,2-3-3 16,-2 0 0-16,4 0-2 0,-1-3 2 0,0 0 0 0,1-1-1 0,0 0 0 16,3 0 1-16,-3-2 0 0,4-1 1 0,-4-1 2 0,1-1 0 15,1-3 3-15,-2 4 1 0,3-2 4 0,-2-1 0 0,0 1 3 0,0 0 8 16,-1 1 7-16,-1-1 8 0,-2 1 7 0,1 1 6 0,-1 1 1 0,-2 1 3 16,0 2-1-16,-1-1 0 0,-1 1-3 0,1 1-5 0,-2 1-6 0,-1 2-6 15,2-3-10-15,-2 3-12 0,0 0-8 0,0 0-10 0,0 3-7 0,-2-1-4 16,2 2-2-16,-1 1-1 0,1 0 1 0,-3 2 3 0,-1 1 3 0,3 0 5 15,-1 1 5-15,0 1 5 0,2 2-1 0,-1-2-2 0,1 0-7 16,0 1-11-16,0-1-11 0,0 2-14 0,0-2-15 0,0 2-15 0,1-2-18 16,-1 0-21-16,4-1-18 0,-3 0-16 0,1-1-15 0,0 1-14 0,2-4-12 15,0 2-10-15,-1-2-9 0,3-1-10 0,-2 0-3 0,1-4 1 16,2 2 6-16,-2-2 9 0,4 0 14 0,-1-2 15 0,-2-1 19 0,2-1 17 0,1-1 20 16,-1 0 20-16,0-2 19 0,0-1 21 0,2 1 23 0,-2-2 24 0,0-2 20 15,1 1 19-15,-1-1 16 0,0-1 13 0,0-3 10 0,1 1 10 0,-3-1 7 16,2 1 7-16,1-3 8 0,-2 0 9 0,-1 5 12 0,-1-3 17 15,2 1 14-15,-2 2 12 0,0 0 9 0,-1 2 8 0,-1 2 5 0,-2 1 1 0,3-1 0 16,-4 2-3-16,1 2-6 0,-1 1-7 0,0-2-12 0,0 2-12 16,0 2-19-16,0 0-19 0,0 1-20 0,0 0-17 0,-1 0-16 0,-3 1-14 15,3 0-12-15,-1 2-9 0,-1 2-8 0,0-2-5 0,-1 1-3 0,-1 2 0 16,2 2 1-16,-2-1 0 0,1 1 3 0,3 2 2 0,-2-1 3 0,-1 1 3 0,0 0 2 16,3 0 1-16,-3 2 2 0,4 0 3 0,-1 0 0 0,1-1 2 15,0 2 0-15,0-4 1 0,0 3 0 0,1-2 1 0,-1 0 0 0,4 2 0 16,-3-3-1-16,2 0 1 0,0-2 0 0,0-1 1 0,0 1 0 0,1 0 1 15,-1-3 2-15,2 0 1 0,-2-1 1 0,4 1-2 0,0-3 1 0,-2 1 0 16,3-2-1-16,-2-2 1 0,3 1-1 0,-1-1-1 0,0-1 0 0,3-1-2 0,-1-1-2 16,-1-1-2-16,4 0-5 0,-2-1-5 0,0-2-5 0,2 0-6 15,-1-2-4-15,1 1-7 0,0-2-3 0,1-1-4 0,-3 2-3 0,2-2-1 16,-1 1-2-16,1-2 1 0,-1 2-1 0,-2-1 2 0,1 2 3 0,0 1 5 16,-5 0 5-16,2 1 7 0,-1 1 6 0,0 1 6 0,0 2 2 0,-4 0 0 15,2 2 0-15,-4 0-2 0,3-1-5 0,-3 3-5 0,1 0-5 0,-2 1-6 16,0 0-4-16,0 0-2 0,0 1-2 0,0 0-1 0,0 3-1 0,0-1 0 15,0 1 1-15,0 0 3 0,0 3 4 0,0 1 3 0,0-3 6 0,0 2 5 16,0 2 6-16,0-1 4 0,0 1 4 0,0-2 2 0,0 3 2 0,0-3-1 16,0 1-1-16,1 1 1 0,-1-4-1 0,2 3-1 0,0-1 0 0,-2-2 0 15,1 0 0-15,2-2 0 0,-1 1 4 0,1-1 1 0,-2-2 3 0,3 3 2 16,-1-4 2-16,-2 1 1 0,4-1 1 0,0 0 0 0,-2-1 3 0,5-1 1 16,-3-1 0-16,-1 0 0 0,1-1 0 0,2-1-2 0,0-1-3 0,-2 1-2 15,0-4-5-15,0 2-5 0,0-3-3 0,-1 2-2 0,2-1-4 0,-3 0-3 16,1-1-4-16,-3 0-3 0,3-2-2 0,-3 4-3 0,-1-3 0 0,-1 2-1 15,-1 0 0-15,0 0 1 0,-1 2-1 0,0-1 2 0,0 3-2 0,-3-2 0 16,1 2 1-16,-1 1 0 0,1 1 1 0,-2 1 0 0,-2 2 3 0,3 0 2 16,-2 0 3-16,0 2 0 0,-1 3 2 0,-1 0-1 0,2 0 1 0,-1 2 1 15,1 0 0-15,0 2 2 0,-2 0 2 0,1 2 1 0,2-1 4 0,1 4 1 16,-1-4 3-16,2 2 1 0,1 1 2 0,1 1 2 0,0-2 2 0,1 5 3 16,2-3 3-16,2 0 2 0,3 1 3 0,-2-2 2 0,3 1 2 0,0 0 1 15,2-3-2-15,0 1-2 0,6 0-11 0,-2-1-15 0,2-1-21 0,2-3-24 16,2 1-36-16,0 0-40 0,4-4-68 0,0 1-84 0,3-2-103 0,-1-2-110 15,3-1-62-15,2-1-34 0,-3-2-18 0,4 0-9 0</inkml:trace>
  <inkml:trace contextRef="#ctx0" brushRef="#br0" timeOffset="214021.5592">28617 3098 167 0,'-5'3'542'16,"-1"-1"3"-16,5 1-4 0,-2-3-89 0,-1 2-130 0,3-1-76 0,-1-1-46 15,2 0-32-15,0 0-23 0,0 0-14 0,0 0-11 0,2 0-8 16,-1 0-10-16,3 0-11 0,0 0-12 0,2 0-13 0,1 0-11 16,-1-1-10-16,4-1-10 0,2 1-10 0,-1-1-11 0,5-1-13 15,0 1-14-15,3 0-16 0,-2 0-17 0,2-1-19 0,2 0-21 0,0 2-18 16,-3-2-21-16,3 1-23 0,-4 1-25 0,2-1-29 0,-3 1-32 0,1 1-39 16,-2-2-38-16,-1 1-48 0,-1 1-50 0,-3 0-34 0,-2 1-28 0,-1 1-15 15</inkml:trace>
  <inkml:trace contextRef="#ctx0" brushRef="#br0" timeOffset="214182.3915">28619 3275 39 0,'-2'2'416'0,"0"1"-46"0,2-1-50 0,0 1-52 0,2-3-32 16,1 1-24-16,1 1-16 0,0-2-14 0,4 0-11 0,1 0-10 16,1-2-13-16,1 1-14 0,2-1-15 0,1 1-16 0,2-1-18 0,-2-1-23 15,3 1-26-15,0-1-29 0,0-1-30 0,-1 3-31 0,3-3-35 0,-1 1-38 16,-2 2-58-16,5-2-67 0,-4 2-92 0,4-1-105 0,-2-1-56 15,0-1-30-15,1 2-13 0</inkml:trace>
  <inkml:trace contextRef="#ctx0" brushRef="#br0" timeOffset="214588.913">29365 3033 322 0,'-2'-2'579'0,"-1"-1"14"0,2 1-31 0,-1 1-51 0,0-3-88 0,1 4-105 16,-1-2-66-16,1 2-47 0,1-1-32 0,0 1-23 0,0 0-20 0,0 0-14 15,0 0-16-15,0 0-14 0,0 0-16 0,0 0-16 0,0 0-15 16,0 0-13-16,0 0-12 0,0 0-10 0,0 0-10 0,0 0-8 0,0 0-7 16,0 1-2-16,0 1-3 0,0-2-2 0,-2 4-2 0,0-1 1 0,2 0-1 15,-1 1 1-15,1 1-1 0,-2 2 3 0,1-2 1 0,-4 3 4 0,4 2 3 16,-3 1 3-16,0 1 3 0,0 0 4 0,0 1 2 0,-1 1 2 15,-3 1 3-15,2 2 1 0,-1 0 3 0,1 2 0 0,-1-2 2 0,-2 3 0 16,1 1 1-16,-1-2 2 0,0 2-1 0,1 0 3 0,-1 2 0 0,1-2-1 16,-1-2 0-16,3 2-1 0,-1-1-2 0,1-1 0 0,0-1-1 0,0 0 0 15,1-3-1-15,-2 2-1 0,4-4 0 0,-2 1-1 0,4-1 0 0,-2-3 0 16,-2 0 1-16,4 0 0 0,-3-4 3 0,3 0 2 0,-1 0 4 16,2-1 4-16,-1-1 5 0,1-1 5 0,0-1 4 0,0-2 5 0,0 0 4 15,0 0 5-15,0 0-2 0,1 0-4 0,1 0-10 0,1-3-13 0,0 0-19 16,2 0-16-16,-1-2-22 0,1 0-22 0,2 0-26 0,-1-1-26 0,2-1-29 15,0-1-32-15,-2 0-36 0,1-1-37 0,2 2-51 0,-3-1-61 16,0 1-70-16,-1 1-78 0,0-2-40 0,-2 2-20 0,3 0-3 0</inkml:trace>
  <inkml:trace contextRef="#ctx0" brushRef="#br0" timeOffset="214973.2904">28998 3618 385 0,'2'-2'358'0,"0"0"-44"16,2 2-47-16,-3-1-36 0,3 0-28 0,0 1-20 0,0-2-15 16,1 1-8-16,-1-1-6 0,1 1-6 0,1 1-5 0,0-2-9 0,-1 1-11 15,2 1-11-15,-1-2-9 0,2 1-11 0,0 1-11 0,0-2-8 0,0 2-9 16,1 0-7-16,1 0-6 0,-2 0-8 0,4 0-7 0,-1 0-7 15,2 2-5-15,-2-2-9 0,2 1-7 0,-1 1-12 0,1-2-14 0,2 1-18 16,-2 1-19-16,1 1-24 0,2-2-26 0,-2 1-32 0,1-2-37 16,-1 2-54-16,2-2-58 0,-2 2-83 0,0 0-94 0,1-2-50 0,-3 0-27 0,-1-2-7 15</inkml:trace>
  <inkml:trace contextRef="#ctx0" brushRef="#br0" timeOffset="215538.6309">29371 3064 172 0,'0'-1'393'0,"0"-1"-60"0,0 1-52 15,0-2-49-15,0 3-27 0,-3-2-20 0,3 2-15 0,0 0-13 0,-1 0-12 16,1 0-11-16,0 0-10 0,0 0-9 0,0 0-9 0,0 0-5 0,0-3-9 16,0 3-9-16,0 0-6 0,0 0-8 0,0 0-6 0,0 0-8 15,0 0-4-15,0 0-6 0,0 0-4 0,0 0-7 0,0 0-4 0,-4 0-7 16,3 0-5-16,-1 0-6 0,2 0-6 0,-1 3-5 0,-1-3-4 0,0 0-3 15,-1 2 0-15,0-2-2 0,0 3 1 0,0-2-1 0,-3 1 1 0,1 1 1 16,-2 0-1-16,1 0 0 0,-2 1 0 0,-1 1 2 0,-1 1-1 16,0-2 2-16,0 1-1 0,-1 2 1 0,1-1-2 0,-1-2 0 0,1 3 1 15,-1-2-1-15,1 2-1 0,0-1 0 0,2-2 0 0,-3 2 0 0,1 0 1 16,2-1 2-16,1 0 1 0,0-1 1 0,3-1 5 0,-1 1 1 0,0-1 4 16,0 0 3-16,1-1 5 0,2-1 3 0,1 0 6 0,-1-1 4 15,2 0 5-15,0 0 5 0,0 0 5 0,0 0 3 0,0 0 2 0,2 0-2 16,-2-1-1-16,1-2-3 0,4 0-4 0,-1 0-3 0,3-1-3 0,-2 1-5 15,-1-2-5-15,6-1-5 0,-2 0-6 0,0 0-6 0,1-1-8 0,4 1-5 16,-4-1-4-16,1 0 0 0,2-1-1 0,-2 4-1 0,0-2 1 0,0 0 0 16,-2 1-2-16,0 1 1 0,0 0-2 0,-2 1-1 0,-1 0-1 15,-2 1-1-15,1 1-2 0,-1 1-1 0,-2 0-2 0,3 0-1 0,-3 0 0 16,4 1 0-16,-4 1 0 0,1 1-2 0,-1 1-11 0,-1 1-16 0,2-1-22 16,0 1-25-16,-2 5-31 0,0-3-34 0,0 2-70 0,0 1-89 0,0 0-83 15,-2 1-81-15,0 0-44 0,1 1-26 0,-1 0-12 0</inkml:trace>
  <inkml:trace contextRef="#ctx0" brushRef="#br0" timeOffset="216070.8537">28886 3775 85 0,'-3'-1'504'0,"1"-2"-4"0,2 3-52 0,0-3-72 0,0 1-69 0,2 0-68 16,1 0-43-16,-3 0-32 0,1 1-20 0,3-2-16 0,-3 0-9 16,1 1-5-16,-1 1-8 0,1-2-12 0,0 1-8 0,-1 0-10 0,1 1-8 15,-2-2-10-15,1 2-6 0,-1-1-5 0,2 1-3 0,0 1-3 16,-2-2-4-16,1 1-2 0,-1 1-5 0,0 0-3 0,0 0-5 0,0 0-4 16,0 0-2-16,0 0-3 0,0 0-2 0,0 0-2 0,0 0-1 15,0 0-3-15,0 0 0 0,0 0-3 0,0 0 0 0,0 0-1 0,0 0-1 16,0 0-1-16,0 0 0 0,0 0 0 0,0 0 0 0,3 0 0 0,-1 0 0 15,1 0 0-15,-2 0 1 0,3 0 0 0,-1 0 1 0,-2 0 0 16,4 0-1-16,-2 0 0 0,2-2 0 0,3 2 1 0,-3 0-1 0,3-3-1 16,0 3-3-16,1-2-2 0,0 2-4 0,1 0-5 0,2-2-3 15,1 0-5-15,0 2-2 0,3-1-5 0,-2 1-3 0,3-2-6 0,4 1-3 16,-4-3-7-16,4 4-4 0,-2-3-5 0,1 2-4 0,2 1-2 0,0-1-3 16,-1-1 0-16,3 2-2 0,0-1 1 0,-2-1-3 0,0 2-1 0,2-2-1 15,-2 1 0-15,0 1-2 0,-1 0 1 0,1 0-1 0,-4 0-2 16,2 0-6-16,-2 0-7 0,-2 0-12 0,2 1-15 0,-6 1-18 0,2-2-21 15,-1 3-30-15,0-1-38 0,-5-1-65 0,0 0-80 0,-2 2-48 0,0 0-29 16</inkml:trace>
  <inkml:trace contextRef="#ctx0" brushRef="#br0" timeOffset="223487.7787">21261 2653 85 0,'-1'-2'357'0,"1"-1"-57"16,-2 1-68-16,0 0-43 0,2 1-32 0,-1-1-19 0,1 0-16 0,-2 1-5 15,0-1-3-15,2 0-2 0,-1 0 2 0,1 1-6 0,0-2-7 16,0 1-11-16,0 1-11 0,0 1-12 0,0-2-9 0,0 0-3 15,0 1 3-15,0 1-1 0,0-1-3 0,0 1-4 0,0 0-1 0,0 0-4 16,0-2-4-16,0 2-2 0,0-3-3 0,0 3-3 0,0 0 0 16,0 0-4-16,0 0-4 0,0 0-6 0,0 0-7 0,0 0-6 0,0 0-5 15,0 0-5-15,0 0-4 0,0 0-2 0,0 0-4 0,0 0-2 0,0 0-2 16,0 0-2-16,0 0-2 0,0 0-1 0,1 0 2 0,3 0 1 16,-1 0 0-16,0 0 1 0,5 2 0 0,-2-1 1 0,2-1-1 0,0 0 1 15,6 2-1-15,1-1 2 0,2-1 2 0,0 0 4 0,5 0 3 0,0 0 4 16,5 0 2-16,3 0 0 0,0 0 5 0,3 0-1 0,4 0 0 0,3 0 2 15,0-1-1-15,3-1-2 0,4 2-4 0,1-1-4 16,3-1-4-16,1 1-8 0,-1-2-11 0,1 3-10 0,3-3-11 0,-2 3-7 0,2-2-6 16,-2 2-8-16,1 0-8 0,-1-3-9 0,-2 3-8 0,1-1-4 15,-1 0-3-15,-2 1-1 0,0-2-3 0,0 1 3 0,-3 1 7 0,-1-2 5 16,0 0 3-16,-1 2 5 0,-3-1 5 0,0 1 7 0,0-2 10 16,-3 0 8-16,0 2 8 0,0-3 10 0,-2 3 10 0,-1-4 8 0,-2 3 7 15,-1-1 9-15,0 0 9 0,-6-3 8 0,3 3 10 0,-5-1 6 0,1 0 7 16,-3 0 5-16,0 0 5 0,-4 0 6 0,1-1 7 0,-2 0 3 15,-3 0 0-15,-1 1 0 0,1-1 2 0,-3 1-2 0,3 1-3 16,-4-2-6-16,0 1-5 0,0-2-5 0,0 4-3 0,0-3-7 0,-1 1-4 16,0-1-8-16,1 1-6 0,2 1-5 0,-2-3-4 0,0 3-4 0,0-1-4 15,2 1-2-15,-3-1-3 0,0 2-1 0,1 0 0 0,0-2-1 0,0 1-2 16,-2 1-1-16,1 1 2 0,-1-2-2 0,2 2-1 0,-3 0-2 16,-1 0 1-16,1 0-2 0,0 0 1 0,-2 0-2 0,0 2 1 0,0-2 1 15,-2 1-1-15,0 1 0 0,-1-2 3 0,-1 1 2 0,3 1 1 16,-4-2 3-16,2 1 3 0,-2-1 2 0,2 1 2 0,-2-1 0 0,0 0 2 15,0 0 2-15,0 0-1 0,0 0 2 0,0 0 0 0,1 2 0 16,-1-1 1-16,2-1-1 0,0 2-2 0,-2-2 1 0,1 2-2 0,-1-1 2 16,3-1-1-16,-1 2 2 0,0-2 0 0,-1 2 1 0,2 1 0 0,1-1 1 15,-3 0 0-15,3-1 0 0,0 3-2 0,-1-4 2 0,0 3 1 16,0-3-1-16,-1 4-1 0,1-1 0 0,0 0-1 0,-1 0 1 0,1 1-2 16,0-2-1-16,-1 2 1 0,-1-1-1 0,2 2 2 0,-1-3-1 15,0 5 1-15,-1-3 1 0,2 0-1 0,-1 1 2 0,1 0 1 0,-1 2 1 16,-1 0 1-16,-1-2 0 0,2 2 2 0,0-2 2 0,-2 3 1 15,1-2 1-15,2-1 1 0,-1 5 1 0,-2-3 0 0,1 1 1 0,1 1 1 16,-1-1 2-16,1 2 2 0,0-1-1 0,-1 1 0 0,2 1-1 16,-1 0-2-16,0 1-1 0,-1 0 0 0,3 2 0 0,-3-2-2 0,1 2-2 15,1 1 0-15,1 1-2 0,-1 0-3 0,1-2-2 0,-1 3-3 0,0-2-3 16,0 4 0-16,1-1 0 0,0 0-1 0,1 2-1 0,-2 1-1 16,2-2-2-16,-2 2-3 0,2 0 2 0,-2 1 1 0,0 0 0 0,0 0 4 15,2 2 1-15,-1-1 1 0,0 0 2 0,-1 1 1 0,0-2 0 16,2 0 2-16,-2 1 0 0,2-1 1 0,-1-1 2 0,1 0 3 0,-2 1-2 15,1-3 0-15,0 0-3 0,0-2-1 0,-3 3-1 0,2-4-3 0,2-1 0 16,-2 1-1-16,0-1 0 0,0-1-1 0,-1-1-1 0,1-4-1 16,-1 2-1-16,-1-1 0 0,3-2 0 0,-3 0 0 0,-1 0 1 0,2-4 1 15,-1 3 0-15,-1-2 1 0,2 0 2 0,-2-3 3 0,0 1 3 0,0 0 7 16,0-2 7-16,0 2 6 0,0-3 6 0,0 0 5 0,0 0 5 16,0 0 6-16,0 0 4 0,0 0 4 0,0 0 3 0,0 0 3 0,0 0 1 15,0 0 1-15,0 0-3 0,0 0-3 0,0 0-4 0,0 0-6 0,0 0-5 16,0 0-4-16,0 0-6 0,0 0-4 0,0 0-6 0,0 0-3 15,0 0-5-15,0 0-4 0,0 0-4 0,-2 0-3 0,2 0-3 0,0 0-3 16,0 0-2-16,0-1-2 0,0 1-2 0,0 0-2 0,-1 0 0 16,-1 0-2-16,2 0 0 0,0 0 0 0,-1 0 2 0,1 0-1 0,-4 0 2 15,3 0 0-15,-1 0 1 0,-3 0-1 0,4 0 2 0,-2 0 1 16,-2 0 2-16,0 0 0 0,1 0 0 0,0 0 2 0,0 1-1 0,-1-1 1 16,-2 0 1-16,0 0 0 0,0 1 0 0,3-1 0 0,-3 0 1 0,1 2-1 15,-3-2 1-15,0 0-1 0,1 0 1 0,-1 0-1 0,1 0 1 16,0 0-1-16,-1 2-1 0,-2-2 1 0,1 0-1 0,1 0 1 0,-4 0-1 15,0 1-1-15,1-1 0 0,-1 0 1 0,-1 2-1 0,0-2 1 16,-2 0 0-16,-2 0 0 0,1 0 1 0,-2 0 1 0,-1 0 2 0,-1 0 1 16,-3 0 2-16,-1-2 2 0,-2 1 4 0,-1 1 1 0,-2-2 3 15,-2-1 2-15,-3 2 4 0,0-1 4 0,-2-1 2 0,-1 0 3 0,-2 0 1 16,-2-2 2-16,-1 1 1 0,-3 1-2 0,2-2 2 0,-3 1 2 0,0 0-1 16,-3-1 2-16,1 1-1 0,-3-1 2 0,0 1-1 0,-2 1-3 15,2-2-2-15,-4 1-1 0,-1 1-2 0,2-2-1 0,-2 2-2 0,-3 0-2 16,5 0-4-16,-4 0-6 0,2 0-3 0,0 1-4 0,2 2-4 15,3-4-4-15,1 3-6 0,3-1-2 0,0 2-6 0,5-1-6 0,2 1-10 0,4-1-10 16,0 1-11-16,6 0-13 0,1 0-15 0,1 0-17 0,4 0-20 16,4 1-22-16,-1-1-23 0,3 1-26 0,1-1-33 0,3 2-36 0,0-2-52 15,2 0-62-15,1 0-76 0,3 0-83 0,0-2-41 0,0 2-19 16</inkml:trace>
  <inkml:trace contextRef="#ctx0" brushRef="#br0" timeOffset="224187.8608">21713 3850 234 0,'0'-4'504'15,"0"-1"3"-15,0 1-66 0,0 1-101 0,0 0-73 0,0 0-54 0,0 0-34 16,0 1-22-16,0 1-15 0,0 1-10 0,0 0-8 0,0 0-5 16,0 0-7-16,0 0-6 0,0 0-10 0,0 0-14 0,0 0-14 15,-1 0-12-15,1 1-15 0,-2 1-12 0,0-1-13 0,2 1-14 0,-1 1-9 16,1 0-8-16,-2 0-3 0,0 0-2 0,2 3-2 0,-1-2 1 0,-1 4 1 15,2 1-1-15,-1-1 2 0,-1 5 1 0,0-1 4 0,-1 3 2 16,2 1 7-16,-2 1 4 0,1 1 4 0,2 0 4 0,-1 1 0 0,-1 3 0 16,2-4 1-16,0 4 0 0,0-3-1 0,0 2 0 0,2-3-2 15,-1 2 2-15,4-3-1 0,-4 1-1 0,2-3 0 0,2 1-3 0,-2-1-2 16,2-1-4-16,3-2-7 0,-2-2-4 0,2-2-11 0,-1 0-10 0,1 0-13 16,2-4-10-16,0 1-17 0,1-5-17 0,2 0-17 0,0 0-18 15,2-3-15-15,0-2-15 0,0-1-17 0,1-1-22 0,1-2-26 0,1 1-29 16,1-5-33-16,-2 0-34 0,-1 2-42 0,1-4-45 0,-2 1-17 15</inkml:trace>
  <inkml:trace contextRef="#ctx0" brushRef="#br0" timeOffset="224554.4425">22065 4021 93 0,'0'-1'404'0,"0"1"-28"0,0 0-51 0,0 0-64 16,-3 0-52-16,3 0-45 0,-1 1-31 0,1-1-24 0,-2 2-19 0,0 0-15 16,2-2-13-16,-1 0-10 0,1 3-9 0,0-3-8 0,0 2-8 15,0 0-8-15,0-1-7 0,0 1-6 0,0 1-3 0,0 0-2 16,0-1-1-16,0 3 1 0,0-2 2 0,1 2 1 0,-1-2 3 0,2 1 2 15,0 1 0-15,-1-2 0 0,2 1 1 0,1-1 2 0,-1 2 1 0,0-3 0 16,0 4 2-16,2-2 0 0,-1-3-1 0,1 3 1 0,2-1-3 16,-3-1-2-16,3-2-4 0,2 0-4 0,-3 0-1 0,2 0-1 0,1 0 1 15,0-2 3-15,-1-1-2 0,-2-1-3 0,2 0 3 0,0 0 3 16,0 0 1-16,-3-2 3 0,-1 2 3 0,4-2 2 0,-3-2 4 0,-4 1 5 16,2-1 0-16,-3 1 1 0,2-1 1 0,-2 1 2 0,-2 0 3 0,1-1 4 15,-2 0 1-15,-1 1-1 0,-1-1-1 0,-2 1 2 0,2 1 0 16,-1 0 1-16,-1 1 1 0,-2 1-1 0,1 0-1 0,-1 1 0 0,-2-1-4 15,1 3-2-15,1 1-5 0,-5 0-3 0,2 0-5 0,0 1-3 16,2 3-4-16,-2 1-5 0,-1-3-5 0,4 4-3 0,-1 1-3 0,-1 1-1 16,3 1-1-16,0 0 1 0,2 1 0 0,-2 2-1 0,3 0 1 15,1 0 2-15,0 2-1 0,3-2 0 0,1 3 2 0,1-2 0 0,3 1 4 16,0-1 3-16,1 1 0 0,3-1 0 0,0 0-5 0,1-1-5 0,5-1-7 16,-1 0-11-16,4-2-11 0,-1 0-13 0,3-3-14 0,1 1-14 15,1-4-16-15,1 0-17 0,4-2-23 0,-4-1-23 0,3-1-24 0,1-2-27 16,-1-3-28-16,2 2-30 0,-4-4-23 0,1 1-21 0,-2-4-30 0,3 1-36 15</inkml:trace>
  <inkml:trace contextRef="#ctx0" brushRef="#br0" timeOffset="224955.1326">22646 3691 194 0,'-4'-16'540'0,"-1"1"8"0,2 3-32 0,-3 2-50 16,3 0-73-16,0 3-85 0,0-1-58 0,0 2-47 0,1 2-35 15,0-1-31-15,1 2-25 0,-1 1-25 0,0 1-17 0,2 1-17 0,0 1-15 16,-1 3-12-16,1 0-11 0,0 4-11 0,-2 1-8 0,2 3-5 0,0 3-4 15,0 1-1-15,0 4-2 0,0 2 1 0,2 2 3 0,-1 2 3 16,1 2 2-16,0 2 1 0,-1 2 0 0,3 0-1 0,-3-1 0 0,2 4 0 16,1-3-2-16,-3 4-3 0,2-3 1 0,0 3-1 0,-1 0 0 15,-1 0 6-15,1-1 2 0,-1 1 5 0,-1-2 4 0,0 1 2 0,0 0 3 16,0-4 2-16,0 1 3 0,0-3 2 0,-1 0 1 0,-1-4 3 16,2-1-2-16,-1-1-4 0,1-3-5 0,0-3-4 0,-2-2-8 15,2-3-4-15,-3-1-7 0,3-3-5 0,-1 0-11 0,-1-4-17 0,2 0-17 16,-1-4-18-16,-3-1-16 0,1-4-15 0,2 0-14 0,-4-5-12 15,1-1-12-15,-2-2-17 0,-1-4-9 0,2 0-11 0,-3-3-1 0,1-3 1 16,-2-1 13-16,-1-1 19 0,2-1 23 0,-1 1 28 0,0-2 27 0,-1 1 26 16,-2 1 30-16,2 1 31 0,0 1 32 0,0 1 32 0,-2 0 27 15,3 3 24-15,0 1 17 0,1 2 15 0,0 1 9 0,1 0 3 0,2 3 1 16,-1 1-2-16,3 1-5 0,2 3-7 0,1-1-9 0,0 1-15 0,0 0-15 16,1 1-15-16,2-1-16 0,3 2-11 0,1 1-15 0,1-2-14 15,1 1-12-15,5 0-14 0,1 1-14 0,2 0-17 0,1-1-17 0,4 0-18 16,0 1-17-16,1 0-17 0,1 0-20 0,3 0-23 0,2-2-24 15,-3 3-24-15,3-1-33 0,-1-2-36 0,1 1-48 0,1 1-54 0,-4-2-64 16,4-1-70-16,-3 2-31 0,0-3-14 0</inkml:trace>
  <inkml:trace contextRef="#ctx0" brushRef="#br0" timeOffset="225337.9382">23080 3672 317 0,'-4'-6'529'15,"-1"0"6"-15,2 1-61 0,-2 0-99 0,1 1-80 0,1 3-71 0,1-2-43 16,0-1-26-16,0 4-24 0,2 0-23 0,0 0-17 0,0 0-16 15,0 0-14-15,0 0-15 0,0 0-12 0,0 0-11 0,2 3-9 0,0-1-6 16,-2 1-3-16,2 3-4 0,0-1 0 0,-1 2-2 0,3 1 3 16,-3 1 4-16,1 3 3 0,0-2 4 0,-1 4 6 0,2 1 7 0,-3 0 4 15,2 1 4-15,0 2 1 0,-2 1 0 0,1-2-4 0,-1 4-2 0,0 0-4 16,0 0-2-16,0-1-4 0,-1 1-1 0,1 3-2 0,-2-5-3 16,0 4 0-16,2-2-2 0,-1-1 0 0,-1 0-2 0,1 0 0 0,-3-3 0 15,4 3-3-15,-1-3-6 0,-1-1-5 0,0-1-4 0,2 2-8 16,-1-5-8-16,-1 1-14 0,2-2-15 0,-2 1-15 0,2-5-18 15,0 2-18-15,0-2-16 0,0-2-15 0,0-1-14 0,0 1-12 0,0-3-12 0,0-2-21 16,0 0-23-16,0 0-22 0,0 0-21 0,0-4-12 0,-2-1-7 16,0-1 2-16,1-2 10 0,-2-1 25 0,-1 0 35 0,3-1 36 0,-4-3 38 15,2 2 46-15,-2-3 51 0,-1 0 57 0,1 1 58 0,0 0 56 16,-1 1 57-16,-1 1 50 0,2-2 46 0,0 2 30 0,-2 1 22 0,2 1 3 16,2 0-4-16,-2 1-9 0,2 2-14 0,2 0-21 0,-4 1-22 15,5 0-26-15,-1 2-23 0,1-1-25 0,1-2-26 0,1 5-25 0,2-2-26 16,1 0-20-16,1 0-17 0,4-1-19 0,2 1-17 0,5 0-28 0,1-2-30 15,6 1-33-15,0 1-37 0,4-2-45 0,6 2-51 0,0-1-68 16,2-1-78-16,4 1-107 0,0 0-123 0,2-3-64 0,-1 2-35 0,3-2-15 16,-2 1-8-16</inkml:trace>
  <inkml:trace contextRef="#ctx0" brushRef="#br0" timeOffset="234204.3402">22092 4691 303 0,'-14'-3'482'15,"1"1"-56"-15,-1-1-87 0,2 1-84 0,-1 0-80 0,-1 1-46 0,2 1-29 16,0 0-19-16,3 1-15 0,-3 1-8 0,3 1-6 0,1-1-6 15,0 3-5-15,0-1-5 0,1 1-5 0,0 0-7 0,2 3-3 0,0-1-6 16,1 1-1-16,-1-1-3 0,2 1-2 0,0 2-1 0,1 0 1 16,-1-2 1-16,1 3-1 0,2-2 0 0,0 1-1 0,0-1-1 15,0 2-2-15,2-3 0 0,1 1-2 0,-1-1 1 0,-1 1-2 0,1-1-1 16,1-1 0-16,2 2-2 0,-2-3 0 0,0 0 0 0,0-1 0 16,-1 0 2-16,-1 0 1 0,3-2 4 0,-3 1 2 0,3-4 2 0,-1 3 4 15,1-3 4-15,-1 0 3 0,2 0 2 0,-2-3 2 0,2 1 2 16,0-3 1-16,1-1 0 0,0 0 1 0,1-2 1 0,1 0-2 0,-2-2-1 15,2 2-1-15,-2-2-4 0,1-2 0 0,-3 0-4 16,1 1-3-16,1-1 1 0,-1 1 1 0,-2 1 4 0,0 1 6 0,-1-1 5 16,0 1 2-16,-1 1 3 0,-1 2 1 0,0 0 0 0,0 1-1 0,0 2-2 15,0-1-2-15,0 0-3 0,0 3-2 0,0 0-5 0,0 1-9 16,0 0-8-16,0 0-12 0,0 0-5 0,0 1-6 0,-1 0-3 0,1 3-2 16,0 0-2-16,-2 1 1 0,2-1 2 0,0 2 1 0,0 2 3 15,0-1 2-15,0 0 4 0,0 1 3 0,0 1 4 0,2-1 3 16,-2-1 3-16,1 1 0 0,2-1 1 0,1 1 1 0,-3-1-1 15,2 1 2-15,3-3-2 0,-2 2-1 0,0-2-2 0,1 0-3 0,2 0-4 16,-3-2-3-16,4 0-5 0,-2-2-5 0,1 0-7 0,1-1-5 16,3 0-10-16,-3-1-9 0,1-1-8 0,2-3-10 0,0 0-7 0,-1 0-8 15,1-2-5-15,-2 0-5 0,3-3-5 0,-2 2-5 0,0-4-4 16,0 1-5-16,-1-2-4 0,-1-3-4 0,-2 1 2 0,1 0 3 0,-2-1 6 16,0-1 8-16,0-2 9 0,-2 1 14 0,-1-1 13 0,0 0 19 15,-1 0 19-15,-1 0 22 0,0 1 22 0,0 1 22 0,-1 0 21 16,1 3 20-16,-2-1 17 0,0 1 18 0,1 2 12 0,-1 2 8 0,1 0 2 15,1 3-1-15,-2 0-6 0,0 1-7 0,2 1-13 0,-1 1-12 16,1 1-13-16,-2 1-12 0,2 1-13 0,0-1-16 0,0 2-13 16,0 0-17-16,0 0-11 0,0 0-11 0,0 0-5 0,0 2-5 0,0 1 0 15,0 0 1-15,0 1 2 0,0 1 0 0,0 2 3 0,2 1 1 0,-2 1 4 16,0-1 4-16,1 4 5 0,-1-1 6 0,2 1 4 0,0 2 6 16,-2 0 3-16,1 3 2 0,-1-4 0 0,2 4 1 0,-1-1 0 15,-1 1 1-15,2 0-2 0,0-1 0 0,-1 1-5 0,2-1-10 0,-1 0-11 16,1-1-14-16,2 1-19 0,-4-1-23 0,2 0-22 0,2-1-23 15,-2-2-25-15,2-1-29 0,0 0-30 0,3-2-31 0,-4-2-32 0,4 2-32 16,0-5-45-16,2 3-52 0,-2-4-31 0,1-1-24 0</inkml:trace>
  <inkml:trace contextRef="#ctx0" brushRef="#br0" timeOffset="234488.0708">22549 4707 128 0,'-2'-7'433'0,"2"2"-39"0,-3-2-55 0,2 3-48 0,-1-2-48 0,-1 3-32 16,0-1-25-16,1 1-20 0,2 1-14 0,-1 1-12 0,-1-3-11 15,2 4-12-15,-1-1-15 0,1 1-12 0,0 0-10 0,0 0-11 16,0 0-11-16,0 0-9 0,0 0-9 0,0 0-7 0,0 0-6 0,0 0-6 16,0 0-3-16,0 1-4 0,0-1-3 0,0 0-2 0,0 2-1 15,0 0-1-15,0-2-2 0,0 1 1 0,0 1 0 0,0 1 0 0,-2-3 2 16,2 3 1-16,0-2 1 0,0 2 3 0,-2-2 2 0,2 1 6 16,0 1 1-16,0 1 3 0,0-1 2 0,-1 1 1 0,-1-1 0 15,2 2 1-15,0-1 0 0,-1 2-1 0,1-1-1 0,0 3 0 16,-2-2-1-16,2 2-2 0,-2 1 0 0,2-2-3 0,0 3 0 0,0-1-2 15,0 1-1-15,0-2 0 0,0 3-3 0,0 0-6 0,0-1-10 0,0 1-9 16,0-1-8-16,0-1-14 0,0 1-18 0,0-2-22 0,0 1-25 16,0-1-30-16,0 1-31 0,2-4-35 0,0 2-34 0,-2-2-43 0,1-1-48 15,-1 1-60-15,2-2-67 0,-2-3-44 0,0 0-35 0,0 0-13 16</inkml:trace>
  <inkml:trace contextRef="#ctx0" brushRef="#br0" timeOffset="234649.6934">22565 4510 307 0,'0'-9'551'0,"-1"3"7"0,1 0-70 0,-2 2-110 0,0-1-89 0,2 3-81 16,0-1-55-16,0 1-42 0,0 2-34 0,0 0-26 0,0 0-21 15,0 0-15-15,2 2-13 0,0-2-11 0,-1 5-14 0,1-3-20 0,2 4-17 16,-1-2-15-16,0 5-20 0,2-1-19 0,0 1-24 0,0-1-23 16,1 4-29-16,2-2-34 0,-2 2-33 0,2-2-37 0,-1 2-51 0,2-1-60 15,-1 2-32-15</inkml:trace>
  <inkml:trace contextRef="#ctx0" brushRef="#br0" timeOffset="235488.0387">22922 4606 59 0,'-1'-5'496'0,"-3"3"-18"0,0-1-56 16,0 0-75-16,-1 0-61 0,0 1-54 0,-2 0-35 0,2 0-30 16,-3 0-25-16,1 1-25 0,-1 1-18 0,0-2-16 0,0 2-15 15,-1 0-12-15,1 2-15 0,-1-2-13 0,1 3-9 0,-1-2-5 0,1 2-6 16,0 2-4-16,2-2-1 0,-3 2-5 0,2 2 1 0,2-2-1 0,1 2-1 15,-4 1-1-15,5-1 1 0,0 0-2 0,-1 2 2 16,1-1 1-16,3 1-2 0,-1-2 0 0,1 2-2 0,1-2 0 0,1 2-1 0,-1-2-1 16,3-1-2-16,1 1 0 0,-1-1-2 0,1-1 1 0,1 0 0 15,0-1 1-15,-1-1 1 0,4 0 2 0,-1-3 4 0,-1 0 2 16,-1 0 3-16,3-3 3 0,-2 0 4 0,1-1 6 0,-2-1 6 0,3 0 11 16,-4-1 7-16,2 1 9 0,-1-3 6 0,-1 1 6 0,0-2 7 15,1 2 5-15,-3-1 5 0,0 0 7 0,0 1 3 0,-1-1 7 0,0 2 0 16,-1-1 1-16,-1 2-5 0,2 0-9 0,-2 0-8 0,0 0-9 15,0 2-11-15,0-1-12 0,0 4-11 0,0 0-15 0,0 0-11 16,0 0-12-16,0 0-10 0,0 0-9 0,-2 4-6 0,2 0-4 0,-1 3-1 16,1 0 0-16,-2 3 1 0,0 4 3 0,2 1 5 0,-1 2 3 15,-1 5 5-15,2 1 9 0,-1 7 5 0,1-1 5 0,-2 4 4 0,0 2 3 16,2 1-1-16,-1 2 0 0,-1 1-2 0,0 0-1 0,-2 0-4 16,1 0-4-16,-2 1-2 0,2-3-1 0,0-1-3 0,-4-2-1 15,2-3-2-15,0-2 0 0,-2-3 2 0,-1-1-1 0,2-5 4 0,-3-1 2 16,2-3 5-16,-1-4 6 0,0-2 5 0,-3-2 8 0,3-3 4 15,-1-1 5-15,-2-4 5 0,1-4 4 0,-3 1 0 0,3-4 1 0,-2 0-5 16,-2-6-7-16,5 0-12 0,-1-3-15 0,-1-3-18 0,3-1-21 16,0-5-25-16,3 0-23 0,2-3-25 0,0-2-25 0,0-4-19 0,6-1-15 15,-1-3-14-15,2 0-12 0,1-3-5 0,3-3-4 0,2 2 4 16,1 0 9-16,0 0 11 0,3 1 14 0,-3 3 15 0,5 1 17 0,-2 2 17 16,-1 3 19-16,3 2 16 0,-2 4 17 0,2-1 15 0,-2 5 14 15,2 1 13-15,-2 4 10 0,0 0 8 0,-1 5 10 0,3-2 11 16,-5 4 14-16,1 1 13 0,-1 1 12 0,1 3 9 0,-2 0 7 0,-2 2 5 15,0 0 3-15,3-1 1 0,-4 4 3 0,1 0 2 0,-4 0 4 16,3 4 2-16,-1-3 0 0,0 2-3 0,-1 1-4 0,0 1-5 0,0-2-6 16,0 2-2-16,-1 0-2 0,1 3-2 0,-2-2-5 0,2 2-4 15,-2 1-1-15,2-2-5 0,0 3-3 0,-3-1-4 0,1 1-6 16,1 0-1-16,-1 1-2 0,0 1-2 0,0-2-1 0,-1 3-2 0,0-1-1 16,-1-2-1-16,2 2-1 0,-3-1-1 0,2-1 0 0,0 2 0 15,-2-4 0-15,0 1 0 0,0-1 1 0,0-1 2 0,0-2 1 0,0 1 1 16,0-1 5-16,0-1 6 0,0-1 8 0,-2-1 7 0,2-1 10 15,0-1 5-15,0 0 4 0,0 0 0 0,-2-1-1 0,2-3-3 16,0 0-2-16,0 0-4 0,0-2-5 0,0-1-8 0,2-1-8 0,0-1-12 16,-1-1-13-16,3-3-16 0,1 3-14 0,-1-4-9 0,0 1-6 15,3 0-5-15,-1-1-3 0,3 2 0 0,-1-3 0 0,0 3-2 0,3 0 0 16,-3 2 2-16,2-2 3 0,-1 2 5 0,1 3 4 0,-2-1 3 16,-2 2 4-16,3 2 2 0,-2-1 1 0,1 2 1 0,-2 1 1 0,2 1 0 15,-4 1 0-15,3 1 3 0,-1 1 0 0,-1 1 1 0,4 2 1 16,-2 1 1-16,-2 0 4 0,-1 3 0 0,1-2 3 0,3 0 2 15,-4 5 1-15,0-2-7 0,1 0-6 0,-2 2-12 0,0 2-12 0,0-2-15 16,0 0-18-16,-1 0-19 0,1-1-21 0,-2 2-22 0,1-1-22 16,0-2-31-16,-1 0-34 0,1-2-45 0,-1 1-52 0,1-2-58 0,0-2-62 15,-1 0-33-15</inkml:trace>
  <inkml:trace contextRef="#ctx0" brushRef="#br0" timeOffset="235871.1015">23476 4557 199 0,'0'0'534'0,"0"0"5"16,0 0-50-16,0 0-76 0,0 0-93 0,0 0-103 0,0 0-65 0,0 0-47 15,0 0-29-15,0 0-22 0,0 0-15 0,0 0-11 0,1 1-7 16,-1 1-9-16,2 1-5 0,0-1-5 0,0-1-3 0,0 0-3 0,-1 2 1 16,2 0 1-16,2 0 1 0,-1 0 3 0,0 0 1 0,0 0 2 15,0 0-2-15,2 0-1 0,-1-1-2 0,2 1-2 0,-1-3-3 16,3 3-4-16,-2-3-4 0,1 0-3 0,0-3-4 0,1 3-5 0,0-3-2 15,-1 1-1-15,1-1 0 0,0-1 1 0,-3 1 2 0,0-2 3 16,3-1 4-16,-4 1 3 0,0-2 7 0,-2 2 10 0,1-3 4 16,-3 1 7-16,3-2 7 0,-4 1 8 0,0 2 7 0,0 0 5 15,0-2 4-15,-2 2 2 0,0 0 2 0,-1 0-1 0,0 3-1 0,0-2-3 16,-1 1-4-16,1 1-5 0,-3 1-5 0,1-1-3 0,2 3-6 16,-2-2-5-16,1 2-7 0,-3 2-6 0,1-2-4 0,1 4-3 0,-1 0 0 15,0 0-3-15,-1 1 0 0,0 3 1 0,2-1 0 0,0 1 3 0,0 0 1 16,2 2 0-16,0 2 2 0,1 0 2 0,-1-2 2 0,3 2-1 15,0 2 1-15,3-2 2 0,0 1-3 0,1-1-1 0,0 0-7 16,3 0-8-16,-1 2-12 0,3-2-12 0,3-2-17 0,-3 0-17 0,5-2-18 16,-3 1-20-16,7-2-21 0,-4-2-24 0,3-2-31 0,1 0-33 15,1 0-38-15,1-3-38 0,-1-1-47 0,3-2-49 0,-1-2-31 0,1 1-20 16</inkml:trace>
  <inkml:trace contextRef="#ctx0" brushRef="#br0" timeOffset="236303.5192">24105 4545 176 0,'3'-7'380'0,"-2"3"-39"15,1-2-37-15,0 2-36 0,-1 1-31 0,-1-2-26 0,0 0-24 16,-1 3-19-16,-1-1-17 0,0 0-15 0,1 1-16 0,-2-1-14 0,-1 2-15 16,3-1-14-16,-4-1-13 0,2 2-11 0,-5-1-9 0,3 2-10 15,-3-1-3-15,0 1-6 0,-1 0-2 0,-1 1 2 0,1 1 0 16,-4-1 2-16,2 2 1 0,2 0 1 0,-4 2 0 0,0-1 1 0,4 0-2 16,-4 3 0-16,2-1 0 0,-1 1-1 0,2 0-2 0,0 0-4 15,1 1-4-15,1-1-4 0,-1 1-2 0,2 2-4 0,0-2-1 0,2 2-3 16,2 0 0-16,-2 1-1 0,2-3 0 0,1 2-1 0,0-3 2 15,2 2 0-15,2 0 0 0,0-1 2 0,-1-1 0 0,2 1 2 16,2-3 1-16,0 0 0 0,3-2-1 0,-2 1-3 0,4-4-3 0,-4 0-4 16,6 0-4-16,-2-4-4 0,1 1-3 0,3-2 0 0,-1-2-2 15,3 0-1-15,-2-2-2 0,3-3-2 0,-2 0-1 0,0-1 1 0,0-2 0 16,0-2 0-16,-2 0 3 0,1 0 3 0,-1-3 3 0,-2-1 6 16,2 1 2-16,-4-3 1 0,2-1 1 0,-1 1 3 0,-5-1 2 0,-1-2 4 15,1 2 7-15,-2 0 9 0,0 0 11 0,-1 1 13 0,-2 1 13 16,-2 1 13-16,-1 2 9 0,0-2 8 0,2 4 9 0,-3 1 9 0,1 2 8 15,0 1 6-15,0 1 3 0,0 1 3 0,-1 2-4 0,3 3-8 0,-4-3-14 16,4 5-14-16,-1 0-16 0,2 0-14 0,-1 1-18 0,1 0-15 16,0 3-14-16,0 0-12 0,0 0-11 0,0 3-11 0,0 1-6 0,0 4-7 15,0 2-5-15,1 0-1 0,-1 2-1 0,3 3 1 0,0 4 6 16,-1 2 6-16,1 0 6 0,2 4 8 0,0 4 6 0,-1 0 2 0,1 0-5 16,3 5-10-16,-2 0-18 0,2 2-22 0,0 0-35 0,0 0-42 15,-2 3-61-15,2-2-72 0,-1 1-113 0,0-1-132 0,-2-2-71 16,1 2-42-16,-2-3-23 0,-1 0-11 0</inkml:trace>
  <inkml:trace contextRef="#ctx0" brushRef="#br0" timeOffset="240220.9772">30693 4351 180 0,'0'-4'493'16,"-2"-1"-44"-16,0 1-72 0,1-1-70 0,-2 2-69 0,-1-2-46 0,3 1-32 15,-1 1-23-15,1-2-17 0,-4 3-9 0,4-3-7 0,-1 2-2 0,1 0-1 16,-3-1-4-16,3 1-5 0,-1 1-9 0,0-1-8 0,1 0-6 0,-2 0-8 15,1 2-5-15,0-2-4 0,1 1-3 0,-2 1-1 0,1-1-6 16,-1 2-3-16,0-1-6 0,1-1-3 0,-1 2-5 0,2 0-3 0,-1 0-4 16,-1 0-5-16,0 0-4 0,-1 0-4 0,0 2-4 0,-2-1-4 0,1 1-4 15,-3 1-2-15,0 0-1 0,-3 0-2 0,1 3-1 0,1 0-2 0,-5-2 0 16,3 5-1-16,-3-1 1 0,-1 0 1 0,0 2 1 0,2 2 2 16,-4 0 2-16,4 0 2 0,-2 3 3 0,0 2 1 0,0-3 5 0,1 4 0 15,1 0 3-15,-1 2 3 0,2-1 2 0,1 0 1 0,0 3 0 16,1 0 0-16,1-2 0 0,2 1 1 0,3 0-2 0,0 0-2 0,1 0-3 15,1-2-1-15,2 1-3 0,2-2-4 0,1 0-2 0,1-2-4 16,0 0-2-16,3-2-3 0,0-1 1 0,1 0-1 0,4-3 1 0,0-1 0 16,1-1 1-16,1-3-1 0,0-2 3 0,2 1 2 0,1-4 2 15,1-4 1-15,-1 1 3 0,4-2 4 0,-1-3 5 0,-1 1 3 0,2-4 5 16,1-1 4-16,-5 0 3 0,5-1 3 0,-3-1 4 0,-3-2 6 0,3-1 2 16,-4 1 2-16,0-3 3 0,-2-1 7 0,-1 2 2 0,-4-2 3 15,0 1-1-15,-1 1-1 0,-1-2-4 0,-5 2-4 0,1-1-5 0,-4 1-7 16,-2 0-7-16,1 1-6 0,-5 2-7 0,1 0-6 0,-1 2-12 0,-2 1-12 15,-2 0-18-15,-2 3-21 0,1 0-27 0,-1 3-30 0,-2 0-30 0,-1 1-31 16,1 3-36-16,-1 2-39 0,1 2-88 0,-1 3-114 0,1 1-73 16,-1 2-52-16,-1 0-25 0,1 2-10 0</inkml:trace>
  <inkml:trace contextRef="#ctx0" brushRef="#br0" timeOffset="240605.7137">30293 5098 124 0,'8'-11'438'0,"0"-1"-24"0,-1-2-75 0,1 2-101 0,2-1-58 15,-1 0-38-15,-2 2-17 0,1-1-8 0,-4 0 2 0,3 0 6 0,0 2 3 16,-3 0 2-16,0 1-2 0,0 0-2 0,-3 1-5 0,1 3-4 0,-1-4-3 15,-1 4-5-15,2 0-4 0,-2 2-6 0,0-1-9 0,0 1-9 16,0 1-9-16,-2 1-8 0,2-1-10 0,0 2-10 0,0 0-9 0,0 0-10 16,-1 2-8-16,-2-2-8 0,-1 3-6 0,0 0-7 0,-1-1-1 15,-3 5-2-15,2-2 0 0,-4 3 0 0,-1 3 2 0,-1-1 0 0,-1 4 4 16,-4 1 3-16,-2 0 4 0,-1 3 3 0,-2 1 2 0,1 1 3 0,-5 3-1 16,-1-1 2-16,-3 1-1 0,-2 4-1 0,1-2-1 0,-5 2-2 15,-1-1-1-15,1 3-2 0,-4 0 0 0,-1 0 0 0,3-1-2 0,-3 0 1 16,-1 0-2-16,2 0 2 0,0-2 0 0,0 0-2 0,1 1 2 0,3-1 0 15,1-4 0-15,2 2 0 0,1-2-5 0,2 0-6 0,3-3-12 16,2-2-14-16,3 0-22 0,0 0-22 0,6-4-32 0,-1 1-34 0,4 0-40 16,2-4-43-16,2 0-57 0,1-1-64 0,1-2-82 0,2 1-88 15,4-5-44-15,1 2-23 0,0-5-2 0</inkml:trace>
  <inkml:trace contextRef="#ctx0" brushRef="#br0" timeOffset="240970.9442">29272 5675 473 0,'-3'0'594'16,"-1"0"10"-16,0-4 11 0,0 4-100 0,3-1-154 0,-1 1-91 0,0-2-61 15,-1 2-39-15,1 0-30 0,0 0-20 0,0 0-15 0,-1 2-18 16,0-1-16-16,0 1-15 0,-2 0-14 0,0 3-14 0,-1 0-12 0,-3 1-9 16,0 1-10-16,1 4-1 0,-2 1-2 0,-3 0 1 0,2 1 0 15,-3 4 3-15,2-1 3 0,-2 4 2 0,2-3 3 0,-1 5 1 0,0-1 2 16,4 1 0-16,-2 0 1 0,1 1 0 0,2 0 0 0,2-1 0 15,-2-1-2-15,5 2-2 0,0-4-1 0,1 0 0 0,1 0-1 0,2-1 2 16,1-4 1-16,1 2 3 0,0-4 3 0,5-2 3 0,0 1 2 16,0-4 2-16,2-1 1 0,4-3 0 0,-2-1 0 0,6-4-1 0,-2-2-4 15,4-1-1-15,0-4-4 0,3 0-2 0,1-3-2 0,1-2-4 16,-2-2-4-16,2-2-3 0,-2-1-3 0,1-1-2 0,-2-1-2 0,0-1-2 16,-5 0 2-16,4-3 1 0,-7 1 3 0,2-2 2 0,-3 2 2 0,-3 1 2 15,-2-1 1-15,-1 1-1 0,-4-1-1 0,-1 4-1 0,-2 0-2 16,-2-1-1-16,-1 3-1 0,-4 0-2 0,-1 1-4 0,-2 2-1 0,0 2-3 15,-3 1-9-15,-1-1-11 0,0 3-21 0,-2 2-23 0,2 1-31 16,-4 2-37-16,1 1-45 0,4 3-53 0,2 1-100 0,-3 1-126 0,3 3-74 16,1-1-48-16,1 4-25 0,3 0-12 0</inkml:trace>
  <inkml:trace contextRef="#ctx0" brushRef="#br0" timeOffset="241354.3206">30628 4797 345 0,'-3'-12'576'0,"-1"2"9"15,3 1 10-15,-1 2-66 0,1 1-107 0,1-1-102 0,-2 4-99 0,2-2-60 16,0 2-40-16,0 0-22 0,0 2-13 0,0 1-9 0,0 0-6 16,2 0-7-16,1 3-7 0,0-1-9 0,2 2-9 0,0 2-6 0,-1-1-5 15,6 3-1-15,-2 3 1 0,1-1 3 0,1 2 2 0,2 3 6 16,0 2 2-16,0 0 4 0,1 0 4 0,2 4-2 0,0 0-1 0,0 2-2 16,1 1-4-16,2 0-3 0,-2 5-4 0,2-3-5 0,-2 4-5 0,5 2-4 15,-2-1-5-15,2 3-2 0,-3-1-3 0,4 4-1 0,-2-1-1 16,-2 1-5-16,4 2-13 0,-2 1-4 0,0 0-7 0,-1-2-8 15,0 2-11-15,0-1-10 0,-5 0-11 0,5 0-12 0,-4-3-15 0,2 1-17 16,-3-1-17-16,0-2-24 0,-3-1-29 0,3-1-25 0,-4-2-25 0,0-2-36 16,0-1-40-16,2-4-69 0,-4-2-87 0,1-2-55 0,-3-2-40 15,1-2-14-15,-1-3-3 0</inkml:trace>
  <inkml:trace contextRef="#ctx0" brushRef="#br0" timeOffset="241737.0108">31417 5886 240 0,'-9'-8'583'0,"-1"1"8"0,0-1 7 0,0 2-47 16,1-1-75-16,0-1-104 0,1 4-123 0,0-2-68 0,-1 2-44 0,0-1-28 16,1 2-19-16,1-1-12 0,-1 1-6 0,1 3-9 0,-1 0-9 0,1 0-9 15,0 0-10-15,-1 3-9 0,-1 2-9 0,-4 2-7 0,4 0-5 16,-3 0-4-16,-1 5-2 0,0 0 0 0,-1 3-1 0,-1 0 4 0,1 2-1 15,1 2 1-15,0 2 1 0,0 1 2 0,1-2-1 0,0 4 1 16,2-2-1-16,2 2 1 0,-1 1-1 0,4-4 1 0,4 3 2 0,-2 0 0 16,3-2 4-16,3 0 0 0,0-2 2 0,4 0 3 0,2-2 2 15,0-1 3-15,3 0 4 0,1-2 2 0,0-3 4 0,6 0 2 0,0-5 3 16,2 2 0-16,-1-4-2 0,4-3-2 0,-3-1-3 0,4-2-3 0,-2-1-4 16,3-3-2-16,-1-4-3 0,-3-1-2 0,2 0-4 0,0-4-3 15,-4-1-3-15,1-2-3 0,-4 0-1 0,1-5-3 0,-4 1-2 0,-1-3 0 16,-1-2 0-16,-4-1 1 0,-3 0 2 0,0-2 1 0,-4 2 0 15,-1-2-2-15,-1 1-2 0,-4 1-1 0,-3 2-4 0,-2 1-5 0,-2 2-3 16,-1 0-9-16,-3 3-11 0,-1 1-20 0,-4 2-23 0,-2 4-30 16,-3 0-33-16,1 5-47 0,-4 3-54 0,1 0-98 0,-4 6-120 0,1 3-79 15,-4 1-58-15,2 1-31 0,0 5-14 0,0 2 1 0</inkml:trace>
  <inkml:trace contextRef="#ctx0" brushRef="#br0" timeOffset="242103.2542">30768 6582 5 0,'3'-8'619'0,"1"-1"6"0,-3 2 10 0,3-1 1 15,-3 1-4-15,1 2-116 0,-2-1-172 0,1 0-99 0,-1 3-63 0,2 0-39 16,0-2-27-16,-2 5-15 0,0-2-8 0,0 2-10 0,0 0-11 0,0 0-14 16,0 0-17-16,-2 0-15 0,0 2-14 0,1 3-14 0,-2 0-8 15,-1 2-8-15,-2 2-4 0,-2 3-1 0,0 1 3 0,-1 3 3 16,-5 2 4-16,-1 3 5 0,-2 3 8 0,-2 1 5 0,-2 2 6 0,-4 4 1 16,2 0 3-16,-7 1 3 0,0 6 4 0,-2-1 4 0,-1 4 3 0,-4 0 2 15,-1 2-1-15,-3 1-1 0,3 2-2 0,-3-1-2 0,-1 3-4 16,-1-1-6-16,2-3-8 0,-2 2-11 0,4-1-7 0,-1-2-14 0,1-1-16 15,4-2-18-15,2-3-18 0,3-2-24 0,1-1-22 0,4-5-29 0,2 0-29 16,5-3-39-16,2-2-41 0,3-4-66 0,4-3-78 0,4 0-84 16,-1-5-89-16,4-4-37 0,4 1-14 0,2-4 1 0</inkml:trace>
  <inkml:trace contextRef="#ctx0" brushRef="#br0" timeOffset="242470.6462">29981 7674 262 0,'-7'-5'652'0,"-1"2"4"0,0-3 4 15,-1 3 8-15,0-1-67 0,0-1-100 0,-3 2-121 0,2 3-128 0,-1-2-78 16,-3-1-54-16,1 3-30 0,0 3-18 0,-3-1-10 0,2 1-5 16,-2 3-4-16,2 0-3 0,-3 2-9 0,2 2-9 0,0 1-9 0,0 3-6 15,0 1-6-15,2 0-3 0,-1 4 0 0,2 0-1 0,0 3 0 16,3 0 1-16,0-1 1 0,3 4 0 0,2-1 0 0,1 2 1 15,1-2-1-15,4 1 1 0,1-2-3 0,3 1-3 0,-2-2-6 0,5-1-6 16,2-2-7-16,3 0-7 0,-1-3-10 0,4 1-8 0,-1-5-10 0,3-2-7 16,3-2-9-16,0-2-9 0,2-3-8 0,1-3-7 0,0-3-4 15,2-1-4-15,0-5-1 0,1 1 2 0,1-4 5 0,-4-4 4 0,4 1 6 16,-4-4 5-16,2 0 6 0,-4-3 6 0,1 0 7 0,-3 0 8 0,-1-2 9 16,-3-1 9-16,1-1 10 0,-2 0 8 0,-5-1 7 0,0 2 10 0,-2 1 4 15,-4 0 8-15,-2 0 5 0,-3 1 6 0,0 2 3 0,-5 0 5 16,1 3 3-16,-5 0 2 0,-4 2-1 0,1 1-1 0,-3 1-3 0,-1 2-3 15,-3 2-3-15,-1-1-5 0,0 4-9 0,2 1-11 0,-4 1-22 16,2 1-29-16,-2 2-35 0,4 2-42 0,0 2-62 0,1-2-71 16,4 2-106-16,-3 3-121 0,5-3-66 0,0 2-38 0,5 2-21 0,-1 0-11 15</inkml:trace>
  <inkml:trace contextRef="#ctx0" brushRef="#br0" timeOffset="242887.5479">31677 6531 437 0,'2'-16'612'15,"-1"4"-1"-15,-1-1-10 0,2 1-14 0,0 2-114 0,-2 2-164 0,0-1-87 16,0 3-49-16,0 1-29 0,0 0-18 0,0 0-10 0,0 0-6 0,0 3-4 16,0-1-5-16,0 1-11 0,0 2-15 0,0 0-17 0,0 0-21 15,0 0-16-15,0 2-15 0,1-1-13 0,1 3-6 0,-1-1-5 0,1 1-3 16,0 4 2-16,1 0 0 0,-2 3 2 0,3 2 4 0,1 1 4 0,0 5 8 16,0 2 6-16,0 2 8 0,1 2 3 0,1 2 7 0,0 3 3 0,1 2 2 15,4 1 2-15,-3 3 2 0,0 3-1 0,3 0 3 0,2 3 0 16,-3 1 2-16,3 2-1 0,-1 2-2 0,0 1-2 0,1 1-3 0,-2-1-4 15,4 2-3-15,-3 1-6 0,-1-1-10 0,1 2-8 0,-2-4-8 0,2 4-7 16,-4-2-9-16,4-2-9 0,-5 1-9 0,0 0-13 0,0-2-12 0,1-2-12 16,-3 1-12-16,1-2-15 0,-2-1-15 0,-1-3-18 0,0-3-16 0,0 1-22 15,-1-3-24-15,0-3-32 0,1-2-38 0,-1-1-78 0,-2-4-97 16,1-3-64-16,1-1-46 0,-1-3-18 0,-1-2-3 0</inkml:trace>
  <inkml:trace contextRef="#ctx0" brushRef="#br0" timeOffset="243303.6614">32199 8274 434 0,'-3'-5'569'15,"-2"-2"1"-15,4-1-5 0,-1 1-11 0,1-2-105 0,-3-1-152 0,3 1-94 16,-1 1-62-16,0-2-35 0,1 0-24 0,-2 1-10 0,1 0-5 15,-1 1 0-15,0-1 1 0,1 1-1 0,-2 0-3 0,1 1-5 0,-1 2-5 16,1 1-6-16,0-2-8 0,0 3-5 0,-2 0-7 0,2 1-4 0,-3-1-6 16,-1 3-3-16,1 0-2 0,-2 1-1 0,-5 3 1 0,4 0 0 0,-3 1 3 15,-1 2 3-15,0 1 2 0,-3 4 4 0,0 0 2 0,-1 3 3 0,1 1 4 16,-3 1 1-16,0 3 0 0,3-1 0 0,-3 3-1 0,3 0-3 16,-2 2-3-16,3 2-3 0,0-1-5 0,0 4-3 0,3-3-5 0,0-1-1 15,3 4-5-15,-2-4 0 0,5 1-2 0,1 0 2 0,2-3 0 0,3 1 0 16,1-1 3-16,2-1 0 0,4-2-1 0,3-3 0 0,3 2-1 0,0-3 0 15,8-4-2-15,-1-1-2 0,4-4-7 0,3-2-4 0,3-3-5 0,3-2-5 16,2-2-4-16,3-5-2 0,0-1-4 0,0-3 1 0,3-4 0 16,-2 0 3-16,-1-6 3 0,0 0 1 0,-2-2 5 0,-2-4 1 0,-3 0 5 15,-4-4 5-15,-3 0 4 0,-3-3 6 0,-4-2 8 0,-4-1 5 0,-5 1 5 16,-5-2 2-16,-6 1 1 0,-4-1-3 0,-6 1-1 0,-7 3-4 0,-5 0-2 16,-7 0-3-16,-6 3-1 0,-6 1-8 0,-5 1-7 0,-6 3-21 15,-6 3-29-15,-3 1-47 0,-8 4-55 0,-5 2-99 0,-7 3-121 0,-6 5-113 16,-9 1-108-16,-10 2-59 0,-5 4-33 0,-8 2-14 0,-9 1-7 0</inkml:trace>
  <inkml:trace contextRef="#ctx0" brushRef="#br0" timeOffset="250220.0024">27849 6034 51 0,'-1'-3'324'0,"1"1"-91"0,-2 1-57 16,0-1-40-16,2 1-21 0,0 0-12 0,0-1-7 0,0 2-4 15,0-1-2-15,0 1-3 0,0 0-5 0,0 0-7 0,0 0-6 0,0 0-9 16,0 0-7-16,0 0-9 0,0 0-7 0,0 0-7 0,0 0-6 15,0 0-5-15,0 0-2 0,0 0-2 0,0 0-4 0,0 0-3 16,0 0-3-16,0 0-3 0,0 0-4 0,4 0-4 0,-3 0-2 0,2 0-3 16,0 1 0-16,0 1 0 0,4-2 2 0,1 2 3 0,3 0 2 15,1 1 4-15,6 0 5 0,1-1 3 0,5 3 3 0,2 0 5 0,8-1 3 16,2 1 3-16,6 2 3 0,6-2 2 0,6 1-1 0,3 0-1 16,6 0-6-16,3-1-6 0,7 2-1 0,4-1-1 0,7 2 0 0,5-3 1 15,7 4 1-15,4-2-3 0,9 1-2 0,3-1-3 0,7 0-7 16,2 2-7-16,1 0-3 0,3 0 1 0,3-2-4 0,-2 3-6 0,2-1-14 15,1-1-19-15,-1 2-22 0,-1-1-23 0,-2 0-19 0,0 1-18 0,-3-2-16 16,-2 2-13-16,-6-1-13 0,-5 1-11 0,-3-2-22 0,-7 1-30 16,-4 0-40-16</inkml:trace>
  <inkml:trace contextRef="#ctx0" brushRef="#br0" timeOffset="251037.168">28804 7798 292 0,'-2'0'344'0,"0"2"-86"0,2-2-59 16,0 0-46-16,0 0-29 0,0 0-21 0,0 0-12 0,0 0-8 16,0 0-5-16,0 0-2 0,0 0-5 0,0 0-8 0,0 1-7 15,0-1-9-15,0 0-9 0,2 2-7 0,0-1-8 0,-2-1-2 0,1 2-2 16,1-1 1-16,0-1 4 0,1 0 5 0,2 1 5 0,-1 1 5 16,5-2 5-16,0 2 6 0,2-1 4 0,3-1 4 0,3 2 3 0,4-1 2 15,2 1 2-15,4 1 2 0,5 0 1 0,4 0-2 0,4-2-2 0,6 4-3 16,1-2-4-16,9 2-3 0,4 0-4 0,3 2-5 0,8-3-3 15,2 4-5-15,5-1-5 0,7 0-5 0,5 2-1 0,5-1 3 0,2 1 0 16,3 0-1-16,3 1-1 0,2 1 0 0,6 1-4 0,5 1-4 16,1-1-3-16,-1-1-6 0,3 4 2 0,1-2 3 0,0 1 3 0,-1-1 1 15,1 0-5-15,-2 1-11 0,-2-1-8 0,-1-1-9 0,-3 2-7 0,-4-2-10 16,-9-3-9-16,-5-1-12 0,-7 2-5 0,-2-2-4 0,-3-1-13 16,-1 0-18-16,-5 1-21 0,1 0-23 0,-2-1-35 0,-5-1-41 0,2 0-83 15,-6 0-107-15,-4-1-63 0,-4 0-38 0,-4 0-14 0</inkml:trace>
  <inkml:trace contextRef="#ctx0" brushRef="#br0" timeOffset="284218.8857">28033 5809 126 0,'0'0'136'0,"0"0"-13"0,0-1-7 0,0-1-4 0,0 2-2 15,0 0 0-15,0 0-2 0,0 0-2 0,0 0-5 0,0 0-4 16,0 0-5-16,0 0-3 0,0 0 0 0,0 0-1 0,0 0 1 0,0 0-2 15,0 0 2-15,0 0 0 0,0 0-1 0,0 0 0 0,0 0-2 16,0 0-1-16,0 0-2 0,0 0-3 0,0 0-2 0,0 0-1 0,0 0-4 16,0 0-3-16,0 0-5 0,0 0-2 0,0 0-4 0,0 0-5 15,0 0-4-15,0 0-3 0,0 0-3 0,0 0-4 0,0 0-5 0,0 0-4 16,0 0-3-16,0 0-4 0,0 0-4 0,0 0-3 0,0 0-4 16,0 0-2-16,0 0-6 0,0 0-3 0,0 0-3 0,0 0-2 15,0 0-3-15,0 0-3 0,0 0-2 0,0 0-4 0,0 0-1 0,0 0-2 16,2 0 1-16,-2 2 0 0,2-1 0 0,0 1 1 0,-2 0 2 15,3 1 1-15,-2 1 2 0,1-1 1 0,0 2 2 0,1-1 2 0,-3 1 4 16,1 0 3-16,1 1 3 0,0 0 1 0,-1 1 1 0,-1 1-1 16,2-1 2-16,-1 1-1 0,-1 1 1 0,2 1-1 0,0-3 1 0,-2 3 0 15,2-1 0-15,0 0-1 0,-2 0 1 0,2 0 0 16,-2-2 0-16,0 3-1 0,0-1 0 0,0-1 0 0,0-1-1 0,0 0 1 16,0 0-1-16,0 0 1 0,0-1 0 0,0-2-2 0,0-1 2 15,0 2 1-15,0-3 0 0,0 1 2 0,1-1 3 0,-1 0 2 0,0-2 2 16,0 0 2-16,0 0 2 0,0 0 2 0,0 0-1 0,0 0-1 0,2-2 1 15,-2 0-3-15,0-1 0 0,0-1-3 0,1-1-1 16,-1 0-2-16,2-1-3 0,-2-2-1 0,2-1-3 0,-2-1-4 0,1-1-5 16,-1 1 0-16,0-2-3 0,0 0-3 0,2-2-1 0,-2-1-2 0,1 1 0 15,-1-1-2-15,0 1 1 0,0-3-1 0,0 2 0 0,0 1 0 16,0-1-1-16,0 2 1 0,0-1 3 0,0 1-1 0,0 3 4 16,0 0 3-16,0-2 3 0,0 5 5 0,0-1 2 0,0 1 2 0,0 3-1 15,0-2 2-15,0 3-1 0,0 0-2 0,0 0-2 0,0 1-3 16,0 1-2-16,0 1-5 0,0 0-3 0,0 0-5 0,0 0-3 15,0 0-2-15,0 1-3 0,0 1 0 0,-1 1 2 0,-1 1-1 0,2 0 2 16,-1 3 2-16,1-1 2 0,-2 1 3 0,0 3 4 0,2-1 6 16,-1 3 3-16,-2-1 4 0,1 1 3 0,-2 2 2 0,2-2-1 0,0 2 1 15,-1 1 0-15,2-1 1 0,-1 0-1 0,0 1 0 0,1-2 0 16,-2 1 0-16,1-1-2 0,0 0 1 0,1 0 0 0,-2-1-1 0,3 0-2 16,-2-2-2-16,0 0 1 0,2 1-2 0,-2-4-1 0,2 3-1 15,0-3-2-15,0 1 1 0,0-3-1 0,0 0-1 0,0-1 0 0,0 1 0 16,0-2 2-16,0 1 0 0,0-3 3 0,0 1 2 0,0-2 3 15,0 0 2-15,0 0 0 0,0 0 0 0,0 0 0 0,2-2-2 16,-2-1 2-16,2 0 0 0,0-1 0 0,-2-3-1 0,1 2-1 0,1-3 0 16,-1-1-3-16,-1 0-3 0,2-2-2 0,0-1-3 0,-2 0-1 15,1 0 1-15,1-2 0 0,-2 1 0 0,0-2 1 0,0 2-2 0,0-2-1 16,0 1 1-16,0 1-1 0,0-1 0 0,0 0 0 0,0 3 1 16,0-1 0-16,0 1 0 0,0 2 1 0,0 0-1 0,-2 2 1 15,2-1-2-15,0 2-2 0,0 2-2 0,0 1-6 0,0-2-7 0,0 2-10 16,0 1-10-16,0 2-7 0,0 0-8 0,0 0-7 0,0 0-10 15,2 0-12-15,-2 2-19 0,1 3-16 0,3 0-15 0,-3 0-23 0,1 1-23 16,-1 2-30-16,3 2-36 0,-2 0-56 0,2 2-68 0,-3 0-40 16,1 2-28-16</inkml:trace>
  <inkml:trace contextRef="#ctx0" brushRef="#br0" timeOffset="289218.4586">28680 7708 264 0,'0'0'315'0,"0"0"-74"15,-1 0-52-15,1 0-41 0,-2 0-26 0,2 0-20 0,-1 0-9 0,1-1-4 16,0 1-2-16,-2 0-2 0,2 0-5 0,0 0-7 0,0 0-7 16,0 0-9-16,0 0-7 0,-2-1-10 0,2 1-5 0,0 0-5 0,0 0-3 15,0 0-2-15,0 0-4 0,-2 0-3 0,2 0-3 0,-2 0-4 16,0 0-1-16,2 0-1 0,-1 0-1 0,-1 0-1 0,2-3 1 16,-1 3 1-16,1 0 0 0,-2 0 0 0,0 0 0 0,1 0 2 0,1 0 2 15,-2-3 2-15,1 3 2 0,-3-1 2 0,3 1 0 0,-1-1 2 16,0-1 0-16,-1 2 3 0,1-1 0 0,-2 1 3 0,3-2 4 0,-1 0 0 15,-1 2 2-15,0-2 1 0,0-1-1 0,-1 3 2 0,3-3 1 16,-3 1 3-16,1 1 1 0,2-1 3 0,-2 1 1 0,1-2 1 16,1 0 0-16,-2 0-1 0,3 1-1 0,-2-1 0 0,0 0-2 0,2 0-3 15,0 0-3-15,0 0-4 0,2 0-3 0,0 0-4 0,-1 1-5 16,1-1-4-16,1-1-5 0,1 1-3 0,3 1-4 0,-2-1-4 0,-1-1-2 16,4 1-3-16,1 0-1 0,0 0-1 0,0 2-1 15,0-2-1-15,3 0 0 0,-3 3 0 0,4 0-1 0,-5-2-1 0,1 2 1 16,2 0-1-16,-1 2-1 0,-2-2 0 0,0 3-1 0,1-3 0 0,-1 4-1 15,-2-1-1-15,1 0 2 0,0 4 0 0,-2-3 1 0,-2 2 2 16,1 1 0-16,-1-1 2 0,-3 3 3 0,-2 2 0 0,1-1 2 0,-3 0 0 16,-1 2 3-16,-1 0 2 0,-3 2 3 0,-1 1 2 0,1-1 1 15,-4 1 2-15,0 0 0 0,-1 0 2 0,0 0 3 0,-2-2 4 16,2 0 4-16,-2 0 6 0,4 0 5 0,-6-1 5 0,6-1 4 0,0-2 2 16,-2-3 2-16,3 2 2 0,0-1 3 0,2-2 2 0,1 0 3 15,0 0 3-15,2-3 0 0,-1 3 0 0,4-5-3 0,-2 2-3 0,4-1-5 16,-3-1-4-16,3 2-2 0,1-2-4 0,0 0-2 0,0 0-3 15,0 0-4-15,0 0-4 0,0 0-5 0,0 0-7 0,0 0-4 16,1 0-4-16,3 0-4 0,-3 0-4 0,2-2-2 0,2 2-2 0,-1-1-1 16,0 1-1-16,5-2 0 0,-2 2-1 0,1 0 0 0,3-2 1 0,-2-1 0 15,3 3 1-15,1 0 0 0,0-2 2 0,3 2 0 0,-2-2 0 16,4 1 2-16,-1 1-2 0,0-2 0 0,1 2-5 0,2 0-1 16,-1 0-4-16,1 0-2 0,-2 0-2 0,3 0-2 0,-4 0-2 0,1 0-3 15,-1 0-1-15,0-1-4 0,1 1-3 0,-2 0-3 0,-2 0-3 16,2-1-6-16,-5 1-1 0,1 0-4 0,-2 0-3 0,0 0-4 0,-1 0-7 15,-3 0-6-15,-1-3-6 0,0 3-11 0,-4 0-11 16,3 0-23-16,-4 0-27 0,0 0-45 0,0 0-56 0,0 0-83 0,0-4-98 0,-4 1-54 16,3 0-33-16,-4-1-12 0</inkml:trace>
  <inkml:trace contextRef="#ctx0" brushRef="#br0" timeOffset="290967.61">29087 6275 157 0,'1'-5'343'0,"-1"1"-56"0,2-1-38 0,0 3-30 0,-2-1-15 16,1 0-11-16,-1 0-4 0,2 0-1 0,0 0-3 0,-2 0-3 0,0 0-4 16,0 1-7-16,0 1-13 0,0-2-13 0,0 2-12 0,0 1-10 0,0 0-12 15,0 0-11-15,0 0-10 0,0 0-8 0,0 0-10 0,0 0-9 16,0 0-10-16,0 0-9 0,0 0-9 0,0 0-8 0,0 0-8 16,0 0-7-16,0 0-5 0,-2 0-6 0,0 0-5 0,-1 1-3 0,-2-1-3 15,0 3-4-15,1-2 0 0,-1 3-1 0,-4-1 1 0,1 3 0 16,-1-2 1-16,-3 4-2 0,1-1-1 0,0 3-2 0,-2 0 0 0,0 0-1 15,1 2-1-15,1-1-3 0,0 2 0 0,0-1-2 0,1 0-2 16,4 0-2-16,-2 2-4 0,0-2-2 0,3 1 0 0,1-1 2 16,0-1 0-16,1 2 4 0,2-4 2 0,-1 2 0 0,2 0 1 15,2-1 0-15,-1 0 1 0,2-1 2 0,1 1 0 0,-1 0 2 0,2 0 0 16,1-1 2-16,2 0 1 0,-4 1 0 0,4 0 0 0,-1-1 0 0,0 1 1 16,3-1 2-16,-2 1 1 0,-1 0 2 0,2 0 2 0,-3-1 0 15,1 1 2-15,1 2 1 0,-1-2 1 0,-1 2 3 0,-1 0 0 0,2-2 1 16,-4 4 2-16,3-2 2 0,-5 1-1 0,3-1 0 0,-1 2 1 15,-2-1 1-15,-1-1 1 0,0 2 0 0,0-1 2 0,-3 2 0 0,2-1 0 16,-3-3 1-16,-1 4 0 0,1-3 1 0,0-1 1 16,-3 1 0-16,1 0 1 0,1-1-1 0,-4-1 0 0,1 1 0 0,1-3-1 15,2 2 0-15,-2-3-3 0,0 2 0 0,3-3-3 0,-1 0-4 0,0-1-5 16,2-2-5-16,-1 1-6 0,2 1-5 0,0-4-5 0,2 2-4 16,0-2-2-16,0 2-5 0,4 0-2 0,0-3-3 0,-1 1-2 0,3-1-2 15,-1 1 1-15,2 1 0 0,2-2 4 0,-3 2 5 0,4-1 2 16,0-1 4-16,0 2 2 0,2-2 3 0,-3 2 2 0,3 1 3 0,-3-3 3 15,0 3 1-15,0 2 2 0,1-1 1 0,0 1 3 0,0 1 2 16,-2 0 2-16,0 1 1 0,2 2 2 0,-2 1 1 0,-4 3 3 0,3-1 2 16,-2 1 1-16,1 2 2 0,-3 2-1 0,0 1 2 0,-1 0 0 15,1 1 2-15,-3 1 1 0,1 0-1 0,-1 0 1 0,0 1 1 0,2 1 1 16,0-2 0-16,-2 1 1 0,1-1 0 0,2 1 2 0,1-2-1 0,-3 2 2 16,5-1 0-16,-1-2 2 0,1 1 0 0,1-2 1 0,1 0 1 15,3-1 0-15,-2 0 1 0,3 1 0 0,2-4 1 0,-2 0 0 0,4 2 2 16,-2-6-1-16,5 2-1 0,-3 0-5 0,5-2-9 0,-3-2-15 15,3-2-16-15,0 1-21 0,1-2-25 0,0-1-39 0,-1-3-49 0,2 0-63 16,-1 0-72-16,2-3-71 0,-3-1-68 0,1-2-40 0,-2 0-23 0</inkml:trace>
  <inkml:trace contextRef="#ctx0" brushRef="#br0" timeOffset="291651.2516">28499 6803 352 0,'-4'-4'373'0,"3"3"-67"0,-2-1-58 0,0 2-53 0,1-1-29 0,2 1-19 15,-1-2-10-15,1 2-6 0,0 0-6 0,0 0-6 0,0 0-10 16,0 0-10-16,0 0-11 0,0 0-13 0,0 0-11 0,1 0-10 15,1 0-10-15,1 0-10 0,0 0-8 0,-2-2-8 0,3 2-6 0,0 0-5 16,0 0-4-16,2 0-4 0,2 0-2 0,-4 0-3 0,4 0-2 16,-1 0-2-16,-1 0-2 0,3 2-3 0,-1 0 0 0,-3-1-1 0,2 1-1 15,0-1 1-15,-2 3 0 0,-2-2 2 0,2 3 0 16,-2-2 2-16,-1 1 2 0,-2 2 2 0,-2 0 2 0,1 1 3 0,-4 1 3 16,0 0 3-16,-1 1 3 0,-3 0 3 0,-1 1 2 0,-1 0 5 0,-2 0 2 15,0 0 4-15,1-1 3 0,-2 0 4 0,1-1 3 0,0 2 2 16,2-3 1-16,-1 0 1 0,2 0 1 0,2-1 0 0,-1-1 0 0,3-1 0 15,1-1-2-15,0 0-2 0,2 0-4 0,-1-1-3 0,0 1-4 16,4-2-5-16,0-1-5 0,0 0-3 0,0 2-2 0,4-2-1 16,0 1-1-16,1 1 2 0,-1-2 0 0,6 0 0 0,1 0-4 0,-2-2-6 15,4 1-10-15,4 1-11 0,1-3-16 0,1 0-15 0,1 1-20 16,1-1-21-16,1-1-28 0,0-1-32 0,2 2-48 0,-5 0-52 0,3 0-76 16,-2-2-85-16,2 3-53 0,-4-1-35 0,1 0-12 0</inkml:trace>
  <inkml:trace contextRef="#ctx0" brushRef="#br0" timeOffset="291862.8656">28787 6861 151 0,'-2'0'503'0,"0"0"5"0,2 0-57 16,0 0-89-16,0 0-94 0,0 0-98 0,0 0-59 0,0 0-40 0,2 0-20 15,0 2-11-15,-1-2-5 0,1 0-4 0,2 0-5 0,-1 0-7 16,2 0-8-16,0 0-13 0,1 0-11 0,2-2-14 0,0 2-15 0,0 0-15 16,0-2-18-16,3-1-21 0,-3 1-26 0,1 1-28 0,4 0-39 15,-5-2-45-15,1 0-62 0,4 0-69 0,-4 1-49 0,3-1-39 0</inkml:trace>
  <inkml:trace contextRef="#ctx0" brushRef="#br0" timeOffset="292151.3824">29036 6728 113 0,'0'-3'518'0,"-3"2"1"0,2 1-66 0,1-1-105 0,0 1-73 16,0 0-61-16,0 0-37 0,0 0-22 0,0 0-19 0,0 0-14 16,0 0-13-16,0 0-13 0,0 0-14 0,0 0-14 0,0 0-14 15,0 0-14-15,0 0-9 0,0 0-11 0,0 0-9 0,0 1-6 0,0 3-7 16,0-4-3-16,0 2-4 0,1 0 0 0,2 1-1 0,-3 2 1 15,1-3 0-15,-1 4 1 0,2 0 2 0,0 0 2 0,1 2 1 16,-2 1 5-16,3-2 1 0,-3 4 5 0,1-1 4 0,0 0 4 0,1 1 2 16,-2 1 2-16,1 2 0 0,0-3 3 0,-1 4-6 0,3-3-8 15,-2 2-8-15,0 0-9 0,-1-1-14 0,-1 2-16 0,2-1-20 0,0-1-23 16,-2 1-29-16,1-2-30 0,1 0-41 0,-2 0-46 0,1-2-72 16,3-1-85-16,-3 2-63 0,2-2-53 0,1-3-28 0,-3 0-12 0</inkml:trace>
  <inkml:trace contextRef="#ctx0" brushRef="#br0" timeOffset="292382.4691">29337 6853 514 0,'-4'-1'572'16,"1"1"8"-16,0-2 5 0,1 1-103 0,1 1-157 0,-1-2-97 0,1 1-72 15,1 1-42-15,0 0-30 0,0 0-18 0,0 0-13 0,0 0-10 0,1 0-11 16,1 0-13-16,-1 0-14 0,3 0-10 0,0 0-13 0,0 0-10 16,2 0-11-16,0 0-7 0,2 0-9 0,0 0-10 0,1 0-9 0,-1 0-12 15,2 1-10-15,1 1-15 0,-2-2-17 0,-1 0-23 0,0 0-26 16,1 1-32-16,1-1-38 0,-2 2-46 0,0-2-48 0,0 1-49 0,-3-1-52 16,-1 1-27-16</inkml:trace>
  <inkml:trace contextRef="#ctx0" brushRef="#br0" timeOffset="292568.5536">29346 6946 403 0,'0'2'515'0,"0"-2"-44"0,0 0-65 0,0 1-75 0,1-1-79 16,1 0-53-16,1 0-42 0,0 0-25 0,2 0-18 0,0 0-15 16,3-1-12-16,0-1-10 0,1 1-13 0,4-3-11 0,-4 1-11 0,4 1-18 15,-1-3-17-15,3 2-20 0,-1-1-23 0,-1 1-26 0,2 0-31 16,0 0-30-16,-1 0-35 0,0 0-45 0,-3 1-54 0,3-1-74 0,-2 2-86 15,0-1-54-15,-2 2-38 0,-1-1-16 0</inkml:trace>
  <inkml:trace contextRef="#ctx0" brushRef="#br0" timeOffset="292837.3904">29833 6711 33 0,'0'-3'557'0,"-2"-1"14"0,0 2 12 15,2 0-75-15,-1 1-123 0,1-1-87 0,-2 1-72 0,2 1-45 0,0 0-31 16,0 0-23-16,0 0-16 0,0 0-18 0,0 0-16 0,0 0-20 16,0 0-20-16,0 0-15 0,0 1-15 0,0 1-11 0,2 1-5 0,-2 1-3 15,1-1-3-15,-1 3 1 0,2 0-1 0,0 3 3 0,-1-1 3 16,1 2 5-16,-1 2 5 0,3 0 6 0,-3 2 7 0,3 0-3 0,-3 3-7 15,2 1-13-15,1 0-17 0,0 0-23 0,-3 3-29 0,3 2-32 16,-3-2-35-16,1 3-61 0,-1 0-74 0,3 0-90 0,-3 0-102 0,1 0-57 16,0-1-40-16,-1 1-13 0</inkml:trace>
  <inkml:trace contextRef="#ctx0" brushRef="#br0" timeOffset="301500.8406">29545 8271 14 0,'0'0'244'0,"0"-2"-32"16,0-1-24-16,0 2-20 0,0-1-9 0,0 2-7 0,0-3-6 15,0 1-3-15,0 1-5 0,0 0-1 0,0-1-7 0,0 1-6 0,0 0-6 16,0-1-8-16,0 0-6 0,0 2-10 0,0-1-7 0,0 1-10 0,0-2-7 16,0 2-8-16,0 0-7 0,2 0-5 0,-2 0-6 0,0 0-6 15,0 0-4-15,0 0-6 0,0 0-5 0,0 0-4 0,0 0-4 0,0 0-5 16,0 0-3-16,0 0-4 0,0 0-3 0,0 0-3 0,0 0-3 15,0 0-2-15,0 0-3 0,0 0-2 0,0 0-3 0,0 0-2 0,0 0-1 16,0 0-1-16,0 0-2 0,0 0 2 0,0 2 1 0,0-1 2 16,0 1 2-16,0 0 2 0,0 0 2 0,0 1 2 0,0 0 1 0,0 2 2 15,0-1 3-15,0 1 2 0,0-1 2 0,0 1 2 0,-2 1 2 0,2-1-1 16,-1 0 1-16,1 2-1 0,-2 0 1 0,0 0-1 0,1 0 2 16,-1-2-2-16,1 3 2 0,-3-1-1 0,3 1 1 0,-2-2-1 0,1 2-1 15,0 1 2-15,1-2-1 0,-4 3 1 0,4-3-2 0,-1-1 0 16,1 2-1-16,1 0 2 0,-2-2-2 0,0 0 0 0,2 1 1 0,-1-1-2 15,1 2 1-15,0-2 2 0,0 1-1 0,0 0 0 0,0-2-1 16,0 1 1-16,0-1-1 0,1-1 0 0,-1 0 2 0,2 1-2 0,0-3 1 16,-1 4-1-16,2-4 0 0,-1 3 1 0,2-2-1 0,0 1 0 0,-1-1 1 15,2-3-1-15,-2 4 2 0,2-3-1 0,-1 1 1 0,4 0 0 16,-2-2 0-16,1 3-1 0,3-1 0 0,-1-2-2 0,-1 0-3 0,1 2-1 16,2-2-3-16,0 0-3 0,1 0-2 0,1 0-2 0,0 0-2 15,1 0 0-15,-1 0-2 0,3 0-1 0,-2 0-1 0,2 0 0 0,-3 0 0 16,4 0 1-16,-4 0 0 0,2 0 1 0,0 0 2 0,0 0-1 15,0 0 1-15,0 0 0 0,0 0-1 0,-2 0 1 0,4 0-2 0,-4 0 0 16,2 0 1-16,0 1-1 0,0 1 0 0,0-2 1 0,0 0 1 0,0 2 0 16,-1-2 2-16,2 0 1 0,-2 0 1 0,0 0-1 0,2 0 1 15,-2 1 0-15,3-1 0 0,-2 0 0 0,0 0-1 0,1 2-2 0,2-2 1 16,-1 0 0-16,0 0-2 0,1 1 1 0,-2-1-1 0,1 1 2 16,-1-1 2-16,3 1 1 0,-3 1 1 0,1-2 1 0,2 2 2 0,-3-1 3 15,1-1 1-15,-1 3 2 0,1-1 0 0,-1-1 2 0,1 1 0 0,0 1 1 16,1-1 1-16,-2 0-1 0,0 1 1 0,-1 0-1 0,2-1 1 0,0 2-1 15,-1-1 1-15,-1 0-1 0,3 0 1 0,-1 1-1 0,-1-1 1 16,1-3-1-16,1 4 1 0,-1-1 1 0,0-1-1 0,3 3 1 0,-3-3-1 16,2 1 1-16,-2-1-1 0,4 1-1 0,-4-1-1 0,4-1 1 15,-2 3-1-15,2-3 1 0,-3 2-2 0,4-1 0 0,-2-1-1 0,2 2-1 16,0-1-1-16,-3 0 0 0,3 0 0 0,-2 0-1 0,0 1-1 16,0-2 1-16,0 1 0 0,0 2 0 0,-2-1-2 0,3 0 1 0,-4 0-2 15,4 1 1-15,-3-1-1 0,-1-3 2 0,1 4-2 0,-2-1 1 0,2-1-1 16,-1 3 1-16,0-3-2 0,1 1 1 0,-2 0-1 0,1 0 0 15,-1-1 0-15,3 2-1 0,-3-1 0 0,1 0 0 0,-1 0 1 16,1 0-2-16,2-1 1 0,-1 0 3 0,0 1-1 0,0 0 2 0,1-1 0 16,1 2 5-16,-2-1-1 0,2-2 1 0,-1 3 2 0,0-3 1 0,-1 3 2 15,-1-4-1-15,2 3 2 0,0-3 1 0,-2 4 0 0,1-3-1 0,-1 1 0 16,2 0 0-16,0 1-1 0,-1-1-2 0,-1-2 0 0,-1 2-2 0,1-2-2 16,-1 1-2-16,3 1-1 0,-5-2-1 0,2 2-2 0,0-2-1 0,-1 1 0 15,-2 1-1-15,5-2-1 0,-6 0 0 0,2 1-1 0,1 0 0 16,-3-1 0-16,-1 0 1 0,3 1 0 0,-2 1 3 0,-1-2-1 0,1 2 2 15,-1-1-1-15,1-1 2 0,-2 2-1 0,2-1 2 0,-3-1 1 16,4 2 1-16,-4-1-1 0,2-1 1 0,-1 2 0 0,1-2 0 0,0 0 1 16,-2 1-1-16,-1-1 0 0,5 0 0 0,-4 0-1 0,-1 0 1 0,2 0-1 15,1 0-1-15,-2 0-2 0,0 0 0 0,1 0-1 0,0 0 1 0,-2 0-2 16,3 0 0-16,-2 0 0 0,-1 0-2 0,3-1 1 0,-1 1-1 0,-1 0 0 16,0 0 2-16,-1 0-1 0,1 0 0 0,-1-2 0 0,1 2 1 0,-1 0-2 15,0 0 0-15,-2 0 1 0,2 0 0 0,0 0 1 0,-2 0-2 16,1 0 1-16,-2 0 0 0,2 0 2 0,-2 0-1 0,0 0-1 0,-1 0 2 15,3 0-1-15,-1 0 1 0,-1 0 2 0,-1 0 0 0,3 0-1 0,-4 0 2 16,0 0-1-16,5 0-1 0,-5 0 1 0,2 0 0 0,0 0-2 0,0 0-1 16,-2 0 0-16,3 0-2 0,-2 0-3 0,0 0-2 0,0 0-4 0,1 0-4 15,0 0-5-15,0 0-3 0,1 2-4 0,-1-2-2 0,-2 1-1 16,2 1-1-16,0-2 0 0,-2 0 1 0,2 1 0 0,-1-1 2 0,1 1 2 16,0-1 2-16,-2 0 5 0,2 2 2 0,-2-2 5 0,2 0 6 0,-1 0 2 15,1 2 2-15,-2-2 2 0,2 0 0 0,-2 1 2 0,2-1 2 16,-2 0-1-16,0 0 1 0,2 2 0 0,-2-2 0 0,-2 0 1 0,3 0-1 15,-3 1 4-15,1-1 0 0,-1 0 2 0,3 0 3 0,-4 0 5 0,0 0 5 16,0 0 7-16,0 0 6 0,0 0 7 0,0 0 7 0,0 0 9 0,0 0 10 16,0 0 8-16,0 0 7 0,0 0 4 0,0 0 1 0,0 0 1 15,0 0-1-15,0 0-4 0,0-1-2 0,-2-1-4 0,0 2-4 0,2-1-5 16,-1-1-5-16,1 0-6 0,-2 0-8 0,1 0-5 0,1 1-7 0,-4-1-2 16,4-1-2-16,-1 0-2 0,-1 0 0 0,1 0-1 0,1 1 0 0,-2-1-3 15,-1-1-2-15,3 1-2 0,-1 1-1 0,1-1-2 0,-2-1-2 0,0-1 0 16,2 2-3-16,0-1-1 0,0 1-1 0,0-2-1 0,0 3-1 0,0-3-2 15,0 1 1-15,0-1-2 0,0 1 1 0,0-1-1 0,2-1 0 16,0 1-2-16,-2-2 0 0,1-1-1 0,-1 3 1 0,3-2-5 0,-1 0-1 0,1 0-7 16,-2-1-7-16,1 1-9 0,1-1-9 0,0-1-12 0,1 2-11 15,-1-3-18-15,-2 1-18 0,3-1-27 0,0 0-31 0,-1 0-45 0,-1 2-54 16,-1-3-69-16,-1 1-76 0,0-2-45 0,0 1-30 0</inkml:trace>
  <inkml:trace contextRef="#ctx0" brushRef="#br0" timeOffset="336984.0368">29747 9077 403 0,'-3'-7'474'0,"-2"2"-61"0,2-2-95 0,-3 2-80 0,3 0-74 0,0 0-39 16,-2 1-24-16,2-1-12 0,0 2-5 0,-2-2-3 0,1 3-3 15,2-3-6-15,0 2-9 0,1 0-8 0,-1 0-9 0,0 0-8 16,2 2-7-16,-1 0-6 0,1-1-5 0,0-1-3 0,0 1-5 0,0 1-2 15,0-2-2-15,1 2-2 0,-1-2-2 0,2 1 1 0,0 0-2 0,-2 1 0 16,1-3 2-16,1 4 2 0,-2-3 1 0,2 3 2 0,-2-4 2 16,0 3 3-16,0-1 2 0,0 0 2 0,0-1 3 0,0 3 2 0,0-1 2 15,0 1 2-15,0 0 2 0,0 0 2 0,0 0-1 0,0 0-2 0,0 0 0 16,0 0-4-16,0 0-1 0,0 0-4 0,0 0-4 0,0 0-4 16,0 0-4-16,0 0-3 0,0 1-3 0,-2-1-1 0,2 3-2 0,-2 1-1 15,1-1 1-15,1 2 1 0,-2 0 0 0,0 3 2 0,1 0 1 0,-1 0 3 16,1 3 2-16,-3-1 3 0,3 3 3 0,-1-1 0 0,0 4 2 15,1-1 0-15,-1-1-1 0,1 1 0 0,1 2-1 0,-2 0-1 0,0-1-1 16,2 1 0-16,-2-1-3 0,2 0-3 0,-2-1-1 0,1-1-4 0,1 1-4 16,-2-1-4-16,2-2-3 0,0 0-4 0,0-2-1 0,0-1-5 15,0 0-1-15,0-1-1 0,0-2-2 0,0-1-2 0,0 0-1 0,0-1-2 16,0-1-4-16,0-3-3 0,0 0-4 0,0 0-3 0,2-3-3 16,-2-1-1-16,1-1-2 0,1 0-1 0,-2-3-3 0,2-1-5 0,-2 0-4 15,2-2-4-15,-2-3-5 0,0 0-2 0,0 1-1 0,0-2 2 16,0 0 5-16,0-1 4 0,0 0 3 0,0 1 3 0,0 0 6 0,0-1 5 15,0 1 3-15,0 1 8 0,0 1 9 0,0 2 10 0,0 1 14 16,0 0 12-16,2 2 12 0,-2-1 8 0,0 2 8 0,0 4 7 0,1-1 6 16,-1-1 2-16,0 2 2 0,2 2 1 0,-1 0 0 0,-1-2 2 15,0 3 1-15,4 0 1 0,-3 3-3 0,3-3-3 0,-1 2-2 0,0 1-2 16,2 1-4-16,1 1-4 0,0-2-2 0,1 4-1 0,-1-1 1 0,3 3-2 16,-1-2 0-16,2 2-2 0,1 0-4 0,-2 2-4 0,1-1-2 15,2 1-4-15,-1-1-2 0,2 2-2 0,0 0-2 0,1-1-1 0,0 0-3 16,-1 1-2-16,2 0-4 0,0-2-5 0,0 0-8 0,0 1-7 0,0-1-10 15,-2 0-11-15,5 0-12 0,-6-1-16 0,4-1-17 0,-2 1-17 16,-1-4-19-16,0 3-20 0,0-2-21 0,-1-2-22 0,-2-1-23 0,1 2-25 16,-2-2-27-16,1-3-26 0,-4 3-25 0,0-3-38 0,0-3-45 15,-3 3-25-15</inkml:trace>
  <inkml:trace contextRef="#ctx0" brushRef="#br0" timeOffset="337215.7806">30054 8951 174 0,'-2'-10'371'0,"-1"0"-55"0,2 1-36 0,-1 2-28 0,0-2-18 16,1 6-12-16,-1-2-12 0,1 0-9 0,1 1-15 0,-2 1-13 16,-1 1-17-16,3 1-18 0,0 1-16 0,0 0-18 0,0 0-12 0,0 0-15 15,0 1-7-15,0 1-6 0,0 3-5 0,3 0-8 0,-1 2-2 16,-2-2-2-16,1 5-1 0,-1 0 1 0,2 0 2 0,-2 2 1 0,0 2 3 16,1 0 1-16,-1 2 0 0,0-2-3 0,0 3-6 0,2-1-8 0,0 1-4 15,-2 2-4-15,1-2-3 0,-1 0-4 0,2 3-2 0,-1-1-4 16,-1-1-6-16,2 0-9 0,0-1-11 0,-2 0-13 0,1 1-17 0,-1-1-17 15,2-1-22-15,0 1-23 0,-2 0-31 0,1-3-33 0,2 1-56 0,0-1-64 16,-1-2-88-16,1 0-102 0,-2-2-54 0,1-1-32 0,0 0-8 16,-1-3 2-16</inkml:trace>
  <inkml:trace contextRef="#ctx0" brushRef="#br0" timeOffset="337649.1188">30345 9131 76 0,'-2'-3'512'0,"-1"-2"12"0,2 1 14 0,-2 0-84 0,1 0-131 16,0 2-85-16,-1-1-62 0,2 0-34 0,-3 0-22 0,3 2-8 0,1-2-4 16,-2 1-2-16,0 1-2 0,2-1-6 0,-1 2-10 0,-1-1-13 15,2 1-14-15,0 0-12 0,0 0-9 0,0 0-9 0,0 0-6 0,0 0-6 16,0 0-4-16,0 0-5 0,-1 1-2 0,-1-1 0 0,0 3 1 15,0-1 1-15,-1 1 3 0,-1 1 4 0,3 1 2 0,-4 1 3 0,2-1 1 16,-2 4 4-16,-2-1 3 0,2 3 0 0,0-2 3 0,-2 1-1 16,2 2 1-16,1-1-3 0,-2 3-2 0,3-2-3 0,-2 1-4 0,0-1-3 15,2-1-2-15,1 2-2 0,0 1-3 0,2-2-3 0,0 1-5 0,0-1-5 16,2-1-7-16,0-1-7 0,1 3-6 0,2-2-9 0,0-3-8 16,0 2-8-16,2-1-10 0,-1-2-8 0,2 0-10 0,1-2-7 0,1 0-7 15,0-1-6-15,0-1-4 0,0-2-1 0,1-1 0 0,2 0 2 16,-4-3 3-16,3 1 3 0,2-1 6 0,-5-2 5 0,1-1 4 0,1-1 9 15,0-1 6-15,-3 0 8 0,1-4 7 0,-3 3 5 0,1-4 6 0,-2 1 6 16,0-1 4-16,-1-2 4 0,-3 0 4 0,1 0 5 0,-2 0 3 16,-2 0 4-16,1 0 4 0,-5-3 4 0,3 2 4 0,-4 2 2 0,2 0 1 15,-3 0 1-15,1 0 1 0,-1 0 0 0,0 4 0 0,0-1-5 0,-1 2-7 16,1 0-14-16,0 2-18 0,-2 1-30 0,6-1-33 0,-3 5-53 16,2-1-61-16,1 3-89 0,0 0-103 0,1 1-52 0,-1 3-30 15,2 0-13-15</inkml:trace>
  <inkml:trace contextRef="#ctx0" brushRef="#br0" timeOffset="338532.0035">30599 8906 290 0,'-1'-8'496'0,"-2"0"-48"0,1 2-82 0,0-2-65 16,1 3-59-16,-3 0-33 0,3 1-20 0,-2-1-10 0,3 1-7 0,-1 1-7 15,1-2-5-15,-2 3-10 0,0-1-14 0,2 1-12 0,0-1-14 16,0 3-13-16,0 0-16 0,0 0-13 0,0 0-12 0,0 0-9 0,0 0-10 16,0 0-8-16,0 0-5 0,0 1-4 0,2 3-1 0,0 0-2 15,-2 2-1-15,1 0-2 0,3 3 0 0,-2 0 0 0,0 3 2 0,-1 0 2 16,3 3 3-16,-1 0 2 0,0 1 3 0,-1 1 0 0,1 3 2 0,-2-1-1 15,1 0-1-15,0 1-2 0,-1-1 0 0,4 3 0 0,-4-1-1 0,1 1-1 16,-1-1-2-16,3 0-1 0,-3 0-2 0,1-1-2 0,1 1-3 16,0-2-4-16,0-1-7 0,1-1-8 0,0-1-9 0,1 0-11 0,-2-3-12 15,2 0-13-15,0-1-14 0,0-2-15 0,-1 1-17 0,4-3-19 16,0-3-19-16,0 1-25 0,0-1-26 0,3-2-33 0,-2-3-39 0,4 0-45 16,0-2-49-16,-1-1-65 0,2-3-75 0,1-1-35 0,0-2-13 15,0-3 1-15</inkml:trace>
  <inkml:trace contextRef="#ctx0" brushRef="#br0" timeOffset="338782.195">30521 8978 340 0,'-18'3'492'16,"2"-3"-8"-16,5 4-80 0,0-3-116 0,0 1-72 0,5 0-48 15,-1 1-28-15,2-2-20 0,4 2-8 0,1-2-8 0,0 1-6 0,3 0-9 16,2-1-9-16,1-1-10 0,4 2-8 0,4-2-8 0,0 0-6 15,5 0-4-15,3 0-4 0,1-2-1 0,3 1-2 0,4-3-2 0,2 0-4 16,1 0-4-16,5-3-6 0,-2 2-4 0,2-2-5 0,2 0-5 0,1-1-3 16,-2 1-6-16,0-1-4 0,1-1-3 0,-2 0-2 0,-1 1-2 15,-2-1-1-15,-4 2-3 0,-1-1-3 0,-1 3-4 0,-6-3-4 0,-1 4-5 16,-4-2-8-16,-2 1-10 0,-4 0-12 0,-1 3-12 0,-4 1-21 16,-4-1-23-16,-3 2-52 0,0 0-64 0,-7 0-92 0,-2 2-102 0,0 0-53 15,-6 4-28-15,-2 0-12 0</inkml:trace>
  <inkml:trace contextRef="#ctx0" brushRef="#br0" timeOffset="339582.8823">29652 9881 194 0,'0'-7'464'0,"0"2"-29"16,0 2-45-16,-1-1-71 0,-1 0-83 0,1-1-47 0,-1 2-30 15,0-1-16-15,-2 1-11 0,1-2-6 0,0 2-4 0,-2-1-9 0,2 1-8 16,-4-2-9-16,1 2-12 0,-2 1-10 0,0-1-8 0,2 1-9 16,-5 0-5-16,0 1-5 0,0 1-4 0,-2 0-2 0,0 1 0 0,-1 1 0 15,0 0 4-15,-2 1 2 0,0 1 1 0,1-1 1 0,-3 3 2 0,1-2 0 16,1 4-1-16,-5-1-1 0,4 2-3 0,-2 0-3 0,0 4-5 16,3-4-4-16,-3 6-4 0,3-2-5 0,-2 0-6 0,2 4-5 0,1-2-5 15,3 3-1-15,-2 0-1 0,2-2 0 0,3 2 0 0,0 2-1 0,4-2 1 16,-2 0 1-16,6-1 2 0,-1 2 1 0,2-3 2 0,2 1 1 15,3-2 4-15,-1 0 1 0,4 0 2 0,2-3-1 0,1-1-2 0,2 0-2 16,2-2-3-16,1-2-3 0,2 1-3 0,3-4-6 0,-1-1-6 16,3-3-6-16,3 0-3 0,-1 0-3 0,3-5-3 0,1 0-3 0,1-2-2 15,0-1 0-15,0-1-2 0,0-1 0 0,1-1 2 0,-1 0 2 16,0-3 3-16,0 2 4 0,-2 0 6 0,-1-1 5 0,-2 2 5 0,-3-1 3 16,-2 2 4-16,-2 0 1 0,-3 1 3 0,-2 1 1 0,-1 1 2 0,-2 1-1 15,-3 2 1-15,-2-1-4 0,-1 2-3 0,0 0-9 0,0 0-7 16,-4 3-11-16,0 0-14 0,0-3-15 0,-4 3-17 0,0 0-22 0,1 3-24 15,-2-3-28-15,2 2-35 0,-2 1-48 0,2 0-60 0,0 0-85 16,-3 1-99-16,3 1-56 0,0-1-34 0,-1 1-12 0,1 0 0 0</inkml:trace>
  <inkml:trace contextRef="#ctx0" brushRef="#br0" timeOffset="340049.1283">30027 9996 119 0,'-3'-3'512'0,"0"-2"12"16,-4 2 13-16,3 0-82 0,-4 1-126 0,2-1-81 0,1-1-55 15,-2 1-35-15,1 1-22 0,-2-1-13 0,4 3-8 0,-1 0-11 0,-2-2-11 16,2 2-15-16,1 0-13 0,-1 0-15 0,2 2-13 0,-2-2-10 0,1 3-6 16,0 1-7-16,-1-1-4 0,1 2-1 0,-1 0 0 0,1 0 0 15,-1 1 3-15,-2-1 0 0,2 3 1 0,0-1 2 0,1 1-1 16,0 1 0-16,0 1 1 0,-1 0 1 0,2-1-1 0,0 0 1 0,0 1 1 15,1 0-1-15,0 0-2 0,0 0 0 0,0 1-2 0,2-2-1 0,0 1 1 16,2-1-2-16,0 0 0 0,0-2-1 0,1 1-3 0,1 1-4 16,-1-2-7-16,2 0-5 0,0-1-6 0,1-2-5 0,1-1-6 0,2 2-4 15,-1-2-5-15,0-2-5 0,1 1-5 0,0-2-5 0,3-2-3 0,-2 1-3 16,2-4-2-16,0 2 1 0,-1-1-1 0,0-2 3 0,2-1 1 16,-4-1 4-16,1-1 5 0,1-1 5 0,-5 2 2 0,2-3 7 0,0 1 4 15,-2-2 4-15,-1 0 5 0,-2 0 4 0,-1 0 5 0,0-1 5 16,-2 2 3-16,-2-1 9 0,0-1 6 0,-1-1 3 0,0 4 6 0,-5 0 3 15,0 0 2-15,0-1 2 0,-1 4 0 0,-2-3 0 0,0 5 2 16,-3 0-2-16,2 0 0 0,0 1-1 0,-4 3-2 0,1 1-3 0,2 0-5 16,-4 0-5-16,4 0-3 0,0 1-4 0,-1 1-4 0,2 3-3 0,3 0-2 15,0-1-5-15,-1 3-6 0,4-1-7 0,-1 1-9 0,1-1-14 16,5 2-15-16,-3-1-16 0,4 2-17 0,2 0-22 0,0 0-21 0,3 1-24 16,0-1-25-16,2-1-28 0,-1 1-28 0,2-2-23 0,5 1-18 0,-4-3-10 15,3 0-5-15,2 0 5 0,-3-3 7 0,3 0 14 0,0 1 17 16</inkml:trace>
  <inkml:trace contextRef="#ctx0" brushRef="#br0" timeOffset="340832.114">30078 10045 50 0,'8'-10'242'0,"0"1"18"0,-1-2 13 0,0 1 13 0,-1-1-1 0,1 2-6 16,-3-1-9-16,2 0-13 0,-3 1-14 0,2 1-17 0,-1-1-16 15,0 1-18-15,0 1-16 0,-1-1-18 0,0 2-14 0,1 2-13 0,0 0-15 16,-3-1-16-16,1 1-14 0,-1 1-11 0,3 1-15 0,-3 0-10 16,1 1-10-16,-2 1-8 0,1 0-10 0,1 1-6 0,0 1-5 0,-1 0-5 15,2 1-4-15,-1-1-3 0,1 3-1 0,-2 0-2 0,3 0 2 16,-3 1 0-16,2 0 0 0,-3 0 1 0,2 3-1 0,0-2 1 0,-2 0 0 15,1 3 0-15,1-1 0 0,-2 1 0 0,1-2-1 0,-1 0-1 0,2-1 1 16,0 1 0-16,-2-3 0 0,1 2 0 0,-1-2 1 0,2 0 0 16,0 0 2-16,-2-3 2 0,1 1-1 0,2 1-1 0,-2-4 0 0,3 1 0 15,-1-1-1-15,0-1-1 0,0-1 0 0,4 0-1 0,-2-3-3 16,2 0 0-16,-1-2-3 0,2 0-1 0,1-1-3 0,3-2-1 0,-4 2-1 16,2-3 2-16,-1 1 0 0,0-2 0 0,1 0 2 0,1 1 1 15,-3 0 1-15,0 1 3 0,-2 1 0 0,3-1 2 0,-1 1 2 16,-1 2 2-16,-2-1 2 0,-1 1 2 0,1 2 0 0,0 0 1 0,-2 0 0 0,-2 3-2 15,1-1 1-15,0 0-1 0,1 1 0 0,-3 1-1 0,1-1-1 16,-1 2 0-16,0 0 0 0,0 0-2 0,0 2 0 0,2-1-2 0,0 2 1 16,-2 0-1-16,1 1 0 0,-1 1 1 0,2 0 0 0,0 0-1 15,-2 2 1-15,2-2 1 0,0 2 1 0,-1 1 1 0,3-1 0 0,-3-1 0 16,1 1 0-16,1-1 1 0,0-1-1 0,0 1-1 0,1-2-1 16,1 1-1-16,0-3-1 0,-1 1-1 0,0 1 0 0,1-3 0 0,0-1-2 15,2 0-2-15,-2 0-1 0,2-1-1 0,1-3 0 0,-2 0 0 0,3 0 0 16,-2-2 2-16,-1 0 1 0,2-2 4 0,0 2 1 0,-2-4 1 15,1 0 1-15,-2 1 1 0,-2-1 1 0,2 1 2 0,-1-2 0 0,-1 3 2 16,-1-2 3-16,-1 2 4 0,1-2 3 0,0 3 2 0,-2-2 2 16,1 3 2-16,-1 0-1 0,0 2 0 0,0-1-1 0,0 3-1 0,0 0 0 15,0-1 0-15,2 3-1 0,-2 0 0 0,0 0-3 0,1 0-4 16,-1 3-3-16,4-1-3 0,-3 2-4 0,1 0-2 0,1 2-1 0,0 2 0 16,2-3-1-16,-2 3 1 0,2 1 0 0,-2 2 0 0,2-2-1 15,-1 1-3-15,6 1-4 0,-6-1-8 0,4 2-8 0,-1-2-10 0,-1 3-13 16,3-3-10-16,1 0-13 0,-2 0-13 0,1-2-16 0,-1 1-16 0,2-1-14 15,1-1-11-15,-2 2-16 0,-1-5-12 0,0 0-13 0,1-1-14 16,1-1-13-16,-2-2-15 0,1-2-6 0,-1-1-4 0,0 0 2 0,0-1 6 16,0-4 10-16,-2 1 13 0,1-3 13 0,-2 1 12 0,-2-1 14 0,2-2 15 15,-3 0 20-15,2-1 24 0,-4-1 25 0,0-1 28 0,0 0 23 16,0 0 19-16,-2-1 19 0,0 0 16 0,0-1 22 0,0 2 21 0,0-2 21 16,-1 0 18-16,2 1 19 0,-1 1 19 0,0 0 15 0,1 2 11 15,-2 0 9-15,3 3 8 0,-2 1 4 0,0 1 2 0,2 1-2 0,-1 1-4 16,1 2-13-16,-2 1-13 0,1 1-11 0,1 2-9 0,0 0-8 0,-2 0-8 15,0 2-7-15,2 1-7 0,-1 1-5 0,1 2-5 0,-3 1-3 16,3 3-4-16,0 0 0 0,0 4-2 0,0-1-2 0,0 2-1 0,0 1-4 16,0 3-6-16,0 0-8 0,0 0-9 0,0 4-8 0,3 0-8 15,-3 1-7-15,1 1-6 0,1 1-5 0,0 1-2 0,1 0-1 0,-2 4-1 16,3-1-2-16,-1 1-3 0,0 0-6 0,0 1-7 0,2 0-9 0,-1 1-9 16,0 1-11-16,-1-3-11 0,0 1-15 0,0-1-12 0,-1 0-18 15,-1 1-19-15,1-3-19 0,0 0-19 0,-2-2-18 0,0-1-17 0,0-2-10 16,0-2-5-16,0-4-6 0,0-2-7 0,-2-1-14 0,0-3-14 15,2-4-25-15,-1-2-29 0,-1-3-32 0,2-3-33 0,-1-3-36 0,-3-3-41 16,3-2-13-16</inkml:trace>
  <inkml:trace contextRef="#ctx0" brushRef="#br0" timeOffset="341733.1525">30759 9776 337 0,'2'-11'494'0,"-1"-1"-15"0,4 2-29 0,-2-2-80 0,2 5-108 15,0-1-65-15,-2 1-45 0,2-1-28 0,1 3-18 0,2-1-13 0,0 1-9 16,0 1-9-16,1 1-12 0,0 0-13 0,-1 0-13 0,4 3-10 16,-2 0-9-16,2 0-5 0,-2 3-3 0,-2 0-2 0,2 0 0 0,0 1-2 15,-1 2 0-15,-3-1 0 0,1 2-2 0,-2 1 1 0,-1 0-2 16,1 1 0-16,-2 1 1 0,-3 2-1 0,-2-2 1 0,-1 1-1 0,-1-1-1 16,-3 2-1-16,3 1 0 0,-5-4 1 0,1 3-1 0,-1-2 0 15,0-1 1-15,1 0 3 0,-3 0 1 0,3-2 3 0,0-2 3 0,-3 2 1 16,5-2 4-16,-1 0 2 0,2-1 1 0,1-1 4 0,0 0 3 0,3-1 1 15,-2-1 1-15,3-1-3 0,0 0-6 0,3 0-8 0,-2-1-13 16,3-1-12-16,0-1-9 0,3-2-12 0,-1 0-10 0,3 0-13 0,3-4-15 16,-3 4-15-16,5-2-14 0,-1-2-17 0,3 0-16 0,-2 0-12 15,3-1-10-15,-2-2-6 0,2 0-4 0,1 0-1 0,-1 2 4 0,-3-2 6 16,3-1 7-16,-4-3 11 0,3 2 10 0,-2 0 18 0,0-1 20 0,-2 0 23 16,1-2 28-16,-3 3 29 0,0-1 29 0,-1 0 29 0,-3 0 28 15,2-1 24-15,-1 0 22 0,-4 1 16 0,3 0 14 0,-5 2 13 0,1-3 14 16,0 4 7-16,-2 0 4 0,-2 1-1 0,0 0-2 0,1 0-7 15,-3 3-8-15,0-2-9 0,1 1-11 0,-2 4-10 0,0-2-13 0,2 2-12 16,0 0-12-16,0 1-14 0,-1 0-15 0,0 2-12 0,3-1-10 16,-2 3-9-16,-1 0-9 0,3 1-7 0,-1 2-6 0,0 0-5 0,1 3-4 15,-2 1-4-15,1 5-4 0,0-2 0 0,1 5-1 0,-3 1 2 0,2 1-1 16,0 3 2-16,2 2 0 0,0 1-1 0,0 0-2 0,0 3-2 16,2 0-3-16,0 1-4 0,2 0-7 0,-3-1-7 0,1-1-8 0,0 4-9 15,1-2-9-15,-2-1-9 0,3-1-9 0,-3 1-8 0,1-2-5 16,0-2-6-16,1-1-6 0,-2-1-3 0,1-1-5 0,0-2-1 0,-1-3 1 15,2-1 1-15,-3-3 2 0,1-1-1 0,-1-2 1 0,2 0-4 0,0-4-4 16,-2 0-4-16,0-3-3 0,1-1 0 0,-1-3 0 0,0-1 3 16,0-2 3-16,0-3 3 0,0 0 3 0,0-1 2 0,0-3 3 15,0 0 8-15,0-3 9 0,-1 0 12 0,1 0 15 0,-4 1 15 0,3-4 19 16,-2 3 16-16,0 0 16 0,0-1 16 0,0 2 16 0,-1 0 15 0,3 1 16 16,-3 2 15-16,1 1 15 0,0 2 13 0,0-3 12 0,-1 5 9 15,0-1 8-15,3 1 0 0,-2 2-3 0,1 0-7 0,0 1-8 0,2 1-14 16,0 1-13-16,0 0-15 0,0 0-15 0,0 0-15 0,2 1-14 0,0 1-11 15,1 1-14-15,0 0-8 0,3 0-9 0,-1 0-7 0,1 0-4 16,1 0-4-16,1 0-1 0,2 1-1 0,3 1-1 0,-1-2 1 0,0 0 0 16,2 0-2-16,2 0-4 0,-2-2-4 0,3 1-4 0,-2 1-4 15,2-1-4-15,2-2-3 0,-5 0-3 0,3-2-3 0,3 0-3 0,-5 1-1 16,3-1 0-16,-1 0 2 0,0-2 1 0,-1 2 4 0,2-3 5 0,-6 1 5 16,4-1 6-16,-3 0 5 0,-3 2 5 0,2-3 4 0,-3 1 5 15,0 1 7-15,-2-2 8 0,-2 2 7 0,0 1 8 0,-4-1 6 16,3 2 4-16,-4-1 3 0,0 0 1 0,0 2 0 0,0-2 1 0,-4 2 1 15,3 1 0-15,-4-1 0 0,0 1-2 0,-1 1-1 0,0 2-4 16,-1-3-4-16,-1 3-5 0,-2 3-3 0,1-3-3 0,0 4-1 0,-2-1 1 16,0 2-2-16,1 2 1 0,-1-1 1 0,2 1 0 0,-2 1 1 0,0 2 0 15,0-1 1-15,2 2 0 0,-1 1-1 0,2 0 1 0,0 1-2 16,0 0 0-16,2 2-1 0,-1 0-1 0,4 1 0 0,-2 0-2 0,2-1-2 16,1 0-1-16,2 2-1 0,2-2-3 0,1 1-1 0,0-2-2 0,1 0 0 15,1 0-2-15,1-2 0 0,1 0-1 0,2-1-3 0,2-3 0 16,-1 2-3-16,0-3-2 0,1-1-4 0,3 1-3 0,-2-3-6 0,2-1-7 15,-2-1-6-15,2-2-7 0,1 0-8 0,-1-2-7 0,2-1-10 0,-2-1-10 16,4-1-11-16,-1 2-13 0,-3-4-13 0,2 2-12 0,-2-3-15 16,2 1-15-16,-3-1-18 0,-1 0-21 0,2-2-35 0,-1 1-43 0,1-1-60 15,-3 0-69-15,-1 2-52 0,1-1-43 0,-3 0-14 0</inkml:trace>
  <inkml:trace contextRef="#ctx0" brushRef="#br0" timeOffset="342616.9219">31235 9372 148 0,'-2'-2'323'15,"1"0"-60"-15,1 2-36 0,0 0-25 0,0 0-19 0,0 0-12 16,0 0-10-16,0 0-8 0,0 0-12 0,0 0-14 0,0 0-14 0,3 0-14 16,-2 0-12-16,1 0-12 0,0 2-8 0,1 0-9 0,0 1-5 0,0 2-6 15,2-2 0-15,-2 4 1 0,-2-1 4 0,3 1 2 0,0 1 3 16,0 4 3-16,-3 0 0 0,1 0 1 0,-1 1-1 0,-1 2-4 0,0 0-2 15,0 1-4-15,0 3-3 0,-1-3-3 0,-1 2-6 0,1 1-5 16,-3 1-9-16,3 0-7 0,-2-1-12 0,-1 0-17 0,3 3-21 0,-1-1-26 16,1-2-33-16,-1 1-41 0,2 0-63 0,2-2-75 0,-1 0-89 15,1 1-95-15,3-2-48 0,-1-3-26 0,3 0-11 0</inkml:trace>
  <inkml:trace contextRef="#ctx0" brushRef="#br0" timeOffset="343115.0292">31932 9208 106 0,'0'-5'511'0,"0"0"18"0,0 0-33 0,0 1-58 15,0 1-73-15,0 0-78 0,0 1-45 0,0-1-27 0,0 3-18 0,0 0-16 16,0 0-12-16,0 0-12 0,0 0-15 0,0 0-17 0,0 0-15 0,0 2-13 16,0 1-12-16,0 0-8 0,0 2-6 0,0 2-6 0,0 1-3 0,-2 1-3 15,1 3-1-15,-1 1-3 0,0 2 0 0,2 1 1 0,-1 3 1 16,1 1 0-16,-2 1-2 0,1 4-4 0,1 0-6 0,-3 0-7 0,1 2-5 16,2 2-5-16,-1-1-5 0,1 2-2 0,0 0-6 0,0 1-2 0,0-2-3 15,0 0-3-15,0 0-3 0,1-1-3 0,-1-1-5 0,2-2-8 0,1-1-7 16,0-2-7-16,-2 2-8 0,3-4-10 0,-1-2-10 0,2-1-10 15,-2-2-11-15,2 0-8 0,-2-3-10 0,3-2-11 0,-1-1-12 0,-1-2-15 16,1 0-17-16,2-4-15 0,-1 2-18 0,-2-5-18 0,3 0-22 0,-1-5-22 16,1 2-32-16,2-4-38 0,-3-1-41 0,2-3-42 0,-1-1-52 15,0-3-58-15,-2-2-20 0,-2 0 0 0</inkml:trace>
  <inkml:trace contextRef="#ctx0" brushRef="#br0" timeOffset="343279.3704">31900 9447 123 0,'-14'-4'502'0,"3"-1"12"15,1 2 13-15,0 1-74 0,2 0-113 0,0 2-83 0,3 0-64 0,0-3-40 16,-1 3-24-16,3 0-13 0,1 0-8 0,2 0-4 0,0 0-7 0,0 0-7 16,2 0-11-16,3 0-11 0,0 0-11 0,0 0-12 0,5 0-10 15,0 0-11-15,0 0-12 0,3 0-10 0,3 0-12 0,0-4-14 0,1 3-14 16,2-3-17-16,2 1-17 0,2-2-21 0,1 2-24 0,-2-2-30 0,2 1-33 16,1-2-38-16,0 0-39 0,1 0-34 0,-2 0-27 0,-1-1-36 0,1 2-40 15,-2-2-39-15,-1 4-38 0,-1-2-11 0</inkml:trace>
  <inkml:trace contextRef="#ctx0" brushRef="#br0" timeOffset="343648.6793">32333 9368 124 0,'-4'7'355'0,"-1"0"-51"0,-2 1-43 0,1 1-39 0,2-2-26 15,-1 3-20-15,2 0-16 0,-2-1-11 0,2 1-12 0,-1 1-12 0,-2-1-9 16,5-1-8-16,-1 0-9 0,1 1-9 0,1-1-9 0,0-1-8 0,1 1-8 16,1-1-6-16,4-1-7 0,-5 1-6 0,4-2-5 0,0-2-2 15,0 1-3-15,1-1-2 0,2-2-1 0,0 0-3 0,0-2-3 0,2 0-1 16,-1 0-2-16,2-2-4 0,-1-3-2 0,2 1-1 0,-3-2-2 0,4 0-2 15,-4-2-2-15,3 1-2 0,-2-3-1 0,0 0-2 0,-2 0-3 16,2-2-2-16,-3 1-1 0,0-1-2 0,-4 1 0 0,2-3 0 0,-4 2-1 16,-1 0 0-16,0 1 0 0,0-1-2 0,-1 2 2 0,-2-1-1 0,-2 1 2 15,0 3 3-15,-2-2 5 0,-2 4 4 0,1 0 8 0,0 2 8 0,-2 0 7 16,-2 1 6-16,-1 2 5 0,-1 0 4 0,0 2 5 0,-2 1 4 0,0 2 4 16,1 0 2-16,-1 2 1 0,0 1 3 0,2 1-1 0,-3 4 0 0,2 0-3 15,0 2-3-15,2 2-5 0,-1 0-3 0,2 1-5 0,0 2-2 16,2 1-3-16,2 2-5 0,2 1-2 0,0-1-3 0,3 1-2 0,1 1-4 15,2-2-4-15,2 1-2 0,3-1-2 0,4 0-1 0,-1-3-2 0,5 2-2 16,2-4-1-16,1 0-3 0,5-1-6 0,1-5-9 0,3 2-8 0,2-3-13 16,0-3-10-16,6 0-12 0,-3-3-10 0,5-3-13 0,-2-2-14 15,2 0-14-15,-2-2-18 0,0-1-19 0,1-2-19 0,-1-2-15 0,-3-1-18 16,1 0-18-16,-1-2-33 0,2 0-43 0,0-4-69 0,-2 2-86 16,-3-3-48-16,-1 1-30 0,-2-1-8 0</inkml:trace>
  <inkml:trace contextRef="#ctx0" brushRef="#br0" timeOffset="344248.2771">31244 10363 91 0,'2'-8'515'0,"0"0"14"16,-2-1 15-16,1 1-63 0,-1 2-103 0,3-2-70 0,-1 4-53 0,-2-2-31 16,0 1-24-16,0 3-15 0,0-1-11 0,0 0-12 0,0 1-12 15,0-1-14-15,0 3-16 0,0 0-14 0,0 0-13 0,0 3-12 0,0 0-12 16,0 0-10-16,0 3-11 0,1 0-8 0,1 1-7 0,-2 3-6 0,1 2-2 15,-1 0-3-15,2 0 1 0,0 1-1 0,-2 1 1 0,3 2-6 16,-3 1-6-16,1-1-13 0,1 1-15 0,0 1-15 0,1-2-15 0,-2 2-19 16,1 0-20-16,0-1-22 0,-1 1-22 0,4 0-29 0,-4-2-30 0,1 1-39 15,-1-2-46-15,3-1-58 0,-1 1-62 0,-2-4-74 0,4 0-76 16,-2-2-30-16,2-2-8 0,3-2 3 0</inkml:trace>
  <inkml:trace contextRef="#ctx0" brushRef="#br0" timeOffset="344681.8376">31404 10355 178 0,'-5'-8'531'0,"1"1"11"0,2 0 10 15,0 0-67-15,1 0-105 0,1 2-92 0,0 0-84 0,0-1-51 16,0 2-35-16,1-1-23 0,1-1-15 0,3 3-11 0,-2-2-9 0,3 0-13 16,-1 2-15-16,0-1-12 0,3 1-14 0,1-1-10 0,-1 3-9 15,1-1-2-15,-1 0-4 0,3 2-2 0,-1 0 1 0,-1 0 2 0,1 2 2 16,-2 1 3-16,0-1 0 0,-3 3 2 0,2-1 0 0,-1 1 2 0,-2 0 1 15,-3 1 1-15,1 0 3 0,-2 1 2 0,-2 3 2 0,1-2 2 16,-4 3 2-16,-3-1 4 0,4 3 2 0,-5-3 4 0,1 2 3 0,0 0 3 16,-2 0 1-16,-2 2 2 0,2-2 0 0,0 1 0 0,0-2-1 15,1 1 1-15,-2-2-2 0,3-1-2 0,1 0-1 0,0 0-3 0,1-2-3 16,1 1-3-16,2-2-4 0,1-1-4 0,0-3-2 0,2 3-6 16,2-2-4-16,1 0-8 0,0-1-8 0,4-1-9 0,2 1-8 0,-3-1-8 15,4 0-5-15,2-1-4 0,1 0-3 0,-2 0-2 0,3 0-3 0,2 0-1 16,-2 0 0-16,1 0 3 0,0 0 3 0,-2 0 5 0,3 2 9 15,-3 0 7-15,-4-2 7 0,4 1 8 0,-5 1 6 0,0 2 9 0,1-1 8 16,-3 0 12-16,-1 1 11 0,-2-1 10 0,1 4 12 0,-4-2 8 0,0 0 9 16,0 0 9-16,-4 1 7 0,0-1 7 0,-1 2 5 0,-2-1 4 15,0 1 3-15,-3-2-1 0,0 4-2 0,0-4-5 0,-1 3-8 0,-2-1-7 16,0-2-9-16,0 1-7 0,1-1-7 0,1-1-7 0,0 1-9 0,0-4-12 16,1 2-13-16,2-1-21 0,1-1-22 0,-1-1-31 0,3-1-35 15,-2-1-53-15,6-2-66 0,-2-1-102 0,3-1-123 0,3 0-68 0,-2-2-43 16,3 0-22-16,2-3-10 0,0 1-3 0</inkml:trace>
  <inkml:trace contextRef="#ctx0" brushRef="#br0" timeOffset="344823.7559">31867 10503 84 0,'5'0'558'0,"0"2"7"0,-1-2 8 16,0 0 11-16,-3 2-65 0,4 1-102 0,-5-3-104 0,1 0-106 0,1 0-63 15,-2 0-38-15,0 0-20 0,0 0-9 0,0 0-10 0,0 0-8 0,0 0-21 16,0 0-23-16,0 0-34 0,0 0-38 0,0 0-38 0,0 0-42 15,0 0-59-15,1 0-67 0,-1 0-94 0,0 0-108 0,4 0-62 0,-1 0-43 16,-2 0-15-16,4-5-4 0</inkml:trace>
  <inkml:trace contextRef="#ctx0" brushRef="#br0" timeOffset="345348.9844">32011 10249 181 0,'-5'-1'531'0,"1"-3"10"0,0 1 10 0,3 2-54 0,-3 0-87 15,1-1-91-15,2 2-94 0,-3 0-57 0,3 2-40 0,1-1-20 16,-2 0-12-16,1 2-10 0,1 2-6 0,0-1-8 0,0 3-11 0,0-2-9 16,0 5-9-16,1 0-6 0,1-2-5 0,-1 2-4 0,1 1-3 0,0 1-3 15,1 0-4-15,0 0-6 0,0 1-5 0,1-1-10 0,-1 0-8 16,-2 0-9-16,4 0-9 0,-4 0-11 0,1 0-9 0,-1-1-11 0,3-2-11 16,-3 0-7-16,-1 0-9 0,2-4-8 0,0 3-5 0,-2-4-8 0,1-1-9 15,-1 1-8-15,0-1-10 0,0-3-5 0,0 0-6 0,0-3-2 16,0-1 1-16,0 0 4 0,-1-2 6 0,1-1 3 0,-2 0 2 0,0-3-1 15,-1 0 1-15,0-1-2 0,0 0 1 0,-3-3 6 0,1 0 8 0,0 1 8 16,0-2 12-16,-1 1 12 0,-2 0 12 0,0-3 12 0,2 5 13 0,-1-3 15 16,-2 1 19-16,3 1 22 0,-1 1 20 0,-1 0 22 0,-1 1 23 0,3 0 18 15,-1 1 17-15,-1 4 9 0,1-4 11 0,0 3 5 0,1 2 2 16,0 0 1-16,1-2-2 0,0 5-3 0,1-3-8 0,-1 2-6 0,2 2-8 16,-1 0-6-16,3-1-5 0,-2-1-5 0,3 3-4 0,-2-1-1 0,2 1-4 15,0 0-3-15,0 0-3 0,0 0-1 0,0 0-3 0,0 0-3 0,0 0 0 16,0 0 0-16,0 0-1 0,0 0 3 0,2-2 2 0,-2 2 3 0,3 0 1 15,-3 0 4-15,1-1 4 0,-1 1 1 0,2 0 2 0,0-2 0 0,-1 2-2 16,1 0-1-16,-1 0-4 0,1 0-5 0,0-2-3 0,2 2-5 16,-3 0-6-16,4-1-6 0,0 0-5 0,2 1-8 0,1-3-5 0,2 1-7 15,2 1-4-15,2-2-6 0,0-2-3 0,3 2-5 0,1-1-8 0,4-2-7 16,0-1-8-16,0 2-8 0,4-2-8 0,0 2-6 0,3-3-8 0,-2 2-5 16,3-2-5-16,0 3-6 0,-2-3-3 0,2 1-3 0,0 1-2 0,-1-1-1 15,1-1 0-15,-4 1 4 0,0 2 0 0,-1-2 2 0,-1 2 4 16,0 0 2-16,-5 0 4 0,0 0 3 0,-4 2 3 0,-2-2 0 0,-2 2 2 15,2 0-3-15,-5 1-4 0,-4 0-4 0,1-1-10 0,0 3-9 0,-2-2-8 16,-3 2-12-16,0 0-14 0,-3 2-17 0,-2-2-23 0,0 3-41 0,-1-1-50 16,0 0-70-16,-2 1-79 0,-3 0-55 0,1 2-44 0,0-2-15 15,-2 2-2-15</inkml:trace>
  <inkml:trace contextRef="#ctx0" brushRef="#br0" timeOffset="345635.6726">32454 10450 501 0,'0'0'532'16,"0"0"6"-16,0 0 6 0,1 0-62 0,-1 0-95 0,2 0-98 0,-2 0-101 15,0 0-63-15,0 0-46 0,0 0-31 0,0 0-25 0,0 0-32 16,0 0-33-16,0 0-66 0,0 0-81 0,1-1-114 0,-1 1-127 0,0 0-69 16,0-3-37-16,0 3-21 0,0-2-13 0</inkml:trace>
  <inkml:trace contextRef="#ctx0" brushRef="#br0" timeOffset="347198.2159">24974 3909 222 0,'-4'-6'534'0,"0"0"6"0,1-2-7 0,0 2-12 0,0 1-106 15,-1-3-154-15,1 1-82 0,0 0-48 0,0 1-24 0,-1-1-12 16,0 2-4-16,3-1 0 0,-3 0 1 0,1 0 3 0,0 0-5 0,0 2-6 16,-1-1-6-16,1 2-6 0,0-1-7 0,0 1-7 0,-1 1-5 15,0 1-5-15,1 0-7 0,-2-2-6 0,2 3-5 0,-2 3-3 0,0-1-4 16,-2 1-2-16,-1 3-3 0,0 0-2 0,0 3-2 0,-5 2-4 0,4 1-1 16,-7 1-1-16,5 2-2 0,-2 2 1 0,-2-1-1 0,2 4-1 15,0-3 0-15,0 5-2 0,1-3-1 0,2 2-3 0,2 0-2 16,2 0-2-16,0 2 0 0,1-3-3 0,4 2-3 0,-1-1-5 0,4 0-4 15,-1-2-7-15,6 1-6 0,-1-2-5 0,2 0-7 0,1-4-6 16,4 3-5-16,0-4-6 0,-1 1-7 0,6-3-6 0,-1 0-7 0,0-2-7 16,4-1-5-16,-4-1-5 0,5-5 0 0,0 0-2 0,-1-2 4 0,1-2 0 15,0 0 3-15,0-3 7 0,-2-1 6 0,2 0 5 0,-2-2 10 16,-1-2 7-16,-2 1 10 0,2-2 8 0,-4 1 11 0,0-3 11 0,0 1 10 16,-4 2 11-16,0-2 13 0,-2 0 12 0,-2 1 11 0,0 3 9 0,0-2 10 15,-6 2 7-15,3-1 8 0,-4 1 6 0,0 1 7 0,0 1 4 16,0 0 2-16,-2 1 1 0,0 2-1 0,1-2-3 0,-3 3-7 0,1 0-7 15,-3 1-7-15,3-1-10 0,2 1-8 0,-3 1-8 0,1 1-8 16,0 1-10-16,0-1-6 0,-1 2-6 0,1 2-4 0,2-1-4 0,-4 2-4 16,4 0-1-16,-1 2-1 0,1-1-2 0,1 0 0 0,0 1-2 15,1 2 0-15,1-3-1 0,-1 1-3 0,1 2-4 0,2-2-4 0,-1-1-6 16,1 1-4-16,0 0-5 0,1 0-2 0,0-2-3 0,3 1-3 16,-2-4-1-16,1 2-4 0,-1-2-1 0,0-1-1 0,3 0-2 0,1 0 1 15,-2-2 5-15,3-2 4 0,-1 2 5 0,-1-3 4 0,4 0 6 16,-2 1 5-16,0-3 4 0,0-2 5 0,0 2 4 0,-1-2 5 0,0 0 4 15,-2 1 4-15,1-1 5 0,0-2 4 0,-5 1 2 0,1 0 2 0,0 0 0 16,-2 1 1-16,-3-3 2 0,0 1-1 0,0 0 1 0,-1-1-2 16,-4 1-1-16,0-2-2 0,-1 2-1 0,-2 1 1 0,-2 0 0 0,-1-2 1 15,1 3 2-15,-3 0 0 0,-1 1 2 0,-1 0 1 0,0 0-1 0,-1 3-1 16,-2 0 1-16,2 1-1 0,-1 0-2 0,3 2-1 0,-2 2-2 0,2 0-3 16,1-1-6-16,2 2-7 0,0 2-9 0,2-2-10 0,1 3-12 15,1-3-11-15,2 4-17 0,2-1-15 0,2-2-18 0,1 4-17 0,3-1-17 16,-2 0-18-16,4-1-21 0,2-2-20 0,1 2-24 0,2 0-22 15,2-1-26-15,-3 1-28 0,5-3-29 0,-1 0-30 0,3 0-30 0,-2-2-26 16,3-1-26-16</inkml:trace>
  <inkml:trace contextRef="#ctx0" brushRef="#br0" timeOffset="348001.973">25450 4071 27 0,'7'-8'453'0,"-2"1"-12"0,0 1-38 16,-2-2-51-16,2 4-35 0,-2-2-28 0,0-1-22 0,-1 2-19 0,1-2-14 15,-2 3-12-15,3-1-15 0,-3 1-12 0,1 0-14 0,-2 1-14 0,1 1-14 16,-1 1-16-16,2-2-18 0,-2 3-15 0,0 0-15 0,0 0-16 15,0 0-14-15,0 0-14 0,0 0-12 0,2 0-11 0,-2 3-8 0,1-2-8 16,2 1-5-16,-1 4-4 0,1-2-1 0,1 2-3 0,0 2 0 16,-3 0 1-16,4-1 2 0,-2 3 2 0,2 1 2 0,0-1 1 0,-2 1 0 15,1 0 0-15,0 0-2 0,-1 1 0 0,0-2-1 0,0 1-3 16,-1 0-2-16,0-1 1 0,-1-1-2 0,2 0 0 0,-1-2 0 0,0 0 0 16,-1-1 1-16,-1-2 1 0,2 2 0 0,0-3 0 0,-2 0 2 15,1-1-1-15,3-1 2 0,0-1 1 0,-3-1-1 0,1-1-1 0,-1-1 1 16,3 0-2-16,-1-3 1 0,2 0-1 0,-2 0 2 0,0-4 0 0,5 0 0 15,-4 0 0-15,1-2 0 0,3 0 1 0,-3 0 1 0,3 1 0 16,-2 0 3-16,-1-2 2 0,0 2 1 0,0 0 1 0,0 2 2 0,0 0 0 16,-1 0 1-16,-1 2 0 0,0 1 0 0,0-1-2 0,-1 3 1 15,-1-1-1-15,1 3-1 0,0-1-3 0,-2 0-3 0,1 3-3 0,-1-2-3 16,0 2-2-16,0 0-1 0,2 2-2 0,0-2 0 0,-2 3-2 16,4 0 0-16,-3-2 0 0,1 3 1 0,1 1 1 0,0-1 1 0,1 3 2 0,-1-2 1 15,0 0 4-15,0 3-1 0,3-3 0 0,-3 2-4 0,1-1-3 16,0 0-4-16,0 0-2 0,-1 0-3 0,0-2-3 0,0 2 0 0,2-2-2 15,-2 0 0-15,0-1-1 0,0-2 2 0,0-1 0 0,1 2 3 16,-3-2 0-16,3-2 5 0,-1 2 2 0,0-1 5 0,1-3 3 0,-1-2 4 16,2 2 4-16,0-2 2 0,-2-1 1 0,2 1 2 0,-2-3 0 15,3-1 1-15,-1 2 0 0,-2-2 0 0,2 1 1 0,-2-1 1 0,2 0 0 16,-2 1 1-16,1 0 3 0,-2-1 1 0,1 3 2 0,-1 1 1 16,0 1-1-16,-1-2-1 0,1 2-2 0,0 1-1 0,-2 1-3 0,1 2-2 15,1-1-3-15,-2 0 0 0,1 2-2 0,3 0-3 0,-3 2-2 0,1 0-4 16,1 1-1-16,1-1-2 0,-1 1 0 0,1 4 1 0,1-2 1 15,-1 0 2-15,1 3 2 0,2-3 0 0,0 2-1 0,0 2-2 0,-1-2-7 16,2 1-6-16,0-3-9 0,0 1-8 0,-2 2-7 0,1-1-6 0,2-2-8 16,-1 0-7-16,-2-1-7 0,1 0-8 0,2 0-11 0,-3-1-11 15,0-3-10-15,3 0-10 0,0 0-10 0,-5-2-6 0,5-1-5 16,-5 0 0-16,3-1 3 0,0-2 3 0,0-1 4 0,-1-1 6 0,-1-3 7 16,0 1 9-16,1-2 9 0,-1 0 14 0,-2-2 14 0,-2 1 16 0,3-4 19 15,-4 2 17-15,1-1 16 0,-1-1 13 0,0-3 10 0,-1 3 10 16,1-3 12-16,-4 2 10 0,3-2 12 0,-1 1 12 0,1 0 12 0,-3 2 8 15,3 0 9-15,-2 0 6 0,1 3 6 0,-1 0 3 0,2 3 0 16,-1 2 0-16,0-1-2 0,1 3-6 0,1 1-6 0,-2 2-10 0,1 1-10 16,1-1-9-16,0 2-13 0,0 2-11 0,0 0-7 0,0 0-6 0,1 0-4 15,1 2-2-15,-2 2-1 0,1-1 0 0,1 6-1 0,0-1 1 16,-1 4 1-16,2-2-1 0,2 3 1 0,-4 3-1 0,3 1 1 0,-1 2-1 16,0 3 1-16,0-1-3 0,2 3-4 0,-2 1-4 0,2 1-4 15,-1 1-3-15,0 0-5 0,-1 1-4 0,-2 2-1 0,3-1-3 0,-1 0-3 16,-2 1-3-16,3 2-1 0,-3 0 1 0,1-1 0 0,-1 1 1 15,4-1-1-15,-5 2 1 0,1-3-3 0,-1 2-2 0,4-3-2 0,-3-3-6 16,1 1-6-16,-1 0-6 0,3-6-7 0,-3 2-9 0,1-5-11 0,-1 0-16 16,3-3-17-16,-3-2-18 0,1-1-15 0,0-3-21 0,2-1-19 15,-3-4-26-15,1 0-27 0,1-4-31 0,0 0-35 0,1-5-28 16,-3-2-26-16,1 0-36 0,3-3-42 0,-4-4-35 0,1-1-30 0</inkml:trace>
  <inkml:trace contextRef="#ctx0" brushRef="#br0" timeOffset="348265.2404">26174 3938 56 0,'0'-13'509'0,"-2"0"-6"0,2-1-17 0,0 4-75 16,0 0-104-16,2-1-64 0,-2 0-43 0,1 1-29 0,1 4-23 0,0-2-19 15,2 1-14-15,-3-1-18 0,3 4-20 0,0-2-15 0,0 1-17 16,0 1-12-16,1 1-13 0,3 0-10 0,-3-1-8 0,1 1-4 0,1 3-4 16,-1-1-1-16,3 1-4 0,-3 1 2 0,3 2 2 0,-3 0 0 15,1 1 1-15,0-1 2 0,-1 1 0 0,-1 4 3 0,0-2 2 0,-2 1 2 16,1 2 0-16,0 2 3 0,-4-3 0 0,-2 4 3 0,0-2 1 0,-2 2 2 15,-1-2 0-15,1 2 2 0,-3-1 0 0,1-1 0 0,-3 0-1 16,1 2-3-16,-1-5-2 0,-3 2-6 0,4-2-7 0,-2 1-9 0,2-2-7 16,-2-2-13-16,0 1-12 0,2-2-15 0,-1-2-16 0,2-1-22 0,1 0-25 15,0-1-28-15,1-2-28 0,0-2-43 0,5-2-50 0,0-2-61 16,0 0-68-16,5-2-44 0,0-2-38 0,-1-1-11 0</inkml:trace>
  <inkml:trace contextRef="#ctx0" brushRef="#br0" timeOffset="349132.8287">26368 3496 129 0,'1'-5'542'0,"3"-2"13"0,-4 3 12 0,1-1-71 0,-1 1-112 0,2 1-77 16,-1 3-60-16,1-4-41 0,0 4-33 0,-2-1-22 0,0 1-18 15,0 0-18-15,0 0-18 0,0 0-12 0,1 1-14 0,-1 1-12 0,2 0-8 16,-1 1-7-16,-1 1-5 0,2 2-5 0,0 1-5 0,-2 1-2 0,1 3-2 16,4-1-1-16,-4 4-2 0,1 1 1 0,-1 2 0 0,3 0 0 15,-3 0-1-15,1 4-2 0,1-1-2 0,0 2-3 0,1-1-3 0,-1 3-3 16,-2-2-3-16,5 1-4 0,-3 1-3 0,1-2-4 0,-3-1-8 15,2 2-4-15,2-4-5 0,-1 2-6 0,0-4-6 0,0 1-4 0,1-2-4 16,-1-1-3-16,0-1-3 0,1-1-3 0,-1-2-1 0,0-2-1 16,0 1 1-16,1-3 0 0,-1 0 3 0,1-3 2 0,-1 0 1 0,1-1 2 15,2-3 1-15,2 0 4 0,-3-3 1 0,2 1 2 0,0-3 3 0,1 0 3 16,3-4 2-16,-3 1 3 0,4-1 4 0,-4-3 1 0,4 0 4 16,-4-1 3-16,1-2 5 0,1 1 4 0,0-3 2 0,-1 1 3 0,-1-1 2 15,0 1 4-15,-1-2 2 0,0 1 4 0,1 2 8 0,-2-2 6 16,-1 4 7-16,-1 0 8 0,0-1 6 0,-1 4 9 0,3-1 5 0,-6 2 5 15,3 1 5-15,-3 1 3 0,1 0 4 0,-2 4-1 0,1-1-2 16,-1 2-3-16,0-1-7 0,0 0-8 0,0 3-7 0,0 0-8 0,0 0-10 16,0 0-8-16,0 0-8 0,0 0-7 0,0 0-5 0,0 0-4 0,0 1-4 15,2 1 0-15,0 1-1 0,-2-1-1 0,1 2-1 0,1-1 2 0,-1 2-1 16,4 2 2-16,-4-2 1 0,3 2 0 0,-1 0 0 0,-2-1-1 16,4 0-4-16,0 2-3 0,-2-2-4 0,2 1-4 0,-1 1-4 15,3-5-1-15,-2 4-2 0,-1-1-2 0,1-2-1 0,3 0 0 0,-2 0-2 16,1 0 2-16,-3-4 0 0,3 2 1 0,0-2 2 0,0-2 4 15,-1 2 2-15,2-4 2 0,1 0 3 0,-2 0 2 0,-1 0 2 0,2-2 0 16,-3-1 1-16,4-1 1 0,-2 1-1 0,-2-2 0 0,-2 0 0 0,2 1 1 16,-4-2 1-16,2 0 2 0,-3 1 0 0,0 1 1 0,0-1-1 15,0 0 0-15,-3 1-1 0,2 2 0 0,-4 0 2 0,0 1 0 0,-2 0 2 16,1 1 1-16,-5 1 2 0,3 0 1 0,0 3 2 0,-2 3 0 16,-3-3 2-16,1 5 1 0,-2 0 2 0,2 2 1 0,-4-1 1 0,3 3 0 15,-1 0-1-15,1 1 1 0,1 2-1 0,1 0-1 0,3 2-1 0,-3 1-1 16,3-1 0-16,2 1 0 0,1 2-1 0,1-3-1 0,1 1 1 15,2 0-1-15,1-1 2 0,1 0 0 0,2 1 1 0,1-2 1 0,1-1 0 16,3 0 1-16,1-3-1 0,0 1-1 0,1 0-3 0,2-3-1 16,0 0-5-16,2-4-4 0,2 0-3 0,-2-1-5 0,3-2-6 0,0 0-7 15,0-3-7-15,1-2-7 0,-2 0-9 0,5-3-6 0,-5-1-7 0,3 0-6 16,-1-3-7-16,-2 0-4 0,3-2-8 0,-3-1-4 0,0 0-5 16,-2-1-2-16,2-2-4 0,-3 1-2 0,1-3 0 0,-3-1 0 0,-1 0 2 15,-1-1 2-15,-1 1 2 0,-3-3 3 0,-1 0 5 0,1 0 6 0,-2 0 6 16,-2 0 8-16,-1-1 4 0,-1-1 10 0,-2 2 9 0,0-1 13 15,-2 1 16-15,2 0 14 0,-2 1 14 0,-1 1 13 0,-2 2 16 0,3 1 10 16,-1 1 11-16,1 1 7 0,0 1 9 0,0 4 7 0,0 0 8 16,0 2 6-16,0 0 4 0,2 3-1 0,-1 0-3 0,3 2-7 15,-1 2-8-15,1 0-8 0,1 0-9 0,-2 1-5 0,2 2-5 0,0 0-2 16,2 2-1-16,-2 1-2 0,1 3-1 0,1-1-1 0,-1 2-2 0,3 3 2 16,-1 1-1-16,0 2 2 0,0-1 3 0,2 3 1 0,-1 1 3 0,1 3 0 15,-2-1 2-15,2 0-4 0,-1 0-4 0,0 4-3 0,0-1-6 16,1 0-3-16,-1 2-4 0,-3-1-5 0,4-1-3 0,-3 3-3 15,-1-1-4-15,3-1-3 0,-3 1-4 0,-1 0-5 0,2-3-7 0,-1 1-8 16,-1 0-9-16,2-3-8 0,0 0-10 0,-2-1-10 0,1-2-10 0,-1-2-14 16,3-1-18-16,-2-1-18 0,1-2-18 0,0-2-21 0,-1 1-22 0,3-4-22 15,-1 1-23-15,-2-4-25 0,3-1-25 0,0-1-22 0,1-2-19 16,0-2-13-16,-1-1-8 0,0-2 2 0,0 0 9 0,0-2 14 0,-1-2 16 16,0-1 27-16</inkml:trace>
  <inkml:trace contextRef="#ctx0" brushRef="#br0" timeOffset="349498.5976">27185 3655 75 0,'-11'-10'222'0,"5"-1"30"0,-4 3 23 0,-1 0 21 0,3 3 7 0,-1-1-1 0,0 2-14 15,1-1-21-15,-1 2-26 0,5 0-28 0,-4 2-22 0,5-1-25 16,0 1-21-16,0-1-21 0,3 1-23 0,0 1-23 0,0 0-20 0,3-2-17 16,0 1-13-16,0 1-9 0,5-2-5 0,-2-1-7 0,2 1-3 15,3 2-6-15,2-4-6 0,0 1-7 0,1 1-5 0,2-4-6 0,2 2-2 16,0-1-3-16,1 0-1 0,1-2-2 0,1 0-1 0,-2 0-2 0,1-2 0 16,1 0 0-16,0 0 2 0,-3-1 5 0,0 0 4 0,1 0 7 15,-2-2 7-15,1-1 7 0,-3 2 8 0,0-3 8 0,-1 2 10 16,-3 0 9-16,-1-1 9 0,0 2 10 0,-2-1 7 0,0 2 10 0,-3 0 9 15,-2 0 6-15,2 1 4 0,-4 2 5 0,1-1 1 0,-2 2-2 0,-2 2-5 16,1-1-4-16,-4 4-7 0,2-2-7 0,-2 3-8 0,-3 0-7 16,0 1-8-16,-2 2-9 0,-2 0-4 0,1 3-8 0,-5 2-5 0,4 0-5 15,-2 3 0-15,-2-1-2 0,2 5 0 0,-1-1 0 0,0 3 0 16,3 0 0-16,-2 3 0 0,5 0-2 0,-1 1-2 0,4 1-5 0,0-1-5 16,1 2-7-16,3-2-4 0,2 1-7 0,2-1-5 0,3-1-6 0,1-1-8 15,2-1-5-15,1-1-6 0,4-2-6 0,0 0-6 0,-1-2-7 16,6-2-5-16,0-3-1 0,2 0-3 0,-2-2-2 0,2-3-2 0,2 0 0 15,-2-3 0-15,2 0-1 0,-1-3 3 0,1-1 1 0,-2-1 2 16,1-1 4-16,0-1 2 0,-3-3 3 0,0 3 2 0,-1-3-2 0,-1 1-1 16,-2 0 0-16,-1-2-3 0,-1 4-5 0,0-2-8 0,-4 2-10 0,-3-1-20 15,0 0-23-15,-1 4-37 0,-1-3-45 0,-3 5-69 0,-2-1-78 16,-3 1-48-16,0 2-34 0</inkml:trace>
  <inkml:trace contextRef="#ctx0" brushRef="#br0" timeOffset="349885.8809">25995 4726 198 0,'3'-11'587'0,"0"-1"10"0,-1 0 10 0,-1 4 7 0,2-1-105 16,-3 1-159-16,4 1-101 0,-3 1-70 0,1 1-48 0,-1-1-34 15,3 4-18-15,-3-1-9 0,3 1-11 0,-1 2-8 0,3 2-11 16,-2-1-10-16,1 2-11 0,2 1-9 0,-1 2-6 0,3 0-1 0,1 2-3 15,0 2-1-15,-1 1 2 0,0-1 1 0,3 2-2 0,-3 0-1 16,0 2-7-16,-1 1-7 0,0-1-9 0,3 3-12 0,-3-4-11 0,-1 3-11 16,-1 0-13-16,2 0-13 0,-4-2-15 0,0-1-16 0,0 1-17 15,0 0-17-15,-1-4-18 0,-1 0-16 0,2-1-15 0,-4-2-13 0,1 1-19 16,-1-5-27-16,0 2-25 0,0-5-26 0,0 0-24 0,0 0-23 16,0 0-23-16,-1-3-22 0</inkml:trace>
  <inkml:trace contextRef="#ctx0" brushRef="#br0" timeOffset="350314.8992">26080 4698 246 0,'-8'-12'390'0,"0"1"-29"0,2 1-32 0,2-1-38 0,-1 2-27 16,0 2-27-16,2-1-20 0,1 1-19 0,0 1-17 0,1-2-17 0,1 2-16 15,1 2-18-15,1-2-15 0,1-1-16 0,4 2-17 0,-2-1-15 0,4-1-17 16,0 2-13-16,1-1-12 0,2 2-11 0,0-3-11 0,2 2-8 16,2-2-5-16,-2 2-2 0,3 1-2 0,-1 0 0 0,-2 1-2 15,2 0 1-15,-3-1 1 0,0 4-1 0,-1 0 2 0,-2 0-1 0,-2 0 3 16,1 4 2-16,-4-1 3 0,-2 3 4 0,2-2 5 0,-5 4 6 15,0-1 5-15,-4 3 5 0,0-1 5 0,-1 2 4 0,-3 1 3 16,-1 2 2-16,-1 0 1 0,-2 1-1 0,-1-1 1 0,0 1-1 0,-3 2-3 16,3-3-2-16,-1 1-3 0,3-1-5 0,-3 0-3 0,5-2-6 15,1-1-3-15,-2 1-4 0,4-3-4 0,1-2-4 0,2-1-2 16,1-1-3-16,4 0-5 0,0-2-4 0,2-1-6 0,3-1-5 0,2-1-7 16,1-1-4-16,1-1-6 0,4-1-4 0,-2 0-3 0,4-2-2 15,0 0-1-15,1 0 0 0,1 0-1 0,-1-4 1 0,1 4 3 16,-2-2 3-16,2 2 2 0,0-1 6 0,-5 1 3 0,3 1 6 0,-2-1 4 15,-1 2 7-15,-1 0 6 0,-4 2 6 0,5-1 6 0,-4 2 6 16,-2 2 5-16,1-1 5 0,-1 2 7 0,-3 2 8 0,0-1 9 0,-4 2 9 16,3 2 8-16,-4-3 9 0,-2 4 5 0,0-1 5 0,-2 1 3 15,-1 2 1-15,-3-1 2 0,-1 2-1 0,-3 0 0 0,3-1-1 0,-5 3-1 16,-1-4-5-16,1 2-2 0,-2 0-6 0,1-2-6 0,0-1-4 16,-2 1-6-16,3-2-3 0,0 1-6 0,-2-2-5 0,2-3-10 0,1 0-14 15,-1-1-22-15,3-1-23 0,1-2-33 0,2-2-35 0,-1 1-50 16,1-4-55-16,4 1-99 0,1-2-122 0,2-1-79 0,2-2-58 15,2-1-30-15,2 0-14 0,3-2-3 0</inkml:trace>
  <inkml:trace contextRef="#ctx0" brushRef="#br0" timeOffset="350481.6459">26608 4736 47 0,'5'0'641'0,"-4"0"14"0,3 0 14 0,-3 0 6 16,-1 0 4-16,0 0-125 0,0 0-187 0,0 0-111 0,0 0-71 0,0 0-47 15,0-1-32-15,3 0-33 0,-1 1-32 0,0-2-39 0,-1 1-44 16,3-2-48-16,-1 1-54 0,3 1-62 0,-2-2-67 0,1-1-109 0,2 1-129 16,-2 0-80-16,1-2-53 0,1 1-22 0,-2-3-7 0,2 2 8 15</inkml:trace>
  <inkml:trace contextRef="#ctx0" brushRef="#br0" timeOffset="350881.9108">26643 4436 375 0,'-3'-2'601'0,"-3"-3"11"0,3 2-18 0,1 0-30 0,0 0-112 15,2 0-151-15,0 0-88 0,0 1-59 0,4-2-32 0,-1 1-21 16,1-2-16-16,2 1-13 0,2 1-18 0,2-2-21 0,2 1-21 0,1-2-21 16,4-1-19-16,0 1-17 0,5 0-14 0,-2-3-14 0,2 1-13 0,0 1-12 15,4 0-12-15,-4-3-15 0,0 1-12 0,2 0-11 0,-1 0-5 16,-2-1-4-16,0 2 2 0,-4-1 7 0,2 0 9 0,-7 0 9 0,1 1 16 15,0 1 15-15,-4 0 19 0,-2-1 21 0,-2 1 26 0,0 1 25 16,-3 1 22-16,-2-1 20 0,-2 3 17 0,1-1 16 0,-5 1 13 0,1 1 10 16,-1 2 8-16,-2-2 8 0,-1 2 2 0,0 0 1 0,0 0-3 15,-1 2-6-15,-2-2-7 0,2 2-7 0,-1 1-9 0,3 0-5 0,-1 0-7 16,1 1-5-16,-1-1-7 0,1 2-7 0,1 1-5 0,1 0-8 0,-2 0-3 16,3 2-6-16,2 1-1 0,-2-1-4 0,4 1-1 0,-3 3 0 15,3-1 0-15,-1 2 1 0,2 0-1 0,0 3 0 0,0-1 1 16,0 0 0-16,2 3 0 0,-1 0 1 0,3 1 0 0,-3-1-1 0,3 2 0 15,-1 0 0-15,-2 0 0 0,3 0-2 0,-1 1-1 0,3 0-1 16,-5-1-5-16,2-1-5 0,1 1-7 0,-1 1-9 0,0-1-11 0,0 0-8 16,1-2-13-16,-1-1-12 0,1 0-15 0,-1 0-15 0,2-1-20 0,-2-3-17 15,2-1-22-15,-2 1-24 0,2-4-40 0,1-2-49 0,1-1-79 16,-3-1-95-16,4-2-53 0,2-3-32 0,-2 0-10 0,0-3 0 16</inkml:trace>
  <inkml:trace contextRef="#ctx0" brushRef="#br0" timeOffset="351023.6148">27294 4609 166 0,'5'-3'640'0,"-2"-2"23"0,2 3 20 0,-4-1 18 16,2 0-66-16,-1 0-106 0,0-1-102 0,-2 3-98 0,0 0-65 15,0-2-48-15,0 1-39 0,0 2-38 0,0 0-41 0,0-1-44 16,0 1-53-16,0 0-59 0,0-2-69 0,0 2-75 0,0 0-127 0,0 0-156 16,0 0-105-16,0 0-79 0,0-3-41 0,-2 0-21 0,0 0-4 15,1 1 6-15</inkml:trace>
  <inkml:trace contextRef="#ctx0" brushRef="#br0" timeOffset="509641.1457">31502 4488 142 0,'1'-6'267'0,"-1"-1"-45"0,2 3-30 0,0 0-21 0,-2-2-15 0,1 1-10 15,1 0-10-15,-2 0-6 0,0 2-2 0,0-2-7 0,0 1-12 0,0 1-12 16,0 0-13-16,0 0-11 0,0 1-9 0,0-1-7 0,0 1-7 16,0 1-5-16,0 1-4 0,0 0-6 0,0 0-6 0,0 0-6 0,0 0-5 15,0 0-4-15,0 0-6 0,0 0-5 0,0 0-5 0,0 0-5 16,0 0-5-16,0 0-5 0,0 0-6 0,0 0-1 0,0 0-2 0,-2 3-2 16,2-1 0-16,-1 1 2 0,1 0 1 0,-2 1 1 0,0 0 4 15,2 3 2-15,-1 0 3 0,1 2 5 0,-3 2 5 0,1-1 2 0,0 1 7 16,0 1 4-16,-2 3 2 0,3-2 2 0,-1 1 2 0,-1 1-1 0,1 1 1 15,1 1 0-15,-2-1 1 0,1 0 0 0,0 1 0 0,1 1 1 16,-2 0-1-16,1-1 0 0,0 1 1 0,0-3-1 0,-2 3-1 0,4-3-2 16,-1 2-3-16,-1-3-6 0,1 0-7 0,1 1-9 0,-2-2-8 0,0-1-12 15,2-1-12-15,-1 0-16 0,1 0-14 0,-2 0-19 0,1-2-22 16,1-2-23-16,-2 0-22 0,0-2-22 0,2 2-21 0,0-2-28 0,0-3-35 16,0 1-42-16,0-3-50 0</inkml:trace>
  <inkml:trace contextRef="#ctx0" brushRef="#br0" timeOffset="509906.997">31459 4470 279 0,'0'-7'442'0,"0"3"-46"0,2-2-73 16,0 2-87-16,-2-2-51 0,2 1-33 0,2 1-25 0,-1-2-19 15,-2 1-16-15,4 2-17 0,-2-1-14 0,4 1-17 0,0-2-11 16,0 2-9-16,1-2-7 0,2 1-6 0,2 1-4 0,-3-2-3 0,3 3-1 0,0-3-5 16,1 2 0-16,1 0-1 0,-3-1-1 0,0 1 0 0,3 3 1 15,-1-3 1-15,0 1 2 0,-1 0 2 0,1 2-1 0,-4-1 1 0,-1 0-2 16,5 1-2-16,-5 0-12 0,-2 0-13 0,1 0-13 0,-2 1-12 0,0 0-14 16,0-1-14-16,-2 4-23 0,-1-3-24 0,-2 1-27 0,0 4-30 0,-2-2-34 15,-1 2-32-15,-2 1-64 0,0-2-78 0,-4 4-35 0</inkml:trace>
  <inkml:trace contextRef="#ctx0" brushRef="#br0" timeOffset="510225.4991">31421 4753 537 0,'0'0'554'0,"0"0"-34"16,0 0-58-16,0 0-85 0,0 0-99 0,0 0-60 0,0 0-43 15,2-2-23-15,-2 2-14 0,2-1-17 0,-2 1-13 0,0 0-16 0,1-1-15 16,1 1-15-16,-2 0-15 0,1-3-11 0,4 3-10 0,-4 0-8 16,1-3-7-16,3 3-4 0,-4 0-5 0,4-2-3 0,-2 1-2 0,2 1-3 15,0-4-2-15,3 3-1 0,-4 0-2 0,4-1 0 0,0 1-1 16,2-2 1-16,-2 1 0 0,1 1 0 0,2-1-2 0,0 1 2 0,-1-1 2 16,2 0 0-16,0 1 1 0,-1 0 1 0,1 0 3 0,-1 1 2 0,2-2-1 15,-2 1 2-15,-1-1 1 0,0 2 0 0,2-2 0 0,-3 1-1 0,0 1 0 16,-1-2-4-16,-1 2-4 0,-1 0-5 0,2-2-6 0,-3 2-9 15,-1-3-9-15,0 3-12 0,-1 0-13 0,-2 0-18 0,-1 0-18 0,0 0-23 16,0 0-23-16,0 0-29 0,0 0-32 0,0 0-40 0,-1 3-42 0,-2-1-72 16,-1 1-86-16,0 1-50 0,0-1-29 0</inkml:trace>
  <inkml:trace contextRef="#ctx0" brushRef="#br0" timeOffset="511857.2749">31877 4648 174 0,'1'-5'219'0,"-1"2"-35"16,0 1-23-16,0-1-17 0,0 0-11 0,0 1-8 0,0 0-8 16,0-1-6-16,0 3-8 0,0-2-6 0,0 0-9 0,0 2-10 0,0-1-5 15,0 1-4-15,0-2-5 0,0 1-4 0,0 1-5 0,0-4-2 0,0 4-3 16,0-2 0-16,0 0-5 0,0-1-3 0,0 1-5 0,0 1-4 16,0-2 0-16,0 2 0 0,0-2-2 0,0 3-2 0,0-3 1 0,0 3-3 15,0-3-3-15,0 1-3 0,0 0-2 0,0 0 0 0,0 0-1 0,0 1-1 16,0-2 0-16,0 1 1 0,0 1 0 0,0-1-3 0,0-1 1 15,0 1 1-15,0 1-2 0,0-1-4 0,0 0-1 0,0-1 1 0,0 0-3 0,2 1-3 16,-2-3-3-16,1 1 1 0,-1 1-2 0,2-2 1 0,0 3-5 16,-1-3 0-16,-1-1 1 0,2 2 1 0,1-1 1 0,-3 0 2 0,1 0-1 15,1-1 0-15,-2-1 0 0,1 2 1 0,-1 0 3 0,2 2 2 0,0-2 3 16,-2 0 3-16,1-2 4 0,1 3 3 0,-2-1 3 0,1 1-1 0,-1 0 3 16,2 1 1-16,-2 0 1 0,0-1 1 0,0 2 0 0,0 0-2 15,0 1-2-15,0-1-5 0,0 2-4 0,0 0-8 0,0 0-4 0,0 0-8 16,0 0-5-16,0 0-8 0,0 0-7 0,0 0-6 0,0 0-6 0,0 0-5 15,0 0-1-15,-2 2 1 0,2-1-1 0,0 1 1 0,-1 0 4 0,1 3 3 16,-2 0 4-16,1 0 5 0,1 3 5 0,-4 0 6 0,3 0 5 0,-1 2 5 16,1 0 5-16,-4 1 5 0,4 1 1 0,-3 1 4 0,3 1 1 15,-1-2 1-15,1 1-1 0,-3 1 0 0,3 1 1 0,-1-3-1 0,1 2-1 16,-3-1-1-16,3 0-1 0,-1-1 0 0,0 0 0 0,1-1-2 0,-2-1-1 16,2 1-3-16,1-1-4 0,-2-1-5 0,0-1-4 0,2-2-4 15,-1 0-5-15,1 1-5 0,0-2-4 0,0-2-2 0,0 2-4 0,0-3-2 16,0 0-2-16,0-1 0 0,0-1 1 0,0 0 1 0,0 0-3 0,0 0-1 15,0 0-6-15,0-1-4 0,0-3-3 0,0 1-3 0,0-1-1 0,1-2-4 16,-1-1-4-16,2-3-9 0,0 0-4 0,2-1-8 0,-3-1-4 0,3-3-4 16,-1 2 3-16,0-3 7 0,0 0 7 0,2 1 9 0,-2-2 12 15,2 2 13-15,1-3 15 0,-3 3 15 0,1-2 21 0,-1 0 20 0,0 3 18 16,0-3 17-16,-1 4 13 0,-1-1 12 0,3 2 9 0,-3-1 7 0,-1 3 8 16,2 0 8-16,1 0 1 0,-3 1-1 0,1 2-3 0,1 0-7 15,-2 2-5-15,1-2-10 0,-1 2-6 0,2 3-8 0,0-4-7 0,-1 4-7 0,1-1-7 16,-2 1-11-16,1 0-8 0,-1 0-9 0,4 1-7 0,-3-2-9 0,1 1-4 15,1 1-7-15,0-1-5 0,3-1-4 0,-3 1-2 0,4 1-4 0,-2 0 0 16,0-1-2-16,4 2-1 0,-3-1 2 0,0 1-2 0,3-1 0 0,-3-1-3 16,1 2 0-16,2 0-1 0,-1 0 0 0,-2 2-1 0,1-1-1 0,-2 0-1 15,2 1 0-15,-1 0-2 0,-1 3 1 0,1-2 2 0,-3 2 2 16,0 0 1-16,1 2 2 0,-3 0 3 0,1 2 3 0,-2-1 2 0,-2 3 3 16,1-2 1-16,-3 1 4 0,1 2 2 0,0 0 0 0,-5-2 2 0,2 4 1 15,0-2 1-15,-3-1 0 0,0 2 0 0,1-1 0 0,-1 1 0 16,-2-1 0-16,1 0 0 0,2-2-2 0,0 1 0 0,-2-2-1 0,1 2 1 0,1-4-1 15,1 1 0-15,0-1-1 0,3 0 0 0,-1-2 1 0,-2 0-1 16,3 0 3-16,-1-3-1 0,2 1 2 0,1 0 1 0,1 0 2 0,-2-1 1 16,3-2 3-16,-2 1 2 0,0 1 2 0,2-2 2 0,0 0 4 0,0 0 1 15,0 0 4-15,0 0 1 0,0 0 4 0,0 0 1 0,0 0 2 0,0 0-1 16,2-2-4-16,0 1-6 0,-2 1-9 0,3-2-10 0,-2 1-12 0,1-1-6 16,0-1-7-16,1 0-8 0,1 1-8 0,-1 0-8 0,4-1-10 15,-4 0-7-15,2 1-5 0,0-3-3 0,1 3-3 0,-2 0 4 0,1 1 6 16,0-2 6-16,0 3 6 0,1-1 3 0,2-2 2 0,-3 3 2 0,1 0 4 15,-1 3 4-15,1-2 2 0,0 0 2 0,-1 2 0 0,2 1 1 16,-3-1 1-16,1 1 0 0,0 1-2 0,1-1 1 0,-3 2 1 0,0 0 0 16,2 1 0-16,-2 1 1 0,-1-1 1 0,1 2 0 0,-1 2 2 0,-2-1 2 15,0-2 0-15,-2 2 1 0,1 1 4 0,-3 1 2 0,3-2 3 0,-2 0 3 16,-2-1 3-16,1 1 7 0,-1-3 5 0,0 2 9 0,-2-1 9 0,3 1 8 16,-3-3 6-16,1 1 8 0,0-2 9 0,-1 0 6 0,1-1 6 15,-1 1 3-15,-2-2 5 0,1-1 2 0,2 0-1 0,-1-2 0 0,-2 1-4 16,1-1-5-16,0 0-7 0,-1-1-4 0,-1 1-7 0,2-2-5 0,0 0-6 15,-1-1-8-15,0-1-4 0,-1 1-9 0,2-2-12 0,-1 1-19 0,-2-1-17 16,2 0-23-16,0-1-26 0,1-1-39 0,2 0-48 0,-1 0-72 16,2 0-82-16,0-3-70 0,2 1-60 0,1 1-36 0,0-4-21 0</inkml:trace>
  <inkml:trace contextRef="#ctx0" brushRef="#br0" timeOffset="512207.267">32407 4392 396 0,'-1'-1'415'0,"-3"-2"-69"0,2 3-79 0,0 0-86 15,2-2-53-15,0 2-33 0,0 0-21 0,0 0-10 0,0 0-11 0,0 0-11 16,0 0-10-16,0 0-9 0,0 0-9 0,0 0-7 0,0 0-5 0,0 0-2 15,0 0 0-15,0 0 0 0,0 0 1 0,0 0 1 0,0 0 1 16,0 0 4-16,0 0 3 0,0 0 4 0,0 0 4 0,0 0 5 0,2 0 4 16,0 0 3-16,2 0 2 0,-3 0 2 0,1 0 0 0,0 0 1 0,1-2 0 15,2 2-1-15,0-1-1 0,1-1-3 0,1 2-2 0,1-2-4 0,1 1-5 16,2-1-5-16,1 1-3 0,-1 0-6 0,2-2-1 0,1 0-3 0,2 3-2 16,-3-3-2-16,4 1-2 0,-1 0-4 0,-1 0-6 0,3 0-6 0,-1 1-7 15,-1-2-10-15,2 1-7 0,-4 1-7 0,2-1-8 0,-4 2-9 16,2-3-8-16,-2 3-12 0,-3-2-7 0,0 1-6 0,-2 1-6 0,-2-1-5 15,-2-1-8-15,-2 2-12 0,-1 0-8 0,0 0-6 0,-3-1-1 0,-2 1 0 0,-1-1 3 16,0-1 3-16,-5 2 4 0,0 0 5 0,1 0 7 0,-4 0 7 0</inkml:trace>
  <inkml:trace contextRef="#ctx0" brushRef="#br0" timeOffset="512423.2864">32490 4360 5 0,'0'0'54'0,"0"0"2"15,0 1 4-15,2 1 3 0,-2 0 3 0,1 1 4 0,1-3 2 0,-2 3 5 16,2-3 4-16,0 3 3 0,0-2 5 0,-1 2 1 0,3 0 0 15,-1 2 0-15,-2-3 0 0,1 5 1 0,0-2 2 0,1 0 2 0,-3 3-1 16,1-1 1-16,-1 1-2 0,2 0-3 0,0 2-4 0,-2 0-6 0,1 1-8 16,-1 2-7-16,0-2-5 0,0 2-5 0,-1 1-4 0,1 2-2 0,-2 0-5 15,0 0-5-15,1 2-4 0,-1-2-4 0,1 4-2 0,-3-2-4 16,1 0-1-16,-2 1 1 0,4 1 0 0,-3 0 0 0,0-1 1 0,1 0 1 16,0-1 0-16,1 2-5 0,1-1-9 0,-3 0-14 0,3 2-18 0,-1-4-31 15,1 1-35-15,1 0-47 0,-2-1-51 0,0 0-86 0,2-1-103 0,0-1-63 16,0-2-40-16,0 1-24 0</inkml:trace>
  <inkml:trace contextRef="#ctx0" brushRef="#br0" timeOffset="513122.9888">32147 4436 120 0,'-3'0'201'0,"1"0"-53"0,0 0-41 0,2 0-20 0,0 0-8 16,0 0-4-16,0 0 0 0,0 0-1 0,0 0-1 0,0 0 0 0,0 0-1 15,0 0 0-15,4 0-2 0,-3 0-1 0,1 0-1 0,-1 0 1 0,4 0-3 16,-1 0-1-16,-1 0-2 0,1 0-4 0,1 0-4 0,0 0-7 0,-1 0-6 15,5 0-7-15,3-1-9 0,-2 0-6 0,2 1-4 0,2-2-6 16,5 1-6-16,-1 1-2 0,4-3-4 0,0 1-3 0,0 1-6 0,3-1-11 16,1-1-10-16,-1 1-16 0,2 1-15 0,-1-2-20 0,0 2-20 0,1 1-30 15,0-1-34-15,1-1-33 0,1 2-36 0,-4-2-57 0,-2 1-64 16</inkml:trace>
  <inkml:trace contextRef="#ctx0" brushRef="#br0" timeOffset="514371.3835">22998 578 145 0,'-4'-1'468'0,"0"1"2"0,3-1-94 0,-1 1-141 0,0 0-86 15,2 0-57-15,0 0-36 0,0 0-24 0,0 0-11 0,0 0-6 16,0 0-1-16,0 0-2 0,0 0-3 0,0 1-4 0,0-1-4 16,0 1-4-16,-1 3-4 0,-1-1-2 0,2-2 0 0,-1 4 1 15,1-1 0-15,-2 1 0 0,0-2 3 0,1 5 3 0,-1 0 4 16,1 0 0-16,-3 0 1 0,3 0 2 0,-2 2 1 0,-2 0 1 16,2 0 0-16,0 2 1 0,0 1-1 0,1-3-3 0,-1 4 1 0,1-3-2 15,1 2-1-15,-3 1-2 0,3-1 0 0,-1 2 0 0,1-2 1 16,-4 0 2-16,4 1 0 0,1 1 1 0,-2-2 1 0,0 1 1 0,2-2 0 15,-1 1 2-15,1-2 2 0,0 1 4 0,0-2 0 0,0 2 2 0,0-5 2 16,0-1 2-16,0 2 1 0,0 0-2 0,0-2-2 0,0-2-3 0,0 1-6 16,1-1-9-16,-1-1-14 0,2 0-13 0,-2-1-11 0,2 0-9 15,-2-2-26-15,0 0-29 0,0 0-51 0,0 0-61 0,0 0-76 0,1-2-87 16,-1-3-52-16,2-1-34 0</inkml:trace>
  <inkml:trace contextRef="#ctx0" brushRef="#br0" timeOffset="514632.5199">22944 563 228 0,'0'-5'510'0,"0"2"-54"0,-1-1-80 16,1 1-76-16,0-1-71 0,0 1-45 0,0 0-27 0,0 0-20 15,0 2-13-15,0-2-13 0,0 0-13 0,1 3-15 0,-1-2-16 0,2 1-11 16,-1-1-9-16,3 0-9 0,0 1-10 0,1-2-6 0,1 2-9 15,1-1-5-15,-1-1-7 0,2 2-4 0,1-1-3 0,2 1 0 16,-1-3-2-16,2 3 0 0,0 0-1 0,1-1 1 0,-3 0 0 16,2 2-2-16,0-2-6 0,-1 0-7 0,0 2-12 0,2 0-14 0,-4 0-16 15,1 0-20-15,-1 0-26 0,1 0-25 0,-2 2-25 0,1 0-31 16,-1-2-34-16,-2 1-44 0,-1 0-50 0,-1 2-55 0,-1-2-61 16,-2 3-32-16</inkml:trace>
  <inkml:trace contextRef="#ctx0" brushRef="#br0" timeOffset="514873.3898">22865 795 277 0,'0'2'405'0,"0"-2"-58"0,0 0-66 0,2 1-42 16,1-1-30-16,-1 0-17 0,2-1-9 0,-1 1-11 0,2-4-10 15,2 3-13-15,1-1-15 0,1-3-16 0,-1 3-15 0,1-1-17 16,1-1-14-16,-1 1-13 0,2-2-12 0,0 0-10 0,0 2-8 15,-1-1-6-15,-1 1-4 0,2 0-5 0,-2-1-4 0,1 3-6 0,-2-2-7 16,0 2-8-16,0-1-12 0,1-1-12 0,-2 2-13 0,-1 1-20 16,-1-2-18-16,2 1-25 0,0 1-24 0,0-2-28 0,-1 0-29 15,0 2-39-15,-1-1-42 0,4 0-69 0,-2 0-81 0,1-2-44 16,1 1-27-16</inkml:trace>
  <inkml:trace contextRef="#ctx0" brushRef="#br0" timeOffset="515206.737">23412 485 23 0,'0'-4'481'0,"-1"1"-4"0,1 1-80 15,0-1-116-15,0 3-76 0,0-3-57 0,0 3-34 0,0 0-26 16,0 0-20-16,0 0-16 0,0 0-16 0,0 0-16 0,0 0-12 15,0 0-12-15,0 0-9 0,0 0-6 0,0 0-3 0,0 0-4 0,0 3 0 16,0 0-1-16,0-2 2 0,0 2 4 0,0 2 3 16,0 0 3-16,0-3 3 0,0 3 3 0,0 0 4 0,0 1 3 0,0 0 4 15,0 1 2-15,0 0 0 0,1 1 2 0,-1 2-1 0,2-1 2 16,0 1 0-16,-2-1 0 0,1 2-1 0,-1-1 1 0,2 1-1 16,0 1 0-16,-2 0 1 0,2 0 0 0,0-2 0 0,-1 2-1 0,2-1 1 15,-1 0 2-15,0 1 0 0,-1 0 1 0,2 0-1 0,-1-2-1 16,0 0-7-16,-2-1-10 0,1 0-11 0,-1 0-14 0,2 0-17 15,0-2-21-15,-1 0-21 0,-1-1-21 0,2-1-32 0,-2 0-32 0,2-2-35 16,-2 0-35-16,0-3-56 0,0 0-71 0,0 0-39 16</inkml:trace>
  <inkml:trace contextRef="#ctx0" brushRef="#br0" timeOffset="515791.0936">23425 483 265 0,'0'-2'303'0,"0"1"-64"16,1-2-65-16,1 2-45 0,-1-2-32 0,3 3-20 0,-1-4-9 16,0 3-10-16,0-1-7 0,2-1-11 0,1 1-10 0,-1 1-9 15,0-3-7-15,0 4-5 0,1-3-4 0,1 3-1 0,-2-2-1 16,3 1-1-16,-3 1-1 0,2-2-3 0,0 0-4 0,0 2-3 15,-3 0-2-15,3 0-1 0,-1 2-3 0,2 0-1 0,-3-2-3 0,-2 3 0 16,2-3-1-16,-2 3 0 0,0 2 1 0,0 0-1 0,-1-1 1 16,-1 2 1-16,-1-1 3 0,0 4 0 0,0-4 3 0,-1 2 1 0,-1 1 4 15,-1 1 2-15,-2 0 4 0,0-2 2 0,1 2 2 0,-1 2 2 16,-4-1 1-16,1-2 1 0,0 1 5 0,-2-2 1 0,2 2 4 16,0-1 2-16,0 0 4 0,-1 1 0 0,1-2 2 0,2-2 0 15,-2 2 0-15,0-2 0 0,3 0 1 0,0-2 1 0,2 2 1 16,0-4 2-16,0 2-2 0,1 0 0 0,1-1 0 0,1-1 0 0,0-1 0 15,0 0 0-15,0 0-1 0,0 0 0 0,0 0-1 0,0 0-1 16,1 0-2-16,1 0-3 0,1 0-2 0,0 0-2 0,2-1-4 16,0-1-2-16,2 2-2 0,1-1-2 0,1-1-4 0,-1 2-3 15,1-1-3-15,0-1 0 0,-1 2-2 0,3-1-2 0,-3 1-1 0,2 0-2 16,-1 0-2-16,2 0-1 0,-3 0-1 0,0 1 1 0,1 1-2 16,1-1-1-16,-2 2 0 0,-1 0-1 0,2 2 0 0,-5-2 0 15,1 0 0-15,2 2 3 0,-2 2 0 0,-1-2 1 0,-1 2 3 16,-1 1 1-16,-1-1 2 0,1 0 1 0,-2 1 4 0,0-1 5 15,-2 2 6-15,1 0 6 0,-3 0 5 0,1-1 6 0,-3 0 4 0,1-1 6 16,1 1 5-16,-3-1 6 0,1-1 7 0,-2 0 7 0,0 0 7 16,0-3 4-16,0 4 3 0,-3-4 0 0,2 2-2 0,-1 0-3 15,-4-2-1-15,5-1-3 0,-5 0-1 0,2-1-2 0,-1 1-3 0,1 0-4 16,1-2-5-16,0 0-9 0,1 0-15 0,1 0-14 0,0-2-14 16,2 2-22-16,1-3-23 0,-1 1-31 0,4 0-31 0,0-3-57 15,1-2-68-15,1-1-88 0,2 2-99 0,1-2-58 0,1-2-39 16,4 0-15-16</inkml:trace>
  <inkml:trace contextRef="#ctx0" brushRef="#br0" timeOffset="516289.736">23746 477 384 0,'-2'-1'522'0,"2"-2"-2"0,0 3-91 0,0 0-136 0,0 0-81 16,0 0-54-16,0 0-33 0,0 0-25 0,0 0-15 0,0-3-13 15,0 3-13-15,2-1-10 0,-1 1-12 0,1 0-12 0,0 0-11 16,2 0-9-16,1-1-7 0,0-1-5 0,-1 2-1 0,4-2-2 0,2 1 0 16,-2 1 0-16,3-2-1 0,1 1 2 0,-1 1 2 0,2-4-1 15,1 4-2-15,1-3-4 0,0 3-5 0,1-3-6 0,2-1-7 16,-1 3-8-16,-1-2-8 0,-1 0-8 0,1 0-12 0,2 0-8 0,-6 0-12 15,4 0-11-15,-5 0-8 0,2 1-6 0,-2-2-4 0,-2 3-2 16,0-1 1-16,0-3 0 0,-5 5 2 0,0-2 5 0,-1-1 4 16,-1 0 8-16,-1 2 13 0,-1-2 18 0,-1 0 17 0,-3 1 18 15,3-2 15-15,-4 1 14 0,0 1 11 0,-1-1 11 0,0 0 10 0,-1 3 12 16,1-3 11-16,-1 1 12 0,2 1 10 0,-2-1 8 0,1-1 2 16,-1 2-2-16,2-1-3 0,-1 1-5 0,2-1-4 0,0 2-6 15,0-1-5-15,0 1-4 0,1 0-4 0,2 0-5 0,-1 0-7 16,0 1-7-16,1-1-6 0,-4 3-7 0,4-1-5 0,-1-1-4 0,1 2-3 15,-3 2 1-15,3-2-1 0,-1 0-2 0,-1 4 1 0,1-1 0 16,1 2 2-16,-2 0 1 0,1 0 1 0,0 1 2 0,1 0 3 0,-4 1 1 16,4 0 3-16,-1 3 2 0,1 1-1 0,-3 0 1 15,3-1 0-15,-1 0 2 0,1 2-1 0,1 0 0 0,-2 0 1 0,0 0-2 16,2 0 0-16,0 0-1 0,0 2-5 0,0 0-11 0,0-3-13 16,0 1-16-16,0 0-23 0,0 2-27 0,0-3-44 0,4-1-54 15,-3 0-93-15,1-1-112 0,-1 1-68 0,3-1-44 0</inkml:trace>
  <inkml:trace contextRef="#ctx0" brushRef="#br0" timeOffset="551554.8062">11704 15990 69 0,'0'0'75'15,"-3"-2"-2"-15,3 2-1 0,0 0-3 0,0 0-2 0,0 0-4 16,0 0-5-16,0 0-4 0,0 0-2 0,0 0-5 0,0 0-2 0,0 0-2 16,0 0-1-16,0 0-3 0,0 0 0 0,0 0 0 0,0 0-2 15,0 0-1-15,0 0 0 0,0 0 1 0,0 0-1 0,0 0 0 0,0 0-1 16,-1-1 1-16,1 1 0 0,0 0 0 0,0 0-1 0,0 0-3 0,0 0-2 15,0 0-3-15,0 0-4 0,0 0-3 0,0 0-4 0,0 0-5 16,0 0-4-16,0 0-3 0,0 0-6 0,0 0-2 0,0 0-4 0,0 0-5 16,0 0-3-16,0 0-3 0,0 0-3 0,0 0-1 0,0 0-2 15,1 0-2-15,2 0-1 0,-1-1 0 0,-1-2-2 0,2 3-2 0,1 0-2 16,-1-2-1-16,0 2 3 0,2-2 2 0,0 2 3 0,-1-1 3 0,2-1 1 16,-1 2 3-16,0-2 2 0,0 1 2 0,0 1 3 0,1-2 0 15,0 1 4-15,1 1 4 0,-1-1 1 0,0 1 3 0,0-3 0 0,2 3 0 16,0 0-1-16,-1-3-2 0,0 3-3 0,1 0-6 0,-1-2-3 15,-1 1-2-15,2 1 0 0,-2-2-1 0,1 0 0 0,-1 2 0 0,-1-1 0 16,1 1-2-16,-1 0 1 0,-1 0 1 0,0 0 0 0,0 0 1 16,-2 0 4-16,1 0 8 0,-1 0 2 0,-2 0 5 0,0 0 4 0,0 0 3 15,0 0 2-15,0 0 1 0,0 0 4 0,0 0 2 0,0 0 2 16,0 0 0-16,0 0 1 0,0 0 2 0,0 0 0 0,0 0 3 0,0 0-2 16,0 0 1-16,0 0-1 0,0 0-3 0,0 0-1 0,0 0-1 0,0 0 0 15,0 0 0-15,0 0 0 0,0 0 0 0,0 0 1 0,0 0 4 16,-2 0 0-16,-1 0 1 0,1 0 2 0,1 0 1 0,-2 0 1 0,1 0-1 15,0 0 0-15,-1 0-1 0,0 0-3 0,0 0-1 0,-1-1-2 0,0 1 0 16,-1 0-3-16,2 0-6 0,-2 0-4 0,1 0-2 0,-4 0-5 16,3 0-5-16,0 0-2 0,-1-2-1 0,1 2-3 0,-1 0-1 0,-2 0-1 15,3 0 1-15,-3 0-1 0,0 0-2 0,1 0 0 0,0 0 2 0,-1 0-2 16,-1 0-1-16,0 0 0 0,-1 0-2 0,2 0 2 16,-3 0 1-16,0 0-1 0,0 0-3 0,-2 0-4 0,0 0-9 0,0 0-3 0,-2 0-2 15,-1 0-6-15,-1 0-6 0,-2 0-4 0,-3 2-3 0,3-2-5 16,-5 1-5-16,2 0-7 0,-3-1-8 0,1 2-8 0,-3 0-5 0,-1-2-16 15,-1 3-20-15</inkml:trace>
  <inkml:trace contextRef="#ctx0" brushRef="#br0" timeOffset="552671.1322">4960 15963 57 0,'-2'0'69'0,"2"0"-3"0,0 0-2 16,0 0-2-16,0 0-2 0,0 0-2 0,0 0-1 0,0 0 0 0,0 0-4 16,0 0-5-16,0 0-4 0,0 0-5 0,0 0-4 0,0 0-5 0,0 0-3 15,0 0-3-15,0 0-5 0,0 0-3 0,0 0-3 0,0 0-2 0,0 0-5 16,0 0-5-16,0 0-6 0,0 0-5 0,0 0-4 0,0 0-3 0,0 0-1 15,0 0-1-15,-1 0-1 0,1 0 0 0,-2 0-1 0,2 0 2 16,0 0 0-16,0 0 0 0,0 0 2 0,0 0 3 0,0 0 0 0,0 0 3 0,0 0 0 16,0 0 2-16,0 0 0 0,0 0 0 0,0 0 1 0,0 0 0 15,-2 0 0-15,2 0 1 0,0 3 2 0,-1-3 0 0,-1 0 2 0,2 3-1 16,-1-3 1-16,-1 1 2 0,2-1 1 0,-2 1 1 0,1 1-1 0,-1-1-2 16,-1 1-2-16,3 0-1 0,-2-1-5 0,1 1-6 0,-1 0-4 0,-1 1-4 15,2-2-5-15,-2 0-6 0,1 2-6 0,0-1-6 0,-1 0-5 16,2 3-4-16,-1-3-5 0,0 1-2 0,-1-1-3 0</inkml:trace>
  <inkml:trace contextRef="#ctx0" brushRef="#br0" timeOffset="553310.9076">4912 16041 9 0,'0'0'13'0,"0"0"2"16,0 0-2-16,0 0 0 0,0 0-2 0,0 0-1 0,0 0 0 15,0 0-2-15,0 0 0 0,0 0-1 0,0 0-1 0,0 0 1 0,0 0 0 16,0 0 0-16,0 0 0 0,0 0 1 0,0 0 1 0,0 0 3 0,0 0 0 15,0 0 0-15,0 0 2 0,0 0 2 0,0 0-1 0,0 0 1 0,0 0 0 16,0 0 1-16,0 0 1 0,0 0 0 0,0 0-1 0,0 0-2 16,0 0-1-16,0 0-2 0,0 0 1 0,0 0-1 0,0 0-1 0,0 0-2 15,0 0-1-15,0 0-1 0,0 0-2 0,0 0-1 0,0 0-3 0,0 0-2 16,0 0-3-16,0 0 0 0,0 0-2 0,0 0-2 0,0 0-3 0,0 0-2 16,0 0-1-16,0 0 0 0,0 0-2 0,0 0-1 0,0 0 0 0,0 0-1 15,0 0 0-15,0 0-2 0,0 0 0 0,0 3-1 0,0-3 0 16,0 0-2-16,0 0 2 0,0 0 3 0,0 0 0 0,0 0-1 0,0 0 0 15,0 0-3-15,0 0 1 0,0 0-1 0,0 0-1 0</inkml:trace>
  <inkml:trace contextRef="#ctx0" brushRef="#br0" timeOffset="554621.289">5067 16093 11 0,'5'0'16'0,"0"0"-2"0,0 0 1 0,0 0-1 16,0 2 0-16,0-2-1 0,0 0 0 0,3 1-2 0,-2 1 0 16,0-2-1-16,1 0 1 0,-1 1-1 0,-1 1 0 0,2-2 0 0,0 0 0 15,-1 1 0-15,1-1-2 0,1 2-1 0,-1-2 0 0,1 0-1 0,-1 0 2 16,1 0 2-16,-1 0 0 0,1 0 1 0,-1 0-1 0,-1 0 0 15,5 0 0-15,-3 0-2 0,0 0 0 0,1 0 0 0,-1 1-1 16,0-1 2-16,0 0 0 0,1 1-1 0,1-1-2 0,-2 0 0 0,3 0-2 16,-2 0-1-16,1 2 3 0,-1 0 1 0,1-2 0 0,0 0-1 0,0 0 1 15,-2 1-1-15,2-1-2 0,-2 2 1 0,4-2-1 0,-4 0 1 16,2 0-1-16,-1 3-2 0,1-3 2 0,-1 0-2 0,2 3-1 16,-3-3-1-16,2 1 0 0,1-1 1 0,-2 1 0 0,-1 1 2 0,0-2-2 15,0 1 0-15,2 1 0 0,-2 0 0 0,1-1 1 0,-1-1 2 0,-2 2-1 16,2-2 1-16,1 2-1 0,-2-2-1 0,-1 0 0 0,2 3 1 0,0-3-2 15,0 0 0-15,-2 0 0 0,2 0-2 0,0 0 1 0,-2 0-1 16,2 0 0-16,0 0 0 0,0 0-2 0,-2 0 2 0,2 0-1 0,-1 0 1 16,-1 0 0-16,3 0 0 0,-2 0-1 0,-1 0 1 0,2 0 0 15,0 0 0-15,-2-3 2 0,2 3 0 0,0 0-1 0,0 0 1 0,-2 0-1 16,2 0 2-16,-1 0-4 0,2 0 1 0,-3 0-1 0,2 0-1 0,0 0-1 16,1 0 2-16,-1 0 0 0,0 0-3 0,2 0 1 0,-2 0 0 15,0 0 1-15,0 0 1 0,2 0 0 0,-3 0-2 0,1 0 2 0,0 0 1 16,1 0 0-16,1 0 2 0,-1 0-2 0,-1 0-2 0,0 0 2 15,0 0 4-15,0 0-2 0,3 0-1 0,-3 0-1 0,0 0 1 0,1 0-2 16,-3 0-1-16,2 0-1 0,-1 0-2 0,2 0-1 0,-3 0 0 16,2 0 2-16,-3 0 0 0,3 0 1 0,-2 0-2 0,1 0-2 0,-1 0 0 15,-1 0-1-15,4 0 0 0,-3 0 2 0,2 0 0 0,-1 0 1 0,2 0 2 16,-3 0 0-16,1 0 2 0,1 0 0 0,1 0-3 0,-3 0 0 16,1 0 0-16,1 0 2 0,-2 0 2 0,3 0 2 0,1 0 0 0,-2 0 1 15,1 0 2-15,-1 0-1 0,0 0 1 0,2 0 1 0,-1 0-2 16,1 0 2-16,-2 0 0 0,3 0 1 0,-2 0 0 0,1 0-2 0,1 0 1 15,-2-2-3-15,3 2-1 0,-2 0-1 0,0-2-1 0,1 2 1 16,0 0 1-16,0 0 0 0,-1-1 0 0,0 1 0 0,2-2 2 0,-3 2 0 16,2 0 2-16,0 0 2 0,0-2 4 0,0 1-1 0,-1 1 0 0,1 0 0 15,0-2 0-15,0 1 0 0,0 1 1 0,0-1 2 0,3 1-1 16,-4-3-1-16,1 3 0 0,1 0-4 0,1-3 0 0,-3 3-3 0,4-3-3 16,-3 1-2-16,3 0-1 0,-1 0 1 0,-2 0-1 0,3 1-1 0,-1-2-3 15,1 1 0-15,-1 1 0 0,2-1 0 0,-2-1 2 0,1 1 0 16,-1 1 0-16,3-1-1 0,-2 0 3 0,2 1-1 0,-2-1-2 15,-1-1 1-15,4 1-1 0,-4 2 1 0,3-2-1 0,-2-1-1 0,2 1 1 16,-2 0-2-16,2-1 1 0,-2 2 0 0,0-3-1 0,2 4 0 0,-2-2-1 16,1-1 0-16,0 1 2 0,0-1-2 0,0 1 0 0,0 1 0 15,0 0 0-15,-2-2 0 0,3 3-1 0,-4-3-1 0,2 3-1 0,1 0-1 16,-1-2-2-16,-1 2 2 0,-2 0-2 0,3 0 2 0,-1 0 1 16,-1 0-1-16,1 0 0 0,1 0-2 0,-3 2 1 0,2-2 1 0,-1 0 0 15,0 3 2-15,0-3 0 0,-1 0 1 0,2 3 0 0,-1-3 0 0,0 0 1 16,2 0 0-16,-3 0 0 0,0 0 4 0,3 0 4 0,-1 0 1 0,-1 0 0 15,1 0 1-15,0 0 1 0,1 0 0 0,-1-3 0 0,2 3 2 16,0-3 1-16,0 3 0 0,0-3 3 0,0 1 0 0,-2 0-1 0,4 0-2 16,-4 0-3-16,3-1 2 0,-2 0 1 0,2 2 1 0,-2-2 0 0,2 1 0 15,-2-1-2-15,0 1 0 0,2 0-1 0,-2 1 0 0,1-1-2 16,0-1 0-16,-2 1 2 0,0 2-2 0,3-2-1 0,-3-1-1 0,-1 3-2 16,1 0-2-16,1-2 0 0,-3 0-2 0,0 2 1 0,3 0-1 15,-3 0 0-15,0 0 2 0,0 2 0 0,2 0 0 0,-2-2-1 0,-1 0 2 16,1 3 2-16,1-1 0 0,-2-2 0 0,2 2 2 0,-2 1 3 15,3-1 1-15,-1-1-1 0,-1 1 1 0,-1 0-1 0,4-1 1 0,-3 1-2 16,0 1 1-16,0-1 0 0,2-1-2 0,-1 1-1 0,-2-1 1 16,2 1 1-16,1-2 1 0,-3 1 0 0,4 1-1 0,-1-2 1 0,-1 0 0 15,1 0 3-15,-2 0-2 0,3 0 1 0,-1 0-1 0,1 0-2 0,0 0-1 16,0-2 0-16,-1 1 0 0,4 1-4 0,-4-2-1 0,3 1-1 16,-2-1-2-16,3 1 0 0,-2 1 1 0,2-2-3 0,-2 2 1 0,0-1 0 15,1-1 1-15,1 2-2 0,-2-2 0 0,2 1 1 0,-3 1 0 0,4 0 1 16,-4 0 0-16,3 0 0 0,1 0 2 0,-1 0-1 0,0 0 2 15,-1 0 1-15,1 0-2 0,1 0 2 0,-1 0 1 0,-1 0 2 0,3 0 0 16,-2 0-2-16,1 0 1 0,1 0 1 0,-3 0 0 0,4 0-2 0,-4 0-2 16,3 0-3-16,0 0-1 0,-3 0 0 0,3 0-1 0,-3 1-1 15,1 1-1-15,-1-2-2 0,1 2 1 0,2-1 0 0,-3 1-4 0</inkml:trace>
  <inkml:trace contextRef="#ctx0" brushRef="#br0" timeOffset="555296.9762">11420 16013 29 0,'1'0'41'15,"-1"0"4"-15,0 0 5 0,0 0 3 0,0 0 4 0,0 0 4 0,0 0 1 16,0 0 1-16,0 0 1 0,0 0 0 0,0 0 0 0,0 0-1 16,0 0-2-16,0 0-3 0,0 0-2 0,0 0-7 0,0 0-7 15,0 0-11-15,0 0-11 0,0 0-16 0,0 0-22 0,0 0-28 0,0 0-33 16,0 0-34-16,0 0-33 0,0 0-65 0,0 0-82 0</inkml:trace>
  <inkml:trace contextRef="#ctx0" brushRef="#br0" timeOffset="559589.2506">13596 16005 48 0,'3'0'53'0,"-1"-2"-5"0,1 1-4 0,1-1-3 0,-3 2-4 15,2 0-2-15,-1-2-5 0,1 2-3 0,-2-3-2 0,2 3-4 16,-1 0-2-16,0-2-2 0,-1 0-2 0,1 2-3 0,-1-1-2 0,1-1 0 15,1 2-1-15,-1 0-2 0,0 0-4 0,-1-1-5 0,2 1-5 0,-1 0 0 16,2 0-1-16,-1 0 0 0,1-1-1 0,1 1 0 0,-2-3-1 16,2 3 1-16,-1 0 0 0,5-2 0 0,-4 2 2 0,2 0 2 0,-1 0 1 15,2-2 2-15,-2 2 1 0,2-1-1 0,0 1 4 0,1-2-4 16,-1 2-1-16,0 0 0 0,2 0-1 0,1-2 2 0,-2 1-1 0,1 1-1 16,2 0 1-16,0-2 0 0,0 1 1 0,-1 1 2 0,2-1 2 0,1 1 0 15,-1-3 1-15,1 3 1 0,0 0 1 0,0-3 1 0,1 3 2 16,0 0 2-16,0 0 1 0,0-2-1 0,1 1-3 0,0 1-1 0,0 0 3 15,0 0 0-15,-2-2-2 0,3 2 0 0,-4-2-3 0,3 2-1 16,-2 0 1-16,2 0 0 0,-2 0-3 0,2 0 0 0,-2 0 0 0,0-1 3 16,2 1 2-16,-2 0-1 0,1 0-3 0,0 0 1 0,0 0 3 0,0-1-1 15,0 1-3-15,0 0-1 0,-2-2-1 0,4 2 2 0,-4-1 3 16,3 1 0-16,-2 0 0 0,1-2-3 0,-1 1-1 0,0 1 0 0,0-2 3 16,1 1-2-16,-2 1-2 0,2-2-1 0,-1 2 1 0,0-1-1 15,0-1-2-15,1 2-3 0,-1-2-8 0,0 1-2 0,0 1 2 16,-1-1-2-16,1-1-3 0,0 2-2 0,-1-1-4 0,3 1 1 0,-3-3 2 15,1 3 3-15,-1-2 4 0,2 1 0 0,-2 1 1 0,-2-2 1 0,3 2 4 16,-1 0 3-16,-1-2 0 0,1 2 1 0,-1-3 2 0,0 3 1 0,-1 0 1 16,1-2-2-16,0 0-1 0,-1 2-4 0,0-1-3 0,0-1 0 15,0 2 3-15,-2-1 3 0,3 1 3 0,-2-1-1 0,1-2-5 0,-1 3 0 16,1 0 1-16,-1-2 0 0,1 2 3 0,-1 0 0 0,0 0 2 16,1 0 1-16,0 0 2 0,0 0-2 0,-1 0-3 0,2 0-3 0,0 0-1 15,0 0 1-15,-1-2 3 0,1 2 1 0,0-1 6 0,-1 1-1 0,3-2-2 16,-1 2-1-16,-2 0-1 0,3-2-1 0,-3 1 2 0,3 1 2 15,-1-2 2-15,1 1 0 0,-1 1 1 0,1-1 1 0,0 1-1 0,-1-3 0 16,1 3-5-16,-1 0 1 0,3-3 1 0,-3 3 0 0,0 0-2 0,0 0 1 16,3 0 0-16,-3-2-1 0,0 2 1 0,2-1 1 0,-2 1 1 15,1 0-1-15,0 0-3 0,0 0 1 0,-1 0 3 0,1 0 1 0,-3 0 0 16,2-2 1-16,1 2 6 0,-1-2 3 0,-1 2-1 0,1-1 3 16,1 0 0-16,-1 1 2 0,0-2 2 0,3 1 2 0,-4 1 1 0,2-2 1 15,-1 1-1-15,3 1 1 0,-3 0 1 0,1-2 0 0,0 1-5 0,2 1 0 16,-4-2 0-16,4 2 1 0,-1-1-2 0,-3-1-2 0,6 2-1 15,-6-2 0-15,4 1 0 0,-2 1 1 0,2-1 0 0,-2-1 1 0,2 2 1 16,-1 0 0-16,-2 0 0 0,4-1 0 0,-4 1 0 0,2 0 0 16,0 0-1-16,-2-1-2 0,1 1 0 0,-1 0 0 0,1 0-1 0,1 0 1 15,-2 0-3-15,0-2 1 0,0 2-3 0,1 0 0 0,1 0-1 16,-1 0 0-16,-2 0-1 0,2-2-1 0,-1 1 0 0,1 1 1 0,1-2 1 16,-2 2-1-16,1 0 0 0,-2 0-2 0,4-2-5 0,-3 2-2 0,1-3-2 15,0 3 0-15,0 0-1 0,-1-2-1 0,4 0 2 0,-4 2-1 16,3-1 0-16,-2-1-1 0,3 2 1 0,-2-1-1 0,2 1 2 0,-3-1 2 15,3-2 3-15,-2 3 3 0,2 0-2 0,-2-2 1 0,0 2 3 16,0-2 0-16,0 2-1 0,0-1-1 0,0-1 3 0,0 2-1 0,0 0-2 16,0-2 1-16,2 2 1 0,-3-1 0 0,4 1-3 0,-4 0 2 0,3 0 0 15,-2 0 1-15,2 0-2 0,-3 0-1 0,3 0 3 0,0 0-1 16,0 0-4-16,1 0 0 0,-1 0 1 0,-2 0 0 0,3 0-2 0,-1 0 0 16,1 0 2-16,0 0 0 0,0 0-2 0,-1 0-1 0,2 0 1 15,-1 0-1-15,0 0-1 0,0 1 0 0,-1-1-1 0,2 0 5 0,-1 0 0 16,1 2 2-16,-1-2-2 0,0 0-1 0,1 0-1 0,-2 0 2 15,2 0 1-15,2 2 2 0,-5-2-1 0,2 0 1 0,0 1-3 0,-1-1 1 16,2 0-2-16,-3 2-1 0,1-2-3 0,1 2 0 0,-1-2 0 0,-1 0 1 16,1 0-1-16,-2 3-1 0,2-2-3 0,-2-1 0 0,-2 0 2 15,4 1-2-15,-4-1 1 0,2 2-1 0,-1-1 0 0,0-1 2 0,0 0-1 16,-1 2 1-16,1 0-1 0,-1-2 0 0,3 0-1 0,-4 0 3 16,1 0 1-16,1 3 2 0,1-3 2 0,-1 0 1 0,-1 0 1 0,-1 0-1 15,1 0 0-15,-2 2 1 0,3-2-1 0,-1 0 2 0,-1 0 0 16,1 0 2-16,-1 2 1 0,1-2-1 0,-2 1-2 0,2 1-1 0,-2-2-6 15,1 0 4-15,0 2 0 0,-1-2 0 0,1 1 0 0,0-1 1 16,-3 0-2-16,3 1-1 0,-2-1 0 0,1 0 0 0,0 2-1 0,-1-1 2 0,2-1 0 16,-2 0 0-16,-1 1 0 0,2-1 0 0,0 2 0 0,-1-2 2 15,2 0 2-15,-2 0 2 0,1 0-1 0,2 0 0 0,-2 0 0 16,0 0-2-16,1 0 0 0,1 0-2 0,0 0 0 0,0 0 1 0,0 0-1 16,-1 0 0-16,-1 0 0 0,5 0-1 0,-5 0-2 0,1 0 0 0,1 0 0 15,0 0 2-15,-1 0 0 0,1 0-1 0,1 0-2 0,-3 0 1 16,3 0 2-16,-3 0 0 0,2 0-2 0,-2 0 0 0,0 0 0 0,2 2 0 15,-2-2-2-15,-1 0 0 0,0 0 1 0,0 1 0 0,0-1-2 16,0 0 2-16,-2 0 3 0,0 0-2 0,0 0-2 0,3 0 0 0,-3 0 2 16,0 0 0-16,0 0 0 0,1 2 0 0,-1-2 1 0,1 0-1 15,0 0 1-15,-1 1-1 0,0-1-1 0,0 0 1 0,2 0 1 0,-1 0 1 16,-1 0 1-16,-1 0-1 0,1 0-1 0,2 0-1 0,-1 0-1 16,1 0-1-16,-1 0-1 0,-1 0-1 0,5 0 2 0,-5 0-1 0,1 0 2 15,0 0-2-15,3 0-2 0,-4 0 0 0,2 0 2 0,-2 2-2 0,2-2-1 16,1 0 2-16,-2 0 0 0,0 0 3 0,-1 1 3 0,1-1-1 15,0 0-3-15,-1 2-1 0,1-2 2 0,0 0 2 0,-1 0 2 0,0 0 1 16,1 0-2-16,-1 0 0 0,0 0 3 0,0 0 1 0,3 1-2 0,-3-1 1 16,-2 2 0-16,3-2 3 0,-1 0 2 0,0 0 1 0,2 1 0 15,-1-1 1-15,-1 1 2 0,0-1 3 0,3 0 2 0,-2 0 1 0,1 0 0 16,1 0 0-16,-2 0 1 0,3 0 2 0,0 0 0 0,-1 0-1 16,1 2 1-16,2-2-1 0,-3 0 1 0,1 0-2 0,3 0-2 0,-1 0-1 15,-2 0-3-15,4 2 0 0,-2-2-2 0,-1 0 1 0,4 0 0 0,1 0-2 16,-4 1-1-16,3-1 2 0,-2 2 0 0,2-2-1 0,1 0-2 15,-3 0-1-15,1 0-1 0,3 3 1 0,-3-3 0 0,1 0 1 0,0 0 0 16,0 0 0-16,1 3-1 0,-2-3-1 0,1 1-1 0,0-1 0 16,1 1-3-16,-2 1 2 0,2-2-1 0,-1 1 1 0,0 1 0 0,1-2 0 15,-2 2-1-15,1-1 0 0,-1-1-4 0,1 2 0 0,0-2 1 0,-1 2 1 16,1-2 0-16,-2 0 2 0,2 3-2 0,-2-2-1 0,0-1-2 16,1 0 0-16,1 1 2 0,-4-1-2 0,4 0-2 0,-4 2 0 0,3-1 1 15,-2-1 0-15,3 2-3 0,-4 0 1 0,4-2-2 0,-4 0 0 16,3 3 2-16,-2-3 0 0,4 2 2 0,-4-2 0 0,2 0 0 0,-2 2-2 15,2-2 1-15,-2 1 0 0,2 1-2 0,-2-2 2 0,3 2-1 0,-1-1 2 16,0-1 0-16,-2 1 1 0,4-1 0 0,-2 3 2 0,-1-3 1 16,0 1 0-16,3 1 2 0,-1-2 0 0,-2 2 4 0,4-1 3 0,-3-1 3 15,1 2 3-15,-1-2 1 0,1 1 3 0,1 1 1 0,-1-2 3 16,-1 0 1-16,1 0 0 0,1 1 1 0,-1-1 0 0,0 2 0 0,0-2 0 16,0 0-1-16,-1 0-1 0,3 0-3 0,-2 1-1 0,-3-1-1 0,5 0-5 15,-3 2-1-15,1-2-3 0,-1 0-3 0,1 0 0 0,1 0-3 16,-1 1 0-16,0-1-2 0,0 0 0 0,0 1-3 0,0-1 0 15,1 0 1-15,-2 0 0 0,1 0-1 0,-3 2 0 0,3-2 1 0,0 0 0 16,0 2 1-16,-3-2-1 0,3 1 1 0,-4 1-2 0,3-2 0 0,-2 0 1 16,2 0 0-16,-3 3-2 0,2-3-3 0,-2 0 0 0,1 0 0 0,0 0 2 15,0 0-1-15,-2 0-1 0,2 0-1 0,-2 0-1 0,0 0 1 16,2 0-1-16,-1 0-1 0,-1 0 2 0,-1 0-1 0,5 0 0 0,-7 0 2 16,3 0 0-16,0 0 2 0,-1 0-1 0,0 0-1 0,2 0-1 15,-4 0-1-15,3 0-1 0,-2 0 2 0,2 0-2 0,-2 0 0 0,2 0 1 16,-4 0-2-16,1 0 0 0,0 0-1 0,1 0-1 0,0 0-2 15,0 0-1-15,-1 0-3 0,0 0 0 0,2 0 1 0,-1 0-1 0,-2 0 0 16,2 0 2-16,-2 0-2 0,4 0 0 0,-3 0 0 0,0 0-1 0,-1 0-2 16,3 0 0-16,-1-3 0 0,-1 3 2 0,0 0 4 0,1 0-1 15,-2 0-2-15,2 0 1 0,1-2-2 0,-3 2-2 0,1-1-2 0,2 1 2 16,-3 0 1-16,2 0 0 0,0 0 1 0,-2 0 1 0,2-2 0 16,2 0-1-16,-2 2-2 0,0 0 1 0,2 0 1 0,-2-1 0 0,-1 1 1 15,2-1 4-15,0 1 2 0,-1 0 2 0,2 0 1 0,0-2 3 16,2 1 1-16,-3 1 0 0,0 0 0 0,3 0 0 0,-1-2 3 0,-1 1 3 15,1 1 1-15,2-2 1 0,-1 2-2 0,-2-1-1 0,4 1-1 0,-3 0-2 16,2-2 0-16,0 2 0 0,0 0 0 0,-2-1-1 0,4-1 1 16,-2 2-2-16,0-2-1 0,2 1-2 0,0 1 2 0,-3-1-1 0,3-1 2 15,-2 2 1-15,0-1 2 0,1 1-3 0,2-1-1 0,-4 1-2 16,3-2 1-16,-4 2 1 0,4 0 2 0,-4 0 1 0,3 0 3 0,-3-2 0 16,2 1 1-16,-2 1 0 0,1 0 0 0,0-2 2 0,-1 2-2 15,0 0 3-15,1 0 4 0,-3 0 1 0,0 0 0 0,1 0 0 0,0-2-1 16,-1 2 1-16,0 0 1 0,-2-3 3 0,4 3 2 0,-4 0 1 0,1 0 2 15,0-2 1-15,0 0 1 0,-2 2-1 0,0 0 1 0,1 0 0 0,0-1 2 16,-1-1-1-16,1 2 1 0,0-1-3 0,-1 1-2 0,0 0-2 16,2-1-3-16,-1-2-1 0,1 3 0 0,1 0-3 0,-3 0-1 0,1-2-1 15,2 2-3-15,-1 0-1 0,-2 0-2 0,1 0-3 0,4 0-1 16,-4-2 0-16,2 2 2 0,-1 0-1 0,1 0-2 0,0 0-3 0,-2 0-2 16,3 0 1-16,-2 0 1 0,2 0 1 0,-3 0 2 0,2 0 0 0,0 0-2 15,-1 0 2-15,1 0 2 0,-2 0-3 0,1 0-1 0,1 0-2 16,-2 0 2-16,1 0 1 0,1 0 1 0,-2 0 0 0,-1 0 3 0,3 0-1 15,-1 0-2-15,-2 0 1 0,2 0 0 0,0 0 1 0,-2 0 0 16,2 0 3-16,-1 0 4 0,1 0-1 0,-2 0-2 0,-1 0 0 0,1 0 1 16,0 0-2-16,2 0-1 0,-1 0-1 0,-1 0-1 0,2 0 1 15,-3 0 2-15,4 0 0 0,-2 2 0 0,-1-2-4 0,2 0-1 0,-2 2 2 16,4-2 3-16,-3 0-1 0,0 0-2 0,-1 3 0 0,3-3 2 16,-1 0 0-16,-1 0-1 0,0 0-4 0,1 0-6 0,0 0-5 0,1 0-4 15,-3 0-2-15,1 0 0 0,-1 0 0 0,5 1 0 0,-5-1 0 16,1 0 2-16,0 0 0 0,1 0 0 0,0 0 1 0,0 0 1 0,-2 0 2 15,2 0 4-15,1 0 4 0,-1 0 7 0,-1 0 3 0,0 0-2 0,1 0 0 16,0 0 0-16,0 0 0 0,-2 0 0 0,2 0-3 0,1 0-1 16,-2 0-2-16,-1 0 2 0,2 0 1 0,-1 0 3 0,2 0-2 0,-2 0-2 15,1 0 1-15,-2 0 1 0,2 0 0 0,1 0 0 0,-2 0 0 0,-1 0-1 16,3 0 4-16,-1 0 0 0,-1 0-1 0,4 0 0 0,-4 0-1 16,1 0-1-16,2 0 0 0,-2 0 1 0,0 1-1 0,0-1-3 0,2 0 1 15,-3 0 1-15,4 0-1 0,-4 2-2 0,3-1-2 0,-2-1-1 16,2 0 1-16,-2 2 3 0,1 0-2 0,-1-2-2 0,2 0 1 0,-2 3-1 15,1-3 0-15,0 0 0 0,-1 2-1 0,-1-2-3 0,4 0 0 0,-4 0 7 16,-1 0 0-16,3 0 2 0,-3 0-3 0,3 0-1 0,-1 2 1 16,-1-2 1-16,-1 0 2 0,2 0-2 0,1 0 3 0,-3 1 3 15,-2-1 1-15,3 0 1 0,-1 2-4 0,4-2-3 0,-3 0 0 0,-1 0-1 16,-2 0 1-16,2 0 1 0,4 0 1 0,-3 0 0 0,-1 0 1 0,1 0 2 16,0 0 0-16,-1 0-2 0,2 0 2 0,-1 0 4 0,1 0-1 15,-1 2-1-15,2-2 2 0,-3 1 1 0,2-1 0 0,1 0 2 0,-2 0 0 16,3 1-1-16,-2-1-2 0,0 0 1 0,1 0 0 0,0 0-1 0,-1 0 1 15,1 0 0-15,3 0-1 0,-5 2 2 0,4-2-1 0,-2 0-2 0,0 1-2 16,2-1-1-16,-1 1-1 0,1 1 2 0,0-2-4 0,0 0 1 16,-1 2-2-16,1-1-3 0,-1-1 1 0,-1 0-1 0,2 2 0 0,1-2 1 15,-3 0-1-15,2 0 1 0,0 0 0 0,0 0 1 0,-1 1 0 16,1 1 2-16,1-2 2 0,-3 0 1 0,1 0 2 0,3 0 1 0,-4 0-1 16,1 1 1-16,1-1-2 0,1 0 1 0,-3 0 2 0,3 0 0 15,-1 0 1-15,-2 0 1 0,3 0-1 0,-1 0 1 0,3 0-1 0,-5 0-2 16,3 0 2-16,-1 0 3 0,0-1 2 0,1 1 2 0,-1 0-1 15,0-2 0-15,-1 1 0 0,2 1-1 0,-1 0 1 0,-1-2-1 0,1 2 1 16,0 0-3-16,0-1 0 0,-1-1 0 0,2 2 0 0,-1 0-3 0,-2 0-1 16,1 0-3-16,3 0-1 0,-3-2 2 0,-1 2-3 0,2 0-3 15,1 0 1-15,-3-1 1 0,2 1-1 0,-2 0-2 0,0 0 1 0,1 0 0 16,0-1-1-16,2 1-1 0,-5 0 0 0,3-2 1 0,-2 2 0 16,2 0 0-16,-3 0 0 0,2 0 3 0,-1-1-1 0,-1 1-1 0,4 0-2 15,-4 0 1-15,4-1-2 0,-4 1 0 0,3-2 2 0,-2 2 0 0,1-2 1 16,-1 1 0-16,2 1-2 0,0-2 1 0,-1 2-2 0,0 0 0 15,0 0 2-15,1-2 2 0,-2 2 2 0,0 0 2 0,4-3 2 0,-5 3 3 16,1 0-1-16,1 0-3 0,1 0-1 0,-2 0-2 0,1 0 2 16,-2 0-1-16,3 0 1 0,-2 0-1 0,2 0 0 0,-3 0 1 0,4 0 0 15,-4 0-4-15,2 0 0 0,-1 0-3 0,-2 0-1 0,1 0 1 16,4 0 4-16,-5 0 5 0,1 0-2 0,2 0-2 0,-3 0-1 0,2 0 0 16,1 0-2-16,-3 3 2 0,3-3 0 0,0 2 2 0,-3-2 0 0,1 0 1 15,0 0-4-15,3 2-1 0,-3-2-3 0,2 0-1 0,-1 1-1 0,-1 1 1 16,4-2 1-16,-4 0 1 0,1 2-1 0,2-2-1 0,-2 1-1 15,0-1 2-15,0 0-1 0,3 1 2 0,0-1 3 0,-4 0 0 0,2 2 0 16,3-1-1-16,-2-1 1 0,-1 0 1 0,1 1 0 0,3 1 2 16,-3-2 0-16,-1 0 0 0,5 2 2 0,-3-1 1 0,0-1-1 15,2 2 0-15,-2-2-2 0,3 1 0 0,-2 1 0 0,0-2 1 0,1 1 1 16,0 1-1-16,-2-2-1 0,1 1-2 0,-1 1 1 0,2-2 1 16,-2 1 0-16,0 0 0 0,3-1 0 0,-4 2 0 0,2-2 1 0,-1 2 0 15,3-2 1-15,-5 0 2 0,1 0-1 0,1 0 0 0,0 0 0 0,-1 0 2 16,1 0-1-16,1 1 1 0,-2-1-3 0,-1 0 0 0,3 0-1 0,-5 0 1 15,4 0 2-15,0 0-1 0,-4 0 2 0,4 0 1 0,-4 0-1 16,1 0 0-16,2 0-2 0,-2 0 1 0,1 0-2 0,-2 0 1 0,2 0-2 16,2 0 0-16,-4 0-1 0,1 0-1 0,1 0-2 0,-2 0-2 0,0 2-2 15,1-2-1-15,-2 0 4 0,2 3 2 0,-2-3 2 0,1 0-1 16,-1 0-2-16,0 3-2 0,0-3-1 0,1 0-1 0,-2 0 3 0,-1 1 1 16,2-1 6-16,0 0 0 0,-2 1 1 0,1-1-3 0,-3 0-1 15,4 0-2-15,-2 0 2 0,-1 2 3 0,0-2 1 0,1 0 3 0,-1 0 2 16,0 0 3-16,-1 0-2 0,0 0-1 0,0 0 0 0,0 0 1 15,1 0 1-15,-2 0 0 0,-2 0 0 0,4 0 0 0,-2-2-2 0,2 2-2 16,-2 0-1-16,0-1 0 0,0 1 0 0,1 0-1 0,-1 0-3 0,3-1-2 16,-3 1-2-16,2 0 0 0,-2 0 0 0,2 0 0 0,0 0-1 15,-2 0 0-15,3 0 0 0,-3 0-1 0,2 0-1 0,0 0 3 0,-1 0 0 16,0 0 0-16,0 0 0 0,1 0 2 0,0 0 0 0,-1 0 0 0,0 0-2 16,0 0 1-16,0 0 1 0,0 0 0 0,1 0 3 0,-2 0 0 15,0 0-1-15,0 0-1 0,1 0 0 0,-3 0 1 0,1 0 2 0,1 0-1 16,-3 0 2-16,0 0 1 0,0 0 0 0,0 0 2 0,0 0 0 15,0 0-1-15,0 0-11 0,0 0-17 0,0 0-30 0,0 0-34 0,0 0-86 16,0 0-112-16,0 0-69 0,-5 0-50 0</inkml:trace>
  <inkml:trace contextRef="#ctx0" brushRef="#br0" timeOffset="598802.0425">30400 15373 110 0,'6'-7'473'0,"-2"2"1"0,-1-1-69 0,0 0-102 15,2 0-64-15,-4 0-42 0,1 2-29 0,0-1-23 0,-1 2-12 0,1-2-6 16,0-2-1-16,-2 2 0 0,2 1-5 0,0 1-6 0,-2-2-8 0,1 0-9 16,-1 5-8-16,0-3-7 0,0 0-9 0,0 0-11 0,0 1-6 15,0 2-6-15,0 0-2 0,0-1-5 0,0 1-5 0,0 0-5 0,0-2-6 16,0 2-7-16,-1-1-6 0,1 1-6 0,0 0-6 0,-2 0-5 15,0 0-5-15,-2 0-3 0,3 0-5 0,-1 0-3 0,-1 1-2 0,0 1-3 16,-2-2-3-16,2 1-1 0,-2 1 0 0,-3 1 0 0,2-2-1 0,-2 1-1 16,-5 1 2-16,4 2 3 0,-1 0 0 0,-2 2 2 0,1-2 1 0,-2 2 2 15,0 0 1-15,0 2 2 0,0 0 1 0,1 0 1 0,-1 0 0 0,-1 3-2 16,5-1 1-16,-3 1 2 0,2-2-1 0,-1 2 2 0,1 0-1 0,4-3 2 16,0 4 1-16,-1-1 1 0,2-1 1 0,-1 0 1 0,5 2 2 0,-2-1 0 15,3-2 2-15,0 3 4 0,3-4 1 0,-2 2 2 0,5 0 1 16,-1-1 4-16,2 1 1 0,1-1 1 0,1 0-1 0,2-2 0 0,0 1 0 15,2-1 1-15,-1-1 2 0,6 1 1 0,-4-2 2 0,2 0 0 0,1-3-1 16,0 3-1-16,1-5-4 0,-1 2-4 0,2-3-3 0,-1 0-1 0,1 0 1 16,-2 0 0-16,0-3 0 0,2 2 1 0,-1-5-2 0,-1 3-1 15,1-3 0-15,-3 0 1 0,0 0 1 0,0-2 0 0,-2-1 0 0,-1 0 1 16,0-2-1-16,-3 0-2 0,1-1-1 0,-4-2-2 0,-1 1-4 0,0-1-5 16,-4-1-6-16,-1 2-6 0,0-2-10 0,-1 0-7 0,-4 2-13 0,-2-3-14 15,-2 3-16-15,1-2-17 0,-5 1-19 0,-1 2-22 0,2 0-29 16,-7 3-35-16,3-1-39 0,-5 1-41 0,1 1-61 0,1 2-68 0,-3 2-43 15,0 0-27-15</inkml:trace>
  <inkml:trace contextRef="#ctx0" brushRef="#br0" timeOffset="599236.1289">30212 15715 73 0,'0'0'428'15,"0"0"-29"-15,0 0-59 0,0 0-71 0,0 0-55 0,0 0-45 0,0 0-31 16,-1 2-22-16,1-1-15 0,-2-1-10 0,0 2-8 0,2-2-8 0,-1 1-9 16,1 1-11-16,-2-2-10 0,1 1-10 0,1 1-8 0,-2-2-8 0,0 1-4 15,-1 1-4-15,2-1 1 0,-3 0-1 0,-2 3 2 0,3-1 3 16,-2 0 1-16,-3 2 1 0,0 2 1 0,-2-2 1 0,0 3 2 0,-1 3 1 16,-2-1 3-16,-1 1 3 0,-2 2 4 0,0 2 2 0,-3 0 1 0,1 2-1 15,-3-1-3-15,-1 4 0 0,-3-2-3 0,1 2-1 0,-3-1-1 0,1 3-1 16,-4 0 0-16,-1 1 0 0,-1 0-1 0,1 1-3 0,-4-1-2 0,0 2-2 15,2-2-2-15,1 2-3 0,-1-1-1 0,2-1 0 0,1 1 0 0,0-2-3 16,1-2-7-16,2 1-10 0,4-3-15 0,0 0-14 0,1-1-22 16,3-2-26-16,2-1-29 0,3-1-37 0,3-2-45 0,-2 1-49 0,5-5-74 15,3 2-82-15,2-5-57 0,2 1-42 0,2-3-16 0</inkml:trace>
  <inkml:trace contextRef="#ctx0" brushRef="#br0" timeOffset="599701.7707">30576 15751 187 0,'-3'-3'459'16,"1"1"-7"-16,0 1-68 0,1 1-95 0,1-1-64 0,-2 1-49 0,2 0-31 15,0 0-19-15,0 0-15 0,0 0-9 0,0 0-9 0,0 0-6 16,0 0-12-16,0 0-12 0,0 0-12 0,-1 0-13 0,1 0-11 0,0 1-11 15,0 0-7-15,0 1-7 0,0 1-3 0,1-1-1 0,1 1 3 0,-1-1 3 16,1 2 2-16,1 0 1 0,0 3-1 0,2 0 1 0,1 0 1 0,1 2 1 16,1 1 3-16,-2 3 6 0,3-1 6 0,1 2 4 0,-2 0 2 15,4 1 2-15,-1 2-2 0,1-2-2 0,0 4-1 0,1-4-1 0,1 3-1 16,0 0 0-16,2 1 1 0,-2-1 1 0,3 2-1 0,0 0-3 0,0 0-1 16,-1-3-3-16,1 4 0 0,-1-1-1 0,3 1-1 0,-4-2-2 0,1 1-6 15,2 2-11-15,-5 0-12 0,2-2-13 0,0 1-18 0,-4-2-20 0,1 1-23 16,-1 0-27-16,-3-1-29 0,2 0-29 0,-2-4-55 0,-2 2-64 0,-1-2-72 15,1-2-72-15,-5 2-40 0,1-5-23 0,-2 0-5 0</inkml:trace>
  <inkml:trace contextRef="#ctx0" brushRef="#br0" timeOffset="600085.7424">31168 16373 205 0,'0'-5'499'0,"-1"0"13"0,1 0-17 0,-2 1-32 0,0 1-80 16,1-2-108-16,-3 3-65 0,2-3-48 0,-1 2-30 0,0 0-19 0,-1 0-13 15,3 0-8-15,-3 2-10 0,0-2-10 0,0 1-14 0,-1 2-16 0,0-1-13 16,0 1-16-16,0 0-10 0,-1 1-7 0,-2-1-4 0,2 2-3 16,-4 1-2-16,2 1 0 0,-3 1-1 0,2 1 3 0,-1 1 0 0,-2 1 1 15,0 1 1-15,1 1 1 0,-1 2 2 0,1 1 1 0,-2 0-1 0,2 2 2 16,0-2 0-16,-2 4 3 0,4-2 0 0,1 1 2 0,-3 1 1 0,1 0 1 15,4 0 0-15,-1-1 3 0,3 2-1 0,-1-1 2 0,4 0 1 0,1-1 1 16,0-1 0-16,1 0 2 0,3-1 1 0,1 0 2 0,2-3 2 0,1 1 2 16,2-1 1-16,2-1-1 0,1-3 0 0,2 1-2 0,0-1-2 15,4-5-3-15,0 1 0 0,0-1-4 0,3-2 0 0,-1-3-2 0,2 0-2 16,-1-1 2-16,2-3-1 0,-3 2 2 0,1-5 0 0,-2 1 2 0,-1-1 2 16,2-2 3-16,-4-2 3 0,-1-1 2 0,-2 0 3 0,-1 0 3 0,1-1 3 15,-6-2 3-15,0 2 3 0,-2-3-2 0,-3 1-2 0,2-1-4 16,-4 0-6-16,-2 0-5 0,-4 1-10 0,1-1-12 0,-5 0-15 0,0 2-19 15,-7 2-25-15,2-1-29 0,-7 1-39 0,-1 3-44 0,1 0-104 0,-5 4-137 16,-6-1-82-16,0 1-54 0,-5 4-27 0,-1-1-16 0,-2 3-3 16</inkml:trace>
  <inkml:trace contextRef="#ctx0" brushRef="#br0" timeOffset="600769.1963">29449 16419 201 0,'-8'-3'420'0,"3"3"-38"0,-3 0-57 0,2 0-80 0,-1 0-90 15,3 0-53-15,-3 0-30 0,0 0-15 0,0 3-7 0,1-2-2 0,-1 2 4 16,-2 2 1-16,3 0 1 0,-2-2-4 0,0 4-3 0,-1-1-5 0,-1 3-2 15,0-2-2-15,0 2 0 0,2 2-1 0,-2-1 0 0,0 1-1 16,3 3-1-16,-3-1-3 0,2 0-5 0,-1 1-2 0,3 0-4 0,-3 2-1 16,5-1-2-16,-4 1-2 0,2-1-3 0,3 2 0 0,-1-2-2 0,3 0-1 15,-3 1-1-15,4-1 1 0,0 0 2 0,0-3 0 0,4 2 1 0,-3-1 3 16,4-2 1-16,-2 1 1 0,5-2 2 0,-2 0 3 0,1-1 3 0,1-2 3 16,1 1 1-16,1-3 4 0,1 0 2 0,-1-1 1 0,3-2 0 15,0-1-1-15,3-1 0 0,-3-1 1 0,4-1 3 0,0-1 0 0,1-3 2 16,0 1 0-16,-1-3-1 0,1 1 1 0,1-5-1 0,-3 2 1 0,1 0 0 15,-2-2-3-15,-1-1-2 0,-1 0 0 0,-4-1 2 0,0-1-2 0,-1 0-1 16,-3-1-1-16,-2 0-3 0,-3 0-3 0,0-1-4 0,-3 2-5 0,-2-1-4 16,-3-1-5-16,-1 2-6 0,-2 0-7 0,-5 0-6 0,2 2-10 15,-5 1-13-15,0 0-19 0,-3 0-23 0,-2 4-32 0,-2-2-34 0,0 5-59 16,-4 0-69-16,3 2-93 0,-5 2-105 0,2 2-56 0,-1 2-30 16,-2 0-14-16,1 2-4 0</inkml:trace>
  <inkml:trace contextRef="#ctx0" brushRef="#br0" timeOffset="602652.4013">29235 16864 264 0,'-1'2'460'15,"-1"-2"-44"-15,0 0-66 0,-1 0-72 0,3 0-75 0,-1 0-48 0,1 0-36 16,0 0-21-16,0 0-15 0,0 0-10 0,0 0-7 0,0 0-8 15,0 0-8-15,0 0-9 0,0 0-8 0,0 0-8 0,0 0-10 0,0 0-6 16,0 0-5-16,0 0-3 0,0 0 0 0,0 0 0 0,0 0 0 0,0 0 3 16,0 3-1-16,0-3 1 0,0 1 1 0,0-1-2 0,0 0 1 0,-2 1-2 15,0 1 0-15,2-2-1 0,0 1 0 0,-1 1-2 0,-1-2 0 0,1 3 1 16,1-1 2-16,-3 0 3 0,1-2 3 0,-1 3 2 0,0 2 2 16,0-1 3-16,-4-1 2 0,2 4 2 0,-4 0 1 0,1 2 3 0,-1 0 1 15,-2 2 7-15,0 1 4 0,-4 1 2 0,0 1 2 0,-2 2 1 16,-1 2 0-16,-3 1 1 0,0 1 0 0,-1 3 1 0,-4-1-1 0,0 3 1 15,-4 1 0-15,0 1-2 0,-1 2 1 0,-4 1-4 0,0 1-3 0,-1 1-4 16,-4 1-2-16,4-1-2 0,-4 3-4 0,2-1-2 0,-2 0-5 16,1-2-2-16,1 0-7 0,-1-1-8 0,4 1-8 0,1-2-10 0,0-3-12 15,1 0-14-15,3-1-16 0,2-4-19 0,-1 1-20 0,4-2-25 16,1-4-25-16,3 2-42 0,3-4-52 0,2-2-72 0,0-1-82 0,2-1-51 16,1-2-34-16,4-1-15 0,-1-3-9 0</inkml:trace>
  <inkml:trace contextRef="#ctx0" brushRef="#br0" timeOffset="603152.3424">28228 17730 284 0,'0'0'400'0,"0"-2"-35"0,-1 1-39 0,1 1-43 0,-3-2-36 16,1 0-31-16,0 2-22 0,1 0-20 0,-4 0-16 0,2-3-15 0,0 3-13 15,0 0-10-15,0-2-7 0,-1 0-7 0,1 2-8 0,0-1-8 16,0 1-8-16,-2-2-9 0,4 0-6 0,-4 2-5 0,2 0-7 16,-2 0-6-16,2 0-7 0,-2 0-4 0,2 0-5 0,-3 0-2 0,-1 0-4 15,2 0-4-15,1 2-2 0,-3 0-3 0,1 1-4 0,-2-1 0 0,0 1-3 16,2 2-2-16,-3 0-1 0,1 2 0 0,-2-1 0 15,0 2 1-15,0-1-2 0,2 2 0 0,0 0 1 0,-2 2-1 0,2-1 0 16,0 2-1-16,2 0 0 0,-2 0-2 0,4 1 1 0,-1 1-1 0,2 0 2 0,-1-1-1 16,3 2 0-16,-1 0 1 0,2-2-1 0,2 2 2 0,-1-3 0 15,3 2 1-15,-1-2 0 0,2 0 2 0,4-2 0 0,-1 2-1 16,0-2 0-16,3 0-2 0,1-4-2 0,0 2 0 0,3-2-3 0,0-2-4 16,0-1-3-16,1-1 1 0,3-2-3 0,-1-3-1 0,4 0-1 0,-2-4-2 15,2 2 1-15,-1-4 0 0,3 0 0 0,-2-4 2 0,-1 1 2 16,-1-1 2-16,0-2 1 0,0-3 4 0,-2 1 2 0,-1-2 1 0,0-1 1 15,-4 1-1-15,-1-2 1 0,-3 0 0 0,0 0 2 0,0-1 1 16,-6 1 1-16,-2 0 0 0,-1 1-1 0,-1 0-3 0,-2 3 0 0,-6-1-2 16,0 1-2-16,1 2-3 0,-3 2-2 0,-3-1-3 0,1 2-7 0,-2 2-9 15,-1 1-17-15,-1 1-17 0,0 4-22 0,-1-1-21 0,1 4-28 16,-1 1-30-16,-1 1-52 0,1 3-67 0,0 0-84 0,0 2-94 0,2 1-56 16,1-1-37-16,0 2-13 0,0-1-3 0</inkml:trace>
  <inkml:trace contextRef="#ctx0" brushRef="#br0" timeOffset="603751.7583">29562 16799 276 0,'0'0'487'0,"0"2"-19"0,-1-2-33 0,1 2-73 0,-2-1-93 0,1-1-63 15,1 2-50-15,-2-2-32 0,0 2-24 0,2-2-16 0,-1 0-8 16,1 0-10-16,0 3-9 0,-3-3-8 0,1 0-12 0,2 4-11 0,-1-3-10 15,-1 3-7-15,2-1-6 0,-1-1-3 0,1 3-1 0,-2 0-1 0,0 0 0 16,1 1 4-16,-2 0 1 0,1 2 1 0,0 1 2 0,-1 1 2 16,2-1 0-16,-1 1 0 0,0 2-2 0,2-1-1 0,-1 3-2 0,1-1 1 15,-3 0-1-15,3 3 2 0,0-1 0 0,0-1 0 0,0 3-1 0,0 1 2 16,0-1-1-16,0 2 4 0,0-1 5 0,0 2 4 0,3 0 6 0,-3-1 3 16,1 3 3-16,-1 0 1 0,4-2 1 0,-3 4 1 0,2 0 0 0,-1 0 6 15,0 2 3-15,1-1 3 0,0 2 4 0,0 0-3 0,0 1-2 0,3 3-3 16,-2-2-2-16,0 0-2 0,0 3-2 0,0-3-1 0,0 0 1 0,2 0-1 15,0 0-1-15,-1-1-4 0,0 0-2 0,-1-1-2 0,1-1-3 16,-1 0 0-16,1-3-3 0,-1 0-7 0,0-1-9 0,1 0-10 0,-2-3-13 16,1-2-14-16,-3 2-20 0,1-4-21 0,0-2-19 0,-2-1-25 15,0-1-25-15,0-3-26 0,0-1-27 0,0 0-62 0,-2-2-76 0,0-3-62 16,1 1-54-16,1-3-37 0,0 0-25 0,-4-3-5 0</inkml:trace>
  <inkml:trace contextRef="#ctx0" brushRef="#br0" timeOffset="604185.8049">29661 17893 424 0,'-2'-3'446'0,"0"0"-31"0,2 1-50 0,-1 0-62 0,1-1-68 16,-2-2-46-16,0 3-35 0,2-3-20 0,-1 2-15 0,-1-1-7 0,2-1-1 15,-1 2-4-15,1-2-5 0,-2 2-3 0,0-1-6 0,0 1-6 16,0 0-9-16,1-1-9 0,-3 3-7 0,3-2-7 0,-3 0-6 0,1 2-9 16,2-1-7-16,-4-1-7 0,0 3-6 0,-1-1-4 0,1 1-6 0,-1 0-6 15,-1 1-4-15,1 1-2 0,-3-1-1 0,1 4-2 0,-2-1 1 0,-1 1 0 16,0 2 2-16,-2 0 1 0,3 2 2 0,-3 1 1 0,0 0 1 16,1 2-1-16,-1 0 0 0,0 2 0 0,2-1-1 0,-1 3 1 0,2-1-1 15,0-1-2-15,1 3-3 0,0-2 0 0,2 2-2 0,1 0 0 0,1-2 0 16,1 1-1-16,0-1 1 0,1-1 2 0,3 1 0 0,0-1 3 0,2-2 2 0,1 1 2 15,0-2 1-15,3-1 4 0,-1 0 2 0,1-3 4 0,3 0 1 16,1-1 5-16,0-1 0 0,1-2 0 0,1 0 0 0,1-3-1 0,3 0-1 16,-2-3 0-16,3 0 0 0,0-2 0 0,0-2 0 0,-1-1 0 0,1 0 0 15,2-1 0-15,-5-4-1 0,2 1-1 0,-2 0 0 0,1-1 0 0,-3 0 0 16,-1-3 1-16,2 3 1 0,-5-2-1 0,-2 1-2 0,-1-1-2 16,0 1 0-16,-3-1-3 0,0 2-2 0,-2-1-3 0,-2 1-2 0,0 0-5 15,-3 1-2-15,0 0-12 0,-1 1-12 0,-1 1-23 0,-2-1-25 0,0 2-32 16,-1 1-36-16,-1-1-68 0,1 1-83 0,-2-1-94 0,-1 4-97 0,2-2-51 15,0 1-31-15,-3-1-16 0,3 3-8 0</inkml:trace>
  <inkml:trace contextRef="#ctx0" brushRef="#br0" timeOffset="604819.1004">31218 16781 11 0,'0'0'448'0,"0"0"-6"0,0 2-11 15,0-2-69-15,0 2-99 0,0-2-67 0,0 0-54 0,0 1-30 16,0-1-17-16,0 0-8 0,0 0-1 0,0 0-1 0,0 2 2 0,0-2 0 0,0 0-4 16,0 0-4-16,0 1-6 0,0 1-6 0,-2-2-6 0,0 0-5 15,2 0-4-15,0 3-4 0,-1-3-4 0,1 1-3 0,-2-1-4 0,1 1-5 16,1 1-1-16,-4-1-3 0,3 1-2 0,-2 1 0 0,-1 1 0 0,-1 1 1 15,0 2 0-15,-3-2 0 0,-1 3 1 0,0 2 0 0,-3 1 0 16,-1 1 1-16,-1 3 0 0,-1 2 3 0,-2 0 1 0,-1 3-1 0,1 1 0 16,-3 3-3-16,1 0-2 0,0 3-2 0,-3 0-2 0,1 3 0 0,-1 2-2 15,0 0 1-15,-1 2-1 0,3 3 1 0,-2 1 0 0,3 0-5 0,-3 1-7 16,0 0-9-16,0 2-9 0,2-1-10 0,0 0-11 0,1 0-15 0,0-1-16 16,0 0-16-16,2-2-16 0,-2 1-18 0,2-6-16 0,1 3-14 0,-2-3-14 15,6-2-9-15,-4-2-10 0,5-3-4 0,-1 0-4 0,2-3-6 16,-2-2-4-16,4-3-4 0,-1-3-2 0,3 0-12 0,-1-4-16 0,3-1-13 15,0-2-9-15,-1-2-16 0,3-1-21 0,2-4-12 0</inkml:trace>
  <inkml:trace contextRef="#ctx0" brushRef="#br0" timeOffset="605202.4121">30530 17865 174 0,'5'-9'265'0,"-2"-1"-14"0,2 2-16 0,-2 0-21 0,-2-1-21 0,3 0-18 16,1 2-13-16,-3 0-13 0,0 0-12 0,-1-1-6 0,1 3-2 15,0-3-4-15,-2 4-7 0,1-2-5 0,1 1-4 0,-2-1-2 0,0 2-2 16,0-1 0-16,0 2-1 0,0 1 0 0,-2-1-3 0,1 1-2 0,1-1-2 15,-2 3-5-15,0-2-5 0,2 0-4 0,-1 2-3 0,-1 0-5 16,0 0-7-16,-3 0-8 0,1 0-8 0,3 0-7 0,-4 0-7 0,0 2-5 16,0 0-6-16,-1 1-5 0,-2 0-2 0,2-1-4 0,-2 3-1 0,1-2-1 15,-2 3-2-15,3 0-1 0,-2 0 0 0,1 2 1 0,-2-1-2 0,1 3 0 16,2-1-1-16,-1 1-1 0,-2 0 0 0,4 1-2 0,-3 1-1 0,4-2-2 16,0 3 1-16,-2-1-1 0,3 0 2 0,2-1-1 0,-1 1 1 15,0 0-1-15,2-1 2 0,2 1-1 0,0 0 2 0,1-2 1 0,1 2 1 16,-1-1 1-16,4-3 2 0,-2 2 1 0,3-1 0 0,-1-1 0 0,1-1-1 15,0-2-1-15,0 2-2 0,5-3-1 0,-4 1-1 0,1-2-1 16,2-2-2-16,0-1-2 0,1 0-3 0,-1 0-2 0,1-3-4 0,1-1-2 0,-2-1-4 16,2-1-3-16,-1 1-1 0,0-4-1 0,-1 2 0 0,0-1-1 15,-2-2 0-15,2 0 1 0,-4-1 0 0,1-1 2 0,-1 2 1 0,-2-4 3 16,-1 2 1-16,-2 0 1 0,2 0 3 0,-5-3 2 0,0 2 2 0,0 1 2 16,-5-2 2-16,4 1 0 0,-4 1 0 0,0-2 0 0,-1 2 0 0,-2 0-2 15,0 0 0-15,0 2-4 0,0-1-7 0,-3-1-10 0,2 4-14 0,1-2-19 16,-2 3-24-16,1 0-27 0,-1 0-29 0,2-1-56 0,-1 3-68 15,3-1-90-15,-2 0-101 0,3 1-60 0,0-1-44 0,-3 3-17 0,5-2-6 16</inkml:trace>
  <inkml:trace contextRef="#ctx0" brushRef="#br0" timeOffset="605619.3462">31183 16726 230 0,'0'0'433'0,"0"0"-37"0,1 2-57 16,-1-1-67-16,2-1-70 0,0 2-45 0,-2 0-31 0,4-2-17 0,-3 3-12 16,1-1-5-16,1 1-2 0,1 1 0 0,0 0 1 0,1 2 0 15,2-1-2-15,0 0-2 0,0 4-4 0,1-2-4 0,0 3-5 0,1 2-2 16,0 0-2-16,-1 0-3 0,5 4-1 0,-4 1-4 0,1 1-5 0,2 2-1 16,0 0 2-16,-3 3-2 0,5 1 0 0,-2 1-1 0,0 4-2 0,-2 0-1 15,2 2-3-15,1 1-3 0,-4 2-2 0,4 0-1 0,0 2-1 16,-2 3-1-16,0-1 2 0,0 1-2 0,2 0-5 0,-3-1-4 0,2 3-3 0,0 0-3 15,1-2-3-15,-3-2-7 0,2 2-11 0,-2-3-9 0,1-1-10 0,-1-3-15 16,0 0-19-16,-2-2-24 0,1-2-23 0,-1-3-29 0,0-3-30 0,-1-1-33 16,0-1-35-16,0-2-47 0,1-3-52 0,-2-3-46 0,2 2-42 15,0-6-50-15,-2-1-53 0,1 0-19 0,2-3-1 0</inkml:trace>
  <inkml:trace contextRef="#ctx0" brushRef="#br0" timeOffset="606086.6701">31959 17827 32 0,'-2'0'443'0,"0"0"-11"0,1 0-18 0,-2 0-64 16,3 0-85-16,-3 0-65 0,1 0-52 0,2 0-28 0,0 0-21 0,0 0-10 16,-1 0-8-16,1 0-4 0,0 0-1 0,0 0-6 0,0 0-5 0,0 0-7 15,0 0-3-15,0 0-5 0,0 0-6 0,0 0-8 0,-2-1-9 0,0-1-6 16,2 2-4-16,-1-1-5 0,1-1-2 0,-2 2-2 0,1-3-1 0,-3 2 3 15,3-1 5-15,-1-1 2 0,-1 2-1 0,0 0 0 0,0-2 0 0,-2-1 1 16,0 1 2-16,2 1 1 0,-2-1 2 0,1 1-1 0,-3 0 3 0,0 1 0 16,-1-3 1-16,1 4 2 0,1-3 2 0,-3 1 3 0,1 0 3 0,-2 2 1 15,2-1 0-15,-3-1 1 0,1 2 1 0,1 0 0 0,-3 0-1 0,0 2-1 16,0-1-1-16,1 1-2 0,-2-2-2 0,0 5-1 0,1-1-4 0,-2-1-4 16,1 2-3-16,-1 0-1 0,-1 2-2 0,1 1-3 0,3 0-1 0,-2 1-2 15,-1 0-2-15,5 1 0 0,-4 2-2 0,4-1 1 0,-3 2 0 16,2-1-2-16,2 2 0 0,1-1-1 0,1 3 0 0,-2-3-2 0,5 2-2 15,0 0 0-15,1-2-1 0,1 1 1 0,2-1-1 0,1 1 0 0,1-1-2 16,0-1 0-16,6 0-3 0,-2-1-4 0,1-3-4 0,3 4-4 0,-2-4-3 16,3 0-2-16,1-3-4 0,0 0-2 0,3 0-3 0,-2-2-2 0,4-2-2 15,-2-1 0-15,1-1-1 0,-1-1 2 0,3-1 4 0,-2-1 3 0,-3-1 5 16,3-2 6-16,-2-1 5 0,0 0 4 0,-2-1 6 0,0-3 4 0,0 0 5 16,-2 1 3-16,-2-1 3 0,-1-2 7 0,-2 0 3 0,-1-1 5 15,-2 1 3-15,-3-3 1 0,0 0 2 0,-1 2-1 0,-2-1-2 0,-4 0-3 16,-1-1-3-16,-3 1-8 0,2-1-13 0,-7 0-19 0,2 2-26 0,-7-1-33 0,4 3-41 15,-7-1-103-15,0 2-134 0,-2-1-94 0,-4 2-72 0,-2-1-39 0,-3 0-19 16,-3 0-11-16,-4 2-7 0</inkml:trace>
  <inkml:trace contextRef="#ctx0" brushRef="#br0" timeOffset="607418.8599">27263 17977 93 0,'-4'0'389'16,"1"0"-38"-16,2 0-57 0,-1 0-51 0,0 0-46 0,1 0-34 0,-2 2-27 16,3-2-16-16,0 0-11 0,0 0-3 0,0 0-1 0,0 0-4 15,0 0-5-15,0 0-10 0,0 0-13 0,0 0-11 0,0 0-10 0,0 0-9 16,0 0-8-16,0 0-5 0,0 1-2 0,1-1-2 0,1 0 0 0,-1 0 0 15,1 0 0-15,1 0 0 0,0 0 1 0,2 0 0 0,2 0 1 16,-1 0 0-16,2 0 2 0,0-1 3 0,1-1 3 0,4 2 2 0,0-1 3 16,0-1 0-16,4 2 2 0,1-1 0 0,0-1 1 0,4 2-1 15,0-1 0-15,3-1-2 0,2 2-3 0,0-1-3 0,3-1-5 0,5 2-1 16,-4 0 1-16,6 0-1 0,1-3 0 0,2 3-2 0,4 0-3 16,-2 0-3-16,4 0-3 0,2 0-1 0,1 0-1 0,2-2-2 0,0 2 0 15,5 0 1-15,1 0-1 0,-1 0-1 0,3 0-4 0,-1 0-3 16,2-2-2-16,0 2-3 0,0 0-2 0,2-1-2 0,0-1 2 0,-1 2 0 15,-1-2 2-15,4 1 0 0,-3 1 1 0,3-2-1 0,-1 0 0 0,0 2 0 16,0 0 0-16,2-3 0 0,1 1-2 0,-1 0 2 0,2 1 1 0,-2-3 1 16,-1 4-2-16,1-3 0 0,2 1-2 0,-1 0-1 0,0 1-3 0,-3-1 2 15,2-1 2-15,-1 1 1 0,-1 1-2 0,2 0 4 0,-4-2 0 16,3 1 0-16,-2 1 1 0,-3-2 1 0,6 1-2 0,-5 0 0 0,1 1-1 16,0-2 3-16,-4 2 0 0,1-1 1 0,1-1-2 0,-2 2-1 0,-1-1 2 15,0 1-2-15,-3-1 0 0,-2 2 1 0,0 0-2 0,-3-3 0 0,-1 3 0 16,-3-1-1-16,-2 0-1 0,0 1 0 0,-2-2 0 0,-1 2 2 0,-3-1 0 15,-1-1 0-15,-3 2 1 0,1-2 0 0,-3 1 2 0,-2 1 0 0,1-4 2 16,-3 4 2-16,0 0 2 0,-1-3 2 0,-3 1 3 0,0 0 1 0,0 1-1 16,2-1 2-16,-2 0 1 0,-1 2 0 0,-2 0 0 0,3-3 0 0,-3 3 1 15,0-2 1-15,-2 2-1 0,2 0-1 0,0-2-1 0,-1 2-2 0,0-1-1 16,-2-1-2-16,2 2 1 0,-2 0-2 0,1 0-1 0,0 0-1 0,-1 0-1 16,0 0-1-16,0 0-2 0,1 0 0 0,-3 2-2 0,3-1 0 15,-4-1 1-15,3 2-1 0,-2-2 1 0,2 0-1 0,-3 2 0 0,2-2 1 0,-2 3-2 16,-2-3 0-16,3 0 0 0,-1 2 1 0,0 0-1 0,-2-2 1 0,0 1 3 15,0-1 0-15,-2 0-1 0,1 0 2 0,1 0 0 0,-3 0 1 0,0 0-1 16,-1 0 2-16,0 0 2 0,-1 0 0 0,-1 0 1 0,0 0 3 0,0 0 1 16,1 0 0-16,-5 0 1 0,3 0 1 0,-3 0-1 0,1 0 1 0,-1 0 0 15,-1 0-1-15,0 0 0 0,0 0 0 0,0 0 0 0,0 0-3 16,0 0 0-16,0 0-4 0,0 0-4 0,0 0-10 0,0 0-8 0,0 0-13 0,0 0-14 16,0-1-20-16,-1 1-20 0,-1 0-31 0,1 0-36 0,1 0-60 0,-5-2-73 15,1 0-99-15,-3 2-112 0,1 0-64 0,-1-3-37 0,-1 1-16 0,-3 0-5 16,-2-1 2-16</inkml:trace>
  <inkml:trace contextRef="#ctx1" brushRef="#br0">30162 18876 0</inkml:trace>
  <inkml:trace contextRef="#ctx1" brushRef="#br0" timeOffset="8625.5413">28625 17959 0</inkml:trace>
  <inkml:trace contextRef="#ctx1" brushRef="#br0" timeOffset="13105.6467">32395 2183 0</inkml:trace>
  <inkml:trace contextRef="#ctx1" brushRef="#br0" timeOffset="19383.699">19968 11609 0</inkml:trace>
  <inkml:trace contextRef="#ctx1" brushRef="#br0" timeOffset="22536.896">17115 10418 0</inkml:trace>
  <inkml:trace contextRef="#ctx1" brushRef="#br0" timeOffset="23282.6902">17115 10418 0</inkml:trace>
  <inkml:trace contextRef="#ctx0" brushRef="#br0" timeOffset="724854.6825">16854 12927 76 0,'-5'-2'415'0,"0"0"0"16,2 1-92-16,-2 0-139 0,2 1-78 0,1-1-44 0,-2 1-26 15,4-2-17-15,-1 1-12 0,1 1-10 0,0 0-6 0,0 0-4 0,0 0-1 16,0 0-4-16,0 0-2 0,0 0-3 0,1 0-2 0,1 1-3 15,2 1 0-15,-2-2-1 0,-1 1 1 0,3-1 1 0,-1 1 3 16,0 0 4-16,-1 1 2 0,-1 0 1 0,3-1-3 0,-3 1-6 0,1-2-7 16,-1 1-8-16,-1-1-17 0,0 0-18 0,2 3-27 0,0-1-29 15,-2 1-62-15,0-3-78 0,0 0-50 0</inkml:trace>
  <inkml:trace contextRef="#ctx0" brushRef="#br1" timeOffset="1.54335E6">1403 12546 132 0,'-3'0'135'0,"0"0"-5"0,1 0-4 0,-1 0-4 16,1 1 0-16,1 0-6 0,-1-1-7 0,-1 0-5 0,1 2-2 0,0 0-8 15,-2-2-6-15,1 1-9 0,0 1-8 0,0-2-7 0,0 1-8 16,-1-1-3-16,1 2-4 0,0-1-1 0,1-1-2 0,-2 2 1 0,1-1 2 16,0-1 1-16,-1 2-2 0,1-1 0 0,0 0-2 0,0-1-2 15,-1 4-3-15,1-4-1 0,-1 1-4 0,1 1-5 0,1-2-3 0,-1 1-4 16,1-1-4-16,1 2-3 0,-1-2-5 0,1 0-2 0,-1 3-3 15,2-3-2-15,0 0-3 0,0 0-1 0,0 0-2 0,0 0-1 0,0 0-2 16,0 0 0-16,0 0-2 0,0 0-1 0,0 0-2 0,0 0 0 16,0 0 0-16,0 0-1 0,0 0 0 0,2 0 1 0,-1 0 0 0,1 0 0 15,-2 1 0-15,3-1 1 0,-1 0 3 0,-1 1 0 0,1 1 4 0,1-2 2 16,1 1 1-16,-2 1 3 0,3 1 1 0,0-1 1 0,-1 0 4 0,3 1 1 16,0-1 1-16,0 1 2 0,1 1 2 0,1-1 1 0,2-1 1 15,0 0 0-15,2-1 0 0,3 3-1 0,1-3 0 0,-1 1-1 0,3-1-1 16,0-1-1-16,3 0-2 0,0 0 1 0,3 0-2 0,-2-1 0 15,5-2 0-15,1-1-2 0,-1 1-1 0,4-2-1 0,-1 0-1 0,1-2 0 16,3 0-1-16,1-3-3 0,-1 2-1 0,1-2-3 0,-1-1-3 16,1 1-2-16,2-4 1 0,0 0-2 0,-2 0-1 0,1 0 0 15,-1 0 1-15,2 0 2 0,-3-1 0 0,1 0 3 0,-3 1 1 0,1 0 3 0,-3-1 4 16,1 3 2-16,-4-2 3 0,1 1 1 0,-2 2 1 0,-4 1 0 16,1 0 1-16,-5-2-3 0,0 3-1 0,-5 1-3 0,0 0-4 0,-2 5-2 15,-3-2-4-15,0 1-3 0,-2-1-1 0,-4 4-2 0,0-2-1 16,-1 1-3-16,-1 0-3 0,-1 2-6 0,0 0-10 0,-1 0-7 0,-2 0-9 15,-2 2-9-15,0 0-8 0,0 1-9 0,-4-2-10 0,-1 4-11 16,1-1-14-16,-4 1-16 0,2-2-16 0,-4 5-16 0,0 0-18 0,0 1-8 16,-3-2-5-16,1 3-4 0,-1-2-4 0,-1 3-7 0,-1 0-6 15,1-1-25-15</inkml:trace>
  <inkml:trace contextRef="#ctx0" brushRef="#br1" timeOffset="1.54373E6">1522 12648 283 0,'-24'6'311'0,"3"-1"-53"0,-1 0-50 16,4 2-24-16,0-5-14 0,1 3-7 0,2-3-6 0,1 2-6 0,3-1-7 15,1-2-7-15,1 3-8 0,3-4-9 0,1 1-6 0,2 1-13 16,1-2-12-16,-1 0-14 0,3 0-12 0,0 0-13 0,0 0-13 0,0 0-11 16,3 0-10-16,-1 0-5 0,1 0-6 0,2 0-3 0,-2 0-4 0,2 1-1 15,2-1-1-15,0 1 2 0,1 0 1 0,0-1 2 0,3 0 1 16,-2 0 2-16,1 0 1 0,2 0 1 0,1 0 1 0,1 0 1 0,-1 0 1 15,1-1 0-15,2 0 1 0,1 0 0 0,1-1 1 0,2-1 0 16,-1 0 1-16,2 0 0 0,4-3 0 0,-1 1 1 0,1 0-2 0,1-2 0 16,2 1 1-16,0-1-2 0,1-1-1 0,2-1-1 0,1 1-1 0,-2 0-1 15,2-2-3-15,-1 1-3 0,1-1-2 0,-2 0-1 0,2-1-3 16,-1 1-1-16,-2 0-2 0,1 0-1 0,0-2-1 0,-2 3-1 0,1-1-2 16,-3 1 1-16,1-2-2 0,-2 2 3 0,-1 1 2 0,-3 1 2 15,1-3 2-15,-2 3 3 0,-2 0 2 0,-1 0 3 0,-1 1 2 0,-2-1 3 16,-3 3 1-16,3 0 2 0,-6 1 2 0,0-2 2 0,-1 2 1 0,0 1-2 15,-2 0-1-15,0 1 0 0,-2-3-2 0,-1 4-5 0,1-1-6 16,-3 1-9-16,2-2-10 0,-2 2-12 0,0 0-13 0,0 0-18 0,0 0-21 16,0 0-27-16,0 0-33 0,0 0-44 0,0 0-48 0,0 0-78 15,0 0-90-15,0 0-57 0,0 0-41 0,0 0-16 0</inkml:trace>
  <inkml:trace contextRef="#ctx0" brushRef="#br1" timeOffset="1.54434E6">1489 12801 97 0,'0'0'140'0,"0"-2"-35"0,0 1-18 0,0-2-10 16,0 3-9-16,0 0-5 0,0 0-5 0,0 0-10 0,0 0-11 0,0 0-13 15,0 0-12-15,0 0-8 0,0 0-9 0,1-2-5 0,-1 0-7 0,2 2-3 16,1 0-5-16,0 0-1 0,-1 0 0 0,4 0 3 0,-2 0 1 15,1 0 7-15,2 2 6 0,-1 0 9 0,2-2 10 0,0 1 7 16,0-1 6-16,4 0 3 0,-1 0 0 0,2 0 0 0,3 0 1 0,0 0-2 16,1-1-4-16,3 1-4 0,0-4-2 0,3 3-2 0,1-3 1 0,4-1-1 15,-1 1-1-15,2-3-3 0,1 0-4 0,1-1-3 0,-1-1-3 0,3-1-2 16,1 0-3-16,-1-1-3 0,-1 1-3 0,1-2-2 0,0-1 1 16,-3 4-2-16,2-4-3 0,-2 1-1 0,0 0-2 0,-2 1 0 0,-1 0 3 15,-2 0 7-15,-1 1 7 0,-3-1 10 0,1 2 13 0,-6 0 15 16,1 2 13-16,-4-1 14 0,-1 3 11 0,-2-2 9 0,-2 2 9 0,-1 1 1 15,-2 1-2-15,-3 1-2 0,1-1-4 0,-3-1-20 0,0 3-29 0,0 1-40 16,0 0-44-16,0 0-49 0,0 0-50 0,-3 1-79 0,0-1-95 16,-1 4-62-16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57:49.998"/>
    </inkml:context>
    <inkml:brush xml:id="br0">
      <inkml:brushProperty name="width" value="0.05292" units="cm"/>
      <inkml:brushProperty name="height" value="0.05292" units="cm"/>
      <inkml:brushProperty name="color" value="#FF0000"/>
    </inkml:brush>
  </inkml:definitions>
  <inkml:trace contextRef="#ctx0" brushRef="#br0">23901 7215 339 0,'-3'-5'278'15,"-1"-1"-81"-15,3 2-41 0,-3-1-22 0,1 0-12 0,2 2-9 16,-3-2-5-16,1 1-4 0,2-3-5 0,-2 4-5 0,1-2-5 0,-1 1-8 16,2-2-4-16,-3 2-7 0,3-1-4 0,-3 1-3 0,3-1-5 15,-2 1-2-15,-1-1-6 0,1-1-3 0,-1 3-2 0,1-1-2 16,0-2 0-16,-1 2-1 0,1 0-3 0,-2 0-1 0,2-1-2 16,-2 1-4-16,-1-1-2 0,1 1-2 0,1 1-2 0,-3-2-1 0,1 2-2 15,-2-1 0-15,2-1-1 0,-1 2-1 0,-1-1-1 0,-2-1 0 0,2 2-1 16,0-1-1-16,-2 1-1 0,-1-1-1 0,0 1-1 0,-1-2-2 15,0 2 1-15,-1-1 0 0,0 1 1 0,0 1-1 0,-5 0 0 16,4-1-1-16,-3 1-1 0,1 1-2 0,-3 0-1 0,0-2-1 0,0 3 0 16,-1-2-1-16,-2 1 0 0,2 1 0 0,-2 0-1 0,0 0-1 15,0 1 0-15,0 1-1 0,-2-2 2 0,2 3-1 0,1-2 1 16,-1 2 0-16,-1 0-1 0,1-1 0 0,-1 3-1 0,3-1 0 0,-2 0-1 16,3 3 0-16,-2-1 0 0,2-1-1 0,0 3-1 0,0-1-2 15,3 2-1-15,-3-1-2 0,2 2 0 0,1-1-2 0,1 1 1 16,-1 2-1-16,0-1-1 0,2 3 0 0,0-2 0 0,1 1-1 0,-3 3 1 15,5-2 0-15,0 0 0 0,-5 1 1 0,5-1 0 0,-1 4 0 16,0-4 2-16,3 1 1 0,-4 2 0 0,5-3 2 0,-1 2 0 0,-2-1 1 16,3 1 0-16,0-1 0 0,1 0 0 0,0-1 0 0,0 2 0 15,3-1 0-15,-3-1 0 0,4 0 0 0,0 1-1 0,-2-1-1 0,2 1-2 16,2-1 1-16,-1 1 0 0,0-1-1 0,2 0 1 0,2 1-1 16,0-1 0-16,-1 1-1 0,2-2 2 0,2 3 1 0,-2-2 1 0,2 0 1 15,1 1 2-15,2-2 2 0,1 2 2 0,-1 0 2 0,2 0 3 16,2 0 3-16,0-2 1 0,1 3 5 0,0-3 1 0,2 2 3 0,0-1 0 15,3-2 2-15,-1 2 1 0,2-2 1 0,0 1 0 0,0 0 1 16,3-2-1-16,1 1-1 0,-1-2 0 0,1 1-3 0,1 1 0 0,-2-3-1 16,5 1-2-16,-2-1-1 0,2-1-1 0,0 0-1 0,-2 1-1 15,4-1-1-15,-4-1-1 0,2 1-2 0,2 0-1 0,-3-2-1 16,3 0-2-16,-1 0-2 0,-1-2-1 0,0 1-1 0,0-2-3 0,-2 0-1 16,2-1-2-16,-2 1-1 0,2-1-3 0,-2-2-1 0,2 0 1 15,-2 0-3-15,0-2-1 0,0 1-1 0,-2-2 0 0,3-1-2 0,-3 1 1 16,1-2 0-16,0-1 0 0,-1 0-1 0,-1 0 2 0,1-1 1 0,-3-1 3 15,2 1 0-15,-1-3 1 0,-2 1 2 0,0-2 2 0,-2 2 1 16,1-2 2-16,-2-1 2 0,1 1 1 0,-2-1 2 0,-2-1 1 16,0 0 2-16,-1-1 5 0,0-1 4 0,-3 2 4 0,4-3 4 0,-7 0 5 15,2 1 2-15,0-3 3 0,-3 1 3 0,-2 0 3 0,2-1 1 16,-4-2 1-16,2 0 3 0,-3 0 2 0,0 2-2 0,0-2-1 16,0-2-4-16,-3 1-4 0,2 0-3 0,-4 0-3 0,2-3-4 0,-2 4-4 15,-3-1-4-15,2-3-1 0,-1 2-5 0,-1-2-2 0,-1 2-4 16,1-3-4-16,-2 3-2 0,1-2-5 0,-2 0-3 0,1 1-2 0,-2 1-2 15,1-3-2-15,-2 5-3 0,-1-3-6 0,0 2-8 0,-4 0-13 16,2 3-14-16,-6-2-17 0,0 4-20 0,-3 1-23 0,-2 0-21 0,-6 3-31 16,-2 0-35-16,-4 2-52 0,-5 3-61 0,-4 2-87 0,-4 2-98 15,-3 3-54-15,-7 0-30 0,-1 1-9 0</inkml:trace>
  <inkml:trace contextRef="#ctx0" brushRef="#br0" timeOffset="25600.4807">8167 4938 115 0,'0'-8'161'0,"0"1"-23"0,0 0-12 16,0-1-7-16,0 0-4 0,0 1-4 0,0-1-3 0,0 2-3 0,-2-1-3 15,2 0-2-15,0 0-2 0,0 2-4 0,0-3-4 0,-1 1-3 16,1 3-5-16,-2-2-4 0,2-1-4 0,0 4-4 0,-2-4-4 15,2 3-4-15,-1 0-2 0,1 1-5 0,-2 0-6 0,2-1-4 0,-2 3-5 16,2-1-7-16,-1 2-6 0,1 0-7 0,0 0-8 0,0 0-6 16,0 0-9-16,0 0-5 0,0 0-5 0,0 0-4 0,0 0-2 0,0 0 0 15,0 0-1-15,0 1 0 0,0 0 2 0,0 2 3 0,0-1 1 16,0 1 3-16,0 0 3 0,0 0 2 0,0 0 4 0,0-1 1 16,0 2 1-16,0-1 1 0,0 0-1 0,0-3 1 0,0 3-1 0,0-2 0 15,0 2 1-15,0-2-1 0,0 1 2 0,0-2-1 0,0 0 0 16,0 0-1-16,0 2 1 0,0-1 0 0,-2-1 0 0,2 2 1 0,-2-2 4 15,0 2 2-15,2-2 2 0,-2 0 2 0,2 0 3 0,-3 0 1 16,2 0 1-16,-1 3 2 0,0-3 2 0,-1 0 2 0,0 0 0 0,1 2 1 16,-3 0 0-16,1-2-2 0,-2 1-2 0,-1 3-2 0,1-4-3 15,-1 3-2-15,-2-1 0 0,1 1-3 0,0 1-3 0,-1-1-2 16,-2 0-1-16,1 2-2 0,-2-2-2 0,2 2-1 0,-1-1 0 0,-3 1 0 16,1 1-1-16,2-1 1 0,-3 2 0 0,-2-2-1 0,2 2-1 15,-1 1-1-15,-2-3 1 0,0 3-2 0,-1-1 1 0,1 1-2 16,-2 1-1-16,0-3 1 0,-1 4-1 0,-1-3-1 0,-1 3 0 0,-2-1 0 15,2-1 3-15,-2 0 0 0,1 1 3 0,-3-1 1 0,3 1 1 0,-4-2 2 16,3 0 3-16,-3 1 0 0,0 0 4 0,2 1 1 0,-2-2 3 16,-1-1-1-16,1 2 3 0,-1-2-1 0,-1 0 1 0,2 1-2 15,-3-1 0-15,3-2-2 0,-3 3-1 0,2-2-1 0,-1-1-1 0,1 2-1 16,-1-3 0-16,1 1-3 0,-2-1-1 0,1 0 1 0,3 0-2 16,-3 0 0-16,2 0-1 0,-1-1-1 0,2 0-1 0,-2 0 1 0,1 0-1 15,0 1 0-15,0-2 0 0,1 1-2 0,-1-2-2 16,0 0-1-16,3 3 1 0,-1-3-2 0,-2 1-1 0,3 0 0 0,-1-1-1 15,2 2 0-15,-2-2-1 0,2 1 0 0,-2-1-1 0,1 2 0 0,-1-2 0 16,2 0 4-16,0 0 1 0,-1 0 1 0,1 0 2 0,0 0 2 0,-1 0 3 16,1 0 2-16,-1 0 0 0,2 0 3 0,-2 0 1 0,0 0 2 15,1 0 1-15,-1 2-1 0,3-2 0 0,-4 1-1 0,0-1-1 16,0 0-1-16,2 2-1 0,-2-2-1 0,0 2-1 0,1-2-2 16,-1 0-1-16,3 3-2 0,-4-3-1 0,1 0-2 0,-2 4 1 0,2-3-1 15,0 1 1-15,-2 0 0 0,3 1-1 0,-3-2 0 0,2 2-1 0,-2 0 1 16,0 0-1-16,2-1 1 0,1 0-1 0,-1 3 1 0,-2-1-1 15,2-1 0-15,0 2-1 0,-1-3-1 0,4 5-1 0,-2-4-1 16,1 2 0-16,-1 0-1 0,3 0 0 0,-2 0-1 0,1 2-1 0,-2-1-2 16,3 0-2-16,-1 0 1 0,2 1-2 0,-1-1 2 0,-1 1 3 15,0 3 0-15,2-3 3 0,-1 1 3 0,0 1 0 0,1-1 2 16,1 1 0-16,-2-1 1 0,1 3-1 0,2-2 4 0,-1 2 3 0,0-1 1 16,0 0 4-16,1 1 1 0,0 0 1 0,-1 2 0 0,3-1 2 0,-1-1 0 15,-2 1 0-15,3 2 2 0,-1-1 0 0,1 3 2 0,-1-1 1 0,-1-1 0 16,2 1 0-16,-1-1-1 0,-1 3-2 0,3-2 0 0,-1 2-3 15,0-1-1-15,0 0-2 0,1 1-1 0,0-1-1 0,1-1 1 16,-2 2 0-16,2-1-1 0,1 1-1 0,-1-2 1 0,2 2-2 0,0-2 1 0,-2 2-1 16,1-1 1-16,1 1-2 0,1 0 1 0,-2-1 0 0,2 1-1 15,0-1 1-15,1 3-2 0,-2-4 0 0,2 3-1 0,1-1 1 16,-2 0 0-16,3 0-1 0,-2-1 0 0,1 0 0 0,1 1 0 0,0 0 0 16,0-3 1-16,-1 4-1 0,1-2-2 0,1-1-2 0,1 2 0 0,-3 0 0 15,2-1-1-15,1 1 1 0,0 0-1 0,-2-2 1 0,3 2 0 16,-1 0-1-16,-1 0 1 0,1 0 0 0,-2 1 0 0,2-1 1 0,1 1 2 15,-1-1 2-15,-1 0 1 0,0 1-1 0,2-2-1 0,-3 1 0 16,3 2-2-16,-1-2 1 0,0 0 1 0,1 0 0 0,0-1 1 0,0 0 2 16,-1 1-1-16,0-1 1 0,3 1-1 0,-2 0-1 0,2-1 2 15,-2 0 0-15,2 0 2 0,-2 1 0 0,3-2 1 0,-2 1 1 0,1 0 0 16,0 0-2-16,-1 1-1 0,1-1 0 0,0 1-1 0,1-1 0 0,1-1-1 16,-1 3 0-16,-1 0 2 0,1-1-1 0,2 1 1 0,-1 0-1 15,-2 0 1-15,3 1-1 0,0 1 1 0,0 0-1 0,0 0 2 16,0-1 0-16,0 2-1 0,0 1 1 0,3-1 1 0,-2-1-2 0,1 0 1 15,-1 1-1-15,1-1 0 0,1 1 1 0,-1-1-1 0,1-2 0 0,2 2-1 16,0-2 1-16,-2 1-1 0,3-1 2 0,-1 1-1 0,0-1 1 0,1 0 1 16,-1-2 0-16,4 2-1 0,-1-1 1 0,-2 1 0 0,2-2-2 15,1 2 1-15,0-1 0 0,0 3 0 0,2-3 1 0,-1 1-1 0,-1 0-1 16,4 0 0-16,-4 3-2 0,3-3 1 0,0 0 0 0,-1 4 2 16,3-3-1-16,-3 2 1 0,2 0 1 0,1 0 0 0,-1 1-1 0,2-1 1 15,0 1 0-15,2 1 0 0,-2 0 0 0,3 0 2 0,-3 1 2 0,4-1-1 16,-1 0-1-16,-2-1 0 0,5 2-1 0,-3-1 1 0,2 0-2 15,0 0 1-15,0-1 0 0,0 1 0 0,2 1 1 0,-3-1 0 0,3-3 0 16,0 4-1-16,-1-4 0 0,0 1 0 0,1 1 0 0,1-2-2 0,-2 0 1 16,1-2 0-16,0 2-3 0,2-4 1 0,-3 0 0 0,2 1 2 15,-1-3 0-15,2 2 0 0,-2-3 1 0,2 1 1 0,-1-2 0 0,1 0 0 16,0-2 0-16,1 0 0 0,-1 4 1 0,1-6 1 0,2 2 1 16,-2-1 1-16,1 0-1 0,1-1-2 0,-2-1 0 0,3 3-2 15,-3-3-1-15,4 0 0 0,-1 0-1 0,-1-1 2 0,3 2 0 0,0-3 1 16,-1 0 0-16,2 2 1 0,-1-4 2 0,0 2-1 0,2 0 1 0,1-2-1 15,0 1 2-15,-1-1-1 0,0 1 1 0,-1-1-1 16,1-1-2-16,0 1-1 0,-1-1-2 0,1-2-3 0,-2 0-1 0,1 0-5 16,0 0-1-16,-3 0-3 0,2 0-1 0,0-2-1 0,-2-1 1 15,1 3 1-15,1-2 2 0,-2 0 0 0,1 1 2 0,1-3 3 0,-2 4 2 16,2-3 1-16,2 3 2 0,-2-4 2 0,0 1 2 0,3 1 2 16,-3-1 2-16,3 1-1 0,1-1-2 0,-1 1-1 0,0-1-1 0,0 0-1 15,2 1-2-15,-1 0 0 0,0 0-3 0,-1 1 0 0,2-1 1 16,-2-1-2-16,2 2 0 0,-2-1-1 0,2-1 0 0,-1 1-1 0,1 1-1 15,-2-1-1-15,1 0 0 0,-1 1-2 0,0-1 0 0,-1-1-3 16,1 1-1-16,0 2-1 0,-1-5-2 0,1 5 0 0,0-2 0 0,0-1 2 16,0 1 2-16,-1 0 1 0,1 2 3 0,2-3 2 0,-2-1 2 15,1 1 2-15,-1 0 2 0,2 0 1 0,-1-1 3 0,-1 2 3 16,2-1 1-16,-2 0 0 0,1 1-1 0,-3 0-1 0,2-1-1 0,1 0-2 16,-3 0 0-16,1 0-1 0,1-1-2 0,-1 2 0 0,-2-1-2 15,4 0 1-15,-4 0-2 0,0 1 0 0,2-3-1 0,-2 3-1 16,-2-1 0-16,1-1-1 0,0 4-1 0,-1-3-1 0,-1-1-1 0,1 1 0 15,-1 0-2-15,0 0-1 0,-2-1 1 0,2 4-2 0,0-3-1 0,-3 1-1 16,1-1-2-16,0 1 0 0,2 0-2 0,-2-1 1 0,1 1 3 16,-1-1 2-16,-1 2 1 0,1-1 3 0,0-1 0 0,0 1 3 15,-2 1 2-15,2-1 2 0,0 0 1 0,-1 1 3 0,1-1 0 0,-1-1 2 16,0 1 2-16,1 2 0 0,0-5-1 0,-1 5 0 0,0-2-1 16,0-1 0-16,1 1-1 0,0 1-1 0,-1 0-1 0,1-2-2 15,-3 3 1-15,4-2-1 0,-3 0-1 0,1 2 2 0,-2-1-2 0,0-1 1 16,0 2-2-16,2-2-1 0,-3 2 1 0,1-1-1 0,-2-1 1 15,1 1 0-15,-1 0 0 0,1-2-1 0,-4 3 0 0,2-3 0 16,0 1-1-16,-1 1 0 0,0-1-1 0,-3 0 0 0,2 0 1 0,1 0 0 16,-3 1-1-16,1-2 0 0,0 0 0 0,-2 0 0 0,2-1 0 15,-2 2-2-15,0-1 1 0,1 0 0 0,0-2 1 0,0 0-2 0,0 3 0 16,0-4 0-16,0 2-2 0,0-1 1 0,2-2-2 0,-2 2-1 16,0 0 1-16,0-1-1 0,0 0-1 0,0 0 1 0,0 0-1 0,-2 1 2 15,3-2 0-15,-4 0 1 0,2 0 2 0,-1 0 1 0,1-1 1 16,-3 3 1-16,2-3 1 0,1 1 1 0,-2-1 1 0,0-1 2 0,-1 2 2 15,0-2 1-15,0 2-1 0,0-3 2 0,-1 0 0 0,1 2 0 16,-2-2-1-16,-1-1 0 0,2 1-1 0,-2-2 0 0,1 1-2 0,-1-2-1 16,1 1-2-16,-1-2-3 0,1-1-4 0,1 1-4 0,0-2-4 15,0 1-5-15,0 0-2 0,3 0-5 0,-2-2-2 0,0 3-4 16,2-1-1-16,1-2-3 0,-1 0 0 0,1 2 1 0,0 1 1 0,1-1 1 16,0-2 3-16,0 3 3 0,0-1 3 0,2 1 4 0,-2 2 4 15,-1 0 3-15,0-2 4 0,2 4 4 0,-2-3 2 0,1 3 3 0,0 0 1 16,-2-1 0-16,1 2 1 0,-1-1 0 0,-1 0 1 0,1 1 3 15,-1-1 0-15,1 3 0 0,0-2-1 0,0 0 1 0,0 0 0 0,-1-2 0 16,-1 3-2-16,0-3 2 0,2 2 0 0,-2 0 1 0,0-2 0 16,0 1-1-16,0-1 1 0,0 1 0 0,-3-2 0 0,2 1 0 15,-2-2 0-15,2 1 0 0,-2 0-2 0,-1-2 1 0,-1 1 0 0,0-2 0 16,1 1-1-16,-1-1 1 0,-3-1 0 0,2 1-1 0,-2-2-2 16,2 1-1-16,-4-1 1 0,2 2-2 0,-3-5-1 0,2 3 1 15,-2 0 1-15,0-1-1 0,-2 1 1 0,2-3 1 0,-3 3 0 0,2-1 0 16,-4-1-2-16,2 2 1 0,0 1 1 0,0-2-2 0,-1 0 0 15,-2 1 0-15,1-1 1 0,-1 2-2 0,1-1-2 0,1 0-1 16,-3 0 0-16,2 2 0 0,-1 0-1 0,-2-1 0 0,0 0 0 0,2 1 0 16,-2 2-2-16,0-2 1 0,2-1-2 0,-4 4-1 0,1-5 0 15,1 5 0-15,0-3 0 0,-2 1-1 0,-2-1 0 0,2 1-2 0,-2 1-2 16,1-2-1-16,-2 2 2 0,1 0 1 0,-1-1 1 0,-3 0 1 16,3 1 1-16,-2-1 2 0,0 2-1 0,0-1 1 0,0 1 2 0,-2-2 1 15,1 2 0-15,1 0 2 0,-2 0 2 0,2 2-1 0,-1-1 0 16,0 0-1-16,3 1-1 0,-4 0 1 0,4 1-1 0,-2-2 0 0,0 3 0 15,0-2-1-15,0 1 0 0,1 1 0 0,0 1 0 0,0 0-1 16,0-2 0-16,-2 1 0 0,3 1-2 0,0-1 0 0,-4 1-2 16,4 0 0-16,-1 0 0 0,1 2 1 0,-1 0-1 0,0-2 1 15,0 2 2-15,1 0 0 0,-1 1 3 0,3-1 0 0,-2-1 2 0,1 2 1 16,0-1 1-16,0 0 1 0,3 0 2 0,-1 2 2 0,0-1 2 0,1-1 1 16,-1 2 0-16,2-4 1 0,-1 5-1 0,3-3 1 0,-1 0 1 15,-1 0 0-15,-1 0 2 0,4 0-2 0,-1 1 2 0,0-2-1 16,1 2 3-16,-1-2 0 0,1 0-1 0,0 1 1 0,2 0 0 0,-2-2-2 15,2 0 1-15,1 0-1 0,-1 2-2 0,0-4 0 0,0 1-2 16,2 1 0-16,-1-1-1 0,0 1-1 0,2-3-2 0,-1 1-2 0,-1 2-2 16,2-2-1-16,0 0-1 0,0 0 0 0,0 0-2 0,0 1 0 15,2-2-1-15,-1 1 0 0,-1-1-2 0,2 2 0 0,1 1-3 16,-1-3 0-16,-1 2 1 0,2-2-2 0,0 2 0 0,1 1-1 0,-1-3 0 16,0 1-1-16,2 1-2 0,0 0 1 0,-1 0 0 0,2 1-1 15,-1-1 0-15,0 1 0 0,1-1 1 0,1-1-1 0,0 1 1 0,0 3-1 16,-1-2-1-16,2 0 1 0,0-1 0 0,-2 3-1 0,2-3 1 15,2 2 1-15,-1-1 1 0,1 0 1 0,-1 0-2 0,4 2 2 0,-2-2-1 16,0 1-1-16,2 0 1 0,-1 0 0 0,2 0 0 0,-1 0 1 16,1 0 1-16,-1 1 1 0,3 2-1 0,-2-2 0 0,2 0 0 15,-2 0-1-15,3 0 0 0,-1 1 2 0,1-1-1 0,1 0 1 0,-1 0 0 16,1 0 0-16,1 0 1 0,0 0 0 0,0 0 0 0,0-1 1 16,1-1-1-16,-1 2 1 0,3-1-1 0,-3 2 1 0,2-3 0 15,-1-1 0-15,-1 3 1 0,2-2-1 0,-2 0 2 0,1-1-2 0,-2 3 2 16,2-3 0-16,-4 2-1 0,1-1 0 0,1 0 0 0,-2 0 1 15,-2 2 0-15,3-2-1 0,-4-1 2 0,1 1 0 0,-1-1-2 0,1 1 2 16,-3-2-1-16,2 2 1 0,-4-1-1 0,2 1 1 0,-1 0 0 16,-2-3 0-16,1 3 0 0,-2-2 1 0,0 1 2 0,0-1 2 0,-1 1-1 15,-1-2 0-15,-2 1 2 0,2 1-1 0,1-1 1 0,-3 1 1 16,0-2-1-16,-1 3 2 0,1-2 0 0,-1 1-1 0,-1-1 1 16,-1-1 0-16,2 1-2 0,-2-1 1 0,0 1-1 0,0-2 1 0,0 2-1 15,0-1 1-15,0 0 0 0,-2 1 0 0,2-1-2 0,-1 0-1 16,-1 2-1-16,-1-1 1 0,1 0-4 0,1 2 1 0,-1-2-1 0,-1 0-1 15,0 0-1-15,-2 1 1 0,2 1-2 0,0-1 1 0,-2 1-2 16,2-1 2-16,-2 0 0 0,2 0 2 0,-3 1 1 0,1-2 2 16,0 2-1-16,-3-1 1 0,3 1 2 0,-2-1 0 0,0 1 0 0,-1-2 0 15,2 1 0-15,-2-1-1 0,-3 1 2 0,3-1-2 0,0 1-1 16,-3-1 0-16,0 0 0 0,1 0 0 0,0 0-1 0,-1 2-1 0,-2-3-1 16,2 1 0-16,0 2 1 0,-2-2-1 0,0 0 1 0,0 0-1 15,0 0 0-15,-2 1 0 0,1 0-2 0,1-1 1 0,-4-1-2 16,4 3 0-16,-2-3-1 0,-1 2 0 0,0-1 1 0,0 0-2 0,-1 2-1 15,1-1 0-15,0-1 0 0,-1 1 1 0,1 1-1 0,-3 0 0 16,3-2-1-16,-1 3 0 0,1-2 0 0,-1 2-1 0,1 1 0 0,-3-2-1 16,2 4 1-16,-1-2 0 0,1 0-1 0,1 1 0 0,-3-1-1 15,3 2 1-15,-3-2 1 0,2 2 1 0,1 2 1 0,-1-2 1 16,1 0 2-16,-1 1 1 0,0 1 2 0,0-3 2 0,0 3 1 0,1 0 3 16,1-2 1-16,-2 1 2 0,0 1 0 0,1-1 1 0,-3-1 0 15,3 2-2-15,-1-1 2 0,1-1-1 0,-1 2 0 0,-2 0-1 0,1-1 0 16,0-1 0-16,0 1-2 0,-2 1 1 0,-1-1-2 0,0 0 0 15,-1-1 1-15,0 3-2 0,-1-4 0 0,0 3-1 0,-2-1 1 0,0 0-2 16,-2-1 0-16,0 3-2 0,0-2 1 0,-1 0 0 0,-2 2-1 16,4-1 0-16,-4-1-2 0,0 2 0 0,0-2-1 0,0 1 0 15,0 1-1-15,2-2-1 0,-2 1 2 0,0 1-2 0,1 0 0 0,1 0-1 16,-1-1 0-16,1 1-1 0,-2-3 0 0,3 3 2 0,-3 0 0 16,2-3 2-16,-1 3 3 0,1 0 1 0,-2-3 2 0,1 3 1 15,-2-4 3-15,-2 4 0 0,-1-1 3 0,-2 0 1 0,-4 1 3 0,-4 0-8 16,-2 0-10-16,-6 0-14 0,-6 2-18 0,-4 2-26 0,-6-1-31 0,-3 4-37 15,-5 1-43-15,-8 0-94 0,-6 6-122 0,-5-1-73 0,-8 5-46 16,-4 0-26-16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43:06.314"/>
    </inkml:context>
    <inkml:brush xml:id="br0">
      <inkml:brushProperty name="width" value="0.05292" units="cm"/>
      <inkml:brushProperty name="height" value="0.05292" units="cm"/>
      <inkml:brushProperty name="color" value="#FF0000"/>
    </inkml:brush>
  </inkml:definitions>
  <inkml:trace contextRef="#ctx0" brushRef="#br0">10830 17277 327 0,'-11'-4'661'0,"3"4"-18"0,0-3-11 0,0 3-8 0,-1-4-5 0,3 3-133 15,1 1-196-15,0-2-110 0,2 0-66 0,0 2-42 0,1 0-28 0,-1 0-15 16,3 0-9-16,0 0-3 0,5 0-1 0,-1 0 1 0,4 0 0 16,2 0 1-16,4 0 0 0,4 0-4 0,5 0-2 0,2 0-7 0,7 0-4 15,3 0-3-15,3 0-2 0,6 0-3 0,4-3-3 0,4 3-6 16,3-2-8-16,5-1-4 0,3-1-4 0,4 0-7 0,4 1-3 0,1-1-8 16,1 1-6-16,3-2-9 0,2 2-11 0,-1 0-15 0,3 0-18 15,1 2-19-15,0-1-18 0,-1 1-36 0,1-1-41 0,0 2-92 0,-1 0-116 16,-2 0-72-16,-1 2-48 0,-4-1-21 0,-2 1-7 0,-2-1 0 0</inkml:trace>
  <inkml:trace contextRef="#ctx0" brushRef="#br0" timeOffset="1331.5621">10933 5970 299 0,'-5'0'534'0,"0"0"8"0,0 0-20 0,1-2-33 0,-1 0-98 16,2 2-126-16,0 0-75 0,1-3-47 0,-1 3-28 0,2-2-13 0,-1 2-10 15,2 0-5-15,0 0-6 0,0 0-5 0,0 0-11 0,0 0-12 0,0 0-15 16,0 0-13-16,2 0-12 0,1 0-10 0,0 0-9 0,3 2-6 15,3-2-5-15,4 3-3 0,1-3-3 0,4 4 0 0,4-3-2 16,5 1-3-16,4 0 1 0,6-2 1 0,4 3 0 0,6-3 1 0,4 0-1 16,3 0-3-16,8 0-6 0,3 0-7 0,4-3-14 0,2-1-11 15,5 3-19-15,1-3-17 0,2-1-26 0,2 2-31 0,1-2-52 0,0 1-61 16,0 1-81-16,-2-2-91 0,0 0-50 0,-4 1-29 0,1 0-12 16</inkml:trace>
  <inkml:trace contextRef="#ctx0" brushRef="#br0" timeOffset="10347.0394">28120 8697 412 0,'-4'-11'422'0,"3"1"-37"0,-6-1-69 0,4 1-84 15,0-1-49-15,-4 0-26 0,2 1-17 0,0 0-7 0,-2 0-6 0,1-2-3 16,-3 2-6-16,2 0-8 0,1-3-7 0,-2 2-11 0,-1-1-9 16,-1 1-6-16,0-2-8 0,1 2-7 0,-4-1-4 0,4-1-5 0,-5 1-5 15,3-2-6-15,-2 1-5 0,-1-1-4 0,1 0-2 0,-3 1-2 16,2 0-1-16,-2-1 0 0,3 1-1 0,-4 1-1 0,3-1-3 0,-2 1-2 15,0 0-2-15,1-1-3 0,-2 1 0 0,0 2-1 0,0-3 0 16,1 3 0-16,-3 0-3 0,3 0-2 0,-3-2-2 0,3 2-2 0,-2 0-3 16,-3 1 0-16,2-1 0 0,-1 3-1 0,-2-3-1 0,1 1 0 15,-1 1-2-15,0 1-2 0,-2-1-2 0,2 2 1 0,-4 0-2 0,1 0 0 16,0 0 1-16,-2 2 0 0,-1 1 0 0,1-1-1 0,0 1-1 16,-3 1 1-16,3 0-2 0,-3 1 0 0,1 1 1 0,1 0 0 15,-1 1-1-15,1 1 2 0,0 0-2 0,-2 3 0 0,1-2-1 16,1 1 0-16,-1 1-1 0,1 1 1 0,0-1-1 0,2 2 0 0,-1 1-2 15,0-1 1-15,0 1 0 0,2 1 1 0,0-1 2 0,0 2 1 0,1 0 3 16,0 1 1-16,0-1 2 0,1 2 2 0,-1 2 2 0,2-1 0 16,-2 2 1-16,1 1 2 0,-1 2 1 0,1 1 2 0,0 0-1 0,-1 0-2 15,2 4 1-15,1 0-1 0,-2 1-1 0,1 1 0 0,-2 1-1 16,5 1 0-16,-3 2-2 0,2-1-1 0,0 2-2 0,1-1-2 16,2 5-2-16,-2-2 0 0,2 0-1 0,1 1 3 0,0 2 1 0,3-1 2 15,-1 1 3-15,3 1 0 0,1 0 2 0,-2-2 0 0,4 4 3 16,0-2 2-16,2 2 1 0,-2-1 4 0,3 1 2 0,0-1 1 15,2 1 0-15,2 0-1 0,-3 1-4 0,3 0-1 0,1-1-3 0,0 1-4 16,1-2 0-16,3 1-3 0,-3-1-2 0,2-1-2 0,1 0-2 16,-1 0-1-16,2-2-2 0,2 1-1 0,0-2-2 0,-1 2-1 0,2-2-2 15,3-1 0-15,-1 1 0 0,1 1 2 0,3-3 3 0,-1 3 2 16,1-2 1-16,2 2 3 0,1-2 1 0,-1-1 2 0,4 3 2 16,1-3 2-16,0 0 0 0,1 3 1 0,1-2-2 0,1-3-1 0,2 1-6 15,-1-2-3-15,1 3-4 0,1-6-4 0,2 3-1 0,1-4 0 16,1-1-3-16,-1 0-4 0,4-4-1 0,-3-1-2 0,4-1-2 0,-2-3-1 15,5 1-1-15,-2-4-2 0,2-3 1 0,2-1-1 0,1-1-1 16,0-1-4-16,-1-4-1 0,4-1-2 0,-1-1 1 0,1-2 0 0,-1 0 0 16,0-2-1-16,-1-1 2 0,1 0 1 0,-3-3 3 0,2 2 2 15,-4-3 4-15,2 0 4 0,-1 0 1 0,-5-2 3 0,1 0 1 0,0 0 2 16,-2-2 2-16,2-1-1 0,-4 0 6 0,-1 0 6 0,0-1 5 16,0-3 5-16,-1 2 6 0,-2-3 7 0,-2 1 5 0,2-3 3 0,-2 0 6 15,1 0 8-15,-1-2 6 0,-3-2 7 0,0 1 8 0,0-3 8 16,0 0 3-16,-1-2-1 0,0 1-1 0,-1-3-2 0,-2-2-2 0,2-1-2 15,-2-2-2-15,-3-1-1 0,1-2-7 0,0-3-6 0,-3-1-8 16,-1-1-12-16,-2-2-9 0,-2-3-8 0,-1-1-10 0,-4-1-10 16,1-3-5-16,-4 2-7 0,-4-3-7 0,1-2-7 0,-4 3-5 0,-1-4-4 15,-4 3-4-15,-3-1-5 0,0 1-10 0,-3 0-10 0,-2 0-15 0,-3 1-18 16,-2 0-21-16,-2 4-20 0,-2-1-35 0,-1 2-41 0,0 0-60 16,0 3-70-16,-1 1-66 0,-3 2-63 0,4 1-33 0,0 2-20 15</inkml:trace>
  <inkml:trace contextRef="#ctx0" brushRef="#br0" timeOffset="11030.9941">28777 8941 159 0,'1'0'423'0,"-1"-1"-27"0,2-1-74 15,0 2-99-15,-2 0-54 0,0-1-34 0,1-1-16 0,-1 2-6 0,0 0 3 16,0 0 7-16,2-2 5 0,-2 2 4 0,0 0-2 0,0 0-3 15,-2-1-10-15,2-1-12 0,-1 0-9 0,-1-1-10 0,-1 0-7 16,0 0-8-16,-2-1-7 0,2 0-7 0,-3-1-6 0,-1 2-8 0,-1-1-8 16,2 1-9-16,-7-2-7 0,4 3-6 0,-2-3-2 0,-2 2-2 0,0 0 0 15,-1 1-2-15,2 0-1 0,-6 2-4 0,6 0-3 0,-1 0 0 16,-1 0-4-16,1 2-1 0,-1 0-3 0,3 1-3 0,-2 0 0 16,4 2-2-16,-1-1 1 0,1 2-2 0,2 1 1 0,-1 0 1 0,4 2 2 15,0-1 1-15,1 2 2 0,2 0 4 0,1 1 0 0,1 1 3 16,2 0 2-16,1 1 1 0,0-1 1 0,4 2-1 0,2-2 1 15,-2 3 1-15,1-1-2 0,1-1-1 0,2 0 0 0,0 1-1 0,1-3-1 16,-1 4-1-16,2-2 0 0,-5-1 0 0,3 1 1 0,0-1-1 16,-2 1 0-16,-1-1 1 0,0 0-2 0,-2 2 2 0,-1-2-1 0,1 0 0 15,-4 1-2-15,0-1 0 0,-1 0-3 0,0 2 0 0,-2-2 0 16,-2-1-1-16,-2 0 1 0,1 1 0 0,-2-2 0 0,1 2 2 16,-3-2-1-16,0-1 3 0,-1 0-1 0,-2-1 3 0,0 0 2 0,0 1 4 15,-2-2 1-15,3-2 0 0,-2 2-3 0,0-2-9 0,3-1-10 16,-3-3-12-16,3-1-15 0,0 0-16 0,-1 0-26 0,2-2-28 0,2-3-46 15,2 0-54-15,0-2-61 0,1 0-67 0,1-5-63 0,1 2-59 16,1-3-32-16,3-1-17 0</inkml:trace>
  <inkml:trace contextRef="#ctx0" brushRef="#br0" timeOffset="11430.0566">28761 9126 223 0,'0'2'405'0,"3"1"-46"0,-1-3-71 0,-2 4-83 16,1-1-46-16,1-1-28 0,-2 3-14 0,1 0-5 0,3-2-4 16,-1 1 0-16,0 1-8 0,0-1-9 0,1 1-11 0,0 0-13 0,1 0-8 15,-1 0-11-15,1 2-6 0,2-1-4 0,-2 1-5 0,-1-3-5 16,4 1-3-16,-2 0-4 0,1 0-1 0,-2 0-1 0,2-2-2 0,0 2 0 16,-1-2 0-16,0 0 0 0,2 0 0 0,0-1-2 0,-2 0 0 15,2-2-1-15,2 2-2 0,-1-2-1 0,-1-2-1 0,0 1-1 16,1 0-1-16,1-2 0 0,-2-2-3 0,0 1-3 0,1-2-4 0,-1 0-5 15,0-4-3-15,0 1-4 0,-2 1 0 0,1-4 0 0,-2 2 1 16,-2 0-2-16,0-1 0 0,-1-1 0 0,2 0 1 0,-4 0 4 0,0 1 4 16,0 0 6-16,-3 1 5 0,2 1 4 0,-3 0 5 0,1 0 8 15,-2 2 1-15,2-2 3 0,-2 4 1 0,-1-1 3 0,-2 1 1 16,2 1 3-16,-1 1 0 0,-1 0-3 0,-1 1-1 0,1 1-1 0,-1 1-2 16,-2 1-3-16,1 2-1 0,1 2-3 0,-4-1-1 0,4 4-1 15,-3 0 0-15,2 1 0 0,0 3 1 0,0 1-1 0,1 0 0 16,1 1 0-16,2 0 0 0,-1 3-1 0,1 2-1 0,2-3-1 0,0 2-5 15,3-1-7-15,1 4-10 0,0-4-11 0,3 0-15 0,2 3-17 16,2-3-21-16,0 1-21 0,2-3-32 0,4 2-36 0,0-4-50 0,-1 1-59 16,6-2-84-16,2-2-96 0,-1-1-49 0,3-4-27 0,2 0-7 15</inkml:trace>
  <inkml:trace contextRef="#ctx0" brushRef="#br0" timeOffset="12046.8841">29523 9026 171 0,'-8'-7'554'16,"2"0"10"-16,-2 0-5 0,0 2-11 0,-3-1-107 0,3 0-155 0,-2 3-87 15,1-1-53-15,0 1-32 0,-3 1-21 0,2 0-15 0,-2 2-14 0,1 2-13 16,-1 0-9-16,0 1-9 0,-2 1-11 0,2 1-5 0,-1 0-6 16,0 3-3-16,4-1-1 0,-5 2-1 0,3 0-2 0,-1 2 1 0,2-1-1 15,-2 4 3-15,4-2 2 0,-1 1 1 0,3 0 1 0,-1 1 2 16,2 2 0-16,1-3 2 0,-1 1 0 0,5 2 1 0,0-4 1 0,0 1-1 15,5 1-2-15,-1 0-2 0,3-3-4 0,1 1-7 0,2-1-8 16,0 1-8-16,5-4-7 0,-1-1-12 0,2 0-13 0,3 0-15 0,-2-3-17 16,5-2-16-16,0 0-18 0,2-2-16 0,-2 0-16 0,5-3-15 15,-2 1-12-15,2-3-17 0,0-2-16 0,0 0-5 0,0-1 1 0,-2-1 7 16,1 1 6-16,-3-2 17 0,1 0 24 0,-2-1 23 0,-1-1 26 0,-3 0 30 16,3-1 35-16,-7 1 32 0,0 0 31 0,-1-1 37 0,-3 1 36 15,-1-1 30-15,-3 3 22 0,-1 0 21 0,0 0 15 0,-3 0 10 0,-1 1 5 16,-1 2 2-16,-1 0 3 0,1-1-7 0,-4 1-8 0,1 2-10 15,0-2-11-15,0 2-12 0,-2 0-13 0,1 2-16 0,-1-1-16 0,-2 1-13 16,2 1-13-16,-1-1-13 0,0 3-13 0,-4-1-12 0,4 1-12 0,-2 1-9 16,-1 1-9-16,1 1-6 0,-2 0-5 0,-1 1-2 0,3 2-2 15,-1 1-2-15,-1 1 0 0,1-1-1 0,1 5 1 0,0-2 1 0,-1 0 1 16,2 1 2-16,-1 1 1 0,2 1 2 0,1 1-1 0,-1 0 1 16,1 0 1-16,4 0 0 0,-3 0 0 0,3 0 2 0,-1 0 0 0,2-1 0 15,2 1 0-15,-1-2 0 0,1 1-1 0,1-1 0 0,1 0-2 16,-1-2-2-16,3 1 0 0,0-2-2 0,1-1-2 0,1 0-2 0,1 1-3 15,-1-6-3-15,1 1-4 0,4-1-6 0,0-1-6 0,-1-2-4 0,2 0-4 16,1 0-3-16,0-4 0 0,0-1-1 0,2 2 0 0,-2-2 1 16,2-3 0-16,0 1 4 0,-3-2 1 0,2 0 6 0,-3-1 1 0,0-2 7 15,-1 0 10-15,1 0 9 0,-4 1 9 0,-1-1 10 0,-2-2 6 0,1 2 8 16,-1-2 7-16,-1 2 4 0,-4 1 5 0,1-1-1 0,-2-1 0 16,-3 2 0-16,-2-1-1 0,0 1-3 0,1-2-2 0,-3 3-6 0,-1 0-8 15,-1 0-7-15,-1 1-8 0,1 0-7 0,-4-1-8 0,1 3-11 16,-2 0-12-16,2 2-12 0,-1-1-15 0,1 3-17 0,-1-1-22 0,1 2-22 15,1 2-24-15,-1 0-29 0,2 0-32 0,0 2-40 0,2 1-44 0,2 1-69 16,-2 1-80-16,2 1-62 0,2-1-51 0,3 4-25 0,1-2-12 16</inkml:trace>
  <inkml:trace contextRef="#ctx0" brushRef="#br0" timeOffset="12430.2646">30078 9096 411 0,'1'-5'611'0,"-1"-1"14"0,0 2-10 16,0 1-21-16,0-2-105 0,0 1-143 0,0 0-90 0,0 2-60 0,0 0-40 16,2 1-29-16,0-1-24 0,-2 2-26 0,0 0-21 0,0 0-22 0,1 2-17 15,1-2-16-15,-1 3-13 0,3-1-12 0,-1 2-5 0,0 2-3 0,1-1-2 16,-1 3-1-16,1 0 2 0,-1 1 4 0,0 1 4 0,0 1 6 16,-1 1 5-16,0 0 3 0,-1 1 4 0,-1 0-1 0,0 2 3 0,-1 0 3 15,1-1 2-15,-4 1 2 0,3-1 2 0,-2 1 0 0,-1-1 1 16,1-2 0-16,0 0 1 0,0-1-1 0,-2-2 2 0,4 0 1 0,-2-1 4 15,-1-3 4-15,3 2 6 0,-1-2 5 0,1-1 7 0,1-3 9 16,0-1 3-16,0 0-1 0,0-1-2 0,3-1-4 0,-2 0-4 0,4-5-5 16,0-1-8-16,2 1-8 0,3-3-11 0,0-2-13 0,0-2-12 0,2-1-11 15,2 0-12-15,-1 0-13 0,1-1-4 0,2-1-1 0,-2 3 2 16,2-3 1-16,-2 2 4 0,2 1 4 0,-3 1 8 0,0-1 9 0,-1 4 8 16,-2 1 9-16,2 0 7 0,-3 1 4 0,-1 2 3 0,0 2 0 15,-2-1 1-15,1 3 0 0,-2 2-1 0,-1 0 3 0,2 0 0 0,-1 2 1 16,-2 1-2-16,2 3-3 0,-2-1 0 0,2 2-1 0,-2 1-5 15,3 4-10-15,-2-4-12 0,0 5-18 0,0 0-16 0,0-1-20 0,1 2-22 16,-1 1-26-16,1-2-29 0,-1 3-30 0,0-2-33 0,1 0-33 0,0-1-34 16,0 0-32-16,2-1-36 0,0 1-39 0,-1-4-27 0,2 0-23 0,1-3-8 15</inkml:trace>
  <inkml:trace contextRef="#ctx0" brushRef="#br0" timeOffset="13964.7823">30718 9181 365 0,'5'-13'481'16,"0"0"-24"-16,-2-2-43 0,-2 3-54 0,1-1-45 0,1 1-38 15,-3 2-26-15,0-1-20 0,-3 1-15 0,1 1-14 0,1 2-15 0,-2-1-17 16,-1 1-19-16,3 2-20 0,-3 0-18 0,0 0-18 0,0 1-17 16,0 1-18-16,-2 2-17 0,-1-1-14 0,2 2-15 0,-3 2-12 0,-1 1-8 15,0 0-7-15,1 1-2 0,-5 4-3 0,4-1 0 0,-3 3 1 0,2 0 2 16,0 2 3-16,-1 1 2 0,2 0 2 0,-1 1 2 0,2 2 3 0,1 0 0 16,-2-1 1-16,3-1 1 0,1 1 0 0,0 0-1 0,2 2-2 15,0-2 1-15,0-2-2 0,2 0 0 0,1 1-2 0,0-4-1 16,0 2-1-16,0-5-1 0,1 2 1 0,2-3 1 0,-2 0 1 0,1-1 2 15,1-2-2-15,1 0 0 0,0-3-1 0,1 0 1 0,2-3-2 0,2 0-2 16,-1-2 1-16,0-2 0 0,1-1 0 0,1 0-2 0,1-4-3 16,1-3-10-16,-1 1-12 0,1-4-10 0,0 0-10 0,-1-4-10 0,2-1-10 15,-2-3-8-15,0 0-4 0,0-4-4 0,-2 1-5 0,3-4-1 0,-3-1-2 16,-1-2 4-16,-2 2 8 0,1-2 13 0,-1 0 16 0,-5 1 22 16,2-2 24-16,-3 2 26 0,0 3 24 0,0-2 21 0,-3 3 19 0,2 3 20 15,-4 0 19-15,1 3 13 0,0 2 14 0,0 1 4 0,0 3 1 16,-1 4-1-16,2-1-7 0,-1 5-13 0,1-1-17 0,0 5-18 0,-1-2-19 15,3 4-17-15,-1-1-15 0,0 6-17 0,-1 0-12 0,0 0-15 16,0 6-9-16,0 1-8 0,-3 4-3 0,3 2-3 0,-2 2-3 0,0 3 3 16,-2 3 3-16,3 2 2 0,-1 2 5 0,2 2 3 0,2 2-1 15,-1 1-1-15,2 0-3 0,2 3-4 0,-1-1-3 0,2-2-6 0,2 2-7 0,-1 0-8 16,4-3-10-16,-3 1-9 0,3-1-10 0,1 0-13 0,-1-3-11 16,1 2-11-16,1-5-9 0,-2 1-8 0,4-2-6 0,-2-3-7 0,2-1-5 15,-1-2-8-15,0 0-9 0,0-3-8 0,3-4-8 0,-1-1-8 16,-1 0-9-16,2-3-2 0,1-1 3 0,0-4 7 0,2 0 9 0,-2-4 15 15,0-1 16-15,2-3 19 0,-1 2 16 0,-2-3 28 0,2-2 32 16,-2-1 38-16,-3-1 40 0,1 1 37 0,0-3 37 0,-4 1 33 0,1 0 28 16,-1-1 26-16,-2-1 21 0,-1 3 14 0,-2-1 10 0,1 2 7 0,-4-1 4 15,0 1-6-15,0 1-8 0,0 1-14 0,-4 1-17 0,3 0-16 16,-3 1-15-16,0 0-17 0,-1 1-19 0,0 2-18 0,0 0-22 0,-1 0-19 16,0 3-18-16,-1-1-15 0,1 3-12 0,-3 0-13 0,1 0-9 0,0 3-9 15,0 4-4-15,-3-1-2 0,0 3-2 0,1 0 0 0,-1 1 1 16,2 2 3-16,-1 2 2 0,1 1 2 0,1 0 5 0,1 1 3 0,1-1 0 15,0 4 3-15,1-3-1 0,0 2 1 0,2-2-1 0,2 0 0 16,-1 1-3-16,2 0-3 0,0-1-3 0,2-2-4 0,-1-1-4 0,2-1-2 16,1 0-5-16,1-1-3 0,-2-1 0 0,3-2-1 0,-2-1 0 0,3-2-3 15,-1 0-3-15,1 0-5 0,2-3-2 0,-1-2-2 0,2 0-2 0,-1-4 1 16,0 1 1-16,3-2 0 0,0-1 4 0,-1-2-2 0,0-1-3 16,2-1-1-16,-4-3-4 0,2-1 1 0,-1-1 3 0,-1 1 4 15,0-1 4-15,-2-2 9 0,-1 3 7 0,1-1 9 0,-2 0 8 0,0 0 9 16,-1 2 8-16,-1 1 9 0,-1-1 8 0,-1 3 6 0,1 1 4 0,-2 1 2 15,0 2 1-15,0 1-2 0,0 0-3 0,0 0-8 0,0 3-9 16,0-1-7-16,0 3-8 0,-2 3-7 0,1-2-8 0,-3 2-4 0,3 2-3 16,-3 0-1-16,0 1-1 0,1 2 2 0,0 2 1 0,0 0 3 15,-1 2 4-15,3-2 5 0,-1 2 5 0,1 1 2 0,-1-1-1 0,0-1-1 16,2 2-4-16,0-2-3 0,0 1-5 0,2-2-2 0,0 1-6 0,-1-3-3 16,1 0-4-16,-1-1-1 0,3 1-1 0,-3-1 1 0,3-5 1 0,-1 1 1 15,2-1 0-15,0 0-1 0,0-2 1 0,2-2 0 0,-2-1 0 16,3-1 4-16,-1 1 5 0,1-6 6 0,2 1 4 0,-1 0 2 15,1-1 0-15,-2-3 1 0,1-1-3 0,0 0-2 0,-1-2 1 0,0 0 2 16,0-1 5-16,-2 0 6 0,2-2 11 0,-1 1 4 0,-2 1 2 0,1 0 3 16,-3-1 1-16,2 1 1 0,-2 3 0 0,-2 1-1 0,3 0-2 15,-3 2-2-15,2 1-2 0,-1 2-4 0,1-1-7 0,-1 3-12 0,1 1-12 16,0 1-8-16,-2 1-6 0,1 2-5 0,1 2-5 0,0-2-2 16,1 4-2-16,1 0-2 0,-2 3 0 0,3-2 0 0,-2 4 1 0,3 1 3 15,-2 0 5-15,0 1 3 0,-2-1 2 0,3 3 2 0,-3-1 2 0,0 1-1 16,0 0 2-16,-1-1-1 0,0 0 0 0,-1 1 1 0,-1-1 2 15,0 0 2-15,0-2 3 0,-1 0 2 0,1-1 1 0,-2 0 3 0,0-1 4 16,2-1 3-16,-1 0 1 0,1-2 1 0,-2 2 3 0,0-3 2 16,2 2 2-16,-1-3 2 0,1 1 2 0,0-1 1 0,0 0 0 0,0 0 2 15,0-1 1-15,1-1 1 0,1 1 0 0,0-1-3 0,1 1-5 16,0-2-6-16,0 0-10 0,4 0-10 0,-1 0-13 0,0-3-12 0,1 1-10 16,1-1-11-16,1-1-9 0,0-1-8 0,1 0-4 0,0-3-4 15,0 0-5-15,2 0 2 0,-2-2 3 0,0 1 10 0,0-1 12 0,-2-1 17 16,2 1 24-16,-2-3 21 0,-1 4 21 0,-1 1 22 0,0-1 25 0,-3 0 18 15,2 1 16-15,-1 1 17 0,-1-1 17 0,-2 3 12 0,3-2 12 16,-4 2 6-16,1 0 5 0,1 1-4 0,-2 1-6 0,0-1-10 0,0 1-9 16,0 0-15-16,0 1-17 0,0 0-17 0,0 2-17 0,0 0-17 15,0 0-18-15,0 0-19 0,0 0-17 0,0 0-14 0,0 0-13 0,0 2-5 16,0 0-5-16,0 1-2 0,0 0 0 0,0 1 3 0,0 1 0 0,0 2 4 16,0-2 4-16,0 3 5 0,0-1 3 0,0 2 3 0,0-2 5 15,1 3 0-15,-1-2 0 0,3 1-3 0,-1 1-6 0,-2-1-4 0,1 0-8 16,1 0-6-16,-2 0-6 0,1-2-8 0,3 1-6 0,-3 1-5 15,1-1-3-15,0-3-2 0,1 2-1 0,0-2 3 0,0 0 3 0,0-1 3 16,3-1 0-16,1-1 2 0,-2-1 2 0,-1-1 4 0,3 0 5 0,-1-1 4 16,2-3 5-16,0 1 7 0,-2 0 5 0,3-4 5 0,-1 0 2 0,0 0 1 15,1-1 3-15,1-4 3 0,0 2 3 0,-2 0 5 0,3-1 7 0,-3-4 9 16,1 3 10-16,0-2 8 0,-1 1 12 0,1 0 9 0,-1 0 9 0,1-2 13 16,-3 3 15-16,1-2 13 0,-3 4 9 0,4-2 14 0,-3 2 15 15,-2-2 8-15,2 3 9 0,-2 2 0 0,-1 1-1 0,1-1-9 0,-3 4-10 16,1-2-17-16,-1 2-15 0,2 0-23 0,-2 2-23 0,0 1-23 0,0 0-21 15,0 0-19-15,0 0-16 0,0 3-15 0,0 1-12 0,0 2-7 16,-2 1-4-16,2 5 0 0,-1 0 2 0,-2 3 6 0,-2 4 9 0,0 1 9 16,0 5 11-16,-2 2 10 0,0 3 9 0,-1 2 6 0,0 4 6 0,-3 2 0 15,2 3 2-15,-1 2 1 0,-1 1-3 0,2 1-1 0,-1 2-3 0,-1 0-5 16,5 1-3-16,-2 2-3 0,0-3-4 0,-1 3-2 0,4-1-3 16,-2-1 0-16,3 2-1 0,-1-3 1 0,-1-1 1 0,3-2 1 0,-2-3 1 15,0 0 1-15,2-5 1 0,0-1 4 0,-1-4 3 0,3-3 6 0,-4-5 8 16,2-2 12-16,0-4 20 0,0 0 20 0,0-4 20 0,-2-3 13 15,0-2 7-15,-4-6 1 0,1 0 4 0,0-4 0 0,-5-2 0 0,-1-3 1 16,-2-3 2-16,2-5-5 0,-6-1-6 0,2-3-15 0,-3-1-21 0,3-7-27 16,0 0-33-16,1-2-26 0,2-4-25 0,1-1-22 0,5-2-23 0,2 0-26 15,6-3-26-15,2 0-29 0,6-3-30 0,4 2-36 0,5-4-36 16,4 3-31-16,2-2-27 0,7 1-39 0,3 2-47 0,2 0-63 0,5 2-71 16,0 1-41-16,2 2-31 0,3 2-1 0,-3 1 12 0</inkml:trace>
  <inkml:trace contextRef="#ctx0" brushRef="#br0" timeOffset="14446.7983">29024 9978 378 0,'-2'-3'600'0,"0"0"11"16,2 1 11-16,-1 0-50 0,1-1-82 0,0 3-90 0,0-2-98 15,0-1-61-15,0 1-43 0,3 0-30 0,2 2-23 0,1-5-12 16,6 3-10-16,1-3-7 0,8 2-8 0,6-1-9 0,6-2-9 0,6-1-12 15,10 1-15-15,8-2-17 0,10 1-19 0,9-3-19 0,11 0-18 0,12 1-9 16,5-1-3-16,10 1-10 0,9 0-17 0,9-2-18 0,7 3-22 16,6-4-29-16,7 3-35 0,4 1-27 0,4-1-25 0,8 1-47 0,6-2-59 15,-16 2-92-15,-13 1-109 0,-5-1-68 0,-5 0-44 0,1 3-17 16,-3 1-1-16,-3-3 7 0</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58:45.163"/>
    </inkml:context>
    <inkml:brush xml:id="br0">
      <inkml:brushProperty name="width" value="0.05292" units="cm"/>
      <inkml:brushProperty name="height" value="0.05292" units="cm"/>
      <inkml:brushProperty name="color" value="#FF0000"/>
    </inkml:brush>
  </inkml:definitions>
  <inkml:trace contextRef="#ctx0" brushRef="#br0">3706 10723 225 0,'-14'-5'420'15,"-2"-2"-34"-15,2 1-76 0,-2 2-100 0,0-1-76 0,-1 1-66 16,-2-1-27-16,3-1-13 0,-3 2-5 0,2-1-4 0,-2 1 1 0,-3-2 6 16,4-1 4-16,-4 2 4 0,2-2 2 0,0 2 3 0,-2 0-2 0,2-2-2 15,-2 0-1-15,0 0-1 0,-2 0-2 0,2-1-2 0,-2 1-2 16,0-1-3-16,-1 1-1 0,0-3-3 0,1 3 0 0,0 0-1 0,1-1 1 16,-1 1 1-16,0-1 0 0,1 1 0 0,2-1 2 0,-1 0 1 15,3 1 0-15,-2-1 2 0,2 3 0 0,2-4-1 0,0 6-2 0,1-3 1 16,0 1-3-16,2-1-1 0,3 3-4 0,0-1-3 0,-2 1-3 15,5 0-2-15,-2 0-4 0,1 1-1 0,3-1-6 0,-2 3-5 0,3 0-2 16,0-3-2-16,1 3-4 0,-1 0-2 0,2 0-1 0,-2 3-1 0,2-3 0 16,1 0-2-16,-3 3 2 0,1 0 0 0,-2 2 1 0,3-1-1 15,-1 2 2-15,-2 0 3 0,1 1 1 0,0 0 2 0,-1 3 3 0,0-3 2 16,-1 5 3-16,1-4 1 0,1 3 4 0,-2-1 2 0,0 2 1 16,1 0 3-16,1-2 2 0,-3 4 2 0,0-2 3 0,2 2 0 0,-2-1 3 15,1 2 1-15,0-1 1 0,-1 1 0 0,3 0 2 0,-1-1-2 0,-1 3 0 16,0-1-1-16,2 0-1 0,-1 0-3 0,-1-1 1 0,2 1-1 15,-2 4-2-15,2-3-1 0,2-1 0 0,-2 2 0 0,2 1-1 0,-2 0 1 16,3 1 1-16,-2 0 2 0,-1 1-1 0,4 2 1 0,-1-1-1 0,0 3 1 16,-1 1-1-16,1 1 2 0,1 0 2 0,-1 2 1 0,2 0 1 0,-1 5 2 15,-1-3 1-15,2 4 0 0,-2-2 2 0,1 6 1 0,1-3 0 16,-2 6 2-16,2-2 2 0,-1 2 1 0,-2 1 0 0,3 1-2 16,-2 4 1-16,2-4-2 0,-1 4-3 0,-1-2 0 0,0 2-2 0,1 0 0 15,-1 1-2-15,-1-2-4 0,1 3 0 0,-1-2-1 0,2 0 2 0,-3 1 2 16,1-1 2-16,-1 0 0 0,2 1 1 0,-1 1 2 0,0 0 2 15,0-2 1-15,-1 0 1 0,1 3 0 0,0-2 1 0,1-1 2 0,-1 1-2 16,-1 1-1-16,-1-2-2 0,2 1-2 0,1-5-4 0,1 1-2 16,-1 1-2-16,0-3-4 0,1-3-3 0,1 1-4 0,0-2-5 0,0-2-3 0,0 0-1 15,0-3-3-15,0-2-2 0,1 0 0 0,1-1-1 0,-2-4-1 16,3 1-1-16,-1-3 1 0,-1 1 2 0,1-4 1 0,0 0 3 16,1 0 2-16,-2-3 5 0,2-1 0 0,-1 0 1 0,-1-1 3 0,1-2 1 15,0 0 0-15,-1-4 1 0,1 4 2 0,-1-6-1 0,1 3 0 0,0-2-1 16,-1-3-1-16,1 0 0 0,-2 3-2 0,3-5 0 0,-1 3-1 0,-1-1 1 15,1-2-1-15,-2-1 0 0,4 3 0 0,-2-2 0 0,-1-1-1 16,1 0 0-16,1 1 1 0,-1-1-1 0,1 1 1 0,-1-3-2 16,-1 3 0-16,1 0 0 0,-1-2 2 0,1 1-1 0,1-1 0 0,-3 2 0 15,2 0 0-15,2-3 0 0,-4 3 1 0,2-3-1 0,-1 1 1 16,1 1 0-16,-2-3-1 0,2 3 1 0,-1-1-1 0,-1-1 1 0,2 1-1 0,-2-1 0 16,1-1 1-16,1 1-2 0,-2-1-1 0,2 2 1 15,-1-1 1-15,-1-1-1 0,2 2 0 0,-2-3 0 0,2 1 1 0,-1-1-1 0,-1 2 0 16,2 0 0-16,-2-2 1 0,1 0-1 0,-1 0 0 0,0 0 0 15,0 0 1-15,0 0-1 0,0 0 0 0,2 1-1 0,-2-1 0 0,0 2 0 16,0-2-1-16,2 0 0 0,0 1 2 0,-2 1-2 0,2-2 1 16,-2 1 0-16,3 1 0 0,-1-2 0 0,-1 1 1 0,2 0 1 0,1 1 0 15,-1 1 1-15,2-1 2 0,-2-1 0 0,3 1-1 0,0 3 1 0,1-3 0 16,-1 1-2-16,3-1-1 0,-1 0 0 0,0 1-2 0,4 2-1 16,0-1-1-16,-1-1-2 0,3 2-1 0,2-3-3 0,0 1-2 0,3-2-2 15,0 2-1-15,1 0-3 0,3 0 0 0,2 0 1 0,2 0-2 16,1-1-1-16,2 1 0 0,2-2 0 0,1 1 0 0,0-1-1 0,2 0-1 15,1-1 1-15,1 0 0 0,-1 0 0 0,2 0 0 0,-3 0-1 16,1-1-1-16,0 0-3 0,-1 1 1 0,0-2-3 0,0 1-3 0,-3-2-1 16,-1 1-3-16,1 1 1 0,-2-3 0 0,0 3 2 0,0-2 1 0,-3 0 0 15,0 0-1-15,-2 2-5 0,-2-2-4 0,0 1-12 0,-3 2-14 16,-1-3-24-16,-3 2-29 0,1 0-53 0,-4 1-64 0,1 0-92 0,-6 1-108 16,0 0-58-16,-5 2-33 0,-1 2-18 0</inkml:trace>
  <inkml:trace contextRef="#ctx0" brushRef="#br0" timeOffset="3569.136">10342 13043 479 0,'-4'0'485'0,"0"0"-53"0,1 0-82 0,0 0-80 0,-1 0-80 0,1 0-47 16,2 0-30-16,-1 0-16 0,0 0-10 0,-1 0-10 0,3 0-5 15,0 0-9-15,0 0-8 0,0 0-7 0,0 0-8 0,0 0-8 16,0 0-10-16,0 0-8 0,0 0-9 0,0 0-7 0,0 0-7 16,0 0-5-16,0 0-1 0,2 0-1 0,-1 0 0 0,1 0 2 0,1 3 1 15,0-3 2-15,2 0 1 0,0 2 1 0,1 0 2 0,4-1 1 16,-1 1 3-16,2 0 2 0,3 1 3 0,2-1 3 0,3 0 1 0,3-1 1 16,2 3 0-16,3-3 0 0,1 1-1 0,5-1 0 0,2-1 0 15,2 0-1-15,2 0 1 0,2 0-2 0,0 0 1 0,2 0-2 0,1 0 1 16,1-1-3-16,2 1-3 0,-1-2-1 0,1 1 4 0,-1 1 3 15,0-2 0-15,1 0 1 0,-1 2-1 0,1-1 2 0,-2 1-2 16,2-2 1-16,-2 0-2 0,0 2 2 0,-2 0-1 0,0-3 2 0,-1 3 3 16,0 0-1-16,-2-2-1 0,-2 0-3 0,-3 1-1 0,0-1 0 15,-3 2-2-15,-4-2-1 0,1 2 1 0,-3 0 0 0,-4-3 0 0,-2 3 1 16,-3 0 1-16,-3-2 0 0,0 2 0 0,-4 0 2 0,-2 0 1 16,-1 0 0-16,-2 0 3 0,-1 0 1 0,-3 0 1 0,-1 0-1 0,0 0 0 15,-1-2-2-15,-3 2-2 0,1 0 0 0,-3 0-1 0,-2 0-1 16,0-1-2-16,0 1-4 0,-4 0-4 0,2 0-4 0,-1 0-5 0,-2 0-5 15,-1 0-3-15,0-2-4 0,1 2-5 0,-2 0 1 0,0-2-1 16,0 1 0-16,-1 1-4 0,-2-2-3 0,2 1 0 0,-1 1 0 16,-2-1 0-16,2-2 1 0,-2 3 1 0,1-2 0 0,-1 1 0 0,-1-2 2 15,-1 1 2-15,1 0 0 0,-2 1-3 0,1-2 0 0,-3 2 1 0,2-1 1 16,-3-1 1-16,3 2 3 0,-4-1 2 0,1 1 2 0,0-3 3 16,-2 3 5-16,2 0 5 0,-2 0 3 0,1 1 3 0,0-2 4 15,-3 1 3-15,2 1 3 0,-1 0 4 0,0 0 3 0,-1 0 5 0,2 0 3 16,-1 0 1-16,1 0 2 0,-1 0 0 0,2 1 2 0,-1 1 1 15,2-2-1-15,1 1 1 0,-1-1-2 0,4 1 2 0,-1 0 0 16,3-1-1-16,0 2 0 0,2 0-3 0,1-2-2 0,2 0-1 0,1 0-1 16,1 0-1-16,2 0-1 0,2 0-2 0,-3 0-1 0,5 0 0 15,1 0-2-15,2 0-2 0,-2 0 0 0,3 0-1 0,-2 1-2 16,4-1-3-16,0 0-2 0,0 0-1 0,0 0-2 0,0 0-3 0,0 0-3 16,0 2-3-16,4-2 0 0,-2 1-3 0,0-1 0 0,1 2 1 0,0-1 0 15,0-1 1-15,1 2 2 0,0-1 1 0,5 2 2 0,-2-2 2 16,1 3 3-16,0-1 1 0,4 0 4 0,1-3 4 0,3 4 2 15,-2 0 2-15,5 0 1 0,0-1 0 0,3-1 0 0,0 1-1 0,3 1 0 16,-2-3 0-16,5 1 0 0,2 0 0 0,-1-2-3 0,1 3-4 0,3-3 0 16,-1 0 2-16,2 0 0 0,1 0 1 0,1 0 0 0,2 0 1 15,-1 0-1-15,2-3 2 0,2 3-1 0,-1-2-1 0,4 0 1 16,-3-1 0-16,3 1 0 0,1-3 3 0,0 0 0 0,-2 2-2 0,3-1-1 16,-2 1-1-16,1-2-1 0,0 0-1 0,-2 1-1 0,0-2 1 15,-2 2-2-15,-3-1 0 0,1 1 0 0,-4-1-1 0,0 1 0 0,-4 0 0 16,1 0-1-16,-5-1 0 0,-2 2 0 0,-2-1 0 0,-1 1 2 15,-4 0 1-15,-1 0 6 0,-4-1 5 0,-1 4 8 0,-3-2 7 16,2 1 5-16,-5 1 8 0,-1-2 4 0,-1 1 4 0,-1 1 4 16,1 0 2-16,-2 0 1 0,-2 0 0 0,0 0-1 0,0 0-2 0,0 0-5 15,0 0-7-15,0 0-8 0,0 0-7 0,0 0-5 0,0 0-7 16,0 0-4-16,0 0-4 0,0 0-3 0,0 0-3 0,0 0-1 0,0 0-1 16,0 0 0-16,0 0-1 0,0 0 2 0,0 0 0 0,0 0 1 15,0 0 0-15,1 0-3 0,-1 0-5 0,2 0-6 0,-1 0-5 0,-1 0-8 16,0 0-9-16,0 0-10 0,2-2-12 0,-2 2-15 0,2 0-14 15,-1-2-19-15,-1 2-22 0,0 0-36 0,0 0-46 0,0 0-57 0,2 0-67 16,0-1-64-16,-1 0-59 0,2-1-33 0,-1-1-16 0</inkml:trace>
  <inkml:trace contextRef="#ctx0" brushRef="#br0" timeOffset="6621.6672">14976 13006 67 0,'0'0'428'0,"0"0"-17"0,0 0-80 0,0 0-112 15,0 0-70-15,0 0-50 0,2 0-30 0,-2 0-20 0,0 0-8 16,2 0-7-16,-2 0-2 0,2 0-2 0,-2 0-4 0,2 0-3 16,-2 0-6-16,1 0-6 0,-1 0-4 0,2 0-4 0,-2 0-2 0,0 0 0 15,2 0 0-15,-2 0 2 0,0 0 0 0,0 0 3 0,0 0 1 16,0 0 4-16,0 0 1 0,0 0 3 0,0 0 1 0,0 0 2 0,0 0 0 15,0 0 0-15,0 0 0 0,0 0-2 0,0 0 0 0,0 0-1 16,0 0-2-16,1 0-1 0,3 0 1 0,-3 0-1 0,2 0 1 16,-1 0-3-16,1 0-2 0,2 0-3 0,3 0 1 0,-4 0-3 0,1 0 2 15,3 0-1-15,1-1 1 0,-1 1 1 0,4-2 3 0,0 1 2 16,-1 1-1-16,4-4 1 0,0 3 2 0,1 0 2 0,3 0 1 0,0-2 1 16,0-1 1-16,3 1 1 0,0 1 0 0,2-1 0 0,0-1 0 15,1 1-1-15,4 1-2 0,-3-1 0 0,3-1-2 0,1 1 0 16,-2 0-3-16,4 0-2 0,-1-1-2 0,1 2-2 0,1-1 0 0,1 0-2 15,-3 0 0-15,2 2-2 0,2-1 0 0,0-1-2 0,-2 2-2 16,-2-1-1-16,3 2-2 0,-3-1 1 0,1 1-2 0,-2-2-1 0,2 2 0 16,-2 0-1-16,-2 0 0 0,1 0 0 0,-1 0 0 0,-1 0 0 15,1 0 0-15,-2 2-2 0,1-2 1 0,1 1 3 0,-1-1 1 0,1 2 3 16,-1-1 2-16,2-1 2 0,-3 2 1 0,1-2 2 0,2 0 0 16,-2 0 3-16,1 0 1 0,2 0 2 0,-1 0 2 0,-1 0 4 0,2 0 0 15,0 0-2-15,0 0 0 0,0 0-2 0,2-2 0 0,-2 2-2 16,3-1-1-16,-1-1-3 0,2 2 0 0,-2-1 0 0,1 1-3 15,0 0-1-15,1-2-1 0,-3 1-2 0,1 1-1 0,-1 0-1 16,0 0-1-16,0-2 1 0,-1 2 0 0,-1 0-1 0,-1 0 0 0,0 0-2 16,-1 0 0-16,-3 0 1 0,2 0-1 0,-1 0-1 0,-2 0 1 15,-1 0-1-15,-1 0 0 0,1 0 0 0,-1 0 0 0,0 0-1 0,-3 0-1 16,3 0 0-16,-4 0 0 0,4 0 2 0,-3 0 0 0,0 0 3 16,3 0-1-16,-5 0 3 0,2 0 1 0,1 0 2 0,-3 0 1 15,3 0 2-15,-1 0 0 0,1 0 1 0,-1 0 0 0,0 0 3 0,-1 0 0 16,1 0 0-16,1 0 0 0,-3 0 0 0,1 0-2 0,2 0 1 15,-2 0-1-15,0 0-2 0,1 2 0 0,-1-2-1 0,2 1 0 16,-1 1 2-16,1-2-2 0,-2 1-1 0,2-1 1 0,-3 2-1 0,4-1-1 16,-1-1 0-16,1 2 0 0,-2-1-2 0,1-1 2 0,2 2 0 0,-1-1 2 15,-1 0-2-15,2-1 0 0,-1 2 0 0,2 0 0 0,-1-2 1 16,1 1 0-16,-1 1 0 0,2-2 0 0,-3 1 0 0,3 1-1 16,-3-2 1-16,1 0-1 0,1 0-2 0,0 0-1 0,-2 0 1 0,2 0-1 15,-2 0 0-15,4 0-2 0,-7 0 0 0,4 0-1 0,-1-2 0 16,-1 1-2-16,3 1-1 0,-4-2-1 0,2 1 0 0,-1 1 0 15,2-2 0-15,0 0 1 0,-3 2-1 0,3-1 3 0,0 1 0 0,-1-1 1 16,-1-1 2-16,2 2 1 0,-1-1 1 0,-1-1 2 0,2 2 1 0,1-1 1 16,-5-1 2-16,4 2 1 0,-1 0-1 0,-1 0 2 0,3-1 0 15,-3 1 1-15,2 0-2 0,-1 0 1 0,1 0 0 0,-2 0 0 16,1 0-2-16,1 0 1 0,-2 0-1 0,2 0 1 0,-3 0 0 16,2 0-2-16,-2 0 0 0,3 0-1 0,-4 0-1 0,2 0-1 0,1 0 0 15,-2 0 1-15,3 0 0 0,-4 1-1 0,4-1 1 0,-3 0-1 16,0 0 0-16,3 0 1 0,-4 0-2 0,4 0 1 0,-3 2 0 0,2-2 0 15,-2 0 1-15,1 1-1 0,1-1 0 0,-2 0-1 0,2 2-2 16,-2-1-1-16,3-1-1 0,-4 0 1 0,2 2-1 0,2-1-1 0,-4-1 2 16,4 1-2-16,-4-1 0 0,5 2-3 0,-3 0 0 0,2-2 0 15,-1 1-1-15,-1 1 1 0,2-2 1 0,-1 1-1 0,1 1 1 0,-2-2-2 16,3 0 0-16,-2 0 0 0,2 3 1 0,-1-2 2 0,1-1 3 16,0 1 2-16,-1 1 3 0,1-2 1 0,2 1 1 0,-2 1 0 0,0-2 2 15,0 2 0-15,0-1 5 0,2-1 0 0,-2 0 2 0,2 0 1 16,0 0-2-16,-1 0-2 0,0 0 0 0,0 0-2 0,1 0-1 0,-1 0 0 15,0 0-2-15,1 0 1 0,1 0-1 0,0 0-1 0,-1 0-2 16,0 0 1-16,1 0-2 0,0 0 0 0,0 0 0 0,2 0 0 16,0 0 0-16,-2-1-2 0,1-1-3 0,-1 2-2 0,0-2-2 0,0 1-1 15,2 1-1-15,-2-2-1 0,0 1-2 0,-2 1 0 0,2-1-4 16,1-2-2-16,-4 3-3 0,0 0-1 0,2 0-2 0,-1-2 3 0,-1 1 1 16,-1-1 2-16,1 1 0 0,0-1 1 0,-1 0 0 0,1 1 2 15,-2 1 2-15,0-1 0 0,-1-1 5 0,1 2 2 0,-2-1 4 16,0-1 2-16,1 2 3 0,-3-1 2 0,5 1-1 0,-5 0 3 0,-1 0 1 15,3 0 2-15,-3 0-1 0,2 0 0 0,-2 0 2 0,1 0 0 16,-2 0-1-16,2 0 0 0,-2 0 0 0,-1 0-2 0,3 0-1 0,-4 0-1 16,1 0 1-16,0 0-1 0,1 0-2 0,-3 0 1 0,0 0 2 15,5 0-1-15,-5 0-2 0,1 1-1 0,1-1-1 0,-2 0 0 16,2 2 1-16,0-2 0 0,0 1 1 0,-1-1 1 0,1 0-1 0,1 2 0 16,-3-2-2-16,1 0 1 0,1 0-1 0,3 0 0 0,-4 0 0 15,1 0 0-15,3 0-2 0,-2 0 1 0,0 0-1 0,2 0-1 0,0 0-1 16,-2 0 1-16,4 0 0 0,-1 0 1 0,-3 0 0 0,3 0-2 15,-2 0 1-15,2 0 0 0,-3 0 0 0,4 0-1 0,-4 0 2 16,3 0 2-16,-1 0 2 0,3 0 0 0,-3 0 0 0,1 0 1 0,0 0 0 16,0 0 0-16,1 0 0 0,-2 0 1 0,2 0-1 0,-1-2 1 15,0 2-1-15,2 0-1 0,-1 0 1 0,1 0-2 0,-2 0 0 0,2 0-1 16,2-1-2-16,-4 1-1 0,5-2 0 0,-1 2-3 0,-2 0 0 16,1-1 0-16,2 1 3 0,-2-2 1 0,2 2 1 0,-1-1 1 0,-1 1 2 15,2 0 2-15,-2-2-1 0,1 1 3 0,1 1 1 0,2-2 2 16,-4 0 1-16,1 2 4 0,-1-1 1 0,2 0-1 0,-1 1 1 15,1-1 0-15,-1 1 0 0,1-2-2 0,-5 1 0 0,5-1-2 16,-4 0 2-16,1 2-2 0,1-1-3 0,-2 1-1 0,1-2-1 0,-2 1-2 16,0 1 0-16,2-1-2 0,-1-2 1 0,1 3-2 0,-2 0-1 15,0 0 0-15,2 0 0 0,-1 0-2 0,1 0-1 0,-2 0 0 0,1 0-2 16,0 0 2-16,0 0 1 0,2 0-1 0,-2 0-1 0,2 0 0 16,-1 0 0-16,-3 0-1 0,5 0 1 0,-3 3-2 0,0-3 1 0,1 1-2 15,0-1 1-15,-2 0-2 0,2 0 1 0,-1 1-1 16,1-1 0-16,-2 0-1 0,0 2 0 0,2-2-1 0,-3 0-1 0,1 0-2 15,1 0 1-15,-1 0 0 0,-1 0-1 0,2 0-1 0,-2 0 1 0,-1 0-2 16,1 0 0-16,1 0-1 0,-2 0 0 0,2 0 0 0,-1 0 0 16,-4 0 0-16,6 0 1 0,-5 0 0 0,1 0 1 0,2 0 2 0,-4 0 0 15,2 0 2-15,-1 0 3 0,1 1 1 0,1-1 4 0,-1 0 1 16,-2 2 1-16,2 0 1 0,-1-2 1 0,0 1 1 0,1 1 2 16,-1-2-1-16,2 1 0 0,-2-1-2 0,1 1 1 0,-1 0-2 0,-2-1-1 15,3 2 0-15,-1 0-1 0,0-2 1 0,-1 1-1 0,1 1 0 16,0-2-1-16,-2 1 0 0,1-1-1 0,-2 2 1 0,1-1 0 0,0-1-1 15,-1 2 1-15,-2-2-1 0,2 0 0 0,-2 1-2 0,0-1 1 16,1 0 0-16,0 0-1 0,-3 0 2 0,0 0 0 0,2 0-2 16,-2 0 1-16,-1 0 1 0,0 0 2 0,-2 0 2 0,2 0 3 0,-2 0 1 15,2 0 3-15,-2 0 4 0,-2 0 0 0,3 0 4 0,-3 0 3 16,-1 0 3-16,0 0 2 0,0 0 3 0,0 0 2 0,0 0 3 0,0 0 0 16,0 0 3-16,0 0 0 0,0 0 0 0,0 0 2 0,0 0-1 15,0 0 0-15,0 0-2 0,0 0-2 0,0 0-1 0,0 0-3 0,0 0-2 16,0 0-3-16,0 0-3 0,0 0-3 0,0 0-3 0,0 0-4 15,0 0-2-15,0 0-3 0,0 0-3 0,0 0-3 0,0 0-2 16,0 0 0-16,0 0-2 0,0 0 1 0,0 0-2 0,0 0 1 0,0 0-2 16,0 0 2-16,0 0-1 0,0 0 1 0,0 0-1 0,0 0 2 15,2 0 1-15,-2 0-2 0,0 0 2 0,0 0 0 0,0 0 1 0,0 0-1 16,0 0 4-16,0 0-1 0,0 0 0 0,0 0 1 0,0 0 0 16,0 0 2-16,0 0-1 0,0 0 2 0,0 0 0 0,0 0 3 15,0 0 0-15,0 0 1 0,0 0 1 0,0 0 0 0,0 0 1 0,0 0 2 16,0 0-1-16,0 0 2 0,0 0-1 0,0 0 2 0,0 0-2 15,0 0 1-15,0 0-3 0,0 0-1 0,0 0-1 0,0 0-1 0,0 0-1 16,0 0-2-16,0 0 0 0,0 0-2 0,0 0 0 0,0 0-3 16,0 0-2-16,0 0 0 0,0 0-1 0,0 0-1 0,0 0 2 15,0 0 0-15,0 0 0 0,0 0-1 0,0 0 1 0,0 0 0 0,0 0-1 16,0 0-1-16,0 0 1 0,0 0-1 0,0 0 2 0,0 0 0 0,0 0-1 16,1 0-1-16,-1 0 1 0,0 0-2 0,0 0 0 0,0 0-1 15,2 0 0-15,-2 0 2 0,0 0-1 0,2 0 1 0,-2 0-2 16,0 0 2-16,1 0-1 0,-1 0 2 0,0 0 1 0,0 0 1 15,2 0 2-15,-2 0 0 0,1 0 0 0,-1 0 0 0,2 0 0 0,-2 0 1 16,2 0 1-16,-2 0 0 0,0 0 0 0,0 0 2 0,0 0-2 16,0 0 1-16,0 0-2 0,0 0 0 0,0 0 0 0,0 0 0 0,0 0 0 15,0 0 1-15,0 0 1 0,0 0-2 0,0 0 0 0,0 0 1 16,0 0 1-16,0 0-1 0,0 0 2 0,0 0-1 0,0 0 1 16,0 0-1-16,0 0 1 0,0 0 0 0,0 0 0 0,0 0-1 0,0 0 2 15,0 0 0-15,0 0 0 0,0 0 0 0,0 0 0 0,0 0-2 0,0 0 1 16,0 0-1-16,0 0 1 0,0 0-1 0,0 0 1 0,0 0-1 15,0 0 1-15,0 0-2 0,0 0 0 0,0 0 0 0,0 0 0 16,0 0 0-16,0 0 1 0,0 0-1 0,0 0 0 0,0 0 2 0,0 0-1 16,0 0 1-16,0 0-1 0,0 0 1 0,0 0 1 0,0 0-2 15,0 0 1-15,0 0-1 0,0 0-1 0,0 0-4 0,0 0-5 16,0 0-11-16,0 0-17 0,0 0-21 0,1 0-36 0,1-1-43 0,2-1-104 16,-2 2-133-16,-1-3-82 0,1 2-57 0,-2 1-30 0,-2-7-17 15</inkml:trace>
  <inkml:trace contextRef="#ctx0" brushRef="#br0" timeOffset="8199.8614">25919 12984 270 0,'-3'-4'401'0,"0"2"-88"0,-2-1-30 0,2-1 0 0,0 1-41 0,0 3-62 16,1-4-35-16,0 3-24 0,-1-1-14 0,3 2-10 0,-1-2-10 15,1 1-8-15,0 1-5 0,0 0-6 0,0 0-5 0,0 0-7 16,0 0-5-16,0 0-6 0,0 0-6 0,0 0-5 0,0 0-5 0,0 0-3 15,0 0-3-15,0 0-2 0,0 0-2 0,0 0-1 0,0 1-1 16,0-1-2-16,1 2-3 0,-1-2-2 0,0 0-2 0,0 0-1 16,0 0-1-16,0 0-2 0,2 2-1 0,-1-1 2 0,-1-1-2 0,0 0 2 15,0 0-2-15,2 0 2 0,0 0-1 0,-2 0 1 0,1 0-1 16,-1 0 2-16,2 0-1 0,-1 0 0 0,3 0-1 0,-3 0 0 0,2 2 0 16,-1-2 0-16,1 2 0 0,0-2 1 0,0 0 0 0,4 0 1 15,-1 0 0-15,3 0-1 0,-1 3 1 0,4-3-2 0,3 0 1 0,0 0-1 16,3 0 1-16,3 0-1 0,1 0 1 0,3 0-3 0,2 0-3 15,3-3-2-15,3 3-3 0,1 0-2 0,1-2 0 0,2 2 0 0,3 0 3 16,-1-2 1-16,5 2 3 0,3 0 3 0,1 0 2 0,2 0 0 16,3 0 1-16,4 0-1 0,2 0 3 0,2 0 2 0,4-1 2 15,2 1 2-15,2-2-2 0,2 2-2 0,0-2-5 0,5 1-6 0,-1 1-1 16,2-2 2-16,-1 1 2 0,3 1 0 0,1-1 0 0,-1-2 0 0,3 3-2 16,0 0-1-16,1-2-3 0,1 1 0 0,1-2-3 15,0 1-2-15,2 0-2 0,-3 1 0 0,2-2-5 0,-3 2-4 0,1-1-4 0,-2-1-1 16,0 2-1-16,-3-2 0 0,1 1-1 0,-2 0 0 0,-1 0-1 15,1 1 1-15,-3-1-1 0,2 1 4 0,-2-3 1 0,-1 3 4 0,0-1 1 16,0 1-2-16,-4-3 0 0,0 4-3 0,-1-2-2 0,-3 0-2 0,-2-1 4 16,-1 1 3-16,-3 2 4 0,-2-3 5 0,-1 1 2 0,-3-1 2 15,-3-1 2-15,-1 1 2 0,-4 1 2 0,0-1 1 0,-3 0 2 0,-3 0 2 16,-1-1 4-16,-5 3 3 0,1-2 1 0,-5 0-1 0,-1 0 0 16,-3 0 3-16,-2 0 3 0,-3 0 4 0,-2 2 6 0,-4 0 3 0,0-2 6 15,-4 1 5-15,0 0 4 0,-3 1 3 0,0-2 2 0,-2 3 0 0,-3-1-1 16,0-2-5-16,-1 3-4 0,-1 0-9 0,-1 0-13 0,-1-2-15 15,-1 2-21-15,-1-2-23 0,0 2-25 0,-3 0-26 0,-2 0-38 16,0 0-42-16,-3 2-71 0,0-2-88 0,-2 2-75 0,-3-2-68 0,2 4-36 16,-7-3-19-16</inkml:trace>
  <inkml:trace contextRef="#ctx0" brushRef="#br0" timeOffset="9782.6329">4523 14086 32 0,'0'-2'229'15,"0"1"-40"-15,0-1-29 0,0 0-17 0,0 0-12 0,0 1-11 0,0-2-5 16,0 1-9-16,0 1-10 0,0-3-7 0,0 3-5 0,0 1-9 16,0-1-8-16,2-1-8 0,-2 2-8 0,0 0-8 0,0 0-7 0,2-1-5 15,-2 1-8-15,0 0-5 0,0 0-4 0,3 0-6 0,-2 0-4 16,1 0-1-16,1 0-2 0,0 0 0 0,0 1 0 0,0-1 0 0,2 2 1 15,-2-1 1-15,2-1-1 0,0 1 1 0,0 1 2 0,4 0 0 16,-4 1 3-16,3-2 1 0,-2 2 0 0,3 0 1 0,-2 0 3 0,2 0 0 16,1 0 2-16,-1-1 2 0,1 3 1 0,1-1 2 0,0-1 0 0,0-1 2 15,3 3-1-15,-1-2 0 0,1 1 2 0,-1-1-1 0,2-1 0 16,0 1-1-16,0-1 0 0,0 1 0 0,2 0-2 0,-1 0-1 0,3 0-1 16,-1-1 0-16,2 0-1 0,0 0 1 0,-2 1-1 0,4-2 0 15,0 1-2-15,0 1 0 0,2-2 1 0,0 0-2 0,-1-1 1 0,2 2-2 16,-2-1 0-16,1-1 0 0,-1 2-1 0,1-2-1 0,-2 0-1 15,-1 0-1-15,-1 0 1 0,-1 0 0 0,-2 0 0 0,2 0-1 16,-4 0-2-16,0 0 2 0,-2 0 0 0,-2 0 0 0,0 0 2 0,0 0 1 16,-4 0 3-16,2 0 3 0,-3 0 3 0,-1 0 5 0,-2 0 3 15,1-2 3-15,-3 2 4 0,1 0 2 0,-1 0 3 0,1-1 0 0,-2 1 2 16,0 0 0-16,0 0-1 0,0 0 1 0,0 0-3 0,0 0-2 16,0 0-4-16,0 0-5 0,0 0-3 0,0 0-6 0,0 0-6 0,-2-2-4 15,1 2-3-15,1-1-5 0,-2 0-4 0,2 1-6 0,-1-2-7 16,-1 1-8-16,0 1-6 0,-1-2-9 0,2 1-7 0,-1 1-8 0,-1 0-9 15,-1 0-8-15,1 0-9 0,-3 0-8 0,3 0-6 0,-2 0-5 16,-3 0-4-16,2 0 0 0,-2 1 0 0,0 1 1 0,-1 1 1 16,-2-2 2-16,1 2 4 0,-1 0 5 0,0 0 6 0,-2-1 7 0,2 2 9 15,-1 1 6-15,2-2 8 0,-4-1 5 0,3 1 8 0,1 1 4 16,-2-1 3-16,-1 0 5 0,3-1 3 0,0 3 1 0,0-5 0 0,0 2 3 16,1 1 0-16,1-2 1 0,0 1 0 0,-1-1-4 0,1-1-4 15,0 2-8-15,2-1-8 0,-2-1-11 0,0 2-8 0,2-1-12 16,-1-1-12-16,-2 0-10 0,4 0-9 0,-3 1-11 0,2-1-12 0,-1 0-26 15</inkml:trace>
  <inkml:trace contextRef="#ctx0" brushRef="#br0" timeOffset="12056.7394">4495 14133 76 0,'0'0'95'0,"0"0"-1"0,0 0 5 0,0 0 3 0,0 0 3 16,2-2-1-16,-1 2-3 0,1 0-2 0,-1 0-6 0,1 0-7 0,-2 0-8 0,3 0-8 16,-3 0-8-16,0 0-10 0,3 0-6 0,0 0-6 0,-3 0-4 15,2 0-5-15,-1 0-3 0,1 2 0 0,1-1-2 0,-1-1 0 16,1 2-1-16,0-1-1 0,0-1 2 0,1 3 1 0,0-2 1 0,-1 1 3 16,2 0-1-16,-2 1 3 0,2-2-1 0,-2 1 0 0,2 1-2 15,0-2-2-15,2 0 0 0,-2 2-1 0,0-1 0 0,0 1-1 0,1-1-1 16,2-2-1-16,-2 4-1 0,2-1 1 0,0-1 1 0,1-1-2 15,-2 1 1-15,1 0 0 0,0 1-1 0,4-3 2 0,-4 4-1 0,2-3-1 16,2 1 1-16,-2 0-2 0,2 1 1 0,0-3-1 0,-1 0 0 0,4 2-2 16,-2-2-1-16,1 3 0 0,-1-3-1 0,3 0 0 0,-2 2-1 0,3-2-1 15,-2 0 0-15,0 0-2 0,1 0 1 0,1 0 1 0,0 0-2 16,1 0 0-16,-3 0-2 0,4 0 0 0,-2 0 1 0,-1 0-2 16,1 0-1-16,-1 0-1 0,3 0 0 0,-3-2-1 0,1 2-1 15,2 0 0-15,-3 0-2 0,4 0 1 0,-2-3-1 0,1 3 0 0,1 0-1 16,-1-2 0-16,2 2-1 0,1 0 1 0,-1 0-2 0,1 0 1 15,1 0-1-15,-1-2 1 0,1 2-1 0,0 0 0 0,3 0-1 0,-3 0-1 16,4 0 1-16,-3 0 1 0,1-1-1 0,2 1-1 0,-2 0 1 16,2 0-1-16,0-2 0 0,0 2 0 0,-1-2 0 0,0 2 1 15,1 0 0-15,-2-1-1 0,2 1 0 0,-2 0 1 0,2 0-1 0,-3-2-1 16,3 2 2-16,0 0 0 0,0-2 0 0,-2 2 2 0,3 0-1 16,-3 0 1-16,4-3 1 0,-2 3 0 0,0 0 2 0,3-2 1 0,-1 2-1 15,2-2 1-15,-1 1 0 0,2-1 1 0,-2-1 0 0,3 1-1 0,-1 0 0 16,0 0 0-16,2 1-1 0,-1-1 0 0,0-1 0 0,-1 1 0 15,1 0-2-15,0-1-1 0,-1 0 1 0,1 0-1 0,-1 1 1 16,1 0-2-16,0 0 1 0,-3 0-1 0,2-1 2 0,-2 2-2 0,0-1 1 16,0 1 0-16,-2-2-1 0,-1 1-1 0,0 2 0 0,0-3 0 15,-2 1 0-15,2 2 1 0,-5-3-1 0,4 3-2 0,-3-2 1 16,1 0 0-16,-2 1 1 0,0 1-1 0,0-4 0 0,0 4 1 0,-1-3 0 16,3 3 0-16,-2-2 1 0,1 0 1 0,-2-1-2 0,1 1 1 15,0 2 0-15,2-5 0 0,-3 5 1 0,2-2-2 0,-1 1 1 0,0-1-1 16,-1 0 0-16,3 1 0 0,-2 1 1 0,1-2-1 0,-3 2 0 15,3-1 1-15,-2 0-1 0,1-1 0 0,0 1 0 0,0 1 1 0,0-2 0 16,1 1-1-16,-1 1 0 0,1-2 0 0,-2 1 0 0,1 1 2 16,0-2-2-16,3 0 1 0,-4 2-1 0,4-1 0 0,-3 1 0 15,2-1 0-15,1-1 1 0,-1 2-1 0,0-1 0 0,1-1 0 0,0 2 0 16,0-1 0-16,2-1 0 0,-4 2 0 0,4-1 1 0,-2 1-1 16,0-2 0-16,2 1 0 0,-2 1-1 0,-1-2 1 0,1 2-1 15,1 0 0-15,-1-3 1 0,0 3-1 0,-1-1 1 0,1 0 0 0,1 1 1 16,-3-2-4-16,4 1 4 0,-4 1 0 0,2-2 0 0,-2 0 0 0,2 2 1 15,1-1-1-15,-3 1 0 0,1-2 0 0,0 0 1 0,1 2-1 16,0 0 1-16,-1-3-1 0,0 3 1 0,0 0 0 0,-1-2-1 16,1 2-2-16,-2-2 1 0,2 2-1 0,0-1 2 0,-1-1-2 0,1 2 0 15,-2-2 1-15,2 2-1 0,-1 0 1 0,1 0-1 0,-3 0 1 16,4 0-1-16,-3 0-1 0,3 0 2 0,-4 0 0 0,3 0-1 16,-1 0 1-16,-1 0-1 0,-1 0 1 0,3 0-1 0,-2 0 1 0,1 0-1 15,-3 0 0-15,2 0-1 0,-2 0 1 0,1 0 1 0,-1 0 1 16,1 0-1-16,-3 0 0 0,0 0 0 0,3 0 0 0,-4 0 0 15,2 0-1-15,-3 0 1 0,3 0-1 0,-3 0 1 0,1 0 1 0,0 0-1 16,-2 0 1-16,0 0-1 0,0 0 0 0,0 0-1 0,-2 0 0 0,0 0 0 16,1 0-1-16,-1 0 2 0,-1 0 0 0,1 0 0 0,1 0 1 15,-3 0-2-15,1 0 0 0,0-3 0 0,-1 3-2 0,-1 0 2 0,4-2 0 16,-3 2 0-16,1 0 2 0,-2 0-2 0,1 0 1 0,0 0-1 16,0 0 1-16,-1 0 0 0,2 0 0 0,0 0 0 0,-3 0 0 15,2 0 2-15,0 0-1 0,1 0 0 0,-2 2 0 0,1 1 1 0,3-3-2 16,-4 0 0-16,1 0 0 0,0 2 0 0,2-2 0 0,-1 0 0 15,-1 0 0-15,-1 2 1 0,2-2-1 0,-2 0 0 0,0 0 0 0,0 1 0 16,2-1-1-16,-3 0 0 0,2 0 1 0,-3 0 0 0,2 0 0 16,1 0 2-16,-2 0-2 0,-1 0 0 0,1 0 0 0,-1 0 1 15,0 0 1-15,0 0 0 0,2-1-1 0,-2 1 0 0,0-2 2 0,2 2-2 16,-2-2 0-16,0 2 1 0,-1 0-2 0,2 0 0 0,1 0 1 16,-4 0-1-16,2 0 0 0,0 0-1 0,-2 0-1 0,2 0 0 0,0 0 0 15,0 0 0-15,-2 0-1 0,-1 0 0 0,1 0 0 0,1 0 0 16,0 0 0-16,-2 0-1 0,0 0 0 0,1 0 0 0,-2 2-1 0,0-2 1 15,1 0-2-15,-2 2 2 0,0-2 1 0,0 1 0 0,-1-1 0 16,1 0 2-16,0 0 0 0,-3 0 2 0,0 0 0 0,0 0 0 16,0 0 3-16,0 0 0 0,0 0 2 0,0 0 2 0,0 0 2 0,0 0 2 15,0 0 0-15,0 0 1 0,0 0 0 0,0 0 2 0,0 0 0 16,0 0 1-16,0 0-1 0,0 0 1 0,0 0 0 0,0 0-1 0,0 0-1 16,0 0-3-16,0 0-1 0,0 0-2 0,0 0 0 0,0 0-2 15,0 0-1-15,0 0-1 0,0 0 0 0,0 0-2 0,0 0-1 16,0 0-1-16,0 0-1 0,0 0-1 0,0 0 0 0,0 0 0 0,0 0 0 15,0 0 0-15,0 0-1 0,0 0-1 0,0 0 1 0,0 0-1 16,0 0-1-16,0 0 1 0,0 0-2 0,0 0 0 0,0 0-1 16,0 0 1-16,0 0-2 0,0 0-1 0,0 0 0 0,0 0-2 15,0 0-1-15,0 0-1 0,0 0 0 0,0 0 0 0,0 0-2 0,0 0 2 16,0 0-1-16,0 0 2 0,0 0 0 0,0 0 1 0,-3 0 0 0,3 0 1 16,0 0 2-16,0 0 1 0,0 0 3 0,0 0 1 0,0 0 1 15,0 0 2-15,0 0 0 0,0 0 1 0,0 0 3 0,0 0 0 0,0 0 2 16,0 0 1-16,0 0 0 0,0 0 1 0,0 0 0 0,0 0 1 15,0 0 0-15,0 0 1 0,0 0 0 0,0 0 2 0,0 0-1 16,0 0-1-16,0 0 0 0,0 0-1 0,0 0-1 0,0 0 0 16,0 0-1-16,0 0-2 0,0 0 1 0,0 0-1 0,0 0-2 0,0 0 0 15,0 0-2-15,0 0-1 0,0 0 0 0,0 0-2 0,0 0 0 0,0 0 0 16,0 0 0-16,0 0-2 0,0 0 1 0,0 0 0 0,0 0 0 16,0 0-1-16,0 0 0 0,0 0 0 0,0 0-1 0,0 0 1 15,0 0-1-15,0 0 1 0,0 0 0 0,0 0-1 0,0 0 0 0,0 0-1 16,0 0 1-16,0 0-2 0,0 0 1 0,0 0-1 0,0 0 1 0,0 0 1 15,0 0-2-15,0 0 2 0,0 0-2 0,0 0 1 0,0 0 0 16,0 0 1-16,0 0-1 0,0 0 1 0,0 0 0 0,0 0 1 16,0 0-1-16,0 0 2 0,0 0 0 0,0 0 0 0,0 0-1 15,3 0 1-15,-3 0 0 0,0 0 0 0,0 0-1 0,2 0 1 0,-2 0 0 16,0 0 0-16,0 0-2 0,2 0 2 0,-2 0 0 0,1 0 0 16,1 0 0-16,2 0 1 0,-2 2-1 0,-1-2 1 0,1 2 0 15,1-2 1-15,0 0 1 0,1 3 0 0,0-3 0 0,0 0 0 0,-1 2 2 16,3 0-1-16,0-2 0 0,-1 1-1 0,0-1 1 0,3 4 1 15,-1-3-1-15,1 1 0 0,2 0 2 0,-2 1-2 0,4-3 0 0,-2 2 0 16,2 1 2-16,1-2-1 0,0 1-1 0,1-1 1 0,1 2 0 16,0-1-1-16,4-1 0 0,-3 0 1 0,3 3-1 0,0-3 0 0,1 1 0 15,1-1 1-15,-2 1 0 0,5-2-1 0,-2 1-1 0,1 1 2 16,-2-2-1-16,4 1 0 0,-3 0 0 0,2-1 0 0,0 2-2 0,1-2-2 16,-1 1 1-16,1 1 1 0,-1-2 0 0,0 2 0 0,1-1 0 15,-1-1 1-15,1 0 1 0,-2 0-1 0,2 2 0 0,-2-2 0 0,2 0 0 16,-1 0 0-16,1 0 1 0,-1 0 2 0,2 0-1 0,0 0 1 15,0 0-2-15,-1 0 1 0,0 0 1 0,-1 0-2 0,3 0 0 0,-2 0 0 16,0 0-1-16,2 0 1 0,0 0-1 0,-2-2 1 0,2 2 0 16,0-1 2-16,-2-1-1 0,2 2 0 0,0-2 0 0,-2 1-2 0,2 1-1 15,-3-2 1-15,1 1 0 0,-1 0 0 0,1 1 0 0,-1-2 0 16,-2 1 2-16,0 1-2 0,2-2-1 0,-4 1-1 0,1 1-1 16,0-2 2-16,-1 1 0 0,-2 1 0 0,0-2-1 0,-2 0 1 15,2 2 0-15,-2-1-1 0,-1 1 0 0,-2-1 0 0,1-1 1 0,-3 2 0 16,2-1 0-16,-4-1 0 0,1 2 1 0,1 0-2 0,-3 0 1 15,0-1 0-15,-2 1 0 0,3 0 1 0,-2 0 0 0,-1 0 0 0,-1 0 0 16,0 0 1-16,-2 0-1 0,3 0-1 0,-3 0 0 0,0 0 1 16,-1 0 0-16,1 0 0 0,0 0 1 0,-1 0 1 0,-2 0 0 0,0 0 0 15,0 0 1-15,0 0-2 0,0 0 1 0,0 0 1 0,0 0-2 16,0 0 0-16,0 0 0 0,0 0 1 0,0 0-2 0,3 0 0 0,-3 0 0 16,2 0 0-16,-1 0 1 0,1 0 0 0,2 0 0 0,-2 0-1 15,1 0 1-15,2 0 0 0,-2-2 1 0,2 2-1 0,-2 0 0 16,2 0 2-16,1 0-1 0,-3 0 0 0,2-1 0 0,-2 1-2 0,2 0-1 15,0 0 0-15,-2 0 1 0,3-2-1 0,-1 2 1 0,-2 0 0 16,4-1 0-16,-4 1 1 0,0 0 0 0,2 0-1 0,-1 0 0 0,1 0 1 16,-2 0 0-16,2-2 2 0,-2 2-1 0,0 0 0 0,-1 0 1 15,3 0-2-15,-1 0 0 0,-1 0 1 0,-1 0-1 0,-1 0-1 0,1-3 0 16,1 3 1-16,-3 0-1 0,2 0 1 0,-2 0-1 0,0 0 0 16,0 0 0-16,0 0 0 0,0 0-2 0,0 0 1 0,0 0 0 15,0 0 0-15,0 0 0 0,0 0 1 0,0 0 0 0,0 0-1 16,0 0 1-16,0 0-2 0,0 0 0 0,0 0-3 0,0 0-8 0,0 0-16 15,0 0-21-15,0 0-37 0,0 0-43 0,0 0-62 0,0 0-73 16,3 0-90-16,0-1-103 0,1 0-52 0,1-1-31 0,0-1-17 0</inkml:trace>
  <inkml:trace contextRef="#ctx0" brushRef="#br0" timeOffset="14709.3672">14665 14008 266 0,'-7'0'323'0,"1"0"-82"0,0 0-67 0,1 0-56 0,-1 0-27 0,1 0-12 16,0 0-6-16,0 0-3 0,-1 0 2 0,0 1 5 0,1-1 2 16,0 2 1-16,1-2-2 0,0 0-5 0,-2 2-9 0,3-2-9 15,-2 1-10-15,2-1-9 0,-2 0-6 0,1 2-8 0,-3-2-4 0,1 0-2 16,1 2-2-16,1 1 0 0,-1-3-1 0,0 0 1 0,0 2 1 16,-4-2 0-16,4 2 4 0,0-1 3 0,0-1 0 0,-1 2 0 0,0-2-1 15,1 2 0-15,0-2 0 0,2 0-1 0,-2 3 0 0,1-3 0 16,-1 0 1-16,2 2-2 0,2 0-1 0,-1-2-1 0,0 1-3 15,2-1-1-15,0 0-2 0,0 0-1 0,0 0-1 0,0 0-1 0,2 0-1 16,0 0-1-16,-1 0 0 0,2 0 0 0,0 0-2 0,-1 0 0 16,1 0-1-16,0 0 0 0,0 0 2 0,0 0 0 0,2 2 1 0,-1-2 1 15,0 2 1-15,2-2 0 0,-1 0-1 0,3 0 2 0,0 0 0 16,3 0 2-16,-1 0-1 0,1 0 0 0,3 0 0 0,-1 0 0 0,2 0 0 16,1 0 0-16,1 0 0 0,0-2-1 0,3 0 0 15,0 2-1-15,0-1 0 0,2-3-2 0,-1 4-1 0,3-3-1 0,-1 1-2 16,0 0-1-16,4-1-2 0,-2 1-1 0,0-3-3 0,2 3 0 0,-1-1-2 15,2 0 1-15,-1 1 1 0,2 0 0 0,-1-1 2 0,2 1 1 16,0-1 0-16,2 2 4 0,-1-3 0 0,1 3 2 0,3-2 2 0,1 0 2 16,-1 0 1-16,-1 2 2 0,5-1 0 0,-3-1 1 0,3 3-3 15,-1-3-2-15,0 1-1 0,0-1-1 0,3 1-3 0,-3 0-3 0,0 1-2 16,0-3 0-16,0 4-3 0,-2-3-1 0,-2 1-2 0,0 0-3 16,1-1-1-16,-1 1-2 0,-4 2-2 0,1-5-1 0,-1 3-1 0,-3-1 0 15,1 0-1-15,1 1 0 0,-4 0-2 0,2-1 0 0,-2 0-2 16,0 0 0-16,-4-1 3 0,4 2 0 0,-3-1 3 0,-1 0 2 0,1 0 1 15,0 0 3-15,-1 1 2 0,0-1 1 0,-3 1 1 0,3-1 1 16,-4 1 4-16,2 0 4 0,-1 1 1 0,1-3 2 0,-2 4-1 16,-1-3 0-16,-1 1 1 0,1 0-1 0,2 1 2 0,-4-1-1 0,0 0 1 15,1 2-1-15,0 0 2 0,0-3-2 0,0 1 1 0,-2 2-1 16,1 0 1-16,0-2-1 0,1 2 1 0,0-1-1 0,0-1 0 16,0 2 0-16,0-2-1 0,0 1 0 0,-2 1-2 0,4-2 1 0,0 2-1 15,-2-1 0-15,1 0 0 0,1 1-1 0,0-2 0 0,0 1-1 16,0 1 0-16,0-2 0 0,2 1 0 0,0 1 0 0,-3-2-1 0,3 1-1 15,-1 1 0-15,0-2 1 0,0 0-1 0,-1 2 0 0,2 0 0 16,-1 0 0-16,0 0 1 0,0 0-1 0,-1 0-1 0,4 0 0 16,-7 0-1-16,3 0 0 0,1 0 0 0,-1 0 2 0,-2 0-2 0,2 0 1 15,-3 0-2-15,2 0 1 0,-2 0-1 0,2 0 0 0,-2 0 0 16,0 0 0-16,-1 0 0 0,3 0 1 0,-3 0-1 0,0 0-1 0,0 0 1 16,0 0-1-16,1 0-1 0,-3 0 0 0,3 0 1 0,-1 0 0 15,-1 0-1-15,0 0 0 0,-1 0 0 0,1 0 2 0,0 0 1 0,-3 0-1 16,4 0 2-16,-4 0 1 0,4 0 1 0,-4 0 1 0,-1 0 2 15,5 2 0-15,-5 0 1 0,1-2 2 0,-1 1 0 0,5 1 1 16,-4-2 0-16,1 1 1 0,2 1 0 0,0-2-1 0,-2 1 2 0,2 1-1 16,-1-2-1-16,3 1 2 0,-3 0 0 0,3-1 0 0,-1 2-1 15,2-2 1-15,-2 1 0 0,0 1 0 0,4-2-1 0,-2 2 1 0,0-2-1 16,4 1-1-16,-3-1 1 0,1 0 0 0,1 0-1 0,-1 0 0 16,3 0-1-16,-2 0 0 0,4 0-1 0,-2 0 0 0,0 0 1 0,0 0-2 15,1 0 0-15,1 0-1 0,0 0 0 0,0 0 1 0,1 0-4 16,-1 0 1-16,0 0 0 0,0 0 0 0,-1 0-1 0,-1 0 0 15,0 0-2-15,1-1 1 0,1-1-1 0,0 2 0 0,-3-2-1 0,2 1 1 16,-1 1-1-16,0-2 1 0,0 2-2 0,0-1 1 0,-2 0-1 16,1 1-1-16,1-2 1 0,-4 1-2 0,5 1 1 0,-5 0 0 0,1 0 0 15,1 0 0-15,-3 0-1 0,4 0 0 0,-5 0-2 0,3 0 0 16,0 0-2-16,-4 0 2 0,2 0 1 0,0 0 1 0,-2 0 2 0,0 1 1 16,3 1 2-16,-3-2 0 0,1 1 2 0,-2 0 2 0,1 1 2 15,-2 1-1-15,2-1 2 0,1-1 2 0,-3 1 2 0,3 0 1 0,1 1 0 16,-2-1 0-16,0 0 0 0,1-1 0 0,1 1 0 0,-2 0 1 15,2-2 0-15,0 3 0 0,0-3 2 0,-2 2 0 0,4 0 0 16,-1-2 1-16,1 1 0 0,1-1 0 0,-2 2-1 0,2 0 1 0,0-2 0 16,3 0-1-16,-3 0-1 0,0 0 1 0,4 0-2 0,-2 0 0 0,3 0-1 15,-1 0-1-15,1 0-1 0,-1 0-1 0,3 0 0 16,-3 0-2-16,1 0 1 0,2 0-2 0,1 0 1 0,-4 0-2 0,3 0 0 16,-1 0-1-16,-1 0-1 0,0 0-1 0,1 0 0 0,-1 0 0 15,-1 0-1-15,2 0-1 0,-2 0 0 0,0 1 1 0,0 1-2 0,1-2 1 16,-1 0 0-16,0 1-1 0,-3 0 0 0,5-1-1 0,-6 0 1 15,4 3-1-15,-4-3 1 0,4 0-1 0,-2 0 2 0,-2 2 1 0,2-2 1 16,-2 1 2-16,3-1 1 0,-3 2 2 0,2-2 3 0,-3 0 1 16,1 0 1-16,0 1 1 0,-1-1 4 0,1 0 1 0,1 0 3 15,-1 0 3-15,0 0 0 0,-1 0 0 0,1 0 1 0,1 0-1 0,-3 0-1 16,4 0-2-16,-2 0 0 0,-1 0-1 0,2 0 0 0,-3 0 0 16,5 0-2-16,-4 0-2 0,0 0 0 0,2 0-3 0,-1 0-1 0,-1 0-1 15,-1 0-2-15,1 0 0 0,0 0-2 0,-1 0 1 0,3 0-2 16,-4 0 1-16,2 0-1 0,-3 0 0 0,3 0 0 0,0 0-1 15,-3 0-1-15,0 0 0 0,2 0 0 0,-2 0 2 0,2 0-1 0,-2-1 0 16,2 1 1-16,-4-2 0 0,6 1-1 0,-5 1 0 0,2-2 0 16,0 2 0-16,0 0-1 0,0-3 0 0,0 3 0 0,0-1 0 0,-2 0 0 15,4 1 0-15,-2-2-1 0,0 1 0 0,2 1 0 0,-3-2 0 16,3 0-1-16,1 2 0 0,-1-1 0 0,-1 1-1 0,2-4-2 16,0 4 1-16,0 0-2 0,-1-3 1 0,2 3-2 0,-1 0 0 0,0-2-1 15,0 2-1-15,-1-2-1 0,3 2 0 0,-3-1 0 0,0 1 1 0,2 0 2 16,2 0 2-16,-4 0 1 0,4 0 0 0,-3 0 3 0,2 0 3 15,-2 0-1-15,0 1 2 0,3-1 1 0,-3 2 2 0,2-2 0 16,0 2 4-16,-1-2-2 0,-2 0-2 0,4 3 1 0,-2-3-1 0,0 2-1 16,0 0-2-16,0-1 1 0,1-1-3 0,-1 2 0 0,0 0 0 15,0-1 1-15,3 1-2 0,-3-2 0 0,2 1 0 0,-1 0 0 16,-1-1 0-16,2 3-1 0,-1-3 1 0,0 0 1 0,0 2-2 0,2-2 0 16,-3 0 0-16,3 0 0 0,-1 0 0 0,-1 0-2 0,-1 0 1 15,3 0 0-15,-2 0 0 0,0 0 0 0,-1 0 0 0,-2 0 0 0,4 0 0 16,-3-2 1-16,0 2-2 0,-1 0 2 0,-1-3 2 0,3 3-4 15,-3-1 1-15,1 0 1 0,-2 1 0 0,0-2 0 0,0 1-1 0,0 1 0 16,-2-2 0-16,1 0 0 0,-1 2-1 0,-1-1-1 0,1 1 1 16,-1-2-1-16,0 0-2 0,-1 2 1 0,2 0-1 0,-4 0 0 15,2 0-1-15,0 0 0 0,-3 0 1 0,4 0-2 0,-3 0 0 16,0 0 0-16,-1 0 1 0,0 0 0 0,3 0 0 0,-3 0 1 0,0 0 0 16,1 0 2-16,-1 0-2 0,0 0 1 0,0 0-2 0,1 0 1 15,0 0 0-15,-1 0 1 0,2 0 1 0,0 0 1 0,-2 0 1 0,3 0 1 16,-3 0 1-16,1 0 0 0,1 0-1 0,-1 0 3 0,2 0-1 15,-1 0 2-15,2 0 2 0,-2 0 0 0,2 0 0 0,1 0 1 0,-1 0 0 16,1 0 0-16,-1 0-1 0,2 0 0 0,-1 0 0 0,0 0 0 16,0 0 0-16,0 0 0 0,1 0-1 0,1 0 0 0,-1 0-2 0,-2 0-1 15,4 0-1-15,-1 0-1 0,0 0-1 0,0 0 0 0,0 0-1 16,0 0-1-16,-2 0-2 0,4 0-2 0,-4 2-1 0,2-2-1 0,1 2-1 16,-2-2-1-16,0 1-1 0,0-1-2 0,-1 2 1 0,1 0-2 15,2-2 0-15,-2 1 0 0,-1 1-2 0,4-2 0 0,-4 1-1 0,3 0-1 16,-3-1 1-16,2 3 0 0,-2-3 1 0,3 0 1 0,-4 2 0 15,2-2 1-15,-1 1 0 0,0 1 2 0,3-2 1 0,-3 1 1 16,0-1 1-16,0 2 2 0,1-1 1 0,1-1 2 0,-1 2 0 16,-3-2 1-16,2 0 0 0,-1 0 1 0,1 0 1 0,-1 0-1 0,1 0 2 15,1 0-1-15,-3 0 0 0,1 0 0 0,0 0-1 0,-1 0 1 16,1-2 0-16,0 2 0 0,-1-1-1 0,0-1 0 0,-2 2-2 0,4-1 1 16,-2 1-2-16,-1-2 1 0,1 1-1 0,1 1-1 0,0-2 1 15,-3 2-1-15,4-3-1 0,-2 1 0 0,0 0 0 0,0 1-1 16,0-3 0-16,1 3 0 0,0 1 0 0,-1-4 0 0,1 4 0 0,0-3 0 15,0 3 0-15,-1 0 0 0,0-2 0 0,2 2 1 0,-2-2 2 0,1 2 0 16,0-1 1-16,-1-1 1 0,1 2 2 0,-1-2-1 0,1 2 2 16,0 0 1-16,-1-3 3 0,2 1 0 0,-2 2 1 0,0 0 1 0,1 0 1 15,0 0-1-15,0 0 1 0,-1 0-1 0,1 0 0 0,-2 0 1 16,3 0-2-16,-2 0 2 0,0 0-1 0,-1 0 0 0,2 0-1 16,-2 0 2-16,-1 0-2 0,0 0 2 0,1 0 0 0,0 2 0 0,-2 1 1 15,1-3 1-15,-3 0 1 0,3 2 1 0,-3-2 1 0,1 0 2 16,-2 2 0-16,-2-2 4 0,2 0 1 0,-1 0 2 0,-3 0 2 0,2 0 0 15,-1 0 1-15,0 0-1 0,-2 0 2 0,0 0 1 0,0 0-2 16,0 0 1-16,0 0 0 0,0 0-4 0,0 0-6 0,0 0-11 16,0 0-18-16,0 0-27 0,-2 0-32 0,2 0-82 0,-3-2-109 15,0 2-90-15,-2-2-83 0,-2-1-44 0,1 1-26 0</inkml:trace>
  <inkml:trace contextRef="#ctx0" brushRef="#br0" timeOffset="18782.3492">4750 12045 61 0,'4'-6'122'0,"-3"0"-14"0,1 0-7 16,0 1-2-16,-1 1 2 0,-1-1 4 0,2 2 1 0,-2-4 0 0,2 2-1 15,-1 0 1-15,-1 1 0 0,0-2-2 0,0 3 0 0,0-1-3 16,0 1-3-16,0 0-3 0,-1-1-4 0,-1 2-2 0,2 0-6 15,-2-1-6-15,2 3-6 0,-1-1-4 0,-1-1-7 0,2 2-3 0,-2 0-7 16,1 0-5-16,1 0-4 0,-4 0-5 0,2 0-5 0,-1 0-4 0,1 0-5 16,-1 2-5-16,-2-1-5 0,2-1-3 0,-2 2-3 0,-1-1-2 15,-2 1-1-15,-1 0 0 0,-1 2-3 0,-1-1-1 0,0 0-2 0,-5 2 1 16,2 0 0-16,-2 2 0 0,-3-3-1 0,0 2 3 0,-1 1 1 0,-1-2 2 16,-3 1 0-16,-1 0 2 0,0-2-1 0,-2 1 2 0,1-1-1 15,-4 1 2-15,2-2 1 0,0 0-1 0,-3 1-1 0,3-1 2 0,-2 0 0 16,0-3-1-16,3 2 0 0,-3-2-2 0,2 0 0 0,1-2-2 15,-1 0 2-15,1 1-1 0,0-2 2 0,3-1-1 0,0 1 3 0,-1 1 2 16,1-3 1-16,2 3 0 0,2-3 0 0,-1 2 1 0,2-1 1 0,2 0 1 16,-2 0 2-16,4 2 0 0,0-3 0 0,2 3-2 0,0-3 0 15,2 3-2-15,2 0-2 0,-1 1-3 0,1-2-1 0,3 3-3 0,-1-1-2 16,2 1-4-16,-1 0-3 0,2 0-1 0,-1 0-2 0,3 0-1 16,-1 0-2-16,0 1-2 0,-1 0 0 0,1 1-1 0,0 1 1 0,-1 2 0 15,2-1 1-15,-1 1-1 0,0-1 2 0,0 3 2 0,-2 1 1 0,0-1 1 16,2 1 1-16,-3 2 1 0,3 0 2 0,-1-1 0 0,0 3 1 15,0-2 1-15,-1 0 0 0,2 1 0 0,0 2 2 0,-3-2-1 16,3 2 1-16,1-1 0 0,-1 2 0 0,0-2 0 0,0 4 1 0,-1-2 1 16,1 3 0-16,0-3 1 0,1 0 1 0,-2 6-2 0,1-3 1 0,1 0 2 15,1 2-1-15,-1 1 2 0,-1 1 1 0,1-2-1 0,-1 4 2 0,1-1 1 16,1 0 0-16,-1 3 0 0,1 0 0 0,-1 0-1 0,2 1 1 16,-2 1 0-16,2 0-1 0,0 0 0 0,0 2-1 0,0-1-1 0,0 3 1 15,0-3 0-15,2 2 0 0,-2 2-1 0,2-3 1 0,-1 2-1 0,-1-1-1 16,2 2 1-16,-1-2 1 0,1 0-2 0,1-2 2 0,-1 1 0 15,1 0 0-15,-1-2-1 0,-1 0 1 0,1-2 0 0,1 3 1 16,-1-3 0-16,0 0 1 0,0 0 1 0,1 0 1 0,-1-2 0 0,-1 1 2 16,1 1-1-16,1-1 1 0,-1 0 2 0,-1-2 0 0,1 1 0 15,1 0 0-15,-1-2 0 0,0-1-1 0,-1-1 1 0,1 3-2 0,0-3 1 16,0-1-2-16,-2-2 1 0,2 3-2 0,-1-2 0 0,-1-3 0 0,2 0 0 16,-2-1-1-16,1 0 0 0,1-1 0 0,-2 0 0 0,0-2 0 0,0-3 0 15,0 2 2-15,0-1-1 0,0-1 0 0,0-2 1 0,0 2 1 16,0-2 0-16,0 0 1 0,0-1-2 0,0-1 1 0,0 0-1 0,0 0 0 15,0-2 0-15,0 2-2 0,0-1 0 0,0-1-1 0,0 1-1 16,0-2 0-16,0 0-2 0,0 0 0 0,0 1-2 0,0-1 0 0,0 0-2 16,0 0 0-16,0 0 1 0,0 0-1 0,0 2-1 0,0-2 0 15,0 0 0-15,0 1 0 0,0-1-1 0,0 0 1 0,0 2-1 0,0-1 0 16,2-1 0-16,-2 2-1 0,0-1 1 0,1 0-1 0,-1 3 0 0,0-3 1 16,0 1-1-16,0 1 0 0,2-2 1 0,-2 2 0 0,2 0-1 15,-1 0 0-15,-1 0 1 0,2-1 0 0,-1 3 0 0,-1 0 0 0,2-1 0 16,-2-1 0-16,2 1 0 0,-1 1 0 0,1-2 1 0,-1 2 0 15,2-3 0-15,0 2 0 0,-1-1 0 0,-1 0 1 0,1 0 1 0,1 0-1 16,-1 0 0-16,1 0 0 0,0 0 1 0,1 0-1 0,-1 0 1 16,1 0 2-16,-1 0-1 0,0-1 2 0,2 0 0 0,-1 1 1 0,0-1 2 15,3 0 2-15,0-1 1 0,0 1 3 0,1 0 0 0,0-2 2 0,4 0 1 16,1 0 1-16,3 0 0 0,0 0 2 0,4 0-1 0,2 0 0 16,2-2 0-16,3-1 1 0,1-1-3 0,6-1-4 0,3 3-4 0,1-3-10 15,2 2-12-15,4-1-21 0,2 0-25 0,3 1-41 0,0 1-46 16,3 2-59-16,0 2-65 0,0 1-96 0,2 1-113 0,-2 2-61 0,0 2-36 15,-1 2-17-15</inkml:trace>
  <inkml:trace contextRef="#ctx0" brushRef="#br0" timeOffset="24516.4953">3809 13608 15 0,'-5'-6'458'16,"2"1"0"-16,-2 0-90 0,2 0-135 0,-2-2-68 0,2 3-35 15,1 1-21-15,-1-2-11 0,-1 1-7 0,-1 1-2 0,3 0-5 0,1 0-3 16,-1 0-3-16,-1 2-6 0,1-2-7 0,1 3-7 0,1-2-8 16,-2 1-9-16,2 1-7 0,-1-2-6 0,1 2-5 0,0 0-7 0,0 0-5 15,-2 0-4-15,0 0-5 0,-1 0-1 0,1 2-4 0,0-2-3 16,0 1-2-16,-1 1-2 0,0 1-4 0,-2 0-2 0,0-1-2 0,0 3 0 16,-2 0 2-16,0 4 2 0,-1-1 3 0,0 4 2 0,-4-1 1 0,1 3 1 15,-3 2 3-15,1 1 1 0,0 2 1 0,-2 0 6 0,0 4 0 16,-1 1 2-16,2 0 1 0,0 2-3 0,-2 1 0 0,2-1-4 0,3 4-2 15,-3 1 1-15,3 0 0 0,1 3 0 0,-1 0-1 0,3-2 1 16,0 3 0-16,3 2-1 0,-2-2 0 0,4 1 0 0,1-1 0 0,0 0-3 16,2 0 1-16,2 0-3 0,1 1 0 0,2-2-1 0,2 2 0 15,0 0-1-15,3 1 3 0,0 0 1 0,2-1 3 0,-1 1 0 0,3 1 3 16,-1-1 1-16,2 1 3 0,1-2 0 0,0 2 4 0,0-3 4 0,4 1 2 16,-4-1 2-16,5 0 1 0,-3-1 2 0,2-1 0 0,-1-2-2 0,-1 1 0 15,2-2-2-15,-3-2 0 0,3 1 0 0,-4-2 0 0,0-3-3 0,0 1 0 16,-1-3-3-16,-2-2-4 0,0 0-2 0,0-3-6 0,-4 1-5 0,2-4-6 15,-3 0-3-15,0-2-6 0,0 0-4 0,-2-4-3 0,-3 2-2 16,0-3-4-16,-1-2-2 0,0-1-10 0,-2 0-13 0,-2 0-15 0,0-3-13 16,-2 1-15-16,-4-2-10 0,2 0-11 0,-4 0-9 0,-1-3-6 15,0 1-5-15,-2-2 1 0,-1-1 3 0,0-1 5 0,-2 1 5 0,0-2 13 16,-1-1 20-16,2 1 23 0,-2 0 23 0,1-2 24 0,1 1 23 0,-3 1 24 16,4-1 24-16,-3 1 21 0,2 0 18 0,0 0 13 0,0 2 8 0,0 0 13 0,4 0 13 15,-1-2 6-15,0 4 5 0,4 0 0 0,0-2 2 0,1 1-1 16,0 1-3-16,2 0-6 0,0 0-9 0,2 1-12 0,0 0-10 0,3 1-13 15,-2 0-14-15,2 1-17 0,0 0-18 0,2-2-14 0,-2 2-12 0,1-1-9 16,1 1-11-16,1 0-5 0,0 0-5 0,2 1-3 0,-1-1-1 16,1 2 0-16,2-1 2 0,-1 2 1 0,2-1 3 0,3 1 4 0,-3 0 3 15,3 0 3-15,0 0 3 0,-1 0 3 0,1 0 0 0,1 0 3 0,0 0-1 16,0 0 3-16,2-1 1 0,-2 2 1 0,0-1 1 0,1-2 2 0,2 0 1 16,-2 2 0-16,1-3 0 0,-1 3-1 0,0-2-2 0,1-1-2 0,-3 0-4 15,3-1-2-15,-3-2-6 0,2 3-4 0,1-4-4 0,-4 1-3 16,2-2-2-16,-1 0-1 0,-1 0-1 0,1-2 0 0,-3 1 0 0,1-2 3 15,-1 1 5-15,-2-1 8 0,-1 1 9 0,0 0 10 0,-2-1 9 0,0 0 9 16,-1 1 10-16,1 1 6 0,-3 0 6 0,2 0 9 0,-2 1 5 0,0 1 7 16,0-1 5-16,0 2-1 0,-2 0-3 0,2 0-7 0,0 1-11 0,0 0-11 15,0 0-11-15,0 2-12 0,0 0-13 0,0 0-8 0,0 0-10 16,0 0-6-16,0 4-9 0,2-2-14 0,1 3-15 0,-2 2-21 0,4 4-22 16,-2 1-32-16,0 1-37 0,2 4-57 0,-1 2-68 0,0 2-83 0,1 3-91 15,-2 2-48-15,0 2-24 0,0 0-13 0</inkml:trace>
  <inkml:trace contextRef="#ctx0" brushRef="#br0" timeOffset="25048.7379">3873 16143 457 0,'-7'-7'552'0,"1"0"8"0,1 1 10 0,0-1-94 0,0 1-145 15,-1-2-82-15,3 1-50 0,-2 0-29 0,2 2-17 0,1-3-12 0,-1 3-8 16,0-2-8-16,1 2-8 0,-1 0-10 0,3 0-13 0,-2 1-12 0,2-2-12 15,0 3-16-15,0-1-16 0,0 2-14 0,0 0-13 0,0 1-13 16,2-1-15-16,-2 2-9 0,0 0-7 0,0 0-6 0,3 2-2 0,0-2-2 16,2 3-2-16,-1-1 1 0,0 2 1 0,4 2 3 0,-2-2 2 0,2 4 3 15,2 0 4-15,2 1 7 0,-2 3 4 0,4-1 7 0,-1 2 3 0,-2 2 3 16,3 0 3-16,0 2 1 0,0 1 4 0,-1-1 3 0,1 1-1 16,1-1 2-16,-4 0-1 0,3-1 1 0,-1 1-2 0,-1-2 2 0,-1-1-1 15,-1-1 1-15,1-2-1 0,-2 1 1 0,-2-4 0 0,2 2 3 0,-3-5 2 16,1 2 3-16,-2-2 3 0,-2-1 6 0,2-1 5 0,-1-1 4 0,-1-1 6 15,0-1 2-15,-1-1 0 0,0-3-1 0,-1 1 1 0,1-2-2 16,1-4 0-16,0-1-1 0,-1 0-1 0,1-5-4 0,1 1-4 0,-2-3-4 16,0 0-5-16,-1-3-6 0,1-1-4 0,-1 2-2 0,1-1-1 15,-2-2 1-15,0 1-1 0,0 2 1 0,0-1-3 0,0-1 1 0,0 1-3 16,0 3 0-16,0 0-1 0,0-1-1 0,0 3-1 0,0 2-3 0,0 1-2 16,0-1-6-16,0 3-10 0,0 1-10 0,0 1-13 0,0 2-15 0,0 1-15 15,0 0-14-15,2 3-13 0,-1-3-14 0,1 5-14 0,-1-2-16 0,3 2-19 16,-1 2-23-16,2-2-26 0,1 5-25 0,0-3-24 0,2 4-63 0,-1-1-81 15,0 3-55-15,1 1-43 0,-1-1-17 0,-1 2-3 0</inkml:trace>
  <inkml:trace contextRef="#ctx0" brushRef="#br0" timeOffset="26299.0233">4595 16138 382 0,'-4'-2'496'0,"1"-1"6"0,0-1-71 0,0 1-112 0,1 0-73 0,-1 0-56 16,-2-1-31-16,-1 1-17 0,3 0-10 0,-2-2-5 0,2 2-4 0,-2 0-4 16,2 0-6-16,-2 0-6 0,2 0-10 0,-3 0-13 0,0 1-9 15,1 0-12-15,0-1-9 0,-2 1-8 0,0 1-9 0,2-1-9 0,-1 2-8 16,-2 0-7-16,0 0-8 0,0 0-5 0,2 0-5 0,-1 2-4 0,-2 1-4 16,1 0-1-16,2 0-3 0,-1 1-1 0,-2 2-1 0,3 0-3 0,-1 2 2 15,1-2 1-15,-1 4 2 0,2-3 1 0,0 5 3 0,0-4 2 16,2 1 0-16,-1 2 2 0,3-3 3 0,-1 2 0 0,2 0 2 0,0 0-2 15,2-1 1-15,-1-1 1 0,1 0-1 0,1-1 0 0,2 1-2 0,-2-3 0 16,3 2 2-16,-1-1-1 0,1-2 2 0,1 1 0 0,-1-2 2 0,-1-1 1 16,4-2 1-16,-2 3 2 0,-1-3 1 0,2-3 3 0,1 3 2 15,-2-4 1-15,-1 1 2 0,2-3 2 0,0-1 0 0,-2-1 1 0,1 1 1 16,-1-3 2-16,0 2 0 0,-3-2 0 0,2-2 1 0,-2 2 1 0,0-2 2 16,-1 2 2-16,-2-1 4 0,2 1 4 0,-2 0 7 0,0 1 2 0,-2 1 4 15,2 0 2-15,-2 1-1 0,2 0-1 0,-1 2-2 0,-1 0-3 0,1 2-4 16,-1 0-7-16,2 0-7 0,-2 1-6 0,2 2-11 0,0 0-11 15,0 0-10-15,0 0-10 0,0 0-5 0,0 0-4 0,0 1-2 0,2 0 0 16,-2 2 1-16,2 2 2 0,-1-2 3 0,2 3 4 0,-1 0 4 0,3 0 6 16,-2 1 4-16,0 1 5 0,3-1 2 0,-3 0 1 0,2 1 1 0,0-1-3 15,0 0-1-15,1-1-3 0,0 0-4 0,-1 0-3 0,1-2-3 16,1 1 0-16,-1-4-2 0,0 2-2 0,1-3-2 0,-1 0-3 0,2 0-4 16,1-3-3-16,-1-1-5 0,0-2-3 0,0 0-2 0,1-3 2 0,1-1 1 15,-2 0 1-15,1-4-1 0,-1-1 0 0,0 0 2 0,-1-1 0 0,0-1 5 16,-2-2 4-16,0 0 7 0,0-1 8 0,-4 0 6 0,1-2 8 0,-2 1 6 15,-2 1 7-15,1-1 7 0,-2-2 10 0,-1 3 9 0,-2 0 10 16,0 0 5-16,1 2 5 0,-3-2 7 0,0 5 4 0,-1-2 5 0,1 4 2 16,0-1 2-16,0 1 3 0,0 3-2 0,0 2-3 0,2-2-7 0,-1 3-7 15,0 0-9-15,2 1-9 0,2 2-11 0,-2-1-9 0,0 2-10 0,2 1-12 16,1 1-9-16,1 0-7 0,1 1-6 0,-2 1-5 0,2 2-1 16,-1 2-3-16,1 1 0 0,0-1 2 0,0 4 0 0,0 3 2 0,0 1 4 15,1 2 4-15,-1 3 4 0,2 2 6 0,-1-1 4 0,1 3 5 0,1 2 3 16,0 0 2-16,2-1 1 0,0 0 0 0,-2 1 2 0,3 1-2 0,-1-1 2 15,1-2 0-15,1 0-1 0,-1 0 0 0,3-1-3 0,-1-2-1 0,1-4-3 16,0 1-3-16,-1-1 0 0,1 0-3 0,-2-3-1 0,2-2-2 16,-1-3-1-16,0 1 1 0,0-2-1 0,4-4-1 0,-4 2-2 0,2-3-4 15,-1-2-3-15,1-3-3 0,-1 2 1 0,2-4-1 0,-3-2 0 0,2-2 2 16,-1 0 0-16,-1-2 3 0,0-2 1 0,0-1 0 0,-2-1 1 0,0 3 1 16,1-4 4-16,-4 0 9 0,2 0 7 0,-2 1 10 0,-1-1 6 15,-1 2 5-15,-1 0 8 0,0 0 5 0,0 2 5 0,-1 0 4 0,-1 1 3 16,1 0 4-16,-1 4 2 0,0-1 3 0,-1 0-2 0,3 2-3 0,-2 2-5 15,1 0-5-15,1 2-9 0,-2-2-8 0,2 3-11 0,-3 0-9 0,3-1-11 16,0 3-10-16,0 0-9 0,0 0-6 0,0 0-5 0,3 3-2 16,-3 1-2-16,2-1 1 0,-2 1 1 0,3 2 3 0,-1 1 3 0,-1 1 4 15,3 0 5-15,-1 2 8 0,1 0 5 0,-1 2 7 0,0 0 5 0,2 0 4 16,-1 0-3-16,0 2-2 0,0-3-5 0,3 2-6 0,-2 0-9 0,0-3-10 16,0 1-11-16,-1-1-15 0,1 0-14 0,1 0-15 0,-1 0-16 0,1-3-18 15,-1 0-16-15,0-2-17 0,0 0-15 0,2-2-14 0,-2-1-26 16,0 0-30-16,-2-2-25 0,2-2-21 0,0-2-20 0,-2 0-21 15,1-3-30-15,-2-2-36 0,0-1-15 0</inkml:trace>
  <inkml:trace contextRef="#ctx0" brushRef="#br0" timeOffset="26388.9033">4979 15795 1 0,'-5'-11'433'0,"-2"2"4"0,4 0-43 0,-3 1-69 16,3 1-70-16,1 1-71 0,-1 2-56 0,0 1-49 0,3 0-38 0,-2-1-32 16,2 2-29-16,0 2-26 0,0 0-22 0,0 0-22 0,2 0-27 0,1 1-31 15,0 0-42-15,1 3-48 0,0-1-66 0,2 0-73 0,2 1-40 16</inkml:trace>
  <inkml:trace contextRef="#ctx0" brushRef="#br0" timeOffset="27482.3892">5325 15912 156 0,'3'-4'459'0,"-2"2"1"16,1 0-77-16,-2-1-119 0,1 0-73 0,1 0-51 0,-2-1-24 0,2 1-8 15,-1 1-4-15,-1-1 2 0,0 0 6 0,0 0 9 0,0 0 1 16,0 0 0-16,0 0-6 0,0 0-5 0,-1 0-4 0,-1 0-5 0,2 1-4 16,-3-3-3-16,1 3-5 0,-2-3-6 0,1 1-5 0,0 0-7 15,-1 0-9-15,-2 2-12 0,1-1-12 0,0-1-12 0,-2 1-9 0,0 2-9 16,-2 0-7-16,1 1-6 0,-3 0-6 0,3 0-7 0,-3 1-4 15,-2 2-1-15,2 2-2 0,0 0-2 0,-2 0 2 0,2 2 0 0,-1 0 2 16,2 2 1-16,-1 0 2 0,2 1 2 0,-1 1 3 0,2 1 1 16,1-2 3-16,0 4 1 0,2-3 1 0,0 2 3 0,2-1 0 0,2 1 2 15,1-1-2-15,0 2-1 0,1-4-2 0,1 2-4 0,1-1-1 0,2-1-3 16,1-1-3-16,-1 0-2 0,1-2-2 0,2 0-2 0,-1-1 0 16,1-3-5-16,2-1-3 0,-2 0-8 0,0-2-4 0,3-3-4 0,-1 1-4 15,1-5-1-15,0-1 1 0,-2 0 2 0,1-5 4 0,2 0 3 16,-2-3 4-16,0 1 1 0,-1-3 6 0,-3-3 3 0,2 1 8 0,-3-1 8 15,0-3 9-15,-1 2 7 0,-2-2 7 0,-2-2 6 0,0 1 5 0,0-1 7 16,-2 1 8-16,1-2 9 0,-4 3 7 0,2-2 10 0,-2 2 8 0,-1 2 5 16,1 0 7-16,0 0 4 0,-1 3 4 0,0 2 2 0,1 0 1 15,0 3-2-15,0 2-5 0,-2 0-6 0,4 3-13 0,-2 1-13 0,3 3-16 16,-1-2-17-16,1 4-13 0,2 1-14 0,-1-1-8 0,1 3-9 16,0 4-4-16,1-1-4 0,1 2-1 0,0 3-1 0,1 1 1 0,0 2 3 15,2 4 4-15,2 0 6 0,-2 2 2 0,3 0 2 0,-1 4-2 16,2 0-3-16,-1 2-9 0,2-1-9 0,0 2-12 0,1 1-10 0,1-2-11 15,2 1-11-15,-3-1-10 0,3-1-10 0,0-1-11 0,0-1-10 0,-1-1-9 16,0-2-5-16,4-3-5 0,-4 0-2 0,3-1 2 0,-2-5 6 16,2 1 1-16,-2-4 0 0,2-1 1 0,-2-4 3 0,0 0 8 0,2-4 8 15,-2-1 14-15,-1-4 17 0,1 1 17 0,-1-4 21 0,-2 1 15 16,1-4 17-16,-4 2 12 0,0-3 16 0,0 1 19 0,-2-1 26 0,-2-1 19 16,-1 1 21-16,-2 0 15 0,1 0 14 0,-2 0 7 0,0 0 4 0,-2 3 5 15,1 0 3-15,-2 0 4 0,-1 2 3 0,1 2 0 0,-2 0-2 16,1 1-10-16,-1 1-10 0,-1 2-15 0,1 0-16 0,0 1-16 0,0 1-15 15,-2 2-16-15,0 0-15 0,1 2-12 0,1 0-13 0,-1 2-10 16,-2 4-12-16,0-2-6 0,2 3-6 0,-1 1-3 0,0 2-1 0,2 3 3 16,0-1 4-16,0 2 2 0,0-1 5 0,2 3 2 0,3 0 1 0,-1 0-1 15,1 2-1-15,1-3-4 0,1 2-2 0,1-1-2 0,2 0-3 16,-2-4-4-16,2 3-4 0,0-4-4 0,2 1 0 0,0-1-2 0,-1-1-1 16,-1-4 1-16,3 2 3 0,-2-3 7 0,0-1 5 0,-1-3 7 15,0 2 3-15,0-4 4 0,2-4 6 0,-2 2 5 0,0-3 4 0,0-1 4 16,1-3 5-16,-1 0 2 0,-1-3 4 0,1 0 2 0,-2-1 1 0,1-2-1 15,-1 1 0-15,-2 0 2 0,3 0 4 0,-3-1 6 0,-1 0 3 16,0 1 6-16,0 2 7 0,0-1 3 0,0 2 0 0,0 1 0 0,0 0-1 16,0 3-5-16,0 1-5 0,0 0-7 0,0 2-8 0,0-1-9 15,0 2-11-15,0 3-10 0,0-2-10 0,0 2-8 0,0 0-7 0,2 2-6 16,1-2-5-16,0 3-1 0,0 2 1 0,0-1 3 0,2 2 2 16,-2 2 6-16,2 1 5 0,2 0 6 0,0 0 8 0,-1 0 2 0,1 2 2 15,1-1-1-15,-1 0-3 0,0 1-2 0,1-2-5 0,0 1-3 0,1-2-6 16,-3-1-2-16,1 3-4 0,1-6-4 0,-1 2-1 0,2-2-5 15,-3-1-5-15,2-1-4 0,-1-2-5 0,0-2-3 0,1-1-2 0,0-1 0 16,0-2-1-16,-2-1 5 0,0-5 2 0,-1 2 3 0,2-3 4 0,-1-2 0 16,0 0 2-16,-3-2 2 0,0 0 7 0,-1 0 4 0,0-4 5 15,-2 1 6-15,-2-2 7 0,0 1 6 0,-1-1 3 0,0-2 5 0,-3 1 3 16,-2 0 7-16,2 0 11 0,-1 1 11 0,-1 1 11 0,-1 0 11 16,-1 1 7-16,2 3 8 0,-1 0 8 0,1 3 6 0,0-1 3 0,2 3 0 15,-3 4-4-15,2-1-6 0,2 1-9 0,0 2-12 0,2 3-14 0,0 0-14 16,-1 2-12-16,2 2-11 0,-1 2-10 0,3 2-8 0,-2 1-7 15,2 3-6-15,0 0-2 0,2 5 0 0,-2 1 2 0,3 2 5 0,-1 1 6 16,2 3 2-16,-1 1-3 0,2-2-5 0,0 3-7 0,1 2-13 16,-1-1-11-16,4 2-19 0,-2-2-18 0,-1 1-24 0,2 1-29 0,0-4-25 15,-2 2-26-15,2 2-33 0,0-3-37 0,0-1-72 0,-2-1-88 16,2-2-47-16,-1-1-24 0</inkml:trace>
  <inkml:trace contextRef="#ctx0" brushRef="#br0" timeOffset="27965.3814">5859 15707 383 0,'-3'-2'484'0,"0"-1"-9"0,-1 1-12 15,3 2-113-15,1 0-163 0,0 0-93 0,0 0-57 0,1 0-29 0,3 0-17 16,0 2-12-16,1-1-9 0,2 1-11 0,0 1-10 0,1 0-9 16,2-1-10-16,2 2-9 0,-1-1-7 0,2-2-11 0,1 1-10 0,1 1-11 15,0-3-13-15,0 1-9 0,2-1-12 0,-3 0-1 0,2-1 1 16,0-1 7-16,1 1 10 0,-2-2 12 0,0 1 14 0,-2-1 18 0,1-1 19 15,-1 1 24-15,-1-2 24 0,-2 2 30 0,-2-2 27 0,4 1 28 16,-4 1 27-16,-1-2 20 0,-1 2 18 0,-1-1 14 0,-1 1 15 0,1-1 9 16,-2 1 9-16,-1 0 3 0,1 0-1 0,-3-1-5 0,2 0-9 0,-2 0-12 15,0 1-14-15,0-2-14 0,0 2-13 0,0-1-14 0,0 1-12 16,0-2-10-16,0 0-9 0,0 1-6 0,-2 0-7 0,2-3-4 0,0 1-3 16,-1 1 0-16,-1-1 3 0,2-2 2 0,-2 1 3 0,2-1 2 0,-1 1 3 15,-1-1 6-15,-1 1 8 0,1 1 4 0,1-2 4 0,-2 2 0 16,0-1 0-16,0 1-1 0,-1 1-2 0,1 1-6 0,-2-1-8 0,2 1-5 15,-2 2-8-15,-1-1-10 0,-2 3-10 0,2 0-10 0,-2 1-10 16,0 3-9-16,-1-1-8 0,-3 3-4 0,2 3-5 0,-2-3-4 0,1 7 0 16,-1-1-1-16,1 2 1 0,-2 1 0 0,4 1 2 0,-1 2 2 15,2 1 3-15,-1-2 3 0,4 3 1 0,2 0 2 0,1 0 1 0,2 0 2 16,2 1 3-16,1-4 0 0,2 3 0 0,4-2 1 0,1-1-1 0,2 1-1 16,4-4 0-16,0-1-3 0,3-1-1 0,1-2-2 0,1-2-3 15,4-2-5-15,1-2-5 0,0-3-3 0,1-2-1 0,3-2-1 0,-1-1-1 16,1-2-2-16,0-3 1 0,-2-2 3 0,-2 1 3 0,2-2 4 0,-4 0 4 15,-1 0 4-15,-4-2 2 0,-3 2 2 0,-2-1 5 0,-4 3-3 16,-2-2-3-16,-5 2-10 0,-1 3-14 0,-4-3-17 0,-3 5-21 0,-3 2-32 16,-4 0-37-16,-3 3-101 0,-2 3-130 0,-2 3-85 0,-5 3-61 0,2 1-32 15,-4 3-16-15</inkml:trace>
  <inkml:trace contextRef="#ctx0" brushRef="#br0" timeOffset="28415.5791">6134 16636 310 0,'-5'-16'546'0,"0"1"12"0,2 1 14 0,-3 4-81 0,3-1-131 0,0 2-81 15,1 2-58-15,1-1-37 0,-1 2-31 0,0 2-20 0,1 1-18 0,1 0-16 16,-2 0-15-16,2 3-18 0,0 0-19 0,0 0-19 0,0 0-19 15,0 3-14-15,0 0-13 0,0 2-7 0,2 3-5 0,-1 2-3 0,1 4 0 16,1 2 3-16,0 0 3 0,2 5 7 0,1 1 5 0,-1 3 6 16,1 1 7-16,1 4 4 0,2 1 0 0,-1 0 3 0,0 4 4 0,3-2 2 15,0 2 3-15,0 3 0 0,-1-1 2 0,4 1-2 0,-1 1-4 0,2-2-7 16,-2 1-9-16,3-2-7 0,-2 0-8 0,2-2-9 0,-2-2-6 16,0-1-12-16,1-2-14 0,-1-2-16 0,-3-2-15 0,2-2-18 0,-1-3-20 15,-1-1-15-15,-2-3-14 0,1-2-11 0,-2-1-8 0,0-5-20 16,0 1-26-16,-2-4-37 0,-1-2-44 0,0-3-49 0,-2 0-54 0,0-3-25 15,-3-2-15-15</inkml:trace>
  <inkml:trace contextRef="#ctx0" brushRef="#br0" timeOffset="30049.8836">6044 16854 86 0,'-15'-17'544'0,"3"0"7"0,1 1-1 0,1 0-2 15,-2 2-106-15,4 0-157 0,1 2-89 0,0 0-52 0,2-1-33 16,2 3-25-16,0-1-16 0,-1 2-13 0,4-1-9 0,2 1-9 0,1 1-10 15,1 0-12-15,0-1-9 0,4 1-8 0,0 2-8 0,0-3-5 16,4 3-6-16,0-1-5 0,-1 2 0 0,4 0 1 0,0 1 0 0,0 3 2 16,0-2-2-16,2 3 0 0,-1 0-1 0,3 0-1 0,-2 3-1 15,-3-1-1-15,4 3 0 0,-4 0 0 0,-1 2-1 0,3 0 0 0,-5 2 0 16,1 2-1-16,-1-1 2 0,-3-1 1 0,0 3 3 0,-2 0 5 0,-2 2 3 16,-3-1 2-16,-1 1 3 0,0-1 5 0,-3 1 2 0,-2-2 7 0,0 0 6 15,-2 0 7-15,-3 1 7 0,2-2 11 0,-1-2 8 0,-1 0 8 16,-1-2 5-16,-1 1 5 0,1-2 4 0,1-2 2 0,-2 1 3 15,2-2 2-15,0-3 0 0,-2 0-2 0,4 0-4 0,-2-3-4 0,1 0-9 16,1-1-10-16,3-1-11 0,-1-1-10 0,1-2-11 0,1-1-8 0,0 1-8 16,3-4-6-16,2 0-9 0,3 1-8 0,0-3-7 0,2 1-6 0,-1 0-9 15,3-3-5-15,3 1-3 0,2 0-2 0,-2-1 2 0,5 1 0 16,0 1 3-16,1-1 3 0,-1 0 4 0,4 2 3 0,1 0 3 0,1 1 5 16,-3-1 5-16,3 3 3 0,0-2 7 0,1 3 3 0,-1 0 3 0,-1 1 4 15,-1 3-1-15,3 0 0 0,-4 1-2 0,-1 1 1 0,2 1-3 16,-3 2 0-16,-1 0-1 0,0 2-1 0,-3 1-2 0,1-1 1 0,-3 3 0 15,-1 0 1-15,0 0 0 0,-3 2 1 0,-1-2 1 0,-1 3 2 16,0-1 4-16,-2 1 4 0,0-1 4 0,-3 2 4 0,0 0 5 0,-3 1 4 16,0-3 5-16,1 0 6 0,-2 1 5 0,0-1 6 0,-2 1 5 15,1-2 7-15,0-1 5 0,-1 0 2 0,0 0 6 0,1 0 2 0,0-3 2 16,2 0 2-16,-2-1 0 0,-1-1-1 0,3 0-4 0,-2-1-4 16,2-1-6-16,0 0-8 0,1-3-7 0,-1 0-10 0,3-1-9 15,-2-1-12-15,2-2-12 0,2-2-13 0,0 1-10 0,1 0-12 0,0-2-13 0,2-1-10 16,1 0-12-16,3-2-10 0,-1 0-9 0,2 1-9 0,2-1-9 15,0 2-8-15,-1-2-7 0,3 2-3 0,0-2-3 0,2 3-4 0,-3 0-2 16,4 2-3-16,-1 0-2 0,0 2 0 0,0 0 1 0,-1 1 3 16,-2 2 3-16,4 0 5 0,-4 0 6 0,-1 3 6 0,1-1 7 0,0 3 6 15,-4-2 14-15,1 2 18 0,-2 0 25 0,-1 0 29 0,0 0 33 16,-1 0 33-16,-2 0 30 0,-1 0 31 0,0 0 23 0,0 0 25 0,-2 0 20 16,-1 0 17-16,0 0 16 0,0 0 13 0,0 0 3 0,-1 2 0 0,-2-2-11 15,3 0-17-15,-2 3-20 0,1-3-21 0,-1 2-23 0,-1 0-22 16,1-1-19-16,-1 3-20 0,0-1-17 0,1-1-13 0,-4 1-11 0,3 2-11 15,-2-1-7-15,1 2-8 0,-1 2-3 0,0-1-3 0,0 1 0 16,2 0-1-16,-3 1 0 0,3 3 2 0,-2-2 1 0,2 0 1 0,0 1 3 16,1-1 1-16,0 0 1 0,1 2 2 0,1-4 1 0,0 3-2 0,0-2 0 15,1 1-2-15,1-2-4 0,0 1-3 0,1-2-2 0,0-1-2 0,3 1-2 16,0-2-1-16,-1 2-5 0,0-4-1 0,1-1-6 0,2 0-4 16,0-2-7-16,0 0-4 0,0-3-6 0,0 2-2 0,1-6 0 0,1 2 4 15,-1-2 2-15,1-2 2 0,-2-1 1 0,0-1 3 0,-2-1 6 16,3 0 8-16,-4-2 7 0,-2 1 9 0,0 0 13 0,-1-1 16 0,-2 1 11 15,0 0 12-15,-3 1 9 0,1-1 6 0,-3 3 2 0,-1-2 6 16,0 2 0-16,-2 2 2 0,2 1-4 0,-2-1-4 0,-2 1-6 0,2 3-8 16,0-2-7-16,0 3-12 0,1-1-10 0,0 4-11 0,1-3-14 15,1 3-12-15,0 0-14 0,1 0-14 0,2 0-15 0,2 3-13 0,0 0-13 16,0-2-12-16,0 3-11 0,5 1-9 0,-2-1-9 0,3-1-9 0,1 2-6 16,-1-1-5-16,3 1-4 0,1-3 0 0,1-1 2 0,3 1 1 15,-3 0 5-15,3-2 5 0,1-2 5 0,0 0 8 0,0-1 8 0,2 1 11 16,-1-5 12-16,1 2 11 0,-2-2 18 0,0-1 17 0,1 1 21 15,-2-2 23-15,-1 0 24 0,1 0 25 0,-3 0 28 0,-1 1 28 0,1-4 24 16,-3 5 18-16,0-3 20 0,-2 2 19 0,-1-1 15 0,-1 2 11 0,0 0 8 16,-3 0 3-16,1 2-2 0,-2 0-6 0,-2 0-10 0,1 0-12 15,-1 3-16-15,-1-1-19 0,-1-1-17 0,0 3-15 0,1-1-18 0,-2 1-18 16,0 1-18-16,2 0-15 0,-2 1-17 0,-2 1-13 0,2 1-12 16,0 2-10-16,0 0-7 0,-1 0-4 0,-2 4-2 0,4-1-3 0,-1 2-1 15,0 1 0-15,0-1 3 0,0 2 3 0,2 0 2 0,-1 0 2 0,1 1 1 16,1 1 3-16,0 0 0 0,2-1 2 0,0 1 1 0,0 0 2 15,0-3-2-15,2 2 1 0,1 0-2 0,-1-3-2 0,2 1-1 0,1-2-3 16,-2 0-1-16,2-2-1 0,0 1 0 0,0-2-1 0,-1-2 2 16,4 1-1-16,-2-2 0 0,1-3-1 0,-1 0-3 0,0 0-1 15,1-2 0-15,-1-2 2 0,0-1 1 0,1-1 4 0,0 0 2 0,-2-2 2 16,0-2 1-16,-2 1 1 0,2-1 2 0,-2-2 2 0,-1-1 2 0,-2 2 2 16,0-1 4-16,0-1 5 0,0 1 2 0,-2 2 2 0,-1-2 1 15,0 0 0-15,-2 1-2 0,2 3-1 0,-2-2-2 0,2 1-1 0,-3 2-2 16,3-1-3-16,-2 3-5 0,2-1-4 0,-1 0-10 0,1 3-11 0,0-2-18 15,1 2-17-15,2 0-18 0,-1 0-17 0,1 2-13 0,0 0-10 16,1-1-12-16,1 2-12 0,1-1-10 0,0-1-11 0,2 2-7 0,0-2-9 16,2 1-4-16,0-1-2 0,1 2 6 0,2-2 9 0,2-1 13 0,-1-2 15 15,1 1 10-15,0-1 9 0,2 0 8 0,0-1 11 0,1 0 11 16,0-2 11-16,0 0 11 0,0 0 13 0,0 0 17 0,0-1 19 0,0-3 19 16,0 4 21-16,-2-4 17 0,1 2 17 0,-1-1 16 0,-2 1 14 0,0 0 10 15,-1-2 11-15,-1 3 9 0,-1-1 8 0,-2-1 5 0,-1 1 6 16,0 0 5-16,-2 2 4 0,0-2-5 0,-1 2-6 0,2 0-9 15,-4-1-11-15,2 2-5 0,-2-2-4 0,0 1-6 0,0 0-5 0,0 3-4 16,-2-3-2-16,2 3-5 0,-1-2-5 0,-2 2-5 0,3 1-6 16,-2-2-4-16,1 2-4 0,-1 1 1 0,1-2-1 0,-1 0-3 0,0 3-3 15,-1-3-3-15,0 2 1 0,0 0-4 0,-2 0-2 0,2 0-2 0,-2 2-2 16,1-1-2-16,-3 1-1 0,2-2-3 0,0 3-3 0,-2-2-6 16,2 2-2-16,-3 0-5 0,2 2-5 0,-2 0-2 0,-1-1-5 0,0 2-2 15,1 1-1-15,-1 1-2 0,1 1-2 0,0 1 0 0,0 1-1 0,1 2-1 16,0 1-1-16,1 2-1 0,-1 0 1 0,1 3 1 0,2 1-2 0,0 3 3 15,3 1 0-15,-1 2 0 0,2 3 1 0,2 0 0 0,1 6 0 16,3-1 0-16,0 2 0 0,2 4 0 0,2-1 2 0,2 3 1 0,1 2 1 16,4 1 3-16,-2 0 1 0,5 1 1 0,1 2 0 0,1-1-2 15,0 2 0-15,3 0 0 0,-1-3-3 0,0 3 3 0,1 1 4 0,2 0 4 16,-2-3 3-16,0 2-3 0,1-2-4 0,-4 0-5 0,2-1-2 0,-2-2-2 16,-3-2-2-16,0-1-3 0,0-4-1 0,-3-3-5 0,-2-1-4 15,-3-4-4-15,0 0-7 0,0-8-2 0,-5 1-2 0,-1-4-2 0,0-1-4 16,-3-5-9-16,-2-2-11 0,-2-4-15 0,-1 0-17 0,-2-5-12 0,-3-2-12 15,0 0-13-15,-6-6-12 0,1-1-21 0,-1-4-29 0,-4 0-33 16,1-5-38-16,-3-1-28 0,2-3-23 0,-2 0-8 0,-1-3 0 0,4-2 18 16,-4 0 27-16,5-1 36 0,-1 0 38 0,-2-2 44 0,5 3 47 0,1-3 49 15,-1 2 49-15,4 0 53 0,-2 1 53 0,4 0 48 0,0 3 44 16,3-3 33-16,2 4 23 0,1 1 9 0,2-2 1 0,2 2-11 16,3 2-15-16,1-1-21 0,2 0-24 0,3 1-18 0,0 0-16 0,2 0-15 15,6-2-17-15,0 2-13 0,2-2-14 0,2 2-11 0,4-2-12 0,0 1-14 16,4 0-15-16,1 1-19 0,1-1-26 0,1 0-31 0,0 2-37 15,4 0-44-15,-2-2-48 0,1 4-100 0,-4-1-123 0,0 2-75 16,-1 0-53-16,-5 1-26 0,-2 1-15 0</inkml:trace>
  <inkml:trace contextRef="#ctx0" brushRef="#br0" timeOffset="30882.0567">2715 15305 479 0,'-3'-1'558'0,"2"0"4"16,-1-1 0-16,2 2-101 0,-2-1-152 0,1-1-83 0,1 2-50 0,0 0-33 15,0 0-24-15,0 0-18 0,0 0-13 0,0 0-15 0,0 0-14 0,0 0-15 16,0 0-16-16,0 0-15 0,1 3-14 0,1-1-11 0,0 0-11 16,-1 1-5-16,2 2-6 0,2 0-1 0,-2 2 1 0,2-1 1 0,-1 3 4 15,1 2 4-15,2 1 6 0,0 1 5 0,1 1 6 0,-1 1 5 0,-1 1 2 16,3 1 3-16,-2 3 4 0,-1-3 3 0,2 3 1 0,1 1 1 15,-2-1-1-15,-1-1-2 0,2 2-4 0,-3-2-8 0,4 1-8 0,-4-2-11 16,1 0-10-16,1 0-15 0,0-4-12 0,-2 1-15 0,0-4-11 0,1 1-9 16,-1-2-7-16,0-3-2 0,-1 0 1 0,0-1-7 0,-1-3-9 0,-2-1-10 15,-1-2-15-15,2-2-8 0,-2-1-4 0,-2-3 5 0,1-1 10 0,-2-2 13 16,-1-2 15-16,-3 1 9 0,2-3 8 0,-3-3 8 0,0 0 4 0,-3-1 19 16,2 1 23-16,-3-2 33 0,0-3 36 0,-1 4 32 0,1-1 29 15,-1 0 21-15,-1 0 17 0,3 0 11 0,-2 2 12 0,1 0 8 0,2 1 8 16,0 1 5-16,0 2 1 0,0 0-5 0,3 1-11 0,1 3-12 0,-2 0-16 15,4 1-18-15,-1 2-19 0,3 0-19 0,-1 1-19 0,3 1-19 0,-2 0-15 16,2 1-13-16,2 1-13 0,1 1-9 0,0 0-6 0,2 1-6 16,2 1-2-16,2 1 1 0,-1-3 0 0,5 5 6 0,-1 0 3 0,1-1 7 15,4 3 5-15,-1-3 4 0,1 5 6 0,1-3 0 0,1 1-3 0,3 1-8 16,-3 1-9-16,3-1-14 0,0 2-16 0,2 0-18 0,-3-2-17 0,2 3-21 16,-3-2-22-16,2 0-25 0,-2 0-23 0,0 0-32 0,-2-1-35 0,1 1-67 15,-1-1-85-15,-3-1-43 0,-1-2-22 0</inkml:trace>
  <inkml:trace contextRef="#ctx0" brushRef="#br0" timeOffset="31114.8275">3049 15255 302 0,'-10'-12'528'16,"-1"-1"6"-16,0 3 5 0,3 1-91 0,0 0-141 0,2 2-81 0,-2-1-50 16,3 2-35-16,2 2-24 0,0-1-19 0,-2 3-16 0,3-2-16 15,1 1-17-15,1 3-16 0,0 0-18 0,0 0-13 0,0 0-16 0,3 3-11 16,0 1-10-16,2-2-4 0,-2 3-4 0,2 1 2 0,3 1 1 0,-2 2 5 15,2 1 6-15,0 2 7 0,1 3 6 0,-1-1 7 0,2 3 6 0,-1 1 4 16,1 0 3-16,-1 2 4 0,2-1 3 0,-3 2 2 0,2 3 1 16,1-3-2-16,-2 3-6 0,1-2-9 0,-2 1-12 0,4 1-15 0,-2-2-16 15,2 3-22-15,-2-3-21 0,0-1-26 0,2 1-32 0,-3-2-29 0,1-1-31 16,1-1-40-16,0 0-44 0,-1-3-65 0,2-1-72 0,-2-2-41 16,1-3-23-16</inkml:trace>
  <inkml:trace contextRef="#ctx0" brushRef="#br0" timeOffset="31448.8904">3378 15333 517 0,'-12'-8'549'0,"1"-1"3"15,0 1 0-15,0 1-103 0,-3 2-155 0,3 0-86 0,1 2-51 0,-1 0-35 16,0 1-23-16,3 1-18 0,-1-1-13 0,1 2-14 0,0 2-15 0,1-1-11 16,2 2-10-16,0 2-7 0,0-1-8 0,3 2-6 0,-1 1-6 0,0 1-5 15,1 1-2-15,2 2 1 0,0 1 0 0,0 3 3 0,0-2 3 16,2 1 2-16,-1 1 3 0,3 1 4 0,-1 1 3 0,0-1 0 0,2 0 2 15,1 1 0-15,-1 1 1 0,1-2-1 0,1 1 1 0,-1 0-3 16,3-2-3-16,-2 0-4 0,1 1-6 0,1-2-5 0,0-1-3 0,-2-1-3 16,1 0-5-16,1-1-2 0,1-1-4 0,-2 0 0 0,0-3-2 0,1 1 0 15,-1-4 0-15,0 1 2 0,0-4 0 0,1 0 3 0,-3-2 4 0,1-2 4 16,-1 0 4-16,2-4 4 0,-2 0 4 0,-1-2 4 0,-2-1 6 0,1-4 4 16,-1 1 1-16,-3-2 5 0,0 0 3 0,0-2 6 0,-2 1 6 15,-1-2 6-15,-2 2 4 0,0-3 3 0,-1 3 3 0,-3-2-1 0,2 1-1 16,-1 0-4-16,0 3-5 0,-1 0-4 0,1 1-5 0,0 2-17 0,0 3-23 15,-1-2-26-15,1 2-31 0,3 4-31 0,-3 1-32 0,2 0-35 0,3 3-35 16,0 3-80-16,1 2-101 0,0 0-68 0,1 3-54 0,1 3-28 16,3-1-15-16</inkml:trace>
  <inkml:trace contextRef="#ctx0" brushRef="#br0" timeOffset="31583.4606">3758 15595 283 0,'-6'-4'585'0,"-2"-2"-1"0,0 0-1 0,0 0-38 16,2 1-54-16,-2 0-141 0,2 1-183 0,1 1-116 0,0-1-86 16,0 2-67-16,2 0-63 0,0-1-84 0,3 3-100 0,0 0-83 0,0 0-75 15,0 0-42-15,0 0-24 0,-1 5-11 0</inkml:trace>
  <inkml:trace contextRef="#ctx0" brushRef="#br0" timeOffset="31883.0027">2903 16283 302 0,'-19'3'562'0,"5"2"10"0,-2-1 13 0,5-4-64 0,-1 3-101 0,2-3-99 16,3 0-93-16,0 0-57 0,2 0-37 0,2 0-21 0,-2 0-13 0,4 0-9 15,1 0-7-15,0 0-12 0,1-3-13 0,1 1-14 0,3 0-13 0,-1-1-14 16,4-2-11-16,2 3-10 0,1-3-6 0,4-1-2 0,0-1-2 15,4-1-1-15,3-1 3 0,0 0 1 0,3-1 3 0,4-1 0 0,-1-1-1 16,2-1-3-16,2 1-5 0,1-2-5 0,0 1-8 0,1-3-7 0,1 1-6 16,0 0-7-16,0-1-9 0,0 1-8 0,0-2-10 0,-2 0-8 15,-1-1-7-15,1 3-6 0,1-2-4 0,-4 0-4 0,-1 3-3 0,-2-3-3 0,-2 4-4 16,-1-1-5-16,-4 2-7 0,0-1-5 0,-3 3-3 0,-3 2-6 16,0 2-4-16,-6 0-12 0,0 3-16 0,-5 0-20 0,0 0-21 0,-3 3-13 15,-4 3-10-15,-1 1-41 0,-3 4-53 0,-2-1-31 0</inkml:trace>
  <inkml:trace contextRef="#ctx0" brushRef="#br0" timeOffset="32058.6445">3145 16353 271 0,'-11'8'416'0,"3"-3"-47"0,2 2-64 0,-1-3-45 0,1 1-35 16,1-2-26-16,4-1-20 0,-1-1-16 0,2-1-12 0,0 0-16 0,2 0-16 15,3-1-16-15,2-1-16 0,0-1-18 0,2-2-18 0,1-2-15 16,7 0-17-16,0-2-10 0,1-1-7 0,5-4-8 0,3-1-3 0,2 0-7 15,4-2-6-15,1 0-13 0,2-3-16 0,3-1-24 0,4 0-29 0,0-2-48 16,2 2-56-16,3-3-92 0,-1 1-110 0,3-3-58 0,0 2-32 0,0-1-19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43:51.826"/>
    </inkml:context>
    <inkml:brush xml:id="br0">
      <inkml:brushProperty name="width" value="0.05292" units="cm"/>
      <inkml:brushProperty name="height" value="0.05292" units="cm"/>
      <inkml:brushProperty name="color" value="#FF0000"/>
    </inkml:brush>
  </inkml:definitions>
  <inkml:trace contextRef="#ctx0" brushRef="#br0">12167 12027 237 0,'-8'-4'207'0,"-1"0"-7"16,1 2 12-16,0-3-14 0,-1 3-27 0,1-3-16 0,0 0-10 0,0 2-9 15,-1-1-8-15,1 0-8 0,-2-1-9 0,1 1-6 0,-1 0-5 16,2 1-8-16,-2 0-6 0,0-2-8 0,0 2-5 0,0-1-6 16,0 1-6-16,-1-2-6 0,1 1-6 0,-2 2-4 0,0 0-3 15,0-2-4-15,-1 1-3 0,2 1-4 0,-2-1-1 0,-1-1-4 0,0 3-2 16,1-2-1-16,-1 2-4 0,0-2-1 0,-2 3 0 0,2-4-2 16,-2 3-1-16,2-1 0 0,-3 2 0 0,2-2-1 0,-2 1 0 0,2 1-2 15,-2-2-1-15,0 1 1 0,-1 1-2 0,2-1 0 0,-1-2-1 16,0 3-1-16,-1 0 0 0,0 0 0 0,1 0-1 0,-3 0 1 15,3 3 0-15,-1-2 0 0,0-1 1 0,0 1 1 0,-1 1 1 0,0-2 2 16,0 3 0-16,2-1 3 0,-1-1 0 0,-1 3 0 0,2-4-1 0,-1 3 1 16,1-2 0-16,1 2-2 0,-3-2 1 0,3 1 0 0,-1 0-1 15,1 3 1-15,-1-3-2 0,1 1 1 0,0 0-2 0,1 0 1 16,0 1-2-16,0 1 1 0,0-2 0 0,0 1 0 0,0 0 0 0,1 1 1 16,-2 0-2-16,3-1 0 0,-2 2-1 0,0 1 0 0,1-2-2 15,2 2-1-15,-4-2 0 0,3 2-2 0,-1-2 1 0,3 1-1 0,-3 0-2 16,1-1 0-16,2 1 0 0,-3 0-2 0,1-1 0 0,1 2 0 15,0-2-1-15,1 2 1 0,-1-2-1 0,1 2-1 0,1-2 0 16,-2 0 0-16,2 1-2 0,-1 0 1 0,0-1 0 0,0 2 0 0,0-2-1 16,1 3 2-16,-1 1 0 0,-1-4 0 0,0 2 1 0,3 1 0 15,-3 0 1-15,0-1 1 0,0 1 1 0,2-1-1 0,1 1 0 0,-4-1 0 16,4 3 2-16,-1-3-2 0,-1 3 0 0,0-3-1 0,1-1-1 16,1 4 0-16,0-3 0 0,-1 1-1 0,1-1 0 0,1 2-1 15,0 0 0-15,1-2-1 0,-2 1 1 0,1 0 0 0,3-1-1 0,-1 1-1 16,-2-1 1-16,4 1-1 0,-1 0 1 0,0 1 1 0,0-2 2 15,0 3 1-15,0-2 2 0,1 1 2 0,-1-2 0 0,2 2 2 0,1-1 1 16,-1 2 1-16,0 0 1 0,1-1 1 0,-1 3 2 0,2-2 0 16,-1 0 2-16,2 1-2 0,-2-1 0 0,2 3-1 0,-2-1-1 0,2 0 1 15,0-1-2-15,0 1 1 0,0 0 0 0,0 1 1 0,0 2-2 16,2-2 0-16,-2 0 0 0,2 1 0 0,-2-1 0 0,2 1 1 0,-1-1 1 16,1 1-2-16,-1-1 0 0,1-2 1 0,1 6 0 0,-1-5 0 15,-1 3-1-15,3-4-1 0,-1 1 1 0,0 0 0 0,1 1 0 0,0-1 1 16,0 3 1-16,1-5-1 0,-1 1 0 0,0-1 0 0,1 3 2 15,1-1-2-15,0-1-1 0,1-1 0 0,-1 1-1 0,2-3 1 16,0 2-1-16,-2 0 1 0,2 0 2 0,0-1-1 0,3-1 1 0,-1 1 1 16,-1 0-1-16,2 0 0 0,2-1 0 0,-1-1 0 0,0 2 0 15,-1-2 1-15,4 2-1 0,-2-2-1 0,1 1 1 0,1-1-2 0,0 0-1 16,0 0-2-16,2 1-2 0,-3-2 0 0,2 2-2 0,0 0-1 16,1-3 1-16,2 2-1 0,-3-2-1 0,1 2 0 0,-1-2-1 0,1 1 0 15,0 0 0-15,1-2-1 0,-2 3 0 0,2-4 0 0,0 2 0 16,-2 0-1-16,3 0 1 0,-1 0 0 0,-1-3-1 0,-1 3-1 15,1-3-1-15,2 1 0 0,-3 1-1 0,1-1-2 0,-1-1-3 0,1 1 0 16,1-2-1-16,-1-1 0 0,2 1-1 0,-1-1 2 0,-1 0 1 16,2 0 1-16,-2 0 2 0,1-1 0 0,1 1 3 0,1-1 0 15,-2-2 2-15,2-1 5 0,2 3 2 0,-4-3 3 0,4-1 2 0,0 2 0 16,-1-1 1-16,-1-1 1 0,4 0-2 0,-2-1-1 0,0 2 1 16,0-2-1-16,0 0-1 0,0 0-1 0,1 0 0 0,-1 0-1 15,-2 2-2-15,1-3 0 0,1 2-1 0,-2-2 1 0,0 2-2 0,0 1 0 16,-1-2 0-16,-1 2-1 0,-1-1 0 0,-1 1 1 0,1-1-1 15,-2 2-1-15,0-1 1 0,0 1-1 0,-2-2 1 0,0 1-1 0,3 1 0 16,-3-2 0-16,-1 0-2 0,1 2 0 0,0-2 0 0,-1 1-1 16,1-3 0-16,1 2 0 0,-3 0-1 0,2-1-1 0,-1-1 0 0,-2 3-1 15,2-2 1-15,0 0-2 0,-1 1 0 0,3-3 0 0,-3 1-1 16,1 0 1-16,1 2 0 0,-3-4-1 0,2 1 1 0,0 3 1 16,1-2-2-16,-3-1 0 0,1 2 0 0,3-1 1 0,-4 1-1 0,1-1 0 15,0 0 0-15,0 0 1 0,0-1 0 0,-1 1-1 0,-1 1 0 0,-1 0 1 16,3 0-1-16,-3 0 0 0,-1 0 0 0,0 2 2 15,1-3-1-15,-1 2 2 0,-1 0 0 0,0 1 1 0,0-3 1 0,-1 1-1 16,0-1 2-16,-2 4 0 0,2-4 2 0,-2 2 2 0,2-1-1 0,1-1 0 16,-3 4 0-16,0-5 2 0,-1 1-1 0,1 0 0 0,-1 2 1 15,-1-4-1-15,1 1 1 0,1 2-2 0,-1-2-1 0,-1 1-1 0,-1-2-1 16,2 0 0-16,1 0 0 0,-2 2-2 0,1-5 1 0,0 2-1 16,-1 1-3-16,-1 0 0 0,2-1 2 0,-1-1-1 0,-1 1 0 15,2 1 0-15,-2-2 1 0,2 2-1 0,-1 0 1 0,1-1-1 16,-1 1 1-16,-1 1 0 0,0-4 1 0,0 3 0 0,0-1-1 0,0 1 2 15,0-2 0-15,0 2 1 0,0 1 0 0,-1-4-1 0,-1 5 4 16,1-2-1-16,-1 0 1 0,2-1 1 0,-2 2 2 0,2-1-1 0,-1 1 1 16,-1 0-1-16,1-3 2 0,-1 3-2 0,0-2 2 0,-2 0 0 15,2 2 0-15,1-1 1 0,-1-1-1 0,-1 1-1 0,1 0 1 0,1-1 0 16,-2 0-1-16,1 0 2 0,-1 2-1 0,0-2 0 0,-1 1 1 16,0 0 0-16,1-2-1 0,0 3-2 0,-1-4 1 0,1 4-1 0,0-3-1 15,1 2 1-15,-1 1-1 0,1-2 2 0,-1 0-1 16,0 1 1-16,0-1-1 0,0 2 1 0,0-1-1 0,1 1 2 0,-1 0 1 15,0 2-1-15,0-1 1 0,-1-3 0 0,1 3 0 0,0 0 0 16,0 0 1-16,-1 1-1 0,0-2 0 0,-1 2 0 0,2-1 0 0,-2 1 1 16,-1 0 0-16,0 1 0 0,1-2-1 0,-1 0 0 0,-1 0-1 0,1-1 1 15,-1 0 0-15,-3 3 1 0,2-1-2 0,-3-1 1 0,1 0-1 16,-1 1-2-16,-1-1 1 0,-1-3-1 0,-1 3 0 0,0-2-2 16,-2 1 0-16,0-2-2 0,-3 3-2 0,3-2-8 0,-6 1-10 0,2 1-16 15,-3-3-18-15,0 0-24 0,-3 3-29 0,0 0-37 0,-3 1-40 16,-1 0-92-16,-2 1-117 0,-1 2-89 0,-2 2-79 0,-3 1-39 0,-1 1-21 15,-2 2-4-15</inkml:trace>
  <inkml:trace contextRef="#ctx0" brushRef="#br0" timeOffset="4534.1274">25245 11973 86 0,'-3'-3'337'0,"-1"-2"-45"0,-1 2-52 0,2-1-59 0,0 1-33 0,-4-2-17 16,4 1-12-16,-2 1-9 0,1-2-6 0,-1 2-5 0,2-2-4 16,-2 0-3-16,0 1-7 0,0-1-5 0,1 0-5 0,-4-1-5 0,3-1-5 15,0 2-4-15,-1-1-5 0,0 0-5 0,-2-2-3 0,2 3-2 16,-2-1-1-16,0-1 0 0,-2-1 2 0,1 0-1 0,-1-1-1 16,-2 2-1-16,1-1-3 0,-2 2-1 0,0-1-3 0,0 1-4 0,-2-2 0 15,-1 3 0-15,0-3-1 0,-1 1 1 0,-1 0-2 0,1 1 0 16,-2-1-2-16,-1 4-2 0,-1-3 0 0,0 1 1 0,1 1-1 15,-4 1 1-15,2-2 0 0,1 2 3 0,0 0-2 0,-3 0 0 0,0 0 1 16,3 3-1-16,-2-5 0 0,-1 5 0 0,3 0 1 0,-1-2-1 0,0 2-1 16,-1 0-1-16,2 0-1 0,-1 0-1 0,1 0-2 15,1 2-1-15,-1-2-3 0,-1 3-1 0,4-1-1 0,-2 0-3 0,1-1-1 0,2 2-3 16,-4 2-1-16,3-3-3 0,-2 3 0 0,1 0-1 16,0-1-3-16,0 2-1 0,2-1-2 0,0 2 0 0,-2 1-2 0,1 0 2 15,-1-1 0-15,2 2 2 0,-1 0 0 0,1 0 2 0,1-2 0 16,1 4 0-16,-1-3 2 0,0 4 1 0,2-4 0 0,0 3 2 0,1-2 1 15,-3 0 1-15,5 0 0 0,0 0-1 0,-2 1 0 0,4 0-1 0,-4 0-1 16,5 0 0-16,-1-1-2 0,1 0 1 0,-1-1 0 0,2 1-1 16,1 1 1-16,-1 0 0 0,0 0-1 0,0 0 1 0,2-1-1 0,1 2 0 15,-3-1 1-15,4 1-1 0,-1-1 1 0,-1 2-2 0,2 0 2 16,-1-2-2-16,1 3 1 0,2-1-2 0,-1-2 1 0,0 3-2 16,2-1-1-16,-1 0-2 0,1-2 0 0,0 1 0 0,0 3 0 0,1-1-1 15,-1-1 0-15,2 3 0 0,0-4-1 0,-1 3-1 0,1-1 0 16,-1 2-2-16,3-1 2 0,-1 1-1 0,0-2 3 0,0 2 1 0,2 1 2 15,-2-2 0-15,2-1 2 0,-2 1 1 0,2 0 0 0,-2 3 2 16,2-5 2-16,-2 4 1 0,4-1 2 0,-2-2 2 0,0 4 1 16,0-3-1-16,0 1 0 0,2-1-1 0,0 0 1 0,-3 1-1 0,5 0-1 15,-5-1 0-15,4 0 0 0,-2 0-1 0,1-1-1 0,-1 0 0 16,3 1-3-16,-1-1 0 0,-1 0 0 0,1-1-1 0,1 1 1 0,-1-1 1 16,2 0 1-16,-1-1-1 0,-1 1 2 0,1 0 2 0,-1-2 0 15,3 3 0-15,0-3 0 0,-1 0 1 0,1 0 0 0,0 1 1 0,-1-2 2 16,0-1 0-16,2 4-2 0,2-2 2 0,-5-3-3 0,3 3 1 15,0-2-2-15,-1 0-1 0,0 1 0 0,2-1 0 0,0-1 1 0,-3 1 1 16,2 0-1-16,-1-3 0 0,1 3 0 0,1-4 0 0,-1 3-1 16,1-2-1-16,0 0 1 0,-1-1 0 0,1 2-1 0,1-3 1 15,-2 2-1-15,1-2 0 0,-1 0 0 0,1-1-1 0,1 1 0 16,-3 1 0-16,3-1-2 0,-1-1 1 0,-2 1 1 0,1-3-1 0,3 2 0 16,-5 1-1-16,3-3 1 0,1 2-1 0,-3-2 0 0,2 2 1 15,0-2 0-15,0 0-1 0,0 0-1 0,-1 0 1 0,2-2-1 0,-1 2 0 16,-2-2-2-16,3 1 1 0,0-1-3 0,0 0-3 0,-1-1-2 15,3-1 0-15,-4 1-4 0,1 0-3 0,1-1-3 0,-1 1-2 0,3-2-1 16,-2 0 1-16,0 1-2 0,-1-2-2 0,1 2-1 0,0-1-1 16,0 1-1-16,-2-1 1 0,1 1 0 0,0-2 1 0,-1 1 2 0,-2 0 3 15,2 1 2-15,-3-2 2 0,2 2 1 0,-1-1 1 0,-2 1 1 16,1-1 1-16,-1-1 2 0,-2 2 3 0,2 1 2 0,0-3 2 16,-2 3 0-16,1-2 0 0,-1 1 1 0,1-2 1 0,-2 1-1 0,0 0 0 15,0 1-1-15,2-2 0 0,-3 2 0 0,1-1 1 0,1-1-1 16,-1 0 0-16,0 0 0 0,0 2 0 0,-1-3 0 0,1 0-1 15,3-1-1-15,-3 3 0 0,-1-2 0 0,1-2 1 0,2 1-1 0,-1 2 0 16,-2-2-1-16,1-1 0 0,2 1 0 0,-2 0-1 0,-1-1 0 0,2-1 1 16,-1 0 1-16,0 1 0 0,0 0 2 0,0-1 1 0,-2 1 2 15,3 0 2-15,-2-2 2 0,0 3 2 0,1-4 4 0,-2 2 3 16,2 0 2-16,-2-1 2 0,0-1 2 0,1 2 0 0,-1-2 1 0,1-3 0 16,-3 4-1-16,1-2-1 0,1-1-1 0,-1 1 0 0,-2-4 0 15,1 2-1-15,-1-1-2 0,0-1-2 0,-1 0-1 0,-1-2 0 16,-1 0-6-16,0-1-8 0,-1-1-10 0,-1-2-12 0,0 2-15 15,-2-3-16-15,-1-2-21 0,-1 2-24 0,-4-1-26 0,2-3-26 0,-3 2-40 16,-2-2-44-16,-3 3-98 0,-1-1-124 0,-3-1-79 0,-3 3-53 0,-3 0-23 16,-4 0-6-16,-2 3 4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3:59:32.828"/>
    </inkml:context>
    <inkml:brush xml:id="br0">
      <inkml:brushProperty name="width" value="0.05292" units="cm"/>
      <inkml:brushProperty name="height" value="0.05292" units="cm"/>
      <inkml:brushProperty name="color" value="#FF0000"/>
    </inkml:brush>
  </inkml:definitions>
  <inkml:trace contextRef="#ctx0" brushRef="#br0">18175 7441 358 0,'0'2'471'0,"-1"-2"5"0,1 0-96 0,0 0-147 16,0 0-83-16,0 0-48 0,0 0-27 0,0 0-12 0,0 0-3 16,0 0 3-16,0 0 5 0,0 0 9 0,0 0 2 0,0 0-2 0,0 0-3 15,0 0-4-15,0 0-6 0,0 0-4 0,1 0-6 0,3 0-5 16,-3 0-4-16,1 0-4 0,-1 0-5 0,3-2-3 0,0 2-4 16,0-1-4-16,1-1-3 0,4 2-1 0,-5-1 0 0,4-1-3 0,3 2-1 15,-1 0-3-15,1 0 1 0,3-2-2 0,-1 2 0 0,2 0-2 16,2 0-1-16,-2 0-1 0,4 0-1 0,0 0 0 0,3 2-1 0,-1-2-3 15,4 2-1-15,-1-1 1 0,3-1-2 0,-2 3 0 0,3-1-2 16,1-1-1-16,-1 1-1 0,2 1-1 0,2-2-3 0,-2 2-1 16,1 0 2-16,3-1 1 0,-3 1 3 0,4 0 2 0,-2-1 3 0,2 2 0 15,0-1 2-15,-2-1 0 0,3 1 3 0,1 1 3 0,-1-1 0 16,1 0 4-16,-2-1 1 0,4 3 2 0,-3-5-1 0,2 3-4 0,0 0 0 16,1 0-2-16,1 0 0 0,-2-2-3 0,0 1-2 0,3 1 0 15,-1-3-2-15,-2 2-3 0,2-1-1 0,-2-1-2 0,2 2 0 0,-3-2-1 16,2 0-2-16,-3 0 0 0,2 0-2 0,-1 0-1 0,0 0 1 15,-2 0-1-15,2 0 1 0,-3 0 3 0,3 0 2 0,0 0 2 16,-2 0 1-16,0-2 1 0,0 2 2 0,0-1 1 0,0-1 0 0,0 2 3 16,0 0 3-16,0 0 0 0,0 0 3 0,0 0 0 0,-2 0 0 15,2 0-2-15,3 0 0 0,-3 0-2 0,-1 0 0 0,0 0-1 0,0 0-1 16,1 0-1-16,0 2-2 0,1-1-2 0,-1-1 0 0,0 2-2 16,0-2-1-16,-2 3-2 0,0-2-2 0,0 1-1 0,1 1 0 15,-3-2-2-15,1 0-1 0,1 3 1 0,-2-1-3 0,1 0 0 0,0-1-1 16,-2 2-1-16,0-3 2 0,1 2 3 0,-1 1 1 0,2-1 2 15,-2-2 2-15,2 2 2 0,-2-2 2 0,0 1 3 0,1 0 2 0,-1 0 3 16,2 1 2-16,0-3 4 0,-1 0 2 0,2 0 3 0,1 0-1 16,-1 0-1-16,2-5 0 0,0 5 0 0,1-4-1 0,0 1-2 0,0 1 0 15,3-4-2-15,0 2-1 0,-1-1-3 0,0 0-2 0,-2 0-1 16,3 1-3-16,-1-2-2 0,1 0-3 0,-1-1-1 0,-1 2-3 16,0-1-2-16,-3 1-2 0,3 1-2 0,-2-2-3 0,0 2 0 0,1 0-1 15,-2 0 2-15,0 0 2 0,1-1 1 0,-2 2 2 0,0 3 1 0,0-2 3 16,1-1 2-16,0 3 1 0,-1-1 2 0,0 1 3 0,2 0 0 15,-2 0 3-15,2 0 2 0,0 1 0 0,2-1-1 0,0 1-1 16,1 1-1-16,2 0-1 0,1-2-2 0,1 3 0 0,1 0-2 0,1-3 0 16,-1 1-1-16,4 0-1 0,-2 1-2 0,4 0-3 0,-5-2-1 15,3 1-3-15,2-1-3 0,-3 2 1 0,1-2 3 0,0 0 2 0,0 0 0 16,-1 0 1-16,1 0 2 0,-1 0 1 0,3-2 1 0,-3 2 1 16,3-1 1-16,0 1 1 0,-2-4 3 0,4 3-1 0,-2 0 2 15,2-2-3-15,-3 0-4 0,2-1-2 0,0 2-5 0,0-1-2 0,-2 0-4 16,3 0-2-16,-4 0-2 0,2 0-2 0,-2-1-2 0,-1 2-2 15,0-1-1-15,-2 0 0 0,0 0 1 0,-2 1 1 0,-1 2 2 0,1-5 3 16,-2 5 3-16,-2 0 3 0,1 0 3 0,-1 0 2 0,0 0 3 16,-3 0 2-16,2 0 4 0,-1 0 1 0,-2 2 3 0,1 1 1 15,-1-3 1-15,-1 0 1 0,2 3 0 0,-2-1-1 0,3-1-1 0,-1 2-1 16,0-3-1-16,-1 3 0 0,1-3-1 0,0 3 0 0,0-3-2 16,-1 2-1-16,3-1 0 0,-4-1-2 0,0 2-2 0,0-1-2 15,2-1 1-15,-1 2-2 0,-3-2 1 0,1 1 0 0,0 1-1 0,2-2-2 16,-7 1 0-16,5 1-1 0,0-2-1 0,-3 1 0 0,3-1 1 0,-2 2 1 15,-1-2 3-15,-1 0 0 0,2 0 1 0,0 0 0 0,-2 0 2 16,2 0 1-16,0 0 0 0,1 0 1 0,-1 0 1 0,0 0 0 16,0 0 1-16,0 0 1 0,1 0-2 0,-1 0 0 0,0 0 0 0,2 0-2 15,-2 0 0-15,2 0 0 0,-2 0-1 0,0 0 0 0,1 1 0 16,3-1 0-16,-3 1-2 0,-1 1 1 0,0-2-2 0,3 2 1 16,-3-2-1-16,2 0 0 0,-2 3-1 0,-3-3-1 0,3 3 1 0,-2-2-2 15,1 0-1-15,-1 3 0 0,2-3 0 0,-1-1 0 0,-3 3 0 16,3-3 0-16,-2 1 0 0,1 2 1 0,-1-3 2 0,1 0 2 0,1 3 0 15,-2-3 3-15,2 1 4 0,1-1 0 0,-4 0 3 0,4 0 1 16,0 0 2-16,-1 0 3 0,3 0 0 0,-2-1 3 0,1 1 0 0,1-3 0 16,1 0 0-16,-1 2-2 0,4-2 1 0,-2 2-2 0,1-3-1 15,0 2-2-15,0-1-2 0,1 0-1 0,0-1-1 0,1 2-1 16,-1-3-2-16,-1 1-1 0,2 1-1 0,-1-2-1 0,-2 2 0 0,1-1-3 16,0-1 1-16,-2 2-3 0,2-2 1 0,-2 0-2 0,-1 2 1 15,1-1 0-15,0 0-1 0,-1 0-1 0,-1 0 0 0,-1-1 1 0,2 2 4 16,-2-1 2-16,2 2 4 0,-2-1 2 0,0 0 3 0,0 0 2 0,0 1 1 15,-2-1 3-15,2 2 0 0,-1-1 2 0,-2 2 2 0,1-2 0 16,2 1 1-16,-1 1 0 0,1 0-1 0,0 0-3 0,-2 0-3 0,2 0-1 16,0 1-2-16,-1 1-2 0,1-2-1 0,-2 2-1 0,1-1 0 0,-3 1-1 15,1-1-1-15,-2 1-1 0,0-1 0 0,-2 1-1 0,-1 1-2 16,-3-3 0-16,-1 1 0 0,0 1 0 0,-5-2 0 0,3 1-2 0,-5-1-2 16,-1 1-8-16,-1 1-5 0,-1-2-9 0,-3 2-10 0,0-2-11 15,-2 0-13-15,-2 0-16 0,-1 0-20 0,0 0-26 0,-3 0-29 0,-2 0-37 16,-3-2-41-16,-2 2-68 0,-3-3-79 0,-3 2-59 0,-5-2-47 0,-4 0-28 15,-2-2-16-15</inkml:trace>
  <inkml:trace contextRef="#ctx0" brushRef="#br0" timeOffset="1848.6535">5887 8216 83 0,'0'0'234'16,"-1"-1"-50"-16,-1 0-30 0,2 1-15 0,0 0-9 0,0 0-1 15,-1-3-3-15,-1 3-5 0,2 0-6 0,0 0-8 0,0 0-9 0,0 0-8 16,0 0-8-16,0 0-8 0,0 0-9 0,0 0-4 0,0 0-5 15,0 0-3-15,0 0-3 0,0 0-3 0,0 0-3 0,0 0-4 16,0 0-3-16,0 0-2 0,0 0-2 0,0 0-2 0,0 0 0 0,0 0-2 16,0 0 0-16,0 0-2 0,0 0 0 0,0 0-2 0,0 0-1 15,0 0-3-15,0 0-2 0,0 0-1 0,0 0 0 0,0 0 0 0,0 0 1 16,0 0 0-16,0 0 2 0,0 0-2 0,0 0 0 0,0 0 0 16,0 0-1-16,0 0 0 0,0 0-1 0,0 0 1 0,0 0 0 0,0 0-1 15,0 0-3-15,0 0-1 0,0 0-2 0,0 0-3 0,0 0-3 16,0 0 0-16,0 0-3 0,0 0-2 0,0 0-1 0,0 0-1 15,0 0-2-15,0 0 0 0,0 0-2 0,0 0 0 0,0 0-2 0,3 0 0 16,-1 0 0-16,1 0 1 0,0 3 0 0,0-3 1 0,2 1 0 16,3 0 0-16,-2-1 1 0,2 3 0 0,2-1 1 0,1 0 0 15,0-1 1-15,3 3 0 0,-1-1-2 0,2-1 1 0,1 3-2 0,1-3-1 16,3 3-1-16,0-2 2 0,2 2-1 0,-1-1 2 0,4 1 4 0,0-1 1 16,4 1 3-16,-1 0 0 0,2 0 3 0,0 0 1 0,2-1 4 15,1 0 0-15,-1 1 1 0,3 2 2 0,-2-3 0 0,0 1 1 16,3 0-2-16,-3-3 0 0,1 3-2 0,-3-2-2 0,1 0-2 15,1 2-2-15,-3-2 0 0,0 2-2 0,-3-2 0 0,0 1-1 0,-3-1 0 16,1 2-1-16,-3-2 0 0,-3-1 0 0,0 1-2 0,-2 1 1 16,-2-1-1-16,0-1 0 0,-5 1 1 0,2-2 0 0,-2 2-1 0,-4-2 2 15,1 1 1-15,-2-2 1 0,-1 2 1 0,1-2 2 0,-2 0 2 16,-1 0 1-16,-1 0 2 0,1 0 1 0,-2 0 3 0,0 0-1 16,0 0 0-16,0 0-11 0,0 0-14 0,0 0-25 0,0 0-31 0,0 0-54 15,0 0-63-15,0 0-99 0,0 0-116 0,-2 0-67 0,-1 0-43 0,0-2-25 16</inkml:trace>
  <inkml:trace contextRef="#ctx0" brushRef="#br0" timeOffset="29349.8875">6761 11359 34 0,'0'-7'130'0,"0"-1"-10"16,0-1-5-16,0 4-3 0,0-3 0 0,0 1-3 0,0 0-1 15,0 0 2-15,0 2 4 0,0-1-2 0,0 0-3 0,0 2-4 0,0-1-5 16,0 1-4-16,0-1-6 0,0 2-4 0,0 0-2 0,0 0-2 15,0 1-2-15,0 0-2 0,-1-1-1 0,1 3-4 0,-2-2-5 16,2 2-4-16,0 0-4 0,0 0-2 0,0 0-4 0,0 0-4 0,0 0-5 16,0 0-4-16,0 0-5 0,0 0-6 0,0 0-4 0,0 0-3 15,0 0-5-15,0 0-5 0,0 0-6 0,0 0-5 0,0 0-6 0,0 0-5 16,-1 0-5-16,-1 2-3 0,2-2-2 0,0 0-3 0,-3 1-2 16,3 1-1-16,-1 0-1 0,-1 3 2 0,0-3 0 0,1 2 3 0,1 1 4 15,-2 1 3-15,2 0 4 0,-3 1 3 0,1 1 3 0,1 2 2 16,-1 0 3-16,-1 2 1 0,0 2 3 0,0-2 0 0,-2 1 3 15,2 1 0-15,0 0 1 0,1-1-1 0,-1 0 1 0,0 1 0 0,-2 0 0 16,3 0 0-16,-1 1 0 0,0-2 0 0,-1 0 1 0,2-1 0 16,-1 0-1-16,1 1 0 0,1-1-1 0,-1-1-1 0,0 1-1 15,1-1 1-15,-1-2-1 0,2 1-1 0,-1 0-1 0,-1 0-1 0,2-3-1 16,0 1 0-16,0-3-1 0,0 3 0 0,0-2 0 0,0-1 0 16,0 1 0-16,0-3 0 0,0 2 0 0,0 0 1 0,0-2-4 0,0 1 2 15,0-1 0-15,2-1 2 0,-1 0-1 0,-1 1 1 0,2-1 0 0,-1-2 0 16,-1 5 1-16,2-5 0 0,-2 0 2 0,2 2 0 15,-1-1 2-15,1 1 2 0,1-1 2 0,0 2 2 0,0-1-1 0,2-1 3 16,-2 0-1-16,3 3 2 0,1-4 0 0,-1 1 1 0,3 1 1 16,-1-2-2-16,2 1 1 0,2-1-1 0,-2 2-1 0,3-2-2 0,1 0 0 15,-1 0-2-15,2 0 0 0,0 0-1 0,0-2-1 0,1 2-1 16,3-1-1-16,-2 1 0 0,1-3-3 0,2 1 1 0,-2 0-2 0,2 0-1 16,1 0-1-16,0 1 0 0,-1-1 2 0,2-1-1 0,0 2-1 15,-1-1 1-15,1 2-1 0,2-5 1 0,-1 5-2 0,0-2 1 16,0-1 0-16,1 1 0 0,1 1 1 0,-1-3-1 0,0 4 2 0,1 0-1 15,2-3 0-15,-4 2-1 0,4 1 1 0,-4-1 1 0,2 1-1 16,-1 0 1-16,1 0 1 0,-2 0-2 0,1 1 0 0,0-1 0 0,0 1 1 16,-1 2-1-16,-2-3 0 0,1 3 0 0,0-2 0 0,-3 2-2 15,3-2 1-15,-3 1 0 0,0 0-1 0,0 1 1 0,0-1-1 0,-3 0 1 16,1-1-2-16,-1 1 2 0,-2-1-1 0,1 2 0 0,0-1 1 16,-3-1 0-16,0 0-1 0,-1 1 1 0,0 0 1 0,-2-2-1 15,1 1-1-15,-2 1 0 0,0-2-1 0,1 1-1 0,-2-1 2 0,-1 2 2 16,-1-1-1-16,0-1 0 0,2 2 0 0,-2-1-1 0,-2-1 1 15,2 2 0-15,-1-2-2 0,0 0 1 0,-2 1 1 0,2-1 0 0,-1 0 2 16,1 2-1-16,-3-2 0 0,1 0 1 0,1 0 0 0,-1 0-1 16,-1 0 1-16,1 0 1 0,0 0-1 0,-2 0 3 0,0 0-1 15,0 0 3-15,0 0 0 0,0 0 1 0,0 0 1 0,0 0 3 0,0 0 0 16,0 0 2-16,0 0 2 0,0 0 2 0,0 0 1 0,0 0 1 16,0 0 2-16,0 0 2 0,0 0 0 0,1-2 1 0,-1 1-2 0,2 1-3 15,-1-2 0-15,-1-1-5 0,2 2-1 0,-2-2-1 0,3 0-3 16,-2-1-2-16,-1 0-1 0,2 1-3 0,-1-1 0 0,1-3-3 0,-2 3-3 15,2 0 0-15,-1 0 1 0,-1-3 2 0,2 4 0 0,-2-4 2 16,1 4 0-16,-1 0 1 0,0-2-1 0,0 2 1 0,0-1-2 0,0-1 0 16,0 0 0-16,0 1-1 0,0 0 1 0,-1-1 0 0,1 0-1 15,-2 0 0-15,2 1-1 0,-1-2 0 0,-1 2-1 0,2-1 0 16,-2 0 0-16,1 2 1 0,-1-2 1 0,-2 1-1 0,2-1-1 0,2 2 1 16,-3-1-1-16,3 0 0 0,-3 0-1 0,1 1 1 0,2-1 0 15,-1 2 0-15,-1-3 0 0,2 0-1 0,-2 2-1 0,1-1 1 16,1 4 1-16,-2-4 0 0,2 1 0 0,-1 0-1 0,-1 1 1 0,2 1-1 15,-2-3 0-15,2 4 0 0,0 0 0 0,0 0 0 0,0 0-1 16,0 0 1-16,0 0-1 0,0 0 0 0,0 0-2 0,0 0 0 0,0 0-2 16,0 0 1-16,0 0-2 0,0 0-1 0,0 0-1 0,0 0-1 15,0 0-1-15,0 0-3 0,0 0 0 0,0 0-2 0,0 0-1 0,0 0-2 16,0 0-3-16,0 0 0 0,0 0-2 0,0 0 0 0,0 0-2 16,0 0 0-16,0 0 0 0,0 0 1 0,0 0 0 0,0 0 2 15,0 0 0-15,0 4 3 0,0-3 1 0,0 1 2 0,0 1 2 0,0-1 3 16,0-1 3-16,0 3 1 0,0-4 1 0,0 3 3 0,0-2 1 15,0 2 0-15,0-2 2 0,0 1 1 0,0 0 1 0,0-2 0 0,0 3 2 16,0-3 0-16,0 0 3 0,0 0 0 0,0 0 2 0,0 0 4 16,0 0 1-16,0 0 4 0,0 0 3 0,0 0 4 0,0 0 3 15,0 0 4-15,0 0 6 0,0 0 6 0,0 0 2 0,0 0 2 0,0 0 0 16,-1-3-1-16,-1 1-2 0,2 0-3 0,-1-1-3 0,-2-2-3 16,3 2-3-16,-2-1-4 0,2-2-3 0,-1-1-6 0,-1 1-7 0,1 0-4 15,-1 0-5-15,2-2-1 0,-2 2-4 0,2 0 1 0,-1-1-1 16,-1 1 0-16,2 2 0 0,-2-1-1 0,2 0 0 0,0 2-3 0,0-1-2 15,0 1-2-15,0 3-3 0,0-2-4 0,0 2-3 0,0 0-4 16,0 0-3-16,0 0-2 0,0 0-2 0,0 0-1 0,0 0-2 16,0 0 0-16,0 2 3 0,0 1 0 0,2 1 3 0,-2 1 4 15,2 0 2-15,-1 2 4 0,-1-1 4 0,2 1 2 0,-2 2 4 0,3-1 3 16,-1 1 1-16,-1 0 3 0,-1-3 1 0,2 4 1 0,1 0 1 16,-2-3-2-16,-1 2 0 0,2-2-2 0,-1-1 2 0,-1 0 0 0,2 0 2 15,-2-1 1-15,0-2 1 0,0 0 4 0,0 0 2 0,0 1 4 16,0-3 3-16,0-1 3 0,0 0 5 0,0 0 3 0,0 0 3 0,0 0 2 15,0 0 0-15,0 0-2 0,0-1 1 0,-2 0-2 0,1-2-1 16,-1 0-2-16,-2 0-3 0,2 0-4 0,1-2-4 0,-1-1-4 0,-1 2-4 16,0-2-3-16,-1 0-4 0,3 1-2 0,-1-2 0 0,-1 1-1 15,1 2 1-15,-1-3-2 0,2 2-2 0,-2 0-5 0,3 2-8 16,-2 1-12-16,2-1-14 0,-1 2-18 0,1-2-20 0,0 3-20 16,0 0-22-16,0 0-23 0,1 1-27 0,-1 1-35 0,2 1-41 0,2 0-85 15,-1 3-108-15,1 1-59 0,-3 0-31 0,2 3-9 0</inkml:trace>
  <inkml:trace contextRef="#ctx0" brushRef="#br0" timeOffset="31833.5322">8529 11468 95 0,'0'0'127'0,"0"0"5"15,0 0 4-15,0 0 5 0,0 0 4 0,0 0 0 0,-2 0 0 16,2 0-2-16,0 0-2 0,0 0-4 0,0 0-4 0,0 0-5 16,0 0-6-16,0 0-3 0,0 0-8 0,0 0-6 0,0 0-9 0,0 0-6 15,0 0-9-15,0 0-8 0,0 0-6 0,0 0-10 0,0 0-7 0,0 0-8 16,-3 0-6-16,3 0-7 0,0 0-8 0,0 0-5 0,-2 0-7 15,2 0-7-15,0 3-8 0,0-3-5 0,-1 1-5 0,1-1-2 16,-2 0-3-16,2 1-3 0,0 1 1 0,0 1 0 0,0-1 2 0,0-2 1 16,0 5 0-16,0-2 2 0,0 0 3 0,0 2 2 0,0-1 4 15,0 2 4-15,0 0 1 0,0-1 3 0,0 1 1 0,0 1 1 0,0 1 2 16,0-3-1-16,2 3-1 0,-1 1 0 0,-1-4 1 0,2 1 1 16,-2 1-1-16,3-1 0 0,-3 2 0 0,2-2 1 0,-1 1-1 0,-1-1 0 15,2 1 0-15,0 0 1 0,-1-2 0 0,2 2-1 0,-1-3 0 16,0 2 1-16,2 0-2 0,-1 0 1 0,0-1 0 0,0 1 1 15,2-3 0-15,0 4-1 0,2-3 0 0,0 1 2 0,1-1-1 0,2 3 1 16,0-4 0-16,3 2 1 0,-1-1-1 0,3-3 2 0,1 2 0 16,1 0 1-16,1-1 0 0,1-1-1 0,3 0-2 0,1-1 1 0,0 2-1 15,5-2 1-15,-1 0-2 0,3 0 0 0,0 0 1 0,4-2-2 16,0 2 0-16,2-1 0 0,2 0 0 0,2 1-1 0,1-2-1 16,0 2 1-16,0-1 0 0,3-1 0 0,1 2 0 0,0-1 0 0,0-1 0 15,0 2 1-15,0 0-1 0,2 0 0 0,-1 0 1 0,1 0-1 16,-2 0-2-16,2 0 1 0,-1 0 3 0,3 2 1 0,-3-1-1 0,3-1 2 15,-2 2-2-15,1-1 2 0,2-1-1 0,-2 2 1 0,1-1 0 16,-2 0 1-16,1 1-2 0,0 0 1 0,-1-1 2 0,0 1-2 16,-3-1-1-16,0-1-3 0,-1 2 1 0,-2-1-1 0,-1-1 0 0,-4 2 0 15,-1-1 0-15,-3-1-1 0,-2 2 2 0,-2-2-1 0,-4 1 0 16,-1-1 2-16,-5 0 3 0,-1 0 3 0,-2 0 5 0,-2 0 10 0,-3 0 10 16,-2 0 6-16,1-1 5 0,-4 1 3 0,-2-2-1 0,1-1 0 15,-3 0 1-15,1-1 3 0,-2-1 3 0,0-1 0 0,-2 0 0 0,1-3-1 16,-3 1-4-16,1-2-7 0,0 0-10 0,-3-2-8 0,0-1-2 15,1 0-2-15,0 0-1 0,0-3-1 0,0 2-1 0,-1-1-2 16,0 0-5-16,1 0-4 0,0-2-2 0,2 1-5 0,0-1-5 0,0 0-3 16,0 1-3-16,1 0-5 0,1 1-3 0,-1 0-5 0,2 0-7 0,0 1-6 15,0 1-8-15,0 2-10 0,0 2-14 0,0 0-18 0,0 2-19 16,0 2-25-16,0-2-29 0,0 4-22 0,0 0-17 0,0 3-21 16,0 0-24-16,0 0-27 0,0 0-33 0,2 3-58 0,1 0-70 0,1 4-35 15</inkml:trace>
  <inkml:trace contextRef="#ctx0" brushRef="#br0" timeOffset="32215.0329">11564 11595 60 0,'14'0'44'0,"3"0"-15"0,2 0 0 0,3 0 3 0,0 0 9 15,5 0 4-15,2 0 2 0,2 0-1 0,3 0-2 0,2 0-2 16,0 0-3-16,5 0-2 0,2-2-4 0,1 1-4 0,1 1-3 16,2-2-6-16,1 1-5 0,-1 1-5 0,2-2-3 0,1-1-4 15,-1 3-1-15,2-3 2 0,0 2 0 0,1-1 2 0,-3 1-1 0,3-1 5 16,-2 0 5-16,0 1 1 0,0 0-2 0,-1-1-6 0,-1 2-11 0,0-1-22 16,-3-1-25-16,0 2-61 0,-3-1-73 0,-3-1-66 0</inkml:trace>
  <inkml:trace contextRef="#ctx0" brushRef="#br0" timeOffset="51504.4942">9003 11883 24 0,'-5'-3'69'0,"2"0"-15"0,0-1-7 0,1 2-14 15,1-1-21-15,-1 2-21 0,2 1-21 0,0 0-17 0,0 0-14 0,2-4-24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4:00:35.708"/>
    </inkml:context>
    <inkml:brush xml:id="br0">
      <inkml:brushProperty name="width" value="0.05292" units="cm"/>
      <inkml:brushProperty name="height" value="0.05292" units="cm"/>
      <inkml:brushProperty name="color" value="#FF0000"/>
    </inkml:brush>
  </inkml:definitions>
  <inkml:trace contextRef="#ctx0" brushRef="#br0">9336 7522 402 0,'-14'-6'495'0,"5"0"4"0,-2 0-97 0,1 0-145 0,-1 3-80 0,0-4-48 15,0 1-22-15,1-1-13 0,0 2-6 0,0-1-7 0,0-2 0 16,1 2 1-16,0-1-1 0,-1 1-2 0,-1-2-4 0,3 2-2 0,-2-2-6 16,2 3-9-16,-4-2-6 0,4 0-7 0,-2 0-7 0,0-1-7 0,0 1-7 15,-1-1-4-15,-2 0-6 0,2 1-4 0,-3 1-4 0,3-1-6 16,-3 1-3-16,1-2-2 0,-1 2-3 0,-2-1-1 0,0 2-2 15,-1-1 0-15,0 0-2 0,-1 2 2 0,-1-1 1 0,-3-1 1 0,3 3 2 16,-1-1 3-16,-4-1 1 0,3 3 3 0,-2 0 3 16,-1-1 1-16,0 0 2 0,-1 2 3 0,-1-2 2 0,0 3 1 0,0-3 2 15,-2 2-2-15,0 1 2 0,1-1-2 0,-2-1-1 0,-1 2 1 0,2-1-2 16,-1 1-1-16,2-2-1 0,-3 0-2 0,0 2 1 0,2-1-2 16,-2-1-1-16,0 0-2 0,1 2 1 0,1 0-2 0,-1-2-1 15,1 1-1-15,-1-1-2 0,1 0 0 0,1 1-1 0,0 1-2 0,2-1 0 16,-2 1 0-16,0-2-2 0,2 2-1 0,0 0-1 0,-2 0-3 15,0 0 0-15,0 2-2 0,3-1-2 0,-3 0-1 0,1 3 1 0,-3-1 2 16,2-1 1-16,-1 3 3 0,1 0 1 0,0 0 3 0,-3 2 1 16,2-2 3-16,1 3 2 0,0 0 3 0,-2-1 1 0,2 1 3 0,-1-1 2 15,3 1 1-15,-2 1 1 0,0-1 0 0,2-1-1 0,1 0-2 16,0 1 0-16,-1-1-3 0,0 2 0 0,1-1-1 0,0-1-1 16,1 1-1-16,-1-1 0 0,0 0-2 0,-1 1 0 0,4 1 0 0,-4-3 0 15,3 3-1-15,-3-3-1 0,4 2 0 0,-3-3 0 0,2 2-1 16,-1 0 1-16,2-1 0 0,-3 2-2 0,4-2 1 0,-2 1-2 0,3-1 0 15,-2 0 0-15,2 2-2 0,0-2 0 0,-1 1-1 0,2-2-1 16,-1 3 0-16,1-1-2 0,0 1 0 0,-1-1 0 0,3 0-2 16,-1 1 1-16,1-1-2 0,-1 1 0 0,1 1 1 0,0-3-1 0,-1 2 0 15,2 0 2-15,0 0-1 0,2 0 1 0,0-1-1 0,-1 0 1 16,1 2-1-16,-1-1 1 0,3-1-1 0,-3 1 2 0,1-1 1 0,2 0 1 16,0 1 1-16,0-1 1 0,-3 1 2 0,3 1 1 0,1-1 0 15,-1-1 2-15,0 1 2 0,1-2 2 0,0 2 1 0,0 1 2 0,0-1 2 16,1 1 2-16,0 0 1 0,-1 0 0 0,2-1 1 0,-3 1 1 15,3 0 2-15,0 0-1 0,-1 0 0 0,1 2 2 0,0-3-1 16,0 3 0-16,2-2-1 0,0 1 1 0,-1 0-2 0,2 2-1 16,1-2 0-16,-2 0-1 0,1 2 0 0,0 0 0 0,2-1 0 0,0 0 0 15,-1 2 0-15,3 0-1 0,-1-1 1 0,-1 2-1 0,3-2 0 0,-3 3 0 16,3-2-1-16,-1 1 1 0,1-1 0 0,0 2 0 0,0-2-1 16,0 3 0-16,0-1-1 0,1-2 0 0,-1 2 0 0,3-1-1 0,-3 0 1 15,2 3-2-15,-1-5 2 0,2 3-2 0,-1-1 1 0,0 1-2 16,-1-1 1-16,2 1-1 0,-1-1-2 0,1-2 1 0,0 1 0 15,2 1-1-15,0 0-1 0,-1-1 0 0,0-1-1 0,-1-1-1 0,3 2 1 16,-1-1-1-16,1 0 1 0,0 0-1 0,1 0-1 0,1-1 1 16,-2 0 0-16,3 1-1 0,-1 0-1 0,1-2 1 0,1 0 1 15,0 1-1-15,0-1 2 0,0 0 0 0,3 2 1 0,-2-2 0 0,3 0 1 16,-1-1 1-16,1 2 2 0,-1-3 0 0,1 2 2 0,2-2 1 16,0 1 1-16,0 1-1 0,1-1 1 0,-1-1 0 0,3 0 1 0,-1 0 0 15,2-1 0-15,0 1 0 0,-1-1 0 0,3 1 0 0,0-3-1 0,2 4 0 16,-3-2 1-16,4-2-1 0,2 0 1 0,-2 1-1 15,2-1 0-15,1-1-2 0,1 0 1 0,1 0-1 0,0 0-1 0,0-2 0 16,3 1-1-16,0-1 0 0,-1 0-2 0,1-1-1 0,2-1-3 0,-2 2-2 16,1-2 1-16,0 0-3 0,2 0 0 0,-1 0-2 0,0 0-2 15,0 0 0-15,-2 0 1 0,2 0 0 0,1 0 1 0,-1 0 2 16,0 0 3-16,1-2 2 0,-1 2 2 0,3-1 2 0,-2-1 2 0,2 2 1 16,2-1 3-16,-1 0 1 0,2 1 3 0,0-3 0 0,2 3 1 0,0-2-2 15,0 1-1-15,2-1 0 0,0-1-2 0,0 1-3 0,1 1 0 16,0 0-3-16,0-2-2 0,0 1-3 0,-2 1-1 0,3-1-3 15,-2-1-1-15,0 2-2 0,-2-1-2 0,1-1 0 0,-1 2 2 0,1 0 1 16,-1-2 2-16,0 1 3 0,1-1 1 0,-1 1 3 0,1-3 2 16,-1 3 2-16,1-1 2 0,0-1 0 0,0 1 4 0,2-2 2 15,0 1 3-15,0 0 0 0,1 0-3 0,-1-1-2 0,3 0-1 0,-3 1-2 16,3 0-2-16,-3-1-3 0,3-1-3 0,-2 1-2 0,-1 0-2 16,0-2-5-16,-2 2-4 0,-1-2-4 0,-1 0-3 0,-2 1-1 0,2 0-1 15,-2-2 1-15,-2 1 0 0,0 0-1 0,1 0 3 0,-2-1 2 16,-2-1 3-16,0-1 0 0,-1 1 4 0,1 1 2 0,-2 0 6 0,-1-1 3 15,-1-2 2-15,-1 3 2 0,0-2-1 0,-1 1 2 0,-2-3 0 16,-2 4-1-16,2-2 0 0,-2 0-1 0,0 1 2 0,-1-1-2 16,-1 1 2-16,-1-1-2 0,-1-2 1 0,0 2 1 0,0 0-1 15,-1-1 1-15,-2 1 1 0,2-2 0 0,-1 2 2 0,-3-3 3 0,1 1 0 16,1 2 0-16,-1-3 1 0,-2 1-1 0,2 0 1 0,-3-3-1 16,0 2 0-16,2 0 1 0,-2 0-1 0,-3-1 2 0,3 0-1 0,-1 1 1 15,-3-1-2-15,2 0 0 0,-2 1 1 0,1-1-1 0,-2-1 3 16,-1 0 2-16,-1 2 1 0,2-2 3 0,-3 2 4 0,-1-1 2 0,0 1 3 15,-2-2 3-15,0 1 2 0,-1 0 1 0,2-1 1 0,-4 1 2 16,0 0 0-16,0-1 2 0,0 3-1 0,-4-5 3 0,2 0 1 0,-2 3 0 16,0-2 0-16,-2 0-1 0,1-3-2 0,-4 3-1 0,-1-2-1 15,1-1-2-15,-4-1-1 0,2 0-1 0,-6-1-1 0,2-1-3 0,-5-2-3 16,-1 3-4-16,-2-4-5 0,-3 1-7 0,-2-1-4 0,-2-1-5 16,-3 1-7-16,-4 0-8 0,-1-2-10 0,-6-3-11 0,-2 4-13 15,-3-3-10-15,-3 3-7 0,-5-3-11 0,-3 2-14 0,-3 2-18 0,-5-1-24 16,-2 2-23-16,-7 3-26 0,-4 0-39 0,-3 4-45 0,-6 1-78 15,-5 3-92-15,-9 2-69 0,-2 2-55 0,-7 3-26 0,-6 3-12 16</inkml:trace>
  <inkml:trace contextRef="#ctx0" brushRef="#br0" timeOffset="1951.2326">10955 8485 383 0,'2'0'338'0,"-1"0"-56"0,1-2-41 0,-1 1-33 0,1 1-19 0,0-2-12 15,-1 0-12-15,2 1-9 0,-1-1-8 0,2-1-10 0,-2 1-9 16,0-3-8-16,-1 3-9 0,2-3-8 0,-1 3-6 0,0-3-6 0,-1 0-4 16,1 2-4-16,-1-1-1 0,-1 1-1 0,2-2-1 0,-2 2 2 15,2-1-2-15,-2 1-2 0,0-2-1 0,0 2-4 0,-2-2-4 0,2 2-5 16,-2 0-6-16,-1-2-7 0,0 3-7 0,1-3-7 0,-2 0-7 16,-2 2-6-16,-1-1-7 0,-1 0-8 0,0-1-5 0,-3 2-6 0,0 1-5 15,-2-1-4-15,-1 0-3 0,0 3-2 0,-3 0-3 0,1 0-3 16,-2 3 0-16,-2 0 0 0,2-1-1 0,-2 5 1 0,1 1 0 15,0-1-1-15,0 2 1 0,3 0-1 0,-3 1 2 0,2 0 0 0,1 3 1 16,1-1 0-16,2 2 0 0,0-1 1 0,2 0 1 0,1 2-1 16,4-2 1-16,-1 3 1 0,3-1 0 0,1-2 3 0,1 2 0 15,2-2 2-15,2 2 1 0,1-3 2 0,3 0 1 0,-1-1 3 0,3 1 1 16,0-1 1-16,1-2 4 0,2-1 1 0,1 1 3 0,0-4 1 16,1 0 4-16,2 0 1 0,-2-4 1 0,0 0 1 0,4-2-1 0,-1-2 1 15,0 0-1-15,0-2 0 0,-2-5-1 0,5 1 1 0,-5-2-2 16,3-1-2-16,-2-3-2 0,2 0-4 0,-4-2-4 0,2-3-6 0,-2 0-4 15,0-1-4-15,-2-5-5 0,-1 1-6 0,0-4-4 0,-2 0-7 16,-1 0-4-16,-2-2-2 0,-1-1 1 0,0-2 1 0,-2 0 4 16,0 3 5-16,-2-3 10 0,-2 2 11 0,0 2 12 0,-2 2 11 15,0 0 12-15,0 1 11 0,-2 4 10 0,1 0 10 0,0 2 9 0,-2 5 7 16,0 1 3-16,1 0 1 0,1 2-1 0,0 4-4 0,-1-1-7 16,2 3-10-16,0-1-12 0,1 4-14 0,2 1-13 0,-1 0-10 0,0 0-12 15,2 3-8-15,0 0-5 0,0 3-5 0,2 1-3 0,0 2-2 16,-1 3 1-16,2 4 0 0,2-1 1 0,-2 5 5 0,3 1 5 0,-1 3 6 15,3 3 8-15,-3 0 8 0,3 1 4 0,-1 4 2 0,0-1-3 16,1 2-1-16,0-1-8 0,0 1-8 0,-2 0-8 0,2 0-10 0,-2-2-14 16,0 1-12-16,1 0-16 0,-1-2-16 0,-1-2-20 0,0-2-19 15,0 1-23-15,-1-2-23 0,1-3-23 0,-2-1-21 0,2-1-31 16,0-1-35-16,1-5-55 0,0 0-62 0,0-4-44 0,-1 1-32 0,2-6-15 16</inkml:trace>
  <inkml:trace contextRef="#ctx0" brushRef="#br0" timeOffset="2716.4629">11241 8320 225 0,'0'-7'559'0,"0"0"16"0,0-1-44 0,-1 1-76 0,-1 2-87 0,2 2-93 15,-2 0-61-15,2-1-39 0,-3 2-29 0,3 0-21 0,0 1-18 16,-1 1-18-16,1 0-18 0,0 0-21 0,0 0-16 0,-2 0-16 0,2 3-12 16,-2-1-13-16,-1 2-8 0,2-1-4 0,-1 4-2 0,0-1-3 15,-1 4 3-15,1-3 2 0,-2 3 2 0,1 0 4 0,1 1 4 16,1 1 4-16,-1-2 2 0,1 2 1 0,1 0 0 0,0 0 0 0,1-1-4 15,-1 0-3-15,3-2-2 0,-1 1-4 0,1 0-5 0,1-2-6 16,1 1-4-16,-1-1-5 0,0-1-6 0,1-1-6 0,3-1-5 0,-3 0-4 16,3-1-4-16,-2-1-3 0,2-3-2 0,-1 3-1 0,2-6-1 15,-3 3 3-15,2-3 4 0,-1-1 3 0,0-1 7 0,-1 0 5 0,-1-3 8 16,0 2 7-16,-2-6 7 0,1 3 5 0,-3-3 3 0,2 1 5 16,-3-1 7-16,-3-2 6 0,0 2 8 0,-2-2 7 0,0 1 9 15,-1 1 10-15,-1 0 7 0,-2 0 5 0,0 2 2 0,-1-1 3 0,-1 3 1 16,0-1 3-16,-3 4 1 0,1-1 3 0,2 4-1 0,-3-1-2 0,1 1-4 15,-2 2-6-15,2 2-8 0,0 1-11 0,-1-1-7 0,3 4-9 16,-2-1-5-16,4 4-4 0,-1-1-4 0,-1 3-3 0,5-1-1 16,-1 2 0-16,3 2 1 0,-1-1-1 0,2 2 2 0,3 1 2 0,2 1 2 15,2-3 1-15,-1 4 2 0,4-1 1 0,1-2 0 0,1 2 2 16,2-2-1-16,0 1-1 0,3-2-2 0,-1-3-2 0,3 1-2 0,-2-2-4 16,3-2-2-16,-1 0 0 0,0-1-2 0,0-2-2 0,1-3-1 15,-1 0 0-15,1-2-1 0,-2 0 2 0,0-4 3 0,2 1 2 0,-2-4 5 16,-2 0 3-16,3-4 1 0,-4 2 4 0,1-4 2 0,-2 0 1 15,-3-2 3-15,1-2 4 0,-1 0 2 0,-3 0 5 0,1-3 7 0,-2 2 7 16,-1-2 7-16,0 3 7 0,-2-3 6 0,-1 3 4 0,-1 1 6 16,-2 0 3-16,0 3 2 0,1 0 1 0,-1 0-3 0,0 5-2 15,-1-2-6-15,3 3-5 0,-1 1-13 0,-1 1-13 0,3 1-14 16,-2 2-13-16,2 0-14 0,0 2-12 0,0 0-7 0,0 0-8 0,0 2-2 16,2 2-2-16,-2 0-2 0,3 4 2 0,-1-1 2 0,1 1 4 15,0 5 2-15,0-1 8 0,2 2 5 0,1 1 6 0,-1-1 4 0,1 0 4 16,-1 2 0-16,2-2 0 0,0-1-3 0,0 1 0 0,1-3-2 15,-2 2-1-15,2-2 0 0,-2 0 0 0,1-2 0 0,-3-3 1 0,4 2 2 16,-2-3 3-16,-1-2 3 0,0-1 2 0,0 0 1 0,0-4 3 16,-1 1 1-16,4-3 2 0,-2-1 1 0,1-4 0 0,-1 0 1 15,-1-3 1-15,1 0-2 0,-1-4-1 0,0 2-4 0,-1-2 0 0,0-2-3 16,0 1-1-16,0 0 3 0,-2-1 1 0,0 3 5 0,1-2 6 16,-3 2 4-16,2 1 6 0,-1 2 1 0,-1 0 1 0,0 2 0 15,0 3 1-15,0-3-5 0,0 5-3 0,0 0-6 0,0 2-5 0,0 0-8 16,0-1-10-16,0 4-8 0,0 0-8 0,0 0-5 0,2 2-4 15,1 1 0-15,-1-1-2 0,1 4 1 0,0 1 3 0,2 0-1 0,1 3 1 16,0-1-2-16,-1 1-2 0,2 2-2 0,-1 0-5 0,3 0-7 16,-1 1-12-16,0 1-14 0,3-4-16 0,-3 1-16 0,3-1-17 0,0 0-16 15,0 0-16-15,-1 0-15 0,2-5-16 0,0 2-15 0,0-3-18 16,1-3-15-16,-2 1-13 0,3-4-11 0,-1-1-7 0,-2-2 4 0,1-2 8 16,0 0 17-16,-2-3 21 0,0-1 26 0,-2-1 28 0,-1-1 33 15,0-4 36-15</inkml:trace>
  <inkml:trace contextRef="#ctx0" brushRef="#br0" timeOffset="3099.5387">11957 8243 25 0,'0'-22'107'0,"-2"2"36"0,1-2 35 0,-2 0 33 0,-1 1 21 0,-3-2 15 15,4 3 9-15,0-2 6 0,-2 2 1 0,0 1 0 0,0 0-2 16,2 2-3-16,-3 2-6 0,3 2-9 0,-1 2-13 0,0 1-16 0,0 1-25 16,1 2-29-16,2 0-25 0,-1 2-25 0,0 1-28 0,2 0-27 15,0 4-20-15,0 0-18 0,0 0-15 0,0 0-16 0,2 4-8 16,1 0-7-16,0 2-3 0,2 2-1 0,0 4 2 0,0-1 3 0,2 4 5 16,-2 0 9-16,3 2 7 0,-1 2 9 0,-1 2 6 0,3 0 4 15,-2 0 2-15,-1 1 2 0,-1 2-1 0,2-2 0 0,-2 0 0 0,-1 0-2 16,0-1 1-16,1-1-2 0,-2-1-1 0,-1-2-2 0,1-2 0 15,1-1-1-15,-2-2 2 0,0 0 2 0,-1-4 2 0,-1 0 5 0,2-2 7 16,-2-2 6-16,2-1 7 0,-2-1 8 0,0 1 6 0,0-3 6 16,0 0 1-16,1-3 0 0,-1 1-1 0,3-3-4 0,-1 0-6 0,0-3-5 15,1 0-9-15,0-2-11 0,2-3-13 0,1 0-13 0,-1-1-12 16,1 0-13-16,0-2-10 0,4 1-11 0,-4-1-6 0,2 0-3 16,0 3 0-16,1 0-2 0,-1-1 1 0,0 4-2 0,2-2 3 15,-1 4 3-15,-1 0 2 0,0 1 3 0,-1 2 0 0,0 2 2 0,1 0 2 16,0 2 2-16,-1 1 3 0,0 1 2 0,0 2 2 0,-3 3 2 15,4-1 2-15,-2 2 5 0,-3 1 4 0,2 2 5 0,-3 2 5 0,1 2 7 16,-3-1 4-16,0 1 8 0,0 1 4 0,-3-1 4 0,-2 3 1 16,2-4 5-16,-3 3 2 0,-2-4 3 0,2 1 1 0,-3 1 2 15,0-2 0-15,0-4 0 0,-3 2-3 0,2-3-5 0,-2-1-8 0,1-1-8 16,-3-2-11-16,1-1-11 0,1-2-16 0,-1-1-19 0,-1-3-22 16,3 1-25-16,0-4-19 0,-2 0-19 0,5-4-22 0,0 0-27 0,-1-4-36 15,4-1-40-15,2-3-54 0,0-1-63 0,3-4-62 0,3-3-65 16,2-1-27-16,2-2-9 0</inkml:trace>
  <inkml:trace contextRef="#ctx0" brushRef="#br0" timeOffset="3277.5555">12305 7710 445 0,'11'1'502'0,"-2"3"-4"0,0 1-85 0,0 1-127 0,0 3-76 0,-2 2-47 16,-1 1-23-16,2 1-12 0,-2 4-9 0,-1-1-6 0,1 4-6 16,-2 0-4-16,0 1-4 0,-1 2-7 0,0 0-7 0,0 4-9 0,-1-2-6 15,0 2-6-15,-1 1-5 0,1-2-6 0,1 1-6 0,-1 0-6 16,1 1-5-16,0-1-6 0,0-1-11 0,3-2-12 0,-1 1-14 15,0-1-15-15,1-2-17 0,2-2-19 0,0-1-25 0,0-1-23 0,0-2-33 16,3-2-35-16,-2-1-41 0,1-2-42 0,4-3-45 0,-3-3-49 16,1-1-61-16,1-3-65 0,0-2-35 0,0-3-20 0</inkml:trace>
  <inkml:trace contextRef="#ctx0" brushRef="#br0" timeOffset="3618.1064">12684 8102 300 0,'-3'-7'623'0,"1"-3"11"0,-1 3-4 16,-1 2-9-16,1 0-97 0,1 1-138 0,0-2-96 0,-1 4-74 0,2-1-48 15,-1 1-38-15,2 1-30 0,-2 0-27 0,2 1-21 0,0 0-18 16,0 0-16-16,0 0-14 0,0 0-9 0,0 0-10 0,2 1-4 0,-2 0-5 16,2 3-2-16,-1-1 1 0,2 0-2 0,-1 1 1 0,0 0 2 15,-1 2 2-15,2 1 2 0,2-1 5 0,-2 1 1 0,0-4 3 16,0 2 0-16,-1-1-2 0,3 1-1 0,-2-1-3 0,5-2-1 0,-5 1 0 16,0 0-2-16,2-3-4 0,-2 0-2 0,3 0-4 0,-1-3-3 15,1 0-4-15,-1 0-2 0,1-2-3 0,-1-1-2 0,0-1-2 0,0 0-2 16,2-2-2-16,-3-1 2 0,0 0 2 0,0 0 3 0,-1 2 6 15,-1-3 9-15,-1 2 8 0,-1 1 9 0,0 0 7 0,-1 0 5 16,-1 0 4-16,-1 3 6 0,-1 2 3 0,-2-2 4 0,1 4 2 0,-4 1 2 16,1 0-1-16,-2 1-1 0,-2 4 0 0,2-2-6 0,-1 5-4 15,-3 1-3-15,3-1-4 0,-1 4 0 0,0 0-1 0,1 3 0 0,2 0-1 16,1 2 2-16,1-1-1 0,1 4 0 0,0-2-1 0,3 2 3 16,1-3 1-16,2 3 3 0,2-2 3 0,5 3 3 0,-2-3 0 0,3 1-3 15,2-2-8-15,2 0-12 0,4-2-16 0,3-2-23 0,5 0-31 16,0-4-42-16,6-1-53 0,4 0-106 0,3-3-135 0,2-1-83 0,3-4-58 15,3-4-30-15,1-1-17 0,2-3-6 0</inkml:trace>
  <inkml:trace contextRef="#ctx0" brushRef="#br0" timeOffset="5199.7425">13660 7769 588 0,'-5'-11'620'16,"1"2"4"-16,0 1 2 0,-1 0-116 0,2 3-171 0,2 0-99 16,-1 2-65-16,0-2-41 0,-1 1-34 0,3 3-23 0,0 1-22 15,0 0-20-15,0 0-21 0,0 1-16 0,0 3-15 0,3 1-10 0,-1 1-9 16,0 1-2-16,-1 3 0 0,2 3 4 0,2 0 5 0,-2 4 5 16,0 1 8-16,2 2 8 0,-2 0 8 0,2 4 6 0,-2-1 5 15,2 1 3-15,1 1 0 0,-3 1-1 0,2-3-3 0,-2 1-7 0,2 0-7 16,-2-3-9-16,2 2-9 0,-1-4-8 0,-1-1-11 0,-1 0-7 15,0-3-9-15,-1-1-3 0,1-2-4 0,-2-2 2 0,2-1 4 0,-2-4 3 16,0 0-1-16,0-3-1 0,-2 1-3 0,2-3 4 0,-2-3 4 0,1 0 6 16,-3-3 5-16,1-2 10 0,-1-2 7 0,2-1 6 0,-2-2 4 15,0-1 2-15,1 1 2 0,2-1 9 0,-3 0 15 0,1 0 11 16,1 0 15-16,1 1 9 0,-1 1 9 0,1 1 4 0,-2 0 5 16,3 4 1-16,0-3-3 0,0 3-3 0,0 0-4 0,0 2-6 0,3 0-9 15,0 2-10-15,-2 0-10 0,3 0-8 0,1 1-9 0,-1 1-7 16,1-1-6-16,4 1-7 0,1 1-11 0,1-2-9 0,2 1-8 0,-1 1-10 15,6-2-7-15,-4 2-10 0,3-1-14 0,3-1-12 0,-2 2-15 16,1-3-16-16,0 0-16 0,3 0-16 0,-3-1-13 0,0-1-6 0,0 0-3 16,-1-3 3-16,-1 0 7 0,0-2 11 0,-4-1 15 0,2 1 24 15,-5-4 28-15,0 3 31 0,-4-4 32 0,-1 1 33 0,-1-1 35 0,-2-1 29 16,-2 1 31-16,-2-3 27 0,-2 1 27 0,1 2 24 0,-2-2 21 16,-1 2 12-16,-1 0 11 0,-2 2 0 0,3 1-2 0,-2-1-8 0,1 3-10 15,2 0-12-15,-2 3-14 0,2-1-17 0,0 1-18 0,2 2-22 16,0 2-23-16,-2 1-25 0,3-1-22 0,1 3-20 0,-1 0-17 15,2 3-14-15,0-1-12 0,0 5-9 0,0 1-6 0,0 2-5 0,0 2-3 16,2 5 2-16,-1-1 6 0,3 4 6 0,0 2 8 0,0 1 7 16,0 2 6-16,3 2 4 0,0 0 1 0,0 0 0 0,1 2-4 0,2-1-5 15,0-1-4-15,2 2-8 0,0-2-9 0,1-1-14 0,0 0-14 16,1-2-17-16,0-1-16 0,2-1-18 0,-4-2-17 0,6-2-15 0,-4-3-15 16,2-1-16-16,0-3-16 0,-1-2-13 0,1-3-13 0,1-1-6 15,1-5 0-15,-2 0 10 0,-1-2 16 0,1-4 20 0,1-1 23 16,-4-4 29-16,1 1 31 0,-1-4 28 0,-2 0 27 0,0 0 37 15,-3-1 36-15,-1-2 39 0,-2 0 40 0,0 0 31 0,-1-1 29 0,-3 1 18 16,-1 1 12-16,-1-1 6 0,-1 2 4 0,-2 0-1 0,-1 0-4 0,0 2-6 16,0 3-6-16,0-3-12 0,1 4-16 0,-4 0-16 0,2 2-20 15,-2-1-18-15,1 2-19 0,-2 0-16 0,3 1-18 0,-1 3-15 0,-1-1-15 16,-1 1-14-16,4 2-11 0,-1 2-7 0,-1-1-9 0,2 3-3 16,-2 1-3-16,1-2-1 0,1 5-1 0,-2-1 2 0,2 4 0 15,2-2 1-15,-3 2 2 0,3 2-1 0,2 2-1 0,1-2-2 0,-2 1-2 16,2 1-3-16,2-1-2 0,-1-2-3 0,1 2-1 0,1 0-2 15,1-4-2-15,1 2-1 0,-2-2-1 0,2 0-1 0,2-2 1 16,-3-3 2-16,1 1 5 0,-1-2 4 0,1 0 4 0,0-3 5 0,0-1 4 16,1 0 2-16,0-3 4 0,-1-3 4 0,2 0 2 0,-3-2 3 15,1 0 2-15,-2-3 4 0,3 1 1 0,-2-2 3 0,0-2 4 0,-2 1 4 16,3-2 6-16,-4 1 4 0,1-1 6 0,0 3 5 0,-1-3 5 16,-1 4 5-16,2-1 1 0,-2 0 0 0,0 4-1 0,0 0-4 15,0 1-5-15,0 1-5 0,0 1-9 0,0 1-10 0,0-1-10 0,0 4-12 16,0-1-11-16,1 2-11 0,-1-2-11 0,0 2-7 0,2 2-7 15,2-2-7-15,0 3-6 0,-3 0-7 0,4 3-7 0,-2 0-9 0,2 2-7 16,2 1-9-16,2 0-7 0,-5 1-6 0,4 2-8 0,-1 0-7 16,2 0-9-16,-1-1-9 0,0 1-8 0,2-2-4 0,0 0-4 0,-1-2-6 15,2 1-6-15,-1-2-8 0,0-3-8 0,1 0-6 0,2-2-4 16,-2-1 3-16,1-2 5 0,-2-3 11 0,3 0 13 0,-1-2 18 16,-1 1 19-16,-1-5 18 0,2 1 18 0,-4-4 20 0,1 2 23 0,0-2 29 15,-3-2 33-15,1 0 29 0,-1-2 30 0,0 1 25 0,-3-2 23 0,0 0 24 16,0-1 22-16,-1 2 17 0,0-2 14 0,-2 4 14 15,0-3 10-15,-2 4 8 0,0-1 3 0,1 2-1 0,-2 2-4 0,-1 0-6 16,0 3-10-16,1-2-14 0,-2 3-16 0,0-1-22 0,2 4-24 16,-2-1-25-16,2 2-27 0,-3 0-24 0,5 0-23 0,-3 3-16 0,1 0-16 15,0 3-11-15,0 0-11 0,1 2-6 0,0 2-8 0,1 1-2 16,-1 2-3-16,2 1 1 0,2 2 3 0,-1 4 4 0,4-1 3 0,0 2 4 16,2 1 2-16,0 3 0 0,1-1 1 0,2-1-2 0,0 2 0 15,0-1-4-15,1-1-2 0,3 2-2 0,-1-2 0 0,-1 0-3 16,1 0-6-16,0-3-1 0,0 1-3 0,-4-2 1 0,4-1 1 0,-4-1 1 15,-1-2 2-15,-1-2 4 0,0 0 7 0,-2-2 7 0,-2 0 9 0,0-3 9 16,-3 0 7-16,0-1 4 0,-3-1 4 0,0 0 3 0,-3-1 1 16,-4-1 1-16,1-1-1 0,-5-1-4 0,1-1-4 0,-2 0-7 15,-5-2-11-15,1 0-13 0,2-1-17 0,-4-1-25 0,1-1-26 16,-1-3-37-16,2 0-46 0,1-2-62 0,1-1-71 0,3-2-77 0,0-3-83 16,3-2-49-16,0-4-31 0,6 2-11 0</inkml:trace>
  <inkml:trace contextRef="#ctx0" brushRef="#br0" timeOffset="6099.4025">14878 7374 360 0,'5'-8'577'0,"0"0"2"0,-1 3-16 15,-1 0-28-15,-1 2-116 0,1 0-164 0,-1 1-96 0,-1 2-65 0,-1 0-39 16,2 2-26-16,-2 1-15 0,2 2-10 0,-1 2-6 0,3 2-3 16,-3 2-3-16,1 1-4 0,-1 2 0 0,1 3 0 0,2 4 2 15,-1-1 3-15,-1 4 6 0,0 1 5 0,-1 1 2 0,2 3 1 0,-1-1 0 16,0 0 1-16,-1 2 2 0,3-1 1 0,-3-1 1 0,1 2 1 15,-1-3 2-15,1 1 2 0,2-3 0 0,-1 0 1 0,-1 0 1 16,1-3 0-16,2-4 0 0,0 2 0 0,-2-3-1 0,0-2-3 0,3-1-2 16,-3-2-1-16,1-4 0 0,1 1 0 0,-2-4 0 0,0 0-2 15,3-5-1-15,0 0-1 0,1-3-2 0,-1-1 0 0,2-3 1 0,1-2-2 16,-1 0 1-16,0-3-1 0,0 0-2 0,2 0-2 0,-2-5-2 16,0 3 0-16,1 0 2 0,-1 1 2 0,-2-1 6 0,-1 2 5 15,2 0 2-15,-3 3 2 0,1 0 0 0,-2 2-2 0,0 1-2 0,0 1-5 0,-1 2-5 16,0 0-5-16,-1 0-7 0,1 2-4 0,-1 1-6 15,1 0-4-15,0 1-4 0,-1 2-4 0,2 2 1 0,0-1-1 0,-1 4 2 16,-1-1 3-16,2 1 6 0,1 2 6 0,-1 2 8 0,0 0 8 0,0 0 5 16,-1 2 6-16,3-2 2 0,-1 0 4 0,-1 0-1 0,0 1-1 15,1-1-3-15,-1 0-1 0,0-1-3 0,2-1-4 0,-2 0-5 16,0-3-4-16,0 3-3 0,0-5-1 0,1 1-2 0,0-2-2 16,-2 1-3-16,3-2-1 0,-2-3-7 0,2 0-3 0,-2 0-4 0,5-3-3 15,-4-2 0-15,1 1-1 0,3-2 2 0,0-1 1 0,-2-3 0 16,2 1 2-16,0-1-1 0,1-2 1 0,1 1 0 0,-2-1 1 0,-1 1 7 15,0-1 7-15,1 0 7 0,-1 1 9 0,-1 2 5 0,1-2 4 16,-2 2 3-16,-2 2 2 0,2 0 1 0,-1 2 0 0,-1 1-1 0,0-2-1 16,-1 2-2-16,-1 2-3 0,3-1-4 0,-2 3-6 0,1-1-5 15,-1 1-3-15,0 1-3 0,1-1-3 0,0 3-2 0,0-1 2 0,0 1 1 16,2 1 0-16,-1 1 3 0,1 0 2 0,0 2 4 0,0-2 5 16,1 2 3-16,-1-1 3 0,1 2 0 0,1-1-1 0,-1 1 0 15,0-1-1-15,-1-1 0 0,4 2-1 0,-4-2-2 0,2 1 0 0,-1-2-1 16,2 1-1-16,-4-2 2 0,3 1-1 0,-1-2 0 0,1 0 2 15,0 0-1-15,-2-2 2 0,3 1 0 0,-1-2-1 0,1 0 1 0,1-2-2 16,-1 1 1-16,0-1-2 0,2-1 0 0,0 0-3 0,0 0-3 16,0-2-1-16,2 1-3 0,-1 1-3 0,1-1-1 0,1-3-3 0,0 3 0 15,-1 0-2-15,1 0-1 0,1-3-1 0,1 2-1 0,0 3 0 16,-2-4 0-16,4 4-2 0,-4-2 2 0,4 1 0 0,-1-2 2 16,0 2 1-16,-2-1 2 0,4-1 0 0,-4 2 2 0,0-1 1 0,2 1 1 15,-2 1 2-15,1-3 1 0,0 0 0 0,0 2 3 0,-2-1 0 16,2-1 2-16,-1 0 1 0,-1 1 3 0,1-2 3 0,-3 0 3 15,2 0 4-15,-1 0 6 0,1-2 7 0,-1 1 4 0,-2 0 6 0,0-3 5 16,0 1 6-16,-2-1 4 0,1-1 2 0,-1 1 2 0,-1-1 1 16,-1-1 1-16,1 0-1 0,-2 0 0 0,-2-1 0 0,1 1-3 15,-1-1-2-15,-1 2-3 0,0-1-3 0,-2 1-4 0,-2 1-4 0,0 0-6 16,-1 2-6-16,-3 0-5 0,2 1-5 0,-5-1-4 0,1 5-4 16,-4-2-6-16,2 3-6 0,-3-1-5 0,-2 3-6 0,2 1-6 0,-1 3-4 15,-2 1-3-15,2 0-3 0,0 2 1 0,-2 4 0 0,3 2 1 0,1 2 0 16,-1 2 3-16,1 3 5 0,2 3 2 0,0 2 5 0,2 1 2 15,3 3 5-15,0 5 5 0,1 1 2 0,4 3 5 0,0 0 2 16,4 4 3-16,1 3 1 0,4 2 2 0,0 1 3 0,1 0-2 16,2 4 0-16,3 0-5 0,0-1 0 0,0 4-3 0,2-3-3 0,-1 1-6 15,1-1-4-15,-1 0-1 0,1-1-2 0,0-1-4 0,-2 1-5 0,-2-2-9 16,-1-2-8-16,1 0-14 0,-4-3-13 0,-1 2-18 0,-1-5-20 16,-4 0-23-16,-1-2-24 0,-4-1-39 0,-3-6-46 0,0 2-82 0,-5-5-99 15,-2-3-61-15,-4-2-41 0,-1-7-20 0,-5 0-6 0</inkml:trace>
  <inkml:trace contextRef="#ctx0" brushRef="#br0" timeOffset="6266.2805">14445 8814 502 0,'-6'-5'592'0,"2"-1"1"15,6 2 0-15,6-4-1 0,7 0-128 0,6 0-191 0,10-2-110 0,5 1-69 16,11-4-36-16,8 0-24 0,12-1-11 0,9-2-6 0,11-3-18 15,9 2-22-15,12-1-40 0,5 0-48 0,11-2-86 0,5 1-106 16,10-1-104-16,6-1-104 0,5-3-52 0,3 1-27 0,2-1-18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4:00:47.990"/>
    </inkml:context>
    <inkml:brush xml:id="br0">
      <inkml:brushProperty name="width" value="0.05292" units="cm"/>
      <inkml:brushProperty name="height" value="0.05292" units="cm"/>
      <inkml:brushProperty name="color" value="#FF0000"/>
    </inkml:brush>
  </inkml:definitions>
  <inkml:trace contextRef="#ctx0" brushRef="#br0">11960 15445 582 0,'-22'0'589'0,"3"1"-2"0,2-1-2 0,-2 0-1 16,6-1-118-16,-1 1-177 0,1 0-100 0,4-1-62 0,-2 1-39 0,3 0-28 16,0 0-15-16,3 0-9 0,0 0-6 0,-1 0-3 0,3 0-4 15,2 0-3-15,1 0-3 0,0 0-2 0,1 0-2 0,5 0-1 0,1 0 0 16,2 1 2-16,7-1 1 0,1 0 1 0,9 0-1 0,4 0-1 0,8-1-1 16,7-2-3-16,10 0 2 0,6 0 5 0,10-2 6 0,8-1 4 15,16-1 1-15,9-2 0 0,13-1-8 0,14-2-10 0,13-3-5 0,9 1-2 16,15-3-4-16,9 2-6 0,12-5-10 0,9 3-11 0,11-3-7 0,8 2-5 15,8 1-9-15,8 0-10 0,2 2-9 0,-1 0-7 0,1 4-7 16,2-2-7-16,-9 5-20 0,0-1-27 0,-9 5-26 0,-8 1-24 0,-7 1-43 16,-5 4-54-16,-6-2-85 0,-8 3-102 0,-5 1-54 0,-8 1-32 0,-9-1-13 15</inkml:trace>
  <inkml:trace contextRef="#ctx0" brushRef="#br0" timeOffset="2349.8761">9399 11343 335 0,'-9'-8'549'16,"1"3"4"-16,0 0-40 0,0-2-59 0,1 4-107 0,2-1-125 15,0 1-69-15,0 1-37 0,2 1-22 0,0 0-14 0,0-2-7 0,0 3-3 16,1 0-2-16,2 0-2 0,0 0-3 0,0 0-5 0,0 0-5 16,0 0-7-16,0 0-6 0,0 0-8 0,0 0-6 0,0 0-7 0,0 0-5 15,0 0-6-15,0 3-4 0,2-2-3 0,2-1-2 0,1 3-1 16,1-1 0-16,1-1 1 0,5 2 0 0,4 1 1 0,1-4 1 16,4 4 1-16,5-1 1 0,4-2 1 0,3 1 0 0,8 0-2 0,1-2 2 15,7 0 1-15,5 0 2 0,5 0 2 0,6-2 0 0,6 0-2 16,5-1-4-16,7-2-4 0,9 1-4 0,1-2-6 0,5-1-5 0,5 4-8 15,1-5-1-15,4 2 4 0,1-1-1 0,3 1 0 0,3 1-3 16,2-1-3-16,2 1-2 0,4-2-4 0,5 2-1 0,2 1-1 0,1 0 5 16,0-1 9-16,2 1 10 0,1 1 10 0,-1 3 0 0,3 0-1 15,0-2-3-15,0 0-3 0,1 2 0 0,1 2 4 0,1 0 3 0,0-2 4 16,2 3 6-16,1 1 4 0,0-1-3 0,-1 0-8 0,1 1-6 16,-1-1-8-16,0 2 3 0,-1 0 6 0,0-3 5 0,-1 3 4 0,-1-3 1 15,-3 1-2-15,0-2-4 0,-3 2-3 0,-7-1-5 0,-3-1-3 16,-5 0-4-16,-6-1-2 0,-6 2-7 0,-5 0-10 0,-3-2-23 0,-6 1-35 15,-6 1-66-15,-4-1-86 0,-7 1-106 0,-6-1-117 0,-11 2-60 16,-5-1-31-16,-9 1-14 0</inkml:trace>
  <inkml:trace contextRef="#ctx0" brushRef="#br0" timeOffset="8766.1329">11315 6205 376 0,'-5'-5'530'15,"1"1"-29"-15,-1-1-50 0,2 0-93 0,0 3-116 0,1-1-65 0,1 0-37 16,-1 1-25-16,2 0-16 0,-2 2-16 0,2-2-14 0,0 2-14 15,0 0-11-15,0 0-15 0,0 0-15 0,0 0-12 0,0 0-14 0,0 0-7 16,0 0-8-16,0 2-3 0,2-2-4 0,-2 1-1 0,3 0 0 16,-1 1 3-16,1 1 4 0,0 0 4 0,1 1 5 0,1-1 5 15,0 2 4-15,2-1 5 0,1 1 2 0,1 0 4 0,-1 1 3 0,0 0 3 16,2 0 0-16,2 0 4 0,-1 0 1 0,1 1 0 0,1-1 2 0,0 0 2 16,1-2-1-16,-1 3 3 0,4-2 1 0,-1 2 3 0,3-2 0 15,-2-1 2-15,3 0 2 0,0 1 0 0,3-1 2 0,-2-1 0 16,3-1 1-16,1-1 2 0,2-1 0 0,0 0 1 0,1 0-1 15,-1-1 1-15,3-1-2 0,2-1-1 0,-2-1-1 0,1-1-1 0,1 1-1 16,1-2-1-16,-3 1-3 0,2-2-1 0,1 0-3 0,-3 0-3 16,3 1-3-16,-3-1-3 0,2 1-3 0,-3 0-1 0,-1 0-4 0,2 1-3 15,-3 2-3-15,0-2-3 0,-2 3-2 0,1-1-2 0,0 3-2 0,-2 0 1 16,1 0 1-16,-4 3 0 0,4-1 2 0,-3 0 2 0,3 3 3 16,-1-1 0-16,0 2 4 0,0 2 2 0,1-1 4 0,0 0 0 15,2 0 4-15,1 3 3 0,1-1 1 0,-1 1 2 0,2 0-1 16,0 0 2-16,3-1 0 0,-1 0 0 0,3 1-1 0,-2 0 1 0,2-1 0 15,2-1 0-15,-1 0 0 0,3-2 1 0,1 1 0 0,-2 0-1 16,1-3-1-16,1 0-2 0,-1-2-1 0,2 1 0 0,0-3-2 0,-1 0-2 16,1 0-2-16,-1-3-2 0,-1 1-3 0,2-2 0 0,-1 0 2 15,-1-3 2-15,1 2 1 0,2-3-1 0,-2 2 3 0,-2-1 0 0,3 0 1 16,-1-1 0-16,-4-1 0 0,3 1 0 0,-1 1 1 0,-1-1 1 16,-1 2 2-16,-1 0-3 0,1 0-3 0,-3 1-4 0,2 2-2 15,-2-1-3-15,-3 1-2 0,2 1-1 0,-2 2-3 0,-2 0-1 0,-1 0-1 16,2 2-1-16,-4 1-2 0,2 2 1 0,-2-1-1 0,1 2 0 15,0 0 1-15,-2 1-1 0,1 1 1 0,-1-1-1 0,1 3 2 0,1-1 0 16,0-1 1-16,0 2 0 0,-1 0 0 0,1-1 1 0,0 0 0 16,1 0 1-16,0 0-1 0,1-2 2 0,1 2 2 0,-1-2 3 0,2-1 3 15,2 1 3-15,-2-4 1 0,3 2 3 0,0-2 3 0,1-2 3 16,-1 1 2-16,2-2 2 0,2 0 1 0,-2-2 2 0,3 1 3 0,0-2-2 16,-1-2 0-16,2 2-2 0,-1-2-2 0,2-2-1 15,0 2-3-15,-1-2-1 0,-3-1-3 0,2 3-1 0,0-2-2 0,-2 0-3 16,1 1-3-16,-3-1-2 0,0-1-1 0,-3 2-1 0,3 2-4 0,-4-2-1 15,0 2-1-15,-2 1-2 0,0-1-2 0,-2 1-1 0,0 1-2 16,0 2-2-16,-1-3-1 0,-3 3 0 0,2 3-2 0,-1-3 2 16,-1 4 1-16,-1-3 1 0,5 3 3 0,-3 1 1 0,-1 0 2 0,2 0 3 15,0 0 3-15,1 1 2 0,0 0 5 0,2 2 1 0,-2-2 3 16,4 1 3-16,-2-1 2 0,2-2 1 0,1 3 2 0,0-2-1 16,0 0 2-16,0 0-1 0,1 0 1 0,1-3-1 0,2 1-1 0,-1 0 1 15,1-1-2-15,-1-1-1 0,2-1 0 0,0 0 0 0,-1-1-2 0,1-1-2 16,1-1 0-16,-3 0-1 0,2 1-2 0,-1-3 0 0,-4 2-2 15,1-1-2-15,1-1-1 0,-4 0-1 0,2 0-2 0,0 1 0 16,-3-2-2-16,0 2-2 0,0-1-2 0,-3 1-1 0,1 0-2 0,-3 0 1 16,3 1 0-16,-4 0 0 0,1 0 1 0,-1 2 0 0,1-1 0 15,-5 2 1-15,4 0-1 0,-4 0 4 0,2 0 0 0,0 0 1 0,-1 3 3 16,0-1 1-16,-2-1 2 0,3 2 1 0,0 0 1 0,-1 0 1 16,2 2 2-16,0-2-1 0,0 1 2 0,0 0 1 0,4-1-1 0,-3 2 2 15,1-3 0-15,1 0 1 0,2 1 0 0,-2 1 1 16,2-1 0-16,2-1 1 0,1 1-2 0,-1-1 0 0,1-2-2 0,3 2 1 15,0-2 0-15,-1 0 0 0,0 0-1 0,3 0 0 0,-3-2-2 0,2 0 0 16,1 2-2-16,-3-3-1 0,0-1-1 0,2 1-1 0,-2-2-2 16,0 3-1-16,0-3-1 0,0 2-1 0,-1-1-1 0,1 1-1 0,-4-2-2 15,1 2 0-15,2-1 2 0,-4-1-1 0,1 2 0 0,-3-1 1 16,2 2 0-16,-1-2 1 0,0 1 1 0,-4 2 2 0,2-1 0 0,2 0 2 16,-5 1 1-16,3 1 1 0,0 0 2 0,-2 0-1 0,2 0 1 15,0 1 1-15,0 1-1 0,-3 0 0 0,4-1 1 0,-1 2-1 0,-1 1 1 16,3-2 0-16,0 1 1 0,-1 1-1 0,4-1 1 0,-3 1-1 15,3 0 1-15,1 0-1 0,-1 1 1 0,2-3 0 0,1 1 0 16,-2 1-1-16,2-1 1 0,0-1-2 0,0 1 0 0,0-3 0 0,2 4-1 16,-2-4 0-16,1 1-1 0,-1-1 0 0,0 0 1 0,0-1-4 15,0 1 0-15,1-2-1 0,-1 0-1 0,0-1 0 0,1 1-2 0,-1 0 2 16,0-3 0-16,0 2 2 0,0-1 2 0,0 0 1 0,0-1 2 16,0-1 0-16,0 2 1 0,0-1 2 0,0-1 1 0,0 2 1 0,2-1 1 15,-2 0 1-15,0 2 1 0,0-2-1 0,2 1-2 0,-2-1-1 16,2 3-2-16,-2-1 0 0,0 0-2 0,1 1-2 0,-1 1-2 0,0 0-1 15,2 1-1-15,0 0-2 0,-2 1 1 0,0 0-1 0,1 1 0 16,-1 1-2-16,0 0 0 0,2-1 0 0,0 3 1 0,-2-1-1 16,0 1 0-16,0 0-1 0,0 0 0 0,0 0 2 0,-2 0-2 0,0-2 0 15,1 3 0-15,-1-1-1 0,1-1 0 0,-1 1 0 0,1-2 1 16,1 1 1-16,0-1 3 0,0 0 2 0,0 0 2 0,-2-1 2 0,2 0 1 16,2-2 3-16,-1 3 1 0,1-3 0 0,0 0 2 0,-1-3 3 15,3 3-1-15,0-2 1 0,0 0 0 0,1-1-1 0,-1 0-2 0,2 1-2 16,-1-2-3-16,2 0-2 0,-3 1-1 0,1-2-2 0,0 2-1 15,1-1-1-15,-1-1-1 0,0 2 0 0,0-1-2 0,-2 1-1 16,-1 0 0-16,-1 0-4 0,2-1 0 0,-3 4-1 0,0-3-1 0,-1 3 0 16,-2-2-1-16,-1 0 1 0,1 2-2 0,-2 0 1 0,0 2-2 15,-2 0 0-15,1-2-1 0,-2 3 2 0,0-3-2 0,0 2 2 16,0 1 3-16,-1 1 2 0,0-1 2 0,1-1 1 0,0 1 2 0,-2 0 3 16,2 2 2-16,0-1 2 0,2-1 2 0,-1 2 1 0,0-2 3 15,1 0 1-15,1 0 3 0,0-1 0 0,-1 1 0 0,3 1 1 0,0-1-2 16,0-3 0-16,-1 2 0 0,5 1 1 0,-3-3-1 0,0 2-1 15,2-2-1-15,0 0 0 0,-1 0-1 0,2-2-1 0,-1 2-1 0,0 0 0 16,1-3-1-16,-1 1-1 0,0 0-1 0,0-1 0 0,0 0-2 16,-4 1-2-16,3-2 0 0,-2 0-1 0,2 1 0 0,-3-2-1 0,0 2-2 15,0-3 1-15,0 3-2 0,-4 0-1 0,3-2 0 0,-3 2-2 16,0-2-2-16,-1 3 0 0,0 0 0 0,-1-1-1 0,-2-1-1 16,2 3 0-16,-3-1-1 0,3 0 1 0,-3 2 0 0,-1 0 2 0,3 0 1 15,-2 0 1-15,-1 0 1 0,1 0 2 0,-1 0 2 0,1 2 1 16,-1 0 0-16,1-1 3 0,0 3 3 0,0-4 0 0,0 3 1 0,1 1 1 15,-1-1-1-15,0 0 2 0,1 0 0 0,-1 1-1 0,4-1 2 16,-3 0 1-16,2 2 0 0,-2-2-1 0,4-1 0 0,-4 2 0 16,6-1-1-16,-4-2-1 0,3 1 0 0,-1-1-1 0,0 1 0 15,1-2-2-15,0 0-1 0,0-2-2 0,2 1-2 0,1-1-2 0,0 1-2 16,1-2 1-16,1-2-2 0,-2 2-1 0,1-1 0 0,3-1-1 16,-1-1-2-16,-1 2 0 0,1-2-1 0,1 2-1 0,-4-3-1 0,4 2 0 15,-3 0 0-15,0 0 2 0,0 0-2 0,-3 1 0 0,1 0 0 0,0 1-2 16,-1-1 1-16,-3 2 0 0,2 0 0 0,-2 1 2 0,-1-1-1 15,0 2 3-15,0 0 1 0,-2 2 2 0,0-1 0 0,1 1 1 16,-3-1 2-16,1 0 2 0,-1 3 1 0,3 0 2 0,-3 1 1 0,1-3 1 16,1 3 3-16,-2 0 0 0,2 0 1 0,0-1-1 0,-1 1 2 15,4 2-1-15,-4-1 2 0,4-2 1 0,-2 2 0 0,3 0 0 16,-2-1 1-16,2-1 1 0,1 1 1 0,1-2 0 0,1 0 2 0,0-1 0 16,2 0 1-16,0-1-1 0,0 1 1 0,3-2-2 0,2-2-1 15,0 1 0-15,0-2-4 0,3 0-1 0,-2-1-1 0,0-1-2 16,2 1-2-16,-2-2-2 0,2 0-4 0,-2-1 0 0,-1 0-3 0,1 2-1 15,-2-3-1-15,1 1-1 0,-4 0-1 0,2 1 0 0,-4-1 0 0,1 0-1 16,-2 3 0-16,-3-2-1 0,3 0 2 0,-4 3 1 0,1-1 0 16,-1 1 4-16,-2 0 0 0,0 1 0 0,0 0 1 0,-2 2 1 15,2 0 0-15,-1 0 2 0,0 0 2 0,1 0 2 0,1 2 0 0,-2 0 1 16,3-1 1-16,-4 3 0 0,4-1 1 0,-4-1 1 0,5 3-2 16,0-1 2-16,0-1 2 0,-1 2-1 0,1-3 2 0,3 3 0 0,1 0-1 15,-4-2 1-15,3 1 0 0,2-1-1 0,0 0 2 0,0-1-1 16,1 0-1-16,2 1-1 0,0-3-1 0,2 2 0 0,0 0-1 15,-1-2 0-15,2 0-2 0,1 0-1 0,-3 0-2 0,3 0 0 0,-3-2-3 16,2 0 0-16,1 2-1 0,-2 0-2 0,0-3-6 0,0 1-10 16,-2 2-18-16,-5 0-31 0,2-2-42 0,-5 2-111 0,0-1-148 0,-4-1-93 15,-3 2-66-15,-6-3-36 0,-6 1-22 0,-5-2-16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45:39.071"/>
    </inkml:context>
    <inkml:brush xml:id="br0">
      <inkml:brushProperty name="width" value="0.05292" units="cm"/>
      <inkml:brushProperty name="height" value="0.05292" units="cm"/>
      <inkml:brushProperty name="color" value="#FF0000"/>
    </inkml:brush>
  </inkml:definitions>
  <inkml:trace contextRef="#ctx0" brushRef="#br0">16261 11389 286 0,'0'0'476'0,"0"0"0"0,0 0-83 0,0 0-123 16,0 0-77-16,0 0-53 0,0 0-32 0,0 0-23 0,0 0-9 15,0 0-7-15,0 0 0 0,0 0 0 0,0 0-4 0,0 0-2 16,0 0-7-16,0 0-6 0,0 0-9 0,0 0-8 0,0 0-6 16,0 0-6-16,0 0-4 0,0 0-3 0,0 4-4 0,0-4-1 0,0 0 0 15,0 0-2-15,0 0-1 0,0 0 0 0,0 3-3 0,0-3-2 0,2 1-3 16,-1-1-1-16,-1 1-1 0,4 1-1 0,-3-2-1 0,2 0 1 15,2 1 0-15,0 1 1 0,4-2 0 0,1 2 1 0,1-2 1 16,1 0 3-16,3 2 2 0,2-2 4 0,2 0 2 0,3 0 1 16,0 0 2-16,3 0 1 0,1 0-1 0,1-2-2 0,3 2-1 0,0 0-3 15,3-2-2-15,0 2 0 0,3-3-4 0,-1 1-5 0,3 1-6 16,3-3-7-16,-1 4-5 0,1-3-5 0,1 1-3 0,1-1-4 0,0-1-4 16,1 2-4-16,-1-4-4 0,-1 4-5 0,1-2-2 0,-1 1-2 0,0-2-1 15,-2 1 1-15,-2-1 1 0,3 1 2 0,-3-2 1 0,-2 1 3 16,-1-2-1-16,1 1 1 0,-5 2 2 0,1-4 2 0,0-1 4 0,-4 4 5 15,2-2 5-15,-1 1 2 0,-7-2 6 0,3 1 4 0,-1-1 3 16,-1 1 5-16,-3 0 3 0,0-1 2 0,1 0 5 0,-4 1 6 16,0 1 1-16,0-2 2 0,-2 1 5 0,0-1 3 0,-2-1 6 0,0 2 0 15,1 0 3-15,-2-1 0 0,-3 0 0 0,4 1 2 0,-5-2 1 0,1 0 0 16,0 0 0-16,1-2-1 0,-2 3 0 0,0-4-1 0,1 2-3 16,-1-1-2-16,0 0-6 0,1-1-1 0,-1 1-2 0,-1-1 3 15,-1 0 1-15,3 0 1 0,-4 0-2 0,3 0 1 0,-3 0 1 0,0 1 2 16,1-2 4-16,-3 0 4 0,2 4 3 0,-2-3 3 0,0 1 3 15,-1-1 3-15,0 2 0 0,-1-1-4 0,-1-1-1 0,0 3-4 0,0 0 1 16,0-1 0-16,0 1-2 0,-1 0-2 0,1-1-3 0,-2 0-4 16,0 0-2-16,-1 1-2 0,1 0-5 0,-1 0-3 0,0 0-2 15,1 0-2-15,-3-1-1 0,1 2-6 0,0-3-1 0,0 4-4 0,-1-4-1 16,1 4-2-16,-4-4-3 0,3 3-2 0,0 0 0 0,-1-1-2 16,0-1-3-16,-2 1-1 0,0 2-1 0,2-2 1 0,-1 0-1 15,-2 0 3-15,1 2-1 0,-2-1-2 0,1 1 1 0,-2-1-1 0,0 1 1 16,-2-2 0-16,1 1 1 0,-1 2 0 0,-1 0-1 0,-1-3 2 15,-2 4 0-15,3-3 1 0,-4 1 2 0,2 0 1 0,-2 0 0 0,0 0 2 16,1 2 0-16,-4-3 2 0,4 2 0 0,-4 0 2 0,3 0 1 16,-2 0 1-16,0 1 3 0,0-2-1 0,0 2 2 0,-2 1 0 0,0-2 1 15,0 2 1-15,1 1-1 0,-1-2 2 0,-1 1 1 0,2 1 0 16,-3-2-2-16,2 4-1 0,0-3-1 0,1 2 1 0,-2-1-2 0,1 0 2 16,0 0-1-16,2 0 0 0,-1 1 0 0,-1-3-1 0,2 3 2 15,0-1-1-15,0 0 2 0,0-1 0 0,-2 1 2 0,3 1 3 16,0 0 1-16,-1-1 0 0,1 0 2 0,0-1 1 0,0 1-2 0,0-2 0 15,0 1-1-15,0 1 1 0,0-2-2 0,0 2 0 0,-1-1 0 16,2-1-1-16,-2-1-1 0,-1 3-2 0,2-2-1 0,-1 0-2 0,0-2 0 16,0 4-2-16,-1-2-1 0,0 1 1 0,1-3-1 0,-2 2-1 15,0 1 1-15,1 0-1 0,1-1 1 0,-2 0-2 0,1 0 1 16,-1 0 0-16,2 1 0 0,0-1 0 0,0 1 0 0,0-2 3 0,0 2-1 16,2-1 0-16,-3 0 2 0,3-2-1 0,0 4 1 0,2-2 0 15,-2 1 2-15,0 1 0 0,3-2 0 0,-2 2-1 0,3-1 2 0,-2 1 1 16,2 0 1-16,-2 0-1 0,3 0 0 0,-1 1 0 0,0-2 0 15,1 3-1-15,-1-1 0 0,-1-1 0 0,0 1-1 0,0 1 0 0,-2-1 0 16,3 0 1-16,-2 2 0 0,-1 0 0 0,-1 0-1 0,-2 0 1 16,4 0-2-16,-3 0 0 0,-1 0 1 0,0 0 1 0,0 0 2 0,1 2 0 15,-3 0-1-15,1-2 1 0,-1 0-1 0,2 1-1 0,-2-1 2 16,1 2 0-16,0-2 0 0,-1 0 0 0,2 0 1 0,1 0 0 16,-2 0 0-16,1 0 0 0,1 0 1 0,-2 0-2 0,2 0 0 0,2 0 0 15,0-2-1-15,-1 1-1 0,-1 1-1 0,0-2-2 0,2 0-3 16,-1 2-2-16,1 0-3 0,-2-3-3 0,0 3 0 0,2 0-3 0,-1 0-1 15,1 0-4-15,-2-2-3 0,0 2-3 0,0 0-4 0,0 0-2 16,0 0-2-16,0 0 0 0,0 0 2 0,-2 0 4 0,3 0 3 0,-3 0 3 16,3 0 2-16,-2 0 3 0,1 0 3 0,0 0 4 0,0 0 4 0,0 0 3 15,0 0 7-15,0 0 5 0,0 0 3 0,0 0 3 0,1 0 0 16,-2 0-5-16,3 2 1 0,-2-2-1 0,0 0 0 0,-1 3-2 16,2-3 1-16,-2 0-1 0,-1 2-2 0,2 0 0 0,-3-2 1 0,0 1-2 15,-1 1-1-15,1-2 0 0,-3 2 0 0,2-1 3 0,-2 2-1 16,0-2 0-16,0 2 0 0,-2-3 0 0,1 3 0 0,-1-1 0 15,0-1-1-15,0 2 0 0,0-1-1 0,3-1-1 0,-3 1-1 0,-1 0-1 16,3-2-1-16,-2 2-2 0,0 1-1 0,0-3 0 0,2 3-2 16,-1-3-1-16,-2 3-1 0,3-3 0 0,-2 2-3 0,0-2 0 0,0 1-2 15,2 0-2-15,1-1 1 0,-3 2 1 0,2-1 0 0,0-1 2 0,-2 2 1 16,3 0 3-16,-1-2 0 0,-1 1 3 0,1-1 0 0,0 0 4 16,-2 0 1-16,2 0 3 0,1 0 2 0,-3 0 3 0,4 0 1 15,-6 0 0-15,4 0 1 0,-2 0 0 0,0 0 0 0,2 0-1 16,-4 0-2-16,2 0 1 0,1 0-1 0,-5 0-2 0,3 0 0 0,0 0 0 15,-1 0 0-15,1 0-2 0,-1 0-1 0,1 0-2 0,1 0 0 16,1 0-2-16,0 0 2 0,-1 0 0 0,0-1-1 0,2 1 0 0,-2-2-2 16,3 0 1-16,0 2 0 0,2-1-1 0,-3-1 0 0,3 2-1 15,1-1 1-15,-1 0-1 0,-1 1-2 0,2-2-3 0,0 2-2 16,-1 0-3-16,0-1 1 0,3-1-1 0,-3 2-1 0,0 0 1 0,1-1-1 16,1 1-1-16,-2-2 1 0,1 2 0 0,1 0 3 0,-2 0 2 0,-2 0 1 15,3 0 1-15,-1 0 1 0,0 0 0 0,-1 0 0 0,2 0 1 16,-3 0 2-16,2 0 0 0,0 0 1 0,1 0 0 0,-2 0 1 15,1 0-2-15,-1 2 0 0,1-1-3 0,0-1 1 0,0 2 3 16,0-1 0-16,0 1 1 0,-2-1 1 0,2 0-2 0,1 2 1 0,-1-1 1 16,-1 1-2-16,2-1 0 0,-3 3-2 0,2-3-1 0,0 0-1 15,1 1-1-15,-2-1-1 0,1 1-1 0,-2 1 0 0,3 1 2 0,-1-1 1 16,0 0 0-16,0-2 0 0,1 1 1 0,-1 0 2 0,3 0 0 0,0 0 2 16,-3-1 4-16,3 2 2 0,0-3 2 0,0 2 2 0,0 0 2 15,2-1 0-15,0-1 0 0,-1 0 1 0,2 2 2 0,2-1 1 16,-3 0-2-16,2-2 0 0,1 1 0 0,0-1-1 0,0 2-2 0,1-2-1 15,0 0-2-15,1 2-3 0,1 1-2 0,-2-3-2 0,2 0-2 16,1 2-3-16,0 0-2 0,0-1-2 0,0 1 0 0,1 0-1 16,1-2-1-16,0 3 0 0,0-1-2 0,-3 0 0 0,3 1 3 0,2-1 1 15,-1-1 0-15,-2 2 2 0,3-2 2 0,-1 2 1 0,1-3 2 0,0 3 0 16,0-1 0-16,-1-1 2 0,2 2 0 0,1-1 2 0,-4 1 3 16,3-1-1-16,0 0 1 0,1 0 1 0,-1-1 0 0,0 2 3 15,-1-1 0-15,1-1 1 0,0 1-1 0,-1 0 2 0,1 0 4 0,2-1 0 16,-2-1 1-16,1 2-2 0,-1 0-1 0,2-2 0 0,-2 1-1 15,0-1 0-15,0 2-1 0,-1-2-1 0,0 0-4 0,1 2 1 16,0-2-1-16,1 0-2 0,-1 2 0 0,-1-2-4 0,1 0 0 0,-1 0 0 16,1 0 1-16,0 0 2 0,0 0 0 0,-1 0 0 0,1 0 1 15,-1 1 1-15,1-1 0 0,0 0 2 0,-1 0-1 0,0 0 1 16,0 0-1-16,-1 0 2 0,2 0 3 0,-2 0 0 0,0 0 1 0,1 0 0 16,-1 0-1-16,1 0 0 0,0 0 1 0,0 0 0 0,-1 0 1 0,1 0 3 15,-1 0 1-15,-2 0 0 0,3 0 1 0,-1 0-2 0,-1-1-3 16,-1 1 0-16,1-2 0 0,0 2 3 0,-1-2-1 0,1 2 2 15,0 0 0-15,-2-2-2 0,1 2 1 0,1-1-2 0,0 1-1 16,-1-2-1-16,-1 0-1 0,2 2-1 0,0-1 1 0,-1-1 1 0,1 2 0 16,0-1-2-16,-1 0-2 0,1-1 0 0,1 2-2 0,-1-3 2 15,2 2-2-15,-3-1 0 0,2 1-3 0,1 1 1 0,1-4 1 0,-2 3 0 16,0 0-1-16,2-1-1 0,-1 1-2 0,1-1 0 0,-1 2 0 0,1-3-2 16,1 3 0-16,-1-1-3 0,0-1-2 0,0 2 1 0,-2-1-2 15,2-1-2-15,0 2-2 0,0 0-3 0,0 0-1 0,0-3-1 16,-2 2-1-16,1 1 0 0,-1 0 1 0,1 0 0 0,-2-1 0 15,3 1 1-15,-1-2 1 0,-1 2 2 0,1 0-1 0,-1-1 2 0,0 1 3 16,-1-2 1-16,2 2 1 0,-1-2 1 0,-2 2 1 0,1-1 1 16,2 1-2-16,-1 0 0 0,-2-2 2 0,3 2-1 0,-1-2 0 0,-1 2 1 15,-1 0 0-15,3 0 0 0,-3 0-2 0,3 0 0 0,-3 0 1 16,-1-3 0-16,2 3-2 0,-1 0 0 0,1 0 0 0,0 0-2 16,0 0-1-16,-1 0-2 0,1 0 0 0,0 0-1 0,-1 0 0 0,-1 3-1 15,2-3 2-15,0 0-1 0,-3 2 1 0,3 0-1 0,-3 1 1 16,0-1 0-16,2-1 2 0,-1 2 1 0,-2 1 1 0,2-4 2 0,-1 3 0 15,-2 0 3-15,2 0 0 0,-1 0 3 0,0 0 2 0,1 0 2 16,-1 0 1-16,1 0 5 0,-2-1 5 0,2-1 3 0,1 1 2 0,-2 0 1 16,2 0 0-16,1-1 3 0,-4-1 0 0,4 2 2 0,-1 0 1 15,-1-2 1-15,2 0 0 0,-1 0 0 0,1 0 0 0,1 0-1 0,0 0-3 16,1 0 0-16,-2 0-2 0,3-2 1 0,1 0 1 0,-1 2 0 16,1-1-2-16,-1-1-1 0,1 2 0 0,0-1-2 0,0 0-4 0,2 1-1 15,-2-2-3-15,2 2-2 0,-3 0-4 0,3 0-2 0,-2-1-2 16,2 1-1-16,-2 0 0 0,-1 0-2 0,0 0-2 0,1 0 1 15,0 0-2-15,0 0-1 0,-1 0 1 0,1 0 0 0,-1 0 0 0,-2 0 2 16,3 0 0-16,-1 0 2 0,-2 0 1 0,2 0-1 0,-2 0 0 16,2 0-1-16,-3 0 2 0,2 0 0 0,-1 0 1 0,1 1 0 15,-1-1 0-15,-2 2-1 0,2-2 0 0,0 1 0 0,-1 0-2 0,0-1 0 16,1 2-1-16,0-1-1 0,-1-1 1 0,1 4 0 0,0-3 1 16,-1 1-1-16,-1-2 1 0,2 4-1 0,0-1-1 0,-1 0 1 15,1 1 0-15,0-1 0 0,-1 1-1 0,3-1 0 0,-1 2 0 0,-1 0-1 16,3-3 1-16,-4 2-1 0,4-1 1 0,-1 2-2 0,-1-3 0 15,3 3 1-15,-2 1 1 0,-1-2-1 0,2 1 1 0,-1 0 0 0,1 0 3 16,-2 2 1-16,0-2 2 0,2 2 1 0,-1-2-1 0,0 2 1 16,-2 0 1-16,2-1 0 0,-1 0 2 0,2 2 1 0,-1 1 3 0,-2-2 1 15,2 1 4-15,0-3-1 0,-1 4 2 0,0-1 1 0,0-3 0 16,2 1 0-16,-1 1 4 0,-1-1-1 0,0 2 1 0,1-2 1 16,-1-1 0-16,2 2-1 0,-1-2-1 0,-2 2 0 0,2-1-2 0,0 1-1 15,-1-2-2-15,2 1 0 0,-2-1-2 0,0 2-1 0,1-1 0 16,-1-1-2-16,-2 2 0 0,3-2 1 0,-1 2 1 0,1 0 0 15,-3 1-1-15,4-1 0 0,-3-1 1 0,2 0-1 0,-1 2 0 0,0-2-1 16,0 0 1-16,2 1-1 0,-3 2 1 0,1-2-1 0,0 1-2 16,1 1-2-16,0 0-1 0,-1 0-1 0,0 0 1 0,0 1-2 0,1 1-1 15,-1-1 0-15,2 3 0 0,-2-1-1 0,2 0-1 0,0-2 1 0,2 2 0 16,-2 2 1-16,2-2 0 0,1 1 2 0,-2-2 0 0,4 2 0 16,0-1 1-16,0 0 0 0,4 0 2 0,-2 0 2 0,4-1 1 15,1 1-3-15,1-1-2 0,3 0-12 0,0 2-11 0,6-1-23 16,1-1-26-16,4 0-40 0,1 1-48 0,3-2-82 0,1 2-102 0,3 0-64 15,4 0-46-15</inkml:trace>
  <inkml:trace contextRef="#ctx0" brushRef="#br0" timeOffset="1682.8104">11130 15187 361 0,'-3'3'469'0,"0"-1"-38"16,0-1-60-16,2 1-76 0,-1-2-86 0,2 1-50 0,-2 1-33 0,2-2-17 15,0 0-10-15,0 0-4 0,0 0 2 0,0 0 0 0,0 0 0 16,0 0-4-16,0 0-4 0,0 0-9 0,0 0-9 0,0 0-11 0,0 0-7 16,0 0-7-16,0 0-5 0,0 0-5 0,0 0-4 0,0 0-1 15,0 1-3-15,2 1-2 0,-2-2-1 0,0 0-3 0,0 0-2 0,0 0-1 16,0 0-3-16,2 1-2 0,-2-1-4 0,1 2-5 0,-1-2-2 15,0 0-4-15,0 0-4 0,3 0-1 0,0 0 0 0,0 0-2 0,0 0 0 16,1 0 0-16,1 0 0 0,3 0 0 0,1 0 2 0,2 0-1 0,2 0 1 16,4-2 4-16,2 1 5 0,2-1 4 0,2 1 4 0,6-2 3 15,1 0 3-15,3 1 1 0,5-1 1 0,3 0 0 0,2-1 0 0,4 1 1 16,2 1-1-16,3-3 1 0,3 3-2 0,2-1-4 0,2 0-1 0,1-1-6 16,1 1-5-16,-1 2-8 0,4 0-5 0,-1-1-4 0,0-1-1 15,1 1-1-15,-1 1 2 0,2-3-3 0,-2 4-4 0,3-3-4 0,0 3-3 16,-1-4-7-16,0 2-7 0,3-1-4 0,-3 0-6 0,2 0-5 0,-1 0-7 15,-2-2-10-15,0 2-9 0,-3-1-12 0,1 1-12 0,-2-2-12 16,-3 2-13-16,-2-1-11 0,-2-1-11 0,-3 3-9 0,-1-4-7 16,-5 4-9-16,-1-1-9 0,-4-1-16 0,-4 2-18 0,-3-1-33 0,-4 0-41 15,-1 3-34-15,-6 0-31 0</inkml:trace>
  <inkml:trace contextRef="#ctx0" brushRef="#br0" timeOffset="3100.8082">11133 14251 60 0,'-6'-3'429'0,"0"1"-52"16,1 1-78-16,2-3-62 0,-2 4-52 0,2-2-31 0,1-1-18 0,-1 1-10 15,0 2-7-15,3-1-6 0,-3-1-7 0,3 2-8 0,0 0-8 16,0 0-9-16,0 0-12 0,0 0-9 0,0 0-11 0,0 0-10 15,0-1-11-15,3 0-10 0,0 1-8 0,0-2-7 0,2 1-3 0,0 1-3 16,0-2-2-16,4 1 0 0,1-1-2 0,1 1-1 0,5-3 0 16,0 3 2-16,4-2 3 0,4 0 3 0,2-1 4 0,6 1 1 0,1-2 4 15,4 3 0-15,4-5 0 0,3 2 0 0,5 2 0 0,3-4 1 16,4 0 1-16,2 2 0 0,2-1 0 0,5-1-2 0,1 0-6 0,4 0-5 16,1 0-6-16,2 0 0 0,2-1 4 0,0 1 2 0,2 0 2 15,1 0 1-15,4 0-1 0,0 2 1 0,-1-1 0 0,4-1 1 16,0 2 1-16,2 0-2 0,0 1 0 0,-1-1 1 0,1 0 0 0,0 1 1 15,0-1-3-15,-1 2-6 0,0-1-5 0,-1 1-3 0,-1 1 1 0,0-3-1 16,-1 5 1-16,1-2-3 0,-3-1 0 0,3 1-2 0,-2 1-2 16,-3-1-6-16,1 0-4 0,-2 0-12 0,-2 1-12 0,-2-2-6 15,-3 1 0-15,0 1-2 0,-4-3 0 0,0 3 0 0,-3 0-1 0,-3-1 1 16,-1-1 1-16,-3 2 3 0,-1-2 3 0,-1 0 3 0,-3 1 7 16,-4-1 7-16,1 1 7 0,-4-1 8 0,-2-1 4 0,-1-1 0 15,-2 2-4-15,-2-1-3 0,1 1-3 0,-6 1-5 0,0-3-2 0,1 0 0 16,-2 2 1-16,-5 0 3 0,3-1 2 0,-3 1 2 0,-2 0 0 15,1-1 1-15,-3 2 1 0,-2-1 2 0,-1 0 2 0,1 0 5 0,-3 0 5 16,-3 1 3-16,1-1 2 0,0 1 2 0,-2-1-1 0,0 1 0 16,-1 0 0-16,-1 1 0 0,0-1 0 0,-3 0 2 0,4 2 0 0,-4 0 2 15,1 0 0-15,1 0 0 0,-2 0-3 0,-1 0 0 0,1 0-3 16,-1 0 0-16,2 0 1 0,-2 0 0 0,0 0 2 0,-4 2-1 0,3 0 0 16,-2-2 1-16,2 1-2 0,-4-1 1 0,2 2 2 0,-2 0 3 15,-1-2 4-15,1 1 3 0,1 1 3 0,-3-2 0 0,-1 0 1 16,2 0-1-16,-2 0-1 0,1 1 1 0,-1-1 3 0,2 1 2 0,0-1 0 15,0 3 1-15,0-3 0 0,-1 0-3 0,3 2-2 0,-1-2-1 16,0 1 0-16,2 1-1 0,-2-2 0 0,2 1 1 0,1-1 1 16,0 2 0-16,-1-1-2 0,2-1-1 0,1 2-1 0,-1-1 0 15,1 1-1-15,0-1-2 0,0 0-1 0,1-1 0 0,-1 4 0 0,0-3-4 16,2 1 0-16,-2 1-1 0,0-3-2 0,1 3 1 0,0-2-1 0,-2 0 1 16,-1 1 0-16,2-1 0 0,0 1-3 0,-2 1 2 0,1-1 2 15,-1-2 6-15,2 2 3 0,-4 1 6 0,4-1 3 0,-1 0 3 0,1-1 1 16,-1 1 2-16,2 0 0 0,-1 1 2 0,-2-3 0 0,5 4 2 15,-2-3 1-15,1 1 0 0,1 0 0 0,0 1-4 0,1-2-4 0,1 3-3 16,-1-2-2-16,1 1 0 0,0-2-2 0,1 2-1 0,1 2 0 16,-1-3-2-16,-1 3-2 0,0 0-1 0,0-2 1 0,-1 1-2 15,2 2-1-15,-3-2-2 0,1 1-1 0,-2 2-1 0,-1-2-3 0,2 2 2 16,-1-2 4-16,-2 0 2 0,-2 2 1 0,3-1 4 0,-4 2 6 16,2-2 4-16,-3 1 5 0,1 3 6 0,-1-3 7 0,-2 2 9 0,1-1 7 15,-1 2 7-15,0 0 4 0,-2 1 2 0,0 1 4 0,-2 1 2 16,0-1 2-16,1 3 2 0,-1 0-2 0,-2 1-2 0,1 3-1 15,-1-2-5-15,0 3-5 0,-1-1-7 0,2 2-6 0,-2 1-4 16,1-1-5-16,-3 2-4 0,4 1-5 0,-2-1-7 0,0 2-5 0,2 2-4 16,-2-4-4-16,-1 2-2 0,3 2-2 0,-2-2 1 0,2 0 0 0,-2 0 2 15,2 0 2-15,-2 0 2 0,1-2 1 0,1-1 2 0,-1 1 2 0,1-3-5 16,0 2-7-16,1-4-15 0,-1 0-17 0,2-1-27 0,-3 0-30 16,3 0-38-16,-1-2-45 0,-1-1-79 0,0 1-99 0,2-4-76 0,-3 1-64 15,0-3-34-15,0 0-20 0</inkml:trace>
  <inkml:trace contextRef="#ctx0" brushRef="#br0" timeOffset="3951.3393">11187 14448 182 0,'2'-3'247'0,"-1"-1"-33"15,1 3-26-15,-2-3-20 0,2-1-18 0,-1 2-8 0,-1 0-5 0,2-2 2 16,-1 2 2-16,1-2-2 0,1-2-5 0,-3 3-7 0,3-1-6 15,-1 0-1-15,-2 3 0 0,3-3-1 0,-3 3-1 0,2-3-2 16,0 2-3-16,-2 0-6 0,2 0-7 0,-2 0-6 0,2 2-5 0,-2-1-5 16,0-1-5-16,0 3-3 0,0 0-2 0,0 0-6 0,0-1-5 15,0 1-5-15,0 0-8 0,0 0-3 0,0 0-5 0,0 0-1 0,0 0-3 16,0 0-3-16,0 0-5 0,0 0-3 0,0 0-5 0,0 0-5 16,0 0-5-16,0 0-4 0,0 0-5 0,0 0-5 0,0 0-4 0,-2 1-4 15,2-1-4-15,0 3-4 0,0 0-2 0,0-2 0 0,2 4 1 16,-1 1 0-16,1 1 0 0,0 0 0 0,1 5 1 0,0 2 0 15,0 0 0-15,2 4 0 0,0 3 1 0,1 4 3 0,-1 1 8 0,-1 6 3 16,1 1 7-16,-2 4 1 0,2 2 3 0,-1 4 1 0,1 3 2 16,0 0 3-16,-2 5-1 0,2-1-6 0,-1 2-9 0,-1 2-13 0,0-1-12 15,0 1-20-15,1-2-25 0,-2 1-33 0,1-2-36 0,2-2-47 0,0 1-52 16,1-5-88-16,2-1-109 0,-2-3-71 0,2-1-56 0,2-6-19 16,2 0-2-16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4:01:13.106"/>
    </inkml:context>
    <inkml:brush xml:id="br0">
      <inkml:brushProperty name="width" value="0.05292" units="cm"/>
      <inkml:brushProperty name="height" value="0.05292" units="cm"/>
      <inkml:brushProperty name="color" value="#FF0000"/>
    </inkml:brush>
  </inkml:definitions>
  <inkml:trace contextRef="#ctx0" brushRef="#br0">10703 10955 57 0,'-4'-2'521'0,"1"1"11"0,1-1-22 0,2 2-41 0,-1-2-97 15,-1 1-126-15,2 1-64 0,0 0-37 0,0 0-17 0,0 0-8 16,0 0-3-16,0 0-2 0,0 0-6 0,0 0-5 0,0 0-10 16,0 0-7-16,0-1-10 0,0 1-8 0,0-3-7 0,0 3-7 0,0 0-5 15,0 0-7-15,0 0-4 0,0 0-4 0,0 0-4 0,0 0-2 0,0 0-2 16,0 0-2-16,0 0-4 0,0 0-3 0,0 0-4 0,0 0-5 16,0 0-5-16,0 0-2 0,0 0-6 0,0 0-3 0,0 0-3 15,0 0-3-15,0 0-3 0,0 0-3 0,0 0-5 0,0 0-3 0,0 4-1 16,0-3-2-16,2 1-1 0,-1 1 1 0,-1-1 1 0,2 3 2 15,0-3 2-15,-1 2 4 0,3 1 2 0,-2 1 2 0,1 1 2 16,1 1 3-16,-1-1 3 0,0 2 3 0,0 1 4 0,0 2 1 0,1-2 2 16,1 0-1-16,-1 2-1 0,-1-1 0 0,2-1-2 0,0 0 1 15,-1 2 0-15,0-1 0 0,0 0 0 0,1-2 1 0,0-1 0 0,-1 3 0 16,1-2 0-16,2-1 0 0,0 0 0 0,0 0-2 0,-1 0 2 16,2-2 2-16,1 1 1 0,2-2 0 0,-1 0-1 0,2 2 0 0,0-3 1 15,3 1 2-15,0-1-1 0,2 0 0 0,1-4 1 0,2 0-1 16,2 3 1-16,0-3-2 0,5-3-1 0,-2 3-2 0,6-4-1 15,-3 1-1-15,2 0 1 0,3-1-2 0,2-2-3 0,0 2-2 0,1-1-4 16,0 0-3-16,2 1-5 0,2-1-5 0,-1 1-5 0,2 1-4 16,-1-2-4-16,1 2-5 0,-1 0-5 0,1 1-3 0,-2 0-7 0,2 0-5 15,-1 1-4-15,1 1-2 0,-2 0-4 0,-1 0 0 0,1 0 0 16,-2 1 2-16,-2 1 2 0,-2 0 4 0,0-2 2 0,-1 5 3 16,-4-5 4-16,1 3 4 0,-4 0 5 0,0 0 6 0,-4-1 3 0,0 0 6 15,-4 2 3-15,0-3 6 0,-4 1 2 0,1-1 5 0,-2 2 8 16,-2-1 12-16,-2-1 10 0,-1-1 13 0,-2 2 13 0,-1-2 15 0,1 1 13 15,-1 1 14-15,-2-2 12 0,0 0 13 0,-1 0 11 0,-1 0 10 16,0 0 9-16,0 0 7 0,0 0-1 0,0 0-4 0,2-3-8 16,-2 1-12-16,0-1-10 0,0 0-12 0,0 0-8 0,0-2-9 0,0 3-8 15,0-3-8-15,-2-1-8 0,2 1-8 0,-1 0-5 0,-1-2-6 16,2 0-2-16,-2-1-2 0,2 3 1 0,-1-4 1 0,-1 1 0 0,1 0 1 16,-1 1-3-16,2 1-3 0,-3-4-3 0,3 0-2 0,-1 3-4 15,-1-2-2-15,2-1-2 0,-1 1-1 0,1-2-1 0,-2 2-3 16,0-3-2-16,2 0-2 0,0 0-6 0,0 2-8 0,0-2-12 15,0 1-14-15,2-2-17 0,0 0-21 0,-2 3-31 0,1-2-36 0,1 2-48 16,2-1-57-16,-1 2-112 0,0 1-140 0,-1 0-85 0,-2 0-58 0,-2 2-25 16,1 3-10-16,-4-1 1 0</inkml:trace>
  <inkml:trace contextRef="#ctx0" brushRef="#br0" timeOffset="4315.8792">13334 10831 48 0,'0'-1'467'0,"0"-1"-44"0,0 1-71 0,0-2-70 16,-2 1-71-16,2 1-41 0,0-1-26 0,0-1-15 0,-1 2-9 16,1-1-4-16,-2-1-2 0,2 3-6 0,0 0-7 0,0-3-6 15,0 1-7-15,0 2-4 0,-1 0-4 0,1 0-4 0,0-2-1 0,-2 2-1 16,2 0-4-16,0-1 0 0,0-1 0 0,0 2-3 0,-2 0-2 15,2 0-5-15,0 0-3 0,0-2-6 0,0 2-3 0,0 0-6 16,0 0-3-16,0 0-6 0,0 0-3 0,0 0-5 0,0 0-1 0,0 0-5 16,0 0-3-16,0 0-4 0,0 0-3 0,0 0-2 0,0 0-1 15,0 0-2-15,0 0 0 0,0 0-1 0,0 0-1 0,0 0 0 0,0 0 1 16,0 0-1-16,0 0-1 0,0 0 1 0,0 0 1 0,0 0-2 16,0 0 1-16,0 0 0 0,0 0 0 0,0 0 2 0,0 0-1 0,0 0 1 15,0 0-2-15,0 0 0 0,0 0-1 0,0 0 0 0,0 0 0 16,0 0-2-16,0 0 0 0,0 0 0 0,0 0-2 0,0 0-2 15,0 0 1-15,0 0-2 0,0 2-1 0,0-2-1 0,0 0-1 0,0 0-1 16,0 2-2-16,0-2-3 0,0 1 0 0,0-1-1 0,0 2-2 16,0-2 0-16,0 0 0 0,0 5 0 0,0-5 1 0,0 2 1 0,0-1 0 15,0 2 2-15,0 0 1 0,0-1 2 0,0 1 2 0,0 1 1 16,0-1 2-16,0 2 1 0,0-2 2 0,2 1 2 0,-2 1 1 16,0-2 0-16,2 1 1 0,-1 1-1 0,-1-1 0 0,2 0 0 0,-1 0 0 15,-1-1 0-15,0 2 0 0,2 0 0 0,-2-3 1 0,0 2-2 16,0-1 1-16,2-1 0 0,-2 1-1 0,0 0 1 0,0 0-2 0,1-2 2 15,-1 2 0-15,0-1 0 0,0-1-1 0,0 1 0 0,0-1 1 16,0 1 0-16,0-2 1 0,0 0-1 0,0 0 0 0,2 1 0 0,-2-1 1 16,0 0 1-16,0 0-1 0,3 1 0 0,-3-1 0 0,0 0 0 15,0 0 1-15,0 0 1 0,0 0 0 0,0 0 0 0,0 0 1 0,0 0-1 16,0 0 0-16,1 2 1 0,-1-2 0 0,0 0 2 0,2 2 0 16,-1-2 0-16,1 1 2 0,1-1 1 0,-1 2 0 0,1-2 1 15,0 0 0-15,0 2 1 0,2 0 0 0,-1-1 1 0,1 1 2 0,0 1-1 16,2-1 1-16,-1-1-2 0,-1 0-1 0,4 2-1 0,-1 1-1 15,0-1-2-15,1 0-2 0,-1-1-3 0,2 3-3 0,0-3-3 16,0 1-2-16,0 0-3 0,0 0-3 0,2 0-2 0,-2 0-4 0,-1 0-1 16,2-2-2-16,-3 2-1 0,3 0-2 0,-2 0 2 0,-1 0-1 15,0 0 1-15,2-1 2 0,-2-1 0 0,-2 1 4 0,1 0 1 0,-3 0 3 16,2-2 1-16,-3 1 6 0,1 1 4 0,-1-2 3 0,-2 2 6 16,1-2 4-16,1 0 11 0,-3 0 9 0,0 0 11 0,0 0 10 0,0 0 5 15,0 0 4-15,0-2 2 0,0-1 3 0,0-1 1 0,-3 1 4 16,3-1 3-16,-2-1 0 0,2 0 0 0,-1-1-1 0,-1-1-7 15,2-1-8-15,-1 0-10 0,-1 1-7 0,2-2-5 0,-2 0-3 0,2-2-3 16,0 3-3-16,0-3-3 0,0 1-5 0,0-2-4 0,2-1-5 16,-2 3-3-16,2-2-2 0,-1 2-3 0,1-1-2 0,-1 1-1 15,1 1-2-15,1-1-1 0,1 2-4 0,-4-1-9 0,1 2-12 0,-1 2-17 16,2 0-21-16,-1 2-30 0,-1 0-35 0,2 2-38 0,-2-1-44 16,0 2-60-16,0 0-69 0,0 2-101 0,-2 2-115 0,-1 1-59 0,-2 1-33 15,-3 1-11-15,2 2 2 0</inkml:trace>
  <inkml:trace contextRef="#ctx0" brushRef="#br0" timeOffset="6198.7083">13985 10885 209 0,'-2'-3'270'16,"2"1"-43"-16,-1 2-35 0,1 0-28 0,0 0-26 0,0 0-21 0,0 0-18 16,0 0-15-16,0 0-11 0,0 0-10 0,0 0-9 0,0 0-6 15,0 0-4-15,0 0-5 0,0 0 0 0,0 0 1 0,0 0 0 0,0 0 2 16,0 0-1-16,0 0 1 0,0 0 0 0,0 0-1 0,-2 0 0 15,2 2-2-15,-2 1-2 0,2-3-3 0,0 0-4 0,-2 0-1 0,2 0-5 16,-2 0-2-16,2 2-3 0,-1-1-3 0,-1-1-3 0,2 3 2 16,0-1-2-16,-2 1 0 0,2 0 0 0,-1 0 1 0,-1 0 0 15,2 1 2-15,-1 1 1 0,-1-1 0 0,2 2 1 0,-2 0 1 0,2 0 0 16,0-2 0-16,0 3-2 0,-1-1-2 0,1 1-2 0,0-2-2 16,0 1-1-16,0 0-1 0,0-2-1 0,0 2 0 0,0 0-1 15,0 0 0-15,0 0-2 0,0-1 2 0,0-1-1 0,0 0-1 0,0 3 1 16,0-4 1-16,0 1-2 0,0-1 1 0,0 0-2 0,1 0 1 15,-1 0-1-15,2-1 1 0,-2 0-1 0,2 0 2 0,-1 0 2 16,-1 1 0-16,2-2 2 0,-1 1 2 0,1-1 2 0,1 1 2 0,1-1 3 16,-2 1 4-16,3-1 4 0,1 1 3 0,-1 0 1 0,2 0 4 0,2 0 3 15,0-1 3-15,1 1 1 0,2-2 3 0,1 0 0 0,4 2-1 16,0 0-1-16,1-2-1 0,3 1-3 0,3 1-2 0,1-2-3 0,2 0-3 16,1 0-2-16,4 0-4 0,-1 0-3 0,1 0-5 15,3 0-4-15,1 0-3 0,2 0-2 0,-2 0-3 0,3 0-2 0,-3-2-3 16,3 2-1-16,-1 0-2 0,0 0-3 0,0 0-2 0,1 0-2 15,-2 0-2-15,-1 0-3 0,1 0-2 0,-1-1 0 0,0 1 3 0,-3 0-1 16,2 0 3-16,0-2 0 0,-2 2 2 0,-3 0 1 0,2-2 0 16,0 2 2-16,-4 0 3 0,2 0 1 0,-3 0 1 0,1-2 5 0,-1 2 1 15,-2 0 1-15,0-1-2 0,-2 1-1 0,-1 0 1 0,0 0-2 16,-1 0 0-16,-1 0 0 0,-1 0 0 0,-1 0 1 0,1 0-1 0,-3 0 1 16,1 0-1-16,-1 0 0 0,-1 0 0 0,0 1-1 0,1-1-1 15,-4 2 1-15,2-2-1 0,-1 0 1 0,-1 2-1 0,0 0-1 16,-3-2 1-16,2 1 0 0,-1 1 0 0,-2-2 0 0,1 2 0 0,-3-2 0 15,2 1 0-15,-3-1-1 0,0 0 0 0,-2 0 1 0,2 0 0 16,-2 0 1-16,-2 0 0 0,1 0 1 0,1 0-1 0,-3 0 1 16,0 0 0-16,0 0 0 0,0 0 1 0,0 0 0 0,0 0 0 0,0 0 0 15,0 0 3-15,0 0-1 0,0 0 1 0,0 0 0 0,0 0 1 16,0 0 1-16,0 0 1 0,0 0 0 0,0 0 1 0,0 0 0 0,0 0 1 16,0 0 1-16,0 0 1 0,0 0 1 0,0 0-1 0,0 0 0 15,0 0 2-15,0 0-2 0,0 0 2 0,0 0-1 0,0 0 1 0,0 0-1 16,0 0 1-16,0 0 0 0,0 0 3 0,0 0 2 0,0 0 4 15,0 0 4-15,0 0 3 0,0 0 5 0,0 0 3 0,0 0 1 16,0-1-2-16,0-1-1 0,-1-1-1 0,-1 1 0 0,2 0-2 0,0-1-1 16,-2-1-3-16,2 0-1 0,0 1-3 0,0-3-3 0,-1 2-2 15,1-1-4-15,0-1-3 0,0 0-2 0,0 1 3 0,0 0-1 16,0-2 1-16,0 0-1 0,0-1-1 0,0 3 0 0,0-3-2 0,0 2-8 16,1-1-11-16,-1 1-20 0,2-2-26 0,-2 2-34 0,2-1-39 0,-1 0-111 15,-1 2-146-15,0-3-101 0,0 2-78 0,-3 0-41 0,1 0-20 16,-2-1-15-16</inkml:trace>
  <inkml:trace contextRef="#ctx0" brushRef="#br0" timeOffset="8945.9424">16328 10960 1 0,'-2'-5'443'0,"0"5"-29"0,2-2-65 0,0-1-87 0,0 1-52 16,0 1-34-16,0 0-27 0,0 1-17 0,0 0-13 0,0 0-9 16,0 0-8-16,0 0-8 0,0 0-8 0,0 0-10 0,0 0-11 0,0 0-12 15,0 0-10-15,0 0-11 0,0 0-10 0,0 0-8 0,0 0-8 16,0 0-5-16,0 0-5 0,0 0-5 0,0 0-2 0,0 1-4 0,0-1-1 16,0 3 1-16,0-1-1 0,0-1 0 0,0 1 0 0,0 3 2 15,0-5 0-15,2 3 1 0,0 2 0 0,-2-2 2 0,1 1 2 16,2 1 2-16,-1-1 3 0,1 1 4 0,0 0 1 0,2 0 1 0,1 1 2 15,-1 0 1-15,3-2 3 0,0 3 2 0,1-1 4 0,4 1 3 16,1-4 1-16,0 3 2 0,5-2 2 0,1 1 4 0,2-2 1 16,1 2 0-16,6-2 1 0,-3 0 2 0,6-1-1 0,1 0-2 0,2 0-2 15,2-2-2-15,-1 0-3 0,6 0-2 0,-2 0-2 0,5 0-2 16,-1-2-3-16,0 0-3 0,3 1-4 0,-1 0-4 0,3-2-2 0,-2 1-2 16,1 1-4-16,1-1-2 0,-1-1-1 0,-1 2 0 0,0-1 2 0,-1 1 1 15,0-3 2-15,1 3-1 0,0 0 2 0,0-1 3 0,0 1 1 16,-1-1 2-16,-1 1 1 0,2-1 2 0,0 2 1 0,-1-1 2 0,1-1-1 15,-1 2-2-15,1 0-3 0,0 0-4 0,0 0-4 0,-3 0-2 16,2 0-3-16,-2 0-4 0,0 0-3 0,-2 0-1 0,-3 0-3 16,0 0 0-16,-1 2-3 0,-1-1-1 0,-2-1 0 0,1 3 0 0,-5-1 1 15,-1-1 1-15,0 1 1 0,-1 0 3 0,-2 0 1 0,-2 0 0 0,1 1 2 16,-3-3 2-16,-3 1 3 0,0 1 3 0,-1-1 1 0,-3-1 3 16,-1 2 1-16,-2-1 2 0,-1-1 3 0,0 2 2 0,-4-2 4 15,-1 0 3-15,0 0 6 0,-3 0 9 0,1 0 7 0,-1 0 10 0,-1 0 10 16,-2 0 8-16,4 0 6 0,-5 0 5 0,0 0 2 0,0 0 1 15,1-2 2-15,-1 2-2 0,0-3 0 0,0 2 0 0,0-2-4 16,-1 0-6-16,1-1-7 0,-3 2-7 0,1-1-8 0,2-2-10 0,0 2-6 16,0-2-4-16,0 3 0 0,0-3-3 0,0 0-3 0,0 2 0 15,0-1-3-15,0 1-1 0,0-2-2 0,0 1-4 0,2 1-1 0,1-1-3 16,-3 1-7-16,1-2-7 0,-1 2-11 0,2 0-11 0,-1 0-13 16,1 0-16-16,0 0-21 0,-2 2-23 0,1-1-32 0,-1-1-39 15,0 3-41-15,3-1-41 0,-3 1-85 0,0 0-106 0,0 0-63 0,0 0-37 16,0 0-15-16</inkml:trace>
  <inkml:trace contextRef="#ctx0" brushRef="#br0" timeOffset="12116.9409">8064 9906 96 0,'-3'-3'484'0,"-2"0"2"0,1 1-78 0,0 1-118 0,-1-3-79 15,-1 1-56-15,1 1-30 0,-2-1-18 0,0 1-10 0,2 0-7 16,-3-3-5-16,1 3 0 0,-1-1-4 0,0 0-4 0,0-1-4 16,-1 1-4-16,-1-2-5 0,0 2-4 0,1-1-4 0,0 1-4 15,-1-2-5-15,-1 2-4 0,0-2-3 0,1 3-3 0,-2-2-2 0,2-1-1 16,-1-2-1-16,0 3-1 0,2-1-1 0,-1 0-3 0,-2 2-3 16,2-4-4-16,0 3-2 0,1 1-3 0,0-1-3 0,-1 0-1 0,1 0-1 15,1 1 1-15,0 0-2 0,1 0-1 0,-2 0-2 0,3 1-4 16,-1 0-1-16,1 1-4 0,1-1-1 0,-1 1-4 0,3-1-1 15,-2 2-3-15,0 0-2 0,2 0-4 0,0 0-2 0,0 0-3 0,-2 2 0 16,2-1-1-16,-2 2 0 0,2-1-1 0,-2 3-1 0,2 0 2 16,-2-1 0-16,-1 2 2 0,0 0 1 0,1 0 2 0,0 2 1 0,0 0 2 15,1-1 2-15,-2 2 0 0,1 0 1 0,-2-2 1 0,3 2-2 16,-1 0 2-16,0 1 0 0,-1 0-2 0,1-1 2 0,0 1 0 0,-1 1 0 16,3-2-1-16,-2 0 1 0,-1 1 1 0,3 0 0 0,-2 2 1 15,2-3 1-15,-2 3 2 0,2-2 2 0,-2 0 0 0,3 1 3 16,-2-1 2-16,1 3 3 0,0-4 0 0,-1 4 4 0,1-1 1 0,2-1 4 15,-1 3 1-15,0-1 3 0,-1 2 1 0,1 2 2 0,1-3 2 16,-1 1 0-16,-2 2 2 0,4 0 1 0,-2 1 2 0,2 2 0 0,-1 0 0 16,-1-1 0-16,2 2-2 0,-1-1 1 0,-1 2-2 0,2 0-2 15,-2-1 0-15,2-1-2 0,0 4-1 0,0-2-1 0,0 0-2 16,0 2 0-16,0-2-3 0,0 0 0 0,0-1-1 0,0 1-1 0,0-1-1 16,0 1 0-16,0-2-1 0,0 2 0 0,0-3 0 0,0-2-1 15,2 4 0-15,-2-5-1 0,2 1 0 0,-1-3-2 0,-1 3 0 0,2-3-1 16,-1-1 0-16,1 1-1 0,2-4-1 0,-2 2 1 0,-1-1-2 15,1-3 1-15,1 4-1 0,-3-4 0 0,2 0 0 0,0-1 0 16,-1-1 1-16,-1 2-1 0,2-2 0 0,-1-3 0 0,-1 2 0 0,2 0 0 16,0-2 0-16,-1 1 0 0,-1-1 2 0,2-2-1 0,-1 2 1 0,-1-3 1 15,2 2 0-15,-2-1 1 0,0-1 0 0,0 0 2 0,3 0 1 16,-2 2 1-16,-1-2 1 0,2 0 4 0,-1 0 2 0,3 0 6 0,-1 0 1 16,3 0 4-16,-1 0 3 0,4 0 2 0,1 0 2 0,1 0 2 15,3 0 1-15,2 0 1 0,3 0 2 0,5-2-6 0,0 2-7 0,4-1-14 16,5-1-17-16,3 0-22 0,4 1-25 0,1-3-28 15,5 4-29-15,3-3-41 0,3 3-47 0,3-1-70 0,1 1-82 0,0 0-94 16,3 1-98-16,1 2-50 0,-3 0-25 0,2 1-5 0</inkml:trace>
  <inkml:trace contextRef="#ctx0" brushRef="#br0" timeOffset="14048.3665">9000 9996 66 0,'-2'-2'369'0,"1"1"-82"0,-1-1-66 0,2-1-57 16,-1 3-35-16,-1-1-20 0,2-1-12 0,-2 2-11 0,2 0-7 15,0 0-9-15,0 0-13 0,0 0-13 0,0 0-10 0,0 0-10 0,0 0-10 16,0 0-8-16,0 0-10 0,2-3-7 0,-2 2-7 0,3 1-4 15,-1 0-3-15,1 0-1 0,1 0 1 0,-1 0 3 0,2 0 3 16,3 0 5-16,-1 0 5 0,2 0 6 0,2 0 5 0,0 0 5 0,3 1 4 16,1 2 3-16,2-3 2 0,2 0 4 0,0 2 0 0,3-1 0 15,0 2 0-15,4-1-1 0,1-1-1 0,-1 1-2 0,4 1-2 16,2-1-3-16,0 2-2 0,1-1-1 0,4 0-3 0,0 0 0 0,3-1-3 16,-1 1-1-16,4-1-2 0,0 0-1 0,2-1 0 0,3 1 3 0,2-2 1 15,1 2 3-15,1 1 1 0,2-3 3 0,1 0 1 0,5 0 2 16,0 0 0-16,3 0 0 0,2 0 2 0,0-3-1 0,6 1 1 15,-1 2-1-15,-1 0-1 0,2-2-6 0,0 1-2 0,2-1-5 0,-2 0 0 16,0 2-1-16,1-1 4 0,-1-1-1 0,0 2 1 0,0-1 1 16,2 0 3-16,-2 1 1 0,4-2 1 0,-3 2 1 0,1-1 1 15,-1 1 0-15,1 0 2 0,1 0 1 0,-1 0-3 0,-2 0-4 0,3-2-4 16,-4 2-6-16,0 0 0 0,-1 0-1 0,-1 0 3 0,-2-1 0 0,1 1 3 16,-1-2 1-16,0 2 3 0,-1-1 0 0,3-1 3 0,-3 2 0 15,3 0 1-15,0-2 2 0,0 2 0 0,-2-1 2 0,3 0-4 0,-3 1-5 16,3-2-6-16,-4 1-7 0,2 1-6 0,-3-2-5 0,0 2-2 15,-3-1 0-15,1-1 1 0,0 2 2 0,-2 0 1 0,0-1 1 0,-2 1 2 16,2-2 3-16,-1 2 2 0,-1 0 2 0,-1 0 3 0,3 0 3 16,-3 0 4-16,0 0 3 0,0 0-3 0,-2 0-5 0,2 0-5 15,-2 0-4-15,-1 0-5 0,0 0-5 0,-5 0-2 0,1 0-5 0,-2 0-1 16,1 2-3-16,-2-1 1 0,-4-1 0 0,3 2 2 0,-4-2 2 16,0 1 3-16,0-1 4 0,-2 0 3 0,-1 0 5 0,2 2 5 0,-3-2 4 15,0 0 3-15,0 0 4 0,2 0 3 0,-4 0 1 0,2 0 0 16,0 0 1-16,1 0 0 0,-1 0 0 0,0 0-1 0,2 0-3 0,-4 0 0 15,2 0-2-15,0 0-2 0,0 0-1 0,-2 0-1 0,2-2-1 16,-3 2 0-16,2-1-2 0,-3-1 0 0,2 2-1 0,-2-1-1 0,0-1 0 16,0 2-1-16,-3-1-1 0,3-1 0 0,-3 2 1 0,2 0 0 15,-3-3 0-15,2 2 2 0,1-2 3 0,-3 2 2 0,4-1 3 16,0-1 3-16,-1-1 1 0,0 1 3 0,1 1 2 0,1-1 0 0,-1-1 2 16,3-1 2-16,0 3 1 0,0-3-1 0,3 2 2 0,-2-1-1 15,4 1-2-15,-1-1-4 0,3 0-4 0,-1 0-3 0,2 1-7 0,0-1-4 16,1-1-5-16,1 2-4 0,2-1-3 0,-3-1-4 0,3 0-5 15,-3 2-4-15,1-1-2 0,0 1-1 0,-2-2 0 0,1 1 2 16,1 1-1-16,0 0 4 0,-2 0 5 0,-2 0 5 0,3 2 5 0,-2-1 4 16,0-1 2-16,1 2 4 0,-1-1 4 0,-2 0 4 0,1 0 4 15,1 0 1-15,-2 1-1 0,2-1 1 0,-3-1 0 0,0 2 0 16,0-1-3-16,-1-1-1 0,-4 3 0 0,3-2-2 0,-4 2-2 0,-2-1 0 16,1 0-2-16,-4 1 1 0,0 0-1 0,-4 0-2 0,1 0 1 0,-3 0-1 15,0 0 1-15,-2 0-1 0,-2 0 1 0,0 0 0 0,-3 0 0 16,0 0-1-16,-1 0 3 0,-2 0-1 0,0 0-1 0,-1 0 0 15,0 0 0-15,-2 0 0 0,-1 0-2 0,0 0 1 0,1 0-1 16,-1 0 0-16,-1 0 1 0,1 0-1 0,0 0 2 0,-1-1-2 0,0 1 0 16,1-2 0-16,-1 2-1 0,1 0 0 0,-1 0 2 0,2 0-1 0,-3-1 0 15,2 1 0-15,0 0-1 0,2 0 0 0,-3 0 3 0,2 0 0 16,0 0 1-16,-1 0 1 0,2 0 0 0,-2 0 1 0,1 0 2 0,2 0 1 16,-2 0-1-16,1 0 1 0,-1 0 2 0,1 0 2 0,0 0 2 15,-1 0 0-15,1 0 1 0,0 1 1 0,-1-1 1 0,2 0 3 16,-4 0 1-16,4 2 2 0,-1-2 2 0,-2 1 3 0,1-1 0 15,2 0 2-15,-4 0 1 0,2 1 2 0,-1-1 2 0,-1 1 1 0,2-1 1 16,-3 0 0-16,0 0 1 0,0 2-2 0,1-2-1 0,-1 0-2 16,-3 2 0-16,2-2-1 0,-3 1 0 0,2-1-2 0,-1 2-3 0,2-1-2 15,-4-1-1-15,2 2-2 0,-4-1-1 0,2-1-3 0,2 2-2 16,-2-2-1-16,-1 1 1 0,-1 1 0 0,2-1 2 0,-1 0-1 0,0 1-1 16,-1 1 0-16,2-1 4 0,-1 1 0 0,0 0 2 0,-1-1 2 15,2 1 2-15,-1 2 2 0,-2-1 2 0,3 1 3 0,-2 2 1 0,-1-2-1 16,2 3 0-16,0-1-1 0,-2 1 0 0,1 0-1 0,-1 2-1 15,0-2-2-15,0 4 1 0,0 0-3 0,0 1-1 0,0 0-2 16,0 1-3-16,0 1 0 0,-1 2-2 0,1 0 1 0,-2 1 1 0,2 0 2 16,-2 2 1-16,2 2 1 0,0-4 2 0,0 3 2 0,0 2-1 0,0-1 0 15,0-1 2-15,0 2 0 0,2 1 1 0,0 0 0 0,-2 0-1 16,1 1 1-16,2-2-2 0,-1 0 1 0,0 1 1 0,-1 1-2 16,2-2-1-16,-1 2-1 0,0-2-1 0,-1 2-1 0,3-1 0 15,-3 0 1-15,-1-2 1 0,3 0 0 0,-2 1 2 0,-1-2-2 0,0-2 0 16,0 3-1-16,-1-4-2 0,-2 0-1 0,2-1 0 0,-1 2-1 15,0-3 0-15,-1-1 0 0,1-2-2 0,1 1-2 0,-2 0-2 0,1-1-1 16,0-4-2-16,-1 0 0 0,2 0-2 0,-1-2 2 0,0 0-1 0,2-2 2 16,-1 0 0-16,-2-1 1 0,3-1 2 0,0 1 1 0,0-3 1 15,0 1 3-15,0 0 2 0,0-2 2 0,0 0 1 0,0 0 3 16,0 0 2-16,0 0 0 0,0 0 4 0,0 0 0 0,0 0 1 0,0 0 3 16,0 0 1-16,0 0 0 0,0 0 1 0,0 0 0 0,0 0 0 15,0 0-1-15,0 0 0 0,0 0-2 0,0 0 1 0,0 0-1 0,0 0 0 16,0 0-1-16,0 0-1 0,0 0-2 0,0 0-1 15,0 0-1-15,0 0 0 0,-2 0-1 0,2-2 2 0,-3 2-1 0,0-2-1 16,1 1-4-16,-2 1-3 0,-1-1-2 0,-2-2-5 0,-2 3-3 16,0-3-3-16,-7 2-9 0,2-2-9 0,-8 0-16 0,1 0-19 0,-8-1-19 15,-2 2-22-15,-7 1-34 0,-2-3-37 0,-6 2-109 0,-6-1-143 0,-9 1-89 16,-8 1-61-16,-11-1-34 0,-8-1-21 0,-15 0-5 0</inkml:trace>
  <inkml:trace contextRef="#ctx0" brushRef="#br0" timeOffset="22297.7638">22822 5809 331 0,'-8'-6'384'0,"-1"2"-103"16,3-1-60-16,-1 1-39 0,-1-2-21 0,1 1-11 0,0 1-6 0,3-1-4 16,-3 2-6-16,2-1-9 0,1 1-7 0,-1 0-7 0,2 1-8 15,0 0-13-15,0-1-10 0,-1 3-9 0,3-2-11 0,-1 0-8 16,2 2-9-16,0 0-8 0,0 0-8 0,0 0-7 0,0 0-4 0,0 0-6 16,0 0-3-16,0 0-4 0,2 0-1 0,-1 0-1 0,3 0 0 15,-3 0 2-15,2 0-1 0,2 2 2 0,-1 0 2 0,3-2 1 0,-1 3 1 16,4-3 2-16,2 2 2 0,1 1 5 0,4 1 2 0,4-1 4 15,1-1 1-15,5 3 5 0,2-1-1 0,4-1 1 0,3 2 0 0,2-3-1 16,6 3-2-16,1 0-2 0,4 0-4 0,-2 0-3 0,5 0-7 16,2 0-9-16,1-1-11 0,2 1-12 0,-3 2-17 0,3-1-16 15,0-1-13-15,0 3-15 0,-2 0-14 0,2-1-18 0,-2 1-18 0,-1 1-19 16,0-1-26-16,-1 1-29 0,-1 1-32 0,-1-2-36 0,-2 3-62 16,-3-2-77-16,1 2-41 0,-4-2-23 0</inkml:trace>
  <inkml:trace contextRef="#ctx0" brushRef="#br0" timeOffset="22898.2113">24478 8168 61 0,'-2'2'511'16,"0"1"3"-16,2-1 0 0,0 0-92 0,0 0-140 0,0-2-77 16,0 0-41-16,0 0-31 0,0 0-19 0,0 0-12 0,2 2-7 0,0-1-7 15,-2-1-8-15,1 1-10 0,4-1-8 0,-1 0-10 0,1 0-9 16,2 0-11-16,2 0-8 0,5-1-9 0,1 1-9 0,5-1-4 16,2-1-7-16,5 2-2 0,1-2-2 0,6 2-1 0,0-2-2 0,5 0-6 15,0 2-6-15,7 0-7 0,-3 0-10 0,4 0-3 0,1 2-3 16,4 0 0-16,0-1 0 0,1 0-1 0,1 2 2 0,3 0-1 15,3 0-3-15,0 2 1 0,4-2-1 0,-3 1 2 0,7-1 2 0,-5 2 3 16,4-2 2-16,-4 2-6 0,2 0-7 0,-4 2-15 0,-1-3-18 16,0 2-22-16,-4 1-26 0,-3-4-34 0,-5 5-38 0,-2-1-74 0,-3-1-93 15,-5 1-53-15,-5 0-35 0</inkml:trace>
  <inkml:trace contextRef="#ctx0" brushRef="#br0" timeOffset="32863.4998">11331 15005 18 0,'0'0'424'0,"-1"0"-20"0,-1 3-80 0,2-3-110 0,0 0-61 0,0 0-38 16,0 0-23-16,-1 0-14 0,1 0-8 0,0 0-5 0,0 0-4 0,0 0-4 15,0 0-3-15,0 0-5 0,0 0-8 0,0 0-7 0,0 3-7 16,1-2-8-16,-1-1-5 0,2 1-8 0,-1-1-2 0,-1 2-4 0,2-1 0 16,-2-1 0-16,3 0 2 0,0 0 2 0,-2 2 4 0,1-2 1 15,1 0 4-15,1 2 0 0,-1-2 3 0,0 0 2 0,0 0 2 0,2 0 0 16,1 2 2-16,-3-2-1 0,2 0 2 0,1 3-1 0,-1-3 1 0,2 0-1 16,0 2 1-16,0-2-1 0,1 1 1 0,0 1-1 0,1-2 1 15,0 1-1-15,1-1 1 0,2 2 1 0,-2-1 2 0,3-1 2 16,1 3 2-16,-1-2 0 0,2 1 2 0,1-2-1 0,0 2 2 0,0-2 0 15,4 1 2-15,-1 1 1 0,0-2 0 0,3 1-1 0,0 1-1 16,2-2-3-16,0 0 1 0,1 0-3 0,2-2-1 0,0 1-3 0,1 1-1 0,2-3-2 16,-1 1-2-16,1-1-2 0,1 0-3 0,0 0-5 0,-1 0-1 15,1 0-1-15,-1-2-2 0,0 1-3 0,2 1-3 0,-1-2-2 0,0 2-3 16,-3-1 0-16,2 1-4 0,0 0-3 0,-2-1 0 0,2 4-1 16,-3-3 0-16,2 3 2 0,-4 0 1 0,4 0 1 0,-2 0 2 0,-1 0 4 15,1 0 0-15,-2 3 5 0,2-3 0 0,0 4 3 0,-1-1 3 0,1 2 2 16,-1-3 3-16,3 4 3 0,-1-4-1 0,-1 5 2 0,1-2-1 15,1-2 0-15,-1 2-2 0,1-1-1 0,-1 1-1 0,2 1 0 0,0-2 0 16,-1 1-2-16,2 1-1 0,-1-3 0 0,2 1 0 0,-2-1-1 16,0 2-3-16,2-3 0 0,-2 1-3 0,1 1-1 0,-1-3-3 15,0 2-1-15,0 1-4 0,0-4-2 0,-1 2-2 0,-1 1-3 0,-2-3-3 0,1 2-4 16,0-2-3-16,-2 1-3 0,0 1-2 0,0-2-3 0,-1 0-1 16,2 0-2-16,-4 0 0 0,1 0 0 0,1 0 1 0,-2 0 4 0,0-2 2 15,2 1 2-15,-3 1 3 0,2-2 4 0,-1 2 2 0,2 0 4 16,-3-3 3-16,2 3 2 0,1-2 2 0,0 2 4 0,-3 0 1 0,2 0 2 15,-1 0 0-15,3 0-1 0,-4 0 0 0,3 0-1 0,-2 2-1 0,1-2 1 16,-2 3-2-16,1-1 1 0,0-1 0 0,2 2 0 0,-3 0-1 16,2 0 2-16,-1 2-1 0,0-2 1 0,-1 1-1 0,3 1 1 0,-2 0-1 15,-1-1 2-15,-1 2-1 0,2-2 1 0,0 2-1 0,-1-2 0 16,-1 1 1-16,1 0 0 0,-2-1 0 0,1 1-1 0,1-1 0 0,-2-1-1 16,3 0-2-16,-2 0-1 0,1-1-4 0,1 1-5 0,0-3-2 0,-1 1-3 15,3-1-3-15,-1-1-3 0,1 1-2 0,0-3-3 0,0 1-2 16,1-1 1-16,-2 0-2 0,4 0-1 0,-2 0 2 0,0 0 2 0,0 0 4 15,0 1 4-15,0-2 4 0,-1 1 3 0,1 1 3 0,-2-1 3 16,0 0 2-16,-1 2 3 0,2-2 0 0,-3 3 3 0,2-1 2 0,-1 1 2 16,-1 0 0-16,-1 0 1 0,2 0 0 0,0 1-1 0,-1-1 2 0,-2 2-1 15,1-1 2-15,1 0-1 0,0 2 2 0,1 0 1 0,-3-1 0 16,3 1 1-16,0 1 0 0,-1-2 0 0,-1 1 1 0,2-1 0 0,0 1 0 16,-1-2 0-16,1 1 1 0,0-1 0 0,-1 2-1 0,3-2-1 0,-1 1 0 15,1-2 0-15,-2 0 0 0,2 0 0 0,0 0-1 0,1 0-1 16,-2-2 0-16,2 1 2 0,0-2 2 0,-2 0 0 0,2 2 1 15,-1-2 1-15,0-2-1 0,1 3 0 0,-1-3 0 0,1 2-2 0,-1-1 0 16,-2 0-1-16,2 0-1 0,-2 0-2 0,1 2 0 0,-3-1-3 0,2 0 0 16,-2 1-3-16,-1 0-1 0,2 0-1 0,-1 2 2 0,-2-2 0 15,2 1 2-15,-1 1 0 0,-3 0 1 0,4 0 2 0,-2 1 0 0,1 1 2 16,-3-2 1-16,3 2 0 0,0 0 0 0,-2 0 0 0,2 1 1 16,-3 0 0-16,3-1 0 0,0 2 0 0,-2-1 0 0,2-1-2 0,-3 1 1 15,3 1 1-15,0-3-1 0,-2 2 0 0,2 1 0 0,-1-2 0 0,2 1 0 16,-1-1 0-16,-1-1-1 0,2 1 0 0,0-1 0 0,1 1 1 15,0-1-1-15,1-1-2 0,-3 0 1 0,5 0-2 0,-2 0 1 0,1 0-1 16,-2-1 0-16,4-1-3 0,-3 1-5 0,3-1-1 0,-2 1-4 0,2-1-2 16,-1-1-3-16,1 1-4 0,-1 0-2 0,-2-1-2 0,3 1-1 15,-1 0-4-15,-1-1-1 0,1 0-3 0,-1 2 0 0,0-2 0 0,1 2 1 16,-1-1 0-16,0-1 0 0,1 2 1 0,-1-2 0 0,-1 3 1 16,-1-3-1-16,3 1-2 0,-2 0 0 0,0 2-3 0,0-1-3 0,-2 0-4 15,2 1-1-15,-1-2-5 0,0 1-1 0,-1 1-4 0,-1-2-2 0,0 1-3 16,2 1-5-16,-5 0-7 0,2-2-3 0,-1 2-3 0,0-1-7 15,-1 1-9-15,3 0-10 0,-2 0-13 0,-3-2-17 0,3 1-17 0,-1 1-26 16,2 0-29-16,-4-2-48 0,2 1-56 0</inkml:trace>
  <inkml:trace contextRef="#ctx0" brushRef="#br0" timeOffset="33897.2074">18436 14984 6 0,'0'0'269'16,"0"0"-51"-16,0 0-52 0,0 0-35 0,0 0-21 0,0 0-17 0,0 0-9 15,0 0-5-15,0 0 0 0,0 0 0 0,0 0 2 0,2 0 0 16,-2 0 0-16,4 0-3 0,-2 0-1 0,-2 0-9 0,2 0-8 16,-2 0-10-16,1 0-10 0,-1 0-7 0,3 0-6 0,-1 0-4 0,-2 0-2 15,2 0-3-15,-1 0-2 0,-1 0 0 0,3 0 0 0,-1 0 0 16,0 0 1-16,-1 0 1 0,2 0 2 0,-1 0 0 0,1 0 0 0,3 0 1 16,-3 2-1-16,1 0-1 0,-3-2 0 0,2 0 0 0,1 3 1 0,1-3 1 15,-2 4 0-15,3-1 0 0,-3 0 2 0,2 0-2 0,-1 1 1 16,1 0 0-16,0 0 1 0,3 0-1 0,-4 1 1 0,3 1-2 0,-1 0-1 15,-1 0-1-15,4 2-1 0,-1-2-2 0,-1 0-1 0,-1 2-2 0,3 0 0 16,-1 0-3-16,0 0-1 0,0-1 0 0,2-1-1 0,-1 1-2 16,-1-1 1-16,5 0 0 0,-4 0 0 0,1-1 1 0,1 1 1 0,1-2 0 15,-2-1 0-15,4 0 0 0,1-3-2 0,-2 1 0 0,0-1 0 16,4-1-4-16,0-2-3 0,-2 0-1 0,5-1-2 0,-2-2-2 0,3 1-3 16,-4-2-3-16,5-1-2 0,0 1-2 0,-1-2-1 0,1 2 1 0,0-5 0 15,0 5 0-15,-1-3 1 0,1 1 0 0,-2 0 3 0,1 1 0 16,-2-1 1-16,1 3-1 0,-2 1 4 0,-1-2-1 0,2 2 1 15,-3 0 0-15,1 0 0 0,-2 2 1 0,0-1-2 0,0 4 1 0,-1-3 0 16,-1 3 3-16,1 0 0 0,0 0 2 0,-3 0 2 0,3 3 2 0,-1-3 2 16,1 4 1-16,-1-1 2 0,2 2 1 0,-2-3 1 0,0 5 1 15,4-3 1-15,-4 2 1 0,4-1-1 0,-1 1 1 0,2 1 1 0,0-1-1 16,0 2-1-16,1-3-1 0,1 2 1 0,0 0-2 0,1 0 0 0,1 0-2 16,1 1 0-16,1-3-1 0,-1 1-2 0,1 0-1 0,1 0-2 15,-1 0-5-15,1-1 0 0,2-1-4 0,0 1-1 0,1-2-3 0,-1-3-5 16,3 0-1-16,2 0-1 0,-1 0-1 0,-1 0 1 0,4 0 0 15,1-3 2-15,-1-1 2 0,0 0 0 0,3 0 3 0,0 1 1 0,-1-3 2 16,1 1 2-16,-1 1 1 0,2-1 1 0,0 2 1 0,-2-2-1 16,1 1 0-16,-3 0-1 0,2 0 1 0,1 1-1 0,-1 1-1 0,-1 0-1 15,0-1-1-15,-2 3 0 0,1-2-1 0,0 2 1 0,-1 0 0 0,-1 0 0 16,-1 2 1-16,-1-2 2 0,0 3-2 0,0-1 0 0,0-1-1 16,-1 3 0-16,-1-1-1 0,2-1 0 0,-4 1-1 0,2 1 2 0,-1 1 0 15,0-2 0-15,0 2 2 0,0-1 1 0,-1 1 3 0,0 1 1 16,-1-2 4-16,2 1 0 0,-2 1 2 0,2-3 2 0,-2 4 2 0,2-2 2 15,-2 0 1-15,1-1 3 0,-1 0 0 0,2 2 1 0,0-1 0 16,0-2-1-16,0 1 0 0,-1-1-1 0,0 2 0 0,1-2-1 0,1 0-1 16,-1-2 0-16,3 1 0 0,0-1-1 0,-1 1-1 0,2-2-3 0,-1 0 0 15,2 0 0-15,0 0-2 0,-1-2-2 0,1 1 0 0,1 1-4 16,1-2-1-16,0 1 0 0,-4 1-3 0,1-2-2 0,3 1-1 0,-4 1-1 16,1-2-1-16,1 1-2 0,0 1 0 0,-2 0-1 0,0 0 1 0,0 0-1 15,0 0 1-15,0 0 2 0,0 0 3 0,-2 0 3 0,0 0 6 16,3 1 5-16,-5 1 4 0,4-2 4 0,-1 1 3 0,-2 1 3 0,2-1 2 15,-3 1 3-15,1 1 2 0,2-2 1 0,-3 1 1 0,3-1 0 16,-1 0-2-16,-1 3-3 0,1-4-2 0,-2 0-4 0,3 3-5 0,-3-3-4 16,1 0-11-16,2 3-15 0,-3-2-21 0,1-1-27 0,-2 1-58 15,1 1-69-15,-2-2-95 0,-1 0-104 0,-1-2-55 0,-1 1-31 0,-4-3-19 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45:55.454"/>
    </inkml:context>
    <inkml:brush xml:id="br0">
      <inkml:brushProperty name="width" value="0.05292" units="cm"/>
      <inkml:brushProperty name="height" value="0.05292" units="cm"/>
      <inkml:brushProperty name="color" value="#FF0000"/>
    </inkml:brush>
  </inkml:definitions>
  <inkml:trace contextRef="#ctx0" brushRef="#br0">6820 5838 119 0,'1'-1'356'0,"1"-1"-68"0,1-1-74 0,-1 1-77 0,0 0-42 16,-1 2-26-16,2 0-14 0,-1-3-5 0,1 3-1 0,-1 0-2 16,1-2-2-16,1 0-5 0,-1 2-1 0,2-1-2 0,0-1-6 0,2 0-6 15,-1 2-7-15,5 0-4 0,-2-3-4 0,1 3-4 0,4 0-1 16,-1-2-3-16,4 2-2 0,-1 0-1 0,6 0-1 0,0 0-2 0,3 0 1 15,-1-2 1-15,6 2 0 0,5-1-1 0,1-1 2 0,4 2 0 16,5-2 4-16,2 1 4 0,5-1 2 0,4 0 2 0,4 0 2 0,5-1-1 16,3 0 2-16,4 0-2 0,5-1-1 0,3 1-2 0,1-2-3 15,5 2-3-15,2-2 1 0,2 2 0 0,0 1 0 0,5-1-3 0,-2 0-4 16,1 1 0-16,-1 0-3 0,2 2 0 0,1-3-7 0,-3 3-6 16,0 0-8-16,-1 0-10 0,0 0-7 0,-4 3-8 0,-1-3-7 0,-3 0-9 15,-3 2-12-15,-2-2-12 0,-5 2-7 0,-2-2-5 0,-2 1-3 16,-5 1-1-16,-2-2 0 0,-4 3-1 0,-2-1 3 0,-5-1 3 15,0 0 2-15,-3 2 1 0,-4 0-7 0,-3 0-11 0</inkml:trace>
  <inkml:trace contextRef="#ctx0" brushRef="#br0" timeOffset="1115.1782">6964 7828 6 0,'-3'-1'467'0,"0"-2"-13"15,1 1-25-15,-1 1-86 0,1-2-116 0,1 1-67 0,-1 2-39 0,2-3-24 16,-2 3-18-16,2-1-8 0,0-1-5 0,0 2-6 16,0 0-3-16,0 0-6 0,0 0-2 0,0 0-8 0,0-2-6 0,2 1-9 15,-2 1-11-15,0 0-10 0,2 0-8 0,-1 0-7 0,1 0-5 16,1 0-2-16,0 0-1 0,1 0 0 0,1 0 0 0,3 0 1 0,-1 0 2 15,1-1-1-15,4 1 0 0,-1-2 3 0,5 2 0 0,-3-1 3 16,6-1 1-16,-2 2 0 0,2 0 0 0,3-1 1 0,1-1 0 0,2 2 1 16,2 0-1-16,-1-1-2 0,4 1-3 0,2-2 2 0,0 2 3 0,3 0 2 15,1 0 2-15,3 0 2 0,1 0 1 0,1 0 2 0,5 0 3 16,0 0 2-16,4 0 1 0,2 0-1 0,-1 0 1 0,4 0 1 16,4 0 0-16,-1 0-4 0,2 0-5 0,2 0-4 0,-2 0-6 15,3 0-5-15,-1 0-7 0,1 0-3 0,-1 0-3 0,1 0-3 0,-1 0-1 16,1 0-1-16,-3 0 1 0,2 0 0 0,1 0-1 0,-2 2 0 15,1-1 0-15,-2-1 1 0,3 2-2 0,-3-1 2 0,0-1 4 16,2 0 2-16,-4 2 0 0,0-1 0 0,2-1-1 0,-3 0-2 0,-2 0-1 16,0 0-1-16,0 0 2 0,-4 0 1 0,1 0 0 0,-3 0 4 15,-1 0 7-15,1 0 4 0,-1 2 2 0,-3-1 2 0,-2-1 1 0,2 1 3 16,-2 1 3-16,0-2 2 0,-4 2 3 0,1-1 0 0,-1-1 2 16,-1 2 1-16,-3-1 4 0,0-1 0 0,0 2 0 0,-2 1 0 0,-1-2 4 15,-2 1 0-15,1 1 1 0,-2-2 1 0,-2 1 3 0,-1-1 3 16,0 1 0-16,-1 1 3 0,-2-3 0 0,-2 3 3 0,0-2-1 0,-1 0 1 15,-4 1 2-15,1-1 1 0,-4-1-2 0,1 2-1 0,-3-2 0 16,-1 2 0-16,-1-1 1 0,-1-1 2 0,-3 1 4 0,1 2 3 16,-2-3 4-16,2 0 3 0,-3 0 4 0,-2 0 3 0,1 0 0 0,-2 0 2 15,0 0 1-15,0 0 0 0,0 0-1 0,0 0-2 0,0 0-3 16,0 0-4-16,0 0-6 0,0 0-5 0,0 0-5 0,0 0-7 16,0 0-6-16,0 0-11 0,0 0-11 0,0 0-17 0,0 0-18 0,0 0-17 15,0 3-20-15,2-3-21 0,-1 1-21 0,-1-1-29 0,2 1-36 16,-1 2-41-16,1 1-47 0,1-1-65 0,0-1-76 0,2 1-44 0,0 0-26 15</inkml:trace>
  <inkml:trace contextRef="#ctx0" brushRef="#br0" timeOffset="6465.5212">13535 11097 165 0,'-2'-1'412'0,"2"-2"-57"0,-2 0-79 0,2 2-56 15,-1 0-42-15,-1-1-28 0,2-1-21 0,-2 3-14 0,2-3-12 16,0 3-6-16,0-4-5 0,-1 4-4 0,1 0-5 0,0-2-6 0,0 2-6 15,0-1-7-15,0 1-5 0,0-2-5 0,-3 0-5 0,3 2-4 16,0 0-5-16,0 0-1 0,0 0-1 0,0 0-1 0,0 0-1 16,-1-1-1-16,1 1-1 0,0 0-3 0,0 0-2 0,0 0-3 0,0 0-3 15,0 0-4-15,0 0-2 0,0 0-3 0,0 0-2 0,0 0-2 16,0 0-4-16,0 0-1 0,0 0-4 0,0 0-3 0,0 0-4 0,-2 0-1 16,2 1 0-16,0-1-4 0,-2 0-1 0,2 0-3 0,0 2 0 15,0-2-4-15,0 0-3 0,-1 2 0 0,-1-2-3 0,2 1 0 0,-1-1 2 16,-1 2 0-16,2 0 3 0,-2 1 0 0,2 2-1 0,-1-1 2 15,-1 2 1-15,2 1 0 0,-1 0 2 0,-3 1 3 0,1 1 2 16,1 1 1-16,1 1-1 0,-2 2 4 0,3 1 0 0,-1 2 2 0,-1-1 2 16,2 2 2-16,-2 3 2 0,2 0 3 0,0 1 3 0,0 0 1 15,0 4 0-15,0 0 2 0,0 0 2 0,0 5 3 0,2-4 2 16,-2 2 1-16,2 2-1 0,-1-1-1 0,-1 3-2 0,3-3 0 0,-2 2-3 16,-1 0-1-16,2-1-2 0,-2-1-1 0,3 0-1 0,-3 0-1 15,4-2-1-15,-3-2-1 0,1 0-1 0,-1 0-1 0,1-3 0 0,1-1-1 16,-1-1 1-16,-1-2 0 0,1-2 1 0,1-2 0 0,0 3 0 15,-2-5 1-15,1 0 2 0,-2-2 1 0,2 0 0 0,-1-2 2 16,-1-2 1-16,2 1 2 0,-2-2 3 0,2 0 1 0,-1-2-3 0,-1-1-2 16,0 0-4-16,0 1-5 0,0-3-7 0,0 0-12 0,0 0-17 15,0 0-15-15,0-3-18 0,-1 0-17 0,-1 2-20 0,0-4-20 0,-1 0-23 16,1-1-23-16,-2-1-24 0,-1 2-25 0,2-2-27 0,-2-1-31 16,1 1-31-16,-5-2-32 0,2 0-31 0,1 2-10 0</inkml:trace>
  <inkml:trace contextRef="#ctx0" brushRef="#br0" timeOffset="6749.4045">13306 11776 25 0,'-4'-5'384'0,"1"-1"-30"0,0 2-45 15,1-2-48-15,-1 2-49 0,2 1-31 0,-3-2-20 0,3 1-13 0,-1 1-10 16,-1-2-5-16,0 4-5 0,2-2-5 0,-1-1-5 0,2 2-3 16,-2-1-3-16,2 0-4 0,-1 0-6 0,-1 1-3 0,2 2-2 15,-1-5-3-15,-1 5-6 0,2-2-2 0,0 0-3 0,0 1-4 0,0 1-6 16,0 0-7-16,0 0-4 0,0 0-7 0,0 0-7 0,0 0-10 15,0 0-9-15,0 0-7 0,0 0-10 0,0 0-8 0,0 0-8 16,2 1-5-16,-1 1-3 0,2 0-4 0,-1 1-1 0,4-1 0 0,-1 1-1 16,0 3 1-16,1-2 0 0,0 3 3 0,1-1 2 0,0 1 5 15,3 1 2-15,-2 0 4 0,1 1 3 0,1 1-1 0,-1 0-3 0,2-1-2 16,0 0-4-16,-1 1-6 0,1 0-6 0,0 3-10 0,-1-2-10 16,0-1-12-16,0-1-11 0,1 0-12 0,0 0-15 0,0 0-15 0,-1 0-13 15,2-1-14-15,-2 0-14 0,0-1-13 0,0 0-16 0,0-4-8 16,1 2-8-16,0-2-10 0,-1-1-10 0,-1 2-16 0,2-4-19 15,-1 0-18-15,-1 0-19 0,0-4-27 0,1 2-27 0</inkml:trace>
  <inkml:trace contextRef="#ctx0" brushRef="#br0" timeOffset="6982.981">13778 11736 319 0,'-2'-8'414'16,"1"1"-35"-16,-1-1-48 0,1 0-43 0,-3 3-39 0,0-2-28 15,1 3-18-15,1-1-17 0,-1 1-12 0,1 0-17 0,1 1-15 0,-1 1-12 16,-1 1-10-16,1-1-12 0,2 1-14 0,-1 1-14 0,1 0-14 15,0 0-14-15,0 0-15 0,-2 0-11 0,1 1-10 0,-1 1-6 16,0 1-3-16,-2 0-2 0,2 2 1 0,-1 2 0 0,-2 1 0 0,-1 1 3 16,1-1 2-16,0 2 2 0,-4 3 3 0,3-1 4 0,-2 1 4 15,-3 1 0-15,3 1 2 0,2 0-2 0,-4-2-3 0,-1 2-2 0,1 0-1 16,2 0 0-16,-2 0-1 0,0-2-5 0,0 2-9 0,0 0-15 16,0-1-20-16,2-2-28 0,2 0-31 0,-4 0-45 0,4 0-48 0,1-2-99 15,0 0-122-15,0-1-81 0,1-3-62 0,3-1-31 0,-1-1-16 0,2-1-5 16</inkml:trace>
  <inkml:trace contextRef="#ctx0" brushRef="#br0" timeOffset="23732.2778">14080 16326 68 0,'-5'-5'481'0,"-1"2"-1"16,3-2-18-16,-2 2-27 0,2 1-98 0,-2-1-130 0,2 0-71 0,-2 1-39 15,2 0-18-15,-1-1-10 0,0 3-1 0,-1-2-1 0,2 0 1 16,2 2-1-16,-1-1 0 0,0 1-3 0,2 0-8 0,0 0-9 0,0 0-9 15,0 0-13-15,0 0-10 0,0 0-9 0,0 0-11 0,0 0-6 0,0 0-5 16,0 0-2-16,0 0 1 0,0 0 3 0,2 1 1 0,-2 3 3 16,3-4 2-16,-1 3 3 0,1-1 1 0,2 0 4 0,1 1 3 0,0 0 1 15,1 0 3-15,2-1 3 0,2 2 2 0,2-1 3 0,2 0 1 16,0 0-1-16,5-2 1 0,1 1-1 0,4-1-2 0,4 0 1 0,1-1-3 16,3 0-2-16,6 0-2 0,3-1-3 0,0 0-1 0,7-1-2 15,0 1-4-15,4-2-1 0,3 0-3 0,3 0 0 0,1-1 1 0,3 2 1 16,0-1 2-16,4-2 2 0,2 2 3 0,2-2 1 0,2 1 2 0,3 1 0 15,0-2 2-15,1 3 1 0,4-3-1 0,-2 2 1 0,3-1-3 16,0 1 0-16,-1 0-2 0,1 0-1 0,-1-1 1 0,-2 3-2 0,0 0-1 16,-3-2-1-16,0 3-2 0,-2-2 1 0,-2 1-1 0,-2 1-2 0,1 0 0 15,-3 0-1-15,-2 0-1 0,-1 0-1 0,-3 0-3 0,-2 0-3 16,-1 1-7-16,-6 1-2 0,0-2-4 0,-5 1-6 0,-3 1-5 0,-1-2-6 16,-6 1-8-16,-5 0-10 0,1-1-11 0,-8 2-13 0,0 0-21 15,-5-2-24-15,-4 1-26 0,-2-1-29 0,-4 0-60 0,-3 0-76 0,0 0-65 16,-8 0-59-16,0 0-27 0,0 0-11 0</inkml:trace>
  <inkml:trace contextRef="#ctx0" brushRef="#br0" timeOffset="26132.8785">9063 13672 301 0,'-3'0'236'0,"3"0"-44"0,-2-1-36 16,2 1-26-16,0 0-20 0,0 0-19 0,0 0-18 0,0 0-16 0,0 0-14 15,0 0-12-15,0 0-8 0,0 0-7 0,0 0-7 0,0 0-4 16,0 0-2-16,0 0-5 0,0 0 0 0,0 0 1 0,0 0 1 15,0 0 1-15,0 0 1 0,0 0 2 0,0 0 1 0,0 0 1 16,0 0 0-16,0 0-1 0,0 0 2 0,0 0-2 0,0 0-3 0,0 1-1 16,2-1-2-16,1 1 2 0,-2 1 1 0,3 0 5 0,0-1 4 15,1 1 6-15,3-1 4 0,3 2 6 0,2-1 6 0,2 1 4 0,1-1 5 16,6 2 4-16,2-1 7 0,4-2 3 0,2 2 4 0,4-1 0 16,2 0 0-16,2 0-5 0,6-1-3 0,-1 1-8 0,6-2-7 0,0 2-8 15,3-2-6-15,2 0-5 0,0 0 0 0,3 0-3 0,1-2 1 16,2 2-2-16,2-2-1 0,1 1-4 0,2 1-3 0,1-2-6 0,1 0-6 15,-1 0-3-15,2 1-4 0,1-2-4 0,-4 1-6 0,3 1-7 16,-3-1-11-16,0 0-8 0,-3 1-10 0,-1 0-7 0,-2-1-6 16,-1 2 1-16,-4-1 1 0,0-1 5 0,-3 2 6 0,-3-1 5 0,-2-1 5 15,0 2 8-15,-5 0 7 0,0 0 8 0,-5 0 8 0,-1 0 6 16,-3 0 4-16,-2 0 4 0,-5 0 4 0,0 0 3 0,-4 2-1 0,0-1 1 16,-4-1 3-16,-3 2 3 0,0-1 4 0,-4-1 5 0,-2 0 3 15,-2 0 3-15,0 0 4 0,-1 0 4 0,0 0 2 0,-2 0 2 16,-1 0 3-16,-1 0-1 0,1 0-3 0,-2 0-11 0,0 0-14 0,0 0-28 15,0 0-34-15,0 0-45 0,0 0-50 0,3 0-78 0,0 2-93 16,-1-2-59-16,2 0-41 0</inkml:trace>
  <inkml:trace contextRef="#ctx0" brushRef="#br0" timeOffset="33182.0943">23489 12375 362 0,'-3'3'542'0,"-2"-3"9"0,1 2 10 15,1-2-102-15,0 0-158 0,1 3-88 0,1-3-56 0,-3 0-29 16,3 0-14-16,1 0-6 0,0 0-2 0,0 0-3 0,0-3-5 0,0 3-9 16,0 0-11-16,0-2-12 0,1-1-11 0,-1 1-10 0,4 0-8 15,-3-3-9-15,2 0-8 0,1 0-8 0,1 0-4 0,0-1-4 16,2 0-4-16,-2-2-1 0,3-1-1 0,-1 0 1 0,1-1 1 0,0-2 0 15,2-3 0-15,1 4 0 0,-2-4 1 0,2 0-3 0,3-2-3 16,-2-3 0-16,0 2-2 0,-1-2-3 0,3-2-5 0,-1-2-6 0,-2 0-6 16,3-3-7-16,-2-2-8 0,-3 0-4 0,3-3-6 0,0-1-3 15,-2-2-4-15,0-1-3 0,-2 0 1 0,0-1-2 0,1-3-1 16,-4 3 2-16,2-1 4 0,-4 3 4 0,0-2 3 0,-1 5 7 16,-2-2 7-16,0 5 5 0,0 2 5 0,-4 1 6 0,3 4 5 0,-2 2 5 15,-1 1 3-15,1 4 0 0,2 1-1 0,-3 2-1 0,-1 3-2 16,1 2-1-16,3 1 1 0,-3 4 0 0,0-3-1 0,0 5 2 0,0 5 1 15,-1-2 1-15,-3 5 0 0,2 2 1 0,-2 5 2 0,0 3 4 16,-1 3 7-16,1 2 4 0,-1 4 4 0,1 3 4 0,-1 3 2 0,1 4 0 16,0-2 0-16,2 5-1 0,-2-2-1 0,0 7-2 0,3-4-3 15,1 3-3-15,-3 0-2 0,1-2-2 0,3-1-4 0,-2 2-4 16,2-4 0-16,-2-3-3 0,2 3-1 0,0-5-2 0,-2 0-3 0,4-5 0 16,-1 0 0-16,1-4-1 0,1-1 2 0,-2-5 2 0,0 0 3 15,2-2 9-15,0-4 6 0,0-3 11 0,2-2 12 0,0-1 8 16,-1-3 4-16,2-2 3 0,2-2 4 0,1-2 1 0,1-2 2 0,-1-3 2 15,3-1 0-15,1-4-2 0,3-1-4 0,-1-2-3 0,1-4-9 0,2 2-9 16,2-2-12-16,-2-1-6 0,1-1-4 0,0 1-3 0,-2 1 0 16,2 1-2-16,-3 0-1 0,1 3 0 0,-5-1-3 0,2 5-1 0,0-1-3 15,-4 3-3-15,-1 1-6 0,-1 1-1 0,0 4-1 0,1 0 0 16,-2 1 1-16,0 2 0 0,-3 2 1 0,2 1 0 0,1 3 1 16,-1 1 1-16,0 3-1 0,0-1 3 0,3 3 1 0,-3 1 4 15,1-2 5-15,-3 4 2 0,2 1 1 0,2 0-4 0,-1 2 1 0,-3-1-1 16,2 1 0-16,2 1-2 0,-2-6 1 0,2 4-1 0,-2-1-1 15,0 1 1-15,2-3-1 0,-2-1-1 0,2-1 1 0,1-1-2 16,-1 0-2-16,-2 1-3 0,0-5-4 0,2 2-8 0,-2-3-7 0,2-1-11 16,-1 0-11-16,0-2-12 0,0 0-14 0,1 0-16 0,-2-3-19 0,2 0-21 15,0 0-24-15,1 0-31 0,0-3-37 0,-1 0-52 0,3-1-62 16,1-1-55-16,-2 0-53 0,1-2-28 0</inkml:trace>
  <inkml:trace contextRef="#ctx0" brushRef="#br0" timeOffset="33393.466">24188 12195 307 0,'-1'0'582'0,"-1"0"11"0,0 0 7 0,1 0-72 15,-4 0-114-15,4 0-96 0,-1 1-85 0,2 1-59 0,-1-2-41 16,1 0-30-16,0 0-20 0,0 0-19 0,0 3-15 0,0 0-14 0,0-1-12 16,0 1-10-16,0 2-6 0,0-1-6 0,1 1-4 0,-1 2-2 15,3 0 1-15,0 1 0 0,-1-1 2 0,-1 0-1 0,3 2-4 16,-3-1-7-16,2 4-6 0,1-2-13 0,-1 2-14 0,2-1-21 0,-4-1-26 15,1 4-28-15,-1-3-31 0,4 4-45 0,-4-1-52 0,1-3-89 16,0 2-109-16,-1 1-66 0,-1-1-45 0,2 1-20 0,-2-2-8 0</inkml:trace>
  <inkml:trace contextRef="#ctx0" brushRef="#br0" timeOffset="34931.0157">24623 11886 327 0,'0'-5'390'0,"0"2"-54"0,0-2-68 0,0 3-45 0,0-2-36 15,0 0-25-15,0 1-19 0,0-2-17 0,0 3-14 0,0-1-16 16,0 0-20-16,0 2-13 0,0-2-12 0,0 3-10 0,0 0-10 0,0 0-10 16,0 0-7-16,0 0-8 0,0 0-9 0,0 0-5 0,0 0-3 15,0 0-5-15,0 0-2 0,0 0-2 0,0 0-1 0,0 0-2 16,0 0 1-16,0 0 0 0,0 0 3 0,0 0 2 0,0 0 5 0,0 0 3 16,0 0 3-16,0 0 5 0,0 0 5 0,0 0 4 0,0 0 2 15,0 0 3-15,-2 0 3 0,2 0 2 0,0 0 1 0,0 0 0 0,0 0 1 16,-1 0 0-16,1 0-2 0,0 0-2 0,-2 3-1 0,2-3-1 15,0 0-4-15,0 0-2 0,0 0-2 0,0 0-1 0,-1 0-1 16,1 0-1-16,0 0-2 0,0 1-1 0,0-1-1 0,0 0-2 0,0 0 1 16,0 0-1-16,0 0-1 0,0 0 0 0,-2 0-2 0,2 0 1 15,0 0 0-15,0 0-1 0,-2 1 2 0,2-1-1 0,0 0 1 0,0 0-1 16,0 0 1-16,0 0 1 0,0 0-1 0,0 0 1 0,0 0 1 16,0 0 0-16,0 0 1 0,0 0 1 0,0 0 0 0,0 0 0 0,0 0 0 15,0 0 0-15,0 0 1 0,0 0 1 0,0 0-1 0,0 0 0 16,0 0 1-16,0 0 1 0,0 0 1 0,0 0-1 0,0 0 1 15,0 0 0-15,0 0 2 0,0 0 0 0,0 0 1 0,0 0 1 0,0 0-1 16,0 0 0-16,0 0 0 0,0 0 1 0,0 0 0 0,0 0 0 16,0 0 0-16,0 0 0 0,0 0 0 0,0 0 1 0,0 0-1 0,0 0 1 15,0 0 0-15,0 0 1 0,0 0 2 0,0 0 3 0,0 0 0 16,0 0 5-16,0 0 2 0,0 0 5 0,0-1 5 0,0 0 0 0,0 1 1 16,0-3-2-16,0 0-1 0,2 1-3 0,0-2-3 0,-2 0 0 15,1 0-3-15,-1 1 0 0,2 0-3 0,-1-3-5 0,-1 1-3 16,2 1-5-16,0-1-5 0,-2 1-1 0,0-1-1 0,0 1 5 0,0-3 3 15,0 5 6-15,0-3 3 0,0 3 3 0,-2-1 3 0,0-1 1 16,2 1 4-16,-1 0 1 0,-1 1 1 0,2 1 0 0,-1 1-1 0,1-1-1 16,0 1 0-16,0 0-6 0,0 0-5 0,0 0-7 0,-2 1-6 15,0-1-4-15,1 3 0 0,-2 0-1 0,1 1 1 0,-1 3 0 16,-2 1 0-16,1 0-1 0,-1 2 2 0,0 4 2 0,-2 0 3 0,3 3 1 16,-4 2 5-16,2-1 4 0,-2 0 3 0,1 6-1 0,1-2-2 15,0 0-1-15,1 3-3 0,0-1-1 0,2 0-1 0,0 0-3 16,1 0 1-16,1 0-3 0,1-1-1 0,1 3-4 0,1-5-3 0,1-1-6 15,0 4-4-15,4-3-8 0,-2-1-5 0,1 0-10 0,1-1-11 0,3-3-10 16,-2 0-12-16,3-2-15 0,-1 3-16 0,-1-5-17 0,5 3-20 16,-3-5-18-16,1-1-19 0,0 0-27 0,1-2-35 0,1-1-48 0,-1-3-58 15,2 1-52-15,-2-4-48 0,-2 0-23 0</inkml:trace>
  <inkml:trace contextRef="#ctx0" brushRef="#br0" timeOffset="35171.3713">24922 11865 543 0,'-4'-3'561'0,"1"-1"6"15,0 1 5-15,1 1-100 0,-2-1-150 0,3 3-91 0,1-2-64 0,0 2-42 16,0 0-30-16,0 0-23 0,-2 2-18 0,2-1-15 0,0 1-13 0,0 0-10 16,0 3-11-16,0 0-6 0,0 1-6 0,0 0 0 0,2 1-2 15,-2 2 1-15,1-1 1 0,-1 5 4 0,0-2 4 0,0 1 3 16,3-2 3-16,-3 2 1 0,0 0 1 0,0 0-2 0,0 2-5 0,0-1-7 15,0 0-7-15,0 1-12 0,0-3-11 0,0 5-13 0,-3-2-17 16,3-2-16-16,-1 0-18 0,1 0-19 0,-4 0-20 0,3 0-25 16,1-2-29-16,-2 2-25 0,0-5-22 0,2-1-12 0,-1 1-7 0,1-3-16 15,0-1-18-15,1 0-34 0,-1-3-40 0,0 0-22 0</inkml:trace>
  <inkml:trace contextRef="#ctx0" brushRef="#br0" timeOffset="35447.6719">25065 11958 138 0,'4'-10'478'0,"-1"4"-1"15,-2-1-45-15,1 2-67 0,0 0-62 0,-2 1-56 0,0 1-40 0,-2-1-31 16,0 3-24-16,1-1-20 0,-1 2-23 0,1 0-24 0,-3 2-17 16,0-1-15-16,-2 3-14 0,-1 0-13 0,-1 0-9 0,2 5-7 0,-3-2-4 15,-1-1-4-15,0 2-1 0,-2 2 1 0,2 0 1 0,1 2-1 16,-4-2 0-16,4 2 0 0,1-3-1 0,-1 2-2 0,0-2 0 16,3 0-1-16,0 1 0 0,1 0-2 0,1-3 1 0,0 1 0 0,3-3-1 15,-1 3 1-15,2-2 1 0,2 0 3 0,-1 0 0 0,3-2 0 16,0 1 2-16,2-2 2 0,1 4-1 0,-1-2 1 0,2 0 0 15,1-2 2-15,3 1-1 0,0-1-2 0,1 2 0 0,0-1-3 0,1 1-2 16,0-1-3-16,2 2-2 0,-2-2-3 0,2 1-7 0,-4 0-7 0,6 2-8 16,-6-4-11-16,2 5-12 0,-1 1-12 0,0-4-15 0,-2 2-16 15,-1 1-22-15,0 0-25 0,0 1-31 0,-2-2-33 0,-2 1-39 16,2-2-45-16,-3 2-62 0,0 1-73 0,-1-4-41 0,0 0-24 16</inkml:trace>
  <inkml:trace contextRef="#ctx0" brushRef="#br0" timeOffset="35731.1077">25260 11826 325 0,'-2'-3'560'16,"-1"-4"5"-16,3 5-46 0,-1-1-66 0,1 0-103 0,-2 1-122 0,2 2-72 15,0 0-48-15,0 0-30 0,2 2-23 0,-1 1-16 0,2 0-13 16,2 3-10-16,2 0-8 0,-1 1-6 0,2 3-5 0,-2 0-2 15,2 2 1-15,1 1 3 0,1 0 4 0,0 4 4 0,-1 0 2 0,0 0 1 16,-1 0-1-16,5 3 0 0,-5 1 0 0,0-2-1 0,-2 1 0 16,2 2-2-16,-4 0 0 0,1-2-1 0,-1 0-1 0,-3 3-2 15,-1-2-3-15,-1-1-1 0,-1 1-3 0,-1 1 1 0,-4-4-1 0,0 2 1 0,-1-2-2 16,0 1 2-16,-5-3 0 0,4-1 4 0,-3 0 4 16,-1-2-1-16,1 1-1 0,-2-4-7 0,1 2-12 0,4-1-18 0,-5-2-22 15,4 0-30-15,0-2-32 0,1 0-67 0,3-2-82 0,0-2-93 16,1-1-101-16,1 0-56 0,4-2-32 0,0-4-16 0</inkml:trace>
  <inkml:trace contextRef="#ctx0" brushRef="#br0" timeOffset="35934.6694">25672 12031 207 0,'-3'-3'591'15,"-3"0"8"-15,5 0 5 0,-1 0 5 0,0 1-91 0,2-2-135 0,0 3-116 16,0-1-102-16,0 2-66 0,4-5-45 0,1 5-30 0,0 0-21 16,2-2-22-16,1 2-22 0,2-2-28 0,0 1-31 0,3 1-35 15,1 0-38-15,0 0-44 0,4 0-49 0,-4 0-60 0,2 1-66 0,0 1-54 16,-2 0-47-16,-3 1-26 0,1-1-18 0</inkml:trace>
  <inkml:trace contextRef="#ctx0" brushRef="#br0" timeOffset="36114.4506">25646 12235 185 0,'-5'3'593'0,"1"2"17"0,0-2 18 0,3-1-45 15,-3 0-72-15,4 0-91 0,-1-1-101 0,1-1-58 0,0 0-39 0,1 2-26 16,1-2-19-16,1 0-16 0,1 0-16 0,3 0-16 0,1-2-17 16,2 1-29-16,2 1-32 0,1-4-40 0,2 3-42 0,3 0-49 15,1 0-54-15,3-2-77 0,-1-1-92 0,4 3-121 0,0-3-138 0,2-1-72 16,0 0-42-16,1 0-23 0,1 0-12 0,-4-3 1 0</inkml:trace>
  <inkml:trace contextRef="#ctx0" brushRef="#br0" timeOffset="36730.9653">26399 11826 243 0,'4'-10'558'0,"-3"3"14"16,1-2-21-16,-1 2-39 0,3-1-91 0,-3 1-116 0,1 1-64 15,0-1-39-15,-2 1-23 0,1 2-16 0,1-3-13 0,-2 5-11 0,0-1-12 16,0 0-13-16,0 2-17 0,0-1-18 0,0 2-20 0,0 0-17 15,0 0-15-15,1 2-15 0,-1 1-11 0,4 1-9 0,-4 1-5 16,2 2-5-16,1 0-2 0,-1 3-2 0,0 2 2 0,-1 1 1 0,2 2 2 16,-1 1 5-16,0 3 5 0,-1 0 6 0,-1 1 4 0,2 2 2 15,0 0-2-15,-2 0-4 0,0-1-5 0,0 1-7 0,0 1-9 0,-2-1-7 16,0 1-11-16,2-1-14 0,-1-1-15 0,-3 0-14 0,3-1-18 16,-1 0-18-16,1-3-18 0,-3 1-20 0,3-1-26 0,-1-2-25 0,0-2-29 15,-2-1-30-15,3-1-27 0,1-1-29 0,-2-2-23 0,2-2-23 16,2-2-36-16,-1-2-45 0,-1-2-21 0</inkml:trace>
  <inkml:trace contextRef="#ctx0" brushRef="#br0" timeOffset="37030.9879">26683 11875 344 0,'1'-10'522'0,"1"0"5"0,-2 3-51 16,0 2-80-16,0-2-90 0,-2 4-94 0,1 0-57 0,-3-1-37 15,3 4-27-15,-4 0-21 0,2 0-17 0,-3 3-15 0,-1-1-10 0,-1 3-7 16,0-1-8-16,-2 3-6 0,1 1-4 0,0 0-4 0,0 0-1 15,-3 2 0-15,4-1-2 0,-2-1 1 0,2 3-2 0,1 1 2 0,-1-5 0 16,1 2 0-16,2 0 1 0,2-2 1 0,-2 1 0 0,2-3-3 16,1 2 2-16,0 0 0 0,2-1 1 0,0-1 2 0,0 0 1 0,4-1 2 15,-3 1 0-15,2 0 2 0,2 0 3 0,0-1 3 0,3 0 4 16,1 1 3-16,-1 0 5 0,5-1 3 0,-4 0 3 0,6 3 3 16,-3-4 1-16,1 4 2 0,2 1 0 0,0-2 0 0,0 2 0 0,2 0-1 15,0 0-2-15,-3 2-4 0,3-1-3 0,-1 2-5 0,0 1-1 16,0 0-5-16,0 0-6 0,-3-1-8 0,2 3-13 0,-4 0-13 0,3 1-15 15,-2-1-18-15,-3 1-23 0,3-1-25 0,-3 0-35 0,-1 2-38 16,2 0-49-16,-3-1-58 0,1-2-82 0,-2 0-95 0,2-1-54 16,0 1-32-16,-2-4-10 0</inkml:trace>
  <inkml:trace contextRef="#ctx0" brushRef="#br0" timeOffset="37631.1566">27168 11895 590 0,'-3'-8'607'0,"-2"2"1"0,1 0 2 0,0 2-68 0,3 0-102 0,-1 0-118 15,0 1-125-15,2 3-75 0,0 0-45 0,0 0-29 0,0 0-16 0,2 0-14 16,0 2-12-16,2 3-8 0,-1-1-7 0,0 2-4 0,2 0-4 16,0 1 0-16,0 1 1 0,1 2 3 0,0 3 4 0,-1-4 2 15,0 4 4-15,-2-1-3 0,0-1-3 0,0 3-3 0,1 2-3 0,-3-2-1 16,-1-3 0-16,0 2 0 0,0 1-2 0,0-3-2 0,-1 2 0 15,-3 0-1-15,3-4-1 0,-2 2 2 0,-1-4 2 0,3 1 8 0,-2-2 10 16,-1 1 10-16,3-2 12 0,-2 0 7 0,1-2 9 0,-1-3 5 16,2 0 3-16,-3 0 3 0,1-3 3 0,3 1 2 0,-1-3 1 15,1 0-2-15,0-3-2 0,0 1-5 0,0 0-8 0,1-4-9 16,4 1-9-16,-2 0-10 0,5-4-11 0,-2 1-7 0,2-1-5 0,0 0-4 16,3 3-4-16,-1-4-3 0,-1 1-3 0,4 2-2 0,0 0-1 0,-3 0-2 15,1 2-1-15,-1 1-3 0,1 2-2 0,-1 0 2 0,-1 1 3 16,0 2 0-16,-1 1 0 0,-1 0 2 0,1 3 1 0,-1 0 1 15,0 3 2-15,-1 1 2 0,-1 2 1 0,0 1 3 0,1-2 3 0,-1 2 1 16,-2 5 2-16,0-2 2 0,-1 0 0 0,-1 1 1 0,1 2 2 16,-1 1 1-16,-1-1 1 0,0 1 1 0,0-2 0 0,-1 0 2 0,-1 3-1 15,2-3 0-15,-1 0 2 0,1-2-1 0,-2-1 3 0,0 0 2 16,2-1 4-16,-1-1 6 0,1-1 7 0,-2-2 12 0,1-1 12 0,1-2 11 16,0-1 6-16,0 0 2 0,0 0 1 0,1-1 0 0,1-2 0 15,-1-4-1-15,3 1-1 0,0-1-3 0,0-2-3 0,0 0-8 16,4-2-9-16,-2 2-14 0,4-5-17 0,0-1-12 0,-1 0-7 0,0 2-7 15,3-2-1-15,-2 2-3 0,2-3-2 0,-3 3-1 0,2 0-2 16,-1 1-2-16,-1 1-2 0,0 1-1 0,0 1-2 0,-3 1 1 16,3 1 3-16,-2 4 0 0,-3 0 0 0,1-1 2 0,0 4 0 0,-2 2 3 15,3 1 1-15,-3-1 3 0,2 5 1 0,0-1 3 0,-2 4 2 16,0-3 4-16,-1 3 3 0,0 2 3 0,-1 0 1 0,1 2 2 0,0-1 3 16,-2 3 0-16,0-2 4 0,0 0-4 0,0 1-3 0,2-2-9 15,0 2-12-15,-2 1-12 0,1-3-15 0,1-2-15 0,0-1-18 16,1 3-22-16,0-4-23 0,0 1-27 0,4-3-26 0,-2-1-39 0,2-2-43 15,-1-1-62-15,2-1-75 0,2-2-45 0,2-3-31 0,-2-1-11 16</inkml:trace>
  <inkml:trace contextRef="#ctx0" brushRef="#br0" timeOffset="38413.5858">27960 11908 375 0,'-3'-7'494'0,"-1"1"-4"0,3 1-64 15,-4 2-90-15,2-1-71 0,-3 1-64 0,-2 1-43 0,1 1-34 16,1 1-20-16,-3 1-16 0,1 1-14 0,0 1-11 0,-3 1-12 0,1 0-13 15,1 3-10-15,-1-4-9 0,-2 5-5 0,2 1-5 0,-1-1-4 16,3 1 0-16,0 0-3 0,-2 2-2 0,1-2-1 0,3 0 0 0,0 1-3 16,1 3-1-16,1-4-3 0,-1-1-3 0,1 2-4 0,3 0-4 15,-1-2-4-15,2 2-4 0,2-2-2 0,-2 1-4 0,3-2 0 16,0 1-3-16,1-3-1 0,1 1-3 0,2-2 0 0,1 1 1 0,-2-2 2 16,3 0 1-16,-1 0 5 0,2-3 5 0,1 2 8 0,-2-2 7 15,3-2 6-15,-2 1 9 0,0-2 6 0,0 0 8 0,2-4 11 16,-2 3 13-16,-2-3 7 0,2 0 6 0,-2-1 9 0,1 0 9 0,-3-1 6 15,1-1 4-15,-2-1 3 0,-1 0 1 0,0 1 0 0,0 0 1 16,-3 0-1-16,1-2-3 0,-2 2-6 0,0 0-11 0,-2 1-6 0,1-1-6 16,-1 3-7-16,0-3-8 0,1 3-9 0,-2 0-7 0,1 1-12 15,0 2-11-15,2 1-19 0,-1 0-21 0,1-1-18 0,0 3-19 0,0 1-13 16,0 0-11-16,1 1-13 0,3 1-16 0,-1 1-13 0,0-1-15 16,2 1-9-16,2 4-10 0,1-2-6 0,2 0-3 0,2-1 7 15,0 2 10-15,4 1 13 0,1-4 11 0,2 2 12 0,-2-2 11 0,5 1 13 16,0 1 15-16,1-4 17 0,0 2 15 0,3 0 16 0,-1-1 17 0,0-2 18 15,-3 0 21-15,4 0 18 0,-3 0 17 0,1-2 16 0,-2-1 14 16,-1 0 14-16,-2 2 14 0,-2-4 14 0,-1 1 12 0,-3 1 10 16,1-2 11-16,-5 2 7 0,-1-2 7 0,1 0 2 0,-4-2-2 15,-2 2-6-15,1-2-11 0,-4 2-7 0,0-1-10 0,-2 0-9 0,-1 1-12 16,0-1-10-16,-4 0-8 0,-2 1-9 0,-1 0-11 0,1-2-12 16,-5 3-9-16,-1 0-9 0,0 0-8 0,-3 1-2 0,-1 2-4 0,-3 0-2 15,3 1-4-15,-5 1-2 0,2 0-5 0,0 2-2 0,2 1-5 16,-2-1-2-16,1 2 0 0,0 3-3 0,4-2 0 0,1 2-2 15,-1 1-4-15,1 0 0 0,3 1-1 0,1 3-1 0,1-1-1 0,1 0 1 16,4 1-1-16,-3-2-2 0,4 3-2 0,2 2-4 0,-1-2-6 0,4-3-4 16,0 2-4-16,4 1-5 0,-1-4-4 0,2 3-5 0,4-4-2 15,-3 3-3-15,2-6-4 0,1 2-5 0,3-2-8 0,-1-2-3 16,1 1-1-16,1-3 5 0,3-2 6 0,-3-2 6 0,4-3 8 16,-1 1 6-16,1-3 5 0,1-4 5 0,0 2 5 0,-2-5 5 0,3-3 6 15,0 0 7-15,-3-2 9 0,1-2 8 0,-1-3 3 0,1-1 2 16,-2 0 0-16,-1-3 0 0,-1 0 2 0,-1-5 1 0,-2 2 3 0,-2-1 1 15,-2-2 2-15,2 0 4 0,-3-2 4 0,-2 4 5 0,-2-5 9 16,-1 4 5-16,-1-1 4 0,-1 3 8 0,-1 2 9 0,-2 0 7 0,-1 3 8 16,1 3 5-16,1 1 4 0,-1 3 0 0,0 2 0 0,2 0-6 15,-2 5-9-15,1 2-12 0,0 1-13 0,0 3-13 0,2 2-9 16,0 0-10-16,1 3-9 0,-2 2-10 0,1 3-9 0,0 2-8 0,1 3-5 16,-3 0-2-16,3 8 1 0,-2 2 1 0,2 2 4 0,-3 2 5 15,4 6 8-15,0-2 3 0,0 4 6 0,0 1 0 0,4 3 2 0,-3 1-5 16,5-1-6-16,-3 3-11 0,4-1-10 0,-2 1-15 0,3-1-14 15,1 1-19-15,0-2-22 0,-1 1-24 0,5-3-28 0,-4 0-39 16,3-3-42-16,0 0-66 0,1-5-77 0,1 2-86 0,-1-4-94 0,2-2-46 16,1-3-22-16,0 1-4 0,2-5 5 0</inkml:trace>
  <inkml:trace contextRef="#ctx0" brushRef="#br0" timeOffset="40746.5598">29093 11758 78 0,'0'-2'556'0,"2"1"10"0,-2 1 8 0,0 0-62 0,0 0-96 16,0 0-99-16,0 0-101 0,0 0-58 0,0 0-40 0,0 0-28 0,2 1-22 15,0 1-13-15,0-1-11 0,-1 1-10 0,3 1-10 0,-1 1-11 16,-2 0-9-16,3 0-8 0,0 3-4 0,0-2-3 0,2 3 1 0,-2 1 0 16,0-2 3-16,0 2 3 0,0 0 2 0,-1 1 1 0,0 1 0 15,0 0-1-15,-1-1-1 0,1 1-2 0,-2-1 1 0,1 1-2 0,-2-1 0 16,0 1 1-16,-2-1-1 0,1-1-1 0,-2 0 1 0,1-1-2 0,1-1 0 15,-3-2 2-15,1 2 3 0,2-1 5 0,-1-3 5 0,0 1 6 16,1 0 9-16,-2-3 6 0,-1 1 6 0,3-2 3 0,-2-2 3 0,-2 1 4 16,2 0 3-16,0-2 2 0,0-2 1 0,-1-2 0 0,3-1-3 15,-2 1-3-15,1 0-5 0,0-4-7 0,1 1-9 0,1 0-5 0,0-4-5 16,1 1-4-16,1-1-5 0,1 0-3 0,0 1-5 0,4-1-4 16,-1-2-3-16,3 1-3 0,-1 2-3 0,0-1-3 0,3 1-3 0,-1 2-3 15,-1-2-4-15,4 7 0 0,-4-2-1 0,0 1-1 0,1 0 1 0,0 5 0 16,0-1 1-16,-2 1 2 0,2 2 1 0,0 0 2 0,-2 3 1 15,1 1 4-15,-1 1 3 0,0 1 4 0,-1 2 1 0,2-2 3 0,-3 5 3 16,1 1-1-16,-3 0 2 0,0-1 1 0,2 3 1 0,-3-1-1 0,-2 2 0 16,-1-1 0-16,0 1 2 0,0 0 1 0,0-2-1 0,-1 2-1 15,-2-1 1-15,-2 1 1 0,2-4-1 0,-2 0 1 0,2 0 2 0,0-1 4 16,0-1 7-16,-1-1 9 0,1-2 11 0,0-1 10 0,-1-1 15 0,2-3 8 16,0 3 7-16,1-4 5 0,-2 0 4 0,3 0 3 0,-2-4-1 15,0 1 0-15,2-2-1 0,-1-2-5 0,1 0-7 0,0-3-10 0,0 2-11 16,0-3-13-16,1-3-15 0,1 3-10 0,1-4-6 0,0-1-7 15,5 1-6-15,-2-1-5 0,1 1-4 0,1-2-3 0,1 0-3 16,1 3-3-16,-1-1-2 0,-1 3-2 0,5-1-2 0,-4 0-2 0,4 2-2 16,-4 2-2-16,1 1-1 0,1 2 1 0,-3 2 0 0,1-1 1 0,2 4 3 15,-1-1 1-15,-2 4 3 0,1-1 2 0,0 4 1 0,0-1 2 0,-1 2 4 16,-2 2 2-16,2 1 4 0,0-1 2 0,-2 4 1 0,0 0 2 16,0-1 0-16,-1 3-1 0,-2 1-3 0,2-1-5 0,-2 2-7 0,-1 1-12 15,0-3-14-15,-2 1-17 0,0 0-21 0,-2 2-25 0,0-2-28 16,-1-2-36-16,0 2-43 0,0-2-52 0,0 0-60 0,-2 0-69 0,0-4-73 15,1 2-40-15,0-4-25 0,3 1-6 0</inkml:trace>
  <inkml:trace contextRef="#ctx0" brushRef="#br0" timeOffset="40951.7287">29906 11850 289 0,'-4'1'568'0,"3"1"4"0,1 0 8 0,-2 3-33 0,1-2-55 0,1 2-114 16,-2 0-144-16,2 3-82 0,0 0-49 0,0 1-27 0,2 2-11 0,-2 2-5 16,3 2-2-16,-2-2-1 0,3 2-6 0,-1 1-3 15,0 1-9-15,0 2-5 0,5-2-4 0,-3 0-11 0,-1 3-13 0,3-1-27 0,-2 0-31 16,0-2-47-16,2 4-56 0,-1 0-115 0,-1-2-142 0,0-1-92 16,1 2-67-16,-3 0-35 0,-1-3-21 0,-1-3-12 0</inkml:trace>
  <inkml:trace contextRef="#ctx0" brushRef="#br0" timeOffset="42515.7228">23569 14125 64 0,'-2'2'533'0,"1"-1"10"0,-3 1 14 0,3-1 14 0,-1-1-92 16,1 2-144-16,1-2-90 0,0 0-64 0,0 0-30 0,0 0-14 15,0 0-5-15,0-2-4 0,-2 2-3 0,2-1-6 0,0-1-8 16,0 1-12-16,0-1-15 0,0-1-15 0,2 1-15 0,-2-3-14 0,1 2-11 16,-1-1-7-16,3-1-8 0,-1 0-7 0,1 0-8 0,0 0-6 0,2-2-6 15,0 2-7-15,-1-3-6 0,1 1-6 0,2-1-6 16,0 0-7-16,1-2-7 0,2 0-5 0,2-2-6 0,-2 0-5 0,1 0-4 15,1-2-5-15,1 1-5 0,-1-3-5 0,1-1-2 0,0-1-2 16,0-1-1-16,-4-2-3 0,3 1-2 0,0-3 1 0,-2 0-2 0,-1-1 2 16,0-1 3-16,-1-1 4 0,0 1 7 0,0 0 10 0,-5 0 10 15,2-1 11-15,-3 2 12 0,-1 2 13 0,-1-2 14 0,-1 5 15 0,-1 0 13 16,0 1 12-16,-1 3 10 0,0 0 9 0,-1 3 4 0,-1 1 2 0,0 3 0 16,0-1-4-16,2 2 0 0,-2 2-3 0,2 2-5 0,-1 1-6 15,-1 0-5-15,0 4-9 0,0 0-5 0,-1 3-6 0,-2 2-5 0,2 5-1 16,-1-1-1-16,-1 4 3 0,3 3 2 0,-2 4 4 0,2 0 3 15,0 3 0-15,0 3 5 0,2 1 1 0,3 5 1 0,-1-3 3 16,1 3 2-16,1 2 1 0,1 0 2 0,1 3 0 0,0-3-2 16,2 3-3-16,2-3-4 0,-2 3-3 0,0-3-3 0,0 1-4 0,2-5-3 15,-1-1-4-15,1 0-1 0,2-4-4 0,-1-1-2 0,-2-3-1 16,2-4-1-16,-2 0 2 0,0-2 3 0,1-6 6 0,-1 1-2 0,0-3-3 16,1-3-1-16,1-3 1 0,-2-1 3 0,3-4 1 0,-1-2 5 15,2-2 6-15,1-4 4 0,-3-1 6 0,3-2 4 0,0-3 1 0,-2-1 1 16,3-2-3-16,-2 1 5 0,0-3 6 0,0 1 3 0,-1 0 2 15,-1 1 0-15,0-2 0 0,-2 1-1 0,3 2-3 0,-4 2 0 16,2 0-4-16,-3 1-3 0,1 2-6 0,2 1-6 0,-3 3-6 0,-1 0-9 16,0 3-9-16,1-1-9 0,-3 3-7 0,2 1-2 0,-1 1-2 15,0 2-3-15,-1 0-2 0,3 4-2 0,-3-1-3 0,1 2 2 0,0 4-1 16,2-1 4-16,-3 3 4 0,1 1 5 0,-1 1 7 0,1 4 5 16,0 0 7-16,-2-1 4 0,0 2-1 0,-2 1 2 0,0 1 2 0,2-1-4 15,-3 0-3-15,2 1-9 0,-1-1-10 0,0 0-14 0,-2-2-19 16,3 2-22-16,-3-2-25 0,1-3-34 0,0 0-37 0,1 0-54 0,1-3-63 15,-1-1-86-15,0 0-100 0,2-3-55 0,0-1-38 0,2-1-13 16,0-2-2-16</inkml:trace>
  <inkml:trace contextRef="#ctx0" brushRef="#br0" timeOffset="42799.5738">24193 14133 405 0,'0'-6'614'0,"0"-1"10"0,0 0 5 0,2 2 4 0,-2-2-112 15,1 2-172-15,1 0-107 0,-1 0-74 0,3 0-47 0,-1 3-31 0,3-1-24 16,-3 0-18-16,2 1-19 0,1 1-17 0,1 1-14 0,0 1-11 16,1 1-9-16,0 1-6 0,2 0-5 0,1 1-4 0,-3 1 1 0,1 3 3 15,0-3 3-15,-2 2 6 0,-1 3 1 0,-1-1 1 0,-2 1-1 16,1 2 2-16,-3 0-1 0,-1 0 0 0,0 2 2 0,-1-1-1 16,-3-1 6-16,0 2 4 0,-1-2 5 0,-2 1 1 0,2-2 2 0,-2 2 2 15,1-4 2-15,-1 0 2 0,1 0 3 0,1-2 1 0,1 0 3 16,-1 0 2-16,1-2 2 0,3-3 1 0,-1 3 0 0,2-2-3 15,0-1-2-15,0 0-3 0,3-1-5 0,1 1-7 0,1-2-17 0,0 0-18 16,3 0-26-16,4-2-29 0,2 1-34 0,0-1-38 0,5-1-60 0,0-1-72 16,3 1-86-16,3-1-94 0,2-1-51 0,0 0-32 0,1-2-11 15,1 2-3-15</inkml:trace>
  <inkml:trace contextRef="#ctx0" brushRef="#br0" timeOffset="43066.3615">24939 13566 250 0,'-4'-7'563'0,"0"3"2"0,1 0 3 0,0 1-66 0,0 0-100 15,-1 3-108-15,1 0-113 0,0 0-64 0,-3 3-39 0,3 3-20 16,-2-1-7-16,0 4-5 0,-1 3-3 0,-1 1-4 0,-2 2-3 0,0 3-2 15,1 4-4-15,-2 1 2 0,2 1 3 0,0 4 1 0,0 1 0 16,2 0-2-16,2 3-2 0,-1 0-3 0,3 3-3 0,1-1-6 16,2 0-6-16,2 1-12 0,2-2-14 0,3 3-16 0,1-2-17 0,3 0-23 15,2-5-24-15,3 2-31 0,0-5-33 0,5 1-47 0,-1-2-51 16,5-5-73-16,-1 0-87 0,2-4-64 0,-1-2-55 0,3-4-21 16,-1-1-9-16</inkml:trace>
  <inkml:trace contextRef="#ctx0" brushRef="#br0" timeOffset="43332.6218">25364 13646 432 0,'-12'-10'597'0,"0"3"7"0,3 1 6 0,1-1 3 16,3 3-127-16,1 0-190 0,-3 1-114 0,4 1-76 0,-1 1-42 15,2 1-25-15,0 1-11 0,1 1-5 0,-1 1-4 0,2 1-4 0,0 4-5 16,0 1-6-16,2 1-3 0,-1 2-3 0,-1 4 2 0,4-2 2 15,-3 3 6-15,4 1 6 0,-4 4 4 0,2-1 3 0,2 1-2 16,-2 2-2-16,1-2-7 0,-3 2-6 0,3 1-11 0,-1-1-8 0,-2-1-12 16,2 2-13-16,-1-2-15 0,-2-1-15 0,0 1-14 0,-2-2-18 0,-1-2-16 15,3 1-16-15,-1-5-13 0,-1 2-12 0,1-3-4 0,1-3 1 16,-2-1-9-16,0-2-13 0,2-3-26 0,0 0-27 0,0-5-23 16,0 0-19-16,4-2-12 0,-1-2-8 0,-2-2-10 0,5-3-6 15,-1-1 6-15</inkml:trace>
  <inkml:trace contextRef="#ctx0" brushRef="#br0" timeOffset="43580.165">25456 13893 176 0,'6'-17'347'0,"1"-1"24"0,-3 5 4 16,0-1-10-16,0 3-22 0,1-1-30 0,-4 5-26 0,1-3-25 0,0 5-23 16,-1 0-26-16,-1 1-23 0,0 0-23 0,0 1-24 15,0 1-23-15,0 2-25 0,0 0-28 0,0 0-23 0,-1 2-20 0,-3-1-15 16,3 2-15-16,-5 2-9 0,1 0-4 0,-1 2-2 0,-1 3-2 0,-1-1 2 16,-3 3 2-16,2 0 3 0,-4 2 4 0,4-1 4 0,-4 2 5 15,2-1 3-15,1-1 1 0,1 0 0 0,0 0 0 0,-1-1 1 0,4 0-1 16,-1-2 2-16,1-1 0 0,2 0 3 0,2-1 3 0,0-1 3 15,2 1 4-15,2-3 3 0,0 2 3 0,1 0 3 0,3-2 3 16,0 0 3-16,2 2 0 0,3-2 1 0,2 0-3 0,0 0-4 0,2-1-6 16,1 1-9-16,1-3-9 0,4 3-11 0,-4 0-14 0,5-1-13 15,-1 0-16-15,-2 1-17 0,1 2-17 0,-2-3-24 0,3 1-21 0,-4 2-31 16,0-2-33-16,1 3-37 0,-4-3-37 0,2 2-69 0,-4-1-81 16,1 2-52-16,-4-3-36 0,1 2-18 0,-2-2-7 0</inkml:trace>
  <inkml:trace contextRef="#ctx0" brushRef="#br0" timeOffset="43863.6767">25857 13551 32 0,'-1'-6'599'0,"-3"1"-4"0,3 2-3 0,-1-1-6 0,2 1-81 16,0 3-119-16,0 0-117 0,0 0-118 0,2 3-64 0,-1 1-41 0,3 4-21 15,1 1-10-15,-1 1-6 0,1 4-2 0,4 3 2 0,-2 0 3 16,2 4 3-16,-1 1 5 0,2 4 1 0,-2 1 4 0,0 2-1 16,1 0 0-16,-1 5-3 0,-2-3-1 0,1 4-4 0,-4-1 0 0,0 2-3 15,-1 0-3-15,-2-2-2 0,-2 3-2 0,-3-1 0 0,0-2-2 16,-3 1-2-16,-1 0-7 0,-4-3-6 0,1-1-11 0,-2 0-10 16,-3-3-14-16,0 0-17 0,-1-3-18 0,0-1-25 0,1-1-28 0,-1-3-43 15,3-2-48-15,2-2-93 0,-1 0-116 0,1-4-70 0,3-2-47 16,-1-1-19-16,3-3-3 0</inkml:trace>
  <inkml:trace contextRef="#ctx0" brushRef="#br0" timeOffset="44124.3604">26154 13900 328 0,'-7'-3'584'0,"2"2"11"0,0 0 11 0,2-1 10 0,0 1-113 0,1 1-173 16,1-2-97-16,-1 0-61 0,2 2-34 0,0 0-22 0,0 0-19 16,2 0-14-16,-1-1-18 0,2 1-20 0,1-2-22 0,2 0-25 15,0 2-26-15,5 0-29 0,-3-3-30 0,4 3-28 0,-2 0-30 16,5 0-29-16,-3 0-40 0,1 0-42 0,0 0-54 0,2 0-57 0,-2 3-60 15,0-3-66-15,-1 2-38 0,1 0-26 0,-4 1-4 0</inkml:trace>
  <inkml:trace contextRef="#ctx0" brushRef="#br0" timeOffset="44280.2058">26123 14089 455 0,'-8'4'554'0,"5"1"13"0,-2 0 14 15,2-3-72-15,1 1-117 0,1 1-89 0,1-3-79 0,0 3-44 0,0-3-28 16,1 1-13-16,4-2-5 0,2 0-7 0,2 0-6 0,0 0-22 15,4-2-27-15,4 1-37 0,4-3-43 0,0 3-53 0,1-3-58 16,4-1-93-16,1 0-108 0,2-2-114 0,1 2-113 0,-2-1-61 0,2-1-33 16,-2-1-17-16,0-1-12 0</inkml:trace>
  <inkml:trace contextRef="#ctx0" brushRef="#br0" timeOffset="44732.2568">27095 13667 401 0,'1'-9'573'16,"3"2"17"-16,-4 2-48 0,1-3-83 0,-1 0-74 0,0 4-67 15,0-2-39-15,0 1-24 0,0-1-18 0,0 3-15 0,0-1-18 16,0 0-20-16,0 3-17 0,0-1-21 0,0 0-21 0,0 2-24 0,0 0-21 15,0 0-23-15,0 0-17 0,2 2-16 0,-1 0-11 0,-1 3-11 16,2-1-8-16,0 5-5 0,-1-1-2 0,3 3-1 0,-3 3 3 0,1 1 3 16,-1 3 4-16,3 2 5 0,-3 2 3 0,2 1 4 0,-2 1-9 15,3 2-13-15,-3 0-14 0,-1 3-14 0,4-2-17 0,-4 1-17 16,0 2-20-16,0-1-21 0,0-1-24 0,-4 2-25 0,4-3-29 0,-1 0-28 16,1-1-34-16,-2-2-36 0,0-2-39 0,2-1-40 0,0-3-57 15,2-1-61-15,0-4-38 0,3-1-22 0,-2-3-2 0</inkml:trace>
  <inkml:trace contextRef="#ctx0" brushRef="#br0" timeOffset="45063.5931">27544 13738 460 0,'0'-8'546'16,"-1"4"2"-16,-3-1 1 0,3 0-83 0,-4 2-124 0,-2 1-105 15,-2 0-91-15,1 2-58 0,0 2-38 0,-3 0-19 0,-3 1-7 0,1 2-6 16,-2 2-3-16,-3 0-2 0,1 3 2 0,-2-2-2 0,1 1 0 15,0 2-1-15,-2 0-1 0,2 1 1 0,-3 0-2 0,3 0-2 16,1-2-1-16,3 0-1 0,-2 1-1 0,2-4-2 0,1 1 1 0,4-1 1 16,1 0-1-16,0-2 2 0,2 0 0 0,3 0 0 0,-1-3 2 15,3 1-1-15,-2-1 0 0,3-1-2 0,0-1 1 0,0 2 1 16,3-2 3-16,-2 1 1 0,4-1 0 0,2 2 0 0,-1-1-4 0,2-1 1 16,0 3-1-16,0-1 1 0,4 0 1 0,-1 2 2 0,2-1 2 15,-1 3 1-15,3-2 4 0,0 4 0 0,0 1-2 0,2-1 1 0,0 4 0 16,-1-1 1-16,1 3 1 0,0 2-1 0,1 1-1 0,0 0-2 15,-1 2-1-15,4 0-3 0,-5 3-1 0,1-2-1 0,-1 3-2 0,1-1-1 16,-1 1-2-16,1-1 0 0,2 1-6 0,-4-1-3 0,2-1-6 16,-3 2-9-16,3-4-9 0,-4 1-15 0,4-2-14 0,-4 0-23 15,3-2-25-15,-2-3-31 0,-1 1-33 0,1-2-57 0,-1-1-70 0,-1-2-89 16,1-4-99-16,-1 0-47 0,0-3-23 0,-3 0-5 0</inkml:trace>
  <inkml:trace contextRef="#ctx0" brushRef="#br0" timeOffset="45780.2847">27865 13876 410 0,'1'-8'593'0,"3"1"15"0,-1 0 14 0,0-1-67 0,0 2-106 15,2-1-93-15,-2 1-87 0,0 1-51 0,0 0-32 0,0 0-21 16,-1 1-15-16,0 1-15 0,-1 1-15 0,3 0-20 0,-3-1-25 0,1 3-22 16,-1-2-20-16,-1 2-16 0,2 2-13 0,1 0-10 0,0-1-9 15,-2 3-4-15,1-1-3 0,1 2 0 0,0 2-1 0,1-2 2 16,-1 3 1-16,-1 0 4 0,1 2 4 0,-2 0 4 0,-1 2 7 0,2 0 0 15,-2 0-1-15,0 0 0 0,-2 2-1 0,2-1-2 0,-1 2 1 16,-2-3-3-16,-1 2-1 0,1-1-1 0,0-1 0 0,0 0 1 0,-1-1 3 16,3-3 2-16,-2 1 6 0,-2-4 3 0,4 1 7 0,1-3 6 15,-2 0 7-15,1 0-3 0,1-3-5 0,0 0-3 0,1-3-3 16,1 0-1-16,-1-3-2 0,4-1-2 0,-1-3-1 0,1-2-5 0,3-1-6 16,0-2-8-16,3-1-7 0,-1-1-10 0,-1-2-10 0,5 2 1 15,-2-1 4-15,1 0 3 0,-1 1 3 0,1 0 1 0,1 0 1 0,-5 5-1 16,4-3-2-16,-4 3-2 0,1 0-3 0,-1 3 1 0,-3 2 2 15,2 1 1-15,-3 1 3 0,-1 2 0 0,0 2 0 0,1 1 0 16,-2 0 1-16,0 3 1 0,0 1 1 0,0 0 3 0,-1 6 3 0,0-3 4 16,-1 6 4-16,1-4 3 0,0 6 1 0,-2-2 3 0,-2 2 1 15,0 1 5-15,1 0 1 0,-1 4 0 0,0-5 2 0,-1 3 0 16,0 0 1-16,0-2-1 0,0 0-2 0,1-1 0 0,-1 0 1 0,2-2 1 16,-2-2 4-16,3-1 4 0,-2-2 2 0,0-1 8 0,2-3 6 15,2 1 4-15,0-2 1 0,-1-1-3 0,2-4-2 0,2-1-1 16,-1-2-1-16,4 1-2 0,1-3-1 0,1-3-3 0,0-2-2 0,1 0-5 15,1-3-7-15,1-1-10 0,1 1-7 0,1-2-4 0,-1 0-2 0,-1 2 0 16,-1-2 3-16,2 1-1 0,-1 1 1 0,0 0 1 0,-4 1 3 16,3 2 1-16,-2 0 2 0,-2 4-1 0,-1-1 1 0,-1 1 1 15,0 1-3-15,-1 3-2 0,-2-1-4 0,-1 2 0 0,-1 3 0 0,3 0 3 16,-3 0 1-16,1 2-2 0,-1 3 1 0,-1-2 0 0,4 6 0 16,-4-1 1-16,1 1-1 0,3 1 5 0,-4 0 3 0,2 4 7 15,0-1 4-15,-1 1 1 0,1 1 0 0,0 0-6 0,1 0-6 0,-2 1-10 16,3 0-9-16,-1-1-13 0,0-2-12 0,0 0-15 0,3 0-16 0,-1 1-20 15,0-4-20-15,1 2-21 0,1-4-23 0,2 0-35 0,0-3-41 16,3 0-48-16,-2-2-58 0,3-1-61 0,3-2-64 0,-3-3-32 16,4 0-16-16,-1-3-1 0</inkml:trace>
  <inkml:trace contextRef="#ctx0" brushRef="#br0" timeOffset="46513.9064">28826 13801 225 0,'0'-10'524'0,"-2"3"15"0,-1 0-40 0,0 0-65 0,0 2-83 16,0-1-91-16,-2 3-57 0,0 0-40 0,0 2-25 0,-2-1-17 15,0 2-14-15,1 0-13 0,-2 2-12 0,-1-1-13 0,1 2-13 16,0 0-11-16,-2 3-9 0,-1-1-8 0,3 2-6 0,0-1-4 0,-1 2-4 16,1 2-3-16,0-3 0 0,2 5-4 0,0-4-1 0,-1 3-5 15,4-1-4-15,0 0-5 0,0 2-3 0,-1 0-5 0,4 0-7 0,0-2-9 16,0 0-10-16,0 1-7 0,4-1-10 0,-1 0-7 0,0-1-8 16,0-1-7-16,4 0-4 0,-1-2-1 0,0 0-1 0,2-2-1 15,0 0 0-15,1 0 3 0,-1-3 4 0,0 1 9 0,0-2 8 0,1-2 10 16,-1-1 11-16,1 0 13 0,0 0 11 0,-1-3 12 0,0 2 14 15,-3-3 12-15,-1 0 10 0,2-1 11 0,-1 1 10 0,-2-2 7 0,-1 0 9 16,0 0 6-16,-2 0 4 0,0 0 5 0,0 1 0 0,-2 0-1 16,0-1-4-16,-1-1-2 0,0 3-7 0,0 0-6 0,-2-1-7 15,4 2-7-15,-2 0-6 0,-1 2-8 0,3 1-10 0,-3-2-13 0,3 3-17 16,-1 0-18-16,1 1-13 0,1 1-14 0,0 0-12 0,0 0-11 16,3 0-12-16,0 0-9 0,0 3-14 0,2-2-11 0,3 3-12 0,-2-2-13 15,2 1-7-15,2 1-6 0,0-1 1 0,3 1 2 0,1 0 7 16,1-1 5-16,0 0 7 0,1 0 7 0,2-1 11 0,-1 0 10 0,2 1 14 15,0-3 18-15,-1 2 19 0,2-2 23 0,-2 0 20 0,2-2 18 16,-1 2 16-16,-2-2 17 0,2 1 17 0,-3-1 18 0,1 0 14 0,-4-1 12 16,3 0 12-16,-3-2 11 0,1 2 7 0,-5-1 4 0,-1-1 3 15,3 2 0-15,-5 0 4 0,-1-1 5 0,0 0 2 0,-2 0 2 0,-1-1-7 16,0 2-7-16,-2-1-6 0,-2 1-4 0,0-2-6 0,-1 1-7 16,-2 1-6-16,0-2-7 0,1 3-7 0,-4-3-5 0,-1 2-11 0,-3 0-9 15,3 1-8-15,-5 1-8 0,1 0-5 0,-1 1-6 0,-1 0-3 0,-2 1-6 16,3 0-3-16,-3 4-6 0,0 0 0 0,0 0-4 0,3 2-1 15,-3 1-1-15,4 1-2 0,-4-1 0 0,4 4 0 0,0-1-1 16,1 1-1-16,1-1 0 0,1 3-1 0,4 0-2 0,-2-1-2 0,2-1-2 16,1 2-7-16,2-1-7 0,1 1-7 0,1-2-7 0,1 0-5 15,1-2-5-15,1 1-5 0,-1-1-7 0,4-2-5 0,0 1-8 0,1-4-10 16,0 0-11-16,2-2-7 0,2-3-4 0,2 0-2 0,0-1-4 16,0-3 2-16,1-3 5 0,2-1 3 0,-2-2 5 0,3 0 4 15,0-4 5-15,-1 0 5 0,2-5 6 0,-2-1 9 0,0 1 12 0,-1-3 7 16,-2-2 4-16,1-1 9 0,0 1 8 0,-1-4 10 0,1 0 8 0,-4-3 9 15,0 2 7-15,0-2 9 0,-1-3 10 0,-2 3 11 0,-1-1 15 0,0 0 15 16,-4 1 15-16,3 0 12 0,-4 2 14 0,0 2 11 0,0 2 8 16,0 0 6-16,-2 5 1 0,0 0-2 0,1 2-4 0,-1 3-6 15,1 3-9-15,-1 2-13 0,0 0-15 0,2 1-17 0,-1 4-19 0,1 2-15 16,-2 0-14-16,0 1-12 0,2 4-8 0,-1 1-10 0,-1 1-10 0,1 4-5 16,-3 2-5-16,3 4-2 0,-2 2-4 0,0 4 2 0,1 0 1 15,1 5 4-15,1 2 8 0,0 1 1 0,0 4 0 0,1 1-8 0,4 1-10 16,-1 2-13-16,0 1-16 0,0-1-20 0,3 4-23 0,-1-3-31 15,3 5-38-15,0-6-60 0,2 3-72 0,-1 0-102 0,2-1-119 0,-3-2-60 16,5 1-33-16,-1-4-13 0,3 1 1 0</inkml:trace>
  <inkml:trace contextRef="#ctx0" brushRef="#br0" timeOffset="47414.88">29657 13609 10 0,'0'-3'539'16,"0"-1"14"-16,0 0-12 0,0 3-26 0,2-3-87 0,0-1-121 0,1 4-71 16,0-3-48-16,0 1-27 0,1-1-19 0,1 1-14 0,2 1-10 15,-2-3-9-15,3 3-11 0,1-1-12 0,0 1-13 0,1 1-12 16,1-1-12-16,0 2-8 0,0 0-8 0,3 2-7 0,-3-1-7 0,3 3-5 0,-2-1-5 15,-1 2-2-15,1 2-3 0,0-2-3 0,-2 4-2 0,-2-3-1 16,0 2 0-16,0 2-2 0,1 1 1 0,-2 1-1 0,-2 0 2 16,0 0 1-16,-2 2 1 0,-2-1 1 0,1 2 0 0,-2 1-1 0,-2-4-1 15,1 5 1-15,-4-2-1 0,0-1 0 0,-1 0-1 0,-3 1-2 0,1-1 0 16,-1-2-1-16,1-1 0 0,-1 0 1 0,1-1 3 0,0-1 3 16,2-1 5-16,-3-3 4 0,2 0 6 0,2-2 1 0,2-2 3 15,-2-1-1-15,2 0 0 0,2-2 1 0,-2-3 2 0,1-2-1 0,2 0-1 0,5-3-4 16,-2-1-6-16,2-3-7 0,-1 3-8 0,4-6-9 0,1 2-7 15,3-2-5-15,1 0-2 0,1-1-2 0,-1 0-2 0,4-1-3 0,-1 1 0 16,-1 4-1-16,3-1-1 0,-2-1 1 0,0 3 2 0,1 1 1 0,-4 2 2 16,1 1 2-16,0 2 1 0,-2-1 0 0,0 4 0 0,0-1 1 15,-2 3 0-15,-2 2 0 0,0 0 0 0,-1 2 3 0,0 0 1 0,-1 3 2 16,-1 2 1-16,0-1 2 0,1 2 3 0,-3 2 4 0,0 3 4 0,-1-1 1 16,-1 2 5-16,1 3 3 0,-2-2 3 0,0 3 2 0,-2 0 2 15,1 2 0-15,-1-1 1 0,-1 0 2 0,0 1-1 0,-2-1 1 0,4-3-2 16,-2 0-1-16,-1-2-1 0,1 3-1 0,0-5 1 0,1-1 1 15,-1-1 2-15,1 0 9 0,-1-5 10 0,3 2 13 0,-1-4 14 0,1 2 10 16,-3-3 4-16,3-2 0 0,0 0 0 0,3-2-2 0,-2-3-2 16,2-2-2-16,2 0-5 0,0-4-3 0,2 1-8 0,2-1-11 0,0-4-17 15,-1 1-18-15,5-1-21 0,-2-2-14 0,0 1-10 0,3-1-7 0,1-1-1 16,-1 0-2-16,-2 3 1 0,2-2 0 0,-1 0 0 0,-1 2 0 16,1 1 1-16,-1 2 1 0,0 0 3 0,-2 4 1 0,-1-1 3 0,-1 2 4 15,2 2 4-15,-2 1 4 0,-2 3 2 0,0 1 2 0,2 0 3 16,-3 1 1-16,0 2 3 0,-1 0 1 0,1 2 4 0,-2 4 2 0,3-1 4 0,-2 1 4 15,-1 1 5-15,0 0-1 0,-1 4-4 0,1-1-9 16,-2 1-10-16,1 0-20 0,-2 0-21 0,0 3-28 0,0-1-32 0,-2 0-46 16,2 1-55-16,0-2-85 0,-1 2-98 0,-2 0-69 0,1-3-54 0,0 1-26 15,1-3-16-15</inkml:trace>
  <inkml:trace contextRef="#ctx0" brushRef="#br0" timeOffset="47697.2352">30642 13773 500 0,'5'-8'618'0,"-5"2"10"0,1 0 7 0,1 0 8 0,-2 2-114 16,1-1-172-16,-1 2-104 0,4 1-71 0,-3-1-44 0,1-1-34 15,-1 3-26-15,3-1-24 0,1 2-21 0,-2 0-20 0,3 0-17 16,-2 2-17-16,4-1-11 0,-1 3-10 0,-1-1-5 0,3 2-3 0,-1 2 0 16,1-2 1-16,0 3 3 0,-1 0 2 0,-3 2 6 0,1 0 4 15,-1 0 6-15,1 2 3 0,-5 1 6 0,-1 0 8 0,0 1 5 0,-1-1 6 16,-4 2 5-16,4 1 5 0,-4-3 6 0,0 2 5 0,0-2 5 0,0 2 6 15,1-3 4-15,-2 0 4 0,-1-3 7 0,2 1 7 0,2 0 9 16,2-3 9-16,-3-1 8 0,4 1 10 0,0-5 11 0,2 3 14 0,1-3 7 16,4 1 4-16,2-3-3 0,4 0-3 0,4 0-18 0,7-3-24 0,4-1-32 15,7-1-37-15,8-2-49 0,3-1-51 0,7 0-83 0,9-3-99 16,5-1-140-16,6-1-160 0,7-3-90 0,3-1-54 0,8-3-31 0,2-2-17 16,3-4-4-16</inkml:trace>
  <inkml:trace contextRef="#ctx0" brushRef="#br0" timeOffset="50480.1427">29252 12378 91 0,'-3'2'464'0,"-1"-2"-8"15,1 0-74-15,0 0-105 0,1 0-64 0,0 0-46 0,1 0-25 16,1 0-16-16,0 0-8 0,0 0-4 0,0 0-5 0,0 0-4 0,0 0-6 15,0 0-6-15,0 0-7 0,0 0-9 0,0 0-6 0,0 0-5 0,0 0-4 16,0 0-4-16,0 0-5 0,0 0-5 0,1 0-4 0,3 0-4 16,0 0-1-16,4-2-2 0,0 2-4 0,5-3-1 0,1 1-3 0,2 0-2 15,6-1-4-15,1-1-3 0,6-1-3 0,4 1-4 0,4 0-5 16,1 1-6-16,6-4-12 0,2 3-14 0,6 0-19 0,0-1-19 0,-1 0-21 16,4 3-23-16,0-2-32 0,2 0-37 0,0 1-52 0,-5 1-60 15,4-1-82-15,-1 1-94 0,-3 0-52 0,0 1-28 0,-6-1-8 0</inkml:trace>
  <inkml:trace contextRef="#ctx0" brushRef="#br0" timeOffset="51279.7749">29847 14586 388 0,'-5'0'526'0,"0"0"10"16,1-2-22-16,0 2-36 0,-1-1-94 0,1-1-125 0,3 2-70 15,-3-1-43-15,3 1-25 0,-1-2-14 0,2 2-7 0,0 0-4 0,0 0-3 16,0 0-3-16,0 0-9 0,0 0-9 0,0-1-13 0,3 1-16 0,1 0-10 16,-1 0-12-16,4 0-8 0,1-2-8 0,4 2-3 0,3 0-5 15,3 0-3-15,6 0-3 0,2-3-5 0,6 3-6 0,4 0-3 0,7 0 0 16,1 0-5-16,8 0-4 0,4 0-6 0,4 0-9 0,1 0-13 0,6 0-13 15,2 0-15-15,5 0-12 0,3 0-11 0,0 0-10 0,2 0-14 16,3 0-18-16,2 0-28 0,-3 3-33 0,2-3-59 0,-1 0-74 0,-1 2-67 16,-2 1-61-16,-2-2-28 0,-4 1-7 0</inkml:trace>
  <inkml:trace contextRef="#ctx0" brushRef="#br0" timeOffset="54446.881">29076 12305 34 0,'-2'-2'359'0,"0"0"-82"0,2 1-61 15,-1-1-47-15,1 0-27 0,-2-1-19 0,0 3-8 0,2-4-4 16,-2 4-5-16,0-1-6 0,2-1-6 0,-1 2-7 0,1-2-4 16,0 2-6-16,0 0-5 0,0 0-8 0,0 0-5 0,-2-1-6 0,2 1-6 15,0 0-3-15,0 0-3 0,0 0-1 0,0 0-1 0,0 0 1 0,0 0 0 16,0 0 1-16,0 0 0 0,0 0 2 0,0 0 0 0,0 0-3 15,0 0 0-15,0 0-3 0,0 0-2 0,0 0-4 0,0 0-2 16,0 0-3-16,2 0-1 0,-1 0-3 0,5 0 1 0,-1 0-1 0,1 0 1 16,6 0-1-16,0 0 0 0,2 1-1 0,8-1-3 0,2 0-3 15,4 0-8-15,6 2-13 0,2-2-17 0,5 0-17 0,7 0-26 0,2 0-30 16,3 0-40-16,2 0-44 0,5 2-74 0,1-1-90 0,3-1-72 16,1 2-65-16,-2 0-35 0,4-2-17 0</inkml:trace>
  <inkml:trace contextRef="#ctx0" brushRef="#br0" timeOffset="65312.0599">26046 13323 151 0,'3'-3'174'0,"-3"-2"-21"16,1 2-9-16,-1-1-4 0,0 1-2 0,0-2-1 0,0 1-4 15,0 0-6-15,0-1-7 0,0-2-7 0,-1 3-10 0,1-1-10 0,-2-2-6 16,1 1-5-16,1-1-6 0,-2 2-10 0,0-1-8 0,1 0-8 16,-1-1-6-16,0 1-5 0,-1 0-4 0,0-1-7 0,-1 2-5 15,1-2-5-15,-2 2-7 0,1-2-4 0,0 2-7 0,-1-1-6 0,0-1-4 16,-2 3-1-16,2-2-3 0,-3 0-2 0,0 1 0 0,-3 0-2 0,1 0 0 16,-1 0-2-16,-3 1 1 0,1-1-1 0,-2 0-1 0,-2 0-1 15,0 0 0-15,-1 0-3 0,-2 2-2 0,-2 0-1 0,0-2-1 16,-2-1-2-16,-1 2 0 0,-2-1-2 0,0 1-1 0,-3-2 0 0,0-1-1 15,0 2 0-15,0-2 1 0,-1 0 4 0,1 1 3 0,-4-1 3 16,3-3 4-16,-1 3 2 0,-1-2 3 0,0 1 5 0,-3-1 3 16,2-1 3-16,1 0 3 0,-2-2 3 0,0 2 2 0,1 2 3 0,-1-3 0 15,-3 2 0-15,3-1-1 0,-3 0 1 0,0 1 0 0,-1 1-1 16,-1 0-2-16,1 1-1 0,-5 1-1 0,1-1-5 0,-3 4-1 0,2-4-3 16,-2 4-1-16,-3 1-2 0,2-1-3 0,-3 3-4 0,2-2 0 15,0 2 1-15,-1 2 3 0,0-2 1 0,3 4 3 0,-3 0 3 16,3 1 2-16,1-1 3 0,0 2 3 0,1 0 3 0,3 1 3 0,0 1 2 15,0-1 2-15,3 1 4 0,1 1 0 0,1-2-2 0,2 3-1 0,-1-2-3 16,2 0-2-16,1 1-3 0,0 0 0 0,2 0-2 0,0 1-1 16,0 0-2-16,2 0-2 0,-1-1-1 0,3 0-1 0,-3 1 1 15,3 0-1-15,1 0-2 0,-2 0 0 0,4-1 0 0,-1 3-1 0,2-2 0 16,0 0-1-16,0 1-2 0,0-1 0 0,2 3 1 0,-2-4-1 16,4 3 1-16,2-2-1 0,-5 0 0 0,7 1-1 0,-5-1 2 0,4 3 0 15,-2-4 0-15,3 4 0 0,0-1-1 0,1-2-1 0,-1 1 0 16,3 2 1-16,0-1 0 0,0 0-1 0,1 2 1 0,2-1-1 15,-1 1 1-15,3 0-1 0,-2 1-1 0,3-2 1 0,-3 3 0 0,0-1 0 16,3 1 1-16,0-1 1 0,2 2 2 0,-2-1 1 0,1 1 1 16,1 1 1-16,0 1 1 0,0-3 2 0,1 2 3 0,0-1 1 0,1 0 2 15,-1 0 2-15,0 1 0 0,2-2 2 0,0 3 2 0,0-4-1 16,0 3 1-16,0-1 0 0,0 1 2 0,0 1 0 0,0-3 1 0,0 2-2 16,0-1-1-16,2 0 2 0,0 1-1 0,-1 0 0 0,1-1 2 15,0 4 0-15,1-3 2 0,0 0 2 0,0 0 1 0,1 3 0 0,1-2 1 16,0 2 0-16,2 0 1 0,-3-1-1 0,5-1 1 0,0 2-1 15,-1-1 1-15,0 2 0 0,1-4-2 0,0 3 0 0,3-2-2 16,-2 3-3-16,2-4 0 0,2 0-1 0,-2 3 0 0,1-3-2 0,4 0-1 16,-2 0 0-16,0-1-1 0,4 2-1 0,-3-3-2 0,3 2-1 15,0-1 1-15,0 0 1 0,2-3-1 0,-2 3 2 0,3-2 2 0,-2-1 1 16,3 3 0-16,-1-3 1 0,1 1 2 0,-1-2 1 0,2 1 3 16,-2 0 2-16,4-1 0 0,-4 0 1 0,2 1 1 0,-1-1-1 15,3 0-1-15,-1-1-1 0,-2 1-1 0,1-1-1 0,-2 1 0 0,4-1-1 16,-4-2-3-16,1 3-1 0,0-1-2 0,0-2-1 0,1 1 0 15,-1 1-3-15,-2-2 0 0,1 0 0 0,2 2-2 0,0-2 0 0,-3-1-2 16,2 0 0-16,1 1 0 0,-1-2 2 0,-2 4 0 0,4-3 2 0,-3 1 2 16,4-1 0-16,-6 0 1 0,6 0 2 0,-1 0 1 0,-2-1 3 15,3 2 2-15,-2-3 1 0,3 1 0 0,-4 1 0 0,6-4 0 0,-3 2-1 16,0-2-2-16,0 1 1 0,0 0 0 0,3-1-2 0,-1-1 0 0,-1 2-2 16,1-2-2-16,1-1-2 0,-3 1-1 0,1-1-1 0,2 1-3 15,-3-1-2-15,1 0-1 0,-1-1-2 0,1 3 0 0,0-5-3 0,-2 2-2 16,2 1 0-16,-4-2-1 0,1-1-1 0,2 2-1 0,-3-1-2 0,1-1-1 15,-1 2-3-15,0-2 0 0,0 0-1 0,-1 0 1 0,0 0-2 16,-1-2-2-16,3 2 0 0,-4-3 0 0,1 2-3 0,1-1-2 16,0-1-2-16,-1 0-4 0,0 1 2 0,0-2 3 0,0 1 2 0,-2-2 2 0,2 2 2 15,-1-1 1-15,-1-1 1 0,2 0 2 0,-1 2 1 0,-1-3 2 16,0 1 3-16,0-1 4 0,0 0 4 0,0 0 1 0,-1 2-1 16,0-1 0-16,1-4-1 0,-3 4-2 0,1-2-1 0,-1-1-2 0,2 0-2 15,-1 3-3-15,-1-2 0 0,-2 1 0 0,3-2 1 0,0 2 0 0,-4 0 1 16,4-1 4-16,-3 0 1 0,0-1 5 0,2 0 2 0,-4 1-1 0,2-2 3 15,-1 1 6-15,3 1 3 0,-5-1 1 0,0 2 1 0,3-2 0 16,-2-1 2-16,0 2 0 0,1-3-2 0,-4 3-1 0,4-1-2 16,-2-1-2-16,1 1 0 0,0-1 2 0,-1 1-1 0,3-1-3 0,-3 1 0 15,0-1 2-15,3 0 1 0,-3-2 0 0,2 2 0 0,-2-1 0 16,0 1 2-16,2-1-2 0,-2 0 1 0,0-2 0 0,-2 2 0 0,3-1 1 16,-3 1-2-16,0 0 0 0,-1-2-1 0,0-1-1 0,1 2-1 15,0-2-1-15,-3 1 1 0,0 0 2 0,2-2 0 0,-2 1 0 16,-1-2 0-16,2 0 1 0,-3 0 0 0,2 0 3 0,1-2 1 0,-2 1 3 15,-1-2 2-15,1 2 2 0,0-1 1 0,3-2 4 0,-5 1-1 16,2-1-3-16,-2 2 2 0,2-2 1 0,-2 0-1 0,3 1 2 0,-3 1-1 16,0-2 1-16,2-1-1 0,-2 4-3 0,2-1-1 0,-2 0 0 15,1 0-3-15,0 1-1 0,-3 1-1 0,3 0 2 0,-1-2 2 16,0 2-2-16,-1 0-2 0,-1 2 0 0,3-2-2 0,-3 1-2 0,1 1-1 16,-2-1-1-16,1 2 1 0,-1-3-2 0,0 1-2 0,0-1 0 15,-1 0-1-15,1 1-4 0,-3 0-1 0,1-1 0 0,0-2 0 0,-1 2 1 16,0-1 0-16,0-1-1 0,-2 0 1 0,-3 2 2 0,2-3 0 15,-1 2 1-15,-1-3-1 0,-2 1 2 0,0 0 0 0,-1 1 0 16,-5-2 0-16,3-1-2 0,-5 3-7 0,-1-1-8 0,-1 0-12 0,-1-1-11 16,-5 1-17-16,0 2-21 0,-3-1-29 0,1 2-30 0,-4-2-44 15,-1 0-45-15,0 4-74 0,-1-3-85 0,-1 4-56 0,2-1-40 0,-2-1-20 16</inkml:trace>
  <inkml:trace contextRef="#ctx0" brushRef="#br0" timeOffset="67245.9892">23941 15108 104 0,'-3'-6'502'0,"-1"1"10"0,1-1-43 0,1 1-69 16,1-2-79-16,-3 1-86 0,3 2-48 0,-1-2-30 0,2 4-20 16,-1-2-16-16,1 1-12 0,-2 0-11 0,2 1-12 0,0 1-14 0,0 1-14 15,0 0-12-15,0 0-13 0,0 3-13 0,0 0-10 0,2 0-8 16,-2 3-6-16,1 1-4 0,-1 3-1 0,3 1-1 0,-1 3 1 0,0 2 1 16,-1 4 4-16,2 1 2 0,-3 1 6 0,2 3 1 0,1 3 1 15,-3-2 0-15,0 5-1 0,0 0-1 0,-3 1-2 0,1-1-1 0,1 1-2 16,-1 2 0-16,-1-2-1 0,0 1-2 0,0 0 0 0,-1-2-1 15,3 1 0-15,-4-2-2 0,2 1 0 0,-2-2 3 0,2-3-1 0,2 1 1 16,-1-2-1-16,0-2-1 0,1 0-4 0,1-2-4 0,-4-4-8 16,4 1-6-16,0-4-8 0,0 0-10 0,0 0-10 0,0-4-8 0,0-1-11 15,0 0-8-15,0-1-7 0,0-2-5 0,0-2-7 0,0-1-7 0,0 0-6 16,-1-1-6-16,1-2-5 0,-2-2-3 0,-1 1 3 0,0-3 6 16,0 0 8-16,-3 0 8 0,1-2 12 0,-2 0 11 0,1-3 14 0,-3 1 13 15,1 1 18-15,0-3 20 0,0 2 20 0,-1 0 22 0,-3-1 19 0,4 0 20 16,-1 0 15-16,1 2 15 0,0-1 9 0,2 1 11 0,-3 0 7 0,2-1 5 15,2 1 2-15,1 3 1 0,0-2-3 0,1 2-1 0,1-2-4 16,-2 3-4-16,4-1-6 0,-1 2-9 0,1-1-7 0,0 0-7 16,1 1-10-16,-1 1-10 0,4 1-8 0,-2 0-10 0,1 0-10 0,1 0-9 15,-1 0-11-15,2 1-8 0,1 1-8 0,1 1-6 0,2 0-3 0,-1-1-2 16,1 2-3-16,2-1-3 0,0 0-6 0,2 1-7 0,-2 2-8 16,2-1-7-16,1 0-11 0,-1-1-7 0,0 1-13 0,0 0-13 0,3 0-11 15,-2-2-13-15,3 1-11 0,-2-1-10 0,2 0-7 0,-1 0-8 16,3-1 0-16,-1-1 4 0,0-1 9 0,0-1 17 0,-1 1 17 0,2-3 14 15,-1 1 18-15,-1-3 19 0,0 1 21 0,-1 0 23 0,0-1 26 0,-3-2 25 16,-1 1 24-16,-1 0 23 0,-1-2 21 0,-2 4 21 0,-1-2 13 16,0-1 8-16,-2 2 7 0,-4-1 9 0,2 1 3 0,-3 2 5 0,0-1-3 15,0 1-6-15,0 0-10 0,-1 1-13 0,-1 0-14 0,1-1-13 16,-1 3-16-16,0-2-18 0,-1 2-17 0,0 0-17 0,0 2-14 0,-5-2-15 16,3 5-13-16,-3-3-13 0,0 4-14 0,-2-1-14 0,-3 5-15 0,-1 0-18 15,-1 2-22-15,-3 1-24 0,0 4-35 0,-2 1-41 0,-2 2-75 16,1 3-94-16,-1-1-89 0,-4 1-87 0,4 4-43 0,-2-2-23 0,2 0-6 15,0 0 1-15</inkml:trace>
  <inkml:trace contextRef="#ctx0" brushRef="#br0" timeOffset="67746.0034">24093 16515 138 0,'2'-9'569'0,"-1"1"14"0,-1-1 10 16,0 0 8-16,0 0-92 0,0 1-141 0,2 2-81 0,0-2-51 0,-2 2-31 16,1-1-24-16,-1 2-17 0,2 0-14 0,0 2-17 0,-2-1-20 15,3 1-16-15,-2 1-16 0,1 1-15 0,1-1-13 0,0 2-13 0,2 2-12 16,-4-1-10-16,4 4-10 0,-2-3-5 0,2 5-4 0,-2-2-1 15,2 3 2-15,1 1 2 0,-3 2 4 0,4 1 0 0,-4 0 2 0,0 2 0 16,-1 2-1-16,-1 1-2 0,1-1 1 0,-2 5-1 0,0-4-1 0,-2 5-1 16,2-1 0-16,-3-1-1 0,2 1-1 0,-3 1-2 0,0-1 0 0,0-1 0 15,3 2 0-15,-4-3-1 0,2 1 0 0,2-3 0 0,1 2-1 16,-2-3-1-16,2-1 2 0,2 0-3 0,-1-1-1 0,2-4-8 16,2 1-7-16,0-1-14 0,3-2-13 0,0 1-20 0,2-3-22 0,2-2-24 15,0-1-24-15,2 0-25 0,-1-3-26 0,4 0-35 0,0-3-38 0,1-3-55 16,1 0-61-16,-3-2-70 0,4-2-72 0,-3-1-32 0,0-4-14 15,1-1 6-15,-3 0 14 0</inkml:trace>
  <inkml:trace contextRef="#ctx0" brushRef="#br0" timeOffset="68029.2522">24397 16271 172 0,'-13'-17'480'0,"-1"-1"13"0,2 2 12 0,-1 2-48 16,0-1-82-16,1 4-81 0,0 1-84 0,2 1-46 0,0 1-31 15,2 3-17-15,1-2-12 0,0 2-9 0,2 2-6 0,0-1-8 16,4 3-10-16,-3 1-12 0,1 1-13 0,2 1-12 0,-1 0-13 0,0 1-9 0,2 4-6 15,0 0-3-15,2 1 0 0,0 1-2 0,-1 0 0 0,2 3 1 16,2-2 0-16,-2 3 1 0,2-4-2 0,1 3-1 0,1-2-3 0,-1-1-2 16,1 0-2-16,-1 0 0 0,1-2 2 0,-2-2 1 0,2 0 4 15,-1-1 4-15,1-3 4 0,-2 1 2 0,3-4 1 0,-3-1 2 0,2 1 4 16,-2-5 6-16,0-1 4 0,0 0 7 0,-1-3 5 0,-3-1 3 16,1 0-2-16,-2-1 1 0,-2-1-3 0,-1-1-3 0,0 0-5 0,-5-1-2 15,0 1-2-15,2-1-2 0,-6 2-4 0,2 0-5 0,-2 1-6 16,0 0-6-16,-1 4-6 0,0-1-8 0,-1 0-4 0,2 4-12 0,-2 0-16 15,-1 3-18-15,1 0-19 0,1 3-28 0,2 3-31 0,-3 0-39 0,3 3-44 16,0 3-76-16,2 0-95 0,0 1-77 0,3 2-67 0,0 1-33 16,1 3-15-16,2 0 0 0</inkml:trace>
  <inkml:trace contextRef="#ctx0" brushRef="#br0" timeOffset="68378.9337">24723 16461 268 0,'0'-6'576'15,"0"0"16"-15,0 0 11 0,-2 1 10 0,2 0-85 0,0 3-133 16,0-1-91-16,0 1-70 0,0 2-44 0,0-2-32 0,0 2-20 0,3 0-18 16,2 2-14-16,-2 1-15 0,2 1-14 0,0 1-15 0,1 2-13 15,3 0-13-15,1 1-10 0,-1 2-8 0,4 0-5 0,-4 4-2 0,4-2-1 16,3 2 1-16,-3 2-4 0,1-1 0 0,2 3-5 0,-1-4-4 0,0 5-11 16,2-1-12-16,-3 0-14 0,3 0-17 0,1 0-16 0,-1 1-18 15,-1-1-20-15,0 0-21 0,-1 1-20 0,2-2-21 0,-2-1-21 16,0 1-22-16,-1 0-22 0,-2-5-24 0,1-1-37 0,1 0-42 0,1-4-61 15,-1 0-72-15,-1-4-37 0,0 0-18 0,-1-6 0 0</inkml:trace>
  <inkml:trace contextRef="#ctx0" brushRef="#br0" timeOffset="68536.5949">25277 16465 384 0,'-11'-10'564'0,"0"0"10"0,1-2 10 0,-3 5 10 0,0 1-88 15,-1 2-135-15,-1 1-93 0,0 1-72 0,-1 2-42 0,-1 3-28 0,-3 2-14 16,1 2-11-16,-3 3-7 0,-1 2-8 0,-1 0-8 0,-1 4-9 15,-2 3-13-15,-2 1-12 0,2 2-18 0,-3 1-22 0,0 0-24 0,0 4-26 16,2-1-31-16,0 1-33 0,-1 0-42 0,5-1-46 0,0 1-73 0,1-2-87 16,4 1-102-16,1-4-106 0,4 0-55 0,3-2-28 0,5-2-9 15,-1-4 2-15</inkml:trace>
  <inkml:trace contextRef="#ctx0" brushRef="#br0" timeOffset="69414.3514">25775 16677 28 0,'-8'1'533'15,"-1"1"9"-15,-1 1 14 0,2-1 13 0,4-2-66 0,-1 1-108 0,-3 0-87 16,5-1-74-16,0 0-46 0,0 0-30 0,-1 0-18 0,4 0-10 15,-1-1-7-15,1 1-5 0,0-1-8 0,1-2-11 0,-1-1-14 0,4 0-14 16,-3 0-15-16,2-3-14 0,1 2-13 0,2-2-11 0,-2 0-9 16,1-2-8-16,2-2-8 0,-1-1-5 0,3 2-6 0,-1-4-6 0,0-1-4 15,0 0-7-15,3-3-6 0,-1 1-9 0,-1-3-8 0,2-2-9 0,-1-1-9 16,-2-2-10-16,2 2-6 0,0-4-7 0,-2-2-2 0,1-1-4 16,-2 1 2-16,1-3 0 0,-2-1 4 0,-1 1 4 0,1-1 6 0,-1 1 9 15,-4 0 13-15,3 1 15 0,-4 2 17 0,1 0 20 0,-1 5 19 16,-1 2 17-16,-1-1 16 0,0 5 14 0,-1 1 7 0,0 3 8 0,-1 1 2 15,0 2 4-15,1 3-1 0,2 1-2 0,-3 2-6 0,1 0-8 0,-2 1-8 16,4 4-9-16,-3 0-5 0,1 4-6 0,-3 3-3 0,3 0-4 16,-2 5 0-16,1 3 1 0,-1 3 3 0,-2 3 2 0,1 0 3 0,2 6 5 15,0 0 3-15,-1 4 4 0,2 1 1 0,2 3 2 0,1 0-1 16,-2 3-3-16,2-1-2 0,0 1-5 0,2 2-3 0,-1-3-5 0,1 1-2 16,1 1-4-16,0-3-3 0,1-1-3 0,0 0-3 0,2-3-2 15,1 0-2-15,-2-3-3 0,1-2 0 0,0-4-5 0,0 1 1 0,1-7 0 16,-1 1 0-16,1-3 2 0,-1-2 3 0,2-4 0 0,-4 1-1 0,3-5-1 15,-1-2-2-15,2-1-2 0,1-2 1 0,-1-3 0 0,2-1 0 16,1-4 1-16,2-1 0 0,-4-3 0 0,5-1-1 0,-1-1-1 0,-1-1-2 16,1-2-1-16,0 1-1 0,0 0 3 0,-2-1 0 0,1 3 1 15,-2-2 3-15,-1 1 4 0,2 2 2 0,-3 1 0 0,-1 1 2 0,-1 3 2 16,2 0-1-16,-4 0 0 0,1 3 1 0,-2 2 5 0,1 1 2 0,-1 0 2 16,0 2 4-16,0 2 0 0,-2 0 0 0,3 3-1 0,-3 2-2 15,2-2-2-15,1 3 0 0,-3 2-1 0,4-1 0 0,-2 2 1 16,1 0-2-16,0 1-3 0,-3 1-3 0,3 0-1 0,-1 1-3 0,0 1-5 0,0-3-6 15,2 0-9-15,-2 0-13 0,2 1-14 0,3-2-20 16,-4 1-21-16,3-2-28 0,-1 0-29 0,-1-2-30 0,3 0-31 0,0 1-40 0,0-4-45 16,0 2-75-16,1-3-89 0,1-2-67 0,-1 1-55 0,4-3-20 15,-4-2-3-15,1 1 12 0</inkml:trace>
  <inkml:trace contextRef="#ctx0" brushRef="#br0" timeOffset="69695.3274">26484 16670 482 0,'0'-4'562'0,"-4"-1"12"0,3 2 14 15,-1 1-52-15,1-1-82 0,-3-1-92 0,4 1-94 0,-1 1-59 16,1-1-41-16,0 0-29 0,0 0-19 0,0 1-15 0,1 0-15 16,3 0-16-16,-1 2-13 0,0-2-16 0,3 2-16 0,0 0-13 0,1 0-15 15,-1 2-9-15,2-2-7 0,1 2-3 0,1 2 0 0,0-1 0 0,-1 0 3 16,0 1 3-16,-1 2 1 0,2-1 2 0,-4 2 0 0,0 0 0 16,-1 1 2-16,0 1-1 0,-3 0-1 0,-1 0 0 0,-1 2 0 0,-1-1 1 15,-3 2 1-15,0-1 1 0,-3 1 2 0,2 0 2 0,-4 0 2 0,1-2 4 16,0 3 5-16,-1-1 5 0,-2-2 3 0,3-2 3 0,0 3 3 15,0-4 3-15,0 3 4 0,3-5 0 0,1 2 1 0,-1-2 2 0,3-2 0 16,0 1-1-16,2-1 3 0,2-1-1 0,0 1 0 0,3-3-6 0,-1 0-6 16,6 0-13-16,2 0-17 0,1-3-19 0,4-1-21 0,3 3-26 15,0-3-30-15,4-1-34 0,1-2-38 0,3-1-68 0,1 2-86 0,1-5-101 16,0 0-110-16,1 0-53 0,-1-1-26 0,0-2-6 0,2-2 5 16</inkml:trace>
  <inkml:trace contextRef="#ctx0" brushRef="#br0" timeOffset="70631.0555">22891 16806 393 0,'0'-2'539'0,"0"-1"17"0,0 0-39 0,-2 1-63 0,0 1-69 0,2 0-70 16,-1-2-45-16,-1 3-33 0,2-2-20 0,0 2-12 0,0 0-14 0,0-1-10 15,2 1-14-15,-1-2-17 0,1 1-15 0,1 1-15 0,0-2-16 16,2 0-14-16,3 2-13 0,1-1-14 0,1 0-11 0,2 1-12 0,3-3-8 16,4 1-9-16,-2 1-6 0,7-2-6 0,-1 0-7 0,4-1-10 15,3 1-11-15,0 0-15 0,4-2-18 0,0 2-17 0,1-1-22 0,0 0-23 16,3-1-27-16,-2 2-31 0,1-1-37 0,-3 1-42 0,1 0-56 0,-1-1-65 15,-3 1-77-15,-1 0-83 0,-5 0-43 0,1-1-22 0,-4 2-4 16,-5-3 9-16</inkml:trace>
  <inkml:trace contextRef="#ctx0" brushRef="#br0" timeOffset="70862.2201">23145 16496 122 0,'-9'-5'524'0,"-1"2"11"0,2-2 9 0,0 1-13 15,2 1-24-15,1 0-101 0,0 1-139 0,2 2-75 0,0-1-47 0,0 1-24 16,3 0-13-16,-1 1-4 0,1 1-1 0,1 1 0 0,-1 1-4 16,4 2-5-16,-2 2-5 0,1-1-7 0,1 3-8 0,0 3-3 15,0-1-2-15,0 3-2 0,0 0 1 0,1 2-3 0,-1 0-3 0,1 3-7 16,-4 1-9-16,2-1-6 0,2 2-8 0,-3 0-9 0,-1 2-14 16,3-1-20-16,-3 1-24 0,-1 1-27 0,3 1-27 0,-1 1-36 0,-2 0-39 15,1 0-50-15,2 0-57 0,1-1-96 0,-1 0-115 0,0 1-75 16,0-1-56-16,0-4-25 0,1 1-8 0,-3-2 6 0</inkml:trace>
  <inkml:trace contextRef="#ctx0" brushRef="#br0" timeOffset="71529.1988">21768 17253 378 0,'-23'-7'434'0,"3"2"5"15,0-1-77-15,1 0-116 0,3 1-59 0,1-1-32 0,2 0-13 0,1 2-4 16,0-1 2-16,4 0 2 0,2 2 2 0,-2-2 0 0,3 1-5 0,2-1-7 16,0 2-11-16,1-2-11 0,-1 2-12 0,1-1-14 0,2 1-11 15,2-4-9-15,1 3-8 0,1 0-8 0,-3-2-6 0,4 0-6 0,1 0-8 16,0-1-6-16,1-1-9 0,-1 1-8 0,4-3-9 0,1 1-7 15,-2-1-7-15,1-1-6 0,2 1-5 0,-1-3-6 0,3 1-6 0,-2-1-11 16,2-1-9-16,-2 0-10 0,0-1-10 0,2-1-10 0,-1-1-6 16,0-3-6-16,0-1-3 0,1 1-1 0,-2-3 3 0,-1 0 2 0,1-1 7 15,-1-1 5-15,-3-1 9 0,2 0 10 0,-4 0 12 0,-1-1 15 0,-2 0 15 16,0 0 15-16,-3 0 11 0,0 1 16 0,-3-1 11 0,0 2 12 16,0 2 12-16,-4-1 9 0,2 4 9 0,-1-1 9 0,0 4 6 0,0-1 4 15,-1 4 3-15,0 2 1 0,0 0-1 0,2 3-1 0,-1 1-3 16,1 3-7-16,0-1-6 0,-1 2-7 0,2 2-9 0,0 0-9 0,0 4-6 15,0 0-6-15,-1 5-4 0,2 1-2 0,-3 4-1 0,3 3-3 16,-2-1-2-16,2 5 1 0,1 4-2 0,-1 1 0 0,2 2 1 0,1 3-2 16,0 0-1-16,1 3 0 0,1-2-3 0,-1 2-4 0,3 3-5 0,-1 0-5 15,0 0 0-15,0-1-2 0,2 0 1 0,-1 2 0 0,0-2 1 16,1 2 1-16,-2-2 2 0,2-1 2 0,-1-2-1 0,0 1 3 0,1-4 2 16,-1 0 0-16,1-1 1 0,-2-4 3 0,2 0-1 0,-1-6 0 0,0 2-2 15,2-6-2-15,0 0-1 0,-1-2-3 0,0-4-4 0,-1 0-4 16,2-5-2-16,1 1-4 0,-1-6-4 0,2 1-3 0,0-5-3 0,1 0-1 15,-1-4-3-15,2-2-1 0,2 0-1 0,-2-2 0 0,1-4 2 16,2 2 2-16,0-2 0 0,-3 0 5 0,0 2 2 0,0-1 5 0,0 2 5 16,0 3 5-16,-2-1 5 0,-2 2 2 0,4 2 3 0,-6 0 2 15,3 3 3-15,-2 1 2 0,-1 1 2 0,1 3 4 0,0 1 1 0,-2 1 2 16,2 2-1-16,-2 1-1 0,2 2-1 0,0 1 1 0,0 1-1 0,0 1 1 16,2 4 1-16,-3 0 1 0,1 0-1 0,0 1-2 0,1 1-2 15,-1 1-2-15,1-1-1 0,-1 1 1 0,0 2-1 0,1-1 0 0,-1 1-4 16,1 0-5-16,1-2-6 0,-3 0-10 0,5 0-11 0,-4-2-14 15,2 0-22-15,-1-1-22 0,1-2-25 0,-2-1-28 0,4 0-28 0,-1-2-29 16,-2-1-40-16,3-1-47 0,-1-3-63 0,0 0-72 0,0-2-55 16,1 0-50-16,-1-3-20 0,-1-1-6 0,-1-1 10 0</inkml:trace>
  <inkml:trace contextRef="#ctx0" brushRef="#br0" timeOffset="71712.0227">22426 17123 275 0,'1'-3'475'0,"-1"1"10"0,0 2-41 0,0 0-66 0,0 0-70 0,0 0-74 15,0 0-43-15,0 0-29 0,-1 2-14 0,-1-2-7 0,0 3-3 0,2 1-2 16,0-1-4-16,0 2-6 0,0 0-8 0,0 3-8 0,0-1-9 16,0 1-9-16,2 0-8 0,0 2-4 0,-1 0-8 0,-1 2-7 15,4 0-10-15,-3 0-9 0,2 2-9 0,1-1-10 0,-3-1-12 0,4 4-16 16,-1-2-19-16,1 1-21 0,0 0-32 0,0 0-38 0,1 2-50 16,1-2-55-16,0 0-88 0,1-2-105 0,-1 1-79 0,-3-2-63 0,4-1-32 15,-2 0-14-15,-1 0-4 0</inkml:trace>
  <inkml:trace contextRef="#ctx0" brushRef="#br0" timeOffset="72261.9385">21229 16002 84 0,'-8'-4'514'0,"0"-1"2"16,0 3 8-16,-2 2 10 0,2 2-94 0,-4 3-145 0,2-1-86 15,-2 5-55-15,-2 1-33 0,1 4-20 0,2 2-9 0,-3 6-2 0,0 0 2 16,0 3 4-16,3 5 0 0,-5 1 0 0,5 6-6 0,0 1-9 16,0 6-9-16,1 0-9 0,2 2-7 0,1 2-6 0,3 5-9 0,1-1-7 15,2 3-3-15,2-2-2 0,2 2-1 0,5 2 0 0,2 3-1 16,1-4-1-16,4 3-5 0,3-1-3 0,6 1-6 0,2-1-10 0,4-1-9 16,5 0-10-16,3-1-9 0,6-3-6 0,3-3-13 0,3-1-14 0,5-3-13 15,5-3-11-15,3-2-13 0,6-4-11 0,0-6-12 0,8-2-12 0,5-3-15 16,1-6-14-16,7-1-20 0,2-6-18 0,5-2-51 0,6-6-64 15,2 0-72-15,1-5-74 0,0-3-36 0,3-3-16 0,-1-3-7 0</inkml:trace>
  <inkml:trace contextRef="#ctx0" brushRef="#br0" timeOffset="72628.8678">25862 16048 74 0,'15'-4'466'0,"0"-2"8"0,0 1 12 0,0 1-76 15,1 1-120-15,0 0-78 0,1 1-58 0,1 1-32 0,-3 1-16 0,1 1-8 16,5 1-2-16,-5 1-1 0,3 1 1 0,-1 1-2 0,2 1-1 16,-2 2-8-16,3 1-8 0,0 3-9 0,-3 3-7 0,4-1-7 0,-2 6-5 15,0-1-4-15,-2 3-2 0,2 3-3 0,-3 1-4 0,1 3-4 16,1 1-1-16,-5 2-3 0,3 2-2 0,-2 3-4 0,-1-2-3 0,-1 5-3 16,-1-2-4-16,-2 3-4 0,-2 1-2 0,-1-1-7 0,-2 0-6 0,-2 1-5 15,0 1-8-15,-3 1-9 0,-3 0-14 0,2-2-20 0,-6 0-24 16,1 1-37-16,-2-2-44 0,0 0-65 0,0-3-76 0,-2 2-82 0,1-3-84 15,1-2-44-15,1-1-22 0,0-3-10 0</inkml:trace>
  <inkml:trace contextRef="#ctx0" brushRef="#br0" timeOffset="73312.0883">27040 16631 15 0,'-5'-10'531'0,"-3"-1"7"0,3-1 10 0,1 0 10 0,0 4-77 0,1-1-121 16,0 0-82-16,1 1-63 0,1 2-39 0,-1 0-28 0,1 1-17 15,1 2-14-15,0-2-10 0,1 2-7 0,1 2-9 0,-1 1-9 0,1 0-11 16,1 0-13-16,0 0-12 0,2 2-10 0,-2 3-10 0,2-2-9 0,3 2-6 15,-2 3-3-15,1 0-2 0,-1 1-2 0,1-1 1 0,-2 2-1 16,0 0 0-16,2 2-1 0,-4 0-2 0,2 2 0 0,-2 1-2 0,-1-1 0 16,-1 2-1-16,-1-2-1 0,0 3-1 0,-1-1 1 0,-1 1-2 15,-1 2 1-15,-2-3-1 0,2 0 0 0,-4 1 0 0,2-3 0 16,0 1-1-16,-2-1 1 0,1 0 2 0,-1-3 1 0,2 1 3 0,0-3 3 0,0-1 5 16,0-1 5-16,2-2 4 0,-1 1 6 0,1-3 0 0,2-1 1 15,1-2 1-15,-2-2 0 0,2-1-1 0,0-1-2 0,2-3-3 0,-1-1-4 16,2-3-6-16,2-1-6 0,2-1-9 0,2-4-7 0,0 1-7 15,3-2-7-15,0-2-2 0,-1 1-3 0,5 1 1 0,-2-2-2 0,2 1 2 16,0 1 0-16,-1 0 0 0,0 1 5 0,1 2 1 0,-4 0 4 16,1 2 3-16,1 1 1 0,-3 1 1 0,0 2 0 0,-3 1-3 0,-1 1-1 15,1 2-1-15,-2 3 2 0,-3-1 3 0,2 1-1 0,-4 2 1 16,2 2 2-16,-1 1 0 0,0 1 2 0,-2 2 1 0,1 1 1 0,-1 2 2 16,0-1 4-16,0 2 2 0,-1 3 4 0,1-1-1 0,-2 1 1 0,0-1-2 15,-1 2 0-15,2 1-2 0,-3-2 0 0,3 1 0 0,-1 0-1 16,1-2 1-16,-4 0 0 0,4-1 0 0,-1 0 0 0,1-2 2 0,1-2 1 15,0 1 3-15,0-3 2 0,0 0 4 0,0-2 5 0,1 1 4 16,1-1 5-16,-1-3-2 0,4 0 0 0,-2 0-5 0,2-3-4 0,-1-1-1 16,1-1-3-16,3 0-2 0,1-3-3 0,0-1-1 0,0-1-5 0,2 1-4 15,-1-1-4-15,2-2-6 0,1 0-4 0,-2 0 0 0,3 1 1 16,-3-1 2-16,0 1 4 0,2 1 1 0,0 0 1 0,-3 1 0 0,0 2-1 16,0 1 0-16,-2-1 1 0,2 4 0 0,-3-2 2 0,-1 2 1 15,1 2 4-15,-1-1 1 0,-2 2 2 0,1 2 1 0,0 0 1 0,-2 2 1 16,2 2 1-16,-2-2 0 0,2 4 2 0,-4 0 1 0,2-1-1 15,1 2 0-15,-3 0-1 0,1 1-3 0,0 0-4 0,1 0-6 0,-2 2-7 16,3-2-10-16,0 1-14 0,1 0-16 0,-4-1-19 0,4 0-21 16,-2 1-22-16,4-4-22 0,-2 3-22 0,-1-3-29 0,6 1-34 0,-2-4-45 15,1 2-50-15,2-3-56 0,0-2-63 0,3-1-34 0,-1 0-21 0,2-2-2 16</inkml:trace>
  <inkml:trace contextRef="#ctx0" brushRef="#br0" timeOffset="74028.8077">27933 16644 291 0,'-2'-9'463'0,"1"0"8"0,-4 1-39 0,0 0-59 15,-1 1-65-15,-3 2-66 0,-1-2-46 0,-1 2-34 0,-2 2-22 0,2 1-18 16,-3 0-13-16,0 1-9 0,-4 1-6 0,4 1-4 0,-3 1-8 16,1 0-10-16,-1 1-11 0,2 2-11 0,0 2-7 0,-2 0-8 0,3 0-5 15,2 1-5-15,-2 1-5 0,2 0-3 0,3 1-2 0,0 0-4 16,1 2-2-16,1 0-3 0,2-1-3 0,-1 0-3 0,3 1-3 0,2 0-4 16,1-2-5-16,0 2-6 0,0-1-7 0,1-1-7 0,2-1-6 15,3 0-8-15,-1 0-7 0,2-1-5 0,1-3-7 0,-1 2-4 0,1-2-3 16,0-1-1-16,2-1 2 0,1-1 1 0,-3-1 5 0,1-1 7 0,0-1 10 15,3-1 9-15,-4-3 7 0,1 3 10 0,-3-5 7 0,2-1 6 16,-1 3 7-16,-1-3 10 0,0-1 5 0,-3-1 5 0,1 1 5 0,-1-1 4 16,-3-2 1-16,0 0 2 0,0 2 2 0,-2-2 2 0,1 2 2 0,-3-1 0 15,3 1 2-15,-3 0 0 0,0 1-2 0,1 2-4 0,0-2-2 16,1 3-4-16,1 0-7 0,-1 2-8 0,0-1-12 0,2 2-13 0,2 0-12 16,0 0-10-16,-1 3-10 0,4-2-7 0,-2 2-10 0,5 0-9 15,0 2-7-15,0-2-9 0,1 3-7 0,2-1-5 0,0 1 1 0,2 0 2 16,1 0 10-16,3-1 9 0,-1 0 12 0,3 0 9 0,2 1 11 15,0-2 10-15,1 1 12 0,1-2 9 0,1 0 12 0,-2 0 9 0,3 0 11 16,2 0 9-16,-3-2 8 0,1 1 6 0,-2-2 5 0,0 1 3 0,-1-1 1 16,-3 0 2-16,2 0 2 0,-4 0 4 0,-3 0 4 0,0-2 4 0,-1 2 5 15,-5 0 5-15,1-2 6 0,-5 2 3 0,-1-1 2 0,-3 0-1 16,-2-1 1-16,-3 0 2 0,0 0-1 0,-4 0 1 0,-2 0-1 0,-3 2-3 16,0 0-1-16,-3-2 0 0,-3 2-4 0,-2 0-3 0,-1 2-3 15,-2-1-3-15,-1 2-2 0,-1 2 1 0,0-1-3 0,-1 2-3 16,-1 1-3-16,3 1-4 0,-1 3-4 0,0-1-5 0,2 0-4 0,1 3-5 15,2-1-3-15,0 1-5 0,4 2-3 0,1 0-3 0,1 0-4 0,3 1-2 16,4 1-2-16,-2-1-2 0,3 3-2 0,5-1-2 0,-1-3-2 0,4 2-4 16,4-1-2-16,-1 0-6 0,3 1-3 0,3-4-2 0,3 1-4 15,-3-1-7-15,7-2-7 0,-2 0-8 0,5-3-8 0,2-2-8 0,-1 0-8 16,4-3-8-16,0-3-3 0,2 0-6 0,0-2-1 0,1-3-6 16,1-1-1-16,-1-3-3 0,2-3-3 0,-1-2-2 0,-1-2-2 0,0-2-2 15,-2-4 0-15,0 1 1 0,-2-4 1 0,-1-3 3 0,-4-2 1 0,2-3 1 16,-3 0 4-16,-3-3 2 0,0 0 6 0,-2-1 9 0,0-2 11 15,-4 2 18-15,-2 0 20 0,-2-1 21 0,-1 3 19 0,-2 1 19 0,-2 4 16 16,-1-1 17-16,-3 4 13 0,0 3 12 0,-1 0 11 0,-1 3 10 0,-1 3 6 16,-1 1 2-16,1 4-3 0,-2-1-7 0,2 5-12 0,0 2-11 15,-1 2-13-15,0 2-13 0,1 3-10 0,0 2-10 0,-1 4-6 0,1 2-5 16,0 5-4-16,0 2-6 0,-3 3-3 0,3 4-2 0,2 4-2 16,-2 4 0-16,2 3 3 0,1 2 1 0,0 5 2 0,2 1 1 0,1 3-3 15,1 2-5-15,1 3-9 0,1 0-10 0,3-1-16 0,1 2-17 0,-2-1-21 16,2 2-23-16,2-1-25 0,0-1-28 0,1-1-26 0,1-1-27 15,4-1-24-15,-4-2-21 0,5-2-22 0,1 0-27 0,2-3-37 0,-1-4-44 16,4-1-56-16,4-4-62 0,-2-3-28 0,4-3-10 0,0-3 8 16</inkml:trace>
  <inkml:trace contextRef="#ctx0" brushRef="#br0" timeOffset="75279.2941">28877 16460 274 0,'1'-3'523'0,"-1"-2"13"16,2 2 12-16,-2-1 11 0,1 2-94 0,-1-1-143 0,0 1-82 16,0 0-49-16,0 2-31 0,0 0-22 0,0 0-14 0,0 0-8 0,0 0-10 15,2 0-10-15,1 0-10 0,-2 2-14 0,3 1-14 0,-1 1-13 16,2-1-12-16,-2 1-12 0,2 2-7 0,-1 1-6 0,2 1-4 0,1 0 0 15,-2 2 0-15,-1 0-1 0,1 0 2 0,0 2-1 0,-1 0 1 16,1-1-2-16,-2 3 1 0,1-3-1 0,-3 4 0 0,-1-3 2 0,0 0-2 16,0 1 2-16,0-1-1 0,-1 1 0 0,-1-3-1 0,0 2 2 0,-1 0-1 15,0-4 1-15,0 1 1 0,-1-2 2 0,0 1 3 0,3-2 3 16,-1-2 3-16,0 1 4 0,-1-3 5 0,2 0 7 0,-1 1 3 0,0-3 2 16,1 0 1-16,-1 0 2 0,1-3-2 0,1-1-1 0,-2-2-2 15,0 2-3-15,2-5-7 0,2 0-9 0,0-2-10 0,1 1-13 0,2-4-12 16,-1 1-12-16,5-2-9 0,0-2-5 0,2-1-4 0,0 1-4 15,1 0-1-15,3-1 1 0,0 2 0 0,0-1 1 0,2 2 4 0,-2 0 4 16,2 0 6-16,-3 3 7 0,2 0 5 0,-3 3 6 0,1 0 3 0,-3 2 3 16,1 2 1-16,-2 2 3 0,-1 0 0 0,1 1 1 0,-2 2 2 0,0 2-1 15,-3 1 1-15,1 0 2 0,1 1 0 0,-3 4 2 0,0-1 1 0,0 3 3 16,-3-1 2-16,-1 1-1 0,2 2 2 0,-2 0 0 0,-2 1 1 0,2 1-1 16,-1 1 0-16,-3-2-1 0,1 2 0 0,-2 0-1 0,1-3-1 15,-1 2 0-15,1-1-1 0,0-2 0 0,-1 1 1 0,2-4 3 0,-2 2 4 16,2-3 7-16,-1 0 9 0,1-2 8 0,1 0 8 0,0 0 11 0,2-3 10 15,0-1 8-15,0-1 3 0,0 0 1 0,2-1-1 0,1-1-2 16,2-3-3-16,1-1-5 0,0-2-7 0,3 0-7 0,3-2-8 0,-1-3-10 16,2-1-13-16,3-2-15 0,0-1-16 0,1-1-14 0,2-1-8 0,-2 0-4 15,4-2-1-15,-1 1 0 0,-1 0 1 0,2 1-1 0,-1 0 1 0,-1 0 0 16,2 3-1-16,-2 1 1 0,0 0 4 0,0 3 7 0,-2 1 7 0,0 2 6 16,0 2 7-16,-4 1 7 0,0 1 4 0,1 4 4 0,-1 1 2 15,-1 1 1-15,-2 2 1 0,0 2 3 0,0 4 1 0,-2 0 0 0,-1 1 2 16,-1 2 0-16,-1 5-1 0,-1-2-2 0,1 3-3 0,-1 2-8 0,-1 4-17 15,-3-3-18-15,1 6-32 0,-1 0-38 0,0 1-79 0,-1-1-99 0,1 1-119 16,0 2-130-16,0 0-67 0,0 0-38 0,1 0-21 0,3-3-16 0,0 2-6 16</inkml:trace>
  <inkml:trace contextRef="#ctx0" brushRef="#br0" timeOffset="77863.0143">19194 17045 30 0,'0'-9'22'0,"1"-1"-17"0,-1 0-14 0,2-1-8 0,-1 1-5 15</inkml:trace>
  <inkml:trace contextRef="#ctx0" brushRef="#br0" timeOffset="78494.9657">19194 16869 32 0,'-4'-13'89'0,"1"2"19"0,-2-1 17 0,0-1 14 15,2 1 13-15,-3-1 13 0,3 1 10 0,-2 0 3 0,2-1-3 0,-2 0-4 16,2 1-4-16,-2 2-5 0,2 0-4 0,-3-2-3 0,3 3-7 0,0 0-6 16,-1 1-7-16,3 3-7 0,-1-2-4 0,1 2-8 0,-3 1-8 15,4 1-8-15,-1 0-6 0,-1 1-8 0,2 1-11 0,0 1-7 0,0 0-9 16,0 0-6-16,0 0-4 0,0 3-7 0,0 2-2 0,2 0-5 0,-1 0-4 15,3 2-2-15,-3 3-2 0,2 0-2 0,1 2-1 0,1 2-2 16,-2 3 0-16,3 2-3 0,-2 0-1 0,0 4-5 0,0-1-4 0,0 4-2 16,1 1-1-16,-2-1 0 0,3 3 1 0,-3 1 2 0,0-1 0 0,0 1 2 15,0 0 3-15,-1 0 0 0,1 0 2 0,-1-1 1 0,0-1 0 16,-1 0 0-16,1-3-4 0,-1 1-6 0,-1-2-10 0,3-2-12 0,-1-1-10 16,-2-1-12-16,0-3-12 0,0-2-12 0,0-2-10 0,0 1-9 15,0-4-8-15,0-1-6 0,0-2-10 0,0-3-8 0,0-1-11 16,-2-1-5-16,-1-4-5 0,0-1 3 0,2-1 3 0,-4-3 6 0,1-2 11 15,-2-1 9-15,1-1 9 0,-1-3 11 0,2-1 12 0,-1 1 14 0,0-3 17 16,0 1 18-16,0 0 23 0,-2-1 19 0,4 0 20 0,-2 2 16 16,1 0 14-16,0 0 12 0,0 2 8 0,0 1 9 0,-1 0 7 0,2 1 3 15,0 2 1-15,1 0-3 0,1 2-6 0,-1 0-6 0,0-1-9 0,2 1-9 16,0 3-12-16,2 1-8 0,0-2-9 0,1 3-7 0,0-1-7 16,5 3-8-16,-4-3-6 0,4 3-7 0,1-2-5 0,3 1-2 0,-1 1-3 15,0 0-4-15,3 0-6 0,2 0-5 0,0 0-7 0,1 0-10 16,-1 0-10-16,1 0-10 0,-1 0-10 0,2 0-13 0,-2 0-14 0,2 0-13 15,-3 0-12-15,2 0-12 0,-2-2-9 0,0 0-4 0,0 0-1 0,-3 0 3 16,-1-2 6-16,-1-1 5 0,0 0 4 0,-1 0 5 0,-5-1 8 16,1-1 8-16,-1-2 13 0,-2-1 13 0,-2 0 15 0,-2-2 16 0,0-2 16 15,-1 1 14-15,-2 1 14 0,0-4 12 0,-2 2 11 0,-1 0 12 16,1 0 15-16,-1-2 15 0,0 3 13 0,-1-2 12 0,-1 1 12 0,2 1 10 16,2 1 10-16,-2-1 6 0,0 3 5 0,2 0 5 0,-1-1 3 0,1 2 3 15,0 1-1-15,1 3-3 0,0-1-5 0,2 2-9 0,0-3-10 16,0 4-11-16,1 1-12 0,0-1-12 0,1 3-10 0,1 0-9 0,0 0-5 15,0 0-7-15,1 5-7 0,1 0-7 0,0 1-5 0,1 3-2 16,2 1-1-16,-2 3-1 0,2 1 2 0,0 2 2 0,0 3 1 0,3 0 1 16,-3 2 4-16,2 2-3 0,-1 1-2 0,2 0-2 0,-4 5-2 15,3-3-2-15,-1 4-1 0,1-1-2 0,-1 1 0 0,-2 1 0 0,1 1 0 0,0-1 0 16,0 1 0-16,-2 1-3 0,3-4-3 0,-1 4-10 0,-2-1-11 16,0-2-13-16,1 0-15 0,-3-1-17 0,2-1-17 0,1-2-18 15,-1 1-17-15,1-4-29 0,1 2-32 0,-2-6-34 0,4 1-36 0,-1-4-53 16,0-1-63-16,2-3-77 0,0-2-84 0,0-3-41 0,6-4-19 0,-3-1-2 15,2-4 4-15</inkml:trace>
  <inkml:trace contextRef="#ctx0" brushRef="#br0" timeOffset="78862.2378">19805 17155 22 0,'-3'0'402'0,"2"0"-39"15,-1 0-59-15,-1-1-58 0,-1 1-55 0,1 0-30 0,2-2-17 0,-3 2-8 16,1 0-2-16,0-1 1 0,-1 1 5 0,0-2 2 0,1 2-2 16,2 0 0-16,-3-1-5 0,0 1-4 0,0-2-2 0,1 2-5 0,2 0-1 15,-1 0-4-15,-1 0-3 0,0 0-3 0,1 0-4 0,1 0-8 16,-1 0-9-16,1 0-8 0,1 0-10 0,0 0-8 0,0 0-6 0,0 0-7 15,0 0-9-15,0 0-10 0,0 0-7 0,0 0-6 0,0 0-9 0,0 0-5 16,0 0-6-16,1 0-2 0,2 0-1 0,-1 2-1 0,4-1 1 16,-1-1-1-16,1 0-3 0,2 0-1 0,3 0-2 0,-1 0-2 0,3 0-4 15,0 0-3-15,4 0-4 0,-2-1-5 0,4-1-6 0,0-1-8 16,3 0-13-16,-1 0-13 0,3 1-13 0,-1-3-14 0,2 2-15 0,-1-1-15 16,0 1-14-16,0-2-18 0,1 1-18 0,-1 1-28 0,-4-1-31 0,2 3-35 15,-3-1-38-15,-3 2-53 0,0 0-62 0,-5 0-32 0,1 0-18 16,-4 3-9-16</inkml:trace>
  <inkml:trace contextRef="#ctx0" brushRef="#br0" timeOffset="79362.1602">19957 17391 73 0,'-6'-3'497'16,"-2"-2"10"-16,0 1 1 0,-2 1-4 0,2-2-80 0,0 2-119 0,2-2-69 15,-2 2-41-15,0 1-27 0,2-1-14 0,1 0-11 0,0-1-5 16,-1 4-7-16,3-3-5 0,0 1-9 0,1 0-10 0,1 2-11 0,1 0-12 16,0 0-10-16,1-1-10 0,1 1-10 0,1-2-10 0,2 0-7 15,2 2-6-15,2-3-6 0,0 1-6 0,5 0-4 0,2-1-2 0,3 0-5 16,1 0-7-16,5-1-9 0,0-1-9 0,3 0-12 0,4 0-15 0,3-1-22 16,-1-2-26-16,6 3-36 0,-1-4-43 0,4 6-84 0,1-4-104 15,-1 2-94-15,1-2-92 0,-1 1-43 0,1 2-22 0,-3-2-8 0,-3 0-3 16</inkml:trace>
  <inkml:trace contextRef="#ctx0" brushRef="#br0" timeOffset="91360.9716">9839 15533 205 0,'-3'0'447'0,"0"-3"-46"16,-1 2-72-16,0-2-72 0,0 1-75 0,-1 1-46 0,0-2-30 0,2 2-20 15,-1-2-10-15,1 3-6 0,0-3-3 0,0 3-1 0,-1-2 2 0,0 1-1 16,1-1 0-16,1 1-2 0,-1 1-1 0,1-2-2 0,1 1-2 16,-1 1-5-16,-1-2-2 0,1 1-3 0,-1 1-1 0,2-3-1 0,-1 1-1 15,-1 1-2-15,-1-2-1 0,0 1-1 0,1 0-3 0,1 1-1 16,-1-2-4-16,-2 2-3 0,2-1-3 0,-2-1 0 0,-1 0-1 0,0 1-2 16,1-1-3-16,-1 1-1 0,-1-1-2 0,-2 1-2 0,1 0-1 0,0-1-2 15,-3 0 0-15,3 2 0 0,-3-2-2 0,-1 0 1 0,-1 1-1 16,2 0-2-16,-3-1 1 0,-1 3-3 0,1-3-3 0,0 1 1 0,-3 1-2 15,2-2-1-15,-2 1 0 0,1 1 0 0,-1-1-1 0,-2 1 2 16,3 1-1-16,0 0 1 0,-1 0 1 0,0 0-2 0,2 0 1 0,-2 1-1 16,2 1-1-16,-2 1 1 0,1-2-1 0,2 2 1 0,-2 2-2 0,2-2-1 15,1 1-2-15,-2 1 0 0,2 0-2 0,-1 0 0 0,1 2-1 16,-1-2-1-16,3 3-1 0,-2-1 1 0,1 1-1 0,0 1 1 16,3 0-1-16,-2-2 0 0,0 3 1 0,0 0-1 0,3 0 2 0,-2 0-2 15,2 1 0-15,-1 1 1 0,1 0-1 0,0 1 0 0,-1-1 2 16,3-1-2-16,-1 3 1 0,-1 1-1 0,2 0 0 0,-2-2 2 0,3 4-1 15,-1-2 2-15,1 0 0 0,0 3 0 0,-1-1 2 0,2-3 2 0,0 4 3 16,0 0 1-16,0-1 2 0,1 1 2 0,1-2 1 0,-1 1 2 0,2 0 0 16,-1 0 0-16,2 0 1 0,-3-1 0 0,3 0 2 0,0 1 1 15,0 0 0-15,0-2 2 0,3 0 3 0,-3 1-1 0,2 0 0 0,-1-1 2 16,2-2 0-16,-1 2 2 0,1-2-1 0,-1 1 3 0,1-1 1 0,2-1 4 16,-2 2 1-16,3-2 2 0,-1 1-1 0,0-1-1 0,0-1-1 15,-1 0-1-15,3 2 0 0,0-1 1 0,-2-2-1 0,3 3-1 16,0-1 1-16,0-2-2 0,0 2-1 0,0-1-3 0,0 2 0 0,1-3-1 15,-1 2-2-15,2-1 0 0,0-1 1 0,0 1-1 0,-2-1 0 0,3 1 1 16,-2-1-2-16,-1-1-1 0,2 1 0 0,1 0 0 0,-3-3 1 16,3 2-2-16,-2 0-3 0,3-1 0 0,-3-1-2 0,2 1 0 0,-1-1-2 15,-1 0 0-15,2 0-2 0,-1 1 0 0,-1-3-1 0,2 1-1 16,-1 0 0-16,-1 0-2 0,2-1 0 0,-1 1-1 0,1-2 1 0,0 1-2 16,-2-2 1-16,1 2-2 0,2-3-1 0,-2 3-2 0,2-3 0 15,-2 2-2-15,1-1 0 0,0-2 0 0,-1 1-2 0,-1 1 1 0,3-3-1 16,-2 2 0-16,1-2-3 0,0 1 0 0,-1 0-1 0,1-1 0 15,-2 0 2-15,2 0-1 0,-2 0 0 0,1 0 0 0,0 0 1 0,-2 0-1 16,3-1 0-16,-2 0-1 0,1 1 0 0,-2-2 0 0,3 2 0 0,-2-1 1 16,-1-1-1-16,3-1-1 0,-3 1 0 0,0 1-2 0,1 0 2 15,-1-2-1-15,0-1 0 0,0 1 0 0,2 1-2 0,-2-1 1 0,0 1-2 16,2-1 1-16,-3-1 0 0,-1 1 1 0,2 1 1 0,0-1 0 0,-2 0 0 16,2 0 1-16,-3-1 0 0,2 0 2 0,0 0 0 0,-2 1 2 15,0-2 0-15,0 2 2 0,1-1-1 0,-1 1 1 0,1-2-2 0,-2 0-1 16,1 1-1-16,-1-1-2 0,0 0 0 0,0 0-2 0,1-1-3 15,-1 2-1-15,1-2-1 0,-1 0-1 0,0 0-2 0,0 0-1 0,0 0-2 16,0 0 0-16,1 0-1 0,-2 2 2 0,2-3-2 0,-2 2 3 0,2-2-1 16,-2 1 3-16,0 2 1 0,0-2 1 0,2 0 1 0,-2 0 2 15,0 1 1-15,0 0 2 0,-1 2 1 0,0 0 2 0,-1-2 1 0,2 3 2 16,-1-3 0-16,0 3 2 0,-1-1 1 0,1-1-1 0,2 1 2 16,-2 1 0-16,-1 0 0 0,1-1 0 0,1 0 1 0,-3 0 1 0,3-1 0 15,-1 2-1-15,-2-1-1 0,3-2 0 0,-3 3-1 0,3-3-2 16,-3 2 0-16,2-3-1 0,0 2 1 0,-1 0-1 0,-1-3 2 0,2 2 0 15,-2-2-1-15,2 0 1 0,0 0-2 0,-2-1 2 0,0 2 1 0,0-3 1 16,0 1 2-16,0 0 1 0,0 0 2 0,0-1 3 0,0-1 1 16,0 3 0-16,0-3 1 0,0 2 1 0,-2 1 1 0,0-1 2 0,2 0 0 15,-2 0 3-15,2 1 0 0,-3-2 1 0,1 4-1 0,2-3 0 16,-3 1-1-16,2 1-2 0,-1 0 1 0,0 0-1 0,-1 0 0 0,2 0-1 16,-1 0 0-16,-1 1 1 0,1 0 0 0,-2-2 2 0,2 2 1 0,1-2 2 15,-1 1 3-15,0 2 3 0,-1-2 2 0,2-2 1 0,-1 1 2 16,-1 0 1-16,0 2 3 0,-1-3 1 0,1-1 2 0,-1 1 2 0,2 1 2 15,-1 0 3-15,-2-2 1 0,2 0 2 0,1 1 1 0,-1-2 3 16,-2 2 2-16,2-4 0 0,-3 3 4 0,3-1-1 0,-2-3 0 0,2 2 0 16,-2 0 1-16,0 0-1 0,0 0 0 0,-2-2 1 0,2 2-1 0,0-3-1 15,0 2-1-15,-1 0-3 0,-1-1-1 0,-1 0-3 0,1 0-4 16,-1 0-1-16,-1-1-3 0,-1 0-3 0,-1 2-3 0,0-2-7 0,0 0-5 16,-3-1-17-16,1 2-21 0,-4-2-26 0,1 1-28 0,-3-1-34 15,0 0-35-15,-3 2-51 0,0-4-56 0,-2 2-101 0,0 0-124 0,-4-1-92 16,-2-1-82-16,-2 0-40 0,-1-3-18 0,-5 2-4 0,0-2 5 15</inkml:trace>
  <inkml:trace contextRef="#ctx0" brushRef="#br0" timeOffset="97094.1722">30154 11808 60 0,'-3'-2'295'16,"-1"2"-60"-16,4-1-47 0,-1 1-43 0,1-2-26 0,0 2-20 16,0 0-9-16,0 0-5 0,0 0-3 0,0 0-1 0,0 0 1 0,0 0 1 15,0 0-2-15,0 0-2 0,0 0-5 0,0 0-4 0,0 0-5 0,0 0-6 16,0 0-5-16,0-1-4 0,0-3 0 0,0 3-1 0,0 0 0 16,0-1-1-16,0-1-1 0,0 0-3 0,0 2-3 0,0-1-4 0,0-3-1 15,0 3-2-15,0-1-1 0,0-1 2 0,0 1 0 0,0-2-1 16,0 0 0-16,0 2-2 0,-2-4 0 0,1 4-1 0,1-2 0 0,-2-1-1 15,0 2-2-15,2-3-2 0,-1 0-6 0,-3 1-5 0,3-1-5 16,-2-3-4-16,-2 3-2 0,2-3 2 0,-2 2-1 0,2-1 0 0,-2-2-3 16,-1 3-2-16,-2-2-1 0,4-2-1 0,-4 2 0 0,1 0 0 15,-1-1 2-15,-3 1 2 0,3-1-1 0,-1 0 1 0,-2-1 0 0,0 2 0 16,1 0 0-16,-2-1 0 0,0 2-1 0,-2 0 1 0,3 0-1 0,-3 0-1 16,3 1-1-16,-2 0 0 0,1-1 0 0,-1 3 0 0,-1 0-1 15,3 0-2-15,-2 0 1 0,1 0-1 0,-1 1 0 0,0 1-1 16,4 2 1-16,-1-3-1 0,-2 1 1 0,2 1-1 0,0 1 0 0,1-1-1 15,0 3 1-15,-1-4-1 0,-1 4 0 0,5-1 1 0,-4-1-1 0,0 2 0 16,0 0 1-16,2 0-1 0,-2 0 2 0,-1 0-1 0,2 2 1 0,-3-1-1 16,2 3 1-16,-2-4 0 0,0 4 1 0,-1 0 1 0,2 0-1 15,-3 1 2-15,1-2 1 0,-1 2-1 0,0-1 1 0,-2 2-1 0,2 0 1 16,-2-1 1-16,2 1 0 0,-2 0 0 0,2-1 2 0,-2 3 1 16,2-4 1-16,-2 3 0 0,3-2 2 0,-1 2 1 0,1-1 0 0,1-1-1 15,-1 2 0-15,2-3 1 0,-1 1 0 0,2 1 0 0,0-3-1 16,2 3 0-16,1-2-2 0,-3-1 0 0,4 1-2 0,-3-1 0 0,4 2 0 15,-2 0-1-15,1-3 0 0,-1 3-1 0,3-3 2 0,-2 2-1 16,-1-1 1-16,2 0 2 0,1 2-1 0,-1-2 1 0,-1 1 0 0,1-1 1 16,-1 2 1-16,1-2-1 0,-2 0 1 0,3 0 0 0,-4 4 1 0,2-2 1 15,1 0 2-15,-2 0 1 0,-2 2 1 0,4-2 0 0,-1 1 1 16,0 1 0-16,-3 1 2 0,2 0 0 0,-1 1 1 0,2-1 1 16,-3 4 1-16,2-2-1 0,1 0-1 0,-3 2 0 0,1 0-2 0,1-1-1 15,1 2-1-15,1 1 0 0,-2-1-2 0,1 1 0 0,-2-2-2 16,2 0-1-16,1 5-1 0,0-5-1 0,0 0-1 0,0 1 0 0,0-2 0 15,1 2 0-15,0 1 0 0,0-2 1 0,0 0 1 0,-1-2 1 0,1 2 1 16,-1-3 1-16,1 4 0 0,0-1 1 0,0 0 0 0,3-1 1 16,-2 1-2-16,-1 0 0 0,0-2 0 0,1 3-1 0,0-1-1 15,-1 2-1-15,3-2-2 0,-2 0-1 0,1 0-2 0,0 1-2 0,2-1-1 16,0 3 0-16,0-2-2 0,0 0 1 0,4 0-1 0,-3 1-1 16,2 1 1-16,1-1 0 0,2 0-2 0,2 0 1 0,-2 3-1 15,2-2 2-15,3 1-1 0,0 1 1 0,0-1 0 0,3 1-1 0,2 1 1 16,0-2-2-16,0 2-1 0,3 2-3 0,-1-2-4 0,3-2-4 15,0 1-2-15,2 3-2 0,-2-4-6 0,4 0-7 0,-1 1-4 0,1-3-4 16,0 2-3-16,2-3-3 0,-1 1-3 0,2-1-2 0,-1-2-2 0,2-1-1 16,1 0 1-16,-2-1 2 0,1-2 1 0,1-1 2 0,0-2 1 15,0 1 5-15,0-4 5 0,0 1 4 0,-2-2 5 0,2-2 4 0,0-1 5 16,-1-1 5-16,-1 0 6 0,0-3 6 0,-1 0 7 0,-1-3 1 0,-1 0 5 16,0 0 3-16,1-4 5 0,-3 2 5 0,-2-1 2 0,3-3 3 15,-4-1 3-15,-1 3 3 0,2-3 5 0,-3 0 1 0,-1-3 4 0,1 2 1 16,-2-1 3-16,0-1 3 0,-2 0 3 0,2 1 4 0,-3-1 0 0,1-1 1 15,-1 1 1-15,-3 0 2 0,2 1-2 0,-1-2-2 0,0 1-3 16,-2 1-3-16,-1 2-1 0,1-4-3 0,-1 0-3 0,-3 1-2 0,2 0-5 16,-2 0-2-16,0-1-4 0,-1 2-2 0,-3-2-2 0,2 0-5 15,-3 0-3-15,0 1-3 0,-3-6-4 0,2 4-2 0,-5-2-7 0,-1 0-7 16,-1-1-11-16,-1-1-11 0,-4 1-14 0,-1-1-16 0,-3 1-24 0,-3-3-27 16,0 3-36-16,-4 1-39 0,-2-5-54 0,-3 4-60 0,-2 4-81 15,-3-6-90-15,-1 5-49 0,-3-1-30 0,-2 3-10 0</inkml:trace>
  <inkml:trace contextRef="#ctx0" brushRef="#br0" timeOffset="98327.6127">30832 13518 2 0,'-2'-8'262'0,"0"1"-40"0,2 0-36 0,-1-1-24 0,1 0-19 15,-3 1-10-15,1 0-7 0,2 0-6 0,-1 1-3 0,-1-1-5 0,1-1-8 16,-3 0-5-16,3 1-4 0,-1-2-4 0,1 1-1 0,-3 1-6 16,3-1-6-16,-1 1-5 0,-1 0-2 0,0 0-4 0,-2-3-4 0,4 1-1 15,-4 1 0-15,2-2-3 0,-2 3-4 0,-2-3-3 0,3 0-4 16,-2 1-3-16,-1 0-6 0,-1-1-2 0,2 0 2 0,-3 0-3 0,-3 1-3 15,4 0-1-15,-2-1-4 0,-2 1-2 0,0 0-2 0,-1-2-1 16,0 3 1-16,-1-4-2 0,2 4 0 0,-4-3-2 0,2 4-1 0,-4-2-2 16,4 0-2-16,-3 2-3 0,2-2-2 0,-2 2-1 0,-1 1-1 0,1-1-1 15,1 4-2-15,-1-2 0 0,0 2-1 0,1 0 1 0,-1 0-2 16,2 2 3-16,-4-1 1 0,5 2 2 0,-3 0 2 0,1 2 1 0,-1-1 2 16,-2 2 1-16,3 0 3 0,-1 0 2 0,0 2 0 0,-1-2 0 15,0 4 1-15,-1-1 1 0,0 1 0 0,0 2 0 0,-1-2-2 0,-1 2-1 16,0 0-1-16,-1 0 0 0,2 0 0 0,-2 1 0 0,0 3-1 15,0-4-1-15,-2 3-2 0,1-1-1 0,-2 1-2 0,2 2-2 0,-2-2-1 16,-1 2-1-16,4-1-3 0,-2 0-1 0,1 1 0 0,1 0-2 16,-1 2-2-16,3-3-2 0,-1 2-1 0,2-2-1 0,0 4 0 0,1-2-2 15,1 0 0-15,2 2 2 0,0-2-1 0,1 1 3 0,2 1 2 0,-1 0 1 16,0-3 2-16,4 4 1 0,1 1 2 0,-3-3 1 0,3 2 2 0,1-2 2 16,1 2 3-16,0 1 0 0,1 0 3 0,1-1 1 0,0 1 1 15,1 0 0-15,1 3 1 0,1-3 0 0,-1 3-1 0,2 0 0 16,0 0-1-16,2 1 0 0,-2 1-1 0,1-2-2 0,3 3 1 0,1 1-2 15,-2 0 0-15,2 1-2 0,-1 0 0 0,4-1-1 0,-2 4-2 0,2-4 0 16,0 3-1-16,3-2 0 0,-1 1-1 0,1 0 0 0,1 0 0 0,1 0-2 16,1-2 1-16,1 3-2 0,2-4 0 0,-3 1-1 0,7 0-2 15,-3-2-2-15,2 0 2 0,2 1-1 0,0-3 0 0,-1 0-1 0,2 1 0 16,2-2-1-16,1 0 1 0,-3-2 1 0,1 0 2 0,2-3 1 0,0 0 1 16,0-1-1-16,0 1 1 0,1-1 1 0,-3-4-2 0,5 0-3 15,-2 1-1-15,-1-3-3 0,3-1-4 0,-1 0-3 0,1 0-3 0,1-3-4 16,-2 0-6-16,2-2-4 0,0 2-6 0,-2-4-4 0,4 2-7 0,0-3-4 15,-2 2-5-15,0-2-4 0,0 0-4 0,-2-2-3 0,2 2-1 0,0-3-5 16,-1 2-5-16,1-1-2 0,0-1-2 0,-2 0 1 0,1 1 2 0,1-3 2 16,-5 1 4-16,5-3 5 0,-1 1 4 0,-1-1 5 0,1-1 8 15,-1-1 7-15,1 0 6 0,-1 0 8 0,-1-2 8 0,1-1 8 0,-1 0 6 16,0-1 5-16,-3-2 5 0,1 0 4 0,0 0 3 0,-1-2 5 16,-1 0 5-16,-2 0 6 0,3 0 7 0,-4-3 6 0,1 0 6 0,0-1 8 15,-3 2 6-15,0-1 8 0,-1-2 6 0,-1 1 7 0,2-1 6 0,-4 1 6 16,0-1 3-16,-1 0 2 0,-2-2 1 0,0 1-3 0,-2 0-1 0,1-2-3 15,-2 0-2-15,-4 0-4 0,3 0-3 0,-2-4-6 0,-1 5-6 16,-2-5-6-16,-1 0-8 0,-1 0-8 0,-1 1-5 0,-3-2-7 16,0-1-7-16,-2 1-6 0,-2-1-6 0,0-3-8 0,-5 1-6 0,0-1-12 15,-5-2-12-15,0-1-16 0,-6 1-17 0,-1-4-26 0,-5 2-28 0,-3-3-34 16,-4-2-39-16,-5 1-75 0,-3 2-91 0,-6-5-89 0,-5 2-86 16,-2 0-49-16,-5-3-30 0,-2 2-9 0,-3 1 2 0</inkml:trace>
  <inkml:trace contextRef="#ctx0" brushRef="#br0" timeOffset="359647.4414">27048 14563 263 0,'-4'-5'499'0,"1"0"10"0,0-2-70 0,0 2-108 0,1 0-65 16,0 1-47-16,-2 1-34 0,4-2-31 0,-1 1-15 0,1 1-5 16,-2 1-7-16,0-1-6 0,2 2-5 0,0-1-4 0,0 2-6 15,0 0-9-15,0 0-13 0,0 0-13 0,0 0-13 0,0 0-11 0,0 0-13 16,0 0-8-16,0 0-9 0,0 0-6 0,0 0-6 0,0 0-6 0,0 0-3 15,0 0-1-15,0 2-2 0,2-1 1 0,0 2 2 0,-2 2 1 16,1-2 0-16,-1 3 1 0,2-1 1 0,0 2 0 0,-2 3 0 0,2 0 0 16,0-1 2-16,-1 2 1 0,1 1 0 0,0 2 2 0,-1-1-1 15,2 0 1-15,1 4 2 0,-3-3 0 0,1 1 0 0,1 1 2 16,0 1 2-16,1-2 3 0,0 0 0 0,-1 1 3 0,0-1 2 0,4 0 2 16,-2 2 3-16,1-4 2 0,1 2 0 0,1-2 2 0,1 2 2 0,0-4 1 15,4 1 3-15,-1-1 0 0,6 1 2 0,-1-3 0 0,4-2 0 16,2 0-1-16,2-1-3 0,5-4-3 0,4 1-4 0,2-3-5 0,4-3-4 15,4 1-7-15,4-4-3 0,2-1 0 0,4 0-3 0,1-2-3 0,2 0-4 16,6-1-1-16,2 2-2 0,1-2 0 0,6 2 0 0,2-1 0 16,3-1 2-16,4 1 2 0,6 2 3 0,1 0 5 0,5 1 4 0,4 0 3 15,4 1 4-15,10 2 5 0,1-2 3 0,0 2 3 0,5 1 0 0,7 0-3 16,4 4 3-16,2 0 4 0,0-1 5 0,3 1 5 0,1 3 0 0,1-2 1 16,1 2-5-16,-3 1-6 0,2 0-6 0,-2 0-9 0,-1 1-1 0,-2-1 1 15,-2 1 3-15,-7 1 3 0,-6-1-1 0,-6-1-3 0,-2 2-7 0,-8-3-6 16,-6-1-12-16,-5 2-14 0,-2-1-16 0,-10 1-19 0,-5-3-33 0,-7 1-39 15,-9-1-66-15,-7-1-84 0,-6-2-118 0,-11 0-136 0,-7 0-72 0,-7 0-41 16,-9-4-22-16,-6-1-12 0,-9-1-6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1:10:22.55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context xml:id="ctx1">
      <inkml:inkSource xml:id="inkSrc326">
        <inkml:traceFormat>
          <inkml:channel name="X" type="integer" max="3286" units="cm"/>
          <inkml:channel name="Y" type="integer" max="1080" units="cm"/>
          <inkml:channel name="T" type="integer" max="2.14748E9" units="dev"/>
        </inkml:traceFormat>
        <inkml:channelProperties>
          <inkml:channelProperty channel="X" name="resolution" value="106.34304" units="1/cm"/>
          <inkml:channelProperty channel="Y" name="resolution" value="62.42775" units="1/cm"/>
          <inkml:channelProperty channel="T" name="resolution" value="1" units="1/dev"/>
        </inkml:channelProperties>
      </inkml:inkSource>
      <inkml:timestamp xml:id="ts1" timeString="2024-06-29T11:29:52.796"/>
    </inkml:context>
  </inkml:definitions>
  <inkml:trace contextRef="#ctx0" brushRef="#br0">2709 6178 436 0,'-8'-7'494'0,"3"1"-49"15,0 1-77-15,-1-1-88 0,1 2-92 0,1-1-49 0,-1 1-31 16,2 1-14-16,-2 0-7 0,2 0-6 0,-2-1-6 0,2 4-6 0,0-3-7 15,1 3-8-15,1-2-8 0,-1 0-8 0,-1 2-5 0,1 0-6 16,1 0-7-16,-3 2-3 0,1 0-3 0,0-2-1 0,-3 3-2 0,1-1 1 16,0 3 3-16,-1 0 1 0,-1 0 1 0,-2 1 1 0,1 3 1 15,-1 0 2-15,-2 1 3 0,1 2 2 0,1 0 1 0,-2 2 1 0,-2 3-1 16,2-2-2-16,0 2-4 0,1 2-3 0,-1-1-3 0,2 1-4 16,1 0-2-16,0 3-4 0,-1-3-3 0,2 2-4 0,3 1-2 0,0-2-3 15,3 0-1-15,-1 1-1 0,4-2 1 0,-1 1 4 0,4-2 3 0,0 0 4 16,1-1 3-16,4-3 2 0,-1 1 3 0,4-1 1 0,-1-2 3 15,3-2 1-15,2 0-1 0,2-3 0 0,-1 0-1 0,2-2-3 0,2-2-4 16,0-2-5-16,2-2-4 0,1-2-5 0,-1-2-4 0,1 1-6 0,-1-4-4 16,3-1-2-16,-3-1-4 0,1 0-2 0,-3-1-2 0,0 0 3 15,-3-3 2-15,1 2 4 0,-4-1 4 0,0-1 3 0,-3 1 4 0,-3 1 4 16,-1-1 6-16,-3 0 7 0,1 1 5 0,-4 2 8 0,-2-2 7 16,-1 2 6-16,0-1 8 0,-3 3 3 0,-2-1 2 0,-1 1 2 0,1-1 1 15,-4 4 1-15,2-1-1 0,-1 2-2 0,0-1-1 0,-1 2-4 0,0 0-7 16,-1 0-3-16,1 3-8 0,1 0-5 0,0 0-6 0,0 0-6 15,0 3-4-15,0 0-6 0,2 0-3 0,-1 2-3 0,0 0-1 0,0 3-1 16,3-1-2-16,-1 0 1 0,0 2-2 0,3 0 0 0,-2 1 1 16,1 0-1-16,3 3 2 0,0-3 1 0,0 2 2 0,1-1 0 0,1 2 1 15,2-2 1-15,1 1 2 0,-2-2-1 0,2 0 0 0,2 0 0 16,-1-1 2-16,3-1-1 0,-2 2 0 0,-1-3 1 0,2 1 0 0,1-2 0 16,-1-1 0-16,2 0 1 0,-1-2 0 0,-1-1 1 0,0 0 1 15,0 0-1-15,3-2 0 0,-3-2-1 0,0 0 0 0,1 0 1 0,-1-1 2 0,2-2 1 16,-2 0 1-16,-1-1 1 0,0-2 0 0,-1 1 2 0,-1-1-1 15,-2-1 0-15,1 0 0 0,-2 0-1 0,-2 0 1 0,-2-1 1 0,-2-1-2 16,1 1 0-16,-2 0-3 0,-1 0 0 0,-1 0-2 0,-2 1-2 16,0-1-1-16,-3 0-1 0,0 1-1 0,2 0-2 0,-3 2-1 0,-1-1 0 15,3 3-1-15,-1-2-2 0,-1 2-1 0,3 0-3 0,-2 3-4 0,2-1-7 16,1 0-9-16,0 3-14 0,2-2-12 0,1 2-16 0,-1 2-16 16,1-2-18-16,3 3-21 0,0 0-18 0,0-1-20 0,1 3-19 0,1-1-22 15,1-1-20-15,1 2-18 0,1-1-15 0,1 2-14 0,2-2-20 16,1 1-25-16,0-1-28 0</inkml:trace>
  <inkml:trace contextRef="#ctx0" brushRef="#br0" timeOffset="801.1261">3143 6432 412 0,'8'-4'479'0,"0"1"-38"0,-3-1-57 16,2-1-47-16,-2 2-44 0,0 1-28 0,-3 0-22 0,1 1-17 16,0-1-15-16,-1 2-15 0,-2-2-18 0,0 2-17 0,0 0-20 0,0 0-19 15,0 0-21-15,0 0-19 0,0 0-21 0,0 0-16 0,0 2-16 0,0 0-12 16,0-1-9-16,0 1-7 0,0 3-6 0,0-1-4 0,0 1-3 15,0 0 0-15,-2 3-2 0,2-1 2 0,0-1 2 0,0 3 1 0,0-1 3 16,0 0 2-16,0 2 0 0,0 0 1 0,0-1 0 0,0 1 0 16,0 0 0-16,2-1 0 0,-2 0 0 0,2-1 0 0,-1 0 0 15,-1-1-1-15,2 0 0 0,-1-2-1 0,1 2 1 0,-2-2-1 0,2-3 0 16,-1 3-1-16,-1-2 0 0,3-2 1 0,-3 2 0 0,3-3 2 0,-1 0-2 16,1 0 1-16,0-3-2 0,0 0 0 0,2 0-1 0,0-2 0 15,1-2 0-15,2-1 1 0,0-1 1 0,0 2 1 0,1-3-2 0,-1-1 0 16,0 1 1-16,0-1-1 0,1 1 2 0,-1-1 0 0,-1 1 2 0,-1 0 1 15,2 2 0-15,-2 0 2 0,-1-1 1 0,-2 3 1 0,2 1 1 16,-2 0-1-16,0 0 1 0,0 3-1 0,-1-1-2 0,-2 3-2 0,1-2-4 16,1 0-2-16,-2 2-5 0,0 0 0 0,0 0-2 0,0 4 0 15,0-4-2-15,0 3 0 0,0 1 1 0,0 2-2 0,0-2 0 0,0 4 1 16,0-1 1-16,0 1 2 0,0 1 4 0,0 1 2 0,0-1 3 0,2 1 0 16,-1 2 2-16,-1-2 0 0,2 0 0 0,-2-1-1 0,1 0 1 15,1-1 0-15,1 2 1 0,-1-3 0 0,1 0-1 0,-1 0 4 0,1-1 0 16,1-1 2-16,-2-1 4 0,1-1 3 0,2-2 4 0,-2-1 2 0,2-1 1 15,0 0 2-15,4-4 3 0,-3 1 0 0,2-1 1 0,-1-3 1 16,2-1 1-16,-1-1-1 0,2 0 1 0,-1-2-2 0,-1 0-4 16,0-2-2-16,0 1-3 0,1 1-2 0,-3-2-1 0,1 1-3 0,-1-1-2 15,-1 2-1-15,1 0-1 0,-3 2-2 0,2 1-1 0,-2-1-2 16,0 3-3-16,-1 1-2 0,1 0-1 0,-1 2-5 0,0-1-1 0,-1 2-4 16,-1 3-3-16,2-3-1 0,-2 3 0 0,0 0-1 0,2 3 0 0,-2-3 1 15,2 3 0-15,-2 2 2 0,2-1 1 0,-1 2 1 0,1 2 4 16,1-1 1-16,-1 1 6 0,-1 1 1 0,1 1 4 0,1 0 2 0,0 0-1 15,-1 0-1-15,1 1-3 0,3-3-2 0,-3 1-6 0,2 3-6 16,-2-5-8-16,2 1-8 0,0 0-7 0,0 0-11 0,1-1-8 0,-2-2-12 16,3 1-11-16,-1-4-12 0,-1 1-13 0,3-1-10 0,-2-2-11 0,-1 0-7 15,1-3-6-15,1 1 1 0,0-2 1 0,0 0 6 0,-1-3 5 16,-1 0 8-16,0 0 6 0,2-2 9 0,-3-1 7 0,0 0 9 16,0-2 10-16,-1 0 13 0,-2 0 11 0,1-3 12 0,0 1 13 0,-1-1 12 15,-1 1 12-15,0-1 14 0,0-2 10 0,0 3 14 0,-1-3 17 0,-1 5 14 16,2-3 16-16,-2 1 13 0,1 1 15 0,1 2 12 0,-2 1 13 0,1 0 9 15,-1 2 10-15,2 0 2 0,-2 1-2 0,1 1-6 0,-1 1-8 16,2 1-11-16,-1 1-13 0,1 1-15 0,0 1-17 0,0 1-14 0,0 0-13 16,0 0-11-16,1 3-13 0,-1 2-10 0,2 0-8 0,1 3-9 15,-1 0-5-15,1 5-3 0,0-1-1 0,0 5-1 0,3 0 1 0,-1 3 4 16,0 1 3-16,0 0 2 0,-1 4 3 0,3 1 1 0,-1 1 1 16,-1 1 1-16,-1 0 2 0,1 1-1 0,-3 2 0 0,1 0-4 0,0 2-6 15,-3-2-8-15,0 1-9 0,0-1-10 0,0 0-10 0,-1 3-9 0,-1-5-9 16,-1 2-8-16,1-4-8 0,1 0-9 0,-3-2-9 0,3-2-9 15,-2-2-9-15,1-2-5 0,0-2-3 0,-1-2-5 0,1-3-11 0,0-4-14 16,-1 1-18-16,1-6-26 0,-1-1-30 0,3-2-27 0,-2-2-23 16,-1-3-35-16,0-2-43 0,1-5-29 0,-1 0-22 0</inkml:trace>
  <inkml:trace contextRef="#ctx0" brushRef="#br0" timeOffset="1817.5172">3717 6540 369 0,'-1'-17'482'0,"1"4"-50"0,0-1-82 0,0 2-73 16,0 0-70-16,1 0-47 0,2 2-37 0,0 0-23 0,2 2-16 15,0 1-17-15,0-2-12 0,1 2-13 0,2 1-14 0,0 2-11 0,0-2-11 16,4 3-8-16,-2-1-3 0,-1 3-4 0,1 0-1 0,4 2-2 16,-4 0 1-16,0 3-1 0,0-1-2 0,-2 3 0 0,3-1-1 0,-5 2 0 15,1 3 1-15,-2-1-2 0,-2 2 1 0,0-1 2 0,-3 2 1 0,0 1 5 16,-2-1 8-16,-1 0 7 0,0 1 9 0,-2 0 9 0,-3 1 8 16,-1-3 11-16,1 1 11 0,-2 3 9 0,0-5 9 0,0 0 9 0,-3 2 10 15,2-3 4-15,0 0 7 0,0-1 2 0,-2-3 1 0,4 2-3 0,-1-2-1 16,-1-1-6-16,3-1-2 0,0-1-5 0,-1-1-6 0,3-1-5 15,1 0-7-15,2 0-7 0,-2 0-6 0,3-3-9 0,-1 1-7 0,-1-1-8 16,4 1-8-16,-2-2-8 0,2 1-6 0,2-2-6 0,-2 2-3 16,4-1-5-16,-1-2-4 0,-1 2-3 0,3-1-2 0,0 1-1 0,-1-1-1 15,3-1-1-15,0 2 2 0,0-1 0 0,1 0 1 0,0 0-2 16,1 0 0-16,-1 0-4 0,2 1-2 0,0-1-4 0,0 0-4 0,1 0-3 16,0 0-5-16,2 1-4 0,-2 0-6 0,1-1-6 0,1-1-4 15,1 0-3-15,-2 0-3 0,0-1-1 0,1 1 2 0,0-1 1 0,-1-3 3 16,1 1 4-16,1 0 2 0,-3 0 4 0,0-3 5 0,0 1 5 0,-1-1 6 15,-2 0 4-15,-1-3 6 0,0 2 5 0,-1-2 5 0,-1 0 5 16,0 0 1-16,-2 0 7 0,0-2 6 0,-2 3 6 0,-1-1 7 0,0-1 8 16,-1 1 5-16,-2 0 4 0,0 2 6 0,1 2 4 0,-1-1 4 0,1 0 4 15,-3 2 5-15,2 0 3 0,0 2 1 0,1-1-2 0,1 3-2 16,-1 1-6-16,-2 0-8 0,4 0-7 0,-2 0-10 0,2 3-7 0,-1 0-10 16,-1 1-11-16,2 1-8 0,0 0-6 0,0 0-6 0,0 3-3 15,0 2-3-15,0-1-1 0,0 2-1 0,0 1-1 0,2 4 2 0,-1 1 1 16,-1-1 3-16,2 5 5 0,-2-1 3 0,3 3 6 0,-2 0 3 0,-1 2 0 15,2-1 2-15,-2 3-1 0,1-1 0 0,1 1-1 0,-2 0 0 16,3 0-2-16,-1 0 1 0,-1 0 0 0,1-1-1 0,1-2 1 0,-1 3-1 16,1-5 1-16,-1 2 1 0,1-2 2 0,1-2 1 0,-1 0 1 0,1-1 2 15,-1-1-1-15,2-2 3 0,-2-1-1 0,2-1 2 0,-2-1 1 16,4-1 1-16,-2-2 2 0,0 0 3 0,2-3-1 0,-1 1-1 0,1-3 0 16,2 0-3-16,0-3-1 0,0-1-3 0,1-2-1 0,1-1-2 15,2-2-1-15,-2 1-2 0,0-3-1 0,3-1-4 0,-3 0-1 0,2-1-2 16,-2-1-1-16,-1 2 0 0,0-3 2 0,0 2 1 0,-2-1 2 15,-2 0 2-15,2 1 2 0,-2 1 4 0,-2 0 1 0,-1 0 4 0,0 3 4 16,-1-1 5-16,-1 0 5 0,-1 3 1 0,0 0 4 0,-1 0 1 0,-1 2 2 16,0 0-1-16,1 1 0 0,-2 0-1 0,-1 2-2 0,1 0-1 0,-2-1-3 15,2 3-3-15,-3 0-4 0,1 0-4 0,-1 0-4 0,1 3-2 16,-1 0-4-16,-3 0-4 0,2 2-1 0,-1 1-2 0,2 1 0 0,-2 0-1 16,0 1 0-16,0 1-1 0,3 1 0 0,-2 0 0 0,2 0-1 15,0 2-1-15,2 0-1 0,0 0 0 0,-1 0 0 0,3 0 0 16,-1 2 2-16,2-2 0 0,0 1 2 0,2-2 0 0,-1 1 1 0,3-2 2 0,-1 1 0 15,0-1 2-15,2-1 3 0,2 0 3 0,-2-2 0 0,3 1 2 16,0-1-1-16,3-2 1 0,-3 0-3 0,3-1-4 0,2-1-6 0,-2-3-7 16,2 0-9-16,2 0-8 0,0-5-10 0,0 3-9 0,4-4-10 15,-3-1-9-15,1 0-8 0,-1-2-10 0,2 0-8 0,-1-3-10 0,-1 0-4 16,0-1-4-16,1-2 1 0,-2 0 3 0,0-2 4 0,-2-1 7 16,1 0 9-16,-3-1 11 0,1-2 10 0,0 1 10 0,-4-4 14 15,0 3 17-15,1-3 21 0,-4 1 24 0,1 1 23 0,-1 1 22 0,-2-1 20 16,-1 2 20-16,-2 1 18 0,0-1 16 0,0 4 14 0,-2-1 13 0,-1 2 11 15,0 2 13-15,-2-1 8 0,0 2 5 0,2 2 1 0,-2 3-4 16,1-2-9-16,-1 2-10 0,2 1-13 0,-2 2-13 0,2 1-14 0,0 0-16 16,-1 0-14-16,1 3-15 0,-1 0-15 0,2 0-16 0,1 1-15 0,-1 2-14 15,-1 2-13-15,1-1-10 0,1 4-7 0,-1 1-5 0,0-1-4 16,-1 4-3-16,3 2 0 0,-1 0 2 0,-1 2-1 0,2 0 0 0,0 1 1 16,0 2 2-16,2 1 1 0,-1-1-2 0,1 1 1 0,-1 1-1 15,3-1-1-15,-1 1 1 0,0-2-1 0,2 2 1 0,2-2-1 0,-2 2 0 0,0-2 0 16,0-1-1-16,0-1-4 0,2 2-6 0,-2-3-7 0,0-1-9 15,0 0-7-15,1-1-10 0,-1-2-10 0,1-2-15 0,-1 2-12 16,-1-1-18-16,1-2-16 0,0-2-19 0,0-2-24 0,2 0-27 0,-2 0-25 16,0-2-24-16,0-3-26 0,1 0-26 0,0-1-47 0,-1-2-57 15,0-2-68-15,1-1-77 0,-1-2-39 0,-2-2-21 0,2-2 0 0</inkml:trace>
  <inkml:trace contextRef="#ctx0" brushRef="#br0" timeOffset="1970.9634">4542 6355 130 0,'-12'-2'560'0,"2"-1"7"15,2-1 7-15,2 3-62 0,1-1-95 0,2 0-93 0,0 2-91 0,3 0-62 16,0 0-48-16,0-3-29 0,3 3-16 0,0-2-14 0,2 2-10 16,1 0-11-16,2-2-13 0,3 2-15 0,3-3-19 0,-1 1-21 0,6-1-25 15,-3 1-23-15,3-1-24 0,3 0-24 0,-3-2-26 0,5 2-28 16,-2-3-32-16,1 2-51 0,-2-1-62 0,1 1-74 0,-3 0-80 0,2-1-44 16,-4 1-27-16,1 1-2 0</inkml:trace>
  <inkml:trace contextRef="#ctx0" brushRef="#br0" timeOffset="2366.4945">4828 6408 379 0,'-3'8'460'0,"0"1"-74"15,0-2-110-15,1 1-70 0,1-3-48 0,1 3-30 0,0-1-17 0,1-2-13 16,-1 1-12-16,3-1-13 0,-1 0-12 0,1 0-8 0,2 0-7 16,-2-1-5-16,4 1 0 0,0-2-3 0,-2-1-1 0,3 0-1 0,-1 1-2 15,2-3-4-15,0 0-4 0,1 0-4 0,1-2-8 0,-2 1-6 0,3-3-9 16,0 1-7-16,-1-2-5 0,0-2-8 0,3 2-3 0,-4-3-8 15,2 1-4-15,-2-2-3 0,1 0-1 0,-2 0 2 0,-2 0 2 16,1-2 5-16,-2 1 6 0,-2 2 8 0,0-1 11 0,-3 0 12 16,1 2 11-16,-2-1 9 0,-2 1 10 0,-2-1 8 0,1 3 7 0,-2 0 7 15,-1 1 2-15,-1 1 6 0,-2 1 3 0,-2 2 6 0,1 0 3 0,-2 0 5 16,2 5 1-16,-3-1-1 0,-1 1-1 0,0 0-3 0,0 2-4 0,1 1-4 16,-1 0-4-16,1 2-7 0,-1 1-4 0,1-1-7 0,2 2-5 15,-1 2-8-15,4 1-8 0,0 0-8 0,1-1-6 0,0 2-7 0,4-1-6 16,-1 1-2-16,3 1-3 0,-1-1 1 0,4-1 1 0,-1 1 0 15,3-2 5-15,-1 0 0 0,4-1 3 0,1 1 2 0,0-4 2 0,4 0 2 16,0 1 3-16,-1-2 2 0,3-1 2 0,2-2 1 0,1-2 0 16,0 1-1-16,1-2 0 0,1-3-4 0,0 0-5 0,0 0-4 0,2-2-5 15,-2-1-4-15,0-1-8 0,0-1-5 0,-2-1-7 0,2 0-8 16,-5 0-11-16,2 0-10 0,-3-2-11 0,-2 3-14 0,0 0-16 16,-3-1-19-16,0 2-22 0,-3-3-38 0,-2 5-48 0,1-3-91 15,-2 3-116-15,-2 2-71 0,0 0-53 0,-6 0-23 0,1 2-8 0</inkml:trace>
  <inkml:trace contextRef="#ctx0" brushRef="#br0" timeOffset="3283.7657">6058 6663 275 0,'0'-3'537'0,"0"1"-42"0,-3 1-69 0,3 1-86 0,-3-2-95 16,1 2-57-16,-1-2-39 0,0 2-25 0,0 0-14 0,-4 0-15 0,2 0-10 15,-2 0-12-15,1 2-13 0,-2-2-9 0,-2 2-9 0,-1 1-7 16,-2 0-7-16,1-1-5 0,-3 3-2 0,0-2-1 0,0 0 0 0,-2 3 3 16,0-2 1-16,-2 1 3 0,1 0 4 0,-1 1-1 0,-1-2 2 15,2 1-1-15,0-1 1 0,1 1 0 0,2-1 2 0,0 0 2 16,0-2 2-16,4 1 2 0,0-1 0 0,1 1-1 0,2-3-1 0,3 0-5 15,-2 0-5-15,4 0-6 0,1-3-9 0,0 0-10 0,2-1-12 0,2-1-12 16,0-2-8-16,1 0-10 0,4-2-12 0,-2-1-10 0,3-2-11 16,2-1-10-16,1 1-8 0,0-5-4 0,0 3-2 0,3-2 3 15,-1 0 5-15,1-3 8 0,0 2 9 0,-1 1 8 0,-2-2 8 16,0 1 9-16,3 0 8 0,-4 0 8 0,-2 1 12 0,1 1 12 0,-3 0 10 16,-1 1 12-16,0 1 9 0,-2-1 8 0,-3 2 8 0,0 2 5 15,0 0 6-15,-3-2 4 0,0 3 4 0,-2 1 4 0,2 0 2 0,-2 1 2 16,-2-1-1-16,0 2 0 0,2 2-3 0,-3 1-6 0,3-2-5 15,-4 3-7-15,4-1-6 0,-1 3-7 0,-1-2-3 0,3 2-9 16,-2 2-8-16,1-2-5 0,2 3-5 0,-2-1-7 0,2 3-4 0,-1 1-2 16,3 1-2-16,-1 2-2 0,1 2 0 0,1 2-2 0,0 1-1 15,1 3 0-15,2 0 0 0,2 4 0 0,0 0 2 0,2 3 2 0,0 0 3 16,1 3 5-16,2 0 1 0,-2 3 4 0,4 2 2 0,-2-1 4 16,2 2 2-16,-2 0 3 0,1 1 4 0,-2 1-1 0,1 0 0 0,-2 2-6 15,-2 1-10-15,0-1-19 0,-3 1-19 0,-1-1-24 0,-2 1-26 16,0-1-32-16,-3-1-33 0,-3 0-48 0,3-2-53 0,-2 0-86 15,0-4-102-15,0-2-62 0,0-1-39 0,1-3-17 0</inkml:trace>
  <inkml:trace contextRef="#ctx0" brushRef="#br0" timeOffset="3683.8467">6929 6226 81 0,'-5'-16'489'0,"-1"2"7"0,0 1-65 15,-2-1-101-15,3 2-82 0,-3 0-70 0,2 4-37 0,-2-1-23 16,-1 1-9-16,1-1-5 0,-1 4-3 0,0 0-5 0,0 3-5 15,-1-1-6-15,-1 1-6 0,0 2-5 0,0 2-7 0,-3 1-7 0,3-1-9 16,-3 5-9-16,-1 1-6 0,1 1-5 0,1 3-4 0,-4-1-1 16,4 6-3-16,0-1 0 0,0 3-3 0,1 3-3 0,0 2-5 0,2 0-4 15,1 3-6-15,0 1-5 0,2 2-3 0,2 1 0 0,2 3 0 16,0-1 5-16,1 0 2 0,1 4 3 0,1-1 3 0,1 0 2 0,1-2 2 16,-1 2 4-16,3 1 2 0,-1-2 3 0,0-1 3 0,2 0 1 15,-1-1 3-15,1-3 3 0,-2 0-2 0,2-1-5 0,0 0-6 16,-2-4-9-16,0-2-10 0,-1 1-12 0,0-4-10 0,-1 1-16 0,-1-4-14 15,0 0-17-15,-1-3-14 0,-1 0-16 0,0-4-29 0,-1-1-33 16,0-3-58-16,0-1-73 0,-2-3-81 0,0-2-84 0,-2-2-47 0,0 0-28 16,1-5-13-16</inkml:trace>
  <inkml:trace contextRef="#ctx0" brushRef="#br0" timeOffset="4701.7823">6374 6636 164 0,'-1'-5'593'15,"-1"0"4"-15,0 3-22 0,1-1-35 0,1 0-118 0,0 0-159 16,0 1-94-16,0 2-62 0,0 0-33 0,1-2-17 0,1 2-13 16,1 0-10-16,-1 2-9 0,3-2-10 0,0 2-4 0,2-1-6 0,1 1-1 15,0 1-1-15,2 0 1 0,2-1 2 0,1 0 3 0,3 1 3 16,-2 0 3-16,5-1 1 0,-3-2-3 0,3 2-3 0,-1-2-7 16,2 0-12-16,0 0-14 0,2 0-15 0,-1-2-15 0,1 0-16 0,0-1-15 15,-3 0-16-15,3-1-14 0,0-2-13 0,-1 1-9 0,-4-1-7 0,2-1-1 16,-3-1 2-16,0 1 9 0,-2 0 10 0,-2-1 15 15,-2-1 16-15,-2 2 17 0,1 0 23 0,-2 0 21 0,-4-1 24 0,0 1 23 16,-1-1 22-16,-2 4 20 0,-2-2 18 0,2-1 14 0,-3 3 12 16,1-1 6-16,-3 0 5 0,2 3 4 0,-1-1 4 0,1 0-2 0,0 1-3 15,-1 0-6-15,1 0-7 0,0 1-9 0,1 1-12 0,1-2-13 0,-1 2-17 16,2 0-11-16,0 0-13 0,0 0-10 0,0 2-7 16,0-1-5-16,0 2-7 0,0 0-4 0,0 2-4 0,0 0-3 0,2 2-3 15,-1-2 1-15,-1 3-1 0,2 1 3 0,-2 0 3 0,3 1 2 16,-1 1 2-16,-1 0 2 0,3-1 1 0,-1 0 0 0,0 2 3 0,1-2 0 15,-1 0 0-15,2 1 1 0,0-3 2 0,-2 1-1 0,2-1 0 0,-3 1 1 16,4-1-2-16,-3-1 1 0,0-2 1 0,0-1 0 0,1 1 1 16,-1-1-2-16,2-2-1 0,-2 1-2 0,3-3-2 0,-3 0-1 0,3-3-4 15,-1 1 0-15,0-2 0 0,2-1 2 0,0-1-1 0,-1-2 2 16,1 1 0-16,-1-2 1 0,1 0 0 0,0 0-1 0,-2-1 3 0,0-1 1 16,1-1 2-16,-1 2 3 0,1 0 4 0,-3 0 4 0,0 1 4 15,1 0 2-15,-3 2 4 0,1-1-1 0,1 2 0 0,-3 2-2 0,2-1-2 16,-1 0-3-16,-1 3-4 0,2 1-6 0,-2-1-3 0,0 2-6 15,0 0-3-15,2 0-3 0,-1 3-4 0,-1-1-4 0,0 3-3 16,2-2 0-16,-1 3-1 0,-1 1 0 0,3 1 2 0,-1-1 3 16,-1 3 4-16,-1-1 4 0,2-1 5 0,-1 2 3 0,1 0 3 0,1-1 1 15,-1 0 0-15,1 0-1 0,0 0 0 0,-1-2 0 0,1 1-4 16,3-2-1-16,-3 1-4 0,2-4-5 0,-2 2-5 0,2-2-7 0,0 0-7 16,0-1-11-16,2-2-9 0,-2-2-8 0,2 1-4 0,-1-2-6 0,0-2-4 15,4 1-2-15,-4-4 0 0,2 1 1 0,-1-3 6 0,0 1 3 16,-1-1 3-16,1-2 5 0,-1 0 9 0,-1-1 9 0,-1-3 8 0,0 1 9 15,-1-1 5-15,-2-2 6 0,1 1 6 0,0 1 10 0,-1-3 7 16,-1 1 8-16,0 1 10 0,0-2 10 0,-1 4 14 0,-1 0 10 16,2 0 10-16,-2 2 7 0,1 1 7 0,1-1 4 0,-2 4 4 0,2 0 1 15,-1 2 0-15,-1 1-5 0,2 1-7 0,-2 1-8 0,2 1-12 16,-1 0-13-16,-2 1-16 0,3 2-11 0,0 0-12 0,0 0-7 0,0 2-9 16,0 1-3-16,0 0-6 0,0 1-1 0,-1 4-1 0,1-1 0 15,0 4-1-15,0-1 2 0,0 0-1 0,0 5 4 0,0-2 3 16,0 2 2-16,0 0 0 0,0 0 0 0,0 4-1 0,0-2 0 0,1 1 0 15,-1 0-1-15,3-1 1 0,-2 3 2 0,-1-4 1 0,2 1 2 16,-2 1 4-16,2-1-1 0,-1-2 1 0,1 0 2 0,-1-2 0 0,1 1 2 16,1-4 0-16,-1 0 0 0,1 1-1 0,0-2-1 0,2-3-2 15,1 0-6-15,-1-1-11 0,1-4-13 0,-1 0-13 0,3-1-15 0,1-1-15 16,1-3-11-16,0-1-9 0,2-1-7 0,-1-3-5 0,3 0-6 16,-3-3-5-16,2 0-4 0,1-1-2 0,-3-2 2 0,3 0 6 0,-2-1 9 15,2-1 14-15,-3-2 12 0,0 0 15 0,0-1 12 0,0-1 8 0,-3 1 12 16,1-1 11-16,-1-1 15 0,0 3 14 0,-1-2 15 0,-1 0 17 15,-3 4 14-15,0-2 17 0,0-1 13 0,-3 4 12 0,0 1 10 0,0 1 8 16,-1-1 7-16,-1 4 6 0,-1-1 3 0,1 1 1 0,-2 1-2 16,2 3-4-16,-1-2-6 0,0 2-7 0,1 1-11 0,-1 2-13 15,2 1-12-15,-1-2-13 0,0 2-10 0,1 1-9 0,-1 1-9 0,2 1-11 16,0 0-9-16,0 0-8 0,-2 0-6 0,1 1-6 0,-1 4-4 16,1 0-4-16,-2 0-1 0,1 2 0 0,-1 1-1 0,0 1 2 15,1 1 1-15,-1 3 1 0,0 0 4 0,0 2 2 0,-1 0 2 0,1 1 1 16,2 2 0-16,-2 0 0 0,1 0-1 0,-1 3 0 0,3 0-1 15,-1 0 0-15,1-2 0 0,0 3 2 0,0-2 0 0,1 1-1 0,-1 1 1 16,2-3-2-16,-1 2-5 0,1-3-7 0,2 3-14 0,-1-2-14 16,2-1-22-16,-2-1-26 0,2 0-30 0,-1-3-33 0,0 3-43 0,4-4-51 15,-2-1-92-15,1 0-118 0,1-3-70 0,-1 1-47 0,1-3-19 16</inkml:trace>
  <inkml:trace contextRef="#ctx0" brushRef="#br0" timeOffset="5049.7876">7884 6350 159 0,'-2'-2'581'0,"2"-1"7"0,-2-1 5 0,2 4-77 16,-1-3-117-16,-2 1-82 0,3 0-63 0,-1 2-38 0,-1-1-25 15,2 1-21-15,0 0-20 0,0 0-23 0,0 0-25 0,0 0-23 16,0 0-23-16,0 0-18 0,0 0-18 0,0 1-15 0,0 1-11 0,2 3-9 16,-1-1-7-16,-1 1-3 0,3 2-2 0,-2 1 0 0,-1 2 2 15,2 0 4-15,-2 2 5 0,0 0 5 0,0 2 4 0,0 1 1 0,0 0-2 16,0 0-6-16,0 1-11 0,0 0-14 0,0-1-16 0,0-1-15 15,-2 3-17-15,2-2-19 0,-1-2-20 0,-2 1-23 0,0-1-27 0,1-1-31 16,1 0-36-16,-1-3-48 0,-1 0-56 0,1-2-64 0,1 0-71 16,-3-1-36-16,3-4-21 0</inkml:trace>
  <inkml:trace contextRef="#ctx0" brushRef="#br0" timeOffset="5466.6902">7873 6353 301 0,'-2'-7'620'15,"-1"2"8"-15,2 0 3 0,-1 0 0 0,0 0-111 0,1 3-168 16,-1-3-102-16,0 1-72 0,2 0-38 0,0 3-25 0,0-2-22 16,2 2-21-16,0-1-20 0,-1 1-22 0,1-1-14 0,0 2-13 0,1 0-7 15,0 2-9-15,0-1-6 0,3 1-7 0,-1-1-4 0,0 2-4 16,1 2-2-16,1-2-2 0,0 3 1 0,-2-2 1 0,0 2 3 0,0-2 4 16,-1 4 2-16,0-1 1 0,0 0 1 0,-3 0 1 0,1 2 0 15,-2 0 3-15,0-1 2 0,0 0 2 0,-3 2 2 0,0-1 3 0,0-1 2 16,0-1 2-16,-2 0 0 0,2 2 0 0,-2-3 1 0,2 2 0 15,-1-2 2-15,0-1-1 0,-1 0 1 0,4 0-1 0,-1-3 0 0,-1 3 1 16,3-2-2-16,-2 1-1 0,2-4 0 0,2 3 0 0,-2-1 0 16,3-2 2-16,0 2-1 0,2-2-1 0,1 0-2 0,-1 0-1 15,3 0-3-15,2 0 0 0,0 0-2 0,3 0-1 0,-1 0 0 16,1 1-1-16,0 1 0 0,1-2-1 0,-1 3-1 0,3-1-2 0,-3 0 0 16,0 1-1-16,0 0 1 0,1 3 0 0,-4-1 2 0,1 1 2 15,-2 0 1-15,1-1 2 0,-4 3 0 0,1-1 3 0,-2 1 3 0,-1 1 1 16,-3 0 3-16,-1 0 5 0,-1 1 5 0,-3 1 5 0,-1 0 4 0,-2-1 6 15,-1 0 2-15,-4 2 4 0,-1-4 2 0,0 3 4 0,-2-2 0 16,0 0 2-16,-2 0 1 0,-2-2 0 0,3 0-2 0,-1 0 0 16,1-1-3-16,0-2-3 0,0 1-9 0,2-1-13 0,0-1-20 15,2-1-21-15,0-2-32 0,3-2-38 0,0 1-55 0,2-2-65 0,2-2-92 16,2 0-107-16,1-3-70 0,2-1-54 0,0-3-30 0,5 3-18 0</inkml:trace>
  <inkml:trace contextRef="#ctx0" brushRef="#br0" timeOffset="5654.8821">8292 6471 7 0,'1'3'582'0,"1"-1"4"0,-2 1 7 0,2 1-24 0,-2-1-37 0,0 1-119 16,0 1-158-16,-2 0-91 0,2-2-57 0,0 4-30 0,0-2-13 0,0 0-8 16,0 3-8-16,0-1-5 0,0 1-4 0,0-1-5 0,2 1-7 15,-1 0-10-15,2 0-13 0,0 1-12 0,0 0-11 0,0 0-16 16,1 0-16-16,-1-1-23 0,0 0-23 0,0 0-28 0,-1-1-28 15,1 1-36-15,-1-2-40 0,-1-1-61 0,2 0-73 0,0 0-72 0,-3-2-71 16,2-1-42-16,-2-2-27 0</inkml:trace>
  <inkml:trace contextRef="#ctx0" brushRef="#br0" timeOffset="5800.0653">8358 6270 202 0,'-1'-4'446'0,"-1"1"-31"0,2 1-34 16,-2 2-126-16,2 0-172 0,0 0-114 0,0 0-81 0,0 0-86 0,2 2-86 16,0 3-68-16,-1 0-59 0</inkml:trace>
  <inkml:trace contextRef="#ctx0" brushRef="#br0" timeOffset="6166.2028">8427 6469 524 0,'2'2'558'0,"-2"-1"-32"15,2 1-51-15,-1-2-96 0,-1 1-119 0,2 0-72 0,-1 1-49 16,3-1-27-16,-3 1-20 0,2 1-17 0,1-1-17 0,-1-2-15 0,3 4-14 16,-3 1-10-16,3-2-8 0,-1 2-6 0,0-1-8 0,0 2-2 15,2 1-3-15,-2 1 1 0,-2-1 0 0,2 2 1 0,-3 0 0 0,1 1 2 16,0 1-1-16,-3 0 3 0,2-1 1 0,-2 1 0 0,-2-1 2 16,2 0 1-16,-1 0 1 0,-1 0 2 0,-1-1 0 0,1-1 3 15,2-1 2-15,-1-1 4 0,-1-1 3 0,2-1 4 0,-2-1 3 0,2-1-3 16,0-2-3-16,0 0-2 0,0 0-5 0,0-2-1 0,2-2-1 15,1-1-1-15,-1-2-3 0,3 0-5 0,-2-3-5 0,4 0-3 0,-2-2-4 16,3 0-5-16,-1-2-3 0,2 2 1 0,-1-1 2 0,0 1 3 16,0 0 5-16,1 0 4 0,-1 1 2 0,0 2 6 0,0 0 2 0,1 2 3 15,-2 0 1-15,-1 0-1 0,-1 2-2 0,0 0-3 0,-1 3 0 16,1 1 1-16,-2-1 0 0,2 2 1 0,-2 3-2 0,2-1-1 16,-2 2-3-16,2 1-1 0,-2 0 0 0,0 2 0 0,0 1 0 0,0 0 4 15,1 3 2-15,-1-1-1 0,0 2-6 0,0-2-10 0,-1 4-17 16,2-2-15-16,-1 0-17 0,2 2-14 0,-2-3-16 0,-1 1-17 0,1 0-17 15,2-2-18-15,-2 0-18 0,3-1-26 0,-3-1-32 0,2-2-32 16,2 0-33-16,-1-4-30 0,3 0-25 0,-1 0-35 0,0-2-39 0</inkml:trace>
  <inkml:trace contextRef="#ctx0" brushRef="#br0" timeOffset="7249.5614">9012 6471 196 0,'-1'-8'535'0,"-3"2"-11"0,1 0-49 0,-3 0-70 16,0 3-69-16,1-1-67 0,-1 1-47 0,-1 1-37 0,-2 1-27 0,1 1-22 15,0 1-22-15,2 1-23 0,-2 1-19 0,0 1-19 0,0 1-14 16,2 1-13-16,-2 1-10 0,2 1-10 0,-1-1-6 0,2 2-4 0,-1 2-3 16,0-1 0-16,3 2-1 0,0 0-1 0,-1 2-2 0,3-1-1 15,-1 1-3-15,2-2-1 0,0 1 0 0,0 1-5 0,0-2-2 16,2 0-7-16,-1 0-3 0,1-2-7 0,1 0-4 0,0 0-3 0,1-1-2 16,0-2-2-16,-1 1-3 0,2-4-3 0,-2 1-6 0,2-2-6 15,-2-3-2-15,2 2-1 0,1-2 1 0,0-2 4 0,-1 0 4 0,3-3 3 16,-3 0 5-16,4-1 1 0,-2-2 5 0,-1-1 4 0,2-2 6 15,1 1 10-15,-4 0 9 0,2-2 7 0,-1 0 11 0,-1-2 9 16,1 2 11-16,-2-3 12 0,1 1 15 0,0 2 16 0,-2 1 14 0,-1-1 17 16,1 1 12-16,-3 1 13 0,2 0 13 0,-2 3 9 0,0 0 8 15,0-1 8-15,-2 4 0 0,2-2 0 0,-1 3-6 0,-1-1-10 0,2 2-15 16,-2 0-18-16,2 1-18 0,0 1-13 0,-1 1-17 0,-1-1-14 16,1 3-14-16,-3 0-13 0,3 2-10 0,-1 1-10 0,-1-1-6 0,3 2-4 15,-2 3-2-15,2-1-5 0,-1 1-1 0,-2 0 0 0,3 0-3 16,0 2-4-16,0 0-5 0,3-1-6 0,-2 1-6 0,-1-2-7 0,2 1-7 15,1-1-9-15,-1 1-7 0,1-4-10 0,0 0-8 0,0 1-7 16,2-1-9-16,-2 0-7 0,3-4-8 0,-1-1-8 0,0 0-4 16,1 1-4-16,1-6 0 0,2 1 4 0,-1 0 7 0,0-4 5 0,0 2 8 15,3-4 9-15,0-1 9 0,0-2 11 0,0-1 10 0,0 0 12 16,2-1 13-16,-2-2 14 0,2 0 18 0,1-2 16 0,-3 1 20 0,1-2 17 16,-2 2 18-16,1 0 19 0,0 1 18 0,-1 0 16 0,-2 2 13 15,-1 1 11-15,1 0 8 0,-3 3 5 0,-2 0 5 0,2 1 1 16,-2 1-4-16,-1 2-8 0,2 0-15 0,-2 0-15 0,-1 2-21 0,1 1-20 15,1 2-18-15,-1 0-15 0,-1 0-13 0,1 0-11 0,1 2-10 16,-1 1-6-16,1 2-4 0,0 0-3 0,-1 0-2 0,2 2 0 0,-1 1 2 16,1 1 4-16,-3 0 3 0,2-1 3 0,-1 4 3 0,0-2 0 15,-1 0 0-15,-1 2 2 0,0-1 0 0,0 1-1 0,0-2 1 0,0 0 1 16,-1 2 0-16,-1-2 1 0,0 0 0 0,1-1 1 0,-1 0 2 16,-1-1-2-16,1 1 1 0,2-1 1 0,-1-1 0 0,-1-2 1 15,2 0-1-15,0 0 1 0,0-1-1 0,0-1 2 0,0 0 0 0,0-2 2 16,2 1 1-16,-1 0 0 0,3-2-3 0,0 0-3 0,0-2-5 15,2 0-6-15,-1 0-5 0,6-3-6 0,-3 2-7 0,1-3-7 16,2 1-4-16,0 0-5 0,1-2-4 0,0 0-3 0,1-1-3 0,1 1 0 16,-3 0 2-16,3-2 2 0,-3 1 7 0,0 1 5 0,0-1 9 15,-1 1 10-15,-2 0 11 0,3 2 13 0,-5-2 11 0,2 2 10 0,-3 2 8 16,1-2 6-16,-1 3 4 0,-1 0 2 0,-2-1 1 0,1 1-1 16,0 1-1-16,-1-1-3 0,1 1-7 0,-3 1-8 0,0 0-6 15,0 0-8-15,2 1-8 0,-2 1-4 0,2-2-6 0,-1 3-3 0,1-2-2 16,-1 2-1-16,1 0 0 0,1 0 0 0,-2 2 1 0,2-3 3 15,-1 5 3-15,0-2 3 0,-1-2 2 0,3 2-2 0,-1 0-2 0,0-1-2 16,0-1-2-16,0 2-5 0,3-2-4 0,-3 0-3 0,2-2-4 16,-1 2-6-16,0-3-4 0,1 0-3 0,0 0-5 0,1 0-1 0,0-3-1 15,1 0 1-15,-1 0 0 0,-1-1 2 0,3-1 3 0,-2 0 4 16,0-2 3-16,-1-2 3 0,4 1 6 0,-4 1 5 0,2-3 8 16,-1-1 6-16,-1 1 7 0,2 0 9 0,-2-2 10 0,0 0 10 0,-2 2 10 15,2 0 10-15,-2-1 11 0,-1 1 8 0,1 1 7 0,-1 1 7 16,0 3 5-16,0-2 1 0,-2 2 0 0,0 0-3 0,0 3-5 0,0-1-6 15,0 1-7-15,0 2-10 0,0 2-8 0,-2 0-10 0,-2 1-7 16,1 2-9-16,-2 2-6 0,0 2-8 0,0 1-2 0,-1 2-3 0,-3 3-2 16,2 2 0-16,-1 2-1 0,0 2 0 0,-1 2 1 0,1 3 2 15,-1 0 2-15,-1 1 0 0,2 3 2 0,0 2 0 0,0 2 1 16,-1 2 1-16,3 0 0 0,-1 3 0 0,1 0 1 0,0 2 2 0,1-1 1 16,0 2 2-16,-1 1-1 0,3-2-1 0,-1 1-3 0,0 0-3 15,-1-1-1-15,-1-2-2 0,1-3 0 0,0-2-3 0,0-1 1 0,2-3 2 16,-3-5 5-16,3-2 5 0,-2-2 5 0,2-4 4 0,-2-3 0 15,0-4 3-15,1-3 1 0,-4-4 0 0,3-3 0 0,0-3 1 0,-1-2-1 16,0-3-2-16,-2-4-1 0,0-5-3 0,0-1-8 0,2-2-9 16,-2-4-9-16,3 1-7 0,0-5-7 0,-1-1-5 0,3 0-5 15,-1 0-2-15,3-2-5 0,1-1-4 0,1 1-6 0,3 1-9 0,-1-1-15 16,3 1-16-16,2 0-15 0,3 1-19 0,-1 1-18 0,3 0-21 16,-1 3-26-16,1 1-26 0,4 2-35 0,-2 1-35 0,0 1-63 0,1 2-76 15,1 3-79-15,-2 2-79 0,0 2-35 0,-2 1-13 0,1 2 3 16</inkml:trace>
  <inkml:trace contextRef="#ctx0" brushRef="#br0" timeOffset="7900.7626">7833 7129 123 0,'-5'-1'590'0,"2"-2"5"0,-2 1 5 0,1-1-51 16,1 3-79-16,1-3-112 0,2 1-130 0,0 0-76 0,0 2-53 0,2-1-27 15,1-1-16-15,3 2-11 0,2-2-9 0,0 1-9 0,4 1-9 16,3-1-8-16,2-2-9 0,2 3-10 0,5-4-11 0,1 3-11 16,0-1-13-16,4 1-11 0,-1-3-13 0,1 3-14 0,-2-1-15 0,1 0-19 15,1 0-21-15,-2 1-16 0,-2-1-15 0,-2-1-12 0,-2 2-11 16,1-1-5-16,-5 1 3 0,-4-2 5 0,1 1 10 0,-4 1 13 0,-2-1 13 16,-2 2 17-16,-3-1 17 0,-3 1 25 0,-3-2 30 0,-1 2 28 15,-3-1 27-15,-3-1 29 0,-2 2 31 0,-1 0 24 0,-2 0 23 16,-1 0 18-16,-2 0 15 0,2 0 12 0,-4 0 11 0,4 2 8 0,-1-1 7 15,2 1-2-15,0-1-4 0,0 1-9 0,3 1-11 0,1 0-12 16,0 0-16-16,1 1-14 0,2 1-15 0,0 0-13 0,2 2-12 0,3 1-11 16,-2 1-10-16,2-1-7 0,1 4-5 0,2-1-4 0,0 2-4 15,0 2 0-15,0 1-3 0,2 0 1 0,0 0 0 0,-1 0 0 16,1 3 1-16,1-1 1 0,0 0-2 0,-1 0 0 0,1 2-2 0,-2-3-7 16,2 1-9-16,-1-1-11 0,-2-1-10 0,2 0-16 0,-2 1-18 15,0-2-23-15,0-1-26 0,-2-1-28 0,2 1-26 0,-2-4-35 16,2 0-37-16,-1 0-59 0,-1-4-68 0,2-1-60 0,0-1-55 0,0-4-32 15,0 0-21-15</inkml:trace>
  <inkml:trace contextRef="#ctx0" brushRef="#br0" timeOffset="8815.8994">8257 7260 410 0,'5'-4'547'0,"-2"-2"-17"0,0 2-30 0,0 3-89 0,0-3-120 15,-1 3-81-15,-1-1-65 0,2 2-36 0,-1 0-24 0,0 2-16 16,-1-1-15-16,1 3-12 0,1 0-14 0,-1 0-9 0,1 3-8 0,0-2-4 15,0 3-4-15,2 1-2 0,-2 2 1 0,0-1-1 0,0 0 2 16,-1 1 2-16,1 1 0 0,-1 0 0 0,-1 2-1 0,-1-2 1 0,0 0-1 16,0 1 0-16,0-1 0 0,0 0-1 0,-1 0 1 0,-1-1 0 15,-1-3 2-15,1 2 1 0,1-3 2 0,-1 0 3 0,0-2 4 0,-1 0 2 16,2-1 3-16,-4-1 2 0,4-3 1 0,-1 0 2 0,-1 0 1 16,3-3-1-16,-2-1 0 0,2-1-1 0,0 0-3 0,2-3-1 15,0-1-5-15,1 0-2 0,3-2-5 0,-2-1-3 0,3 0-4 0,-1-2-4 16,2 0-4-16,3 0-4 0,0-1-5 0,0 0-4 0,2 1-5 15,-2-2-4-15,5 3-3 0,-3-1-5 0,1 2-2 0,0 1-3 16,0-1-1-16,-1 4 0 0,2-1-3 0,-3 4 0 0,-1-1 1 0,1 2 1 16,0 1 3-16,-3 1 2 0,2 1 5 0,-3 1 2 0,2 1 5 15,-1 1 4-15,-3 1 3 0,2 0 2 0,-3 1 1 0,2 2 4 0,-2 1 1 16,2 1 2-16,-2 0 1 0,-1 0 2 0,1 3 2 0,1-2 0 16,-3 2 2-16,2-3 1 0,-2 1 0 0,2 2 0 0,0-3 2 15,-2 0 0-15,3 0 1 0,-3 1 1 0,2-3 2 0,-2 0 1 0,2-1 1 16,-2-1 4-16,2-1 0 0,0-1 1 0,-1 1 2 0,1-3 0 15,-2 0 2-15,2 0 1 0,-1-3 1 0,0 1-1 0,1-1 0 0,-1-1-3 16,-2-2 0-16,1-2-3 0,-1 1-2 0,1-1-2 0,-3-2-3 16,0-1 0-16,0 0-2 0,0 1-1 0,-3-2-3 0,1 0 0 15,-1 0-2-15,0 1 1 0,-3 0 2 0,3-1 0 0,-2 1 1 0,0 2-2 16,0 0 2-16,-1 0-1 0,-2 4 1 0,2 0 0 0,1 1 1 16,-1 1 1-16,-1 0 0 0,0 3 1 0,-1 3 2 0,1-3-1 15,-1 4 0-15,1 1-1 0,0 0 0 0,1 1 1 0,-1 3-1 0,0 2 2 16,0-1-1-16,3 0 1 0,0 5-2 0,0-3 0 0,0 2 0 0,1 3-1 15,1-2 0-15,2-1-1 0,-2 3 0 0,2-1 2 0,2 0-2 16,0-1 1-16,0 2 0 0,1-3 0 0,0-1 1 0,2 1-1 16,0-3 0-16,0 1 0 0,2-1 0 0,0-2-5 0,-1-2-3 0,0 0-7 15,1-1-7-15,2-3-10 0,-1 0-13 0,3-1-10 0,-2-1-12 0,1-2-7 16,1-1-6-16,2-1-3 0,-2 0 0 0,1-3 0 0,1 0 1 16,0-2 3-16,-1 0 3 0,1 0 7 0,1-2 7 0,-3-1 10 15,3 1 10-15,-2-1 14 0,0-1 13 0,1 0 11 0,-2 0 10 0,0 2 7 16,0-2 7-16,0 1 2 0,-3 2 5 0,1 0 1 0,1-1 1 15,-3 3 2-15,0 0 0 0,-1 1-2 0,-1 2 0 0,0-1-2 0,-2 2-2 16,2 0-4-16,-2 2-2 0,2-2-4 0,-4 3-5 0,2 0-2 16,-1 0-3-16,0 0-2 0,-1 3 1 0,1-2 0 0,1 2-2 0,-1 0 3 15,-1 2 1-15,1-3 1 0,0 5 1 0,-1-3 0 16,1 3 0-16,-1-3-1 0,1 1-1 0,2 0 0 0,-2 1 0 0,-1-1-1 16,1-1-1-16,1-1 2 0,-1 0 1 0,1 0-1 0,-1-1-2 15,1-1-3-15,0-1-3 0,0 0-2 0,-1-1-3 0,2-1 1 0,1-1-1 16,-2-1 1-16,2-1 0 0,-2-1 2 0,-1 0 2 0,1-3 0 15,2 1-1-15,-1-2 3 0,-2 0 2 0,0 1 4 0,-1-2 4 0,-1-1 6 16,0 1 7-16,-1-1 4 0,-1 0 6 0,0 2 4 0,-2 0 5 16,1 1 2-16,-2 0 4 0,2 1 0 0,-2 0 3 0,-1 2 3 0,-2-1 4 15,2 4 1-15,-1 0 1 0,-3 1 0 0,1 1-3 0,1 1-4 16,0 1-3-16,0 3-5 0,-1 0-4 0,1 3-5 0,0 0-3 16,2 0-2-16,-2 4-3 0,2 1-2 0,-1-1-3 0,2 3-2 0,2 0-2 15,0 2-1-15,0-1-1 0,2 1-1 0,2 1 0 0,2 0 3 16,0 1 1-16,2 0 3 0,3-2 3 0,0 1 2 0,3-1 2 0,0-1-2 15,5 0 1-15,-2-2-4 0,3-1-4 0,3-2-10 0,0-1-16 16,2-2-23-16,-1-3-26 0,2 1-37 0,1-3-40 0,1-4-56 16,0-1-69-16,1-1-95 0,1-4-110 0,-2-2-71 0,0 0-54 0,-1-4-27 15,1-1-12-15</inkml:trace>
  <inkml:trace contextRef="#ctx0" brushRef="#br0" timeOffset="16586.0693">9117 3750 181 0,'0'-2'273'0,"-2"1"-46"0,2-1-38 0,-1-1-23 0,-1 2-17 0,2-1-8 16,-2 2-6-16,2-1-5 0,-1 1-4 0,-1-2-5 0,2 1-6 15,-1 1-5-15,-1-2-3 0,2 1-5 0,0 1-4 0,-2 0-8 16,1 0-7-16,-1 0-5 0,2 0-5 0,-1 0-7 0,1 0-5 0,0 0-6 16,0 0-5-16,0 0-6 0,0 0-5 0,0 0-5 0,0 0-5 0,0 0-3 15,0 0-6-15,0 0-2 0,1 0-3 0,2 0-3 0,-1 0-4 16,1 0-4-16,-1 0-1 0,1 0-3 0,0 0-3 0,1 0 2 0,1 0-1 16,2 0 1-16,-1 0-1 0,4 0 1 0,2 0 1 0,0 0 1 15,1 0 0-15,2 0 1 0,2 0 1 0,1 0 2 0,2-2 1 0,-2 2 0 16,2 0 0-16,1-3 0 0,-2 3-2 0,1-2 1 0,2 2-1 15,-4 0-1-15,2-2 0 0,-1 0-2 0,-1 2 0 0,-1-1-1 0,-1 1-1 16,0-2 1-16,-2 1-1 0,0 1 0 0,-1-1-1 0,-1-2 1 16,-4 3 0-16,2 0 0 0,-1-3 1 0,-3 3 0 0,-1-1 1 0,2 1 0 15,-4 0 0-15,0 0-1 0,0 0 2 0,-1 0-2 0,-2 0 0 0,0 0-2 16,0 0 1-16,0 0 0 0,0 0-1 0,-2 0-1 0,1 0-2 16,-1 0-1-16,-1 0 1 0,0 0-2 0,-2 0 0 0,0 0 2 0,0 0-2 15,-1 0-2-15,0 0-3 0,1 1-5 0,-3-1-6 0,0 3-6 16,-1-3-7-16,-1 3-6 0,1-2-5 0,-2 2-5 0,0-2-6 0,-2 1-5 15,2 0-6-15,1 0-4 0,-4 1-5 0,3-3-1 0,-2 2-1 0,-1 1 1 16,3-2 1-16,-3 1 3 0,1-1 5 0,-1 2 5 0,1-2 3 16,-2 1 6-16,0 0 4 0,0-2 5 0,2 1 3 0,-4 1 5 0,2-2 4 15,-2 1 3-15,1 1 5 0,-1-2 5 0,1 1 3 0,-1 1 3 0,1-2 1 16,-3 1 3-16,4 1 1 0,-2-2 0 0,0 1 2 0,4 1 2 16,-1-2 1-16,-2 1 0 0,5-1 1 0,-3 0 0 0,3 1 1 15,0-1 0-15,1 0 3 0,2 0 3 0,2 0 4 0,-2 0 2 0,2 0 3 0,1 0 3 16,0 0 0-16,2 0 2 0,1 0 1 0,-1 0 1 0,2 0 0 15,1 0 1-15,0 0 0 0,0 0 1 0,0 0 1 0,0 0-2 16,0 0 0-16,0 0 0 0,0 0-1 0,0 0 1 0,1 0 1 0,1 0 0 16,-1 2-5-16,1-2 1 0,1 0 0 0,-1 0 0 0,1 0-2 0,0 0-1 15,1 2-3-15,0-2-1 0,2 0-1 0,1 0-2 0,-1 3-1 16,1-3-3-16,2 0-1 0,0 0-1 0,1 3 2 0,2-2 1 0,1-1-2 16,0 1 1-16,1 1 0 0,-1 0 2 0,4-1-1 0,-2 2 0 15,2-2-1-15,1 2-2 0,-3-3-3 0,4 4 0 0,-2-3-4 0,2 2-1 16,-1-1-2-16,-1 0-1 0,2 0-3 0,-2 1 0 0,1-1-1 0,-1-1 1 15,-1 1-1-15,-2 1 0 0,0-3 2 0,-1 1 2 0,-1-1 0 16,-3 2 4-16,0-1 2 0,0-1 3 0,-4 0 3 0,0 0 2 0,0 0 3 16,-2 0 1-16,0 0 1 0,0 0 2 0,-3 0 1 0,0 0 1 15,0 0 2-15,0 0-5 0,0 0-8 0,0 0-22 0,-1 0-29 0,1 0-46 16,0 0-55-16,-5 0-83 0,2 0-95 0,-2 0-56 0,0 0-35 16</inkml:trace>
  <inkml:trace contextRef="#ctx0" brushRef="#br0" timeOffset="18569.3863">2813 5532 313 0,'0'3'456'0,"0"-1"-44"15,0-2-69-15,0 0-102 0,0 1-120 0,0 1-63 0,0-2-37 0,1 1-15 16,-1-1-9-16,2 1 0 0,-2-1 1 0,2 1-1 0,-1 1 1 0,-1-2-5 16,0 3-9-16,0-1-18 0,0 1-24 0,0 1-25 0,0-1-28 0,0 2-37 15,-1 1-37-15,-1 1-72 0,2 1-87 0,-2 1-49 0</inkml:trace>
  <inkml:trace contextRef="#ctx0" brushRef="#br0" timeOffset="20637.9942">6814 5366 258 0,'-2'0'250'0,"2"0"-29"0,0-3-23 16,0 3-17-16,-1 0-13 0,1 0-8 0,0 0-8 0,0 0-9 15,0 0-9-15,0-2-9 0,0 2-11 0,0 0-8 0,0 0-9 0,0 0-8 16,0 0-8-16,0-2-8 0,0 2-9 0,0 0-7 0,0 0-5 15,0 0-7-15,0 0-7 0,0 0-5 0,0 0-7 0,0 0-5 16,1-1-5-16,-1 1-4 0,0 0-5 0,0 0-5 0,0 0-5 0,2 0-4 16,-2 0-3-16,0 0-2 0,4 0-2 0,-2 0 0 0,-1 0-2 15,3 0 2-15,-1 0 2 0,0 0 1 0,2 0 0 0,3 0 2 0,1 0 1 16,2 0 1-16,-1 0 2 0,6 0 2 0,-2-2 2 0,5 2 0 16,1-2 1-16,1 1-1 0,3-1 0 0,-1 1-3 0,4 0 0 0,1-2-4 15,1 1-5-15,1 1-5 0,3-2-5 0,-1 1-6 0,1 0-6 16,2 0-5-16,1 0-5 0,2 1-3 0,0-1-4 0,0-1-2 0,2 2-2 15,0-1 0-15,2-1-2 0,-1 1 2 0,1 1 1 0,1-1 2 16,0 2 5-16,0-2 3 0,-1 1 3 0,2-1 6 0,-2 0 6 16,0 1 3-16,-2-1 3 0,-2 1 3 0,0 1 2 0,-1-1 2 0,-2 1 1 15,0-3 2-15,-5 3 3 0,0 0 1 0,-1-2 1 0,-4 2 1 0,0 0 3 16,-4 0-1-16,-1 0 1 0,-1 0 0 0,-3 0-1 0,0 0 2 16,-3 0-1-16,-2 0 2 0,1 0-1 0,-2 0 2 0,-2 0 1 15,-1 0 1-15,0 0 0 0,-1 0-6 0,-1 0-8 0,0 0-20 16,-2 0-24-16,1 0-34 0,0 0-32 0,-1 0-56 0,-3 0-63 0,3-2-63 15,0 2-60-15</inkml:trace>
  <inkml:trace contextRef="#ctx0" brushRef="#br0" timeOffset="21732.4038">9306 4065 396 0,'0'-3'453'0,"0"-2"-80"0,2 1-116 16,-1 1-74-16,-1-2-48 0,2 2-29 0,1 0-18 0,0 2-15 15,2-2-12-15,0 0-11 0,3 1-8 0,-2-3-7 0,2 3-6 0,0 0-6 16,1 1-7-16,2-2-3 0,1 2-8 0,0-2-2 0,1 3-4 15,1 0-2-15,-1 0 2 0,0 0 1 0,2 0 2 0,-2 3 1 0,1-2-1 16,-1 0-1-16,1 1-2 0,-3 1-1 0,3-1-2 0,-3 3-1 16,-1-3-3-16,1 1-1 0,-2 1 0 0,-1-1 0 0,0 2-1 0,-2-2 1 15,-1 3 2-15,0-2 1 0,-2 1 4 0,0 1 3 0,-1-1 5 0,-2 2 5 16,0-2 4-16,-2 3 5 0,1 1 5 0,-4-3 3 0,2 3 3 16,-2-1 3-16,-3 2 3 0,0 1 0 0,0-1 2 0,-1 1-3 0,-2-1-2 15,1 2-3-15,1-1-5 0,-4 1-4 0,4-1-3 0,-1 1-4 0,-1 0-5 16,2 1-1-16,-1-3-2 0,2 3-2 0,0 0 0 0,0-1-2 15,2 2 0-15,0-4-1 0,1 3 1 0,2-1 2 0,0 2 0 0,1-2 2 16,1 0 0-16,1 0 2 0,1 1 2 0,-1-1 0 0,3 2-1 16,-1-2 2-16,3 0-1 0,-2 0-1 0,4 1 0 0,0-2-1 15,-1 1 0-15,-1 0-1 0,3 0-1 0,0-2-2 0,-2 0 0 0,2 1-2 16,0-2-2-16,0-1-2 0,-2 2-1 0,2-2-2 0,-1-2-1 16,2 2-1-16,-3-3 1 0,-1 0-1 0,2 0 1 0,-3-3-1 0,2 3 0 15,-1-2 2-15,-2 0 0 0,2-2 1 0,-2 1 1 0,-1 1 2 16,0-3 1-16,-1 1 1 0,-1 0 0 0,0-1 3 0,0 0 2 15,0 0 2-15,-1 2 2 0,-1 0 2 0,0-2 2 0,-1 1 1 0,-2 1-2 16,2-2 1-16,-2 0 0 0,-1 3-1 0,0 0 1 0,-1-2 0 16,-1 2-2-16,-4 0-2 0,2 2-2 0,1 0-3 0,-4 2-3 0,2 0 0 15,0 1-5-15,0 1 2 0,3 1-1 0,0 1 2 0,-1 2 1 16,3 1-1-16,2 1 1 0,1 0 1 0,0 3 1 0,3 0-1 16,0 1 2-16,3-1-2 0,0 3 0 0,1-2 1 0,2 3-1 0,3-1-1 15,-1-1 1-15,0 0-3 0,3 1-2 0,0-2-1 0,2 3 0 16,1-2-2-16,-3-1 0 0,5 0-1 0,-3-1-1 0,1 1 0 0,0-4 0 15,-3 2-1-15,3-1-1 0,-2-1-1 0,0-1-1 0,-1-1 1 16,-3 1-1-16,1 0 0 0,-1-4-2 0,-1 2 0 0,-2-1-1 16,-1-2 1-16,-2 0 1 0,1 0 1 0,-3 0 4 0,-3-3 2 0,-2 2 3 15,0 1 1-15,-4-2 3 0,-2 1-1 0,-2-1-2 0,-1 0-5 16,-5 2-6-16,-1-1-14 0,-3-1-14 0,-1 1-25 0,-4-1-27 0,0 0-56 16,-1 1-71-16,-2-1-91 0,-3 3-105 0,3-5-61 0,-3 3-37 15,0-2-18-15</inkml:trace>
  <inkml:trace contextRef="#ctx0" brushRef="#br0" timeOffset="22698.5336">10003 4656 221 0,'2'-5'407'0,"-1"-1"-61"0,1 2-73 0,1 0-75 15,-1-1-41-15,-1 1-27 0,-1 1-13 0,2-2-7 0,-2 2-5 16,2-1-7-16,-1 0-4 0,-1 1-3 0,2 0-2 0,-2 0-2 0,2-1-4 16,-1 4-4-16,-1-3-4 0,2 1-4 0,-2 1-1 0,0-1-1 15,0 0-1-15,0 2 2 0,0 0-1 0,0 0 0 0,0 0 0 16,0 0-2-16,0 0-1 0,0 0-4 0,0 0-4 0,0 0-4 0,0 0-6 15,0 0-6-15,0 0-6 0,0 0-7 0,0 0-7 0,0 0-9 16,0 0-7-16,0 0-10 0,0 0-6 0,0 0-8 0,0 0-5 0,0 2-3 16,1 1-1-16,-1 2-1 0,2-1 1 0,-2 2 2 0,2 1 1 15,-1 1 4-15,-1 1 3 0,0 3 4 0,3 2 4 0,-3 1 4 0,0 2 6 16,0 0 6-16,0 3 2 0,0 1 1 0,0-1 0 0,-3 2-1 16,3 0 0-16,-1 2-1 0,-1-1-1 0,2-1-1 0,-2 2-2 15,1-2 1-15,-1-2-1 0,-1 3 1 0,1-3-2 0,1-1 0 0,-1-1 1 16,0-2-1-16,2-1 0 0,-1 0 1 0,-1-1 0 0,2-4 2 15,-1 1 1-15,-1-1 1 0,2-2 2 0,-2-1 1 0,2-2 2 0,0 0 4 16,0-1 2-16,0-1 3 0,0-1-8 0,0 1-10 0,0-3-24 16,0 0-30-16,0 0-56 0,0-3-68 0,0 1-116 0,-1-1-141 15,-1-1-80-15,-2-1-49 0,2-2-27 0,-2 2-19 0</inkml:trace>
  <inkml:trace contextRef="#ctx0" brushRef="#br0" timeOffset="93212.7632">14345 6169 330 0,'-4'-1'319'0,"4"-2"-64"0,-2 3-61 0,2-2-36 0,-1 0-21 0,-1 2-13 15,1-1-10-15,-1 1-11 0,2-1-9 0,-2-1-11 0,2 2-10 16,-1-1-9-16,-1-1-8 0,1 2-6 0,1-1-6 0,-4-1-3 16,3 2-2-16,-1-1-2 0,0-1-2 0,1 1-2 0,-1-1 0 0,-2 2 0 15,2-3-3-15,1 1 0 0,-1 2 2 0,1-2 1 0,-3-1 0 16,-1 1 0-16,2 1-3 0,0-1-2 0,0 0-1 0,-3-1-2 0,3 3-2 15,0-2-4-15,-2 0-2 0,0 1-2 0,0-1 0 0,-4 0-3 16,4 2-3-16,-1 0-2 0,-1-3-5 0,-1 3-2 0,1 0-1 16,-3 0-1-16,2 0 0 0,2 3 0 0,-4-3-1 0,2 4 0 15,-1-3 1-15,-2 3-2 0,1 1 1 0,1 0 1 0,-2 0 1 0,0 2 1 16,1 0 1-16,-1 4 0 0,0-1-2 0,1 1 1 0,1 1 0 16,0 0 1-16,-1 1-1 0,3 2 1 0,-3 0 1 0,3 2 0 0,1-2 1 15,1 0 0-15,-1 1 2 0,3 1 0 0,1-2 1 0,2 0 1 16,2 1 3-16,0-1 1 0,1 0 1 0,1-1 3 0,1 0 1 0,3-1 1 15,0 0 2-15,0-2 0 0,3-1 0 0,-1 1 0 0,2-3-2 16,1-1 0-16,0 0-1 0,1-1-3 0,0-3-2 0,3 0-3 16,-1 0-3-16,1-3-4 0,1 0-2 0,-1 0-4 0,2-3-2 0,-1 0-2 15,2 0-2-15,-1-3 0 0,0 2 1 0,-2-2 1 0,1 2 2 16,-1-4 1-16,0 1 3 0,-1 0 2 0,-2 1 2 0,-2-1 4 0,-1 0 0 16,1 0 4-16,-4 1 2 0,0 0 3 0,-3 1 3 0,1 0 3 15,-1 1 3-15,-2-3 1 0,0 4 2 0,-3-2 2 0,2 3 3 0,-2-1 0 16,0-1 4-16,-2 1 0 0,2 2 0 0,-3 0-1 0,3-2-1 15,-2 3-2-15,1-2-3 0,-1 1-5 0,-1 1-3 0,0 0-6 16,2 0-4-16,-1 0-3 0,-1 0-4 0,0 0-5 0,-1 1-3 0,1 1-4 16,-2 1-3-16,2-2 1 0,-2 2-1 0,-2 0-1 0,2 0 1 15,0 1 0-15,-1-1-1 0,-1 2 3 0,1 2 0 0,0-3 1 0,-2 2 1 16,3 1 0-16,0-1 0 0,-1 2 3 0,2-1-1 0,-1 1 2 16,0-1-2-16,0 0 1 0,2 1 2 0,-3 1 0 0,4-1-1 15,-1-1 2-15,2 1-1 0,-1-1 2 0,2 1 1 0,0 0 1 16,0 0 1-16,0-2 1 0,3 0 1 0,-1 1-2 0,1 0 0 0,1-2-1 15,1 0-4-15,0 0-3 0,0-1 0 0,1-1-3 0,-1 1-3 16,4 0 1-16,-1-3-2 0,0 1-2 0,1-1-1 0,1 1-2 0,-2-2-3 16,4 0-2-16,-2-2 1 0,0 1 0 0,-1-2 3 0,2 1 2 15,-1-2 4-15,-1-1 2 0,0 1 3 0,0-1 2 0,0 0 3 0,-1-2 1 16,-2 2 2-16,-1-3 2 0,0-1 3 0,-2 2 2 0,0-1 2 16,0 0 2-16,-3-1 1 0,0 0-1 0,0-1 1 0,-3 0 0 0,0-2-2 15,0 2-1-15,-2 0 1 0,-2-1 0 0,1 2 1 0,-5-1 2 16,3 0-1-16,0 2 1 0,-2-1 0 0,1 1-2 0,-2 1-1 15,1-1-1-15,-2 2-4 0,4 0-3 0,-2 0-3 0,0 3-4 16,0 1-1-16,1 0-6 0,1-1-3 0,0 3-9 0,0 0-10 0,0 2-13 16,0-1-16-16,4 3-16 0,-3-1-16 0,2 3-18 0,-1 0-19 15,3 0-23-15,2 2-25 0,-1 0-36 0,2 1-39 0,2 3-59 0,-1-4-69 16,4 4-43-16,2-3-31 0</inkml:trace>
  <inkml:trace contextRef="#ctx0" brushRef="#br0" timeOffset="94112.2683">14680 6475 84 0,'2'-4'505'0,"-2"-2"-1"0,2 2-57 15,-1 0-84-15,-1 1-68 0,2-1-60 0,-1 1-38 0,-1 1-27 16,2-2-21-16,-2 3-16 0,0-1-13 0,0-1-9 0,0 3-12 16,0 0-12-16,0 0-10 0,0 0-13 0,0 0-12 0,0 0-14 0,0 0-13 15,0 0-12-15,0 0-10 0,0 0-12 0,0 0-8 0,0 3-7 16,0-1-3-16,0-1-2 0,0 3-3 0,0-1 1 0,0 0 0 15,0 3 3-15,0-2 2 0,0 3 4 0,0-1 4 0,0 1 4 0,0 0 5 16,0 3 4-16,0-1 3 0,0-1 0 0,0 3 4 0,0-2 0 16,0 2 1-16,0-3 1 0,0 1-1 0,0 1 0 0,-2-1 1 0,2-1-1 15,0 0 0-15,0 0 0 0,0-1 0 0,0-2 2 0,0 1-1 16,0-2 2-16,0-1 2 0,0 0 2 0,0-1 3 0,2 0 3 0,-2-2 3 16,0 0 4-16,0 0-2 0,3 0-1 0,-1-2-2 0,1 0-1 15,0-1-1-15,2 0 0 0,-1-1-2 0,1-2 0 0,0-2-3 0,0 2-3 16,1-3-4-16,-1 2-1 0,4-1-5 0,-4-1-1 0,2-1-1 15,-1 2 1-15,0 1 3 0,-1-1 3 0,0 1-1 0,-1-1 1 0,1 2 2 16,-2 2-1-16,1-2 2 0,0 2 1 0,-3 1-1 0,1 1 1 16,0 0-1-16,-1 1-3 0,-1 1-2 0,0 0-4 0,0 0-4 0,0 0-5 15,0 0-5-15,0 0-5 0,0 0 0 0,0 1-3 0,0 1-1 16,0 0-1-16,0 1 1 0,2 1 1 0,0 1 1 0,-2-2 1 16,1 4 5-16,-1-1 4 0,2 0 5 0,-1 0 5 0,-1 1 4 15,2-1 4-15,-2 2-1 0,3-3 1 0,-1 3-3 0,-1-2-2 0,1 2-4 16,1-4-2-16,2 2-3 0,-2 0-2 0,0-3-3 0,0 1-2 0,0 0 0 15,-1-1 1-15,3-2 0 0,-2 1 2 0,2-2 3 0,-1 0 1 16,1 0 3-16,1-3 5 0,-1 0 4 0,2-1 3 0,0 0 4 16,-2-2 2-16,3 0 5 0,-1-2 4 0,-1-1 1 0,3 1 2 15,-3-1-1-15,1-2 1 0,-1 1 2 0,0-2 2 0,1-1 2 0,-1 3 0 16,1 0 3-16,-3-1 4 0,2 2 2 0,-1 0 1 0,-2 2 1 16,1-1-2-16,-1 2-2 0,-2 2-2 0,1 0-5 0,0-1-4 0,-1 3-7 15,-1 0-9-15,2 2-8 0,-2 0-7 0,0 0-5 0,0 0-6 16,0 0-3-16,0 4-4 0,0-1-1 0,0 2-1 0,0 0 1 15,0 3 1-15,0-1 3 0,1 4 5 0,-1-1 3 0,2 0 3 0,0 2-2 16,0 0-5-16,-2 2-8 0,4 0-8 0,-3-1-10 0,1-1-9 16,1 0-9-16,0 0-8 0,2 0-10 0,-2-1-9 0,2-1-10 0,3-1-10 15,-4-2-9-15,3 0-7 0,-1-2-4 0,1 0-1 0,0-1-4 16,1-3-2-16,0 1 1 0,0-4 3 0,3 1-1 0,-3-4-2 0,3 1 2 16,0-3 3-16,0-1 6 0,0-1 9 0,-1 1 8 0,-1-4 11 15,2-2 11-15,-3 1 11 0,0-1 12 0,0-1 13 0,1 0 12 0,-1-3 11 16,0 1 15-16,-3-2 17 0,3 0 19 0,-2-1 22 0,-1 3 18 15,-2-3 19-15,2 0 11 0,-2 2 14 0,1-2 12 0,-3 4 13 0,3 0 14 16,-4-1 13-16,2 4 10 0,-2 0 9 0,0-1 5 0,-2 4 1 16,2 2-3-16,-1 0-10 0,-2 2-10 0,3 0-11 0,-1 3-13 15,1-1-13-15,-2 1-14 0,0 2-18 0,2-1-16 0,0 2-18 0,0 0-16 16,0 0-15-16,0 3-12 0,0-1-10 0,0 3-9 0,0 0-9 16,0 2-5-16,0 1-3 0,0 3-2 0,0-1-2 0,0 4 4 15,2 2 4-15,0 2 4 0,-2 1 3 0,1 1 2 0,2 2 2 16,-2 1 0-16,3 0-2 0,-3 3 3 0,1 1 3 0,-1 0 1 0,1 0 3 0,-2 1 2 15,2 1 2-15,-2 1 0 0,0-2 2 0,0 1 1 0,-2 1 2 16,0-2 1-16,1 1 3 0,-1 1 2 0,-1-2 1 0,0 0-3 16,-1-2-5-16,0 0-4 0,1-2-5 0,0-2-9 0,0 2-7 0,-1-4-11 15,1-2-8-15,2-2-14 0,-1 0-12 0,0-3-15 0,1-1-15 16,-2-3-11-16,3 0-11 0,-2-3-19 0,2-1-24 0,0-1-34 0,0-3-38 16,0-1-40-16,0-3-40 0,-1-1-56 0,-1-3-65 0,2-2-40 15,-1-2-27-15</inkml:trace>
  <inkml:trace contextRef="#ctx0" brushRef="#br0" timeOffset="95145.1842">15305 6393 330 0,'5'-8'421'16,"1"2"-76"-16,0 0-102 0,1 0-70 0,-1 4-58 0,2-3-34 0,0 2-22 16,-2 1-15-16,2 2-12 0,0 0-5 0,1 0-5 0,-2 0-9 15,-1 2-7-15,2 1-7 0,1 0-6 0,-4 0-3 0,2 1-2 16,-3 2-3-16,1 0 0 0,1 0 1 0,-3 2 2 0,1-1 3 0,-3 1 5 15,1 1 5-15,-2-1 6 0,-2 2 9 0,1 0 7 0,-3-1 12 16,1 2 10-16,-1-3 10 0,-3 2 12 0,3 0 8 0,-4-1 9 0,-1-1 9 16,-1 1 4-16,0-2 7 0,0 2 5 0,-2-1 4 0,-1-3 1 15,3 2 3-15,-2-2 3 0,-1 0-1 0,3-2-2 0,0 1-4 0,0-1-2 16,1 1-6-16,1-3-3 0,3 1-6 0,-1 0-6 0,0-1-4 16,3-1-6-16,0 2-6 0,1-2-5 0,0 0-6 0,2 0-6 0,0 0-7 15,0 0-9-15,0 0-6 0,0 0-8 0,0 0-7 0,0 0-6 16,2 0-6-16,0 0-7 0,-1 0-8 0,2-2-4 0,3 2-6 15,-2-1-4-15,0-1-5 0,3 2-6 0,1-2-5 0,1 1-6 0,-1-1-3 16,2 0-3-16,0-1-3 0,3 1-1 0,-1-1-2 0,1-1 0 16,0 1-3-16,1 1-2 0,-1-3-2 0,1 2 0 0,1-1-2 15,-2-2 0-15,0-1 1 0,0 0 5 0,1 0 5 0,-1 0 6 0,1-3 6 16,-3 1 2-16,2-1 6 0,-4-2 2 0,3-1 6 0,-2 0 5 16,-2-2 3-16,-1 0 2 0,-1-2 2 0,3 1 5 0,-4-3 3 0,-2-1 2 15,1 0 2-15,-1 1 4 0,-2-3 0 0,1 0 1 0,0 0 4 16,-2 1 5-16,0-1 5 0,-2 2 6 0,0 1 9 0,2 0 9 0,-1 2 5 15,-1 2 4-15,1 1-1 0,-3 2 0 0,4 2-4 0,-1 1-5 16,-1 1-3-16,2 3-8 0,-2 0-8 0,2 1-8 0,-1 4-10 16,1 0-9-16,-2 0-9 0,2 2-7 0,-2 1-5 0,-2 4-3 0,3 3-2 15,-1 0 2-15,1 3 1 0,-3 2 1 0,1 4 3 0,1 1 4 16,-1 1 4-16,2 4 5 0,-1 1 4 0,0-2 2 0,1 3 1 16,-1 2 1-16,2 0 1 0,0-2 0 0,0 1-1 0,0-1 1 0,0 0-1 15,2-1-1-15,-1-1 2 0,1-1 3 0,0-1 1 0,-1-1 3 0,2-2 1 16,1 0-1-16,1-3 3 0,-2 0 1 0,2-5-1 0,0 1-1 15,2 0-2-15,-1-5 0 0,1 1-4 0,2-2-2 0,1-2-5 16,-1 0-4-16,3-4-6 0,-2 1-5 0,3-4-4 0,3 1-5 0,-4-4-3 16,2 0-1-16,3-2 1 0,-4 0-1 0,2-2 2 0,0-1 3 0,0-3 3 15,0 1 5-15,-2-1 5 0,1-1 8 0,-2 1 11 0,-1-1 9 16,0 1 9-16,-3 2 12 0,-2-1 7 0,0 0 8 0,0 1 6 16,-1 1 8-16,-2 1 5 0,-1-1 7 0,0 3 5 0,-2 0 2 0,0 0 0 15,-2 2-2-15,2-1-4 0,-2 0-4 0,1 3-7 0,-1-1-6 16,-1 1-10-16,0 2-9 0,-2-1-7 0,2 0-10 0,-2 2-7 15,2 2-9-15,-2-2-8 0,-1 3-4 0,-2 1-7 0,0 1-4 0,2 1-3 16,-2 1-2-16,-1 1-2 0,1 0 0 0,0 2 1 0,0 4 0 0,0-4 2 16,0 3 1-16,3 0 2 0,0 1 2 0,-1-1 4 0,2 2 1 15,-1-1 4-15,2 1 3 0,1 0 3 0,0-1 4 0,2-1 3 16,0 1 2-16,2-1 2 0,0-1 4 0,1 0 0 0,2-1 1 0,1-1-1 16,0-1-1-16,1 1-5 0,1-3-5 0,2 0-7 0,2-2-9 15,-3-1-10-15,5-2-12 0,-1 1-11 0,3-3-14 0,-2-2-11 16,5-1-11-16,-3 0-11 0,1-3-13 0,3-3-8 0,-4 1-7 0,5-5-6 15,-3 0-4-15,-1 1 1 0,1-5 0 0,0-2 5 0,-1-1 6 16,-1-1 9-16,2-3 10 0,-2 0 12 0,-1 1 14 0,-2-2 19 16,1-1 22-16,-1 0 22 0,-3 0 21 0,0 1 21 0,-2 1 23 0,0-2 23 15,-2 3 22-15,-1 1 19 0,-2 3 19 0,1 0 13 0,-4 0 11 16,1 2 5-16,-1 3 4 0,-1 0-3 0,1 1-8 0,-2 3-8 0,0 0-9 16,2 3-15-16,-1-1-15 0,-1 4-17 0,2-2-20 0,-2 3-18 15,2-1-20-15,0 3-16 0,0 1-13 0,0 0-11 0,0 0-9 16,0 3-6-16,0 2-4 0,-1 1-3 0,-1-1-2 0,2 4-1 0,-2 3-1 15,0-2 2-15,2 3 2 0,-2 4 4 0,-1-1 5 0,2 1 2 16,-1 1 4-16,0 1 1 0,-1 2 1 0,-2 1 0 0,2-2 1 0,1 3-2 16,-1-3 1-16,-1 4 0 0,-1-3 0 0,4 2 1 0,-3-2 2 0,1 2 1 15,0-2 2-15,0 0 3 0,-1-1 1 0,3 0 3 0,-1-2 2 16,0 0 0-16,0 1 2 0,2-3 2 0,0-1-1 0,2 0-1 16,0-3 0-16,0 0-5 0,1-2-6 0,0-1-9 0,0 0-13 0,2-1-12 15,0-1-15-15,2-2-18 0,0-2-21 0,3-1-25 0,-1-2-27 16,0 0-29-16,1-2-29 0,1-3-48 0,3-1-55 0,-1-1-52 15,1-4-45-15,1-1-49 0,-1-1-48 0,-2-1-23 0</inkml:trace>
  <inkml:trace contextRef="#ctx0" brushRef="#br0" timeOffset="95302.7076">16324 6448 263 0,'-17'-6'521'0,"1"2"3"0,1 1-65 0,-2-2-98 0,0 3-73 16,3-1-58-16,-2 3-41 0,3 0-31 0,1 0-23 0,2 0-20 0,1 0-16 15,-2 0-12-15,6 0-13 0,0 3-13 0,1-3-12 0,0 2-12 16,4 0-11-16,0 1-11 0,0 0-9 0,0-1-8 0,4 0-7 15,0 1-8-15,1 0-9 0,0 0-12 0,6 0-15 0,-2 0-18 0,1 0-22 16,4-2-26-16,1 1-41 0,0-2-46 0,3 0-60 0,2-2-71 16,0 1-75-16,0 0-79 0,0-1-40 0,2-1-19 0</inkml:trace>
  <inkml:trace contextRef="#ctx0" brushRef="#br0" timeOffset="95678.7882">16401 6578 294 0,'0'2'239'0,"0"3"-63"0,1-2-42 0,1 1-23 0,2-1-15 15,-1 2-8-15,2-1-7 0,1-1-4 0,3 0-3 0,-3 0-2 0,3 0-1 16,-1-1-7-16,2-1-10 0,2 1-9 0,-2-2-10 0,-1 0-9 16,4-2-11-16,-2 1-5 0,1-2-5 0,0 1-2 0,-3-2 0 15,2-1 0-15,0 1-1 0,-3-1 3 0,1-2 3 0,-1 1 3 0,0-2 6 16,-1 0 6-16,-2 1 9 0,-1-1 7 0,1 1 7 0,-2-1 6 15,-1 0 4-15,-1 0 4 0,-1 1 3 0,0-1 2 0,-1-1 3 16,-1 3-3-16,-1 0-3 0,-2 0-5 0,1 0-4 0,-1 2-5 0,-2-1-4 16,-1 2-3-16,0 0-5 0,-1 2-5 0,-2-1-3 0,0 2-5 15,-2 2-6-15,1 1-6 0,-4 1-8 0,3 1-1 0,-1 1-5 0,1-1 0 16,-2 2 1-16,4 3-1 0,-1-1 0 0,-2 1 0 0,5 3-2 0,1 0 2 16,-1 0 1-16,2 3 0 0,1-1 5 0,-1 1 1 0,4 1 4 15,0-1 1-15,2-1 2 0,1 1 2 0,0 1 0 0,1 0 4 16,4-3 3-16,-1 1 3 0,1-3 3 0,2 2 0 0,-1-2-3 0,3 0-5 15,1-4-5-15,1 2-15 0,1-3-14 0,0 0-23 0,2-2-21 16,0 0-37-16,3-5-42 0,-1 2-71 0,3-4-89 0,-1 2-83 16,2-5-79-16,1 0-45 0,0-2-26 0</inkml:trace>
  <inkml:trace contextRef="#ctx0" brushRef="#br0" timeOffset="96060.6702">17111 6322 364 0,'0'-3'584'0,"-1"0"3"0,-1 2 3 0,2-3-94 15,-1 4-141-15,-2-1-99 0,3 1-79 0,0 0-46 0,0 0-32 0,0 0-27 16,0 0-25-16,0 0-18 0,0 0-14 0,0 1-12 0,-2 3-9 16,2-1-8-16,0 0-5 0,0 1-2 0,-1 0-2 0,-1 3 0 15,2-2 1-15,0 4 3 0,-1-1 6 0,1 1 4 0,-4 0 4 0,4 3 4 16,-1-1 3-16,-1-1-4 0,2 1-7 0,-1 1-10 0,1-2-10 15,-2 2-15-15,0 0-16 0,1 0-16 0,-1-2-18 0,0 2-18 16,-1 0-22-16,2-2-18 0,-2 0-17 0,1-1-18 0,2 0-18 0,-1-1-16 16,-1-3-13-16,2 2-15 0,-1-3-16 0,1 0-13 0,0-4-11 0,0 0-5 15,0 0-4-15</inkml:trace>
  <inkml:trace contextRef="#ctx0" brushRef="#br0" timeOffset="96478.9639">17085 6451 163 0,'0'-13'316'0,"1"0"3"0,-1-1-3 0,2 0-11 0,0 2-16 16,-2-1-14-16,1 1-14 0,-1 2-15 0,3-2-13 0,1 2-16 0,-3 0-16 15,2 1-17-15,-1 0-16 0,2 0-16 0,1 1-17 0,-2 0-18 16,2 3-20-16,-2-4-16 0,2 4-15 0,0 0-13 0,4 0-13 16,-2 2-11-16,-3-2-11 0,4 2-10 0,0 0-9 0,-2 2-8 0,2-1-6 15,0 2-6-15,0 0-6 0,-2 2-3 0,-1-1-4 0,2 2-1 16,-2 2 0-16,0-1 0 0,0 2-1 0,-2 0 1 0,1-1 2 16,-3 4 1-16,1-1 3 0,-2 2 3 0,-2-1 2 0,1 1 3 0,-3 1 4 15,1-1 3-15,-4 0 1 0,0 2 4 0,1-2 1 0,-2 0 3 16,-1 2 0-16,-1-1 1 0,0-1 0 0,2-2 1 0,-2 2 0 0,2-1-1 15,-4 1 2-15,3-3 0 0,1 0 1 0,2-1-1 0,-1 0 1 16,1-1-1-16,3 0 0 0,-2-2 0 0,4 2-2 0,-1-3 1 16,2 0-2-16,0 1 0 0,0-1-3 0,3 0-3 0,1-1-5 0,0-1-6 15,2 2-2-15,2 0-7 0,0-2-5 0,0 0-4 0,3 0-5 0,0 0-4 16,-1 0-1-16,2 0-3 0,1 0-2 0,1 3-1 0,-3-3-1 16,-1 0 1-16,4 2 1 0,-4 0 2 0,0 1 1 0,-2 2 3 15,2-3 3-15,-3 4 3 0,0-1 4 0,-1 1 1 0,-1 0 5 0,0 0 1 16,-2 1 5-16,-1 1 4 0,0-1 3 0,-2 3 7 0,-4-3 7 15,1 3 10-15,0-1 10 0,-2 0 11 0,-3 2 11 0,1-4 8 16,-5 2 9-16,3 0 4 0,-4-1 6 0,0 0 4 0,0 0 1 0,-2 0 2 16,-1-1 2-16,0-2-1 0,1 1-3 0,0-2-2 0,-2 1-7 0,3-2-6 15,-2-1-7-15,3 0-11 0,-1-1-11 0,3-1-17 16,-2 0-21-16,3-3-25 0,1 1-30 0,3-1-34 0,0-2-39 0,1 1-61 0,2-2-72 16,3-2-89-16,3-1-94 0,2 0-56 0,1-1-38 0,2-2-14 15</inkml:trace>
  <inkml:trace contextRef="#ctx0" brushRef="#br0" timeOffset="96696.6355">17458 6463 250 0,'2'2'516'0,"-2"1"3"16,0-2-75-16,0 2-117 0,0 0-84 0,0 0-66 0,0 0-41 16,0 2-27-16,0-3-19 0,0 5-17 0,0-2-9 0,0 0-4 0,0 2-5 15,0-2-3-15,0 3-4 0,0-1-2 0,0 1-4 0,0 1-6 16,0-2-6-16,0 2-5 0,0 0-3 0,0-1-1 0,0 0-2 0,0 2 1 15,0-1 1-15,0 0 1 0,0-1-6 0,0 0-11 0,0-1-9 16,0 1-10-16,0 0-14 0,0-2-18 0,0-2-18 0,1 2-18 16,-1-3-20-16,0 0-16 0,0 0-23 0,0 0-27 0,0-3-42 0,0 0-54 15,0 0-38-15,0 0-35 0,2-4-43 0,-1-1-50 0,-1-1-25 16</inkml:trace>
  <inkml:trace contextRef="#ctx0" brushRef="#br0" timeOffset="96831.1507">17573 6301 517 0,'2'-9'581'0,"-1"2"-35"0,-1 0-53 0,0 0-88 16,0 2-105-16,0 2-70 0,0 1-57 0,0-1-41 0,0 1-37 16,2 0-32-16,-2 2-32 0,0 0-30 0,0 0-31 0,2 2-35 15,-2 0-37-15,1 1-45 0,2-1-50 0,-1 5-87 0,-2 1-102 0,2-1-76 16,-2 3-63-16,0 1-31 0,0 1-14 0</inkml:trace>
  <inkml:trace contextRef="#ctx0" brushRef="#br0" timeOffset="97228.7683">17666 6535 5 0,'-1'0'593'0,"-1"-1"6"0,2-1 1 0,-1 2-79 16,1-1-124-16,-2-1-93 0,2 2-78 0,0 0-51 0,0 0-38 0,0 0-29 16,0 0-24-16,0 0-23 0,0 0-22 0,0 0-16 0,0 0-16 0,2 2-13 15,-2-1-11-15,1 1-9 0,-1 0-8 0,3 2-3 0,-3-1-3 16,2 3-1-16,-2-2 2 0,2 2 1 0,-2 0 4 0,0 0 4 0,0 3 3 15,-2-1 3-15,2-1 3 0,-2 1 1 0,-1-1 4 0,2 1 1 16,-1 0 3-16,-1-1 3 0,0-2 3 0,0 2 3 0,1-2 1 0,-1 0 6 16,1 0 3-16,1-2 4 0,-1-1 3 0,2 0 7 0,0 1 5 15,0-3 2-15,0 0 0 0,0 0-1 0,0-3-1 0,3 1-2 16,-1-3-1-16,1 2-3 0,2-4-2 0,-1 2-3 0,1-4-3 0,0 1-3 16,3-2-3-16,1 1-5 0,1-2-6 0,0 1 0 0,0 0 0 15,2-2 3-15,-3 2 5 0,2 0 5 0,-1 0 6 0,-1 2 3 0,2 0 3 16,-3 1 1-16,0 1 1 0,-2-1-2 0,4 3-1 0,-6-1-3 15,1 2-5-15,-2 1-4 0,2 2-5 0,-2 0-3 0,1 0-5 0,0 0-4 16,-1 2-4-16,-1 1-4 0,-1 1-2 0,3 1 1 0,-3 2 0 16,1 1 1-16,1-1 2 0,-1 2-4 0,-1 0-7 0,-1 2-10 15,2-1-12-15,0 0-14 0,-2 2-15 0,1 0-15 0,-1-1-19 0,2-1-19 16,0 0-24-16,0 0-22 0,0 0-26 0,-1-1-30 0,2-1-32 16,2-1-30-16,-2-2-29 0,2-1-44 0,2 1-50 0,0-3-29 0</inkml:trace>
  <inkml:trace contextRef="#ctx0" brushRef="#br0" timeOffset="98345.361">18187 6471 297 0,'-4'-3'541'0,"1"0"-27"0,0 1-46 0,-2 0-82 16,-1 1-102-16,-2 1-70 0,3 0-55 0,-3 0-39 0,2 0-29 16,-3 3-22-16,1-1-21 0,0 1-12 0,-1 0-9 0,0 0-9 0,1 1-8 15,0 2-5-15,-2 0-7 0,2 0-3 0,1 3-1 0,-2-1 0 16,3-1-1-16,-1 2 1 0,1 2 2 0,1-2 0 0,0 1 2 0,-1 1 1 15,3-1 3-15,0 0 1 0,0 0 0 0,1 0 0 0,0-1 1 16,1 0-1-16,1-1-1 0,0 2-1 0,0-3-2 0,1 2-1 16,-1-4 0-16,4 1-3 0,-3 0 0 0,1-1-2 0,1-1-1 0,0-2-2 15,0 1-2-15,3-3-3 0,-1 0-1 0,2 0-1 0,-3-2-1 16,5 1 3-16,-2-4 2 0,-1 2 3 0,2-3 1 0,2 0 1 16,-1 1 1-16,-1-3 3 0,0-1 2 0,1-1 1 0,-1 0 3 0,1 0 2 15,-1-2 4-15,-1 1 5 0,-1-2 6 0,1 2 7 0,-1 1 7 0,-1 0 9 16,1 0 9-16,-1 1 6 0,-2 2 6 0,0-1 1 0,-1 4 1 15,0-2 1-15,-1 2-1 0,-1 1-3 0,0-1-4 0,0 3-8 16,0 1-11-16,0 0-12 0,0 0-13 0,0 0-13 0,0 0-11 0,0 1-7 16,0 3-7-16,-1-1-2 0,1-1-3 0,-2 3 1 0,0 0 1 15,2 3 2-15,-1-2 3 0,-1 3 5 0,2-1 5 0,-1-1 5 0,1 1 2 16,0 1 2-16,0-1-1 0,0 1-1 0,1-1-4 0,-1-2-4 16,2 3-4-16,-1-3-2 0,3 2-4 0,-3-4-2 0,1 2-2 0,-1-4-1 15,1 3-3-15,1-1 1 0,1-3-1 0,-2 1-2 0,1-1 1 16,2-1 2-16,0-1 3 0,-2-1 3 0,2-1 4 0,3 0 2 0,-2-1 5 15,0-1 0-15,2 0 2 0,2-2 0 0,-2-1-2 0,0 0 0 16,1-3-2-16,2 1-2 0,-1-1-2 0,-1-1-2 0,4 2-3 0,0-4 3 16,-3 2 1-16,2 1 4 0,-3-1 7 0,3 0 3 0,-2 2 5 15,0 1 5-15,-1 0 5 0,-1 2 4 0,0-1 5 0,-2 4 3 16,0 0 4-16,-2-1 1 0,0 3-1 0,0 0-4 0,-3 2-3 16,1 0-7-16,-1 0-6 0,1 0-5 0,-2 0-5 0,2 2-2 0,-1 1-4 15,-1 2-1-15,0-1-1 0,0 2-1 0,0 0 3 0,0 0 3 0,0 2 5 16,-1 0 4-16,-1 0 3 0,0 1 4 0,-1 1 1 0,0 0 2 15,0-1 2-15,0 1 0 0,-3-1 2 0,2 1-1 0,0 0 1 16,-1-1 1-16,2 1 0 0,-1 0-1 0,1-2 0 0,1 1 0 0,-1 0-2 16,1-1 1-16,0-1-2 0,2 0 3 0,0 0 0 0,0-3 3 15,0 2 3-15,4-3-2 0,-1 2-1 0,1-3-7 0,1 0-7 0,-1-2-10 16,4 0-13-16,2 0-11 0,-2-2-8 0,0 0-8 0,1-3-7 16,5 0-9-16,-2 0-9 0,1-2-9 0,0 0-7 0,1-1-4 15,-3 0-1-15,5-3 5 0,-5 1 6 0,2 0 11 0,-1-2 16 0,1 2 16 16,-2-1 15-16,0 1 16 0,-3 1 16 0,2-1 17 0,-1 0 17 0,-2 3 16 15,-1-1 14-15,-1 3 11 0,-2-2 8 0,1 3 6 0,0-2 3 16,-3 3 0-16,2 0-4 0,-1 0-5 0,0 2-11 0,-2-2-11 16,0 3-11-16,0 0-15 0,0 0-15 0,0 0-13 0,0 0-12 0,0 0-8 15,0 1-9-15,-2 1-3 0,0 1-6 0,1 0 0 0,-1-1-1 16,1 1 1-16,-1 2 0 0,0-1 3 0,-2 1 2 0,3 2 5 0,1-2 4 16,-2 0 2-16,0 2 4 0,2-1 1 0,-1 2 0 0,1-1 1 15,0-1 1-15,0 1-2 0,0 0-1 0,1-2-4 0,-1 2-3 16,4-2-6-16,-3 2-4 0,3-2-4 0,0-2-7 0,-1 2-6 0,2-2-5 15,-1 0-8-15,1 0-5 0,0-3-6 0,3 2-9 0,-2-2-5 16,2-2-5-16,3 1-1 0,-3-1 3 0,2-1 1 0,-1 0 4 0,3-2 5 16,-2-2 5-16,1 2 7 0,-1-2 9 0,1-1 7 0,1 1 11 15,-1-2 11-15,-1 0 13 0,1-1 15 0,0-1 16 0,-3 1 15 16,3-1 14-16,-3 1 16 0,1 2 15 0,-2-2 15 0,0 2 15 0,-2-1 11 16,-2 0 7-16,2 4 6 0,-1-2 1 0,-3 2-2 0,-1 1-4 15,2 1-9-15,-1 1-11 0,-1-1-13 0,0 1-14 0,-1 2-16 0,-1 0-15 0,-1 0-16 16,0 5-15-16,-1-1-14 0,0 1-10 0,-3 0-9 0,-2 3-6 15,-1 1-3-15,1 3-2 0,-4 1 0 0,2 1 1 0,-3 5 4 16,1 2 5-16,-2 2 5 0,-1-1 5 0,-1 5 3 0,0 3 2 16,0 0 2-16,0 3 1 0,-2 1 1 0,3 4-1 0,-1-1-1 0,0 4 0 15,0-2-1-15,0 3 0 0,4-1-4 0,-1 0-5 0,3 0-5 16,0 0-4-16,0-4-3 0,3 1-4 0,0-4-1 0,2-1-1 0,-2-4 1 16,3-1 4-16,0-5 6 0,1 0 9 0,0-4 14 0,1-3 18 15,0-3 21-15,-1-1 22 0,1-4 16 0,-1-1 8 0,-1-3 7 0,1-4 4 16,-1 0 4-16,0-4 2 0,-2-3 2 0,0-1-2 0,1-4-6 15,-1-1-8-15,-2-5-21 0,1-2-24 0,2-2-28 0,-1-2-28 16,2-2-18-16,1-3-12 0,2-3-13 0,2 0-11 0,2 0-15 0,2-3-16 16,3 2-19-16,1 1-22 0,3-2-22 0,5 2-24 0,-3 0-20 15,4 2-18-15,0 1-19 0,2 2-18 0,3 0-33 0,-3 3-40 0,3 5-52 16,0-1-57-16,2 3-67 0,-3 1-68 0,1 3-28 0,-2 1-5 16</inkml:trace>
  <inkml:trace contextRef="#ctx0" brushRef="#br0" timeOffset="99011.3345">16304 7050 139 0,'-5'-2'545'0,"2"2"7"0,0-1-56 16,1-1-91-16,0 2-84 0,2 0-83 0,0 0-48 0,0 0-30 15,0 0-22-15,0 0-17 0,0 0-18 0,0 0-15 0,2 0-15 16,1-3-14-16,2 3-15 0,0-2-15 0,1 2-11 0,4 0-10 15,-1-2-6-15,1 2-5 0,4-1-2 0,-1-1-2 0,2 2-2 0,1-2-3 16,1 1-5-16,1 0-4 0,-1 1-6 0,1-3-6 0,2 0-6 16,-1 2-6-16,0-2-8 0,0 2-7 0,-2-1-7 0,1 0-9 0,-1-1-5 15,-1 1-4-15,0 0-2 0,-3-1 2 0,-1 0 3 0,-1 2 5 16,-3-2 6-16,0 0 6 0,0 0 8 0,-5 1 9 0,0-1 9 0,1 0 10 16,-4 0 8-16,-2 0 11 0,0 0 7 0,-1 2 7 0,-2-1 7 15,-1-1 3-15,0 3 4 0,0-3 4 0,-3 1 2 0,-1 2 4 0,2-2 2 16,0 2 0-16,0 0 0 0,-1 0 0 0,2 2-2 0,-1-2-1 15,2 2-2-15,-2 1-4 0,2 2-2 0,-1-1-3 0,2 2-3 16,-1 0-3-16,0 2 1 0,1 1-2 0,0-1 0 0,1 4 1 0,0 0 0 16,0 1 2-16,0 2 1 0,0 0 1 0,1 1 2 0,0 0 2 15,-1 4 1-15,3-2 0 0,-1 2-1 0,1-1-2 0,1 2-5 16,-2 0-7-16,0-2-12 0,2 0-11 0,-1 0-15 0,-1-2-15 0,2 3-15 16,-1-3-14-16,1-4-18 0,-2 3-15 0,0-4-17 0,2-2-14 15,0 1-16-15,0-3-14 0,0-1-23 0,0-3-29 0,2 1-20 16,0-4-17-16,-2-1-22 0,0 0-24 0,3-1-24 0</inkml:trace>
  <inkml:trace contextRef="#ctx0" brushRef="#br0" timeOffset="99945.7784">16677 7183 277 0,'6'-5'404'16,"-1"-2"-34"-16,-2 2-46 0,2 0-50 0,-2 2-40 0,0-1-33 16,-1 2-26-16,1 0-26 0,-1 1-22 0,-1-1-20 0,-1 2-17 0,0 0-17 15,0 0-14-15,0 2-16 0,3-1-16 0,-3 1-16 0,2 0-11 16,-1 3-9-16,-1-1-6 0,2 3-2 0,0-2 0 0,-2 3 3 0,1 1 3 15,-1 0 4-15,2 3 3 0,-2-1 3 0,0-1 4 0,0 2 0 16,-2 0 3-16,2 0 0 0,-1 1 2 0,-3 0 0 0,3-1 0 16,-4 0-1-16,2-1-2 0,0-2 2 0,1 2-1 0,-1-2-1 0,2-1 2 15,-3-2 2-15,3-1 3 0,-1-1 4 0,1 2 7 0,1-4 8 16,-2 2 5-16,2-3 4 0,0-1 0 0,0 0 2 0,2-1 0 0,-1-3 1 16,1 2-1-16,1-4-3 0,2 1-3 0,0-2-5 0,-1-1-9 15,4-1-10-15,-2 0-13 0,2-4-14 0,3 1-11 0,0 0-9 16,-1-2-6-16,2-1-3 0,1 1-2 0,1-1-2 0,-3 1-2 0,2 2 1 15,3-2-1-15,-5 1 3 0,3 1 3 0,-1 1 3 0,-2 2 2 16,2 0 5-16,-2 2 1 0,1 1 1 0,-4 1 2 0,2 2 0 0,-1 0 0 16,-3 0 1-16,2 3 1 0,0 2 0 0,-3-1 0 0,3 2 0 15,-3 2 1-15,-1-1 3 0,1 2 3 0,2 0 3 0,-1 1 4 0,-2 3 4 16,1-1 1-16,0 1-1 0,2 1-4 0,-3-1-5 0,2 1-7 16,-1-1-5-16,1 1-4 0,-1 0-3 0,0-2 0 0,0-1-1 15,1 0 3-15,-1-1 4 0,0-2 4 0,-1 1 5 0,3-3 6 0,-1-1 6 16,-2 0 8-16,1-2 8 0,0-2 11 0,2 1 9 0,-3-2 8 15,2-1 10-15,1-1 7 0,-2-1 5 0,-1 0 3 0,1-3 2 0,0 2-2 16,-1-3 0-16,1 0-2 0,-2 0-2 0,-1-2-1 0,0 1-1 16,-1-1-3-16,-1 1 0 0,0-2-3 0,0 2-4 0,0 0-3 15,0 0-7-15,-1 2-6 0,1-1-7 0,-4 3-6 0,3-1-10 0,-1 1-5 16,-1 3-4-16,0-1-2 0,-2 2-2 0,1 1-2 0,-1 2-4 16,0 0-2-16,-1 0-4 0,-2 4-3 0,2 1-2 0,-2-1 1 0,-1 3 0 15,0 0 4-15,0 0 4 0,1 4 2 0,0 1 2 0,0-1 3 16,0 3 3-16,2 0 3 0,-1 1 1 0,1 1 3 0,2-1 1 15,-1 0 2-15,1 2 2 0,1-2 0 0,0 1 2 0,3-1 1 0,0-1-2 16,0-1 2-16,3-1 2 0,-1 1-1 0,1 0 0 0,0-3 0 16,2-2-2-16,3-1 0 0,-2 0-3 0,0 0 0 0,3-2-5 0,1 0-1 15,-2-5-4-15,4 0-2 0,0 0-1 0,-1 0-2 0,2-5-3 16,3 3 1-16,-4-4-2 0,4 2 0 0,-2-4 0 0,2-1 2 16,-1 0 1-16,0-2 2 0,0-1 1 0,0 0 1 0,0 1 2 0,-2-4 3 15,0 2 0-15,3-2 3 0,-5 0 2 0,3 2 4 0,-3-1 2 16,-1 2 2-16,1 2 2 0,-3-2 1 0,0 1 1 0,-2 2-1 0,3 2 0 15,-4 0 1-15,-2 2-4 0,1 0-3 0,-1 0-2 0,-2 3-5 16,1 0-5-16,0 2-4 0,-1-1-5 0,-1 1-4 0,0 0-2 16,0 1-3-16,2 1 1 0,0 0-1 0,-2 1 0 0,2 1 3 0,-2 0 2 15,2 0 4-15,-1 1 5 0,-1 2 3 0,2-2 6 0,0 1 3 16,-1 0 4-16,1 0 1 0,1-1 1 0,-1-1 1 0,-1 1 2 0,3-1 2 16,-3-1 4-16,1-1 2 0,-1 2 4 0,3-3-1 0,0 1 2 15,-1-2-3-15,0 0 0 0,2-2-2 0,-2 1-2 0,2-3-2 16,2 2 0-16,-2-4 0 0,0 2-2 0,0-2-2 0,0 0 0 0,0-2-5 15,0-1-2-15,0 2-2 0,-1-3 1 0,1 2 2 0,-2-3 0 16,-2 2 4-16,3 0 3 0,-4-1 2 0,1-1 3 0,-1 4 3 0,0-3 3 16,-1 3 2-16,1-1-2 0,-4 1 1 0,1 3-2 0,0-2 1 15,-2 3-2-15,-1 0 1 0,1 1-1 0,-3-1 0 0,0 3 0 0,-2 0-2 16,-2 3-2-16,1 0-4 0,-1 0-3 0,-1 2-1 0,1 0-2 16,-3 2 1-16,4 3 1 0,-3 1 0 0,3-1 1 0,-3 5 0 0,2-1 0 15,1 1 0-15,2 2-1 0,1 0 3 0,1 1 0 0,1 0 3 16,0 1 3-16,5 1 2 0,1 0 5 0,1-2 2 0,5-1 1 0,0 3 2 15,3-3 3-15,0-1 1 0,5 1-2 0,1-2-1 0,2-2-6 16,1-1-8-16,2-1-12 0,2-1-20 0,3-2-23 0,-1-2-34 16,3-3-38-16,1-2-74 0,2-1-88 0,0-1-100 0,2-2-106 15,0-3-56-15,-1-2-28 0,-1-2-14 0</inkml:trace>
  <inkml:trace contextRef="#ctx0" brushRef="#br0" timeOffset="131943.3017">18809 4436 92 0,'-2'-2'140'0,"1"-1"-21"0,-2 0-16 16,2 1-11-16,-3-1-11 0,3 0-6 0,-1 0-6 0,2 2-2 15,-1-1-7-15,1 1 0 0,-2-2-3 0,0 1 0 0,2 1-2 0,-1-1-3 16,-1 0-4-16,0-1-1 0,2 3 0 0,-3-4-2 0,2 3-1 16,-3-1-3-16,3 1-3 0,-2-3-1 0,2 4-1 0,-3-2 0 0,3 0-1 15,-1-1-2-15,-1 0-2 0,0 0 1 0,-1 2-1 0,1-2 1 16,2 0-2-16,-3 0 0 0,-1-1 2 0,0 2 1 0,1-1 0 0,0 0 1 16,0 0 0-16,0 0-2 0,0-1 2 0,-1 2-1 0,0-1-2 0,0-2 0 15,0 2-2-15,-1-2 0 0,1 1-1 0,-1 1-1 0,1-2-1 16,0 3-1-16,0-3-1 0,-1 2-2 0,-2-1 1 0,2 1-1 0,0-2-2 15,-1 0 1-15,2 3-1 0,-2-3-2 0,0 1-1 0,3 1-3 16,-5-2-1-16,3 2-2 0,0-1-1 0,0 1-1 0,-1-1-1 16,-1 1-1-16,-1-1-3 0,3 1 0 0,-1 1-2 0,-1-1-1 0,1-1-2 15,-1 1 2-15,0 0 0 0,0 1 0 0,-1 1-1 0,-1 0 0 0,0-2-1 16,-1 0 0-16,2 3 0 0,-1-3 0 0,-1 3 0 0,0-2 1 16,1 0-2-16,-2 2 1 0,1-1 0 0,0 0-1 0,-2 1 0 0,2 0-1 15,0 0 1-15,-2 0 0 0,4 0 0 0,-2 0-1 0,1 0 1 16,-1 0 1-16,0 0 0 0,2 0 2 0,-1 0 0 0,1 0 1 0,-1 0 2 15,2 0-1-15,-1 0 2 0,1 1-1 0,0-1 1 0,0 1-1 16,1-1 1-16,0 0-1 0,-1 0 1 0,2 0-1 0,-2 2 0 0,0-2-2 16,0 2-1-16,2-2-1 0,-2 0-1 0,0 1 0 0,2 1-2 0,-2-2 1 15,0 0 0-15,0 3 0 0,2-3 1 0,-1 0-2 0,-2 3 1 16,1-3-1-16,2 1-1 0,-1-1 1 0,1 1 1 0,-2 1-1 0,3-2 1 16,-1 1 0-16,0 1 0 0,-1-2-1 0,0 2 1 0,0-1 0 15,2-1 0-15,-1 1-1 0,1-1 1 0,-2 3 0 0,2-3 0 0,0 3-1 16,0-2 1-16,0-1 0 0,-1 1 0 0,3 1-1 0,-2-1 2 0,2-1-1 15,-2 2 1-15,2 0 0 0,0-2-1 0,0 0 0 0,-2 3 1 16,2-3 0-16,2 2 0 0,-3-2 0 0,1 0 1 0,2 2 1 0,-1-2-1 16,0 0 1-16,-1 0-2 0,1 0 1 0,2 0 0 0,-1 0 0 15,-1 0 0-15,2 0-1 0,-1 0 1 0,1 0 1 0,0 0 0 0,0 1 0 16,0-1-1-16,0 0 1 0,0 0 1 0,0 0-1 0,0 0 1 16,0 0-1-16,0 0 1 0,0 0 1 0,0 0-1 0,0 0 1 0,0 0 1 15,0 0-1-15,0 0-1 0,0 0 0 0,0 0 1 0,0 0-1 0,0 0 0 16,0 0 0-16,0 0 0 0,0 0-1 0,0 0-2 0,0 0-1 15,0 0 1-15,0 0-1 0,0 0-1 0,0 0-2 0,0 0 0 0,0 0-3 16,0 0-2-16,0 0-2 0,0 2 0 0,1-2 0 0,-1 0-1 16,3 0 1-16,-1 0 1 0,0 0 2 0,-1 0 2 0,3 0 1 0,-1 0 2 15,2 0 1-15,-2 0 5 0,3 0 1 0,-2 0 3 0,1 0 0 0,3 0 3 16,-1 0 0-16,2 0 0 0,-1 0-1 0,0 0 1 0,3 0-2 16,-2 0-1-16,1 0-3 0,1 0-1 0,0 0-1 0,-1 0-1 0,2 0-2 15,-1 0-1-15,1 0-3 0,1 0-1 0,-1 2-2 0,2-1-1 0,-1-1-1 16,-1 1-4-16,1-1 0 0,1 2-2 0,0-1-2 0,-1 0-3 15,3 1 0-15,-4 1-3 0,4-1-2 0,-2-1-1 0,2 2-3 0,-2 0-1 16,2 0-2-16,-1 0-2 0,0 2-1 0,1-2 0 0,0 1-3 16,-2-1 0-16,3 2-2 0,-1 0-2 0,2-1-1 0,0 2 0 0,-2 1-2 15,2-2-2-15,-2-1-3 0,2 4-1 0,0-2-1 0,-1 1 0 16,2 1 0-16,-3-1-2 0,1 1 0 0,-1 0 0 0,2-1 0 16,-2 0-2-16,-1 1-2 0,0-1 0 0,0 1 1 0,-2 0-1 0,1-1 2 15,-3 1 4-15,2 0 2 0,-2 0 1 0,-1-2 2 0,-2 1 0 16,1 0 2-16,-1-2 1 0,-2 3 3 0,1-2 3 0,-2-1 3 0,-1 2 3 15,1-4 0-15,-4 2 2 0,2 0-3 0,1 0-1 0,-3-3 0 16,-1 3 1-16,2-2 7 0,-1 1 9 0,1-4 8 0,-2 3 10 0,0-1 10 16,0-2 9-16,0 0 10 0,0 0 11 0,0 0 9 0,0 0 13 15,0 0 11-15,0 0 10 0,0 0 7 0,0 0 5 0,0 0 2 0,0 0 0 16,0 0-3-16,0 0-2 0,0 0-3 0,0 0-5 0,-2 0-5 16,2 0-6-16,-1-2-6 0,-1 2-5 0,2 0-6 0,0-3-7 15,-1 3-4-15,1 0-6 0,-2-2-4 0,0 0-5 0,2 1-5 0,-1-2-5 16,-1 2-4-16,2-2-5 0,-1 1-2 0,1 0-3 0,-2 1-2 15,0-1-4-15,2-1-1 0,-1 0 2 0,-1-1-1 0,0 1-1 0,-2 1-1 16,3-1-1-16,-1 0-1 0,0-1-3 0,-1 1-1 0,0-2-2 16,0 2-2-16,-1-1-1 0,0 1-2 0,0-3-1 0,-1 2-2 15,0-1-3-15,0 0-1 0,0 0-4 0,-1-2-1 0,-2 1-2 0,0 2 1 16,2-2 2-16,-2 0-1 0,-1 0-2 0,0 0 0 0,1 0 3 0,-1 0 2 16,-2 1-4-16,3 0 2 0,-2-2 3 0,-2 2 3 0,2-2 8 15,-1 1 2-15,0 2 1 0,0-2 2 0,0 1 0 0,0 1 2 16,1-2 3-16,-2 1-1 0,1 2 0 0,0-1 1 0,0 1 3 0,0-2 0 15,-2 3-3-15,2-3-3 0,0 2-6 0,-2 0 0 0,2-1 0 0,0 2-2 16,-1 0-3-16,0 1-1 0,0-1-3 0,1 0 1 0,-2 1-1 0,1 1 1 16,-1-2-2-16,0 2 0 0,0 0 2 0,1 0 1 0,-1 0 2 15,0 0 1-15,-1 2-2 0,3-2 1 0,-3 1 3 0,1 1 2 0,2-2 5 16,-1 3 1-16,1-1 0 0,-2 0 3 0,2-2 1 0,0 4 1 16,0-3-1-16,0 1 0 0,1-1-1 0,-1 3 2 0,3-4 2 0,-1 3 1 15,-2-1 0-15,3-2 2 0,0 0 1 0,0 2 1 0,-1-2 0 16,2 1-1-16,1 1 3 0,-1-2 0 0,2 2 0 0,-2-1 1 0,2-1 1 15,2 1 1-15,-2-1 2 0,0 2 0 0,2-2 2 0,0 1-1 16,0-1 1-16,0 0 0 0,1 0-1 0,1 0 2 0,-1 0 1 0,1 0 0 16,1 0 2-16,0 0 2 0,0 0 3 0,0 0 1 0,0 0-1 15,0 0 1-15,0 0 0 0,0 0 0 0,0 0 0 0,0 0 2 0,0 0 0 16,0 0 2-16,0 0-1 0,0 0 0 0,0 0-1 0,0 0-1 0,0 0-3 16,0 0 0-16,0 0-4 0,0 0-1 0,0 0-2 0,0 0-3 15,0 0-4-15,0 0-4 0,0 0-6 0,1 0-4 0,1 0-5 0,-1 0-4 16,1-1-1-16,1 1-4 0,0-2-4 0,0 2-3 0,0 0-2 15,2 0-2-15,0-1-2 0,0 1 2 0,1 0 1 0,-1 0 0 0,4 0 2 16,-1 0 0-16,0 0 3 0,3 0-2 0,-3 0-2 0,3 0 0 0,0 0-2 16,0 0 3-16,1 0 1 0,1 0 2 0,-1 0-2 0,2 0 1 0,-1 0 1 15,0 0 2-15,0 0 1 0,0 0 3 0,1 0 1 0,2 0 2 16,-2 0 3-16,1 0-1 0,0 0 3 0,0 0 0 0,0 1 2 16,0-1-1-16,0 2 0 0,-2-1 0 0,4-1 0 0,-4 1-1 0,1 1-2 15,1 1-2-15,-1-1 2 0,-2-1-1 0,1 2 1 0,4 0 0 16,-4 0 0-16,1 0 1 0,2 2 0 0,-2-2 0 0,1 1 1 0,0 0-1 15,-2 1 2-15,1-1 0 0,1 3 0 0,-1-2-1 0,-2 0-2 16,4 2-4-16,-3-2-4 0,-2 3-5 0,5-2-4 0,-5 1-4 16,1 1-2-16,-1-3-2 0,-1 3-2 0,2-1-3 0,-3-2 0 0,0 4-1 15,0-4-1-15,-1 2-1 0,-1-1 1 0,-1 2 2 0</inkml:trace>
  <inkml:trace contextRef="#ctx0" brushRef="#br0" timeOffset="132092.8123">18841 4591 67 0,'0'0'111'0,"-2"0"11"0,0-1 7 0,0 1 4 0,0-4 0 16,1 3 0-16,-3 0-2 0,1-2-7 0,2 0-10 0,-1 0-14 16,-1-2-15-16,1 2-13 0,1-1-13 0,-3-1-13 0,3 2-14 0,-1-2-18 15,0 0-24-15,-2-2-39 0,4 3-45 0,0-1-89 0,0 1-110 16,0 0-70-16,0 1-51 0</inkml:trace>
  <inkml:trace contextRef="#ctx0" brushRef="#br0" timeOffset="214889.1907">27571 4565 372 0,'0'-2'411'16,"0"-1"-84"-16,0 1-77 0,0 1-75 0,0-1-47 0,0 2-32 0,-2 0-22 15,2 0-17-15,0 0-11 0,0 0-9 0,0 0-10 0,0 0-10 0,-1 0-11 16,-1 0-9-16,1 2-6 0,-3-1-6 0,3 1 1 15,-1 1-2-15,0 0 3 0,-1 1 2 0,2 1 6 0,-1 1 4 0,-1-1 4 16,0 5 5-16,0 0 3 0,0 1 3 0,0 2 4 0,-1-1 3 16,1 2 3-16,-2 1 0 0,2 2 0 0,-1 2 0 0,-1 0-2 0,2 1 0 15,-2 0-3-15,2 1-1 0,-2-1-3 0,2 1 1 0,-3 1-2 16,1-2-2-16,2 3-2 0,-1-3-1 0,1-1-4 0,2 0-5 0,-3 1-7 16,3-3-9-16,-2-1-9 0,1 0-9 0,0-1-15 0,0-1-13 15,2-2-18-15,-2 0-19 0,1-2-24 0,1-1-29 0,0-1-27 16,0-2-27-16,0-1-37 0,0 0-44 0,0-2-40 0,0-3-41 0</inkml:trace>
  <inkml:trace contextRef="#ctx0" brushRef="#br0" timeOffset="215522.2715">27528 4546 54 0,'-2'-3'520'15,"-1"1"9"-15,2-1-57 0,1 1-93 0,-2 0-83 0,-1 1-82 0,3-1-47 16,0 2-33-16,0-3-22 0,3 1-14 0,-1 1-13 0,-1 0-13 16,2-2-14-16,1 3-13 0,2-3-13 0,1 3-13 0,0-3-11 15,1 1-10-15,2 0-4 0,4 2-6 0,-1-1-2 0,-1 0-2 16,6 1 0-16,0-2-2 0,0 2 1 0,2 0 3 0,2 0 1 0,-1 2 2 16,3-2 1-16,1 1 1 0,0 0-1 0,0 1-1 0,1 0-1 15,-1 1 1-15,2-3 1 0,0 3 0 0,-2-3 1 0,2 0 2 0,-3 3-1 16,0-3 0-16,-1 1 1 0,-1-1-1 0,0 1 0 0,-2-1 1 15,-2 0 3-15,-1 0 1 0,0 0 4 0,-3 0 2 0,-2 0 2 16,1 0 5-16,-5 0 5 0,2 0 4 0,-2 0 5 0,-4 0 4 0,1 0 3 16,1 0 3-16,-3 0 2 0,-1 0 1 0,-2 0 0 0,0 0 2 15,0 0-1-15,0 0-1 0,0 0-3 0,-2 2-6 0,2-2-7 0,-1 1-7 16,1 1-6-16,0-2-6 0,0 3-4 0,0-1-3 0,0 0-2 16,0-2 0-16,0 4-1 0,1-1-1 0,-1 2 1 0,2 0 0 0,0-2 2 15,1 4 2-15,-2-2 2 0,3 3 3 0,-3-1 1 0,2 1 2 16,2 0 1-16,-2 2 1 0,3 0-2 0,1 1 2 0,-2-1-1 15,1 1 1-15,1 1 0 0,-2-2-1 0,2 3 0 0,-1-1-1 0,1 1 1 16,-1 0-2-16,2 1 0 0,-4 0 2 0,1 2-2 0,2-1 1 16,-2 0-1-16,-1 1 0 0,1 1 0 0,-2 0-2 0,0 0 0 15,-1 1-1-15,-1 0 0 0,-1 0-1 0,0 1 0 0,-1 0 0 0,-1 0-2 16,0 1 0-16,-2-1 0 0,0 0-2 0,-1 1-1 0,1-1 1 0,0-2-1 16,-1 1-1-16,-2 0 1 0,1-1-1 0,-2 0 0 0,2-3 0 15,-1 3 1-15,3-4-1 0,-4 1 0 0,2-2 2 0,1-1-2 16,0 0-1-16,-1-2-1 0,1-1 0 0,-1 0 2 0,1-1 2 15,0-2 0-15,2 0 2 0,0-1 2 0,-2 0 2 0,2-1 1 0,-3-2 2 16,-1 1 3-16,3 0 0 0,-1-2 2 0,-2 0 3 0,-2-2 1 16,3 2 0-16,-6-3 1 0,2 0-2 0,-3 2-1 0,0-4-1 0,-4 0-2 15,0 0-2-15,-3 0-3 0,-2-2-3 0,-1 2-2 0,-2-3-1 0,-1 1 0 16,-3-1 1-16,-1 2 0 0,-1-1 1 0,-2 1 1 0,-2-2 1 16,0 3 0-16,2 0 1 0,0 0-3 0,1 2-3 0,2 0-13 0,0 2-14 15,5-2-26-15,0 3-33 0,4 0-46 0,1 3-52 0,1-2-90 16,3 2-110-16,2 0-75 0,2 2-58 0,1 0-31 0,2-1-13 15</inkml:trace>
  <inkml:trace contextRef="#ctx0" brushRef="#br0" timeOffset="243271.7704">25517 5757 370 0,'2'-4'504'0,"0"1"-3"0,-2-2-91 0,1 1-141 16,-1 1-77-16,2-1-47 0,-1-1-28 0,-1 2-18 0,0-1-11 15,0 0-7-15,0 1-4 0,0-1-5 0,0 2-4 0,0-1-4 0,0 0-4 16,0 0-6-16,0 1-2 0,0-1-2 0,0 1 0 0,0 1 0 15,0-1 1-15,0 0-1 0,-1 1-2 0,-1-1-1 0,2 2-1 16,-1-2-2-16,-1 1-2 0,0 1-4 0,1-2-3 0,-3 2-2 0,2 0-6 16,0 0-6-16,1 0-5 0,-3 0-6 0,4 0-5 0,-3 0-2 15,3 0-6-15,-1 0-3 0,-1 0-3 0,0 0-4 0,1 0-2 16,-4 0-3-16,2 2-2 0,-2-2 0 0,1 1 1 0,-1 1 0 0,0 1 1 16,-1 0 1-16,-1 1 1 0,-4 1 1 0,3 1 1 0,0-1 3 15,-2 5 1-15,0-3 2 0,-1 3 1 0,0 2 1 0,1-2 2 0,2 2-1 16,-2 0 2-16,1 3 1 0,1-3 1 0,-1 2 1 0,5 1 1 15,-3-1 0-15,2 1 0 0,0 0-1 0,2 1 1 0,2-1-1 0,1-1 1 16,0 0 0-16,0 1 2 0,3-2-1 0,2 1 0 16,-1-2-1-16,3 0 0 0,-1-2 2 0,3-1-1 0,1-1 0 0,1 1 0 0,2-1 0 15,0-4-2-15,4 2-3 0,-3-4 0 0,5 0 0 0,1-2-2 16,0 0 1-16,0-2-1 0,0 0 1 0,3-3-2 0,-1 0 0 16,0 0 1-16,-3-2 0 0,3 0 3 0,-3-1 3 0,-1 0 5 0,-1 0 2 15,-3 1 2-15,-1-1 1 0,-1 1 0 0,-2-1 3 0,-2-1 0 16,-2 1 4-16,-1 3 1 0,0-2 3 0,-4 2 0 0,-1-1 0 0,0 1-3 15,0-1-3-15,-1 3-4 0,-1-1-2 0,0-1-2 0,-1 3-2 16,0 0-2-16,-2-1-2 0,2 0-3 0,-2 3-2 0,-1-2-4 16,0 2-3-16,-1 0-1 0,-1 2-2 0,1-2 2 0,-1 3 0 0,0 0 0 15,0 0 0-15,-5 1 2 0,5 2 2 0,-1 0 0 0,0 0 1 16,-1 2 1-16,2 0 0 0,0 1 1 0,0 1 0 0,2 0 1 0,1 0-1 16,0 1 1-16,0 1 0 0,1 0 0 0,3-2 1 0,-1 2-1 15,2 0-3-15,2-2 1 0,-1 0-3 0,3-1-1 0,0 0-1 16,0 0-3-16,1-2-1 0,0 0-2 0,2 0-1 0,0-2 0 0,-1 0 0 15,4 0-1-15,-2-3 0 0,1-1 1 0,3 1 3 0,-3-2 1 16,4-2 4-16,-2 1 3 0,1-1 2 0,-1-3 6 0,1 0 5 0,0 0 3 16,-1-2 3-16,-1 0 1 0,1-1 2 0,-3-1 0 0,0 0 1 15,-2-2 0-15,-2 0-2 0,0 1 2 0,-3 0 0 0,-1-2-2 16,-1 1-3-16,-1-1-3 0,-3 0-3 0,-1 1-4 0,2 1-4 0,-5 0-2 16,1-1-2-16,-2 1-2 0,0 1-1 0,-1 0-1 0,-2 0-2 0,-1 2-2 15,-2-1-3-15,4 4-9 0,-6-1-10 0,4 2-19 0,-2 1-25 16,0 0-33-16,2 2-37 0,1 4-54 0,-2-3-61 0,4 3-86 15,-1 1-99-15,2 2-56 0,-2-2-31 0,4 4-18 0</inkml:trace>
  <inkml:trace contextRef="#ctx0" brushRef="#br0" timeOffset="245887.4477">25913 5922 84 0,'0'-2'241'0,"0"-1"-37"0,0 3-22 16,0-1-18-16,0 1-12 0,0-1-13 0,0-1-13 0,0 2-12 0,0-1-10 15,0-1-8-15,0 2-8 0,1-2-8 0,-1 2-7 0,2-1-6 16,-2 1-5-16,0 0-4 0,0 0-7 0,0 0-1 0,0 0-3 16,0 0-1-16,0 0 0 0,0 0 0 0,0 0 1 0,0 0-2 15,0 0 1-15,0 0-1 0,0 0 0 0,0 0-1 0,0 0-1 0,0 0-1 16,0 0 0-16,0 0-3 0,0 0-1 0,0 0-3 0,0 0-2 0,0 0-4 16,0 0-3-16,0 0-4 0,0 0-4 0,0 0-4 0,0 0-5 15,0 0-3-15,0 0-5 0,0 0-5 0,0 0-2 0,0 0-5 16,0 0-2-16,0 0-3 0,0 0-1 0,0 1 0 0,0 1 2 0,0 0 0 15,0-1 2-15,0 1 0 0,0 0 3 0,0 1 0 0,0 0 2 16,1 0 1-16,-1 2 3 0,2-1 0 0,0 1 3 0,-2-1 1 16,0 2 1-16,0 0 1 0,0-1-2 0,0 4 1 0,0-1 0 0,0-1 0 15,0 0 0-15,0 1 1 0,0-1 2 0,0 1-2 0,0 1 0 16,-2-2 0-16,0 0 2 0,2 0-1 0,-1 1-1 0,1-3 1 0,-2 2-1 16,1-2 0-16,1 0 0 0,0-1 2 0,0-1 0 0,0 0 3 15,0 0 2-15,0-1 3 0,0 1 5 0,0-3 7 0,0 0 7 0,0 0 9 16,0 0 8-16,0 0 7 0,3-2 7 0,-2 1 2 0,1-1 3 15,0 0-2-15,1 0-1 0,0-3-3 0,0 1-4 0,2-3-5 16,-2 2-5-16,3-3-7 0,-3 1-11 0,2-3-9 0,2 3-8 0,-2-3-7 16,-1 0-10-16,2 2-1 0,1-2-3 0,-3 2-3 0,1 1 1 15,-1-1 0-15,0-1 0 0,1 4-1 0,-1-1 1 0,0 2-1 16,-3-1-3-16,2 0-3 0,-1 4-2 0,0-2-4 0,-1 2-3 0,-1-1-1 16,0 2-2-16,0 0-2 0,0 2 0 0,0-1-1 0,0 2 2 0,0 0-1 15,0 2 2-15,0-1 2 0,0 2 3 0,-1 0 5 0,1 1 3 16,-2 2 4-16,0-2 3 0,1 2 3 0,-1 1 2 0,1-1 1 15,-3 2 2-15,3-3 1 0,-1 1 0 0,2 3 2 0,-1-4 0 0,1 1-1 16,-2 0-1-16,-1-1 0 0,3-1 1 0,0 1 0 0,0-4 1 16,0 2 2-16,3-4 4 0,-1 3 4 0,-1-1 6 0,1-3 5 0,1-1 4 15,0 0 2-15,0 0 0 0,2-1-1 0,0-3-1 0,3-1-2 16,0 2 0-16,0-4 0 0,0 2-2 0,4-5-3 0,-1 0-3 16,2 0-5-16,0-1-5 0,-1-3-5 0,2 2-5 0,-1-1-3 0,3 0 0 15,-3-2 1-15,1 2 2 0,-3-1 2 0,3 0 1 0,-5 2 4 16,0-1 5-16,0 1 4 0,0 2 6 0,-1 1 4 0,-3 1 1 15,0 1 2-15,-2 2 1 0,1-1-1 0,0 2-3 0,-3 2-2 0,-1 0-1 16,0 2-1-16,0 0-1 0,0 0-3 0,0 3-5 0,-1 0-4 16,-1 2-3-16,0 2-5 0,-2 1-1 0,3 0-1 0,-3 4 1 15,3-2 2-15,-2 3 3 0,-1 1 1 0,1-1 1 0,0 4-4 0,1-2-4 16,1 0-11-16,-3 0-10 0,0 1-13 0,3-1-15 0,1 1-15 0,-2-2-17 16,2 0-18-16,0-3-20 0,0 1-19 0,2 0-18 0,-1-4-16 15,1 1-19-15,4-3-22 0,-5 0-28 0,4-1-36 0,-2-4-44 16,4-1-46-16,-2 0-46 0,4-3-25 0</inkml:trace>
  <inkml:trace contextRef="#ctx0" brushRef="#br0" timeOffset="246154.6237">26459 5629 157 0,'-3'-3'509'15,"-3"0"-1"-15,3 3-64 0,0 0-96 0,0 0-84 0,-1 3-73 0,3 2-49 16,-1 0-30-16,1 3-20 0,-1 1-14 0,0 4-5 0,2 1-2 15,0 3-2-15,0 2 1 0,0 3 0 0,0 2 1 0,0 0-1 16,0 3-3-16,2 2-5 0,0 3-8 0,-2-1-7 0,0 2-6 16,0 0-6-16,0 0-7 0,0 1-6 0,-2 0-3 0,0 0-3 0,2-2-4 15,-3 1-1-15,1-1-2 0,-2-1-3 0,3-2-1 0,-2-1-1 16,-1-1 0-16,1 0-2 0,0-5-1 0,0 1-1 0,-1-2-1 0,3-2 0 16,-1-2-1-16,1-1-4 0,-4-3-4 0,4-3-7 0,-1 0-7 15,0-1-7-15,2-1-12 0,-1-4-10 0,-1 1-11 0,2-4-14 0,-1 1-15 16,-1-4-21-16,-1-1-21 0,1 0-30 0,1-4-34 0,-3 0-41 15,3-5-44-15,-1 2-56 0,1-5-59 0,-4-1-38 0,5-2-24 0,-1-3-15 16</inkml:trace>
  <inkml:trace contextRef="#ctx0" brushRef="#br0" timeOffset="246354.6459">26368 5953 20 0,'3'-17'410'16,"0"4"-47"-16,4 0-69 0,-4-1-58 0,2 4-58 0,2-2-34 0,0 1-25 15,-1 2-19-15,1 0-15 0,3 2-13 0,-2-1-10 0,0 1-10 16,2 0-8-16,1 4-9 0,0-1-7 0,-1 1-8 0,0 0-7 0,2 3 0 15,-3 1-1-15,4 1 4 0,-4 1 4 0,-1 1 7 0,1 3 7 16,1 1 6-16,-4-1 4 0,2 3 4 0,-3 1 1 0,0 1 1 16,-4-1-1-16,2 1-1 0,-3 2 0 0,0-1-3 0,-1 3-5 0,-2-1-2 15,-1-3-2-15,-2 2-2 0,-3-1-3 0,-1 0-2 0,-1 1-1 0,-3-3-10 16,-1 1-15-16,-3 0-24 0,-3-2-27 0,0 0-55 0,-2-1-67 16,-2-2-103-16,-4 0-124 0,-1-3-67 0,-1-1-36 0,-3-2-23 0,-1-2-17 15</inkml:trace>
  <inkml:trace contextRef="#ctx0" brushRef="#br0" timeOffset="247288.1471">23596 5896 126 0,'-4'-5'459'0,"1"0"-12"0,-2 0-83 15,2 0-122-15,-2 0-66 0,-1 0-36 0,2 0-26 0,-1 1-17 16,0-2-12-16,-1 3-12 0,1-2-8 0,-4 2-7 0,1 1-7 0,0-1-8 16,-2 0-6-16,-1 1-6 0,0 2-1 0,-1-2-1 0,-1 2 0 15,-3 2 2-15,0 0 2 0,-1 1 6 0,-1 0 2 0,-1 1 5 16,-3 2 4-16,3 0 2 0,-1 1 0 0,-2 4 2 0,2 0 0 0,-2 1 0 16,2 0-2-16,2 1-3 0,0 3-4 0,2 1-4 0,-2 0-3 15,6 1-4-15,-2 1-5 0,2 0-4 0,3 0-3 0,3 1-4 0,3 0-3 16,-1-2-2-16,4 2-3 0,0-1-3 0,4-1-4 0,0 0-3 15,5-1-6-15,0-2-6 0,2 1-6 0,1-2-3 0,3-3-5 0,3 1-4 16,-1-2-2-16,3-1-2 0,2-3-2 0,0-2-3 0,4 1-3 16,0-4-1-16,0-1-1 0,2-1 1 0,-1-4 1 0,1 1 4 15,1-2 5-15,-5-1 6 0,3-2 6 0,-4-1 5 0,2 0 4 16,-3-2 1-16,-2 0 6 0,-2 0 4 0,-1-2 5 0,-4 2 7 0,-1 0 10 16,-2 0 10-16,0-1 10 0,-3 1 7 0,-3 0 6 0,1 0 3 0,-1 2 4 15,-4 0 2-15,0 1 1 0,0 2 2 0,0-1-1 0,-4 1 0 16,3 2-4-16,-3 0-4 0,1 1-6 0,2 1-8 0,-4 1-7 15,1-1-7-15,0 1-7 0,-3 2-6 0,1 2-5 0,-2 1-3 0,2 2-3 16,-2-1-4-16,-1 3-2 0,-3 1-2 0,3 0 2 0,-2 3 2 16,1-1 1-16,-1 2-2 0,0 0 1 0,0 2 1 0,3-1 0 15,-3 1 0-15,3-1 0 0,2 1-1 0,-2 0-2 0,4-1-1 0,0 0 0 16,1 1 0-16,2-3-1 0,-1-1-2 0,0 2 1 0,2-3-2 16,2-1 0-16,0 0 2 0,-1-2-1 0,2-1 2 0,1-3 1 15,-1 2 2-15,3-1 1 0,-3-3 1 0,2 0 0 0,1 0 2 0,1-3-1 16,2-1 0-16,-3 2 0 0,2-3-1 0,2-2-1 0,1 0-3 0,-2-3-3 15,3 1-3-15,-2-3-2 0,-2 0-3 0,4-1-3 0,-3-1 0 16,0-1-1-16,-1 1 1 0,1-1-1 0,-1 0 0 0,-3 2 2 16,2 0 3-16,-2-1 4 0,0 4 6 0,-1-1 4 0,-1 1 5 0,-2 2 3 15,3-1 2-15,-4 3-1 0,1 2 1 0,-1 1-4 0,0 0-3 16,0 1-1-16,-1 0-2 0,1 2-3 0,0 0-2 0,0 0-2 0,-4 2-4 16,3 1-2-16,-1 2-2 0,1-1-3 0,-3 2-2 0,3 2-5 15,-2-1-10-15,2 2-11 0,-3 0-14 0,3 1-15 0,-1 2-16 16,1-2-19-16,-3 0-20 0,3-1-20 0,1 2-19 0,-2-3-25 0,0 2-25 15,2-1-26-15,0-1-22 0,2-3-18 0,0 2-11 0,-1-2-17 16,3-2-16-16,-3 0-11 0,4-1-9 0</inkml:trace>
  <inkml:trace contextRef="#ctx0" brushRef="#br0" timeOffset="247638.3719">23804 6097 184 0,'5'-9'420'0,"-2"0"-41"0,2 2-36 0,-4 0-34 0,2-1-36 15,1 1-41-15,-1 2-27 0,0-2-24 0,0 3-23 0,-1 1-23 16,0-2-22-16,1 3-20 0,-2 0-19 0,1 1-16 0,1 1-15 15,-3 0-12-15,1 0-11 0,1 3-8 0,-1-1-6 0,-1 1-7 0,2 2-4 16,0 2-2-16,-2-2 2 0,1 4-1 0,-1-1 3 0,0 1 2 16,0 1 2-16,0 1 2 0,0-1 2 0,0 0 0 0,-1 2 2 0,1 1-1 15,-4-3-1-15,3 2 1 0,-1-1-2 0,-2-1 2 0,2 0-1 16,1-1-2-16,-2-1 3 0,3 0 0 0,-2-1 2 0,0-1 3 0,2-1 3 16,-1-3 4-16,1 2 4 0,0-1 7 0,0-2 5 0,1 1 7 15,-1-2 3-15,2-2 2 0,1 1-1 0,0-2-1 0,2-2-3 16,-1 1-1-16,0-2-5 0,0-2-5 0,1-1-4 0,0 1-6 15,3-4-5-15,-2 0-6 0,0 1-8 0,3-1-7 0,0-1-4 0,-3 1-2 16,1 0-1-16,1-1 1 0,-4 3 3 0,5-1 2 0,-4 1 3 16,0 1 0-16,2 1 2 0,-4 3 0 0,3-2-3 0,-3 2-1 0,0 1-2 15,0 1-1-15,-1 1 0 0,1 1 1 0,-1 1-1 0,-1 1 0 0,3 3-1 16,-3-1-1-16,1 2-1 0,-1 0 1 0,4 2 0 0,-4 2 1 16,1-1-4-16,0 1-3 0,-1 2-9 0,-1-1-12 0,2 1-16 0,-2 1-20 15,0 0-21-15,0-2-22 0,0 2-23 0,-2 0-26 0,2 0-30 16,-1-2-34-16,1 2-41 0,-2-2-45 0,2-1-61 0,0 0-67 15,0-2-38-15,0 1-21 0</inkml:trace>
  <inkml:trace contextRef="#ctx0" brushRef="#br0" timeOffset="247871.1965">24131 5713 202 0,'0'-6'581'0,"-1"0"6"0,1 0 5 16,0 1-96-16,0 0-144 0,0 0-92 0,0 0-66 0,0 1-42 16,0 3-31-16,0-3-25 0,0 1-18 0,1 3-18 0,-1 0-18 0,0 0-14 15,0 0-14-15,0 0-12 0,2 0-9 0,0 3-5 0,-2-1-4 16,1 1-7-16,-1 1-9 0,2 1-9 0,-1 2-12 0,-1-2-14 0,0 1-16 16,0 3-20-16,0-1-22 0,0 1-29 0,0 0-37 0,0-1-43 15,-1 4-48-15,-1-2-69 0,2 0-78 0,-1 1-50 0,1 1-37 0,0-4-15 16</inkml:trace>
  <inkml:trace contextRef="#ctx0" brushRef="#br0" timeOffset="248122.4965">24321 5653 487 0,'-1'-4'597'0,"-1"1"-9"15,0 0-17-15,1 0-104 0,-3 1-147 0,3 0-87 0,-1 2-58 0,1 2-43 16,-3 1-30-16,3 2-25 0,-2 0-19 0,2 2-18 0,-3 1-14 15,3 4-9-15,-1 0-7 0,-1 4-2 0,0 2-1 0,1-1 0 16,0 5 5-16,-1-1 0 0,2 3 2 0,-1 0-1 0,0 1 1 16,-1 1-1-16,1 1-1 0,2-1-1 0,-2 1-2 0,0 0-2 0,2-2 0 15,-1 1-2-15,1-2-4 0,-2-3-5 0,0 2-6 0,2-2-8 16,0 0-9-16,0-3-10 0,-1-1-12 0,1-3-15 0,0 1-16 0,0-4-18 16,0-1-18-16,0 1-20 0,0-4-21 0,0 0-24 0,0-2-26 15,0-1-39-15,-2-1-45 0,2-3-50 0,0 0-52 0,0 0-33 16,0-3-25-16,0-1-15 0</inkml:trace>
  <inkml:trace contextRef="#ctx0" brushRef="#br0" timeOffset="248256.9398">24195 6058 346 0,'-5'-5'538'0,"2"-2"-22"0,1 2-40 0,0 0-77 0,2 0-95 0,0 0-65 16,0 3-49-16,4-3-36 0,-3 1-29 0,4 0-24 0,0 0-21 16,1 1-20-16,3-1-22 0,-1-1-24 0,0 2-25 0,5-1-25 0,0 1-26 15,0-2-27-15,2 3-28 0,1-3-42 0,1 2-49 0,0-1-79 16,0-1-92-16,1 0-68 0,0 0-56 0,-1 0-26 0,2-1-8 0</inkml:trace>
  <inkml:trace contextRef="#ctx0" brushRef="#br0" timeOffset="248971.1924">24681 5653 270 0,'-4'0'559'0,"-1"0"1"0,2 0-27 15,-3 0-39-15,2 0-109 0,1 3-142 0,2-1-83 0,-1 1-54 16,0-1-32-16,1 5-24 0,-1-2-13 0,2 2-9 0,-1 2-4 16,-1 1-5-16,0 0-2 0,2 4-1 0,-1-1 0 0,-1 4 0 0,2-2 2 15,-1 3-1-15,1 0 0 0,-2 1-2 0,0 1-2 0,0 3 0 16,0-3-2-16,-1 5-1 0,0-3-1 0,-1 2 0 0,1 0 0 16,-2 0-1-16,2 0-1 0,-2-2-1 0,-2 1 0 0,2-2 0 0,0-2-1 15,0 2 1-15,2-4 0 0,-2 0-2 0,1-4 3 0,1-1 3 16,1 0 2-16,1-3 3 0,-1 0 4 0,2-3 5 0,0-2 4 0,2 1 6 15,-1-2 2-15,1-1-2 0,1-2 2 0,1-3 0 0,3 0-1 16,-2-2-1-16,1-1-2 0,0-1-4 0,5-2-2 0,-3-1-4 0,0-2-4 16,5-1-4-16,-4 1-8 0,2-1-5 0,0 0-3 0,-1-2-1 15,1 1-1-15,0 2 0 0,-2-2-1 0,1 2-1 0,-1 1-2 16,3-1-1-16,-4 0-1 0,1 3-4 0,-1 1 0 0,-2 0-3 0,2 2-2 16,0 0-2-16,-4 3 0 0,3-2 0 0,-2 4-2 0,0 0 2 15,-1 1-1-15,1 0 3 0,0 1 0 0,-2 2 1 0,0 2 1 16,-1-1 4-16,-1 2 0 0,1 2 3 0,-2-1 2 0,0 1 3 0,-2 0 0 15,1 1 2-15,-3 3-1 0,3-2 2 0,-6 2 0 0,1 0 0 16,2-2-1-16,-3 2 1 0,1 0 0 0,-1-2 0 0,-2 1-1 0,1-2 2 16,0 2 0-16,0-4 1 0,-1 1 1 0,3 1 2 0,-3-4 1 15,0 2 3-15,5-2 2 0,-1-2 2 0,-2 2 4 0,4-3 4 0,0-1 3 16,0 2 6-16,1-3 5 0,-1 2 6 0,3-2 3 0,0 0 2 16,0 0-1-16,0-2-2 0,0 1-1 0,3-2-3 0,-1 1-3 0,-1-3-4 15,2 2-5-15,1-2-6 0,0-2-6 0,0 2-7 0,1-2-8 16,-1 0-10-16,2 1-6 0,1-1-6 0,-1-1-4 0,1-1-5 15,0 3-3-15,-1-2-3 0,3-1-3 0,0 2-3 0,0-1-2 16,1 1-4-16,0-2-3 0,0 0-3 0,2 0-4 0,-1 0-2 0,1 2 0 16,-1-3 0-16,2 0 1 0,-4 1 0 0,3-1 3 0,-2-3 1 15,0 3 5-15,0 0 6 0,-4-1 7 0,3 1 6 0,-2 1 8 0,-1-1 10 16,-3 2 12-16,2-1 12 0,-2 1 8 0,-2-1 11 0,-1 4 6 16,0-2 4-16,0 2 4 0,-1 1 1 0,-2-1 1 0,0 2-1 0,0 1-2 15,-2 2-1-15,2 0-3 0,-4 0-4 0,2 2-3 0,-4 1-4 16,1 2-5-16,0-1-4 0,-2 3-1 0,0 1-2 0,0 2 1 0,0 0 0 15,-2 2 1-15,3 2 1 0,-1 0 1 0,2-1 2 0,2 3 1 16,1-1 0-16,0 0 1 0,2 1-2 0,0-1 0 0,3 1 0 16,5-1-1-16,-2 0-2 0,3-1-5 0,1-1-7 0,2-1-11 15,2-1-16-15,0-1-19 0,7-2-23 0,-4-1-32 0,5 0-36 0,0-2-70 16,3-3-85-16,2 1-102 0,-1-3-114 0,4-3-57 0,-1-2-28 0,1-2-12 16</inkml:trace>
  <inkml:trace contextRef="#ctx0" brushRef="#br0" timeOffset="249854.7245">26730 5663 150 0,'-3'-7'421'0,"1"2"-45"0,2 0-54 0,-1-1-41 0,-1 0-31 15,2 1-20-15,-1-1-10 0,1 1-13 0,-2 2-11 0,0-2-11 16,2 0-11-16,0 0-6 0,-1 1-3 0,1 1-4 0,0 1-6 0,-2-1-4 16,1 1-6-16,1 0-6 0,-2 1-8 0,0-1-8 0,2 2-9 15,0 0-11-15,0 0-10 0,0 0-12 0,-1 2-12 0,-1-1-12 16,0 1-9-16,-1 0-11 0,2 1-10 0,-2 1-7 0,1 1-8 0,-1 0-4 15,2 3-3-15,-1 1-3 0,-1 1 0 0,0 2 3 0,-1 2 2 16,1 1 2-16,0 2 4 0,0 0 3 0,-2 1 0 0,4 0-5 16,-2 2-7-16,1-1-13 0,0 2-14 0,2-1-19 0,0-1-19 0,0 0-21 15,0 1-22-15,0-1-27 0,2-1-29 0,0 0-34 0,1-1-39 16,-2-2-45-16,4-1-51 0,-2-1-59 0,2-2-66 0,0-2-63 0,-1 0-59 16,3-5-20-16,0 1-2 0</inkml:trace>
  <inkml:trace contextRef="#ctx0" brushRef="#br0" timeOffset="250753.9123">26803 5876 246 0,'-4'-2'575'0,"0"-1"4"0,0 1 4 0,3 1-88 15,-4 1-133-15,2-2-94 0,2 2-76 0,-1 0-48 0,2 0-38 16,0 0-27-16,-2 2-24 0,2-1-16 0,0 1-11 0,2 1-10 16,0-1-9-16,-1 3-5 0,1-2-6 0,1 1-3 0,1 1-1 0,0 0 1 15,0 0-1-15,0-1-1 0,0-1 0 0,1 2-2 0,3-3-3 16,-2 1-1-16,1 0-4 0,-3-1-2 0,3-1-1 0,0-1-2 0,1 0-1 15,1-1 0-15,-3-1 1 0,3-1-1 0,-1-1 1 0,-1 0 0 16,1-3 2-16,1 2 2 0,-3-4 2 0,1 1 3 0,-1-1 3 16,-1 0 2-16,1-2 2 0,-1 2 5 0,-2-1 4 0,-2 0 5 0,1 1 5 15,-2 1 1-15,-2-1 3 0,1 1 1 0,-2 1 1 0,-1 2 0 16,1-1 0-16,-3 0 1 0,1 4-2 0,1-1 0 0,-5 1 0 0,3 0-4 16,-5 2-1-16,3 2-4 0,-1 0-4 0,0 1 0 0,-3 2-1 15,3 1 1-15,-4 2 0 0,5 1 2 0,-1 1 1 0,0 3 1 16,0-1 1-16,3 1 0 0,1 0 3 0,0 2-1 0,4 0 3 0,-4 1-1 15,5-1 1-15,0 1 1 0,0-1-2 0,5 0-1 0,0-1-4 16,-2-1-4-16,2 0-3 0,1-3-4 0,1 3-5 0,3-4-5 16,-2-1-6-16,4-3-7 0,-2 2-7 0,5-5-8 0,-1 0-6 0,-1-2-4 15,2-2-6-15,0 0-1 0,2-3-4 0,0-2-1 0,1-1 1 0,-2-3 0 16,1-1 0-16,-1-3 1 0,1 0 2 0,-2-2 1 0,-2 0 3 16,2-4 3-16,-1-1 5 0,-1 0 4 0,-3-2 4 0,2 0 8 15,-3 0 7-15,0-3 13 0,-2 2 14 0,-1-1 14 0,-2 2 14 0,-1-1 13 16,0 2 15-16,-1 2 12 0,-2 1 11 0,-2 2 9 0,0 2 8 15,-1 3 5-15,2-1 2 0,-1 4-4 0,0 1-5 0,1 1-9 0,-2 3-13 16,1 1-10-16,0 1-12 0,1 1-10 0,-3 4-8 0,0 1-9 16,1 1-8-16,-2 3-6 0,2 2-4 0,0 3-2 0,-4 1-1 15,2 2 0-15,0 4 3 0,1-2 3 0,0 6 1 0,0-2 3 0,1 3 0 16,0 0-1-16,0 1 1 0,1 1 0 0,0-1-2 0,-2 1 0 16,3 1-2-16,-1-4-4 0,0 2-3 0,1 1-5 0,1-3-4 0,-2-2-4 15,1 1-4-15,1-5-6 0,-2 1-7 0,0-2-5 0,2 0-6 16,0-4-7-16,0-2-5 0,0-1-7 0,0 0-7 0,0-4-7 0,0-1-5 15,0-1-7-15,0-1-8 0,0-2-5 0,2-3-4 0,-2-2-2 16,0-1-2-16,0-1 1 0,0-4 2 0,0 1 3 0,0-2 5 0,0-2 8 16,-2-1 8-16,2 0 13 0,-1-1 17 0,-3-1 14 0,1 0 17 15,0 1 16-15,0-1 17 0,-3 2 18 0,1 0 20 0,0 3 16 16,-1-1 16-16,1 1 11 0,0 3 10 0,-1 0 5 0,1 1 2 0,1 3-3 16,0-2-4-16,1 3-8 0,2-1-5 0,-3 2-10 0,4 1-11 15,-1-1-13-15,1 3-14 0,0 0-13 0,0 0-12 0,1 1-8 0,3 1-10 16,-1-1-3-16,2 2-7 0,-1 0-2 0,1 0-3 0,4 1-4 15,3 1-1-15,-3 0-4 0,4 0-4 0,-2-1-4 0,4 2-5 16,0-3-7-16,2 1-9 0,1-1-8 0,1 0-10 0,1 0-9 0,-1-3-7 16,2 0-5-16,1 0-1 0,-1 0-1 0,-3-3 2 0,3 0 5 15,-2 0 6-15,0 0 6 0,-2-1 9 0,-1-1 9 0,-2 0 12 0,0-2 14 16,-2 2 17-16,-2-2 17 0,-2 1 13 0,0-1 14 0,-3 1 13 16,0-2 7-16,-1 2 7 0,-2 0 1 0,0 1 0 0,-2 0-1 15,-2 0-1-15,0 0-3 0,-2 0-4 0,-1 1-6 0,2 1-7 0,-3-1-7 16,1 1-7-16,-4 0-8 0,1 1-7 0,0 2-7 0,-4 0-1 15,0 0-1-15,-1 2 1 0,-1 1 0 0,0 2 3 0,-3 0 2 0,0 0 3 16,0 4 3-16,1-1 2 0,-3 2 2 0,5 2 2 0,-2 2 2 16,4-2 0-16,-2 5 0 0,2-3 2 0,3 4 0 0,0-2 1 15,4 3 0-15,0 1-1 0,3-1 0 0,2 0 0 0,0-1-3 0,5 1-1 16,2 0-5-16,1-2-7 0,2-2-11 0,3 1-14 0,3-3-19 16,1 1-22-16,5-4-32 0,2-1-34 0,1-1-67 0,4-3-84 0,2-1-102 15,1-3-117-15,1-2-58 0,2-3-32 0,1-1-13 0,-1-2-6 16</inkml:trace>
  <inkml:trace contextRef="#ctx0" brushRef="#br0" timeOffset="251254.1987">27871 5753 229 0,'0'-7'507'0,"2"2"-33"0,-1-2-54 0,-1 1-83 0,2 0-94 16,0 2-52-16,-2-3-27 0,1 3-17 0,-1 1-9 0,2-1-8 15,1 1-9-15,-3-1-5 0,1 3-5 0,-1-1-8 0,0 2-11 0,0 0-11 16,0 0-12-16,0 0-9 0,0 0-8 0,-1 0-6 0,1 2-5 0,-3 1-5 16,1 0-6-16,2 2-5 0,-1-1-4 0,1 4-4 0,-2-1-3 15,0 2-2-15,1 1-1 0,-1-1 1 0,1 4-1 0,-3-1-1 16,3 1-1-16,-1 0-5 0,1 2-7 0,-3 1-10 0,3-1-13 0,-1-1-16 16,1 3-16-16,1-2-20 0,-2 0-20 0,-1 0-26 0,3 0-26 15,0-2-35-15,0 2-38 0,0-3-46 0,0 0-50 0,0-4-60 16,3 1-67-16,-1-1-43 0,1-4-33 0,-2 1-11 0</inkml:trace>
  <inkml:trace contextRef="#ctx0" brushRef="#br0" timeOffset="251687.2229">27900 5753 217 0,'-4'-12'573'16,"0"5"12"-16,-1-2 11 0,2 2-91 0,-2-2-141 0,4 1-88 0,-1 2-65 15,0-1-41-15,2 1-28 0,2-1-25 0,0 2-20 0,-1 1-23 16,4-1-20-16,-1 0-18 0,1 2-16 0,3-1-15 0,0 1-17 0,1 1-11 15,-1 1-13-15,4-1-9 0,0 1-8 0,-1 1-7 0,2 0-4 16,0 1-3-16,-2 1-2 0,1 1 4 0,-2 0 5 0,1-1 5 16,0 3 2-16,-3 0 5 0,-2 0 2 0,-1 0 4 0,1 2 6 0,-3 0 6 15,-1-1 5-15,-1 1 6 0,-2 2 4 0,-1-1 3 0,-1 1 3 16,-3 0 1-16,0-1 2 0,-1 4 4 0,-1-3 2 0,-3-1 5 0,2 3 1 16,-3-2 4-16,0 1 3 0,3-1 1 0,-3 0 1 0,2 1 1 15,-2-3 1-15,4 0 0 0,-1-1 1 0,1 2 1 0,2-3-1 16,1 0-1-16,2 0-2 0,-3-1-1 0,4-1-2 0,1 0-1 0,1 0 2 15,0-1-1-15,0 0-1 0,3 1-2 0,-2-3-4 0,5 4-6 16,-1-4-5-16,1 1-4 0,3-1-6 0,0 2-3 0,0 0-3 0,1-2-4 16,2 3-3-16,1-1-3 0,-2 0-3 0,3-1-1 0,-1 1-2 15,0 1 2-15,-1 0 2 0,0 1 4 0,-2-1 4 0,2 3 6 16,-4 0 4-16,1-1 7 0,-3 2 6 0,2-1 4 0,-4 2 2 0,-1-1 3 16,-2 0 0-16,2 1 2 0,-3 0 4 0,-3-1 1 0,2 2 4 15,-2-1 4-15,-2-1 5 0,-3 0 5 0,3 0 2 0,-4 2 2 0,1-1 0 16,0-3 1-16,-4 2 0 0,2-2 0 0,-2 0 0 0,0-1 1 15,1 1 1-15,-1-3-2 0,0 2-2 0,3-1-11 0,-3 0-17 0,2-3-25 16,0 1-29-16,2-1-38 0,-1 0-42 0,1-1-82 0,1-1-102 16,2-1-86-16,2-2-81 0,2 1-44 0,-2-2-26 0,3 0-15 15</inkml:trace>
  <inkml:trace contextRef="#ctx0" brushRef="#br0" timeOffset="251891.955">28301 5995 39 0,'-1'2'660'0,"-3"-1"19"15,3 1 16-15,-1-1 13 0,1-1 7 0,-3 2-115 0,4-1-180 0,0-1-103 16,0 0-69-16,0 0-45 0,0 0-38 0,0 0-28 0,4 2-23 16,-3-1-21-16,1-1-20 0,1 2-28 0,0-2-32 0,1 1-36 0,1-1-33 15,-1 0-35-15,0 0-34 0,1 0-41 0,2 1-46 0,-2-1-68 16,2-1-79-16,-1 1-109 0,-1-1-124 0,0-1-66 0,0-1-38 15,1 0-13-15,-3 0 1 0,0 0 12 0</inkml:trace>
  <inkml:trace contextRef="#ctx0" brushRef="#br0" timeOffset="252553.7157">28503 5698 64 0,'-6'-3'598'16,"0"0"15"-16,0 1 15 0,-1-1-50 0,4-1-78 0,0 1-99 15,0 1-105-15,1 2-61 0,0-3-39 0,2 3-27 0,2 0-23 16,0-2-22-16,1 0-24 0,2 2-21 0,-1-1-23 0,3 1-20 16,2-2-20-16,1 0-18 0,4 2-18 0,-2 0-14 0,6-3-16 0,-2 3-14 15,2 0-11-15,3-2-12 0,0 2-9 0,1-2-8 0,-1 2-9 16,1-1-5-16,-2-1-5 0,2 2-3 0,-3-2-3 0,0 1 1 0,-1 1 2 15,-1-2 4-15,0 0 8 0,-2-1 8 0,-4 1 10 0,1-1 11 16,-2 0 9-16,-4 0 13 0,2 0 15 0,-3-1 7 0,-2-1 4 16,-3 2 6-16,0-1 6 0,-3 1 6 0,-1-2 7 0,-2 2 4 0,0-2 5 15,0 1 6-15,-4 1 2 0,1 1 4 0,-1-1 4 0,0 1-1 16,-2 0-1-16,3 1 5 0,-3-1 7 0,2 2 4 0,0 2 2 0,-1-1 1 16,0 1 1-16,1 0 0 0,2 3-1 0,-3 2-1 0,2-2-2 15,1 3-2-15,-1 2 0 0,1 1 1 0,0 1 0 0,0 1 0 16,-2 1 0-16,2 1-2 0,0 1 1 0,2 4 0 0,-3-3-1 0,2 5-5 15,3-3-7-15,-1 2-11 0,-2 1-14 0,1 0-20 0,3 0-22 16,-2 0-29-16,2 0-32 0,0 0-43 0,1-1-48 0,1-2-57 0,-1-1-63 16,2 0-61-16,0-1-63 0,2-4-36 0,-1 1-20 0</inkml:trace>
  <inkml:trace contextRef="#ctx0" brushRef="#br0" timeOffset="253437.6542">28829 5801 514 0,'1'-5'595'0,"-1"-1"2"0,2 1-1 0,0 2-103 0,-2-1-154 16,1 1-93-16,1 0-62 0,0 1-43 0,1 0-28 0,-2 2-27 15,3 0-19-15,-1 2-19 0,1 0-15 0,-1 1-15 0,4 1-14 0,-2 1-9 16,-1 1-9-16,1 3-5 0,3-2-6 0,-3 0-1 0,-2 5-1 16,2-2-3-16,-2 0-4 0,-2 2-4 0,3 2-5 0,-3-2-3 15,1 0-3-15,-2 0-3 0,0 1 0 0,-2-1 0 0,1 0 3 0,-1 0 3 16,0-2 6-16,1-1 6 0,-2 1 5 0,1-3 8 0,0-1 9 15,1 0 8-15,-1-3 12 0,1 0 7 0,1-2 6 0,0-1 3 16,0 0 2-16,1 0 2 0,1-2 0 0,-1-3 0 0,1 1 0 0,1-3-2 16,0 1-3-16,1-3-4 0,2-1-5 0,0 0-5 0,0-2-5 15,1 0-8-15,1-2-2 0,1 1-6 0,1-1-2 0,-1-1-4 0,2 2-1 16,-1-2-3-16,1 0 1 0,0 1 1 0,-2 1-1 0,3 1 2 16,-2 0 0-16,0 0 0 0,0 2 0 0,-1 1 0 0,-1 1 1 0,0-1 0 15,-2 4 1-15,3-1 0 0,-2 2-1 0,-2 1 0 0,1 0-1 0,-1 1 0 16,2 2 0-16,-2 0 1 0,0 2 1 0,0 1 0 0,0 1 1 15,1 0 3-15,-2 1 1 0,1 2 4 0,-2 0 3 0,2 1 1 0,0-1 4 16,-2 1 3-16,3 3 0 0,-3-2 0 0,2 2 2 0,-2-2-3 16,1-1 0-16,-1 4-2 0,2-3-1 0,-4-1-2 0,4 1-3 0,-1-2-2 15,0 1-2-15,-3-1 0 0,4-2 2 0,-2 0 3 0,1 0 4 16,-1-3 3-16,0 0 0 0,1-1 1 0,1-1 2 0,-2-1 1 0,2-1 3 0,0 0 2 16,0-1 2-16,-2-1 3 0,3-1 2 0,-1 0 0 15,0-1-2-15,-2-2-3 0,2-1-4 0,-2 0-1 0,2 2 0 0,-1-3 0 0,-1 1 1 16,0-1 1-16,-1 0 0 0,0-2 0 0,-1 1 2 0,1 1-2 15,-2 0 0-15,0 2-1 0,-2-3-2 0,1 3-2 0,-1 0-3 0,0 0-3 16,-1 2-4-16,0 0-3 0,-3 0-3 0,3 4-3 0,-4-1-1 16,3 1 0-16,-3 0-2 0,0 2 0 0,-1 2 0 0,0 1 0 0,-1 1 3 15,0 2 0-15,1 0 4 0,-1 1 2 0,1 4 2 0,-1 0 3 16,0 1 2-16,1 0 1 0,1 1 1 0,0 1 1 0,1 1 2 0,1-1-1 16,0 1 0-16,4 0 3 0,-2 2 1 0,3-1 1 0,0-1 1 0,0 1 1 15,1-3 3-15,2 2 3 0,1-1 1 0,-1-2 2 0,3 0 2 16,1 0 2-16,2-2 1 0,-3-1 0 0,4-2 2 0,1 0-2 15,1-1-4-15,0-2-4 0,2-1-5 0,2-1-4 0,-2-2-7 0,2-2-6 16,1 0-4-16,-1-1-5 0,3 1-5 0,0-4-3 0,-2-2-6 0,4 1-3 16,-4-3-4-16,4 2-4 0,-3-2 1 0,0-2-1 0,3 2 0 15,-3-3 3-15,0-1 3 0,1 1 4 0,-1-2 1 0,-1 1 3 0,0-2 2 16,-3 1 6-16,1 0 7 0,-1-2 8 0,-1 4 10 16,-1-2 13-16,-2 1 10 0,-2 1 9 0,1 0 9 0,-3 1 6 0,-3 0 5 0,2 2 6 15,-3 0 5-15,-1-1 3 0,1 3 5 0,-2-2 0 0,0 3-2 0,-2 0-3 16,2 0-4-16,-1 1-8 0,1-1-7 0,-3 4-8 0,1-2-6 15,0 1-6-15,1 2-8 0,-1-1-6 0,1 0-5 0,-3 3-5 0,3-1-5 16,-3 1-2-16,2 0-4 0,-1 1-3 0,-2 1 0 0,2-1-2 16,-2 2 0-16,-2 1 2 0,0 1-1 0,-1 0 3 0,0 0 3 0,0 3 2 15,-1-1 0-15,0 2 1 0,1-1 1 0,0 1 1 0,-1 3-1 0,1-1 1 16,2 0-1-16,-1 1 1 0,0 0 1 0,0 1-2 0,1 0 2 16,1 1-1-16,0-1 1 0,1 2-1 0,1-1 1 0,0 1 0 0,1-1-2 15,0 1 2-15,2 0-1 0,0-3-3 0,0 2-1 0,4-2-3 0,-3 2-1 16,2-4-2-16,2 3-4 0,0-4-5 0,1 1-6 0,2-2-8 15,3 0-9-15,-2 0-11 0,3-2-10 0,0-3-14 0,2 1-14 0,4-2-13 16,-2-1-12-16,2-1-17 0,2-1-16 0,0-1-22 0,1-1-23 16,2-1-35-16,0-1-40 0,0-1-63 0,1-3-74 0,-1 2-50 0,-2-3-37 15,3-2-15-15</inkml:trace>
  <inkml:trace contextRef="#ctx0" brushRef="#br0" timeOffset="259812.5486">23894 6866 482 0,'0'0'529'0,"0"0"-10"15,0 0-15-15,0 0-119 0,0 0-171 0,0 0-93 0,0 0-57 0,-1 4-31 16,1-3-18-16,-4 2-10 0,4 1-8 0,-1-2 0 0,-1 3 1 15,2 0-1-15,-1 2 1 0,1 0 2 0,-4 1 2 0,3-1 2 0,-1 2-2 16,-2-1-10-16,1 2-12 0,0 0-19 0,-1-1-23 0,-1 1-31 16,2 0-35-16,-2-1-43 0,1 0-49 0,-2 1-64 0,-1 0-68 0,4-1-54 15,-2-1-46-15,2-3-28 0</inkml:trace>
  <inkml:trace contextRef="#ctx0" brushRef="#br0" timeOffset="260003.2163">23978 6844 466 0,'2'-3'548'0,"-1"2"-50"0,-1-1-80 0,0 2-85 0,0 0-87 0,0 0-55 16,0 3-41-16,0-1-27 0,0 1-24 0,0 0-18 0,2 1-16 15,-1 2-12-15,-1 0-11 0,2 2-10 0,0-1-5 0,-2 3-4 0,1 1-3 16,-1 1-1-16,0 0 0 0,0 1 0 0,0 2-3 0,0-1-11 16,0 3-18-16,-1-1-27 0,-1 0-36 0,0 3-52 0,1 0-64 0,-1-1-101 15,2 1-118-15,-3 0-71 0,1 0-46 0,1-2-26 0,-1-2-15 16</inkml:trace>
  <inkml:trace contextRef="#ctx0" brushRef="#br0" timeOffset="260620.4374">26244 6844 379 0,'-2'-6'492'0,"0"-3"-61"0,1 2-94 0,-3-2-63 0,1-1-43 0,0 2-31 16,0-3-22-16,-2 1-16 0,2-1-14 0,-2 1-10 0,-1-1-10 15,1-1-8-15,-1 2-5 0,1-1-8 0,-2 1-7 0,2-1-8 0,-2 2-5 16,2 0-6-16,0 1-5 0,1-1-5 0,-4 2-4 0,3 2-8 16,0 0-5-16,2 0-5 0,-2 0-9 0,4 3-10 0,-2 0-10 0,-1 1-10 15,3 1-7-15,-2 1-6 0,0 2-7 0,0 1-4 0,-1 3-2 16,1 2 1-16,0 3-1 0,0 1 3 0,0 3 3 0,-1 4 2 0,3 2 4 15,-4 3 6-15,5 3 7 0,0 3 5 0,0 1 3 0,0 2 2 16,5 3 2-16,-4 1 0 0,4 0 0 0,-2 2-3 0,2 0-3 0,2-1-1 16,-3 3-3-16,2-2-3 0,1 1-6 0,-4-2-6 0,0 0-9 15,2-3-10-15,-2 0-12 0,0-2-15 0,-1-1-14 0,1-2-17 16,-3-2-18-16,0-3-22 0,0-1-25 0,-3-3-31 0,1-2-32 0,-1-2-49 16,-2-1-55-16,1-4-74 0,-1-1-83 0,-3-3-46 0,0-3-27 15,-1-3-7-15</inkml:trace>
  <inkml:trace contextRef="#ctx0" brushRef="#br0" timeOffset="261587.2966">25701 7112 321 0,'-9'-13'574'0,"2"4"12"0,1 0-19 16,3 2-35-16,-1 1-106 0,3 1-144 0,-1-1-78 0,2 3-47 0,2 0-29 16,-1 0-20-16,4 0-17 0,2 3-13 0,1-3-13 0,2 1-11 15,3 2-13-15,1 0-13 0,2 0-12 0,3 0-13 0,0 0-11 16,3 0-11-16,3 0-9 0,2 0-10 0,0 0-12 0,2 0-11 0,1 0-15 15,0-2-16-15,0 2-17 0,1-3-16 0,-1 1-16 0,0 0-14 16,0-1-14-16,0-1-12 0,-1 0-4 0,1-1 3 0,-6 1 6 16,3-3 8-16,-4 2 14 0,3-3 14 0,-7 1 22 0,1-1 26 0,-3-1 28 15,-2 2 30-15,-1-3 30 0,-5 1 29 0,0 2 29 0,-1-2 27 16,-3 0 23-16,-1 0 19 0,-3 2 14 0,-1-1 11 0,0 1 9 0,0 0 6 16,0 0 0-16,-1 1-2 0,-1 0-7 0,0 1-10 0,-1 1-10 15,1 0-12-15,-2 1-10 0,3-2-13 0,-1 2-15 0,1 2-13 0,1-1-14 16,-2 1-12-16,2 1-10 0,0 0-10 0,-2 1-9 0,2 1-6 15,-1-1-6-15,1 4-2 0,-2-2-4 0,0 3-2 0,1 1-1 16,-1 0 1-16,1 1 2 0,-3 3 2 0,3-1 3 0,1 2 3 0,-2 0 2 16,1 0 2-16,1 0 0 0,0 1-1 0,0 1 0 0,0 0-1 15,0-1-3-15,0-1-1 0,1 2-3 0,1-3-3 0,-1 0-4 16,1 0-2-16,0-1-4 0,-1-2-4 0,2-1-2 0,1-1-5 0,-3-2 0 16,3-1-2-16,-1 1-1 0,2-3-1 0,-1 1-1 0,1-4 0 15,-2 1 1-15,2-3 1 0,0-1 2 0,1 0 4 0,1-1 3 0,-2-1 3 16,3-4 2-16,-1 1 6 0,-2 0 0 0,0-3 0 0,0 2 3 15,-1 0 3-15,0 0 5 0,0-1 5 0,-1 3 4 0,2-1 5 16,-4 0 3-16,2 3 0 0,-2 0 0 0,-1 2-1 0,2 1-3 0,-2-1-4 16,0 1-4-16,0 2-6 0,0-1-3 0,0 3-4 0,0 0-5 15,2 2-3-15,-2-1-5 0,1 4-4 0,-1-1-3 0,2 2 0 0,0-1 0 16,1 5 2-16,-2 0 2 0,1-1 3 0,1 2 5 0,0 1 6 0,1 2 4 16,-3-3 4-16,4 1 2 0,-1 1 2 0,1 0-1 0,-2-1 1 15,2 0-1-15,0-1-3 0,1-1-1 0,-1 1-3 0,1-1-2 16,1-2-3-16,-1-1-3 0,2-1-4 0,0-1-5 0,-2-1-7 15,2-2-5-15,1-1-6 0,2-2-4 0,-1-1 0 0,2-2-1 0,0-1 1 16,2-1 0-16,-3-3 2 0,0-1 2 0,5 0 4 0,-5-5 0 16,1 2 4-16,0-2 2 0,-3-3 4 0,2 0 4 0,-1 0 3 0,-2-3 3 15,-2 1 0-15,2-2 4 0,-2 0 5 0,-1-1 6 0,0 3 8 16,-4-4 5-16,3 4 8 0,-4-1 8 0,1 3 6 0,-1 0 10 0,0 0 12 16,-1 1 6-16,1 3 6 0,-2 2 4 0,0 2 0 0,2 0-2 15,-1 2-4-15,1 2-7 0,-2 0-9 0,0 0-10 0,2 3-13 16,-1 1-10-16,-1 0-11 0,2 1-9 0,0 1-10 0,-1 1-6 0,1 1-4 15,-2 0-1-15,0 1-1 0,-1 3 0 0,2 0 3 0,-1 2 3 16,-1 1 2-16,0 1 6 0,2 1 7 0,-3 1 5 0,3 1 3 0,-1-1 3 16,0 3 1-16,2-1 2 0,-1 3-1 0,1 0 1 0,0-2-1 15,0 2 1-15,1 1-1 0,-1-3 1 0,4 1-1 0,-3 1 1 16,3-1-3-16,0-1-2 0,1-1-3 0,-2-1-4 0,2 1-5 0,-1-2-6 16,1-3-6-16,2 1-5 0,-1 0-6 0,2-3-8 0,0 0-9 0,-2-2-9 15,3-1-13-15,1-2-8 0,0-1-10 0,3-2-7 0,-1-1-4 16,2-2-3-16,-1-1-2 0,-1-2 0 0,2 0 3 0,4-3 5 15,-6 0 4-15,3-2 8 0,-1-2 5 0,0-1 10 0,-1-2 9 0,0 0 10 16,-1-1 13-16,-1-2 11 0,-1 0 16 0,0 0 14 0,-1-2 13 0,-1 1 14 16,-4 1 13-16,1-1 11 0,1 0 13 0,-3 0 12 0,-1 2 10 15,0 3 13-15,-2 0 12 0,0 0 8 0,-2 4 6 0,0-3 1 16,1 5-1-16,-1 0-6 0,0 2-5 0,2 1-11 0,-1 1-12 0,-2 1-14 16,3 1-15-16,-1 1-16 0,1 1-17 0,-2 1-13 0,2 1-14 15,-2 1-10-15,2 1-10 0,-1 3-7 0,-1 0-5 0,1 1-3 16,-1 3 1-16,0 2 2 0,1 1 5 0,-2 1 4 0,-1 4 7 0,3 1 7 15,1 1 7-15,-2 1 4 0,0 2 5 0,2 1 3 0,0 0 1 16,2 2 3-16,0 0 1 0,3 0-7 0,-2 0-10 0,2 0-17 16,1 0-19-16,1 0-24 0,2 0-24 0,-1-2-35 0,1 3-41 0,4-3-54 15,-2-2-57-15,3-2-96 0,0 1-111 0,2-2-72 0,-2-3-52 16,3 0-21-16,0-2-6 0</inkml:trace>
  <inkml:trace contextRef="#ctx0" brushRef="#br0" timeOffset="262320.9495">27823 6634 324 0,'0'-6'463'0,"-1"3"-64"0,-2-1-88 0,3 1-59 15,-1-2-43-15,1 2-29 0,0-1-21 0,0 1-14 0,0 0-9 16,0 0-5-16,0 1-4 0,0-3-4 0,1 3-2 0,-1-1-5 15,3 1-5-15,-2 1-3 0,-1-1-2 0,0 0-2 0,0-1-1 0,0 2-2 16,0 1-1-16,0 0-3 0,0 0-5 0,0 0-6 0,0 0-10 16,0 0-9-16,0 0-11 0,0 0-12 0,0 0-14 0,0 0-10 0,-1 1-7 15,-2 2-9-15,2-1-8 0,-1 3-5 0,0 0-5 0,-1 2 0 16,2 2-1-16,-3 1 3 0,3 2 0 0,-2 1 4 0,-2 3 5 16,1 0 8-16,-1 4 8 0,1 0 6 0,0 2 5 0,-1 0 3 15,-2 2 2-15,2 0 3 0,0 2 0 0,0-1-1 0,-2 1-4 0,2 1-7 16,2-2-9-16,-2-1-11 0,4 0-12 0,-3 0-15 0,2-2-16 0,0-2-14 15,2 1-14-15,0-4-17 0,2 0-18 0,0 0-21 0,2-5-21 16,-1 0-20-16,0-3-15 0,2-1-18 0,0 1-16 0,1-5-18 16,2 0-18-16,-2-4-26 0,2 0-30 0,-1-4-47 0,-1 0-55 0,3-5-36 15,-1 1-27-15</inkml:trace>
  <inkml:trace contextRef="#ctx0" brushRef="#br0" timeOffset="263287.1213">27659 6859 403 0,'-8'-1'440'0,"2"-1"-73"0,1 0-103 0,-1 1-68 0,1 1-51 16,2 0-34-16,2 0-26 0,1 0-17 0,0 0-16 0,0 0-5 16,1 0-4-16,1 1 2 0,3 1 4 0,0 0 0 0,0-1 2 0,3 1-2 15,0 0 0-15,6 0-4 0,-2-1-4 0,2-1 0 0,3 2-1 0,4-2-1 16,-2 0-2-16,3-2-6 0,2 2-5 0,1-3-4 0,-3 1-8 16,3 2-4-16,2-2-2 0,-2-1-2 0,1 0-2 0,-3 0 2 15,0 0 0-15,-1 0-1 0,0 2 0 0,-3-1-2 0,0-1-2 0,-2 1-3 16,-3 1-3-16,-1 1 1 0,0 0-1 0,-5 0 2 0,0 0 0 15,-1 0-2-15,0 3 2 0,-4-1-1 0,0 1 2 0,-1 0 1 16,-1 3 1-16,-1-2 1 0,0 1 3 0,-1 4 1 0,-1-1 2 0,-1 1 0 16,0 1 1-16,-4 0-1 0,0 2 1 0,0 0 0 0,1 2 0 15,-1-2 0-15,-2 1-2 0,3-1-1 0,-1 0 1 0,-1 0-1 16,4-2 1-16,-2-1 2 0,-1 1 2 0,4-3 4 0,-2-1 4 0,4 0 6 16,-3-1 9-16,3-1 12 0,-1-1 13 0,1-3 8 0,1 0 2 15,0 0 1-15,1-1-3 0,1-2 1 0,-1-2-2 0,3 1-3 0,0-4-3 16,1 1-5-16,0 0-7 0,3-4-9 0,-2 0-11 0,4 1-13 15,-2-1-16-15,-1-1-8 0,3 1-5 0,0-1 0 0,0 0-1 0,2 0-1 16,-3 1 0-16,2 0-2 0,0 2 0 0,-1 1-1 0,1-2-2 16,-3 3 1-16,1 0-2 0,0 2 1 0,-1 0-2 0,0 1 0 0,-1 1-1 15,0 1 0-15,0 1 1 0,-2 1 1 0,-1 0-1 0,1 1 3 16,-1 1 1-16,0 1 0 0,-1 1 4 0,0-1 1 0,-1 1 3 16,-1 3 0-16,3-2 4 0,-3 2 2 0,1 1 0 0,-1-3 2 0,3 4-2 15,-3-3-1-15,3 2-2 0,0-2-1 0,-3 1-1 0,3-2-3 16,-1 2-1-16,0-1-2 0,0-2-2 0,1 0-3 0,-1 1 1 0,-2-2 1 15,3-3 0-15,0 2 2 0,-1 1 2 0,0-3 1 0,0 0 5 16,1-3 3-16,1 1 4 0,-2 0 4 0,2-1 6 0,-4 0 3 16,3-1 2-16,0-3 2 0,-1 1-1 0,-1 0-2 0,1-1-2 0,-3-2 0 15,1 1-1-15,-1-1-1 0,0 0-4 0,-1 0 0 0,-1 0-3 16,1 1-3-16,-3 0-2 0,1 0-3 0,-3 1-1 0,3-1-1 16,-2 2 0-16,-1 2-1 0,-1-1 1 0,1 2 0 0,-3 1 1 0,2 2 0 15,-1 0 1-15,-1 0 0 0,-1 5 1 0,2-2 0 0,0 2 0 0,-1 2 1 16,1 1 2-16,2 1-1 0,-2 0 2 0,0 1 2 0,3 1 2 15,2 2 1-15,-2 1 2 0,4-1 0 0,1 1 2 0,0-1-1 16,0 1 0-16,1-1 1 0,3-1 0 0,-1 2 0 0,2-5 0 0,-1 3-3 16,2-2-2-16,2-1-3 0,0 0-3 0,2-1-3 0,1-2-3 15,0-2-3-15,3 1-2 0,-3-2-2 0,5-2-2 0,-2-1-3 16,2 0-3-16,-2-1-1 0,3-2-1 0,0 0 2 0,0-2 1 0,-1 1 4 16,-1-2 3-16,1 0 2 0,2-2 3 0,-5 3 2 0,2-1 2 15,-4-2 1-15,3 1 1 0,-3 2 1 0,1-2 2 0,-3 3-2 16,-1 0-1-16,-2-1-3 0,1 2-4 0,-2 0-4 0,0 2 0 0,0-1-1 15,-1 2-2-15,-3 0 0 0,1 2 0 0,-1-1-1 0,1 2 0 16,0 0-1-16,-2-1 1 0,1 2 1 0,-1 1 3 0,3-3 4 0,-1 3 5 16,0-1 3-16,0 3 3 0,2-3 1 0,-1 0-1 0,-2 0 4 0,3 1 2 15,0-2 2-15,0 2 4 0,0-3 4 0,0 1 4 0,2-2 3 16,-2 1 5-16,3-1 0 0,-2-1 1 0,1-1-3 0,3-1-3 16,-2-1-1-16,1 0 1 0,0-2 1 0,1 0 1 0,0 1 1 0,0-4 1 15,0 0 2-15,-1 1 0 0,0-2 0 0,-2 0 1 0,3-2 3 16,-2 2 4-16,-2-3 6 0,-1 0 6 0,0 2 2 0,-1-2 0 15,-2 1 2-15,2-1 2 0,-1 1-1 0,-2-1 1 0,-2 0-2 16,-1 2-3-16,0 0-3 0,-2 2-6 0,2-1-3 0,-2 2-5 0,-1 0-4 16,-2 4-7-16,-1-2-3 0,1 3 0 0,-5 0-4 0,4 2-4 0,-3 0-3 15,0 2-2-15,1 3-2 0,0 0 1 0,-3 3 1 0,2 1 1 16,2 2 2-16,2-1 0 0,-2 3 3 0,4 3 4 0,-2-1 0 16,3 1 2-16,4 2 2 0,1 0 2 0,0 0 0 0,4 2 0 0,2-1-2 15,2-1-3-15,5 3-11 0,1-3-12 0,1 0-16 0,3 0-16 16,3-2-24-16,1 0-23 0,4-1-35 0,0-3-39 0,3-2-66 0,1 0-81 15,0-5-90-15,1 0-97 0,3-3-46 0,-3 0-23 0,3-4-4 16</inkml:trace>
  <inkml:trace contextRef="#ctx0" brushRef="#br0" timeOffset="275202.5841">25622 7801 140 0,'-2'-3'440'0,"1"0"-68"0,-3-2-98 0,3 1-59 0,-1 0-41 15,1 0-24-15,-3 0-18 0,3 1-12 0,-2-2-11 0,2 3-7 16,-3-4-4-16,3 4-5 0,-1-2-4 0,1 1-4 0,-3 0-5 16,3 0-5-16,-3 0-4 0,1 0-5 0,2-1-4 0,-3 2-1 0,0 0 1 15,3-1-3-15,-1 2-1 0,0-1-4 0,1-1-3 0,-3 3-3 16,3 0-7-16,-1 0-4 0,1 0-5 0,-3 0-6 0,3 0-7 0,-1 0-4 16,1 0-6-16,-3 0-5 0,3 0-2 0,-3 2-4 0,0 1-1 15,1 0-4-15,-2 1-1 0,0 1-1 0,1-1-2 0,-1 2 1 0,-3 0 0 16,3 2 2-16,-1 0 1 0,0 1 2 0,1 1 3 0,-3-1 1 15,5 1 1-15,-2 1 1 0,2 1 1 0,0-1 2 0,1 1 0 0,1 0 3 16,1 1 1-16,0 0-1 0,1-1-2 0,1 0-1 16,1 1-3-16,0-1-5 0,2 1-2 0,0 0-3 0,2-1-4 0,1-1-1 15,0 0-4-15,1 2 0 0,0-3-3 0,-1 2 1 0,1-1-1 0,2-2-1 16,-1 0 2-16,-2 0 2 0,-2 0 1 0,5-1 5 0,-5-1 3 16,2 0 2-16,-3-1 2 0,3 2 1 0,-4-2 2 0,0-2 0 0,1 1 1 15,-2 1-2-15,0-1 0 0,-1 0-2 0,-1-1 0 0,2 0-1 16,-2 0 1-16,-1 0-2 0,0 1 0 0,-1-2 1 0,-2 1 2 15,2 0 2-15,-3 0 1 0,0-1-1 0,-3 2 0 0,1 1-5 0,-3-2-4 16,-1 1-10-16,-1-2-13 0,-3 2-17 0,2-2-18 0,-1 2-24 16,-4-1-22-16,4-1-33 0,-4-1-35 0,2 0-47 0,0-1-51 0,1-1-67 15,0-1-76-15,1-2-44 0,1-1-29 0</inkml:trace>
  <inkml:trace contextRef="#ctx0" brushRef="#br0" timeOffset="275452.5211">25914 7640 462 0,'3'0'547'15,"1"-2"-1"-15,-4 2-60 0,0 0-90 0,0 0-108 0,0 0-117 16,0 2-64-16,-2 1-39 0,0-1-27 0,2 1-18 0,-1 2-11 0,1 0-7 16,-3 3-6-16,1 0-3 0,-1-1-2 0,2 3-3 0,-3 2 1 15,1 0 0-15,2 2 4 0,-3 3 7 0,1-2 2 0,-2 2 3 16,4 0 3-16,-3 0 2 0,1-1 1 0,1 2 2 0,0 1 2 0,0-2 2 15,2 1 2-15,-1-2 1 0,-1 3 2 0,2-3 1 0,0-1-2 16,0 0-2-16,0 0-6 0,0-1-9 0,0-1-15 0,2-1-16 16,-1 0-20-16,-1-1-22 0,2-1-30 0,0 0-33 0,-2-2-39 0,2 1-40 15,0-2-44-15,-1-2-46 0,3 0-65 0,-3-1-77 0,-1-2-45 16,0-2-28-16</inkml:trace>
  <inkml:trace contextRef="#ctx0" brushRef="#br0" timeOffset="275985.8556">25687 7931 240 0,'-7'-3'525'0,"3"0"8"0,0 2-78 0,-1-2-120 15,1 3-82-15,3-2-60 0,-1 2-34 0,0-1-25 0,2 1-17 16,0 0-14-16,0 0-12 0,0 0-11 0,2-2-9 0,0 2-10 16,-1-1-9-16,1 0-9 0,4 1-4 0,-5-3-7 0,4 3-2 0,0 0-5 15,1 0-1-15,-1 0-1 0,4 0-3 0,-1-3-2 0,2 3-1 16,1 0-2-16,0 0-2 0,0 0-3 0,5 0-2 0,-2 0-3 0,0 0 0 15,2 0-2-15,1 0 0 0,2 3-2 0,-3-3-1 0,1 0-1 16,1 3-2-16,1-1 0 0,-1 0 0 0,-3 1-3 0,1 0-1 16,1 1-2-16,-1 0-3 0,-3-1-3 0,0 2-2 0,-3 0-1 0,0 1 0 15,-2 0 1-15,1 0 1 0,-2 2 0 0,-2-1 1 0,-1 1 2 0,0-1 0 16,-3 3 3-16,1-3 2 0,-1 3 4 0,-1-1 3 0,-1 0 3 16,-1 2 2-16,-1-2 1 0,0-1 1 0,-4 4 0 0,2-5 1 15,1 3 0-15,-4-2 0 0,2-1-1 0,1 1 2 0,0-1 1 16,0-1 4-16,-1-1 1 0,3-1 5 0,-2 0 6 0,4-2 5 0,-3 1 8 15,4-3 2-15,0 0 4 0,0 0 0 0,0 0 0 0,0-3-3 16,4 0-2-16,-3-1-7 0,4-2-4 0,3-2-7 0,-4-1-9 16,5 0-10-16,0-1-9 0,2-2-7 0,0 0-10 0,0 0-6 0,2 1-5 15,0-1-3-15,1 1-1 0,-2-1 5 0,1 3 3 0,0-3 5 16,0 1 3-16,-3 5 5 0,3-3 4 0,-2 3 5 0,-2 0 2 0,0 0 3 16,-1 1 1-16,1 0 3 0,-1 3 1 0,-3 0 2 0,1 1 2 0,-1 1-1 15,1 0-1-15,-1 1 1 0,-1 1-2 0,1 0 0 0,-2 3-2 16,2 0-1-16,-1 1 1 0,0 0 1 0,-3 0 0 0,3 3 1 15,-3-3-1-15,1 5 1 0,-1 1-1 0,-1-3 0 0,2 3 0 0,0-1 2 16,-2 2 0-16,0 0 3 0,0-2 1 0,0 2 4 0,-2 1 1 16,0-3 1-16,2 1 2 0,-1-1-4 0,1 1-6 0,-2-2-13 15,1 2-16-15,1-5-21 0,-2 1-23 0,2 0-29 0,0-1-29 0,0-1-26 16,0-4-23-16,0 1-40 0,0-3-47 0,0 0-43 0,0 0-42 16,2 0-56-16,1-5-61 0,0 0-33 0,0-3-16 0</inkml:trace>
  <inkml:trace contextRef="#ctx0" brushRef="#br0" timeOffset="276106.8999">26311 7849 297 0,'-2'-5'502'0,"2"0"-8"0,0-1-83 0,0 4-122 0,0-2-83 0,0 1-64 15,0 1-41-15,2 1-29 0,0-1-23 0,1 2-15 0,-2 0-19 16,3 2-20-16,0-1-24 0,0 2-27 0,3 0-31 0,-2 0-31 0,0 2-35 16,1 0-37-16,1 0-42 0,0 2-45 0,0 0-58 0,1 1-66 15,0-1-43-15</inkml:trace>
  <inkml:trace contextRef="#ctx0" brushRef="#br0" timeOffset="276603.438">26665 7915 434 0,'-1'-4'560'0,"1"1"-37"0,-2 0-60 0,1 0-84 16,-3 0-95-16,3 1-59 0,-1 1-44 0,0-1-33 0,-1 1-29 15,2 1-22-15,-4 0-18 0,2 1-15 0,-3 1-15 0,-1 1-13 16,-1 1-12-16,2 1-10 0,-3 2-7 0,-3 1-5 0,3 1-2 0,-4 4 2 15,2-4 0-15,0 5 1 0,-1-1 4 0,0 0 1 0,2 3 3 16,-2-1 1-16,4 1 3 0,0-1 1 0,1 0 1 0,0 0 0 0,2 1-1 16,2-2 1-16,2 0 0 0,1-1 1 0,0 0 1 0,3 1-1 15,2-5 0-15,1 3-3 0,3-3-3 0,1-1-4 0,1-2-6 16,6-1-11-16,-1-1-10 0,3-3-12 0,2-1-13 0,-1 0-12 16,2-3-15-16,2-2-15 0,0-3-15 0,0 1-15 0,1-1-12 0,0-4-14 15,-1 1-13-15,1-6-13 0,-2 3-14 0,0-3-9 0,-1-1-7 0,0-3-2 16,-3-1-1-16,2 2 10 0,-5-3 12 0,3-2 19 0,-7 1 24 15,2 0 28-15,-2-2 31 0,0 3 33 0,-4-1 35 0,-2 1 35 0,-1 1 34 16,-1 1 33-16,-2 0 29 0,-2 2 29 0,0 3 27 0,-2 1 19 16,0 0 13-16,-1 2 5 0,-1 1 0 0,1 0-8 0,2 6-13 0,-3-3-15 15,1 3-18-15,2 0-17 0,-3 1-16 0,3 1-14 0,-1 2-16 16,1-3-18-16,1 3-18 0,-5 2-16 0,5 0-16 0,0 0-11 0,0 0-11 16,-1 2-7-16,1 3-6 0,0-3-4 0,0 2-4 0,0 3 1 15,0 1-2-15,0 1 0 0,0-1 0 0,0 4 2 0,0 0 2 0,0 1 3 16,1 2 5-16,-1-1 3 0,5 1 3 0,-5 2 2 0,0 0 2 15,0 1 2-15,1 2 2 0,-1 0 2 0,0-1 2 0,0 2 2 16,0-2 2-16,2 1 4 0,-2 1 1 0,0 0 2 0,1-4-2 0,-1 4-2 16,2-4-4-16,0 1-8 0,-2-2-8 0,1 0-10 0,-1 0-15 15,3-1-18-15,-1-2-22 0,0 0-28 0,-1-3-29 0,2 1-33 16,-1-1-32-16,0-1-31 0,-1-1-31 0,-1-2-37 0,2-2-43 0,-2 0-49 16,0-4-56-16,0 0-35 0,0 0-22 0,-3-2-3 0</inkml:trace>
  <inkml:trace contextRef="#ctx0" brushRef="#br0" timeOffset="276730.5781">26886 8029 259 0,'-9'-9'536'16,"4"2"13"-16,1 0-34 0,-1-1-58 0,0 1-75 0,2 2-80 0,3 2-55 16,0-2-40-16,0 2-34 0,3-1-32 0,2 1-26 0,3-2-25 15,-2 2-22-15,6-1-22 0,1-1-26 0,4 2-27 0,1 0-27 16,4-2-25-16,2 1-32 0,3 0-34 0,-2 0-38 0,5 0-40 0,-3 1-70 16,3-2-86-16,3 0-85 0,-1 2-87 0,-2-3-42 0,0 0-20 15,-3 0-2-15</inkml:trace>
  <inkml:trace contextRef="#ctx0" brushRef="#br0" timeOffset="277504.128">23975 7977 432 0,'-2'-3'489'0,"1"0"-44"0,-3 1-71 0,3 1-86 16,-2-1-54-16,1 1-39 0,2-1-30 0,-1 2-24 0,-1 0-22 15,2 0-20-15,0 0-18 0,0 0-16 0,0 0-14 0,-1 0-15 0,1 2-13 16,-2-1-11-16,0-1-9 0,2 2-8 0,-1 1-4 0,-1 0-3 16,2 0-1-16,-1 1-1 0,1 1 3 0,-2 0 2 0,0 0 2 15,2 2 3-15,-1 0-4 0,1 3-6 0,-2-3-8 0,0-1-11 0,2 2-13 16,-1 0-14-16,1-1-14 0,0 1-17 0,0-1-17 0,0 0-17 16,0 0-19-16,1-2-20 0,-1 2-17 0,2-2-16 0,0-3-6 0,-1 1-3 15,3 0 4-15,0-3 6 0,0 0 8 0,0-2 6 0,4 0 12 16,-2-1 14-16,2-2 16 0,-1 2 19 0,2-4 23 0</inkml:trace>
  <inkml:trace contextRef="#ctx0" brushRef="#br0" timeOffset="277652.5999">24053 8043 42 0,'9'-8'84'16,"-3"1"22"-16,2 1 25 0,-1-1 15 0,-2 2 15 0,0 1 10 0,2-2 10 16,-4 2 1-16,0 2 0 0,0-1-10 0,-1 1-10 0,1-1-12 15,-3 3-10-15,2 0-14 0,-2 0-16 0,0 0-16 0,0 0-17 0,0 0-12 16,0 0-13-16,0 4-9 0,-2 0-9 0,2 0-7 0,-1 1-6 16,-1 0-5-16,2 2-3 0,-2 1 0 0,2 0-1 0,-1 1 0 0,1 0 2 15,-2 3-4-15,1-2-7 0,1 4-14 0,-2-1-20 0,0 1-32 16,2 0-36-16,-1 1-57 0,1 1-63 0,0-1-89 0,0 1-103 15,0-3-55-15,0 2-30 0</inkml:trace>
  <inkml:trace contextRef="#ctx0" brushRef="#br0" timeOffset="278952.5471">27685 7908 322 0,'0'-6'445'0,"-2"-2"-56"16,0 1-71-16,2-1-52 0,0-1-43 0,-1 0-26 0,1 1-16 0,0-1-11 15,0 1-10-15,0 0-7 0,0 1-6 0,0-1-7 0,0 1-5 16,0-1-4-16,0 5-4 0,0-4-6 0,0 1-7 0,1 2-7 16,-1 0-7-16,0 1-9 0,0 1-8 0,0 1-9 0,0-1-10 15,0 2-11-15,0 0-10 0,0 0-11 0,0 0-14 0,0 0-10 0,0 0-9 16,0 3-7-16,0-1-6 0,0 2-3 0,0 2-1 0,0 1-1 0,0 0 1 16,0 2 3-16,-1 2 0 0,-1 1 5 0,2 0 3 0,-1 2 5 15,1 1 6-15,-4-1 4 0,3 3 5 0,-1 0 0 0,0 0 3 0,-3 1-2 16,1 2-1-16,1-2-5 0,2 0-7 0,-3-2-9 0,1 2-8 15,0-1-10-15,0-2-12 0,1 0-13 0,0-1-13 0,-2-3-13 0,3 1-14 16,1-1-15-16,-2-3-16 0,2 1-16 0,0-4-16 0,2 2-12 16,-2-2-7-16,1-2-3 0,3 1-3 0,-2-3-10 0,0 0-13 15,-2-1-15-15,3-2-16 0,0-2-16 0,0 1-17 0,1-2-10 0,-3 0-5 16,2-2-17-16,-1-3-24 0</inkml:trace>
  <inkml:trace contextRef="#ctx0" brushRef="#br0" timeOffset="279402.8574">27613 7890 264 0,'0'-9'339'0,"-1"0"-39"0,1 0-44 0,0 2-36 16,1-3-35-16,1 3-23 0,0-1-21 0,1 1-15 0,2-1-11 16,-2 2-13-16,2-1-10 0,0-1-12 0,2 3-11 0,-1 0-13 0,2-2-11 15,1 3-11-15,0-1-9 0,0 1-7 0,1 0-7 0,1 1-5 16,0 1-5-16,-1 1-6 0,0-1-4 0,2 2-2 0,-3 0-1 0,0 2-2 16,-1-1 1-16,0 1-2 0,1 4-2 0,0-2 0 0,-5 1 1 0,1 3 2 15,0-3 1-15,-2 4 2 0,0-1 1 0,-2 2 0 0,-1 1 2 16,-1-2 2-16,-2 4 5 0,-2-1 4 0,1 2 3 0,-1-1 7 15,-3 1 4-15,-1-2 3 0,-1 1 3 0,0 1 3 0,0-2 2 16,-2 1 3-16,3-2 0 0,-2-2 2 0,1 2 1 0,1 1-1 0,0-5 0 16,2 2-1-16,1-3-2 0,-1-1 0 0,2 0 0 0,0 0-1 15,1-2-1-15,1 0 1 0,1-1 0 0,1-2 2 0,1 0 0 0,0 0 3 16,0 0 2-16,1 0-7 0,3 0-8 0,-1-1-9 0,3 0-8 16,-1-2-6-16,1 0-6 0,0 1-4 0,3-2-6 0,1-1-6 15,2 2-5-15,0-1-5 0,-3 1-5 0,4-1-4 0,1-1-5 0,-2 2 3 16,1 0 7-16,-1 2 4 0,-1 1 5 0,1 0 2 0,-2 0 3 15,1 0 3-15,-2 1 3 0,1 2 2 0,-2 0 3 0,1 2 3 0,-1-1 0 16,-1 2 2-16,-1 1 3 0,-1 1 1 0,1 0 5 0,-3 2 4 16,0-2 1-16,-1 4 1 0,-2 0 2 0,0-1 2 0,-2 1 0 15,-1 0 1-15,0 1 2 0,-5-1 3 0,4 0 4 0,-5 2 3 0,1-2 4 16,-2-2 1-16,2 0 2 0,-4 0 3 0,2 0 3 0,-3-3 2 0,1 2 2 16,0-3 2-16,3-2 3 0,-5 1 1 0,2-1 3 0,3-2-5 15,-4-1-6-15,4-1-13 0,1-1-16 0,-1-2-18 0,1-2-19 16,3 1-23-16,-2-2-28 0,2-1-36 0,4-3-39 0,1 1-46 0,0-4-50 15,1 2-56-15,4-2-59 0,2-2-56 0,1 0-57 0,1-2-24 16</inkml:trace>
  <inkml:trace contextRef="#ctx0" brushRef="#br0" timeOffset="279583.3088">28008 7963 290 0,'12'3'453'0,"1"-1"-53"16,-3 1-62-16,0 1-62 0,0 1-37 0,0-2-21 0,0 4-17 15,0-1-14-15,-1 1-15 0,-3 0-14 0,2 1-16 0,0-1-17 16,-2 0-18-16,1 2-18 0,-1 0-14 0,-1-1-12 0,0 2-11 0,1 0-10 15,-2 0-10-15,0-1-7 0,-1 1-6 0,0-1-3 0,0 0-3 16,-1-1 0-16,0 0-3 0,-1 0-2 0,1 0-8 0,-2 0-13 16,1-1-15-16,-1 0-18 0,0-1-20 0,0-1-21 0,0-1-25 15,0 1-28-15,-1-3-33 0,1 0-38 0,0-2-44 0,0 0-52 0,0 0-61 16,-3-2-67-16,1-2-37 0,0-2-20 0,-1-2-10 0</inkml:trace>
  <inkml:trace contextRef="#ctx0" brushRef="#br0" timeOffset="279702.4943">28211 7793 49 0,'0'-7'464'0,"2"2"-9"0,-1-1-81 0,-1 2-120 16,5 2-85-16,-4-1-70 0,1 2-51 0,0 0-42 0,1 1-41 0,-2 0-38 15,3 1-43-15,-1 0-45 0,0 1-40 0,0 1-39 0,0 0-55 16,2 1-60-16,-4 1-40 0</inkml:trace>
  <inkml:trace contextRef="#ctx0" brushRef="#br0" timeOffset="280086.0226">28357 7960 156 0,'3'0'516'16,"-2"2"-21"-16,3-1-37 0,0-1-79 0,-1 2-99 0,0-1-65 15,0 1-47-15,1-1-31 0,1 1-20 0,-2 1-16 0,2 1-11 0,-1-1-11 16,1 2-10-16,-2 0-12 0,2 2-12 0,-2 1-10 0,2-1-7 16,0 0-5-16,-1 2-4 0,-1 0-2 0,-1 2-4 0,-1-2 0 0,1 2-2 15,-2 1 0-15,0-3-1 0,-2 4-1 0,1-1 1 0,-3-1-1 16,0-1 0-16,3 0-1 0,-4 1-1 0,0-3-1 0,2 2-2 15,0-3 2-15,-1 1 2 0,1-4 3 0,0 1 3 0,0-1 6 0,2-2 3 16,-1-1 2-16,2-1-1 0,0 0-2 0,0-3 1 0,2 0-2 16,-1-1-1-16,3-4-2 0,0 1-3 0,2-2-6 0,1-2-9 0,2-1-10 15,2-1-11-15,0 2-6 0,1-2-6 0,3-1-3 0,1 1-1 16,-4-1 1-16,6 1 4 0,-6 4 6 0,3-3 5 0,0 2 4 16,-2-2 5-16,1 5 6 0,-1-1 7 0,-1 2 5 0,-2 2 5 0,0 0 2 15,0 1 3-15,-1 1 2 0,-3 2 2 0,0 2-2 0,4-2-2 16,-6 6-2-16,4-2-3 0,-3 2 0 0,2 2-2 0,-1 0-2 0,-2 2-3 15,1 0-6-15,0 2-9 0,-2-1-14 0,2 4-16 0,1 0-19 16,-1-1-18-16,-2 0-21 0,0 1-20 0,2-2-20 0,0 3-21 0,0-3-18 16,1-1-18-16,0 0-15 0,0-1-18 0,1-1-11 15,-1 0-12-15,3-5-3 0,0 2 5 0,0-2 5 0,2-3 8 0,-1-2 13 16,1 0 17-16,1 0 24 0</inkml:trace>
  <inkml:trace contextRef="#ctx0" brushRef="#br0" timeOffset="281087.6742">28989 8151 59 0,'9'-15'160'0,"0"3"20"0,-1-2 10 0,1 1 7 16,-5 1 0-16,4-2-5 0,-5 4 1 0,2-2 1 0,-2 1-5 15,-1 2-8-15,-1 0-7 0,-1-1-8 0,0 3-8 0,-1 0-12 16,1 1-13-16,-4 2-15 0,1-1-16 0,0 2-15 0,0 0-14 0,-5 2-14 16,4-1-11-16,-5 2-11 0,1 2-9 0,-1-1-9 0,0 2-5 15,1 0-7-15,-5 2-1 0,4 0-4 0,-3 3 1 0,2 0-1 0,0 0 1 16,0 2 1-16,0 0 1 0,0 2 1 0,2-1-1 0,0 0 2 16,2 2-1-16,0 0 1 0,1-4-1 0,0 3 1 0,2 0-1 0,1-1-1 15,-1-1-1-15,3-1-5 0,3 3-1 0,-1-5 0 0,1 1 0 16,0-2 0-16,2 0-2 0,0-2 0 0,0 1-5 0,1-3-6 15,2-2-3-15,0 0-1 0,0 0 0 0,2-2 1 0,-2-1 2 16,4-1 3-16,-2-2-1 0,2 0 2 0,-3-2-2 0,2-1-1 0,-1-1 0 16,1-1 3-16,0 1 4 0,-3-1 5 0,0-1 8 0,1 0 4 15,-4 3 4-15,3-4 5 0,-3 2 4 0,-2 1 1 0,0 2 2 0,-1 1 0 16,-1 1 0-16,1-1-2 0,0 3-2 0,-2 0-5 0,0 1-2 16,0 1-5-16,0 2-6 0,0 0-5 0,0 0-5 0,0 2-4 0,-2-1-4 15,0 3-1-15,1-2-2 0,-3 4 0 0,3 0 2 0,-2 0 2 16,1 2 3-16,0-2 4 0,1 4 4 0,-3 0 3 0,3-1 2 0,-1 1 2 15,1 0-1-15,1-2-1 0,0 0 0 0,1 2 1 0,1-3-2 16,-1 1-1-16,3-2-1 0,-1 2 0 0,0-3-3 0,0 0 0 16,2-1-3-16,-1-1 0 0,1-2-2 0,2 1-4 0,-2-2-2 0,3-2-2 15,1 1 1-15,-1-2 3 0,-2-1 1 0,2-1-1 0,5 0 3 0,-5-3 1 16,1 0 2-16,0-1 3 0,-1-1 0 0,0-1 2 0,2-1 1 0,-2 0 3 16,-2-2 3-16,1-1 3 0,-3 0 4 0,4-1 6 0,-3 1 7 15,-2 1 6-15,0-3 8 0,0 3 6 0,-1-1 5 0,0 3 6 16,-2 0 5-16,0 1 2 0,0 2 1 0,0 1 3 0,0 0-3 0,0 2-5 15,0 2-7-15,0-1-9 0,0 2-12 0,0 0-11 0,0 2-10 16,0 1-11-16,0 0-7 0,0 0-6 0,0 1-3 0,0 2-3 0,0 2-2 16,1-1-4-16,1 2-4 0,-1 0-1 0,1 2-3 0,2 0-3 0,-1 1-2 15,1 1-2-15,1 0 0 0,-1-1-3 0,3 2-2 0,-2-1-4 16,2-2-1-16,0 2-1 0,-3 1 0 0,3-3 2 0,-1 0 4 0,2 0 5 16,-3-1 6-16,-1-2 7 0,1 1 6 0,-2-2 8 0,1 1 6 15,0-2 7-15,-2 0 7 0,-1-1 10 0,1 0 8 0,-2-1 8 0,0-1 7 16,0 0 4-16,0 0 5 0,0 0 1 0,0 0 1 0,0 0-1 0,0 2 0 15,0-2-3-15,0 0-5 0,0 0-4 0,0 0-7 0,0 0-9 16,0 0-10-16,0 0-8 0,0 0-9 0,1 2-5 0,1-1-3 0,0-1-2 16,1 4 0-16,-2-4-1 0,3 3 0 0,-1-2 1 0,0 2 1 15,0-2 3-15,3 1 1 0,-3 0 2 0,2 1 2 0,-2-1 3 0,2 0-1 16,2-1 1-16,-1 1-2 0,-2 0-2 0,1 0-2 0,2 0 0 0,-2-1 0 16,-1-1-2-16,4 1 0 0,-3-1 0 0,3 0-3 0,0 0-1 15,-1-1-2-15,1 1-1 0,0-3 1 0,2 1 1 0,1-2 3 0,-2 1 1 16,1-2 1-16,2 1 1 0,0-1 1 0,2-2-1 0,-3 1 4 15,3-1 0-15,-1-1 3 0,-2-1 6 0,1 0 2 0,-1 1 5 0,1-1 3 16,-2-2 6-16,2 3 8 0,-2-1 7 0,-2 0 5 0,-1 2 7 16,-1-1 6-16,-1 2 5 0,-1 0 4 0,1 0 2 0,-1 3-1 0,-1-2 1 15,-3 3-3-15,1 0-4 0,-1 1-7 0,0 1-8 0,0 0-11 16,0 0-13-16,0 0-10 0,-1 0-7 0,1 3-7 0,-3-1-3 0,1 3-5 0,-1-2-2 16,1 3 0-16,0 2 0 0,0-1 3 0,-1 2 2 0,1 2 4 15,0-1 4-15,1 2 6 0,-2 0 4 0,3 2 3 0,-2-2 0 16,2 0-3-16,2 1-5 0,-2 1-7 0,3-2-7 0,-2 0-5 0,3-2-4 15,1 1-7-15,-1-3-4 0,2 0-6 0,-1 0-4 0,1-2-4 0,1-1-3 16,0-1-2-16,1-3 1 0,2-1 2 0,1 0 6 0,-2 0 7 16,1-3 6-16,2-2 6 0,0 1 7 0,-1-1 7 0,1-3 5 15,0 0 6-15,0-1 6 0,-1-1 4 0,-1-1 3 0,2-1 3 0,-2-1 1 16,-1 1 3-16,0 0 4 0,0 0 4 0,-1-2 7 0,-4 2 4 0,1 0 4 16,1 0 4-16,-3 2 3 0,1 1 0 0,-1 0 1 0,-2 3-1 0,1-1 1 15,0 3-1-15,-2 0-4 0,0 1-6 0,0 1-8 0,0-3-9 16,0 5-8-16,0 0-7 0,-2 3-7 0,0-1-4 0,-1 1-5 0,0 3-2 15,0 0-2-15,-5 3 1 0,3 2 1 0,-3 0 1 0,0 5 4 16,-1 0 4-16,1 2 7 0,-1 2 4 0,-1 2 4 0,-4 2 0 16,3 2 3-16,-2 2-3 0,0 2-5 0,2 0-14 0,-3 2-15 0,3 1-22 15,-3 1-23-15,3-3-30 0,0 3-28 0,-3 0-35 0,4-2-35 0,-1-1-45 16,5-2-47-16,-1 0-68 0,3-3-74 0,-1-3-57 0,1-1-47 0,2-2-19 16</inkml:trace>
  <inkml:trace contextRef="#ctx0" brushRef="#br0" timeOffset="281569.636">30296 7563 427 0,'-2'-7'638'0,"2"-1"11"15,-1 1 11-15,1 2 11 0,0 2-120 0,0-2-186 0,0 4-102 16,0-2-61-16,0 0-37 0,1 1-27 0,3 1-16 0,-1 1-11 0,0-2-12 16,2 2-11-16,2 0-15 0,1 0-15 0,2 2-15 0,1-2-16 0,2 1-11 15,-1 1-9-15,6 1-10 0,-1-2-7 0,0 2-6 0,4 0-5 16,-1-1-8-16,1 1-8 0,1 0-11 0,2-1-7 0,-3 2-10 16,1-3-10-16,0 1-11 0,1-1-7 0,-2 0-8 0,3 2-9 0,-4-3 0 15,-1 0 2-15,2 0 4 0,-4 0 5 0,-3-3 7 0,2 2 13 0,-3-2 9 16,-2 2 9-16,0-3 12 0,-5-1 11 0,1 2 8 0,-3-1 6 15,1 2 8-15,-4-3 4 0,-1 1 6 0,-1 1 2 0,-2-2 1 0,0 2 1 16,-2-1-2-16,2-1-1 0,-4 2-3 0,3 0-1 0,-4 1-4 16,2 0-4-16,-2-1 1 0,-1 3 0 0,0 0 0 0,1 0 1 0,0 0 0 15,0 3-1-15,-2-1 0 0,1 3 0 0,1-2 1 0,-1 3-1 0,1 2 1 16,2-1 0-16,-4 2 0 0,3-1 3 0,0 4 0 0,1 0 2 16,1 0 1-16,0 1 2 0,-1 2 1 0,1-1 1 0,1 3 2 0,0-3 1 15,3 4 0-15,-2 0 4 0,1 0 1 0,0 3 4 0,1-1 2 16,1-2 1-16,-2 5 2 0,1-3 4 0,1 3 0 0,0-3 1 0,0 1 2 15,-2 2 1-15,-1-3 2 0,3 3 1 0,-1-4-3 0,1 2-3 0,-2-3-9 16,0 0-14-16,2 0-15 0,-1-2-20 0,1-1-23 0,-2 0-27 16,1-3-31-16,1 0-36 0,-2-1-39 0,2-2-41 0,0-2-48 0,-2-1-52 15,2-1-55-15,0-2-58 0,0-3-35 0,0 0-26 0</inkml:trace>
  <inkml:trace contextRef="#ctx0" brushRef="#br0" timeOffset="282452.4817">30677 7857 105 0,'1'-8'547'0,"1"0"16"0,-2 0-45 0,1 3-75 0,-1 1-78 0,0-2-83 16,0 3-56-16,0 0-40 0,2-1-33 0,0 3-26 0,-1 0-20 16,-1 1-19-16,2 0-17 0,-1 1-16 0,1 2-15 0,1 0-15 0,1 2-14 15,-1 1-11-15,0 0-6 0,3 0-5 0,-3 4 1 0,0 0 1 0,2 2 3 16,-2-1 3-16,4 1 1 0,-6 2 0 0,4-1-4 0,-2 1-3 16,-2 1-1-16,1 0-2 0,0-2-3 0,-2 1-1 0,0 0-1 0,0-2-1 15,0 0 0-15,0-2-1 0,-2-1 0 0,0 0 1 0,2-3 5 0,-1 2 5 16,1-3 6-16,-2 2 7 0,1-5 8 0,1 1 5 0,-3-1 5 15,3-2 4-15,0 0 4 0,-2 0 1 0,2-3 3 0,0 0 0 16,0-1 0-16,0-3 0 0,0 1-3 0,2-1-1 0,1-2-5 0,0 0-6 16,2-2-8-16,-2 0-8 0,3-1-11 0,1-1-10 0,2 1-10 0,1-1-12 15,-1-1-12-15,4 3-9 0,-2-1-8 0,3-3-9 0,-1 5-7 16,1-2-7-16,2 1-8 0,0 1-6 0,-1 2-3 0,2 0-2 0,-2 1 1 16,-1 1 2-16,4 2 4 0,-3 0 7 0,0 1 5 0,-3 0 4 0,2 1 4 15,-1 1 4-15,1-1 6 0,-3 1 5 0,0 1 8 0,-1 0 4 16,-1 1 8-16,0 1 4 0,0-2 6 0,-1 1 4 0,-2-1 6 0,1 2 4 15,0-1 6-15,-2-1 7 0,0 2 9 0,0-2 11 0,-1 0 7 0,0 0 8 16,1 0 8-16,-1 0 7 0,-3 0 7 0,2 0 6 0,2 0 6 16,-3 0 3-16,0 0 4 0,1 0 1 0,-3 0 0 0,1-2 1 15,-1 2-4-15,2-1-4 0,0-1-2 0,-2 2-5 0,1-1-3 0,2 1-6 16,-3-3-7-16,1 1-6 0,-1 1-5 0,2-2-5 0,-2 1-4 0,0-1-4 16,0 0-4-16,0-1-4 0,0-1-4 0,-2 2-4 0,2 0-7 0,-1-2-8 15,-3 0-5-15,0 1-4 0,3-3-1 0,-4 2-1 0,0 1 2 16,0 0 0-16,-1 1 1 0,-2-2 1 0,0 4 1 0,2-2 5 0,-6 0 2 15,4 3 2-15,-2 0 5 0,-2 0 3 0,2 0 5 0,-1 3 3 0,-2 0 1 16,4 0 0-16,-1 0 0 0,-2 5 3 0,2-1 0 0,0 1 3 16,3 1 1-16,-1-1 0 0,0 4 1 0,1-1 2 0,1-1 1 0,2 2 3 15,0 1 2-15,4-4 3 0,0 4 3 0,0-1 1 0,4 0 1 16,-1-3 0-16,3 4 1 0,0-2 0 0,1-1 1 0,2-1 1 0,0 0-1 16,3-1-1-16,-3-1-4 0,4 1-2 0,-1-3-3 0,1-2-3 15,1 2-4-15,-1-4-2 0,3 2-3 0,-3-3-1 0,4 0-3 0,-4-4-5 16,2 3-1-16,1-3-2 0,0 1-1 0,-2-2 0 0,2 0 0 0,-2-2-2 15,2 1-2-15,-2-2-4 0,2-1-2 0,-2 1-2 0,2-3-1 16,-3 2-2-16,2 0-2 0,-2-2-2 0,1 2-1 0,-3 0 0 0,5 0-2 16,-6 3-2-16,1-4 0 0,-2 3-2 0,1 2 0 0,-6 0 0 0,3 1 1 15,-2 1 0-15,1 0 0 0,-3 3 0 0,-2 0 1 0,1 0 2 16,0 0-1-16,-2 3 2 0,1 0 0 0,1-1 2 0,-2 1 2 0,1 2 4 16,-1-1 3-16,2 0 5 0,0 2 4 0,-1 1 3 0,-1-4 1 15,2 3 2-15,-1 0 0 0,-1-1 5 0,4-1 0 0,-2 1 1 0,0-1 3 16,0 1 3-16,1-2 4 0,-2 0 6 0,1-1 8 0,1 0 9 15,0-1 4-15,1-1-1 0,-3-1 1 0,3-1-1 0,0 1 1 0,2-3 2 16,-3 1 0-16,2 0-1 0,-2-2-2 0,2-1-5 0,-1 0-3 0,0-3-5 16,1 2-7-16,-1-2-9 0,0-1-1 0,-1 1 2 0,2-2 2 15,-4 3-1-15,-1-2-1 0,2-1 0 0,-2 2 2 0,0-1 0 0,-2-1 3 16,1 3 3-16,-2 0 1 0,-1 0 2 0,1 1 0 0,-3-1 4 0,-2 2 1 16,0 2 2-16,-2-1 4 0,0 3 3 0,-2-1 1 0,0 3 0 15,-2 0 0-15,-1 0-2 0,0 5-1 0,2-3-2 0,-4 4-2 0,4 1 0 16,-1 2 0-16,-1 0-2 0,1 3-2 0,5 1-2 0,-3 2 0 0,3-1-3 15,1 1 2-15,3 2 2 0,1 0 0 0,2-1 5 0,2 2 1 16,2-2 3-16,2 2-4 0,5-2-6 0,0 1-14 0,3-2-18 0,3-1-23 16,2 0-29-16,3-1-40 0,1-1-50 0,5-2-85 0,0-2-103 0,3-2-90 15,2-4-80-15,0 0-45 0,2-2-24 0,2-3-9 0</inkml:trace>
  <inkml:trace contextRef="#ctx0" brushRef="#br0" timeOffset="283318.9262">29844 2370 418 0,'-2'-10'593'0,"2"3"17"16,-1-2 16-16,-3 1-74 0,3 0-123 0,-1 0-81 0,1 2-62 15,-3-1-39-15,3 2-25 0,-1 0-15 0,0 0-8 0,-2-2-10 0,3 5-11 16,-1-3-15-16,0 3-16 0,2-1-19 0,-1 1-20 0,-1 2-19 0,2-2-19 16,0 2-20-16,0 0-21 0,0 0-18 0,0 0-19 0,-1 2-11 15,1 0-9-15,0 1-6 0,-2 2-3 0,2-1-1 0,-2 4 1 0,2 1 1 16,-1 2 3-16,1 1 4 0,-2 1 5 0,1 4 2 0,1 0-1 0,-2 0-5 15,0 4-6-15,2 0-12 0,-1 0-15 0,-2 2-15 0,0-2-17 0,1 5-22 16,1-4-24-16,-3 0-25 0,3 2-26 0,-2-1-30 0,-1-2-36 0,3 0-35 16,-2-1-37-16,-1-3-44 0,1 1-49 0,-1-3-56 0,1 0-59 15,1-3-29-15,0-1-12 0</inkml:trace>
  <inkml:trace contextRef="#ctx0" brushRef="#br0" timeOffset="283786.0516">29803 2346 243 0,'-4'-15'587'0,"3"-2"14"16,-2 5-7-16,3-2-17 0,-3 4-96 0,1-2-134 0,2 2-82 16,0-1-52-16,0 2-33 0,2 1-23 0,1 2-17 0,-2-1-18 0,2 2-16 15,2-2-17-15,-2 2-17 0,4 1-16 0,-1-2-14 0,3 3-14 0,3-1-11 16,-1 1-9-16,3 0-9 0,0-1-9 0,4 3-8 0,-2-2-8 0,2 3-6 16,1-1-3-16,-1 1-1 0,2 1 1 0,-4-1-1 0,3 3 0 15,-3-2 0-15,-2 3-2 0,2 0-2 0,-7 1-4 0,3 0 1 0,-3 2 3 16,-3 0 1-16,1 0 6 0,-4 1 2 0,-2 2 4 0,1 1 5 0,-4 0 3 15,1 2 3-15,-2 0 3 0,-6 1 4 0,2 1 4 0,-3 0 4 0,1 0 4 16,-4 1 2-16,0 0 0 0,2-1 2 0,-3-1 0 0,0 1-2 16,-2 0 1-16,3-3-2 0,-1 2 1 0,2-3-2 0,-1-1 0 0,4 1-1 15,-3-4 0-15,3 3 1 0,3-5 2 0,-1 2 1 0,3-3 0 0,0 1 2 16,1-2 2-16,1-1 3 0,1 1 1 0,-3-3 3 0,4 0 1 0,0 0-2 16,4 0-6-16,-1 0-4 0,0-3-6 0,4 1-5 0,-2-1-3 0,3-2-4 15,1 1-4-15,0-3-3 0,1 2-5 0,2-3-5 0,0 1-3 0,2 0-6 16,-2-1-1-16,0 3 1 0,2-1 3 0,-1-2 3 0,0 3 4 15,-1 0 2-15,2 1 2 0,-5 1 0 0,3-1 2 0,-2 3 1 0,0-1 1 16,-2 2 2-16,-2 2 1 0,2-1 0 0,-2 1-2 0,-1 0 0 0,-2 1 1 16,4 2 1-16,-6 2 1 0,4 0 2 0,-5 0 1 0,1 0 3 15,-1 3 1-15,-1-2 1 0,1 1 2 0,-5 3 0 0,4-4 2 0,-2 1 1 16,-1 2 6-16,0-3 2 0,0 2 2 0,-1-2 2 0,1-1 3 0,-2 2 2 16,1-4 2-16,-1 2 2 0,-1-1 2 0,1-2 1 0,-2 1 3 0,2-2 2 15,-2 0 1-15,0-2 1 0,-3 2-1 0,1-3-8 0,2 0-13 0,-2 0-20 16,0-3-23-16,-1 2-25 0,0-4-27 0,1 2-30 0,1-2-31 0,-2-2-54 15,1 2-69-15,0-2-84 0,1 2-98 0,3-5-59 0,0 3-41 16,1-2-14-16</inkml:trace>
  <inkml:trace contextRef="#ctx0" brushRef="#br0" timeOffset="283989.4555">30351 2328 123 0,'10'-3'584'0,"-4"1"11"0,3 0 13 0,-2 2-72 0,-2 0-110 0,-1 0-96 15,0 0-83-15,-3 0-56 0,2 2-39 0,2 0-25 0,-4 1-18 0,1 0-14 16,0 0-14-16,1-1-14 0,-2 3-13 0,1 0-12 0,3 2-12 0,-4 0-7 16,3 0-5-16,-3 1-3 0,1-1 0 0,0 2-1 0,2 0-1 15,-3 0-1-15,1 1-1 0,0-1-6 0,-2 1-7 0,1 0-12 0,1-1-10 16,-2 1-17-16,0-1-18 0,0 0-21 0,0 0-22 0,0-2-25 0,-2 2-28 16,1-2-33-16,1-2-35 0,-4 0-52 0,3 0-63 0,-3-2-75 0,0 0-80 15,1-2-44-15,0-1-22 0,-4-1-6 0</inkml:trace>
  <inkml:trace contextRef="#ctx0" brushRef="#br0" timeOffset="284102.0309">30427 2053 311 0,'0'-5'377'16,"0"1"-99"-16,0 1-134 0,0 3-102 0,0 0-85 0,0 0-66 0,0 0-59 16,0 5-70-16,0 2-81 0</inkml:trace>
  <inkml:trace contextRef="#ctx0" brushRef="#br0" timeOffset="284471.2368">30577 2351 9 0,'0'2'583'0,"0"1"18"0,0 1-10 15,-1-4-24-15,1 3-82 0,-2-3-114 0,1 4-74 0,1-4-56 0,-2 1-40 16,2-1-32-16,0 0-26 0,0 0-23 0,0 4-21 0,0-3-21 16,0 1-21-16,2 0-16 0,-2 1-14 0,1-1-11 0,1 1-8 0,-2 0-5 15,1 1-6-15,3 2-1 0,-3 0-1 0,2 1 1 0,-2 1 0 0,3 1 2 16,-3 1 0-16,-1 0 2 0,2 0 1 0,0 1-1 0,-2-1-1 0,0 0-1 15,0 2-2-15,-2-3 1 0,0 3-2 0,2-4 1 0,-1 1-2 0,1-2 2 16,-2 0-1-16,0-1 3 0,2-1 3 0,-1-1 4 0,-2-1 5 0,3-1 4 16,0 1 7-16,0-3 3 0,0 0 2 0,0 0 0 0,0-3 0 15,3-1-2-15,-2-1-2 0,-1 0 0 0,4-3-6 0,-3-1-2 0,3-1-6 16,0 0-9-16,1-4-8 0,2-1-9 0,0 0-8 0,0 0-7 0,1-1-1 16,1-1 1-16,2 0 0 0,-1 2 2 0,-2 0 1 0,2 0 3 15,0 3 4-15,0-1 4 0,-1 1 4 0,-3 2 5 0,2 2 4 0,0 0 3 16,0 3 2-16,-3-2 0 0,0 4-1 0,-1 1 1 0,3-1-1 0,-4 3 1 15,1 0-1-15,1 0-1 0,0 3 1 0,0 2-1 0,0 2-2 0,-2-2 0 16,3 3-3-16,-1 0-6 0,-1 3-6 0,0 0-9 0,0 1-11 16,3 0-10-16,-1 1-15 0,-1 1-15 0,-1-1-17 0,1 1-17 0,0 0-21 15,0 1-23-15,2-2-26 0,0-1-25 0,1-1-28 0,-2-1-31 0,3 0-34 16,1-1-36-16,1-1-55 0,2-1-61 0,-2-2-29 0,2-1-10 0</inkml:trace>
  <inkml:trace contextRef="#ctx0" brushRef="#br0" timeOffset="285620.7015">31214 2297 437 0,'-1'-12'493'0,"-1"0"-28"0,1 2-58 0,-3 3-73 0,1-3-57 16,-2 5-51-16,2-1-36 0,-3-1-27 0,1 4-23 0,-1-2-22 15,-1 2-17-15,-1 1-16 0,1 0-13 0,-1 2-13 0,0 2-13 0,0 0-13 16,-3 1-9-16,1 2-6 0,2-2-3 0,-2 4-5 0,0 0-1 0,0 1-1 16,1 1 0-16,3 0 0 0,-2 1 0 0,1 2 1 0,1 0 0 15,2 0 1-15,-1 2 0 0,2-1 0 0,1 2-1 0,0-1-2 0,2 1-2 16,2-2-1-16,0 2-3 0,1-2-6 0,-2 1-1 0,4-2-4 0,-2 0-3 15,5 0-3-15,-3-2-2 0,1 0-1 0,1 0 0 0,-2-3 0 16,2 2 1-16,-1-4 2 0,1 0 3 0,-1-2 0 0,2 0 4 0,0-3 4 0,-2 0 3 16,1 0 5-16,2-3 3 0,-1 0 3 0,-2 1 3 0,1-3 1 15,2-2 2-15,-4-1-1 0,1 1-2 0,1 0-1 0,-3-3-1 0,0 2 0 16,1-1-1-16,-1-2 2 0,-1 1-4 0,0 0 0 0,-1-2-1 0,-1 2-3 16,1 0-1-16,0-1 1 0,-2 1-1 0,0 1 0 0,0 0 0 0,0 2 0 15,0 0-4-15,0 0-1 0,0 2-3 0,0 2 0 0,0 0-6 16,0 0-2-16,1 2-4 0,-1 1-2 0,0 0-2 0,0 0 0 0,2 0-2 15,-2 3 0-15,1-2 2 0,1 2-1 0,1 0 2 0,0 2 2 16,-2 2 3-16,3 0 4 0,-3-2 3 0,1 3 4 0,0-1 3 0,1 1 3 0,-2-1 0 16,1 2 2-16,0 0-3 0,1-1-2 0,-2-1-2 0,1 0-2 0,1 1-2 15,2-1-2-15,-2-2-2 0,-2 1-3 0,3-1-2 0,0-1 1 16,0-3-2-16,-1 3 0 0,2-1 0 0,-2-3-2 0,3 0 1 0,-1 0 2 16,-1-3 3-16,3-1 3 0,1 2 3 0,-1-3 2 0,1-1 4 15,-1 0 2-15,1-1 2 0,1 0 0 0,1-3 2 0,-4 1-1 0,2-1 3 0,0-3 0 16,-2 2 2-16,1-1 0 0,2-1 1 0,-3-3 1 0,1 3 3 15,-3-2 1-15,3 1 5 0,-1 0 7 0,-3-3 5 0,2 5 4 0,-4-2 4 16,3 1 6-16,-3 3 3 0,1-2 2 0,-2 3 0 0,1-1 2 0,-1 3-2 16,0 1-4-16,0-1-6 0,0 3-7 0,0 1-9 0,2 0-12 0,0 2-8 15,-2 1-5-15,0 0-4 0,0 1-7 0,3 2-8 0,-2 0-9 0,1 1-9 16,2 3-7-16,0 0-6 0,-1 1-5 0,0 0-6 0,2 1-4 16,0-1-4-16,-1 2 0 0,2 1-3 0,1 0-4 0,-1 0-1 0,1-1-2 15,-2 2 3-15,2-2 5 0,-1 2 7 0,-1-3 7 0,0 0 6 0,-2 2 7 16,2-4 8-16,-2 3 7 0,2-1 8 0,-4-2 5 0,1 1 5 15,-2-3 4-15,0 3 3 0,0-4 4 0,0 2 6 0,-3 0 3 0,1 0 2 16,-1 0 1-16,0-1 1 0,0 2 1 0,0-2 1 0,-1 0 2 0,3-1 0 16,-2 1 0-16,-1 0 0 0,3 0 1 0,-2-1-1 0,-2 1 0 0,5-1-3 15,-1-1 0-15,1 2-3 0,0-2 0 0,1 1 0 0,2-1 0 16,2 0-1-16,-4 0-1 0,4-1-3 0,0-2-5 0,2 5-5 0,0-5-4 0,-1 0-2 16,3 0-2-16,2 0-1 0,-2-5-3 0,1 3-1 0,1-1 0 0,1 0 0 15,-1-1-1-15,2-2 1 0,0-2 1 0,-1 2 3 0,1-1 5 16,0-2 5-16,1-1 2 0,-3 0 3 0,3-2 2 0,-5 0 4 0,4 0 5 15,0 0 5-15,-4-1 6 0,3 1 7 0,0-2 8 0,-4 2 8 0,0 0 10 16,-1 0 9-16,0 0 10 0,-1 0 8 0,1 2 6 0,-4 0 6 0,0 0 5 16,1 1 2-16,-2 2 3 0,0-1-2 0,-1 3-1 0,-1-2-7 0,2 2-6 15,-2 1-9-15,0-1-9 0,0 0-10 0,0 3-14 0,0 1-9 0,0-1-7 16,0 2-9-16,0 0-10 0,0 0-7 0,0 0-7 0,0 0-5 0,0 0-4 0,0 0-3 16,0 2 0-16,-2-1-2 0,2 1 0 0,-1 3 1 0,1 0 3 15,-2-1 2-15,0 3 1 0,2-2 3 0,-1 1 3 0,1 1 2 0,-3 0 3 16,2 1 1-16,1-1 1 0,0 0-2 0,0 0-1 0,0 3-1 0,0-3-2 15,0 2-4-15,1-1-3 0,2-2-3 0,-3 2-4 0,1-2-2 0,3 1-4 16,-3-1-3-16,3-1-2 0,-1-2-3 0,-2 2-3 0,4 0-3 0,-2-1-2 16,4-4-3-16,0 3-2 0,0-3 2 0,-1 0-1 0,1 0 1 0,2 0 1 15,0-3 3-15,1 3 3 0,1-4 4 0,-2-1 5 0,4 0 5 0,0 0 4 16,-4-1 6-16,4-1 6 0,0-1 4 0,-2 1 5 0,3-1 6 0,-3-2 10 16,3 0 6-16,-3-2 5 0,0 0 7 0,2 1 4 0,-2 0 6 0,-1-1 4 15,0 2 5-15,-2-2 7 0,2 0 9 0,-2 1 7 0,-2 0 9 0,-1 1 7 16,0 1 8-16,-4 0 5 0,3 1 4 0,-4 3 2 0,1-2-1 0,-1 3-3 15,0-2-5-15,-1 3-9 0,1 0-10 0,-2 0-12 0,0 2-11 0,2-1-13 16,-1 1-13-16,-3 1-13 0,3 1-11 0,-2 1-12 0,-1 1-7 0,0 1-7 16,-2 2-4-16,-1 1-1 0,-2 3-1 0,1 0 0 0,-3 2 2 0,0 3 3 15,-1 3 3-15,0 2 5 0,1 0 2 0,-3 3 2 0,1 2 0 0,1 4-1 16,0 0-4-16,-1 2-5 0,3 0-6 0,-2 6-6 0,3-3-10 0,0 5-8 16,-3-1-10-16,4 3-8 0,-1-5-9 0,3 6-7 0,-1-2-8 0,1 0-8 15,1 1-8-15,-1 0-8 0,3-2-4 0,0 2-1 0,0-3 4 0,-1-1 7 16,3-3 7-16,-2-1 10 0,1-2 9 0,0-3 8 0,1-2 8 0,1-4 11 15,-3-1 10-15,3-3 12 0,-3-3 15 0,1-3 17 0,-1-1 11 0,1-4 6 16,-1-2 5-16,-2-4-1 0,2-1 2 0,-2-1 6 0,-1-5 6 0,-2-2 4 16,2-1 3-16,-4-4 5 0,4-1 0 0,-3-3-1 0,1 0-3 0,0-4-4 15,0 0-3-15,2-2-3 0,3-1-4 0,-1-3-3 0,3 2-11 0,2-4-12 16,3-1-14-16,2-1-15 0,5 1-15 0,-2-2-17 0,7-1-15 0,2 0-17 16,0 0-21-16,8 1-21 0,-2 1-25 0,4 2-28 0,4 0-30 0,-2 2-32 15,5 1-43-15,-1 4-53 0,1 2-65 0,0 4-77 0,-2-1-40 0,0 5-21 16,-1 0-3-16</inkml:trace>
  <inkml:trace contextRef="#ctx0" brushRef="#br0" timeOffset="286152.5932">30358 3207 200 0,'-19'-2'553'16,"3"-1"1"-16,-1 1-9 0,4-1-86 0,-1-1-126 0,2 3-75 0,3-3-50 15,0 4-33-15,1-3-28 0,1 2-17 0,2 1-13 0,4-1-13 16,-2 1-14-16,-1 0-15 0,4 0-15 0,0 0-15 0,0 0-14 0,4 0-8 15,0 0-10-15,1 1-4 0,3-1-3 0,1 1-1 0,4-1-1 0,2 3 2 16,2-3-1-16,2 0 1 0,3 3-3 0,2-2-2 0,3-1-3 16,-1 0-6-16,4 0-6 0,2 0-9 0,0 0-7 0,-1-1-12 0,3-2-10 15,-1 0-13-15,0 2-12 0,0-3-12 0,2-1-9 0,-4 1-6 0,-1-1-3 16,0-1-2-16,-1-1 0 0,-4 1 6 0,-1-2 6 0,-4 1 10 0,0-2 12 16,-5-1 7-16,-3 3 10 0,0-3 11 0,-7 1 11 0,0 0 13 0,-5 1 13 15,0-1 13-15,-5 3 13 0,0-2 12 0,-4-1 13 0,-1 2 7 0,0 1 5 16,-2 0 3-16,-1 1 1 0,0 0 3 0,1 2 6 0,1 0-1 0,-5 0 0 15,7 1-4-15,-3 0-5 0,0 2-5 0,2 4-7 0,2-1-7 16,1 0-8-16,-1 3-7 0,1 0-5 0,2 1-4 0,1 2-7 16,-2 2-1-16,3 1-4 0,-1 1 0 0,3 1 1 0,-1 2 2 0,1 1 0 0,1 1 3 15,0 0 0-15,1 0 1 0,1 3 1 0,-2 0 1 0,1 0 2 16,-1 1 3-16,2-1 2 0,0 2 1 0,-2-2 1 0,1 3-2 0,-1-2-6 16,0 0-5-16,-1-1-8 0,1 2-9 0,-4-2-12 0,3 0-15 0,-2 0-13 15,-1-3-18-15,3 0-16 0,-3-2-21 0,1-1-24 0,2-1-23 16,-4-2-25-16,4-1-24 0,1-2-18 0,-3-4-26 0,3 2-28 0,3-3-20 15,-2-3-14-15,-1-1-29 0,5-1-38 0,-2-3-18 0</inkml:trace>
  <inkml:trace contextRef="#ctx0" brushRef="#br0" timeOffset="287253.0926">30941 3381 306 0,'11'-12'437'16,"-3"0"-14"-16,0 2-32 0,0 1-43 0,-2-1-38 0,-1 3-41 0,-1-1-28 16,3 1-20-16,-4 1-20 0,0 1-16 0,0 1-18 0,0 1-15 15,-1-2-17-15,-1 2-15 0,1 3-20 0,0-3-20 0,-2 1-21 0,0 2-21 16,0 0-15-16,0 0-13 0,0 0-9 0,1 2-8 0,1 1-4 0,-2-3-2 15,1 3-3-15,-1 2 0 0,2-1 2 0,0 1-1 0,1 1 4 16,-2 0 3-16,1 3 3 0,0-2 5 0,-2 2 3 0,1-1 0 0,-1 2 0 0,2-1 1 16,-1 0-1-16,-1 2 2 0,3-3-2 0,-3 3 0 0,0-2 1 15,0 0-2-15,0 0 0 0,0-1 0 0,0-2 1 0,0 0 0 0,0 0 2 16,0 0 1-16,0-3 4 0,0-1 4 0,0 2 4 0,0-4 4 0,0 0 3 16,0 0 1-16,0 0 0 0,2 0 0 0,-1-4 0 0,3 0-2 0,-1 0-1 15,-2-2-3-15,4-2-4 0,0 1-6 0,2-1-9 0,0-2-12 16,1-2-13-16,2 0-13 0,0 0-11 0,2-2-12 0,1 2-7 0,0-2-6 15,2-1-6-15,0 2-4 0,2 0-3 0,0-1-1 0,1 3 0 0,-1-1-2 16,-2 0 3-16,1 4 6 0,0-1 8 0,-3 0 7 0,1 1 8 0,-2 4 7 16,0-2 6-16,-2 4 6 0,0-3 4 0,-2 5 6 0,0-2 5 0,-2 2 1 15,-1 2 5-15,0-2 5 0,-2 5 2 0,2-3 2 0,-4 1 2 16,4 1 3-16,-5 2 2 0,1 2 2 0,-1-1 1 0,0 1 3 0,0 0-1 16,-1 1 2-16,1 3-2 0,-5-2-2 0,4 0-6 0,-2 1-1 0,1-1-3 15,0 0-2-15,1 1-3 0,-2-2 1 0,1 0-2 0,0-1 0 0,2-1-1 16,-1-1 0-16,1 0 1 0,0-1 3 0,0-1 4 0,0-1 8 15,0 0 8-15,1-1 8 0,-1-2 5 0,0 0 5 0,4 0 3 0,-3-2 2 16,2-1 5-16,1-1 5 0,-1 1 3 0,3-3 3 0,-3 0 1 0,2 0-3 16,-2-2-3-16,2 0-5 0,-2-1-6 0,2-1-3 0,1-2-4 0,-1 2 0 15,1-2-1-15,-1 0-2 0,0 2-1 0,-2-5-3 0,2 5 0 16,-1-2 0-16,1 0 2 0,-4 0 1 0,3 3 3 0,-1-1 2 0,-2 0 2 16,1 3 0-16,0 0-1 0,-1 2-2 0,-1-1-4 0,0 2-3 0,0-1-6 15,0 2-6-15,0 2-7 0,0 1-7 0,0 0-5 0,0 0-5 0,0 0-4 16,0 0-4-16,-1 0-2 0,-1 3-2 0,0 0 1 0,1 0 0 15,-1 3 4-15,1 0 2 0,-3-1 5 0,3 3 5 0,-1-1 4 0,1 3 3 16,-3-1 4-16,2 0-1 0,0 0 1 0,0 1-2 0,1-1-4 0,-2 3-5 0,1-2-5 16,0-1-6-16,1 1-8 0,-2-1-5 0,1 0-7 0,0 0-6 15,1 0-6-15,-2 0-4 0,-1-1-4 0,4-1-5 0,-1 0-2 0,1-1-1 16,-3 0 0-16,3-1 3 0,0-1 2 0,0 1 3 0,0-2 2 0,0 0 5 16,0 0 5-16,0-1 6 0,3 0 5 0,-3 0 6 0,0-2 9 15,0 0 11-15,0 0 9 0,0 0 9 0,1 0 6 0,1 0 5 0,0-2 3 16,-2 0 3-16,3 2 5 0,-3-1 5 0,1 0 3 0,-1-1 1 0,2 1-1 15,0-2 1-15,-2 3-5 0,0-2-5 0,1 1-6 0,-1 1-6 0,2 0-2 16,-2 0 1-16,0 0-2 0,0 0-2 0,0-2-1 0,0 2-4 16,1 0-1-16,3 0-2 0,-3 0-1 0,2 0-1 0,1 0-1 0,2 0 1 15,-2 2 0-15,1-2-1 0,2 1 0 0,1 1 0 0,-1-2 1 0,1 1 1 16,0 1-1-16,0-2 0 0,1 3-1 0,1-3-2 0,0 1-1 0,-1 0 0 16,1-1 1-16,-1 2-1 0,2 0 1 0,-3-2 1 0,2 0-2 0,0 0-1 15,-2 0 0-15,2-2 1 0,1 0 3 0,-3 1 2 0,1 0 5 0,2-2 4 16,-1 0 3-16,-2 0 1 0,-2 0 5 0,7 0 6 0,-5-2 5 0,0 2 4 15,1-1 4-15,-1-1 4 0,0 0 4 0,-2 0 4 0,3-2 3 0,-2 3 0 16,-1-4 0-16,1 1-5 0,-1 1-3 0,2-1 0 0,-4-2-5 0,1 1-6 16,0 1-6-16,0 0-2 0,1-2-4 0,-1-1-3 0,-2 0-5 0,2 3-3 15,0-1-4-15,-2-1-4 0,2 0-1 0,-1 1 2 0,-1 1 1 0,0 1-2 16,1-1 0-16,-1 2-2 0,-2 0 0 0,1 1-2 0,0 1-3 0,-1-1-1 16,1 2-3-16,-2 0-3 0,1 1 0 0,-1 1-4 0,0 0-3 0,0 0 0 15,0 0-4-15,0 0-1 0,0 0-2 0,0 0 0 0,0 0 0 0,0 0 1 16,0 0 1-16,0 0 3 0,0 0 0 0,0 1 2 0,0 1 2 0,0 0 3 15,0 0 1-15,2 0 4 0,0-1 2 0,-1 1 1 0,-1 0 2 0,0 0 3 16,2 1 1-16,-2-1 2 0,0-1 0 0,3 1 0 0,-3-1 1 0,0-1 1 0,0 0 0 16,0 0 2-16,0 0-1 0,0 0 2 0,0 0 1 15,0 0 3-15,0 0 3 0,0 0 0 0,0 0 3 0,0 0 2 0,0 0 4 0,0 0 5 16,0 0 4-16,0 0 6 0,0 0 4 0,-3 0 2 0,1-1 1 0,2-1-1 16,-3 2-2-16,1-3-2 0,1 1-2 0,-2 1-4 0,1-3-4 0,-1 4-4 15,0-2-6-15,-1 1-8 0,-1-3-6 0,0 3-7 0,0 0-6 0,-2-2-5 16,1 1-1-16,-1 1-2 0,-2 1 0 0,1 0-1 0,-1 0-1 0,-2 0 1 15,1 0 0-15,1 3 1 0,-2 0 1 0,1-1 3 0,1 2 1 0,0-1 2 16,-1 4 1-16,2 0 1 0,0 1 3 0,-1-1 1 0,4 3 3 0,-2-1 4 16,4 1 1-16,0 0 4 0,1 2 3 0,2 0 4 0,4 0 3 0,-1-1 3 15,2 0 5-15,3 1 2 0,2 0 4 0,2 0 0 0,-1-2 3 0,4 2 1 16,2-3-2-16,1 0-3 0,3-1-6 0,-2 0-10 0,5-3-16 0,-2 1-20 16,3-3-21-16,-3 0-27 0,3 0-39 0,2-3-46 0,0-1-94 0,0-1-116 15,0-3-80-15,-2 0-62 0,-3 0-30 0,4-2-17 0</inkml:trace>
  <inkml:trace contextRef="#ctx0" brushRef="#br0" timeOffset="287902.7473">31461 3413 265 0,'-2'0'248'15,"1"3"-27"-15,-2-2-17 0,1-1-10 0,0 1-5 0,1-1-5 16,-1 2-5-16,1 0-6 0,1-2-5 0,-2 0-11 0,2 0-10 0,0 0-10 15,0 0-14-15,0 0-9 0,0 0-12 0,0 0-9 0,0 0-9 0,0 0-9 16,0 0-7-16,0 0-7 0,0 0-7 0,2 0-6 0,1-2-5 16,-2 0-4-16,4 2-4 0,-2-1-4 0,3 1-4 0,1-1-2 0,-2-2-3 15,1 0-2-15,2 2-1 0,0-2-2 0,0 0-3 0,0-2-2 0,0 1-4 16,2-1-5-16,-2 1-4 0,1 0-4 0,-2-2-4 0,-1 0-2 0,3 0-4 16,-3-2-1-16,0 0-5 0,2-1-1 0,-3 1-2 0,0-3 2 0,-2 2-1 15,2-1 2-15,-2-1 1 0,1 2 2 0,-1-4 4 0,-1 2 3 0,-1 1 2 16,-1-1 3-16,0 1 3 0,-1-1 3 0,-1 4 3 0,-1-2 3 15,-1 2 1-15,1-1-1 0,-1 0 2 0,0 2 0 0,-1 1-1 0,0 0-2 16,-3 2-2-16,4 0-1 0,-4 0-1 0,-1 1 0 0,0 2 0 0,1 0-2 16,0 2 0-16,-1 1-1 0,-2 1 0 0,3 1 0 0,-2 1 1 0,-1 1 0 15,2 1 2-15,-1 1 2 0,-1 1 0 0,3 2 1 0,0 0 2 16,0 1 2-16,2 1 0 0,2 0 2 0,-1 1 1 0,2 0 0 0,1 0 2 16,2 1-1-16,2-1 2 0,1 0-1 0,0 0 1 0,2 1-1 0,2 0 1 0,3-3-4 15,0 1-6-15,2-1-9 0,1 1-13 0,2-2-16 0,0-2-18 16,2 0-21-16,1-3-25 0,2 0-37 0,4-2-46 0,-2-2-80 0,3-2-96 15,4-1-76-15,-4 0-64 0,3-3-32 0,-1-1-13 0</inkml:trace>
  <inkml:trace contextRef="#ctx0" brushRef="#br0" timeOffset="289884.9899">23566 5443 407 0,'-12'-2'469'0,"-2"2"-2"0,2 0-113 16,-6 0-169-16,2 0-81 0,-2 0-35 0,0 2-22 0,-3 0-13 15,0-2-5-15,0 1-1 0,-3 3 2 0,-1-4 2 0,1 3 0 0,-3 1-2 16,3-1-3-16,-1 2-6 0,-2-3-5 0,0 4-5 0,2-1-4 16,0 1-3-16,-2 0-3 0,3 0-2 0,1 1-1 0,-3 1 1 15,3 1 0-15,0-1 1 0,3 1 1 0,-1-1 0 0,5 3-1 0,-1-2 2 16,3 2 0-16,-2-1 0 0,7 0 3 0,-4 2-1 0,5 0 2 16,2 0-1-16,-1 0 3 0,6 2 0 0,-3-1 2 0,4 1 0 15,2 1 3-15,1 0 0 0,2-1 2 0,2 2 1 0,-1-1 0 0,5 1 1 16,-3 1 0-16,1-1 2 0,2 3-1 0,-1-4 0 0,-1 3 0 15,1-1-1-15,-2 1 1 0,0 1 1 0,-4-2 4 0,1 2 4 0,-3 1 2 16,-2 1 4-16,-2 0 0 0,-1 2 2 0,-2-1 0 0,-3 2-1 16,0 3-1-16,-3-1-2 0,-1 2-2 0,-2 0-2 0,-1 4-3 0,0-1-4 15,-2 3-4-15,0-1-7 0,0 1-3 0,-1 1-4 0,4 0-2 16,-3-1-1-16,2 0 1 0,3 1 1 0,-1-2 1 0,4 3 1 0,1-2 2 16,2-2 1-16,2 1 0 0,3-1 2 0,1-1 0 0,3-2 0 15,2 0-1-15,1 0-2 0,3-4 0 0,3 2-2 0,-1-1 1 0,1-4-2 16,1 2 0-16,1-1 0 0,-3-3 2 0,2 0-1 0,-1 0 0 15,-2-2 1-15,-2-1 0 0,1 2 2 0,-4 0 3 0,-2-1 3 16,1-1 4-16,-4 4 4 0,-4-2 4 0,1 1 3 0,-2 0 0 0,-4 4 1 16,1-1 2-16,-2 0 3 0,1 2 2 0,-4 2 2 0,2 0 0 15,-1 3-1-15,2-1-2 0,1 3-4 0,0 0-3 0,4 1-2 0,0 3-1 16,3 2-3-16,2-1 3 0,5 2 2 0,3 3 1 0,4-2 0 16,3 3-4-16,5 1-4 0,5-1-6 0,5 0-11 0,4 2-14 0,5 0-17 15,5-1-26-15,3-1-34 0,5 1-46 0,4-5-54 0,4 2-105 16,4-3-133-16,-1-1-81 0,3-6-58 0,3-1-28 0,0-3-14 0</inkml:trace>
  <inkml:trace contextRef="#ctx0" brushRef="#br0" timeOffset="338033.287">7239 13858 104 0,'-3'-10'450'0,"1"1"-5"0,-1 0-76 16,0-1-113-16,1 0-69 0,-3 1-48 0,2-1-25 0,-2 0-16 0,1 0-7 16,-1 1-3-16,0-1-2 0,1 1-1 0,-3-1-3 0,2 3-3 15,0-3-5-15,-2 2-3 0,2 1-5 0,-1 1-3 0,-1-2-2 16,0 2-3-16,0 0 0 0,1 2-2 0,1 0-3 0,-1-1-3 16,-2 1-2-16,2 1-6 0,-2-1-4 0,1 1-7 0,-2 1-5 0,4 2-6 15,-3-3-4-15,2 3-5 0,-2 0-3 0,0 3-3 0,2-3-4 16,-2 2-4-16,1 3-1 0,0-3-2 0,-1 5 0 0,1 1-2 0,1-1 2 15,0 3 2-15,0 4 0 0,-1-1 2 0,2 3 2 0,-1 4 2 16,2 0 2-16,1 3 0 0,1 4 2 0,0 1 3 0,2 4 2 16,0 0 2-16,0 4 2 0,2 0 1 0,1 3-3 0,3 2 0 0,0 0-2 15,-1 2-2-15,0 1-1 0,2-2-3 0,0 1 0 0,-1 0-3 0,1 1-1 16,-1 0 0-16,1-1 1 0,0-1-1 0,-2-1 1 0,0 2 2 16,-2-4 2-16,2 1 3 0,-2-3-1 0,0 0 0 0,0-3-4 0,-1-1-4 15,-1-1-5-15,-1-3-9 0,-1-3-12 0,-1-2-14 0,-1-2-18 16,0-2-18-16,0-3-22 0,0-1-25 0,-2-3-45 0,2-1-55 0,-2-4-73 15,-2-2-81-15,0-3-56 0,-3-3-42 0,2 0-26 0,-1-7-20 16</inkml:trace>
  <inkml:trace contextRef="#ctx0" brushRef="#br0" timeOffset="339150.0177">6676 14403 517 0,'-3'-7'565'0,"1"2"7"0,1 2-30 16,-1-1-53-16,2 2-103 0,0-1-130 0,0 0-77 0,0 1-51 0,0 1-30 15,2-1-19-15,-1 1-14 0,3 1-8 0,0-2-11 0,1 2-8 16,3 0-9-16,1 0-9 0,3-2-5 0,0 2-5 0,2-1-2 0,5 1-1 16,-3-1 1-16,5-1 1 0,-2 1-4 0,3-1-4 0,2-1-11 15,-1 0-13-15,2 0-18 0,-2 0-17 0,2-1-23 0,0-1-24 0,-1 0-21 16,-1 0-21-16,0-2-22 0,-1 0-23 0,0 1-17 0,-3-1-10 16,0-3-4-16,1 3 3 0,-5 0 11 0,0 0 16 0,0-3 24 15,-4 1 27-15,-2 1 29 0,-1 1 35 0,-1 0 35 0,-1-2 31 0,-2 1 37 16,-2 2 34-16,-2 0 28 0,0 1 25 0,0-2 18 0,-2 2 16 15,-2 0 11-15,-1 0 5 0,2 0 2 0,0 1 3 0,1 1-4 0,-1 0-6 16,0 0-7-16,0 2-10 0,1-2-9 0,0 3-12 0,-2-2-12 16,3 1-11-16,-1 1-14 0,2 0-15 0,0 0-14 0,0 0-12 0,0 0-13 15,0 0-10-15,0 1-9 0,0 1-8 0,0 1-6 0,0 1-2 16,0-1-4-16,0 2-2 0,0 2-1 0,0 0 0 0,2 1 1 16,-1 1 2-16,-1 0 3 0,3 1 4 0,-2 3 2 0,-1-3 0 0,2 2 4 15,-2 0 0-15,2 0 0 0,-1-1 0 0,1 1 1 0,-1-1 0 16,1 1 0-16,1 0 1 0,-1 0-1 0,0-1 0 0,1-1 1 15,0 3-2-15,0-4-2 0,1 1-1 0,0-3-1 0,-1 3-4 0,0-3-2 16,2 1-3-16,-2-4-5 0,2 2-5 0,-2-1-6 0,3-1-7 16,-3-1-5-16,2-1-6 0,0-1-6 0,-2 1-4 0,2-4-2 0,-2 1-3 15,3-2-1-15,-1-2 2 0,1 0 1 0,-1-2 2 0,0 0 4 16,1-2 5-16,0-1 5 0,-1-3 7 0,-2 2 7 0,2-2 7 16,-2 0 6-16,1 0 6 0,0-2 8 0,-2 1 7 0,-1 2 7 0,1-1 10 15,-1 2 7-15,-1-1 10 0,0 2 9 0,0-2 10 0,-1 4 7 16,-1-1 7-16,2 1 4 0,-1 2 2 0,-1 0 2 0,-1 2 0 0,3 1-4 15,-1 1-6-15,-1-1-8 0,2 1-9 0,-2 2-11 0,2 0-12 16,0 0-10-16,0 0-10 0,-1 0-9 0,1 2-9 0,0 1-3 0,0 2-4 16,0-1-2-16,0 3-2 0,0 1 1 0,0 1 1 0,0-1 1 15,0 4 3-15,1-2 2 0,1 2 3 0,1 0 0 0,0-1 2 16,0 0-2-16,0 1 1 0,1 0 0 0,0-2-3 0,0-1-3 0,-1 1-3 16,2-2-6-16,-2 1-6 0,3-4-5 0,-3 2-5 0,2 0-7 15,1-2-6-15,-1-3-7 0,0 1-8 0,2-1-9 0,-2-2-7 0,0-2-5 16,2-1-5-16,-1 1-2 0,1-3 1 0,0-2 1 0,-1-1 1 15,-1-2 0-15,3-1 0 0,-2-1 0 0,-1-3 1 0,0 0 4 16,0-3 4-16,-1 0 8 0,-2-3 6 0,2-1 9 0,-2 1 6 0,1-2 8 16,-3 1 10-16,2-2 12 0,-2 0 12 0,0 0 15 0,0 2 18 0,-2 0 15 15,2 1 16-15,-3 4 15 0,1-3 13 0,1 3 12 0,-4 3 13 16,2-1 8-16,0 3 9 0,0 2 5 0,0 0 4 0,-1 2 0 16,1-1-3-16,1 3-4 0,1 2-8 0,-1 0-9 0,-2-1-10 0,4 1-9 15,-2 1-10-15,2 3-12 0,-1-2-12 0,-1 0-12 0,2 2-12 16,0 0-11-16,0 0-13 0,0 0-11 0,0 0-7 0,0 0-4 0,0 2-6 15,0 0 0-15,0 3 0 0,0 0 0 0,0 1 1 0,0 1 2 16,0 2 1-16,0 2 2 0,0-1 5 0,0 3 3 0,0 3 3 16,0-1 3-16,0-1 4 0,0 4 0 0,2 1 2 0,-1 0 1 0,-1 0-1 15,2 1 1-15,2-1-1 0,-2 1-1 0,-1 0 1 0,3-1 0 16,-1 0-1-16,0-2 1 0,0-1 0 0,2 1-2 0,0-2 1 0,-1 0-2 16,1-3 0-16,0 0-2 0,1 0-3 0,-1-2-2 0,0-3-2 15,1 3-3-15,2-3-3 0,-2-2-5 0,-1 0-5 0,2-1-7 0,0-1-8 16,1-1-11-16,0-2-14 0,1 0-9 0,-1-2-9 0,0-3-5 15,2 2-7-15,2-4-2 0,-2 0-4 0,0-3-3 0,0 0-5 16,2-2 0-16,-3 0 2 0,0-2 5 0,0-1 8 0,-3-1 11 0,3-2 12 16,-2 0 12-16,-3-2 9 0,1 1 11 0,-2 0 10 0,-1-1 12 15,1-2 14-15,-3 0 16 0,0 2 16 0,0 1 15 0,0-2 14 16,-1 1 14-16,-1 2 13 0,-1 2 11 0,0-1 12 0,-1 0 9 0,1 4 10 16,-2-1 5-16,-1 3 4 0,3-1 2 0,0 0 0 0,0 4-3 15,0 0-2-15,-1 1-4 0,3 0-7 0,-1 3-10 0,-1 0-8 0,3 1-10 16,-2 0-11-16,2 1-11 0,-1-1-10 0,1 3-11 0,0 0-11 15,0 0-12-15,0 0-11 0,0 0-11 0,0 0-13 0,0 0-6 0,0 0-7 16,0 3-2-16,1-1 0 0,-1 1 1 0,2 1 2 0,-2 2 3 16,1 2 3-16,1 0 3 0,0 2 6 0,-1 2 5 0,1 2 7 15,1-1 6-15,-1 2 7 0,-1 1 3 0,1 3 3 0,1-2 2 0,0 2-2 16,3 1-2-16,-4-1-1 0,1 3-1 0,0-1-1 0,1-1-1 16,-1 2-2-16,0-1-1 0,0-1-1 0,0 2-6 0,3 0-6 0,-2-4-11 15,0 2-12-15,1-3-15 0,0 3-19 0,0-5-24 0,2 0-26 16,0 0-34-16,-1-2-39 0,2-1-55 0,5-1-63 0,-2-2-101 15,0-1-117-15,3-2-68 0,-1-3-41 0,2-1-15 0,0-2-2 0</inkml:trace>
  <inkml:trace contextRef="#ctx0" brushRef="#br0" timeOffset="339533.2338">8277 13983 564 0,'-3'-6'599'0,"-1"1"9"0,1 0 9 0,1-2-86 16,0 2-132-16,1 1-92 0,-1-1-69 0,2 0-45 0,0 2-30 16,0-2-19-16,0 3-15 0,0 0-16 0,0-1-15 0,0 0-17 0,0 1-18 15,0 2-16-15,0 0-15 0,0 0-15 0,0 0-15 0,0 0-10 16,0 2-6-16,2 1-6 0,-1 0 0 0,-1 1 0 0,2 2 1 16,1 3 1-16,-1-2 2 0,-1 5 0 0,2-1-1 0,0 2-3 0,-1 2-6 15,-1 2-7-15,1 2-10 0,0-2-15 0,-1 3-18 0,-1-1-23 16,0 3-25-16,0-3-25 0,0 1-25 0,0-1-30 0,0 0-35 0,0-2-38 15,0-1-39-15,0-1-43 0,0-2-45 0,0-1-39 0,2-2-38 16,-2-3-18-16,1-3-6 0</inkml:trace>
  <inkml:trace contextRef="#ctx0" brushRef="#br0" timeOffset="339999.765">8328 14018 194 0,'-3'-14'581'0,"1"-1"17"15,-1 1-3-15,-2 1-13 0,2 1-78 0,-2 0-110 0,-1 0-70 16,3 1-50-16,0 2-29 0,1 0-18 0,-1 0-19 0,0 1-18 0,0 1-19 15,1 0-19-15,0 0-21 0,-1 3-18 0,3 0-19 0,-1-1-17 16,1 0-18-16,0 4-17 0,0-2-17 0,0 0-18 0,0 2-19 16,1-1-14-16,-1 2-11 0,3-1-8 0,-1 1-5 0,1-2-4 0,-1 2-4 15,3 0-1-15,-2 0-3 0,3 0-2 0,2 0-3 0,-2 0 1 16,2 2 2-16,0-2 2 0,3 1 6 0,-1-1 5 0,-1 3 5 16,0-1 4-16,0 1 4 0,-1-1 1 0,2 2 2 0,-3 0 5 0,-1 1 3 15,1 0 4-15,-3 2 4 0,2 0 4 0,-2 0 3 0,-1 0 4 16,-2 2 1-16,1 0 3 0,-2 0 1 0,-2 1 3 0,2 2 2 0,-3 0 2 15,0 0 2-15,0 0 1 0,-3 2 1 0,-1-1-1 0,1 1 1 16,0-1 0-16,-1 1 0 0,-2-1-1 0,1 0 0 0,1 0-2 0,1-1 1 16,-1 0-3-16,0-2-1 0,2 2-2 0,0-6-1 0,2 3-1 15,0-1-1-15,0-1-2 0,0-1 1 0,3-1-1 0,0-1 1 16,0 1-1-16,3-2 2 0,2-1-1 0,-1 1 0 0,3 1-3 0,1-4-1 16,1 1-2-16,2-1-2 0,1 0-3 0,2 0-2 0,0-1-1 15,0 1-1-15,2-2-2 0,1 0-3 0,-1 2-1 0,1 0-2 16,-2-3-1-16,2 3 0 0,-2 0 0 0,-2 3 2 0,0-3 3 0,0 2 2 15,-4 0 4-15,-1 1 4 0,-1 2 3 0,0-3 4 0,-2 3 5 16,-2-1 4-16,-3 2 6 0,0 0 5 0,-1 2 5 0,-2-3 5 16,-4 3 3-16,0 1 3 0,-1-2 2 0,-2 1 1 0,-1-1 2 0,-2 1 1 15,0 0 0-15,0-1-1 0,-2 1-1 0,1-2-4 0,0 0-4 0,-2-3-11 16,3 2-16-16,-1-1-20 0,0-3-21 0,0 1-33 0,3-2-35 16,-1-2-45-16,-2 1-50 0,5-3-67 0,-1-1-78 0,1 0-79 0,3-2-81 15,-1-2-51-15,2-2-34 0,2 2-12 0,0-4-3 0</inkml:trace>
  <inkml:trace contextRef="#ctx0" brushRef="#br0" timeOffset="340182.5162">8688 13962 402 0,'11'-4'585'16,"-3"4"7"-16,0-3 1 0,-3 3-83 0,0 0-123 0,2 0-85 0,-3 0-62 16,-1 3-38-16,0-3-23 0,0 4-16 0,2-1-11 0,-2 2-13 15,-1 0-16-15,0 0-12 0,0 1-15 0,1 1-10 0,-1 2-9 0,0 0-7 16,-1 3-5-16,1-2-6 0,1 2-8 0,-1-1-17 0,-1 3-19 15,1-3-21-15,0 4-17 0,-1-3-21 0,1 2-24 0,-1 0-26 16,1-1-30-16,-2 1-32 0,2-1-35 0,0-1-47 0,-2 0-51 0,2-3-73 16,-2 2-87-16,3-2-69 0,-3-2-59 0,0-2-30 0,0 2-14 15,0-2 2-15</inkml:trace>
  <inkml:trace contextRef="#ctx0" brushRef="#br0" timeOffset="340682.3921">8762 13888 391 0,'-3'-8'575'0,"1"3"0"0,0-2-21 16,0 3-33-16,-1-1-118 0,3 2-160 0,-1 1-98 0,1-1-65 0,0 3-41 15,0 0-26-15,0 0-29 0,1 1-26 0,1 1-25 0,-1 0-24 16,1 3-22-16,2 0-17 0,-1 0-16 0,1 2-15 0,-1 2-11 16,0-1-12-16,0 0-7 0,2 1-7 0,-2 2-1 0,1-3 3 15,0 2 9-15,1 0 13 0,-2 1 12 0,0-3 13 0,0 0 20 0,-1 0 23 16,1-3 29-16,0 3 31 0,1-2 34 0,0-2 39 0,-3 1 32 15,1-3 30-15,1 3 24 0,-1-5 22 0,0 2 18 0,1-2 16 16,0 0 14-16,0 0 13 0,0 0 3 0,1 0 2 0,0 0-10 0,1-2-13 16,-2 2-15-16,2 0-18 0,-2-3-17 0,2 1-17 0,0 2-14 15,2 0-14-15,-2 0-11 0,0 2-10 0,0 1-8 0,0-3-6 0,-1 2-7 16,2 1-4-16,-3 1-3 0,2 1-2 0,0 2-2 0,-2-2-3 0,2 3 0 16,-2-1-1-16,0 2 0 0,0 1 1 0,-1 0-1 0,-1 2-1 15,-1 0 0-15,0 0-1 0,0-2-2 0,0 2-1 0,0 0-2 16,-1-2-2-16,-1-1-3 0,2 1 1 0,-1-3 1 0,-1 1 2 0,2-4 2 15,0 2 5-15,0-3 2 0,0 0 3 0,0-1 0 0,0-2 1 16,0 0-2-16,2-3-1 0,-1-2 0 0,2-1-1 0,1-1-2 16,-1 0-1-16,2-5-4 0,0 0-4 0,2 0-6 0,-1-2-6 0,-1-1-6 15,3 2-4-15,-1-3-2 0,0 1-1 0,1 2 0 0,0 1 0 16,-3 1 0-16,3-1-1 0,-2 4-2 0,-1 1-4 0,0 0-2 0,-2 0-1 16,2 4 0-16,1 1 1 0,-3-1 1 0,2 3 2 0,-2 1 2 15,2 1 2-15,-2 2 1 0,2 1 3 0,-2 0 1 0,3 3 4 16,-3 1 3-16,2 1 4 0,-2 0-7 0,0 1-5 0,1 2-16 0,-1-1-16 15,0 2-23-15,1 1-24 0,-2-1-23 0,1 0-26 0,0-1-25 16,1-1-25-16,-1 2-29 0,0-4-30 0,0 1-35 0,2-3-38 16,1 0-41-16,-1-1-41 0,0-2-31 0,1-2-26 0,-1-3-7 0</inkml:trace>
  <inkml:trace contextRef="#ctx0" brushRef="#br0" timeOffset="341799.3113">9360 13955 300 0,'-3'-7'514'0,"0"0"-21"15,1 2-35-15,-3 0-67 0,2 1-83 0,-2 1-58 0,-2 2-47 0,2-1-30 16,-3 2-23-16,2 0-21 0,-1 2-20 0,-2 1-19 0,3 1-18 0,-1 0-16 16,-4 3-13-16,5 0-11 0,-2 0-9 0,2 5-5 0,-1-2-3 15,1 0-4-15,-2 2-1 0,3 0-2 0,2 3-2 0,-2-3-1 16,2 3 0-16,1-2-1 0,-2 2 1 0,4 0-2 0,-1 1 1 0,1-3-1 16,0 1 0-16,1-1 0 0,-1-1-1 0,4 0-1 0,-2-1-1 15,1-1-2-15,1-2-4 0,0-1-3 0,0 1-3 0,0-2-4 16,1-2-4-16,1 0-6 0,1-2-8 0,-1 1-8 0,0-3-9 0,1-1-9 15,0-3-7-15,3 1-9 0,-2-2-5 0,1-1-3 0,-1-2-2 16,0-2 2-16,0 0 2 0,1-2 4 0,-2-2 4 0,-1 2 4 16,1-2 7-16,0-1 10 0,-2 2 12 0,0-3 15 0,-2 1 15 0,0 0 18 15,-1 4 20-15,0-2 16 0,-1-1 16 0,-1 2 12 0,0 2 8 0,-1 2 9 16,-1 0 6-16,0 1 3 0,1 1 5 0,-1 1-1 0,-1 3-1 16,1-3-7-16,1 2-6 0,-1 1-12 0,-1 0-13 0,1 2-11 15,-2 2-14-15,2 0-10 0,1 1-10 0,-1 2-7 0,-1 0-4 16,1 0-4-16,2 2-4 0,-1 1-1 0,1 2 2 0,0-1 0 0,1 3 2 15,-1-1 2-15,2 2 0 0,1-2 0 0,0 1 2 0,-1 1-1 0,4-1 0 16,-1 0-5-16,-2 0-4 0,3-1-3 0,-1-1-3 0,0 1-3 16,1-4 0-16,-3 2-4 0,2-3-1 0,-2 1-5 0,4-3-4 15,-3-3-5-15,2 3-5 0,-1-4-5 0,0 0-2 0,1-4 0 0,-1-1 3 16,0 0 1-16,4-3 3 0,-4-1 2 0,1-1 1 0,1-1 1 16,-1-2 2-16,0-2 1 0,-1-1 4 0,1 1 7 0,-1-1 6 0,0 1 10 15,1-2 8-15,0 0 5 0,-1 0 6 0,0 2 2 0,0 1 2 16,-2-1 2-16,3 1 2 0,-1 2-1 0,-2-1 2 0,2 5 0 15,-2 0-2-15,0 0-3 0,2 1-2 0,-2 2-4 0,3 0-7 0,-3 1-2 16,2-1-4-16,0 5-3 0,-2-2-1 0,2 2-1 0,0 2 0 16,2-2-1-16,-2 5 1 0,0-3 1 0,0 3 3 0,0 0 3 15,1 2 3-15,-3 0 0 0,2 2 3 0,-2 0 1 0,0 2 3 0,-1-1 2 16,-1 2 5-16,-1 2 4 0,0-1 3 0,0-2 2 0,0 2 3 0,-1-1 3 16,-1 2 0-16,2-2 0 0,-3 1-1 0,1-4 1 0,2 2 0 15,-1-1-2-15,-1-1 0 0,2 0-5 0,-2-2-5 0,2 1-4 16,0-1-3-16,0-2-4 0,2-2-2 0,-2 0-2 0,3 0-2 0,-1 0-8 15,1-3-7-15,2 0-9 0,0 0-11 0,1-3-11 0,0 0-11 16,2 0-9-16,0 0-10 0,1-4-8 0,1 1-8 0,-2-3-6 16,4 2-6-16,-2-3-5 0,0 3 0 0,0-2 3 0,0 0 6 0,-2 0 8 15,0-1 11-15,1 1 11 0,-2-1 12 0,-1 1 13 0,1 1 18 16,-2 0 16-16,0-1 18 0,-2 0 15 0,1 1 15 0,-1-1 13 0,-1 1 13 16,-1 1 10-16,2-2 8 0,-3 1 9 0,2 3 7 0,-2-3 5 15,0 2 2-15,0 0-1 0,0 2-3 0,0-1-7 0,0 3-10 16,0-3-8-16,0 2-9 0,0-1-10 0,0 1-10 0,0 3-10 0,0-2-8 15,0 2-8-15,0 0-10 0,0 0-6 0,0 0-8 0,0 0-6 16,0 0-6-16,0 0-3 0,0 0-1 0,0 0 1 0,2 0-1 0,-1 2 1 16,-1 1 0-16,2 1 3 0,0-1 1 0,-2 2 1 0,2 0 1 15,-2 1 1-15,3 0 1 0,-1 0 1 0,1 2-2 0,-1-3-4 0,1 3-6 16,0-1-7-16,0 0-7 0,-1-2-7 0,1 2-6 0,3-1-6 16,-3-2-4-16,2 1-5 0,-2-2-4 0,2 0-6 0,0-2-5 15,0 1-4-15,2-2-1 0,0-2 2 0,-1-1 1 0,1-1 4 16,0-1 5-16,3 0 4 0,-2-3 4 0,0-1 5 0,1-3 5 0,-1 2 5 15,0-1 6-15,-1 0 12 0,0-1 13 0,-1-2 17 0,1 2 16 0,-2-3 15 16,0 4 17-16,0-3 15 0,0 4 18 0,-3-3 12 0,1 3 16 16,0 1 12-16,-3 0 13 0,2 2 10 0,-2-1 6 0,2 2 1 15,-2 2 0-15,0 1-5 0,0 1-8 0,0-1-11 0,-2 2-10 0,2 1-12 16,-2 1-13-16,1 2-10 0,-3-1-11 0,1 2-11 0,0 4-11 16,-3 1-8-16,1 1-8 0,-1 3-6 0,1 1-6 0,0 3-5 15,0 2-2-15,2 1 0 0,-3 6-1 0,3-2-2 0,2 6-1 0,-1-1-3 16,4 2-2-16,-1 5-3 0,2-2-4 0,3 3-6 0,-1 1-7 0,1-1-3 15,1 4-4-15,1 0-7 0,3-2-5 0,-2 4-7 0,-1 0-8 16,3-1-3-16,-1 1 0 0,-1 1 0 0,0-1-2 0,0-2 2 0,-3 1 2 16,2-4 3-16,0-1 5 0,-4-3 4 0,1-3 6 0,-2-4 7 15,-1-3 11-15,-2-2 8 0,0-4 9 0,0-3 2 0,-2-3-1 0,-2-4 0 16,-3-4-1-16,-2-1 1 0,1-5 1 0,-3-3-1 0,-2 0 1 0,-3-4-1 16,1-3-2-16,-1-1-1 0,-3-2 1 0,4-4 1 0,-3 0 1 15,1-2 3-15,0-2 3 0,0 1 3 0,4-2 1 0,2 2 1 16,-3-4 1-16,6 1-2 0,0 1 0 0,2-4-9 0,3 3-14 0,3-1-20 15,3 0-23-15,3-1-33 0,2-2-36 0,2 1-38 0,5 0-42 16,1-3-62-16,3 1-74 0,3-1-93 0,1-2-103 0,0 3-61 16,4-1-38-16,-2 2-15 0,0 0 1 0</inkml:trace>
  <inkml:trace contextRef="#ctx0" brushRef="#br0" timeOffset="342233.6554">10386 13571 363 0,'-3'0'523'0,"-2"-3"2"0,2 1-71 0,-2 2-109 0,3 0-76 0,-2 0-62 15,1 0-43-15,1 0-31 0,-1 0-19 0,3 0-15 0,0 0-10 16,0 0-11-16,0 0-10 0,0 0-12 0,0 0-11 0,0 0-11 15,0 0-13-15,0 0-10 0,0 0-6 0,3 0-6 0,-1 0-1 0,1 0-2 16,1 0 1-16,1 0-3 0,2 0-5 0,1 0-8 0,2 0-10 16,0 0-13-16,1 0-12 0,3-2-12 0,-1 2-13 0,3-3-11 0,-2 1-16 15,3 1-18-15,-2-2-21 0,2 0-24 0,-3 0-22 0,2 0-24 16,-2 0-19-16,2 0-17 0,-3 0-7 0,-1 0-3 0,1 0 5 0,-3 2 11 16,0-1 16-16,-2 1 17 0,-1-3 24 0</inkml:trace>
  <inkml:trace contextRef="#ctx0" brushRef="#br0" timeOffset="342415.9579">10645 13518 27 0,'-9'0'172'0,"-1"0"22"0,2 2 14 0,-4-2 10 15,1 1 3-15,-1 0 4 0,0-1-2 0,1 1-5 0,1 3-9 0,-1-3-11 16,2 1-14-16,-1-1-18 0,1 2-16 0,1-1-18 0,3-1-19 16,0 2-19-16,-1-2-17 0,2 1-14 0,0 1-12 0,1 0-12 15,0 2-8-15,1-1-9 0,2 2-5 0,-1 1-6 0,1 0-2 0,0 2-2 16,0 1 1-16,1 1 1 0,-1 1 2 0,2 1 4 0,0 2 3 16,-1 0 3-16,2 2 3 0,-1 1 2 0,1 0-1 0,-1 1 1 0,-1 1-4 15,2 1-9-15,-3-1-11 0,2 4-14 0,-1-4-17 0,-1 3-20 16,0-1-21-16,0-1-25 0,0-1-24 0,0 0-23 0,0-3-31 0,0 1-35 15,0-3-44-15,0 0-48 0,2-3-63 0,-1-2-73 0,1 0-38 16,1-3-18-16</inkml:trace>
  <inkml:trace contextRef="#ctx0" brushRef="#br0" timeOffset="343332.9451">10681 13737 391 0,'2'-7'541'16,"-2"5"-1"-16,2-3-4 0,-1 3-95 0,-1-3-140 0,2 5-94 15,-2-2-72-15,3 2-43 0,-1 0-30 0,1 0-19 0,0 2-15 0,3 0-11 16,-3 1-9-16,2 2-6 0,0 2-4 0,0-2-1 0,1 4 0 16,0-1 2-16,-1 2 3 0,1 1 3 0,-1-1 2 0,0 4 1 0,-2-1-2 15,2 1 0-15,-4-1-2 0,2 1 0 0,-3-2-2 0,2 2-1 16,-2-1 0-16,0-1-2 0,0-1 1 0,0-1 2 0,0-2 3 16,0-1 4-16,0 2 4 0,0-4 7 0,0 0 4 0,0-2 3 0,0-1 1 15,0-2 1-15,0 0-1 0,0-2 0 0,0-3 0 0,2 2 0 16,-1-4-2-16,1-2-2 0,-1 0-5 0,3-3-5 0,-1 0-6 15,0-1-6-15,3-2-6 0,-1 0-4 0,0 0-1 0,-1-2-1 16,3 3-1-16,-1-3-2 0,0 0 0 0,1 2-2 0,-1 0 1 0,1 0-2 16,-1 3 0-16,1-1-1 0,-2 1-1 0,0 2-1 0,0 2-1 15,1 0-2-15,0 3-2 0,-3-2-1 0,2 2 1 0,-1 2 1 0,-1 3 1 16,0-2 3-16,0 2 2 0,0 2 2 0,-1 1 0 0,2 1 3 0,-1 1 3 16,1 0 2-16,-1 1 3 0,0 2 4 0,0-1 4 0,-1 2 1 15,1 0 1-15,-1 1 1 0,-1-1 0 0,-1 3-1 0,2-4-1 16,-2 1-1-16,3 0 0 0,-2-1-1 0,-1-1-2 0,2 1 0 0,-1-3-1 15,-1 0 0-15,2-1 0 0,0-1 1 0,-1 1 2 0,1-3-2 16,1 1-3-16,0-2-2 0,1-2-3 0,0 1-2 0,2-3-1 16,-1 1 0-16,0-1 0 0,0-1 0 0,0-5 0 0,-1 3-3 15,2-2-1-15,-1 0-3 0,0-2-3 0,0 1-1 0,-2 0 3 0,0-2 3 16,-1 2 2-16,0 0 7 0,-1-1 3 0,-1 1 6 0,0 3 0 0,0-3 3 16,-1 3-1-16,-1 0 2 0,2 0 0 0,-2 2-1 0,-1 1 1 15,1 3 1-15,-1-2 1 0,-2 3 0 0,1 0 0 0,-2 0-1 0,-1 3-4 16,2-1-1-16,-1 3-3 0,-2 0 0 0,0 5-1 0,0-3 2 15,2 5 1-15,-1-2 2 0,0 0 2 0,2 4 1 0,0 0 1 16,-1 1 1-16,1 2-1 0,2-2-1 0,0 1 1 0,-2 1 1 0,4-2 0 16,-1 2 0-16,2-1 0 0,0-1 1 0,2 2 1 0,-1-3-1 15,1-1 0-15,2-2-1 0,1 2 1 0,0-3 1 0,0 1 2 16,0-3 1-16,1-1 1 0,1-1 1 0,0-2-1 0,1-2-2 0,0-1-4 16,3-1-6-16,-2-1-5 0,1-1-6 0,1-3-7 0,0-2-6 15,1-1-6-15,-2-1-8 0,0-1-11 0,2-2-9 0,-2 0-12 0,-1 0-5 16,-1-3-4-16,3 1-2 0,-3-2 1 0,0 1 2 0,1 0 3 0,-2-2 5 15,-1 2 4-15,2 1 6 0,-2-1 5 0,1 1 9 0,-3 2 13 16,1 0 8-16,0 2 11 0,-2 0 5 0,0 3 4 0,2-1 2 16,-2 4 2-16,-1-2 1 0,-1 3-2 0,2 0-2 0,-3 1-3 15,2 1 1-15,-2 0-2 0,2 1 0 0,-2 0-2 0,1 1-1 0,2 0 0 16,-1 1 2-16,0 1 0 0,-1 0 1 0,3 3 3 0,-2-2 2 16,1 3 4-16,-1-1 2 0,1-2 4 0,0 2 3 0,1 1-1 0,0-2-1 15,-2 2-2-15,1-2 0 0,1 2-1 0,0-2 0 0,-1-3-1 16,0 2 2-16,-1-1 1 0,1 0 2 0,0-1 1 0,0-1 0 15,-1-1 0-15,1-1-2 0,1-1 0 0,0-1-1 0,-1-1-2 0,0 1-2 16,0-2-2-16,1 0 1 0,-1-4-2 0,0 2-1 0,0-1-3 0,-1-1 0 16,0 1-2-16,-1-2-1 0,2 0 1 0,-3 1 2 0,0 0 2 15,0-1 6-15,-3 3 5 0,2-3 7 0,-1 3 7 0,-1-2 5 0,0 3 2 16,-1 1 6-16,-1 1 4 0,-1 1 8 0,-3 1 6 0,2 0 10 16,-1 2 6-16,-4 4 6 0,2-1 3 0,-1 1 1 0,-3 3 1 0,3 1-1 15,-2 1-2-15,-1 4-3 0,3-1 0 0,-1 2-3 0,0 1-4 16,1 3-4-16,2 0-7 0,1 2-6 0,1-1-5 0,1 2-5 15,3 1-5-15,0-2-4 0,3 0-4 0,3 1-1 0,0 0-3 0,3-3-2 16,1 0-1-16,3 0-5 0,2-4-5 0,1 2-13 0,4-4-17 0,-1-2-24 16,4-1-30-16,2-3-42 0,-1-3-45 0,4-1-89 0,1-4-111 15,0-1-93-15,1-4-86 0,2-3-46 0,-3 0-27 0,2-3-12 16</inkml:trace>
  <inkml:trace contextRef="#ctx0" brushRef="#br0" timeOffset="350799.5134">4996 13090 61 0,'-8'-1'220'0,"2"-1"-60"16,1 2-32-16,-3 0-17 0,-1 0-12 0,2-1-12 0,1 1-4 0,1 0 3 16,-1 0 2-16,-2-2 7 0,2 2-1 0,-1 0-1 0,1 0-6 15,1-1-4-15,-1 1-7 0,1-2-7 0,2 2-9 0,-2 0-7 0,0-1-5 16,2 1-6-16,0 0-1 0,0 0-2 0,2-2-3 0,-1 2-4 0,1-1-4 15,1 1-5-15,0 0-3 0,0 0-6 0,0 0-1 0,0 0-4 16,0 0-2-16,0 0-1 0,0 0-1 0,0 0-1 0,0 0-2 0,0 0 1 16,1 0-2-16,-1 0-2 0,0-2-1 0,0 2 0 0,2-2 0 15,-1 2 0-15,-1 0-1 0,3 0 0 0,-3 0 0 0,2 0-2 0,-1 0-2 16,1-1 1-16,1 1-3 0,0 0-3 0,-1 0 1 0,1-1 0 0,2 1 1 16,0 0 0-16,2-1 0 0,1 1 1 0,4-2 1 0,3 1 2 15,0-1 3-15,5 0 3 0,0 1 2 0,4-3 2 0,5 1 3 16,3 1 1-16,3-3 1 0,4 3 0 0,2-3 1 0,6 0 0 0,1 0-1 15,4 0 0-15,1 2-2 0,4-4-1 0,2 3-1 0,1 0-1 16,1-1-2-16,1 0-3 0,1 2 2 0,2-4 5 0,-2 3 0 16,2 0 1-16,0-1-1 0,0 1-3 0,1-3-3 0,-3 2-3 0,2 0-3 15,-2 0-4-15,1 1-5 0,-4-1-4 0,-2-1-4 0,-1 2-4 0,-6-1-8 16,-1 1-10-16,-2 0-7 0,-7 0-5 0,-3 1-5 0,-3 1-6 16,-7-1-2-16,-1 1 0 0,-5 0 1 0,-6 2 5 0,-2-1 3 15,-4 1 1-15,-4 1 3 0,-4-1 2 0,-4 2 2 0,-1 0 4 16,-5 2 1-16,-3 0 3 0,-3 1 3 0,-4-1 3 0,-1 2 4 0,-3 0 2 15,1 0-3-15,-2 0-3 0,-1-1-1 0,-3 3-2 0,2-1-5 16,1-2-6-16,-3 2-6 0,2-1-8 0,0-2-7 0,0 3-10 0,-1-4-10 16,2 4-8-16,-1-3-17 0</inkml:trace>
  <inkml:trace contextRef="#ctx0" brushRef="#br0" timeOffset="351198.9585">4730 13159 18 0,'-3'-1'88'0,"1"-1"8"0,1 2 2 0,1 0 1 0,0 0-7 15,0 0-10-15,1-1-12 0,1 1-15 0,1 0-14 0,-1 0-15 0,1 0-11 16,0 0-8-16,2 0-5 0,0 0-4 0,2 0-2 0,0 0-3 16,1 0 0-16,0 0 3 0,3 0 7 0,0 0 8 0,3 0 11 0,0 0 8 15,5 0 9-15,-3 0 9 0,6 0 3 0,0 0 4 0,1 0 2 0,5 0-3 16,2 0-1-16,2 0-3 0,1 0-3 0,6 0-5 0,1 0-3 16,3-2-1-16,4 1-5 0,2-1-1 0,2 0-4 0,4 0-3 15,0 1-5-15,4-2-4 0,2-1-6 0,-1 1-6 0,4-2-1 0,1 1-1 16,-1-1 1-16,3 0 3 0,0-2 1 0,0-1-1 0,1 2 1 15,0-2-1-15,1 1 0 0,-1-1 0 0,-1-1 0 0,-1 1-3 0,-1 1-4 16,1-2-5-16,-4 1-14 0,-2 1-19 0,-6-1-19 0,-2 4-15 16,-3-2-20-16,-5 3-21 0,-4-2-20 0,-4 4-18 0,-6 0-35 15,-4 0-45-15,-4 1-52 0</inkml:trace>
  <inkml:trace contextRef="#ctx0" brushRef="#br0" timeOffset="352449.0599">7406 15025 164 0,'-1'-3'254'0,"1"3"-50"0,-2-2-46 0,2 2-20 16,-1 0-8-16,1 0-7 0,0 0-9 0,0 0-3 0,0 0-2 16,0 0-3-16,0 0-5 0,0 0-3 0,0 0-4 0,0 0-5 0,0 0-6 15,0 0-7-15,0 0-10 0,0 0-7 0,0 0-10 0,0 0-6 16,0 0-5-16,0 0-4 0,0 0-4 0,0 0-3 0,0 0-1 0,0 0-2 15,0 0-2-15,0 0-2 0,0 0-2 0,0 0-3 0,0 0-3 16,0 0-1-16,0 0-4 0,0 0-1 0,0 0-4 0,1 0-2 0,1 0-2 16,-1 0 0-16,3 0 1 0,-1 0-2 0,2 0 0 0,1-2-1 0,0 0-3 15,2 2 2-15,0-1 2 0,4-1 1 0,3 2 3 0,0-1 1 0,5-3 3 16,2 1 1-16,3 2 3 0,3-2 1 0,4-2 1 0,3 0 0 16,6 2 0-16,3-3 1 0,4 0 2 0,7 0-3 0,2-2-3 0,6 1-5 15,5-3-5-15,5 2-2 0,3-3-4 0,3 1-2 0,6-2-3 16,7 0-4-16,1 0-3 0,5-1-5 0,2 0-4 0,2 0-5 0,1 1-4 15,0 0-7-15,1 0-8 0,2-1-6 0,-2 0-7 0,-1 0-6 16,0 4-4-16,-5 0-5 0,-5 0-3 0,2 0-4 0,-2 1-4 0,-1 3-5 16,0-1-6-16,-2-1-8 0,-2 3-12 0,-1-1-15 0,-2 1-18 15,-2 1-33-15,-3-1-39 0,-3 2-51 0,-5-1-60 0</inkml:trace>
  <inkml:trace contextRef="#ctx0" brushRef="#br0" timeOffset="391646.7256">19617 12781 253 0,'-6'-4'292'0,"-1"-2"-97"0,-1 2-50 0,1-1-26 0,-1 2-14 16,1-3-12-16,-1 3-6 0,2-1-5 0,-2-1-4 0,3 0-6 16,-1-1-3-16,0 2 0 0,-2-1-4 0,2 0-1 0,-1 1-3 15,1-2-2-15,-2 2-4 0,0-1-4 0,2 1-3 0,-1-1-8 16,-2 1-2-16,3 0 0 0,-1-1-5 0,-1 1-2 0,-1 1-4 0,1-1-5 16,-2-1-2-16,2 1-3 0,-4 0-3 0,1 2-4 0,-1 1-2 15,0 1-3-15,-1-2 2 0,-1 2 2 0,0 2 1 0,-2-2 2 0,0 3 0 16,1 0 3-16,-1 1-1 0,-1 2 2 0,-1 1 0 0,2 0-1 15,-1 3 2-15,-1 0 0 0,1 1 0 0,1 3-2 0,-1 1-3 16,1 2-1-16,-3-1 1 0,4 3-2 0,0 0 0 0,0 2-1 0,0 2 0 16,2 0 0-16,1 2 0 0,-1-3 0 0,4 3 0 0,1 0-1 15,1 0 1-15,1 0 1 0,0 0 1 0,1-2 1 0,2 1 1 16,3-1-1-16,0 1 2 0,0-2-1 0,3-2 2 0,3 1 1 0,1-1-1 16,-3 0 3-16,5-2 0 0,-1-1 1 0,2-1 2 0,3 0 0 0,-1-2 0 15,1 3 2-15,4-5 1 0,0 0-1 0,1-1 1 0,2-2-1 16,0 0-2-16,4-1-6 0,-1-1-6 0,4-2-9 0,-3 0-5 15,6-5-6-15,0 2-6 0,3-4-7 0,-1 2-4 0,2-5-2 0,1 0-5 16,2-2-5-16,-2-1-2 0,1-1-5 0,-1-1 2 0,1-4 2 16,-3 2 2-16,-3-5 5 0,0 1 1 0,-1-2 3 0,-7-2 3 0,2 1 8 15,-6-3 3-15,-1 0 1 0,0-2 4 0,-8-3 4 0,-1 3 4 16,-2-4 3-16,-3 0 2 0,-3 0 1 0,-3 0 2 0,-4 0 3 16,-3 1 2-16,-1-2 3 0,-6 3-2 0,-1-3-3 0,-6 2-3 0,1 1-5 15,-4 1-9-15,-1 1-13 0,-2 2-18 0,-4-2-18 0,1 4-34 16,1 0-36-16,-1 2-50 0,-2 1-55 0,2 0-74 0,1 6-80 15,1-2-52-15,-2 3-34 0</inkml:trace>
  <inkml:trace contextRef="#ctx0" brushRef="#br0" timeOffset="392347.3528">19260 11826 293 0,'-2'-3'446'0,"1"0"-76"15,-1-2-113-15,1 2-54 0,-3 0-28 0,3 0-16 0,-1 2-13 0,2-2-11 16,-1 1-9-16,1 0-9 0,-2 1-6 0,2 1-11 0,0 0-13 16,0 0-7-16,0 0-7 0,0 0-7 0,0 0-8 0,0 0-5 15,0 0-3-15,0 0-2 0,0 0-1 0,0 0-2 0,0 0 0 16,0 0-2-16,0 0-4 0,0 0-2 0,0 0-3 0,0 0-3 0,0 0-4 16,0 0-4-16,0 0 0 0,0 0-3 0,0 0-2 0,0 0-2 15,0 0-3-15,0 0-2 0,0 0-2 0,0 0-2 0,0 0-1 0,0 0-2 16,0 0 0-16,0 0-2 0,0 0 0 0,0 0 0 0,0 0 1 15,0 0-1-15,0 0-1 0,0 0 0 0,0 0 0 0,0 0 0 16,0 0 2-16,0 0-1 0,0 0 0 0,0 0 2 0,0 0 0 0,0 0 1 16,0 0-1-16,0 0 1 0,0 0 0 0,0 0 2 0,0 0 0 0,-2-1 1 15,2 1-1-15,0 0 2 0,0 0 0 0,0 0-1 0,0 0-1 16,-1-2-2-16,1 2-1 0,0-1 1 0,0-1-1 0,0 2-1 16,0-1 0-16,-2-1-2 0,2 2-3 0,0 0-2 0,0 0-1 0,0 0-3 15,0 0-2-15,0 0-3 0,0 0-3 0,0 0-5 0,0 0-6 16,0 0-7-16,0 0-5 0,0 0-3 0,0 3 1 0,0 0-2 15,0 1 0-15,2 3 2 0,-1 2-1 0,1 0 3 0,0 6 1 0,1 2 5 16,0 1 3-16,0 4 8 0,2 5 5 0,1 1 5 0,0 3 0 16,2 5-2-16,0 1-8 0,2 3-1 0,-1 4-3 0,2 2-7 0,0 3-9 15,0-1-15-15,3 5-14 0,-1 0-21 0,0 3-23 0,1-3-22 16,1 3-23-16,-2 1-27 0,4-2-35 0,-2-1-66 0,1 0-82 0,0 0-57 16,0-4-41-16</inkml:trace>
  <inkml:trace contextRef="#ctx0" brushRef="#br0" timeOffset="400963.195">16024 13065 159 0,'-3'-2'449'0,"0"1"-26"15,-1-1-80-15,2 0-105 0,0 2-61 0,1 0-36 0,-1-3-19 0,0 3-13 16,2 0-8-16,0 0-5 0,0 0-9 0,0 0-9 0,0 0-13 16,0 0-12-16,0 0-10 0,0 0-12 0,0 0-8 0,0 0-9 0,0 0-6 15,0 0-4-15,0 0-7 0,0 0-2 0,0 0-4 0,0 0-1 16,2 3-3-16,0-3 1 0,1 0-2 0,1 2 1 0,2 0-1 15,4-2 1-15,0 1-1 0,2 1 1 0,4 0-1 0,6 1 2 0,2-2 2 16,4 0 3-16,7 0 5 0,3 3 5 0,6-3 4 0,4 1 2 16,7-1 1-16,5 2 1 0,8 0 1 0,6 0-1 0,2-2-5 0,10 3-12 15,0-1-14-15,9 0-19 0,5 2-26 0,2 0-29 0,1 2-40 16,3 0-46-16,2 1-51 0,1-1-52 0,0 1-73 0,3 2-80 0,0-2-44 16</inkml:trace>
  <inkml:trace contextRef="#ctx0" brushRef="#br0" timeOffset="401865.2635">21686 11543 354 0,'-3'-3'441'15,"1"1"-81"-15,-1-1-115 0,2-1-66 0,-1 2-44 0,0-1-27 0,2 0-19 16,-1 3-15-16,-1-2-10 0,2 2-14 0,0 0-16 0,0 0-15 16,2-1-15-16,1 1-7 0,0 0-6 0,4 0-6 0,2 0-6 0,2 1-3 15,6 1-3-15,3-2 0 0,3 3 1 0,7 0 4 0,7-1 4 16,5 3 3-16,6-2 4 0,4 1 1 0,6 3 2 0,5-2 0 0,6 2 1 15,2 0 3-15,6 1 0 0,3-1 2 0,5 1-1 0,2-2-1 16,4 4 0-16,7 0-5 0,1 0-6 0,3-1-4 0,3-2-3 16,-2 2-2-16,5-1 2 0,-2-1 0 0,1 1 3 0,-1-1 0 0,1-1-2 15,0 1-3-15,-2-2-2 0,-5-1-3 0,-3 3-4 0,-3-4-3 16,1 1-2-16,-5-1-3 0,-1 0-2 0,-4 0-6 0,-4 0-5 0,-4 0-9 16,-4 0-10-16,-7-1-8 0,-3-1-8 0,-6 1-9 0,-3 1-9 15,-6-2-13-15,-7 1-17 0,-4 1-24 0,-3 0-27 0</inkml:trace>
  <inkml:trace contextRef="#ctx0" brushRef="#br0" timeOffset="402862.6339">23249 11788 24 0,'5'-10'478'0,"-2"0"10"15,2 0-83-15,-2 3-129 0,3-1-77 0,-3 2-50 0,1 0-30 0,-1 0-15 16,0 2-15-16,0-1-12 0,1 2-10 0,-3 0-11 0,4-2-10 16,-1 5-10-16,1-2-10 0,-2 0-14 0,2 2-8 0,2 0-8 0,-3 2-6 15,2 0-6-15,2-2-3 0,-1 5-3 0,1-2-1 0,3 2 3 16,-3 0 2-16,1 3 1 0,0 0 4 0,3 1 0 0,-3 1 3 15,2 3 1-15,-1 1 0 0,-2-1 1 0,2 3 1 0,-2 0 1 0,1 2 0 16,-1 2 3-16,-1-1-2 0,-1 2 1 0,-1 1-1 0,0 3 1 16,-2-4-2-16,1 8-1 0,-3-3-1 0,-1 1-1 0,0 3-2 15,0-2-2-15,-1 4-1 0,-3 0 1 0,0 1 1 0,-1 1 3 0,-2 2 4 16,2 1 3-16,-4-1 4 0,1 4 3 0,0-3 3 0,-1 3 2 16,-1 1 3-16,1 0 1 0,-2 2 6 0,1-1 2 0,-1 2 2 0,1-2-1 15,-2 2 0-15,4-1-2 0,-3 0-2 0,2-1-2 0,1 0-1 16,0-2-3-16,0 0 0 0,2-2-2 0,-1-1-1 0,2-2 0 0,1 0-2 15,-4 0-1-15,5-4-3 0,-2-1 0 0,2-3-1 0,0 0-1 16,-2-1 0-16,-1-4-2 0,1-1 0 0,-1 0 1 0,-1-3 1 16,-1-1 2-16,-2-2 3 0,-2-2 1 0,-2-1 1 0,-2-1 0 0,-4-1-4 15,-1-3-8-15,-4 0-7 0,-4-1-9 0,-2-4-10 0,-6 2-9 16,-2-1-15-16,-4-3-17 0,-6-2-21 0,-2-1-25 0,-4 0-46 0,-6-2-54 16,-4-2-79-16,-6 0-91 0,-4 0-52 0,-7-5-36 0</inkml:trace>
  <inkml:trace contextRef="#ctx0" brushRef="#br0" timeOffset="409631.7207">20309 13686 402 0,'-8'-6'484'0,"-1"1"-53"0,1 2-83 0,0-1-96 16,0 1-102-16,1 0-52 0,-1 1-28 0,1 0-17 0,1 2-9 15,-1 0-6-15,1 0-5 0,1 0-5 0,-1 2-4 0,0 1-4 16,-1 1-7-16,0 1-3 0,0 0-1 0,-1 2 0 0,0 0 1 0,1 6 3 16,-5-3 0-16,4 4 4 0,-2 1 4 0,-2 1 2 0,1 2-1 15,0 1 2-15,2 2 3 0,-1-1 1 0,-1 4 0 0,2-2 0 16,1 3-1-16,0-2-2 0,2 4-2 0,1-4-3 0,2 2-1 0,-1-1 0 16,1-1-1-16,3 0 1 0,0-1 2 0,3 0-3 0,1-5-3 15,1 2-1-15,-1-2-2 0,5-2-4 0,-1 0-5 0,1-3-5 0,2 0-5 16,1-3-3-16,-1 0-3 0,5-3-4 0,-2-3-3 0,2 1-3 15,2-4 0-15,-1-3-2 0,1-1 1 0,2-2 3 0,-1-1 2 0,2-2 3 16,-3-4 6-16,1 2 4 0,-1-2 5 0,-1-3 7 0,-1 1 6 16,0-1 7-16,-5-1 8 0,1 1 7 0,-2 0 5 0,-2-1 5 0,-2 2 5 15,0 1 3-15,-1-3 6 0,-2 5 3 0,0-1 4 0,-1 1 2 16,-2 2 4-16,0 1-1 0,0 0-5 0,0 1-4 0,-2 3-5 16,2-2-6-16,-1 5-10 0,-1-3-6 0,1 2-8 0,1 1-9 0,-2 0-11 15,0 2-8-15,-1 0-10 0,2 2-6 0,-4 1-6 0,2-1-3 16,0 5-1-16,0 0-1 0,-2 0 1 0,0 2 1 0,0 1 2 15,-2 0 4-15,2 4 4 0,2-1 2 0,-2 2 4 0,2-1 3 0,-1 1 2 16,3-1 3-16,-1 1 2 0,2-1 0 0,2 1 0 0,-1-1-1 16,1 0 1-16,1-3-2 0,0 1-3 0,2 0-3 0,0 0-1 15,3-5-3-15,-2 0-3 0,0 0-2 0,2 0-1 0,3-3-4 0,-1 0-6 16,0-2 0-16,2-1 1 0,-1-1-2 0,0-1-2 0,2-2 1 0,-2-1 4 16,1-1 5-16,0-1 5 0,-3 0 4 0,2-1 0 0,-3-2 3 15,-2-1 1-15,1 0 5 0,-4-2 5 0,1 0 0 0,0 0-2 16,-4 0 3-16,-2 0 6 0,-1 0 2 0,-2-1 2 0,-3 1 0 15,2 0-2-15,-4 0 1 0,0 2 1 0,-2-2 1 0,-2 3-2 0,2 2-2 16,-1-1-2-16,-3 3-3 0,2-1 0 0,-4 2-4 0,1 2-5 0,4 0-2 16,-1 2-4-16,-2 0-4 0,4 3-3 0,-1-2-5 0,0 4-8 15,3 1-6-15,2 0-5 0,0 2-9 0,-1 2-8 0,4-1-9 0,0 1-11 16,2 0-13-16,3 1-15 0,0 2-13 0,0-3-13 0,3 2-12 16,2 0-13-16,2 0-13 0,1-3-12 0,3 0-11 0,0 0-9 15,4-2-7-15,-1 0 0 0,2-2 5 0,2 0 12 0,0-3 16 0,2 0 20 16</inkml:trace>
  <inkml:trace contextRef="#ctx0" brushRef="#br0" timeOffset="411112.5251">20621 14125 96 0,'19'-13'178'0,"-1"1"23"16,-2-2 21-16,2 1 13 0,-4-1 10 0,0 2 7 0,-3-2 5 16,1 2-4-16,-2-3-8 0,-2 2-8 0,-1 1-9 0,-1 2-13 0,-3-1-17 15,3 2-11-15,-2-1-12 0,-3 0-12 0,2 3-12 0,-3-1-13 16,2 4-12-16,0-2-15 0,-2 3-18 0,0 0-15 0,0 0-18 16,0 1-16-16,0 2-17 0,0 0-16 0,0 0-14 0,0 0-10 0,0 0-11 15,0 1-6-15,0 3-4 0,0-2-1 0,-2 4-1 0,0 1 2 16,2 1 3-16,-1 0 4 0,-1 2 5 0,1 2 7 0,-3 2 4 15,3-3 8-15,-1 2 5 0,2 1 4 0,-3-1 0 0,3 2-1 0,0-2-1 16,0-1-2-16,0 0-3 0,3-1-3 0,-3-1-1 0,2 2-2 16,-1-3-1-16,1-1 0 0,0-3 0 0,-1 0 2 0,2-2-1 0,1 0 0 15,-3-2 1-15,4-1-1 0,-2 0-4 0,3-3 0 0,2 0-1 16,0-1-1-16,0-3 1 0,3-1 1 0,-1-3-2 0,1-1 1 0,3 0 0 16,-3-1-2-16,3-1 0 0,-1-3-2 0,-2 2 0 0,2 1 4 15,-2-3 5-15,1 2 6 0,-4 1 6 0,0-3 8 0,0 5 7 16,1-1 6-16,-2 2 4 0,-2 2 2 0,-1 0-1 0,0 2 0 15,-3 0-2-15,4 2-3 0,-4 1-4 0,-1 1-5 0,2 0-9 0,-1 1-9 16,-1 2-8-16,0 0-8 0,0 0-7 0,0 2-4 0,0 1-4 16,-1 2-1-16,-1 0 0 0,2 2 3 0,-1 0 3 0,1 3 5 0,-2 0 2 15,-1 1 8-15,3 3 5 0,-1-1 6 0,1 2 7 0,0-1 2 16,0 1 0-16,0-1-1 0,0 1 0 0,1-1-2 0,2-2-3 0,-1 1-4 16,1-3-2-16,0 1-1 0,0-4-2 0,2 1-4 0,0-1-5 15,1-2-4-15,2-3-6 0,-2-2-1 0,2 0-1 0,2-2 0 16,1-3-1-16,0-2 5 0,1-1 3 0,-1-2 3 0,1-1 2 0,0-1-1 15,-1-5-1-15,-1 0 4 0,2 2 7 0,-4-3 6 0,0 0 8 0,2-1 8 16,-4 2 5-16,0-3 7 0,-1 3 6 0,0 0 4 0,-1 0 3 16,0 0 2-16,-3 4 2 0,1 2-2 0,-1-1 1 0,-1 3-3 15,2-1-7-15,-2 4-6 0,0 0-8 0,0 2-10 0,0 0-13 0,0 3-8 16,0 1-9-16,0 0-5 0,0 1-3 0,0 3-2 0,0 0-1 16,2 3 3-16,-2 1 3 0,1 4 5 0,-1-1 4 0,2 2 4 15,-1 2 7-15,3 1 1 0,-3 3 2 0,3-2-4 0,-3 0-4 0,5 3-8 16,-1-3-8-16,0 0-9 0,-1 1-9 0,1-1-12 0,2-2-9 15,0 0-9-15,1-1-10 0,0-3-7 0,0 0-9 0,1-2-7 0,1-3-5 16,0-2-6-16,2-1-7 0,-1-1-2 0,2-4 0 0,0-1-1 16,-1-1 1-16,1-5 2 0,-2 0 3 0,1-2 5 0,0-2 6 0,-3-1 6 15,0-3 8-15,-1-2 12 0,-1 2 12 0,-2-5 18 0,0 0 21 16,-4-2 16-16,-1 0 14 0,0-2 16 0,0 1 18 0,-3-2 19 0,-2 0 22 16,2 0 21-16,-4-1 24 0,3 1 20 0,-4 4 19 0,2-2 16 15,-1 2 12-15,1 1 7 0,-1 4 5 0,0 1 0 0,0 2-2 0,3 0-8 16,-1 3-9-16,2 1-16 0,-2 2-18 0,0 4-24 0,4-2-27 0,-1 2-26 15,1 4-22-15,1 1-21 0,-4 1-18 0,4 4-14 0,-1 2-10 16,-1 2-5-16,1 6-2 0,1 1 0 0,-4 3 2 0,4 4 3 16,-1 4 5-16,-1 1 8 0,2 4 9 0,0 2 8 0,0 4 5 0,0-1 5 15,2 4 4-15,-1 0 2 0,-1 3-1 0,2-3 1 0,-2 4-4 16,0-1-3-16,0 0-5 0,0 2-4 0,-2-5-5 0,2 3-8 16,-3-3-7-16,2 0-8 0,-3-2-9 0,1-1-6 0,-3-2-6 0,3-3-6 15,-2-2-3-15,2 0-5 0,0-6-3 0,-1-4 0 0,3 1 4 16,-2-5 5-16,1-2 5 0,-1-3 1 0,2-5-2 0,-1-1-3 0,2-1-3 15,-1-5 0-15,1-2 0 0,-4-5-3 0,3-1-5 0,-1-4-3 16,1-3-3-16,-3-3-9 0,3-4-9 0,-1-1-17 0,0-3-18 16,-1-5-4-16,2 0 1 0,-1-4 10 0,-1-1 12 0,2-2 15 15,-1-2 18-15,2 0 16 0,0 2 20 0,0-1 12 0,0 0 11 0,3 0 13 16,0 3 16-16,0 0 16 0,0 2 17 0,2 2 7 0,0 4 2 0,0 1-4 16,1 0-4-16,3 6-12 0,-2 1-16 0,1 0-16 0,1 3-15 15,-1 2-7-15,3 3-5 0,0 1-6 0,0 3-3 0,1 1-5 0,2 2-2 16,-2 1 1-16,1 1 4 0,0 3 4 0,-2 3 1 0,1-1 5 15,-2 3 5-15,0 0 5 0,-1 4 4 0,-3-1 2 0,1 2 1 16,-3 1 3-16,0-1 4 0,-3 2 5 0,-1 2 9 0,-1-1 4 0,-4-1 7 16,0 2 5-16,-2-1 7 0,-1 1 5 0,-4 0 8 0,2-1 7 15,-2-2 7-15,1 3 5 0,-4-3 5 0,1 3 4 0,2-4 0 0,-2 0-2 16,1-2-3-16,0 0-2 0,1 0-2 0,2-1-3 0,-1-2-4 16,3 0-6-16,2 0-3 0,-1-3-6 0,1 1-5 0,2-1-3 0,0 0-3 15,3-2-4-15,-1 3-1 0,2-3-7 0,0 0-3 0,0 0-5 16,0 0-8-16,3 0-8 0,-1 0-12 0,1-3-13 0,0 3-15 0,5-2-15 15,-2 0-20-15,1-1-15 0,2-2-15 0,2 1-10 16,2-2-7-16,1 2-5 0,0-4-6 0,4 1-7 0,-1-1-8 0,2-1-6 16,3-1-6-16,-1-2 2 0,3-2 7 0,-1 1 6 0,4-1 5 15,-2-2 5-15,1-1 1 0,1-3-7 0,0 0-13 0,-1-3-12 0,-1 1-11 16,1-4 5-16,-3 1 9 0,-2-4 21 0,1 1 27 0,-3-2 23 16,-3 0 20-16,0-1 29 0,-4-3 37 0,-2 3 36 0,1 0 39 0,-5 0 41 15,-1 1 42-15,-2 0 37 0,-1 3 32 0,-2 2 21 0,-2 1 12 16,-1 1 1-16,1 4-4 0,-2 0-10 0,-1 2-10 0,-3 0-21 0,4 4-27 15,-1 2-29-15,-2 2-31 0,2 1-26 0,1 1-27 0,-4 1-19 16,2 5-19-16,-1-2-15 0,1 6-14 0,-1-1-10 0,1 5-9 0,0 1-6 16,0 1-4-16,-1 6-2 0,0-1-2 0,2 3 2 0,2 5 1 15,-2 0-1-15,2 1 2 0,1 5 2 0,0-2 4 0,2 3 3 16,0 0 2-16,2 3 3 0,0-3 3 0,1 3 2 0,2 0 2 0,-2 0 4 16,2-3 1-16,2 3 2 0,0-3 1 0,1-2 2 0,-2-1 4 15,2-1 0-15,0-1-3 0,1-2 1 0,-1-1-1 0,3-3 1 16,-1-2-1-16,-1-1 0 0,5-3-2 0,-2 0-4 0,1-5-5 0,4 0-8 15,-2-2-7-15,1-3-8 0,5-2-4 0,-3 0-6 0,3-4-3 16,1 0-4-16,2-4-6 0,-2 0-4 0,0-4-6 0,0 0-6 0,0-2-3 16,-1-1-1-16,0-2 0 0,-3 0 7 0,-2-2 7 0,2-1 9 15,-6 4 8-15,1-4 10 0,-2 1 13 0,-3 1 14 0,0 2 14 0,-4 1 11 16,0-1 9-16,-3 3 9 0,-1 0 9 0,0 2 2 0,-1 2 4 16,-4 2 1-16,-1 1-1 0,-1-1-4 0,1 3-3 0,-4 1-8 0,1 1-11 15,0 2-11-15,-3 2-11 0,-2 1-8 0,2 1-8 0,-2 1-2 16,1 2-3-16,-3 1 0 0,5 3 1 0,0 1 0 0,-3 1 3 0,2 2 2 15,4 1 3-15,-1-2 3 0,1 4 4 0,2-1 3 0,1 4 2 16,2-3 3-16,0 0 1 0,3 0 1 0,3-1 3 0,0 2-1 16,2-1 2-16,3-2-3 0,0 1-2 0,3-2-5 0,-2-2-6 0,4-1-9 15,1 0-8-15,2-3-13 0,1 0-13 0,2-4-16 0,-1 0-17 16,2-5-19-16,2 0-19 0,-1 0-19 0,3-5-19 0,-1-2-20 0,1-1-22 16,-2-3-24-16,2-1-25 0,0-3-20 0,-2-2-21 0,-2 0-32 15,-1-4-39-15,2 1-29 0</inkml:trace>
  <inkml:trace contextRef="#ctx0" brushRef="#br0" timeOffset="411300.7338">22687 13391 225 0,'-3'-21'498'0,"-2"1"22"0,0 1-30 0,-2 3-53 0,3 3-67 16,-2-1-73-16,1 4-58 0,-1 3-50 0,2-3-38 0,1 4-32 15,0 2-27-15,1 1-26 0,1 3-20 0,-4 0-20 0,4 3-15 0,-1 2-12 16,1 3-10-16,-1 3-7 0,0 1-5 0,2 3-3 0,-1 3 1 0,-1 1 0 16,2 4 6-16,0 1 7 0,2 1 6 0,-1 4 3 0,-1-1 2 15,2 2-1-15,0 2-2 0,-1-1-4 0,-1 1-6 0,2 1-4 16,-2-1-5-16,0 0-6 0,0-1-3 0,-2 0-6 0,2-2-7 15,-1 2-11-15,-3-6-8 0,1 1-11 0,2-2-11 0,-3-5-10 0,1 1-13 16,1-5-14-16,-1 2-21 0,2-5-24 0,-1-4-43 0,2-2-52 16,0 0-66-16,0-6-70 0,0 0-45 0,3-3-27 0</inkml:trace>
  <inkml:trace contextRef="#ctx0" brushRef="#br0" timeOffset="411645.6249">22535 13646 372 0,'-10'-7'565'16,"1"2"1"-16,-2 1-1 0,3 0-100 0,2 1-154 0,-1 0-95 15,1 1-69-15,1 0-40 0,4 2-27 0,-2-1-16 0,3 1-10 0,0 0-11 16,1 1-12-16,2-1-12 0,1 4-9 0,0-3-12 0,1 2-10 16,1 0-14-16,2 0-14 0,0 0-14 0,6 0-16 0,-1 0-18 0,3-1-17 15,0-2-14-15,2 0-13 0,3 0-13 0,-2 0-11 0,3-2-12 16,0-1-8-16,2 0-7 0,-3-1-3 0,2-2 4 0,-1-1 13 0,-2 0 16 16,1 0 21-16,-2-2 30 0,1-1 33 0,-3 0 33 0,-3-2 33 15,2 2 27-15,-3-1 28 0,-3 1 28 0,0 0 28 0,-4 0 24 16,-1 1 21-16,1-1 10 0,-4 2 5 0,-2 1 2 0,-2-1-2 0,1 2-8 15,-5 0-13-15,-1 2-15 0,-1-1-18 0,-2 3-13 0,0-1-15 0,-1 1-14 16,-5 2-18-16,1 2-13 0,0-1-13 0,-3 2-6 0,1 3-5 16,1-2-4-16,-3 5-6 0,2-1-2 0,-1 2-4 0,1 3-3 15,3-1 1-15,-2 2 0 0,3 1-1 0,4 2 2 0,-2 0 3 0,1 0 2 16,5 1 4-16,1 2 3 0,4 0 1 0,0-3 5 0,3 3 3 16,2-1 4-16,4 0 3 0,4-2-6 0,0 1-11 0,4-1-19 0,0-2-21 15,5 0-32-15,5-3-35 0,2-2-55 0,-1-1-68 0,4-3-95 16,3-1-109-16,-1-1-64 0,1-2-43 0,2-2-22 0,0-3-15 15</inkml:trace>
  <inkml:trace contextRef="#ctx0" brushRef="#br0" timeOffset="412111.396">23481 13372 297 0,'-4'0'478'0,"3"1"-2"0,1-1-85 0,0 0-128 0,0 2-84 15,0 0-64-15,0 1-34 0,0-2-18 0,1 2-6 0,1 2 2 16,2-1-5-16,-1 2-8 0,0 0-7 0,2 0-5 0,0 4-4 0,-2-3-1 16,2 3-1-16,3-1 0 0,-5 2-2 0,0 1-5 0,2-2-2 15,-2 3-2-15,2-1 0 0,-2 3-1 0,0-2-7 0,2 0-10 16,-4 0-14-16,1 3-15 0,0-3-21 0,-2 1-21 0,0-1-26 0,0-1-27 16,0 0-29-16,0 0-32 0,0-1-31 0,-2-1-34 0,0-2-28 15,1-1-25-15,-4-3-50 0,2 1-59 0</inkml:trace>
  <inkml:trace contextRef="#ctx0" brushRef="#br0" timeOffset="412562.767">23417 13370 380 0,'-1'-12'509'0,"1"4"-6"0,-2 1-70 16,0-3-102-16,2 3-70 0,0 2-53 0,0 0-36 0,2 1-28 16,0 1-18-16,-1-1-15 0,3 1-19 0,0-1-20 0,0 3-18 15,1 0-18-15,2 0-15 0,1-2-13 0,1 3-11 0,1-2-10 0,-1 0-6 16,3 2-4-16,0 0-3 0,0 2-2 0,-1 0 1 0,1 1 1 15,0-2 0-15,-1 3 1 0,-1 1 0 0,1-1 3 0,-3 2-1 0,0 0 1 16,-1 2-1-16,0-1 1 0,-4 3-1 0,0-3 2 0,-1 3 0 16,-1 0 0-16,-2 1 1 0,-1 1 2 0,-3 0 2 0,0 1 3 15,-2 1 3-15,-1-1 4 0,-2 1 4 0,-4 1 5 0,1-1 4 0,-2 0 3 16,-1 2 4-16,-1-3 1 0,0 1 3 0,0-3 3 0,1 3 1 16,1-4 1-16,2 2-2 0,1-2 0 0,0-3-1 0,1 1-5 15,2-1 0-15,2-1-2 0,1-1-1 0,1-2-3 0,4 2-1 0,-3-1-2 16,4-1 2-16,0-1 0 0,0-2 2 0,4 0 1 0,0 0 0 15,4 0-5-15,1 0-3 0,3 0-6 0,2-2-3 0,2-1-6 0,2-1-3 16,2-1-5-16,0 3-1 0,3-3-3 0,0 1-3 0,3 1-4 16,-3-1-4-16,2 1-4 0,0-1-2 0,-3 3 3 0,1 0 2 15,-3-1 3-15,1 2 3 0,-2 0 2 0,-3 2 2 0,1-1 3 0,-4 2 4 16,0 2 2-16,-4-2 5 0,-1 1 5 0,-2 2 8 0,-1 1 6 0,-3 1 8 16,-2-1 6-16,-2 3 8 0,-3-1 9 0,-2 1 5 15,-5 1 8-15,1-1 4 0,-4 0 5 0,-3 2-1 0,-2-2 2 0,-1 0-2 16,-2-1-3-16,-2 2-2 0,2-2-5 0,-2-2-2 0,1-2-6 15,-1 2-7-15,2-2-12 0,1 0-14 0,0-3-19 0,3 0-26 0,0-2-32 16,1-2-33-16,1 0-33 0,4-1-50 0,1-2-54 0,3-4-55 0,1 2-51 16,3-1-62-16,2-3-69 0,3-2-40 0,2-1-24 0</inkml:trace>
  <inkml:trace contextRef="#ctx0" brushRef="#br0" timeOffset="412718.4752">23787 13387 113 0,'12'-3'502'0,"1"2"4"0,0-1-72 0,-2 4-113 15,1-1-81-15,-1 2-65 0,-1 1-39 0,1 0-27 0,-2 2-17 16,0-1-16-16,0 3-13 0,-1-1-15 0,-2 2-9 0,1 1-9 0,-1 0-5 16,1 2-5-16,-2-1-2 0,-1 2-1 0,0-1-1 0,0 2-1 0,-3-3-8 15,-1 3-14-15,2 0-17 0,-2-1-22 0,0-1-25 0,-2 0-27 16,2 0-43-16,-1 0-50 0,1-1-80 0,-4-3-95 0,3 2-67 16,-1-3-53-16,1 0-30 0</inkml:trace>
  <inkml:trace contextRef="#ctx0" brushRef="#br0" timeOffset="414112.8044">23973 13293 247 0,'2'-10'578'0,"-2"2"5"0,1 1 3 0,-1-2-94 0,2 4-142 16,0-1-102-16,-1-1-77 0,-1 5-53 0,2-1-40 0,-1 0-28 16,-1 1-23-16,2 1-25 0,0 1-26 0,-1 0-23 0,1 0-21 0,-1 1-20 15,4 1-20-15,-4 1-20 0,3 0-16 0,-3-1-14 0,2 3-13 16,1 0-6-16,-3-1-2 0,1 0 4 0,-1 1 4 0,3 2 7 15,-4-3 8-15,1 1 10 0,-1-2 10 0,2 2 13 0,-1-1 16 0,-1 0 17 16,4-2 18-16,-4 2 23 0,2-3 23 0,-2 1 23 0,2-1 22 16,0-1 16-16,-2 2 15 0,1-1 11 0,-1-1 10 0,2 2 9 15,-1-1 10-15,3-1 8 0,-3 2 5 0,1-1 6 0,1-1 5 0,0 1-2 16,1 1-5-16,-3 0-7 0,3 1-8 0,0 0-7 0,-1 1-5 16,0 0-4-16,2 1-2 0,0 2-5 0,-4 0-5 0,3 0-5 0,-1 3-5 15,1 0-6-15,-1 0-5 0,-1 2-5 0,-1 0-4 0,3 2-4 16,-4 0-4-16,1-1-4 0,-1-2-7 0,2 3-3 0,0-1-4 15,-2-1-3-15,0 1-1 0,0-3-2 0,1-1 1 0,1 0 4 0,-2-1 4 16,1-1 6-16,-1-2 7 0,2 0 9 0,0 0 12 0,-1-3 15 0,-1 0 17 16,2-2 10-16,-1 0 9 0,4 0 4 0,-4-2 1 0,2 0 2 15,2-3-1-15,0-2-2 0,0-1-3 0,1 0-6 0,0-3-5 0,2 1-12 16,0-4-12-16,0 2-18 0,2-1-20 0,-2-1-12 0,1 2-11 16,0-2-6-16,-2 4-3 0,-1 0-2 0,2 0-3 0,0 0-4 15,-2 3-6-15,-1-1-4 0,-2 2-6 0,2 2-5 0,-2 1-1 0,1 0-1 16,-2 3-1-16,1 0 1 0,1 0-1 0,-1 3 1 0,0 1-1 15,0 1 1-15,1 1 0 0,-1 3 3 0,2-2 2 0,-1 5 0 16,1-2-2-16,-2 3-3 0,2-1-8 0,-2 1-3 0,0 0-7 0,4 1-5 16,-2 0-6-16,0-3-9 0,2 3-6 0,-1-3-9 0,1-1-8 15,2 0-9-15,-1 0-11 0,1-3-8 0,2 0-7 0,-1-3-7 0,1-2-4 16,3 0-5-16,-3-2-3 0,3-2 4 0,1 1 8 0,0-3 7 0,0-2 9 16,0-1 9-16,0-2 11 0,-1-1 13 0,0-2 16 0,-1 0 17 15,-1-2 23-15,0 3 24 0,0-5 26 0,-2 0 26 0,-2 1 22 16,-2-2 20-16,2 2 19 0,-4-2 16 0,1 0 14 0,-3 1 16 15,-1 0 17-15,-1 0 12 0,-3 1 8 0,0 2 4 0,-2 1 0 0,2-1-5 16,-3 3-7-16,0 2-11 0,-1-1-12 0,1 2-18 0,-1 1-19 0,-3 3-17 16,2-1-16-16,-1 4-18 0,-1 0-20 0,2 0-18 0,-4 4-12 15,2 0-10-15,2 5-6 0,-2-2-5 0,-1 1-3 0,2 5-3 0,1-1 1 16,0 1-1-16,0 2 2 0,2 0 1 0,-1 1 0 0,2 0 2 16,2 0 2-16,-1 1 0 0,2 0 1 0,1-2 1 0,1 1 0 15,1-1 2-15,1-3-1 0,1 2 2 0,0-2 2 0,0-2 2 0,0 0 4 16,4-2 1-16,-3 1 1 0,1-5 2 0,3 2 0 0,-2-4 2 15,2-2 1-15,0 0-1 0,3 0-2 0,-1-3 0 0,-1-2-1 16,2-2 0-16,0-1-2 0,2-1-5 0,-2-2-6 0,0 0-4 0,2-3-2 16,-2-1-3-16,-2 0 0 0,2 0-1 0,0-1 2 0,-1 0 1 15,-1-1 1-15,-1 2 3 0,0-1 5 0,0 1 5 0,-2 3 5 0,1-1 4 16,-4 3 4-16,2-1 0 0,-4 4-2 0,3-1-2 0,-3 3-6 16,2 0-7-16,-3 1-9 0,3 1-6 0,-3 3-3 0,0 0-3 15,0 3-6-15,0 1-6 0,-3 1-3 0,3-1-3 0,-1 5 2 0,-1-2 1 16,1 4 1-16,-1 0 4 0,0 3 7 0,2-2 5 0,-1 1 8 15,1 1 4-15,0 1 1 0,0 1 2 0,0-4-2 0,0 3-1 0,1-4-1 16,1 3-1-16,0-4-1 0,-1 1-2 0,2 1 1 0,2-3 0 16,-4-1-1-16,2-3-6 0,2 0-10 0,-1-1-6 0,0-1-3 0,1-3-2 15,3 0 1-15,0-1 3 0,-2-2 5 0,2-2 4 0,1-1 3 16,1-1 6-16,0-3 3 0,-1 1 4 0,0-4 2 0,1 1 8 16,-1-3 12-16,-1 1 6 0,0-2 7 0,0-2 5 0,0 1 8 0,-2-1 5 15,1 0 4-15,-3 1 6 0,1-1 8 0,-1 3 8 0,1-2 6 16,-1 4 5-16,-1-1 4 0,-2 4 0 0,3-1 1 0,-4 2-3 15,1 1-3-15,-1 5-6 0,2-4-11 0,-1 4-14 0,-1 1-14 0,2-1-14 16,0 3-13-16,-2 0-13 0,1 0-10 0,1 3-8 0,0-1-4 16,2 1-2-16,-1 4-2 0,0 0 1 0,0 0 2 0,1 0 3 0,1 3 5 15,-1 0 4-15,1 0 5 0,1 2 1 0,-1-2-2 0,0 0-3 16,1 1-5-16,1-1-6 0,0-1-6 0,0 1-4 0,-3 0-5 0,4-1-4 16,0-1-5-16,-2-3-8 0,2 1-9 0,2-1-9 0,-1-1-6 15,-1-3-7-15,2 3-6 0,2-4 1 0,-1-2 4 0,1 0 4 16,-2 0 8-16,3-3 6 0,1 1 5 0,-3-3 9 0,2 1 7 0,1-3 10 15,-2-1 14-15,-2-2 11 0,2 2 11 0,-3-1 14 0,2-2 13 0,-3 1 12 16,0 0 8-16,0-2 11 0,0 1 8 0,-4 2 10 0,1 1 6 16,0 0 2-16,-2-2-1 0,-1 5-1 0,-1 2-6 0,1-2-5 15,0 1-7-15,-2 3-10 0,1-1-10 0,-1 4-9 0,0 0-9 0,0 0-10 16,-1 0-11-16,1 4-9 0,-2 2-9 0,0 1-6 0,2 0-2 16,-1 1 1-16,-1 2 3 0,2 0 4 0,-1 2 4 0,1-1 6 0,1 1 4 15,-1 1 4-15,3-1 2 0,1-2 1 0,0 3 0 0,1-3-2 16,1 0-1-16,1 2-3 0,-1-4-3 0,3-1-5 0,-1 0-6 15,0-1-7-15,5-2-8 0,-4-1-6 0,3-1-6 0,1-1-6 0,0-2-6 16,3-1 0-16,-2-3-2 0,4 2 4 0,-4-4 3 0,3-1 5 16,-2 1 4-16,0-3 7 0,1-2 10 0,0 1 10 0,-2-1 11 15,0-1 12-15,1-1 10 0,-3-3 12 0,-1 3 13 0,1-1 13 0,-2-2 14 16,-2 4 11-16,0-1 10 0,-3 1 4 0,3 2 1 0,-3 1-2 16,-2 3-7-16,-2-1-5 0,1 1-6 0,0 5-4 0,-2 0-6 0,-4 2-7 15,3 0-6-15,-4 4-10 0,0 3-13 0,-4 1-11 0,1 2-13 16,-2 1-7-16,0 6-5 0,-3 3-1 0,-3 0 1 0,3 6 0 0,-4 3-2 15,1 1 2-15,-1 5 4 0,-1 0 1 0,-1 5 1 0,3 1 2 16,-1 3 2-16,1 1 2 0,-1 2 1 0,1-1 4 0,4 4 5 0,-1 4 2 16,0-3 3-16,4 1 4 0,1 2 4 0,-3-3-1 0,4 0-6 15,1 0-5-15,1-3-7 0,-1-3-9 0,5-1-8 0,-2-5-10 0,3 0-12 16,0-5-13-16,0-5-15 0,3-3-15 0,-2-2-16 0,5-4-22 16,-1-5-24-16,1-3-36 0,4-5-45 0,1-4-68 0,0-3-79 0,0-3-60 15,3-4-51-15,-1-5-24 0</inkml:trace>
  <inkml:trace contextRef="#ctx0" brushRef="#br0" timeOffset="414325.4785">25527 12790 230 0,'-5'-3'563'0,"0"0"1"16,4 0-11-16,-3 2-19 0,4-1-123 0,0 1-175 0,1 1-96 15,3-2-56-15,3 0-28 0,1 2-15 0,3-1-15 0,3 0-15 0,2 1-18 16,5-1-17-16,2 1-17 0,4-2-19 0,1 1-17 0,4 1-19 0,1-2-18 16,4 0-17-16,-1 1-26 0,3-2-27 0,-1-1-31 0,0 0-29 15,2 1-23-15,-1-2-16 0,-2-2-22 0,-2 1-23 0,-4 0-3 16,1-2 4-16</inkml:trace>
  <inkml:trace contextRef="#ctx0" brushRef="#br0" timeOffset="414495.5298">26252 12627 160 0,'-8'-7'283'0,"-2"0"26"0,-2 2 20 0,0 0-21 16,-1 0-38-16,0 0-38 0,1 3-38 0,-1 0-29 0,-1 1-28 0,5 1-22 15,-3 1-19-15,2 1-15 0,0 0-13 0,2 3-11 0,0 0-7 0,2 2-8 16,1 3-4-16,0-2-5 0,0 4-1 0,2-1-2 0,2 6-1 16,-4-1 1-16,5 2 1 0,0 3 3 0,0 2 1 0,2-1 0 15,1 1-3-15,-2 4-4 0,4 1-6 0,-2-1-10 0,1 3-11 16,-1-2-13-16,-2 4-16 0,3 0-18 0,-1-3-21 0,-2 2-25 0,4-2-26 16,-5 1-26-16,1 1-24 0,-1-5-25 0,0 1-28 0,0-3-28 15,0-1-33-15,0 0-55 0,0-4-69 0,0-3-36 0,2-3-22 0</inkml:trace>
  <inkml:trace contextRef="#ctx0" brushRef="#br0" timeOffset="415379.7286">26235 13029 213 0,'5'-13'516'0,"1"2"-33"16,-3 2-50-16,2 1-82 0,-2 0-99 0,2 4-69 16,-2-1-57-16,2 2-39 0,-1 3-28 0,1 0-19 0,2 3-14 0,-1-1-14 15,1 3-15-15,-2 1-8 0,2 2-7 0,-1-2-2 0,-1 5 0 0,2 1-2 16,2 1-3-16,-4 1-3 0,-1 1-4 0,0 0-5 0,0 0-4 15,0 0-2-15,-3 2-1 0,4-4-1 0,-4 1 0 0,1-1 0 16,-1-2 2-16,-1-1 1 0,2 0 4 0,0-1 11 0,-2-2 13 0,1-1 19 16,-1-2 16-16,0-1 8 0,2-1 4 0,-2-2 2 0,3 0 2 15,-1-4 1-15,-1 2 0 0,2-4 2 0,1-1 0 0,2-1-5 0,-3-3-7 16,2-2-14-16,1 1-19 0,1-4-17 0,1 1-20 0,1-4-10 16,0 0-5-16,-1-3-4 0,5 4-4 0,-4-4-1 0,3 1-1 0,0 1 0 15,-1-1-1-15,1 1 3 0,-2 3 3 0,-2 3 5 0,3-1 4 16,-1 3 5-16,-4 0 5 0,0 4 3 0,2 0 4 0,-3 1 2 15,0 2-1-15,-2 0 1 0,2 4 1 0,-4 0 2 0,4 1-1 16,-3 2 2-16,-1 2 1 0,4-1 4 0,-4 3 6 0,1-1 4 0,-2 5 5 16,1-3 4-16,-1 3 8 0,2 2 4 0,-2 0 4 0,0 1 4 15,0-2 1-15,0 3 0 0,2 2 1 0,-2-3-1 0,1-1-3 0,-1 1 0 16,2-1 1-16,-1 0-1 0,3-2 1 0,-3 0-2 0,4-1-3 16,-2-1-4-16,3-3-5 0,2 0-2 0,-1-1-1 0,-2-2 7 15,4-1 6-15,-3-2 6 0,2-1 7 0,0-1 4 0,1-1 4 0,-1-2 3 16,0-2 1-16,-1 0 5 0,0-1 3 0,1-4 8 0,-3 0 7 0,-2-1 6 15,1 1 4-15,-3-2-3 0,1 0-5 0,-2 0 0 0,-2-2 2 16,1 3-2-16,-3-2 0 0,1 1-3 0,-2 2-3 0,-3 1-5 16,1-1-5-16,-1 3-6 0,0 2-8 0,-5 1-6 0,4 2-6 15,-3 0-6-15,-1 1-4 0,1 3-6 0,-2 1-8 0,1 3-4 0,2 0-4 0,-3 1 0 16,3 4 0-16,-1 0 3 0,2 1 1 0,-1 1 6 16,2 2 3-16,1 2 3 0,0 3 1 0,3-3 2 0,0 3 3 0,1-1 0 15,2 2 1-15,2 1-1 0,2-1-2 0,-1 0 0 0,3 0-2 0,1 1-1 16,3-1-1-16,0-2-1 0,2-2-1 0,-1 3-1 0,2-5 0 15,2 3-2-15,-2-5-1 0,3 0-3 0,-3-2-1 0,4-1-3 16,-1-1-3-16,0-3 0 0,2 1 3 0,-2-4 2 0,2 0 1 0,-2 0 2 16,3-4 1-16,-1-1 2 0,0 0 1 0,0-1 1 0,0-2 4 15,1-2-1-15,-3 0 0 0,3-2 1 0,0 0 0 0,-2-4-3 0,0 1-4 16,2-3-7-16,-1 1-6 0,1-4-3 0,-1 2-2 0,0 0-2 16,0-1-2-16,-1-1 0 0,0 2 2 0,-1 1 5 0,-2 1 5 0,1 0 6 15,-4 3 4-15,1 2 7 0,-2 0 3 0,1 3 6 0,-2 0 5 16,-2 2 0-16,-2 2-3 0,2 0-1 0,-4 0-6 0,3 3-2 15,-2-1-5-15,0 3-5 0,-2 0-4 0,0 0-2 0,0 0-3 16,0 3-1-16,-2-1 0 0,0 3 1 0,2 0 0 0,-1 0 4 0,-2 0 3 16,3-1 5-16,-1 3 5 0,1-1 3 0,0-2 3 0,0 1 2 15,0-1 4-15,0 1 3 0,0-1 2 0,0-3 5 0,1 3 4 0,-1-4 4 16,3 1 7-16,-2-1-2 0,3-1-4 0,-3-1 1 0,4-1 0 16,-2 0 3-16,2 0 5 0,-2-1 0 0,2-4 0 0,3 3-3 15,-3-3-3-15,-1-1-4 0,0-2-5 0,0 2-2 0,0-1-4 0,0 1 4 16,-2 0 7-16,-1-1 3 0,-1 1 2 0,0-1-1 0,-1 3-5 0,-4-1-4 15,0 1-5-15,1 1-1 0,-3 2-2 0,1 2-2 0,-5 0-2 16,1 1-3-16,-3 1-6 0,1 1-5 0,-1 3-4 0,-2 1-6 16,0 0-3-16,1 5-3 0,0 2-2 0,0-1 3 0,3 2 1 0,-1 2 3 15,0-1 1-15,2 6 3 0,4-3 5 0,-2 1 5 0,5 2 1 16,2 0 5-16,1-3 5 0,1 3 4 0,2-2 4 0,5 2 3 16,0-1 3-16,2-1 2 0,4 0 2 0,-2-1-5 0,6-2-10 0,-1-2-17 15,2 0-20-15,3-2-30 0,-1-1-35 0,3 1-62 0,1-2-76 0,2-4-99 16,-2 2-114-16,3-2-60 0,1-2-34 0,-4-3-19 15</inkml:trace>
  <inkml:trace contextRef="#ctx0" brushRef="#br0" timeOffset="415529.4811">28029 12921 454 0,'6'-4'650'0,"-2"-3"2"0,-1 2-2 0,-2 1-52 0,3-1-78 16,-1 0-168-16,-2 0-210 0,3 2-218 0,-3-1-219 0,2 1-136 0,-1 0-94 15,0 0-64-15,2-1-46 0,-2 0-30 0,1 1-23 0</inkml:trace>
  <inkml:trace contextRef="#ctx0" brushRef="#br0" timeOffset="457216.7615">30691 11512 202 0,'-2'-4'530'0,"1"1"2"15,-2-2-2-15,1 1-100 0,0 1-149 0,2 0-83 0,-1 0-54 0,1 1-30 16,-2-3-21-16,1 5-10 0,1-2-7 0,-3-1-11 0,3 1-12 0,0 1-12 16,0 1-13-16,0 0-10 0,0 0-9 0,0 0-6 0,0 0-4 15,0 0-3-15,0 0-3 0,0 0 0 0,0 0-2 0,0 0-2 16,0 0 1-16,0 0-1 0,0 0-1 0,0 0-1 0,0 0 0 0,0 0-1 15,0 0 0-15,0 0-1 0,-2 0 0 0,2 0 1 0,0 0-2 0,0 0 0 16,-1 0 1-16,1 0-2 0,-2 1-1 0,2-1-1 0,0 0-2 16,-1 2 1-16,1-2-1 0,-2 1-1 0,0 1 2 0,2-2 1 0,-1 2 1 15,-1 1 1-15,0-1 1 0,-1 1 3 0,0 0 2 0,0 2 0 16,-2 1 4-16,-3-2 1 0,4 4 1 0,-1-1 4 0,-2 2 2 0,1 0 2 16,-2 2-1-16,0 1-1 0,0-2 0 0,2 2 0 0,-2 2 0 15,0-1-1-15,0 2 0 0,-2 0 2 0,2 0-2 0,0 2 0 0,-1-1 0 16,0 0 0-16,1 2 0 0,0-2 0 0,2 0 0 0,-3 1-2 0,2-1 2 15,1-1 0-15,-1-2-1 0,2 1 0 0,0-1 0 0,0-1 0 16,2-2 1-16,-1-2 1 0,1 0 0 0,2-2 3 0,-3 0 0 16,3-1 5-16,1-2 5 0,-2 1 5 0,0-1 5 0,2 0 9 0,0-3 10 15,0 0 3-15,0 0 0 0,2-2-1 0,0 1-3 0,-1-3-3 0,1-2-1 16,1 1-3-16,0-2-3 0,2-2-6 0,0-1-6 0,2-2-6 0,0-3-7 16,-1-2-11-16,3 3-13 0,-1-4-6 0,1 0-1 0,-1-1-2 15,0-1 2-15,1-1 0 0,1 1 3 0,-2 0 0 0,0-1-2 0,1 2 2 16,-1-1 2-16,0 0 1 0,1 2 1 0,-3 3 6 0,2-2 5 15,-1 3 5-15,-1 0 4 0,0 2 4 0,-1 2 4 0,0 2 4 0,-2-2 1 16,0 3 4-16,0-1 3 0,2 2 1 0,-2 0-4 0,-1 3-1 16,1 0-1-16,-2 0-5 0,-1 1-8 0,2 2-6 0,0-1-5 0,-2 1-8 15,0 0-5-15,1 0-5 0,1 1-5 0,-1 1-2 0,3-1-3 0,-3 2 0 16,3 2 0-16,-1-2 3 0,3 4 2 0,-3-1 3 0,3 2 3 16,-1 0 5-16,0 3 5 0,0 0 4 0,2-1 3 0,-2 1 4 15,1 2 2-15,-1 1 2 0,2 1 3 0,-1 0 0 0,-2 0 2 0,1-1 0 0,2 2-2 16,-2 0 1-16,-1-1 1 0,2 2 1 0,-1-1-1 15,2 0 1-15,-4 1 0 0,2-2 0 0,-2-1 0 0,3 3 1 0,-3 0-1 0,2-4 1 16,-2 3 1-16,2-4 1 0,-2 5 0 0,2-5 3 0,1 0-1 16,-3-1 2-16,2 0 1 0,-4-2-2 0,3 1-1 0,-1 0-10 15,0-3-12-15,-1 1-18 0,-1-3-20 0,2 1-24 0,-1-2-25 0,0 1-25 0,0-2-25 16,-2 0-47-16,0-3-55 0,0 0-81 0,0 0-89 0,0 0-53 16,0 0-30-16,-2-3-12 0</inkml:trace>
  <inkml:trace contextRef="#ctx0" brushRef="#br0" timeOffset="457470.652">30547 11768 534 0,'-1'-3'576'0,"1"3"9"0,0 0-59 0,0-1-91 0,0 1-92 0,0 0-92 16,0 0-53-16,0 0-35 0,0 0-23 0,0-1-15 0,0-1-14 15,1 2-14-15,-1-2-13 0,2 1-18 0,0 1-14 0,2-2-14 0,-3 1-12 16,3 0-10-16,1-2-7 0,-2 0-6 0,2 3-6 0,1-2-6 16,1 1-7-16,2-2-8 0,2 1-9 0,0 1-11 0,0-1-11 0,0-1-14 15,3 2-14-15,-1-1-14 0,2 1-20 0,2-2-25 0,0 1-30 16,-1 0-32-16,3 1-54 0,-1 0-66 0,2-1-80 0,-2 1-87 0,3-1-41 16,-5-1-18-16,1 2-3 0</inkml:trace>
  <inkml:trace contextRef="#ctx0" brushRef="#br0" timeOffset="458043.1663">30960 11581 24 0,'0'-10'448'0,"-4"-1"-29"0,3-2-50 0,-2 2-83 0,-2-2-97 0,1 2-56 16,0 1-35-16,0-2-20 0,-1 0-13 0,0 2-8 0,-2-4-3 0,0 2-6 15,-1 0-8-15,0-2-4 0,-1 3-3 0,1-1-5 0,-2 0-5 16,-2 0-1-16,2 2-1 0,-1-1 1 0,-2 1-2 0,1 0 2 0,0 0 1 16,-2 2 2-16,1-1-1 0,-2 2 0 0,0 0-3 0,-2 1-3 0,1 2-3 15,-1-2-5-15,-2 3-3 0,2 0-3 0,-4 1-3 0,4 1-2 16,-4-1-1-16,1 2-1 0,0 2-1 0,0-1 1 0,0 2 1 0,0 2 3 15,0-1 2-15,0 2 3 0,0 2 2 0,-2 1 1 0,4 1 2 0,-2 0 2 16,-2 2 2-16,4 2 1 0,-2 1 2 0,3 2 3 0,-1 0 2 16,1 3 1-16,2 0 2 0,-1 1-1 0,3 1-2 0,0 0-3 0,1 3-1 15,1 2-1-15,3-2 0 0,0 1 0 0,0 3-2 0,2-1-1 0,-1 0 1 16,4-1 0-16,2 2-1 0,-1 0-3 0,2-3-1 0,2 0 0 16,1 2 0-16,2-2-1 0,1-2-1 0,2 1-1 0,0-3-3 15,1 1 0-15,4-1-1 0,-1-2 1 0,2-2-2 0,-1-1 0 0,4 1 4 0,-1-4 1 16,5 0 3-16,-3-2 3 0,2 0 2 0,2-4 3 0,0 2 1 15,4-3 2-15,-1 0 2 0,2-4 1 0,-1-1 1 0,3 1 0 16,1-3-2-16,2-3-2 0,-2 1-3 0,1-1-2 0,2-1-2 0,1-4 0 16,-3 0 0-16,4-1 2 0,-2 0 2 0,2-1 2 0,-4-2 4 0,1 0 0 15,0-2 0-15,-4-2 4 0,-1-1 3 0,2 1 4 0,-6-2 4 16,3-3 1-16,-4 1 4 0,-3-1-1 0,0-3-1 0,-2 0-2 0,-4-1 0 16,-4-1-1-16,2-1 0 0,-5-2-2 0,1 0 0 0,-5 1-3 15,-2 1-3-15,-2-2-5 0,-5 0-5 0,-1 2-6 0,-2-1-7 0,-2 0-5 16,-5 2-4-16,0 0-7 0,-5 1-10 0,-2 1-15 0,-3 1-16 0,3 2-22 15,-4 0-22-15,-2 3-34 0,0 2-37 0,-2 2-56 0,0 1-61 0,1 3-97 16,-2 2-112-16,0 3-67 0,0 1-42 0,1 4-18 0,-1 4-5 16</inkml:trace>
  <inkml:trace contextRef="#ctx0" brushRef="#br0" timeOffset="458727.1574">30119 12247 91 0,'-3'1'444'0,"-2"-1"-9"16,0 2-86-16,0 0-123 0,-1-1-77 0,0 1-54 0,0-1-24 0,-1 2-13 16,-1 0-3-16,-3 1 3 0,3 0 4 0,-1-1 3 0,-2 3 1 15,0-1-1-15,-2 2-2 0,0 0-3 0,1 0-5 0,-4 1-4 0,1 2 0 16,-2 1-1-16,-1 0-1 0,-2 2 2 0,-2 0 0 0,0 3 0 15,0-1 0-15,-3 1-3 0,-4 2-2 0,-1 4-3 0,0-2-3 0,-2 1-1 16,-2 3-2-16,-1 1-2 0,-1 1-3 0,-1 1 0 0,-2 2-3 0,1-1-2 16,-5 2-2-16,4 0-3 0,-5 3-4 0,1-1-5 0,0 1-10 15,-1-1-10-15,-1 1-14 0,1 1-18 0,0-1-22 0,-2-1-25 16,3-1-34-16,0-1-40 0,1-1-63 0,1-1-76 0,0-1-81 0,5-4-81 16,-2 2-46-16,3-2-24 0</inkml:trace>
  <inkml:trace contextRef="#ctx0" brushRef="#br0" timeOffset="459310.489">28250 13476 493 0,'0'-5'544'15,"0"2"-36"-15,2 0-58 0,-2 2-89 0,0-1-103 0,2-1-62 16,-2 3-42-16,0 0-25 0,0 0-17 0,0 0-16 0,0 0-12 16,0 0-17-16,0 0-15 0,0 0-19 0,0 0-19 0,0 0-17 0,0 3-16 15,0-1-9-15,0 0-7 0,0 2-4 0,-2 0 0 0,0 1 0 16,2 0 2-16,-1 2 3 0,1 3 6 0,-2 1 5 0,-1-1 7 0,0 2 9 15,2 2 8-15,-3 1 2 0,1 0-1 0,0 0-8 0,0 1-12 16,0 1-15-16,-1-2-17 0,-2 2-20 0,3-2-25 0,2 2-31 16,-3-1-36-16,1 1-44 0,0 0-47 0,0-2-72 0,-1 0-83 15,3-2-53-15,-1 0-32 0</inkml:trace>
  <inkml:trace contextRef="#ctx0" brushRef="#br0" timeOffset="459776.9029">28280 13470 239 0,'-1'-9'550'0,"1"1"9"0,-2 1 10 0,-1-1-97 0,3 3-145 0,0-2-91 15,0 2-68-15,0 0-37 0,3 0-25 0,-1 0-19 0,-1 3-15 0,3-3-17 16,-1 2-16-16,2 0-18 0,-2 1-16 0,2 1-18 0,0 0-15 16,0-1-8-16,0 2-6 0,0 0-4 0,1 0-1 0,-1 0-1 15,3 0-2-15,-3 2 2 0,-1-1 1 0,1 0 2 0,-1 3 1 16,0-1 2-16,0 1 3 0,0-1 0 0,-1 3 3 0,-1-1 2 0,-1 0-1 15,1 2 2-15,-2 2 2 0,-2-1 0 0,1-1 3 0,-3 2 1 16,3 0 1-16,-5 1 4 0,1 1 3 0,-1 1 3 0,-1 0 1 0,1 0 5 16,-3-2 3-16,1 2 3 0,-2 0 2 0,-1 0 2 0,3-2 2 0,-1 0 0 15,-2-1 0-15,3 0 2 0,0-2 0 0,0 1 1 0,-1-1 0 16,4-1 3-16,-2-2 0 0,4 1 2 0,-2 0 3 0,4-3 0 16,-4 1 1-16,5-1-3 0,0 0-2 0,0-2-4 0,0 1-3 0,5-1-7 15,-4 0-7-15,3 0-10 0,0-1-11 0,3 1-11 0,-1-2-10 16,3 0-10-16,1-1-12 0,0 3-7 0,2-2-7 0,1 0-3 15,1-1-3-15,0 1 1 0,2 2 2 0,-2-3 3 0,3 1 5 0,0 2 6 16,-4 0 8-16,2 0 7 0,0 0 5 0,-2 5 6 0,-1-3 7 16,2 1 8-16,-5 1 5 0,-1-1 10 0,0 2 8 0,-2 2 12 0,-3-4 12 15,1 4 9-15,-3 0 9 0,-2-1 10 0,-3 2 11 0,1-1 9 16,-3 1 6-16,-3 1 5 0,-1-1 6 0,-3-1 3 0,-2 0 3 0,0 1-3 16,-4-1-1-16,2 1-8 0,-1-2-6 0,-3-1-5 0,3 2-6 15,-4-4-11-15,0 2-14 0,0 0-17 0,3-3-20 0,-3 0-16 16,1-2-16-16,0 0-32 0,3 0-35 0,-1-4-56 0,3 1-68 15,0-2-67-15,2 0-63 0,0-2-47 0,2-1-38 0</inkml:trace>
  <inkml:trace contextRef="#ctx0" brushRef="#br0" timeOffset="460211.1569">28676 13221 221 0,'-4'-4'524'0,"-2"-1"5"0,2-2 2 16,-1 3-101-16,-3 1-151 0,-5-2-93 0,4 1-65 0,-4 1-31 0,-3 1-15 16,2 1-10-16,-5-1-11 0,-1 2-9 0,0 2-7 0,-3-1-7 15,-1 3-4-15,-1 1 0 0,-2-2 0 0,1 2 1 0,-4 2 2 16,4 0 0-16,-4 0 4 0,0 2 0 0,0 1 0 0,0 3 1 0,-1 1-1 16,5-2-2-16,-3 3-5 0,2-1-5 0,2 3-5 0,0 0-6 15,3 3-5-15,0 0-5 0,1 1-2 0,5 3 0 0,-3 0 0 0,6 0 2 16,0 3 0-16,1 0 3 0,6 1 5 0,-2 2 5 0,5 2 4 15,2-1 4-15,4-1 5 0,3 3 5 0,2 0 3 0,1-1 3 16,5 1 1-16,2-4-2 0,6 3-4 0,0-2-5 0,4-2-4 0,2-1-6 16,3-2-9-16,2-3-7 0,3-1-8 0,0-2-8 0,2-5-9 15,2-2-6-15,2-2-5 0,1-3-3 0,1-4-2 0,1-3 1 0,0-2 2 16,0-4 4-16,2-3 6 0,-4-3 3 0,0 0 2 0,1-5 3 16,-5-2 4-16,2-4 4 0,-3 2 5 0,-1-8 3 0,-4 3 3 0,-2-4 0 15,-1-1 0-15,-4-2 1 0,-1-2 5 0,-3-1 4 0,-4 0 6 16,-3-1 8-16,-4-2 9 0,1-1 7 0,-7 3 8 0,-1-2 6 0,-4 1 3 15,-6 2 4-15,-1 1 1 0,-2 0 1 0,-3 3 1 0,-5 0-6 16,-1 1-7-16,-3 3-13 0,-6 4-16 0,-2 1-23 0,-2 3-26 16,-4 2-31-16,-4 4-35 0,-1 3-37 0,-3 3-41 0,-4 4-63 0,-1 4-75 15,-2 2-96-15,-2 5-107 0,-2 3-60 0,2 3-38 0,0 3-15 16,-2 4-5-16</inkml:trace>
  <inkml:trace contextRef="#ctx0" brushRef="#br0" timeOffset="461010.6447">28135 14101 235 0,'-2'-1'450'0,"2"1"-54"16,0 0-84-16,0 0-78 0,-1 0-77 0,1 0-46 0,-2 0-28 15,2 0-13-15,-1 0-8 0,1 1-6 0,-2-1-5 0,-1 2-8 0,3-2-10 16,0 0-8-16,0 0-10 0,-1 2-7 0,1-2-6 0,-2 0-3 16,1 3 0-16,-3-1 2 0,3 1 1 0,-3 1 1 0,0-1 4 15,0 2 3-15,0 0 3 0,-5 2 2 0,2 1 3 0,-1 1 4 0,-2 0 3 16,-2 1 3-16,1 4 2 0,-5-1 0 0,2 2 0 0,-3 1 0 15,0 3 2-15,-4 1-1 0,-1 0-1 0,-4 1 1 0,2 5-2 0,-3-1-2 16,-4 2 0-16,-3 2-1 0,0 1-2 0,-2 1 0 0,-6 2 2 16,1 1 3-16,-4 1 3 0,-3 2 1 0,1 0 0 0,-4-1 1 0,0 3 1 15,-1-3 1-15,0 3 1 0,0-3 0 0,1 3 0 0,-1-6-1 16,4 4-1-16,1-3-3 0,5 2-5 0,-2-5-5 0,4 1-2 16,3-3-5-16,2 0-6 0,1 0-12 0,7-3-13 0,2 1-18 0,1-2-20 15,2-3-26-15,3-1-28 0,2 0-36 0,3-2-38 0,-1-2-72 0,4 1-90 16,0-4-75-16,2 1-69 0,-1-4-36 0,-1 0-19 0</inkml:trace>
  <inkml:trace contextRef="#ctx0" brushRef="#br0" timeOffset="461543.2684">26371 15470 273 0,'-2'-2'519'0,"2"2"4"0,0 0-64 0,0 0-100 0,0 0-86 0,0 0-80 16,0 0-52-16,0 0-39 0,0 0-25 0,0 2-20 0,-1-2-14 16,1 0-14-16,-2 3-12 0,2-1-10 0,-1 0-10 0,1 1-9 0,-3 1-3 15,1 0-2-15,2 3 1 0,-1 0 1 0,1 2 2 0,-2 0 3 0,0 1 2 16,-1 3 3-16,2-1 4 0,-1 3 3 0,0 0 3 0,1-1-1 16,-2 3 1-16,-1 0-2 0,3 1 1 0,-5 1-3 0,3-1-1 15,-1 3-1-15,1-1 3 0,2 0 2 0,-3 1 4 0,1-1 5 0,0 0 1 16,0 1 2-16,-1-2-5 0,0 1-5 0,3 1-13 0,-3-4-11 15,1 0-18-15,2-2-20 0,-3 0-25 0,3-1-27 0,1-2-37 0,0-2-42 16,0 1-73-16,1-3-85 0,-1-3-68 0,4 0-58 0,-3-2-29 16</inkml:trace>
  <inkml:trace contextRef="#ctx0" brushRef="#br0" timeOffset="461759.7356">26330 15524 291 0,'-1'-3'574'0,"-1"1"6"0,0-1-15 15,2 0-26-15,0 0-108 0,2 0-151 0,0 0-93 0,1 0-65 0,3 0-40 16,-1 0-29-16,1 0-17 0,0 1-11 0,4-2-14 0,-1 1-13 0,1-2-12 16,1 2-10-16,0 1-13 0,0-1-14 0,1-1-12 0,0 1-11 15,-1 2-15-15,0-3-16 0,0 4-23 0,-1-3-27 0,0 2-28 0,-2 1-26 16,2 0-32-16,-3 0-31 0,0 1-60 0,-2 2-72 0,0 0-42 15,-4-1-29-15</inkml:trace>
  <inkml:trace contextRef="#ctx0" brushRef="#br0" timeOffset="461943.7436">26248 15698 103 0,'-4'4'519'0,"0"-1"3"0,3 0 1 0,-1 0-88 16,2-2-130-16,0 2-88 0,2-3-66 0,-1 2-37 0,3-1-24 0,1-1-13 15,2 0-5-15,-1 0-9 0,2 0-9 0,5 0-11 0,-1-3-13 16,2 1-15-16,2 0-17 0,5-1-21 0,-2 0-22 0,1-2-23 0,1 0-28 16,2 1-38-16,-2-1-46 0,5-2-63 0,-4 1-72 0,3-1-75 15,-4 1-79-15,2 0-40 0,-2-2-21 0</inkml:trace>
  <inkml:trace contextRef="#ctx0" brushRef="#br0" timeOffset="462393.8256">26562 15366 408 0,'-9'-6'462'0,"0"-2"-63"0,-1 1-98 0,0-1-80 0,1 1-72 0,0 0-41 16,-1-1-28-16,0 1-11 0,1 0-6 0,-1 1-4 0,1-1-1 0,-2 1-4 16,1 0-3-16,-1 1-2 0,-3 1-5 0,1-1 0 0,-1 2-1 15,0 0 4-15,-2 2 1 0,0 1 5 0,-1 0 4 0,-1 0 5 0,-2 1 6 16,0 2 0-16,-2 1 1 0,1 1 1 0,-3 1 3 0,1 2 0 15,-3-2-1-15,4 4-2 0,-3 0-3 0,0 2-3 0,-2 1-4 0,2 2-5 16,-1 0-3-16,4 1-7 0,-2 3-8 0,2 0-6 0,3 2-4 16,0 2-6-16,0 0-7 0,3 3-5 0,2 1-3 0,3-1-4 0,1 5-1 15,3 0 0-15,2 0 2 0,2 3 1 0,1 0 3 0,4 3 2 0,3-3 2 16,0 4 4-16,5-1 2 0,2 1 3 0,1-1 3 0,4 1 3 16,0 0 2-16,4-1 2 0,-1 0 1 0,4-1 0 0,-1-2-2 0,1-3-2 15,3 0-4-15,2-4-2 0,-1-2-6 0,2-4-3 0,0-1-7 16,2-5-7-16,1-2-8 0,0-3-6 0,3-5-5 0,1-3-4 0,-3-4-1 15,4 0 0-15,1-6 0 0,0-4 1 0,-1 0-1 0,1-5 1 0,1-2 2 16,-1-3 2-16,-1-1 1 0,-1-2 1 0,-1-4 1 0,-1 0 3 16,-2-3 6-16,-2 1 2 0,-1-1 1 0,-3-3 0 0,2 0-1 0,-8-2 2 15,1 1-1-15,-4 0 1 0,-2 0 2 0,-2 0 2 0,-4 0 4 0,-4 1 5 16,-1 2 3-16,-1 1 1 0,-6 0-1 0,-1 1-4 0,-4 2-5 16,-2 1-9-16,-4 2-7 0,0 2-15 0,-4-2-14 0,-2 4-22 15,-1-2-23-15,-6 4-34 0,1 1-38 0,-1 0-75 0,-2 2-92 0,-4 2-91 16,1 0-87-16,-4 4-45 0,4-2-22 0,-2 2-10 0</inkml:trace>
  <inkml:trace contextRef="#ctx0" brushRef="#br0" timeOffset="463426.9938">31055 12283 104 0,'0'0'368'0,"0"0"-82"0,0 0-65 0,0 0-53 0,0 0-39 15,0 0-31-15,0 0-23 0,0 0-21 0,0 0-14 0,-2 1-11 16,2 1-6-16,0 1-7 0,0 1-5 0,2-1-3 0,-2-1 0 0,3 3-1 15,-2 0 2-15,3 0 2 0,-1 3 3 0,3 1 5 0,-1 0 7 0,1 0 9 16,2 4 7-16,0-1 6 0,1 3 3 0,-1 0 2 0,4 2-2 16,0 2 0-16,1 2-2 0,1 0-1 0,2 3-2 0,-1 1-2 0,3 1-3 15,2 4 0-15,1 1-3 0,0 1-3 0,-1 3-4 0,4 1-4 16,-2 3-4-16,2 0-5 0,1 1-3 0,2-2-6 0,0 6-2 0,-2-3 1 16,2 0 0-16,-2 0 1 0,4 0-1 0,-2 1-1 0,-1-3 0 0,1-1-1 15,-2-1 0-15,4 1-3 0,-4-4 2 0,-2 2 3 0,2-3 2 0,-3 0 3 16,1-1 2-16,-3-2 0 0,2-1-2 0,-4-3 1 0,-2 1-8 0,2-2-7 15,-6-2-11-15,2 0-14 0,1-2-15 0,-4-1-16 0,-3-3-21 0,0 1-21 16,-3-2-31-16,1 0-37 0,0-3-63 0,-5 1-80 0,1-2-63 16,-2 0-59-16,-2-2-27 0</inkml:trace>
  <inkml:trace contextRef="#ctx0" brushRef="#br0" timeOffset="463876.8556">32102 13854 77 0,'4'-3'105'0,"-1"-2"8"0,-2 0 15 0,1 4 17 0,0-2 4 0,-2 0-1 16,1 0-3-16,-1 0-3 0,0 0-4 0,0 0-1 0,0 1-1 15,-1-1-1-15,1-1-3 0,-4 3-3 0,3-3-4 0,-2 4-3 0,-1-3-14 16,2 1-18-16,-2 0-13 0,0 1-9 0,0-1-5 0,0 0-2 0,-1 2-4 16,0 0-3-16,-3 0-7 0,0 0-6 0,0 0-8 0,0 0-6 0,-2 0-6 15,0 2-6-15,-1 1-1 0,-2 1-2 0,2-1 2 0,-1 2 2 16,-1 0-1-16,-1 2 0 0,3-2 0 0,-2 2-1 0,-1 1 1 0,3 1-2 15,-2 0 0-15,0 1-3 0,4 0 0 0,0 0 0 0,-1 2 0 16,0-2-2-16,4 2 1 0,-2 0 1 0,4 2 0 0,0-2 2 0,1 1 0 16,1 0 3-16,1 1 1 0,2 2 2 0,1-4 3 0,1 5 1 0,1-5 1 15,2 2 1-15,1-1 2 0,2 1 1 0,2 0-3 0,-1-4-5 16,3 2-7-16,0-2-8 0,3 0-13 0,0-3-14 0,3 2-16 0,-1-4-18 0,3 0-21 16,1-2-23-16,4 1-38 0,-5-1-43 0,4-3-53 0,0-2-58 15,0 1-68-15,-1-4-74 0,1 1-42 0,-3-3-26 0,0-3-7 0</inkml:trace>
  <inkml:trace contextRef="#ctx0" brushRef="#br0" timeOffset="464360.8255">32087 13442 136 0,'-5'-9'463'0,"0"2"-45"0,-2-1-75 0,2 1-68 0,-3 0-62 16,0 1-43-16,-3-1-31 0,1 3-14 0,1-2-7 0,-4 2-5 16,0-1-5-16,2 1-7 0,-4-1-6 0,2 2-7 0,-4-2-5 0,1 3-7 15,-2 0-6-15,0-1-9 0,-2 1-11 0,2 2-4 0,-3 0 0 0,2 0-3 16,-1 0-3-16,-1 0-4 0,2 2-3 0,-2 1-3 0,0 1-5 0,1-1-2 16,0 4-4-16,-1-1-2 0,2 3-4 0,-1 0 0 0,-1 1-3 15,0 2-2-15,3 3-5 0,-3 1 2 0,5 1 1 0,-1 3 1 0,-1-1 1 16,3 3 0-16,2-1 0 0,-1 4 1 0,3 2 1 0,1 0 1 15,1-1 3-15,1 1 1 0,3 4 3 0,0-2 2 0,4 0 1 0,1 0-1 16,1 2-1-16,3-1-2 0,0 1-1 0,3-2 0 0,2 0 1 16,1 0-2-16,1-1 2 0,3-1-1 0,-1-2-1 0,2 1-2 0,1-4-2 15,5 0 2-15,-4-2 1 0,5-1 1 0,0 0 0 0,3-2-2 0,2-4-4 16,-3-1-3-16,5-1-5 0,-1-3-7 0,4 1-7 0,0-4-8 0,2 0-4 16,-1-5-7-16,2 0-3 0,1 0-3 0,1-3-3 0,-1-1-1 15,2-2-2-15,-2-3 2 0,1 0 5 0,1-3 4 0,-3 0 3 0,2-3 6 16,-4 0 8-16,1-3 4 0,-3-1 6 0,-1-2 4 0,-1-3 6 0,-2 1 4 15,-2 0 3-15,-4-6 4 0,-1 3 5 0,-2-1 3 0,-3-2 6 0,0 1 2 16,-3 0 3-16,-4-2 1 0,-3 2 0 0,-2-3 3 0,-3 1 3 0,-3 1 2 16,-3-2 0-16,-6 2-5 0,-2-2-3 0,-2 3-5 0,-6 0-5 0,-1-1-10 15,-7 2-12-15,-2 1-15 0,-1 1-16 0,-5 1-22 0,-5 0-24 16,1 1-31-16,-1 4-34 0,-5 0-57 0,0 2-67 0,-2 0-95 0,-2 2-108 16,0 3-65-16,0 2-42 0,-2 2-19 0,0 0-6 0</inkml:trace>
  <inkml:trace contextRef="#ctx0" brushRef="#br1" timeOffset="473326.6876">25919 16191 100 0,'2'-2'276'0,"-2"1"-38"0,1-2-38 0,-1 1-28 0,2 0-22 16,-1 0-17-16,-1 0-15 0,2-1-6 0,0 2-3 0,-2-2-3 0,1 0-5 15,-1 1-6-15,2-1-7 0,-1 1-9 0,1 0-7 0,0-1-3 0,-2 1-1 16,1 1 0-16,-1-1 3 0,3 0 1 0,-1-1 2 0,-2 3 1 15,1-4-2-15,1 4 0 0,-2-1 0 0,0 1 0 0,0 0 1 0,0 0-1 16,0 0-1-16,0 0-2 0,0 0-2 0,0 0-5 0,0 0-6 16,0 0-5-16,0 0-5 0,0 0-5 0,0 0-5 0,0 0-3 0,0 0-5 15,0 0-3-15,0 0-4 0,0 0-3 0,0 0-2 0,0 0-2 16,0 0-4-16,0 0-2 0,0 0-1 0,0 0-2 0,0 0-2 0,0 0-2 16,0 0-3-16,0 0-1 0,0 0-3 0,-2 0-1 0,1 0-3 0,1 0-1 15,-2 1-4-15,-1-1-2 0,3 2-3 0,-1 0-2 0,1-2-3 16,-2 0-2-16,0 3-3 0,-1-3-2 0,2 2 0 0,-1-2 2 0,-1 2 1 15,0 1 1-15,-1 0 1 0,0 1 1 0,-4 1 3 0,2 1 1 0,-2 0 5 16,-4 3 1-16,3-2 3 0,-2 2 3 0,-1 2 4 0,-1 1 4 16,-2-1 4-16,0 3 3 0,-1 0 2 0,-3 3 2 0,-2 0 1 0,4-2 3 15,-7 5 0-15,2-1 1 0,-1 2 1 0,-2 0-1 0,0-1 0 16,-2 2 1-16,1 1 0 0,-3-1 0 0,1 1 4 0,-2-1 1 0,0 1 3 16,1-1 0-16,-1 0 3 0,-1 0 1 0,1 0 2 0,0 0 0 15,0-1 3-15,1-2-1 0,-1 1 2 0,2 0 0 0,1 0 0 0,1-2-4 16,-1 1-4-16,2-2-5 0,2 0-3 0,-3-3-3 0,5 3-5 0,-1-4-1 15,4 2-1-15,-2-1-3 0,3-2 0 0,-1 0-2 0,3 0 1 16,1-2-5-16,1 0-5 0,0-1-6 0,3-1-9 0,-2 0-10 16,3-1-13-16,0-1-17 0,1 0-18 0,1 0-26 0,1-1-31 0,-2-1-39 15,2-1-43-15,1 0-85 0,0 0-102 0,0-3-67 0,-1 0-48 16,0 0-22-16,0-3-12 0</inkml:trace>
  <inkml:trace contextRef="#ctx0" brushRef="#br1" timeOffset="474176.3432">24238 17091 27 0,'-4'0'486'0,"3"0"4"0,-3 0-57 0,3 3-89 0,-1-3-79 0,1 1-78 16,-1-1-51-16,0 1-38 0,2 1-26 0,-1-1-20 0,-1 1-10 15,2 1-9-15,-1-1-6 0,1 3-7 0,-2-1-5 0,0 1-6 16,2-2-4-16,-1 7 0 0,1-3 0 0,-2 2 3 0,-1 2 7 0,3 0 7 16,-1 4 8-16,-1-3 3 0,2 5 7 0,-1-1 4 0,-3 2 2 15,3 3 3-15,-1-3 2 0,1 4 1 0,-3 1 0 0,3 2 5 0,-1-2-1 16,-1 4 1-16,0 0-2 0,-2 1-3 0,2-1-3 0,-2 1-3 0,2-1-4 16,-2 1-2-16,1-3-3 0,0 0-4 0,-2 0-3 0,3-3-4 0,-2-1-4 15,2-1-4-15,2-1-4 0,-3-3-3 0,3 1-1 0,-3-4-1 16,3 1 0-16,-1-6 0 0,2 4-1 0,-1-4-1 0,1-2-5 0,0 0-5 15,0-1-9-15,0-2-7 0,1-2-19 0,-1 1-24 0,0-2-31 16,3-3-33-16,-1 0-55 0,1-3-67 0,1-2-80 0,-1-1-90 0,2-1-59 16,-2-1-44-16,3-2-21 0,-5-2-10 0</inkml:trace>
  <inkml:trace contextRef="#ctx0" brushRef="#br1" timeOffset="475042.3107">24256 17088 94 0,'-1'0'484'0,"1"0"-17"0,0 0-29 16,0 0-88-16,0 0-118 0,0 0-70 0,0 0-46 0,0 0-29 15,0 0-22-15,0 0-12 0,0 0-8 0,0 0-9 0,0 1-8 16,1 1-7-16,2-2-7 0,1 0-6 0,-1 0-5 0,1 3-2 0,3-3-3 15,-3 0 2-15,5 0 2 0,-1 0 4 0,2 0 2 0,0 0 2 16,1 0 1-16,3 0 0 0,1 0-1 0,0-3-1 0,1 3-2 0,5-2-1 16,1 1-1-16,0-2 0 0,2-1-1 0,1 0-1 0,3 1-2 15,1-3-1-15,1 1 1 0,1 2-1 0,1-4 1 0,0 2 0 0,1-2 1 16,0 2 2-16,0 0-1 0,0-2 2 0,-1 2-1 0,-1-1 2 0,-5-1-1 16,3 2 2-16,-3 0 0 0,0-1-2 0,-4 2 1 0,-2 1 0 15,-2-2 0-15,-3 2 3 0,-2 1 3 0,-2-1 2 0,0 3 3 0,-5-2 2 16,1 0 2-16,-2 2 1 0,-2 0 2 0,1 0-1 0,-2 0 2 0,-2 0-2 15,0 0-2-15,0 0-3 0,0 0-3 0,0 0-5 0,0 0-6 16,0 0-3-16,0 0-4 0,0 2-3 0,0 0 0 0,-2 1-3 16,2-3-3-16,-1 4 1 0,1-1 0 0,-3 0 2 0,1 0 1 0,2 1 1 15,-1-1 4-15,1 3 1 0,0-1 3 0,0-1 0 0,0 1 1 0,0 1 0 16,0-2-1-16,0 1 2 0,0 0-1 0,0-2 0 0,0 2-1 0,0 2 0 16,0-3-2-16,0 1 2 0,0-1 1 0,0 0-2 0,0 1 0 15,0-1-2-15,0 1 0 0,0 1 0 0,0-2 0 0,0 1-1 0,0-1 1 16,0 2-1-16,0 1-1 0,0-2 2 0,0 2 1 0,0 0 0 15,0 0 0-15,0 1 2 0,0 1 2 0,-2 0 3 0,2 1 1 0,-2 0 2 16,2 2 2-16,-1 0 2 0,-1-1 4 0,2 2 4 0,-1 2 2 0,1 0 3 16,-2 1 3-16,0 0 4 0,2 1 4 0,-3 1 1 0,2-1 2 15,-1 3 0-15,0 0 2 0,1-1-1 0,-2 0 0 0,-2 3-3 0,4-1-1 16,-1-1-2-16,0-1-1 0,-1 0-4 0,2 1-3 0,-1-3-3 16,0 2-4-16,1-1-2 0,-1-2-2 0,2 1-1 0,-1-3-1 0,1 1-1 15,-2-1-2-15,0 0-1 0,2-3-1 0,-1 1-1 0,1 0-1 0,0-2 0 16,0 0 1-16,0-1-1 0,0-1 0 0,0 1-2 0,0-2 1 15,0-2-1-15,0 4-2 0,0-4 0 0,0 0 0 0,0 0-1 0,0 0 0 16,0 0-1-16,0-2 1 0,0 0 0 0,0 0-1 0,0 0 1 16,-2-1 0-16,2-1 2 0,0 0-1 0,0 1 3 0,0-2-1 0,0 0 3 15,0 0 1-15,0 0 2 0,0 0 3 0,0 0 0 0,0 0 1 0,0 0 1 16,0 0 1-16,0 0 0 0,-1 0-1 0,1 0 1 0,0 0 0 16,-3 0 0-16,1 0-1 0,2 0-2 0,-1 0 0 0,-1 0-2 15,0 0-2-15,1 0-2 0,-1-2-1 0,1 2-1 0,-3 0-2 0,1 0-2 16,2 0 1-16,-3 0-2 0,-1 0 0 0,1 0-1 0,-1 0-1 0,1 0 0 15,-1 0 0-15,-2 0-1 0,1 0 0 0,-2 0 1 0,0 0-1 0,0 0 1 16,-2 2 0-16,0 0-1 0,0-2 1 0,-2 1 0 0,1 1 0 16,-5-2 0-16,3 1 0 0,0 1-1 0,-4-1 0 0,1 1 1 15,-3-1 0-15,1 2 0 0,-2-2 0 0,-2 1 0 0,0 1 0 0,-3-1 0 16,3-2 1-16,-4 2-2 0,0 1 2 0,-3-1 0 0,1 1-1 0,-1-1 1 16,-2 0-1-16,-1 1 0 0,0-3 0 0,-1 4-1 0,2-3-1 0,-3 1 0 15,3 1 1-15,-3-1 0 0,4-1-2 0,-1 0 2 0,2-1 2 16,3 3-2-16,0-3-5 0,1 0-7 0,3 0-9 0,3-3-14 0,2 3-16 15,1-2-21-15,0 0-27 0,3-1-44 0,2 0-55 0,5-1-86 16,0 1-101-16,2-2-76 0,1 1-67 0,3-1-34 0,0-2-15 0,3 2-4 16</inkml:trace>
  <inkml:trace contextRef="#ctx0" brushRef="#br1" timeOffset="476623.5723">24470 17368 182 0,'-4'2'494'0,"3"-1"-6"0,-1-1-13 0,1 2-80 16,-3-1-115-16,3-1-78 0,-1 2-58 0,1-1-37 0,1 1-27 15,-3-2-17-15,1 2-12 0,2 0-12 0,-1 0-10 0,1-1-9 0,-2 1-8 16,0 1-7-16,2-2-4 0,-1 1 2 0,-1 0 1 0,2 3 3 15,-1-2 4-15,-3 1 4 0,3 3 3 0,-1-2 2 0,1 2 1 0,-3 1 3 16,1-1 1-16,-3 2 1 0,5 0 1 0,-3 0 0 0,1 1 0 16,0-1-3-16,1 1-3 0,-1 0-3 0,2 0-4 0,-3-1 0 0,3 2-3 15,-1-3-3-15,0 2-4 0,-2-1-6 0,4-1-6 0,-1 1-9 16,1-4-10-16,-2 3-12 0,0-2-13 0,2-2-13 0,0 1-14 0,0-2-13 16,0-2-11-16,0 1-16 0,0-2-14 0,0 0-19 0,4-2-18 0,-3 1-24 15,2-2-27-15,-2-2-20 0,3 1-14 0,-3-2-29 0,3-2-35 0,-1 1-27 16,0 0-22-16</inkml:trace>
  <inkml:trace contextRef="#ctx0" brushRef="#br1" timeOffset="476842.9857">24448 17379 133 0,'-2'-5'453'15,"0"2"1"-15,2 2-38 0,-3-1-56 0,3 2-50 0,-1 0-48 0,1 0-36 16,-4 0-31-16,4 0-27 0,-1 0-22 0,-1 2-23 0,2-1-20 16,-1-1-20-16,1 2-19 0,0-1-17 0,0 2-13 0,0-1-11 0,0 0-8 15,0 2-6-15,1-1-3 0,-1 1-3 0,3 0-2 0,-1 1 2 16,1 0-1-16,0 4 2 0,2-4 3 0,1 3 4 0,-1 0 5 0,1-1 3 15,2 2 3-15,2 0-1 0,-2 0 0 0,0 0 0 0,0-2-3 0,4 2-4 16,-2-2-4-16,-1 1-7 0,4-3-11 0,0 3-11 0,-3-2-12 16,2-2-13-16,-3 1-14 0,4-1-16 0,-4-1-17 0,-1 1-17 15,3 0-17-15,-3-3-17 0,2 1-17 0,-2-2-14 0,-1 2-14 0,0-2-22 16,-3 0-28-16,1-2-24 0,2 2-22 0,-3-2-29 0,-1-1-35 0,-1 0-17 16,-1 0-9-16</inkml:trace>
  <inkml:trace contextRef="#ctx0" brushRef="#br1" timeOffset="477070.4005">24669 17376 112 0,'0'-5'417'0,"-4"2"-17"0,2 0-47 16,2 0-58-16,-4 1-39 0,3 0-26 0,-1 2-20 0,1-1-16 0,-1-1-17 15,0 2-15-15,2 0-12 0,0 0-13 0,-1 0-13 0,-1 0-17 0,2 2-15 16,-1-1-15-16,-1-1-14 0,0 2-14 0,2-2-13 0,-1 1-12 16,-1 0-11-16,2 2-7 0,-1-1-7 0,1 1-5 0,-2 0-3 0,0 1-2 15,2 0-1-15,-2 1-1 0,2 1 2 0,-2 0 1 0,0 2 1 16,-1 1 2-16,2-1 5 0,-1 2 5 0,0 0 4 0,-1 1 2 0,2-1 1 15,-1 0 0-15,0 2 3 0,1-3-1 0,-2 4 3 0,1-3 0 16,0 1 0-16,1-1-3 0,-4 0-7 0,2 2-11 0,2-3-17 0,-1 1-21 16,0-3-24-16,1 2-25 0,-1 0-34 0,2-3-39 0,0 2-58 15,0-4-68-15,0 2-79 0,2-4-83 0,-1 0-45 0,-1-2-29 0,0 0-7 16</inkml:trace>
  <inkml:trace contextRef="#ctx0" brushRef="#br1" timeOffset="477340.8926">24803 17302 151 0,'-1'2'528'16,"-3"0"5"-16,4 0-10 0,-1 0-19 0,1 1-102 0,-2-2-145 16,0 1-89-16,2 1-57 0,0-1-34 0,0 3-17 0,0-2-12 15,0 1-5-15,0 1-8 0,2 2-8 0,0-4-7 0,-2 6-5 0,1-3-4 16,-1 2-2-16,2 0 1 0,0 1 2 0,-2-1 2 0,1 2 1 0,-1-1 0 15,2-1-1-15,-1 2-1 0,-1-1 1 0,2 0-1 0,0 0 2 16,-2 0 0-16,0-2-1 0,0 3 3 0,0-1 0 0,0-2 2 0,0 1 1 16,0 0 1-16,0 0-2 0,0-3-5 0,0 2-7 0,0-1-15 15,0-2-14-15,0 2-24 0,0-4-26 0,0 3-36 0,0-1-41 0,1-3-52 16,-1-1-57-16,0 0-79 0,0 0-90 0,0 0-55 0,0 0-40 0,2-1-17 16,-1-3-7-16</inkml:trace>
  <inkml:trace contextRef="#ctx0" brushRef="#br1" timeOffset="477792.6192">24905 17314 240 0,'0'-1'546'0,"0"1"13"0,0 0-26 0,0 0-47 16,0 0-81-16,0 0-101 0,0 0-65 0,0 0-50 0,0 0-31 0,0 0-21 15,0 0-16-15,0 0-14 0,0 0-17 0,0 0-17 0,0 0-17 0,0 0-17 16,0 1-12-16,0 1-12 0,0 1-7 0,0-3-6 0,0 1-4 15,0 0-1-15,0 1-2 0,0 1 2 0,0 0-1 0,1-1 3 0,-1 3 1 16,3-3 2-16,-2 1 2 0,-1 1 1 0,2-1 3 0,0 2 1 16,-1 0 0-16,-1-1 3 0,2 2 0 0,-1 0 0 0,-1-1 1 15,0 1 0-15,0 1 0 0,0-1-1 0,0 2 0 0,0 1 0 0,0-1-1 16,0-1 0-16,0 1 0 0,0 2 1 0,-1-2-1 0,-1 3-1 0,2-2-1 16,-1 1-1-16,-1-1 0 0,0 1 0 0,2 0-1 0,-1-1-1 15,-2 0 0-15,3 0-1 0,0 0 0 0,0-2-2 0,0 1-1 0,0-1 0 16,0-2-1-16,0 2 0 0,0-2 0 0,0-2 0 0,0 2 0 0,0-1 0 15,0-1 0-15,0-2 1 0,3 3-1 0,-2-3-1 0,-1 1 2 16,2-1 1-16,0 1 3 0,-1-2 3 0,1 1 2 0,-1 1 3 0,3-2 3 16,-3 1 1-16,2-1 1 0,2 0 1 0,-1 0 0 0,1 1 0 15,0-1 1-15,0 0 0 0,2 0-2 0,-1 0-3 0,1 0-3 0,1 0-4 16,1 0-4-16,-1 0-4 0,1-1-3 0,0 1-4 0,-1-1-1 16,3 1-2-16,-3-2-1 0,3 1 0 0,-1-2-1 0,-1 1 0 0,-1 1 1 15,2-3 1-15,1 3 1 0,-3 0 3 0,-2-1 2 0,2-1 1 0,-2 2 2 16,-1-1 1-16,1 2-2 0,-2-1-4 0,-1-1-6 0,0 2-9 15,0-1-18-15,-2-1-21 0,1 2-32 0,-2 0-38 0,0 0-60 0,0 0-73 16,0 0-108-16,0 0-124 0,0 0-67 0,-3 0-40 0,-3-3-19 16,1 3-10-16,-2-1 0 0</inkml:trace>
  <inkml:trace contextRef="#ctx0" brushRef="#br1" timeOffset="480075.6852">26539 16348 15 0,'-3'-2'548'0,"-1"1"17"0,1 0-8 16,2 1-22-16,-3-3-95 0,3 3-135 0,1 0-78 0,-2-2-49 0,2 2-27 15,0 0-17-15,0 0-9 0,0 0-6 0,0 0-15 0,0 0-16 16,0 0-17-16,0 0-18 0,0 0-15 0,0 0-12 0,0 0-9 0,0 0-7 15,0 0-4-15,0 0-3 0,0 0-4 0,2 2-1 0,-2-2-3 16,0 0 0-16,0 3-4 0,1-2-4 0,-1 2-3 0,2-2 0 0,0 1-1 16,-2 1 0-16,3 1 0 0,-2-1 0 0,3 4 2 0,-3 0 2 0,4 1 2 15,1-1 3-15,-1 4 2 0,1-1 2 0,2 2 4 0,0 1 4 0,1 3 4 16,-1-1 2-16,4 3 1 0,0 0 2 0,-1 2-1 0,2-1 1 0,-1 2-1 16,1 2-2-16,1-1 0 0,2 1-2 0,-2 2-1 0,2 1-2 15,2-2-2-15,-4 3-4 0,2-2-3 0,1 2-3 0,-3-1 0 16,5 1-2-16,-3 1 1 0,0-3 3 0,0 2 3 0,-1-1 2 0,1 0 2 15,1-3 3-15,-2 0 0 0,1 1 3 0,-2-4 2 0,2 0 3 0,-4-1-2 16,2 0-2-16,-2-2-10 0,-1-3-10 0,1 1-23 0,-1-1-27 16,-2-2-31-16,1-2-34 0,-2 0-47 0,0-2-56 0,1 1-93 0,-1-5-112 15,-3 3-72-15,-1-3-52 0,-1-1-24 0,-2 0-8 0</inkml:trace>
  <inkml:trace contextRef="#ctx0" brushRef="#br1" timeOffset="480775.4097">26833 17470 397 0,'-2'-1'499'0,"0"-2"-22"0,-1 3-43 16,3-3-72-16,-1 1-91 0,1 1-58 0,-2 1-40 0,2-4-23 0,0 4-10 15,0-1-7-15,0 0-4 0,2-1-6 0,-2 2-8 0,1-3-11 16,-1 3-14-16,2-1-10 0,-1-1-8 0,-1 1-7 0,2-1-6 15,0-1-5-15,-2 1-6 0,1 1-3 0,-1 0-3 0,2 0-2 0,-1 1-1 16,-1-2 1-16,2 1-2 0,0-1 0 0,-2 2 2 0,0-2 0 16,0 2 0-16,0 0-2 0,0 0-1 0,0 0-2 0,0 0-3 0,0 0-2 15,0 0-3-15,0 0-4 0,0 0-2 0,0 0-6 0,0 0-1 0,0 0-4 16,0 0-3-16,0-1-3 0,0 1-2 0,0 0-3 0,0 0 0 16,0-2-2-16,0 2-2 0,0 0-1 0,0 0-3 0,0 0-3 0,0 0-1 15,0 0-5-15,0 0-4 0,0 0-3 0,0 0-5 0,0 0-3 16,0 0-5-16,0 2-1 0,1-2-3 0,-1 3 2 0,0 0-1 0,2 0 3 15,0 1 1-15,-2 2 2 0,1 2 3 0,1 1 2 0,-2-1 6 0,2 4 2 16,-2 3 6-16,0-2 4 0,0 3 4 0,0 1 5 0,0 0 3 16,0 4 2-16,0-2 0 0,0 0 2 0,0 2 0 0,-2-1 2 0,2 0 1 15,-2 0-1-15,1-1 3 0,1 1 0 0,-4-2 1 0,3 0 2 16,1-3 0-16,-4 2 2 0,4-2-1 0,-1-2 1 0,-1-1-2 0,2 1-2 16,-1-4-5-16,1 1-9 0,-2 0-8 0,0-4-11 0,2 0-13 15,0-2-13-15,0 1-16 0,0-2-16 0,0-1-16 0,0-2-25 0,0 0-27 16,0 0-38-16,2-3-41 0,0 0-51 0,-1-2-54 0,2-2-61 15,1-1-65-15,-1-2-33 0,0-2-19 0,-1 0-5 0</inkml:trace>
  <inkml:trace contextRef="#ctx0" brushRef="#br1" timeOffset="481408.7597">26798 17392 294 0,'0'-4'493'0,"-2"-3"14"0,1 5-49 0,1-3-82 16,0 2-79-16,1-1-79 0,1 0-43 0,-2 2-29 0,1-1-22 15,3 0-20-15,-3 0-13 0,2 1-10 0,2 0-9 0,-1 2-10 0,3-3-13 16,-1 1-16-16,1 0-9 0,1 1-9 0,3-3-7 0,-2 4-6 0,4 0-1 16,3-3-2-16,-2 1 0 0,3 2-2 0,4-2 0 0,-2 1-1 15,1-1-3-15,4-1-3 0,-1 1-5 0,3 1-4 0,0-2-2 16,0 0-3-16,3 0 0 0,-2 0 1 0,3-1-2 0,0 1-1 0,-2-2 0 16,2 1 3-16,0-1 0 0,-2 1 3 0,2-2 3 0,-1 2 3 15,-1-3 7-15,0 2 5 0,-1 0 6 0,-1 0 3 0,0-1 4 0,-1 2 5 16,-3-1 3-16,-1 0 2 0,-1 1 2 0,-1 1 1 0,-2-1 3 0,1-1 1 15,-6 2 2-15,2 1-1 0,-1 0-1 0,-1-1-1 0,-3 1-2 16,-1 1-3-16,0 1-1 0,-2-2-5 0,0 2-1 0,-3 0-3 16,1 0-3-16,-1 0-2 0,-2 0-3 0,3 0-6 0,-4 2-1 0,1-2-3 0,1 1 0 15,-2 1-2-15,1 1 1 0,-1-1 1 0,2 0 1 0,0 1 0 16,-2 2 2-16,1-1 0 0,2 2 1 0,-2 2 2 0,3-2 3 0,-3 1 0 16,3 3 3-16,-3-1 0 0,1 1 2 0,-1 0 1 0,1 2 0 15,0 2 0-15,-2-2-1 0,1 1 0 0,-1 1 1 0,2 2 0 0,-1-1 0 16,-1 2 0-16,2 0 2 0,0-1 1 0,-2 2 1 0,0-1 1 15,0 2 0-15,0 1 2 0,0-1 0 0,0 0 1 0,0 1 1 0,0-1 1 16,0 2 0-16,-2-1 0 0,0 0-1 0,2-3 0 0,-1 3-1 16,-1-1 0-16,2 0-2 0,-1 0-1 0,1-1-2 0,-2 0-2 0,0-1-1 15,2-1-2-15,-1 0-1 0,1 1-3 0,-2-5 1 0,1 5-2 0,1-5 0 16,-2 1 0-16,0-1-1 0,1-2-2 0,1-1 0 0,-2 0 2 16,2-2 0-16,0 0 1 0,0-1-1 0,0 1 2 0,-2-4 2 0,2 2 0 15,0-1 3-15,0-1 1 0,0-2 2 0,0 1 4 0,-1 0 1 16,-2-2 2-16,3 0 2 0,0 0 1 0,0 0 3 0,0 0 0 0,0 0-1 15,-1 0 1-15,-3 0-2 0,3 0 0 0,-2 0-2 0,-2 0-1 0,-2 0-2 16,1 0-4-16,-3 0-1 0,-3 0-3 0,0 0-3 0,-1 0-1 0,-4 0-1 16,1 0-1-16,-3 0-1 0,0 0-1 0,-1 0 0 0,-4 0 0 15,0 0 0-15,0 0 2 0,-1 0-1 0,0-2 0 0,-2 2 2 0,0 0 0 16,0 0 1-16,2-2 0 0,-1 2 1 0,1 0-1 0,2 0 0 16,-2-1 1-16,4 1-4 0,0 0-3 0,2-1-6 0,2-1-7 0,0 2-8 15,1-1-11-15,-2-1-12 0,5 2-15 0,0-1-18 0,-2-1-19 16,1 1-23-16,1-1-29 0,-2-1-34 0,3 3-42 0,-1-3-75 0,1 1-94 15,-2 0-69-15,0-1-54 0,1 0-28 0,-3-1-13 0,2 4 2 16</inkml:trace>
  <inkml:trace contextRef="#ctx0" brushRef="#br1" timeOffset="482159.4817">27131 17583 56 0,'0'-3'554'16,"-1"3"17"-16,1-2 15 0,-2 1-36 0,0 1-64 0,2-2-83 0,-1 0-95 16,1 2-59-16,0 0-43 0,0 0-31 0,0 0-23 0,-3 0-23 15,3 0-22-15,0 0-21 0,-1 2-23 0,1 0-22 0,-2-2-19 0,2 3-17 16,0-1-14-16,0-1-10 0,0 2-8 0,0 1-3 0,-2-1-2 16,2 2 1-16,-1-1 0 0,1 4 3 0,-2-2 4 0,1 1 2 0,1 1 6 15,-4 2 6-15,3 1 6 0,-1-1 4 0,0 2 4 0,-1 0 3 16,0 0 2-16,-3-2-1 0,3 5-1 0,-2-5-3 0,0 2 0 0,2-1-2 15,-2 2 0-15,2-3-1 0,0-1-2 0,-3 1-3 0,3-3-4 16,-1 0-5-16,1 1-2 0,0-2-7 0,0-2-4 0,1 1-3 0,1-2-2 16,1 0-3-16,-2 0-2 0,2-3-6 0,0 0-6 0,0 0-8 0,0 0-11 15,2-2-4-15,-1-1-4 0,1-1 0 0,1-1 3 0,-1-2 2 16,1-1 2-16,0 0 4 0,0-1 1 0,1-3 4 0,0 0 2 0,-3 1 8 16,3-3 7-16,-1 2 12 0,0-2 14 0,0 2 15 0,-1 0 17 15,0 1 11-15,1-1 9 0,-2 1 10 0,3 1 10 0,-4 0 10 0,1 1 11 16,-1 2 6-16,3 1 6 0,-3 2 4 0,0-2 4 0,0 3-1 15,0-1-3-15,0 2-7 0,0 0-12 0,0 2-10 0,0 0-9 0,0 0-13 16,0 0-14-16,0 0-13 0,0 0-15 0,0 0-9 0,1 0-7 0,-1 3-4 16,4-2-5-16,-3 3-1 0,1 0-1 0,1 1 1 0,0-1 2 15,1 2 3-15,0-2 3 0,0 4 5 0,1-1 5 0,4 0 5 0,-5 0 8 16,4 1-2-16,0-1-2 0,0-1-7 0,0 2-10 0,2-3-10 16,-1 3-10-16,0-4-15 0,-1 3-14 0,3-2-15 0,-1 0-15 0,-1 0-20 15,1-2-19-15,-1 1-17 0,-1-1-16 0,0-1-16 0,1-1-12 0,-1 1-16 16,1-1-15-16,-3-1-17 0,3 0-20 0,-2-1-10 0,-1-1-8 15,0 1-5-15,0-1-8 0,-1-1-1 0,0 1 2 0,0-3 7 0</inkml:trace>
  <inkml:trace contextRef="#ctx0" brushRef="#br1" timeOffset="482380.916">27380 17640 202 0,'-2'-7'286'0,"0"3"-3"0,2-2-3 16,-1 0-6-16,1 2-6 0,-2-3-9 0,0 5-4 0,-1-3-7 0,2 2-6 16,1 0-8-16,-5 0-9 0,5 0-9 0,-1 1-9 0,-1 0-11 15,2 2-9-15,-1-1-10 0,1-1-8 0,-2 2-12 0,2 0-12 0,0 0-13 16,0 0-12-16,0 0-16 0,0 0-13 0,0 0-13 0,0 0-14 15,-2 0-13-15,1 2-13 0,1-2-12 0,0 1-11 0,0-1-11 0,0 2-10 16,0 0-6-16,0 1-5 0,0-3-3 0,0 3-3 0,0 0 1 16,0 2-1-16,0-1 2 0,-2 1 3 0,1 1 5 0,1-1 4 0,-2 3 3 15,0-1 5-15,2 2 4 0,-1-2 3 0,1 1 2 0,-2-1 0 0,0 0-2 16,2 0-3-16,-3 3-9 0,3-3-9 0,-1 1-8 0,-2-1-16 16,1 0-13-16,2 0-19 0,-1 1-19 0,1-3-24 0,-2 1-24 0,1-1-29 15,1-1-26-15,-2 1-32 0,0-1-34 0,2 1-46 0,0-5-52 0,0 0-66 16,0 0-74-16,0 0-35 0,0 0-16 0,0 0 0 0</inkml:trace>
  <inkml:trace contextRef="#ctx0" brushRef="#br1" timeOffset="482627.3765">27481 17533 358 0,'0'-2'558'0,"0"0"9"0,0 2 5 0,-2-2-65 0,2 2-98 16,0 0-89-16,0 0-79 0,0 0-53 0,0 0-37 0,-1 2-29 15,1-2-22-15,-2 1-21 0,0 0-20 0,2 3-19 0,-1-3-15 0,-1 2-13 16,2 2-7-16,0-3-6 0,0 3-3 0,0 0-1 0,-1 4-1 0,1-4 2 16,-2 3 0-16,0 1 3 0,2 0 3 0,-1 0 4 0,1 0 1 15,-2 0 2-15,1 1 1 0,1 0 1 0,-2-1 0 0,0 0 2 0,0 0 0 16,-1 0 2-16,1 0 2 0,0-2 0 0,1 2-1 0,-3-2-7 16,1 2-13-16,2-2-15 0,1-1-15 0,-4 1-24 0,4-1-30 0,-1 0-34 15,1-2-37-15,-2 3-66 0,1-4-78 0,1 1-89 0,0-1-95 0,0-3-55 16,0 0-34-16,0 0-11 0,3 0 1 0</inkml:trace>
  <inkml:trace contextRef="#ctx0" brushRef="#br1" timeOffset="483028.329">27705 17495 399 0,'-3'0'595'0,"-1"-2"9"0,0 0 4 15,3 2-1-15,-1-1-107 0,0 1-162 0,-1 0-99 0,3 0-68 0,0 0-42 16,0 0-28-16,0 0-20 0,0 0-15 0,0 0-18 0,0 0-18 0,0 0-14 16,0 0-14-16,0 0-8 0,2 0-8 0,-2 0-2 0,1 1 0 15,-1-1 0-15,0 0 1 0,2 2 2 0,-2-2 1 0,0 0 5 0,2 2 1 16,-2-2 1-16,0 0 1 0,0 3 1 0,0-3 1 0,0 0 5 16,0 4 1-16,0-1 2 0,0 0 2 0,0 1 0 0,0 1 1 0,0 1 0 15,-2 0 0-15,2 3 0 0,-2-2 0 0,2 4 2 0,-1-1 2 16,-1 1 2-16,2-1 0 0,-1 2-1 0,1 2 0 0,-4-3-2 0,3 3-1 15,-1 0 1-15,1-1-2 0,-3 1 0 0,3-1-1 0,-1 1 0 0,0-2-1 16,-2 0 0-16,3 1-2 0,-3-1 0 0,3-1 0 0,-1-1-2 16,2 0 2-16,-1-1-2 0,1-2 1 0,0 1-1 0,0-3 3 0,1 1 2 15,-1 0 3-15,3-3 5 0,1 2 3 0,1-2 6 0,-1-2 5 0,1 1 2 16,3-1 3-16,0 1 0 0,1-2 0 0,2 0 0 0,0-2 2 16,2 1-2-16,0-2-3 0,2 0-6 0,0-1-6 0,-2 2-10 0,4-3-8 15,-4 2-10-15,0-1-12 0,0-1-11 0,0 3-13 0,-4-3-16 16,1 2-22-16,-1-1-35 0,-3 1-42 0,-2 3-78 0,-3-4-99 0,-1 4-105 15,-5-1-106-15,1 1-52 0,-9-2-29 0,2 0-12 0,-3 2-6 0</inkml:trace>
  <inkml:trace contextRef="#ctx0" brushRef="#br1" timeOffset="484924.8201">28551 14093 64 0,'0'-2'469'0,"-3"2"-21"0,3 0-38 0,0 0-82 15,0 0-109-15,0 0-62 0,0 0-37 0,0 0-21 0,0 0-13 0,0 0-7 16,0 0-6-16,0 0-9 0,0 0-10 0,0 0-9 0,0 0-10 16,0 0-9-16,0 0-7 0,0 0-6 0,0 0-7 0,0 0-2 0,0 0-3 15,0 0-2-15,0 0 0 0,0 0-1 0,0 2-1 0,0 1-1 16,0-3-1-16,0 0-2 0,0 2 1 0,0-2-3 0,0 2-2 0,-2-1-1 16,2 1-3-16,0 0 0 0,0-2-1 0,0 3 1 0,0-1 4 15,0 1 3-15,0 1 6 0,0-1 3 0,0 2 1 0,0-2 3 16,0 3 2-16,0 0 3 0,0 2 3 0,2 0 4 0,1 2 4 0,-3 4 3 15,1-2 2-15,1 1 0 0,-1 2-1 0,3-1-3 0,-3 5-2 16,1-2-3-16,-1 3-3 0,3 1-3 0,-1 1-1 0,0 3-2 16,0 0-2-16,2 2-3 0,-2 2-2 0,0 0 0 0,0 3 1 0,0 1 2 15,1 1 0-15,-1 1 2 0,0 1 1 0,0 0 1 0,2 2 2 0,-4 1 2 16,2-2 3-16,2 2 0 0,-1 1 1 0,0-3 1 0,0 2 1 16,0-2 0-16,2 1-1 0,1-2-2 0,-2 0-3 0,-1-2 0 0,1 0 0 15,0-2-1-15,3-1 0 0,-4 0 1 0,4-4 1 0,-3-1 0 16,2 0 3-16,0-2 1 0,0-1 2 0,-3-3-3 0,1-1-6 0,2-1-16 15,-1-2-18-15,-2-1-34 0,1-1-37 0,0-2-55 0,-2 0-60 0,1-3-93 16,-1 1-108-16,-2 0-60 0,2-5-38 0,-3 2-19 0,-3-2-11 16</inkml:trace>
  <inkml:trace contextRef="#ctx0" brushRef="#br1" timeOffset="485608.5673">28400 15620 353 0,'2'-2'469'15,"0"0"-45"-15,-2-1-67 0,0 3-68 0,0 0-70 0,0 0-38 0,0 0-22 16,0 0-15-16,0 0-9 0,0 0-8 0,0 0-5 0,0 0-11 16,0 0-12-16,0 0-11 0,0 0-13 0,0 0-10 0,-2 0-8 0,0 2-11 15,2-1-8-15,-1-1-8 0,-2 2-7 0,3 0-7 0,-1-2-9 16,1 0-4-16,-2 3-8 0,0-1-2 0,2 0-2 0,-1 1-1 0,1 1 0 15,-3 0 0-15,1 3 0 0,0-1 1 0,1 3 1 0,-3 1 1 16,3 0 2-16,-2 1 0 0,-1 3 3 0,0-1 1 0,1 2 0 0,0 0 1 16,0 2 2-16,-1 1 2 0,3-2 3 0,-3 4 1 0,1-2 3 0,2 0 3 15,-1 1 2-15,0 1 2 0,1-1 1 0,-2 0-7 0,2-2-13 0,1 0-11 16,-2 0-14-16,2 0-24 0,0 0-27 0,0-3-34 0,2 1-35 16,-2 0-62-16,1-3-77 0,2 0-85 0,-3-2-91 0,1-1-51 15,-1-2-30-15,2-2-8 0</inkml:trace>
  <inkml:trace contextRef="#ctx0" brushRef="#br1" timeOffset="486226.0631">28395 15538 47 0,'-2'-1'579'0,"0"-3"10"16,2 4 7-16,0-3-10 0,0 3-22 0,0 0-120 0,2-1-170 15,0 1-95-15,-1-1-59 0,3-1-37 0,0 2-24 0,1-2-15 0,3 1-10 16,0 1-13-16,2-2-13 0,2 1-13 0,1 1-12 0,4-1-8 0,0-2-9 16,2 3-4-16,1 0-6 0,2 0-3 0,-1-3-3 0,3 3 0 15,0 0-1-15,2-2-2 0,0 1-2 0,0 1 0 0,-2-2-1 0,5 1-2 16,-1-1 0-16,1 1-1 0,1-2 4 0,-2 1 4 0,1 1 4 0,-1-2 6 16,0 1 5-16,-2 1 5 0,0-1 9 0,-1-1 6 0,0 3 7 15,-2-1 8-15,-1-1 8 0,-1 2 5 0,1-1 5 0,-1 1 4 0,-2 0 5 16,0 0 4-16,-2 0 0 0,-3 1 0 0,2-1-2 0,-2 2 1 15,0-1-2-15,-2 2 0 0,0-1-3 0,1 1-2 0,-4 0-4 0,3 0-4 0,-3 0 1 16,0 0-4-16,-1 1-3 0,2 1-2 0,-2-1-2 0,0 0 1 0,0 1 0 16,1 2 0-16,-3-2-2 0,1 2-1 0,-1-3-2 0,2 3 2 15,-4-1-1-15,5 2 0 0,-5-1 0 0,1 1-1 0,1-1 1 0,-1 2-1 16,0 0 0-16,-2 1 0 0,2-1 0 0,-4-1 0 0,3 3 0 0,-1-1 1 16,-2 0 1-16,1 2 1 0,1 0-1 0,-3 0 0 0,0-1 2 0,-3 2-2 15,1 1-1-15,1-1 1 0,-2 4 2 0,-1-4 0 0,3 3-1 16,-4 0 2-16,2 1 2 0,-2-1 1 0,2 1 1 0,-3 1 1 0,3 0 2 15,-2 1 2-15,2-1 0 0,-2 0 2 0,0 0 1 0,2 1 0 0,-3-2-2 16,3 3 1-16,-2-2 0 0,1-1 0 0,1 0-2 0,0 1 1 0,0-2-2 16,0-1-1-16,1 1-2 0,-1-1-2 0,0-2 0 0,2 1-2 15,-1-4 1-15,0 2 0 0,2-1 0 0,-1-2-1 0,1 0 2 0,-2-2 0 16,0 1-1-16,2-2 1 0,0-2 0 0,-1-1 2 0,-1 2 2 0,2-2 3 16,-1-1 2-16,1 1 2 0,-2-3 1 0,0 0 1 0,-1 0 0 0,-3 0-3 15,3 0 0-15,-3-3-3 0,-2 1 0 0,0 0-2 0,-2-1-2 16,-1-2-5-16,-3 3-2 0,0-3-5 0,-1 1-5 0,-3-2-2 0,-1 1-1 15,-1 1 1-15,-3-1 1 0,-2 0 3 0,-1 0 2 0,-4 0 2 0,0 3 1 16,-1-3 1-16,-2 0 0 0,-2 3 3 0,-2-1-1 0,1-1 2 16,-3 3 2-16,1-1-4 0,-1-1-4 0,3 3-6 0,-2-2-9 0,5 1-12 15,-2 1-16-15,4 0-20 0,1 0-23 0,5 0-35 0,-1 0-39 0,5 0-56 16,1 1-64-16,3 1-89 0,4-2-100 0,2 1-53 0,2-1-28 16,2 0-11-16,4-1-4 0</inkml:trace>
  <inkml:trace contextRef="#ctx0" brushRef="#br1" timeOffset="486718.1634">28692 15738 191 0,'-2'0'434'0,"0"0"-47"0,2 0-71 0,0 0-65 0,-1 0-62 0,-1 0-40 15,1 0-30-15,1 3-19 0,-2-3-13 0,2 0-13 0,0 0-11 0,0 3-14 16,0-2-13-16,0 0-9 0,0 1-6 0,0 1-5 0,0 0-1 16,0 1 0-16,-2 0-1 0,2 0 2 0,0 3 1 0,0 0 2 0,-1 0 2 15,1 1 4-15,-2 1 3 0,1 0 3 0,1-1 4 0,-2 2-1 0,0 0-1 16,2 1-1-16,-2-1-3 0,0 1-1 0,0-1-1 0,-1 1 0 15,2-1 1-15,1 1-1 0,-2-1 0 0,0-1-1 0,2 0 0 0,-1-1-1 16,1 1-3-16,-2-3-6 0,1 1-12 0,1-1-10 0,-2-2-12 16,2 0-16-16,0 0-17 0,0 0-10 0,0-4-7 0,0 0-18 0,0 0-19 15,0 0-26-15,0 0-26 0,0 0-26 0,0-4-25 0,2 0-13 0,-2-2-9 16,1-1-5-16,1-1-5 0,-2 0 6 0,1-2 12 0,-1-2 8 16,4 1 10-16,-3-2 30 0</inkml:trace>
  <inkml:trace contextRef="#ctx0" brushRef="#br1" timeOffset="486875.07">28679 15823 123 0,'1'-10'175'0,"1"1"33"0,0 0 25 16,-1 1 20-16,1 1 11 0,-1 2 8 0,-1 0-7 0,2 1-17 15,-2 0-18-15,0 0-23 0,0 4-24 0,0-2-23 0,0 2-25 0,0 0-26 16,0 0-24-16,0 0-24 0,0 0-19 0,2 2-19 0,-2-2-14 16,1 4-11-16,1-3-5 0,-1 4-8 0,3 0-3 0,-2-1-3 0,2 2-2 15,-1 1 3-15,0 1 2 0,2-1 3 0,-2 1 6 0,0 0 6 0,4 2 4 16,-1-1 3-16,-2 1 1 0,1-1-3 0,2 0-5 0,-1 0-6 16,2 0-10-16,-4 0-12 0,4 0-19 0,1-1-23 0,-2 0-29 0,-1-3-28 15,3 3-39-15,-3-4-42 0,5 2-45 0,-3-1-45 0,0-1-65 16,-2 0-73-16,3 0-37 0,-2-3-19 0</inkml:trace>
  <inkml:trace contextRef="#ctx0" brushRef="#br1" timeOffset="487142.3615">28916 15741 376 0,'-5'-3'571'15,"4"0"12"-15,-1-1-48 0,1 2-76 0,1 0-94 0,-2 1-104 0,2 1-61 16,0 0-37-16,0 0-28 0,0 0-21 0,0 0-23 0,0 0-23 15,0 0-22-15,0 0-22 0,0 0-17 0,-2 1-17 0,2 1-11 0,0 0-6 16,0 0-3-16,-1 1-1 0,1-1 1 0,-2 4 3 0,1-4 3 0,1 3 1 16,-4 2 3-16,3-2 4 0,-1 2 5 0,1 0 4 0,-3 0 5 15,3 2 5-15,-2 0 4 0,0 2 2 0,0-3 2 0,1 4 3 0,-1-2 0 16,1 0 1-16,1 0 2 0,-3 1 2 0,3 0 1 0,-2-1 2 0,1 1-6 16,0-1-5-16,2 1-13 0,-1-1-10 0,1 1-19 0,-2-3-20 15,-1 2-27-15,3-3-30 0,-1 1-36 0,1-2-40 0,0 2-61 0,0-3-73 16,0 0-82-16,0-2-90 0,0 1-44 0,1-3-25 0,-1-1-6 15</inkml:trace>
  <inkml:trace contextRef="#ctx0" brushRef="#br1" timeOffset="487407.1118">28994 15754 363 0,'0'0'570'0,"0"0"4"15,0 0 0-15,0 0-93 0,0 0-136 0,0 0-99 0,0 0-77 16,0 0-47-16,0 0-29 0,0 2-21 0,0 0-17 0,0-2-17 0,0 4-16 16,0-3-11-16,1 1-13 0,1 1-3 0,-1-1-5 0,-1 3 1 15,0-3 1-15,2 3 3 0,-2-1 3 0,0 0 3 0,0 1 4 0,0 1 3 16,0-1 4-16,0 2 3 0,0 0 1 0,0 2 1 0,0-1 0 0,0 0 0 16,0-1 0-16,-2 0 1 0,2 2 1 0,-1 0 2 0,-1 0 3 15,1 0 0-15,-1 0 0 0,0-1-3 0,1 0-8 0,-1 2-14 16,0-3-17-16,-1 1-20 0,2 1-23 0,1-2-29 0,-2 1-35 0,0-3-32 15,2 2-33-15,-1-1-59 0,1 0-69 0,0-1-84 0,1-1-89 0,1-1-46 16,0-1-28-16,1-1-3 0</inkml:trace>
  <inkml:trace contextRef="#ctx0" brushRef="#br1" timeOffset="487775.8042">29106 15773 121 0,'0'-3'567'0,"0"-1"3"0,0 3-1 0,0-1-76 0,0 2-111 15,0 0-84-15,0 0-70 0,0 0-43 0,0 0-32 0,0 0-22 16,0 0-17-16,0 0-21 0,0 0-22 0,0 0-19 0,0 0-18 0,0 0-16 16,1 0-15-16,-1 0-8 0,2 2-8 0,-2-1-3 0,1 1-2 0,-1 0-1 15,0 1-2-15,0-1 1 0,2 0 1 0,-2 1 1 0,0 0 1 0,0 1 3 16,0 1 5-16,0-1 4 0,0 2 2 0,0 0 4 0,0 2 4 16,0-1 2-16,-2 1 1 0,2-1 2 0,-1 3 3 0,-1-1 3 0,1-1 2 15,-3 3 1-15,3-1 2 0,-1 0 1 0,0 2-2 0,-2-2 0 0,3 0 1 16,-3 0-2-16,1 1 0 0,2 0 0 0,-3-1 0 0,3 1 0 15,-1-2-1-15,1 1-2 0,-3-2-1 0,4-1-2 0,-1 1-2 0,1-2-1 16,0 1-2-16,0-2 0 0,0 0 0 0,0 0 2 0,0 0 3 16,0-3 2-16,1 2 3 0,-1-1 4 0,4-2 2 0,-3 3 5 0,2-4 4 0,1 3 6 15,0-1 2-15,1-2 4 0,3 2 4 0,0-2 1 0,-2 1 3 16,4-1-1-16,2 0-2 0,-2 0-2 0,2 0-3 0,-1-1-5 0,2 1-2 16,0-2-5-16,-2 2-5 0,1 0-5 0,-1-2-5 0,1 2-5 0,-3-3-3 15,1 3-4-15,-2 0-5 0,0-2-12 0,-3 0-14 0,0 2-22 16,0-1-25-16,-2-1-36 0,-1 2-41 0,0 0-55 0,-1-1-64 0,-1 1-115 0,0 0-140 15,0 0-73-15,-5-1-42 0,2 1-21 0,-3 0-12 0,-1 0 2 16</inkml:trace>
  <inkml:trace contextRef="#ctx0" brushRef="#br1" timeOffset="488875.0261">31805 14389 370 0,'0'0'392'0,"0"0"-62"0,0 0-81 0,0 0-53 0,0 0-37 16,0 0-23-16,0 0-13 0,0 0-10 0,0 0-6 0,0 0-5 0,0 0-6 16,0 0-6-16,0 0-5 0,0 0-8 0,0 0-6 0,0 0-7 0,0 0-5 15,0 0-4-15,0 0-3 0,0 0-4 0,0 0-4 0,-1 0-4 0,1 0-4 16,-2 0-5-16,0 2-6 0,2-2-7 0,-1 0-6 0,1 0-6 15,0 2-8-15,-3 0-3 0,2-2-4 0,-1 1-5 0,0 1-4 0,2-2-1 16,-1 2-1-16,1-1 1 0,-2 1 0 0,1-1 3 0,-1 0 4 16,0 2 3-16,1 1 3 0,-3 1 4 0,3-2 3 0,-2 2 3 0,-2 0 4 0,1-1 2 15,-1 2 4-15,-2 2 0 0,2-2 2 0,-1 1-1 0,-1 2-2 0,2-1-3 16,-3 1-4-16,1-1-4 0,-3 2-1 0,1 0-3 0,1 1-1 16,0 1-1-16,-2 1 1 0,-2-1 1 0,3 2 2 0,-4-1 3 0,2 4 4 15,-3-1 3-15,1 1 5 0,-1 1 3 0,-2 1 2 0,1 2 5 0,-1 1 3 16,-1-2 1-16,-1 4 3 0,-1 0-1 0,1 0 2 0,0 2-2 15,-4-1-2-15,4 2-2 0,-6-1-3 0,4-1-3 0,-2 1-1 0,3 1-2 16,-3-1-2-16,0-3 1 0,1 0-1 0,0 2 1 0,-1-4 2 0,5 1 1 16,-4-2 1-16,3 1 0 0,0-4 1 0,-1 0 2 0,3 0 0 0,-1-2-1 15,1-1 1-15,2-2-2 0,-1 0 2 0,0 0-1 0,4-2-1 0,-3 0-2 16,2-1-3-16,3-2-9 0,-4 0-14 0,5-1-17 0,-1 2-19 0,0-2-23 16,1 0-27-16,-1 0-30 0,1-1-32 0,-1 0-53 0,0-1-63 15,1 3-88-15,0-3-102 0,2 0-55 0,-2 1-33 0,0-3-10 0</inkml:trace>
  <inkml:trace contextRef="#ctx0" brushRef="#br1" timeOffset="489442.4869">30609 15545 16 0,'2'-7'535'0,"-2"2"17"16,1 0 19-16,-1 0-64 0,0 1-103 0,0 1-82 0,0 0-72 0,0 1-43 16,0 1-30-16,0-1-21 0,0 2-14 0,0 0-18 0,0 0-19 0,0 0-22 15,0 0-24-15,0 0-23 0,0 0-22 0,0 0-19 0,0 2-14 0,0 1-8 16,0 0-5-16,0 1-3 0,0 2 0 0,-1 1 1 0,1 0 3 0,-4 3 3 16,3-1 3-16,-1 2 5 0,-1 4 5 0,0-2 7 0,-2 4 8 15,2 1 6-15,-2 0 2 0,1 1 2 0,-1 1 0 0,-2 1 1 0,3 1 1 16,-1 1 3-16,-4 1 2 0,4-2 2 0,-3 2 1 0,1 0-1 0,1 0-1 15,-3 0-6-15,2-2-8 0,-1 1-8 0,2-3-11 0,-2 0-12 0,4 0-15 16,-1-3-18-16,0 1-22 0,0-3-28 0,0-2-26 0,1-1-30 16,1 0-31-16,1-3-39 0,0-2-43 0,2 0-72 0,2-4-87 0,0 1-47 15,-2-4-28-15,0 0-11 0</inkml:trace>
  <inkml:trace contextRef="#ctx0" brushRef="#br1" timeOffset="489941.7176">30603 15458 302 0,'0'-7'568'16,"-2"1"12"-16,0-1 9 0,2 4-54 0,-1-2-88 0,1 1-99 0,0 1-106 0,0 1-63 15,0 1-42-15,1-2-25 0,-1 3-17 0,4-2-16 0,-1 2-16 16,0-2-15-16,3 1-15 0,0 1-14 0,2-1-12 0,5-1-11 0,0 2-6 16,1 0-5-16,5 0 0 0,0 0-1 0,0 0 0 0,5 0 0 15,2 0 2-15,0 0 0 0,2 0 1 0,0 0 0 0,0 2 1 0,2-1 0 0,0-1-1 16,0 1 1-16,0 1 0 0,-2-2-1 0,1 2 1 0,-1-2 1 15,-3 1 0-15,0 1 4 0,-3-2 0 0,-1 1 1 0,-2 1 1 0,-3-2-1 16,0 1 0-16,-3 1 0 0,-3-2-2 0,-2 1-1 0,0 1-1 0,-3-1-2 16,1 1 0-16,-3-1-2 0,1 1 1 0,-1 1 1 0,-3-3 0 0,1 3 2 15,-1 1 3-15,0-1 4 0,0 2 1 0,-1 0 4 0,1 0 1 16,-2 2 4-16,1 0 2 0,-3 2 2 0,3 0 3 0,-1 1 1 0,1 1 0 16,-4 1 0-16,4 0 0 0,-1 0-2 0,0 1-1 0,1 2 0 0,-2 0-1 15,3 2-1-15,-2-2 0 0,0 3-1 0,2 0-1 0,0-1 0 16,0 3 0-16,0-2 0 0,0 2 1 0,0 3 0 0,0-2 0 0,0 1 0 15,0 0-1-15,-1 0-1 0,1 0 1 0,-3 2-1 0,3-2 0 0,-2 2-2 16,0-1 1-16,1-3 1 0,-2 4 0 0,1-2-2 0,-2-2 1 0,0 1-1 16,3-1 1-16,-4 1 0 0,2-1-1 0,-2-1 2 0,0-1 1 0,-1 0 1 15,0-1 0-15,1 0 1 0,-1-2 1 0,1-2 4 0,-3 2 3 0,2-4 2 16,-1 1 3-16,-1 0 3 0,2-5 4 0,-2 1 4 0,0 0 3 16,0 0 2-16,-2-2 4 0,2-2 1 0,-2 1 3 0,-2-3 1 0,2 1 1 15,-5-1-1-15,1 0-2 0,2-2-3 0,-7 0-2 0,3-2-8 0,-5 0-7 16,3 1-9-16,-2-2-10 0,-3-1-12 0,1 1-9 0,-2-4-13 0,2 3-13 15,-4-2-13-15,3 0-14 0,-2 1-15 0,-1 0-14 0,4 0-19 16,-3-2-18-16,3 0-24 0,-2 2-24 0,5 0-29 0,-3-1-33 0,3 0-63 16,1 2-77-16,1-2-69 0,3 1-66 0,-2-1-32 0,3 0-17 0,3 2-2 15</inkml:trace>
  <inkml:trace contextRef="#ctx0" brushRef="#br1" timeOffset="490525.2448">30698 15763 46 0,'0'0'494'0,"0"-1"-7"0,0 1-15 0,0 0-70 0,0 0-97 0,0 0-69 15,0 0-53-15,0 0-29 0,0 0-15 0,0 0-12 0,0 0-9 0,0 0-13 16,0 0-14-16,0 0-12 0,0 0-13 0,0 0-12 0,0 0-14 0,0 0-10 16,0 0-13-16,0 0-10 0,0 0-8 0,-2 0-4 0,0 1-4 15,2 2-4-15,-1 1-1 0,1 1-3 0,-4-2 0 0,3 3-1 0,-1 0 0 16,-1 2 1-16,1 0 2 0,1 2 4 0,-2-2 4 0,0 4 6 0,0 0 6 15,1-2 2-15,1 2 0 0,-3 1 4 0,3-1 1 0,-1 1 3 0,0 2-1 16,1-4 2-16,-2 1 0 0,3 0 1 0,-2 0-1 0,0-1-4 16,2-2-9-16,0 1-10 0,0-2-8 0,0-1-12 0,0-1-14 0,0 0-14 15,0-2-15-15,0 1-15 0,2-3-18 0,0 1-13 0,-1-3-11 0,1 0-19 16,-1 0-22-16,3-3-14 0,-1 1-12 0,0-3-9 0,0 1-4 0,2-2 0 16,-2 0 2-16,-2-1 6 0,4-1 6 0,-2-4 12 0,1 3 14 0,-3-4 20 15,1 1 21-15,0-2 33 0,1 1 42 0,-2-1 44 0,-1 0 47 16,2 1 41-16,1 0 35 0,-3-1 31 0,0 3 27 0,0 0 25 0,0 0 24 15,0 1 18-15,0 0 13 0,0 3 6 0,0 1-2 0,-3 1-10 0,1 1-16 16,2 0-25-16,0 1-27 0,-1 1-28 0,1 2-26 0,0-2-25 16,0 2-24-16,0 0-20 0,0 0-24 0,0 0-16 0,0 0-16 0,0 2-12 15,0 0-8-15,0 1-5 0,0 1-1 0,0-1-2 0,1 3 1 0,-1-1 3 16,2 2 3-16,1 1 4 0,-2-1 5 0,1 1 6 0,-1 1 7 0,3-1 3 16,-1 0 2-16,0 1-1 0,0 0-4 0,1 0-7 0,0-1-7 15,2 2-12-15,-1-2-11 0,0-1-11 0,0 0-13 0,0-2-14 0,1 2-16 16,1-3-19-16,0 0-24 0,-1-1-27 0,1-1-30 0,-1-1-33 0,0 1-36 15,1-2-39-15,-3 0-40 0,4-2-38 0,-2 1-33 0,1-2-19 0</inkml:trace>
  <inkml:trace contextRef="#ctx0" brushRef="#br1" timeOffset="490743.3046">30854 15748 331 0,'-2'-7'468'16,"-1"4"-37"-16,2-2-58 0,1 1-52 0,-2 1-48 0,0 1-34 15,2 1-23-15,-1-1-22 0,1 1-22 0,-2 1-21 0,2 0-21 0,0 0-18 16,0 0-20-16,-1 0-19 0,1 1-18 0,-2 1-12 0,0 1-11 0,2 0-5 15,0-1-5-15,-1 2-2 0,1-1 0 0,-2 3 2 0,1-1 0 16,1 2 2-16,-2-1 2 0,0 2 3 0,2-1 4 0,-1 2 1 0,-4 0 4 0,4 0-2 16,-1 0-3-16,-1 1 0 0,1 0-3 0,1 2-3 0,-2-2-3 15,3 0-3-15,-4 1 0 0,3-1-1 0,1 0 0 0,-2 2 0 0,1-2 2 16,-1 0-9-16,0-1-11 0,2 2-13 0,-1-3-14 0,1 2-18 0,-3-2-23 16,1 1-26-16,2-4-29 0,0 2-36 0,0-2-35 0,0 0-49 0,0-2-54 15,0-3-83-15,0 2-98 0,0-2-50 0,0 0-25 0,5 0-10 16,0 0 0-16</inkml:trace>
  <inkml:trace contextRef="#ctx0" brushRef="#br1" timeOffset="490983.2719">30939 15720 301 0,'0'-2'575'0,"0"2"12"0,0 0-5 15,0 0-15-15,0 0-92 0,0 0-132 0,0 0-89 0,0 0-67 0,0 0-41 16,0 0-29-16,0 0-23 0,0 0-19 0,0 0-21 0,0 2-21 15,0 1-15-15,0-2-15 0,0 2-11 0,0 1-9 0,0 0-3 0,-1 2-4 16,1-2 2-16,0 4-1 0,-2-3 3 0,1 3 3 0,1 1 5 0,-2 0 5 16,0 0 5-16,2 2 5 0,-1-2 4 0,1 2 2 0,-2 1 1 0,0-3-1 15,2 4-4-15,-1-3-5 0,1 2-11 0,-2-1-14 0,1-1-15 0,1 1-19 16,-2 0-19-16,0-1-25 0,2-1-28 0,-2 0-32 0,2-2-37 16,-2 1-36-16,2-3-42 0,0 2-45 0,0-2-66 0,2-1-80 0,-2-3-35 15,2 2-16-15,-2-3-2 0</inkml:trace>
  <inkml:trace contextRef="#ctx0" brushRef="#br1" timeOffset="491258.6141">31081 15763 231 0,'2'-5'564'0,"0"3"13"0,-1 0-17 0,1 1-31 16,-2 1-86-16,0 0-112 0,0 0-73 0,0 0-57 0,0 0-39 0,0 0-31 16,0 0-27-16,0 0-24 0,0 0-21 0,0 0-23 0,-2 1-18 0,1 1-17 15,-1 0-13-15,0 2-9 0,2 0-6 0,-1 0-4 0,1 3-1 0,-3-1 2 16,1 1 0-16,0 2 5 0,-1 2 2 0,-1-1 6 0,1 1 6 15,-1 3 3-15,0-1 4 0,0-1 4 0,0 3 2 0,0-2 2 0,1 1 2 16,-1-1 2-16,1 0 0 0,-1 1 0 0,3 0 1 0,-1-2-2 0,1-2 1 16,1 2-1-16,0-1 1 0,0-2 1 0,0 1 1 0,1-2 1 0,1 0 3 15,-1 0 3-15,3 0 5 0,0-4 6 0,2 3 4 0,-1-3 4 0,2 1 2 16,1-2 3-16,1-1-3 0,0 1-4 0,4-3-11 0,0 0-12 16,1 0-18-16,2-2-24 0,0 1-28 0,-1-1-35 0,1-3-45 0,2 2-51 0,-1-1-103 15,-1-3-128-15,-2 3-83 0,2-2-63 0,-5-1-31 0,0 2-16 16,-3-1-3-16</inkml:trace>
  <inkml:trace contextRef="#ctx0" brushRef="#br1" timeOffset="492125.1631">32002 14398 59 0,'-4'-3'501'0,"1"1"7"0,0 0 6 0,0 0-76 0,-1 1-120 0,3-1-79 15,-1 0-60-15,1 0-33 0,-4 2-18 0,4-2-10 0,1 1-6 0,0 1-11 16,0 0-11-16,0 0-11 0,0 0-12 0,0 0-10 0,0 0-15 0,0 0-12 16,0 0-12-16,0 0-9 0,0 0-8 0,0 0-6 0,0 0-4 15,0 0-3-15,0 1-4 0,0 1-3 0,0 0-4 0,0 0-1 0,0 0-2 16,0-1-1-16,0 1 0 0,0 2 3 0,0-1 5 0,1 2 3 0,-1 0 4 16,5 0 3-16,-4 2 3 0,1 0 4 0,1 3 4 0,0 1 3 15,0 0 3-15,2 1 3 0,2 2 4 0,-1 1 1 0,2 2 2 0,0 0-1 16,1 2-2-16,2 3 0 0,0-2 0 0,3 5 2 0,-1 0-1 0,2 1 1 15,0 3 1-15,0-1-1 0,2 3 0 0,-3 2-1 0,3-2 0 0,2 1 0 16,-4 1-1-16,2 2-2 0,-3 0 1 0,2-2-2 0,-2 4-2 0,0-2 0 16,-1-1-1-16,-2 1 0 0,2-1-1 0,0-1 0 0,-3 1 0 0,-2-4 0 15,2 1-2-15,1-2 0 0,-3-1 1 0,-2-3 0 0,1 1-2 0,-1-4 1 16,0-1-3-16,-1 0-5 0,1-3-7 0,-2-1-10 0,0-2-13 0,0-2-16 0,1-1-17 16,-1-1-22-16,-1-2-22 0,-2-2-34 0,3 1-40 0,-1-2-52 15,0-2-60-15,0 1-79 0,2-2-89 0,-1-1-47 0,0 0-23 0,-3-1-7 16</inkml:trace>
  <inkml:trace contextRef="#ctx0" brushRef="#br1" timeOffset="492524.8185">32126 15738 457 0,'-1'-8'516'16,"1"1"-1"-16,-2-1-61 0,1 1-89 0,1 1-70 0,-2-1-59 0,0 2-34 15,2-2-23-15,0 3-16 0,0 1-13 0,0-2-13 0,0 3-11 0,0-1-12 16,0 0-13-16,0 1-13 0,0 1-15 0,0 1-17 0,0 0-17 0,0 0-16 15,0 0-13-15,0 0-12 0,0 0-13 0,0 0-8 0,0 0-8 0,0 1-2 16,0 1-3-16,0 4-1 0,0-2-2 0,0 2 2 0,0 1 0 16,0 0 2-16,-1 2 4 0,1 1 1 0,-2 1 3 0,1 2 4 0,1 2 4 0,-2 0 5 15,0 1 5-15,1 0 4 0,-2 2 2 0,1-1 4 0,0 2 3 0,-2 0 1 16,1 1 3-16,0 1 4 0,-1-1 0 0,1-1 4 0,-2 1 2 0,2 0 4 16,0 1 3-16,-3-2 1 0,3 1 0 0,-4-1-6 0,4-3-7 0,-2 0-8 15,2 1-11-15,0-3-13 0,-3-2-17 0,3 1-18 0,0-3-21 16,-1-1-24-16,3-1-25 0,-2-2-22 0,1 1-23 0,0-4-33 0,2 0-43 15,0-3-56-15,0 0-65 0,0 0-49 0,0 0-43 0,0 0-21 0,0-3-11 16</inkml:trace>
  <inkml:trace contextRef="#ctx0" brushRef="#br1" timeOffset="493058.8802">32045 15698 461 0,'2'-8'547'0,"0"1"15"0,-2 3-29 16,1-2-49-16,1 2-90 0,0 1-110 0,1-2-65 0,-2 0-46 0,1 3-28 15,3-1-19-15,-4 0-15 0,3 0-14 0,1 1-16 0,-1 1-16 0,1-1-16 16,1-1-18-16,0 2-15 0,4-1-14 0,1 1-8 0,-2-2-7 0,4 1-4 16,0 1-2-16,2-1-1 0,0 0 0 0,3-1 1 0,-1 3-1 0,1 0 2 15,4-4 0-15,-2 4 2 0,3-3-1 0,-1 2 1 0,2 0 1 0,-2-2 2 16,3 0 3-16,1 2 2 0,-3 0 3 0,2-1 4 0,-4-1 2 0,5 1 3 16,-4 1 1-16,1-3 3 0,-4 4 3 0,3-3 5 0,-3 3 4 0,-3-3 4 15,3 1 2-15,-4 1 1 0,-2 1 3 0,0-2 1 0,-1 1-2 0,-3 1 0 16,-1-2 0-16,0 1 0 0,-2 1-2 0,0 0-4 0,-3 0-1 0,2 0-8 15,-2 0-5-15,-1 0-5 0,0 0-7 0,1 0-5 0,-3 0-4 0,1 1-4 16,-1 1-3-16,0-1 0 0,2 1-1 0,-2 1 0 0,2 0-2 0,-2 0 1 16,1 2-1-16,-1 2 3 0,3-2 1 0,-1 3 3 0,-1 1 1 0,1 0 4 15,-2 2 1-15,1 0 1 0,-1 3 1 0,2-1 1 0,0 2-3 0,-2-1-2 16,1 4 0-16,1 0 1 0,-2 0 2 0,1 0 3 0,-1 3 1 0,0 0 2 16,0 3 1-16,0-4 3 0,0 4 1 0,0-2 2 0,0 2 1 0,0-1 1 15,0 1 4-15,0-1 1 0,0 0 1 0,0 0 1 0,0 1-2 0,0-3 0 16,0 1-2-16,0 0 0 0,0-2 0 0,2 1 0 0,0-1-1 0,-2-1 0 15,1-2-1-15,1 1-1 0,-2-4-1 0,0 2 0 0,2-3 0 0,-2-1-1 16,0 0 1-16,0-1 0 0,0-1-1 0,0-2 3 0,0-3 3 0,0 2 4 16,0-2 3-16,0-1 4 0,0-1 7 0,-2 0 3 0,2-1 5 0,-3-1 4 15,1 0 2-15,-1-1-1 0,0 0 1 0,-1-1-2 0,-2 0-4 0,-2-1-4 16,2-1-3-16,-4 0-6 0,0-1-3 0,-2 1-6 0,-1-4-6 0,-2 2-5 16,-1 1-5-16,-3-1-5 0,-1 1-2 0,-1 0-2 0,-4-2-2 0,-1 1-2 15,-2 1 0-15,0-1-2 0,-4 2-2 0,0-2 0 0,1 3-1 0,-3-1 1 16,1 2 0-16,2-1-3 0,1 2-1 0,-2 0-4 0,3 0-5 0,3 0-8 15,-1 0-6-15,3 2-9 0,1-1-11 0,3 1-17 0,2 0-20 16,1 1-23-16,0 0-24 0,4 0-31 0,3-1-34 0,-1 1-45 0,2 0-53 0,2-1-73 16,4 2-85-16,0-3-48 0,3-1-26 0,0 0-7 0,0 0 1 15</inkml:trace>
  <inkml:trace contextRef="#ctx0" brushRef="#br1" timeOffset="493641.706">32196 15928 185 0,'0'-1'472'0,"0"1"-2"0,0 0-55 0,0 0-79 16,0-2-60-16,0 2-53 0,0 0-32 0,0 0-20 0,0 0-10 0,0 0-5 16,0 0-3-16,0 0-3 0,1 0-5 0,-1 0-7 0,0 0-8 0,0 0-12 15,0 0-11-15,0 0-11 0,0 0-9 0,0 0-9 0,0 0-9 0,0 0-6 16,0 0-10-16,0 0-11 0,0 0-12 0,0 0-12 0,0 0-10 0,0 0-11 16,0 0-10-16,0 0-8 0,-1 2-5 0,-1-1-3 0,2 1-1 0,-3 1-2 15,3 1 3-15,0-1 1 0,0 2 3 0,0 1 4 0,0-1 3 0,0 2 4 16,0 1 5-16,0 0 6 0,0 1 4 0,0 1 4 0,0-3 4 0,0 3 3 15,0-1 0-15,0 0-1 0,-1-1-4 0,1 2-8 0,0-3-9 0,-2 3-9 16,1-3-14-16,1 1-16 0,-2-1-13 0,0-1-10 0,2 0-14 16,0-2-14-16,0 3-18 0,0-4-19 0,0 1-16 0,0-1-13 0,0-2-5 0,2 1-3 15,0 0-5-15,-2-2-9 0,0 0-6 0,0 0-9 0,0-2-4 16,0-1-3-16,0-1 6 0,0 1 13 0,1-3 18 0,1 0 22 0,-2-3 18 16,1 1 17-16,-1 1 21 0,3-3 21 0,-1-2 33 0,1 2 35 0,-2 0 39 15,1-2 39-15,0-1 35 0,-1 3 31 0,1 0 24 0,-2 0 20 0,2 0 12 16,-2 3 6-16,0-3 9 0,0 3 11 0,0 1 0 0,0 0-3 0,0 2-9 15,0-1-12-15,0 2-14 0,0 1-14 0,0-1-17 0,0 1-20 0,0 2-18 16,0 0-20-16,0 0-14 0,0 0-14 0,0 0-16 0,0 0-19 0,0 0-14 16,0 0-14-16,0 0-9 0,0 2-6 0,1-2-4 0,1 3-1 0,-2-1 0 15,1 1 0-15,3 2 2 0,-1-2 3 0,-2 1 3 0,5 1 3 0,-3 1 3 16,2-1 7-16,2 2 1 0,-1 0 4 0,2-1-3 0,-4 1-4 0,5-2-9 16,-3 2-8-16,0-2-11 0,5 2-11 0,-3-2-14 0,0 0-17 0,1-1-14 15,-1 1-17-15,0-2-14 0,1 1-14 0,0-1-18 0,-1-1-19 0,0 1-18 16,2 0-15-16,-3-3-19 0,1 0-20 0,-3 0-21 0,0 0-17 0,0 0-29 15,0-3-34-15,-2 0-19 0,2 0-17 0</inkml:trace>
  <inkml:trace contextRef="#ctx0" brushRef="#br1" timeOffset="493852.3758">32419 15865 166 0,'-4'-6'452'0,"3"4"10"0,-2-3-32 0,1 3-50 0,0 0-54 0,1-1-56 16,-3 1-35-16,2 0-26 0,0 2-21 0,2-1-17 0,0 1-18 0,0 0-19 15,0 0-16-15,0 0-16 0,0 0-14 0,0 0-16 0,0 0-14 16,0 0-17-16,0 0-13 0,0 1-12 0,0-1-9 0,0 4-11 0,-1-4-5 0,1 3-3 15,0-1-3-15,0 0 1 0,-2 1-1 0,0 1 1 0,2-1-1 0,0 3 1 16,-1-1 3-16,1 1 3 0,0 1 3 0,-2 1 2 0,2-1 6 0,0 0 5 16,0 1 3-16,0 1 3 0,0-1 2 0,0 1 2 0,0 0 1 0,0 0 2 15,0-3-2-15,0 2-1 0,2 1-7 0,-2-2-9 0,0 1-16 16,1-1-19-16,-1 0-26 0,2-1-27 0,0 0-32 0,-2 0-33 0,1 0-45 16,1-1-49-16,1-1-82 0,1-1-96 0,0 2-66 0,-1-2-46 0,2-1-22 15,-4 1-9-15</inkml:trace>
  <inkml:trace contextRef="#ctx0" brushRef="#br1" timeOffset="494124.8337">32578 15828 57 0,'-1'0'579'0,"-2"0"13"0,3 0 10 0,0 0 8 0,0 0-92 15,0 0-140-15,0 0-98 0,0 0-75 0,0 0-47 0,0 0-33 16,-2 1-23-16,2-1-18 0,0 2-16 0,0 0-19 0,0-2-14 0,0 4-13 15,0-3-12-15,-2 2-10 0,2 1-7 0,0 1-5 0,0 0-3 0,0-1 3 16,0 2 0-16,0 0 3 0,0 2 3 0,0-1 2 0,0 1 4 0,0-1 5 16,0 3 1-16,0-1 3 0,0-2 2 0,0 2 1 0,0 0 3 0,0 0 0 0,0 0 1 15,0-2 0-15,0 2 0 0,0 0-1 0,0-2 1 0,2 1-2 16,0 0-8-16,-2-1-8 0,1-1-15 0,1 0-15 0,-2 0-25 0,1-1-26 16,-1-1-35-16,2 0-38 0,0 1-44 0,-2-1-44 0,1-1-68 0,-1-1-80 15,2 0-75-15,1-1-74 0,-3-1-36 0,0 0-18 0,0 0 1 0</inkml:trace>
  <inkml:trace contextRef="#ctx0" brushRef="#br1" timeOffset="494458.0901">32707 15823 301 0,'0'-3'592'0,"0"2"10"0,0 1 11 0,2 0-62 15,-2 0-98-15,0 0-98 0,0 0-101 0,0 0-65 0,0 0-48 0,0 0-31 16,2 0-22-16,-2 0-21 0,1 1-18 0,-1 0-17 0,2 1-15 0,0 1-14 15,-2 0-12-15,1 1-7 0,-1 0-7 0,2 0-3 0,0 0 0 0,-2 3 2 16,1-1 1-16,1 1 5 0,-2 1 6 0,0-1 6 0,0 1 7 0,0 2 3 16,0 0 2-16,0-2 2 0,0 3 2 0,0-1 2 0,0 1 0 0,0 1 1 15,-2-2 1-15,1 1-1 0,1-1 0 0,-2 1-2 0,0-2 0 16,2 0-1-16,-1 0 1 0,1 0-2 0,-2-1 0 0,2 0 0 0,0 0 0 0,0-2-2 16,0 1 2-16,0-4 0 0,0 2 2 0,2-1 1 0,-2-1 3 15,1 0 5-15,1 0 8 0,0-1 10 0,1 1 11 0,0-3 8 0,2 1 8 0,0 1 5 16,2-2 4-16,0 0 3 0,1 0-1 0,1-2 1 0,5 1-2 15,-1-1-1-15,3 1-2 0,0-2-8 0,2 1-11 0,4-1-13 0,-2-1-18 16,3 1-16-16,3-2-19 0,-1 2-20 0,-2-2-22 0,2-2-23 16,-2 2-20-16,1 1-30 0,-2-1-34 0,-1 1-51 0,1 0-58 0,-4-2-115 15,-2 1-143-15,-2 1-77 0,-2 1-46 0,-4 0-20 0,-5 1-5 16,0-1 4-16</inkml:trace>
  <inkml:trace contextRef="#ctx0" brushRef="#br1" timeOffset="535539.4452">24016 16674 189 0,'-5'-1'223'0,"0"-2"-43"0,1 1-31 0,0 0-23 16,-2-1-17-16,3 1-12 0,-2 2-11 0,2 0-7 0,-2-3-7 16,1 3-5-16,0 0-6 0,-2-2-7 0,2 2-7 0,-1-2-10 0,0 2-8 15,0 0-4-15,0 0-1 0,-2 0 2 0,0-1 2 0,3 1-1 16,-3-2-2-16,1 2 1 0,-2 0 1 0,2-2 1 0,-2 1 3 0,0 1 0 15,0-2 1-15,0 1 0 0,0 1 2 0,-3-1-3 0,3 1-2 0,0-3-5 16,-1 3-1-16,-1 0-2 0,-1-2 1 0,3 1-1 0,-3 1-2 16,0-2-1-16,1 1-1 0,0 1-1 0,0-2-2 0,2 0 0 0,-3 1-2 15,3 0-1-15,0 1 2 0,-1-2-1 0,3 1 2 0,-1 1-1 16,2-2 0-16,1 2-1 0,-1-1-2 0,1-1-1 0,0 2-1 0,1 0-2 16,2 0-2-16,-1 0-2 0,0 0-3 0,2 0-1 0,0 0-1 15,0 0-3-15,0 0-2 0,0 0-3 0,0 0-3 0,0 0 0 0,0 0-3 16,0 0-1-16,0 0-4 0,0 0 0 0,0 0-2 0,0 0 2 15,0 0 2-15,0 0 3 0,-1 2 2 0,1-1 4 0,-2 1 4 0,0 1 4 16,-1-1 4-16,2 3 4 0,-1 0 3 0,-1-1 5 0,-1 2 2 0,0 1 5 16,3 0 1-16,-6 1 3 0,4 1 0 0,-2-1 1 0,2 1-1 15,-2 2-3-15,1 0 0 0,1 1-1 0,-2 0-5 0,2 3 1 0,-2-1-2 16,0 1-1-16,2 2 1 0,-3 1-2 0,3 1 0 0,-2 4 0 0,2-3 0 16,-2 5 0-16,2 0 1 0,-2 2-1 0,-3 0-1 0,3 3 2 15,1 2 0-15,-3-1 3 0,1 2 4 0,-2 0 2 0,3 1 0 16,-3 3 2-16,0-1 2 0,1 1 1 0,0 1 1 0,-1-1 1 0,0 1 2 0,-1-1 1 15,-1 1 1-15,2-2 0 0,0 1 1 0,-1-1-1 0,1-3-3 16,0 2-1-16,-1-2 2 0,1-1-1 0,0-3 0 0,0 0 0 16,-3 1-3-16,3-2-1 0,0-1-2 0,2-1 1 0,-3 1-2 0,1-3-2 15,1 0-3-15,1 0-3 0,-2-4-2 0,3 2-1 0,1-1 0 0,-1-2-2 16,-2 1-2-16,1-3 0 0,3 0-2 0,-2 0 1 0,4-3-1 16,-3 1-3-16,1-1-1 0,2-2 2 0,-1 0-1 0,0 0 3 0,2-2 2 15,-1 0-2-15,-1-1 0 0,2-1 0 0,0-1-2 0,0 0-1 0,0-1 0 16,0 0-2-16,0 0-2 0,0-1 2 0,0-1 1 0,0 1 0 0,0-3 1 15,0 3-2-15,0-2 0 0,2 0-1 0,-1 1 0 0,-1-2 1 16,2 1 0-16,0 1 0 0,-2-1 1 0,1-1 1 0,-1 1 0 0,2 0 0 16,-1 0 1-16,1 0-1 0,0 0 2 0,-1 0 0 0,3 0 2 0,-3-1 0 15,1 2 0-15,-1 1-1 0,4-2 2 0,-2-1 0 0,0 2 2 0,0-1 1 16,1-1 3-16,-1 1 1 0,2 1 0 0,-1-3 2 0,2 2 1 0,1 1 2 16,-2-1 1-16,3-1 1 0,1 0 2 0,0 1 2 0,1-1 2 0,2-2 2 15,1 2 2-15,3-2-2 0,-2 0 0 0,3 0 0 0,1 0-2 16,1-2-6-16,-1 0-6 0,4-1-11 0,-4 0-13 0,3-1-16 0,0 0-16 15,-1 1-22-15,-1-2-23 0,2 2-35 0,-3-1-43 0,-1 1-66 16,0-1-78-16,-3 1-86 0,0 0-93 0,-3 0-48 0,1 0-23 0,-3 1-7 16</inkml:trace>
  <inkml:trace contextRef="#ctx0" brushRef="#br1" timeOffset="539523.3622">19873 17590 311 0,'-2'-3'500'0,"1"1"12"0,-4 0-49 0,4 1-77 0,-1-1-85 0,2 0-87 16,-1 1-47-16,1 1-27 0,0 0-11 0,0 0-8 0,0 0 1 0,0 0-1 15,0 0-3-15,0 0-6 0,0 0-8 0,0 0-8 0,-4 0-8 16,3 0-9-16,1 0-4 0,-2 0-6 0,2 0-3 0,-1 0-6 16,1 0-4-16,0 0-7 0,-2 1-6 0,2-1-7 0,-2 2-8 0,2-2-8 15,0 0-6-15,-1 0-10 0,1 0-6 0,0 0-7 0,0 3-5 0,0-3-2 16,0 2-4-16,0-1 0 0,0 0-1 0,0 2-1 0,0 0 1 16,1 0 0-16,1 0 0 0,0 2 2 0,-2-1 1 0,1 1 3 0,2 1 2 15,-1 1 3-15,1-2 3 0,0 4 2 0,2-1 2 0,-1-1 2 16,1 0 0-16,0 2 1 0,2-3-2 0,2 2-1 0,-3-2-3 0,2-1-2 15,2 2-2-15,1-4-2 0,-2 2-6 0,2-1-5 0,0-1-6 0,0-1-7 16,3 1-8-16,-2-3-8 0,-3 0-6 0,4 0-6 0,0 0-5 16,-4-3-4-16,2-1-3 0,-1 1 0 0,-2-2-3 0,1 0 0 0,-3-3 2 15,1 1 0-15,-3-1 6 0,1-1 6 0,-2-1 8 0,0-1 8 16,-3 1 9-16,0-2 10 0,0 0 5 0,-3-2 6 0,2 2 7 0,-2 0 8 16,-1 0 6-16,0 2 6 0,-1-1 6 0,0 2 4 0,-2 0 5 15,2 2 4-15,-3-1 4 0,1 4 1 0,1-2 0 0,-3 2-3 0,1 1 0 16,-1 1-1-16,1 0-1 0,-2 1-3 0,2 1-3 0,-2 1-2 0,-2 3-2 15,2-1-1-15,0 2-4 0,0 2-1 0,0-2-5 0,0 4-1 16,0-2-3-16,2 6 0 0,-1-3 1 0,0 2-1 0,1 0 0 0,2 2-1 16,1 0 1-16,0 0 3 0,4 2 1 0,-4 0-1 0,5-1 1 15,0-1-1-15,0 3 2 0,5-4 2 0,-4 3 0 0,4-3 1 0,2 2 2 16,-1-1-1-16,5-2 0 0,-3 0 1 0,1 0 2 0,4-2-2 0,0-1 2 16,-1 2 0-16,2-2 0 0,1-2 1 0,0-2-5 0,2 2-5 15,1-2-9-15,-1 0-11 0,0-5-11 0,1 4-13 0,-2-4-16 0,3 0-17 16,-3 0-20-16,1-4-25 0,2 4-26 0,-3-5-28 0,1 0-40 15,-1-2-44-15,0 2-60 0,-1-2-65 0,-2-2-44 0,0-2-33 0,-1 2-15 16</inkml:trace>
  <inkml:trace contextRef="#ctx0" brushRef="#br1" timeOffset="539955.8482">20306 17481 265 0,'-1'-3'511'15,"-3"1"-22"-15,3-1-37 0,-1 3-63 0,0-2-80 0,2 1-58 16,0 1-50-16,0 0-33 0,0 0-29 0,0 0-22 0,-1 1-21 0,1-1-17 15,0 0-16-15,0 2-10 0,0 1-8 0,1 0-8 0,-1-1-8 0,2 3-3 16,0-1-4-16,-1 1 1 0,3-2-1 0,-3 4 2 0,2 0 2 16,1 1 3-16,0-1 3 0,0 2 1 0,1 0 3 0,0 0 0 15,3 2-2-15,-3-3-1 0,3 4-4 0,0-1-2 0,-2-1-2 0,2 1-2 16,3 0 0-16,-1-1-1 0,-2 0 0 0,1 2 0 0,0-4 1 0,1 3-3 16,1-2-1-16,0-1-7 0,-3 2-7 0,3-3-10 0,-2 0-9 15,1 0-12-15,-2-1-11 0,3 1-17 0,-1-4-16 0,-1 2-17 0,0-2-15 16,-1-2-17-16,0 1-18 0,0-2-21 0,2-2-20 0,-2 1-20 15,0-2-19-15,-2-2-20 0,2-1-19 0,0 1-10 0,-4-4-9 0,1-1 6 16,-1-2 11-16,1 0 18 0,-1-1 24 0,-3-2 35 0,2 2 40 16,-3-4 49-16,2 5 52 0,-2-3 47 0,0 1 47 0,0-1 45 0,-2 1 43 15,1 2 38-15,-1 1 35 0,-1 0 25 0,-1 2 22 0,1 1 8 0,-1 0 3 16,3 1-8-16,-4 2-16 0,2 1-20 0,-1-1-27 0,0 3-21 16,0-1-18-16,-2 0-15 0,3 3-15 0,-2 0-15 0,1 0-17 0,-1 1-16 15,-2 3-14-15,0-1-13 0,-3 2-14 0,2 2-10 0,-3 0-8 0,2 3-5 16,-3 1-7-16,0 1-3 0,1 1 0 0,0 2-2 0,-5 2-3 15,5 1-1-15,-1 0-1 0,-1 1 1 0,-1 1 0 0,2 1-1 0,1-1-5 16,-3 1-6-16,5-1-9 0,-4 0-10 0,4-2-9 0,-1 0-15 16,2 1-18-16,0-3-21 0,2-1-24 0,1-2-28 0,0-1-25 0,4-1-42 15,1-2-50-15,1-2-82 0,1-1-99 0,1-3-58 0,4 0-38 0,-3-4-17 16,5-2-3-16</inkml:trace>
  <inkml:trace contextRef="#ctx0" brushRef="#br1" timeOffset="540223.6568">20881 17171 103 0,'0'-3'612'0,"-1"-2"12"0,-1 2 10 0,1-1 7 16,-1 2-65-16,0 0-100 0,2-1-116 0,-4 3-123 0,4 0-74 0,0 0-51 16,0 0-30-16,0 0-21 0,0 2-15 0,0 1-14 0,0 3-12 15,0 0-14-15,4 1-10 0,-4 1-9 0,2 2-5 0,0 2-1 16,-2 2 2-16,1 0 4 0,1 3 4 0,-1 1 4 0,3 1 3 0,-3 0 3 15,1 0 3-15,0 3 0 0,1-2 2 0,0 3-1 0,-1-3 2 0,2 4 1 16,-1-2 1-16,0 0 0 0,0 0 1 0,-1-2 0 0,3 3 0 16,-2-3-2-16,0-1-7 0,1-1-7 0,-3 0-13 0,3-3-13 0,1 2-20 15,-1-4-21-15,0 0-26 0,0 1-28 0,0-4-30 0,0 0-35 0,1 0-46 16,0-3-58-16,2 0-82 0,-1-3-96 0,1 0-53 0,-2-4-34 16,0 0-12-16,0 0-3 0</inkml:trace>
  <inkml:trace contextRef="#ctx0" brushRef="#br1" timeOffset="540741.5819">20817 17518 410 0,'-11'-1'557'0,"3"-1"6"0,1 2-3 0,1 0-9 0,-2 0-105 15,5 0-156-15,2 0-94 0,1 0-65 0,0 0-42 0,0 0-32 16,3 0-16-16,3 0-12 0,0 2-12 0,2-1-11 0,4-1-19 0,0 2-18 16,2-1-19-16,3-1-17 0,1 2-15 0,3-2-14 0,0 0-13 15,1 0-11-15,-1-2-19 0,5 1-19 0,-4-1-24 0,1-1-20 0,1 0-20 16,-2-1-17-16,2 1-8 0,-2-4-4 0,-1 4 10 0,-1-2 13 15,-1-2 17-15,-1 3 14 0,-1-2 21 0,-3 2 27 0,0-1 34 0,-3 1 41 16,-1-2 43-16,1 1 47 0,-5 2 43 0,1-1 39 0,-4-1 31 16,0 3 30-16,-1 0 16 0,-1-1 13 0,-1 0 9 0,0-1 9 0,-1 4 0 15,-1-3-3-15,1 3-10 0,-1-2-15 0,0 0-17 0,1 2-19 0,-3-1-18 16,3 1-16-16,-1 0-15 0,1 0-14 0,1 0-14 0,0 0-13 16,0 0-13-16,0 0-11 0,0 0-8 0,0 0-10 0,0 0-7 0,0 0-6 15,0 0-5-15,0 0-3 0,0 0-3 0,0 0 1 0,0 0-1 16,1 1 2-16,-1-1-1 0,2 2 1 0,-1 0 1 0,-1-2 3 0,2 0 2 15,0 3 2-15,-2-3 3 0,1 0 2 0,-1 0 0 0,0 0 0 16,0 0 1-16,0 0 0 0,0 0 3 0,0 0 3 0,0 0 4 0,0 0 7 16,2 0 3-16,-2 0-2 0,0 0-1 0,0-3-2 0,0 3 0 15,0-4-3-15,-2 3 1 0,2-3 0 0,-1 1-1 0,-3-1 2 0,1 1-1 16,2-2-3-16,-4 3-4 0,0-1-8 0,-1 0-1 0,0 1 3 0,-1 1 3 16,-1-1 0-16,-1 0 3 0,-1 2 2 0,-1 2 1 0,0 0 4 15,0-1 0-15,0 2-1 0,-1 2 2 0,0-1 1 0,0 2 2 0,-1 1 1 16,3 0 1-16,-2 2-3 0,2 0-3 0,1 1 0 0,0 2 0 15,2 0 0-15,1 1 1 0,1 2-2 0,2-1 0 0,1 1 2 0,2 2 2 16,0-3 0-16,3 1 2 0,2 2 2 0,3-2 1 0,0 0 3 0,5 1 3 16,0-4 4-16,2 2-2 0,1-2-1 0,3 0-8 0,1-3-8 0,1 0-15 15,1-2-16-15,0 0-18 0,1-2-19 0,0-1-22 0,1-3-20 16,-1-1-25-16,1-1-23 0,-1-1-27 0,-1 0-30 0,1-5-27 16,-4 2-26-16,3-3-19 0,-3-1-18 0,-1-4-6 0,-1 3 2 0,-2-3 8 15,-2 0 13-15,-3-1 23 0,2-1 30 0,-4-2 42 0,1 1 48 0</inkml:trace>
  <inkml:trace contextRef="#ctx0" brushRef="#br1" timeOffset="540989.5534">21596 17533 6 0,'3'-16'87'0,"-3"1"46"0,0-1 43 15,-3 3 35-15,2 0 28 0,-1-1 26 0,-1 3 20 0,0-1 12 0,-1 4 5 16,1-1-10-16,1 1-16 0,-1 2-22 0,2 0-25 0,1 1-27 0,-2 1-26 16,0 1-23-16,2 0-19 0,0 0-20 0,0 2-19 0,0 1-21 15,0 0-21-15,0 0-18 0,2 0-17 0,0 0-14 0,-1 1-9 0,2 1-8 16,-1 1-4-16,3 0-2 0,-2 0 0 0,2 3-1 0,-2 0 1 16,5-1 2-16,-3 3 2 0,-1 1 4 0,1 1 4 0,0 0 3 0,2 2 2 15,-2-1 0-15,0 2 4 0,0-1-1 0,-2 2 1 0,2 1 0 16,-2-1 3-16,2 0 0 0,-2 1 2 0,0-2 0 0,-1 1 1 0,1-2 1 15,-2 0-1-15,1 0 1 0,0-4 0 0,-2 1 1 0,1-1 2 0,-1-1 5 16,0-2 3-16,0 0 8 0,0-1 11 0,0-1 11 0,0 0 15 0,0-3 9 16,0 0 2-16,0 0 4 0,0-3 2 0,-1 0-2 0,1-1-2 15,0-2-6-15,0-1-8 0,0-2-15 0,1-4-15 0,-1 1-24 0,3-3-25 16,-1 1-32-16,3-3-36 0,-1 0-30 0,3-2-26 0,-1 0-31 16,2-1-31-16,3 0-38 0,-2-1-38 0,4 2-52 0,1 0-59 0,2-1-66 15,2 2-65-15,-2 0-34 0,2-1-15 0,1 3 2 0</inkml:trace>
  <inkml:trace contextRef="#ctx0" brushRef="#br1" timeOffset="541456.2838">22135 17360 276 0,'-8'2'489'16,"2"-1"-2"-16,-3 1-6 0,4-2-86 0,-2 2-126 0,4-2-77 0,0 0-50 15,1 0-25-15,2 0-12 0,0 0-7 0,0 0-5 0,0 0-4 16,0 0-7-16,0 0-8 0,0 0-9 0,0 0-8 0,0 0-8 0,0 0-3 16,0 1-4-16,2-1-3 0,-2 0-4 0,0 0-4 0,1 2-7 15,-1-2-3-15,0 1-6 0,0-1-3 0,0 2-7 0,0-1-4 0,0 2-5 16,0-1-4-16,0 0-2 0,0 2 0 0,0-1-2 0,0 3 0 16,-1-2 0-16,-1 2 0 0,2 1 2 0,-1 2 2 0,1-1 2 0,-2 1 2 15,0 3 3-15,1-1 3 0,-2 0 4 0,3 1 2 0,-2 0 0 16,2 0 0-16,-1-1 0 0,-1 0-2 0,2-1 1 0,-1-1 0 0,1-1 1 15,0 1 1-15,0-4 1 0,0 0 2 0,0 0 5 0,1 0 3 16,-1-3 6-16,2 1 3 0,-1-3 4 0,1 0 2 0,2-3 1 0,0 1-2 16,-1-3-3-16,2-2-4 0,-1 0-7 0,1-1-6 0,4-2-7 0,-1 0-11 15,0-4-9-15,1 1-9 0,0 0-7 0,-1-4-6 0,0 2-3 0,1 0-1 16,-1 0-2-16,-2 2 5 0,2-2 7 0,0 2 9 0,-2 3 8 16,-1-1 10-16,-2 0 10 0,2 5 6 0,-2-3 5 0,1 6 0 0,-3-2-5 15,1 1-3-15,0-1-7 0,2 5-2 0,-3-2-3 0,1 4-2 16,0-2-6-16,1 5-4 0,-2-1-3 0,3 1-5 0,-3 2-1 0,2 1 0 15,1 0 3-15,-1 3 7 0,1 1 6 0,-1 1 7 0,2-1 6 0,-2 4-5 16,2-2-9-16,-2 3-14 0,2-2-12 0,1 0-17 0,1 0-15 16,-3 0-15-16,1-2-16 0,2-1-16 0,0 1-18 0,0-4-26 0,2 1-30 15,-1-3-39-15,1 1-45 0,-1-4-54 0,4-1-58 0,0-1-35 16,-1-4-23-16,3-1-8 0</inkml:trace>
  <inkml:trace contextRef="#ctx0" brushRef="#br1" timeOffset="542055.7436">22774 17320 18 0,'1'-6'443'0,"-1"0"-18"16,0 2-50-16,0-1-66 0,-1 2-52 0,-3 0-48 0,0 0-30 0,0 0-23 16,0 2-16-16,-4 0-16 0,2 1-13 0,-2 0-15 0,0 1-9 15,-3 0-8-15,1 2-6 0,1 2-3 0,-4-1-3 0,4 1-2 0,-3 1-3 16,0 0-2-16,1 1-4 0,1 1-2 0,-1-1-3 0,2 3-5 16,-1-3-4-16,1 1-5 0,2 3-7 0,-1-2-5 0,4 2-6 0,-4-1-6 15,5 1-4-15,0-1-3 0,-1 1-3 0,1-1 0 0,3 2-1 16,0-1 0-16,0-1 2 0,2 1 0 0,-1-3 3 0,4 4 3 0,-1-4 2 15,0 1 3-15,2-1 0 0,-1-2 0 0,1 1 1 0,-1-1-1 16,2-4-2-16,2 3-2 0,-3-3-2 0,2 0-4 0,0-2-3 0,1-2-1 16,0 0-1-16,-1-1-1 0,1-1-1 0,-3-1-1 0,1 1-1 0,1-2 1 15,-4-2-1-15,6 1 1 0,-6 0 4 0,1 0 4 0,-2-3 7 16,2 3 11-16,-2 0 9 0,-1-1 11 0,1 0 8 0,-2 1 6 0,1 0 3 16,0 3 1-16,-2-2 1 0,0 3 0 0,0 0-3 0,0 0-3 15,0 1-3-15,0 2-6 0,0 0-8 0,0 0-12 0,0 0-11 0,0 0-14 16,0 0-9-16,0 1-8 0,0 0-4 0,0 2-3 0,0 2 0 15,0-1-1-15,0 2 2 0,0 2 1 0,0-1 2 0,0 4 2 0,0-2 5 16,1 1 3-16,1 2 5 0,-1 0 4 0,4-1 2 0,-2 0 2 16,1 1-1-16,1 0 1 0,0-2-2 0,0 0-1 0,2-1-3 0,-3-2-2 15,3 3-3-15,2-5-2 0,-3 2-5 0,2-4-8 0,1 2-4 0,0-5-7 16,0 0-5-16,1 0-6 0,1-3-3 0,0-1-5 0,0-4-1 16,3 1-5-16,-3-2-2 0,3-3-2 0,-1-1-4 0,1-2-4 0,-3-2-5 15,2-1-6-15,1-2-7 0,-3 0-6 0,2-4-7 0,0 0-10 0,-4-2-6 16,0-2-5-16,1 0 0 0,-2-3-2 0,1-2 5 0,-2 2 9 15,-4-4 18-15,0 3 23 0,0-3 28 0,-3-1 26 0,0 3 29 0,0 0 27 16,-3 1 30-16,2 2 31 0,-3 1 28 0,-1 0 24 0,0 3 20 0,0 2 18 16,-2 2 5-16,1 2 2 0,-1 4-9 0,0-1-14 0,1 5-17 15,-1-1-18-15,1 3-17 0,-1 3-19 0,0 1-20 0,0 3-20 0,2 0-19 16,-1 4-19-16,0 3-15 0,-2 2-14 0,2 2-10 0,1 5-7 16,0 1-5-16,0 2-5 0,4 5 2 0,-4 3 3 0,5 2 6 0,0 0 5 15,5 6 4-15,-2 0 4 0,2 2 5 0,3 2 3 0,0 0 3 16,2 1 3-16,2 3 3 0,1-3 2 0,2 2 2 0,0 0 0 0,2-1-11 0,1 1-18 15,0-1-26-15,4 0-34 0,-2-1-45 0,5-2-52 0,-2 1-115 16,2-3-147-16,-1-2-90 0,1-1-61 0,-2-3-31 0,2-1-18 0,-1-4-10 16</inkml:trace>
  <inkml:trace contextRef="#ctx0" brushRef="#br1" timeOffset="543589.9889">21708 18030 258 0,'-1'-2'582'15,"-1"1"13"-15,0-3 5 0,1 1 2 0,-1 1-94 0,2-1-141 0,0-1-90 16,0 3-64-16,0-1-42 0,0 0-32 0,0 0-21 0,2 1-15 0,-1-1-15 16,1-1-15-16,0 3-15 0,-1-2-18 0,3 1-14 0,-3 1-16 15,2-1-12-15,2 1-9 0,-2 0-7 0,0 0-7 0,-1 0-4 0,-1 0-6 16,2 0-2-16,-1 0-2 0,0 1 1 0,-1 0 2 0,3 2 1 15,-4 2 3-15,1-3 1 0,1 5 2 0,-1 0 1 0,1 0 2 16,1 1 2-16,-3 3 3 0,1 1 5 0,-1 1 6 0,2-1 4 0,-1 3 3 16,-1-1 4-16,0 1 3 0,0 0 0 0,0-1 1 0,0 0 0 0,0 1 1 15,0-2-1-15,0-1 1 0,0 0 1 0,0-3 1 0,0 1 1 0,0-3 1 16,0 0 2-16,0-2 3 0,0 0 4 0,2 0 6 0,0-2 11 0,-1-2 14 16,2 1 9-16,-1-4 4 0,1 1 3 0,1-2 2 0,0-2-2 15,2 0-2-15,1-3-3 0,-2-3-4 0,3 1-7 0,0-2-9 0,1-2-9 16,-1-1-12-16,0-2-13 0,1 0-18 0,1-1-10 0,-2 1-4 0,0-1-5 15,1 1-1-15,-1 1 0 0,1 1 3 0,-1 0 1 0,-2 2 1 16,1 1 3-16,-2 1 3 0,0 1-1 0,-1 2 2 0,1 2-3 0,-1 0-5 16,0 2-4-16,-3-1-1 0,1 5-3 0,-1-3-1 0,1 3 0 0,1 3-1 15,-1 0 1-15,0 0 2 0,-1 3 2 0,2 2 3 0,2-1 4 16,-2 2 3-16,0 1 5 0,0 2 7 0,1 2 4 0,-1 1 5 0,0 0-2 16,0-1-5-16,0 3-9 0,2-3-9 0,-4 3-10 0,2-2-10 15,2-1-9-15,-1 1-10 0,0-3-12 0,1 1-12 0,1-3-12 0,1 1-14 16,-3-4-13-16,3 0-15 0,-1 0-9 0,2-3-7 0,0 0-6 0,1-4-1 15,-1 2-2-15,2-4 1 0,-1 2 2 0,1-4 6 0,2 0 6 0,-2-3 10 16,0 0 12-16,-1 0 15 0,0-2 17 0,-1 0 16 0,1-2 20 16,-1 1 21-16,-1-2 22 0,-1 0 22 0,-1 1 19 0,3-1 16 0,-5 0 15 15,0 1 13-15,2 1 12 0,-2 0 15 0,-1 1 9 0,-1-1 10 16,1 2 6-16,0 0 5 0,-2 2 3 0,0 0 2 0,0 0-1 0,-2 2-5 16,0-1-5-16,2 2-7 0,-3 1-8 0,2-1-9 0,-1 3-11 15,0 0-13-15,-1 0-12 0,0 0-11 0,0 0-9 0,-2 3-6 0,-3-1-10 16,4 3-10-16,-1-2-9 0,-2 1-8 0,1 2-3 0,-2 3-3 0,0-1-1 15,2 1 0-15,-1 0 1 0,2 1 4 0,0 0 3 0,0 2 1 0,2 1 3 16,-1-1 1-16,1 0 1 0,2-1 2 0,-1 0 1 0,2 2 2 16,2-2 2-16,-1 0 2 0,2-1 2 0,1-1 2 0,-1-1 2 0,2 2-2 0,1-3 1 15,2 0-2-15,-2-2 0 0,2 0 0 0,0 0-2 0,1-1-4 16,-1-2-6-16,0-1-6 0,5-1-5 0,-4-1-5 0,1-1-4 0,1-1-6 16,0-1-2-16,-1-1-4 0,0 0 1 0,2-4-2 0,-3 2-1 0,0-1 1 15,-1 1 3-15,-1-2 7 0,-1 0 7 0,-1-1 7 0,-2-1 7 16,-2 1 5-16,1-1 7 0,-2 1 9 0,-2 2 6 0,1-2 4 15,-2 1 2-15,-2 0-1 0,0-1 1 0,-1 3-3 0,0 2-5 0,-1-3-5 16,-2 1-5-16,3 3-7 0,-2 1-3 0,-1-2-7 0,0 3-8 16,1 0-12-16,0 1-14 0,1 1-17 0,0 0-18 0,1 1-19 0,-1 1-18 15,3-1-17-15,0 0-16 0,-1 2-16 0,3 1-20 0,0-1-20 0,2-1-24 16,2 3-25-16,0-2-20 0,3 1-23 0,-1-1-30 0,2 1-36 0,1-1-14 16</inkml:trace>
  <inkml:trace contextRef="#ctx0" brushRef="#br1" timeOffset="544072.887">22714 18049 139 0,'14'-3'297'16,"-2"-1"-31"-16,-2-1-27 0,1 3-24 0,-5 0-14 0,1-1-9 0,-2 0-6 15,-1 1-3-15,-3 0-3 0,1 2-3 0,-2 0-2 0,-2 0-6 16,1-3-10-16,-3 3-11 0,0 0-13 0,1-2-13 0,-2 2-10 0,-1 0-11 16,-1 0-11-16,-2 0-12 0,1 2-12 0,-1-2-10 0,-1 3-7 0,-1-3-6 15,2 4-3-15,-5 1-4 0,2-2-4 0,-2 2 0 0,2 0-5 16,-1 1-3-16,-1-1-4 0,1 2-3 0,-1 0-4 0,3 1-2 0,-3-1-3 15,2 1-3-15,1 1-3 0,0-1-3 0,0 2-1 0,2 0-3 0,-1-1 1 16,4 0-2-16,0 1 2 0,1 0-1 0,2-1 2 0,-3-1-1 16,2 2 2-16,3-1 1 0,-1-2 2 0,2 1 1 0,2-1 2 0,-1 0-2 15,1 0 1-15,1-3 2 0,2 0-2 0,-2 1-1 0,2-1-4 0,-1-3-3 16,1 1-4-16,2-2-6 0,0 0-3 0,1 0-6 0,0-2-6 0,0-1-6 16,3-2-6-16,-1-1-3 0,-1 2-3 0,4-5-3 0,-4 1 1 15,2 1-1-15,-1-4-1 0,-1 1 1 0,-1-2 0 0,1-1 1 0,0-1 1 16,-1 2 1-16,-2-5 4 0,1 2 4 0,-2-2 5 0,-1 1 4 15,0-2 4-15,0 0 3 0,-3 2 9 0,1-3 8 0,-1 3 12 0,-1-2 13 16,0 2 13-16,-1 1 10 0,-1 1 12 0,1 1 13 0,-3-1 10 0,1 2 13 16,2 2 10-16,-3 0 8 0,1 1 3 0,0 2 4 0,1-2-5 15,1 5-6-15,-4-2-7 0,4 1-8 0,-1 1-11 0,1 1-7 0,1 1-11 16,-2-1-12-16,0 3-13 0,2-1-14 0,0 1-15 0,0 0-14 0,0 0-6 16,0 0-7-16,0 1-4 0,0 2-2 0,0 2-1 0,0-1 0 15,0 4 0-15,-1-1-1 0,1 2 3 0,-2 2 3 0,1 1 2 0,1 1 4 16,-2 2 5-16,0 0 4 0,2 1 1 0,-1 1 0 0,1 1 1 15,-2 2 0-15,0-1 2 0,2 1-1 0,-1 1-4 0,1-1-5 0,0-1-9 16,0 1-13-16,0-3-16 0,1 3-16 0,-1-4-19 0,4-1-17 0,-3 0-19 16,3-2-17-16,0 0-23 0,0-3-26 0,0 1-41 0,5-3-44 0,0-4-66 15,-1 2-73-15,2-4-46 0,-2-2-31 0,4 0-13 0</inkml:trace>
  <inkml:trace contextRef="#ctx0" brushRef="#br1" timeOffset="544422.0844">22909 18052 378 0,'0'0'491'0,"0"0"3"0,0 0-63 16,0 0-96-16,0 2-85 0,-1-1-81 0,1 0-55 0,-2 1-40 0,0 1-25 16,2 0-14-16,-2 2-9 0,2-3-7 0,0 3-6 0,0 0-2 15,0 0-4-15,2 2-1 0,-2-2 1 0,2 2 0 0,0-2-1 0,-1 0 1 16,3 1 0-16,-1 0 1 0,0 0 2 0,0-1 1 0,0-2 3 0,2 1 1 16,0-1 1-16,-1 0-4 0,1-1-5 0,0-1-7 0,1-1-4 15,1-1-4-15,0-1-2 0,1-1-4 0,0-1-2 0,1-1-2 0,0-1 0 16,-1 0 0-16,0 0-2 0,1-3-2 0,-3 2-1 0,1-3 3 15,-1 1 6-15,1 1 11 0,-3-1 9 0,-1 0 5 0,0 0 10 0,-1 0 12 16,0 2 10-16,-2-1 11 0,0 1 5 0,-2 2 7 0,0-2 3 16,1 3 3-16,-3 1 3 0,-1 0 1 0,1 0-2 0,-2 2-2 0,1 1-3 15,-1 0-3-15,-1 0-4 0,-2 1-8 0,3 2-8 0,-6 2-7 16,3-2-9-16,0 4-8 0,1 0-4 0,-3 0-2 0,1 1-2 0,1 3-5 16,1-1-1-16,-2 3-1 0,2-1 0 0,0 1-1 0,1 1-2 0,2-1 0 15,0 1 0-15,4 0 2 0,-3 2 2 0,4-4 3 0,0 1 2 0,0 2 3 16,4-3 0-16,0 0 2 0,1 0-6 0,4-1-6 0,3-3-14 15,-3 2-14-15,5-3-23 0,2-1-26 0,1-3-33 0,4 0-35 0,1-1-67 16,2-4-81-16,3-1-96 0,1-2-103 0,2-2-56 0,3-2-34 0,1-1-11 16,1-4 0-16</inkml:trace>
  <inkml:trace contextRef="#ctx0" brushRef="#br1" timeOffset="546155.5288">25430 14783 83 0,'-25'0'81'0,"0"-3"-7"0,-2 3 9 0,4-1 11 0,-3 0 10 0,2 1 7 15,-1-2 1-15,2 2 6 0,1-3 6 0,1 1-1 0,-1 1-6 16,3-3-6-16,1 4-5 0,3-2-5 0,0 1-5 0,1-3-4 16,5 3-3-16,-1 0-3 0,1-1-1 0,2 1-3 0,-1-1-2 0,4 1-5 15,0 1-4-15,1-2-5 0,1 1-3 0,-2 1-6 0,4-2-7 0,0 2-6 16,0 0-7-16,0 0-6 0,0 0-8 0,0 0-7 0,0 0-9 16,0 0-10-16,0 0-7 0,0 0-7 0,0 2-6 0,0 1-5 0,0-2-3 15,0 2 4-15,0 1 4 0,0 1 6 0,0 1 7 0,-1 0 5 16,1 4 6-16,-4-1 8 0,3 2 8 0,-2 1 8 0,-1 3 8 0,1 0 5 15,-2 4 6-15,0-2 4 0,-2 4 3 0,1 2-1 0,-3 1 0 16,1 0-3-16,-1 4-2 0,0-1-3 0,-3 3-3 0,2 0-2 0,-2 3-3 16,0 1-3-16,1 0-4 0,0 0-2 0,-3 2-2 0,1 0-2 0,0-3 0 15,2 2 0-15,0-1-1 0,-1 1 0 0,2-4 2 0,0 1-2 0,1-1-2 16,0-2-1-16,2-1-3 0,1-1 0 0,0 0-1 0,3-1 1 16,-1-4-3-16,3 2 1 0,-1-3 1 0,2 0 0 0,2-2 3 15,-1-2 1-15,4 1 1 0,3-2 3 0,-2 0 5 0,2-3 3 0,3-1 4 16,3 0-4-16,-1-1-6 0,6-4-19 0,0 2-24 0,3-5-35 0,2 1-38 15,3-2-69-15,3-3-84 0,0 0-105 0,3-1-117 0,2-2-63 0,0-1-37 16,2-1-19-16,1-3-10 0</inkml:trace>
  <inkml:trace contextRef="#ctx0" brushRef="#br1" timeOffset="546924.9273">22664 14996 330 0,'0'-1'526'0,"-1"1"0"0,1 0 3 0,0 0-97 0,0 0-147 15,0 0-103-15,0 0-81 0,-3 1-45 0,1 1-28 0,2 1-11 0,-1 0-3 16,-1 1 0-16,1 0 2 0,-1 4-1 0,0-1-2 0,-1 0-1 16,2 4-3-16,-3 1-2 0,3 0 1 0,-1 2 2 0,0-2 3 0,-1 2 0 15,2 3 1-15,-1-2-1 0,-1 2 2 0,0 0 0 0,3-2-1 16,-1 2 3-16,1 1 0 0,-4-2 1 0,4-1 1 0,-1 2-5 0,-1 1-10 15,2-4-12-15,-1 4-12 0,1-4-19 0,-2 0-22 0,0 1-28 0,2-3-31 16,-1-2-41-16,1 2-43 0,0-3-73 0,1-1-88 0,-1 1-64 16,4-3-50-16,-3-3-25 0,2 0-15 0</inkml:trace>
  <inkml:trace contextRef="#ctx0" brushRef="#br1" timeOffset="547289.2988">22616 14652 149 0,'-18'-5'487'0,"5"1"-1"16,-1 1-72-16,-2 1-109 0,4 1-99 0,-2 1-96 0,1 1-49 15,0 3-27-15,2-1-14 0,2 2-5 0,-1 0-5 0,2 2-3 0,2 1-3 16,1 1-1-16,0 1 0 0,1 2-1 0,2-1-1 0,1 2-2 16,1-1-1-16,1 0-4 0,1 2-4 0,2-2-7 0,-1 0-7 0,2 1-6 15,2-4-5-15,-1 0-3 0,2 2-9 0,1-4-13 0,-1-2-12 16,0 2-11-16,3-2-12 0,0-3-10 0,-1-2-9 0,2 0-6 0,0-1-4 15,0-3 0-15,-1-3 1 0,1 0 3 0,0-2 3 0,-2-1 3 0,-1-2 12 16,2-1 14-16,-1-3 17 0,-2-1 19 0,-2 1 21 0,0 0 26 16,-3-3 23-16,0 0 23 0,1 3 23 0,-4-2 25 0,0 1 19 0,-4 2 16 15,1-1 10-15,0 1 5 0,-3 3 1 0,0 2-3 0,-2-2-4 16,-1 4-7-16,0-1-10 0,0 2-13 0,-1 3-13 0,-2 0-13 16,0 2-17-16,1 1-16 0,1 2-13 0,-2 2-13 0,3 2-8 0,-1 1-7 15,1 1-3-15,1 3-2 0,-1 2-3 0,2 1-2 0,2 2-4 16,2 3-3-16,0-1-8 0,1 3-9 0,2 0-14 0,2 1-17 0,1 1-14 15,0 2-16-15,2-2-17 0,3 2-19 0,1-2-19 0,1 0-21 16,0-1-19-16,2 1-19 0,1-2-31 0,-1-1-40 0,3-2-33 0</inkml:trace>
  <inkml:trace contextRef="#ctx0" brushRef="#br1" timeOffset="547873.2268">22837 14933 249 0,'2'-7'404'0,"-2"1"-42"0,1-1-50 16,-1 1-37-16,0 0-28 0,0 1-23 0,0 1-23 0,0 0-23 0,0 2-24 15,0-1-23-15,0 1-23 0,0 2-22 0,0 0-19 0,0 0-18 0,0 0-14 16,2 0-15-16,0 3-14 0,-2 0-13 0,0 0-9 0,2 2-4 16,-2 1-3-16,0 2 0 0,0-1 4 0,0 5 3 0,0-2 5 0,0 2 5 15,0 0 6-15,0 2 4 0,0 1 1 0,0-1 2 0,0 3 2 0,0-2 1 16,0 2 1-16,0-1 1 0,0 1-1 0,0-1-1 0,0 1 0 16,2-3-1-16,-2 2 0 0,1-3-2 0,-1 1-3 0,2-4-1 0,-1 1-1 15,-1-1-1-15,4-2 0 0,-3-1 0 0,1-1-1 0,1-2-4 16,0 0-7-16,2-3-5 0,-1 1-6 0,1-2-2 0,2-2-4 0,-1 0-1 15,2-4 4-15,3 1 0 0,-1-4 2 0,-1 1 0 0,4-2-4 16,-2-1-1-16,3 1-3 0,-1-4 4 0,-2 2 4 0,3-1 3 0,-3-2 4 16,1 1 3-16,0 2 5 0,-3 2 2 0,2-2-1 0,-3 0 0 0,-1 4-2 15,1 1 0-15,-3-1 1 0,0 2-1 0,0 2-2 0,-2 1-3 16,-1 1 0-16,0-1-2 0,-1 3 1 0,-1 0 1 0,0 0-1 0,0 3 1 16,0 0-1-16,0 2 0 0,0 0 2 0,-1 2 2 0,1 2 2 15,-2 0 4-15,0-1 5 0,2 4 5 0,-1 0 2 0,-1-2 4 0,2 2 2 16,-1 1 1-16,1-2-1 0,0 3-1 0,0-3 1 0,1 1-1 15,-1 0 1-15,3-1-2 0,-1-3-1 0,0 2-2 0,-1-3-1 0,2 0-5 16,1-2-6-16,1 0-5 0,-1-3-7 0,1 1-6 0,-1-3-4 16,4-3-4-16,0-1-6 0,0 0-5 0,2-4-1 0,-1-1-8 0,4-2-8 15,-4 0-12-15,4-4-13 0,-2 0-13 0,0-2-11 0,1-2-10 0,0-1-9 16,-3-1-9-16,2-1-9 0,-3-2-4 0,0-1-1 0,1-1 3 0,-2-1 4 16,-1-2 20-16,1 2 24 0,-4-1 34 0,0 0 40 0,0 2 41 15,-2-1 39-15,-1 3 37 0,0 3 36 0,-1-2 28 0,1 6 27 16,-5 1 16-16,4 1 12 0,-1 2 3 0,1 2-3 0,-3 4-15 0,3-1-22 15,-1 3-26-15,1 1-29 0,1 3-27 0,0 1-24 0,-4 1-23 16,3 3-22-16,-1 4-15 0,0-2-13 0,-1 6-6 0,2 2-3 0,-2 2-1 16,1 3 3-16,-1 0 3 0,2 2 6 0,-1 2 5 0,0 2 4 15,2-1 3-15,0 2 3 0,0 0 1 0,0 0 2 0,0 0 1 0,0 0-1 16,2 1-1-16,0-1 0 0,-1-1 0 0,1 1-2 0,-1-2-7 16,1-2-11-16,1 1-14 0,-2-1-15 0,-1-4-20 0,3 0-21 0,-3-1-25 15,2-3-26-15,0-2-34 0,-1 0-38 0,3-5-74 0,-3 0-92 0,2-3-57 16,-1 0-42-16,-2-4-15 0</inkml:trace>
  <inkml:trace contextRef="#ctx0" brushRef="#br1" timeOffset="548055.3077">23249 14959 195 0,'0'3'410'0,"0"-2"-61"0,0 1-94 0,0 0-82 0,2 1-75 16,-1 0-43-16,1 0-23 0,1 0-6 0,1 0 2 0,-1-1 7 0,4 2 6 15,0-4 2-15,-1 3-1 0,2 1-4 0,1-1-3 0,3-1-12 16,0-1-13-16,2 1-20 0,1-1-22 0,2-1-27 0,-1-1-29 0,1-1-30 16,2 1-31-16,-1-3-46 0,2-1-51 0,0 2-50 0,0-1-51 0</inkml:trace>
  <inkml:trace contextRef="#ctx0" brushRef="#br1" timeOffset="548439.5138">23686 14854 329 0,'-5'0'373'0,"0"0"-82"0,0 0-66 15,-1 0-59-15,0 1-36 0,0-1-24 0,1 3-15 0,-2 1-9 0,2-3-8 16,-2 3-8-16,0-1-9 0,3 2-13 0,-1 0-10 0,0-1-5 16,0 2-6-16,1-1-3 0,1 2-2 0,-1 0-2 0,3 0-2 0,-1 0 0 15,1-1 0-15,1 2-1 0,0 0 0 0,0-3-1 0,0 1-3 16,1 1-2-16,1 0-5 0,-1 0-4 0,3 0-5 0,1-3-4 0,-1 3-6 16,1-1-4-16,-1-2-11 0,1-1-13 0,2 2-9 0,-2-2-10 15,2-1-5-15,-1 0-3 0,-1-2-2 0,3 0-2 0,0 0-3 0,-2-2-3 16,1-1 2-16,-1 0 3 0,1-1 4 0,-2-1 2 0,0-2 9 15,-2-1 11-15,1 2 11 0,-1-2 14 0,0-1 10 0,-3 0 9 0,0 3 18 16,0-6 22-16,0 4 16 0,-1-1 14 0,-3 1 10 0,3 0 11 16,-3 1 7-16,0-1 8 0,-1 2 5 0,-1 2 5 0,0-1 1 0,1 0-1 15,-3 3-2-15,-1-1-4 0,1 1-11 0,-1 1-14 0,1 1-9 0,-1 1-8 16,0 1-7-16,-1 3-7 0,-1 0-8 0,3 0-5 0,-1 2-6 0,-2 1-3 16,1 2-4-16,2 1-2 0,0 2-3 0,-3 1-3 0,5-1 0 15,0 4-3-15,1-2 0 0,0 2 0 0,2 0 0 0,2 1 1 0,-1 0 2 16,2 0 0-16,2-1 2 0,-1-1 1 0,2 2 1 0,2-1-1 0,0-3 2 15,3 3 2-15,-2-4-1 0,5 0-1 0,-3-1-6 0,1-2-9 16,4 0-15-16,0-3-18 0,0-2-21 0,2 0-20 0,2-3-23 16,-1-1-28-16,5-2-34 0,-2-1-39 0,1-3-50 0,4-3-57 0,-2 0-62 15,0-5-66-15,0 2-36 0,0-4-21 0</inkml:trace>
  <inkml:trace contextRef="#ctx0" brushRef="#br1" timeOffset="548739.2465">23934 14805 326 0,'-3'0'313'0,"1"0"-113"0,1 1-70 0,-1-1-49 0,0 3-30 16,2-1-20-16,0 1-7 0,2 0-5 0,0 0-1 0,-2 0-1 15,1 1 0-15,2 1 2 0,2 1 0 0,-2-3 1 0,0 4 0 0,0-1-2 0,1-2-4 16,0 3-4-16,0 0-2 0,0-1 0 0,1 0-1 0,0 2 0 16,-2-1-4-16,-2 1-2 0,4-2-1 0,-2 4 1 0,-1-3 1 15,0 3 2-15,-1 0 1 0,1-4 1 0,-1 3 2 0,-1 0 2 0,0-1 4 16,0-2 0-16,0 4 6 0,0-4 9 0,-1 2 8 0,-1-4 9 15,2 2 8-15,-1-3 8 0,1 2 9 0,0-4 8 0,-2 2 11 0,2-1 12 16,-2-1 12-16,2-1 15 0,0 0 7 0,0 0 6 0,0 0-2 16,0-3-5-16,0 2-7 0,0-2-7 0,0 0-10 0,0-2-10 0,0-1-13 15,0-2-16-15,0 1-21 0,0 0-22 0,0-3-29 0,0 2-30 0,2-3-28 16,0-1-24-16,1 0-22 0,0 0-22 0,1-1-29 0,1-1-30 0,2 0-40 16,1 1-44-16,0 0-42 0,2-1-38 0,0 0-52 0,2 0-55 15,0 2-25-15</inkml:trace>
  <inkml:trace contextRef="#ctx0" brushRef="#br1" timeOffset="549706.114">24220 14797 123 0,'-2'3'473'16,"2"-3"-52"-16,-1 2-83 0,1 1-76 0,0-2-76 0,0 1-51 0,0-1-38 16,0 2-22-16,0 0-14 0,0 0-9 0,0 2-10 0,0-2-6 15,0 3-8-15,0-2-4 0,0 1-4 0,0 2-1 0,0 0 1 0,0 1 0 16,0-1 2-16,0 3 2 0,0-2 0 0,0 2-2 0,0 1 1 0,0 0-2 15,0-1 0-15,0 3 0 0,0-1-2 0,-2-2-1 0,2 2 0 16,-2-1 0-16,2 2-1 0,0-2-2 0,0-1 1 0,0 1-1 16,0-2-2-16,0 0 2 0,0-1-1 0,0-1 2 0,0-2 2 0,0 0 2 15,0-1 5-15,0-1 4 0,0 0 6 0,0-2 7 0,0-1 6 0,0 0 1 16,0 0-5-16,2-1-6 0,0-2-7 0,-2-1-7 0,1-2-9 16,1-1-11-16,-1 2-11 0,3-2-11 0,-3-2-12 0,2-2-11 0,1 2-9 15,-1-4-11-15,3 2-10 0,-3-2-2 0,2 1 1 0,0 1 3 16,-2-1 8-16,2 2 7 0,-2 0 9 0,1 0 10 0,1 3 10 0,-2-1 11 15,0 1 10-15,1 1 5 0,-3 1 2 0,3 2 2 0,-1 0-3 0,-2 0 0 16,1 3 3-16,0-1-2 0,-2 1 1 0,1 1-3 0,3-1-2 16,-2 3-3-16,0 0-1 0,-1 0-3 0,2 2-1 0,1 1 1 0,-1 0 1 15,0 0 5-15,0 1 5 0,1 1 4 0,-3 0 4 0,3-1 1 16,1 2 0-16,0-2-3 0,-2 2-6 0,2 0-8 0,0 2-12 0,1-4-15 16,0 2-16-16,1 0-15 0,-1-2-15 0,2 1-15 0,1-2-16 0,1 0-17 15,0-1-16-15,4-1-13 0,-3-1-12 0,3-1-1 0,0-2 1 16,3-2 10-16,0 1 11 0,0-2 20 0,0-2 24 0,2 0 21 0,-2 0 20 15,1-1 23-15,1-1 26 0,-5-1 25 0,3-1 25 0,-1 0 24 16,0-1 23-16,-3 0 17 0,1 1 17 0,-3-1 12 0,-3 0 9 0,1 1 7 16,1-1 3-16,-4 0 3 0,-1 1 3 0,-2 0-3 0,2 1-3 0,-2 1-4 15,-2 1-8-15,1-1-9 0,-2 2-8 0,0 1-14 0,-2-2-15 16,2 4-16-16,-3-1-14 0,2 1-13 0,-4-1-15 0,1 3-9 0,-1 0-10 16,0 0-8-16,-2 0-10 0,-2 3-5 0,1 0-4 0,0 0-1 15,0 1-2-15,-2 1 3 0,0 2 0 0,0-2 4 0,-1 3 5 0,0-1 2 16,2 2 2-16,-1 0 1 0,1-1 2 0,1 4-1 0,0-3 0 15,-3 1 1-15,5 1-3 0,-1-1 0 0,2 1-3 0,-1-2-2 0,2 1 0 16,0 0-3-16,3 0-2 0,-1-1-2 0,1-2-1 0,1 1-2 16,0 1-1-16,1-3 1 0,1 0 1 0,-1-3 2 0,1 2 3 0,1-1-6 0,0-3-12 15,3 2-5-15,-1-3 1 0,2 0 2 0,-1-1 4 0,0-2 2 16,5-1 2-16,-3-1-1 0,0 2 3 0,3-3-1 0,-1 0-1 16,-1-2 1-16,0 1 2 0,1-1 11 0,-2 0 16 0,2 1 12 0,-3-1 8 15,0 1 7-15,-1 0 5 0,-1 0 5 0,-2 2 6 0,3 0 2 0,-3 1 3 16,0 1-2-16,1-1 0 0,-3 2-4 0,-1 0-7 0,2 1-7 15,0-1-8-15,-2 2-10 0,0 0-14 0,0 0-9 0,0 2-8 16,1-1-5-16,1 2-4 0,-2 0-4 0,1 2 0 0,-1-1 1 0,2 1 3 16,0 0 2-16,-2 2 2 0,1 0 6 0,-1-1 6 0,3 2 8 0,0-2 4 15,-1 1 1-15,-1-1 0 0,2 1-3 0,1 0-2 0,-3 0-5 16,3 0-5-16,-1-3-4 0,0 3-7 0,0-1-6 0,3-2-5 0,-3-1-9 16,2 1-11-16,-2-1-3 0,2-2 4 0,-2 1-8 0,2-2-13 0,3-2-3 15,-2 1 2-15,1-2 0 0,-3-1 3 0,4 0 3 0,0-4 4 16,0 0 3-16,2 0 1 0,-1-2 1 0,-3-2 2 0,2-1-9 0,0-2-12 15,1 1 1-15,3-4 9 0,-4 0-1 0,-2-1-5 0,3-4-1 0,-1 0 0 16,2 0 2-16,-1-3 2 0,-3 0 9 0,1-1 9 0,-1 0 24 16,-1-1 26-16,1 0 25 0,-3 2 25 0,1-1 23 0,-1 1 24 15,-3 1 24-15,0 1 23 0,0 2 17 0,0 1 12 0,-3 4 10 0,1 0 8 16,-1 2 1-16,-1 3-4 0,0 0-13 0,1 2-19 0,1 2-18 16,-1 2-20-16,2 0-20 0,-1 2-20 0,0 2-19 0,1 2-19 0,-3 0-14 15,1 0-13-15,2 5-10 0,-3-1-11 0,0 3-6 0,1 6-5 16,0-1-2-16,1 2-2 0,-1 3 1 0,1 1 5 0,1 3 2 15,1 4 7-15,1-2 3 0,-1 4 4 0,4 2 4 0,-1 1 3 0,0 1 2 16,0-1 0-16,1 2-2 0,1 0-5 0,-2 2-9 0,1-1-12 16,-3-2-16-16,3 2-19 0,-3-3-25 0,-1 2-27 0,0 0-34 0,0 0-34 15,-1-1-50-15,-3-2-56 0,-1 0-81 0,1 0-93 0,-1-3-50 0,-3 1-28 16,0-2-7-16</inkml:trace>
  <inkml:trace contextRef="#ctx0" brushRef="#br1" timeOffset="550205.5629">23924 15640 428 0,'-1'-3'509'0,"-1"-1"-39"0,1 1-59 16,1-2-74-16,0 0-79 0,1 1-43 0,-1 0-26 0,2 0-16 0,-1 0-12 15,3-1-8-15,-3 1-5 0,1 0-7 0,-1 1-11 0,4 0-6 0,-4 0-7 16,2 1-10-16,-1 1-13 0,0-2-10 0,-1 3-13 0,3-2-14 16,-4 1-13-16,1 1-15 0,-1 0-14 0,3 0-11 0,-1 1-8 0,0 1-9 15,-1-1-6-15,2 1-7 0,-1 1-3 0,2 1-2 0,0 1-2 16,-1-1 0-16,-2 2 2 0,1 1 0 0,1 0 4 0,-1 1 3 0,-1 1 3 16,-1-1 2-16,2 3 1 0,-2-1 1 0,0 0 3 0,-2 2-1 15,2-2 3-15,-1-1 1 0,-1 1 0 0,2-2 4 0,-3 1 1 0,1-3 4 16,2 0 2-16,-1-2 4 0,1 0 5 0,-2 1 6 0,1-3 7 15,1 0 6-15,0-2 5 0,0 0 1 0,0 0 2 0,0-2-1 0,0-3 0 16,0 0-3-16,0 0-3 0,1-1-4 0,1-3-6 0,-1-2-9 16,4 1-8-16,-2 0-14 0,2-5-9 0,3 1-8 0,-2 0-5 0,2-1-3 15,2 1-1-15,1-4-2 0,-2 4 0 0,3 0-1 0,-2 0 1 0,1 1-1 16,-1 1 0-16,1 2 0 0,-1-2 4 0,-1 6 2 0,0-3 2 16,-1 3 1-16,0 1-1 0,0 1 1 0,2 1-1 0,-2 1 0 0,-4 1 2 15,3 2-1-15,0 1 3 0,-2 1 2 0,2 1 3 0,-3 1 4 16,3 1 2-16,-1 0 4 0,-1 3 3 0,-2-2 5 0,2 3 1 0,-2 0-3 15,0 0-6-15,0 0-10 0,1 1-9 0,-2 0-12 0,0-1-13 0,-1 0-14 16,3 1-15-16,-3-2-18 0,2 0-23 0,1-1-20 0,-1-2-21 16,2 0-20-16,-2 0-21 0,3-3-13 0,0 0-8 0,1 0-1 0,1-3 0 15,1 0 7-15,0 0 9 0,0-3 14 0,0-2 19 0,2 0 24 16,-1 0 31-16,-2-3 30 0</inkml:trace>
  <inkml:trace contextRef="#ctx0" brushRef="#br1" timeOffset="550505.8663">24397 15598 66 0,'5'-10'118'0,"-1"-1"31"0,1 1 23 0,-2-1 21 0,1 0 13 15,-3 2 9-15,4-1 5 0,-4 0 7 0,1 2-1 0,-2 1-2 0,0-1-11 16,0 2-12-16,0 2-23 0,-2-1-22 0,1 2-26 0,-1 1-23 0,-1-1-24 15,3-1-22-15,-1 4-17 0,-3 0-14 0,3 0-13 0,-2 0-13 16,-1 4-13-16,0-1-9 0,0-1-6 0,-1 3-3 0,-2 1 0 16,1 0 2-16,-2 3 3 0,1 0 4 0,0 0 5 0,-1 1 4 0,1-1 1 15,1 3-2-15,-2-3-4 0,2 2-7 0,1 1-4 0,0-3-8 16,0 3-8-16,4-2-6 0,-3 2-7 0,0-4-8 0,4 2-4 0,-1-2-5 16,1 1-2-16,0-3-1 0,1-1 2 0,2 2 4 0,-2-2 3 15,3-1 2-15,0-3 0 0,0 2-1 0,1-3 8 0,-1-1 11 0,4-1 7 16,0 0 7-16,-2-4 5 0,2 2 8 0,1-1 9 0,0 0 9 0,0-1 8 15,-1-3 7-15,0 1 9 0,-2 1 11 0,1-1 18 0,-3 0 19 16,1 0 7-16,3-1 0 0,-7 1 4 0,3 1 7 0,-3-2 2 0,1 3 0 16,-1-2-4-16,-1 2-6 0,0 0-8 0,-1 3-7 0,-1-2-10 0,2 0-8 15,-1 2-13-15,1-1-17 0,-2 1-14 0,2 2-14 0,0 0-18 16,0 1-20-16,0 0-19 0,0 0-18 0,0 0-13 0,0 0-14 0,2 0-11 16,-1 0-13-16,2 0-10 0,1 0-10 0,0 0-9 0,0 1-10 15,2-1-8-15,0 1-6 0,0-1 2 0,4 0 7 0,1 0 8 0,0 0 8 16,0 0 9-16,3 0 9 0,-1-1 11 0,3 1 12 0</inkml:trace>
  <inkml:trace contextRef="#ctx0" brushRef="#br1" timeOffset="551172.2296">24724 15499 113 0,'18'-4'140'0,"-1"1"13"0,-4-2 8 16,2 2 6-16,-2-1 5 0,-2 1 6 0,2 1 1 0,-4-3-1 15,-1 3-8-15,0-1-12 0,-3 1-8 0,-1 1-10 0,0-3-10 0,-3 4-12 16,2 0-8-16,-3-3-5 0,0 3-4 0,0 0-1 0,0 0-8 0,-1 0-11 16,-1 0-9-16,-1 0-10 0,-2 0-8 0,2 0-6 0,-5 3-9 15,2-3-9-15,-2 0-5 0,-2 4-6 0,0-3-5 0,-2 2-8 0,-2 1-4 16,2 1-6-16,-1 0 1 0,-3-1-2 0,2 2 1 0,-4-1-1 15,6 2 1-15,-6 1-1 0,6-2 1 0,-2 2 0 0,-1 1 0 16,4-2-3-16,0 1 0 0,3-1 1 0,-3 0 0 0,5 1 2 0,0 1 0 16,2-2 1-16,-1-2 1 0,4 3 0 0,-1-2 1 0,2 1 2 0,0-1-3 15,0-1-3-15,3-1-3 0,1 1-4 0,-1-3-1 0,2 1-5 0,1 0-5 16,3-1-2-16,-2-2-9 0,1 0-8 0,1-2-6 0,2 0-5 16,0 0-3-16,1-2-4 0,2-3 2 0,-3 2 0 0,4-3 2 0,-2-1 2 15,1-3 4-15,1 3 4 0,-1-3 4 0,-1 0 2 0,-1-1 8 16,2-3 8-16,-2 0 5 0,0-2 4 0,-1 0 3 0,-3-1 1 0,1-1 3 15,-1 0 3-15,-3 0 9 0,2-2 7 0,-2 1 8 0,-1 0 7 0,-3 0 10 16,3-1 12-16,-4 4 13 0,1 1 14 0,-1 2 10 0,0 0 6 16,-1 2 3-16,1 2 2 0,-2 1-2 0,0 2-4 0,2 2-9 0,-1 3-13 15,1-2-11-15,-3 1-11 0,2 3-11 0,1 1-12 0,-2 1-14 0,0 3-14 16,1-2-7-16,-4 4-7 0,2 0-3 0,-1 3 0 0,1 2 1 16,-2 1 1-16,2 1 7 0,-3 3 5 0,3-2 4 0,-2 3 2 15,4 1 4-15,-3 0 0 0,1 1 0 0,0 1 0 0,1-1 1 0,1-1-1 16,1 2-1-16,0-1 1 0,0-1-2 0,0 0-2 0,1-1-3 15,1-1-1-15,1 1-3 0,0-4 0 0,1-1-3 0,0 0-1 0,1-3-5 16,3 0-7-16,-3-1-6 0,3-1-10 0,0-2-2 0,2-2 0 0,0 0-4 16,1-2-2-16,3-1-3 0,-1-4-3 0,3 4-2 0,0-6-2 0,-1 0 1 15,1 0-1-15,3-2 4 0,-3-1 3 0,5 1 7 0,-4-3 8 16,-1-2 0-16,3 2-2 0,-3-1 2 0,-1-2 4 0,1 2 5 0,1-2 5 16,-4-1 5-16,3 2 4 0,-5 0 7 0,1 1 10 0,0 2 12 15,-3-2 9-15,0 1 9 0,-4 2 9 0,0 0 10 0,0 0 8 16,-2 3 8-16,-1 0 3 0,1 1 3 0,-1 1 0 0,-2 2 1 0,0 0-3 15,-2-1-8-15,0 1-11 0,-1 0-11 0,2 2-8 0,-3 0-9 0,1 0-9 16,0 0-9-16,0 4-5 0,-4-4-7 0,1 5-3 0,2-3-2 16,-3 2-3-16,-1 2-1 0,1-1 1 0,-1 2 1 0,1 1 3 0,-1 1 1 15,2-2 2-15,-3 3 0 0,0-2 2 0,3 3 0 0,0-1 1 0,0 2-2 16,-1 0 2-16,2 0 0 0,1-2-1 0,0 5 1 0,1-4 2 16,-1 1 0-16,2 0-2 0,1 0 3 0,1-2 1 0,0 3 2 0,0-1 0 15,1-2 0-15,1 1 1 0,2 1 0 0,-1-4 1 0,2 1 0 16,2 1 3-16,-1-2 0 0,2-1 1 0,0 0-5 0,1-1-10 0,4-1-10 15,-2-2-11-15,2 0-17 0,2-3-18 0,3 0-21 0,1 0-20 0,3-3-29 16,-1-2-32-16,2-1-60 0,2 0-74 0,2-3-71 0,2-1-67 16,-1-1-32-16,1-2-15 0</inkml:trace>
  <inkml:trace contextRef="#ctx0" brushRef="#br1" timeOffset="575093.3676">28480 17899 353 0,'-3'2'495'0,"-2"-1"7"0,2-1 5 0,1 2-85 0,-1-1-132 16,1-1-75-16,0 1-46 0,2-1-30 0,-2 2-20 0,0 0-9 0,2-2-8 15,0 0-2-15,0 0-2 0,0 0-4 0,0 0-4 0,0 0-5 16,0 0-6-16,0 0-5 0,0 0-3 0,0 0-3 0,0 1 0 16,0-1-1-16,0 0 0 0,0 0-1 0,0 0-1 0,0 2-3 0,0-2-3 15,0 0-4-15,0 0-5 0,0 1-2 0,0-1-7 0,0 2-4 16,0-2-5-16,0 0-5 0,0 1-5 0,0-1-2 0,0 2-6 0,0-2-3 16,0 1-2-16,0 2-2 0,0-2-1 0,2 3-2 0,0-1 0 0,-2-1 0 15,4 1 1-15,-3 2 0 0,3-1 2 0,-1-1 2 0,-2 1 2 0,3 1 2 16,-1-2 2-16,2 2 2 0,-2-2 2 0,3 0 2 0,-1 0-1 15,-1 0 1-15,3 0 3 0,-1 0 0 0,2-1-2 0,0 1-2 0,0-3-3 16,3 1-4-16,-2 1-6 0,3-2-3 0,0-2-5 0,-3 1-5 16,4-1-6-16,1-1-5 0,-2 0-5 0,1 0-3 0,0-1-7 0,-1-1-4 15,0-1-4-15,-1 2-2 0,2-2-2 0,-4 2 1 0,-1-4 1 16,3-1 0-16,-3 2 0 0,0 0 2 0,-1 0 3 0,0-2 2 0,-2 0 1 16,0 0 3-16,-1-1 4 0,1 2 2 0,-1-3 3 0,-3 2 4 15,1 2 3-15,-2-2 2 0,0 0 2 0,0 0 3 0,0 0 1 0,-2 2 2 16,1-2-1-16,-3 2 2 0,3-1 0 0,-4 3 1 0,0-3-2 0,2 2 1 15,-5-1-1-15,4 2 0 0,-1-2-1 0,-2 2 1 0,1 0-2 16,-3 2-1-16,1-2 0 0,0 1-1 0,-2 1 1 0,-1 1-1 0,2 0 0 16,-3 2 0-16,2 0 0 0,-3 0 1 0,-1 0 0 0,3 2 1 15,-2 0-1-15,-5 3 1 0,6-2 2 0,-4 4 1 0,-1-3 1 0,2 2 0 16,-2 1 1-16,3 1 1 0,-3-1 2 0,2 2 1 0,-2 0 3 0,3 1 0 16,-4 2 4-16,4-2 0 0,-2 2 2 0,3 1-1 0,-2-1 1 15,2 2 1-15,-1 0 1 0,1-1 0 0,2 2 0 0,-1 0-2 0,2-2-1 16,0 2-2-16,1-1-1 0,1 1-2 0,3 0-1 0,1-2-2 15,-1 2 1-15,0-1-1 0,1 1 1 0,2-1-1 0,0 1 0 0,2-3 3 16,2 3 0-16,0-3 5 0,2 1 4 0,1-1 4 0,0 0 4 0,1-3 5 16,0 1 4-16,2 1 1 0,2-3 4 0,1 2 3 0,0-1 1 0,1-2 3 15,1 1 2-15,1-1 1 0,1-2 0 0,2 2-1 0,-1-2-2 0,3 0-3 16,-1-3-1-16,0 1-4 0,3 1-4 0,-2-3-2 0,1 1-2 16,1-2-2-16,-2 0-2 0,1 0-4 0,1-2-4 0,-2 1 0 0,0-1-1 15,-1-1 0-15,0-1 2 0,-1 4 3 0,-1-4 2 0,-2 1 3 0,-1 0 4 16,3 0 5-16,-7-1 2 0,3 2 4 0,-3 1 4 0,-3-1 2 0,1-1 3 15,-2 2 2-15,-1 1 0 0,1-2 0 0,-2 1-3 0,-2 1-2 16,1-2-3-16,-2 2-4 0,0 0-4 0,0 0-6 0,0 0-6 0,0 0-8 16,0 0-10-16,0 0-16 0,0 0-17 0,0 0-22 0,0 0-22 0,0 0-25 15,0 0-26-15,0 0-29 0,2 0-32 0,-1 0-32 0,3 0-33 16,-3 0-39-16,2 0-43 0,1-1-80 0,0 1-96 0,2-2-70 0,1 1-54 0,-1-2-17 16,1 1 1-16,2-1 11 0</inkml:trace>
  <inkml:trace contextRef="#ctx0" brushRef="#br1" timeOffset="575555.7088">29057 17977 141 0,'0'0'400'0,"0"0"-36"15,0 0-41-15,0 0-45 0,0 0-34 0,0 0-29 0,0 0-19 0,0 0-16 16,0 0-8-16,0 0-2 0,0 0-5 0,0 0-5 0,0 0-5 0,0 0-3 16,0 0-2-16,0 0-3 0,0 0-1 0,0 0 3 0,0 0 1 15,0 0 6-15,0 0 1 0,0 0 2 0,-3 0-1 0,3 0 1 0,-2 0-4 16,2 0-5-16,0 0-7 0,0 0-8 0,0 0-11 0,0 0-12 0,0 0-12 16,0 0-13-16,0 0-15 0,0 0-14 0,0 0-13 0,2-1-12 15,1-1-11-15,2 2-6 0,0-1-9 0,4-1-10 0,-1 2-8 0,1-3-7 16,5 2-7-16,-1-1-9 0,3-1-10 0,0 1-12 0,1 0-14 0,2 1-13 15,-2-3-17-15,4 3-19 0,-4-3-19 0,2 4-22 0,1-3-22 16,-2-1-23-16,1 3-22 0,-3-1-22 0,0 0-27 0,0-1-33 0,-4 1-36 16,-1 2-41-16,0-2-56 0,-3 2-63 0,-2-1-29 0,-2 1-14 0,-4 0-1 15</inkml:trace>
  <inkml:trace contextRef="#ctx0" brushRef="#br1" timeOffset="575840.5104">29000 18156 326 0,'-6'2'531'0,"2"1"12"0,1 1-52 0,0-3-85 16,1 2-80-16,1-2-77 0,1 2-52 0,-2-3-39 0,2 2-22 15,0-2-15-15,0 0-11 0,0 2-8 0,2-2-5 0,-2 1-7 0,1 1-7 16,2-2-7-16,1 2-5 0,-3-1-5 0,4-1-3 0,2 0-2 0,-2 0-3 16,3 0-2-16,1 0-2 0,-1 0-2 0,4 0-3 0,-1 0-2 0,1-1-3 15,0-1-6-15,2 2-4 0,2-2-5 0,-3 1-5 0,4-3-8 0,-3 4-3 16,3-3-4-16,2 1-6 0,-3-1-6 0,3-1-4 0,-1 1-4 15,-3 1-5-15,3 0-4 0,-1-1-5 0,-2 0-3 0,2 0-5 0,-3 0-3 16,0 2-2-16,-1-2-1 0,-1 1-3 0,-4 1-2 0,1-1-1 0,0-1 2 16,-3 2-2-16,-1-1-3 0,0 2-6 0,-4-1-9 0,3-1-9 0,-4 2-9 15,1-1-13-15,-1 1-16 0,-1-2-17 0,-1 2-19 0,0-1-25 0,1-1-30 16,-3 2-56-16,1-1-68 0,0-1-70 0,3 2-71 0,0 0-36 16,-3 0-20-16,3 0-5 0</inkml:trace>
  <inkml:trace contextRef="#ctx0" brushRef="#br1" timeOffset="576220.677">29762 17920 34 0,'3'-4'534'0,"-3"-1"8"15,1 0 10-15,1 1-30 0,-1 1-48 0,3-1-94 0,-1-1-113 16,-2 2-69-16,3-1-45 0,-1 1-29 0,2-2-20 0,-2 3-14 0,3-3-12 15,-1 2-8-15,-2-1-7 0,2 1-9 0,-2 1-9 0,2 0-7 0,-2 1-6 16,3-1-1-16,-5-1-2 0,3 3 3 0,-1-2 1 0,-2 1 3 16,-1 1 5-16,0 0 0 0,0 0 2 0,0 0 0 0,0 0 0 0,0 0-3 15,0 0 0-15,0 0-3 0,-1 1-1 0,1 1-4 0,-2-2-1 0,1 1-3 16,-1 1-3-16,0 1 0 0,1-1 4 0,-3 3 2 0,0 0 4 0,-1 2 2 16,2-2 2-16,-2 4 3 0,-1 0 1 0,0 1 1 0,-4 3 1 15,4-1 1-15,-2 2 1 0,-1 1-1 0,-1-1-1 0,1 3-4 0,-1-2-8 16,1-1-4-16,1 1-9 0,0 2-3 0,-1-2-4 0,1-1-3 0,-1 3-2 15,3-5-1-15,-1 2-3 0,2-2 0 0,0 0-2 0,2-2 0 0,-1 1 1 16,1-2-1-16,2 0 0 0,-1-1 0 0,2-1 1 0,0 1-7 0,2-2-7 16,-1 0-8-16,2-2-10 0,1-1-13 0,1-1-15 0,3 2-19 0,-1-3-17 15,1 1-23-15,2-2-24 0,0-2-23 0,2 1-26 0,1-3-29 0,-1 2-34 0,2-4-30 16,0 0-31-16,-1-1-55 0,4-4-67 0,-4 2-59 0,1-4-53 16,-1-1-21-16,2-1-5 0,-3-2 10 0</inkml:trace>
  <inkml:trace contextRef="#ctx0" brushRef="#br1" timeOffset="576556.6812">29806 17365 374 0,'-10'-4'496'0,"3"1"2"16,0 0-3-16,2 0-95 0,1 1-139 0,-1 0-87 0,2 2-59 0,-2 0-34 16,4 2-20-16,1 0-15 0,-2 1-11 0,2 2-8 0,0-2-8 0,2 4-7 15,-2 0-6-15,1 2-4 0,4 0-3 0,-2 2 2 0,-2 1 4 0,4 0 3 16,-2 0 4-16,2 0 3 0,0 1-1 0,0-1 1 0,2 0-2 15,0 0 1-15,-2 0-1 0,1 0 0 0,1-1-1 0,-2-3 1 0,2 2-2 16,1-3-1-16,-2 0-3 0,3 0-4 0,-2-2-4 0,-1-2-5 0,2-1-3 16,1 1-1-16,0-3-2 0,-1-3-1 0,1 1 1 0,0-3-3 0,3-2 0 15,-4 0-1-15,1-3 1 0,-1 0 2 0,0-1 0 0,1-1 6 16,-3-1 2-16,1-2 5 0,-4-1 2 0,0 0 2 0,0-1-1 0,-1 1 5 16,-2-3 8-16,0 3 5 0,-2 0 7 0,-1 0 4 0,2 1-1 0,-4 3 3 15,0-1 1-15,-1 3-1 0,-2-1-1 0,2 2 0 0,-2 2 0 16,-1 1-2-16,-1 1 1 0,0 3-7 0,0 2-7 0,-2 0-5 0,1 0-5 15,-3 4-7-15,3 2-7 0,-2 1-11 0,-1 2-12 0,-1 3-18 0,1 1-20 16,3 3-24-16,-3 2-28 0,1 1-49 0,4 2-57 0,-4 1-84 0,2 3-99 16,0 0-55-16,3 0-33 0,2 0-13 0,0 0-6 0</inkml:trace>
  <inkml:trace contextRef="#ctx0" brushRef="#br1" timeOffset="576956.8356">30100 17917 264 0,'-5'2'503'0,"1"-2"-10"0,0 1-24 0,0-1-56 0,0 0-75 16,3 0-54-16,-3 0-45 0,1 1-32 0,0-1-27 0,0 0-18 0,0 2-12 16,2-2-12-16,-3 0-8 0,4 0-14 0,0 0-14 0,0 0-12 0,0 0-12 15,0 0-11-15,0 0-8 0,0 0-8 0,0 0-6 0,0 0-6 0,0 0-6 16,0 0-5-16,0 0-4 0,0 1-4 0,2 1-3 0,0-2 0 16,1 2 1-16,1-2 1 0,1 0 1 0,-2 0 3 0,2 0 2 0,1 0-1 15,1 0 1-15,2 0-1 0,1 0-2 0,1 0-5 0,3 0-4 0,-3-2-9 16,5 2-8-16,-4-2-10 0,6 1-10 0,-2-1-10 0,1 1-10 0,1 0-9 15,0-2-9-15,1 1-8 0,0 1-6 0,0-2-8 0,0 1-4 16,-1 0-6-16,0 0-5 0,0-1-5 0,-1 0-7 0,-1 1-8 0,1-1-8 16,-4 2-10-16,3-1-12 0,-3-1-15 0,-3 2-18 0,2 0-22 0,-4-1-23 15,1-1-31-15,-4 3-33 0,0-2-51 0,-2 1-59 0,-3 1-30 0,0 0-15 16,0 0-6-16</inkml:trace>
  <inkml:trace contextRef="#ctx0" brushRef="#br1" timeOffset="577271.154">30370 17727 396 0,'-3'-4'511'0,"2"4"-22"0,-3-3-47 0,1-1-64 16,0 3-73-16,0-1-48 0,0 0-33 0,1 2-25 0,0 0-18 0,1-3-14 16,-4 3-14-16,5 0-14 0,0 0-15 0,0 0-15 0,0 0-14 15,0 0-15-15,0 0-13 0,0 0-12 0,0 3-9 0,0-3-8 0,-1 0-9 16,1 0-7-16,0 2-6 0,0 0-4 0,0-1-4 0,0 1 1 0,-2 0 4 15,2 1 4-15,-1 1 3 0,1 1 3 0,-2-1 3 0,0 2 5 16,2 0 2-16,-1 1 6 0,-1 1 3 0,1-1 5 0,1 2 1 0,-2 2 3 16,0-3 1-16,1 4-1 0,-3-2-5 0,3 1-5 0,-1 2-6 0,1-3-4 15,-3 2-3-15,0 0-2 0,1 0-5 0,0 2-3 0,0-2-3 0,-1 1-4 16,3-1 1-16,-3 0-3 0,0 0-2 0,0 2 0 0,-1-2 0 0,1 1-1 16,-1-2-2-16,2 1-1 0,-2-2 1 0,2 2-6 0,-2-1-9 15,1 0-10-15,-1-1-15 0,2-1-18 0,0-1-20 0,0 2-25 0,-1-3-28 16,3 2-35-16,-1-3-37 0,1 0-43 0,1-1-45 0,1-1-74 0,1-1-88 15,-1 0-73-15,3 0-65 0,0-3-27 0,1-1-7 0,2-1 6 16</inkml:trace>
  <inkml:trace contextRef="#ctx0" brushRef="#br1" timeOffset="577637.3655">30836 17681 286 0,'2'-4'490'0,"0"1"7"16,1 0 9-16,0 0-75 0,0 0-117 0,0 3-87 0,1-3-73 0,0 1-38 15,1 0-23-15,-2 2-14 0,0-1-7 0,0 1-4 0,1 0-5 0,-3 0-5 16,3 0-6-16,-3 1-7 0,1-1-8 0,0 2-4 0,-2-1-3 16,2 0 0-16,-2 2 1 0,0-1 2 0,0-1 0 0,0 2 2 0,0 0 2 15,0 0 4-15,0 0 1 0,0-2 1 0,0 4 5 0,0 0 1 0,0-2 3 16,0 1 1-16,0-1 0 0,0 2 0 0,-2 0-1 0,2 0-1 15,0-1 0-15,0 1-3 0,-2 0-4 0,2 0-2 0,0 0-5 0,0 1-2 16,-2 0-4-16,1 0-3 0,1 0-3 0,-2 0-1 0,0 0-2 0,2 1-1 16,-1 0-1-16,1 1-1 0,-2-1-2 0,0 0-1 0,1 2 1 0,-1 0-1 15,1 2-1-15,-3-3-2 0,3 4 1 0,-4-3-2 0,1 4 0 0,0-3 1 16,0 3-2-16,0 0 1 0,0-1 1 0,-1 2-1 0,0 1 2 16,-3-1-2-16,2 3 0 0,0-2-8 0,1-1-14 0,-3 1-17 0,0 2-22 15,2 0-34-15,-2-3-41 0,0 1-58 0,0-1-69 0,2 1-112 0,-1-1-134 16,1-1-75-16,-2-1-46 0,0 2-24 0,3-4-14 0,-1 2-1 0</inkml:trace>
  <inkml:trace contextRef="#ctx0" brushRef="#br0" timeOffset="941204.3696">22854 660 81 0,'0'-2'474'0,"0"1"-60"0,0 1-93 0,0 0-80 16,0 0-75-16,0 0-41 0,0 0-27 0,0 0-19 0,0 0-14 15,0 0-11-15,0 0-9 0,0 0-9 0,0 0-8 0,0 0-8 16,-2 1-5-16,2 1-4 0,-1-1-2 0,-1 1 0 0,2-1 2 0,-1 2 3 16,1 0 4-16,-4-2 3 0,2 4 4 0,0-3 4 0,-1 4 5 15,0-2 4-15,0 2 4 0,-1 1 0 0,-1-3 0 0,1 4 0 16,-4-1-3-16,2 0-2 0,-1 2-3 0,1 0-2 0,-1-1-3 0,-3 3-2 15,2 1-2-15,0-3-4 0,-1 4-2 0,0-1-3 0,0-2-3 16,1 1 0-16,-1 2-3 0,1-2 0 0,1 1-1 0,-2-2 0 0,3 1-1 16,1-3 0-16,0 2-1 0,0 0-2 0,3-3 1 0,-1 1 1 0,2 1-1 15,-4-6 2-15,4 4 0 0,-1-5 3 0,2 3 3 0,-1-2 3 16,1-2 4-16,0-1 5 0,0 0 3 0,0 0 5 0,0 0 2 0,0-1 0 16,1-1-1-16,1-1-3 0,-1 0 0 0,4-2-2 0,-2 0-3 0,0-2-2 15,2-2-5-15,0-1-5 0,0 0-8 0,1-1-10 0,3-2-7 16,-2-1-7-16,1 1-5 0,1-3-3 0,-1 2 0 0,1-1 0 15,1-2 0-15,-1 2-1 0,1 0 0 0,0-2 0 0,-1 3-1 0,-1 0 2 16,0 1 4-16,-2 1 3 0,3 0 6 0,-2 2 2 0,-2 3 3 16,-1 0 0-16,1 1 1 0,-1 2 0 0,0-1-4 0,-3 3-3 15,2-3 0-15,-1 3-2 0,0 2-1 0,-1 0 1 0,3 0-1 16,-3 2 0-16,1 3 0 0,-1-3 2 0,4 3-1 0,-1 0 2 16,0 3 1-16,-3-1 3 0,3 1 4 0,-1 1 1 0,0 1 4 0,0 1 3 15,0 1-1-15,1-2 1 0,-3 2 1 0,5 0-2 0,-3 0 0 16,1 2 0-16,0-1 1 0,0-1 0 0,-1 0 1 0,0 0 3 15,0 0 1-15,2 1 2 0,-4 1 3 0,2-4 0 0,1 0 1 0,-1 0 0 16,0-2 2-16,-1 3 0 0,-1-2-2 0,2 1-5 0,-1-3-10 0,1 0-10 16,-1-1-13-16,1 1-12 0,-2-3-14 0,-1 1-17 0,2-3-16 0,-1 3-15 15,-1-2-14-15,0-1-20 0,0 1-22 0,0-3-42 0,0 0-50 0,0 0-66 16,0 0-71-16,0-3-39 0,-3 0-22 0</inkml:trace>
  <inkml:trace contextRef="#ctx0" brushRef="#br0" timeOffset="941391.0414">22729 793 25 0,'0'0'477'0,"-1"2"-43"15,1-2-68-15,0 0-75 0,0 0-81 0,0 0-51 0,1 2-39 16,-1-2-20-16,3 3-12 0,1-3-8 0,0 2-6 0,0-1-4 16,2 1-5-16,2 0-2 0,0 1-2 0,1-2-2 0,4 1 0 0,-1-1-3 15,2-1-3-15,1 2-17 0,0-1-23 0,2-1-29 0,1 0-34 16,2 0-46-16,0 0-52 0,0-3-93 0,1 2-112 0,1-2-76 15,0 0-56-15,-2-1-32 0,-2 1-20 0</inkml:trace>
  <inkml:trace contextRef="#ctx0" brushRef="#br0" timeOffset="941685.5192">23333 691 183 0,'0'-2'553'0,"0"1"11"0,0-2-48 0,0 3-76 16,0-1-92-16,2-2-101 0,-2 3-60 0,0 0-43 0,0 0-26 0,0 0-15 15,0 0-17-15,0 0-14 0,0 0-19 0,0 0-18 0,0 0-17 16,0 0-13-16,0 4-12 0,0-3-9 0,0 2-4 0,0 1-4 16,0 1-1-16,0-2 1 0,0 1-1 0,0 1 2 0,0 3 3 15,-2 0 4-15,0-1 6 0,2 2 6 0,-1 0 3 0,-4 0 4 0,4 4 3 16,-1-3 2-16,-1 0-1 0,0 0 0 0,0 3-6 0,-1-3-9 0,3 2-11 15,-1-2-13-15,0 2-19 0,-1-2-18 0,2 0-19 0,-2-1-22 16,1 2-25-16,-1-2-29 0,2 0-36 0,1-1-40 0,-2-1-58 0,2 0-65 16,0 0-55-16,0-3-45 0,2-2-24 0</inkml:trace>
  <inkml:trace contextRef="#ctx0" brushRef="#br0" timeOffset="942119.0778">23360 705 9 0,'0'-3'573'0,"0"-1"12"16,0 0-6-16,0 1-20 0,0 1-91 0,0 1-130 0,0-2-81 16,0 2-60-16,1-2-38 0,-1 3-25 0,4-3-20 0,-3 3-20 15,2 0-16-15,1 0-19 0,-1-2-17 0,2 1-12 0,0 1-14 0,2-2-10 16,-1 0-7-16,4 2-6 0,-2-1-2 0,1 1-2 0,1-1-3 16,0 1 1-16,0 0-2 0,-2 0 1 0,2 0-2 0,-1 1-1 15,1-1-1-15,-4 1-2 0,2 1 0 0,0 0-2 0,-3 1 0 16,-1-3-1-16,1 3 0 0,-2 1 0 0,2-1 2 0,-2 0-1 0,0 0 3 15,-1 1 3-15,-2 0 3 0,0-1 2 0,0 2 2 0,0 0 2 16,-2-2 2-16,-1 4 2 0,0-4 1 0,2 2 1 0,-3 0 2 16,1-1 1-16,0 0 0 0,0 3 2 0,0-4-2 0,-1 2 0 15,3 0-4-15,-4 2-6 0,2-4-7 0,2 1-5 0,-3-1-7 0,4 2-8 16,-1-1-6-16,1-1-8 0,0 0-5 0,1 0-4 0,-1-1-6 16,4 2-6-16,-3-1-3 0,2-2-4 0,3 1 2 0,-2-1 3 15,0 2 3-15,3-1 5 0,-1-1 6 0,2 0 4 0,-2 1 5 16,2 0 7-16,-1 1 2 0,2-3 4 0,-3 3 5 0,1-3 3 0,-3 4 2 15,1-1 2-15,1 0 3 0,-1 0 2 0,-2 1 1 16,0-1 2-16,-1-1 1 0,0 0 2 0,-2 1 4 0,0 2 4 0,0-1 9 16,-4-3 6-16,1 4 5 0,0-1 7 0,-2-1 4 0,-2 0 4 0,0 0 4 15,-1 0 2-15,-4 0 1 0,1 0 1 0,-1-2 2 0,-5 3 0 16,4-1-1-16,-4 0-1 0,3-3-7 0,-3 4-5 0,0-3-13 0,0 1-13 16,0-2-19-16,4 1-20 0,-1-1-27 0,-2 0-33 0,5 0-53 15,-1-1-64-15,0-2-89 0,4-1-100 0,-1 1-61 0,4 1-41 0,-1-3-20 16</inkml:trace>
  <inkml:trace contextRef="#ctx0" brushRef="#br0" timeOffset="942503.2346">24152 688 190 0,'0'-3'499'15,"0"-1"2"-15,1 1-82 0,-1-2-120 0,2 2-79 0,-2-1-57 16,2 1-35-16,-2 0-24 0,3 0-14 0,-3-1-9 0,0 3-7 16,0-2-5-16,0 2-4 0,0 0 0 0,0-3-1 0,0 4-2 0,0 0-1 15,0 0-4-15,0 0 0 0,-3-1-2 0,3 1-2 0,0 0-2 16,-2-2-2-16,0 2-3 0,1 0-3 0,-4 0-6 0,2 2-5 15,0-2-5-15,-2 1-5 0,-1 3-8 0,-1-2-5 0,0 1-4 0,-1 0-6 16,-2 2-4-16,0 1 0 0,0-1-2 0,-2 2-1 0,0 0 0 16,2 2 1-16,1 0 1 0,-4 3 0 0,5-4 0 0,-1 2 1 15,1 1-2-15,-1-2 1 0,2 4 1 0,1-2-1 0,3 0 1 16,-2-1-3-16,2 0-2 0,1 1-4 0,2-2-2 0,2 1-5 0,2 0-6 16,0 0-9-16,2-3-9 0,2 1-14 0,3-3-13 0,-2 2-16 0,4-3-19 15,3 2-25-15,0-3-25 0,4-1-40 0,2-1-47 0,1-2-82 16,0-1-97-16,4-1-56 0,-2-1-36 0,2-2-15 0</inkml:trace>
  <inkml:trace contextRef="#ctx0" brushRef="#br0" timeOffset="942946.9103">24535 609 329 0,'0'0'492'16,"0"0"-55"-16,0 0-80 0,0 0-76 0,0 0-71 0,0 0-50 0,0 0-34 16,0 1-24-16,-2 0-19 0,2 1-14 0,-2 1-11 0,2 0-10 15,-1 1-9-15,1 1-8 0,-2 0-6 0,0 2-5 0,2-4-3 16,-1 5-2-16,-1-1-1 0,2 1 1 0,-1 1 0 0,-3 0 1 15,3 1 1-15,-1-1 1 0,-2 3 0 0,2-2 0 0,1 0 0 16,-1 0-5-16,1 1-9 0,-3 1-9 0,4-2-10 0,-1 2-13 0,-3-2-17 16,3 0-22-16,-1-3-24 0,1 2-27 0,-1-1-28 0,0-1-48 15,2-2-55-15,-1 0-79 0,-1-3-87 0,2 1-51 0,0-3-31 16</inkml:trace>
  <inkml:trace contextRef="#ctx0" brushRef="#br0" timeOffset="943236.609">24539 583 105 0,'0'-1'565'15,"0"1"7"-15,0 0-16 0,0 0-25 0,0 0-105 0,0 0-146 0,2 0-88 16,1 0-59-16,-2 0-36 0,1 0-25 0,-1 0-15 0,3 0-10 16,1 1-8-16,-1 1-11 0,1-2-8 0,3 1-8 0,0 2-6 15,1-1-5-15,4 1-4 0,-2-1-2 0,2 2 1 0,1-1 0 16,0 0 1-16,3 4 1 0,0-2-1 0,0 0 1 0,-1 2-2 0,1-2-1 15,-3 2 0-15,2 0-3 0,-2-1-1 0,-1 2-1 0,-2-1-1 16,0 1 1-16,-2-1 0 0,-1 2 1 0,0-1 1 0,-2 0 3 16,-2-1 0-16,-3 1 1 0,1-1 1 0,-4 0 5 0,1 0 0 15,-4 0 2-15,-3 3 3 0,0-2 2 0,-1-1 0 0,-5 0-1 16,1 1-7-16,-4-1-10 0,-1 0-15 0,-1-1-18 0,-3 1-27 0,1-2-28 16,-1-2-46-16,0 3-55 0,1-2-99 0,1-1-121 0,0 0-75 15,2-1-51-15,1 0-26 0,2-2-10 0</inkml:trace>
  <inkml:trace contextRef="#ctx0" brushRef="#br0" timeOffset="943550.4028">25069 576 120 0,'1'-4'613'0,"-1"0"10"16,2 1 7-16,-1 1 5 0,-1-1-110 0,2 1-167 0,0-1-102 16,-2 3-69-16,1-2-45 0,-1 2-35 0,0 0-23 0,0 0-17 15,0 0-19-15,0 0-19 0,0 0-16 0,0 2-18 0,2-1-10 16,-2 1-8-16,0 0-5 0,0 3-3 0,1-2 1 0,-1 3 1 0,0-2 1 16,0 3 4-16,0 0 5 0,0 1 5 0,0-2 6 0,0 4 7 15,0 0 7-15,0-1 3 0,-1-1 2 0,-1 2 2 0,2 0-6 16,-1-2-5-16,1 2-11 0,-2 3-9 0,0-4-12 0,1 3-10 0,-1-4-18 15,1 1-17-15,-3 1-23 0,3-2-23 0,-1 1-29 0,1-2-30 16,1 0-36-16,-3 0-38 0,1-2-63 0,2 0-76 0,-1-3-62 16,1-1-54-16,0-1-31 0,0 0-17 0</inkml:trace>
  <inkml:trace contextRef="#ctx0" brushRef="#br0" timeOffset="946091.6407">24680 596 23 0,'1'-1'429'15,"-1"0"-42"-15,2-1-56 0,0-1-52 0,-2 2-49 0,1-1-30 16,-1 1-22-16,0 1-12 0,0 0-9 0,0 0-6 0,0 0-7 15,0 0-7-15,0 0-8 0,0 0-8 0,0 0-9 0,0 0-8 0,0 0-9 16,0 0-8-16,0 0-8 0,0 0-11 0,0 0-8 0,0 0-12 16,0 0-9-16,0 0-12 0,0 0-13 0,0 0-8 0,-1 1-8 15,1 1-6-15,-4 1-5 0,3 0-2 0,-1-1-3 0,1 5 0 16,-3-4-1-16,1 5-1 0,-2 1 2 0,1-1 2 0,-1 3 2 16,0-1 3-16,-3 1 3 0,4 1 3 0,-4 1 2 0,2 1 1 0,-2 1 1 15,1 0 0-15,-4-1-1 0,3 1 2 0,0 2 2 0,0 0 1 16,-1-1 1-16,3 1 3 0,-2-2 1 0,1 0 0 0,-2 2 1 0,3-4 0 15,-1 2 1-15,2-2 0 0,-2-1 1 0,2 2 1 0,0-4-1 0,2 1 0 16,-2-3 0-16,4 2-2 0,-3-3-1 0,1 1-1 0,2-3-1 16,-2 0-3-16,1-1-3 0,2 1-6 0,-1-3-5 0,1-1-7 0,0 3-8 15,0-3-9-15,0-1-8 0,0 0-18 0,0 0-21 0,0 0-24 0,0 0-23 16,0-1-32-16,1-1-36 0,4-1-47 0,-2 1-52 0,2-5-72 0,-1 0-83 16,1 0-45-16,2-3-26 0</inkml:trace>
  <inkml:trace contextRef="#ctx0" brushRef="#br0" timeOffset="946435.3492">24681 578 37 0,'-3'-1'514'0,"2"1"3"0,-1-1-52 0,0 1-83 0,2 0-81 16,0 0-82-16,0 0-46 0,0 0-30 0,0 0-16 0,0 0-7 0,0 0-9 15,0 0-6-15,0 0-10 0,0 0-10 0,0 0-10 0,0 0-6 16,0 0-7-16,0 0-7 0,0 0-4 0,0 0-1 0,0 0-4 16,0 0-3-16,0 0-4 0,4 0-3 0,-3 0-3 0,2 0-5 15,1 0-2-15,-1 0-4 0,2 0-1 0,1 0-2 0,2 0-2 0,0 0-2 16,0 0 0-16,2 0-3 0,3 0 0 0,0 0-2 0,-2 0-1 16,2-2-1-16,1 2-2 0,-1 0 0 0,2 0 0 0,-2 0-2 15,-1-1-2-15,1 1-1 0,-1 0-1 0,0 0-1 0,-3 0-2 16,1 0-5-16,-1 0-8 0,-1 0-10 0,-1 0-14 0,-2 0-17 0,0 0-21 15,-1 0-24-15,-1 1-24 0,-2-1-23 0,-1 0-22 0,0 0-21 16,0 0-37-16,-1 2-41 0,-2-1-73 0,-5 0-89 0,2 1-54 16,-2 1-38-16,-2 0-15 0</inkml:trace>
  <inkml:trace contextRef="#ctx0" brushRef="#br0" timeOffset="946705.3642">24557 766 151 0,'-4'2'512'0,"3"-1"-2"0,-3 1-67 0,4 0-101 0,-1-2-70 0,1 0-56 16,0 0-34-16,0 0-25 0,0 0-14 0,0 0-10 0,0 0-12 15,0 0-8-15,0 0-12 0,0 0-10 0,0 0-10 0,1 0-9 16,-1 3-8-16,2-3-5 0,0 0-6 0,-1 0-4 0,3 0-3 16,-1 0-3-16,0 0-4 0,0 0-3 0,5 0-2 0,-4 0-2 0,5-3-2 15,-1 3-2-15,1 0-1 0,0-2-1 0,3 0-4 0,0 2-1 16,1-1-3-16,0-1-4 0,2 2-2 0,0-3-3 0,0 1-5 15,-2 1-5-15,4 1-7 0,-4-1-8 0,3-2-8 0,-2 3-9 16,0 0-10-16,-3-3-10 0,2 3-11 0,-2 0-11 0,-1 0-15 0,-1 0-17 16,-1 0-18-16,-2 0-19 0,2 0-21 0,-3 0-22 0,-1 0-16 15,0 0-14-15,-4 0-22 0,0 0-28 0,0 0-41 0,0 0-49 16,0 0-48-16,-4 0-48 0,-1 0-24 0</inkml:trace>
  <inkml:trace contextRef="#ctx0" brushRef="#br0" timeOffset="947484.891">25108 576 7 0,'0'-2'425'0,"-1"0"-44"0,1-2-58 0,0 3-69 0,0-1-42 0,0 0-32 16,0-1-20-16,0 1-13 0,0 0-10 0,0 1-9 0,0-1-7 16,0 2-9-16,0 0-8 0,0 0-9 0,-2-1-8 0,2 1-8 15,0 0-10-15,0 0-9 0,0 0-9 0,0 0-9 0,0 0-9 16,0 0-11-16,0 0-8 0,-2 1-10 0,2 1-6 0,-1-1-7 0,1 1-2 16,-2 0-3-16,2 3 0 0,-1-2-2 0,1 3 1 15,-2-2 3-15,0 4 1 0,2 0 2 0,-1 1 3 0,1-2 6 0,-3 4 4 16,-2-1 2-16,4 2 3 0,-1-2 1 0,-1 4 2 0,0-3 0 15,-1 2 0-15,1 1 1 0,2-1-1 0,-4 1 1 0,2-1-2 16,-3 1-1-16,2 0 0 0,0-2 0 0,-1 0 0 0,2-2 0 16,-1 0-1-16,1 1-2 0,0-4-5 0,-1 2-5 0,0 0-7 0,1-2-8 15,2-2-10-15,-1 0-10 0,0 0-11 0,1-3-10 0,1 1-11 16,-2-1-12-16,1 1-15 0,1-3-17 0,0 0-26 0,-2 0-31 0,2 0-39 16,0-5-40-16,0 1-41 0,0 0-36 0,2-3-41 0,-2 0-40 15,3 0-25-15</inkml:trace>
  <inkml:trace contextRef="#ctx0" brushRef="#br0" timeOffset="947868.3903">25107 539 119 0,'0'-4'484'0,"0"0"-21"0,0 1-50 0,0 1-67 16,0-1-51-16,0 1-43 0,0 1-31 0,0-2-24 0,0 3-19 16,0 0-13-16,0 0-16 0,-2-1-11 0,2 1-14 0,0 0-11 15,0 0-13-15,0 0-11 0,0 0-10 0,0 0-10 0,0 0-7 16,0 0-5-16,0 0-8 0,0 0-6 0,0 0-5 0,0 0-5 15,0 0-5-15,0 0-6 0,0 0-4 0,0 0-5 0,0 0-4 0,0 0-5 16,0 0-3-16,0 0-4 0,0 0-3 0,0 0-3 0,0 0-1 16,0 0-2-16,2 1-2 0,-2-1 0 0,0 0-1 0,1 2 0 15,-1-1 2-15,2-1 1 0,-1 1 0 0,-1 1 2 0,4 0 2 16,-3 1 2-16,1-3 1 0,2 3 3 0,-1 0 1 0,1-1 1 0,-1 1 1 16,2 1 2-16,0 1 1 0,-1-2-1 0,2 1 1 0,1-1 1 15,-3 4-2-15,5-4 1 0,0 2-3 0,-1-1 0 0,0 2-2 16,-2 0-1-16,3 0-1 0,-1 0 1 0,2-1-1 0,-2 5-2 0,-1-3-2 15,2 3-2-15,-3-1-2 0,0 0-2 0,0 0-3 0,-1 1-1 16,-2 1-1-16,1-1-2 0,-3 2-2 0,1 0 1 0,-2 0 0 16,-2-3 0-16,-1 1 1 0,0 0 1 0,-4 3 1 0,-2-2 3 15,1-1 4-15,-2 0 2 0,-2-3 2 0,-1 2 3 0,-2-2-2 16,-1 1-2-16,-3-1-4 0,1-1-6 0,-2 1-11 0,-1-3-13 0,2 1-16 16,-3 0-20-16,0-3-27 0,0 1-28 0,5-1-52 0,-4 1-61 15,3-3-101-15,1 0-117 0,3 0-65 0,1-2-37 0,2-1-15 16</inkml:trace>
  <inkml:trace contextRef="#ctx0" brushRef="#br0" timeOffset="948469.08">25546 582 293 0,'1'-4'473'0,"-1"3"-51"15,0 0-71-15,0-1-53 0,0 2-44 0,0 0-31 0,0 0-25 16,0 0-19-16,0 0-14 0,0 0-15 0,0 0-15 0,0 0-14 0,0 0-13 16,0 0-13-16,0 0-14 0,0 0-14 0,0 0-13 0,0 0-15 15,0 0-14-15,0 0-10 0,0 3-8 0,0-2-7 0,0 3-6 16,-1-1-2-16,1 1-2 0,-3 1-1 0,2 1-1 0,1-3 2 15,-2 5 0-15,0 0 3 0,1 1 3 0,-1 3 3 0,-1-4 5 16,0 2 3-16,-1 1 3 0,1-2 1 0,2 4 2 0,-4 1 0 16,1-2 0-16,-1-1-5 0,1 3-11 0,0-3-7 0,0 2-7 0,0-1-12 15,-1 0-16-15,0 0-18 0,1-3-18 0,0 1-22 0,1 0-25 16,0 0-31-16,0-3-38 0,1 0-55 0,1-2-65 0,-3 0-75 16,4-2-76-16,-1 1-46 0,1-4-28 0</inkml:trace>
  <inkml:trace contextRef="#ctx0" brushRef="#br0" timeOffset="948740.0764">25503 578 486 0,'0'-4'598'15,"0"2"10"-15,0-3-50 0,0 3-78 0,2-3-98 0,0 3-104 0,-1-1-63 16,3-1-40-16,1 1-28 0,-1-1-22 0,0-1-19 0,3 2-19 15,1-2-16-15,1 2-16 0,-1 1-12 0,2-1-13 0,0 0-7 16,2 0-8-16,-1 0-8 0,1 0-3 0,3 2-3 0,-3-2-2 16,1-1-1-16,-2 3-2 0,5 0-5 0,-5-1-5 0,1 0-8 15,0 2-8-15,-3-2-10 0,2 0-9 0,-3 2-14 0,-2 0-16 0,1 0-15 16,0 0-18-16,-3 2-16 0,-1 0-17 0,-2-2-15 0,-1 0-15 16,-3 2-20-16,2 0-22 0,-6 0-28 0,0 2-32 0,-1-1-52 15,-2 0-61-15,-2 1-45 0,-3 0-37 0,1 3-17 0</inkml:trace>
  <inkml:trace contextRef="#ctx0" brushRef="#br0" timeOffset="949068.785">25503 728 225 0,'4'2'443'0,"1"0"-63"0,0-2-47 0,0 1-42 0,2-1-27 16,-1 0-21-16,1 0-18 0,-2-1-18 0,2 1-18 15,-1-2-19-15,1 0-19 0,-1 1-17 0,3-1-18 0,-1 0-18 0,-1 1-16 16,-1-3-15-16,3 1-15 0,-2 1-10 0,-1-1-14 0,1 1-14 15,-2-1-14-15,0 1-15 0,-1 0-12 0,0-1-12 0,0 3-12 0,-1-4-10 16,-2 3-10-16,1-1-8 0,0 0-11 0,-2 2-11 0,-2-1-5 16,0 1-5-16,-1-2 1 0,-2 2 4 0,1 0 5 15,-1 0 5-15,-4 2 9 0,1-2 9 0,-2 3 8 0,-1-1 10 0,2 1 9 16,-3-1 13-16,-2 2 11 0,5-1 10 0,-3 2 7 0,0 0 5 16,1-2 3-16,0 2 1 0,1 0 2 0,2 2 3 0,0-1 2 0,2-1 1 15,2 2 1-15,-1 3 1 0,2-2-1 0,3-1-1 0,0 0 0 16,1 3 0-16,2-2 2 0,1 0 2 0,2 1 5 0,5-1 3 15,-3-1 2-15,3 2 3 0,1-2 3 0,5 0 2 0,-2 0 3 16,1-4 0-16,6 1-1 0,0 0-3 0,2-3-12 0,0 0-17 0,3-1-26 16,1-1-31-16,0 0-60 0,3-2-77 0,-1-2-91 0,0 2-101 15,0-4-58-15,0 0-35 0,-2 0-20 0</inkml:trace>
  <inkml:trace contextRef="#ctx0" brushRef="#br0" timeOffset="949835.8561">22702 507 23 0,'-1'-14'481'0,"-1"4"-8"16,2-3-80-16,-1 2-121 0,1 0-71 0,-2 2-44 0,0 0-29 0,2 1-20 15,-1 1-15-15,-2 0-10 0,1 1-10 0,2 2-8 0,-1-1-10 16,-1 0-10-16,2 2-11 0,-1 2-12 0,1-2-9 0,-2 3-11 16,0-3-5-16,-1 3-5 0,2 3-2 0,-3-3-2 0,1 3 1 15,0 1 0-15,-3 1 2 0,0 0 2 0,-2 2 4 0,-1 3 5 16,0-1 5-16,1 2 6 0,-1 2 6 0,-5 2 7 0,2 2 5 16,0 2 2-16,-1 1 2 0,-1 0 0 0,-2 6 0 0,3-3-2 0,-4 3-4 15,1 3-3-15,-3 3 0 0,3-1-1 0,-1 2 1 0,0 1-2 0,1 0-2 16,-1 0-1-16,1 2-2 0,-2-3 0 0,4 2-1 0,0-2 0 0,1-1 1 15,4-3 1-15,-4 1 3 0,4-2 0 0,0-4-1 0,4 3-4 16,-2-5-4-16,2-1-1 0,1-2-4 0,0-1-4 0,3-3-2 0,-3-1-6 16,4-4-8-16,0 1-12 0,0-4-16 0,0-1-16 0,0 1-22 0,4-4-27 15,-3-3-41-15,4 0-50 0,2 0-85 0,-3-5-102 0,5-2-66 16,0-1-45-16,-1-2-27 0,1-1-16 0</inkml:trace>
  <inkml:trace contextRef="#ctx0" brushRef="#br0" timeOffset="950769.3146">22559 306 477 0,'-2'-5'507'0,"0"1"-85"16,2 2-130-16,0-1-82 0,0 0-64 0,0 2-38 0,0-1-26 15,0 2-16-15,4-1-12 0,-1 1-11 0,0 0-14 0,5 0-12 16,-4 0-10-16,4 1-9 0,2-1-7 0,6 2-1 0,-3-1 1 15,4 2 2-15,2-1 5 0,3-1 5 0,3 1 5 0,0 1 4 16,5-2 5-16,4 1 3 0,1-2 4 0,4 0 2 0,4 0 2 0,1 0 0 16,6 0 1-16,4 0-2 0,3 0-1 0,3 0-4 0,3 0-6 15,4-2-4-15,1 1-7 0,3-2-2 0,2 1-5 0,-1-1-1 16,4 0-1-16,0 0-5 0,5 2-6 0,-2-2-4 0,5-2-6 0,-1 2-4 16,1-1-6-16,3 1-2 0,-1-4-3 0,2 3 1 15,1 0 0-15,-3 0 0 0,1-3 3 0,-2 4 2 0,-4-1 2 0,1-2 8 16,-3 4 10-16,-6-2 7 0,1 2 7 0,-4-1 7 0,-2 0 7 15,-3 0 8-15,-2 2 6 0,-1 1 5 0,0-2 4 0,-6 1 3 16,1 1 2-16,-3 0-1 0,-1 0-1 0,-3 0-4 0,-3 0-2 0,-3 0-3 16,0 1 1-16,-2 1-1 0,-4-2-1 0,-1 1 0 0,-2-1-3 15,-2 2-1-15,-3-1-2 0,0 1-1 0,-1-1-4 0,-1 1-2 16,-3-1-1-16,1 1-2 0,-2-1-1 0,-1 1-1 0,-1 1-1 0,-1-3 0 16,0 3 2-16,-1-3 0 0,-2 4 1 0,-3-3 2 0,1 1 0 15,0 1 2-15,-3-1 3 0,1-1 1 0,-5 3 2 0,1-4 2 16,-1 0 2-16,-1 3 2 0,-1-3 2 0,-3 1 0 0,0-1 0 0,0 1 0 15,-2 1 1-15,1-2 1 0,-3 0 0 0,0 0-1 0,0 0 1 16,0 0-2-16,0 0-2 0,0 0-2 0,0 0-4 0,0 0-3 16,0 0-3-16,0 0-4 0,0 0-4 0,0 0-4 0,0 0-3 15,0 0-6-15,0 0-3 0,0 1-3 0,0 1-3 0,0-2 0 16,0 2-1-16,0 1 0 0,0-1 1 0,0 0 1 0,0-1 0 0,0 1 2 16,0 1 3-16,0 0 0 0,0-1 3 0,0 3 2 0,0-2 1 15,0 3 2-15,0-1 0 0,0 1 0 0,0 1 1 0,0 2-1 16,-2-1 0-16,2 0 0 0,-1 3 1 0,1 0 0 0,-2-1 0 15,-1 1 1-15,3 2-1 0,-1 1 0 0,1-1 0 0,-2 2-1 0,0 0 0 16,-1 0 0-16,2 2 2 0,-1 1 0 0,-1 0 1 0,0 1 0 16,-1 1 0-16,0 1-1 0,-1-1 0 0,0 3-1 0,1 0-1 0,-1 1 2 15,0 1-1-15,-2 1 3 0,2-1 2 0,-3 2 1 0,3 1 1 16,-2-4 1-16,1 3 1 0,-2 0 2 0,2-2 1 0,-2 1 0 0,1-1 1 16,2-1 1-16,-3-1 1 0,3 1 1 0,-2-4-1 0,1-1-1 0,-2 1-2 15,2-1-3-15,-1-2-1 0,3-3-1 0,-1 3-2 0,-1-5-1 0,3 0 0 16,-2-2-2-16,2 0 1 0,-2-2 0 0,2-2 0 0,-1 2 2 15,3-3 2-15,-2 2 2 0,0-5 1 0,1 1 3 0,1-1 1 0,-3 0 1 16,3-2 1-16,-1 3 2 0,1-3 1 0,-3 0-1 0,3 0 1 0,-2-3 0 16,-2 3-2-16,-3 0-2 0,3-2-1 0,-3 0-4 0,0-1-1 15,-2 1-2-15,-2-1-2 0,-1-1-2 0,0 1-1 0,-4-2-3 0,-1 0-2 16,-1 3-2-16,0-2 0 0,-3 0-2 0,-4 3 1 0,1-2-2 0,-3 0 1 16,-1 0-2-16,-1 2 1 0,-1-1-2 0,-2 1-1 0,-2-1 0 15,0 0 0-15,-2 2-1 0,1 0 0 0,-3 0 0 0,1 0-1 0,0 2-1 0,-3 0-1 16,3-2 0-16,-4 3 2 0,0-2 5 0,-1 1 6 0,0-1 5 0,-1 2 7 15,-2 0 6-15,-1 0 5 0,-1 0 5 0,-4 2 6 0,-1-2 4 16,-3 1 5-16,-2-1 3 0,-4 2 5 0,1 0 0 0,-6-3-1 0,1 3-2 16,-7-3-8-16,4 2-3 0,-3-1-6 0,-2-2-3 0,1 3-2 0,-1-1-2 15,-2-1-3-15,3 1-3 0,-4 0-2 0,3 0-2 0,0 0-1 16,-3 2-4-16,2-3-3 0,0 3-4 0,1 0-6 0,0-2-7 0,0 1-11 16,1-1-9-16,2 2-12 0,-2 0-8 0,3-1-9 0,4 1-7 0,-1-1-10 0,2 0-7 15,0 3-9-15,1-4-10 0,1 4-11 0,1-3-14 0,2 2-14 16,2 0-20-16,1-1-22 0,0 0-42 0,5 0-51 0,-2-2-87 0,5 1-107 15,3-1-57-15,2-1-32 0,6 0-11 0</inkml:trace>
  <inkml:trace contextRef="#ctx0" brushRef="#br0" timeOffset="951490.4805">23459 413 59 0,'-3'-5'487'0,"2"2"-2"0,-3 0-76 0,2 2-116 0,0-2-76 16,-1 0-59-16,1 2-38 0,1 1-24 0,1 0-19 0,0 0-12 0,-4 0-17 16,3 0-14-16,-1 1-13 0,1 2-10 0,-3 0-7 0,1 1-7 15,2-1-1-15,-5 4-3 0,1 0 2 0,0-1 1 0,-1 2 5 16,-2 2 4-16,-1 3 4 0,0 1 4 0,1-2 4 0,-4 5 2 15,2-2 2-15,-1 3-1 0,-3 2 0 0,1-1 0 0,-1 2-2 16,2 0-1-16,-4 3-2 0,1-3-3 0,3 3-2 0,-6 1 0 0,1 0 1 16,3 0-2-16,-3 3 0 0,2-3 0 0,0 0 0 0,0 2 1 0,1-3 1 15,1 0 0-15,0-2 0 0,1 3 1 0,3-4-2 0,-3-1-1 0,3-1-6 16,1-1-7-16,2-2-9 0,-1-1-9 0,1 1-12 0,2-4-12 0,0-1-15 16,3-2-16-16,-3 0-20 0,4-1-19 0,0-3-33 0,0 0-36 15,4-1-78-15,-3-1-97 0,3-3-59 0,0-3-40 0,2 3-20 0</inkml:trace>
  <inkml:trace contextRef="#ctx0" brushRef="#br0" timeOffset="951884.7314">23872 372 366 0,'2'-5'509'0,"1"-1"-63"0,-3 3-93 16,1-2-77-16,-1 4-62 0,2-2-40 0,-1 0-26 0,-1 3-21 15,0 0-17-15,0 0-15 0,0 0-18 0,0 0-15 0,0 0-16 16,0 0-16-16,0 0-18 0,0 2-13 0,0-1-9 0,0 2-4 15,0 2 1-15,0-2 0 0,0 3 3 0,0 0 3 0,-1 0 3 0,-1 5 3 16,2 2 4-16,-1 0 5 0,-4 0 6 0,4 3 5 16,-2 0 7-16,-1 4 3 0,1-1 1 0,-2 2 1 0,2 0-4 0,-2 3-2 15,-2 0-1-15,0 0-3 0,2 3 0 0,-1 0 0 0,0 0 2 16,-2 4-1-16,0-3-1 0,2 2-4 0,-2-2-8 0,0 2-10 0,2 1-10 16,-2-2-13-16,3 1-15 0,-4-1-16 0,2-1-18 0,2-1-20 0,-1-1-21 15,1-1-26-15,-1-1-25 0,1-3-41 0,2-1-47 0,-2 0-73 16,4-4-87-16,-1-3-51 0,0-1-31 0</inkml:trace>
  <inkml:trace contextRef="#ctx0" brushRef="#br0" timeOffset="952319.5887">24451 349 177 0,'-2'-1'511'0,"1"-1"-34"0,1 1-54 0,-2-1-88 0,0 2-103 16,2 0-61-16,0 0-39 0,0 0-25 0,0 0-21 0,0 0-15 15,-1 2-16-15,-1-1-12 0,2 1-10 0,-1 1-9 0,-3-1-5 16,3 2-2-16,-2 0-2 0,-1 2 0 0,1 2 3 0,-3 1 3 16,1 1 6-16,1 1 2 0,-1 2 3 0,-2 1 3 0,2-1 3 0,-4 2 1 15,1 3-1-15,2 1-3 0,-2 0-3 0,-1 1-4 0,1 4-3 16,0-1-5-16,-5 0-3 0,5 6-5 0,-1-1-3 0,-2 2 2 0,0 2 4 15,1-4 1-15,-1 9 0 0,2-7-5 0,-3 5-7 0,2-2-9 0,-2 2-12 16,4-3-14-16,-2 1-14 0,0 1-18 0,2-3-21 0,-1 1-21 16,1-3-21-16,1 0-34 0,-1 0-41 0,2-5-63 0,2 3-77 0,0-2-71 15,1-3-67-15,0-3-34 0,1 2-15 0</inkml:trace>
  <inkml:trace contextRef="#ctx0" brushRef="#br0" timeOffset="952917.9614">25043 388 144 0,'0'-3'459'0,"-1"2"-61"0,-1-2-93 0,2 0-60 15,-1 3-44-15,1 0-29 0,-2-2-22 0,2 2-10 0,0 0-7 0,0 0-3 16,0 0-5-16,0 0-6 0,0 0-4 0,0 0-7 0,0 0-7 15,0 0-7-15,0 0-7 0,0 0-8 0,-2 0-7 0,1 2-9 16,1-2-7-16,-2 0-9 0,0 0-6 0,2 3-7 0,-4-3-5 0,3 4-4 16,-1-1-3-16,0 0-3 0,-1 4-1 0,0-3-1 15,0 4 0-15,-2 0 0 0,0 2 1 0,-2 1 1 0,0 3 2 0,1-1 3 16,-1 4 1-16,-2 1 1 0,3 1-2 0,-4 0 0 0,2 5-4 16,-1-1-3-16,1 1-5 0,-2 6 1 0,1-4 0 0,-1 4 2 15,2 1 2-15,0-2-3 0,-1 5-1 0,1-3-6 0,0 1-9 0,2 0-7 16,-3-1-9-16,2 1-13 0,1-2-16 0,-1 0-22 0,0-2-23 0,0-1-27 15,3 2-31-15,-1-5-39 0,0-1-42 0,2 2-83 0,-3-4-103 0,1-3-70 16,0 0-54-16,2-4-25 0,0 1-9 0</inkml:trace>
  <inkml:trace contextRef="#ctx0" brushRef="#br0" timeOffset="953401.933">25457 303 149 0,'0'-3'392'0,"2"-2"-71"0,0-1-55 0,-2 2-51 0,1 1-28 16,-1-2-21-16,0 2-11 0,0 0-8 0,0 2-10 0,0-1-7 0,0 2-10 15,0 0-14-15,0 0-12 0,0 0-13 0,0 0-13 0,0 0-11 16,0 0-12-16,0 0-9 0,-1 0-7 0,1 3-7 0,-2-1-1 16,0 1-1-16,2-1 1 0,-1 5 2 0,1-3 3 0,-2 4 1 0,-1-2 4 15,3 4 4-15,-1 3 4 0,-1-1 5 0,1 1 5 0,-3 0 2 16,4 4 3-16,-3 0 0 0,2 3-2 0,-1 0-2 0,0 2-4 16,1 3-5-16,-3 0-2 0,1 0-4 0,2 5-4 0,-5 0-3 15,3 2-5-15,-2 1-10 0,-2 1-14 0,1 4-17 0,-2-1-21 0,2 1-23 16,-1 3-29-16,-1-3-33 0,-1 2-41 0,1 1-47 0,0-2-89 0,2 0-112 15,-3 1-73-15,2-4-57 0,-1 1-26 0,0-3-12 0</inkml:trace>
  <inkml:trace contextRef="#ctx0" brushRef="#br0" timeOffset="957018.8544">22546 1586 2 0,'0'0'467'16,"0"-1"-33"-16,0 0-47 0,0-2-62 0,-2 1-71 0,2 1-41 0,0-2-29 16,0 1-19-16,-1 0-15 0,1 1-10 0,0 0-8 0,0-1-11 0,-2-1-8 15,2 2-7-15,-3-1-3 0,3 1-4 0,0-1-6 0,0 1-2 0,-1 1-3 16,1-2-4-16,0 0-4 0,-2 2-4 0,2-1-5 0,0 1-5 0,0-1-3 15,0 1-2-15,0 0-4 0,-2-1-3 0,2 1-6 0,0 0-5 16,0 0-7-16,0 0-5 0,0 0-8 0,0 0-5 0,0 0-5 0,-3 0-8 16,2 0-8-16,-1 0-5 0,0 1-4 0,-1 0-3 0,2 0-4 0,-3 3-1 15,0-1-2-15,-1 0 0 0,0 1-1 0,1 0 2 0,-1 3-1 0,-2-1 1 16,3 1 2-16,-4 3 2 0,2-1 4 0,-1-1 2 0,1 2 1 16,-1 1 2-16,1 0 1 0,2-1-1 0,0 1-1 0,0-1-1 0,0 1-2 15,1-1 0-15,1-1 0 0,1 1-1 0,1 0 0 0,0-2-1 16,0 1 0-16,1-1 0 0,1-1 1 0,1 2 0 0,1-4 2 0,-3 1 1 15,2-1 1-15,2-1 2 0,-2-1 3 0,3 0 0 0,1-1 2 0,-2-1 3 16,3-1 1-16,0-1 3 0,-1-1 0 0,3-1 2 0,-1 0 1 0,1-3 2 16,1 2 3-16,-2-1 1 0,2-2 3 0,-1 0 2 0,0-1 4 15,0-1 3-15,-2-1 3 0,0 2 5 0,-1-3 2 0,2 2 3 0,-3-1 1 0,-1 0 2 16,-2-2 1-16,1 2-2 0,-3 0-2 0,2-1-4 0,-3 1-5 0,0 0-5 16,0 0-7-16,-3 1-7 0,2 1-7 0,-3-2-13 0,0 3-13 15,-1-1-22-15,0 2-23 0,-3 0-29 0,0 3-33 0,2 0-38 0,-2 1-40 16,-1 1-51-16,-1 1-55 0,0 1-91 0,1 3-107 0,0-1-59 0,-1 1-37 15,-1 2-10-15</inkml:trace>
  <inkml:trace contextRef="#ctx0" brushRef="#br0" timeOffset="958518.605">23252 1496 106 0,'0'-1'231'0,"2"0"-23"0,-2-1-22 0,0 1-14 0,0-1-11 15,0 2-7-15,0 0-4 0,0 0-4 0,0 0-3 0,0 0-5 16,0 0-3-16,0 0-6 0,0 0-6 0,0 0-8 0,0 0-7 0,0 0-7 15,0 0-4-15,0 0-7 0,0 0-7 0,0 0-6 0,0 0-8 0,0 0-7 16,0 0-7-16,0 0-6 0,-2 0-8 0,1 0-5 0,-1 0-5 16,2 2-8-16,-1-1-5 0,1-1-6 0,-2 2-8 0,0-1-5 0,2-1-7 15,0 1-3-15,-1 3-3 0,1-3-1 0,-2 2-2 0,2 2 0 0,-1-3 0 16,1 3 1-16,-2 2 2 0,-1-2 1 0,2 2 4 0,-1 1 4 0,1 0 2 16,-3 1 6-16,1 0 3 0,0 0 4 0,0 1 2 0,-1 3-1 0,1-4-1 15,0 4-11-15,-3-1-14 0,3-2-20 0,0 1-22 0,-2 2-32 0,2-1-35 16,-1-1-49-16,0 0-57 0,-1 0-87 0,4 0-99 0,-3-2-60 15,3 0-40-15,-1-1-18 0</inkml:trace>
  <inkml:trace contextRef="#ctx0" brushRef="#br0" timeOffset="959501.432">23744 1513 94 0,'-1'0'461'0,"1"0"-21"0,0 0-55 15,0 1-71-15,0-1-53 0,0 0-45 0,0 0-29 0,0 0-25 16,0 0-17-16,0 0-16 0,0 0-10 0,0 0-7 0,0 0-10 0,0 0-6 16,0 0-7-16,0 0-5 0,0 0-5 0,0 0-6 0,0 0-3 0,0 0-3 15,0 0-1-15,0 0 0 0,0 0-3 0,0 0 0 0,0 0-1 16,0 0-3-16,1-1-3 0,1 1-3 0,-1-2-4 0,3 1-4 0,-3 1-6 15,2-1-5-15,-2 1-5 0,3-3-6 0,-3 3-5 0,3-3-7 0,-1 1-6 16,0 1-3-16,0-3-7 0,0 4-4 0,1-1-3 0,0 1-3 16,-1-1-2-16,2-1-2 0,-2 2-1 0,2-1 0 0,0-1-2 0,0 2 0 15,-1 0-2-15,-1 0 2 0,2 2-1 0,-2-1-1 0,0 1 0 0,1-1-1 16,-1 2-1-16,0 0-1 0,0 2-1 0,2-1 1 0,-2 2 2 0,-2 1 2 16,3-2 0-16,-4 2 4 0,1 3 1 0,-1-2 1 0,0 3 2 0,-1 0 4 15,1 0 2-15,-4 1 4 0,1 0 1 0,-1 0 5 0,1-1 0 0,-2 1 2 16,0-1 0-16,0-1 0 0,0 0 1 0,1-1-1 0,-2-1 1 15,-1 1-1-15,1-1 0 0,1-2 1 0,0-1-1 0,-1 2 0 0,3-1 2 16,-2-2-1-16,4-1 2 0,-3 0 2 0,1 1 1 0,2-1 2 0,1-3 3 16,-2 2 1-16,2-2 5 0,0 0 1 0,0 0 1 0,0 0 1 0,0 0 1 15,0 0-1-15,2 0 0 0,-1 0-2 0,2 0-1 0,1-2-3 0,-3 2-2 16,4 0-5-16,1-3-6 0,0 1-6 0,1-1-10 0,2-1-11 16,1 0-15-16,-1 0-16 0,4 1-22 0,3 0-27 0,-3-2-24 0,4 1-26 15,-1-1-37-15,3 1-43 0,1-1-92 0,-1 0-118 0,2 0-69 0,1 1-45 16,-3-1-18-16,3 0-7 0</inkml:trace>
  <inkml:trace contextRef="#ctx0" brushRef="#br0" timeOffset="960151.7714">24406 1383 86 0,'-1'-2'493'16,"1"-1"-6"-16,0 1-57 0,0 2-86 0,0-3-67 0,0 1-60 0,0 0-37 16,0-1-26-16,1 1-21 0,-1 1-20 0,2 1-12 0,0-2-14 0,-2 1-11 15,1 1-13-15,2-1-12 0,-1-2-10 0,1 3-13 0,2 0-10 0,-1 0-9 16,0 0-7-16,0 0-4 0,1 0-4 0,2 0-1 0,-1 0-4 15,0 0 0-15,0 0 1 0,2 0-2 0,-3 0-2 0,3 3 1 0,-2-2-1 0,1-1 2 16,-2 1 1-16,-2 1 0 0,3 1 0 0,-2-1-1 0,0-1-2 16,-3 3 0-16,1-4-1 0,-1 3 2 0,-1-1-1 0,2 0 3 0,-2-1 3 15,0 1 6-15,0 0 4 0,0 2 6 0,-2-1 5 0,2 0 6 16,-1 0 5-16,-1 1 4 0,1-1 5 0,-3 2 2 0,3-2 1 0,-1 1 1 0,-2-1 1 16,2 2 0-16,1-2-1 0,-2 0-2 0,1 2-3 0,0 0-5 15,2-2-7-15,-1 1-4 0,1 1-4 0,-2-2-2 0,2 1-1 0,0 0 0 16,0 0-1-16,2 0 0 0,-2 0-1 0,1-2-2 0,3 3 0 0,-1 0-6 15,-2-1-7-15,5 0-7 0,-1 3-5 0,0-4-6 0,0 2-5 0,1 0-4 16,2 2-2-16,-2-4-4 0,2 2 0 0,-1 2-3 0,2-3-2 16,-3 1-1-16,1 0 0 0,-1 0 3 0,0-1 5 0,0 1 5 0,1-1 4 15,-4 1 5-15,0 1 5 0,0-3 3 0,1 1 3 0,-3-1 3 16,-1 2 3-16,0 0 5 0,0-3 5 0,0 3 5 0,-1-3 6 0,-3 1 5 0,0 1 5 16,-1-3 3-16,0 3 3 0,-3-3 1 0,0 1 2 0,0 0 1 15,0-1-2-15,-1 1 1 0,0 0-2 0,-3-1-4 0,2 1-6 0,0-2-13 16,0 1-18-16,-2-1-20 0,2 2-19 0,2-1-33 0,-3-1-32 15,2 0-54-15,1 0-60 0,0-1-84 0,0-1-98 0,3 1-62 0,1-2-42 0,-1 1-20 16</inkml:trace>
  <inkml:trace contextRef="#ctx0" brushRef="#br0" timeOffset="960618.9225">24975 1402 250 0,'0'-4'588'0,"0"-1"10"0,0 2-2 16,0 1-8-16,0-1-109 0,0 1-160 0,0 0-94 0,0 2-63 0,0 0-39 15,0 0-28-15,0 0-20 0,0 0-15 0,0 0-17 0,0 0-16 0,0 0-14 16,0 0-15-16,0 0-10 0,0 2-7 0,0 0-3 0,0 1-2 0,0 1 0 15,0-1 3-15,0 2 2 0,0 0 4 0,0 1 4 0,0 2 1 16,0-1 2-16,0 1 4 0,0-1-2 0,0 3-3 0,0-1-3 0,2-1-6 16,-1 1-7-16,-1-1-7 0,2-1-6 0,0 1-7 0,-1-2-7 0,3 1-5 15,-3 1-5-15,2-3-3 0,1 2-4 0,-3-2-2 0,5-1-1 0,-3-1 3 16,2 0 0-16,-2-1 1 0,2-1 4 0,2-1 5 0,-2 0 5 16,0-1 5-16,2-1 7 0,-1-1 6 0,2 0 5 0,0-1 6 0,-2-1 6 15,1-2 6-15,-1 2 5 0,2-3 6 0,-2 1 5 0,0 1 7 0,-1-2 5 16,0 1 4-16,0-1 5 0,1-1 4 0,-1 1 4 0,-2 1 8 0,2 2 4 15,-4-2 5-15,3 1 3 0,-1 2 2 0,-2-1-1 0,1 0-3 16,1 4-2-16,-3-2-6 0,1 2-7 0,-1-1-8 0,0 2-9 0,0 0-7 16,0 0-6-16,0 3-8 0,0 0-6 0,0 0-5 0,0 2-3 0,0 2-1 15,0 1 1-15,0 0 2 0,0 1 2 0,-1 3 6 0,1-1 6 0,-5 1 8 16,4-1-1-16,-1 4-5 0,1-1-17 0,-3 1-20 0,3-1-30 16,-4 3-34-16,2-2-55 0,-1-1-62 0,1 2-95 0,2-1-113 0,-4 0-65 15,2-2-43-15,1 3-23 0</inkml:trace>
  <inkml:trace contextRef="#ctx0" brushRef="#br0" timeOffset="961018.4975">25654 1395 349 0,'1'-3'578'0,"1"-1"12"15,-1-1-39-15,-1 3-65 0,2-1-94 0,0 1-110 0,-2-1-66 0,1 1-44 16,-1 0-26-16,0 1-18 0,0 1-13 0,0 0-13 0,0 0-13 0,0 0-17 16,0 0-17-16,0 0-18 0,0 0-16 0,0 0-15 0,0 0-12 15,0 0-8-15,0 1-4 0,2 1-2 0,0 0-2 0,0 1 1 0,0-1 1 16,-2 1 0-16,1 1 4 0,-1 0 2 0,2 0 3 0,0 3 3 0,1-4 5 15,-2 5 5-15,1-2 3 0,0 2 4 0,1-2 2 0,0 4 0 16,0 0 0-16,1-3 0 0,0 2-1 0,-3 0-1 0,3 0-2 0,-1-2-5 16,2 2-2-16,-4 0-2 0,2 0-1 0,1 0-3 0,-3-2-1 0,-1 3-2 15,2-3-1-15,-2 1 0 0,0-1-1 0,-2 1 0 0,1-2-1 0,-1 1 2 16,-1-1 1-16,0 1 1 0,-4-2-1 0,1-1-3 0,-2 1-5 0,0-2-6 16,-1 2-10-16,-4-1-10 0,4-3-13 0,-3 3-14 0,-2-1-16 15,1-2-20-15,1 2-25 0,-1-3-26 0,0 0-33 0,1 0-39 0,1 0-59 16,-1 0-73-16,0-3-66 0,3 2-64 0,0-4-32 0,0 1-17 0</inkml:trace>
  <inkml:trace contextRef="#ctx0" brushRef="#br0" timeOffset="961153.3222">25734 1327 457 0,'10'-9'621'0,"-2"1"14"16,1 1 13-16,-1-2-77 0,0 1-122 0,0 1-93 0,1-1-79 15,1 3-54-15,-1-1-39 0,0-1-33 0,1 2-31 0,0-1-31 0,2-1-32 16,-1 0-37-16,1 2-41 0,-2-2-49 0,3 1-50 0,1 2-58 0,-3-2-59 15,2 1-105-15,1 2-128 0,-2-1-87 0,1 1-67 0,-1 0-27 0,-3-1-12 16,0 2 2-16</inkml:trace>
  <inkml:trace contextRef="#ctx0" brushRef="#br0" timeOffset="967167.5002">24044 1056 6 0,'0'0'73'0,"0"-2"-3"0,0 1 1 0,0-2 1 0,0 1 0 16,0 0 0-16,0 1-2 0,0-2-4 0,0 3-2 0,0-1-2 15,0-1-1-15,0 2 0 0,0-3 3 0,0 3 4 0,0-1 3 0,0 1 2 16,0-2-2-16,0 1-5 0,0 1-1 0,0-2 0 0,0 0 0 0,0 2 2 16,0 0 0-16,-1-1 2 0,1 1 1 0,0-1-1 0,0 1 1 15,0 0-2-15,0 0-1 0,0-1-1 0,0 1 2 0,0 0 2 0,0-2-1 16,0 2-1-16,0 0-3 0,0-1-1 0,0 1-2 0,0 0-2 0,-2-2-2 15,2 2 0-15,0 0-2 0,0 0-2 0,0-2-1 0,0 2-1 0,0 0-3 16,0 0-2-16,0 0-2 0,-1-1-1 0,1 1-2 0,0 0-2 0,0 0-1 16,0 0-2-16,0 0-2 0,0 0-3 0,0 0-3 0,0 0-2 0,0 0-2 15,0 0-3-15,0 0-6 0,0 0-2 0,0 0-4 0,0 0-3 0,0 0-5 16,0 0-5-16,0 0-3 0,0 0-3 0,0 1-2 0,-2-1-2 0,0 4 1 16,-1-1 1-16,2-1 1 0,-3 1 1 0,2 2 3 0,-5-1 3 15,2 2 2-15,1 0 3 0,-3 2 5 0,2 1 3 0,-4 1 3 0,1 2 4 16,0-2 2-16,-1 1 3 0,-1 1 0 0,2 1 2 0,-4 2-1 15,2 1 0-15,1 0-1 0,-4 1 1 0,4 2-2 0,-4 1-1 0,1-1 1 16,0 2-1-16,-2 1-2 0,3 2-1 0,-2-3-1 0,1 4-2 0,-1 1 0 16,1-3-3-16,-1 5-2 0,0-1-1 0,1-2-1 0,0 3-2 0,0 1-1 15,1-2-2-15,-1 2-2 0,0 0-2 0,2 0-2 0,-1 1 0 0,1 0-3 16,0-1-2-16,0 3 1 0,3-1 1 0,-3-1 2 0,4 1 1 0,-1 0 2 16,0-1 1-16,2 1 3 0,0 0 2 0,0 0-1 0,0-1 3 15,-1 2 0-15,3-2 4 0,0-2 3 0,0 0 1 0,0 1 2 16,-1-2-1-16,1 0-1 0,2 1 0 0,-3-5-1 0,1 1 0 0,-1 0-2 15,1-3 0-15,-1 1 1 0,1-2-1 0,0 0-1 0,0-2 0 0,0-1-1 16,-1 0-1-16,3-2 0 0,-4-1-1 0,2-1-1 0,2 1 0 16,-1-4 0-16,0-1-1 0,-1 1 1 0,3-3-1 0,-1 0 1 0,1-2 0 15,-2 1 0-15,2-3 0 0,0 0 0 0,0-1-2 0,0 0 0 16,0-2-2-16,0 0-1 0,0 0-2 0,0 0-4 0,0 0-4 0,0 0-5 16,0 0-7-16,0 0-11 0,0-2-14 0,2 1-14 0,-2 0-11 0,0-2-10 15,0 0-8-15,0 0-9 0,0-2-10 0,0 1-7 0,0 0-8 16,0-3-5-16,0 2-7 0,0-2-3 0,0 0 0 0,-2 2 5 0,0 0 10 15,1 0 8-15,-3-3 8 0,3 2 8 0,-2 2 10 0,-1-2 9 16,0-1 10-16,3 0 13 0,-4 2 12 0,2 0 14 0,-2-2 14 0,1 2 11 16,0-2 12-16,0 2 9 0,0-1 11 0,-1-1 11 0,4 3 13 0,-3-2 7 15,1 0 6-15,2 2 8 0,-3 0 9 0,3-1 4 0,-1-2 5 16,1 5 4-16,-1-3 3 0,0 3 6 0,2-3 3 0,-2 2 4 0,0-1 2 16,2 1-1-16,-1 2-2 0,1 0-1 0,0-2 0 0,0 3-3 15,0-2-4-15,0 2-5 0,0 0-5 0,0 0-7 0,0 0-6 0,0 0-9 16,0 0-6-16,0 0-9 0,0 0-8 0,0 0-8 0,0 0-8 15,0 0-7-15,0 0-6 0,0 0-9 0,0 0-5 0,0 0-7 0,0 0-4 16,0 0-3-16,0 2-3 0,0 1-1 0,1-2-1 0,-1 0 2 16,2 1-1-16,0 1 2 0,-2 0 2 0,2-1 1 0,0 3 2 0,-1-3 2 15,2 1 4-15,1 1 3 0,-3-1 3 0,2 2 2 0,1 0-1 0,1-1 1 16,0 1-2-16,-1 1-5 0,0-2-5 0,1 2-9 0,0 0-9 16,2-1-11-16,-2 0-10 0,2 0-13 0,-1-1-16 0,1 1-12 0,-1 0-16 15,2-3-11-15,-2 3-12 0,2-2-7 0,0-1-7 0,0 0-3 0,0-1 1 16,0-1 1-16,0 0 7 0,1-1 8 0,1-1 9 0,-2-1 14 15,-1-1 13-15,1 1 18 0,0-2 18 0,0-2 18 0,0 0 18 0,-2 0 16 16,1-1 19-16,-2 1 16 0,-1-2 16 0,2 1 17 0,1-2 14 16,-3 3 15-16,0-2 15 0,1-1 13 0,-2 1 10 0,0 0 7 0,0 2 7 15,1-1 2-15,-2 2 4 0,0 1 1 0,-1-2-1 0,1 2-2 16,-1 1-6-16,-1-1-6 0,0 0-10 0,0 3-12 0,0-1-13 0,0 1-16 16,0 2-13-16,0 0-16 0,0 0-15 0,0 0-13 0,0 0-13 15,-1 2-11-15,-2 0-7 0,-1 1-5 0,-1 2-5 0,-2-1-9 0,1 1-10 16,-6 3-14-16,0 4-19 0,-1-3-28 0,-2 5-31 0,-1 2-44 0,-2 0-52 15,1 4-108-15,-4-4-139 0,-2 6-76 0,1-2-46 0,-1 2-27 16,0-1-17-16,-3 1-6 0</inkml:trace>
  <inkml:trace contextRef="#ctx0" brushRef="#br0" timeOffset="968384.9698">22407 2913 343 0,'2'-5'521'0,"-2"2"-38"0,1 0-56 15,-1 1-81-15,2-1-90 0,-1 1-56 0,-1 0-37 0,0 1-26 16,2 1-19-16,-2 0-15 0,0 0-13 0,0 0-13 0,0 0-11 0,0 0-12 15,0 0-13-15,0 0-9 0,0 0-11 0,0 0-7 0,0 0-9 0,0 0-5 16,0 0-4-16,0 0-3 0,0 0-2 0,0 0-1 0,0 1-1 16,0 1 0-16,-2 0 2 0,2 1 3 0,-1-1 1 0,-1 1 4 0,2-1 3 15,-1 2 4-15,-3-1 3 0,3 2 3 0,-3-1 4 0,0 1 2 16,0 1 3-16,0-1 2 0,-4 0 1 0,2 1-1 0,-1 0 1 0,-1 1-2 16,1-2 1-16,0 0-2 0,-2-1-1 0,1 1 1 0,-2-1-2 15,2-1 1-15,2 2 0 0,0-3 1 0,-4 0 0 0,4 0 3 0,0-1 0 16,1-1 3-16,-3 0 4 0,3-1 0 0,1 1 3 0,0-4 0 15,0 3 1-15,0-3-2 0,1 1 1 0,1-3-1 0,-2 1-2 0,4 0-3 16,-1-2-2-16,1 0-3 0,0-1-3 0,1 1-3 0,1-2-5 0,0 0-2 16,2 0-3-16,1 0-4 0,-1 0-1 0,1-1-6 0,0 3 0 15,2-3-4-15,-2 2-2 0,2 1-2 0,-1-3 0 0,1 5-4 0,0-1-2 16,0 1-3-16,-3 0-3 0,3 0-3 0,-2 2-1 0,1 1-3 0,-2 0-3 16,1 2 0-16,0 0 0 0,-2 0 2 0,2 2-1 0,-2 1 3 15,3 1 2-15,-3-1 2 0,1 4 3 0,-3-1 3 0,2 1 3 16,-1 2 4-16,0 1 1 0,-2 1 5 0,0-1 2 0,-2 5 3 0,-1-2 1 15,0 0-2-15,-4 2 1 0,1 0-2 0,-2 1-2 0,0 0-2 0,-1-1-2 16,-2 1-1-16,0 0-2 0,-3-1-1 0,-1 1-1 0,0-1 1 0,-1 0-1 16,-2-1 1-16,2 1 2 0,-1-2 1 0,1-3 2 0,1 1 2 15,-2-1 4-15,2-1 4 0,2-2 4 0,-3 0 4 0,5-1 4 16,0-2 4-16,2 1 5 0,-1-2 3 0,4-2 3 0,-2 1 1 0,2-2 2 16,3-2-3-16,-2 1 0 0,2-2-2 0,1 1-3 0,0-3-1 0,2 0-3 15,0-2-3-15,2 3-4 0,0-4-3 0,1 1-6 0,2 0-4 0,-1-2-3 16,1 1-3-16,4 1-1 0,-2-1-1 0,2 1 0 0,-1 0 1 15,2-1 2-15,-2 0 0 0,0 2 1 0,1 1 1 0,-1 0-1 16,-2 2 1-16,2-2-3 0,0 2 0 0,-2 2 0 0,1-1-2 0,-1 2-2 16,1 0 0-16,-2 0 0 0,2 2-1 0,-1 1-2 0,2 1-1 15,1 1 1-15,-2-1-1 0,-1 2 1 0,2 0 1 0,-1 2 3 0,0 0 2 16,0 1 3-16,-1-2 3 0,1 3 6 0,-2-1 1 0,0 2 3 0,0-2-3 16,0 1-7-16,0 0-10 0,0-1-12 0,1 1-17 0,-3-3-19 15,2 2-24-15,-2-1-27 0,2 1-38 0,-2-4-40 0,2 3-59 0,-2-4-69 16,1 3-84-16,1-4-94 0,1 0-45 0,-1-1-20 0</inkml:trace>
  <inkml:trace contextRef="#ctx0" brushRef="#br0" timeOffset="969017.456">22508 2967 11 0,'0'0'500'0,"0"0"-17"16,0-2-27-16,0 0-68 0,0 2-90 0,0 0-57 0,-1 0-41 0,1 0-29 15,0 0-21-15,0 0-14 0,0 0-10 0,0 0-9 0,0 0-9 16,0 0-9-16,0 0-8 0,0 0-8 0,0 0-9 0,0 0-6 0,0 0-9 15,0 0-5-15,0 0-5 0,0 0-5 0,0 0-6 0,0 0-4 16,0 0-5-16,0 0-5 0,0 0-6 0,0 0-6 0,0 0-5 0,1 0-4 16,-1 4-4-16,3-3-4 0,-1 1 0 0,-2 0-3 0,1 1-1 15,2-1-1-15,-1 1-1 0,0 2 0 0,1-2 2 0,0 1 2 0,0 0 2 16,0 3 3-16,2-1 4 0,0-1 3 0,-1 2 1 0,1 0 1 16,2-1-1-16,-1 2-7 0,2-2-11 0,-4 1-8 0,3 1-9 0,-1-1-15 15,-1 1-15-15,4-2-19 0,-2 1-22 0,-1-2-25 0,1 4-25 0,-3-4-28 16,4 3-30-16,-2-1-31 0,-1-2-35 0,2 0-49 0,-3-1-56 15,1-1-58-15,-1 0-61 0,0-1-24 0</inkml:trace>
  <inkml:trace contextRef="#ctx0" brushRef="#br0" timeOffset="969249.9939">22736 2897 2 0,'-5'-4'542'0,"2"4"6"0,-2-1 7 0,0 1-81 15,2 0-120-15,2 0-92 0,-3 0-77 0,1 0-46 0,0 0-34 16,0 1-20-16,0 1-17 0,-1 1-9 0,0-1-8 0,1 3-9 0,0-2-7 16,-2 2-6-16,0 1-6 0,0 0-3 0,0 1-2 0,-2 0 0 15,0 0-1-15,1 3-1 0,-1 1 0 0,-2-3-3 0,3 3-1 0,0-1 0 16,-3 1-2-16,-1 1 0 0,2 0-1 0,0-1-5 0,0 2-6 0,-3-1-14 16,1 0-17-16,1 2-22 0,-1-1-23 0,2 1-28 0,0-1-30 15,-2-1-37-15,3 2-41 0,1-4-83 0,-1 2-105 0,3-1-72 16,-1-1-57-16,2-2-27 0,1-1-13 0</inkml:trace>
  <inkml:trace contextRef="#ctx0" brushRef="#br0" timeOffset="969851.8527">22987 2916 516 0,'-2'-2'585'0,"2"1"1"16,0-1-1-16,0 1-100 0,0 1-152 0,0 0-98 0,0 0-70 0,0 0-45 16,0 0-35-16,0 0-22 0,0 0-16 0,0 0-14 0,0 0-13 15,0 0-11-15,0 0-11 0,0 0-7 0,0 0-7 0,0 0-4 0,0 0-4 16,0 0 1-16,-1 0-2 0,-1 1 3 0,1 1 0 0,-3-2 3 16,1 1 3-16,2 2 2 0,-3-1 0 0,0-1 3 0,-1 2 2 0,-1 0 1 15,1 0 1-15,0 0 4 0,0 0 4 0,1 0 1 0,-2-2 2 0,-1 3 0 16,2-3 2-16,1 1-1 0,-1-2 2 0,-3 4 2 0,5-4 1 15,-2 1 2-15,2 1 1 0,0-2 4 0,0 0 3 0,1 0 4 0,0 0 1 16,1 0 0-16,1 0 4 0,-2-2-2 0,2 1-3 0,0-1-1 16,0 0-3-16,0 0-2 0,0 1-4 0,2-3-3 0,-2 0-4 0,1 0-4 15,1 1-4-15,0-4-5 0,-1 3-3 0,2 0-2 0,1-1-3 16,-3 2 1-16,2-2-2 0,1 0 1 0,-1 2-1 0,1-1 0 0,-2 0 0 16,-1 1-3-16,3 2-4 0,-3-1-2 0,1 0-6 0,-1 1-1 15,-1 1-2-15,0 1-1 0,2 1 0 0,0 0 0 0,-1 1 0 0,-1-1 0 16,2 3 2-16,-1 0 1 0,-1 2 3 0,2 1 2 0,-2-1 4 0,-2 4 4 15,2-1 4-15,-3 2 3 0,2 1 1 0,-4-1 0 0,-2 2-1 16,2 1-2-16,-4 0-3 0,1 1 0 0,0-1-1 0,-1 1-2 0,0-1-2 16,-3 0 2-16,2-1 0 0,0 1 1 0,0-4 2 0,0 0 5 15,1 1 7-15,1-3 7 0,0-1 8 0,-1 0 8 0,3-1 9 0,1-3 10 16,0 1 8-16,0-3 7 0,1 1 5 0,3-1 3 0,-1-2-2 16,0 0 1-16,2-2-3 0,0 2-4 0,0-5-5 0,2 2-6 0,0-2-6 15,2-2-6-15,-1 3-8 0,0-4-5 0,2 3-7 0,0-3-4 0,0 1-4 16,1 1 0-16,2-2 2 0,-2 4 0 0,0-1 3 0,-1-2 0 15,3 2-1-15,-2 0 1 0,1 2 0 0,-2 1-2 0,-1 0 0 0,1-1-3 16,3 3-1-16,-4-2 0 0,1 2-2 0,0 0 0 0,0 2-1 16,2 0-1-16,-2-1-1 0,2 2-5 0,-1 1-7 0,1-1-11 0,-2-1-14 15,4 3-17-15,-1-1-18 0,-2 1-24 0,2 1-26 0,0-2-29 16,-2 1-32-16,2-1-43 0,1 1-50 0,-1-1-55 0,0 0-58 0,2 0-57 16,1-3-59-16,-2-1-25 0</inkml:trace>
  <inkml:trace contextRef="#ctx0" brushRef="#br0" timeOffset="970067.2854">23093 3014 360 0,'-4'-1'571'0,"3"0"3"15,-2-2-43-15,3 3-65 0,-1-2-88 0,1 1-102 0,0 1-60 16,0 0-42-16,0 0-32 0,0 0-25 0,0 0-20 0,0 0-18 16,1-2-17-16,-1 2-16 0,4 0-13 0,-2-1-12 0,1 1-8 0,1-2-6 15,0 1-5-15,1 1-4 0,2-2-5 0,0 0-4 0,1 2-7 0,2-1-7 16,1-2-6-16,0 2-8 0,2-2-10 0,1 0-8 0,-1 0-13 15,0 1-12-15,0-1-16 0,3 1-16 0,-3-1-17 0,2-1-18 0,-3 1-16 16,0 1-15-16,1-2-16 0,-2 1-15 0,0 2-17 0,-2-1-15 0,-1-1-20 16,-1 1-20-16,0 0-36 0,-2 0-41 0,0 1-26 0,-2-3-15 15</inkml:trace>
  <inkml:trace contextRef="#ctx0" brushRef="#br0" timeOffset="970283.8965">23284 2888 185 0,'-1'0'490'15,"-3"0"-29"-15,3 0-47 0,-1 0-59 0,0 0-66 0,2 0-44 0,0 0-35 16,0 0-26-16,0 0-20 0,0 0-18 0,0 0-15 0,0 0-15 0,0 0-17 16,0 0-14-16,0 0-16 0,-1 0-13 0,1 2-17 0,0 0-10 15,-2-1-9-15,2 1-6 0,-1 0-5 0,-2 1-5 0,1-1-2 0,2 3-4 16,-3-2 0-16,2 1-2 0,-1 2-1 0,-1-1 0 0,-1 2-2 0,1 0 1 16,2 0 3-16,-3 3 2 0,0-3 3 0,-1 5 1 0,1-4 2 15,0 3-1-15,-1-1 0 0,2 0-10 0,2 1-11 0,-3 2-13 0,1-1-14 16,0-2-19-16,-1 2-21 0,1 0-27 0,-1-2-27 0,3 2-35 15,-3-1-37-15,3-1-52 0,-1-1-63 0,2 0-80 0,0-1-88 0,0-2-40 16,3-1-14-16</inkml:trace>
  <inkml:trace contextRef="#ctx0" brushRef="#br0" timeOffset="970534.8525">23603 2818 504 0,'-2'-1'622'16,"0"1"7"-16,0-2 4 0,2 0-72 0,-1 2-112 0,1 0-108 0,0 0-109 15,0 0-70-15,0 0-51 0,0 0-31 0,0 0-23 0,0 4-15 0,0-3-15 16,-2 3-13-16,0-1-12 0,2 2-9 0,-1 0-6 0,-1 1-3 16,1 1-1-16,-3 1 1 0,1 0 3 0,0 3 3 0,0-1 4 15,-3 2 3-15,3 1 1 0,-4-2 1 0,2 3 2 0,1 1 2 0,-1-2-1 16,-3 4-7-16,0-2-9 0,2 0-20 0,-1 1-21 0,-2 1-28 15,1 1-30-15,-2-1-38 0,0 1-43 0,0-1-81 0,-1 2-95 0,-3-1-88 16,1 1-82-16,-1-3-44 0,0 4-23 0,-2-5-7 0</inkml:trace>
  <inkml:trace contextRef="#ctx0" brushRef="#br0" timeOffset="971203.9581">22315 3588 239 0,'0'-3'499'0,"0"0"-6"0,0 1-58 0,0-3-89 0,0 5-77 16,0-4-72-16,0 3-45 0,0-1-33 0,0 2-19 0,0 0-14 15,0 0-11-15,0 0-9 0,0 0-10 0,0 0-15 0,0 0-12 0,0 0-11 16,0 0-9-16,-1 2-6 0,-1-1-6 0,0 3 1 0,-1-2 1 16,2 1 0-16,-3 2 2 0,0-1 2 0,-1 2 4 0,0 0 1 0,1 2 2 15,-3 1 4-15,2-2 3 0,-2 2 2 0,0 0 2 0,3 0 0 16,-4 2-1-16,3-2-4 0,-3 0-2 0,3-1-4 0,1-1-2 0,0 3-2 16,-1-3-3-16,2 0 0 0,0-2 1 0,1 2 0 0,-2-3 2 0,3-1 2 15,1 0 3-15,-2 0 2 0,2-1 3 0,0-2 2 0,0 0 2 16,0 0 3-16,0 0 2 0,2 0 2 0,3-2 1 0,-1 0 0 0,-1 0 0 15,2-1-2-15,1-2-4 0,1 2-2 0,2-4-5 0,-1 1-2 16,1-1-4-16,0 0-3 0,1 0-3 0,0 0-4 0,2 2-4 0,-4-3-1 16,2 2-1-16,1 0-2 0,-3 2 0 0,1-1-2 0,-1 0 0 15,1 1-1-15,-2 3-2 0,-1-2-1 0,2-1-2 0,0 4-1 0,-3-3-1 16,-1 3-1-16,1 0 1 0,0 0-1 0,-2 3 0 0,1-3 1 0,0 4 1 16,-3-1 2-16,3 2 2 0,-3 0 3 0,3-2 2 0,-4 3 2 15,1 0 4-15,-1 2 4 0,0 1 3 0,0 0 1 0,-1-2 2 16,1 3 2-16,-4 0 1 0,3-1 2 0,-3 1 1 0,1 1-1 0,1-2 2 15,-3 0-1-15,2 1 1 0,-2 1-1 0,1-3 1 0,0 2-1 0,-1-3 0 16,-1 1 0-16,0 1-1 0,1-3-1 0,0 0-8 0,0-1-8 16,0 0-10-16,-1-1-16 0,1-1-15 0,-1 1-18 0,0-1-20 0,-1-2-25 15,0 1-31-15,2 0-35 0,-2-2-67 0,3-2-85 0,-3 0-73 0,1 1-71 16,1-3-40-16,1-2-22 0</inkml:trace>
  <inkml:trace contextRef="#ctx0" brushRef="#br0" timeOffset="971442.9851">22255 3485 82 0,'0'-1'590'15,"-1"-2"11"-15,1 0 9 0,0 0-59 0,0 1-93 0,0 0-96 16,0 2-95-16,0 0-65 0,0 0-46 0,0 0-34 0,0 0-25 0,1-3-22 16,-1 3-18-16,3 0-18 0,-1 0-14 0,1 0-12 0,1 0-9 15,1 0-8-15,2 0-4 0,-1 0-1 0,4 0-1 0,1 0 2 0,0-2 3 16,3 0 1-16,0 1 3 0,3 0 0 0,0-2 0 0,1 0-5 0,0 0-4 15,2-2-8-15,1 2-8 0,0-1-7 0,-3 1-9 0,3-3-9 16,-4 1-8-16,1 3-11 0,-1-3-11 0,-3 2-16 0,-1-1-15 0,3 0-19 16,-7 1-17-16,-1 2-22 0,0-1-24 0,-3 0-40 0,0 1-47 15,-5 1-78-15,0 0-93 0,0 0-51 0,-5 1-31 0,-3 1-10 16</inkml:trace>
  <inkml:trace contextRef="#ctx0" brushRef="#br0" timeOffset="973501.762">25960 460 14 0,'-1'-4'176'0,"-3"1"-29"0,1 0-14 15,0-2-8-15,0 2-8 0,0-1-8 0,-2 1-2 0,4-2 0 0,-4 1-10 16,2 0-11-16,-1-1-8 0,1-2-8 0,2 3-2 0,-3 0-3 16,1 0 0-16,0-3 2 0,-1 2-5 0,-1 0-9 0,2 2-6 15,-2 0-6-15,2-2-6 0,-2 2-5 0,0-1-3 0,1 1-2 16,-1-2-1-16,2 2-3 0,-2 0-3 0,-2 0-3 0,2 0-5 16,0 0-4-16,-2 1-4 0,2-1-2 0,0 1-1 0,1 0 1 15,-1 1 0-15,-3-2-1 0,4 2 0 0,-3-2-3 0,1 3 2 0,-1 0 1 16,0-4 0-16,0 4 3 0,1-1-1 0,-1-1 0 0,-2 2 2 15,1-2-1-15,2 1 0 0,-1 1-2 0,-2-2 0 0,3 1-1 0,-2 1 1 16,1-1-1-16,-2-2 0 0,3 3-3 0,-1 0 1 0,-1 0 0 16,1 0-2-16,0 0 2 0,3 0-2 0,-3 0 1 0,1 0 0 15,-2 3 1-15,3-2 0 0,-3-1-1 0,3 1 1 0,1 1 2 16,-4 1 0-16,3-1 1 0,1-1 1 0,-3 3 0 0,1-1 1 16,-2-2 3-16,2 2 0 0,-1 2 2 0,2 0 0 0,-1-3 2 0,-1 2 0 15,2-1 0-15,-3 1 1 0,1 1 1 0,2 0 1 0,-2-1 2 16,0 1-2-16,3 1 1 0,-3-3-1 0,1 2-1 0,-2 0-1 15,2 2 1-15,1-3-1 0,0 0 0 0,0 0-1 0,-1 3 0 16,2-2 0-16,-3-1-1 0,2 2 1 0,0-2 0 0,1 2 0 16,-4 0 1-16,3-1 1 0,1 2 0 0,-1-1 1 0,-2 1-1 0,1-2-1 15,2 2 0-15,-1 0 0 0,0 0 1 0,0 1 0 0,-1-1-4 16,0 0 1-16,-1 0-1 0,2 3 0 0,1-2-2 0,-1-1 0 16,0 0-2-16,-1 1 1 0,1 1 0 0,2-1 1 0,-2-1-1 15,0 1 1-15,2-2-1 0,0 2 0 0,-1 1-1 0,0-2 1 0,1 3 1 16,2-3-1-16,-3-1 2 0,1 1 0 0,2 0-2 0,-3-1 1 15,3-1-1-15,-1 5 2 0,1-2-2 0,-3-1 1 0,2 0-1 0,0 0 1 16,-1 1 0-16,1-1 1 0,1 0 0 0,-1 0-2 16,0 0 0-16,2 0-1 0,-1 2 1 0,-1-2 0 0,2 0-2 0,-1 2 0 15,1-3 1-15,0 1-1 0,0 1-1 0,0-1 1 0,0 1-1 16,0-1 0-16,0 2-1 0,1-2 2 0,-1 2 0 0,2-2 0 0,-1 1 0 16,-1-1 2-16,2 0 0 0,0 0 2 0,-1 0 1 0,1 3 0 0,1 0 0 15,-1-3 1-15,0 3 1 0,2-3 0 0,-3-1 1 0,1 2 0 16,-1 0-1-16,3-1 1 0,-3 1-1 0,1-1 0 0,-1 0-1 0,3 1 0 15,-3-1-1-15,1-2 0 0,-1 2-1 0,3-2 1 0,-3 1 0 0,2-1 0 16,0-1 1-16,-1 1-1 0,3 1 2 0,-4-2 0 0,2-1 2 0,1 2-1 16,-3 0 2-16,3-2 2 0,-1 1-1 0,1-1 2 0,-1 2-1 15,0-1 1-15,1-1 0 0,-1 2-1 0,2-3 1 0,-2 3-1 0,2-2 1 16,1 1 1-16,-2-1 0 0,1 0-2 0,0 0 1 0,2 2-2 0,-3-2 1 16,4-3-1-16,0 4 1 0,-2-1-1 0,2 0 1 0,0 0-1 0,0 1 0 15,2-1-1-15,-1-1-1 0,-1 1 1 0,-2-1-2 0,4 0 0 16,1 1 0-16,-2-2-1 0,-1 2 0 0,3-2 0 0,-1 1-1 0,-1 0 1 15,0 1 0-15,1-2-1 0,0 0 0 0,-1 0-1 0,0 3 1 0,1-4 0 16,-2 1 0-16,3 1 0 0,-1-2-1 0,-1 1 1 0,0-1-1 0,-1 0 1 16,0 0 0-16,1 0 0 0,0 0 0 0,-1 0 0 0,0 0 1 0,-1 0-1 15,0-1 1-15,1 1-1 0,0-2-1 0,-1 1 1 0,0 1 0 16,-3-2 0-16,3 0-1 0,-1 1 0 0,2-1-1 0,-2 0 1 0,1 1-2 0,-2-3-2 16,1 3-1-16,1-1-1 0,-2 1-2 0,3-3-1 0,-1 4 0 15,-2-2-1-15,2-1 0 0,-1-1-1 0,-1 1-1 0,2 1-1 0,0-1 0 16,1-1 0-16,-1 1 2 0,-1-2 0 0,1 3 2 0,2-2 0 0,-3 0-1 15,2 0 2-15,-1 1 1 0,2-1 0 0,-3 1 0 0,1-2 0 16,1 0 1-16,1 0 1 0,-3 1-1 0,1-1 0 0,1-2-2 0,-1 2 1 16,1-2 1-16,-1 2 0 0,1-1 1 0,-1-1 2 0,0 3 0 0,-3-2 2 15,5 0-1-15,-5 1 2 0,4-3 1 0,-2 1 0 0,-1 0 2 16,0 2 0-16,0-4 2 0,1 1 2 0,0 3-1 0,-1-1 1 0,0-1-1 0,0 1 0 16,-1-1-1-16,2 0 1 0,-2-1 0 0,0 3 3 0,0-2 2 15,0 0 1-15,1 0 2 0,-2 1 3 0,3-2 3 0,-2 2 2 16,0-1 0-16,0 0 4 0,0-1 2 0,0-1 3 0,0 2 2 15,1-3 0-15,0 0 2 0,-4 4-2 0,2-5 1 0,1 2 0 16,-1 1 1-16,0-4-2 0,-1 3 0 0,-1-3-2 0,3 1-1 0,-3 2 0 16,2-2 2-16,-3 1-2 0,1 0 0 0,-1-2-1 0,0-1-2 15,-1 3-4-15,-2-2-2 0,2-1-4 0,-3 2-5 0,-1-1-6 16,1-2-3-16,-4 1-5 0,-2 1-7 0,1-2-14 0,-2 2-18 0,-3-1-24 16,-1-1-29-16,-2 1-37 0,-2-1-40 0,-3 2-85 15,-2-2-104-15,-3 2-104 0,-1-1-103 0,-4-1-53 0,1 3-28 0,-4-2-15 16</inkml:trace>
  <inkml:trace contextRef="#ctx0" brushRef="#br0" timeOffset="986083.7778">26989 1918 392 0,'2'-1'445'0,"-1"-3"-61"0,-1 4-70 0,0-3-78 0,0 3-49 0,0-4-38 15,0 3-22-15,2-1-14 0,0 0-9 0,-2-1-10 0,0 3-7 0,1-4-7 16,-1 4-7-16,0-1-7 0,5-1-1 0,-5 0-4 0,0 1-1 0,1 1-1 16,-1-2-2-16,2 1-1 0,-2 1 0 0,0-1 1 0,0 1-1 0,0-3 0 15,0 3-1-15,0 0 2 0,0 0-1 0,0 0-1 0,0 0-1 16,0 0-2-16,0 0-5 0,0-2-4 0,-2 1-6 0,2 1-6 0,0 0-6 16,0 0-8-16,0 0-7 0,0 0-5 0,0 0-9 0,-1 0-6 0,-4 0-8 15,4 1-6-15,-1 1-4 0,0-2-3 0,-1 3-2 0,2-2-1 16,-3 2 1-16,3 0-1 0,-4 2 2 0,2 0 2 0,-5 0 2 0,3 2 2 15,1 0 4-15,-3 0 4 0,1 1 3 0,-2 1 4 0,3 0 1 0,1-1 1 16,-1 4 1-16,-2-4 1 0,4 3 1 0,-3-2 2 0,1 0-1 16,4 1 1-16,-2-1 0 0,-1 0 0 0,3-1-1 0,-1 2 2 0,0-1-1 15,2-1-3-15,0-1 0 0,0-1-1 0,0 0 0 0,2 0-1 0,0-1-1 16,-1-1-1-16,1 0 1 0,1-2 1 0,0 1 1 0,1-1 1 16,1-1 0-16,0-1 0 0,2 0 0 0,1-1 2 0,-2-1 3 0,3-1 2 15,1-1 2-15,0-1 2 0,0-1 1 0,2 0 5 0,-3-1 3 0,4-1 0 16,-4-1 5-16,1 1 6 0,1-1 5 0,-2-1 5 0,-1 0 6 0,1-1 7 15,-1 1 3-15,-3 0 4 0,2-2 4 0,-2 2 0 0,-4 0-1 16,3-1 0-16,-2 0-2 0,0 1-2 0,-2 0-7 0,-2-1-7 0,0 2-6 16,-2-1-8-16,-1 0-12 0,1 3-12 0,-1-1-19 0,-2 1-22 0,1 3-29 15,-3-3-31-15,-1 6-34 0,-1-1-36 0,-3 2-55 0,-1 0-65 16,-2 1-94-16,3 1-105 0,-5 3-62 0,0 1-40 0,1 1-18 0</inkml:trace>
  <inkml:trace contextRef="#ctx0" brushRef="#br0" timeOffset="986786.3804">25442 3116 522 0,'-2'-6'586'0,"1"4"9"0,-3-3-74 0,3 2-114 16,1-1-84-16,-2 4-68 0,0-2-44 0,2 1-34 0,-1-3-23 16,-1 4-19-16,2 0-16 0,0 0-18 0,0 0-16 0,0 0-16 15,0 0-16-15,0 0-17 0,0 0-15 0,0 0-14 0,0 0-12 0,0 0-7 0,0 0-7 16,0 0-5-16,0 2-2 0,0 0-2 0,0-1-1 0,0 1 0 16,0 2 0-16,0 1 0 0,0-1 4 0,0 3 0 0,0-1 2 15,-1 2 4-15,1-2 5 0,-2 3 5 0,-1 0 4 0,2 1 6 0,-1 2 3 16,1 0 1-16,-3 0-7 0,1 1-10 0,0 0-15 0,0 2-18 15,-1 0-29-15,0 1-32 0,-1 0-41 0,1-1-43 0,0 1-97 0,-1 0-122 16,1 1-85-16,-3 0-64 0,1-2-35 0,2 1-18 0</inkml:trace>
  <inkml:trace contextRef="#ctx0" brushRef="#br0" timeOffset="987636.7537">28632 3103 183 0,'0'-2'570'15,"0"1"6"-15,0-3 1 0,1 4-82 0,-1-2-123 0,2 1-79 0,-2-3-54 16,1 3-36-16,-1 0-23 0,2-2-16 0,0 3-14 0,-2-2-11 0,2 1-13 16,1 1-15-16,-1-2-14 0,0 1-17 0,1 1-15 0,0-2-13 15,0 1-13-15,2 1-9 0,0-2-8 0,3 1-8 0,-4 1-7 0,4-2-6 16,0 2-5-16,2-1-4 0,-2-1-4 0,1 2-3 0,2 0-2 16,-1 0-1-16,-2 0-1 0,0 2-1 0,1-1-2 0,-3-1-1 0,1 2-4 15,-1 1-1-15,0 0-3 0,-3 0 0 0,0 0-3 0,1 1 1 16,-3 1 2-16,-1-2 0 0,0 4 3 0,-1 0 2 0,-3 0 4 0,0 1 3 15,-2 0 3-15,-2 1 5 0,-2 2 5 0,-1-1 4 0,0 0 4 0,0 2 3 16,-5 0 3-16,2-1 2 0,-2 1 0 0,2-1 0 0,-2-1 0 16,3-1-2-16,-2 1 0 0,4-2-4 0,-1 1 0 0,2-1-4 0,0-1-3 15,3-2-1-15,0 1-2 0,2 0 0 0,2-3-3 0,1-1-2 16,1 2 2-16,1-3 3 0,1 1 1 0,3 0 2 0,0 0 2 0,5-2 0 16,-1 0-3-16,5 0-4 0,1 0-5 0,1-2-11 0,4 0-12 0,1 0-16 15,1 1-17-15,1-3-28 0,1 2-30 0,-2-3-39 0,3 1-39 16,-2 1-64-16,1 0-78 0,-3 0-81 0,-1 0-88 0,-2 0-45 0,-3 0-26 15,-3 0-5-15</inkml:trace>
  <inkml:trace contextRef="#ctx0" brushRef="#br0" timeOffset="988569.8322">23980 4498 376 0,'-5'-3'579'15,"2"-1"2"-15,1 1 3 0,0 0-106 0,2 0-160 0,0 1-104 0,0-3-71 16,4 3-45-16,-1-1-31 0,0 0-22 0,3-1-15 0,-1 0-8 16,4-1-6-16,-1 1-6 0,0 0-5 0,4 1-9 0,-2 0-7 15,2-1-6-15,-2 2-3 0,2 0-2 0,-3 1-2 0,2-1 0 0,-3 2 1 16,-1 0-1-16,-1 2 2 0,0-2 0 0,0 3 2 0,-1-1 1 16,-2 2 0-16,-1-1 1 0,0 3 2 0,-2-2 2 0,0 2 3 0,0 1 3 15,-4 0 2-15,3 2 2 0,-3-2 3 0,1 2 1 0,-3 2 0 16,3-2 1-16,-2 1-1 0,1 0 1 0,0-2-1 0,-1 1 0 0,2-1-1 15,0-1-1-15,1 1 0 0,-2-1-1 0,4-1 1 0,-1-1-1 16,1 0-1-16,1 0 1 0,-1-2 0 0,4 1 0 0,0 0 2 16,-3-1 0-16,4-2 1 0,0 1 0 0,1 0-1 0,2-2-1 0,1 3 0 15,0-3-4-15,0 0-2 0,4 0-2 0,-2 0-4 0,1 0-4 16,-1 0-3-16,1 0-4 0,0 2-3 0,-1-2-3 0,-1 0-5 0,1 2-3 16,-3 1 0-16,0 0 0 0,-1-1 2 0,0 1 1 0,-4 2 3 15,0 0 4-15,-1-1 5 0,-1 2 6 0,-1-1 8 0,-1 2 9 16,-3 1 10-16,0 0 10 0,-3-1 9 0,-2 0 8 0,-1 1 6 0,1-1 3 15,-4 1 3-15,1 0 3 0,-1-1 2 0,-1 0 1 0,0-1 2 16,1-1-2-16,-3-3-1 0,5 3-13 0,-2-2-15 0,1-3-26 0,2 0-27 16,1 0-36-16,0-1-41 0,2-3-69 0,1 1-87 0,1-2-95 15,3-3-95-15,1-1-53 0,2-1-30 0,2-1-19 0</inkml:trace>
  <inkml:trace contextRef="#ctx0" brushRef="#br0" timeOffset="989217.2254">25964 4275 226 0,'3'-5'519'0,"-2"-1"10"0,2 2-52 0,-1-1-84 0,-1 0-93 15,2 1-95-15,1 3-52 0,-4-2-32 0,1-1-17 0,-1 4-10 16,2-3-8-16,-1 3-6 0,-1 0-6 0,0 0-4 0,0 0-7 15,0 0-9-15,0 0-7 0,0 0-6 0,0 0-5 0,0 0-4 0,0 0-3 16,-1 0-2-16,-1 3-1 0,2-3-1 0,0 0-1 0,-1 0-2 0,1 3 0 16,0-3-2-16,-2 1-3 0,0-1-2 0,1 1-2 0,-1 1-3 15,2-2-3-15,0 0-4 0,-1 1-4 0,1-1-1 0,0 2-3 0,-2 0 0 16,-1 1-2-16,3-1 0 0,-1-2-1 0,1 3 0 0,-2 2 0 0,1-2-1 16,-1 1 2-16,0 1-2 0,1 1 1 0,-3 1 0 0,3 1 2 15,-1-1 3-15,1 3 2 0,-3-2 0 0,3 1 3 0,-1 0 1 16,1 2 2-16,-4 0 0 0,4 2 2 0,1-3 2 0,-2 2 0 0,2-1 0 15,0 0-3-15,2 2-9 0,-2-1-6 0,1-2-6 0,4 0-7 16,-2 0-5-16,-2-1-8 0,4 0-7 0,0-2-9 0,0 1-6 0,1-3-7 16,2 2-6-16,0-4-6 0,0 1-2 0,3-3 0 0,-3-1 5 15,1-1 4-15,4 0 6 0,-2-2 6 0,0 0 6 0,1-4 10 16,0 0 10-16,-1 0 14 0,1-1 13 0,0-1 13 0,-2 0 13 0,-2 1 16 16,0-2 11-16,0 0 15 0,2 1 14 0,-4-2 13 0,-1 2 12 15,0 2 11-15,-2 0 8 0,0-1 4 0,0 0 4 0,-2 2-1 0,1 2-1 16,0-2-6-16,-2 3-6 0,0-1-9 0,0 2-10 0,0-1-14 15,0 1-14-15,0 2-17 0,0 0-17 0,0 0-18 0,0 0-16 0,0 0-12 16,0 0-10-16,0 2-7 0,0 1-5 0,0 1-1 0,0 1 0 0,-2 1 1 16,0 1-1-16,2 3-2 0,-1-1-5 0,-3 3-9 0,0-1-12 15,3 4-21-15,-4 0-25 0,2 3-41 0,-1 0-47 0,0 2-107 0,-1-1-138 16,0 3-86-16,1 0-60 0,-3 2-30 0,2-2-14 0,1 2-3 16</inkml:trace>
  <inkml:trace contextRef="#ctx0" brushRef="#br0" timeOffset="990033.8552">27468 4434 129 0,'-2'0'514'0,"2"0"1"0,0 0-70 0,-1 0-108 0,-1 0-81 16,2 0-70-16,-1 0-44 0,1 1-33 0,-2 0-20 0,0-1-16 15,2 2-11-15,0-2-10 0,-2 2-9 0,2-2-11 0,-2 1-7 16,1 1-8-16,1-2-7 0,0 3-3 0,-2-3-4 0,0 3-2 0,2-2-1 16,-1 2-1-16,1 0 0 0,-2 0 0 0,0 1 0 0,2 0 2 15,0-1 0-15,0 2 1 0,0-2 0 0,0 1 2 0,0-1 0 0,0 1 2 16,0-1 1-16,0 2-2 0,0-1 2 0,2-1 0 0,0 2 0 15,-2-1 0-15,1 1 1 0,3-2 0 0,-1 2 0 0,-1 0 1 16,2 0 0-16,0 1-1 0,0-2 0 0,0 0-1 0,0 1-2 0,1 0 1 16,2 0-1-16,-2 0 0 0,0 0-2 0,-1-1 1 0,1 1-2 15,-1 1-1-15,0-3-2 0,1 3 0 0,-2-2-1 0,0 1-2 0,0-2 0 16,1 2-2-16,-3-1 2 0,1-3-1 0,-2 3 3 0,0-1 2 16,0-1 2-16,0 0 4 0,0 1 2 0,-3-1 3 0,-1-1 3 15,-1 1 2-15,1 0 0 0,-4-1-4 0,0 1-8 0,-2 1-16 0,-3 0-17 16,0-1-20-16,-1 1-29 0,-2-2-32 0,-2 1-48 0,4-1-54 15,-3 0-88-15,2-1-101 0,0 0-65 0,0-1-46 0,3 0-21 0</inkml:trace>
  <inkml:trace contextRef="#ctx0" brushRef="#br0" timeOffset="990199.59">27440 4434 452 0,'0'-5'658'0,"0"1"14"16,-2-1 12-16,2-1-56 0,0 2-89 0,0 1-109 0,0-1-121 15,0 1-78-15,0-2-58 0,2 2-39 0,-1-1-33 0,2 2-32 0,1 0-35 16,-1-1-35-16,4-2-35 0,1 3-36 0,0-4-36 0,4 3-40 16,3-1-37-16,1 0-50 0,5 0-55 0,1 1-101 0,3-2-128 0,0 2-76 15,1-1-51-15,1 1-13 0,1-2 2 0</inkml:trace>
  <inkml:trace contextRef="#ctx0" brushRef="#br0" timeOffset="991250.1551">30366 4264 99 0,'0'-1'505'0,"0"0"4"15,-2-1-68-15,0 0-104 0,2 1-77 0,-1 1-62 0,1-2-39 0,-2 2-25 16,2 0-17-16,-1 0-13 0,1 0-11 0,-4 0-9 0,3 0-12 0,1 0-12 15,-3 2-13-15,1-2-11 0,0 1-9 0,-1 1-9 0,-1 1-4 0,-1-2-3 16,-1 2 0-16,1 2-1 0,-3-1 3 0,-1 1 0 0,1 0 2 16,-1 2 1-16,-3 1 3 0,2 0 2 0,1 1 2 0,-3 1-1 0,-1-1 1 15,1 1-1-15,2 0-2 0,-2 1-3 0,3 0-1 0,-4 2-1 0,4-2-3 16,1 0 0-16,-5 1 1 0,5 2-1 0,0-3 1 0,1 1-2 16,0 3 0-16,3-4-1 0,0 1-1 0,-1 2-2 0,4-4-1 0,-1 3-2 15,2-1-1-15,2-2-3 0,-1 0-3 0,4 1-3 0,0-1-6 16,2-1-6-16,2-1-8 0,-1-3-8 0,1 2-6 0,5-2-5 0,1 0-5 15,-1-3-1-15,2-1-3 0,-1-1 0 0,1-1 2 0,2-1 5 0,-2 0 4 16,2-1 7-16,-3-2 11 0,0-2 14 0,2 2 17 0,-3-3 16 16,-3 1 17-16,-2 0 17 0,1-1 12 0,-2 0 14 0,-4 1 7 0,1-1 3 15,-3 1 0-15,-2 0-5 0,-2-1-2 0,-3 0-4 0,1 1-7 16,-4-1-8-16,-5 1-9 0,0 2-11 0,-4-1-20 0,-2 2-26 0,-3 1-40 16,-3 0-44-16,-4 3-57 0,-1 0-60 0,0 0-113 0,-3 3-139 15,0 1-76-15,-2 2-46 0,0 2-24 0,0 0-13 0,-1 2-7 0</inkml:trace>
  <inkml:trace contextRef="#ctx0" brushRef="#br0" timeOffset="993837.629">25459 1252 13 0,'-2'1'509'15,"1"-1"-8"-15,1 2-16 0,-2 0-90 0,-1-2-128 0,3 1-77 0,0-1-53 0,0 0-31 16,-1 2-23-16,1-2-12 0,0 0-8 0,0 0-8 0,0 0-8 16,0 0-7-16,0 1-9 0,0-1-8 0,0 0-8 0,0 0-4 0,0 2-6 15,0-2-1-15,0 0-3 0,0 1 0 0,0-1 0 0,0 0 2 0,0 0 2 16,0 0 4-16,0 0 7 0,0 0 6 0,0 0 8 0,0 0 9 0,0 0 8 16,0 0 8-16,0 0 8 0,0 0 8 0,0 0 8 0,0 0 7 15,0 0 8-15,0 0 7 0,0 0 6 0,0 0 3 0,0 0 4 0,-2 0 0 16,2 0 1-16,0 2-1 0,0-2-3 0,0 0-2 0,0 0-2 0,0 0-4 15,0 0-4-15,0 0-5 0,0 0-5 0,0 0-5 0,0 0-6 16,0 0-7-16,0 0-7 0,0 0-6 0,0 0-6 0,0 0-6 0,0 0-5 16,0 0-5-16,0 0-5 0,0 0-3 0,0 0-4 0,0 0-3 0,0-2-1 15,0 2-4-15,2 0-1 0,-2 0 0 0,1-1-1 0,-1-1 2 16,3 2 0-16,-1-1 1 0,-2 1 3 0,1-2 4 0,-1 1 1 0,2-1 2 0,0 0 0 16,-1 1-1-16,1-1-1 0,-1-3-1 0,3 2-2 0,-3-4-2 15,2 3 0-15,2-4-5 0,-2-1-1 0,3 1-5 0,2-3-5 0,-1-1-5 16,1 1-4-16,3-3-3 0,-2-1-2 0,3-2-2 0,1 1-2 0,0-4 0 15,6-1 3-15,-3-3 1 0,6-3-3 0,0 0-2 0,3-3-8 16,4-3-5-16,1-3-8 0,3-1-7 0,2-4-7 0,3 0-9 16,2-4-6-16,4-2-5 0,-1 1-2 0,0-3-4 0,2 1-8 0,1 2-1 15,-4-4-2-15,1 3 3 0,-2 3 4 0,-1-1 8 0,-4 6 7 16,2 0 10-16,-7 3 10 0,-1 0 11 0,-1 6 11 0,-5 2 11 16,0 0 8-16,-2 3 8 0,-5 3 10 0,0 0 6 0,-4 21 7 15,1 1 3-15,-3 0 3 0,0 0-1 0,-3 0 2 0,-1 0-2 0,1 0-5 16,-2 0-4-16,-3 0-4 0,2 0-6 0,-4 0-6 0,2 0-10 15,1 0-8-15,-3 0-8 0,1 0-8 0,0 0-9 0,-1 0-10 16,1 0-10-16,-2 0-12 0,0 0-7 0,0 0-7 0,1 0-7 0,4 0-7 16,-4 0-9-16,1 0-8 0,1 0-13 0,-1 0-14 0,1 0-15 15,0 0-17-15,0 0-20 0,1 0-24 0,-1 0-25 0,3 0-28 16,-2 0-76-16,1 0-102 0,2 0-64 0,-1 0-43 0,2 0-18 0</inkml:trace>
  <inkml:trace contextRef="#ctx0" brushRef="#br0" timeOffset="994734.929">27014 640 226 0,'-3'-5'593'0,"2"1"10"0,-1 1 10 0,0 1-87 0,1-1-133 0,-2-1-97 15,3 1-78-15,-5 1-50 0,5 1-35 0,0 1-23 0,0 0-19 16,0 0-19-16,0 0-19 0,0 0-20 0,0 0-17 0,0 0-17 16,0 0-15-16,0 0-11 0,0 0-8 0,0 0-5 0,5 1-6 15,-5 1-2-15,0 1 2 0,0-1 1 0,0 0 1 0,0 2 4 16,0-1 3-16,0 2 2 0,0 0 5 0,0 0 3 0,0 1 5 0,0 0 6 15,0 1 6-15,-5 0 5 0,5 3 2 0,-1-2 5 0,1 4 0 16,-2-3 0-16,0-1 1 0,2 2 1 0,-3 0-1 0,2 0 1 16,-1 1 0-16,0-1 3 0,1-1 0 0,-1 3 2 0,1-4 1 15,-1 1 0-15,0 0 1 0,1 0-2 0,1-3-4 0,-2 2-10 0,-1 1-11 16,3-2-14-16,-1-2-16 0,-1 2-22 0,2-1-22 0,-1-2-23 16,1 1-26-16,-2-1-29 0,0 2-34 0,2-3-45 0,0 2-53 0,0-2-70 15,0 0-80-15,0-3-42 0,0 0-27 0</inkml:trace>
  <inkml:trace contextRef="#ctx0" brushRef="#br0" timeOffset="995024.7611">27059 585 455 0,'-5'-3'598'0,"0"1"6"0,2 0 4 0,-2 1-90 0,4-2-141 0,-1 3-101 15,0-1-81-15,2 0-50 0,0 1-35 0,0 0-23 0,0 0-16 16,0 0-18-16,0 0-17 0,4 0-17 0,-3 0-15 0,2 0-8 16,2 0-5-16,0-2-1 0,2 0-1 0,0 2 0 0,3-1 4 15,-1 1 0-15,4-2 3 0,0 2 3 0,0-5 2 0,4 5 3 0,-2-4 1 16,1 1 2-16,1 1 1 0,-1-1-1 0,3-1-2 16,-4 1 0-16,0 0-2 0,0 1-2 0,-1 1-2 0,-3-3-7 0,0 4-11 15,-2 0-13-15,-1-3-16 0,0 3-17 0,-2 0-18 0,-3 0-17 16,1 3-16-16,-3-3-24 0,-2 4-24 0,-1-1-36 0,-3 0-42 0,-1 0-79 15,0 4-98-15,-4-3-64 0,-2 4-43 0,-1-1-19 0,-1 0-3 16</inkml:trace>
  <inkml:trace contextRef="#ctx0" brushRef="#br0" timeOffset="995416.3629">27008 851 67 0,'0'2'518'0,"0"-2"-4"0,0 2-68 15,0-2-99-15,2 1-69 0,-2 1-54 0,1-2-35 0,2 0-25 16,1 0-20-16,-1-2-16 0,2 1-14 0,2 1-16 0,0-2-15 16,2 0-16-16,1-1-12 0,2-1-12 0,0 1-10 0,3 0-11 0,0-1-9 15,0-2-9-15,1 4-11 0,1-1-9 0,1 0-13 0,-2 0-10 16,0 0-12-16,-1 0-10 0,-2 2-10 0,-1-1-10 0,0 1-8 16,-3 1-9-16,-1-2-3 0,-2 2-3 0,-3 0 2 0,1 2 4 0,-4-2 5 15,-2 1 7-15,-1 1 8 0,-2 1 10 0,-4 1 9 0,-1-1 13 16,-3 2 14-16,-1 1 14 0,0 1 14 0,-5-1 15 0,2 3 14 15,-2-2 12-15,-2 1 11 0,0 1 4 0,3-1 8 0,-1 1 5 0,0 0 6 16,1-2 3-16,1 2 2 0,1 0-3 0,2-2-4 0,0 1-6 0,3 0-6 16,0-1-5-16,1 1-10 0,2-1-9 0,2 1-8 0,0-1-7 15,3-1-5-15,-1 1-3 0,3 0-1 0,-1 0 0 0,2 0 2 0,2-2 2 16,1 0 5-16,0-1 3 0,5 2 5 0,-2-2 4 0,2 0 3 0,2 0 6 16,2-2 3-16,-1 2 3 0,7-3 3 0,-4 1-1 0,3-2 0 15,3 0-1-15,-2 0-1 0,4 0-1 0,-1-2-2 0,3 1-5 0,-2-3-5 16,1 2-6-16,-2-2-9 0,3 0-10 0,-2 0-16 0,0 1-16 0,-3-1-20 15,2-1-25-15,-4 1-25 0,-1 0-28 0,-1 0-31 0,0 1-33 0,-4-2-71 16,1 1-91-16,-4 1-79 0,0-2-73 0,-2 1-42 0,-2-1-23 0</inkml:trace>
  <inkml:trace contextRef="#ctx0" brushRef="#br0" timeOffset="996850.0853">26562 456 11 0,'-3'-3'442'16,"3"3"-38"-16,0 0-66 0,0 0-77 0,0 0-49 0,0 0-38 15,0 0-17-15,0 0-12 0,0 0-9 0,2 0-9 0,-1-2-11 16,-1 1-11-16,2 1-11 0,0-2-10 0,-1 0-7 0,1 2-5 0,-1-1-6 16,1-2-3-16,0 3-3 0,-1-3-5 0,-1 2-5 0,3-1-7 15,-1 2-3-15,-2-1-4 0,1 1-2 0,1-2-4 0,-2 1-3 16,1 1-3-16,-1 0-5 0,0 0-4 0,0 0-2 0,0 0-4 0,0 0-4 16,0 0-1-16,0 0-2 0,0 0-1 0,0 0-1 0,0 0-1 15,0 0 0-15,0 0 0 0,0 0 0 0,0 0 2 0,0 0 0 16,0 0 2-16,2 0 3 0,0 0 1 0,-2 0 4 0,1-2 5 15,-1 0 3-15,2 2 3 0,-1-1 3 0,1 1 4 0,0-1 4 16,-1-1 2-16,-1 2 4 0,3-2 4 0,-3 0 2 0,2 0 3 16,0 1 3-16,-2 1 2 0,1-2 1 0,-1 2-1 0,0 0 0 0,0 0-2 15,0-2 1-15,0 2-2 0,0 0-2 0,0 0-2 0,0 0-3 16,0 0-3-16,0 0-3 0,0-3-3 0,0 3-3 0,0 0-6 16,0 0-1-16,0 0-4 0,0 0-2 0,0 0-2 0,0 0-1 0,0 0-1 15,0-2 0-15,0 2-2 0,0-2-1 0,0 2 1 0,0 0-2 16,0-1 0-16,0 1-1 0,0-3 0 0,0 2-1 0,0-2-1 15,0 3-1-15,0-4 0 0,0 3 0 0,0-1-1 0,0-1 0 16,0 1-2-16,0 1-1 0,0-3 1 0,0 1-1 0,0 1 0 0,0-1 0 16,0 0 1-16,0 0-1 0,0 0 0 0,0 0 0 0,0-1-1 15,0 0-2-15,0 0 0 0,0 1-1 0,0-1 1 0,0 2-1 16,0-3-1-16,-1 3 1 0,1-1 0 0,0 0-2 0,0-1 1 0,0 4-3 16,0-4 1-16,0 3-2 0,0-1 0 0,0 2 1 15,0 0-2-15,0 0-2 0,0 0-1 0,0 0-1 0,0 0-1 0,0 0-2 16,0 0-2-16,0 0-1 0,0 0-2 0,0 0-2 0,1 0-1 15,2 0-2-15,-1 0 0 0,1 0 2 0,-2 0 0 0,4 0 2 16,0 0 1-16,2 0 0 0,0 0 4 0,3 0 1 0,-1 0 3 0,4 0 1 16,1 0 5-16,3 0 2 0,1 2 4 0,2-1 4 0,2-1 0 15,4 4 2-15,1-4-1 0,3 3 1 0,2-2-1 0,1 2-4 16,3 0-5-16,2-1-2 0,-2 3-7 0,6-5-5 0,-2 2-4 16,2-1-6-16,2 2-7 0,-3-1-6 0,2-1-5 0,-3-1-6 15,2 0-4-15,-3 0-5 0,1 0-3 0,-2 0 1 0,0-3 1 0,-3 2 4 16,-1-2 5-16,1 1 5 0,-2-3 4 0,-1 3 5 0,-4-3 7 15,0 3 6-15,-2-4 5 0,-1 2 6 0,1-1 6 0,-4 0 7 16,-2 2 6-16,-2 0 6 0,-1-2 7 0,-3 2 6 0,-1-1 5 0,-2 1 6 16,0-2 4-16,-2 1 5 0,-2 2 3 0,-1-1 2 0,-1 0 2 15,0 2 0-15,-4-1 0 0,4 0-2 0,-4-1-2 0,2 3-3 16,1 0-6-16,-4-2-7 0,0 2-6 0,0 0-7 0,0 0-6 16,0 0-5-16,0 0-7 0,0 0-4 0,0 0-3 0,0 0-3 15,0 0-2-15,0 0-3 0,1 2-1 0,-1-2-1 0,0 0-1 0,0 0-1 16,2 0-2-16,-2 3 0 0,0-3-1 0,0 2 1 0,0 0-1 15,0-1 3-15,0 1 1 0,0 1 1 0,0 0 2 0,0-1 1 16,0 5 3-16,0-3 2 0,0 2 2 0,0 2 2 0,0-1 4 0,-2 2 3 16,2 2 3-16,-1 1 0 0,1-1 2 0,-2 3 1 0,0 0-2 15,-1 3 1-15,2 0-2 0,-4 0 1 0,2 1-1 0,0 1 0 16,0 2-1-16,-2-1-1 0,2-2-2 0,-2 7-1 0,-1-4 0 16,1 1-2-16,-1 5-1 0,1-3-1 0,-2-1-1 0,3 3 2 0,-4 0 0 15,3-2 2-15,0 3 1 0,1 0 0 0,-3-2 2 0,1 1 2 16,1 0 2-16,1 0-1 0,-1-1 2 0,2-1 1 0,-2 0-1 0,2 1 3 15,-2-4 0-15,4-1-1 0,-1 1-1 0,0-1 0 0,2-2-2 0,-3-2 1 16,3 1-3-16,0 0 1 0,0-3-2 0,0-1 0 0,0 0-1 16,0-1 0-16,0-2 1 0,0 0 0 0,0-2 0 0,0 0 0 0,0 0 1 15,0-2 0-15,0 1 0 0,0-3 2 0,0-1-1 0,0 1 1 0,0 0-1 16,-1-1 2-16,1 0 0 0,0-3-1 0,-2 3 1 0,0-2-1 0,2 0 1 0,-1 1-1 16,1-2 0-16,-2 1 1 0,1 1 1 0,-1-2-1 0,0 2 2 15,1-1 1-15,-3-1 0 0,0 2 1 0,-1 0-1 0,2-2 1 0,-2 0 1 16,-1 3 0-16,-2-3 1 0,0 0-1 0,0 2 2 0,-1-2-2 15,-2 2-1-15,0-1-1 0,-1-1 0 0,2 2 0 0,-5-2-1 0,3 2-1 16,-1-2 0-16,0 0-1 0,-2 3 0 0,0-2 0 0,0-1-1 0,-4 1 0 16,3 1 0-16,-1-2 0 0,-1 1-2 0,-1-1 1 0,-1 4-1 0,2-3 0 15,-2 1 1-15,0 0-1 0,-2-1 0 0,2 1 0 0,-2 0-1 0,1 1-1 16,-2-2 0-16,1 1 0 0,-4-1 0 0,2 2 1 0,-1-1-1 16,0-1 0-16,-2 0 1 0,-1 3 1 0,1-3 1 0,-2 1 0 0,1 1 3 15,-2-3 3-15,-2 3 1 0,2-2 2 0,-1 2-1 0,-1-2 2 0,-1 1 0 16,0 1 1-16,-1 1 0 0,-1-1 1 0,1-1 5 0,-1 1 1 0,0 1 2 15,1 0 1-15,0 0-1 0,1 0 1 0,1 0-2 0,1-2-1 0,1 3 1 16,1-2-1-16,3 0-2 0,-1 0 2 0,6 0-1 0,-3 0-3 0,5 0-4 16,3 0-7-16,-1-1-5 0,4-2-13 0,1 3-11 0,2-2-14 15,2-1-16-15,1 1-19 0,2 1-20 0,2-2-22 0,0 0-22 0,1 1-25 16,2-1-24-16,0 0-35 0,2 2-42 0,2-2-81 0,1 0-101 0,3 0-72 16,0 0-58-16,1-3-22 0,4 0-6 0</inkml:trace>
  <inkml:trace contextRef="#ctx0" brushRef="#br0" timeOffset="997516.3902">27468 1519 454 0,'0'0'524'16,"0"0"-37"-16,0 0-60 0,0 0-84 0,0 0-97 0,0 0-61 0,0 0-45 15,0 0-26-15,0 0-18 0,0 0-16 0,0 0-12 0,-2 2-12 16,2 0-12-16,-1-2-9 0,1 3-9 0,-3-3-6 0,1 2-5 0,0 1 0 16,-2 1 0-16,1 0 2 0,0 0 3 0,-4 1 2 0,2 0 3 0,1 2 2 15,-2 0 3-15,-1 1 1 0,-1 1 3 0,2 1 0 0,-2-1 0 16,0 1-3-16,2 2-2 0,-2-1-4 0,1-1-6 0,1 4-3 0,0-1-4 0,0-1-3 16,1 3-3-16,1-4-3 0,0 3-1 0,-1-1-4 0,4 2 0 15,-2-1 0-15,3-3-1 0,-2 3-1 0,2 0 2 0,2-1 0 0,-2 1 1 16,3-2-1-16,-2 0 1 0,4 0 0 0,-1 0 1 0,0-2 0 0,1 0 1 15,3-1 3-15,-4-1 0 0,5 0 4 0,-2-2 2 0,-1 0 3 0,2-2 2 16,3-1 3-16,-3-2 3 0,2-1 2 0,1 0 3 0,1 0 1 16,0-1 2-16,-2-3 3 0,2-1 0 0,2 1 3 0,-5-1 0 0,3-2 1 15,-3 0 0-15,-1 0 0 0,1-1 1 0,-2-1-1 0,0 1 1 0,-4 2-1 16,1-2 0-16,-3 1-2 0,1-1-3 0,-2-1-4 0,-2 4-6 0,-1-2-4 16,-2-1-6-16,-1 3-5 0,-2-2-5 0,-1 2-9 0,-4 2-10 15,0 0-16-15,1-1-18 0,-7 3-26 0,2 0-31 0,-3 1-37 0,-2 1-37 16,0 2-57-16,0 0-64 0,-3 2-96 0,1-1-108 0,-3 2-63 0,2 1-36 15,-3 1-16-15,-1-1-4 0</inkml:trace>
  <inkml:trace contextRef="#ctx0" brushRef="#br0" timeOffset="999583.7348">25964 896 90 0,'0'-8'502'0,"0"-2"-48"0,0 4-78 0,0-1-70 16,0 0-65-16,0 0-39 0,0 2-29 0,0 0-19 0,0 0-13 0,0 0-12 15,0 2-10-15,0 3-12 0,0-2-12 0,0 1-13 16,0 1-13-16,0 0-12 0,0 0-12 0,0 0-11 0,0 0-13 0,0 0-10 15,0 0-11-15,0 0-8 0,0 1-7 0,0 1-6 0,0 1-2 16,0 4-3-16,0-1-1 0,0 1 2 0,0 0 4 0,-2 3 4 16,0 0 6-16,2 1 6 0,-1 3 7 0,-3 2 7 0,1 0 6 0,2 2 5 15,-3 0 5-15,0 5 2 0,-1 0 3 0,-1 1 3 0,1 3 1 0,-1 2-2 16,1 2 0-16,-4 1-4 0,1 3-2 0,0 1-2 0,-1 2-3 0,-1 1-3 16,2 1-2-16,-2 4-4 0,-1-5-2 0,2 6-2 0,1-3-5 0,-3 0-1 15,3-1-6-15,-2 0-1 0,2-2-4 0,1 0-2 0,0-1-1 16,2-2 1-16,1 0 3 0,-3-2 1 0,1 0 3 0,1-4 1 0,2 1 5 15,-2-2 1-15,2-1 4 0,2-3 3 0,-3 1 3 0,1-2 4 16,-1-2 3-16,1 0 2 0,-1-2 0 0,1-2-1 0,2 0-5 0,-4-1-4 16,2-3-8-16,-1-1-7 0,3-2-7 0,-1 2-9 0,0-3-10 0,-2-1-8 15,3-2-8-15,-3 0-8 0,1-1-8 0,2-2-10 0,-3 1-8 16,1-2-13-16,0-2-16 0,0 1-10 0,-3-2-10 0,3-3-4 0,-2 0-7 16,2 1-2-16,-2-3-5 0,2-3-2 0,-2 1-4 0,1-2 0 15,-1-1 3-15,1 0 2 0,0-2 7 0,0 0 13 0,-1 2 16 0,2-2 17 16,-2-2 14-16,1 2 15 0,-1-1 12 0,2 3 13 0,0 0 12 0,0-1 14 15,-2 2 13-15,2-1 11 0,-1 0 10 0,0 2 10 0,1 0 13 16,0 1 7-16,-1 1 4 0,1-1 6 0,2 0 7 0,-3 2 6 0,1 0 7 16,2 0 5-16,-3-2 5 0,3 4 6 0,-3-2 4 0,2 2 6 0,-1-1 3 15,1 1 2-15,-3-2 3 0,4 2 2 0,-3-1 4 0,3 1 3 0,-1 0 0 16,1 0 1-16,-3-1-1 0,3 3-1 0,-2 0 3 0,2 0-1 16,-1-2-2-16,0 1-3 0,2 0-2 0,-1 1-5 0,1 1-4 0,-2-2-3 15,0 0-4-15,2 2-4 0,0 0-6 0,0-3-4 0,0 3-6 0,0 0-6 16,0 0-6-16,0 0-7 0,0 0-6 0,0 0-8 0,0 0-5 0,0 0-7 15,0 0-6-15,0 0-6 0,0 0-8 0,0 0-8 0,0 0-10 16,0 0-4-16,0 0-7 0,0 0-5 0,0 0-4 0,0 0-6 0,0 0-7 16,0 0-6-16,0 3-4 0,0-3-3 0,2 4-3 0,0-3 2 0,-2 4 0 15,1-1 4-15,-1 1 6 0,4-1 3 0,-3 4 3 0,2-1 6 16,-2 2 5-16,3 0 6 0,-1 3 7 0,0-1 7 0,0 0 6 0,2 2 3 0,-2-1 1 16,2 1-2-16,-1 2-3 0,1-3-6 0,0 3-7 0,0-2-7 15,0 2-7-15,0 0-7 0,0-3-9 0,2 1-8 0,-2-1-10 16,0 0-9-16,-1-2-8 0,1-1-11 0,3 0-8 0,-2-2-8 0,1 1-6 15,-1-1-5-15,1-2-5 0,0-3-5 0,-1 1-1 0,2-3 0 0,1 0 2 16,0-2 4-16,0-1 4 0,-1 0 9 0,5-2 12 0,-4-4 13 16,4 2 12-16,-4-3 15 0,1 2 14 0,2-1 17 0,-4 0 14 0,0-1 18 15,0 0 18-15,1 0 16 0,-2 1 15 0,-1-1 10 0,1 0 12 16,-4 2 7-16,1-1 2 0,1 1 5 0,-2 0 4 0,0 2 0 0,-1-3 0 16,0 6-1-16,-1-4-3 0,-1 0-4 0,2 4-6 0,0-2-7 15,-2 2-7-15,0 0-5 0,0 0-8 0,0 2-5 0,0-2-6 0,0 3-7 16,0 0-9-16,0 0-6 0,0 0-6 0,0 0-6 0,0 0-6 0,0 0-5 15,0 1-5-15,-2 1-4 0,0-1-3 0,1 2 0 0,-3 1-1 16,1-1 1-16,0 2 2 0,-2 2 1 0,-1 2 3 0,2-1-7 0,-6 2-10 16,2 3-18-16,-3 0-23 0,0 2-29 0,-3 1-36 0,3 1-61 15,-2 2-76-15,-3 1-92 0,3 2-103 0,-2 0-59 0,2-1-35 0,-3 1-21 16</inkml:trace>
  <inkml:trace contextRef="#ctx0" brushRef="#br0" timeOffset="1.00001E6">25799 2689 229 0,'-3'-1'610'0,"-2"-1"10"0,2 1 5 16,-2-2 5-16,2 3-109 0,2-2-165 0,-3 2-106 0,3 0-73 0,1 0-49 15,0 0-35-15,0 0-25 0,0 0-15 0,0 0-16 0,0 0-13 16,-2 2-14-16,0-1-13 0,2 2-10 0,0 0-7 0,-1 3-4 0,-1-1 0 16,2 2-1-16,-1 0 2 0,1 2 3 0,-2 3 3 0,0 0 5 0,-1-2 4 15,2 3 3-15,-4 1 3 0,4-2 2 0,-1 2-1 0,0 1-5 16,-1-1-7-16,3 3-11 0,-1-2-11 0,1-1-12 0,-2 1-15 16,0-1-13-16,2 0-16 0,-1 1-17 0,-1-2-19 0,2-1-21 0,0 2-20 15,0-4-18-15,0 1-17 0,0-1-16 0,0-2-17 0,2-1-24 16,-1-1-29-16,3-2-48 0,-3 0-56 0,2-3-37 0,1-1-26 0</inkml:trace>
  <inkml:trace contextRef="#ctx0" brushRef="#br0" timeOffset="1.00043E6">25774 2775 79 0,'-7'-6'560'0,"4"0"11"0,-2 0 14 0,-1-1-63 0,5 4-102 15,-3-2-88-15,1-2-82 0,2 3-53 0,1 1-38 0,-2-2-27 16,2 1-22-16,0 1-16 0,2 0-15 0,-1 0-18 0,2 0-17 0,1 0-18 15,-1 0-17-15,4-2-13 0,-2 4-10 0,3-2-8 0,0 0-4 16,1 0-2-16,1 0-2 0,0 2-2 0,0-1 0 0,0-1 0 0,0 3 2 16,2 0-2-16,-2 0 0 0,-1 0-1 0,0 3 0 0,1-1 1 15,-2 1-1-15,0 0 2 0,1 1 0 0,-4 2 1 0,2 2 1 0,-4-1 1 16,2 1 2-16,-4 1 0 0,-1-1 2 0,0 4 3 0,0-2 4 16,-1 1 2-16,-4 2 3 0,2-3 2 0,-4 2 1 0,2 0 1 0,-4 0 2 15,3 0 1-15,-1-1 0 0,-2 0 1 0,2 0 0 0,-2-1 1 16,3 2 0-16,-1-4-2 0,2 1 1 0,0-2-2 0,-2 0 1 0,4-1 0 15,0-1-2-15,1 0-1 0,0-1 0 0,1 1 0 0,1-2 2 0,1 0 0 16,1-2 0-16,0 2 3 0,3-3 2 0,-2 0 2 0,4 0 1 16,0 0 1-16,1 0-1 0,-2 0 0 0,5-3-1 0,-1 3 0 0,-1-1 0 15,4 1-1-15,-4-1-2 0,1-1-2 0,2 2-4 0,-4 0-3 16,2 0-3-16,-1 0-2 0,-1 0-1 0,-2 2-1 0,1-1 0 0,-1 0 2 16,0 2 0-16,-3 1 3 0,1 1 2 0,-1-2 3 0,-2 2 3 0,1 0 2 15,-2-1 5-15,-2 2 1 0,1 2 3 0,-2-2 0 0,-1 3 3 16,0-2 3-16,-4 1 0 0,2-1 1 0,-2 1 0 0,-2-1 0 0,-1 1 2 15,3-1-2-15,-1-1-1 0,-4 0-6 0,4-1-6 0,-4-1-9 16,4-1-10-16,-3-1-17 0,2-2-18 0,2 0-23 0,-2-2-25 0,2 1-37 16,-3-5-43-16,5 0-56 0,-1-3-60 0,2 0-67 0,2-2-72 0,-1-3-41 15,2-3-26-15</inkml:trace>
  <inkml:trace contextRef="#ctx0" brushRef="#br0" timeOffset="1.00068E6">26153 2510 473 0,'5'0'545'0,"-4"0"4"0,1 3 4 0,-1-3-99 0,3 2-153 16,-4 0-97-16,1-1-74 0,-1 3-38 0,2 0-23 0,-1 0-10 0,-1 1-4 15,2-1-1-15,0 3-3 0,-1 1 0 0,1 1 0 0,0-1-2 0,-1 6 0 16,2-4 0-16,-2 2 1 0,1 1-1 0,0 1-2 0,-1-2-3 16,1 5-4-16,-1 0-6 0,3-2-4 0,-3 1-4 0,1 1-5 0,1 0-2 15,-1 1-4-15,-1-2-3 0,3 1-1 0,-4 2-1 0,4-2 1 16,-4 1-2-16,1-2 1 0,-1 2-1 0,2-2-3 0,0-2-7 0,-2 3-11 15,1-4-8-15,-1 2-7 0,2-2-13 0,-1-3-11 0,-1 2-19 16,2-2-20-16,0-1-23 0,-2-1-25 0,1 1-31 0,1-4-32 0,0 2-40 16,1-4-40-16,0 0-48 0,0-1-52 0,5-2-58 0,-4 0-61 15,3 0-28-15,-1-2-12 0</inkml:trace>
  <inkml:trace contextRef="#ctx0" brushRef="#br0" timeOffset="1.00109E6">26403 2910 311 0,'0'-5'539'0,"0"0"1"0,0 2-57 0,0-2-90 0,0 1-72 16,0 0-67-16,0 0-40 0,0-1-28 0,0 1-19 0,0 1-11 16,0-1-14-16,0 2-11 0,0 0-12 0,0 1-12 0,0-2-14 0,0 3-13 15,0-2-12-15,0 2-11 0,0 0-10 0,0 0-12 0,0 0-10 16,0 0-10-16,0 0-11 0,-2 0-11 0,0 2-7 0,1-2-5 0,-2 3-5 16,-2-2-2-16,4 2-1 0,-4 0-1 0,2 2 1 0,-4-1 0 0,2 2 1 15,-2 1 3-15,0 0 0 0,3 0 2 0,-3 1 3 0,1 1 4 16,-2 0 2-16,3 0-1 0,2-2 2 0,-2 2-1 0,4 1-2 15,-2-1 0-15,-1-1-1 0,3 0 0 0,1-1 1 0,0 1 0 0,0-2 2 16,0-1 0-16,1 2-1 0,1-3 1 0,1 1 1 0,0-1-2 0,1-3 2 16,-1 2 1-16,2-3 0 0,2 0-2 0,0 0 1 0,-3 0-2 15,3-3-2-15,-1 1 0 0,3-3 1 0,-2 0 0 0,2 0 1 0,-2-1 2 16,0 0 0-16,1-2 2 0,-1 1 5 0,-1-1 3 0,2 0 6 0,-3 1 8 16,-1-1 6-16,1 1 7 0,0 0 8 0,-2 0 8 0,1 2 8 15,0-1 6-15,-3 1 6 0,3 2 4 0,-3-1 3 0,-1 1 2 16,2 0-1-16,-1 1-4 0,-1 1-4 0,0 1-6 0,0 0-9 0,0 0-7 0,0 0-12 15,0 0-11-15,0 0-12 0,0 0-9 0,0 0-9 0,0 0-6 16,0 1-3-16,0 1-3 0,0 1 0 0,0 0-1 0,0 1 2 0,0-1 1 16,0 2 0-16,0 1-4 0,0-1-6 0,0 0-9 0,0 2-13 15,0 1-17-15,0 0-26 0,0 0-29 0,0-1-33 0,0 0-34 16,0 0-51-16,2 0-60 0,0 0-86 0,-1-1-99 0,3-1-58 0,0 0-38 0,0 0-12 16</inkml:trace>
  <inkml:trace contextRef="#ctx0" brushRef="#br0" timeOffset="1.00168E6">26686 2884 334 0,'-2'-4'584'0,"1"-1"8"0,-3 1 8 16,3 2-88-16,-1-1-137 0,0 1-94 0,2 0-73 0,-1-1-47 16,-1 1-34-16,2 1-24 0,0-2-16 0,0 1-16 0,0 1-16 0,0 1-12 15,0 0-12-15,0 0-7 0,0 0-7 0,0-2-4 0,0 2-3 0,0 0-1 16,0 0 0-16,-1-2 0 0,1 2 3 0,0 0-1 0,-3 0 2 15,3 0 2-15,-2 0 1 0,2 0 1 0,-1 0 0 0,-2 0-1 0,3 0 1 16,-2 0 0-16,2 0-1 0,-2 0-3 0,2 0 0 0,0 0-2 0,-1 2-1 16,1-2-1-16,0 0-1 0,0 0-1 0,0 0 0 0,0 0 0 15,0 0 1-15,0 0 1 0,0 0 1 0,0 0 2 0,0 0 0 0,0 0 2 16,0 0 0-16,0 0 1 0,0 0 1 0,0 0-1 0,0 0 1 0,0 0 0 16,0 0 0-16,0 0-1 0,0 0 1 0,0 0-1 0,0 0-1 15,0 0-1-15,0 0-2 0,0 0-2 0,1 0-1 0,-1 0-1 16,2 2-3-16,-2-2-3 0,2 0-3 0,-2 0-4 0,1 1-4 0,1 1-3 15,-2-2-4-15,0 0-3 0,1 1-3 0,-1 1-1 0,2-2 0 0,1 3 0 16,-3-2 2-16,1 2 0 0,-1 0 2 0,2 2 2 0,-1-1 2 16,-1 2 5-16,2 1 4 0,-2 2 4 0,0-1 3 0,0 0 2 0,0 0 3 15,0 2-1-15,-2 2 2 0,2-2-1 0,-3 0 0 0,2 2-2 16,-2 1 1-16,1-3-1 0,1 1 1 0,-2-1 0 0,-1 1-1 0,3-3 1 16,-1 2 0-16,0-3 3 0,-1 1 1 0,2-4 4 0,-1 1 6 0,0-1 5 15,1-1 6-15,-1-1 6 0,2 1 6 0,0-3 2 0,0 0 1 16,0 0-2-16,2-3-3 0,1 0-3 0,-1-2-3 0,1-1-6 0,2-1-7 15,0-1-8-15,-1-2-8 0,5-1-10 0,0-1-8 0,0-1-7 16,0-1-7-16,3-1-2 0,-3 1-2 0,5 1 2 0,-4 0 2 0,-1-3 4 16,4 5 4-16,-5 1 5 0,1-2 7 0,1 2 7 0,-4 1 6 0,0 2 2 15,-1 1 2-15,-1 1 0 0,1 0-2 0,-1 3-3 0,-1-1-6 16,-2 1-2-16,3 1-4 0,-4 1-3 0,1 0-3 0,-1 1-3 16,2 1-1-16,-1 1-2 0,-1-1 0 0,2 3 0 0,0 0-1 0,-2 1 5 15,1 1 2-15,3 0 5 0,-3 1 6 0,1 1 3 0,0 0 3 16,0 0-4-16,0 0-5 0,-1 2-8 0,2 1-11 0,-1-4-12 0,0 4-14 15,-1-3-13-15,3 1-14 0,-1-1-15 0,-2 0-16 0,3 0-17 0,-3-2-19 16,3-2-21-16,0 4-19 0,-1-4-23 0,0 0-24 0,0-2-35 16,4 1-39-16,-2-4-56 0,2 0-62 0,-1-2-38 0,1-1-28 0,-1-1-9 15</inkml:trace>
  <inkml:trace contextRef="#ctx0" brushRef="#br0" timeOffset="1.00192E6">27086 2723 57 0,'-2'-7'594'0,"-1"2"17"0,0 0 9 16,1-1 6-16,0 1-80 0,-1 1-124 0,2 1-88 0,-1-2-69 0,0 2-44 16,2 0-37-16,-1 1-29 0,1 2-29 0,0 0-27 0,0 0-27 0,0 0-24 15,0 0-21-15,0 0-18 0,0 0-16 0,0 0-11 0,1 5-8 16,-1-3-4-16,2 1-3 0,0 1 1 0,-2 3-1 0,1 1 3 0,-1 1 4 16,3-1 4-16,-1 6 6 0,0-4 4 0,-1 2 6 0,1 0 1 15,0 1 3-15,-2 1 0 0,1 0 0 0,1 1-1 0,-2-1-7 0,1 3-8 16,-1-2-10-16,0-1-16 0,0 3-16 0,-1 0-20 0,1-2-21 15,-3 1-24-15,1-1-24 0,0 0-28 0,1-3-30 0,-3 2-37 0,4-2-42 16,-1-2-68-16,1 0-84 0,0-3-60 0,1-2-49 0,-1 0-18 16,4-3-1-16</inkml:trace>
  <inkml:trace contextRef="#ctx0" brushRef="#br0" timeOffset="1.00218E6">27272 2789 7 0,'2'-4'611'0,"-2"0"11"0,0 1 8 15,0 0 5-15,-2-1-79 0,2 3-121 0,-1-2-102 0,1 3-93 0,0-1-66 16,0 1-51-16,0 0-36 0,-3 1-26 0,-1-1-20 0,3 3-20 0,-3-2-13 16,0 4-14-16,-1 0-7 0,0 0-7 0,-3 3-4 0,2 1-2 0,0-2 2 15,-2 5 4-15,-2-4 3 0,2 1 5 0,2 2 2 0,0-1 0 16,-2-1 0-16,2 2-2 0,1-3 1 0,-2 2-1 0,4-1-2 0,0-2 0 16,-1 0-2-16,2 1 0 0,0 0 0 0,2-2 1 0,0 1-1 15,0-1 0-15,0-2 1 0,4 3 2 0,-3 1 1 0,3-3 0 0,1 1 1 16,0 0-1-16,2 2-4 0,-1-2-5 0,2 2-6 0,0-1-8 15,1 3-9-15,-1-3-11 0,5 3-13 0,-4-1-14 0,4 1-16 0,-4 1-18 16,3 0-19-16,-2 3-20 0,1 0-17 0,-2-1-18 0,0 2-16 16,-1 0-16-16,-3 1-24 0,-1 1-31 0,0 0-59 0,-4-1-76 0,0 2-41 15,-4 1-27-15</inkml:trace>
  <inkml:trace contextRef="#ctx0" brushRef="#br0" timeOffset="1.00265E6">26501 3367 339 0,'0'-6'550'0,"0"2"6"0,0-1-74 16,0 1-114-16,0-1-80 0,-2 3-63 0,1-1-40 0,1 0-28 16,-2 2-20-16,0-2-16 0,2 3-13 0,-1-1-11 0,1-1-13 0,-2 2-9 15,0 0-11-15,-1 0-10 0,1 0-8 0,0 0-9 0,-1 2-7 16,0-1-6-16,-2 1-5 0,-2 0-3 0,2 1-4 0,0 1-2 0,-2 1-2 16,1-2-2-16,-1 2-2 0,1 1 0 0,-2 0-2 0,2 0-2 0,-1 2-1 15,3-2-1-15,-1 1-1 0,2 2-1 0,-2-2-2 0,4 1 0 16,-3-1-2-16,4 1-1 0,0 0 0 0,0-1 0 0,4 1 1 0,-3 0 0 15,5-1 0-15,-1 0 0 0,1-1 0 0,1 2 0 0,3-4-1 16,-1 2-1-16,0-1 0 0,3 1-2 0,-2-3-1 0,3 1 1 0,-1-1-1 16,0 2-1-16,-1-2-1 0,0 0 0 0,-2 0-2 0,1-1-1 0,-1 2-1 15,-1-1-2-15,-1-3 2 0,-3 4 1 0,1 1 1 0,1-1 3 0,-4 0 1 16,-1 0 2-16,-1 0 1 0,-1 0 2 0,-1 3 3 0,-1-1 1 16,-1-1 1-16,-3 2-3 0,1 2-2 0,-2-2-3 0,-3 1-6 15,1-1-5-15,-1 0-10 0,-3 1-9 0,1 1-11 0,-1-3-11 0,1 0-15 16,0 0-16-16,0-1-23 0,0-1-26 0,-1-2-43 0,3-2-50 0,0 0-60 15,1-3-62-15,2-3-53 0,2-1-51 0,0-1-26 0,3-2-16 16</inkml:trace>
  <inkml:trace contextRef="#ctx0" brushRef="#br0" timeOffset="1.0029E6">26657 3234 245 0,'4'-2'558'0,"-1"2"1"0,-2 0-42 16,4 0-63-16,-4 2-103 0,1-2-121 0,-1 3-75 0,1-2-55 15,0 2-28-15,-1 0-18 0,1 3-9 0,0 0-6 0,1 1-3 0,-2 0-3 16,3 3-3-16,-3-1-1 0,1 2 2 0,-1 1 1 0,1 1 3 16,1 0 3-16,-3 1 1 0,1 1-2 0,-1 2-3 0,2-1-4 0,-1 2-3 15,-1-1-2-15,0 1-2 0,0 0-1 0,0 3-2 0,0-3-1 0,-1 1-1 16,-1 0 0-16,2 1-1 0,0 0-1 0,-1-2-1 0,1 1 1 16,0 1-2-16,0-2-2 0,0-2-5 0,0 1-9 0,0-3-10 0,0 1-9 15,0-1-14-15,1-2-14 0,-1 0-19 0,2-1-21 0,-1-1-22 16,-1-2-24-16,2 0-32 0,0-3-33 0,-2 0-47 0,1-2-54 0,3-2-60 15,-1 1-65-15,-2-2-51 0,3-2-43 0,0-1-14 0</inkml:trace>
  <inkml:trace contextRef="#ctx0" brushRef="#br0" timeOffset="1.00328E6">26763 3498 274 0,'-2'-3'423'0,"1"0"-43"16,1 2-56-16,-3-2-62 0,1-1-38 0,2 1-28 0,-1 0-22 15,-1 0-17-15,2-1-13 0,0 4-9 0,0-3-9 0,0-1-7 0,0 2-8 16,0-1-7-16,0 0-10 0,0-2-9 0,0 1-12 0,0 0-10 0,2 0-10 16,-1 1-9-16,1-1-8 0,1 2-8 0,0-3-7 0,0 2-6 15,0-2-7-15,2 1-8 0,2-1-5 0,-3 0-3 0,2-2-3 16,2 4-4-16,0-1 0 0,1 0-2 0,0 0-1 0,0 1-1 0,-1-2-2 15,3 2 0-15,-1 0-3 0,-1 2-3 0,0-1-1 0,-1 2-2 0,-1 0-2 16,-1 0 0-16,-1 2 0 0,3-1 2 0,-4 2 2 0,0 2 2 0,-3-2 1 16,-1 3 3-16,0-1 3 0,0 2 4 0,-1 0 5 0,-3 0 5 15,0 3 8-15,-4 0 3 0,3-2 7 0,-3 1 4 0,0 0 2 0,-2 1 1 16,2-1 2-16,-4 0 1 0,2 0 1 0,-2 0-1 0,4-1 1 16,-2-2-1-16,1 0-1 0,1 0-4 0,0 0-8 0,2-3-11 0,2-1-14 15,-3 2-15-15,6-1-19 0,-3-3-19 0,4 0-27 0,0 0-26 16,0 0-29-16,2-3-25 0,1 1-27 0,2-2-24 0,0 1-31 0,2-3-34 15,1 1-48-15,0-1-59 0,5 0-30 0,-2 0-21 0</inkml:trace>
  <inkml:trace contextRef="#ctx0" brushRef="#br0" timeOffset="1.00422E6">27139 3347 299 0,'5'-5'489'0,"-2"1"-40"0,-1 0-61 0,0 1-58 0,-1-2-57 15,-1 0-39-15,0 3-30 0,0 1-23 0,0-3-18 0,-1 2-18 16,1 0-14-16,-2 1-15 0,0-2-14 0,2 3-15 0,-3-2-15 0,2 1-14 15,-1 1-12-15,0 0-11 0,-1 0-9 0,-2 1-9 0,2 1-7 0,-3-1-6 16,3 1-4-16,-2 1-3 0,0 1-3 0,-1-1-1 0,-1 3-1 16,2-1 0-16,-3 0 0 0,1 2 0 0,1 1 1 0,1-3 2 0,-3 3 0 15,2-1 3-15,1 1 0 0,-1 1 1 0,2-2-1 0,-1 0 1 16,1 1 1-16,3 0-1 0,-1 0-1 0,0-1 0 0,2 0-2 0,0 1 1 16,0-2 1-16,0 0-1 0,4-2 5 0,-3 1-2 0,3-2 0 0,0-1-2 15,1 0 0-15,3-1-2 0,-4-1-2 0,5-1-2 0,0-1-1 16,-1 0 0-16,0-1 0 0,2-3 0 0,2 1 0 0,-3-1 0 0,2 0-1 15,-1-1 1-15,-1 1 0 0,0-1 5 0,0-1 7 0,-3 1 8 16,2 0 8-16,0 0 12 0,-4 2 10 0,0-1 10 0,0 2 7 0,0-2 8 16,-3 3 5-16,2 0 3 0,-1 0 1 0,0 1 2 0,-2 1-2 15,1 1-5-15,-1 0-8 0,0 0-11 0,0 0-9 0,0 0-13 0,0 0-12 16,0 0-10-16,0 0-8 0,3 1-6 0,-3 2-5 0,0 0-3 0,0-1-2 16,2 2 0-16,-2 1 0 0,0-1 3 0,0 0 0 0,1 1 1 15,1 1-1-15,-2 0-3 0,1 1-6 0,1-2-12 0,0 2-11 0,-2-2-14 16,1 0-13-16,2-1-17 0,-1 0-16 0,1 0-16 0,0 0-18 15,1-1-16-15,2-1-15 0,-2-1-16 0,3-1-17 0,-1-1-9 0,4-1-10 16,1-1-7-16,-3-1-5 0,1-1-7 0,4-1-4 0,-4 0 3 0,4-2 7 16,-4-1 13-16,3-1 17 0,-2 1 25 0,-2-1 28 0,2-2 35 15,1 3 37-15,-3-2 37 0,0 1 38 0,-2-1 38 0,1 1 35 0,0 1 36 16,-2-2 33-16,-2 2 25 0,4 2 20 0,-6-1 17 0,3 3 15 16,-3-4 4-16,1 5 1 0,-2-2-4 0,2 1-7 0,-2 1-10 0,0 1-13 15,0 0-11-15,0 0-12 0,-2 2-13 0,2-2-13 0,-2 3-13 0,1-2-13 16,1 2-14-16,0 0-14 0,0 0-14 0,-2 2-13 0,0-2-12 15,1 3-11-15,-3-2-9 0,1 2-8 0,0 2-6 0,0-2-5 0,0 2-6 16,-1 2-1-16,2-2-1 0,-3 4 2 0,2-4 1 0,-1 3-1 16,1-1 2-16,2 1 1 0,-3 1 0 0,3-2 0 0,-1 0 0 0,1 1-1 15,1-1 0-15,0 2 0 0,0-1 1 0,0-3 0 0,1 1-1 16,1 0 1-16,-1-2 1 0,3 1-1 0,-1-2-1 0,2 0-1 0,-2-2-4 16,2 0-2-16,2-1-4 0,0-1-4 0,1 0-4 0,0-2-4 0,1-2-4 15,0 1-5-15,0-1-4 0,1-1-3 0,0 0-5 0,0 0-5 16,0-3-3-16,0 1-1 0,0 1 0 0,-1-2 4 0,-1 2 1 0,0-2 5 15,-2 0 4-15,3 0 4 0,-2 1 6 0,-1-1 4 0,-1 1 4 16,0 1 5-16,1 0 6 0,-3 2 6 0,0-1 6 0,0 2 5 0,1-1 5 16,-3 1-1-16,2 2 1 0,-3-1-1 0,2 0-1 0,0 3-2 15,-2-1-4-15,1 1-2 0,-1 0-4 0,0 0-4 0,0 0-3 0,0 0-2 16,0 0-3-16,2 1-1 0,0-1-1 0,-2 3 1 0,2-1 0 0,0-1 2 16,-2 1 3-16,1 1 2 0,-1 0 3 0,2 0 4 0,0 0 3 0,-2 0 3 15,0-1 1-15,1 2 1 0,1-1 0 0,-2-3-1 0,0 4 1 16,1-3-1-16,-1 1 1 0,2 0 0 0,0-1 0 0,-2-1 2 0,0 0 1 15,0 0 3-15,0 0 0 0,1-1 3 0,2-1-1 0,-1 0 0 16,0 1 0-16,3-3 2 0,-1 2 0 0,-3-3 0 0,3 3 0 0,-1-3 1 16,0 1-1-16,0-2 0 0,0 1-3 0,-1 1 0 0,0-1-2 0,-1 2-1 15,3-2 1-15,-3-2-1 0,2 2 4 0,-3 2 3 0,0-1 3 16,0 1 3-16,0 0 2 0,0-1 2 0,0 4 3 0,-3-2-1 0,2 2 1 16,-1 0 1-16,0 0-1 0,1 0 0 0,-3 0 3 0,1 2 0 15,-2 2-1-15,1-1 0 0,-1 0-3 0,-3 1-2 0,2 3-2 0,-1-2-3 16,-1 3 0-16,1-2-2 0,0 2 0 0,-1 1-1 0,2 0-1 15,-2-2-1-15,4 4-2 0,-1-3-2 0,0 4-3 0,2-4-3 0,0 1-2 16,-1 2-2-16,3-2-1 0,1 0-1 0,0 0 2 0,0-1 0 0,1-1 2 16,4 0 0-16,0-2-1 0,1 1-6 0,2-3-10 0,2 0-13 15,2-2-21-15,1-1-24 0,1 0-33 0,3-3-38 0,1-1-67 0,2-2-81 16,2-1-99-16,-1-5-106 0,1 2-55 0,2 0-29 0,-2-5-13 16</inkml:trace>
  <inkml:trace contextRef="#ctx0" brushRef="#br0" timeOffset="1.01733E6">7718 8741 418 0,'0'-2'389'0,"0"-1"-85"0,0 3-54 0,0-2-36 15,0-1-27-15,0 2-18 0,0-1-15 0,0 2-11 0,0 0-9 16,0 0-8-16,0 0-8 0,0 0-8 0,0-2-6 0,0 2-6 16,0-2-5-16,0 2-4 0,0 0-5 0,-2-2-5 0,2 2-5 0,0 0-4 15,0-1-5-15,0 1-4 0,0 0-3 0,-1 0-7 0,1 0-3 16,0 0-7-16,0 0-6 0,0 0-6 0,-2 0-6 0,1 0-9 0,1 0-6 16,-2 0-8-16,0 0-8 0,-1 0-6 0,1 0-5 0,1 1-5 15,-1 1-3-15,-1-1-4 0,-3 0-2 0,3 3-2 0,-2 0 0 16,-3-2-1-16,2 3 1 0,-2 2 3 0,0 1 0 0,-2-1 4 0,0 2 2 15,0 0 3-15,2 1 0 0,-2 0 2 0,1 0 0 0,-2 0 3 16,3 2 2-16,-1 0-1 0,2 0 1 0,1 0 1 0,1-1 2 0,-1-1 0 16,0 1 2-16,4-1 1 0,-1 1 1 0,1-1 1 0,2 1 3 15,0-3 0-15,0 2 3 0,2-2 2 0,1 1 2 0,-1-2 4 0,4 1 2 16,-3-1 2-16,3-2 3 0,1 0 4 0,-1-2 2 0,3 0 3 16,-1 0 1-16,0-3 2 0,4 0 1 0,-2 0 1 0,2-3-1 0,0-1 1 15,1-1 0-15,-2 0 2 0,3-3 0 0,-1 0 2 0,1 0-2 16,-3-4-1-16,3 1 0 0,-1-1 0 0,-2-1 1 0,2-2 2 15,-2-1 0-15,-3 1 1 0,1 0 3 0,-3-1 2 0,-1 1-1 0,-2-2-4 16,-1 2-5-16,-2 2-4 0,-2-2-5 0,-1 2-7 0,-3 1-5 16,-2 0-7-16,-3 2-8 0,-2 3-12 0,-1-1-21 0,0 4-31 0,-5 0-41 15,1 3-46-15,-2 2-59 0,0 4-66 0,0 1-96 0,-3 1-112 16,1 3-60-16,-2 5-38 0,3-1-17 0</inkml:trace>
  <inkml:trace contextRef="#ctx0" brushRef="#br0" timeOffset="1.018E6">6175 9960 469 0,'0'-7'564'0,"3"2"9"0,0-2-86 16,-1 0-131-16,-1 1-81 0,1-1-54 0,1 2-30 0,-1-1-18 15,0 1-8-15,-1-2-7 0,2 2-6 0,-1 0-9 0,0 0-9 16,-1 0-10-16,-1 1-11 0,2 1-9 0,-1 0-12 0,-1 1-11 0,0 0-9 15,0 0-10-15,0 2-8 0,0 0-8 0,0 0-8 0,0 0-6 16,0 0-11-16,0 0-9 0,0 0-8 0,0 0-11 0,0 0-6 0,0 2-8 16,-1-1-2-16,-1 0-3 0,2 2-1 0,-1 2 0 0,-1-1 0 15,0 3 1-15,1-2 1 0,-2 5 3 0,-1 0 3 0,1-1 4 16,-2 2 0-16,2 0-2 0,-4 4-6 0,2 1-9 0,0 0-13 0,-2 2-14 16,1 0-27-16,0 1-32 0,0 1-47 0,1 1-58 0,-2 1-108 15,3 0-135-15,-2 0-83 0,1 1-58 0,0-3-26 0,0 3-9 0</inkml:trace>
  <inkml:trace contextRef="#ctx0" brushRef="#br0" timeOffset="1.01887E6">11222 10162 223 0,'-2'-6'581'0,"-1"0"12"0,1 0-52 0,2 0-83 0,-2 3-95 0,2-4-101 15,0 1-57-15,0-1-36 0,2 2-24 0,-2 1-16 0,2-1-16 16,0 0-18-16,-1 0-14 0,3 1-15 0,0 1-15 0,0-1-12 0,2 0-15 16,-1 0-11-16,2 1-11 0,1 0-9 0,-1 0-5 0,-1 0-6 15,5 3-5-15,-5 0-2 0,1-3-5 0,1 3-1 0,-1 0-2 0,0 3-1 16,-2-3 1-16,1 0-1 0,-3 3 1 0,2 2 1 0,-1-1 0 16,-2 2 3-16,-2 0 2 0,0 1 2 0,0 3 5 0,-2 2 3 15,-2 0 6-15,1 0 5 0,-2 1 5 0,-3 1 3 0,2 3 4 16,-3-1 2-16,-1 0 2 0,2 1 2 0,-4-3 2 0,2 3 0 0,0-1 1 15,-2-2 0-15,2 0-1 0,2-1 0 0,0-1-3 0,-1-2-1 16,1 2-1-16,3-4 0 0,-1 0 0 0,1-2 1 0,2 0 2 0,0-2 0 16,3 1 3-16,0-3 1 0,2 0 2 0,1-1 2 0,1-1-1 15,4 0 0-15,0-1 1 0,4-2 0 0,1 0-2 0,5-1-2 16,1-3-7-16,4 2-10 0,1-1-14 0,3-2-16 0,-1-1-24 0,2 1-27 16,2-2-34-16,0 3-36 0,0-2-54 0,0 0-63 0,-1-2-94 15,-1 2-113-15,-3 2-63 0,-1 1-39 0,-5-1-16 0</inkml:trace>
  <inkml:trace contextRef="#ctx0" brushRef="#br0" timeOffset="1.02066E6">5810 11215 112 0,'0'0'137'0,"0"0"3"0,0 0 0 16,0 0 0-16,0 0-3 0,0 0-4 0,0 0-6 0,0 0-9 0,0 0-8 16,-1 0-8-16,-1 2-9 0,2-2-7 0,-2 1-10 0,2 0-8 15,-1-1-10-15,-1 2-8 0,2 0-10 0,-3-2-8 0,1 0-8 16,1 0-5-16,-1 3-4 0,-1-3-6 0,-2 4-3 0,1-1-3 0,-1 2-1 15,-3 0 1-15,0 2-2 0,-3 0 1 0,0 2 2 0,-2 0 3 16,-4 3 2-16,1-1 2 0,-5 5 4 0,-2 0 1 0,-1 0 1 0,-3 2 1 16,0 1 2-16,-6 3 0 0,0 0-1 0,-2 2-2 0,-3 3-2 15,-3 0-3-15,-3 1-2 0,-2 4 3 0,-1-1 6 0,-2 3 4 0,-2 0 6 16,-1 2 2-16,-2 0 5 0,-1 0 2 0,1 1 3 0,-3 0 0 16,2-2 1-16,-2 2 2 0,2-3 1 0,1-2 1 0,0 2-1 0,2-4-4 15,3 2-8-15,1-3-6 0,3 1-6 0,2-2-7 0,3-2-5 0,1 2-5 16,4-4-7-16,5-1-6 0,0 0-8 0,2-2-12 0,3 0-14 15,2-3-16-15,1 4-22 0,2-3-25 0,4-5-27 0,-1 3-41 0,0-1-50 16,2 0-74-16,2-3-89 0,-1-1-55 0,3-1-37 0</inkml:trace>
  <inkml:trace contextRef="#ctx0" brushRef="#br0" timeOffset="1.02233E6">3306 12671 52 0,'0'0'103'0,"0"0"-10"0,0 0-8 0,-3 0-8 15,1 0-5-15,2 0-7 0,0 0-7 0,-1 0-8 0,-1 0-6 0,2 0-4 16,0 0-5-16,-1 2-3 0,1-2 1 0,-2 0-1 0,2 0 3 15,0 0 5-15,0 0 4 0,0 0 5 0,0 0 4 0,0 0 7 0,0 2 4 16,0-2 7-16,0 0 4 0,0 0 5 0,0 0 5 0,0 0 2 16,-3 0 1-16,3 0-1 0,0 0 1 0,0 0-1 0,0 0-3 0,0 0-1 15,-1 0 1-15,1 0-2 0,0 0-1 0,-2 0-1 0,2 0-2 16,0 0 0-16,0 0-1 0,0 0 0 0,0 0 0 0,0 0-2 0,-2 0-1 16,2 0 1-16,0 0-1 0,-1 0-1 0,1 0 0 0,0 0-1 15,0 0-1-15,-2-2-2 0,2 2-2 0,-1 0-4 0,-1-2-6 0,2 2-5 16,0 0-6-16,0-3-4 0,0 3-4 0,0 0-4 0,0-4-6 0,0 3-4 15,2-1-7-15,-1-1-5 0,1 0-5 0,-2-1-4 0,1 2-5 16,1 1-3-16,1-2-1 0,0-1-2 0,-1 2-2 0,-1-1-2 0,2 0-1 16,-1 0-2-16,0 0-1 0,-1-1 1 0,1 3-1 0,1 0-1 15,-1 0-1-15,1-2 0 0,0 1 0 0,0 0 0 0,0 1 0 0,0-2 1 16,2 2-1-16,-2-2 1 0,2 1 0 0,-2 2-1 0,2-3-1 0,1 3 0 16,-3-2-1-16,2 2 0 0,0-2-2 0,-2 2 0 0,2 0-3 15,0 0-1-15,-2 0-1 0,3 2-1 0,-3 0 1 0,0-1-1 0,0 1-1 16,1 0 1-16,-1 3 1 0,0-2 1 0,-1 4 1 0,-1-4 2 0,1 4 3 15,1-3 3-15,-2 3 4 0,-1 1 2 0,0-1 3 0,-1 1 1 16,-2 1 1-16,1 1 3 0,1-1 2 0,-2-1 2 0,-1 1-1 0,1 2 1 16,-2-2 1-16,0 1 1 0,1-1-1 0,-2 2 1 0,-1-2 1 15,1 0-1-15,-2 1-1 0,0-2 2 0,2 1 0 0,-2 0-1 0,-2-1 1 16,1-1-1-16,3 2 2 0,-1-1-1 0,-1-3 1 0,1 1-1 16,-1 0 0-16,1 0 0 0,2-1 1 0,-1-2-1 0,0 2 1 0,1 0 0 15,2-2 1-15,-2 1 2 0,2-1 1 0,0-1 1 0,1 0 0 0,-1-1 1 16,3-1 4-16,-3 2 1 0,3-2 0 0,0 0 4 0,0 0 0 15,0 0 2-15,0 0 1 0,0 0 2 0,0 0-1 0,0 0 2 0,0 0 1 16,0 0 1-16,0 0 0 0,0 0 1 0,0 0-2 0,0 0-2 16,0 0 1-16,0 0-2 0,0 0-2 0,0 0-1 0,0 0-2 0,3-2-2 15,-3 2-3-15,0 0-1 0,0 0-4 0,1 0-3 0,1 0-1 16,-2-1-3-16,2 1-3 0,-1 0-2 0,1-2-2 0,-2 2 0 0,2 0-3 0,-1-2 0 16,2 2-1-16,-1 0 0 0,0-3 0 0,-1 3 0 15,2 0 1-15,1-2 0 0,0 0 1 0,-1 2 1 0,2-1 0 0,-2-1 1 16,2 2 1-16,1-2-1 0,-1 1 2 0,1-1 0 0,1 1-1 0,-1 1 1 15,-1-1-2-15,1-2 0 0,2 3-2 0,-2 0-2 0,1 0-1 16,-1 0-1-16,0 0-1 0,0 0 0 0,1 3-1 0,-2-2-1 0,1 2 1 16,-1 0-1-16,1 0-1 0,-1 1 2 0,-1 1-2 0,1 0 2 0,0 1 0 15,-2 0 1-15,3 0 2 0,-1 3 1 0,-2-2 0 0,-1 1 1 16,1 1 1-16,-1 1 1 0,-1-1-1 0,-1 2 1 0,0-2 1 0,0 0-1 16,-1 1 1-16,-1-1 3 0,-1 0 0 0,-2 2 1 0,0-1 2 15,-2-3 2-15,0 3 3 0,-1-1 3 0,0-2 3 0,-4 0 6 0,2 1 5 16,-4-1 5-16,3 1 3 0,-3-1 8 0,-2 0 5 0,0-2 5 0,-1 0 7 15,0 0 5-15,-1-2 5 0,-1-1 3 0,3 2 0 0,-3-1-1 16,1-3 0-16,0 0-3 0,1 0-2 0,2-3-7 0,-2-1-6 0,4 2-14 16,-1-2-17-16,3-3-22 0,0 0-27 0,0-3-28 0,3 0-33 15,3 0-45-15,0-1-53 0,5-3-90 0,0-1-107 0,4 0-87 0,0-4-74 16,3 1-39-16,5-1-21 0,1 0-7 0</inkml:trace>
  <inkml:trace contextRef="#ctx0" brushRef="#br0" timeOffset="1.02327E6">5946 11344 146 0,'0'-4'182'0,"0"-1"-10"0,0 5-3 0,0-5-3 0,0 3-2 16,0-1-6-16,0 0-3 0,0 2-4 0,0-2-5 0,0 3-5 15,0 0-7-15,0 0-6 0,0 0-11 0,0 0-12 0,0 0-12 0,0 0-11 16,0 0-12-16,0 0-10 0,0 0-13 0,0 0-11 0,0 0-10 16,0 0-9-16,0 0-8 0,0 0-8 0,0 0-8 0,0 0-4 0,0 4-5 15,0-3-2-15,0 2-1 0,1 1-1 0,1 1 1 0,1-2-1 16,-1 3 5-16,1 0 2 0,0 2 4 0,1 1 5 0,1 0 4 0,0 4 5 16,2-1 4-16,-1 2 5 0,3 1 2 0,-2 1 1 15,1 2 2-15,0 1 0 0,1 0 1 0,1 0 0 0,-1 3 1 0,2 1-2 16,0 0-1-16,-1 2-1 0,2 1-3 0,-1-1-1 0,1 3-2 15,0 0-2-15,-1-1-2 0,2 3-2 0,-2-2 1 0,0 2-3 0,1 1 1 16,0-2-3-16,-3 3 0 0,4-2-1 0,-4 1-1 0,1-1 0 16,-1-1-1-16,-1 3-1 0,2-3 0 0,-1 1-2 0,-3 1 0 0,1-3-2 15,-1 2 1-15,2-3 3 0,-2 1 2 0,1-1 2 0,-3-1 1 16,1-1 3-16,0-1 1 0,1-1 3 0,-1-1 3 0,-2-1 1 16,2-1 3-16,0-2 1 0,-2-2 2 0,2 0 1 0,-1-2-2 0,-1-3-4 15,0-1-10-15,1-1-13 0,-1 0-21 0,0-3-29 0,0 0-42 16,-1 1-50-16,1-4-77 0,1 1-93 0,-2-1-76 0,1-1-70 0,-3-2-37 15,0 0-21-15</inkml:trace>
  <inkml:trace contextRef="#ctx0" brushRef="#br0" timeOffset="1.02405E6">6270 12664 155 0,'-3'0'467'0,"3"-1"-13"0,-2-1-85 16,2 2-121-16,0 0-78 0,0 0-53 0,0 0-33 0,0 0-19 16,0 0-13-16,0 0-8 0,0 0-10 0,0 0-10 0,0 0-7 0,0 0-9 15,-1 2-8-15,1-1-7 0,-2-1-5 0,2 2-4 0,-3 0-2 16,3-2-1-16,-2 0 1 0,2 3 3 0,-1-3 5 0,-1 2 7 16,1 1 9-16,-1 1 6 0,-1 0 6 0,-1 0 4 0,1 3 3 15,-4-2 3-15,2 3 3 0,0-1 1 0,-3 2 3 0,-1 0 3 0,1 4 1 16,0-4-1-16,0 4-3 0,0-1-4 0,-3-1-4 0,3 3-3 0,0-1-4 15,-1-1-2-15,1 1-2 0,-2-1-3 0,3-2 0 0,0 1-2 16,1-1-1-16,1 0-1 0,2-3 0 0,0-1 1 0,-2-2 2 0,4 3 2 16,-3-5 3-16,3 1 3 0,1-1 2 0,0-2 1 0,0 0 1 15,0 0 1-15,0 0 1 0,1 0-1 0,3 0 1 0,0 0 1 16,-1-2-2-16,0 0-1 0,2 0-4 0,0 1-3 0,1-2-4 16,2-2-3-16,0 2-4 0,0-1-3 0,0 0-3 0,3-1-2 0,-3 0-1 15,3 0-2-15,0 2 1 0,0-1-2 0,-1 1-1 0,2-2 0 16,-1 0-2-16,2 3-3 0,-4-1-2 0,1 0-4 0,2 0-5 0,-2 1-3 15,1 1-7-15,0-3-9 0,0 3-12 0,-3 0-14 0,3 1-18 16,-3 0-23-16,3 0-23 0,-2 0-23 0,-1 0-25 0,1 0-26 0,-1 0-22 16,2 1-21-16,-3 0-47 0,-1-1-62 0,2 2-39 0</inkml:trace>
  <inkml:trace contextRef="#ctx0" brushRef="#br0" timeOffset="1.02442E6">6322 12668 473 0,'-3'-4'496'16,"1"1"-60"-16,1 0-94 0,-1 1-71 0,2 1-60 0,-1-3-39 16,-1 4-28-16,2-2-18 0,-2 2-12 0,2 0-13 0,0 0-11 0,0 0-13 15,0 0-12-15,0 0-12 0,0 0-11 0,0 0-13 0,0 0-13 16,0 0-11-16,0 0-10 0,0 0-7 0,-1 2-5 0,-1-2-2 0,1 4-1 15,-1-1-1-15,2 0-1 0,0 0 2 0,-2 4 1 0,2-3 1 16,-1 1 1-16,-2 3 4 0,3 0 4 0,-2 1 5 0,1 1 5 16,1 1 4-16,-2-1 3 0,2 4 1 0,-1-1 2 0,-1 1 1 15,2 0 2-15,-2 1-1 0,1 2 1 0,1 0-1 0,-2-1 1 0,2 4-1 16,-1-3 0-16,-1 2-2 0,2 0-1 0,-2 1-1 0,2 0 0 16,-1-3-2-16,-1 1 0 0,2 2-3 0,-1-3 1 0,-1 0-2 0,2 0 1 15,-2-3 0-15,2 0 0 0,0 2 1 0,0-4 2 0,0 0 0 16,0-2 2-16,0 0 3 0,0-1 0 0,0 0-1 0,0-1 1 0,0-1-9 15,0-2-12-15,0 0-19 0,0-1-24 0,2 1-37 0,-2-2-44 16,2-2-71-16,-2-1-87 0,0 0-87 0,0 0-90 0,3-1-47 16,0-2-26-16,0-1-15 0</inkml:trace>
  <inkml:trace contextRef="#ctx0" brushRef="#br0" timeOffset="1.02536E6">8930 12255 218 0,'-1'-2'540'0,"-1"1"3"0,2-3 2 16,-2 4-101-16,2-1-149 0,0 1-92 0,0 0-61 0,0 0-34 0,0 0-20 16,0 0-14-16,0 0-10 0,0 0-11 0,0 0-13 0,0 0-15 15,0 0-13-15,-1 1-13 0,-1 1-12 0,2 0-7 0,-1 1-6 0,-1 0-4 16,0 1-4-16,1 0 1 0,-1 3 2 0,-1-1 3 0,0 1 2 16,0 0 3-16,0 3 4 0,0-1 3 0,-1 0 4 0,1 0 2 0,0 1 1 15,0-2 0-15,0 3 2 0,-2 1 2 0,2-3 1 0,0-1 2 16,0 2 1-16,-1-2 0 0,3 1 1 0,-1-1 1 0,-1-1 1 15,1 1 1-15,1-3 2 0,-1 2 1 0,2-2 3 0,-1 0 1 0,1-3 0 16,0 1 1-16,0-1 1 0,0 1 3 0,0-3 1 0,1 0 2 16,-1 0 2-16,0 0 3 0,2 0 1 0,1 0 2 0,0-2 1 0,0 1-2 15,1-3-3-15,0 1-1 0,1-2-2 0,4 3-1 0,-2-3-2 16,-1 0-2-16,2 1-3 0,1-2-2 0,1 2-3 0,-2-1-4 16,3 1-3-16,-3-1-2 0,0 1-5 0,1-1-1 0,-1 2-1 0,0 0 0 15,0 0-3-15,0 2 0 0,-2 0-3 0,1-1-3 0,-3 1-2 0,1 1-2 16,0 0 2-16,1 1-2 0,-3 1-2 0,2-1 2 0,-2 0 1 15,0 2 2-15,1 2 2 0,-1-2 2 0,0 1 2 0,0 0 1 16,-2 3 3-16,1-4 5 0,-2 5 2 0,0 1 3 0,0-2 4 16,0 1 0-16,-2-1 4 0,-2 0 2 0,-1 2 2 0,2 0-1 0,-2-1 0 15,-1 0-1-15,-1 2-3 0,-2-1-6 0,1 1-10 0,-2-3-12 16,1-1-16-16,0 2-17 0,-1 0-20 0,-2-2-23 0,2 0-29 0,0-2-38 16,1 0-39-16,0 0-72 0,-1-3-85 0,-1 1-59 0,3-2-46 15,-1-2-27-15</inkml:trace>
  <inkml:trace contextRef="#ctx0" brushRef="#br0" timeOffset="1.02552E6">8848 12293 355 0,'6'-5'537'0,"-1"0"4"16,1-2-79-16,-1 4-119 0,3 0-88 0,1-1-74 0,-2 0-43 16,1 1-25-16,1 0-18 0,-1 2-9 0,3-2-12 0,2-1-10 15,-2 3-12-15,0 0-13 0,5 0-19 0,-2-1-22 0,2 1-27 16,0 1-32-16,1-2-47 0,3 0-55 0,-2 2-83 0,2-1-100 0,2 1-78 15,-2-2-69-15,2 2-35 0,-2 0-24 0</inkml:trace>
  <inkml:trace contextRef="#ctx0" brushRef="#br0" timeOffset="1.02631E6">13014 12243 469 0,'-4'-3'528'0,"-1"0"3"0,2 1-77 0,0-3-117 16,0 3-87-16,-1-1-74 0,1 1-41 0,0 1-26 0,1 0-16 16,-1-2-10-16,2 3-10 0,-1 0-8 0,-1-2-9 0,0 2-9 0,2 0-6 15,1 0-9-15,-2 0-8 0,0 2-8 0,-3-2-6 0,2 3-6 16,0-1-2-16,-2 3-3 0,-1-3-1 0,0 5-1 0,-1-2-1 15,-1 1 0-15,-2 2 0 0,0 1 2 0,2 2-1 0,-3 1-1 0,0 0 0 16,1 0-1-16,0 1 1 0,0 2-1 0,2 0 2 0,-2 1 2 0,0 0 2 16,1 0 1-16,1 1 3 0,1-1 3 0,1 3 2 0,-1-3 2 15,4 0 2-15,0 1 1 0,1 0 3 0,2-1 0 0,2-1 2 16,-1-2-2-16,4 1-2 0,0 0-1 0,1-4-1 0,3 0-3 0,-1-1-3 16,1-1-3-16,1-2-2 0,3-2-5 0,-2-1 0 0,3-1 0 15,-1-2 0-15,1 0 2 0,-1-4 4 0,3 3 5 0,-4-3 7 16,0-1 9-16,0 1 8 0,-1-2 10 0,-3 2 9 0,0-3 6 0,-2 2 5 15,-1-2 4-15,-2 2-2 0,-1-2-4 0,-2 1-8 0,0 2-8 0,-5-1-16 16,0 0-20-16,-3 4-30 0,-4-2-37 0,-3 3-48 0,-3 3-53 16,-6 0-117-16,2 3-146 0,-9 1-95 0,0 3-71 0,-5 0-33 15,0 2-13-15,-4 2-5 0</inkml:trace>
  <inkml:trace contextRef="#ctx0" brushRef="#br0" timeOffset="1.02782E6">4618 15550 281 0,'0'-5'520'0,"0"-2"3"15,-1 5 2-15,-1-1-95 0,2-1-144 0,-2 3-86 0,1-1-57 0,1 2-33 16,0 0-21-16,0 0-16 0,0 0-13 0,0 0-14 0,0 0-14 0,0 0-11 16,0 3-15-16,0-2-9 0,0 5-9 0,0-2-6 0,0 4-4 15,0-1 0-15,0 3-1 0,-2 1 4 0,2 4 3 0,-1 2 5 0,-1 2 4 0,2 2 7 16,-2 2 6-16,2 6 4 0,-1-2 4 0,-1 4 0 0,-2 3 3 16,2 2 0-16,-1-1 1 0,0 5 1 0,1-1 0 0,-1 2 1 0,0-1 1 15,-2 3 0-15,0 1 0 0,1-2 2 0,-1 1-2 0,2 0 1 0,-2 0-1 16,2-1 0-16,-2-2 0 0,2-2-3 0,-2-1-4 0,1-2-4 15,0-2-6-15,3-4-11 0,-2-1-11 0,1-3-13 0,2-3-14 0,0-3-17 16,2-2-19-16,-1-2-18 0,1-2-16 0,1-4-23 0,0-2-29 0,0-1-47 16,2-3-56-16,-2-3-74 0,2-1-83 0,0-4-43 0,-1-1-19 15,1-4-6-15</inkml:trace>
  <inkml:trace contextRef="#ctx0" brushRef="#br0" timeOffset="1.02866E6">4605 15698 419 0,'0'-10'524'0,"0"2"5"0,0 1 2 16,0 0-102-16,0 2-156 0,0-1-85 0,0 2-53 0,0-2-31 0,2 1-23 15,0 1-14-15,1 0-7 0,0-1-9 0,2 3-9 0,1-3-9 0,3 0-12 16,-1 2-9-16,4-1-9 0,2 0-8 0,0-1-5 0,3 1-3 16,4 0-5-16,0 1 0 0,4 0 2 0,0 0 1 0,5 0 2 0,3 0 1 15,2 0 3-15,3 1 3 0,3 1-1 0,3-1 0 0,5 1 0 0,2 1 1 16,4 0-2-16,4 1-2 0,3 1 0 0,2-1-4 0,4 1-4 15,3 1-4-15,2 0-7 0,4 0 0 0,1 1 2 0,6 1-3 0,1-2-3 16,5 1-2-16,3-1 0 0,2 0 2 0,5-2 0 0,6 2 0 0,1 1 1 16,6-3 3-16,0-1 5 0,1 0 6 0,0 0 9 0,3 0 3 15,6-1 1-15,5-3 2 0,0 0 9 0,0-1 0 0,2 1-3 0,4-3 3 16,2 1 5-16,5-2 5 0,1 1 3 0,0-2 1 0,2 1-1 16,0-1-4-16,-2 1-6 0,2-2-4 0,0 0 0 0,-1 2 1 0,-1-1-1 15,-2 0 3-15,-1 2 2 0,-5 0-1 0,-5-3-4 0,-3 5-4 16,-4-2-3-16,-5 1-2 0,-2-1 0 0,-9 4 3 0,-2-2 5 0,-6 1 3 15,-4 1 1-15,-4 1-2 0,-5 1 0 0,-6-1-1 0,-5 1 0 0,-6 1 2 16,-4 0-1-16,-6 0-1 0,-6 0 2 0,-6 0 1 0,-5 1 0 16,-5 1 0-16,-5-2-3 0,-5 1 0 0,-4 1-2 0,-2-2 0 0,-5 1 0 15,-2 1-2-15,-1-2-1 0,-4 1 0 0,-3 1-1 0,0-2 0 16,0 0-1-16,-2 0 1 0,-1 1 4 0,-1-1-2 0,2 2-1 16,-3-2-3-16,0 0 0 0,0 0-3 0,0 0-3 0,0 0-2 0,2 1-1 0,-1 1 1 15,-1-2 0-15,3 3 2 0,-3-3 2 0,2 3-1 0,-2 1 1 16,2-1 0-16,-1 0 2 0,-1 1-1 0,3 3 3 0,-1-3 0 0,0 5 4 15,-1-4 1-15,3 2 0 0,-1 1 0 0,1 1-3 0,-1 0 0 16,0-1 0-16,1 1 0 0,-1 2-3 0,0 0 0 0,0 0-1 0,1 2 2 16,-1-1-1-16,1 1 1 0,-1 2 1 0,0 1 1 0,-1-2 1 15,1 3 1-15,-1 3 0 0,0-1 1 0,-1 2 3 0,2 1 3 0,-1 1 2 16,-2 2 3-16,2 1 4 0,-1 0 3 0,-1 3 2 0,2 1 1 0,-1 0 1 16,-1 2 1-16,3 2 3 0,-3-1 1 0,2 0 1 0,-1 2 1 15,-1 0-3-15,0 0-1 0,0 0-1 0,-1-1-1 0,-1-1-3 16,-1 2-1-16,2-2-1 0,-2-4-1 0,-1 2 1 0,1-3 1 0,-2-2 2 15,0-1 2-15,-1-1 4 0,0-4 3 0,-2-1 4 0,2-1 4 0,-1-3 1 16,-2-1 2-16,1-2 1 0,0-2 1 0,-3 1 1 0,0-4-1 0,1 1-1 16,-2-2-2-16,-1-2-4 0,0-1-3 0,-2 2-5 0,-4-3-5 15,3 1-5-15,-6-3-5 0,0 0-6 0,-1 0-1 0,-2 0-2 16,-2-3 1-16,-3 1-1 0,-3 0 1 0,-3-1-2 0,-5 0 2 0,0-1-1 0,-4 1 0 16,-5-2 1-16,-4 0 0 0,-4 3 1 0,-4-3-2 0,-3 2 2 15,-5 0-2-15,-4 0-5 0,-2 0 1 0,-4 2 4 0,-4 0 3 0,-3-1 4 16,-2 1 7-16,-5-1 3 0,-4 2 4 0,-5 0 2 0,-4 0 2 15,-4 0 1-15,-3 2 4 0,-1-1 4 0,-2 1 4 0,-2 0 4 0,-4 1-1 16,-4 2-3-16,-1-1-6 0,2 2-6 0,-5 0-7 0,1 2-8 0,0-3-3 16,-1 4 1-16,0-2-1 0,0 1 0 0,-1 1-4 0,2-1-2 15,0 1-4-15,3-2-2 0,1 3-5 0,2-2 0 0,3 1-6 16,1-1-6-16,6 1-2 0,5-1-1 0,6-1-3 0,5 1-7 0,3-2-4 16,-1 0-2-16,5-2-7 0,2 1-6 0,5-3-6 0,5 1-6 0,0-1-8 15,6 0-10-15,4-2-7 0,2-2-6 0,5 0-11 0,4-1-14 16,3 1-14-16,4-4-16 0,5 1-21 0,2-1-24 0,6 0-42 15,5-2-50-15,3 2-68 0,5-3-77 0,3-1-44 0,4 1-25 0,3-1-11 0,3-3-4 16</inkml:trace>
  <inkml:trace contextRef="#ctx0" brushRef="#br0" timeOffset="1.02953E6">5140 15770 427 0,'2'-7'531'15,"-1"2"11"-15,-1-2-53 0,0 2-89 0,0 0-85 0,0 2-87 0,0 0-48 16,0-1-29-16,0 2-21 0,0 0-16 0,0 1-15 0,0 1-14 16,0 0-17-16,0 0-16 0,0 0-20 0,0 0-22 0,0 0-16 0,0 0-11 15,0 1-9-15,0 2-7 0,-1 2-5 0,-1 1-1 0,0-1-1 0,1 3-1 16,-2 1 4-16,-1 3 4 0,-1 1 6 0,1 3 6 0,-4 0 9 15,3 2 9-15,-3 2 7 0,0-1 1 0,-1 2 3 0,1 1 2 0,-2-4 2 16,1 4-1-16,-2-3 1 0,3 2 3 0,0-4-1 0,-1 1 1 0,-1-2 0 16,4-2 0-16,-1-1 1 0,0-1 3 0,0-1 4 0,3-2 3 15,0-3 6-15,-2 1 7 0,4-2 4 0,-1-2 5 0,-1-1-1 0,2-2 0 16,2 0-3-16,-1-4-3 0,-1 1-4 0,2-3-5 0,2-1-7 0,-1-5-8 16,1-1-10-16,2 0-14 0,-1-4-9 0,2 0-7 0,0-4-10 15,1-1-8-15,1-3-4 0,2 0-2 0,-1 0 1 0,0-2 3 0,0 1 5 16,1-1 4-16,1 0 7 0,-2 3 7 0,1 0 10 0,1 1 9 15,-2 4 4-15,1 0 2 0,-3 2 0 0,1 3 2 0,-1 1-2 0,1 2-5 16,-2 2-5-16,0 3-3 0,0 2-3 0,2 1-3 0,-1 1-4 0,0 4-4 16,2 1-3-16,0 1-3 0,0 4-1 0,1 1-2 0,1 3 3 15,-1 1 4-15,2 3 3 0,-1 0 7 0,-1 3 6 0,4 2 7 0,-5 1 4 16,1 0 4-16,2 3 3 0,-3 0 2 0,2 0 3 0,1 1 1 0,-3 1-1 16,0-2 1-16,-2 0-2 0,3 0-5 0,-1-3-8 0,-3-1-9 15,2 1-15-15,-3-2-16 0,2-4-18 0,-3 1-21 0,2-2-20 16,-3-3-22-16,1 0-25 0,0-4-27 0,-3 0-47 0,0 0-54 0,0-4-70 15,-1-1-77-15,-4-1-41 0,2-2-25 0,-2-2-9 0</inkml:trace>
  <inkml:trace contextRef="#ctx0" brushRef="#br0" timeOffset="1.02968E6">5067 15932 379 0,'-2'-2'490'0,"1"2"-21"15,-1-2-32-15,2 2-100 0,0 0-130 0,0 0-77 0,2 0-50 0,1 0-24 16,2 0-10-16,0 0-3 0,1 0 1 0,3 0-1 0,-1 0 0 15,4 0-2-15,0 0-3 0,-1 0-1 0,6 0-1 0,-2-1-8 0,2 1-10 16,-1-2-21-16,3 2-25 0,0 0-31 0,0-2-34 0,3-1-49 0,0-1-54 16,0 1-74-16,2 2-83 0,-2-3-62 0,3 0-52 0,-4-1-30 15</inkml:trace>
  <inkml:trace contextRef="#ctx0" brushRef="#br0" timeOffset="1.02996E6">5864 15605 172 0,'-2'-1'587'0,"-1"0"8"0,1-1 6 0,1 0-40 0,-1 1-62 0,2 1-110 15,0 0-133-15,0 0-80 0,0 0-56 0,0 0-31 0,0 0-19 0,0 0-18 16,0 0-19-16,0 0-12 0,0 1-14 0,0 3-9 0,0-2-8 16,0 1-5-16,0 2-3 0,2 2-1 0,-1 1 1 0,-1 1 1 15,2 2 3-15,-2 1 1 0,3 2 4 0,-3 3 4 0,0 1 4 0,0 2 5 16,0 2 6-16,0 2 4 0,-3 2 0 0,3 2 3 0,-2 1 0 0,1 1 1 15,-1 2 0-15,-1 2 1 0,1 0 2 0,-1 1-1 0,-1 0 0 16,1 0 3-16,-1 1 1 0,1 0-1 0,2 0-5 0,-1-1-6 0,0-1-8 16,2-1-16-16,-1-1-16 0,1-1-21 0,0-2-24 0,1-3-29 0,-1 1-32 15,2-5-40-15,1-1-46 0,2-4-91 0,0-1-111 0,1-2-74 16,0-1-55-16,-1-4-25 0,3-3-10 0,1-2 2 0</inkml:trace>
  <inkml:trace contextRef="#ctx0" brushRef="#br0" timeOffset="1.0302E6">6218 15871 19 0,'-5'-8'590'0,"3"2"7"16,-2-1 2-16,2 2-42 0,-1-2-69 0,3 5-118 0,-1-1-143 15,-1 1-88-15,2 0-58 0,0 2-33 0,0 0-19 0,0 0-15 0,0 0-10 16,2 2-12-16,-1 0-9 0,1 2-6 0,-1 0-3 0,1 3 1 15,2-2 1-15,-2 3 4 0,-1 1 5 0,3 1 0 0,-3 1 0 0,1 2-4 16,1 1-8-16,-1 1-9 0,-1 0-12 0,-1 0-17 0,0 1-20 0,0 3-27 16,0-4-26-16,-1 3-32 0,-1 2-33 0,-1-1-33 0,1-2-35 15,-1 0-44-15,0-1-49 0,1 0-40 0,-2-2-35 0,2-2-19 0</inkml:trace>
  <inkml:trace contextRef="#ctx0" brushRef="#br0" timeOffset="1.03065E6">6241 15841 204 0,'2'-17'554'0,"1"3"-24"0,-1-1-47 0,-1 3-66 16,1 2-80-16,1 0-61 0,-1 1-52 0,1 1-40 0,0 0-32 0,0 1-25 0,2 2-19 15,-2 0-20-15,2 2-22 0,-2-2-20 0,2 3-20 0,1-1-16 16,-1 2-13-16,4-1-9 0,-1 2-6 0,-1 0-5 0,-1 0-2 0,3 3 0 16,-2-2-2-16,1 3 1 0,-2 1 0 0,3 0 1 0,-4 1 0 15,2 3 1-15,-3-2 1 0,1 2 1 0,-1 0-1 0,-2 3 2 0,-2-3-1 16,0 3 2-16,0 2 3 0,-2-3 3 0,-2 4 2 0,-1-1 3 0,1-2 3 15,-3 2 3-15,2-2 6 0,-4 1 2 0,3-1 3 0,-2 0 3 16,1 0 4-16,-2-1 1 0,3-3 2 0,-1 2 1 0,2-3 0 16,-1 1 1-16,0-2 0 0,3-2 0 0,0 0-1 0,1 1-2 0,-1-3-3 15,3 1-1-15,0-1-3 0,0-2-2 0,0 0-3 0,0 0-1 0,1 0-3 16,1-2-4-16,1 2-2 0,0-3-5 0,3 1-5 0,-2 2-3 16,2-5-2-16,-1 3-4 0,1-1-2 0,2 0-2 0,-2-1-3 0,2 0-3 15,0 1-2-15,1 0 0 0,-1 0 0 0,2 2 1 0,-2-2 2 16,3 3 3-16,-1-3 2 0,-1 3 2 0,0 3 1 0,1-3 4 0,0 4 2 15,0-1 2-15,-2 0 3 0,2 2 4 0,1 2 4 0,-2 0 0 16,-2 3 1-16,1-3 3 0,1 4 0 0,-3 1 2 0,-1-2 2 0,0 3 2 16,-2 2 1-16,-1-3 4 0,-2 2 4 0,0 0 3 0,-2 2 9 0,-1-2 8 15,-2 1 7-15,-3-2 10 0,0 1 7 0,-1-1 8 0,-1 0 7 16,-4-1 5-16,3 0 4 0,-2-2 3 0,-2-1 2 0,-1 0 0 0,0-2 0 0,0-1-5 16,-1-1-5-16,2 0-5 0,-2-3-7 0,0 1-15 0,4-3-20 15,-1 0-23-15,0 0-28 0,4-3-31 0,-2-2-33 0,2 1-57 16,4-2-66-16,-1-1-96 0,3-4-109 0,1-1-80 0,1 1-65 15,4-5-34-15,1 1-21 0,3-1-4 0</inkml:trace>
  <inkml:trace contextRef="#ctx0" brushRef="#br0" timeOffset="1.03095E6">6844 15654 178 0,'-3'-5'575'0,"1"1"11"0,-1-1 6 0,1 1 6 16,2 1-103-16,-1 0-155 0,1 0-103 0,0 1-81 0,0 0-48 0,1 2-30 15,-1 0-20-15,2 0-12 0,1 0-14 0,0 2-18 0,3 0-15 16,-3 3-14-16,2 0-11 0,2 3-8 0,-1 1-2 0,2 0-2 0,0 6 1 16,-2 0 2-16,1 1 7 0,-1 5 8 0,0 2 9 0,-1 1 7 0,-2 4 5 15,2 3 3-15,-2 0 4 0,0 3 3 0,-3 2 3 0,0 3 2 16,0 0 2-16,-1 4 2 0,-3-2 4 0,3 3 1 0,-2-1 1 0,-1 1-3 15,1-1-3-15,0-1-2 0,1 1-2 0,-2-1 1 0,1-2 0 16,1-1-1-16,2-5 0 0,0 1-1 0,0-4-6 0,0-3-9 0,2-4-19 16,1 1-23-16,3-6-33 0,-3-2-41 0,4-4-73 0,1-2-92 15,1-4-101-15,0-2-103 0,3-4-56 0,0-4-30 0,2-3-18 0,2-1-9 16</inkml:trace>
  <inkml:trace contextRef="#ctx0" brushRef="#br0" timeOffset="1.03145E6">8043 15611 488 0,'0'-3'505'16,"0"3"1"-16,0 0-77 0,0 0-116 0,-1 0-92 0,-1 3-77 15,2-2-47-15,0 0-32 0,0 1-14 0,0 1-5 0,0 2-2 0,2-1 0 16,-1 2-2-16,1 1 0 0,1 1-1 0,1 4-2 0,0-1 1 0,1 5 5 16,-1-1 6-16,0 3 6 0,0 3 5 0,1 1 5 0,2 2-2 0,-1 2-3 15,-2 2-3-15,1 1-1 0,0 4-4 0,-2 0-2 0,2 2-4 16,-2 2-2-16,-1 1-3 0,2 2-4 0,-4 0-3 0,0 2-2 0,0 1-3 15,0 0-1-15,-4 1-6 0,2-1-3 0,-1-1-11 0,0-2-14 16,-2 0-16-16,2 0-19 0,1-5-26 0,-1 0-31 0,1-3-44 0,1-2-52 16,1-4-80-16,1-2-94 0,1-5-84 0,1-4-77 0,2-3-40 15,2-5-21-15,2-4-5 0</inkml:trace>
  <inkml:trace contextRef="#ctx0" brushRef="#br0" timeOffset="1.03186E6">7288 16300 333 0,'-5'2'525'16,"-1"-1"-3"-16,1 1-11 0,-1 0-84 0,1-1-120 0,0-1-77 15,0 2-58-15,2-1-33 0,-2 0-20 0,1-1-11 0,1 1-5 0,1 1-2 16,-1-2-1-16,3 2-4 0,-1-1-7 0,-1-1-6 0,2 0-4 0,0 0-5 15,0 0-2-15,0 0 0 0,0 0 1 0,0 0 6 0,0 0 9 16,0 0 10-16,2 0 11 0,-1 0 10 0,2-1 9 0,-1-1 2 16,1 0-4-16,3 0-6 0,-1-1-7 0,1-3-10 0,2-1-7 0,1 0-13 15,4-2-13-15,0-4-21 0,4 1-22 0,2-2-30 0,2-1-33 0,3-4-36 16,1 1-36-16,3-3-35 0,1-1-35 0,1 0-36 0,1 0-36 0,1-1-51 16,0 1-57-16,1-3-92 0,-2 4-111 0,1-2-62 0,-3 2-36 15,-1 0-12-15,-3 3 4 0</inkml:trace>
  <inkml:trace contextRef="#ctx0" brushRef="#br0" timeOffset="1.03237E6">9537 15386 425 0,'0'-3'544'0,"2"3"12"0,-2 0-50 0,0 0-79 0,0 0-90 16,0 0-92-16,0 0-56 0,0 0-40 0,0 0-25 0,0 0-20 0,0 0-15 15,0 0-16-15,0 3-13 0,0-2-15 0,2 2-11 0,-1 2-10 16,-1 0-7-16,2 0-5 0,-1 1-6 0,-1 3-2 0,3 0-1 0,-1 3 0 15,-1 1 3-15,-1 3 4 0,2-2 6 0,-1 4 6 0,-1 1 4 0,0 3 1 16,0 0-2-16,-1 4-4 0,-1-1-3 0,1 2-3 0,-4 3-1 16,2 2 2-16,0 1 2 0,-2 2 2 0,2-2-1 0,-2 2 1 15,-1 3-1-15,-2-2 0 0,3 0 0 0,-3 0 3 0,2 0 1 0,-2-1 3 0,3-3-2 16,-1 1-6-16,0-1-11 0,1-1-13 0,-3-2-22 0,3-1-26 16,2-2-34-16,-2-2-40 0,2-2-56 0,0-2-63 0,1-2-106 15,-1-3-128-15,3 0-69 0,-2-5-40 0,2 1-19 0,0-4-4 0</inkml:trace>
  <inkml:trace contextRef="#ctx0" brushRef="#br0" timeOffset="1.03278E6">8644 16225 177 0,'-6'0'501'0,"-2"0"1"0,3 2-58 0,-1-1-85 16,-1 1-78-16,2 1-75 0,0-1-45 0,1-1-32 0,0 0-15 16,0 0-8-16,1 1-5 0,2 0-3 0,-1-1-7 0,0-1-9 0,2 2-8 15,-1-1-7-15,1-1-7 0,0 0-6 0,0 0-2 0,0 0-1 16,0 0 2-16,0 2 2 0,0-2 4 0,0 0 6 0,1 0 4 0,-1 0 6 16,2 0 2-16,0 0 4 0,1 0 0 0,0-2-1 0,2-1-2 15,1-2-4-15,3 2-10 0,4-4-14 0,1-1-18 0,2-1-17 0,6-1-26 16,0 0-30-16,4-5-37 0,6 0-43 0,2-1-71 0,2-3-86 0,4-1-119 15,1 1-138-15,3-2-69 0,1-1-36 0,2-2-14 0,-1 2 1 0</inkml:trace>
  <inkml:trace contextRef="#ctx0" brushRef="#br0" timeOffset="1.03825E6">9986 15871 249 0,'2'-1'397'0,"-1"1"-68"0,-1-2-60 0,2 2-58 0,0-1-36 15,-1-1-28-15,-1 2-15 0,0 0-12 0,0 0-4 0,0 0-2 0,0 0-8 16,0 0-9-16,0 0-7 0,0 0-5 0,0 0-7 0,0 0-3 0,0 0-5 16,0 0-3-16,-1 0-3 0,-1 0-2 0,2 0-3 0,-2 0-1 15,2 0-4-15,0 0-2 0,0 0-4 0,-1 0-2 0,1 0-3 0,0 0-3 16,0 0-3-16,0 0-1 0,-2-2-1 0,2 2-1 0,0 0-1 16,0 0-4-16,0-1-1 0,-2 1-2 0,2 0 0 0,0-1-1 0,0-1-2 15,0 1 0-15,-1-2-3 0,-1 1-1 0,2 1-2 0,-1-1-2 16,-1 0-1-16,2-1 0 0,-2 3-1 0,2-4 1 0,-1 3 0 0,-1-1 1 15,2 1 0-15,-2-3-2 0,0 4 1 0,2-2-2 0,-2 0 0 0,2-1 0 16,0 1-1-16,-1 1 0 0,-1 1-2 0,2-3-2 0,-2 3-2 16,2-1 0-16,-1 1-3 0,-1-3-2 0,2 3-2 0,-1 0-1 0,-1-3-3 15,0 3-1-15,1 0-2 0,-1-2-2 0,-1 1-4 0,1 1-3 16,-1 0-1-16,-1 0-1 0,1 0 0 0,-1 0-1 0,1 0 0 0,-2 1 0 16,2 1-1-16,-2-2 2 0,-1 3 2 0,2-3 0 0,-3 3 3 15,2-2 2-15,-1 2 3 0,1 0 4 0,-2 2 2 0,0-3 1 0,2 3 3 0,-3 2 3 16,-1 0 1-16,3-1 3 0,-2 1 2 0,0 2 1 0,-1 2 2 15,-1-1 2-15,3 1 1 0,-1 3-1 0,-1-1 1 0,1 0-1 16,0 4 1-16,2-2-1 0,-2 0-1 0,3 2 1 0,1-1-2 0,0-1 0 16,1 2 1-16,0 0-2 0,3-2 0 0,0 1-1 0,0-1 2 0,2 0-2 15,-1 1 1-15,4-3 0 0,-2-1 2 0,2 2-1 0,3-4-2 16,1 0-3-16,1-1-8 0,0-2-12 0,2 1-18 0,-1-5-24 16,6 2-31-16,-1-3-33 0,3-2-41 0,0-2-43 0,2-3-97 0,2 2-119 15,1-5-80-15,-3 1-55 0,4-5-29 0,-3 0-16 0</inkml:trace>
  <inkml:trace contextRef="#ctx0" brushRef="#br0" timeOffset="1.03936E6">7368 16203 59 0,'7'-5'376'0,"-1"1"-59"0,-1-2-79 0,0 3-62 0,2-2-50 16,-2 1-35-16,0 1-27 0,0-2-10 0,1 2-2 0,-1 0-2 15,-1 1-3-15,0 0-2 0,-1-1-2 0,2 1-4 0,-2 1-3 0,2-1-2 16,-2 0-2-16,3-1 1 0,-3 3-1 0,0-2 0 0,0 0 2 16,1 2 1-16,-1-1 1 0,0-1 2 0,0 2 1 0,-1-2 1 0,1 2-1 15,-2 0 2-15,1-3 0 0,1 3 2 0,-1-2 1 0,-1 2 1 16,1-2 0-16,1 1 0 0,-1-1 0 0,-1 0 2 0,3 1 2 0,-3 1 0 16,-1-2 2-16,2 1 0 0,-1 1 2 0,-1-1 0 0,2 1-1 0,-2 0 0 15,0-3-1-15,0 3 2 0,0 0 1 0,0 0 1 0,0 0 1 0,0 0-2 16,0 0-2-16,-2-3-2 0,2 3-2 0,-1 0-2 0,1 0-1 15,-2 0-1-15,2 0-1 0,-3 0-1 0,1 0-3 0,-1 0-3 16,3 0-2-16,-1 0-4 0,-1 0-3 0,0 0-4 0,-1 0-5 0,0 0-4 16,-3 0-4-16,3 3-2 0,-2-3-3 0,-3 3-4 0,0-2-2 0,-3 2 0 15,1 2-2-15,-1-2 2 0,-3 2 0 0,1 2 2 0,-2 0 3 16,0 1 1-16,-2 2 3 0,3 1 3 0,-5 1 2 0,4 0 1 0,0 1 0 16,-1 1 1-16,0 2-1 0,3-1-1 0,-2 2-3 0,2 0-2 0,2 0-3 15,0 2-1-15,3 1-2 0,-1-1-2 0,4 1-1 0,0 0 0 16,2-1 2-16,3 0 1 0,0-2 1 0,2-1 3 0,1 2 1 0,3-1 2 15,2-1 3-15,0-2 3 0,3-2 3 0,1 0 1 0,1-1 1 16,4-2 1-16,0-1 3 0,1-1 0 0,2-2-3 0,0-3-1 0,5 1-1 16,-1-3-4-16,0-2-6 0,4 0-8 0,-2-2-9 0,2-3-12 15,-1 0-14-15,1-3-14 0,-1 1-16 0,0-1-15 0,-2-2-17 0,-1 0-13 16,0 0-14-16,-4 0-17 0,-1 0-17 0,-1-1-29 0,-3 1-31 0,-2-2-39 16,-5 2-41-16,1 0-46 0,-4 2-49 0,-2-2-41 0,-3 1-37 0,0 1-17 15</inkml:trace>
  <inkml:trace contextRef="#ctx0" brushRef="#br0" timeOffset="1.0398E6">7615 16023 56 0,'-2'-3'497'0,"2"0"-35"15,-1-1-55-15,-1 3-71 0,1 0-78 0,-1 0-55 0,0 1-41 0,-2 0-29 16,2 0-23-16,-1 0-13 0,0 0-12 0,0 0-9 0,-2 0-11 0,2 1-10 15,-2 0-8-15,-3 0-5 0,2 1-6 0,0 1-2 0,-4-1-2 0,1 2 2 16,-1 1 2-16,-1-1 5 0,0 1 5 0,-2 2 4 0,-1 1 8 16,1 0 4-16,-2 1 3 0,2-2 2 0,-1 3 3 0,-2 1 0 15,-1 1-3-15,2-2-2 0,-2 3-5 0,3 2-3 0,-2-3-7 0,2 2-5 16,-2 3-7-16,3-2-5 0,-1 2-7 0,0-3-5 0,3 3-4 0,-2 0-4 16,4 0-6-16,1 3-3 0,0-2-3 0,2 0-2 0,1-1 0 0,2 2 0 15,-1-1-1-15,4 0 1 0,2-1 1 0,1 0 1 0,0 0 2 16,4-1 0-16,0-1-1 0,3 0-4 0,1-1-5 0,3-3-8 0,-1 2-12 15,4-3-17-15,3-1-22 0,0-1-22 0,4-3-26 0,1-2-46 16,3-1-56-16,2-2-94 0,0 0-117 0,2-5-73 0,1 1-54 0,2-4-24 16,-2 0-10-16,2-3-1 0</inkml:trace>
  <inkml:trace contextRef="#ctx0" brushRef="#br0" timeOffset="1.04133E6">10078 15837 477 0,'0'-4'496'0,"0"4"-27"0,0-2-75 0,0 0-101 0,0 2-64 15,0 0-49-15,0 0-32 0,0 0-22 0,0 0-12 0,0 0-7 16,0 0-6-16,0-1-7 0,0 1-5 0,-2-2-4 0,2 2-9 0,0 0-6 16,0 0-8-16,0 0-9 0,0 0-8 0,0 0-7 0,-3 0-6 15,3 0-6-15,-2 2-5 0,1-1-6 0,-1-1-6 0,0 2-4 0,-2 0-6 16,1-2-5-16,0 4-3 0,-2 0-2 0,0 0 1 0,0 3 2 0,-5 0 3 15,0 2 4-15,0 2 6 0,-2 1 3 0,-1 1 3 0,0 3 5 0,-1-2 4 16,-2 6 3-16,1-1 4 0,-3 3 4 0,2 0 0 0,-1 2 1 16,0-2-2-16,-2 3-2 0,3 0-2 0,-3 0-2 0,4 0-3 0,-2 1-2 15,3-2-2-15,0 0-1 0,1-1-4 0,1-2-2 0,2-2-1 16,0-2-2-16,3-3 1 0,0 1 0 0,3-3 2 0,-1 0 2 0,0-4 4 16,3 0 4-16,-2-2 4 0,4-2 5 0,0-2 3 0,0 1 0 15,4-3-2-15,-2-3-6 0,3 1-4 0,1-4-9 0,1 1-9 0,2-5-9 16,0 0-12-16,3-2-12 0,2-3-15 0,-2-2-15 0,2-1-20 0,1-2-22 15,2 0-19-15,-2-3-18 0,3-1-13 0,-2-1-12 0,3-1-8 16,-3-1-5-16,3 0 1 0,1-1 5 0,-2 1 8 0,2-2 9 0,-1 2 12 16,-1 0 13-16,-1 2 18 0,-1 2 20 0,1-1 22 0,-4 4 24 15,1 1 24-15,-3 2 26 0,-1 1 19 0,-1 3 18 0,-1 1 11 0,-3 3 7 16,1 0 7-16,-2 3 2 0,0 1 0 0,-1 0-3 0,0 0-4 16,-3 2-7-16,2 2-10 0,-2 1-13 0,0 0-10 0,0 0-9 0,-2 1-7 15,2 0 0-15,-3 2-4 0,0 1-2 0,-3 1-1 0,1 2-3 0,-1-1 3 16,-2 4 4-16,-3 2 6 0,1 1 7 0,-1 2 8 0,-3 2 12 0,1-1 7 15,-4 4 5-15,3 1 2 0,-3 0 2 0,-1 0-1 0,-1 4-2 16,0-2 0-16,0 1 1 0,0 1-2 0,0 1 0 0,2-2-3 0,-2-1-3 16,4 1-8-16,0-4-7 0,2 0-12 0,1-2-17 0,2 1-20 0,2-6-26 15,0 1-32-15,2-2-38 0,1-3-55 0,2 1-62 0,3-5-91 16,0 2-104-16,3-4-59 0,2-3-35 0,1-3-17 0</inkml:trace>
  <inkml:trace contextRef="#ctx0" brushRef="#br0" timeOffset="1.04173E6">10563 15501 446 0,'2'-5'533'15,"-1"1"2"-15,2 0-69 0,-3 2-102 0,2 0-80 0,-2 1-70 0,0 1-47 16,0 0-37-16,0 0-25 0,0 0-18 0,0 0-19 0,-2 1-16 16,2 1-14-16,-3 0-11 0,3 2-9 0,-1 2-8 0,-1 1-2 0,0 1-1 15,1 3 1-15,-2 2 1 0,-1 2 1 0,-2 0 4 0,2 4 4 16,-1 0 6-16,-2 4 3 0,1 1 3 0,-5 2 0 0,3 1 0 0,0 1-2 15,0 2-2-15,-3 2-1 0,0 1-2 0,0 1-2 0,2 2 1 0,-1 0 1 16,-2 1 1-16,2 2 0 0,-1-1 2 0,-1 1 1 0,0 2 2 16,1-2 1-16,0 0-3 0,2 1-3 0,-3-3-1 0,3 1-4 15,0-1-3-15,1-3-8 0,0-2-11 0,0-1-10 0,3-3-11 0,2-3-15 16,-2 0-20-16,3-3-25 0,-1-1-31 0,3-2-39 0,0-4-44 16,0-1-66-16,3 0-77 0,-1-4-87 0,3-2-89 0,-2-3-42 0,2-1-17 15,3-3-5-15</inkml:trace>
  <inkml:trace contextRef="#ctx0" brushRef="#br0" timeOffset="1.04233E6">10764 15850 286 0,'0'0'565'16,"0"0"8"-16,0 0-48 0,0 0-74 0,0 0-91 0,0 0-99 16,0 0-72-16,0 0-59 0,0 0-38 0,0 0-25 0,0 2-16 0,0 1-10 15,0 1-8-15,0 0-5 0,-2 3-5 0,2 0-7 0,-3 2-4 16,3 0-3-16,-1 2-1 0,-1 3 1 0,2-1 4 0,-2 0 4 0,-1 4 6 15,2-1 6-15,-1 0 3 0,-3 1 1 0,2 2 0 0,1-1-3 0,-1 3 0 16,0-4-2-16,-3 2-5 0,3 1-8 0,-2-1-9 0,2 1-12 16,-2-2-14-16,2 0-19 0,-1 1-21 0,-3-4-27 0,4 1-30 0,0-1-34 15,-1-3-41-15,3-2-47 0,-1 2-61 0,2-5-69 0,2-2-67 16,-1 1-68-16,1-3-32 0,1-3-15 0</inkml:trace>
  <inkml:trace contextRef="#ctx0" brushRef="#br0" timeOffset="1.04251E6">10858 15838 213 0,'0'-5'575'0,"-1"3"7"0,-1 0-22 0,2-1-35 0,0 0-104 16,0 1-140-16,2 1-92 0,-1 0-67 0,1-2-42 0,0 3-32 16,1 0-24-16,0-3-23 0,2 3-24 0,0 0-24 0,2-2-26 0,0 1-27 15,-1 1-25-15,2-2-27 0,1 0-31 0,-1 2-33 0,0 0-40 16,0 0-39-16,0 0-65 0,-2 2-76 0,2 0-39 0,-3-1-20 0</inkml:trace>
  <inkml:trace contextRef="#ctx0" brushRef="#br0" timeOffset="1.04268E6">10698 16038 82 0,'-4'3'533'0,"1"1"4"0,2-1-1 0,-1 0-79 0,2-1-120 0,2-1-79 16,-1 1-60-16,2 0-38 0,2-2-26 0,1 3-17 0,1-3-10 0,-1 0-11 15,2 0-8-15,3 0-13 0,0-3-13 0,0 3-18 0,3 0-20 16,-1-2-31-16,1 0-32 0,0-1-40 0,2 0-41 0,-1 0-63 0,0-1-72 16,1 1-98-16,1 0-111 0,-2-3-62 0,0 1-41 0,0 1-19 0,-1-1-8 15</inkml:trace>
  <inkml:trace contextRef="#ctx0" brushRef="#br0" timeOffset="1.04301E6">11225 15563 528 0,'2'-2'613'0,"-1"0"10"0,-1 1 8 15,2-2-85-15,-2 3-130 0,2-2-101 0,-2 2-84 0,0 0-56 0,0 0-45 16,0 0-27-16,1 2-21 0,-1-2-16 0,3 3-13 0,-3-2-14 15,2 3-11-15,0 1-11 0,-1 1-8 0,1 2-5 0,0 1-5 16,-1 1 1-16,-1 1 1 0,3 2 3 0,-2 2 5 0,-1 1 4 0,0 2 3 16,-1 3 5-16,-2 1 2 0,2 2 4 0,-3 1 3 0,1 2 1 0,-2 1 4 15,0 3 1-15,-1 0 1 0,-1 2 0 0,-2 0 0 0,1 1 0 16,-1 1 1-16,-2 1-1 0,3-2-1 0,-2 1-7 0,1 0-11 0,1-2-10 16,0 1-10-16,0-3-12 0,2-1-11 0,0-1-13 0,1 0-15 15,0-3-20-15,3-3-21 0,-1 0-29 0,0-3-30 0,3-1-38 0,-3-3-40 16,3-2-50-16,3-3-56 0,-1-1-71 0,2-3-80 0,0 0-59 0,1-3-45 15,1-1-17-15,0-2-5 0</inkml:trace>
  <inkml:trace contextRef="#ctx0" brushRef="#br0" timeOffset="1.04368E6">11589 15826 220 0,'-2'-3'532'0,"0"1"-18"16,-1 1-32-16,1 1-93 0,0-1-121 0,0 1-75 0,-1 0-49 0,0 0-30 15,0 0-22-15,-2 1-15 0,2-1-13 0,-2 3-12 0,-1 0-12 0,-2 0-11 16,2 1-8-16,-1 0-7 0,-2 2-3 0,-1 1 0 0,1 1 0 15,-2 1 2-15,1 1 3 0,1 1 4 0,-2 2 4 0,0 1 1 0,1 1 1 16,-1-2 1-16,2 4 0 0,-1-1-2 0,-1-1 1 0,3 2-1 16,0 1-2-16,2 0-2 0,-2-1-2 0,3-1-1 0,1 2 0 0,0-2-1 15,1 1-1-15,2-2 1 0,-1 0-1 0,2 0 2 0,2-2 2 16,-1 0 0-16,2-1 1 0,1 2-1 0,0-4 1 0,4-2-4 0,-2 0-4 16,1-3-5-16,1 2-6 0,0-1-9 0,1-4-7 0,2 0-8 0,-1-1-7 15,1-2-6-15,0-1-4 0,1 0-5 0,-1-1-3 0,1-3-3 0,0 0 0 16,-1-2 1-16,-1 0 5 0,-1 2 5 0,-1-1 6 0,0-2 10 15,1 1 10-15,-2 1 13 0,-2 0 14 0,-1-2 8 0,-2 3 10 16,1-2 8-16,0 2 12 0,-3 1 7 0,2 0 5 0,-2 0 3 0,0 3 2 16,0-3 1-16,-2 2-2 0,2-1-1 0,-1 4-4 0,-1-3-6 15,2 1-7-15,-1 2-8 0,-1-2-7 0,2 2-8 0,0 0-8 0,0 0-6 16,0 0-8-16,0 0-4 0,0 0-4 0,0 0-3 0,0 0-1 0,0 0-2 16,0 0-2-16,0 0 1 0,0 0 1 0,0 0 0 0,0 0 1 15,0 0 1-15,0 0 0 0,0 0 1 0,0 0 2 0,0 0 0 0,0 0 0 16,0 0-1-16,0 0 0 0,0 0-5 0,2 0-6 0,-2 0-10 15,0 0-10-15,0 0-15 0,0 0-15 0,0 0-20 0,0 0-18 0,0 0-27 16,0 0-25-16,0 0-24 0,0 0-23 0,0 0-36 0,0 0-48 0,0 0-73 16,0 0-87-16,0 0-49 0,0 0-30 0,0 0-9 0</inkml:trace>
  <inkml:trace contextRef="#ctx0" brushRef="#br0" timeOffset="1.04405E6">11473 15960 136 0,'-1'-6'522'0,"-1"1"10"0,2 1-64 0,0 1-100 16,0-1-75-16,0 2-61 0,0-1-38 0,0 2-30 0,0-1-19 16,0 0-13-16,0 1-14 0,0 1-13 0,0 0-9 0,0 0-10 15,0 0-13-15,0 0-13 0,0 0-10 0,0 0-11 0,0 0-7 0,0 0-10 16,0 0-8-16,0 0-10 0,0 1-7 0,0 1-8 0,0 1-6 0,0-2-2 15,0 2 0-15,0 0 1 0,0 2 2 0,0-1 2 0,0 3 2 16,0 0 3-16,-1 3 3 0,-1 0 4 0,2 0 7 0,-2 2 6 0,2 0 6 16,-1 1 6-16,-1 2 4 0,1 1 3 0,-2-2-1 0,0 3-1 15,1-1-2-15,0 0-1 0,-1 1-3 0,2 2-2 0,-1-3-1 0,0 2-2 16,-1-1 0-16,2-1-2 0,-1 0-2 0,0 1 0 0,-1-3-2 16,2 0-2-16,-2 0 0 0,1-4-1 0,2 1 0 0,-1-1 0 0,-1-2 1 15,2 0 1-15,0-1-1 0,0-2-1 0,0-1-4 0,0 1-3 0,0-5-6 16,0 3-7-16,0-3-11 0,0 0-17 0,2 0-18 0,-1-3-23 15,-1-2-22-15,2 1-20 0,-2-3-28 0,3-1-30 0,-2 0-39 0,1-3-41 16,-1-1-55-16,3-3-61 0,-1 1-60 0,0-3-64 0,2-1-30 0,-2-1-14 16</inkml:trace>
  <inkml:trace contextRef="#ctx0" brushRef="#br0" timeOffset="1.04433E6">11502 15837 299 0,'-2'-4'548'0,"1"0"4"0,-1 1-64 0,2 0-100 16,0 0-70-16,0 2-60 0,0 1-36 0,0 0-26 0,0 0-18 0,0 0-14 15,0 0-12-15,0 0-13 0,0 0-14 0,0 0-18 0,0 0-16 16,0 0-16-16,0 0-14 0,0 0-12 0,0 0-11 0,0 0-9 0,0 0-8 16,0 0-8-16,0 0-8 0,0 0-8 0,0 0-7 0,0 0-8 0,3 1-5 15,0-1-1-15,-1 3-1 0,1-2-1 0,-1 3 0 0,3-1 1 16,-2-1 2-16,3 3 1 0,-1 2 3 0,1-2 2 0,-1 2 5 0,3-1 3 16,1 4 6-16,-2-2 5 0,-1 2 1 0,2 0 2 0,1 1-1 15,1 2 1-15,-4-2-1 0,3 1 2 0,-2 3 1 0,-1-2 1 0,1 1-1 16,-1 1 1-16,0-2 1 0,-1 4 1 0,-2-3 2 0,0 2 0 0,0-1 2 15,-3 0 0-15,0 1 3 0,-1-1 1 0,-2 0 1 0,-1 2-1 16,-2-2 1-16,-2 0 0 0,-3 1-1 0,2 0 0 0,-4-1-4 0,-1-2-6 16,-2 2-14-16,2-2-14 0,-5 1-21 0,3-2-23 0,-3-1-29 0,-3 2-33 15,3-3-52-15,-3-1-59 0,1-1-109 0,-2 0-132 0,2-3-74 16,-3-1-47-16,2 1-19 0,1-3-9 0</inkml:trace>
  <inkml:trace contextRef="#ctx0" brushRef="#br0" timeOffset="1.04485E6">11395 15908 308 0,'-2'-2'522'0,"2"0"0"0,-2-1-74 0,2 3-112 0,0-2-78 16,0 2-64-16,0 0-35 0,0 0-25 0,0 0-16 0,0 0-15 0,0 0-10 16,0 0-10-16,0 0-10 0,0 0-10 0,0 0-12 0,0 0-13 15,0 0-12-15,-1 2-13 0,-1-2-9 0,2 3-10 0,0-1-4 0,-1 0-4 16,-1 1 0-16,2-1-1 0,-2 3 0 0,2 2 2 0,-1-2 1 16,-1 2 1-16,-1 2 5 0,1 1 1 0,1 3 4 0,-3-1 7 0,0 2 3 15,1 2 4-15,0 0 3 0,0 2 3 0,-1 0 0 0,1 2 1 16,-2-2 1-16,2 2 0 0,0 0 0 0,-3 1 0 0,3 2-2 0,0-2 0 15,-1 0-1-15,1-2 0 0,0 1-1 0,0 0 0 0,1-1-3 0,0-3 0 16,-2 1-2-16,3-4 1 0,-1 1-3 0,2-2-1 0,-2-2-4 16,2-1-2-16,0-1-8 0,0-2-4 0,0-2-11 0,0 1-13 0,2-4-19 15,-2-1-23-15,0-1-26 0,2-2-30 0,-1 0-34 0,3-4-38 0,-2 2-45 16,1-3-51-16,2-2-68 0,0 0-75 0,-2-5-48 0,2 1-33 16,2-3-11-16</inkml:trace>
  <inkml:trace contextRef="#ctx0" brushRef="#br0" timeOffset="1.04511E6">11435 15837 527 0,'0'-4'553'0,"0"2"-45"0,0-1-69 0,2 1-75 0,-2-1-77 16,2 1-48-16,-1 1-37 0,-1 1-24 0,2-1-21 0,-1 1-14 0,-1-3-14 16,2 3-17-16,0 0-14 0,-1 0-14 0,2 0-12 0,-1 0-12 15,1 0-13-15,2 0-10 0,-1 0-10 0,1 0-6 0,0 3-7 0,0-2-4 16,3 0-2-16,1 2-3 0,-1 2-2 0,2-1-1 0,0 0 1 15,2 2-2-15,-1 1 1 0,3-2 1 0,-3 2 3 0,3 2 0 0,-1 1-1 16,1 0 2-16,0 3 2 0,0-2 1 0,-1 1 2 0,0 1 2 16,1 2 2-16,-1 0 1 0,-1 2 2 0,-2-1 1 0,-2 1 0 0,1 1-1 15,-4 2 0-15,-2-1-4 0,-3 2-7 0,-2 0-9 0,-2-2-8 0,-5 3-11 16,-3-1-14-16,-3 1-17 0,-3 0-21 0,-4-2-25 0,-2 1-26 0,-4-1-37 16,-2 2-39-16,0-3-82 0,-5 0-105 0,0 0-86 0,-3-1-77 15,-2-3-37-15,-3 1-15 0,-2-2-2 0</inkml:trace>
  <inkml:trace contextRef="#ctx0" brushRef="#br0" timeOffset="1.04616E6">10070 15850 207 0,'0'0'459'0,"0"-2"-54"16,0 2-75-16,0-3-60 0,0 3-51 0,0 0-34 0,0 0-23 0,0 0-12 15,0-4-5-15,0 4-6 0,0 0-2 0,-2-1-11 0,2 1-14 16,0-2-12-16,0 2-10 0,-2 0-10 0,2 0-8 0,0 0-8 0,0 0-5 16,-1 0-5-16,-2 0-7 0,3 0-3 0,0 0-5 0,-1 0-4 15,1 0-6-15,0 0-4 0,-2 0-4 0,2 0-1 0,0 0-5 0,-2 0-1 16,2 0-4-16,-3 0-1 0,3 0-1 0,-1 0 0 0,-1 0-2 16,2 0-1-16,-2-1-2 0,1 1 1 0,-1-1-1 0,-1-2 0 0,1 3 0 15,1 0 0-15,-1-2 0 0,-1 0 1 0,0-1 0 0,0 1 2 16,1 1 0-16,1-2-1 0,-1 2 2 0,-1-2-1 0,3 0 0 0,-2 0 1 15,2-1 0-15,-1 3-2 0,-1 0 0 0,2-2-2 0,-2 1 0 0,2 1-2 16,-1-2-2-16,-1 3-4 0,2-2-2 0,0 2-2 0,0 0-3 16,0 0-5-16,0 0-3 0,0 0-7 0,0 0-6 0,-1 2-4 0,-1-2-2 15,0 3-2-15,-1 0 0 0,-1 0-2 0,2 3 0 0,-2 3 3 16,-3-2 4-16,2 4 5 0,-3 2 5 0,-1 0 6 0,1 4 7 0,-3 1 7 16,-2 4 10-16,2-2 8 0,-1 3 5 0,-3 2 4 0,1 0 5 0,-2 3 4 15,-1 1 5-15,3-3 1 0,-3 4-1 0,0-1 0 0,0-3-1 16,1 4-6-16,1-4-9 0,0 3-16 0,0-5-19 0,2-1-27 15,-1 2-33-15,1-5-50 0,3-1-59 0,0 0-99 0,0-2-118 0,2-4-73 0,-1-1-53 16,1-1-26-16,1-2-13 0</inkml:trace>
  <inkml:trace contextRef="#ctx0" brushRef="#br0" timeOffset="1.04703E6">5070 17123 146 0,'-1'-3'514'0,"-1"-1"14"0,-1-1-31 0,1 2-49 16,-1 1-91-16,1 0-106 0,1-1-65 0,-2 3-42 0,0-2-25 0,1 1-17 16,1 1-10-16,-3 0-10 0,1 1-14 0,0 1-13 0,0 1-14 15,0-1-14-15,-1 3-12 0,-2-1-11 0,0 1-5 0,1 2-2 0,0 1-3 16,1 0 0-16,-1 3 1 0,-1-1-1 0,1 2 2 0,0 0 1 0,0 2 2 16,-1-1 2-16,1 3 2 0,1-1-1 0,-1 2 1 0,3 0 3 0,-1-1-1 15,2 2 1-15,-1-1 1 0,2 0 1 0,0 0 0 0,2-1 1 0,-1 1 1 16,2 0 0-16,1-4-1 0,-1 1-1 0,4-2-4 0,-2 0-3 15,2-2-4-15,-1 0-5 0,2-3-4 0,1-2-5 0,1 0-7 0,-1-1-7 16,2-3-5-16,-1-2-5 0,1-4-4 0,3 1-7 0,-3-3-3 16,3-3-3-16,-4 0 0 0,4-1 3 0,-5-3 4 0,1-2 4 0,-2 1 6 15,1-4 4-15,-2 2 7 0,-2-2 12 0,-2 0 6 0,-2-1 5 16,-1 1 6-16,-1 0 9 0,-1 1 9 0,-3-2 10 0,1 4 4 0,-3-1 3 16,-2 3-2-16,1-1-4 0,0 2-3 0,-3 1-4 0,0 3-4 0,0 0-6 15,-2 4-3-15,2 2-2 0,-3 1-8 0,3 2-8 0,-2 2-17 0,2 1-22 16,-2 2-24-16,4 4-26 0,-2 0-28 0,1 3-32 0,2 1-48 15,-1 2-59-15,4-1-70 0,2 3-77 0,0-1-48 0,1 0-35 0,2 3-13 16</inkml:trace>
  <inkml:trace contextRef="#ctx0" brushRef="#br0" timeOffset="1.04731E6">6178 16970 271 0,'2'-5'621'0,"-2"1"12"0,0-1 11 0,0 2 7 16,0-1-108-16,0 1-165 0,0 2-105 0,0 0-77 0,0-2-43 16,1 3-30-16,-1 0-21 0,0 0-15 0,0 0-18 0,0 0-22 0,0 0-19 15,0 0-21-15,0 0-17 0,2 3-13 0,-1-3-8 0,1 1-8 16,0 2-1-16,-1 2-3 0,1 0 2 0,1 0 0 0,-1 2 4 0,-1 0 4 15,1 3 6-15,-2 2 8 0,2 0 7 0,-1 1 6 0,-1 3 8 0,0 2 6 16,0 0-4-16,0 1-9 0,-1 1-20 0,-1 2-23 0,0 1-39 16,-1 0-43-16,0 4-60 0,0-2-70 0,-1 1-101 0,1 0-116 0,2 0-65 15,-1 1-42-15,-1-4-23 0,3 2-14 0</inkml:trace>
  <inkml:trace contextRef="#ctx0" brushRef="#br0" timeOffset="1.04776E6">7553 16915 367 0,'-3'-3'617'0,"0"1"12"0,1 0 4 0,2-1 2 15,0-2-116-15,0 3-172 0,0-1-107 0,0-1-75 0,2-1-41 0,3 2-28 16,-2-1-16-16,3 1-10 0,-1-2-15 0,4 3-14 0,-2-3-17 16,1 1-16-16,1 0-13 0,2 2-12 0,0-1-8 0,1 0-6 0,0 1-7 15,-1 1-3-15,0 1-4 0,0 1-4 0,-1 1 0 0,1 1-3 0,-3 0 2 16,-2 3 1-16,1 0 2 0,-3-1 1 0,2 5 2 0,-2-1 3 15,-3 1 2-15,-1 2 2 0,-3 2 4 0,0 1 7 0,-5 0 6 16,2 2 4-16,-2 0 5 0,-2 1 3 0,-1 0 4 0,0 1 3 0,-3-2 6 16,3 1 7-16,-2-2 6 0,-1-1 6 0,3 1 7 0,-2-5 5 0,2 2 2 15,3-3 2-15,-1-1 2 0,4-1 2 0,0-3 1 0,1 2 2 16,0-2-1-16,3-2-1 0,-1 1-4 0,2-3-7 0,2 1-6 0,1-2-5 16,0 0-7-16,4-2-8 0,-1 1-11 0,5-3-12 0,0 1-13 15,3-1-16-15,2-1-21 0,1 0-24 0,1-2-29 0,2 2-33 0,2-1-45 16,1-2-52-16,2 2-94 0,0-1-113 0,0 0-69 0,1 0-49 0,-4 2-19 15,3-3-5-15</inkml:trace>
  <inkml:trace contextRef="#ctx0" brushRef="#br0" timeOffset="1.04835E6">8809 16741 43 0,'-2'0'584'0,"0"0"13"15,1-1 7-15,-1-1 7 0,2 0-96 0,0-1-145 0,0 3-98 16,2-4-72-16,-1 1-44 0,1 0-33 0,0 0-17 0,1 2-12 0,0-2-13 16,3-2-13-16,-1 0-12 0,0 3-13 0,1-3-11 0,0 2-11 0,2 0-6 15,0 0-6-15,0 0-6 0,0 1-6 0,1-1-3 0,-1-1-2 16,0 3-2-16,0-2-2 0,1 3-4 0,-2-1-4 0,1 1-3 16,-2 0-3-16,0 1-1 0,-1-1-2 0,0 3 0 0,-2 0-2 0,0 0 1 15,1 1 1-15,-3 1 1 0,2 1 1 0,0 0 2 0,-3 3 4 0,-3-2 3 16,0 4 2-16,2-1 3 0,-3 1 3 0,1-1 2 0,-2 2 2 0,0 0-1 15,-1 0 0-15,0-2-1 0,1 2 0 0,0 0 1 0,-1-4-2 16,3 1-3-16,-2-2 0 0,2 3-2 0,0-5 0 0,0 2-3 0,3-2-2 16,-2-2-1-16,2 1-3 0,0-3-1 0,2 3 2 0,0-4-1 15,1 0 1-15,1 0 1 0,-1 0-1 0,2 0 2 0,3 0 1 0,-3 0 1 16,4-4 2-16,-1 3 0 0,0-1 1 0,0 0-1 0,1-1 1 16,-1 3-1-16,0-2-2 0,2 0 0 0,-1 1-1 0,2-1-1 0,-3 2 0 15,3 0-2-15,-3 2 1 0,0-1-3 0,3 1 0 0,-3 0-1 16,0 3 2-16,-1-2 3 0,0 4 2 0,1-3 2 0,-3 4 2 0,-2-3 3 15,2 4 2-15,-3-2 2 0,-1 3 2 0,-1 0 4 0,-1 0 5 0,-1-1 1 16,-3 3 4-16,0-2 4 0,-1 2 1 0,-1-2 3 0,-2 0 1 16,0 2 1-16,-1-3 3 0,-4 1-1 0,3 0 0 0,-2-1 1 0,1-2-3 15,-4 0-10-15,3-1-15 0,0-2-19 0,-1 1-21 0,1-2-34 0,-2-3-41 16,2 0-79-16,1-2-100 0,0-1-91 0,4-2-88 0,-2 0-48 16,2-3-26-16,1-1-14 0</inkml:trace>
  <inkml:trace contextRef="#ctx0" brushRef="#br0" timeOffset="1.04883E6">9954 16696 105 0,'0'-6'627'0,"0"3"11"0,-1-1 12 16,-1 1-35-16,2 0-57 0,-1 1-105 0,-1 1-132 0,2 0-82 0,0 1-61 16,0 0-41-16,0 0-31 0,0 0-25 0,0 0-22 0,0 0-17 15,0 1-17-15,0 2-15 0,0 2-14 0,0-1-8 0,0 2-7 0,0 1-4 16,0 0-1-16,0 3 0 0,0-2 4 0,0 4 4 0,0 0 4 0,0 0 3 15,0 2 3-15,0 0 0 0,0-1 1 0,0 1-6 0,0 1-7 16,0-2-8-16,0 2-9 0,0-2-8 0,0 2-8 0,2-3-5 0,-1 0-7 16,-1-1-5-16,3-1-9 0,-1 0-7 0,1-3-9 0,0-1-6 15,1-2-7-15,-1-1-2 0,4 1-2 0,-2-4 5 0,3-2 3 0,0 0 5 16,1-3 4-16,1 0 8 0,-2-2 5 0,4-1 8 0,-2-2 7 16,0 1 10-16,0-1 12 0,-1-2 16 0,0 0 18 0,-1 2 17 0,0 0 16 15,-2 1 19-15,-1-2 18 0,0 3 13 0,-2 0 12 0,0 1 6 0,2 2 2 16,-4 1 2-16,1-1-3 0,-1 3-5 0,-1-1-8 0,0 3-11 15,0 0-14-15,0 0-12 0,0 0-12 0,0 3-12 0,0 1-12 0,-1 1-12 16,-1 2-7-16,2 0-6 0,-1 1-2 0,-1 2 0 0,-1 1 0 0,2 2 2 16,-1 1-1-16,0 1-8 0,-1 2-12 0,2 1-21 0,-1 2-24 15,0 0-34-15,-1 2-36 0,2 2-78 0,-1-2-94 0,-1 2-86 0,-1 2-79 16,0-2-41-16,1 1-22 0,1-1-10 0</inkml:trace>
  <inkml:trace contextRef="#ctx0" brushRef="#br0" timeOffset="1.0501E6">10645 16823 94 0,'-2'0'520'0,"2"-3"9"0,-1 1-43 0,-2 0-70 0,3 1-69 0,-1 1-66 16,1-2-46-16,0 0-32 0,0 2-20 0,0 0-16 0,0 0-10 15,0 0-9-15,0-3-11 0,0 3-11 0,0 0-10 0,0 0-12 0,0 0-13 16,0 0-12-16,0 0-13 0,0 0-12 0,0 0-9 0,0 0-9 15,0 0-8-15,0 0-5 0,0 0-8 0,-2 3-6 0,2-3-5 0,0 0-9 16,-2 0-4-16,2 2-5 0,-1 0-4 0,-1-1-4 0,2 1 0 0,-1 0-2 16,-1 1 0-16,2-1 2 0,-2 3-1 0,2-2 2 0,0 1 2 15,0 2 1-15,0 0 3 0,0-1 4 0,0 2 3 0,0 1 3 16,0-3 1-16,0 2 2 0,2 0 1 0,0 0 2 0,-1 0 0 0,2-1 0 16,1 1 1-16,1-1 2 0,-1 2 0 0,0-2 1 0,3 0-1 0,-2-2 1 15,1 2-1-15,0-1 1 0,0 0-2 0,1-1 2 0,-1 1-2 16,-1-2-1-16,4 1-1 0,-4-1-1 0,2 2-2 0,-3-3-1 0,1 1-2 15,1 0 0-15,-3 0-1 0,2 0-1 0,-2-1-2 0,1 1-1 0,-3-1-2 16,2 2-2-16,-1-1 1 0,-2 0-2 0,2 0 2 0,-2 1 1 16,0-1 3-16,-2 2 2 0,2 0-4 0,-2-1-4 0,-2 1-12 0,-3 0-15 15,2 3-18-15,-4-3-19 0,0 3-27 0,-1 0-27 0,-4 1-35 0,1-1-39 16,-1 2-76-16,0-1-95 0,-2-1-79 0,3-1-72 0,-1 0-35 16,0-1-19-16,1-1-2 0</inkml:trace>
  <inkml:trace contextRef="#ctx0" brushRef="#br0" timeOffset="1.05027E6">10656 16830 72 0,'-1'-5'666'0,"-1"3"11"0,0-3 10 0,1 2 8 16,-1-1 7-16,2 4-111 0,0-3-170 0,0 3-120 0,0-2-94 0,0 2-64 16,3-2-47-16,-1 2-34 0,3-1-26 0,1-1-25 0,2 0-27 15,0 1-29-15,0-1-32 0,3 1-36 0,3 1-35 0,-1-1-43 0,3 1-43 16,0-3-46-16,2 3-48 0,1 0-91 0,0-2-109 0,-1 1-63 15,-1 1-36-15,2-2-11 0,0 1 2 0</inkml:trace>
  <inkml:trace contextRef="#ctx0" brushRef="#br0" timeOffset="1.05065E6">11353 16866 172 0,'-1'-3'577'0,"-1"1"9"0,2 1 10 16,-1-3-73-16,1 3-112 0,-2 0-94 0,0 1-82 0,2 0-55 0,0 0-40 15,0 0-28-15,0 0-18 0,0 0-19 0,0 0-16 0,-1 0-17 16,-1 0-14-16,0 1-12 0,-2 0-14 0,3 3-8 0,-3 0-7 0,1 1-4 16,0-1-3-16,-2 4 0 0,2-1 0 0,-2 3 1 0,-1-1 1 0,1 1 3 15,-1 2 4-15,-1 0 4 0,1 1 5 0,0 3 4 0,1-3 4 16,0 3 1-16,1 1 4 0,0-2 1 0,0 2 3 0,0 0-1 0,3-1 3 15,-2 1 0-15,3 0 1 0,3 0 1 0,-2-3 0 0,3 1 0 16,0 0 0-16,1-1-1 0,0-2-1 0,3-2-2 0,1 1-2 0,1-3-1 16,0 0-3-16,2-2-3 0,1-2-1 0,1 0-3 0,0-3-1 0,2-1 0 15,-2 0-1-15,3-3-1 0,-2 0-1 0,0-1 1 0,-2-2 2 16,1-2 2-16,-3 1 4 0,-1-1 2 0,-1 1 2 0,-2-3 4 0,-1 2 2 16,-4-1-1-16,-2 1-3 0,-2-1-3 0,-4 1-3 0,-2 1-5 0,-3 0-3 15,-2 1-6-15,-6 0-4 0,2 3-16 0,-7-1-21 0,0 4-34 16,-4 0-41-16,-2 4-72 0,-3 1-85 0,-4 0-103 0,-1 4-113 0,-3 1-58 15,0 3-29-15,-3-1-14 0,1 2-9 0</inkml:trace>
  <inkml:trace contextRef="#ctx0" brushRef="#br0" timeOffset="1.06815E6">10119 15323 111 0,'-3'-10'344'0,"-2"2"-75"0,2-1-69 0,-2 1-67 0,2 2-31 0,-1-3-13 15,-1 1-4-15,1 2-1 0,0-1 2 0,-1 0-1 0,0 0 1 16,2 2-3-16,-1-2-1 0,-1 1-1 0,1 2-6 0,0-3-7 0,0 3-9 16,-1 0-6-16,2-2-4 0,-2 1-5 0,0 2-3 0,0-3 0 0,0 2-4 15,-2-1-1-15,1 1-4 0,-3-1 0 0,1 0-3 0,0 1-2 16,-2-2-1-16,1 2-1 0,-1-2 0 0,-3 0 2 0,1 0 0 0,-1 0 0 16,-1 1-2-16,0-2-1 0,-2 1-1 0,0-1-2 0,-1 0-1 15,1-1-1-15,-3 3-1 0,2-4-3 0,-2 4-2 0,0-2-2 0,0 1-2 16,-3 0-3-16,1 0-1 0,-2 0-2 0,2 1-1 0,-3 0 1 0,2 0-1 15,-3 2-2-15,4-1 1 0,-4 0 1 0,1 1 2 0,-1 0-1 16,0 0 0-16,4 3 1 0,-4-1-2 0,1 1-1 0,1 1 0 0,0-1-1 16,0 3-1-16,-1 0-1 0,0 0 0 0,3 1-1 0,-4 1-1 15,3 2-3-15,-3 0-1 0,3 0 0 0,-2 1 1 0,2 2-1 16,-2 1 1-16,1-1 0 0,2 3 0 0,-3-2 2 0,2 0 0 0,3 1 2 16,-3 1 1-16,0 0-1 0,0 2 1 0,4-1 1 0,-4-2 2 0,2 2 0 15,2-2 0-15,-2 3-1 0,2-2 2 0,1 1-1 0,0-2-1 16,-1 3-1-16,1-2 1 0,3 0 1 0,-4-1-2 0,4-1-1 0,0 3 1 15,0-2-1-15,0 0-1 0,1-1-1 0,-1 0 1 0,1 1 1 0,2 0-1 16,-2-1 1-16,2 1 0 0,0-1 0 0,0 1-1 0,0 0 0 16,0-2 0-16,0 0-1 0,3 2 1 0,-3-1 1 0,1 2-1 0,2-2 1 15,-1 1-1-15,-2-1-2 0,3 2 1 0,0-1 0 0,-1 1 1 0,1-1 1 16,1 2 0-16,-1-3-1 0,-1 2 1 0,4-1 0 0,-1 1 0 16,-1-1-1-16,3 2 1 0,-2-3 0 0,1 2 1 0,0-1 0 0,0-1-1 15,2 2 0-15,0 0 1 0,0-2 0 0,-2 1 0 0,2 1 0 0,0-1 2 16,1 2 1-16,1-1 0 0,-1-2 1 0,-1 2-1 15,1 1 1-15,1-1 1 0,-1 1 0 0,0 1 1 0,-1-2 0 0,2 2 1 16,-4 0 1-16,4 0-1 0,-1 0 2 0,-1 0-1 0,1 2-1 0,1-1-1 16,-1 1 2-16,-1 0 1 0,1 0-1 0,2 1-1 0,-1-2 2 15,-1 3 1-15,2-3-1 0,-2 2 0 0,2-1-1 0,0 0-2 0,0-2 1 16,0 2 0-16,0-1-1 0,0-1 0 0,0 1-3 0,0 0 0 0,0-1 0 16,0 0 1-16,0-2-1 0,0 3 0 0,2-3 0 0,-2 1 1 15,2-2-2-15,-1 3 0 0,-1-3 0 0,0 0 0 0,0 1 1 0,2-1 1 16,-2-1 0-16,0 2 0 0,1-2 0 0,1 1-1 0,-2-2 0 0,2 1-1 15,-1 1 2-15,-1-2 0 0,2 1 0 0,-2-1 2 0,2 1-2 16,-1-1 1-16,2 1 0 0,0 1 1 0,0-2-1 0,-1 3 1 0,-1-1-1 16,1-2 2-16,1 2-1 0,1 0 1 0,-1 0-2 0,0-2 1 15,2 2-1-15,-1 2 1 0,1-3 1 0,0 2 0 0,1 0 1 0,-1-1 0 16,1 2-2-16,2-2 2 0,0-1 0 0,-2 3-1 0,5 0-1 0,-3-1 0 16,0 1-2-16,2 0-1 0,-1-3-1 0,2 2-2 0,-1 1-1 15,1-1 1-15,-2-1 0 0,3 1 0 0,-2-1 1 0,2-1 0 0,-3 3 1 16,5-1 0-16,-3-1 0 0,0 1 1 0,0-1 3 0,1-1 0 15,-2 3 2-15,0-3 2 0,1 3 1 0,2-4-1 0,-2 3-1 0,1-1 0 16,-1 2-1-16,1-4 0 0,0 2-1 0,-1 2 1 0,-1-2 1 16,5 0-1-16,-3 0-1 0,0 1 0 0,1-2 1 0,2 1 0 0,-2-2 0 15,1 2 4-15,2 0-1 0,0 0 0 0,-2-2 0 0,5 2 0 0,-3-2 0 16,3 0 0-16,-3-1-1 0,4 2-1 0,-1-2 1 0,1-2 0 16,0 0-1-16,0 1 0 0,1-1-2 0,-2 0-3 0,3 0 0 0,-4-1 0 15,2 0-1-15,-1-1-1 0,-3-1 0 0,4 1-1 0,-4-1-1 16,1-1 0-16,0 1 0 0,0 1-2 0,1-3 0 0,-3 0-1 0,-1 1-1 15,2 1-1-15,0-3 0 0,-2 3-1 0,2-4 0 0,-4 3 0 0,1-3 1 16,3 2-1-16,-3 0 0 0,1-2 0 0,0 1 2 0,0 1-2 16,-3-2 0-16,2 2 2 0,1-2-1 0,-1 0 2 0,1 0 0 0,0 0 1 15,0 0-1-15,-1 0 0 0,3-2-2 0,-3 2 0 0,2-2-2 16,0 1 0-16,0-3-2 0,-2 4-2 0,4-3 1 0,-4-1-2 0,4 3-2 16,-1-3-4-16,0-1-6 0,-2 0-2 0,4 0-1 0,-4 1-1 0,3-2-2 15,-1 0 0-15,0 0-2 0,0 0 1 0,-1-1-1 0,0 1-1 16,2-1-1-16,-4 0 1 0,3-1-2 0,-2 1 2 0,0 1 2 0,0-1 3 15,-1 0 2-15,0 0 1 0,-2 1 0 0,1-1 2 0,-2 1-1 0,0-1 0 16,0 4 0-16,-2-4 5 0,0 0 3 0,0 2 4 0,0-1 3 16,-2 2 3-16,-1-2 3 0,2 0 3 0,0 1 0 0,-2-1 1 15,1-1 0-15,1 1 1 0,-1-1 2 0,0-1 0 0,1 1 0 0,-1-2-4 16,0 1-3-16,2-2-4 0,-2 3-1 0,2-2-2 0,-1 1-4 0,-1-1-2 16,3-1-1-16,-4 1 0 0,3-1 0 0,0 1 1 0,-2-2 0 15,2 2 2-15,-3-1 0 0,2 0 3 0,-1 1 4 0,1 2 2 0,0-2 4 16,-1 0 3-16,-1 0 3 0,0 0 3 0,2 1 1 0,-2 0 1 0,0-1 1 15,0-1 3-15,-2 3 0 0,2-3 2 0,-1 2-1 0,1-1 0 16,-2 0-3-16,2 2-3 0,-2-3-4 0,2 3-2 0,0-1-5 16,-1-1-1-16,1 1-4 0,0-2-4 0,1 3-4 0,-1-2-1 0,-2 2 0 15,3-3 0-15,-1 2-1 0,0-1 4 0,0 1 3 0,-2-1 4 0,2 0 1 16,-2 0 3-16,3 1 4 0,-3 2 2 0,2-2 5 0,-2 0 4 16,0 0 6-16,-1 1 1 0,1 0-1 0,-1-2-1 0,1 1 1 0,-1 1-3 15,0-2-4-15,0 0-1 0,1 2 0 0,-3-2-1 0,2-1-3 0,-1 3-3 16,-1-2-4-16,2 0-2 0,-2-2-4 0,2 3-2 0,-1-1-1 15,-1-3 0-15,2 2 1 0,-1 0-1 0,1-1-3 0,-2-1 0 0,2 2-2 16,-1-3 2-16,-1 1 2 0,2-1 3 0,-2 1 5 0,0 0 3 16,0-1 3-16,0 0 0 0,0-1 0 0,0 2 2 0,0-3 1 0,0 1 1 15,0 1 4-15,0 1 2 0,-2 0 3 0,2 0 0 0,-1-2-2 0,-1 2 0 16,2-1-1-16,-2 1-2 0,2 1 0 0,-1-2 0 0,-1 2 2 16,-1-1 1-16,1 2-3 0,1-3 0 0,-2 4 1 0,-1-3-2 0,0 2-2 15,-1 0-1-15,2-1 2 0,-2 0-1 0,2-1-3 0,-2 0-2 16,0 2 1-16,-1-2-2 0,0 0-3 0,1 0-2 0,0 2 0 0,-1-2-1 15,0 1-1-15,0-2-1 0,1 1 1 0,0-2-2 0,0 1-3 16,0-1 1-16,-2 2 2 0,0-1 0 0,3-2 0 0,-3 0-1 0,2 2 0 16,-1-3 2-16,0 0 2 0,0 1 0 0,-1 0 2 0,1-2 1 0,-2 2 3 15,0-1 3-15,2 1 3 0,-1-2-1 0,-3 1 2 0,1-1 2 16,1 2 1-16,-1-2 3 0,1 2 1 0,0 0 1 0,-1-2-1 0,-1 0 0 16,1 1-3-16,-1-1 0 0,-2 2-2 0,2-1-2 0,-1-1-1 0,-1 1-3 15,0 0-1-15,-2-1-3 0,3 2-2 0,-4-2-7 0,2 3-9 16,-2-1-16-16,-2-2-18 0,0 5-28 0,1-2-29 0,-5 1-42 0,2 2-45 15,-4 0-80-15,-1 1-95 0,-3 3-53 0,2-1-32 0</inkml:trace>
  <inkml:trace contextRef="#ctx0" brushRef="#br0" timeOffset="1.11131E6">5377 1428 361 0,'2'-5'335'0,"-1"1"-71"0,1-1-78 0,1 1-39 0,1-3-16 15,-2 4-12-15,1-2-8 0,0 0-4 0,1 0-1 0,-1-2-6 0,0 2-6 16,0-2-4-16,2 1 0 0,1 2-3 0,-3-2-3 0,2 0-3 0,-2 0-3 16,2 1-2-16,-2 0-5 0,2 2-7 0,-2-4-8 0,3 3-4 15,-3 0-4-15,2-1-2 0,0 1 0 0,-2-1-2 0,0 0-2 0,1 2-3 16,0-1 1-16,-2 1-3 0,-1 0-1 0,2 0-3 0,-1-1-2 0,-2 3-3 15,2 0-2-15,-1-1-1 0,-1 1-3 0,0 1-1 0,0 0-1 16,0 0-4-16,0 0 0 0,0 0-2 0,0 0-3 0,0 0-2 0,0 0-1 16,0 0-3-16,0 0 0 0,0 0-3 0,0 0-1 0,0 0-3 0,-1 0-1 15,-1 0-3-15,2 0-2 0,-2 0-3 0,-1 0-5 0,2 1-2 0,-1-1-2 16,-1 2-1-16,0-1-2 0,0 0-1 0,0 3-1 0,-2-1-1 16,0 0 1-16,0 2 1 0,-1 0 2 0,0 2 2 0,-2 0 3 0,1 1 3 0,-2-1 3 15,1 1 2-15,0 2 3 0,2-2 2 0,-1 2 0 0,-2 2 3 16,3-2 2-16,-1 1 2 0,1 0-2 0,0-1 0 0,1 0 0 15,2-1-2-15,0 0-1 0,-1 1-2 0,3 0 1 0,-1-1 0 0,1-1-1 0,-1 0 0 16,2 0-1-16,2-1 1 0,-1 1 0 0,1-1 1 0,1 1 1 0,0-1 1 16,1-2 1-16,0 1 2 0,2 0 0 0,-1-1 4 0,3-2 2 15,0 1 2-15,1-1 2 0,1 0 3 0,0-2 0 0,2 1 1 0,-1-1 1 16,-1-1 1-16,4-1 1 0,-1-1 0 0,-1-1 3 0,1-1 0 0,0 0 2 16,-1 1 1-16,-1-4-2 0,0 3 2 0,0-4 0 0,-3 3 1 15,0-5-1-15,0 3 4 0,-2-2 0 0,-1 1 1 0,0-2 2 0,0 1-2 16,-4-1-1-16,1-2-1 0,-2 2-2 0,-2 0-3 0,1 0-5 0,-4 2-6 15,0-2-6-15,0 2-12 0,-3 1-14 0,-1 0-23 0,0 2-25 0,-3 0-33 16,-2 2-32-16,0 1-45 0,-3 4-48 0,1 1-86 0,-3 2-103 16,0 2-65-16,1 0-48 0,-2 3-27 0,0 0-17 0</inkml:trace>
  <inkml:trace contextRef="#ctx0" brushRef="#br0" timeOffset="1.11216E6">4282 2317 421 0,'-2'-4'506'0,"0"1"-49"0,-1 0-74 15,1 1-74-15,1 2-71 0,1-3-41 0,-2 2-24 0,2 0-19 0,-1 1-16 16,1 0-15-16,0 0-14 0,0 0-13 0,0 0-16 0,0 0-16 0,-2 0-16 16,2 1-15-16,-3 0-16 0,3-1-14 0,0 3-12 0,-1-3-7 0,1 2-5 15,0 1-3-15,-2 1 1 0,1 1-1 0,-1-1 1 0,0 4 3 0,1-1 3 16,-1 1 6-16,-1 2 4 0,0 1 6 0,-1 2 5 0,1-2 5 16,-3 2 3-16,3 2 4 0,-2 1 2 0,-1 0 1 0,-1 0 0 0,1 2 1 15,0 0 0-15,-2 1 0 0,2 0-1 0,-1 0-7 0,-2 1-10 0,1-2-13 16,2 0-15-16,-1 0-21 0,2-1-24 0,-2 0-35 0,4 0-39 0,-1-2-65 15,3-2-79-15,-1-1-88 0,4 1-91 0,1-4-52 0,0-1-30 16,6-3-11-16</inkml:trace>
  <inkml:trace contextRef="#ctx0" brushRef="#br0" timeOffset="1.11301E6">8722 2508 213 0,'0'-12'529'0,"0"5"9"15,0-1-76-15,0-2-119 0,0 2-79 0,1 0-61 0,-1 1-32 16,2-1-18-16,-2 3-10 0,3-4-5 0,-2 4-7 0,-1-2-10 0,2 2-8 16,-1 0-8-16,-1 1-13 0,2-1-11 0,-2 2-14 0,2 0-10 15,-1 0-15-15,1 0-12 0,1 2-12 0,0-1-12 0,1 2-8 0,0-3-7 16,0 3-6-16,1 0-3 0,2 0-3 0,-1 3-1 0,1-3-2 0,2 2 0 16,-1 1 1-16,0 1-1 0,2 1 3 0,0 1 0 0,-2 0 1 15,0 1 1-15,2 1 0 0,-2 4 0 0,-2-2-1 0,0 2-1 0,-1 0 1 16,1 2 0-16,-3-1 1 0,-1 3-2 0,-2 1 1 0,0-2 0 15,-2 3 1-15,-2 0 1 0,-4-1 1 0,2 1 1 0,-2-3 3 0,-2 1 0 16,-1 0 4-16,0-1 1 0,-1-1 4 0,0 0 2 0,-2-1 4 0,2-1 5 16,0-2 3-16,0 0 3 0,-1-1 4 0,3-2 2 0,1-1 3 0,1 2 1 15,0-2 2-15,2-2 2 0,0-1 0 0,3 0 1 0,-1-1-1 16,3 2-2-16,-1-3-5 0,2-1-5 0,2 2-4 0,-1-2-2 0,4 0-3 16,1 0-4-16,4 0-4 0,0-3-4 0,3 1-10 0,5 0-13 15,1-3-19-15,3 2-23 0,2-1-30 0,4-1-33 0,1-1-45 0,4 0-53 16,3 0-90-16,0 0-111 0,-1-1-65 0,2-1-44 0,-2 1-22 15,0-1-11-15</inkml:trace>
  <inkml:trace contextRef="#ctx0" brushRef="#br0" timeOffset="1.11398E6">2421 4263 293 0,'-5'-8'529'0,"1"3"2"0,-1 0-88 16,2-2-132-16,-2 2-80 0,2-2-52 0,0 2-29 0,-1-1-17 0,3 0-16 15,-1 1-13-15,0 1-13 0,0-1-14 0,2-1-13 0,0 2-12 0,0-1-11 16,0 3-9-16,2-3-12 0,0 2-11 0,1-1-11 0,-1-2-9 16,3 4-7-16,0-3-5 0,-1 1 0 0,3 1-2 0,0-2 1 0,0 1 2 15,1 1 0-15,1-2 2 0,1 2 0 0,-2 0 1 0,0 0 1 0,1 1 0 16,-3 1 0-16,2 1 1 0,-1 0-2 0,0 0-2 0,-2 0-1 0,0 1-4 16,-2 1-1-16,2 1 0 0,-2-1-2 0,-1 2-2 0,1 1 1 15,-3-1-1-15,0 1 0 0,0 1 3 0,-2-1 1 0,-1 1 1 0,0 2 3 0,1-1 0 16,-3 0 4-16,1 0 2 0,-1 2 2 0,-1-1 2 0,-1-1 1 15,1 1 1-15,0-1 2 0,1 0 2 0,-1 0 0 0,1-1 0 0,0 1 0 16,2-4 2-16,0 2-1 0,0-1 0 0,1-1 0 0,0 2-2 0,2-2 0 16,-1 0-1-16,1 0-1 0,0-2-1 0,0 0-2 0,0 3 0 15,1-3-2-15,-1 1-2 0,2 1-1 0,1-3-1 0,-1 3-1 0,1-1 0 16,0 0-1-16,0 1 2 0,2 0 0 0,1 1 0 0,-1-1-1 0,1-1 1 16,1 1 1-16,-1 1 2 0,0-1 0 0,1-1 1 0,-1 1 1 0,1 2 0 15,-1-2 0-15,1 1-1 0,0 1 0 0,-2 1 0 0,0-1-1 16,-2 2 1-16,0-1 0 0,1-2-1 0,-2 4 0 0,-1-2 1 0,-1 2 4 15,-1-3 6-15,-3 3 6 0,-1-3 5 0,0 3 6 0,-2-2 3 16,-1 2 3-16,-4 1 5 0,1-4 4 0,0 4 7 0,-3-2 4 0,-1-2 4 16,1 2 3-16,0-1 2 0,-2-1-2 0,2 0-2 0,-2 0-5 15,3-2-4-15,-2 0-7 0,3-1-9 0,0-2-14 0,1 2-16 0,3-2-31 16,0-2-36-16,0 1-67 0,0-2-82 0,5-1-89 0,0-1-88 16,1-1-51-16,2-1-34 0</inkml:trace>
  <inkml:trace contextRef="#ctx0" brushRef="#br0" timeOffset="1.11479E6">6136 4313 304 0,'-2'-4'544'0,"2"-2"6"0,-2 3-73 0,1-1-113 0,1 1-90 15,-2 0-82-15,2-1-43 0,0 2-28 0,0-1-13 0,0 1-9 16,0 1-9-16,0-1-9 0,0 2-11 0,0 0-13 0,0 0-11 16,0 0-10-16,0 0-12 0,0 0-14 0,0 0-13 0,0 0-13 0,0 0-10 15,0 0-9-15,0 0-4 0,0 2-4 0,0 1 0 0,0 0 1 0,0-1 2 16,0 5 4-16,0-1 4 0,0-1 4 0,0 4 5 0,0-1 6 16,0 1 6-16,0 2 3 0,0 1 6 0,2 0 5 0,-2-2 3 0,1 3 1 15,1-1 0-15,1 1 1 0,-1-3-2 0,1 2-4 0,0-1-6 16,2 1-8-16,-2-2-10 0,3 0-12 0,-1-1-10 0,2-3-10 15,2 2-10-15,-1-3-8 0,0-1-10 0,1-1-10 0,2-1-8 0,0-2-6 16,3 0-1-16,-2-4 0 0,2 0 4 0,0 0 5 0,-1-4 7 16,4 1 10-16,-4-1 11 0,2-2 14 0,0-2 14 0,-1 0 16 0,-1 0 19 15,-1-2 22-15,1 2 19 0,-5 0 20 0,1 0 19 0,-1-1 19 0,-3 2 16 16,1 1 14-16,-1-1 12 0,-3 4 11 0,2 0 7 0,-2-1 2 16,-1 2-5-16,-1 1-8 0,0 2-14 0,0-1-16 0,0 1-17 0,0 0-21 15,0 3-19-15,0 0-20 0,0 3-16 0,-3 1-15 0,0 2-11 0,0 4-8 16,0 2-4-16,0 1-3 0,-2 5-4 0,0 2-5 0,0 6-12 15,-2 0-18-15,0 6-28 0,1 3-32 0,1 3-61 0,-3 4-69 16,2 1-93-16,0 4-104 0,1 0-59 0,-2 4-39 0,3-1-21 16</inkml:trace>
  <inkml:trace contextRef="#ctx0" brushRef="#br0" timeOffset="1.12153E6">16307 1083 257 0,'0'-5'416'16,"0"3"-71"-16,0-3-64 0,0 0-61 0,0 2-37 0,0 0-29 15,0-1-15-15,0 1-8 0,0 0-10 0,0-1-8 0,0 3-5 0,0-2-2 16,0 0-4-16,0 0-3 0,0 0-5 0,0 0-2 0,0 0-7 0,0 2-7 15,0 0-7-15,0-2-6 0,-1 1-8 0,1 0-8 0,-2 1-7 0,2 1-3 16,0 0-5-16,-2-2-4 0,2 2-6 0,0 0-3 0,0 0-7 16,0 0-6-16,0 0-6 0,0 0-7 0,-3 0-8 0,2 0-6 0,-3 0-2 15,3 2-3-15,-3-1 0 0,0 1-2 0,1 1 0 0,-2 0 1 0,0-1 0 16,1 3 3-16,-5 0 2 0,0 1 3 0,1 0 4 0,0 0 4 0,-2 4 6 16,2 0 4-16,-4 2 2 0,2-2 2 0,2 2 1 0,-2-2-1 0,2 1 1 15,-3 2-2-15,5 1 1 0,-1-2-1 0,1 0 0 0,0 1-3 0,1-2-2 16,3 2-2-16,-1-1 1 0,3 0-1 0,-1-2-2 0,1 1 0 15,1-2 0-15,1-1 0 0,1 2 0 0,0 0 2 0,2-5 2 0,-1 2 2 16,3-3 2-16,-1 1 4 0,2-4 2 0,3 1 1 0,0-2 1 0,1-2 2 16,-2-1-1-16,3 0 3 0,1-4 3 0,1 2 2 0,0-2 2 15,0-3 4-15,-2 0 1 0,0-1 2 0,0 1 3 0,1-2-1 0,-1 0 2 16,-1-2 0-16,0 1 2 0,-3-1 2 0,2 0 1 0,-3 3 1 0,-1-3 0 16,-3-1-3-16,2 3-5 0,-3 0-5 0,-1 0-7 0,-2 0-7 0,0 0-8 15,0 2-10-15,-3-2-13 0,0 6-18 0,-5-2-23 0,0 1-26 0,-3 2-29 16,-1 2-27-16,-3 2-38 0,-4 2-45 0,2 0-82 0,-4 6-102 0,-2-1-74 15,-4 3-57-15,0 1-28 0,1 3-12 0</inkml:trace>
  <inkml:trace contextRef="#ctx0" brushRef="#br0" timeOffset="1.12203E6">14933 2423 463 0,'0'-4'560'0,"-1"-1"-29"0,-1 2-50 16,2-1-84-16,-1 1-99 0,-1 0-60 0,2 2-40 0,-2-3-23 15,2 3-17-15,-1 1-15 0,-1-1-17 0,2 1-14 0,0 0-16 0,0 0-12 16,0 0-17-16,0 0-14 0,0 0-16 0,0 0-13 0,0 0-13 16,0 1-10-16,-4-1-9 0,4 1-5 0,-2 3-4 0,2-1-2 0,-1 0 0 15,-1 0 1-15,2 1 1 0,-1 2 2 0,-3 3 4 0,1-2 4 0,1 5 4 16,-2-2-4-16,0 3-6 0,0 1-17 0,-2-2-20 0,1 5-30 15,-2 2-33-15,1-3-48 0,0 2-55 0,-4 1-110 0,2 1-137 0,0-4-75 16,-2 4-43-16,0-1-24 0,2 1-16 0</inkml:trace>
  <inkml:trace contextRef="#ctx0" brushRef="#br0" timeOffset="1.12273E6">18945 2796 361 0,'4'-5'535'0,"-3"-1"5"0,4 0-84 15,-1 0-129-15,3 0-94 0,-3 2-77 0,3-2-42 0,-1-1-24 16,2 4-21-16,0-2-19 0,2-2-14 0,-2 5-12 0,2-3-7 16,0 2-5-16,0-1-5 0,4 4-8 0,-5-2-6 0,4 1-6 0,-4 1-5 15,2 0-3-15,0 1-1 0,-1 1-3 0,-2 0-1 0,1 3 0 0,-3 0-1 16,-1 0 1-16,-2 0 3 0,-1 4 1 0,0-1 7 0,-4-1 8 16,0 4 9-16,-4-1 8 0,-2 2 11 0,-4-2 7 0,0 3 9 0,-3-1 8 15,-3-1 10-15,-1 3 9 0,-1-3 7 0,-1 2 8 0,-1-4 4 16,0 3 2-16,0-3 0 0,1-2-4 0,-1 3-5 0,6-3-4 0,-1-1-6 15,2 0-7-15,2 0-4 0,3-2-4 0,1-1-6 0,1 1-5 0,3-1-6 16,2-1-7-16,1 1-4 0,2-3-4 0,2 0-1 0,3 0 0 0,4 2-1 16,4-2-2-16,1 0-4 0,6 0-9 0,4-2-13 0,4 2-15 15,4-2-23-15,3 1-26 0,5-3-29 0,-1 1-29 0,5 1-47 16,2-2-54-16,2 0-86 0,-4-1-101 0,3 1-74 0,-4-1-62 0,-1 1-28 16,-3-2-10-16</inkml:trace>
  <inkml:trace contextRef="#ctx0" brushRef="#br0" timeOffset="1.12369E6">13032 4250 509 0,'0'-7'574'0,"0"-1"5"0,0 2-61 0,0 1-97 16,0-1-102-16,2-1-103 0,-1 3-57 0,-1 0-37 0,2-1-20 16,2-1-17-16,-2 3-14 0,1-1-14 0,0 1-11 0,2-1-10 0,0 1-7 15,1-1-10-15,0 1-9 0,1 1-7 0,-1-1-6 0,1 0-7 0,-1 2-6 16,3 0-4-16,-1-1-4 0,-1 2 0 0,-1 0-1 0,2 0-2 16,-2 0-2-16,0 2 0 0,-1-1-1 0,0 0 1 0,-1 2-1 0,1-3 1 15,-2 4 1-15,-1-1 0 0,1 2 2 0,0-2 1 0,-1 1 3 16,-2 0 0-16,2 1 4 0,-1-1 3 0,-1 2 1 0,0 0 4 0,0 0 1 15,0-1 1-15,-1 2 0 0,-1-1 1 0,2-2 2 0,0 2 0 0,0-2 1 16,0 1 0-16,0 0 0 0,0-3-1 0,0 3 1 0,0-3-1 0,2 2 0 16,-1 0 0-16,3-1 1 0,-1 0 0 0,1 0 0 0,-1 1-1 15,2 1 1-15,2-2-1 0,-3 0 1 0,5 1-3 0,-2 0-2 16,3 1-2-16,-4-1-3 0,3 3-1 0,1-2-4 0,-1 2-4 0,2 0-3 16,-3-1-2-16,2 2-2 0,-2 0-2 0,1 2 0 0,-1-3-2 15,-2 3 0-15,-1 0 0 0,0-1 2 0,-1 1 2 0,-2 1 3 16,-2-1 4-16,0 1 4 0,-2-2 5 0,-1 0 4 0,-3-1 4 0,0 2 4 15,-4-3 3-15,-1 1 5 0,-1-2 3 0,-3 1 3 0,-2-2 4 0,-2 1 1 16,-2-2 2-16,1-1-1 0,-4-1-3 0,3-1-9 0,-2-1-11 16,-1 0-21-16,2-3-25 0,1 0-38 0,-1 0-47 0,2-1-95 15,1-4-120-15,1 1-78 0,4-2-54 0,-2 0-30 0</inkml:trace>
  <inkml:trace contextRef="#ctx0" brushRef="#br0" timeOffset="1.12439E6">16114 4790 50 0,'0'-8'586'15,"0"1"11"-15,0 2 8 0,0-2 8 0,0 0-103 0,0 1-157 0,0 2-91 16,0-1-57-16,0 0-30 0,0 3-15 0,0-3-15 0,0 2-12 15,-1 0-13-15,1 2-10 0,0-1-12 0,-2-1-13 0,2 3-17 0,0 0-17 16,0 0-18-16,0 0-17 0,0 0-13 0,0 0-17 0,0 0-9 16,-2 1-11-16,2 1-6 0,-1 0-3 0,-1 1-2 0,2 0 0 15,-1 3 1-15,-4 0 3 0,2 0 4 0,1 4 4 0,-2 0 5 0,0 4 5 16,0-2 5-16,-1 2 5 0,-3 1 7 0,3 2 2 0,2 0 1 16,-2 1-1-16,2-1-1 0,-2 1-5 0,2-1-5 0,1-2-3 0,0-1-6 15,0 1-4-15,2-1-5 0,0-2-6 0,0 0-2 0,0-3-3 16,4 0-2-16,-2-2 0 0,1-1 1 0,1-1 3 0,-1-2 5 0,2 0 3 15,-1-3 4-15,3-3 2 0,2 1 5 0,-1-2 6 0,0-2 7 16,3 0 4-16,-2-2 10 0,1-2 6 0,1 0 8 0,-2-2 10 16,-1 2 7-16,3-2 8 0,-4 2 7 0,-1-1 10 0,-1 1 6 0,-2 0 7 15,2 1 3-15,-1 2 0 0,-2-1-1 0,-1 3-3 0,1 0-8 16,-2 0-8-16,0 3-12 0,0 0-15 0,0 2-12 0,0 0-11 0,0 2-11 16,-2-1-8-16,-1 4-8 0,1 1-5 0,-3-1-7 0,2 5-10 15,-4 0-16-15,2 2-17 0,-3 3-25 0,-1 2-29 0,1 2-37 16,2 1-44-16,-2 1-91 0,-2 0-117 0,2 3-86 0,2-2-72 0,0 2-37 15,0-2-21-15,2 2-6 0</inkml:trace>
  <inkml:trace contextRef="#ctx0" brushRef="#br0" timeOffset="1.12486E6">17614 4603 543 0,'0'-4'551'0,"-1"1"3"0,-1 0-91 0,2 0-135 0,-1-1-80 16,-1 2-50-16,2 0-31 0,-2 1-20 0,2 1-16 0,-1-2-16 0,1 2-12 15,0 0-13-15,0 0-13 0,0 0-10 0,0 0-15 0,0 0-15 0,0 0-16 16,0 0-13-16,0 0-13 0,0 0-9 0,0 2-6 0,0 1-5 16,1-1-3-16,-1 3-2 0,2 0 2 0,-2-1 0 0,3 2 2 15,-1 1 3-15,1 0 2 0,0 3 6 0,2-2 3 0,-1 2 7 0,1 2 3 16,2 2 5-16,-1-2 3 0,2 2 0 0,0 1 2 0,-2 1 1 15,2-1 1-15,0 0 0 0,0 2-1 0,-2-3 0 0,2 3-1 16,0-2 0-16,-2-1 0 0,1 3-2 0,-3-5-2 0,0 0 0 0,-1 2-3 16,0-4-4-16,0 0 2 0,-2 0 1 0,-1-1 3 0,-4-1 0 15,2-3 3-15,-2 1-1 0,-3-1 0 0,-1-1-2 0,-3 1-6 0,-2-2-10 16,1 0-10-16,-6-3-13 0,1 3-19 0,0-3-21 0,-5 0-28 16,1-3-37-16,0 0-73 0,3 0-91 0,-4-3-86 0,4 0-83 0,-1-4-49 15,3 2-33-15,1-4-11 0</inkml:trace>
  <inkml:trace contextRef="#ctx0" brushRef="#br0" timeOffset="1.12501E6">17766 4480 550 0,'9'-7'598'0,"-1"1"-3"0,0 0-5 0,-3 1-112 0,0-1-164 0,3 2-102 16,-4-2-70-16,0 1-61 0,-1 1-54 0,0-1-73 0,2-1-82 0,-2 2-130 15,3 0-154-15,-3-1-88 0,0 3-56 0,1-3-32 0,-3 5-19 16</inkml:trace>
  <inkml:trace contextRef="#ctx0" brushRef="#br0" timeOffset="1.12874E6">17627 4524 311 0,'-2'-3'373'0,"1"3"-64"0,1 0-71 0,-3-3-44 16,1 3-31-16,2 0-22 0,0 0-20 0,0 0-17 0,0 0-19 16,0 0-12-16,0 0-9 0,0 0-8 0,0 0-8 0,0 0-6 15,0 0-6-15,-1 0-6 0,-1 0-4 0,2 0-5 0,0 0-2 0,0 0-1 16,0 0-2-16,0 0-1 0,0 0-2 0,0 0-2 0,0 0-2 0,0 0-3 16,0 0-3-16,0 0 0 0,0 0-4 0,0 0-3 0,0 0 0 15,0 0-3-15,0 0-1 0,0 3-2 0,0-3-2 0,0 3-2 16,2-3 1-16,-1 1-2 0,-1-1 0 0,5 1 2 0,-4 1 2 15,2-1 2-15,2 1 3 0,-2 1 4 0,2-1 4 0,2 0 2 0,0 2 4 16,1-1 4-16,4 0 1 0,0 2 4 0,-1-3 3 0,0 3 3 16,5-2 0-16,-3 1 2 0,2-1 0 0,0 0-3 0,0 0 0 0,-2 0-4 15,4 0-1-15,-4 0-3 0,3 0 0 0,-2 0-3 0,-1-1-2 16,-1 1-5-16,-2-3-2 0,2 3-7 0,-3-2-5 0,-1 2-8 16,-1-3-9-16,-2 1-15 0,-2 1-16 0,4-2-25 0,-6 2-29 0,-1-2-43 15,0 0-52-15,0 0-86 0,-1 1-103 0,-4 1-58 0,0-2-37 0</inkml:trace>
  <inkml:trace contextRef="#ctx1" brushRef="#br0">14635 5407 0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47:54.914"/>
    </inkml:context>
    <inkml:brush xml:id="br0">
      <inkml:brushProperty name="width" value="0.05292" units="cm"/>
      <inkml:brushProperty name="height" value="0.05292" units="cm"/>
      <inkml:brushProperty name="color" value="#FF0000"/>
    </inkml:brush>
  </inkml:definitions>
  <inkml:trace contextRef="#ctx0" brushRef="#br0">29518 6538 32 0,'-6'-2'527'0,"0"1"10"0,1 1 15 0,0-1-65 0,2-1-101 15,-3 2-87-15,3-1-81 0,-1-1-41 0,3 2-23 0,-2 0-12 0,1 0-8 16,0 0-6-16,1 0-4 0,1 0-7 0,0 0-9 0,0 0-9 15,0 0-12-15,0 0-10 0,0 0-10 0,0 0-8 0,0 0-7 0,0 0-6 16,0 0-5-16,0 0-2 0,0 0-3 0,0 0-3 0,0 0 0 0,0 0-3 16,1 0-3-16,3 0-1 0,-3 0-1 0,2 0-1 0,1 0-3 15,2 0-2-15,1 0-2 0,3 0-1 0,1 0-3 0,3 0 0 0,2 0-4 16,5 0-4-16,1 0-4 0,3 0-5 0,3 0-6 0,4 0-7 16,1 0-9-16,4 0-10 0,-1 0-9 0,4 0-10 0,2 0-10 0,1 0-12 15,1 0-12-15,1 0-6 0,2 0-7 0,-3 0-1 0,3 0-3 16,-2-1-1-16,1-1 1 0,-2 2 3 0,0-1 3 0,-3-1 5 0,1 2 9 15,-3-1 7-15,-1-1 9 0,-5 2 12 0,0-3 9 0,-1 1 9 16,-2 2 6-16,-3-2 6 0,0-1 7 0,-5 3 5 0,-1-2 5 0,-3 1 4 16,0-1 5-16,-2 2 3 0,-5-2 2 0,1 2 3 0,-2 0 0 0,-2-3 0 15,-1 3-1-15,-2 0-13 0,-2-2-16 0,1 0-24 0,-1 2-30 16,-2-1-43-16,-1 1-50 0,0 0-88 0,0 0-107 0,-1-4-68 0,-4 3-51 16,-1-1-26-16,-4 0-15 0</inkml:trace>
  <inkml:trace contextRef="#ctx0" brushRef="#br0" timeOffset="3499.8689">18738 7611 79 0,'-5'0'258'0,"2"0"-48"0,-2 0-41 0,2 0-21 16,-2 0-15-16,1 0-7 0,1-3-4 0,0 3 1 0,-1 0 1 0,1-2 1 15,2 2-1-15,-3-2-6 0,1 2-5 0,2-1-10 0,-1 1-11 16,0 0-11-16,1-1-10 0,-2 1-8 0,3 0-8 0,-1 0-6 0,1 0-9 15,-2 0-5-15,0 0-7 0,2 0-4 0,-1 0-6 0,-1 0-3 16,2 0-4-16,0 0-2 0,-2 0-1 0,1 0 0 0,-1 0-2 16,1 0 0-16,1 0-3 0,-4 0 0 0,3 0-1 0,-1 0 0 15,1 0-1-15,-3 0 0 0,3 0 0 0,-2 0 2 0,1 1-1 0,-1-1 1 16,2 0 2-16,-3 0-1 0,3 1 2 0,-1-1 2 0,1 2 0 0,-3-2 1 16,3 0 1-16,-1 0 0 0,2 0 0 0,-1 0 1 0,1 0 3 15,0 0-1-15,0 0 3 0,0 0 0 0,0 0 1 0,0 0 0 16,0 0 1-16,0 0 0 0,0 0-2 0,0 0 1 0,0 0-1 15,0 0-1-15,0 0-4 0,1 0-1 0,1 2-1 0,1-2-1 0,0 0-1 16,0 0-2-16,2 0 2 0,4 3-1 0,-2-3-1 0,1 0 0 0,2 3-2 16,0-3 2-16,3 1-1 0,3-1 4 0,-4 1 3 0,6-1 3 15,-2 0 0-15,2 0 2 0,-1 0 1 0,1 0 0 0,3 0 0 16,-2 0 1-16,3 0 2 0,-2 0 0 0,3 0-1 0,-1 0 2 0,1 0 0 16,1 0-1-16,1 0-1 0,-1 0-1 0,3 0-1 0,2 0 0 15,-3 0-1-15,3 0 0 0,-1 0-3 0,2 0 0 0,2-1-2 16,0 0-1-16,-1 1-1 0,4-3-1 0,0 3-1 0,0 0-2 0,1-3 0 15,0 3-2-15,1 0-1 0,-3-2-1 0,3 0 1 0,-3 1-5 16,1 1 0-16,0-1-4 0,-2 1-2 0,0-2-3 0,-1 1-3 0,-2 1-1 16,0-2-2-16,-1 1-1 0,-3 1-1 0,1-2-2 0,-2 1-2 15,-2 1-1-15,-1 0-1 0,-2-2 0 0,1 2 2 0,-4 0 0 16,2 0 2-16,-4-1 4 0,0 1 3 0,0-2 3 0,-4 2 1 0,1 0 4 16,-1 0 1-16,0-1 3 0,-1-1 1 0,-2 2 5 0,-2-2 1 15,3 1 3-15,-2 1 2 0,-2-1 1 0,-1 1 0 0,1-2 1 0,-1 2 0 16,0-1-1-16,-1 1-1 0,-1-2 1 0,-1 2-1 0,2 0 0 15,-3 0-1-15,0 0-2 0,0 0 0 0,0 0-5 0,0 0-4 16,0 0-6-16,0 0-7 0,0 0-6 0,0 0-9 0,0 0-6 0,0 0-8 16,0 0-9-16,0 0-10 0,-1 0-11 0,-2 0-13 0,-1 0-9 15,1 0-10-15,-3 0-6 0,0 0-6 0,-1 0-5 0,-4 2-7 0,0-1-7 16,0-1-6-16,-3 2-10 0,0-1-10 0,-3 0-5 0,1 1-8 16,-5 1-2-16,-1-1-2 0,1-1 1 0,-2 1 1 0,-3 1 5 0,1-2 5 15</inkml:trace>
  <inkml:trace contextRef="#ctx0" brushRef="#br0" timeOffset="3878.0463">19437 7624 88 0,'-28'4'164'0,"-1"-4"7"0,3 0 5 0,1 3 3 16,2-3-1-16,-1 1-2 0,0-1-3 0,5 1-6 0,-3-1-5 15,3 0-7-15,2 0-6 0,0 0-7 0,2 0-8 0,0 0-7 0,2 0-6 16,-1 0-5-16,2 0-3 0,1 0-7 0,2 0-1 0,1-1-4 16,2 1-4-16,-1 0-5 0,0 0-5 0,2 0-7 0,2 0-5 15,-1 0-6-15,1 0-5 0,2 0-7 0,-3 0-5 0,4 0-6 16,0 0-4-16,0 0-5 0,0 0-4 0,0 0-5 0,0 0-5 0,0 0-2 15,0 0-6-15,0 0-3 0,0 0-6 0,2 0-1 0,0 0-3 16,2 0 0-16,1 0 1 0,2 1 1 0,3 1 1 0,2-2 0 0,2 1 1 16,2 1 1-16,6-2 2 0,1 2 1 0,6-2 2 0,2 0 3 15,6 0 0-15,2 0 2 0,5 0-3 0,2 0-5 0,3 0-6 0,2 0-6 16,3-2-7-16,1 2-8 0,3-2-10 0,1 1-10 0,-1 1-5 16,4 0-7-16,-2 0-5 0,0 0-6 0,0 0-5 0,0 0-5 0,2 0-1 15,0 1 0-15,-2 1 1 0,0-2 1 0,0 0 4 0,0 0 4 16,0 0 7-16,-2 0 7 0,1 0 3 0,-2 0 2 0,-2 0 5 0,-3 0 5 15,0 0 4-15,-4-2 4 0,-1 2 2 0,-4-1 4 0,-1 1 2 16,-2-2 3-16,-3 2 1 0,-4-1 2 0,-3 1 2 0,-2-1 2 0,-2 1 2 16,-3 0 0-16,-2 0 3 0,-2-3 3 0,-2 3 3 0,-3 0 1 15,-1 0 3-15,-2 0 1 0,-3 0 2 0,0 0 1 0,0 0 1 16,-4-3 2-16,1 3-1 0,-1 0-1 0,-1 0-9 0,-2-1-11 0,-1 1-22 16,0 0-27-16,0 0-43 0,2 0-52 0,-2 0-94 0,0 0-120 15,0 0-70-15,0 0-48 0,-2-3-25 0</inkml:trace>
  <inkml:trace contextRef="#ctx0" brushRef="#br0" timeOffset="6148.9894">23663 7615 105 0,'-9'-1'185'0,"3"1"-34"0,-2-3-21 0,-1 3-12 0,0 0-6 15,5-3-4-15,-3 3 1 0,1 0 2 0,0 0 2 0,1-2 0 0,0 2-1 16,2 0-4-16,0 0-6 0,0 0-4 0,-1 0-8 0,3 0-8 16,-1 0-7-16,-1 0-7 0,3 0-7 0,0 0-7 0,0 0-8 15,0 0-7-15,0 0-5 0,0 0-7 0,0 0-5 0,0 0-3 0,5 0-3 16,-4 0-1-16,3 0-3 0,0 0-1 0,1 0 0 0,2 2-1 15,0-2 0-15,3 0-1 0,3 3 0 0,-1-3 0 0,3 0-1 16,2 3-3-16,0-3-1 0,5 1-3 0,2 0-3 0,3-1-4 0,0 2 0 16,3 0 2-16,1-2 0 0,1 1 1 0,3-1 2 0,1 0 2 0,4 0 4 15,2 0 0-15,3 0 3 0,3 0 1 0,0 0 2 0,6 0 2 16,3 0 0-16,3 0 2 0,0 0-3 0,5 0-4 0,1 0-5 16,3 0-5-16,1-1-3 0,1 1-6 0,2-2-1 0,0 0-3 0,1 2 0 15,0-1-4-15,1 0-2 0,0 1-1 0,0-3-2 0,0 3 1 16,0 0-2-16,-1-3 0 0,-1 3 0 0,-2 0-1 0,2-2 1 15,-4 2-4-15,-1-2-2 0,0 1-6 0,-5 1-4 0,2-1 0 0,-3 1-1 16,-2-2 0-16,-2 1 2 0,-1 1 1 0,-3-2 3 0,3 1 3 16,-3 1 4-16,-1-2 4 0,-2 1 4 0,1 1 3 0,0-2 3 15,-1 2 5-15,0 0 4 0,-1 0 5 0,0 0 3 0,1 0 1 0,3 0 0 16,-4 2 1-16,1-2 0 0,0 1-3 0,1 1-1 0,-5-2-1 16,4 1-1-16,-2 1-1 0,-2 1-1 0,1-2-2 0,-2 0-2 0,-2 1-1 15,-1 0 0-15,-4 1 1 0,4-3 3 0,-5 3-1 0,0-1 3 16,-2 2 1-16,0-3 3 0,-3 2 3 0,-1-2 3 0,0 2 1 0,-2 0 4 15,-4-2 4-15,1 0 3 0,-3 1 4 0,2 1 1 0,-1-1 2 16,-2-2 1-16,-1 3 0 0,-1-1 1 0,0-2 2 0,-4 0-1 0,4 0-1 16,-3 2 1-16,-1-1 2 0,-2-1-1 0,0 0 0 0,-1 0 3 15,-2 0 2-15,1 0 2 0,-4 0 1 0,1 0 4 0,-1 0 3 0,-2-1 2 16,1-1 4-16,-4 2 0 0,0 0 2 0,-1 0-2 0,0-2-6 16,0-1-7-16,-2 3-7 0,-1 0-13 0,0 0-14 0,0-2-19 15,0-1-19-15,-1 1-31 0,-3 1-30 0,0-3-55 0,1 1-62 0,-3 1-82 16,-2-1-89-16,-2-1-54 0,-1 2-38 0,-2-4-17 0</inkml:trace>
  <inkml:trace contextRef="#ctx0" brushRef="#br0" timeOffset="7999.0333">2620 8575 397 0,'-3'-4'485'15,"0"-1"4"-15,0 1-78 0,1-1-125 0,1 3-82 0,-1-3-64 16,0 2-32-16,-1 1-15 0,1-3-5 0,1 3-1 0,1-1 0 0,-2 1 0 16,2 0-3-16,-2 2-5 0,0-3-8 0,2 3-9 0,0 0-11 15,0 0-8-15,0 0-13 0,0 0-12 0,0 0-11 0,0 0-10 0,2 3-7 16,0-3-5-16,1 0-4 0,2 2-1 0,0 0-2 0,2 1 2 0,2 2 2 15,2-1 2-15,0-1 5 0,3 2 3 0,1 0 5 0,2 1 5 16,2-1 3-16,0 0 1 0,4 2 1 0,0-1 0 0,2 1 0 0,2 0-1 16,1-2 1-16,2 2-1 0,0 0-2 0,2-2 1 0,1 0-2 0,1 1 0 15,0 0-1-15,2 0-1 0,1-1-2 0,-1-1-2 0,-1 1-1 16,3-1-1-16,1-1-1 0,-2 2-2 0,2 0-2 0,2-5-3 0,-1 4 3 16,0-1 2-16,2-1 3 0,-2-2 1 0,1 5 3 0,3-5 3 15,0 0 2-15,2 2 0 0,0-2 3 0,1 0 2 0,1 0 2 0,-1 0 2 16,2 0 0-16,0 0 3 0,2 0-3 0,-2 0-1 0,0 0-5 15,1 0-2-15,-2 1-4 0,2 1-3 0,-4-2-2 0,2 2-2 0,-4-2-3 16,2 1-4-16,-3 1-1 0,-1-1-4 0,-4 0-4 0,2 2-1 0,-1-1-1 16,-1-1-1-16,0 2 2 0,-3-1 1 0,1-1 2 0,-3 1 2 15,0 1 2-15,0-2 4 0,-1 0 1 0,0 1 3 0,-2 0 3 0,1-1 4 16,-1-1 3-16,2 2 4 0,0-1 1 0,-1-1 2 0,1 0-1 16,1 0 0-16,2 0-1 0,-2-1 1 0,5-1 0 0,-2 2-1 15,1-3-1-15,1 1-2 0,1 1-1 0,-1 0 0 0,0-2-2 16,2 1-2-16,-1 1-3 0,-1-1 0 0,0-1-2 0,0 2-2 0,0-1-2 15,-3 2-2-15,-1-2-2 0,1 2-1 0,0 0 0 0,-2 0 0 0,-1 0 2 16,1 2 2-16,0-2 0 0,-1 2 4 0,-1-1 0 0,1 1 3 16,-2-1 2-16,0 2 3 0,2-1 2 0,-2-1 0 0,0 1 3 0,0 0 1 15,-2 0 2-15,2 0 0 0,0-1 0 0,2 2-1 0,-4-1 0 16,4-2 0-16,-1 3-1 0,-1-1 0 0,0 0-2 0,2-1 0 0,-2 1-2 16,0 0-1-16,2-1 1 0,-2-1-2 0,0 2 0 0,0 0 0 15,-2-2-1-15,2 0-1 0,-1 3-1 0,-3-3-1 0,2 0 0 16,-1 0 0-16,-2 0-2 0,3 0 1 0,-2 0-1 0,0 0-1 0,-3 0 1 15,2 0-1-15,0-3-1 0,-1 3-2 0,1 0 0 0,-2-2-1 16,0 0-1-16,1 2 0 0,-1-1 1 0,-2-1 0 0,1 2 2 0,0-2 0 16,0 2 2-16,-1-1 2 0,1 1 0 0,-2 0 2 0,1-2 1 15,0 2 2-15,-1 0 1 0,-1 0 2 0,2 0 0 0,-1 0 2 0,-2 0 1 16,2 0-2-16,-1 0 2 0,0 0-1 0,0 0-1 0,0 0 1 16,0 0-2-16,0 0 1 0,0 0-3 0,0 0-1 0,1 0-2 15,0 0-2-15,0 0-4 0,0 0-3 0,0 0-3 0,2 0-3 0,-2 0-5 16,1 0-2-16,1-1-5 0,0 0-3 0,-1 1-1 0,3-3-2 15,-3 3 0-15,3 0 0 0,-3-2 2 0,4 2-1 0,-3 0 0 0,3 0 1 16,-3 0-2-16,-1-1 0 0,1 1 2 0,2 0 0 0,-3 0 1 16,2 0-1-16,-2 0 2 0,1 0-1 0,-3 0 0 0,1 0-2 15,1 0 1-15,-2 0-1 0,0 0 0 0,0 0 1 0,-2 0 1 0,2 0 3 16,-3 0 0-16,1 0 1 0,-1 0 0 0,2 0 0 0,-4 0-1 16,3 0-2-16,-1 0 0 0,0 0 1 0,0 0 1 0,-1 0 1 15,0 0 1-15,2 0 3 0,0 0 0 0,-1-2 3 0,3 2 2 0,-3-1 2 16,1-1 3-16,-1 2 2 0,2 0 4 0,-1-2 1 0,2 2 3 0,0 0 1 15,-3-1 4-15,3 1 1 0,-2 0 0 0,2 0 1 0,1-1-2 16,-2 1-1-16,3 0 0 0,-3 0 0 0,0 0 0 0,2 0 2 0,-2 0-2 16,2 0 1-16,-1 0-1 0,1 0-1 0,-2 0-2 0,3 1-4 15,-2 0-3-15,1-1-4 0,2 2-10 0,-2-2-10 0,2 2-16 16,-2-1-16-16,1-1-21 0,1 2-24 0,1-1-30 0,-1-1-34 16,1 2-61-16,1-2-78 0,-1 0-45 0</inkml:trace>
  <inkml:trace contextRef="#ctx0" brushRef="#br0" timeOffset="9682.2562">12493 8785 374 0,'-3'-3'361'0,"1"2"-12"16,-1 0 14-16,2-2-37 0,-1 1-67 0,0 2-44 0,1-2-34 15,-1 1-22-15,1 1-17 0,-1-2-12 0,2 2-9 0,0 0-10 0,0 0-9 16,0 0-9-16,0 0-12 0,0 0-13 0,0 0-13 0,0 0-10 16,0 0-11-16,2 0-9 0,1 0-12 0,0 0-8 0,0 0-8 15,0 0-6-15,3 0-5 0,1 0-2 0,-1 0-3 0,2 0 0 0,3 0 1 16,0 0 1-16,2 0 3 0,1 0 0 0,2 0 3 0,1 0 1 15,4 0 1-15,-2 0 0 0,3 0 0 0,2 2-3 0,1-2-2 0,-1 1-4 16,4 1-1-16,2 0-4 0,0-1-3 0,4 1-3 0,2-1-5 16,-2 0-4-16,3 2-4 0,1-3-4 0,0 2-4 0,4-1-2 0,-2-1-1 15,4 2 1-15,-1-1 4 0,0-1 1 0,1 2-1 0,-1-1 0 16,1-1-1-16,-1 2-2 0,0-2 0 0,0 1 2 0,0 1 3 0,3-2 4 16,-3 1 5-16,2-1 2 0,-2 1 4 0,3-1 1 0,-2 0 1 0,0 0 2 15,2 0 2-15,0 0 3 0,0 0 2 0,1 0 0 0,1 0 2 16,2 0 2-16,2 0-1 0,-1 0-1 0,1 0 0 0,2-1-1 15,0 0-2-15,-2 1 1 0,2-2 0 0,1 1 0 0,-1 1-2 0,-2-2 1 16,0 2 1-16,2-1 2 0,-1-1 2 0,-2 2 3 0,1 0 2 16,0 0 2-16,-2 0 1 0,0 0 3 0,2 0 0 0,0 0 3 0,-3 0 2 15,3 0 2-15,0 0 3 0,-1 0 0 0,1 0 1 0,2-1 1 16,-3 1 1-16,1-2 1 0,0 2 0 0,-3 0 0 0,3 0-2 0,0 0 1 16,-4-1-1-16,2 1-1 0,-1-2-2 0,1 2 1 0,-3 0 1 15,2 0 2-15,-3 0 1 0,1 0 1 0,-1 0 1 0,1 0-1 16,-2 0 0-16,0 0 0 0,1 0 1 0,1 0 0 0,-2 0 2 0,2 0 1 15,-1 0 1-15,1 0 0 0,0 0-3 0,0 0-1 0,-1 0-2 16,1 0-2-16,-1 0-2 0,1 0-3 0,1 0-1 0,-4 0-2 16,3 0-1-16,-1 0-3 0,2 0-1 0,-4 0-3 0,2 0-2 0,-3 0-1 15,-1 0-1-15,2-2 1 0,-1 2-1 0,1-1-1 0,-2 1 1 16,1-1-1-16,-3 0 2 0,1 1 0 0,0-2 2 0,-3 1 1 16,2 1 0-16,-2-2 4 0,1 2 1 0,-2-2 2 0,-1 1-1 0,2-1 0 15,-2 2 3-15,1-2 2 0,-3-1-1 0,1 3 0 0,0-2 0 0,2 2 1 16,-3-2 0-16,1 1 1 0,0 1-1 0,-2-2-1 0,0 0 0 15,0 2 0-15,1 0 0 0,-3 0-1 0,-1-3-2 0,4 3-1 16,-4 0-1-16,0-2-1 0,0 0-2 0,0 2-1 0,-2 0-1 0,0 0-1 16,2 0 0-16,-3 0 0 0,0 0 1 0,1 0 1 0,-2 0 0 15,0 0 1-15,-1 0 2 0,1 0-1 0,-2 0 3 0,1 0 0 16,-3 2 2-16,2-2 0 0,-2 2 1 0,0-2 1 0,0 0 0 0,-2 0 1 16,0 0-2-16,-1 0-2 0,0 3 2 0,1-3-2 0,-3 0-3 15,1 0-2-15,1 0-2 0,-3 0-2 0,4 2-2 0,-2 0 0 0,3-2-3 16,-3 0-1-16,0 1-1 0,4-1-1 0,-2 2-1 0,1-2-2 15,0 0-2-15,2 0 0 0,-2 0 1 0,4 0 2 0,-3 2 2 0,4-2 0 16,-3 0-3-16,3 0 1 0,-1 0-1 0,0 3-1 0,2-1-1 16,-2-2 1-16,0 0-1 0,0 0 1 0,0 0 0 0,0 2 1 15,-1-2-1-15,1 0-1 0,-3 0 2 0,4 1-1 0,-4-1 3 0,1 0 3 16,-2 2 4-16,3-2 2 0,-2 0 0 0,0 0 4 0,-1 0 1 0,1 0 3 16,-4 0 1-16,3 0 7 0,0 0 3 0,-3 0 3 0,2 0 4 15,-2 0 3-15,1 0 4 0,-3-2 3 0,5 1 0 0,-5 1 2 0,2 0 2 16,-1-2 1-16,0 2 3 0,1 0 0 0,-1-2-1 15,-2-1 1-15,3 3-2 0,-1 0 0 0,-1 0-3 0,1 0-1 0,-2 0-2 16,3 0-2-16,-3-2 0 0,2 2-1 0,0 0-2 0,-1 0-2 16,1 0-3-16,1 0 0 0,-1 0-2 0,1-2-2 0,2 2-2 0,-1 0-1 15,1 0-1-15,-2 0-2 0,4 0-3 0,-2 0-3 0,2 0-2 16,-1 0 1-16,0 0 0 0,0 0 0 0,1 2 1 0,-2-2-2 0,1 2 0 16,1-2-2-16,0 0 1 0,-3 3-2 0,3-1 1 0,-1-2-1 15,-2 2-1-15,1 1 1 0,-1-1 0 0,0-1-2 0,-1 1-1 0,-1 0-2 16,2-1-2-16,-2 1-2 0,1 1-4 0,-1-1-3 0,-1-1-1 15,1 2-4-15,-1-1-3 0,3-1-2 0,-2 1-4 0,-1-1-3 16,2 0-2-16,-2 1-2 0,2-2-2 0,-1 2 0 0,0-1 0 0,-1-1 0 16,1 2 1-16,0-1 1 0,-1-1 2 0,1 2 0 0,1-2 3 15,-1 0 4-15,-1 3 5 0,1-3 3 0,0 1 4 0,-2 0 1 0,1-1 2 16,0 2 1-16,1-2 1 0,-3 1 3 0,3-1 1 0,0 2 4 16,-2-2 3-16,0 0 1 0,2 0 2 0,-3 0 2 0,3 0 1 0,-1 0 2 15,-2 0 1-15,1 0 4 0,0 0 3 0,0 0 4 0,0 0 4 16,-2 0 2-16,1 0 4 0,-1 0 3 0,2 0 3 0,-1 0 4 15,-2 0 2-15,2 0 3 0,-2 0 2 0,2 0 1 0,-5 0 1 0,4 0 2 16,-1 0 3-16,0 0 3 0,-3 0 1 0,4 2 0 0,-4-2-2 16,2 0 0-16,-1 0-3 0,1 0-2 0,0 0-2 0,-3 0-3 15,1 0 0-15,-1 0-3 0,3 0-2 0,-1 0-4 0,-1 0-5 0,1 1-5 16,-1-1-5-16,1 0-2 0,1 0-2 0,-3 0-2 0,1 0-3 0,2 2-2 16,-3-2 1-16,0 2-3 0,0-2-1 0,1 0-2 0,-1 0 1 15,-1 0-2-15,-1 0-1 0,2 0-1 0,-2 0-1 0,-1 0-4 16,0 0-4-16,0 0-3 0,0 0-7 0,-1 0-6 0,-3 0-8 0,2 0-11 15,-1 0-12-15,-2 0-16 0,0 0-19 0,0 0-28 0,0 0-28 16,0 0-26-16,0 0-26 0,0 0-39 0,0 0-50 0,0 0-35 0</inkml:trace>
  <inkml:trace contextRef="#ctx0" brushRef="#br0" timeOffset="11366.078">22422 8341 304 0,'-1'-3'468'16,"-1"0"-42"-16,0-1-66 0,2 0-58 0,-2-1-52 0,0 1-46 0,2-3-43 16,-1 2-28-16,-1-2-19 0,2-1-10 0,-1 0-5 0,1 1-5 15,0 0-5-15,0-2-8 0,0 1-8 0,0 1-7 0,0-5-6 16,0 3-8-16,-2-1-7 0,0 1-7 0,2-2-4 0,-1 0-5 0,1 1-3 16,-2 0-4-16,0 0-4 0,-1-2-2 0,2 2-1 0,-3 0-4 15,1-3-2-15,-1 2-2 0,-1 0-4 0,0 0-1 0,0 0-2 0,-1 0-1 16,0 1-1-16,-2-1-1 0,0 1-2 0,-2-1 0 0,0 0-1 15,0 1-1-15,-1 0-1 0,-3 1 0 0,3-2 1 0,-3 2 0 16,-2 1 1-16,2-2 1 0,-1 1-1 0,-2 1 1 0,2 0 2 0,-2 3 1 16,1-2 0-16,1 2-1 0,0-1 2 0,-2 0 0 0,3 2 0 15,-4 1 0-15,2-1 0 0,1 1-2 0,0-1 1 0,0 3 0 0,0-2 0 16,1 3-2-16,0-1 1 0,0 1 0 0,1 0-2 0,-2 1-1 16,3-1 1-16,-2 3-1 0,1-2 1 0,2 3-1 0,-3-1 1 0,3 1 1 15,-3-1 1-15,1 1-1 0,2 2 1 0,-3 0 1 0,3-1-2 16,-3 2 2-16,2-2 2 0,0 3 1 0,-2 0 0 0,2 0 1 15,-1 0 2-15,0 0-1 0,0 1 3 0,0 0-1 0,1 2 2 0,-2-2 0 16,-1 1 0-16,1 1-1 0,1 2 1 0,-1-2 0 0,1 1 0 0,1 1 1 16,-1-1-2-16,2 2 1 0,-3-1 0 0,4 0 1 0,-2 1 0 15,2 0-1-15,1 1 2 0,-2-1 0 0,5 2 2 0,-2-1-1 0,0 0 1 16,-2 2 1-16,6 0 1 0,-3-2-2 0,2 3 0 0,1-2 0 16,-1 3 1-16,0-2-2 0,2 0-1 0,2 0-2 0,-3 1-1 15,4 0 1-15,-1-2-1 0,1-1-1 0,0 2 0 0,0 0-1 16,1-2 1-16,-1 1-1 0,2-1 1 0,0 0-2 0,-1-1 2 0,2 1-1 15,2-1 0-15,-2-2 0 0,0 1 1 0,0 1-1 0,2 0-1 16,-2-3 2-16,2 2-1 0,1 0 1 0,1-3 1 0,-1 2-1 0,0 2 1 16,1-4-1-16,0 1 1 0,1-1 1 0,2 0 1 0,-2 2 0 15,1-4 1-15,1 4 0 0,0-3 0 0,0 1 0 0,2-1 0 0,-3-2 0 16,2 1 0-16,0 2 1 0,1-3-1 0,0 1 1 0,-1 0-1 16,3 0 1-16,-3-3 0 0,3 3-1 0,-1-2 1 0,-2-1 0 0,3 0 2 15,-2 0 0-15,1-2 0 0,0 1 1 0,0 1 0 16,-1-4 1-16,1 3 0 0,1-1 0 0,-1-3-1 0,1 0 1 0,1 0-3 15,-1 0 1-15,-2 0 1 0,2 0-1 0,-1 0 1 0,0-3-1 16,-1 3 0-16,1-4 1 0,0 1-1 0,-1-2 0 0,1 3 2 0,0-3 1 16,0-1 0-16,-3 2 3 0,2-2 3 0,-3-2 0 0,4 3-1 0,-4-3 0 15,1-1 1-15,1 2-1 0,-3-3 0 0,1 0 0 0,0 0 2 16,-1 2-2-16,-1-3 0 0,-1 1 1 0,3-2-1 0,-1 0 0 16,-1 0-1-16,-1 1 0 0,-1-1 0 0,3-1 3 0,-2 1 0 0,1-2 1 15,-3 1 0-15,1-1 2 0,3 0 1 0,-4 1 0 0,1-1 2 16,-1-1 0-16,0 2 1 0,0-2 2 0,1 2 1 0,0-2 1 15,-2-1 1-15,-1 3-2 0,1-2 0 0,1 2-1 0,-3-2 0 0,1 1-3 16,-1-2-2-16,-1 4-3 0,2-2-1 0,-2 0-4 0,0-1-5 16,0 1-7-16,-2-1-12 0,2 1-15 0,-3-1-18 0,2 1-22 15,-4-2-26-15,0 1-33 0,-2 0-39 0,-2 0-47 0,0-2-52 0,-1 3-106 16,-4-1-132-16,-2 1-86 0,-3-1-59 0,-1 2-27 0,-1-1-8 16,-4 2 3-16</inkml:trace>
  <inkml:trace contextRef="#ctx0" brushRef="#br0" timeOffset="14832.1892">22375 8183 117 0,'-1'0'475'0,"-1"0"-43"0,0-1-73 0,1 1-70 0,-1-1-68 0,2-1-41 15,-1 0-27-15,-1 0-16 0,0 0-9 0,2 1-5 0,-1-1-5 16,-1 0-5-16,2-1-8 0,-1 1-7 0,1 0-8 0,-3 1-6 16,1-2-7-16,2 2-6 0,-1 1-8 0,-1-3-4 0,2 3-7 0,0 0-3 15,0 0-5-15,0 0-7 0,0 0-6 0,0 0-5 0,0 0-6 16,0 0-4-16,0 0-6 0,0 0-3 0,0 0-4 0,0 0-4 0,0 0-3 16,0 0-3-16,-2 3-1 0,2-3-2 0,0 0-1 0,0 0-2 15,0 0-1-15,0 0-1 0,-1 1 1 0,1-1-1 0,0 0 0 16,0 0 1-16,0 1-1 0,0 1 2 0,0-2-1 0,0 1 2 0,0-1 0 15,0 2 3-15,0 0 0 0,0-2 3 0,0 5-1 0,0-5 1 16,0 2 1-16,0-1 0 0,0 3 3 0,0-2 1 0,0 1 1 0,0 0 1 16,0 0 0-16,1 0 0 0,-1 2 1 0,0-2 1 0,2 1-1 15,-2 1 1-15,0 1 1 0,0 1-1 0,2 0 2 0,-2 0-1 16,0 3 1-16,0-3-1 0,0 1-1 0,0 3 1 0,0-1-1 0,0 0 1 16,0 2 0-16,0 0 1 0,-2 1-2 0,2 0 1 0,-2 1 1 15,1 0-2-15,-1 0 1 0,-1 3-1 0,0-2 0 0,0 0 0 16,-2-1-1-16,2 2 0 0,-3 1 2 0,2-3-2 0,0 1-1 0,-3 0-1 15,2 0-1-15,1 1 0 0,-6-2 0 0,6 0-2 0,-4 0 1 0,1-2 0 16,0 4 0-16,-1-3-1 0,-2-1 0 0,1 0 0 0,1 0 0 16,-2 0 1-16,2 0 0 0,-3 0 1 0,2-1 2 0,-1-1 0 15,-1 1 0-15,0-2 0 0,0-1 1 0,-2 1 1 0,2 1-1 0,-1-2 0 16,1 0 2-16,-1 0-1 0,2-1 0 0,-3-2 1 0,0 3-1 16,4-1 0-16,-1-2 0 0,-2 2-1 0,2-1 0 0,0-2 0 0,0 1 0 15,0-1 0-15,2 1 0 0,0-1 0 0,-1-1 1 0,2 2-1 16,-1-3 0-16,2 0 1 0,0 1 1 0,1 0-1 0,0-1-1 15,2 1 1-15,-2-2 0 0,2 0-1 0,2-1 1 0,-4 2-1 16,4-1 0-16,-1-1 0 0,2 0 1 0,0 0-1 0,0 0 0 0,0 0 0 16,0 0-1-16,0 0 1 0,0 0-2 0,0 0 0 0,0 0-2 0,0 0 1 15,0 0 0-15,0 0 0 0,0 0 0 0,0 0 0 0,0 0-1 16,0 0-1-16,0 0 1 0,0 0 0 0,0 0-2 0,0 0 2 16,0 0-1-16,0 0 1 0,0 0-1 0,0 0 1 0,0 0 0 0,0 0 0 15,0 0-1-15,0 0 1 0,3 0 1 0,-3 0-1 0,3 0-2 16,-3 0 1-16,2 0 0 0,-1 0-1 0,1 0 1 0,-1 0-2 0,1 0 0 15,0-1-2-15,-1 1-1 0,1-2-1 0,-1 2-1 0,3 0 0 16,-3-1 0-16,1 1-2 0,0-1 2 0,1 1-1 0,1 0 0 0,-1-3 0 16,2 3-3-16,-2 0-1 0,2-2 0 0,2 2-2 0,2-1-2 15,-3-1 0-15,2 2-2 0,2-3-2 0,0 1-3 0,0 1-3 16,0 0-4-16,2-2-2 0,-1 1-2 0,2-1-2 0,0 0-2 0,-1 0-2 16,1 0-2-16,0 1 0 0,1-3 0 0,-3 2 3 0,0-1 0 15,3-1 5-15,-1 0 3 0,-1 0 5 0,0 0 4 0,0-2 0 16,-1 2 1-16,0-3 2 0,2 1 6 0,-2-2 4 0,-1-1 3 0,0-2 1 15,2 0 1-15,-3-1-2 0,2-1-4 0,-1-2-3 0,-2 1-2 16,1-6-2-16,0 3-3 0,-1-3 2 0,2-1 4 0,-4-1 3 0,0-1-2 16,-1-2 5-16,2 2 5 0,-1-1 8 0,-3-1 7 0,0 1 8 15,-1 1 8-15,-1-2 4 0,-1 2 6 0,0 1 4 0,-1 0 6 0,-1-1 3 16,-1 4-1-16,0 0 0 0,-2 0-1 0,1 0-3 0,-1 3-5 16,-2 0-5-16,2 0-7 0,1 1-5 0,-4 0-4 0,2 4-5 0,-2-2-4 15,0 2-4-15,0-1-7 0,2 2-1 0,-2 1-4 0,0 0-4 16,-2 2-5-16,2 0-5 0,0 0-6 0,-1 1-6 0,1 0-7 15,-1 1-10-15,0 2-7 0,0-1-10 0,1 1-8 0,0 0-10 0,-1 0-9 16,1 1-13-16,0 3-16 0,0-2-18 0,-1 1-18 0,1-1-20 16,-2 2-20-16,1 0-22 0,3 0-22 0,-2 2-46 0,0-1-58 15,-3 1-25-15</inkml:trace>
  <inkml:trace contextRef="#ctx0" brushRef="#br0" timeOffset="16766.8168">21790 8756 247 0,'-3'0'204'0,"0"0"-30"0,0 0-20 16,0 0-33-16,1 0-43 0,-1 0-27 0,2 0-20 0,-3 0-14 16,3 0-12-16,-1 0-9 0,0 0-2 0,-1 0-3 0,2 0 1 0,-3 0 0 15,3 2-2-15,-1-2 1 0,2 2 0 0,0-2 1 0,0 0 1 16,0 0 5-16,0 0 5 0,0 0 6 0,0 0 5 0,0 0 4 15,0 0 5-15,0 0 4 0,0 0 3 0,0 0 5 0,0 0 6 0,0 0 6 16,0 0 7-16,0 0 3 0,3 0-2 0,-1 0 0 0,1 0 0 0,0 0-1 16,2 0-2-16,0 0-2 0,3 0 1 0,-2 0-3 0,2 0-1 15,2 1-6-15,2 1-5 0,-1-2-7 0,3 0-6 0,2 0-3 16,2 2-1-16,-1-2-2 0,2 0-3 0,-1 0-5 0,2 0-5 0,0 0-6 16,0 0-5-16,-1 0-4 0,1 0-4 0,-2 0-3 0,0 3-3 15,-2-3-2-15,2 0 1 0,-5 2-2 0,2-2 1 0,-4 0 0 16,2 0 1-16,-2 0 3 0,-3 0 6 0,-1 0 8 0,-2 0 8 0,0 2 9 15,-2-2 12-15,-1 0 4 0,-2 0 5 0,0 0 2 0,0 0 3 0,-2 0-2 16,-1 0-2-16,-2 0-2 0,0 0-1 0,-4 0-4 0,1 0-5 16,-3 0-5-16,-1 0-5 0,-3 0-6 0,-2 0-9 0,-1 0-3 15,-2 0-2-15,0 0 1 0,-3 0 1 0,-1 0 3 0,-1 0 7 0,2 0 5 16,-2 0 5-16,-1 0 5 0,1 1 4 0,-1 1 2 0,1-2 2 16,2 2 1-16,2-2 0 0,-1 1 0 0,1 1 0 0,4-2-2 15,-1 1-2-15,6 0-3 0,-1-1-4 0,2 1-5 0,2 1-5 0,2-2-5 16,3 2-4-16,-1-1-4 0,2-1 1 0,1 2-2 0,2-2 0 15,2 1 2-15,-1-1 1 0,2 2 2 0,1-1 3 0,2 1 1 16,2 1 3-16,0-3 1 0,3 1 1 0,1 0 5 0,3-1 2 0,0 2 2 16,1-2-1-16,5 0-1 0,-2 0 0 0,3 0-2 0,2 0-2 15,1 0-1-15,0 0-2 0,1-2 0 0,1 2-3 0,1-1 1 0,0 0-3 16,-1 1-2-16,2-2-2 0,-4 1 1 0,2 1 0 0,-1-2-1 16,-5 2 2-16,3-1-1 0,-4-1 0 0,-2 2 0 0,-1-1-1 0,-2-1 1 15,-1 2 0-15,-3 0 1 0,-1 0 1 0,-3 0 1 0,-1 0 2 16,-2 0 2-16,-1 0 1 0,-3 0 1 0,0 0 2 0,0 0 1 0,-3 0 0 15,-1 0-1-15,-2 0-1 0,-3 0 0 0,-1 0-1 16,-3 0 0-16,-2 0-1 0,-1 0-1 0,-6 0-2 0,-2 0-1 0,-1 0-1 16,-3 0 1-16,-1 0 3 0,-3 0 5 0,-1 0 7 0,2 0 8 15,-3 0 6-15,3 0 5 0,-3 0 4 0,4 0 2 0,0 0 1 0,4 0-2 16,0 2 1-16,2-1-1 0,5-1-2 0,-1 0-3 0,6 2-5 0,0-2-9 16,2 1-10-16,3-1-11 0,1 2-11 0,3-2-7 0,2 1-5 15,3-1-4-15,0 2-4 0,5-1-5 0,3 0-5 0,0 1-4 16,3 1-2-16,3-1-4 0,0-1-4 0,7 1-2 0,-2-2-2 0,5 3 1 15,-1-3 0-15,6 1-2 0,-3-1-2 0,3 0-3 0,1 0-1 16,0 0-1-16,-2 0 4 0,2 0 2 0,0 0 3 0,-3-1 3 0,-1 1 5 16,-1 0 4-16,0-3 5 0,-3 3 7 0,-2 0 5 0,-2 0 10 15,-1 0 11-15,-4 0 14 0,0 0 14 0,-2 0 14 0,-1 0 14 16,-6 0 12-16,1 0 9 0,-1 0 7 0,-4 0 6 0,0 0 3 16,-4 0 0-16,3 0-1 0,-6 0-4 0,1 0-6 0,-2 0-6 0,-5 0-7 15,2-2-9-15,-4 2-11 0,-2-1-13 0,-3 1-8 0,-2 0-10 0,1 0-5 16,-4 0-6-16,1 0-3 0,-2 1 1 0,0-1 2 0,2 2 2 15,1-2 3-15,1 0 0 0,0 3 2 0,2-2 0 0,3 0 0 16,1 1 0-16,2-1-1 0,1 1-3 0,3 0 0 0,2-1-4 0,0 1-3 16,3 0-1-16,1 1-5 0,1-3-5 0,3 2-1 0,0 0-5 15,3 1-3-15,2-1-4 0,3-2-2 0,0 4-4 0,6-4-2 0,-1 1 0 16,3 1 1-16,1-2 2 0,5 0 0 0,0 0 2 0,4 0 1 16,-2-2 1-16,3 1-1 0,-1 0 2 0,1-2 3 0,2 1 3 0,-3-1 5 15,1-1 2-15,0 1 3 0,-4 1 3 0,0-1 3 0,1-1 5 16,-4 1 5-16,-2 1 5 0,1-1 7 0,-7 1 8 0,2 1 8 15,-4-1 9-15,-2-1 5 0,0 3 6 0,-5-2 0 0,-2 2-1 0,-1 0-3 16,0-1-3-16,-3 0-5 0,-3 1-6 0,1-2-6 0,-3 1-5 16,-3-1-6-16,-1 2-7 0,-1-1-7 0,-4-1-7 0,1 2-6 0,-5-1-4 15,-1 1-1-15,1 0 1 0,-4 0 1 0,2 1 3 0,-3-1 4 16,1 2 1-16,3-1 2 0,-2 1 1 0,2-1 0 0,0 1 0 16,4 0-2-16,1 0 0 0,1 0-3 0,2-1-3 0,3 2-2 0,0-1-3 15,3-2-4-15,3 3-6 0,2-1-4 0,2 0-5 0,1 1-4 16,1 0-5-16,2 1-3 0,2-1-2 0,2-3-1 0,3 4-2 0,0-1 1 15,1-1 2-15,2 1 2 0,1-2 0 0,2 2 3 0,-2-3 5 16,5 1 4-16,-2 1 6 0,-1-2 5 0,1 0 6 0,-2 0 5 16,2 0 3-16,-3 0 3 0,0 0 3 0,-1-2 4 0,-1 1 3 0,-2 1 4 15,-2 0 4-15,-1-2 6 0,-1 2 6 0,0-1 2 0,-3 1 1 16,-1-1-4-16,-2 1-8 0,0 0-8 0,-2-3-8 0,-1 3-12 0,-4 0-9 16,0-2-20-16,1-1-19 0,-2 3-35 0,-1-4-36 0,1 4-58 15,-4 0-67-15,2 0-68 0,-2-3-71 0,1 3-39 0</inkml:trace>
  <inkml:trace contextRef="#ctx0" brushRef="#br0" timeOffset="18599.1229">21686 8878 203 0,'-1'2'216'0,"-1"-2"-35"0,0 0-24 0,-1 1-22 0,2-1-14 0,1 0-12 16,-2 0-7-16,0 0-9 0,2 2-6 0,0-2-8 0,0 0-5 15,0 0-10-15,-1 1-7 0,1-1-7 0,0 0-8 0,0 0-7 0,0 0-4 16,0 0-7-16,0 0-2 0,0 0-4 0,0 0-4 0,0 0-2 15,0 0-3-15,1 0-4 0,3 0-1 0,-3 0-3 0,2 0-1 16,-1 0-1-16,3 0-2 0,-1 0 1 0,3 0-2 0,-3 0-2 0,1-1-2 16,3 1-3-16,1 0-4 0,-1 0-3 0,1-2-1 0,1 2-1 15,0 0-2-15,0 0 0 0,0 0-2 0,2-1-2 0,-3 1-2 0,3-2-1 16,-2 2-2-16,1 0-2 0,0 0 0 0,0-2 4 0,-1 2 1 16,1 0 1-16,-2-1 1 0,1 1 2 0,-1-1 2 0,-1 1 1 15,-1 0 1-15,-1 0 5 0,0 0 2 0,-1 0 7 0,0 0 4 0,-4 0 8 16,2 0 3-16,-1 0 3 0,-2 0 5 0,0 0 4 0,0 0 1 15,0 0 4-15,0 0 0 0,-2 0-1 0,-1 0-2 0,0 0-1 0,0 0-4 16,-2 0-7-16,-1 0-6 0,1 0-6 0,0 0-4 0,-1 0-5 16,0 0-3-16,-4 0 0 0,-1 1-4 0,2 0-2 0,-4-1 0 15,4 2 3-15,-5-2 1 0,-1 2 3 0,2-1 3 0,-2-1 4 0,0 2 5 16,1-1 6-16,-2-1 3 0,2 2 4 0,1-2 2 0,0 0-1 16,0 3 0-16,0-3 0 0,4 1-1 0,-1 0 0 0,1-1-2 0,2 2-1 15,1-1-2-15,1-1-3 0,0 2-3 0,2 0-8 0,-1-2-4 16,1 1-7-16,3-1-6 0,-2 2-2 0,2-2-2 0,0 0 1 15,2 2-1-15,-1-2 0 0,3 0 2 0,-2 3 4 0,3-3 3 16,0 0 4-16,1 0 5 0,1 0 5 0,2 0 5 0,2 0 4 0,0 0 5 16,2 0 4-16,0 0 2 0,2-3 1 0,0 3 2 0,2 0 1 15,-1-2-1-15,3 0-1 0,-1 1-2 0,2-3-3 0,0 3-1 0,0-1-2 16,0 0-1-16,0 2-1 0,-1-3-2 0,0 3 1 0,1 0-1 0,-2-2-1 16,-1 2 1-16,-1-1 0 0,2-1 0 0,-6 2 2 0,2-1 1 15,-1-1 1-15,-2 2 4 0,-1 0 3 0,-2 0 4 0,-2 0 6 16,2 0 7-16,-4 0 5 0,1 0 8 0,-2 0 7 0,-1 0 7 15,0 0 7-15,-2 0 5 0,0 0 7 0,0 0 3 0,0 0 2 0,0 0 2 16,-2 2 1-16,0-2-3 0,-1 1-4 0,2-1-5 0,-1 0-8 0,0 0-6 16,-1 0-8-16,3 2-9 0,0-2-8 0,-1 1-7 0,1-1-10 15,0 0-6-15,0 0-3 0,0 0-6 0,0 0-4 0,0 0-4 16,0 0-2-16,0 0 1 0,0 0-2 0,0 0 1 0,0 0-2 0,0 0 1 16,0 0 2-16,0 0-1 0,0 0 1 0,0 0 0 0,0 0 2 15,0 0 0-15,0 0 0 0,0 0-1 0,0 0 2 0,0 0-1 0,0 0 1 16,0 0 0-16,0 0 0 0,0 0-2 0,0 0 0 0,0 0 0 15,0 0-2-15,0 0 0 0,0 0-2 0,0 0-1 0,0 0-1 16,0 0 0-16,0 0-1 0,0 0 0 0,0 0-2 0,0 0 1 0,0 0-1 16,0 0 1-16,0 0-1 0,0 0 2 0,0 0 0 0,0 0 1 15,0 0 1-15,0 0 0 0,0 0 2 0,0 0-1 0,0 0 0 0,0 0 1 16,0 0 2-16,0 0 1 0,0 0-1 0,0 0 1 0,0 0 1 16,0 0-1-16,0 0 1 0,0 0 0 0,0 0 1 0,0 0 0 0,0 0-1 15,0 0 1-15,0 0 0 0,0 0 1 0,0 0 0 0,0 0-1 16,0 0 1-16,0 0 1 0,0 0-1 0,0 0 1 0,0 0 0 15,0 0 1-15,0 0-2 0,0 0 1 0,0 0 0 0,0 0 1 0,0 0 0 16,0 0 1-16,0 0 0 0,0 0-1 0,0 0 2 0,0 0-2 16,0 0 1-16,0 0-1 0,0 0 1 0,0 0 0 0,0 0-1 15,0 0 1-15,0 0-1 0,0 0-1 0,0 0 0 0,0 0 0 0,0 0 0 16,0 0-1-16,0 0 0 0,0 0 0 0,0 0-1 0,0 0 1 16,0 0-1-16,0 0 0 0,0 0 0 0,0 0 0 0,0 0 0 0,0 0-1 15,0 0 2-15,0 0-1 0,0 0-1 0,0 0-1 0,0 0-1 16,0 0 1-16,0 0-2 0,0 0 1 0,0 0-1 0,0 0 1 0,0 0-1 15,0 0 1-15,0 0-1 0,0 0 0 0,0 0-1 0,0 0 2 16,0 0-1-16,0 0 2 0,0 0-1 0,0 0 1 0,0 0 1 16,0 0 0-16,0 0 0 0,0 0 1 0,0 0 0 0,0 0 1 0,0 0 1 15,0 0 2-15,0 0-1 0,0 0 0 0,0 0 0 0,0 0 2 16,0 0 0-16,0 0 2 0,0 0 1 0,0 0 0 0,0 0 2 0,0 0 2 16,0 0 1-16,0 0 0 0,0 0 2 0,0 0 0 0,0 0 1 15,0 0 1-15,0 0 0 0,0 0-1 0,0 0 0 0,0 0 0 16,0 0-2-16,0 0-2 0,0 0 1 0,0 0-3 0,0 0-2 0,0 0 0 15,0 0-2-15,0 0-3 0,0 0-3 0,0 0-5 0,0 0-4 16,0 0-7-16,0 0-5 0,0 0-9 0,0 0-8 0,0 0-7 0,0 0-9 16,0 0-8-16,0 0-10 0,0 0-12 0,0 0-12 0,0 0-12 15,0 0-12-15,0 0-22 0,0 0-25 0,0 0-31 0,0 0-34 16,0 0-55-16,-4 0-65 0,-1-1-40 0,1 1-25 0</inkml:trace>
  <inkml:trace contextRef="#ctx0" brushRef="#br0" timeOffset="23665.6951">9494 10230 168 0,'-3'-2'534'0,"0"0"2"0,0 2 5 0,2-1-74 15,-1 0-114-15,0 1-98 0,2 0-91 0,0 0-52 0,0 0-33 16,0 0-18-16,0 0-10 0,0 0-9 0,0 0-5 0,0 0-4 0,2 0-5 15,1 0-4-15,3 0-6 0,-1 0-6 0,3 0-6 0,2 0-4 16,2 0-5-16,1-2-3 0,4 1-2 0,-1 1-1 0,3-2-1 0,3 2-1 16,-1-1-3-16,4-1-1 0,0 1-5 0,0-1-3 0,2-1-5 15,-2 3-6-15,1-3-4 0,1 2-6 0,-2-2-6 0,0 2-3 16,-1-1-1-16,-2-1 0 0,0 1-1 0,-1 0 2 0,-3-1 3 0,-1 3 1 16,0 0 4-16,-4-2 5 0,-2 2 6 0,1 0 5 0,-4 0 5 0,-3 0 3 15,0 0 2-15,1 0-1 0,-3 0-2 0,-3 0 0 0,0 0-1 16,0 0 1-16,-2 0-2 0,-2 0 0 0,-1 0 0 0,-1 2-2 15,-2-2-1-15,-3 0-1 0,-2 3 1 0,0-3 2 0,-4 0 5 0,1 2 5 16,-4 0 4-16,-2 1 4 0,0-1 3 0,-2-1 1 0,-1 2 2 16,-2-2 3-16,-2 2 3 0,2-3 5 0,-1 3 5 0,-2-3 5 15,2 2 6-15,-2-1 4 0,1-1 4 0,1 2 1 0,2-1 2 0,1-1 1 16,0 2-1-16,3-2 0 0,1 1 2 0,4 1-3 0,-1-2-1 0,4 1-5 16,0 0-5-16,3-1-6 0,1 0-6 0,1 0-5 0,3 2-6 15,1 0-6-15,0-2-5 0,2 0-3 0,-1 1-3 0,1-1-1 16,3 0 2-16,0 2-1 0,2-1 1 0,1 2 2 0,2-1 3 15,0-1 2-15,1 2 2 0,1 0 0 0,3 0 2 0,0-1 4 0,2 0 2 16,1 1 3-16,0-1 2 0,4 0-1 0,-1-1-2 0,3 1 0 16,-2 0-4-16,1-2-6 0,2 0-5 0,-1 3-6 0,2-3-5 0,-1 0-5 15,1 0-5-15,-2 0-5 0,1 0-6 0,-2-3-3 0,2 3-3 16,-1 0-4-16,-3-2-2 0,3 2-1 0,-3-2-1 0,0 2-1 0,-2-3 3 16,0 3 0-16,-1-2 0 0,-1 2 3 0,-2 0 2 0,-2-3 4 15,-2 1 4-15,2 2 1 0,-3 0 4 0,-2 0 1 0,0 0 0 0,-1 0 4 16,-2 0 6-16,0 0 4 0,0 0 1 0,-2 0 2 0,-3 0 2 15,2 0 2-15,-3 0 3 0,-2 0 1 0,0 0-1 0,-3 0 1 16,-1 0 1-16,0 0 4 0,-3 0 5 0,-1 0 2 0,-1 0-1 0,-1 2 5 16,-3 1 6-16,1-3 8 0,-1 0 8 0,1 2 7 0,-2-2 6 15,2 2 5-15,0-1 6 0,3-1 3 0,-1 0 1 0,4 0 0 16,1 0-5-16,2 0-6 0,-1 0-8 0,5 0-11 0,1 0-11 0,1 0-11 16,4 0-11-16,1 0-11 0,0 0-9 0,3-1-13 0,2-1-10 0,1 2-16 15,4-2-15-15,2-1-13 0,1 1-13 0,4 0-11 16,1 1-12-16,2-3-9 0,2 1-10 0,-1-1-11 0,4 1-17 0,-1-1-18 15,1 0-21-15</inkml:trace>
  <inkml:trace contextRef="#ctx0" brushRef="#br0" timeOffset="28831.6416">13299 10060 142 0,'2'-4'474'16,"1"-2"-1"-16,-1 1-44 0,1 0-64 0,-2 3-94 0,2-3-109 0,0 3-59 15,-1-1-31-15,0 1-16 0,1 0-8 0,-2 2-2 0,-1 0-1 16,0 0 2-16,0 0 4 0,0 0-2 0,0 0 0 0,0 0-4 15,0 0-5-15,0 0-6 0,0 2-7 0,2 0-7 0,-2 1-6 0,3-1-6 16,0 1-5-16,1 1-2 0,2-1-1 0,-2 1-1 0,1 2 0 16,3 1 1-16,0-4 1 0,3 5 0 0,0-3 1 0,1 3 3 15,3-2 1-15,-2 2-1 0,4 0 2 0,3-1 0 0,-2-2 2 0,3 4 0 16,0-4 0-16,2 1 0 0,2-1-1 0,2-1 1 0,1 0 1 0,1-2 0 16,1 1 0-16,0 0 0 0,2-3 0 0,1 0 0 0,0 0 2 15,2-3 0-15,1 2-1 0,2-3 2 0,-2 2-1 0,2-3 1 16,1-1 3-16,1 3 0 0,-2-4 0 0,0-1-1 0,3 1 0 0,0 0-1 15,-1 0-1-15,1-1-2 0,-1 1-1 0,-1-1-2 0,4 3 0 16,-4-3-1-16,-1 2-1 0,3-1-3 0,-3 0-2 0,0 0-2 0,-1 2-1 16,-1-2-2-16,0 1-1 0,-1 0-2 0,-2 2-1 0,0-1-1 15,-1 1 0-15,0 1 0 0,-1 0 0 0,-1 0 1 0,-3 1 1 0,3-1 2 16,-3 3 1-16,1 0 2 0,-1 0 1 0,0 0 2 0,0 0 1 16,0 0 2-16,0 2 1 0,1-1 2 0,-1 2 1 0,0-1 1 0,1-1 0 15,1 2 0-15,-1 0-1 0,2 0-1 0,0 0-2 0,0 0 1 16,0 0 0-16,0-1-1 0,2-1 1 0,1 0-2 0,-3 2 0 15,4-1-2-15,-4 0 0 0,1-1-1 0,-1 1 0 0,0 0 1 0,0 1-1 16,-3-3-1-16,2 0 0 0,-3 2-1 0,0-2-1 0,-1 2 0 16,0-2 0-16,-1 0 0 0,0 0 1 0,-2 0-2 0,0 0 1 15,2 0-1-15,-4 0-1 0,1 0 1 0,1 0 0 0,0 0-2 0,-3-2 1 16,2 2-1-16,-1-2-1 0,-1 2 2 0,2 0-1 0,-1-3 1 0,-1 1 2 16,2 2-1-16,1 0 2 0,-3 0 0 0,3 0 2 0,-2 0 0 15,1 0 2-15,1 0 0 0,0 2 0 0,0 1 3 0,-1-3 1 16,3 2 0-16,-1 0-2 0,3-1 2 0,-2 3-1 0,3-1-1 15,-1 1 0-15,1-1-1 0,2 2 0 0,1 0-2 0,1-2-1 0,-1 3 0 16,4 0 1-16,-3 0-1 0,2 0-2 0,-1 0 1 0,1 0 0 0,2 1-1 16,-4 0 0-16,2 0 0 0,-1 1 1 0,-2-1 0 0,0-1 0 15,2 0-1-15,-2 0 1 0,-2 0-1 0,1-1-2 0,-1 0 1 0,-4 2 0 16,3-2 1-16,-2-1 0 0,0 1 0 0,-1-2-1 0,-1 2 4 16,-1-1-1-16,1-3 1 0,-3 2 2 0,1-3 3 0,0 0 2 0,-1 0 1 15,-1 0 3-15,3-3-1 0,-3 2 3 0,2-3-1 0,1-1 1 16,0 2-2-16,-1-2 1 0,3 1-2 0,-2-3 0 0,1 1-1 15,2 0-1-15,0-1-1 0,0 1-1 0,2-2-1 0,-1 2-2 0,1-1 1 16,2 1-2-16,-3-1 0 0,0 2-1 0,3 1-1 0,-3-3 1 16,3 4-1-16,-2-2-1 0,1 3-1 0,0 0-2 0,-2-1-3 0,0 2-2 15,1-1 0-15,-3 2-2 0,3 0 0 0,-3 2-2 0,1-1 0 16,-2 2 0-16,0 1-1 0,1-1 0 0,-1 2 2 0,1 2 0 16,-2-3 1-16,2 1 1 0,0 3 1 0,-1 0 2 0,2-2 0 0,-1 1 0 15,2-1 0-15,0 0 0 0,-2 2 1 0,4-3 2 0,-2 2 3 16,2 0 1-16,0 0 1 0,-2 0 1 0,4-1 1 0,0 1 0 0,-1-4 1 15,2 2-2-15,1-1 1 0,0 0-2 0,-1 0 1 0,5-1-1 16,-3 0-2-16,2-2-1 0,0 1-2 0,2-1-3 0,-3 0-1 0,6-1-2 16,-4 0-2-16,1 0-2 0,-1-1 0 0,1 0-2 0,2-1 1 15,-3-1-1-15,1 0 0 0,-3 0-1 0,4-1 2 0,-3 1-1 16,0-2 1-16,-4 1 0 0,1-1 1 0,-1 1 0 0,0-2-1 0,-3 2 1 16,0-1 1-16,-1 0 0 0,2-2 1 0,-4 4 1 0,-1-4 1 0,1 3 4 15,-3 0-1-15,3-1 2 0,-4 1 0 0,3-1-1 0,-2 1 2 16,0-1 2-16,-3 2 1 0,3-1 1 0,-2 1 2 0,-2 0 1 15,1-1 2-15,-1 1 2 0,-1 1 0 0,0-1-1 0,-1 1 0 0,0 0 0 16,-2 2 1-16,2-3 0 0,-4 1 0 0,1 2 0 0,0 0 0 16,0-2 0-16,0 2 0 0,-1-1 0 0,2 1-1 0,-5 0-2 0,3 0 1 15,0 0 0-15,-1 0 0 0,0 0-1 0,2 0 0 0,-2 0 0 0,1 0-1 16,-2 0 0-16,0 0-2 0,0 0 1 0,2 0-2 0,-3 0 0 16,4 0 0-16,-4 0-1 0,3 0 1 0,-2 0-4 0,0 1 2 15,1-1-1-15,1 2 1 0,0-2 0 0,0 0 0 0,-1 2 0 16,1 1 0-16,-2-3 0 0,0 0 0 0,0 2 0 0,2-2-1 15,-2 2 1-15,-2-2 1 0,2 1 0 0,-2 1-1 0,2-2 0 0,-1 2 0 16,-2-2 0-16,1 0 2 0,-2 3-1 0,1-3 0 0,0 0 0 0,-1 0 1 16,-1 0 0-16,0 0 4 0,-2 0 2 0,2 0 2 0,-1 0 4 0,1 0 2 15,-2 0 4-15,-1 0 2 0,1 0 3 0,1 0 3 0,-4 0 2 16,1 0 4-16,-1 0 3 0,0 0 3 0,0 0 2 0,0 0 1 16,0 0 1-16,0 0 0 0,0 0 1 0,0 0 0 0,0 0 0 0,0 0-1 15,0 0-3-15,0 0-1 0,0 0-4 0,0 0-3 0,0 0-2 16,0 0-4-16,0 0-5 0,0 0-1 0,0 0-5 0,0 0-4 15,0 0-8-15,0 0-11 0,0 0-11 0,0 0-12 0,0 0-14 0,0 0-17 16,0 0-16-16,0 0-21 0,0 0-22 0,0 0-31 0,0 2-34 0,0-2-43 16,0 0-49-16,0 0-76 0,-3 2-90 0,-2-2-61 0,2 1-46 15,-4 1-19-15,0-2-3 0</inkml:trace>
  <inkml:trace contextRef="#ctx0" brushRef="#br0" timeOffset="55980.5594">24088 13479 87 0,'-4'-3'405'0,"3"1"-53"0,-3 1-69 0,3-2-78 0,1 1-42 16,-2 0-24-16,0 1-14 0,2 1-9 0,-1-1-4 0,1-1 0 15,0 2-5-15,0 0-6 0,0 0-9 0,0 0-10 0,0 0-11 16,0 0-12-16,0 0-10 0,0 0-7 0,0 0-8 0,0 0-7 0,0 0-8 16,0 0-7-16,0 0-6 0,0 0-7 0,0 0-3 0,0 0-1 15,0 0-3-15,0 0 0 0,0 0-2 0,0 0-2 0,0 0 1 16,0 0-1-16,0 0-1 0,1 0 2 0,-1 2 1 0,2-1 2 0,0-1 1 16,-1 1 2-16,1 1 0 0,1 0 3 0,1 1 3 0,1-2 3 15,0 1 3-15,2 1 7 0,-1-1 4 0,3 1 4 0,-1 1 4 16,0-1 5-16,3-1 0 0,2 1 3 0,0-1 2 0,1 1 1 0,-2-1 1 15,6 0 2-15,-2-2-1 0,2 3 2 0,1-1-3 0,2 0-3 0,-1-1-3 16,2-1-1-16,3 2-2 0,-2 0-2 0,2-2-2 0,2 0-4 16,2 0-1-16,-1 0-1 0,2-2-2 0,-2 0-1 0,4 2-2 15,0-1-3-15,-2-3-1 0,1 4-2 0,3-3-3 0,-3 1-2 0,-1-1-2 16,4-1-2-16,-3 1 0 0,-1-1-3 0,0 1 1 0,0-2-2 16,0 3 0-16,-1-3-2 0,-1 1-2 0,-1 0-1 0,0 2-1 0,0-1-1 15,-3 0 2-15,1 0 1 0,-2 1 1 0,1 1 2 0,-3-3 0 16,1 4 3-16,-2-1 0 0,2 0 1 0,-2 1 2 0,-2 0 2 15,2 1 4-15,-3 0 3 0,2 1 2 0,-2 0 3 0,2 1 0 0,-3-2 1 16,3 2-2-16,0 2 1 0,-2-3-1 0,2 3 1 0,-3 0-2 16,5-1 1-16,-3 0-2 0,2 1 0 0,0 2-1 0,0-3-2 0,0 1 0 15,2-2 0-15,0 4 0 0,-1-2 0 0,1-2 0 0,1 4-1 16,2-3 1-16,-2 1 0 0,4-1 0 0,-4 1 1 0,6-2-1 0,-2 1 0 16,-1-1 0-16,3 0 0 0,-2 0-3 0,3-1 0 0,-2-2-3 0,-1 2 0 15,3 1-1-15,0-3-1 0,0 0-1 0,-1 0 0 0,-1 0-2 16,1 0-2-16,1 0 0 0,-2-3-2 0,-1 1 0 0,1 2-2 15,-2 0 1-15,0-2 1 0,1 2 1 0,-4 0 0 0,2 0 0 0,-1 0 2 16,-3 0 1-16,0 0 0 0,0 0 1 0,-2 0 1 0,-2 0 1 16,4 0 1-16,-5 0 0 0,1 2 3 0,-3-2-1 0,4 0-1 0,-4 2 0 15,2 1 1-15,-4-3 0 0,6 0 0 0,-4 2 2 0,2-2-1 16,1 2 2-16,-3-1 0 0,5-1 0 0,-3 2 3 0,1-2-1 16,1 2 0-16,1-2 0 0,3 0 1 0,-5 0 0 0,5 0-1 0,0 0 0 15,4 0-1-15,-4 0-2 0,3 0 0 0,2 0-2 0,1-2-1 16,-1 2-1-16,2-2-2 0,1 2-1 0,-2-1-2 0,2-1-3 15,0 2-2-15,-1-2-1 0,1 2-2 0,0 0 1 0,-5 0-1 0,5 0-2 16,-3 0-1-16,0 0-1 0,0 0 0 0,-2 0-1 0,0 0-1 16,-1 0 0-16,0 0 1 0,0 0 3 0,-2 0-1 0,1 2 2 0,-2-2 1 15,1 2 2-15,-2-1 2 0,0-1 3 0,2 2 0 0,-4-2 2 16,3 2 1-16,0-2 0 0,-1 0 4 0,-1 3-1 0,2-3 1 0,-1 0 1 16,0 2 2-16,0 0-1 0,0-2 0 0,0 0-2 0,2 0-1 15,0 0-2-15,-3 0-2 0,3 0-4 0,0 0-2 0,-1 0-1 0,1 0-3 16,1 0 0-16,-1-2-2 0,-1 0 1 0,3 2-2 0,-1 0-1 15,1-3-1-15,0 3 0 0,0-2-1 0,1 0-1 0,0 2 0 0,0-1 2 16,0-1 4-16,0 2 0 0,-2-2 3 0,2 2 0 0,-1 0 0 16,0-3-1-16,-3 3 1 0,0 0-1 0,1 0-1 0,-2 0 2 15,0 0 0-15,-1 0 1 0,-1 3 1 0,0-3 0 0,-2 0 1 0,2 2-1 16,-2 0 1-16,2-1 0 0,-2 1 1 0,-1 0 2 0,2 1-1 16,-1 1 0-16,-1-3 2 0,1 3 1 0,0-1-1 0,-2-1 1 15,4-1-1-15,-2 1 1 0,-1 0 0 0,1 1-1 0,1-2 3 0,0 1-1 16,0-1 0-16,0 2-2 0,1-3 1 0,-1 2 0 0,0-1-2 0,2-1 1 15,-1 0-1-15,2 0 1 0,1 0 0 0,-2 0 1 0,1 0-1 0,1 0 0 16,0 0-2-16,1 0 1 0,-2-1 0 0,2 1-2 0,-3-2-3 16,3 2-1-16,0 0 1 0,-2 0-2 0,1 0-1 0,1 0 0 0,-1 0-1 15,1 0 1-15,0 0 0 0,-1 2 1 0,0-1 0 0,1-1-1 16,0 1 1-16,-5-1 2 0,5 2 3 0,-1 0 2 0,-2 1 2 0,0-2 1 16,-1 1 1-16,2 1 0 0,-1-2-1 0,0 0 0 0,0 1-2 15,1 1-1-15,-2-3 2 0,0 2-2 0,3-1 0 0,-3-1-2 0,2 2-1 16,-2-2-1-16,2 0 0 0,0 2-1 0,0 1-2 0,0-3 0 15,0 0 2-15,0 0 0 0,0 0 0 0,0 0-1 0,0 0-1 0,2 0 2 16,-4 0-1-16,3 0 0 0,0 0-2 0,-2 0 2 0,0 0 0 0,0 0 1 16,1 0 3-16,-2 0 0 0,0 0 3 0,0 0 0 0,-1 0 3 0,2 0 1 15,-3 0 1-15,1 2 3 0,-1-2 3 0,2 2 0 0,-1-1 4 16,0-1-1-16,0 2 0 0,0-2 0 0,0 2 0 0,1-2 0 16,-1 0-2-16,-1 3 1 0,1-3 1 0,1 0 0 0,0 4-1 0,0-4-1 15,-1 1 0-15,2 1 0 0,-1 0-1 0,0 1 1 0,0-3-1 16,-1 2 0-16,2-1 0 0,-1-1 0 0,2 4 1 0,-1-4-1 0,0 1-1 15,0 1 1-15,-1-2-2 0,2 1 2 0,-1-1 1 0,0 2-1 0,2-1-2 16,-1-1 1-16,-2 2 1 0,0-1 0 0,3-1-1 0,-4 2 0 16,4-1-2-16,-3-1 0 0,2 0-2 0,-1 0-1 0,-2 0 1 0,4 0-2 15,-3 0-2-15,2 0-1 0,-1 0 1 0,1 0-1 0,-2 0 0 0,-1 1 0 16,0-1-1-16,2 0 2 0,-3 0 1 0,1 0 2 0,1 0-2 16,-2 0 1-16,1 0 0 0,-3 0 1 0,2 0 2 0,-2 0 1 0,0 0 0 15,1 0 1-15,-4 0-2 0,1 0-1 0,1 0 1 0,-2 0-2 0,-1 0-2 16,-1 0 1-16,-1 0 1 0,1 0 1 0,-1 0-1 0,-3 0 0 15,2 2 1-15,-1-2 1 0,-2 0 0 0,0 0 2 0,-1 0 1 0,-1 0 3 16,1 0 1-16,-2 0 1 0,-1 0 0 0,0 0-3 0,0 0-5 16,0 0-9-16,0 0-9 0,0 0-13 0,0 0-14 0,-1 0-23 15,-2 0-31-15,-1 0-49 0,-1 0-60 0,1 0-82 0,-2-2-92 0,-2 2-57 16,0-1-39-16,-2-2-17 0</inkml:trace>
  <inkml:trace contextRef="#ctx0" brushRef="#br0" timeOffset="102861.4912">3096 10056 335 0,'-3'-1'475'0,"1"-1"-4"0,-1 2-95 0,1 0-142 16,2 0-75-16,0 0-40 0,0 0-25 0,0 0-15 0,0 0-11 15,0 0-8-15,0 0-8 0,0 0-7 0,0 0-6 0,0 0-5 0,0 0-6 16,0 0-4-16,0 0-4 0,2 0-3 0,0 0-1 0,1 0-1 15,0 0 1-15,2 0 1 0,3 0 0 0,1 0 1 0,-1-1 0 0,3-1 0 16,3 2 1-16,-1-2 1 0,3 1 2 0,-2-3 1 0,5 4 2 0,-3-3-1 16,4 1-2-16,-1 0-3 0,2 1-3 0,-2-1-5 0,3 0-4 15,-1-1-3-15,-1 1-1 0,2 0-2 0,-1 2-2 0,1-1-2 0,-2 1-1 16,2-2-5-16,-4 0-3 0,2 2-6 0,-2 0-5 0,-1 2-5 16,0 0-5-16,-4-2-4 0,0 1-3 0,-1 1-6 0,-2 0-3 0,-2 1-3 15,1-1 1-15,-4 1 0 0,0 1 4 0,-2-1 3 0,0-1 5 16,-3 3 6-16,-1-2 4 0,-2 1 4 0,-2-1 4 0,-2 3 5 0,0-1 5 15,-3-1 5-15,0 1 3 0,-2 1 4 0,-1-1 1 0,0 2 2 0,-2-4 2 16,-1 4 0-16,-1 0 0 0,-2-2 0 0,3 2 2 0,-3-2 2 0,1 0 4 16,1-1 1-16,-3 1 4 0,5-1 4 0,-2-1 5 0,1 0 5 15,-1 0 2-15,4 0 3 0,-3-1 0 0,5-2 1 0,-3 1 3 0,3-1 3 16,1 0 2-16,1 0-1 0,1-1 1 0,2 1-5 0,-1-2-2 16,1 2-5-16,2-1-6 0,0-1-6 0,3 2-3 0,-1-1-8 0,1-1-5 15,1 2-6-15,0 0-7 0,1 0-4 0,1-1-3 0,1-1-3 16,0 2-1-16,3-2-1 0,2 2 0 0,0-1-1 0,0 0 0 0,3-2 0 15,2 1 2-15,-1 1 1 0,1-1 2 0,3-1 3 0,0 2 2 16,1-1 1-16,1-1 2 0,0 2-2 0,-2-2 1 0,5 0 0 0,-3 0 0 16,2-1 2-16,-1 4-2 0,-1-3 1 0,0 1-1 0,-1 0-4 0,-1 1-3 15,-2-1-8-15,-1 2-9 0,1-2-13 0,-4 2-16 0,-1 0-16 16,-2 0-23-16,0 0-27 0,-2 2-39 0,0-2-49 0,-2 2-80 0,-3-2-97 16,0 0-57-16,-3 3-34 0</inkml:trace>
  <inkml:trace contextRef="#ctx0" brushRef="#br0" timeOffset="229988.8561">5209 9847 154 0,'-4'-4'495'0,"1"-1"6"0,-2 0-36 0,0 0-61 16,2 0-96-16,-2 0-115 0,2 2-56 0,-3-2-27 0,3 1-10 0,-1-1-3 15,1 3-1-15,0 1 0 0,1-3 1 0,-1 3-1 0,0-1-6 16,1 1-9-16,-1 0-12 0,0 1-12 0,3-2-11 0,0 2-9 15,0 0-8-15,0 0-7 0,0 0-8 0,-3 0-8 0,3 2-7 0,0-2-5 16,0 0-4-16,-1 0-4 0,1 0 0 0,0 1-2 0,0 0-1 16,0 2-1-16,-2 1 0 0,2-3 0 0,0 3 1 0,-2 1 0 15,2 0 2-15,-1 0 1 0,-1 2 2 0,2 1 2 0,0 0 1 0,-1 0 2 16,-1 2 1-16,2 0 1 0,-2 2-1 0,2 0 2 0,0 1-1 16,0 0 1-16,-1-1-1 0,-1 3 1 0,2-1-1 0,0 3-1 0,-2-3 3 15,2 3 1-15,-1-1 3 0,1 0 1 0,0 4 3 0,0-4 0 16,0-1 2-16,0 2 1 0,0 0 1 0,0-1 2 0,0-2 2 0,0 0 0 15,0 0 1-15,0-2 1 0,1 0 0 0,1-1 0 0,-2-3-2 16,2 2 1-16,-1-3-2 0,-1-1-1 0,2 1 0 0,-2 0 1 16,2-2-1-16,-1-1 1 0,2-1 2 0,-1 0 0 0,0 0 2 0,-1 1 1 15,2-4 1-15,0 2 1 0,0-1 1 0,-1 2 2 0,1-1 0 16,2-1 2-16,0-1 1 0,1 2 1 0,0-2-2 0,2 1 1 0,2 1 0 16,2-2 0-16,-1 1-2 0,2 0 0 0,3-1-1 0,0 2 1 15,1 0-2-15,5-2-2 0,-1 0-1 0,4 0-1 0,0 0-2 16,2 0-2-16,3 0 0 0,2 0-2 0,-1 0-2 0,4-2-1 0,0 0-3 15,0 2-1-15,1-1-3 0,0 0-2 0,1 1-3 0,1-2 0 16,-1 1-1-16,0 1-1 0,-1-2-2 0,1 2-1 0,1-1 0 0,-1-1-1 16,0 2 2-16,1-1 1 0,-3 1 2 0,4 0 2 0,-3 0 2 15,1 0 1-15,1 0 2 0,0 0 2 0,1 0 1 0,-1 0 2 0,0 0 1 16,3 0 2-16,-3 0 0 0,2 0 1 0,-2 0-1 0,4 0-1 16,-2 1-1-16,0-1-1 0,-1 2-1 0,0-1-3 0,0-1-1 15,1 2-1-15,-2-2-1 0,0 1-1 0,-1 1-1 0,0 0-1 0,-2 0-2 16,0 0 1-16,0-1-2 0,-2 2-2 0,-1 0-1 0,1-1 0 15,0 0-1-15,-3 1-1 0,2 1 1 0,-2-1 2 0,2-1 1 0,-4 3 1 16,2-2 2-16,0 1 2 0,0-1 2 0,0 2 1 0,0 0 2 16,-1-3 4-16,1 3 1 0,0-2 1 0,-2 0 2 0,2 0 3 0,0 0-1 15,0 0 1-15,0 0-2 0,0 0 0 0,0 0 0 0,2 0-2 16,-2-1 0-16,0 0 0 0,2 1-1 0,-1 1-1 0,-1-1-1 16,0-1-1-16,2 1 0 0,-2 1-2 0,0-3 1 0,2 1-2 0,-2 0 0 15,-2 1-1-15,2-3-1 0,0 4-1 0,-3-3-1 0,3 1 0 16,-2 1-2-16,-1-1 0 0,2-2 0 0,-3 5-1 0,0-5 0 0,1 2-2 15,-2-1-1-15,2 2 1 0,-4-1-2 0,3-1-1 0,-4 1 1 16,0 1 1-16,0-2 2 0,0 0-1 0,-1 3 3 0,-1-3 0 0,1 1 3 16,-2-1 1-16,0-1 2 0,1 2 1 0,-2-1 3 0,2-1 1 15,-2 2 1-15,1-2 2 0,0 1 0 0,-2 1-1 0,0-2 2 16,1 0-2-16,1 0 0 0,0 0 0 0,-2 0 0 0,0 0-1 0,1 0 0 16,1 0-1-16,0 0-1 0,-2 0 0 0,2 0-1 0,1 0 0 15,-2 0 0-15,3-2-1 0,-4 1 0 0,4 1-1 0,-3-2 1 0,2 2-2 16,0-1 0-16,-1-1 0 0,3 2-1 0,-3 0 0 0,3-1 0 15,-4 1 1-15,4-2-2 0,-4 2-2 0,0 0 0 0,3 0 1 16,-4 0-2-16,2 0 1 0,-3 0 0 0,1 0 0 0,1 0 0 0,-2 0 0 16,1 0-1-16,-3 0-2 0,2 0 2 0,-2 0-1 0,2 0 0 15,-3 0 1-15,2 0 0 0,-2 0 0 0,-2 0-2 0,3 0 1 0,-1 0 1 16,0-1-2-16,-1 1 2 0,1 0 0 0,-2-2-1 0,0 0 1 16,0 2 1-16,2-1-1 0,-2 0 0 0,1 1-1 0,-2-2 1 15,4 1 0-15,-3 1 0 0,-1-2-1 0,2 2 0 0,1-1-2 0,-2-1 1 16,2 2-1-16,0-1 1 0,-1-1-2 0,1 2 1 0,-1-1-2 0,1-1 0 15,-2 2 3-15,0 0-1 0,0 0 1 0,3-3 0 0,-3 1 2 16,-1 2 1-16,1 0 2 0,0-2-1 0,-3 2 1 0,3-1 0 16,-3 1 2-16,0 0 0 0,0 0 1 0,1 0 1 0,-2 0-2 0,-1 0 1 15,0-2-1-15,-1 2 0 0,3 0 0 0,-3 0-1 0,-1-2 1 16,1 1 1-16,0 1 0 0,1-2 0 0,0 0-1 0,1 2 0 16,-1 0 1-16,1-3-2 0,0 3 0 0,-2-1-1 0,1 0 0 0,1-1-1 15,1-1-1-15,1 1 0 0,-3 1-1 0,1-3 0 0,1 4-2 16,-1-2 1-16,0 1-2 0,-1-3 1 0,1 3-1 0,0-1 0 0,-2 0 0 15,2 0 1-15,-1 1 0 0,-1-1 2 0,2-1 1 0,-2 2 0 16,-2-1 3-16,2 0 2 0,-2 0 0 0,1 0 3 0,-1-1 1 16,0 0 1-16,0 0 1 0,-2 0 2 0,1 3 4 0,1-5 3 0,-1 0 5 15,1 2 3-15,-1-4 3 0,-1 3 4 0,-1-2 4 0,3-1 5 16,-3-1 4-16,2 1 5 0,-2-2 4 0,2 0 6 0,-1 0 4 0,-1-4 6 16,2 3 5-16,-1-2 3 0,-1 0 3 0,2-1 5 0,-2-2 3 15,0-1 3-15,0 2 3 0,0 0 1 0,0-2 1 0,0 1 0 16,0-1 0-16,0 0-2 0,0 0-2 0,0-1-2 0,0 1-6 0,0-1-5 15,0 0-5-15,0 2-7 0,0-1-7 0,0-1-8 0,0 0-7 16,0 2-7-16,0-2-10 0,0 1-11 0,0 1-12 0,0 0-20 0,0-2-21 16,2 2-27-16,0 2-32 0,-2-2-32 0,2 1-36 0,-2 1-37 15,2 1-38-15,-1 0-52 0,-1 2-60 0,2-2-118 0,-2 3-150 16,0 2-82-16,-2 2-49 0,-1 0-16 0,-3 3 2 0,-2-1 13 0</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49:07.394"/>
    </inkml:context>
    <inkml:brush xml:id="br0">
      <inkml:brushProperty name="width" value="0.05292" units="cm"/>
      <inkml:brushProperty name="height" value="0.05292" units="cm"/>
      <inkml:brushProperty name="color" value="#FF0000"/>
    </inkml:brush>
  </inkml:definitions>
  <inkml:trace contextRef="#ctx0" brushRef="#br0">14008 3280 344 0,'-7'-3'527'0,"2"-1"8"0,0 1-57 16,1 0-84-16,0-1-98 0,-1 1-103 0,1 2-50 0,1-2-25 0,1 2-16 15,-1-1-7-15,2-1-6 0,-1 3-3 0,0-2-3 0,1 0-7 16,-1 2-7-16,2 0-9 0,0 0-8 0,0 0-10 0,0 0-10 0,0 0-9 15,0 0-7-15,0 0-7 0,0 0-6 0,0 0-5 0,0 0-3 16,0 0-1-16,0 0-3 0,0 0-2 0,0 0 1 0,0 0-1 0,0 0-1 16,0 0-2-16,2 0 0 0,-1 2-2 0,-1 0 1 0,2-2 3 15,1 1 2-15,0 1 3 0,1 1 2 0,1-1 4 0,2-1 5 0,3 0 2 16,1 2 5-16,3 1 3 0,2-3 3 0,1 3 3 0,5-3 3 0,2 1 2 16,3 0-1-16,3 1 0 0,6-3-2 0,0 0-1 0,4 2-3 15,1-2-4-15,5 0-1 0,-2 0-5 0,5 0-4 0,0 0-3 0,-1 0-5 16,1 0-6-16,-2 0-6 0,2 0-7 0,1 0-5 0,-2 1-3 0,-1 1-4 15,-2-1-5-15,0 1-1 0,-2-1-2 0,-1 2-3 0,-2 0-2 16,0 0-3-16,-2 0-1 0,-2 0 0 0,-1 0 0 0,-3 0 1 16,-2 0 3-16,-2 0-1 0,-4 0 1 0,-2-1 2 0,-2 2 1 0,-2-3 3 15,-4 1 3-15,-1 1 3 0,-1-1 3 0,-4-1 4 0,-3 0 3 0,0-1 5 16,-2 3 3-16,-3-3 1 0,0 0-1 0,-3 0-3 0,-2 0-2 0,-1 0-5 16,-4 0-6-16,-2 0-8 0,-1 0-6 0,-4 0-9 0,-1 0-9 0,-2 3-6 15,-4-2-6-15,2-1-9 0,-2 1-9 0,-1-1-6 0,-2 2-6 16,-1 0-3-16,1-2-3 0,-2 1-2 0,1 1-2 0,-1-2-1 0,1 0-3 15,2 2 4-15,-2-2 4 0,-1 3 5 0,3-3 4 0,-1 0 6 16,0 0 6-16,2 0 9 0,0 0 7 0,2 0 9 0,0 0 9 0,1 0 11 16,-2 0 10-16,3 0 10 0,-1 0 11 0,2 0 7 0,0 0 6 15,0 0 8-15,0 0 6 0,0 0 8 0,2 0 6 0,-3 2 11 0,3-2 11 16,-2 3 10-16,1-2 4 0,0 1 9 0,0-1 6 0,2 2 7 16,-2-1 7-16,0-1 6 0,1 1 4 0,1 1 5 0,1 0 8 0,-1-2 1 15,2 1 3-15,2 1 1 0,-4-2-1 0,4 1 1 0,1 0 1 16,-2-2-1-16,5 2-2 0,-1 0-4 0,4-2-3 0,-4 1-5 0,2-1-5 15,2 0-7-15,1 0-7 0,2 0-4 0,-1 0-7 0,0 0-4 0,3 0-6 16,-1 0-6-16,1 0-7 0,1 0-8 0,0 0-4 0,0 0-6 16,0 0-3-16,0 0-4 0,0 0-3 0,0 0-7 0,1 2-5 0,1-2-3 15,-1 0-5-15,3 0-2 0,2 0-1 0,-2 0 0 0,4 0 1 16,5 0 1-16,1 0 2 0,2 0-1 0,6 0 1 0,2 0 2 0,4-2 0 16,6 1 2-16,0-1 2 0,3-1-1 0,4 0 0 0,2-1-3 0,-1 1-2 15,2-2-4-15,1 2-4 0,0-1-3 0,-2 1-2 0,3-2-2 16,-3 2-3-16,-1 0-1 0,-1 1 1 0,-1-1-1 0,1-1 1 0,-5 3 3 15,-1-3 1-15,-2 1 0 0,-1 1 5 0,-2-1 1 0,-3-1 3 0,-2 1 3 16,-3 1 2-16,-3 0 4 0,-1 1 3 0,-6-1 4 0,2 0 2 16,-4 1 0-16,-2 0 4 0,-1 1-5 0,-2-2-6 0,-1 1-22 15,-3 1-31-15,-1 0-58 0,0 0-72 0,-3-2-108 0,-3 2-130 0,-2 0-73 0,-2 0-47 16,-3 0-25-16,-4 0-14 0</inkml:trace>
  <inkml:trace contextRef="#ctx0" brushRef="#br0" timeOffset="2599.7335">13905 1758 481 0,'-4'-2'547'0,"3"-1"-7"0,-1 1-11 0,0 2-103 0,2 0-147 16,-1-3-89-16,1 3-59 0,0 0-37 0,0 0-24 0,0 0-13 16,0 0-6-16,0 0-5 0,0 0-3 0,0 0-7 0,0 0-9 0,0 0-9 15,0 0-10-15,0 0-10 0,0 0-7 0,0 0-6 0,1 3-7 0,-1-3-2 16,2 2-3-16,0 0-2 0,-1-1 0 0,3 3 0 0,-3-1 1 0,1 1 2 15,-1-1 3-15,1 2 4 0,1-2 2 0,-1 2 3 0,-1 1 3 0,2 0 2 16,0 0 1-16,-1 2 2 0,0-1 2 0,-1 0 1 0,1 1 2 16,-1-1 2-16,-1 3 0 0,2-1 2 0,-2-2 0 0,0 4 0 0,0-2 0 15,0 1 0-15,0-1 2 0,-2 1-1 0,2-1-1 0,-1-1 1 0,-1 1-1 16,2-2 2-16,-1 3-1 0,1-3 1 0,-2-1 0 0,0 1 1 0,2 0 0 16,-1-2 0-16,-1 0 3 0,2-1 1 0,-3 0 2 0,3-2 2 0,-1 0 4 15,-1 0 4-15,2-1 4 0,-1 1 3 0,1-2 5 0,0 0 7 16,0 0 9-16,0 0 5 0,0 0 6 0,0-3-1 0,0 1 0 0,0-1-3 15,0 1-2-15,0-5-2 0,0 2-4 0,1-2-3 0,-1-1-5 0,3-4-2 16,0 2-4-16,-1-2-7 0,1 1-9 0,0 0-7 0,2-3-5 0,-2 2-3 16,2-1 1-16,1 1 1 0,0-1 0 0,-1 2 2 0,0-1 1 15,1 1 0-15,-1 1-1 0,1-1-2 0,-1 2-2 0,1 2-2 0,-2 1 0 16,0 0-4-16,0 1-1 0,1 0-1 0,-1 1-3 0,-1 1-3 0,2 1-5 16,-2-1-3-16,0 1-2 0,0 0-3 0,2 2 0 0,0 0-1 0,-1 0-2 15,1 2 0-15,-2 0 2 0,2 1-1 0,-1 1 1 0,0 1 2 16,0-2 0-16,1 2 3 0,2 3 1 0,-4-1 2 0,2 2 2 0,-2 0-1 15,2 1 2-15,-2 2 0 0,3 0 2 0,-3 0 0 0,1 1 0 0,-3-2-1 16,2 3 1-16,-1-1 1 0,0-1 0 0,-1 3 0 0,1-4 0 16,-1 1 1-16,-1 0 0 0,0 1 2 0,0-3 0 0,0-1 1 0,0 1 2 15,0-2 1-15,0-1 0 0,0 1 4 0,0-2 3 0,0-2 1 0,0-1 4 16,0 2 5-16,0-2 3 0,0-3 5 0,0 5 6 0,0-5 6 16,0 0 6-16,0 0 2 0,0 0 4 0,0 0 1 0,0-5-2 0,2 3-2 15,-2-1-1-15,2-2-4 0,-1-2-2 0,2-1-5 0,-2 0-5 0,3-2-6 16,-1 0-7-16,0-2-6 0,2 0-8 0,0 0-5 0,0 0-2 0,0-1-1 15,4 1 0-15,-5 0 0 0,3 0 0 0,-1 0 0 0,0 1-1 16,1 1 1-16,-3 0 0 0,3 2 1 0,-2 1 1 0,1 0 0 0,-2-1 1 0,0 3-1 16,0 0 0-16,-2 1-5 0,1 1 0 0,1 0-4 0,-3 1-3 15,1 1-1-15,-1 1 0 0,1 0-2 0,2 0 2 0,-1 1 0 0,-1 1-1 16,1 1 0-16,0 0 0 0,-1-1-1 0,1 3 3 0,2 0 1 0,-2 0 1 16,3 2 4-16,-3-2 2 0,2 4 0 0,-2-3 2 0,2 4 2 0,-1-2-1 15,-1 2 0-15,0-2 1 0,1 4 0 0,-1-3 2 0,-1 1-1 16,1 0 2-16,-1 1 0 0,0-1 1 0,-1 0 1 0,2 2 0 0,-1-4-1 15,0 3-4-15,-1-2-5 0,2 0-6 0,-1 0-8 0,2 0-11 16,-2-1-17-16,-1 0-19 0,1-1-23 0,0 2-24 0,-1-2-31 0,3-1-32 16,-3-1-56-16,1 2-66 0,-1-3-75 0,1 2-82 0,1-3-47 0,0 2-26 15,2-2-10-15</inkml:trace>
  <inkml:trace contextRef="#ctx0" brushRef="#br0" timeOffset="2868.3232">14469 1985 306 0,'-5'0'591'0,"2"0"9"0,0 0 6 0,1 0-54 15,-1 0-88-15,3 0-107 0,0 0-119 0,0 0-70 0,0 0-47 16,0 0-27-16,0 0-20 0,0 0-11 0,0 0-9 0,0 0-10 0,0 0-10 15,3 0-10-15,-1 0-9 0,1 0-9 0,0 0-10 0,3 0-7 0,-1-2-10 16,1 0-9-16,3 2-9 0,-2-1-8 0,1-1-9 0,2 0-10 16,2-1-8-16,-2 3-13 0,-1-4-14 0,2 3-19 0,0-1-21 0,-1-1-24 15,1 3-28-15,-2-2-30 0,-1 2-35 0,3-1-49 0,-3 0-57 0,-1 1-52 16,-1 0-51-16,-1 0-29 0,-2 1-21 0</inkml:trace>
  <inkml:trace contextRef="#ctx0" brushRef="#br0" timeOffset="3066.291">14491 2128 268 0,'-1'3'540'0,"-3"1"-14"0,3-4-31 0,-1 3-72 0,0-3-94 0,1 4-59 15,-1-4-42-15,2 1-29 0,-3-1-21 0,3 2-14 0,0-2-12 0,0 0-14 16,0 0-15-16,0 0-15 0,0 0-17 0,0 0-16 0,0 0-15 16,0 2-13-16,3-2-12 0,0 0-9 0,-1 0-8 0,3 0-9 0,0 0-10 15,2-2-16-15,0 0-18 0,1 2-24 0,4-1-25 0,-1-3-37 16,2 4-43-16,4-3-75 0,-1-1-95 0,3 1-101 0,0-2-99 0,-1 1-54 15,0 1-31-15,0-2-13 0,-1 3-6 0</inkml:trace>
  <inkml:trace contextRef="#ctx0" brushRef="#br0" timeOffset="4050.0626">14930 1813 342 0,'0'-3'487'16,"-1"-1"-52"-16,1 2-77 0,-2-1-70 0,2 0-65 0,0 0-36 0,-2 0-20 15,2 0-14-15,0 0-10 0,-1 2-4 0,1-2-1 0,0-1-6 0,0 2-3 16,0-1-6-16,0 2-5 0,0-3-5 0,0 3-5 0,0-1-5 16,0 0-6-16,0 2-5 0,0 0-4 0,0 0-3 0,0 0-6 0,0 0-3 15,0 0-4-15,0 0-4 0,0 0-5 0,0 0-5 0,0 0-8 0,0 0-6 16,0 0-7-16,0 0-6 0,0 0-10 0,0 0-6 0,0 0-10 15,0 0-8-15,0 0-7 0,0 0-9 0,0 0-7 0,0 0-8 0,0 0-5 16,0 0-5-16,0 2-2 0,0 0-1 0,0 1-1 0,0 0 3 0,0 1 1 16,0 1 3-16,1-1 3 0,-1 2 3 0,2 2 4 0,-2-2 7 0,2 4 4 15,-2 0 7-15,1-1 4 0,-1 3 4 0,0-1 4 0,2 1 0 0,-1-1 0 16,-1 2-3-16,0-1-5 0,2 0-8 0,-2 2-8 0,2-2-9 16,-1 0-9-16,-1 1-13 0,2-1-14 0,0 0-17 0,-2 0-21 0,1 0-24 15,-1-1-25-15,0 0-31 0,2 1-35 0,-1-3-49 0,-1 1-60 16,0-2-68-16,0 0-71 0,0 1-43 0,0-3-29 0,0 0-8 0</inkml:trace>
  <inkml:trace contextRef="#ctx0" brushRef="#br0" timeOffset="4349.8235">15153 1768 475 0,'-1'-3'624'0,"-1"-2"11"0,1 5-15 16,-1-4-27-16,0 1-106 0,2 1-145 0,-1 2-88 0,-1-3-59 16,2 3-39-16,0 0-27 0,0 0-21 0,0 0-17 0,0 0-18 0,0 0-17 15,0 0-16-15,0 0-18 0,0 0-15 0,0 0-14 0,0 0-11 0,2 3-9 16,-1-3-4-16,-1 2-5 0,2 1-2 0,0 1 0 0,-2-4 2 0,1 5 2 16,2 0 4-16,-1 0 3 0,0 0 3 0,-1 1 4 0,2 3 4 0,0-1 5 15,0-1 2-15,0 2 2 0,1 2 2 0,-3-1 0 0,3 1 1 16,-3-1 0-16,2 0 1 0,-1 3 0 0,1-1 0 0,-1 0 1 0,-1-2 1 15,2 4 1-15,0-2-3 0,-3 0-4 0,2 1-10 0,-1-1-12 0,-1 0-22 16,2 2-24-16,-2-1-37 0,0 1-42 0,0-2-82 0,0 2-105 16,0-1-101-16,-2-1-101 0,2-1-54 0,-1 2-27 0,-1-3-14 0</inkml:trace>
  <inkml:trace contextRef="#ctx0" brushRef="#br0" timeOffset="10666.9579">15264 4678 61 0,'-3'-3'542'0,"-2"2"11"0,0-2-22 0,1 3-39 16,0-3-96-16,0 1-123 0,0 1-65 0,0-1-38 0,0 0-24 16,1 1-14-16,0 0-11 0,0 1-8 0,2-2-11 0,-1 1-12 0,2 1-13 15,0 0-15-15,0 0-12 0,0 0-10 0,0 0-10 16,0 0-10-16,0 0-7 0,0 0-9 0,0 0-7 0,3 0-6 0,-1 0-4 15,2 0 0-15,-1-2-2 0,4 1 2 0,-1 1 0 0,2-2 2 0,1 2 0 16,4-1-1-16,0-1-2 0,4-1-3 0,2 0-2 0,0 1-3 16,3 0-5-16,3-3-4 0,1 2-5 0,0-2-7 0,0 1-8 15,1 1-10-15,1-2-11 0,-1 1-12 0,0-2-12 0,2 2-11 0,-3 1-10 16,1-2-10-16,-3 0-10 0,1 3-10 0,-1-3-11 0,-2 2-13 16,0-1-11-16,-3-1-10 0,-2 3-8 0,1-1-8 0,-4-1-9 0,-1 1-12 15,-1 3-5-15,-4-2-4 0,-3-1 6 0,0 1 12 0,-2 0 18 16,-3 2 22-16</inkml:trace>
  <inkml:trace contextRef="#ctx0" brushRef="#br0" timeOffset="10865.7531">15790 4518 97 0,'-13'-3'178'0,"-2"-1"8"0,2 3 5 0,1 0 1 0,0-2 0 16,1 1-1-16,2 1 1 0,1-1-3 0,2 2-5 0,-1-1-7 15,1-1-7-15,3 2-11 0,1 0-14 0,-1 0-13 0,3 0-14 0,0 0-16 16,0 0-14-16,0 0-14 0,0 0-15 0,3 0-13 0,-1 0-12 16,1 0-11-16,2 2-9 0,-1-1-10 0,0-1-8 0,0 2-4 15,3-2-5-15,-1 3 0 0,3-2 1 0,-1 1 0 0,1 0 3 16,0 2 4-16,-1-1 2 0,0 0 3 0,1 1 3 0,0 0 0 0,-2 1 2 15,-1-1-1-15,1 1-1 0,0 0 0 0,-2 0-1 0,2 0 1 16,-4 2 2-16,0-2 2 0,0 1 0 0,-1 0 2 0,-1 2 2 0,-1-2-4 16,-1 2-2-16,-1 1-12 0,-1-1-12 0,-2 3-20 0,0-1-23 15,0 1-35-15,-1 1-39 0,-1-2-89 0,0 3-113 0,2-1-78 0,0 1-61 16,1 0-31-16,-1-1-20 0</inkml:trace>
  <inkml:trace contextRef="#ctx0" brushRef="#br0" timeOffset="14065.7361">16214 4488 72 0,'0'-6'552'0,"-2"2"9"0,2 1-40 15,0-2-64-15,0 2-78 0,0-1-83 0,0 0-50 0,0 1-32 0,0 0-22 16,0 1-17-16,0 1-14 0,0 0-12 0,0 1-14 0,0-3-17 15,0 3-14-15,0 0-16 0,0 0-15 0,0 0-16 0,0 0-14 0,0 0-15 16,0 0-14-16,0 0-16 0,0 0-11 0,0 0-11 0,0 3-7 16,2-2-6-16,0 2-3 0,-2 2 0 0,1 0-1 0,-1 0 2 0,2 2 2 15,-1 0 2-15,-1 2 5 0,2 1 5 0,-2 2 7 0,2 0 8 16,0 4 5-16,-2-2 7 0,2 1 1 0,-1 1-4 0,-1 2-5 16,2 1-6-16,-2-1-11 0,2 1-10 0,-2 0-10 0,0 2-15 0,0-4-13 15,0 2-14-15,0 1-16 0,0-1-19 0,0-2-15 0,-2 1-18 16,2 0-18-16,-2-1-20 0,2-2-19 0,-1-2-19 0,-1 0-22 15,2 1-23-15,0-3-38 0,0-1-44 0,0-1-37 0,0-1-30 0,0-1-20 16</inkml:trace>
  <inkml:trace contextRef="#ctx0" brushRef="#br0" timeOffset="14383.0194">16209 4515 36 0,'-3'-9'550'0,"1"3"8"0,-1-2 5 0,3 4-70 0,-2-2-108 0,2 2-81 16,-1-3-68-16,-1 4-40 0,2-2-30 0,0 3-20 0,0-3-14 15,0 2-16-15,0 0-16 0,2-1-15 0,-1 1-14 0,-1 3-14 16,2-3-18-16,1 1-17 0,0 0-16 0,2 0-16 0,0 0-14 0,0 1-11 16,4-2-10-16,1 1-9 0,-1 1-9 0,5-1-5 0,-1 1-4 15,1-1-4-15,2 2-1 0,0 0-1 0,-2 2 2 0,3-1 4 0,-2 2 5 16,0 2 8-16,0-1 4 0,-1 2 4 0,-3 2 5 0,2-1 4 15,-1 0 6-15,0 1 6 0,-3 1 3 0,0 0 2 0,-4 0 3 0,2-1 2 16,-3 1 4-16,-2 0 1 0,2 0 1 0,-4 0 3 0,0-1 3 16,0-1 3-16,-4 1 1 0,1-1 2 0,-2 0 0 0,-1 0-6 15,-1 0-9-15,-4 0-13 0,0-1-19 0,1 1-27 0,-2 0-37 0,-1-2-59 16,2 0-70-16,-1 2-78 0,0-2-83 0,0 0-53 0,2-1-38 16,1 1-19-16</inkml:trace>
  <inkml:trace contextRef="#ctx0" brushRef="#br0" timeOffset="14865.8267">16587 4716 481 0,'-1'-1'506'0,"-1"1"-10"0,0-2-62 0,-1-1-94 0,3 1-56 15,-2 1-41-15,2-1-24 0,-1 2-14 0,-1-2-11 0,2 2-11 0,-1-3-6 16,-1 3-8-16,2 0-7 0,0 0-7 0,0-2-11 0,0 2-8 16,0 0-11-16,0 0-11 0,0 0-10 0,0 0-11 0,0 0-8 15,0 0-11-15,0 0-8 0,0 0-8 0,0 0-10 0,0 0-9 0,0 0-9 16,0 0-10-16,0 0-11 0,0 0-11 0,0 0-10 0,0 0-8 16,0 2-7-16,0 1-6 0,0-1-1 0,0 0-2 0,2 3 0 15,-1-1 1-15,-1 2 1 0,2 0 2 0,-1 2 4 0,-1 2 5 16,2 2 4-16,-2 0 5 0,2 1 5 0,-1 2 6 0,-1 0 5 0,4 0 2 15,-4 2 1-15,1 1-2 0,3-2-6 0,-2 1-7 0,0 0-12 16,-1 0-11-16,2 0-16 0,-1-1-16 0,0-1-23 0,-1 2-23 0,2-4-34 16,-1 1-41-16,1-2-56 0,1 0-64 0,-3-2-103 0,3 0-122 0,-2-1-62 15,1-4-33-15,0 0-9 0,1 0-1 0</inkml:trace>
  <inkml:trace contextRef="#ctx0" brushRef="#br0" timeOffset="16200.6613">16284 4700 59 0,'0'0'236'16,"-2"-2"-35"-16,2 2-33 0,0 0-20 0,0 0-17 0,0 0-10 15,0 0-9-15,-2-2-6 0,2 2-7 0,0 0-4 0,0 0-4 0,0 0-4 16,0 0-4-16,0 0-7 0,0 0-4 0,0 0-4 0,0 0-7 15,0 0-2-15,0 0-5 0,0 0-5 0,0 0-2 0,0 0-5 0,0 0-1 16,0 0-4-16,0 0-3 0,0 0-3 0,0 0 1 0,0 0-3 16,0 0-2-16,0 0-2 0,0 0-2 0,0 0-1 0,0 0-2 15,0 0-2-15,0 0-2 0,0 0-3 0,0 2 0 0,0-2-3 0,0 0-1 16,0 0-3-16,0 0-1 0,0 0-1 0,0 0-1 0,-1 2-1 16,1-2 0-16,0 0 2 0,0 0-1 0,0 0 3 0,0 0 0 0,0 0 3 15,0 0 1-15,0 0 4 0,0 0 2 0,0 0 2 0,0 0 3 16,-2 0 3-16,2 0 0 0,0 0 2 0,0 0 0 0,0 0 0 15,0 0 0-15,0 0 0 0,0 0-1 0,0 0-3 0,0 0 1 0,-1 3-3 16,1-3-2-16,0 0-2 0,0 0-3 0,0 0-1 0,0 0-3 16,0 0-1-16,0 0-2 0,0 0-2 0,0 0 0 0,0 0-3 0,0 0-1 15,0 0-2-15,0 0-2 0,0 0 1 0,0 0 0 0,0 0-1 16,0 0 0-16,0 0-1 0,0 0 0 0,0 0-1 0,0 0 1 0,0 0 1 16,0 0 1-16,0 0 1 0,0 0 5 0,0 0 0 0,0 0 2 15,0 0 0-15,0 0 1 0,0 2-1 0,0-2 2 0,1 0 1 16,2 0 2-16,-1 0-2 0,1-2-1 0,1 2-9 0,1-3-11 0,0 3-18 15,2-4-24-15,-1 3-31 0,5-3-33 0,-2 1-67 0,4-1-83 0,1 1-88 16,-1-2-93-16,4 0-50 0,-2 2-26 0,0-4-16 0</inkml:trace>
  <inkml:trace contextRef="#ctx0" brushRef="#br0" timeOffset="17332.084">16427 6120 165 0,'-3'-4'564'0,"1"1"12"0,-1 1-23 16,0 0-39-16,1-1-95 0,1 0-126 0,-1 0-70 0,2 2-44 15,-1-2-26-15,1 1-18 0,-2 1-12 0,-1-1-12 0,3 1-12 0,0 1-11 16,0 0-14-16,0 0-14 0,0 0-14 0,0 0-13 0,0 0-11 15,-1 1-12-15,-1 1-10 0,2-2-9 0,-1 3-6 0,1-2-4 16,-2 2-2-16,0 0-2 0,2 3 2 0,-1-2 0 0,-1 4 0 0,2-1 2 16,-2 3 2-16,1 0 4 0,-1 3 3 0,2 1 2 0,-1-1 3 15,-1 4 3-15,2-2 2 0,0 3 0 0,2 0 1 0,-1 1-1 0,2-2 1 16,1 2 2-16,1-1 0 0,2 1 1 0,1-1 3 0,2 0 0 16,4-1 0-16,0-2-3 0,3 1-3 0,1 0-6 0,4-1-8 0,2-2-9 15,1-1-13-15,2 0-12 0,5-4-16 0,0-1-19 0,3 1-19 16,0-3-17-16,3-1-17 0,0-2-17 0,1-1-14 0,1-1-16 15,-2-1-16-15,0-1-15 0,0-1-13 0,-2-1-13 0,-3-1-8 0,-1 0-7 16,0 0-7-16,-4-2-8 0,-1 0 2 0,-2 1 8 0,-5-1-3 16,0-1-7-16</inkml:trace>
  <inkml:trace contextRef="#ctx0" brushRef="#br0" timeOffset="17548.8228">17311 6382 105 0,'-5'-6'255'0,"-1"0"40"0,-1-1 18 16,-2 1 7-16,0-1-12 0,-1 2-21 0,-1-2-34 0,1 3-40 0,1-1-27 15,-2 1-18-15,1 0-18 0,2 1-17 0,2 0-14 0,-2-1-16 16,2 2-17-16,1 0-23 0,0 1-20 0,2-1-16 0,2 2-16 0,1 0-19 15,0 0-10-15,0 0-9 0,1 0-6 0,-1 3-4 0,3-1-2 16,-1-1-1-16,1 2 1 0,0 2-1 0,2-2 2 0,-2 2 2 0,3 0 4 16,-1 0 2-16,0 0 7 0,0 2 4 0,0-2 2 0,0 2 1 15,0 0 1-15,0-1 0 0,0 2-1 0,-2-1 1 0,2-1 1 0,-2 1 0 16,1 1 2-16,-3-1 2 0,-1 2 1 0,0-2 2 0,0 1 1 16,0 0 4-16,-3 1 1 0,-2 2 2 0,0-3-7 0,-1 2-11 15,-5 2-16-15,3 0-21 0,-2-2-28 0,-2 2-34 0,-1 2-54 0,0-2-63 16,-1 1-78-16,2 1-83 0,-2-1-54 0,2 0-36 0</inkml:trace>
  <inkml:trace contextRef="#ctx0" brushRef="#br0" timeOffset="18498.8321">17758 6471 316 0,'0'-3'342'0,"2"0"-37"15,1 1-24-15,-1-2-35 0,-2-1-40 0,1 2-23 0,-1-1-13 16,2-1-9-16,-1 3-7 0,-1-3-4 0,2 0-4 0,-2 0 0 0,3 0 3 15,-2-2-3-15,-1 3-4 0,0-2-6 0,0 0-8 0,0-1-6 16,0 1-6-16,0-2-6 0,-1 2-4 0,-2-1-4 0,1-1-1 16,1-1-3-16,-1 1-4 0,-1 1-6 0,-2 0-3 0,4-1-6 0,-4 1-7 15,1-1-7-15,0-1-6 0,-2 4-7 0,1-2-7 0,0 0-8 16,-1 0-7-16,-1 2-7 0,0-2-5 0,0 2-7 0,2 0-5 0,-1 1-8 16,0-1-7-16,0 2-7 0,-1 0-4 0,2 0-5 0,1 2-4 15,-1-1-2-15,-3 2 0 0,3 2-2 0,-1-1 1 0,0 2-2 0,-2 2 1 16,0 1 1-16,0 0 0 0,2 1 2 0,-2 3 1 0,-3 2 0 15,3 0 5-15,0 1 1 0,-1 2 2 0,1-1-1 0,1 3 1 0,-1 0 0 16,2-1-1-16,1 2 1 0,1-2-2 0,2 3 1 0,0-3-2 16,2 1 2-16,2-1-2 0,0-1 1 0,-1-1 0 0,2-1 1 15,2 0 0-15,-1 0 2 0,1-3 2 0,3-1 3 0,-3 1 2 0,3-5 3 16,0 2 3-16,-2-5 2 0,2 1 2 0,3-1 5 0,-1-2 4 16,-1-2 4-16,1-1 4 0,2 1 4 0,-1-5 3 0,0 2 5 0,0-3 4 15,2-1 5-15,-2-1 4 0,-1 0 6 0,-1 0 5 0,2-1 7 16,-1-1 9-16,-2 2 4 0,-1-2 7 0,1 2 5 0,-3 0 4 0,2 1 2 15,-3 0 5-15,2 1 0 0,-3 0-1 0,-1 1-2 0,1 2-3 16,-1-2-9-16,0 5-10 0,-1-3-12 0,-1 2-14 0,2 1-17 16,-1 1-18-16,-1 1-16 0,0 0-16 0,0 0-11 0,0 0-9 0,0 1-8 15,0 2-4-15,0 2-4 0,0-1-2 0,0 4 0 0,0 1 1 16,0 1 5-16,0 1 4 0,0 3 7 0,0 0 7 0,0 3 10 0,0 2 9 16,0 1 6-16,0-1 6 0,2 2 3 0,0 1 3 0,-2 0 0 15,1 0 5-15,-1 0 0 0,3 0 0 0,-1-1 3 0,0-2 2 0,4 1 1 16,-5 0 1-16,2-1 0 0,2-3-1 0,-2 1-1 0,2-2 0 15,-2 0 0-15,3-3 0 0,-1 0 1 0,2-3 1 0,-1 1 3 0,1-3 3 16,0-1 0-16,-1-2-2 0,2-1-7 0,2-3-10 0,2 0-15 16,1-3-17-16,1-1-20 0,4-4-24 0,-1 1-31 0,5-3-36 15,-1-5-61-15,3 1-74 0,1-6-109 0,2 1-129 0,-2-5-73 0,1 1-47 16,0-2-20-16,1-2-2 0,-2-2 6 0</inkml:trace>
  <inkml:trace contextRef="#ctx0" brushRef="#br0" timeOffset="20861.8841">17916 6970 165 0,'0'0'272'0,"0"0"-41"0,0 0-25 0,0 0-35 0,0 0-37 15,0 0-22-15,0 0-13 0,0 0-9 0,0 0-7 0,0 0-5 0,0 0-3 16,0 0-3-16,0 0-5 0,0 0-9 0,0 0-11 0,0 0-13 16,0 0-18-16,0 0-21 0,0 0-19 0,0 0-29 0,0 0-33 15,0 0-44-15,0 0-54 0,0 0-79 0,4 0-91 0,-3-3-51 0,2 1-31 16</inkml:trace>
  <inkml:trace contextRef="#ctx0" brushRef="#br0" timeOffset="23615.1597">1795 6217 21 0,'-5'-4'449'0,"2"1"-8"0,-2 0-65 15,2-1-96-15,-3 1-72 0,3-1-57 0,0 1-33 0,0-2-19 0,-1 3-15 16,1-1-13-16,0-1-5 0,1 1-2 0,-1 1-2 0,0-1-3 16,0 0-3-16,2 0-1 0,-1-1-2 0,-1 3-5 0,1-2 0 0,2 0-2 15,-1 2 0-15,-1-1-1 0,2-1 0 0,-2 3 1 0,1-1-2 16,-1-1-4-16,2 2-2 0,0 0-5 0,0 0 1 0,0 0-1 0,0 0-1 16,0 0-1-16,0 0-3 0,0 0-5 0,0 0-3 0,0 0-6 0,0 0-5 15,0 0-4-15,0 0-6 0,-2 0-6 0,2 0-4 16,-1 2-4-16,1-2-4 0,0 0-4 0,0 0 0 0,0 0-3 0,0 1-1 0,0 2 0 15,1-1 0-15,1-1 1 0,-2 2 1 0,3 0 3 0,-1-2 3 16,1 3 2-16,0 0 2 0,2 1 4 0,-1-1 2 0,1 1 3 0,2 0 3 16,-1 2 1-16,2-2 2 0,1 2 1 0,-1 1 0 0,2-1 0 15,-1 0 1-15,2 0 0 0,-1 3 2 0,2-3 0 0,0 1 1 0,-1-1-1 16,1 0 1-16,0 0-1 0,0 1 2 0,2-3 0 0,-4 3 0 0,4-2 2 16,-3 0 1-16,1 0 0 0,0-2 1 0,-1 0-1 0,1 1 1 15,0-3 1-15,0 3 0 0,-2-3 0 0,-1 0 0 0,4-1 2 0,-4 1-1 16,1-2 2-16,2 0-1 0,-2 0 1 0,0-2-1 0,0 1 1 15,0-1-2-15,1 0 0 0,0-3 0 0,0 3-1 0,-1-3-1 0,4 2-1 16,-3-2-2-16,1 0-3 0,1 0-2 0,0 1 0 0,1-2-5 16,-1 2-2-16,1-1-3 0,0 1-2 0,2-1-4 0,-2 2-2 0,2-2 1 15,-3 3 0-15,4 0 0 0,-1 1 1 0,0-1 0 0,0 0 2 0,-1 2 2 16,1 0 1-16,1 2 1 0,1 0 2 0,-1-1 3 0,-1 1 2 16,2 0 2-16,0 1 2 0,0 1 2 0,1-1-2 0,-2 0 1 0,1-1-1 15,0 0 0-15,0 3 2 0,1-2-2 0,-2 0 1 0,1 0 0 16,0 0 1-16,0-1-1 0,1 0 1 0,-3 0-1 0,3 1 2 0,-1-3-1 15,0 1 1-15,1 1 0 0,-3-2 1 0,1 0 1 0,2 0 0 0,-1 0-1 16,0 0 1-16,0-2-1 0,1 1-1 0,-2-1 1 0,1 1 0 16,1-3 0-16,-2 3-1 0,2-2 1 0,-2 0 0 0,1 0 0 0,2 0-3 15,-2 0 1-15,2-2-2 0,-1 2-1 0,2-2 0 0,-1 1 0 16,-1 1-2-16,2-1-2 0,-2-1-1 0,3 2-1 0,-5 1-3 0,4-1-1 16,-4 1-1-16,1-1-1 0,0 3-1 0,-1 0-2 0,1 0 0 15,-3 0-2-15,0 3-1 0,1-1-1 0,0 1 1 0,-3-1-1 0,4 3 0 16,-4 0-1-16,2 0 1 0,0 0 0 0,2 2 0 0,-4-2 1 0,4 3 3 15,-2-1 2-15,0-2 3 0,0 1 2 0,0-1 4 0,-2 2 2 16,4-4 2-16,-4 2 4 0,1 0 2 0,0-1 3 0,0-1 4 0,-1-1 1 16,3 0 6-16,-3-2 0 0,0 1 2 0,2-1 1 0,-2 0 1 0,1-1 1 15,-1-1 0-15,2 0 1 0,-2-1-1 0,1-1-1 0,-1 1-1 0,1-2-1 16,-1 1-1-16,1-1-4 0,0 1-2 0,-1-2-4 16,1 2-2-16,-3-1-2 0,2-1-4 0,-2 2-4 0,0-1-4 0,1 1-2 0,-2 1-2 15,0-2-1-15,2 2-2 0,-1 1-2 0,2-1-3 0,-2 3 1 16,0-2-1-16,3 0-1 0,-3 2 1 0,3 0 0 0,-1 2 0 0,0 0 2 15,1-2 0-15,2 3 2 0,-2-1 1 0,2 1 2 0,1 1 1 16,-2-1 3-16,2 2 3 0,0-2 2 0,-1 0 1 0,1 2 2 16,-1-1-1-16,0-3 3 0,0 3 1 0,1-1 2 0,-1 0 0 0,0 0 0 15,-2-2 2-15,3 0-1 0,-2 1 0 0,-1-2 1 0,2 0 0 0,-2 0 1 16,-1 0-2-16,2 0 0 0,-2-2 0 0,1 1-2 0,-1 0-3 16,3-2 1-16,-4 1-3 0,1-1 1 0,1 0-3 0,-2 0-1 0,0 0-3 15,2 0-2-15,0 2-3 0,-2-1-1 0,-1-1-1 0,4 2-2 0,-2-1-1 16,1 2 0-16,-1 0-2 0,1 0 1 0,-1 0-2 0,1 0-2 15,0 0 0-15,-1 0 0 0,1 2 0 0,-1-1 2 0,1 2 1 0,0 0 3 16,2 0 2-16,-2 0 1 0,2-2 2 0,-2 3 2 0,2-1 1 0,0 0 3 16,1 1 3-16,-2-1 3 0,2 0 0 0,-3 0 3 0,2-1 0 15,0 3 1-15,1-3 1 0,-1 1-1 0,1 1 0 0,0-1 0 16,0-3 0-16,1 2 0 0,-3 0 0 0,4-1 0 0,-3 1 1 16,1-2-1-16,-1 2-1 0,1-1-1 0,2-1-1 0,-3 0-1 0,1 0 0 15,1 0-2-15,-1 0 1 0,2 0-1 0,0 0-1 0,0 0-1 16,0 0 0-16,0 0-2 0,1 0-1 0,0-1 0 0,0-1 0 0,-1 2-2 15,-2-2 2-15,4 2-1 0,-4-1-1 0,2 1 0 0,0-2-1 16,-1 2 1-16,-1 0-2 0,-1-2 0 0,1 2 1 0,-1 0-1 16,1-3 1-16,0 3 0 0,-2 0 1 0,2-2-1 0,-1 0 1 0,-2 2-1 15,2-1 1-15,-2 1-1 0,1-4 1 0,-1 4-1 0,0-3-1 16,-1 1 2-16,1 0-2 0,-1 2 1 0,-1-3-1 0,1 3-1 0,1-2 1 16,-3 1-2-16,-1 1-1 0,2-2 0 0,-1 2-1 0,-1-1-1 15,-1 0 1-15,1 1 0 0,-2 0-1 0,1 0 0 0,-1 0 1 0,0 0-1 16,-2 0 1-16,2 0 0 0,-2 0 0 0,1 0 0 0,-1 0 1 15,-1 0 0-15,1 0 1 0,0 0 0 0,1 1 0 0,-1 0 0 16,1-1 1-16,0 2-2 0,-2-2 0 0,2 1 1 0,-1 1 1 0,2-2 2 16,1 2 1-16,-1-1 1 0,0 1-1 0,3-2 2 0,-3 2 3 15,3 1 0-15,-2-3 0 0,1 2 2 0,-2 0-1 0,0-2 2 0,3 1 2 16,-3-1 0-16,0 2-2 0,-1 0 1 0,1-2 0 0,-3 0 1 16,2 3-1-16,-2-3 1 0,0 0 0 0,-1 0 0 0,-1 0 2 0,0 0 1 15,-1 0 1-15,-1 0 2 0,1 0-1 0,-2 0 2 16,0 0 1-16,0 0 2 0,0 0-1 0,0 0 2 0,0 0 1 0,0 0 1 15,0 0 1-15,0 0-1 0,0 0 0 0,0 0-1 0,0 0 0 16,0 0-2-16,0 0-1 0,0 0-1 0,0 0-3 0,0 0-5 0,0 0-10 16,0 0-10-16,0 0-14 0,0 0-21 0,0 0-24 0,0 0-34 0,2 0-38 15,-2 0-50-15,3 0-54 0,0 0-89 0,2 0-102 0,2-3-56 16,-2 3-33-16,0-4-13 0</inkml:trace>
  <inkml:trace contextRef="#ctx0" brushRef="#br0" timeOffset="36048.2631">15322 1598 87 0,'-6'-5'375'15,"0"0"-69"-15,-1 2-88 0,3-1-55 0,-3 1-38 0,2-2-20 16,-2 2-12-16,0-1-4 0,1-1 0 0,0 2-2 0,-2-2-4 0,3 3-7 16,-1-2-7-16,1 0-4 0,-1 0-2 0,-1 0-1 0,1 2-2 0,1-1-3 15,1-1 0-15,-1 1 0 0,0 1-3 0,-3-1-4 0,2-1-1 0,1 1-4 16,0 1-5-16,-1-1-3 0,-2 0-3 0,4 0-1 0,-3 1-2 16,1 0 0-16,-1 1-2 0,0 0-2 0,0-1-2 0,-1 2-3 0,0 0-2 15,-1 0-1-15,1 0 1 0,-2 0-2 0,1 3 0 0,-2-2 0 0,1 3-2 16,-2-1-1-16,1 0-1 0,0 1-2 0,-3 0-1 0,2 3 2 0,-2 0-1 15,2 0 1-15,0 0 2 0,-2 1 1 0,3-1 0 0,-3 2-1 0,1 0 2 16,-1 1 0-16,1-1-1 0,2 3 0 0,-3-1-1 0,3-1 0 16,-3-1 0-16,1 3-1 0,3 0 1 0,-2 1-2 0,-1-1-1 0,3 0-1 15,0-1-1-15,0 2 0 0,-2 1 0 0,2 2 0 0,2-2-2 0,-2 1 0 16,0 1-1-16,0 1 0 0,1 1-3 0,1 1-1 0,0-2 1 0,0 2-2 16,1 1 1-16,0 1 1 0,2-2 0 0,0 1 1 0,1 2 0 15,0-3 2-15,1 2 1 0,0-3 1 0,0 3 2 0,3-3 2 0,0 1 1 16,0-2 2-16,3 4 2 0,0-3 0 0,0-2 0 0,2 2 0 15,0-2-1-15,3 0 1 0,0-1 0 0,3 0-1 0,-2 0-1 0,4-1-2 16,-2-1 1-16,4-1-1 0,0-1 0 0,0 2-1 0,3-3 1 16,-1 2-2-16,1-3 0 0,1 1-1 0,0-3-2 0,3 0-1 0,0-1-3 0,0 0 0 15,1-1-2-15,0-1-2 0,3-1-2 0,-3 0-2 0,2 0-2 16,-1-3-1-16,3 2-3 0,-2-2-2 0,1-2 1 0,-3 1 0 16,1-3 0-16,0 1 1 0,1-1 1 0,0 0 1 0,1-3 1 0,-4 0 1 15,0 1 3-15,3-1 1 0,-3-2 2 0,-1 0 5 0,1-3 4 0,0 2 4 16,-2-1 8-16,-2-1 5 0,1 0 6 0,-3-1 7 0,1-4 7 15,-2 5 8-15,-1-5 10 0,-1 2 7 0,0-2 5 0,-3 1 6 0,0-2 7 16,0 0 5-16,-1-2 3 0,-1 1-1 0,-4 0-1 0,2-3-3 0,-1 2-3 16,-2-3-3-16,-1 1-5 0,0 1-5 0,-1-3-9 0,-1 1-5 0,-1 0-5 15,-3-1-8-15,1 1-7 0,0 0-7 0,-3-1-8 0,1 2-5 0,0-2-5 16,-3 2-6-16,0-2-4 0,-2 2-6 0,0 1-6 0,-1 1-6 16,-2 0-6-16,0-1-12 0,-1 2-14 0,-2 0-16 0,-1 1-19 0,0 2-22 15,-4-1-26-15,1 2-35 0,-4 0-38 0,3 3-49 0,-4 2-53 0,-2 1-104 16,0 2-131-16,-3 0-73 0,-1 4-46 0,-2 1-15 0,-4-1-1 15,2 3 9-15</inkml:trace>
  <inkml:trace contextRef="#ctx0" brushRef="#br0" timeOffset="37764.5384">17196 5565 163 0,'-4'-5'426'0,"1"1"-42"16,0-2-72-16,0-1-84 0,0 2-49 0,-1-1-31 0,1-1-20 15,2 0-16-15,-3 0-11 0,0-1-5 0,1 1-5 0,-2-3-4 0,2 3-6 16,0 0-5-16,-2 0-6 0,0-1-5 0,-1 1-6 0,1-2-5 15,0 2-3-15,1-1-4 0,-3 0-2 0,2 1 0 0,-4 0-2 16,1 1-1-16,2-1-3 0,-2 1-2 0,-1-1-2 0,0 0-1 16,-2-1-4-16,1 3-3 0,-2-2-1 0,3 2-1 0,-7-1-3 0,5 0-1 15,-2 0-3-15,1 1-3 0,-4-1-1 0,3 4-3 0,-1-3-2 0,0 2-2 16,-2-1-2-16,3 1 1 0,-1-1-1 0,-2 3-2 0,3-1-2 16,-4 0 0-16,4 2-2 0,-2-3 0 0,0 3-1 0,0 0-1 15,0 0 0-15,0 0-1 0,0 0-1 0,-2 0 1 0,3 3-2 0,-2-3 0 16,3 0 1-16,-4 2-1 0,4 0 0 0,-2-1 1 0,0 3 0 15,1-4 0-15,1 3 0 0,0-2 1 0,0 2-1 0,0-2 2 16,-1 3 2-16,3-3 1 0,-3 2 2 0,2-1 1 0,-2 2 2 0,2-1 2 16,0 0 0-16,-2 0 4 0,1 0 0 0,1-1 2 0,2 2 2 15,-2-1 1-15,-1 0-1 0,4 0 1 0,-1-1 0 0,-2 0-1 0,2 1-2 16,-1 2-1-16,3-3 0 0,-1 3-3 0,-1-2-1 0,1 1-2 16,1-1 0-16,0 2-2 0,-1 0-1 0,1-1-2 0,0 1-2 0,-1-1 0 15,2 2-2-15,1-2 1 0,-3 3-1 0,3-1-1 0,-1 1 0 16,0 0-1-16,2 0 1 0,-1 1 0 0,1 1 2 0,0-1 1 0,-2 1 2 15,2 0-1-15,0 2 1 0,0-1 2 0,0 1 0 0,2-3 0 16,-3 4 2-16,3-1 0 0,-2 1 2 0,2 0 1 0,0-1 0 16,0 1 0-16,-1 0-1 0,1-2-2 0,2 2 1 0,-2 0 1 0,1 0-2 15,-1-2 2-15,1 2 0 0,2 0-1 0,-1-2 0 0,-1 0 0 16,2 1 0-16,-1-1 1 0,1 0 0 0,0 2 0 0,0-2 1 0,1 0-1 16,-1 1 1-16,2 1 0 0,-1-2 0 0,1 0 1 0,1 2-1 15,2-2 0-15,-1 0 0 0,0 2 1 0,0-1-1 0,1 1-2 16,2 0 1-16,0-2-1 0,0 2-2 0,-1 2 1 0,0-2-2 0,5 1 0 15,-3 1 0-15,0-2-2 0,0 1-2 0,1-1 0 0,1 2 1 16,0-2 1-16,0 0-1 0,0 0 0 0,0-2 0 0,2 2 1 0,-2-1 0 16,-1 0-2-16,4-1 2 0,-2-1 1 0,3 1 2 0,-3-2 0 0,2 1 3 15,1-2 1-15,-1 0 0 0,1 1 1 0,0-1 1 0,2-2 1 16,-2 0 1-16,3 0 2 0,-2 0 0 0,2 2 1 0,-1-5 1 16,1 3 1-16,-1-2-2 0,3 0 1 0,-2 1-1 0,1-2 1 15,2-1-2-15,-2 2 0 0,3-1-2 0,-3-1 0 0,2 1 0 0,-2-1-1 16,3-1-1-16,-2 2-1 0,1-2 0 0,-1 0-1 0,0 0-1 15,0 0-2-15,-1-2 1 0,2 2 1 0,-1-1-1 0,0-1 1 0,-1-1 1 16,-1 2 0-16,2-2 1 0,-2 1 0 0,-1-3 0 0,1 2 2 16,1-2 0-16,-2 1 1 0,-2-1 0 0,3-2 2 0,-2 2-1 15,0-2-1-15,0 0 1 0,0 0-2 0,0-2 0 0,0-2 1 0,1 1-1 16,-2 0-1-16,2-4 0 0,-2 3 0 0,1-3 3 0,0 1 0 16,-2 0 4-16,1-1 4 0,1 1 5 0,-3-2 5 0,1 1 2 15,-2 0 4-15,1-1 5 0,-3-1 5 0,0 1 5 0,0 0 5 0,-2-1 5 16,1 1 4-16,-2 0 0 0,0-2 1 0,-1 1 0 0,-2-1-2 15,0 0-4-15,1 1-5 0,-3-2-4 0,1 1-4 0,-1-2-5 0,-1-1-7 16,-1 1-8-16,-1 0-7 0,1-3-5 0,-1 2-3 0,-1-3-8 16,0 0-9-16,-2 1-10 0,0-2-11 0,-1-2-12 0,1 4-12 15,-1-3-15-15,-1-1-15 0,-2 2-18 0,1-1-19 0,0 1-23 0,0 0-28 16,-6 0-34-16,3 2-39 0,-3 1-60 0,-1 1-74 0,-2 0-88 16,0 4-98-16,-7-1-49 0,-1 2-23 0,-2 2-6 0,-1 2 4 0</inkml:trace>
  <inkml:trace contextRef="#ctx0" brushRef="#br0" timeOffset="49531.6243">14300 5126 68 0,'-7'-2'315'15,"2"-1"-86"-15,1 0-55 0,-1 0-36 0,1-1-17 0,0 3-9 0,1 0-2 16,0-2 3-16,0 1 2 0,1 2 2 0,0-1-5 0,-1-1-7 15,2 2-5-15,1 0-2 0,0 0-3 0,0 0-2 0,0 0-3 16,0 0-1-16,0 0-4 0,0 0-3 0,0 0-4 0,0 0-6 0,0 0-6 16,0 0-7-16,1 0-8 0,2 0-6 0,-1 0-6 0,0 0-9 0,-1 0-6 15,2 0-9-15,-1 0-4 0,1 0-7 0,2 0-5 0,0 2-2 16,2-1-3-16,3-1-1 0,1 2 2 0,3 1 0 0,1-2 2 0,4 0 0 16,1 3 5-16,1-3 0 0,2 1 0 0,1 1 1 15,3-3-1-15,0 3-4 0,1-1-2 0,-2 0-5 0,2 1-3 0,2-1-6 16,-3-1-5-16,1 1-5 0,-1 0-5 0,0 1-4 0,0-3-4 15,-2 4-4-15,-1-3-4 0,-2 1 0 0,2 0-2 0,-4 1 0 0,0-2 2 16,-3 0 2-16,-1 1 2 0,-1 1 3 0,-2-3 3 0,-1 2 2 16,-2-1 2-16,-2-1 2 0,1 2 4 0,-4-2 3 0,2 1 3 15,-4 0 4-15,0-1 4 0,-1 1 1 0,-2-1 4 0,0 0 3 0,0 0 3 16,-2 2 1-16,-1-2 3 0,0 0 5 0,-4 0 3 0,-2 2 2 0,-1-1 1 16,-1-1 3-16,-3 2-1 0,-2-1 0 0,-1-1-1 0,-1 2-1 15,-4-1-1-15,-1-1 0 0,-3 2 1 0,1-2-2 0,-2 0 0 16,-2 0-2-16,-1 0 0 0,0 0 1 0,0 0 0 0,2 0 2 15,-2 0 0-15,2 0 1 0,-1 0 1 0,2 0 0 0,2 0 2 0,2 0 1 16,3 0 2-16,0 0 2 0,3 0 3 0,1 0 1 0,3 0 2 16,0 0 0-16,5 0 0 0,0 0-2 0,1 0 0 0,2 0-2 0,3 0-2 15,-1 0-3-15,2 0-3 0,1 0-4 0,0 0-3 0,0 0-3 0,1 0-1 16,4 0-5-16,0 1 0 0,2 1-2 0,1-2 0 0,2 1-1 16,2 0 2-16,3 3 1 0,0-3 2 0,3 1 2 0,2 1 1 15,0-3-2-15,3 3-3 0,-1-1-1 0,3 0-3 0,-1-1-4 0,2 1-4 16,-1 0-4-16,0-1-3 0,2 1-4 0,-3 0-4 0,1-2-4 15,-3 0-5-15,4 3-1 0,-3-3-2 0,-1 0 1 0,-1 2 0 16,1 0 2-16,-2-2 3 0,-2 1 2 0,-1-1 5 0,-1 2 2 0,0 0 4 16,-3-2 4-16,-1 0 4 0,-1 0 6 0,-3 0 7 0,1 0 7 15,-4 0 8-15,0 0 11 0,0 0 7 0,-2 0 6 0,-1 0 2 0,-2 0-1 16,0 0-3-16,0 0-6 0,-2-2-9 0,1 0-12 0,-3 1-19 16,1 1-23-16,2-4-38 0,-3 4-46 0,1-3-92 0,-2 1-118 15,1 2-71-15,-1-2-50 0,0 1-23 0</inkml:trace>
  <inkml:trace contextRef="#ctx0" brushRef="#br0" timeOffset="50547.7277">14899 2893 276 0,'0'0'284'0,"0"0"-79"15,0 0-46-15,0 0-30 0,0 0-18 0,0 0-12 0,0 0-7 16,0 0-3-16,0 0-5 0,0 0-7 0,0-1-10 0,0 1-9 0,0-2-11 16,0 2-11-16,0 0-11 0,0 0-11 0,0 0-12 0,0 0-16 15,0-2-17-15,0 2-20 0,0 0-21 0,0 0-23 0,0 0-18 0,0 0-18 16,0 0-17-16,0 0-20 0,0 0-41 0,-2 4-54 0,0-3-51 15</inkml:trace>
  <inkml:trace contextRef="#ctx0" brushRef="#br0" timeOffset="51119.609">14692 4843 297 0,'0'0'312'0,"0"0"-84"16,0 0-52-16,0 0-32 0,0 0-21 0,0 0-14 0,0 0-9 15,0 0-4-15,0 0-5 0,0 0-5 0,0 0-6 0,0 0-9 0,0 0-9 16,0 0-11-16,0 0-10 0,0 0-7 0,0 0-9 0,0 0-7 16,0 0-7-16,0 0-8 0,0 0-9 0,0 0-12 0,0 0-15 15,0 0-16-15,0 0-28 0,0 0-30 0,0 0-39 0,0 0-42 0,0 0-65 16,0 0-78-16,0 0-51 0,0 0-39 0</inkml:trace>
  <inkml:trace contextRef="#ctx0" brushRef="#br0" timeOffset="72247.8904">15016 4296 32 0,'0'0'72'0,"0"0"-2"0,0 0-3 0,0 0 1 16,0 0-1-16,0-3 0 0,0 3-2 0,0 0-3 0,0 0-2 0,0 0-3 15,0 0-1-15,0 0 0 0,0 0-2 0,0-2-2 0,0 2-2 16,0 0-1-16,0 0 0 0,0 0-2 0,0 0-2 0,0-1 0 0,0 1-1 16,0 0-2-16,0 0 1 0,0-4-1 0,0 4-3 0,0 0 1 15,0-1-4-15,0 1-4 0,0-1-3 0,0-2-4 0,0 3-2 0,0-2-3 16,0 2-2-16,0-1-2 0,0-2-1 0,0 3-1 0,0-2-2 15,0 2-3-15,0-3-3 0,0 3-7 0,0-2 0 0,-2 1 2 0,0 1 1 16,2-3 0-16,-2 3 1 0,0-1-1 0,0-2-2 0,2 1-5 0,-1 1 0 16,-1-1-1-16,2 2 0 0,-1-2 3 0,-1-1 1 0,0 1 1 15,-1 0 1-15,2 1 0 0,-3-2-1 0,1 2-1 0,1-2 0 0,-3 0-2 16,1 2 0-16,0-2 5 0,0 0 3 0,0 0 1 0,-3-1 2 16,2 1-1-16,-1 1-2 0,2-1 1 0,-3 0 0 0,2 0 1 0,-1 0 0 15,-2 0-1-15,0 0 1 0,2 0 1 0,-1 0-2 0,-2 0-2 0,3 2-6 16,-4-2-3-16,2 0-2 0,-1 1-1 0,1 0-3 0,0-1-1 15,-3 1-5-15,3 0-7 0,-1 1-1 0,0-1-1 0,-1 1 0 0,0 1-3 16,2-1 0-16,-3 1-1 0,3 0 0 0,0 0-3 0,-2 0 0 16,2 1 0-16,-2-1 2 0,-1 3 1 0,2-2 2 0,0 1 0 0,0 0 1 15,-2 3 3-15,3-3 1 0,-2 1 2 0,0 0-1 0,0-2 1 16,4 2 3-16,-4 2 5 0,1-2 2 0,1 0-2 0,0 0 4 0,-1 0 4 16,1-1 2-16,0 2 6 0,-2-1 2 0,2 0-2 0,0-3 4 0,0 3 5 15,1-2 2-15,-1 2 2 0,1-2 0 0,-1 1-1 0,1 1 2 16,0-2 1-16,-1 2-1 0,2-3-5 0,-2 4-1 0,4-3-1 0,-3 1-2 15,2-1-2-15,0 3-1 0,2-4-6 0,-2 3-2 0,0-1 0 16,1-2-3-16,-1 2-2 0,2 1-2 0,0-1-4 0,0-1 4 0,0 0 3 16,-1 2 1-16,0-2 0 0,1 1 1 0,-2 1 0 0,2 0 6 15,-2 2 7-15,0-2 4 0,0 1 4 0,-1 1 3 0,2 1 2 0,-1-2 1 16,-2 2 4-16,2 2 0 0,-4-2 0 0,3 1-1 0,1 0 1 16,-1-2 1-16,1 3 1 0,-3 1-3 0,4-2-5 0,-1 1-2 0,-2-1-1 15,2 0 2-15,1 1 0 0,-2 1 2 0,1-1-2 0,0-1-2 16,0-1 1-16,0 2 0 0,1-1 0 0,-1 1-1 0,1-3 0 0,0 2-2 15,-1 0 0-15,2 0-2 0,0 0-1 0,1-1-1 0,-1-2 1 16,-1 2-2-16,1 0 0 0,1 0-2 0,0 0 2 0,-1-1 0 16,0 2 0-16,1-1 2 0,1-2-1 0,-1 3 0 0,2-2 1 0,-1 0 0 15,-1-2-1-15,2 2 1 0,-2 0-2 0,2 0 1 0,-1 1 0 0,-1-1 0 16,2 1 0-16,-1 0 0 0,1-2 0 0,-2 2 0 0,-1 1-1 16,3-2 0-16,0 2 0 0,0-2 2 0,0 0-1 0,-1 1 1 15,1 0 1-15,0 0 0 0,0 1-1 0,0 1 0 0,0-1 0 0,0 2-1 16,0-2 1-16,0 2-1 0,0 1 0 0,0-3 0 0,0 4 0 15,0-3-1-15,0 2-2 0,0 0-2 0,0 0 0 0,0 2-1 16,0-2 0-16,0 0-1 0,1 1-1 0,-1 1 1 0,3-2 0 0,-1 0 0 16,-2 4 1-16,1-4-1 0,-1 1 1 0,3-1-1 0,-1 0 1 0,0 2 1 15,-1-2-1-15,2 2 1 0,-1-4-1 0,1 2 2 0,-1-1 1 16,-1 0-2-16,1 0 1 0,1 0-1 0,-1-2 0 0,2 2 1 16,-2-2-2-16,1-1 1 0,0 1-1 0,0-1 2 0,-1-1 0 0,1 0-1 15,1 2 1-15,-1-1-1 0,0-2 1 0,1 1 0 16,1 0 2-16,-2-2-2 0,2 2 1 0,0 2 1 0,0-3 1 0,1 1-1 15,0-1-1-15,0 0-1 0,3 2 2 0,-3-1 0 0,1-1-1 0,2 1 1 16,-1 1 0-16,2-2-1 0,0 2 1 0,-2-1-1 0,4 0 0 16,-2 2-2-16,1-1 1 0,2 0 0 0,-4-1 0 0,3 0 1 15,1 1-1-15,-3 0-2 0,1 2 1 0,3-2-2 0,-2-1 1 0,-2 2-1 16,2-2-1-16,0 2-1 0,-1-2 0 0,0 0-2 0,2 2 1 16,-2-2-1-16,-1 1-1 0,0 0 0 0,0-1-2 0,1-1 0 0,2 1-1 15,-5 1 0-15,1-2-2 0,0-1-1 0,1 2-1 0,-2-3 1 16,0 3 1-16,1-2 0 0,-1 1-2 0,2-1 1 0,-1-2-1 15,-1 0 0-15,0 1 0 0,-1 1 1 0,2-1-1 0,-3-1 0 0,2-1 0 16,-1 2 0-16,0-2 0 0,1 0-1 0,0 0-2 0,-1 0-2 16,0 0-3-16,1 0-1 0,0-2 0 0,-1 2 0 0,3-1 0 0,-3-1-1 15,1-1-1-15,-2 1-2 0,3 1-1 0,-2 0-1 0,1-2-1 16,-2-1 2-16,3 1 1 0,-2 1 3 0,-1-1 3 0,2-1 2 16,1 1 1-16,-4 0 1 0,2 0 2 0,-1-1 1 0,-1 1 3 0,2-2 4 15,-2 1 3-15,0 1 2 0,0-2 2 0,1 2-1 0,0-2 1 16,-1 2 1-16,0 0 1 0,-2-2 1 0,2 2-1 0,-2-1 1 0,2 0 2 15,1-1 0-15,-3 2-1 0,2-1 0 0,-2 1 0 0,2-2 1 16,-2 0 2-16,2 0 1 0,-1 0 4 0,1 0 1 0,-2 0 1 16,2-1 1-16,0 1 3 0,-2 0 0 0,0-1 0 0,2 0 1 0,0-1-1 15,-2 0 2-15,0 1 1 0,0-1 0 0,0 1 0 0,1-2-4 16,-1 2-3-16,0-2-3 0,0 3-4 0,2-3-2 0,-2 3 1 0,0-4-4 16,0 2 0-16,0-1-1 0,2 0-1 0,-1 0 1 0,-3 1-1 15,2-1-1-15,2 0-1 0,-2-1 2 0,0 1 2 0,0-3 2 0,1 2 3 16,-1-1 3-16,0-1 0 0,-1-1 2 0,-1 2 1 0,2-2 0 15,-3-2-1-15,3 1 0 0,-3-1 0 0,0-2 0 0,0-1 1 16,0 2-1-16,0-3-4 0,0 0-4 0,-3-2-5 0,2 1-9 0,-2-3-7 16,-1 1-6-16,1-4-5 0,-2 2-5 0,0-1-6 0,1 0-12 0,-4-2-13 15,2 0-21-15,-2-1-20 0,-2 2-30 0,-1 0-32 0,0-2-53 16,0 0-64-16,-2 1-60 0,1 1-61 0,-2-2-34 0</inkml:trace>
  <inkml:trace contextRef="#ctx0" brushRef="#br0" timeOffset="81095.353">4825 8272 312 0,'-8'-1'259'0,"-1"1"-51"0,1-2-39 0,-2-1-19 16,2 2-11-16,-1-1-4 0,1-1-2 0,-2 1-2 0,0 1 0 15,3-2-6-15,-1 2-9 0,0 0-4 0,-1-3-2 0,0 3-5 0,0-1-7 16,0-3-6-16,3 3-4 0,-2-1-5 0,1 0-3 0,0-1-5 0,1 2-4 16,-1-1-2-16,2 1-4 0,0-1 2 0,1 1 0 0,-1 0-1 15,0-1 1-15,1 3-2 0,0-3-1 0,1 1-1 0,2 1-1 0,-1-1-5 16,0 2-3-16,1-2-3 0,-1 2-5 0,2 0-2 0,0 0-1 0,0 0-4 15,0 0-4-15,0 0-5 0,0 0-5 0,0 0-3 16,0 0-4-16,0 0-4 0,0 0-1 0,0 0-3 0,0 0-4 0,0 0-1 0,0 0-4 16,3 0-2-16,-1 0-1 0,-2 0-3 0,0 0 0 0,2 0-2 15,-1 0 0-15,-1 0-1 0,0 0 0 0,2 0 2 0,-2 0-1 0,1 0 1 16,1 0 1-16,-2 0-1 0,0 0 1 0,2 0 1 0,-2 0-1 0,1 0 2 16,1 0 0-16,-2 0-1 0,0 0 2 0,0 0 0 0,3 0-2 15,-3 0 1-15,2 0 0 0,-2 0-1 0,0 0 1 0,0 0-2 0,1 0 1 16,-1 0-1-16,2 0 1 0,2 0-2 0,-2 0 1 0,-1 0-1 15,3 0-1-15,-1 0 2 0,0 0-1 0,2 0 0 0,0 2 0 16,1-2 0-16,0 2 0 0,2-1 0 0,0-1-1 0,1 2 0 0,-1 1 0 16,4-3 1-16,0 3-1 0,-1-1 0 0,0 1 0 0,3 1 1 0,-1-1-2 15,1-1 0-15,-1 2 0 0,3-1-1 0,-2 2 0 0,2 0 1 16,-2-3 0-16,0 3 3 0,2-3 0 0,-2 2 3 0,1 1 1 0,0-2 2 16,0 2 1-16,0-2 2 0,0-1 1 0,-1 2 3 0,0-1 1 15,-1-3 2-15,1 3 2 0,0 0 1 0,-1-3 2 0,-1 1 2 16,2-1 0-16,-2-1 0 0,2 1 1 0,0-3 0 0,-1 0 2 0,1 1-2 15,-1-3 0-15,2 1-1 0,0 0 0 0,0-2-2 0,0-2-3 16,2 2-2-16,-1-2-2 0,0 3-2 0,-2-2-4 0,2 0-1 16,-2 0-4-16,2 1-1 0,-2-1-4 0,0 2-1 0,-1 0-2 0,1 1-1 15,-1-1-1-15,-2 2-2 0,3 1-2 0,-1-2 0 0,-1 3-2 0,1 1 0 16,1 0 1-16,-3 0 0 0,2 0 0 0,1 1 0 0,-3 3 1 16,3-2 2-16,1 2 0 0,-1 1 2 0,0-2 3 0,2 2 2 15,-2 0 3-15,2 0 1 0,0 0 4 0,-1 0 1 0,0 0 0 0,2 2 2 16,-3-3 1-16,2 0 2 0,0 0 0 0,-2 3 1 0,2-4 1 15,0 1-1-15,-2-1 0 0,3 0 0 0,-2-1 0 0,0-1-1 0,0-1-2 16,0 0 0-16,0 0-3 0,2-1-2 0,-1-1-2 0,-2-1-3 16,2 0-2-16,0 1-3 0,-2-2-3 0,2 1-2 0,-2-2-2 15,0 1-2-15,2 0-1 0,-2 0-1 0,-1 0-1 0,1-1 1 0,-3 2 1 16,2-2-1-16,-1 2 1 0,0 0 0 0,-3-1 1 0,2 2 1 16,0-1 1-16,0 1 0 0,-3 1 1 0,0-1 2 0,0 1 0 15,1-1 1-15,1 2 0 0,-4 0 2 0,1 0 0 0,2 0-1 0,-3 0 3 16,2 2 2-16,-1-1 0 0,2-1 1 0,-3 2 3 0,1-2 1 15,1 3 3-15,-1-3 1 0,1 3 0 0,-1-2 3 0,-1 0-1 0,3 1 2 16,-2 0-1-16,-1-1 1 0,2-1 0 0,-1 2 0 0,0-2 1 16,-2 3 0-16,2-3 0 0,-1 0-1 0,1 3 0 0,0-3-1 0,-1 1 0 15,-1 0 0-15,0-1-1 0,0 2 1 0,2-1-2 0,-2-1 0 16,0 0 1-16,1 0-1 0,-1 0-1 0,-2 2 1 0,3-2 0 16,-2 0 0-16,0 0 1 0,0 0 0 0,0 0 3 0,0 0 2 0,-1 0 6 15,1 0 5-15,-1 0 6 0,1 0 5 0,-3-2 6 0,2 2 7 16,-1-1 6-16,0-1 4 0,-1 2 3 0,-1-1 4 0,2 0 2 15,-2 1 0-15,1-3 0 0,1 3-12 0,-2 0-18 0,0-3-28 0,0 1-38 16,0-1-64-16,0 0-76 0,0-1-129 0,0 1-157 0,0-2-86 16,0-1-47-16,0 2-29 0,-3-1-17 0,1 0-12 0</inkml:trace>
  <inkml:trace contextRef="#ctx0" brushRef="#br0" timeOffset="86328.7631">11965 9318 156 0,'0'0'493'0,"0"0"7"0,-1 1-44 0,-1-1-72 0,2 0-89 0,0 2-94 15,-2-2-53-15,2 0-30 0,0 0-14 0,0 0-10 0,0 1-3 16,0-1-2-16,0 0-3 0,0 0-4 0,0 0-8 0,0 0-9 16,0 0-9-16,0 0-11 0,0 0-11 0,0 0-5 0,0 0-8 15,0 2-6-15,0-2-4 0,0 1-4 0,0 0-2 0,0-1-1 0,2 0-1 16,-2 0-1-16,0 0-1 0,0 2 0 0,0-2-1 0,2 0-2 16,-1 0-1-16,1 0-4 0,-1 0-1 0,1 0-2 0,1 0 0 0,1 0 1 15,0 0 0-15,2 0 1 0,2 0 0 0,0 0 0 0,5 0 2 16,1 0-1-16,3-2 1 0,4 2 1 0,1-1-1 0,3 0 0 0,5 1 1 15,0-3-2-15,2 1-3 0,4 1-4 0,-1-1-1 0,4-1-2 16,1 3 0-16,-2-1 0 0,5-1 0 0,-4 2 0 0,3 0-1 0,0 0 0 16,-1 0-1-16,3 0-1 0,-3 0-2 0,2 2 1 0,1-1 0 15,-1-1 0-15,1 3-1 0,-1-1-4 0,1-1-2 0,-3 1-2 0,1 1-3 16,0-2-2-16,-2 0-2 0,-2 1 0 0,-2 1 2 0,0-1 2 16,-3-1 3-16,1 1 2 0,-6 1 2 0,0-1 3 0,-3 0 3 15,-4-1 2-15,1 3 1 0,-5-3 0 0,0 1 1 0,-3 0-2 0,0 1-3 16,-4-3 0-16,0 0-5 0,-1 0-3 0,-3 2-6 0,-1 0-8 15,0-2-13-15,0 0-15 0,-3 0-23 0,1 0-27 0,-3 0-39 0,4 0-42 16,-1 0-69-16,0 0-80 0,2 0-53 0,-2 0-39 0</inkml:trace>
  <inkml:trace contextRef="#ctx0" brushRef="#br0" timeOffset="89495.7374">18683 9288 289 0,'-1'2'513'15,"1"-2"9"-15,0 0-53 0,0 0-82 0,0 0-90 0,0 0-91 0,0 0-53 16,0 0-33-16,0 0-18 0,0 0-9 0,0 0-7 0,0 0-2 15,0 0-7-15,1 0-5 0,3 0-10 0,0 0-12 0,-1 0-12 0,3-2-12 16,-1 2-9-16,3-2-10 0,1 1-5 0,1-1-8 0,4 0-3 16,0 2-5-16,3-3 1 0,1 1-1 0,4 0 3 0,2 1 1 15,-2-3 2-15,5 3 1 0,1-1 1 0,3 0-3 0,-1-1-3 0,1 3-3 16,-1-2-6-16,3-1-1 0,-1 2-3 0,1-1-3 0,0 0-5 16,-1 0-3-16,-1 0-5 0,1 1-4 0,0-1-4 0,-2-1 0 15,-2 2 1-15,0-1 0 0,0-1 4 0,-1 0 5 0,-2 1 3 16,-2 0 2-16,3-1 4 0,-4 0 4 0,-3-1 5 0,0 1 2 0,-2 3 4 15,-1-4 4-15,-3 3 2 0,1-3 3 0,-5 4-1 0,1-3-3 0,-1 3-4 16,-2-2-8-16,-1 0-5 0,-3 2-5 0,0-1-7 0,1 1-8 0,-4-2-14 16,0 2-16-16,0 0-18 0,-2-2-18 0,-1 2-20 15,0-1-20-15,-5 1-18 0,-1 0-18 0,-3 0-17 0,-1 1-17 0,-4-1-32 16,-1 4-39-16,-5-3-41 0</inkml:trace>
  <inkml:trace contextRef="#ctx0" brushRef="#br0" timeOffset="89745.5094">18764 9300 130 0,'-13'2'252'0,"-3"-1"-27"0,6 2-18 16,1-2-6-16,0-1-1 0,2 1-4 0,-1 1 1 0,3-2-4 15,1 2-5-15,1-1-5 0,1-1-6 0,-1 2-8 0,3-1-7 0,0-1-9 16,0 0-11-16,0 0-12 0,2 2-13 0,-1-1-13 0,1-1-13 16,0 2-12-16,-1-2-14 0,3 0-11 0,0 1-12 0,-3-1-11 15,6 0-9-15,-3 2-10 0,1-2-6 0,4 0-7 0,1 0-5 0,5 1-3 16,0 0-3-16,1-1 0 0,6 2 3 0,3-2 3 0,2 2 2 0,2-1 2 15,2-1 0-15,2 2-4 0,2-1-4 0,3-1-6 16,1 0-6-16,0 0-10 0,0 0-9 0,4 0-10 0,0 0-10 0,-1 0-12 16,2 0-15-16,-1 0-12 0,1-1-11 0,-1-1-13 0,-1 1-11 0,1-1-10 15,-3 0-11-15,-1 0-19 0,-1 0-20 0,-3-1-33 0,0 0-38 16,-3 2-65-16,-2-1-76 0,-4-1-37 0</inkml:trace>
  <inkml:trace contextRef="#ctx0" brushRef="#br0" timeOffset="91745.4223">1969 11338 34 0,'0'-1'114'0,"0"-1"-15"0,0 2-1 0,0 0 3 0,0 0 5 16,0 0 4-16,0 0 3 0,0 0 1 0,0 0-1 0,0 0-3 0,0 0-5 16,0 0-6-16,0 0-11 0,0 0-12 0,0 0-11 0,0 0-11 15,0 0-12-15,0 0-12 0,0 0-9 0,0 0-9 0,0 0-6 16,0 0-8-16,0 0-3 0,0 0-5 0,0 0-4 0,0 0-3 0,0 0-3 15,0 0-5-15,0 0-3 0,2 0-3 0,-1 0-1 0,1 0 1 0,1 0 0 16,2 0 2-16,0 0-4 0,2 0-3 0,1 0-5 0,2 0-6 16,4 0-6-16,0 0-8 0,5-3-9 0,-1 1-11 0,7 2-14 0,0-2-16 15,7 0-7-15,1-1-7 0,5 1-7 0,3-1-9 0,2-1-10 0</inkml:trace>
  <inkml:trace contextRef="#ctx0" brushRef="#br0" timeOffset="93937.1611">1907 11468 295 0,'-3'-4'337'15,"3"1"-89"-15,-2 0-60 0,1 0-49 0,-1-1-27 0,2 1-14 16,-1 1-3-16,-2-1 1 0,3-1 1 0,-2 2 1 0,1-1-2 0,1 0-3 16,-2 0-4-16,2 0-6 0,-1 0-1 0,-1 0 1 0,2 0 0 15,0 0-4-15,0 2-3 0,0-1-6 0,0 2-6 0,0-5-5 0,0 5-2 16,0-2-3-16,0 2-2 0,0 0 0 0,0 0 0 0,0 0-1 0,0 0-3 16,0-3-3-16,0 3-5 0,0 0-2 0,0 0-7 0,0 0-5 15,0 0-6-15,0 0-6 0,0 0-6 0,0 0-6 0,0 0-6 16,0 0-3-16,0 0-6 0,0 0-3 0,0 0-4 0,0 0-3 0,0 0-3 15,2 0-1-15,-1 1-1 0,1 1 1 0,-1-2 0 0,1 2 2 0,2-2 2 16,-1 0 3-16,2 2 2 0,0 1 3 0,0-3 4 0,1 0 3 0,2 3 4 16,0-1 2-16,0-1 3 0,4-1 2 0,-2 2 3 0,0-1-1 15,2-1 1-15,-1 2 0 0,0-2 0 0,2 1 1 0,0-1 0 16,1 0 0-16,-2 0-2 0,1 0 0 0,3 0-1 0,-3-1 1 0,1 1-3 16,0-2-1-16,0 2-1 0,1-3-1 0,0 2 0 0,-2-1-1 15,1-1-1-15,0 3 0 0,0-3 0 0,-1 1-1 0,0 0 1 0,3 0-1 16,-2 1 0-16,0-2-1 0,2 2 3 0,-2-2 1 0,1 3 2 0,2-4 3 15,-1 3 0-15,1-1 2 0,2-1 2 0,-2 1 3 0,4 1 1 16,1-3 2-16,-1 4-1 0,1-3 2 0,1 1 2 0,1-1 2 0,0 0-1 16,1 0 0-16,2 0-2 0,0 0-1 0,-2 2-1 0,2-2-3 0,0-1-1 15,-2 2-2-15,2-1 0 0,0 0-1 0,0 0-2 0,1 1-1 16,-1-3-2-16,0 3-1 0,1-1 0 0,-1 1-1 0,-1 1 0 0,1-3 0 16,-1 4 1-16,1-3 0 0,0 2 1 0,-2-2-1 0,2 2 0 0,0-1 0 15,-3 2 1-15,1-2-1 0,-1 1 0 0,1 1 1 0,0-1-2 16,-1 1-2-16,0 0 1 0,-2 0 0 0,3 0-1 0,-4 0-1 15,4 0-1-15,-3 1 0 0,3-1 0 0,-3 1 2 0,1 1 2 0,0-2 2 16,1 2 3-16,0-1 2 0,-2-1 2 0,2 2 2 0,1-2 2 0,0 0 2 16,0 0 2-16,2 0 1 0,-3 0 1 0,3 0 2 0,0 0 1 0,1 0-1 15,1-2-1-15,1 2-2 0,0-1 0 0,1-1-2 0,1 0-1 16,1 1-1-16,-1-3 0 0,3 1-3 0,-2 1 0 0,1-2-1 0,1 1 1 16,0-2-2-16,-2 2-3 0,1-1 1 0,-1-2-1 0,2 1-2 15,-2 1 0-15,-1-1-3 0,2 1-2 0,-3-2-2 0,1 2 1 0,-2-1-1 16,2 0-3-16,-2 1-1 0,0-2-1 0,0 4-2 0,-2-2 0 0,0 1-2 15,0-2-1-15,-3 2 2 0,2 2 0 0,0-2 1 0,-2-1 1 16,2 3 2-16,-5 0 1 0,4 1 2 0,-3-2 2 0,1 2 1 0,-1 0 3 16,0 0 1-16,1 0 2 0,-1 0 0 0,2 2 1 0,-4-2-2 15,3 2 1-15,1 0-1 0,0 0 0 0,-1 1-1 0,0-2-2 16,1 2-1-16,0 0 0 0,1 0 1 0,0 0-1 0,1 0 0 16,0-1-1-16,0 1 1 0,2 1 0 0,-1-3-1 0,1 3 0 0,-1-3 0 15,2 2 0-15,0-2 1 0,0 2-1 0,0-3 0 0,2 4-2 16,-1-3 0-16,-1 1-2 0,-1 1-2 0,1-1-2 0,0-2-2 0,0 5-1 15,0-5 0-15,-2 3-1 0,1 0 1 0,-1 0 1 0,1-1 2 16,-1 0 0-16,0 2 2 0,1-1 1 0,1 0 3 0,-2 0 3 16,1-2 3-16,-2 2 2 0,1 0 2 0,3 0 0 0,-1-1 4 0,-2 1 1 15,2 0 0-15,2-2 2 0,-2 2-2 0,1 0-1 0,1 0 1 0,-2 1-2 16,4-4-1-16,1 4-2 0,-2-1-3 0,2-2 1 0,0 3-2 16,0-4-2-16,0 5-1 0,1-5-2 0,-2 3-3 0,1-1 0 15,0 1-2-15,0-2-2 0,0 1-1 0,-2 0-1 0,3 2-1 16,-3-3 0-16,1 2-2 0,-3-1 1 0,1-1-3 0,1 2 0 0,-3-1 2 15,0-1 0-15,2 1 3 0,-2 0 1 0,-2-2 2 0,2 2 2 0,0 0 3 16,-3-2 2-16,3 0 2 0,-3 0 1 0,3 3 3 0,-2-3 3 16,-2 0 2-16,1 3 1 0,1-2 0 0,-1-1 1 0,0 0-1 0,-2 0-2 15,2 0 0-15,-3 0-1 0,1 1-3 0,1-1 0 0,-3 0-1 16,2 0 1-16,-1 0-1 0,0 0 1 0,0 0-2 0,-1 0-2 16,1 0 0-16,-2 0 1 0,2 0-1 0,-1-1 0 0,1 1 0 0,-3-1 0 15,3-2 0-15,-2 3 0 0,1 0 2 0,-4-3-3 0,2 3-2 16,2 0 0-16,-3 0-1 0,0-2-1 0,0 0 1 0,1 2-1 15,-2-1-2-15,0 0 0 0,0 1 0 0,0-2-1 0,1 1-1 0,-2 1-1 16,2-2 0-16,-2 2-1 0,4-1 0 0,-3-1 0 0,2 2 1 0,-1 0 0 16,1 0 1-16,-2 0 0 0,1 0 2 0,2 0 1 0,0-1 0 15,-1 1 3-15,-1 0 1 0,4 0 2 0,-3-2 1 0,1 2 1 16,0 0 1-16,3 0 1 0,-4 0 2 0,4 0 1 0,-3 0 0 0,3 0 0 16,-1 0-1-16,-3 0-1 0,4 0 2 0,-3 0 0 0,-1 0-1 15,3 0 0-15,-1 0-1 0,-1 0 1 0,3 0 0 0,-4 0-2 16,3 0 1-16,-2 0-1 0,1-1-1 0,-2 1-1 0,3 0 2 0,-2 0-1 15,-1-2 0-15,1 1-2 0,0 1 0 0,-2 0-1 0,0-2-1 0,-2 0 2 16,0 2-1-16,2 0 0 0,-2-1 0 0,-1 1 0 0,0-1 0 16,-2 1-1-16,2-2 0 0,-4 2-1 0,2 0 1 0,0-1-1 15,-1-1 0-15,-1 2 0 0,2 0-2 0,-3-1 1 0,0-1 0 0,1 2 0 16,0 0-2-16,-1 0 1 0,1-1 0 0,1-1-1 0,-3 2 0 16,2 0-1-16,-1 0 1 0,1 0 0 0,1 0 1 0,-1-3-2 15,2 1 1-15,-2 2-2 0,2 0 1 0,0 0-2 0,0-2 0 0,0 2 0 16,0-2 1-16,0 1-1 0,-2 1 1 0,4-2 1 0,-4 2 0 0,3-1 2 15,-2 1-1-15,2 0 1 0,-2-1 1 0,2-2 1 0,-2 3 0 16,0 0 2-16,-1 0 1 0,1 0 0 0,-1 0 0 0,3 0 1 0,-4 0-2 16,0 0 0-16,0 0 0 0,1 0 0 0,-1 0 0 0,-1 0 0 15,-1 0 1-15,1 0-1 0,-2 0 0 0,0 0 1 0,0 0 0 16,-1 0 2-16,0 0 0 0,-2 0 2 0,2 0 2 0,-2-3 1 0,-1 3 0 16,1 0 0-16,-1-1 1 0,0 1 0 0,1 0 1 0,-1-1-1 15,-2-1 2-15,2 2-2 0,-2 0-4 0,2-1-7 0,-2-1-10 0,3 2-19 16,-3-2-24-16,2 1-40 0,-2 1-46 0,0 0-74 0,-3 0-85 15,0 0-91-15,0 0-91 0,0 0-50 0,0 0-27 0,0 0-17 16</inkml:trace>
  <inkml:trace contextRef="#ctx0" brushRef="#br0" timeOffset="100027.8505">18932 11314 183 0,'-1'0'244'0,"-1"-3"-29"0,2 3-22 0,-1-1-13 16,1-1-10-16,-3 0-5 0,1 1-6 0,2 1-1 0,0-1-2 0,0-2-5 16,0 3-8-16,0-3-9 0,0 3-11 0,0 0-6 0,0 0-6 15,0 0-7-15,0 0-5 0,0 0-3 0,0 0-4 0,0 0-5 16,0 0-6-16,0 0-7 0,0 0-6 0,0 0-5 0,0 0-4 0,0 0-3 15,0 0-4-15,0 0-5 0,0 0-3 0,0 0-4 0,0 0-4 16,0 0-4-16,0 0-2 0,0 0-3 0,0 0-3 0,0 0-2 16,0 0-2-16,0 0-2 0,0 0-1 0,0 0-1 0,0 0-3 0,0 0-1 15,0 0 0-15,0 0-2 0,0 0 0 0,0 0-1 0,0 0-1 0,0 0-1 16,0 0-2-16,0 0 1 0,0 0-2 0,0 0 0 0,0 0-2 16,0 0-1-16,0 0-2 0,0 0-1 0,0 0-2 0,0 0 0 15,0 3-2-15,0-3-3 0,0 0-2 0,0 3-3 0,0-2-1 0,0-1-3 16,0 1-3-16,2 1 1 0,-2 0-2 0,3-1 0 0,-3 2 1 15,1-2 1-15,-1 2 1 0,2-3-1 0,-1 4 2 0,1-1 4 0,0 0 3 16,-1 1 2-16,2-1 3 0,-1 2 1 0,1-1 4 0,1 0 2 16,-3 1 4-16,2 0-1 0,2-1 2 0,-2 1 0 0,2 1 0 15,-1-3 2-15,0 2 0 0,1 0 1 0,-2 2 0 0,2-3 1 0,-1 0 0 16,-1 0 2-16,2 1-1 0,-2 1 0 0,4-3 3 0,-4 1-1 16,2 0 2-16,0 0 1 0,-1-1-1 0,1 2 3 0,-1-2 1 0,1 1 2 15,2-2 0-15,-2 1 2 0,0 1 0 0,2-1 2 0,-1 0 2 16,1 0 1-16,2 1 1 0,-1-4 3 0,3 4 0 0,1-3 3 0,0 1 1 15,3-1 1-15,1 1 1 0,3-2-1 0,5 0-1 0,-2 0-1 16,7 0-1-16,-1-3-1 0,2 1-1 0,5 0-5 0,2-1-3 16,1-2-3-16,1 0-5 0,0 1-3 0,4-2-6 0,-2 3-4 15,1-3-5-15,0 0-4 0,-1 0-4 0,1 1-4 0,-2 1-2 0,0-1-6 16,-1 2-1-16,-3-4-6 0,2 4-2 0,-3-1-1 0,0 1 2 16,-2-1 2-16,1 1 1 0,-2 0 2 0,-2 1 3 0,0 1 1 0,-2 1 3 15,0-1 3-15,0 1 1 0,-2 0 3 0,0 0 2 0,0 1 3 16,-3-1 5-16,1 3-1 0,0-1-1 0,-1-1-2 0,1 2-1 15,1 1 0-15,-2-1-2 0,2-1-1 0,-1 1-1 0,1 1 0 0,-2 1-2 16,3-5-1-16,-1 5-2 0,0-2-1 0,2 0 0 0,-2-1-2 0,1 2 0 16,-1-1 0-16,1-2-2 0,0 2 1 0,0 0 0 0,-3 0 0 15,2-1 0-15,-2 1 0 0,1-2 1 0,-2 1 1 0,-1-2 2 16,0 0 1-16,-2 3 0 0,2-3 3 0,-4 0 0 0,0 0 1 0,0 0 1 16,-4 0 1-16,0-3 1 0,1 3 2 0,-2 0 3 0,-3 0 3 15,0-2 3-15,-1 1 4 0,-3 1 5 0,2-2 6 0,-3 1 5 16,2 1 5-16,-2-2 7 0,-3 1 5 0,2-1 6 0,-1 1 5 0,0-1 4 15,-1-1 6-15,1 0 5 0,-1 0 5 0,-1-1 4 0,2 1-2 16,0-2-3-16,-2 2-3 0,0-2-1 0,0-2-5 0,0 2-4 0,0-2-5 16,0 0-4-16,0 1-5 0,0-3-4 0,0 1-8 0,0 0-6 15,0 1-7-15,0 1-6 0,0-4-12 0,0 0-17 0,0 1-17 0,1 1-18 16,1-1-24-16,-1 1-25 0,-1-1-35 0,2 0-39 0,-2 1-69 16,2 0-83-16,0-1-106 0,-2 0-117 0,2 1-63 0,0 1-36 15,-2-1-12-15,0 4 1 0</inkml:trace>
  <inkml:trace contextRef="#ctx0" brushRef="#br0" timeOffset="118060.6811">11740 9230 40 0,'0'0'57'0,"-1"-2"2"0,-1 2 2 16,2 0-1-16,0 0 2 0,0 0 1 0,-1-1-1 0,1 1-1 16,-2-2-1-16,2 2-1 0,0 0-1 0,0 0-4 0,0 0-3 15,0 0-2-15,0 0-7 0,0 0-3 0,0 0-7 0,0 0-2 0,0 0-7 16,0 0-5-16,0 0-5 0,0 0-8 0,0 0-4 0,0 0-4 16,0 0-2-16,0 0 0 0,0 0-2 0,0 0-3 0,0 0 0 15,0 0 0-15,0 0 0 0,0 0-1 0,0 0 2 0,0 0 2 0,0 0 1 16,0 0 5-16,0 0 3 0,0 0 1 0,0 0 3 0,0 0 1 15,0 0 1-15,0 0 1 0,0 0 0 0,0 0 0 0,0 0-1 0,0 0-1 16,0 0 1-16,0 0 1 0,0 0-1 0,0 0-1 0,0 0-3 16,0 0-2-16,0 0-4 0,0 0-2 0,0 0-3 0,0 0-1 0,0 0 0 15,0 0-1-15,0 0 2 0,0 0 0 0,0 0-1 0,0 0-1 16,0 0-1-16,0 0 0 0,0 0 0 0,0 0 1 0,0 0 0 0,0 0 1 16,2 2 0-16,-1-1 2 0,-1-1 2 0,0 0 0 0,0 0 1 15,0 2 2-15,0-2 0 0,2 1 2 0,-2 0 1 0,1 0 4 16,-1 1 4-16,0 0 4 0,0-1 6 0,2 1 3 0,-2-1 4 0,2 2 4 15,-2-1 1-15,1-1 2 0,-1 1 1 0,2 0 0 0,-2 0 1 16,2 0 2-16,-1-1 1 0,-1 2 0 0,2-1-3 0,-1 1-4 0,-1-1-1 16,0 1-4-16,2 1-3 0,-2-1 0 0,2-1-2 15,-1 1 1-15,-1 1-1 0,2-1 3 0,-1-1-1 0,-1 1-2 0,3 1 0 16,-3-1-2-16,2 0-1 0,-1 0 0 0,1-1-1 0,-1 2-1 0,-1 0 0 16,2-1-1-16,-2 2-2 0,2-3 0 0,-1 2-3 0,-1 0-2 15,2-2-1-15,-2 2 0 0,0 0 0 0,2 0 0 0,-1-1-2 0,-1 2 2 16,2-5 0-16,-1 5 0 0,-1-1 0 0,2-1 0 0,-2 1 0 15,2-1-2-15,-1 0 1 0,-1 0 0 0,2-2 0 0,-1 2-3 16,-1 0 1-16,3 0-1 0,-3 0 1 0,2 0 0 0,-1 0 2 16,-1 0 0-16,2 0-1 0,0 0 2 0,-2-1 0 0,1 1 2 0,2-1 2 15,-1 0-1-15,0-1 2 0,2 3 3 0,-2-3 1 0,3 1 2 16,1 0 1-16,-1-2 2 0,1 3 0 0,0-3 1 0,2 0-1 0,5 0 1 16,-2 0 0-16,1 0 0 0,3-3-1 0,0 1 2 0,0-1-2 15,2-1 0-15,1 1-3 0,1-2-1 0,0 3-1 0,1-4-3 0,2 2 0 16,-1-1-2-16,-1 1-2 0,2-1-1 0,0 1-1 0,-1 0-1 15,1-1-1-15,-1 1-3 0,0 1-1 0,-1-2-1 0,2 1-2 16,0 4 0-16,-1-3-1 0,-1-1 0 0,2 3-1 0,-2 1 0 0,0-2-1 16,0 0-2-16,0 2 0 0,0 0 2 0,0 2-1 0,1 0 3 0,0-2 1 15,1 1 2-15,-3 3 0 0,5-4 0 0,-4 3 0 0,1-1 2 16,-1 1 0-16,2 1 2 0,0-1 0 0,-3-1 2 0,3 3 0 0,0-2-1 16,-1 0 1-16,0 1-1 0,1-1-2 0,-3 0 0 0,1 0-1 15,1 0 0-15,-2 0 1 0,1 0-1 0,1 0 2 0,-4 0-2 0,2-1 0 16,0-2 1-16,-1 3-1 0,0-1-1 0,-1 0 1 0,0-1-1 15,-1 1 0-15,-1 0-1 0,0-2 0 0,0 1 1 0,-2-1-1 16,1 2-1-16,-1 0 0 0,1-2 1 0,-3 0-1 0,1 0 0 16,0 0 0-16,-2 0 0 0,-1 0-1 0,2 0 1 0,-1 0-1 0,-2 0 1 15,1 0 0-15,-1 0-2 0,0 0 1 0,0 0 0 0,-1 3 0 16,1-3 0-16,-1 0 0 0,-1 0 1 0,3 0 1 0,1 0-1 0,-2 0 1 16,1 0 0-16,-1 0 0 0,0 0 0 0,2 0 2 0,-1 0-1 15,1 0 0-15,-1 0 0 0,2 0 1 0,0 0-1 0,-1 0 0 0,1 0 0 16,0 0 0-16,0 0-1 0,2 0 0 0,-4-3 0 0,2 3-1 15,0 0 0-15,-1 0-1 0,0 0 1 0,-1 0-1 0,0 0 1 16,-1 0 0-16,1 0-1 0,-1 0-1 0,0 0 2 0,0 0 0 0,-2 0 2 16,1 0-1-16,-2 0 0 0,0 0 1 0,-1 0 0 0,2 0 2 15,-3 0 0-15,2 0 1 0,-2 0 0 0,-1-2 1 0,3 2 1 0,-3-2-1 16,-1 2 1-16,2-1 1 0,2 1-1 0,-2-2 0 0,0 0-1 16,0 1 0-16,2-1-2 0,0 0 0 0,0-1-1 0,2 1-1 15,1-1 0-15,-1 0-2 0,1 1-2 0,1 0 0 0,-1-1-1 0,2 0-2 16,0 0 0-16,-2 0-1 0,2-1 0 0,1 2 0 0,-2 1-1 15,1-1 1-15,-2-1 0 0,3 1 0 0,-2 1 1 0,1-1 2 0,-1 0 0 16,1 2 0-16,-2 0 2 0,3-3 2 0,-3 3 1 0,0 0-1 16,0-2 1-16,1 2 0 0,-1 0 2 0,-2 0-2 0,2 0 1 15,0 0-1-15,-2 0 2 0,-1 0-1 0,3 0 1 0,-2 0-1 0,1 0 0 16,-3 0 1-16,1 0-1 0,-2 0 0 0,2 0 1 0,-1 0-1 16,1 0 2-16,-1 0-1 0,0 0 1 0,0-2-1 0,-1 2 2 0,0-1-1 15,0 1 2-15,1 0 1 0,-2-2 0 0,0 0 1 0,-1 2 0 16,1 0 1-16,1 0 0 0,-1-3 0 0,-1 3 2 0,-1 0-1 0,2-2 0 15,0 0 0-15,-1 1 1 0,2-1-3 0,-1 0 0 0,1-1-2 16,-1 2 1-16,0-3 0 0,-1 2 1 0,3-1 2 0,-2 0 3 16,-2 1-1-16,3 0 0 0,-3-1 0 0,3 0 3 0,-3 0 0 0,2 0 1 15,-2 1 1-15,2-1 1 0,-1 2 0 0,-1 0 0 0,2-1-1 16,0-1-2-16,-2 1-2 0,1 1-1 0,-1-1-1 0,0 0-1 16,0 2 0-16,0 0-4 0,2 0 0 0,-2 0-1 0,0 0-2 0,0 0-1 15,0 0-3-15,0 0-3 0,0 0-1 0,0 0-3 0,0 0-1 16,0 0-2-16,0 0-2 0,0 0-3 0,0 0-1 0,0 0-1 15,0 0-1-15,0 0 2 0,1 0-1 0,1 0 1 0,0 0 1 0,-1 2 2 16,3 0 0-16,-2-1 3 0,1 1 1 0,-1 1 3 0,1-1 0 16,0 0 1-16,1 1 3 0,-3 0 1 0,2 0 0 0,1 2 0 0,0-2 0 15,-1 1 0-15,0-1-1 0,1 2 1 0,-3 0 0 0,2 0-1 16,1 0 1-16,0 0-1 0,-2-1-1 0,1 1 2 0,1-2 0 0,-2 1 1 16,0 1-1-16,-1-1 2 0,3-2-1 0,-3 2 0 0,-1-1 1 15,2 0 0-15,-1-2 3 0,-1 1 0 0,2 1 2 0,-2-3 3 0,0 0 2 16,0 0 3-16,0 0 5 0,0 0 5 0,0 0 7 0,0 0 5 15,0 0 3-15,0 0 2 0,0 0 0 0,-2-2 2 0,2 1 0 16,-3-1 0-16,2 1-2 0,-1-2 0 0,0 0-2 0,-1-2-3 0,1 3-4 16,-2-3-8-16,1 0-5 0,0 0-5 0,-2 0-4 0,3 1-2 15,-2-1-2-15,0 0-3 0,-1 0-2 0,1 0-3 0,-1 0-3 0,1 0-1 16,-1 3-3-16,0-3-3 0,-2 2 0 0,-2 0-3 0,3 0 1 16,-2 0-2-16,-3 2-3 0,1 1-4 0,-1 0-5 0,-3 0-8 0,3 1-7 15,-4 2-7-15,0 0-10 0,2 0-8 0,-4 2-15 0,1 0-12 16,0 0-18-16,-1 0-21 0,3 2-29 0,-2-1-35 0,2 1-38 15,0 0-40-15,1-2-68 0,0 2-81 0,1-1-46 0,0-2-28 0</inkml:trace>
  <inkml:trace contextRef="#ctx0" brushRef="#br0" timeOffset="144726.8598">12681 6184 81 0,'-2'-3'142'0,"1"0"-2"0,-1 0-4 16,2 0 1-16,-3 0 2 0,3 0-3 0,-1 0-3 0,1 0-2 0,0 2 2 16,0-1-1-16,0-1-3 0,0 2-2 0,0-1-2 0,0-1-4 15,0 2-4-15,0-1-5 0,0 2-6 0,0 0-7 0,-2 0-6 0,2 0-4 16,0 0-4-16,0 0-3 0,0-3-5 0,0 3-6 0,0 0-5 15,0 0-4-15,0 0-6 0,0 0-4 0,0 0-6 0,0 0-4 16,0 0-6-16,0 0-5 0,0 0-5 0,0 0-4 0,0 0-4 0,0 0-4 16,0 0-4-16,0 0-3 0,-1 3-4 0,1-3-4 0,0 0-3 15,-2 0-4-15,2 0-2 0,0 0-4 0,0 0-3 0,0 0-2 16,0 2-1-16,0-1 0 0,0-1 0 0,0 3-1 0,0 0 1 0,0 0 2 16,2 0 0-16,-1 0 2 0,-1 2 2 0,3-1 0 0,0 2 4 15,-1 0 2-15,1 1 4 0,0 2 1 0,0-2 3 0,-1 1 2 0,1 0 0 16,2 1-1-16,0-1 1 0,-1 1 0 0,1 1 1 0,1-1-1 15,-1 1 1-15,2 0 1 0,0-3-1 0,1 4 2 0,0-2 0 0,0 0 1 16,3-2 1-16,-1 3 0 0,1-1 2 0,3-2 2 0,-1 1 0 16,4 0 1-16,-1 0 2 0,3-1 0 0,4-1 2 0,3 0 1 15,-1-2 0-15,8 1 1 0,2-3 0 0,1 3-1 0,6-5-3 0,3 2-1 16,1-2-3-16,6-2-2 0,0 2-4 0,4-3-3 0,-1 1-3 0,4-1-1 16,1-2 2-16,0 2 2 0,3-1 0 0,0 1-1 0,3-2 0 15,-1 2-1-15,2-1 0 0,-1-1-1 0,4 2 1 0,-1 0 1 16,2-2 0-16,-1 3 0 0,2-1-1 0,-2 0-3 0,2-1-8 0,-2 4-2 15,-2-3-4-15,2 1 0 0,-2 0 0 0,1 1 2 0,-2 1 3 16,-1-2 2-16,1 2 2 0,-1 0 3 0,2 0 1 0,-2 2 3 0,1-2 2 16,-1 1 2-16,1 1 3 0,0 0-1 0,-2 1 1 0,0-1-2 15,-2 1-3-15,1 2-3 0,-3-2-4 0,-1 1-2 0,0 1-2 0,-3-1-2 16,0 2 1-16,-2-1 0 0,1 1 1 0,-5-1 4 0,-1 2 0 16,-1-2 2-16,-2 2 3 0,1-2 1 0,-4 0 3 0,-1 2 2 15,1-2 0-15,-3 1 2 0,-2 0 2 0,-1 0 1 0,-1-1 0 0,-2-1-3 16,-4 1-1-16,1-1-2 0,-2 2-1 0,-3-4 0 0,0 3-1 15,-4-1-2-15,2 1-1 0,-5-2 2 0,0-1 2 0,-1 0-1 16,-3 1 0-16,0-1 0 0,-4-1 0 0,0 1 0 0,-2-2 1 0,0 2 2 16,-2-2-2-16,0 3 1 0,-2-3 0 0,0 0 0 0,-1 0 2 0,0 0-1 15,0 0 1-15,1 0-1 0,-3 0-1 0,2 0 0 16,-2 0-1-16,4 0 0 0,-4 0 0 0,0-3 1 0,3 3-1 0,-3-2 0 16,2 2 0-16,-2 0 0 0,2 0-1 0,-2 0-1 0,0-2 0 15,2 2 0-15,-2 0 0 0,0 0 1 0,-1 0 1 0,-1 0 0 0,1-1 2 16,0 1 0-16,-2 0 1 0,0 0 1 0,0 0 2 0,0 0 1 15,0 0 1-15,0 0 2 0,0 0-1 0,0 0 1 0,0 0 2 0,0 0-3 16,0 0-3-16,0 0-8 0,0 0-10 0,0 0-19 0,0-2-27 16,0-1-38-16,0 1-48 0,0 2-92 0,0-2-115 0,1-1-81 15,-1-1-68-15,0-1-34 0,0 0-20 0</inkml:trace>
  <inkml:trace contextRef="#ctx0" brushRef="#br0" timeOffset="147526.6108">13043 6866 320 0,'0'-1'446'16,"0"-1"-62"-16,0 0-85 0,0 0-62 0,0 1-48 0,0-1-34 15,0-1-24-15,0 2-17 0,0-1-10 0,0 1-10 0,0-2-5 16,0 0-5-16,0 1-8 0,0-1-6 0,0 0-7 0,-2 0-6 0,2 2-4 16,0-2-3-16,0 0-3 0,-1 0 0 0,1 1 1 0,-3-1 0 15,3 1-4-15,-2-1-2 0,2-1 0 0,-1 1-4 0,-1 1-2 0,2-2-2 16,-1 1-1-16,-1-2-4 0,2 2-4 0,-2-1-3 0,2 1-2 16,-1-1-2-16,-1 1-4 0,1-2-3 0,-3 1-2 0,3-1-2 15,-1-1-4-15,0 2-1 0,-1-1 0 0,0 0-4 0,-1 0-1 0,1 0-1 16,-1-1 1-16,1 2 0 0,1-3-3 0,-1 3 3 0,0-1 3 15,0 1 2-15,0 0 0 0,-2 1 2 0,2-2 0 0,0 2 2 0,-2 0 0 16,2 0 1-16,0 0 5 0,-1 0-1 0,1 2 0 0,0-1 0 16,-3-1 0-16,3 3-5 0,-2-2-3 0,2 2-6 0,-2 0-2 15,2-2-3-15,-2 2-3 0,-1 0-2 0,3 0-3 0,-2 2-3 0,2-2-3 16,-2 0-3-16,2 2 0 0,0 1 1 0,-5 0 0 0,3 0 1 16,0 0 3-16,-1 0 1 0,1 1 3 0,-1 0 3 0,1 0 0 0,2 1 3 15,-2-1 2-15,2 1 3 0,-2-2 0 0,0 2 2 0,2-1 1 16,-1 0-1-16,1 0 2 0,0 0 2 0,1-1 1 0,0 0-1 0,-1-1 2 15,3-2 2-15,-2 2 0 0,2 1 2 0,-1-3 2 0,-1 0 2 16,2 0 2-16,0 0 0 0,0 0 3 0,0 0 1 0,0 0 2 16,0 0 1-16,0 0 1 0,0 0 2 0,0 0 1 0,0 0-1 0,0 0 2 15,0 0-1-15,0 0-1 0,0 0 0 0,0 0-2 0,0 0-1 16,0 0-1-16,0 0-1 0,0 0-1 0,0 0-2 0,0 0-2 16,0 0-1-16,0 0-4 0,0 0-3 0,0 0-1 0,0 0-3 0,0 0-4 15,2 0 0-15,-2 0-4 0,0 0-2 0,1 0-3 0,-1 0-4 16,0 0-1-16,0 0-3 0,0 0-2 0,0 0-3 0,0 0-1 0,0 0-1 15,2 0 0-15,-2 0 1 0,0 0-1 0,0 0 1 0,0 0 1 0,2 0 2 16,-1 0 3-16,-1 0 2 0,0 0 2 0,0 0 3 0,0 0 3 16,0 0 2-16,0 0 4 0,0 0 2 0,0 0-1 0,0 0 2 15,0 0 0-15,0 0 0 0,2-3-2 0,-2 3-4 0,0 0-3 16,0 0-5-16,2-2-6 0,-1 2-7 0,-1 0-9 0,0 0-13 0,2-2-13 16,-1 2-31-16,-1-1-39 0,0 1-56 0,0 0-67 0,0 0-82 15,2-2-93-15,0-1-54 0,0-1-38 0,0 1-15 0</inkml:trace>
  <inkml:trace contextRef="#ctx0" brushRef="#br0" timeOffset="148308.857">13046 6852 252 0,'0'-5'427'0,"0"1"-64"0,0-1-88 15,0 1-59-15,0-1-41 0,0-1-24 0,-2 0-18 0,2 2-12 0,-1-2-9 16,-1-1-8-16,-2 2-6 0,2-4-7 0,-1 4-5 0,0-2-7 16,1 1-8-16,-2-2-5 0,0 2-4 0,-1-1-4 0,-1 0-4 0,-1 2-3 15,0-2-5-15,2 2-3 0,-1 0-3 0,-2 0-4 0,0 1-5 16,0-1-7-16,2 3-4 0,-2-3-7 0,0 2-6 0,2 2-8 16,-1-2-8-16,-2 3-6 0,1-2-5 0,2 2-4 0,-1 2-2 0,-2-2-1 15,3 3-2-15,-2 0-1 0,1 0-1 0,-2 0 2 0,1 1 2 16,0 1 2-16,0 4 2 0,-1-1 2 0,3-1 5 0,-1 3 2 0,-1 1 4 15,1 1 2-15,-1-2 1 0,1 3 4 0,2 1 2 0,0-2 1 16,0 3 2-16,1 0 0 0,1-1 2 0,0 0 0 0,1 1 1 0,-1-1-1 16,3 1 1-16,0-1-2 0,0-1 2 0,0-1-2 15,2 0-1-15,-1-1 0 0,1-1 2 0,0-2 0 0,-1-3 2 0,2 2 3 16,1-3 4-16,0 1 8 0,-1-4 6 0,0-1 9 0,0 0 10 0,2 0 8 16,0-3 5-16,2-2 9 0,0 1 8 0,-1-3 8 0,1-2 3 15,1-2 3-15,1-1 3 0,1 0-1 0,-2-1-2 0,1-1-5 16,-1-1-4-16,0-1-4 0,0 1-3 0,1 0 2 0,-4 1 0 0,1 1 1 15,-1-1-1-15,0 0 1 0,1 4-2 0,-1 1-1 0,-2-1-1 16,-1 3-4-16,-1 2-5 0,2-1-8 0,-3 1-7 0,2 1-13 16,-2 1-15-16,2 1-16 0,-2 2-20 0,0 0-14 0,0 0-13 0,0 2-9 15,0 2-5-15,0 1-5 0,0 1-2 0,0 2 2 0,0 4 2 16,0 2 6-16,0 4 7 0,-2 2 8 0,2 2 9 0,-2 3 9 0,-1 3 13 16,0 3 8-16,0 2 4 0,-2 1 3 0,-1 1 1 0,1 2 0 15,0 0-2-15,1-1-1 0,-1 0-3 0,0-2-1 0,-1 0-3 16,3-2-2-16,-2-1-2 0,2-5 0 0,0 1-2 0,1-2 0 0,0-5-1 15,1 1-1-15,-1-3 0 0,2-1 1 0,0-4 0 0,0-1 3 16,0-1 0-16,0-2 3 0,2-3 3 0,-1 1 4 0,-1-2 3 0,2-2 3 16,1-2 5-16,0 0 3 0,1-1 3 0,2-1 2 0,2-2 1 15,-2-2-2-15,4-3-1 0,2 2-3 0,1-3-2 0,0-2-5 16,2-1-4-16,4-2-6 0,-3-1-5 0,3 1-7 0,-3-3-10 0,3 2-5 16,-2 1-9-16,1-3-10 0,-4 3-12 0,3-1-11 0,-4 2-8 15,1 1-14-15,-3 0-12 0,0 0-22 0,-1 4-24 0,-2 1-40 0,0-1-47 16,-1 2-78-16,-2 0-93 0,-2 2-72 0,-1-1-60 0,0 3-29 15,-2 2-10-15,0 0 0 0</inkml:trace>
  <inkml:trace contextRef="#ctx0" brushRef="#br0" timeOffset="148570.2695">13307 7168 294 0,'-3'-7'626'0,"-2"0"11"0,2 2 11 0,0-1 12 0,0 1-93 16,1 1-145-16,0-1-111 0,1 2-92 0,-1 0-57 0,2 0-39 0,0 0-24 16,0 1-19-16,0 2-16 0,0-2-14 0,2 2-21 0,-1-1-20 15,1 1-22-15,1 0-21 0,0 0-18 0,2 0-15 0,0 0-17 16,4 0-15-16,1 0-19 0,-1 0-21 0,5 0-32 0,-1 0-35 0,6 0-61 15,-3 0-71-15,4 0-91 0,2 0-99 0,-1-2-49 0,1 2-26 16,0-3-8-16,-1 2 1 0</inkml:trace>
  <inkml:trace contextRef="#ctx0" brushRef="#br0" timeOffset="149359.0401">13883 6836 545 0,'0'-7'571'0,"0"0"10"0,0 0-73 0,0 4-118 15,0-2-91-15,0 1-78 0,0 0-50 0,0 1-34 0,0 2-22 16,0-1-17-16,0 2-16 0,0 0-15 0,0 0-15 0,0 0-17 0,0 0-16 16,0 0-17-16,0 0-12 0,0 0-10 0,0 0-8 0,0 0-6 15,0 0-4-15,0 0-2 0,0 0 0 0,0 2 0 0,0-2 1 16,0 1 1-16,0-1 1 0,0 2 2 0,0-1 3 0,0-1 4 15,0 4 2-15,0-4 4 0,0 0 2 0,0 2 2 0,0 0 3 0,0-2 3 16,0 0 1-16,0 0 5 0,0 3 1 0,0-3 3 0,0 0 1 16,0 0 2-16,0 0 0 0,0 0 2 0,0 0 1 0,0 0 0 0,0 0 2 15,0 0 0-15,0 0-1 0,0 0 1 0,0 2-1 0,0-2 0 16,0 0-2-16,0 0 0 0,0 0-1 0,0 0-1 0,0 0-3 0,0 0-2 16,0 0 0-16,0 0-3 0,0 0-1 0,0 0 0 0,0 1 2 15,0 1-1-15,0-2 1 0,0 2 2 0,0 1-1 0,0-3 2 0,0 2 2 16,0-1 0-16,0 1 3 0,0-1 1 0,1-1 2 0,-1 2 1 15,0-1 1-15,0-1-1 0,0 2 1 0,0-1-1 0,0-1 1 16,0 0 1-16,0 0 0 0,2 2 1 0,-2-2 2 0,0 0 1 16,0 0 2-16,0 0 2 0,0 0 2 0,0 0 3 0,0 0 3 0,0 0 3 15,0 0 2-15,0 0 2 0,0 0 4 0,0 0 1 0,0 0 3 16,0 0 1-16,0 0 1 0,0-2-2 0,0 1-1 0,0-1-1 0,1 2-2 16,-1-1-3-16,0-1-3 0,0 2-3 0,0-1-4 0,0-1-4 15,0 2-3-15,0 0-5 0,0 0-4 0,0 0-4 0,0 0-4 16,0 0-3-16,0 0-3 0,0 0-2 0,0 0-3 0,0 0-2 0,0 0-3 15,0 0-2-15,0 0-2 0,0 0 0 0,0 0-2 0,0 0-2 0,0 0-1 16,0 0-2-16,0 0-1 0,0 0-2 0,0 0 0 0,0 0-2 16,0 0 0-16,0 2-2 0,0-1 1 0,0 2 3 0,0-1 0 15,0-1 3-15,0 2 2 0,0-2 2 0,0 3 3 0,0-1 1 0,0 0 3 16,0 1 3-16,0-1 2 0,0 3 3 0,0-2 3 0,0 3 4 16,0-3 2-16,0 4 1 0,0-2 1 0,0 1-1 0,0 2 1 0,0 0 0 15,0 0-3-15,0 0-4 0,0 1-1 0,0 2-6 0,0 0-4 16,0-1-4-16,-1 3-6 0,-1-1-5 0,2 0-5 0,-1 3-7 0,-1-1-6 15,2 1-9-15,-2-1-8 0,-1 2-9 0,2-2-6 0,-1 1-4 16,0 1-8-16,-1-1-7 0,1 0-10 0,1-1-12 0,-1 2-12 16,-1-3-11-16,1 1-15 0,2-2-15 0,-2 0-16 0,0-2-19 0,1 1-43 15,-1-1-50-15,2-1-35 0</inkml:trace>
  <inkml:trace contextRef="#ctx0" brushRef="#br0" timeOffset="150025.4035">14108 6931 61 0,'0'-3'486'16,"-1"2"-4"-16,1-1-57 0,-2 1-82 0,2 1-74 0,0 0-70 16,0 0-43-16,0 0-34 0,0 0-21 0,0 0-17 0,0 0-17 15,0 0-14-15,0 0-14 0,0 0-12 0,0 1-14 0,-2 1-17 0,2-2-9 16,-1 1-11-16,-2 0-6 0,2 1-5 0,-1 1-1 0,0-1 0 15,-1 0 1-15,-2 3 1 0,2 0 4 0,-2 0 4 0,-4 0 4 0,3 2 3 16,-1 1 4-16,-1 0 6 0,-2-1 4 0,0 2 7 0,0 0 1 16,0-2 4-16,-2 1 3 0,1 2 1 0,0-3 4 0,3 0 0 0,-1-1 3 15,-1 0 2-15,2 0 2 0,0-1 4 0,4 1 3 0,-3-3 4 16,1 1 2-16,3-1 1 0,0-1 1 0,0-2 2 0,1 2 1 16,0 0-1-16,2-1 0 0,0-1 1 0,0 0-2 0,0 0-2 0,0 0-2 15,0 0-3-15,0 0-4 0,0 0-4 0,0 0-6 0,4 0-6 16,-3 0-7-16,1 0-7 0,-1 2-6 0,1 0-3 0,1-2-4 15,0 1-2-15,0 1-2 0,2-1-2 0,0 3 0 0,0-1-2 0,1-2 2 16,3 4 2-16,-2-2 5 0,1 2 2 0,1 1 7 0,2 2 4 16,0-1 6-16,1 1 3 0,0-1 0 0,1 3 4 0,1-1-5 15,0 3-3-15,0-2-7 0,2 2-7 0,1 0-12 0,-1-2-11 0,2 2-15 16,-2 1-14-16,2-2-21 0,0 1-25 0,-4 0-23 0,5-1-20 0,-3-2-28 16,1 3-30-16,-2-3-38 0,0-1-41 0,0 2-51 0,-2-3-54 15,-1 1-33-15</inkml:trace>
  <inkml:trace contextRef="#ctx0" brushRef="#br0" timeOffset="150893.9073">14448 7004 178 0,'0'-2'575'16,"0"-1"9"-16,0 1 8 0,0 1 9 0,2-2-105 0,-1 1-160 15,-1 2-101-15,2-1-72 0,-2 1-44 0,0 0-33 0,0 0-19 16,2 0-18-16,-1 0-14 0,3 1-13 0,-3-1-11 0,2 2-16 0,3 1-10 15,-3 0-9-15,2 0-8 0,0 1-5 0,2 1-2 0,-3 0-2 16,2 2 2-16,1 1 2 0,-1-1 3 0,-1 2 5 0,1 1 4 16,0 1 5-16,-3-1 3 0,2 0 2 0,-1 2 3 0,-3 1 2 0,2-3 3 15,-1 2 1-15,-2-1 3 0,2-3 1 0,-2 1 3 0,0-1 1 16,0 2 3-16,0-4 1 0,-2-1 3 0,2 0 5 0,-2-1 6 16,2-1 6-16,-1 0 10 0,-1-1 12 0,2-1 13 0,0-1 11 0,-1 0 8 15,-3-1 5-15,4-1 4 0,-3-1 4 0,3-1-1 0,-2-1-2 0,2 0-4 16,-1-3-1-16,-1 0-8 0,2 0-7 0,-1-2-12 0,1 0-18 15,1-1-16-15,-1-1-18 0,3-1-12 0,-1 1-10 0,3 0-9 16,-2 0-6-16,2-2-6 0,1 2-6 0,2 1-4 0,0-2-5 0,-2 2-3 16,2 2-5-16,2 1-1 0,-2 0 2 0,1 2-1 0,0 0 0 15,-1 3 2-15,2 0 2 0,-2 0-1 0,3 3 2 0,-3 3 1 16,0-3 0-16,1 3 3 0,-1 2 0 0,0 1 3 0,0 1 4 0,1 1 2 16,-1-1 4-16,-1 3 3 0,-1 2 3 0,2-2 4 0,-4 3 4 15,1 1 1-15,-1-1 4 0,-1 0 3 0,-2 3 4 0,1-3 1 0,-2 2 0 16,0-3 2-16,0 0 2 0,0 0 1 0,0-1 3 0,-2-3 4 15,2 0 4-15,-1 0 10 0,-1-2 12 0,1-2 11 0,-3 1 14 0,3-2 11 16,-1-2 13-16,0 1 9 0,-1-2 7 0,2-2 6 0,-1 1 3 16,0-2 3-16,1-2-2 0,-2 1-2 0,3-2-4 0,-1-2-10 15,-1 0-11-15,2 0-15 0,0-1-13 0,2-1-19 0,-1 0-18 0,3-2-17 16,0 0-13-16,0 0-11 0,0 2-8 0,1-2-6 0,1 1-6 16,1 1-4-16,2-1-3 0,-3 1-3 0,4 2-3 0,-1-2-1 15,0 3-3-15,-1 0 2 0,3 2 2 0,-3 2 3 0,0 1 5 0,0 0 2 16,1 1 2-16,-1 1 2 0,2 1 2 0,-1 1 2 0,-2 2 2 0,-1 1 4 15,2-1 2-15,1 4 5 0,-2-2 3 0,-1 1 6 0,1 2 3 16,-3 2 2-16,2-1 1 0,-1 1-3 0,2-1-5 0,-3 2-7 16,0 0-8-16,0 0-13 0,0-1-13 0,1 0-16 0,-3 1-17 0,1 0-18 15,1-3-19-15,-1-1-19 0,0 0-19 0,0-1-15 0,0-1-13 16,1-1-16-16,2-2-18 0,-3 0-21 0,2-3-21 0,-1-2-15 0,1-1-12 16,4-1 16-16,-2-1 30 0</inkml:trace>
  <inkml:trace contextRef="#ctx0" brushRef="#br0" timeOffset="151211.6739">15128 7103 19 0,'3'-12'284'0,"2"2"18"0,-2 1 4 15,-2 0-4-15,1 0-7 0,0 2-14 0,-2 0-16 0,0 0-18 16,0 2-17-16,-2 0-23 0,0 2-24 0,2-2-21 0,-1 1-21 0,-1 4-22 16,2-2-20-16,-1 1-21 0,-1 1-23 0,-1 0-19 0,2 0-19 15,-1 1-13-15,1-1-12 0,-3 2-7 0,3 0-8 0,-3 3-3 0,1-2-2 16,0 4 0-16,-2-3 2 0,2 4 2 0,-3-1 5 0,1 2 6 16,2 1 3-16,-2-1 1 0,2 0 0 0,-2 2-4 0,2 0-4 0,-1-2-5 15,0 2-6-15,1 1-7 0,2-1-7 0,-1-2-5 0,0-1-6 16,2 1-5-16,0 1-5 0,0-3-6 0,0 1-4 0,2-1 0 15,-2-1 1-15,3 0 3 0,-1-1 6 0,-1-1 8 0,1-1 9 0,1-1 10 16,2-1 10-16,-2-1 8 0,0-1 9 0,0-1 8 0,2-1 10 0,-2-1 9 16,2-1 11-16,1-1 9 0,-3 0 12 0,2-3 7 0,-2 1 9 15,2-1 2-15,-2-2 4 0,1 0 2 0,-3 1 3 0,1-2 1 16,-1-2-1-16,-1 3 1 0,0-2 2 0,0 0 0 0,-1 4-2 0,-1-3-3 16,2 1-7-16,-1 2-6 0,-1-1-8 0,0 3-10 0,2 0-13 15,-1 1-13-15,-1 2-16 0,2-1-20 0,0 1-22 0,0 1-21 16,0 1-18-16,2 1-18 0,-1 1-12 0,3 0-14 0,-3 1-13 0,5 1-14 15,-1 1-12-15,1-1-12 0,2 3-14 0,0-3-11 0,1 3-9 0,1 0-4 16,1 2 1-16,2-2 0 0,-2 2 0 0,5-2-1 0,-4 1 0 16,4-1 0-16,-2-1 5 0,4 2 7 0</inkml:trace>
  <inkml:trace contextRef="#ctx0" brushRef="#br0" timeOffset="151642.3729">15482 7078 115 0,'10'-3'212'0,"0"-1"15"0,-3 1 14 0,-1-2 3 0,1 2-1 15,-1-1-2-15,-2-1-5 0,-2-1 0 0,1 1 2 0,0 2-5 16,-3-2-7-16,0 1-8 0,0-1-10 0,0 2-12 0,-3-2-12 0,2 1-13 15,-3 1-12-15,1-2-14 0,-3 2-16 0,1-1-15 0,-1 1-17 16,1 1-18-16,-3-1-21 0,-1 0-14 0,-1 2-14 0,1-1-13 16,-2 2-11-16,-2 2-12 0,1-1-6 0,1 2-7 0,-2 2-5 0,-1-2-2 15,2 3-1-15,-1 1 0 0,0 0 1 0,1 1 3 0,0 1 0 16,2 0 3-16,-2 3 2 0,2 0 0 0,2-1 1 0,2 0 0 0,-1 1 0 16,2 1 0-16,0 0-1 0,2-1-1 0,1 0-2 0,0-1-3 15,2 1 0-15,0-2-1 0,2-1-2 0,0 0 0 0,1 0-1 16,2-1 0-16,0-2 2 0,0-2 1 0,2-1 2 0,1 0 1 0,0-3 1 15,4 0-1-15,0-3 1 0,0 0 1 0,1-3 3 0,1-1 3 16,2-4 3-16,-2-1 2 0,5 1 3 0,-2-7 3 0,-1 2 1 0,1-3 1 16,-1-2-1-16,3-2 2 0,-3-1-1 0,0-3 6 0,0 0 5 15,-1 0 6-15,-3-3 5 0,0 2 7 0,-1-1 7 0,-3 0 11 0,1 1 16 16,-2 0 12-16,-1 0 11 0,-2 3 9 0,-1 1 9 0,-2 0 8 16,1 3 12-16,-2 1 7 0,-2 1 6 0,2 4 4 0,-1-1 0 0,-1 2-2 15,-1 3-7-15,1 1-14 0,2 1-19 0,-1 1-20 0,-1 3-20 16,2 0-18-16,-1 1-19 0,-1 1-18 0,2 3-18 0,0 0-17 15,0 0-14-15,-2 3-10 0,2-1-10 0,-1 5-3 0,-1 0-2 0,2 3 0 16,-2 3 0-16,-1 3 4 0,1 2 4 0,-2 1 4 0,1 5 5 16,2 1 5-16,-3 1 2 0,3 3 0 0,-1 0-5 0,1 2-6 15,-3 0-11-15,4 3-14 0,-1-1-17 0,-1 0-23 0,2 3-26 0,0 0-31 16,0-2-35-16,2 2-51 0,-1-1-60 0,1 1-86 0,0-3-96 0,1 0-54 16,0-3-28-16,0-2-10 0</inkml:trace>
  <inkml:trace contextRef="#ctx0" brushRef="#br0" timeOffset="152224.9918">16315 7081 81 0,'0'-13'581'0,"3"1"8"16,-3-2 6-16,0 3 7 0,0 0-104 0,0-1-161 0,0 0-103 0,-3 1-75 16,3 1-40-16,-1 0-19 0,-1 1-12 0,0-2-9 0,1 2-7 15,-1 0-6-15,-1 1-7 0,1 1-10 0,-1-1-9 0,-2 1-11 0,0 0-10 16,0 2-9-16,0-2-9 0,-2 3-7 0,3 0-9 0,-5-1-5 16,0 1-4-16,3 2-1 0,-2-1-1 0,0 3 1 0,-3 0-2 15,3 0 1-15,-2 3-1 0,-2-1 1 0,2 2 0 0,1 1 0 0,-4 0 2 16,4 3 3-16,-1 1 2 0,-1 0 3 0,0 3 3 0,2-1 0 15,-1 1 3-15,2 1 2 0,0 1 2 0,-1-1 1 0,4 2 2 0,1 0 0 16,-1 0 2-16,2 2 0 0,1-2 1 0,0 0 0 0,2 0 0 16,2-2 1-16,0 1 0 0,-1-1 1 0,2-1 0 0,1-1 1 15,0-3 2-15,0-1 1 0,1 2 3 0,2-5 5 0,-1 0 3 0,-1 0 4 16,3-4 3-16,1 0 3 0,-1-1 2 0,2-2 3 0,-1-4 2 16,2 1 7-16,-1-3 4 0,2 0 6 0,-2-1 1 0,1-2 1 0,0 0-1 15,0-2-4-15,-1 1 1 0,-1-2 0 0,1 1 3 0,-2 2 0 16,2-1 0-16,-3 1-1 0,-1 0-3 0,1 3-7 0,-2 0-8 0,0 1-11 15,-3 2-10-15,1 0-11 0,1 3-11 0,-3 1-11 0,1 0-10 16,-1 2-10-16,-1 0-6 0,2 2-7 0,0 3-2 0,-1 1-3 16,2 3 1-16,-1 2-1 0,0 1 4 0,-1 3 6 0,4 2 7 0,-4 3 9 15,1 3 11-15,-1 0 11 0,3 2 5 0,-3 0 5 0,1 1 2 16,-1 1 1-16,1-2 2 0,1 1-2 0,-1-1-1 0,1-2-2 0,0 0-1 16,2-3-3-16,-1 0 0 0,0-5-3 0,0 2 0 0,0-5 1 15,1 1 1-15,-2-3 4 0,3-2 4 0,-2-1 5 0,4-2 2 16,-3-2 4-16,3-3-2 0,3 0-2 0,-1-5-2 0,4 1-3 0,-1-5-4 15,1-1-6-15,5-3-8 0,0 0-10 0,-2-4-17 0,4-1-22 16,1-3-29-16,-1 1-29 0,2-5-35 0,-1 1-38 0,-2 0-53 0,1 0-64 16,0 0-80-16,-1 2-90 0,-4-1-53 0,1 2-37 0,-4 0-12 15</inkml:trace>
  <inkml:trace contextRef="#ctx0" brushRef="#br0" timeOffset="181007.7713">22720 11271 498 0,'-5'-2'551'0,"2"2"-1"15,-2-1 0-15,4-1-110 0,-3 2-163 0,1-1-95 0,2-1-58 0,-3 2-34 16,4 0-21-16,0 0-12 0,0 0-6 0,0 0-5 0,0 0-2 15,0 0-6-15,0 0-8 0,0 0-9 0,2 0-12 0,1 2-7 0,4-1-6 16,-1-1-1-16,5 2-1 0,0-1 2 0,5 1 1 0,6 0 3 16,3 0 4-16,7 0 3 0,3 1 3 0,9-2 3 0,3 1 5 0,9-1 2 15,2 1 3-15,5-1-3 0,7-1-3 0,4 0-7 0,2 0-6 0,5 0-3 16,2 0 1-16,2 0-1 0,1 0-3 0,1 0-2 0,3 2-2 16,0-2-7-16,2 0-6 0,-2 0-6 0,3 0-5 0,-2 0-5 15,0 0-4-15,-2 0-3 0,-1 0-1 0,-3 0-4 0,-1 0-6 16,-5 0-3-16,-3 0-1 0,-5 0-1 0,-1 0 1 0,-7 0 5 0,2-2 7 15,-10 2 6-15,-3-1 6 0,-3-1 7 0,-4 2 7 0,-3-1 6 16,-5-1 4-16,-4 2 3 0,-5-1 2 0,-3 1 1 0,-4 0 3 0,0 0 3 16,-7 0 1-16,0 0 1 0,-3 0-2 0,-2 0-4 0,-2 0-7 15,-2 0-13-15,0 0-18 0,-4 0-19 0,-1 0-24 0,0 0-33 16,-1 0-37-16,-3 0-84 0,-2 1-107 0,-2 2-74 0,-3-1-57 0,-2 1-30 16</inkml:trace>
  <inkml:trace contextRef="#ctx0" brushRef="#br0" timeOffset="181607.8497">23894 11518 24 0,'-1'-1'574'0,"1"-1"11"0,-4 1 7 0,4 1 2 0,0-2-101 15,0 2-155-15,0 0-91 0,0 0-61 0,0 0-38 0,4-1-29 16,-4-1-20-16,1 2-16 0,1-1-13 0,0-1-13 0,1 2-13 0,3 0-15 15,-3 0-12-15,2 0-12 0,1 0-11 0,1 0-6 0,2 0-5 16,-1 0-2-16,1 2-3 0,-1-1 1 0,3-1-1 0,-1 2-3 16,-2-1-1-16,1 1 0 0,-1 1-1 0,-2 0 0 0,1 0 0 0,0-3-2 15,-3 3 0-15,0 2-2 0,0 0 2 0,-3-2 0 0,-1 1 1 16,2 0-1-16,-2 0 5 0,-2 0 2 0,2 1 4 0,-1-2 5 0,-3 0 2 16,1 2 3-16,-2 1 3 0,-1-3 3 0,3 1 3 0,-2 1 2 15,1-2 1-15,-3 1 0 0,2-2 2 0,1 4 1 0,-1-4-1 16,2 1 2-16,0 1-1 0,0-3-2 0,-1 3-2 0,4-4-2 0,-1 0-3 15,1 0-4-15,0 0-3 0,0 0-4 0,0 0-3 0,0 3-2 16,1-2-2-16,1-1-3 0,1 3-2 0,-1-2 0 0,1 1-4 0,0 0-1 16,2 1-1-16,1-1-1 0,-1 1 2 0,1 0 2 0,1 0 3 15,3 1 2-15,-2 0 3 0,0 0 1 0,1 2 2 0,1-1 1 16,0 1 2-16,0 0 0 0,-1 1 2 0,-1 0 1 0,0 0-1 0,-2 3 1 16,3-4 0-16,-2 3-2 0,-2 0 1 0,-2-1-1 0,0 1 0 15,-1-1 1-15,-1 1 2 0,-1-1 3 0,-1 1 2 0,-3-3 3 0,0 1 4 16,-3 1 4-16,-1 0 4 0,-4-2 7 0,0 0 6 0,-3-2 4 15,-3 2 5-15,-1-3 4 0,-3 1 4 0,2-4 2 0,-6 0-1 0,0 0-3 16,-3-4-9-16,2 1-13 0,-3-3-22 0,-1-1-26 0,1-2-44 16,0 0-50-16,-2-3-92 0,0-1-115 0,4-2-84 0,-2-2-70 0,1 2-41 15,3-3-25-15,-3-1-14 0</inkml:trace>
  <inkml:trace contextRef="#ctx0" brushRef="#br0" timeOffset="183240.3771">28502 11389 455 0,'-7'-1'500'0,"0"-1"-1"0,0 2-69 0,3-1-105 0,-1-1-80 16,0 2-65-16,0 0-37 0,-1 0-21 0,5 0-10 0,-3 0-3 0,3 0 0 15,1 0 2-15,0 0-4 0,0 0-4 0,0 0-7 0,0 0-11 16,0 0-7-16,0 0-7 0,0 0-5 0,0 0-3 0,0 0-3 16,0 0-4-16,0 0-2 0,1 0-2 0,1 0-3 0,0 0-2 0,-1 0-3 15,3 0-3-15,-2 0-4 0,1 0-2 0,1 0-4 0,0 0-1 16,1 0-3-16,2-2-4 0,2 1-3 0,-1 1-4 0,5-1-3 0,-1-2-6 15,3 3-3-15,2 0-5 0,-1-3-5 0,2 3-4 0,1 0-5 16,1 0-3-16,2-2-3 0,0 0-3 0,-2 2-3 0,2-1-2 16,0 0-4-16,-2 1-3 0,2 0-1 0,0 0 0 0,-2 0-2 0,-2 0-3 15,1 0 1-15,-3 0-2 0,1 0 1 0,-1 0 1 0,-2 0 0 16,-1 0 2-16,-3 0 2 0,2 0 2 0,-4 0 2 0,-2 0 4 16,0 0 1-16,-3 0 1 0,0 0 0 0,1 0 1 0,-4 0-1 0,0 0 0 15,0 0 0-15,-4 0 1 0,0 0-1 0,-1 0 1 0,-4 0 0 16,-1 0 0-16,-4 0-2 0,0 0-1 0,-4 0-1 0,1 0 0 0,-5 0 3 15,-2 0 3-15,0 1 1 0,-3 0 4 0,0-1 1 0,1 2 1 0,-1 0 0 16,0-2 1-16,0 0 1 0,4 3 0 0,0 0 4 0,-1-2 2 16,6 2 1-16,0-1 1 0,-1-1 0 0,6 2 0 0,-1-2-4 15,3 2-1-15,2-3-4 0,-1 4-3 0,4-3-1 0,1 1-1 16,0 1-1-16,2-1 1 0,1-2 2 0,2 5 2 0,2-5 1 0,0 3 3 16,3 0 1-16,-1 0 3 0,4-1 5 0,2 0 2 0,-2 2 5 15,4-3 4-15,1 1 2 0,1-1 1 0,3 2-1 0,0-1-2 0,0-1-3 16,2 1-3-16,1-2-3 0,1 1-4 0,0 1-3 0,1-2-4 0,-2 1-3 15,2 1-2-15,-3-2-1 0,2 1-1 0,1-1-1 0,-5 2 1 16,2-2 1-16,-3 0 2 0,0 0 3 0,-2 0 0 0,-1 0 4 16,-2 0 3-16,-2 0-2 0,1 0-4 0,-4 0-14 0,-3 0-19 15,-3 0-51-15,0 0-67 0,0 0-97 0,-5 0-114 0,-3 0-62 0,-4 0-35 16,-2-2-22-16</inkml:trace>
  <inkml:trace contextRef="#ctx0" brushRef="#br0" timeOffset="188409.9169">9915 13380 124 0,'-9'0'561'0,"1"0"3"0,1 0-1 0,1-2-7 0,-2 1-97 0,3 1-142 15,1-2-86-15,0 0-60 0,0 2-35 0,-1-1-24 0,1 0-12 16,0 1-5-16,3-1-4 0,-1 1-3 0,0-2-6 0,2 2-6 0,0 0-9 15,0 0-12-15,0 0-12 0,0 0-12 0,0 0-8 0,0 0-8 16,0 0-5-16,0 0-4 0,0 0-1 0,0 0-3 0,0 0-1 16,0 0 0-16,0 0 0 0,0 0-2 0,0 0 0 0,0 0-1 15,0 0-2-15,0 0-1 0,2 2-2 0,-2-2-3 0,2 1-1 0,-1-1-2 16,3 1 1-16,-2 0-2 0,1-1 2 0,2 2-2 0,0 0 1 16,1 1 1-16,2-2-2 0,3 2 1 0,2 0 0 0,1 0 4 0,0 0 2 15,5 2 3-15,-1-2 2 0,4 1 4 0,1-1 1 0,1 2 1 16,0-2 1-16,3-1 2 0,1 1 1 0,1 1 2 0,-1-1 2 0,1-1 2 15,1 1-1-15,0-1 1 0,-2 0-2 0,1-1 1 0,-1 3-1 16,-3-3-1-16,2 1-1 0,-4-2 1 0,0 1-2 0,-3-1 0 0,0 0 1 16,-3 0 0-16,-4 0 2 0,1 0 3 0,-5 0 2 0,-1 0 2 15,0 0 3-15,-3 0 3 0,-2 0 1 0,0 0 2 0,0 0 0 16,-1 0 1-16,-2 0-3 0,0 0-5 0,0 0-16 0,0 0-17 0,0 0-26 16,0 0-31-16,0 0-42 0,0 0-48 0,0 0-86 0,0 0-105 15,0 0-106-15,3 0-103 0,1 0-55 0,1-1-31 0,0-1-13 0,0 1-5 16</inkml:trace>
  <inkml:trace contextRef="#ctx0" brushRef="#br0" timeOffset="189723.534">10043 13481 27 0,'-2'0'369'0,"1"0"-44"0,-1 0-50 0,-1 0-33 15,0 0-26-15,0 0-23 0,1 0-24 0,1 0-13 0,1 0-13 0,0 0-12 16,0 0-12-16,0 0-13 0,-2 0-14 0,2 0-12 0,0 0-14 16,0 0-14-16,0 0-10 0,0 0-12 0,0 0-7 0,0 0-8 15,0 0-8-15,0 0-3 0,0 0-3 0,0 0-3 0,0 2-2 16,0-2 0-16,2 1-2 0,-1 1 1 0,-1-2-1 0,2 2 1 0,0-1 3 15,-1-1 1-15,5 2 4 0,-3-2 2 0,0 0 2 0,2 0 1 16,2 0 2-16,-1 0 2 0,3 2 2 0,1-2 1 0,0 0 2 0,2 0 1 16,-1 0 1-16,5 0 0 0,-2 0 1 0,2 0-2 0,0 0-2 15,3 0 0-15,0 0 0 0,1-2-1 0,1 2-2 0,1 0-1 0,-1-2 0 16,2 2-2-16,-1 0-1 0,-1-1-1 0,1 1-2 0,2 0 1 16,-4-2-2-16,1 2-1 0,-2 0 0 0,-2 0-1 0,1 0-2 15,-3 0 0-15,-2 0 0 0,-2 0-1 0,0 0 1 0,-3 0 1 0,0 0-1 16,-3 0 1-16,1 0 1 0,-3 0 1 0,0 0-1 0,0 0-1 15,-3 0-3-15,0 0-4 0,0 0-8 0,0 0-10 0,0 0-13 0,0 0-18 16,0 0-24-16,0 0-36 0,0 0-44 0,0 0-44 0,0 0-41 0,0 0-72 16,2 2-87-16,1-1-57 0,2-1-42 0,0 2-15 15</inkml:trace>
  <inkml:trace contextRef="#ctx0" brushRef="#br0" timeOffset="190329.9601">11315 13437 37 0,'0'0'166'0,"0"0"-17"0,0 0-14 0,0 0-7 16,0 0-4-16,0 0-5 0,0 0-3 0,-3 0-4 0,3 0 0 16,0 0-4-16,0 0-5 0,0 0-3 0,-2 0-4 0,2 1-4 0,0-1-2 15,0 0-3-15,0 0-2 0,-1 0 0 0,1 0-1 0,0 0 0 16,0 0 1-16,0 0-1 0,0 0-1 0,0 0 0 0,0 2-2 0,0-2-4 16,0 0-3-16,0 0-3 0,0 2-5 0,0-2-6 0,0 0-3 15,0 0-7-15,0 0-4 0,0 0-5 0,0 0-6 0,0 0-6 16,0 0-5-16,0 0-9 0,0 0-6 0,0 0-11 0,0 0-14 0,0 0-16 15,0 0-20-15,0 0-23 0,0 0-27 0,0 0-30 0,1 0-35 16,-1 0-44-16,2 1-50 0,3-1-78 0,0 0-92 0,1 0-52 0,2-1-30 16</inkml:trace>
  <inkml:trace contextRef="#ctx0" brushRef="#br0" timeOffset="191223.5485">11400 13448 21 0,'-7'-1'300'16,"2"0"-56"-16,0 1-37 0,1-1-27 0,0 1-16 0,1-2-14 0,0 1-10 15,-1 1-9-15,2 0-7 0,0 0-7 0,1 0-7 0,1 0-8 16,0 0-8-16,0 0-5 0,0 0-8 0,0 0-10 0,0 0-7 16,0 0-7-16,0 0-3 0,0 0-2 0,0 0 2 0,0 0 1 0,0 0 4 15,0 0 2-15,0 0 3 0,0 0 1 0,0 0 1 0,0 0 2 16,0 0-3-16,0 0-2 0,0 0-4 0,0 1-4 0,1 1-5 0,-1-2-5 16,0 0-5-16,2 1-8 0,-2-1-5 0,2 0-6 0,2 0-6 15,-3 0-3-15,3 0-6 0,-1 0-1 0,3 0-4 0,-1 0-1 16,3 0 0-16,3 0-1 0,0 0 1 0,2 0-1 0,-1 0 0 0,3 0-1 15,2 0 1-15,0 0 0 0,1 0-2 0,2 0-5 0,1-1-4 16,-2 1-6-16,3 0-5 0,-2 0-4 0,1 0-4 0,1 0-7 16,-1 0-3-16,0 0-4 0,-1 0-1 0,0 0 0 0,-2 0-2 0,2 0 0 15,-4 0 1-15,0 0-1 0,-2 0 2 0,-1 0 4 0,-2 0 1 16,-3 0 4-16,3 0 4 0,-5 0 6 0,-1 0 5 0,-2 1 5 0,1-1 5 16,-3 0 1-16,-1 0 5 0,0 0 2 0,0 0 3 0,-1 1 2 15,-3-1-1-15,1 0-1 0,-2 0 0 0,-1 0-1 0,-2 0-3 0,-3 1 0 16,1-1-2-16,-2 2-1 0,-1 0-2 0,-1-2-1 0,-2 1-2 15,-3 1 0-15,3-2-1 0,-4 1 1 0,-1-1 0 0,-1 2 2 16,-2-1 2-16,-1-1 1 0,0 2 2 0,-1-1 0 0,-1-1 4 0,-1 2 4 16,0-1 5-16,-1-1 3 0,-1 1 4 0,0-1 6 0,3 2 4 15,-3 0 7-15,4-2 5 0,-1 1 5 0,0 1 5 0,4-2 3 0,1 0 0 16,2 0 1-16,2 0-1 0,1 0 0 0,4 0-4 0,1 0-3 16,2 0-3-16,2 0-6 0,1 0-7 0,2 0-9 0,0 0-7 0,2 0-9 15,3 0-4-15,0 0-4 0,2 0-1 0,1 0-1 0,2 1-3 16,2-1-3-16,1 2-1 0,2-2-4 0,4 0 0 0,0 0-1 0,5 0 1 15,0 0 3-15,3 0 1 0,2 0 1 0,1 0 1 0,3-2-3 16,2 1-2-16,2 1-2 0,0-3-1 0,1 1-3 0,3 0-1 0,1 1-2 16,1-2-1-16,-1 2 0 0,2-2-4 0,-1 1-2 0,0-1-1 15,-1 2 1-15,1-3 2 0,-4 2 1 0,0 1 3 0,-2-1 1 16,-2 1 4-16,-3-3 4 0,-2 3 5 0,-1-1 5 0,-5 0 7 0,0-1 8 16,-3 3 10-16,-2-2 11 0,-3 2 11 0,-2-2 11 0,-2 2 12 15,-1 0 11-15,-3 0 6 0,0 0 8 0,-1 0 1 0,-2 0 2 0,0 0-2 16,0 0-4-16,0 0-8 0,-2 0-9 0,-1 0-13 0,-2-1-17 15,-1 1-23-15,1-2-25 0,-4 2-31 0,1 0-31 0,0 0-38 16,-1 0-39-16,-1 2-54 0,1-1-63 0,0 1-80 0,-1 0-92 0,0 1-53 16,2 1-34-16,-1-3-12 0</inkml:trace>
  <inkml:trace contextRef="#ctx0" brushRef="#br0" timeOffset="194139.865">15743 13323 82 0,'0'0'190'0,"1"-2"-15"16,-1 1-12-16,2 1-8 0,-1-2-8 0,1 0-3 0,-2 2 0 16,2-1-3-16,-1 1-4 0,-1-1-3 0,3 1-4 0,-1-2-7 15,0 2-10-15,-1 0-11 0,3 0-16 0,-3-1-10 0,2 1-12 0,0 0-9 16,0-2-7-16,0 2-5 0,1 0-6 0,1 0-4 0,-1 0-5 0,1-1-3 15,3-1-4-15,0 2-4 0,0 0-4 0,1-1 0 16,0 1-3-16,1-2-1 0,3 1-2 0,-1-1-1 0,-2 0 0 0,4 0-1 16,-1 1-2-16,1-2 0 0,-1-1 1 0,1-1-1 0,0 2-1 0,1-1 2 15,0-1-1-15,0 2-1 0,-2-4 1 0,2 1 0 0,1 0 3 16,-2-2 4-16,2 3 3 0,-4-1 2 0,1-3-2 0,0 1 2 16,1 0 3-16,-5-1 2 0,2-1 4 0,2 0 4 0,-4-1 5 0,0 1 1 15,-1-3 5-15,1-1-1 0,-1 0-1 0,-2-2-3 0,1-1-5 16,-2 1-2-16,0-3 1 0,0-1-2 0,-2 0-3 0,1 1-5 0,-1-2-3 15,-2 0-5-15,1-2-5 0,0 2-4 0,-1-4 0 0,-1 5-3 16,0-1-4-16,-1 0 1 0,-1-2-2 0,0 4 0 0,-1 0-1 16,2-1 0-16,-3 1-2 0,1 1 0 0,0 0 0 0,-2-1 0 15,2 3 1-15,-3 0 0 0,1 1 0 0,0-1 0 0,0 0 0 0,-1 1 0 16,-1 0 0-16,0 2 0 0,2-1 1 0,-3-1 1 0,2 2 3 0,-3 1-1 16,1 0 1-16,0 1 0 0,0-1 0 0,-2 0 1 0,1 0 0 15,-1 3 2-15,1 0 2 0,-1 0 0 0,-1 0 2 0,0 1 0 16,0 1 0-16,1 0 1 0,-2-1-2 0,-1 1 0 0,3 4 1 0,-2-4-1 15,-1 3 0-15,1 1 0 0,-1-1 1 0,1 1-1 0,-1-1-1 16,-1 3 0-16,3 0-2 0,-2 0 1 0,-1-1 1 0,3 1 0 0,-2 1 1 16,1 0 1-16,-1 0-1 0,0 1 0 0,0 1-1 0,0-2 2 15,1 1-2-15,-2 0-1 0,3 0 1 0,0 3-1 0,-1-1-1 16,0 0 0-16,3 0-1 0,-4 1-1 0,4-1 0 0,-1 2-2 0,-2-2 1 16,2 4-2-16,0-2-1 0,1 0 1 0,0 2-1 0,-1-2 0 15,1 2 1-15,1 1 2 0,0-3-1 0,-1 1 2 0,1 2 0 0,-1-1 0 16,3 1 2-16,0-1 2 0,-3 3-1 0,0-3 3 0,3 0 0 15,1 1 2-15,-2 1 0 0,0-2 1 0,2 2-2 0,-1-1 2 0,0 4 0 16,-2-2-1-16,2 0 2 0,-1-1 1 0,2 1 1 0,-2-1 2 16,0 1 1-16,3 0 1 0,-3 2-1 0,2-4 1 0,0 3-1 15,0-2 0-15,0 0 2 0,2 1-2 0,-2-1 1 0,2 0-1 0,-2 1-1 16,1 0 0-16,0-1-2 0,1-1-1 0,0 0-1 0,1 0-1 16,1-1-1-16,-3 1 0 0,3-1-1 0,-1 3 1 0,2-3-1 0,-2 1 1 15,2-1-1-15,-1 0 1 0,-1 1-1 0,2-1 1 0,0 2-1 16,0-1 2-16,0 1 0 0,0-1-1 0,0 1 1 0,0-1-1 0,0 0 1 15,0 1 0-15,0-2-1 0,2 2 1 0,-1 0 0 0,-1 0-1 16,2 0 1-16,-2-2-1 0,3 3 2 0,-1-2-1 0,0 0-1 16,-1 1 0-16,2 0 1 0,-1-2-1 0,0 1 2 0,-1 1 0 15,3-2-1-15,-2 3 1 0,1-2 0 0,1 0 0 0,-1 1-2 0,0 0 2 16,0 0-1-16,0 1 0 0,2-2 1 0,-1-1 0 0,1 3 0 16,-1-1-2-16,0-2 0 0,3 2-1 0,-2-1 2 0,1 2 0 0,0 0-1 15,0-3 0-15,-1 2-1 0,2 0 0 0,0 0-1 0,0-2 0 16,-1 2 1-16,0 0-2 0,-1-1 0 0,3 0 0 0,-2-1 1 0,1 2-2 15,-1-1-2-15,2-1 1 0,-4 0 0 0,3-1 0 0,-1 2 1 16,-1-2-1-16,2 1 0 0,-2 0 0 0,0-2 1 0,0 0 0 16,2 0 0-16,-3 0 0 0,2 0 0 0,-1-1 2 0,2 1-1 0,-1-1 0 15,-1-1-1-15,2 2 2 0,-2-3-1 0,2 3 1 0,-1 0 3 16,0-2-1-16,2-1 2 0,-2 1 0 0,2 1 0 0,-1-1 1 0,2-1 1 16,-1 1 0-16,0 1 0 0,2-1 1 0,0-1 0 0,-2 1-1 15,4-1-1-15,-2 0-2 0,0-1 0 0,1 3-1 0,0-3-2 0,0 1 0 16,-1-1 2-16,1 1-2 0,-2 0-1 0,4 0 1 0,-4-1-1 15,-1 1-1-15,2-2-2 0,1 1 2 0,-3-1 1 0,0 2 1 16,1-1-1-16,-1-1 0 0,-2 2 1 0,3-1 0 0,-2-1-2 0,1 0 0 16,-2 0 1-16,-1 0 0 0,3 0 1 0,-2 0 0 0,1 0 3 15,-1 0-2-15,1 0-2 0,-2 0 0 0,2-1-1 0,-1-1-2 16,2 1-2-16,1-1 1 0,0 1 0 0,-1-2-2 0,-2-1 0 0,5 2-3 16,-2 1 0-16,-1-2-3 0,3-2-2 0,-3 1 1 0,3 1 3 15,-1-1 1-15,-1-1 0 0,-1 2 3 0,2-4 0 0,1 2 3 0,-2 0 0 16,-1 2 2-16,3-4 0 0,-1 2 3 0,-1-1 1 0,0-1 2 15,0 4 3-15,-1-5 0 0,0 1 1 0,1 0 0 0,-1 2 3 16,-2-5 2-16,2 3 2 0,0-1 4 0,0-1 0 0,-2 2 4 0,2-3 2 16,-2 1 1-16,1-3 1 0,-1 0-1 0,0 1 0 0,-1-1-2 15,1-2-4-15,-1 0-9 0,-2 2-9 0,0-5-21 0,-1 0-22 0,0 1-33 16,-2-2-38-16,-2-2-96 0,0-1-122 0,-1 1-107 0,-3-4-97 0,-3 1-48 16,-3-1-25-16,0-1-13 0</inkml:trace>
  <inkml:trace contextRef="#ctx0" brushRef="#br0" timeOffset="215041.3925">12227 15473 398 0,'0'-8'542'15,"-1"1"0"-15,-1 0-10 0,2 1-14 0,0-1-106 0,-2 4-155 0,2-2-80 16,0 2-45-16,0 0-26 0,0 2-16 0,0-2-7 0,0 1-5 16,0 1-1-16,0 1-4 0,0 0-2 0,0 0-4 0,0 0-7 0,0 0-12 0,0 0-11 15,0 0-12-15,0 0-11 0,0 0-9 0,0 0-7 16,0 0-6-16,0 0-4 0,0 0-3 0,2 1-2 0,-2 1-1 0,2-2 0 15,-1 3-1-15,-1-2 1 0,2 1 0 0,1 1 1 0,0 0 0 0,-1 0 3 16,3 0 0-16,-2 0 3 0,5 1 1 0,-2 2 2 0,0-2 4 0,2 3 0 16,2-1 4-16,-1 1 2 0,3-1 3 0,-2 0 1 0,1 2 0 15,1 1 2-15,2-2 1 0,-1 1 1 0,0-1 2 0,2 0 1 16,0 1 2-16,0-1 2 0,2 0 2 0,-1-3 3 0,0 2 4 0,0-1 3 16,1-1 5-16,-1 1 4 0,1-2 5 0,0 0 3 0,1-2 3 0,-1 1 1 15,-1-2 3-15,3-2 1 0,-3 1 2 0,5-2 2 0,-1 0-2 16,-1 0-1-16,3-3-3 0,0 1-4 0,0-2-4 0,2-1-6 0,0-1-4 15,1 1-5-15,0-2-4 0,2 0-5 0,0-1-3 0,0 1-3 16,2-1-5-16,-1 0-4 0,1-1-2 0,-1 2-2 0,0 0-2 0,2-2-2 16,-1 3 0-16,-2-2-2 0,-1 5 0 0,1-4-1 0,-2 3 1 0,-2-1-2 15,2-1-2-15,-3 6 0 0,0-3-1 0,-4 1-2 0,1 1 1 16,-3 1-1-16,2 1-1 0,-3 1 0 0,0-1-2 0,0 2 1 0,-1 0-1 16,-1 0-1-16,-1 0 1 0,1 2 0 0,1 1 3 0,-3 0 0 15,2 0 1-15,1 0 1 0,-3 0 0 0,2 1 1 0,-1 1 1 0,1-2 1 16,0 1 2-16,0 1 0 0,0 0 3 0,-1-1 1 0,-1-1 0 0,5 2-1 15,-5-2 0-15,3 1 1 0,0-1 2 0,0 0 1 0,-1 0 3 16,4-2 2-16,-2 2 2 0,2-3 1 0,1 0 2 0,0 0 2 0,4 0 0 16,-2-3 2-16,3 0 1 0,-1 0 1 0,3-1 0 0,0 0 0 15,1-3 0-15,1 3-1 0,2-4-4 0,-1 2 0 0,0-1-4 0,2-2-3 16,2 1-1-16,-2 1-4 0,0-1-3 0,2 1-3 0,-2 0-3 0,-2 0-2 16,2 2-1-16,-1 0-2 0,-1 0-2 0,0-2-1 0,-2 4 0 15,-1 0 0-15,-1 0-1 0,1 1-1 0,-3 1 1 0,0-1-1 0,-3 1 0 16,2 1 1-16,-3 1 1 0,0 1 2 0,-1-1 0 0,0 1 1 15,-2 1 0-15,0 0 2 0,-2 0 0 0,0 1-1 0,0 2 1 0,1-2 1 16,-1 2 1-16,-1-1 1 0,1 2 1 0,0-3 1 0,-1 2 0 0,1-1 2 16,0 2 0-16,1-1 2 0,0 0 0 0,-1 0-1 0,2-3 1 15,-2 4 0-15,3-2 0 0,0-3-2 0,-1 4 0 0,2-4-1 0,1 1 1 16,-2 1-1-16,5-1 1 0,-2-1-2 0,0-2-1 0,3 0 0 16,-2 0-4-16,3 0 1 0,0-2 0 0,1-1 1 0,0 1 2 0,2-1 1 15,-1 0 0-15,1-1-1 0,1 0-2 0,-2-2 0 0,2 2 1 0,2-2 1 16,-3 3-1-16,3-3 1 0,-1 1 1 0,-4 1 1 0,3-1-1 15,0-1-1-15,-2 2 1 0,0-1-1 0,0 3 0 0,-2-3 1 0,-1 0 0 16,2 4 0-16,-2-3-1 0,-5 1 1 0,4 2-1 0,-5 1 0 16,3-1 0-16,-5-1-1 0,2 2 2 0,-4 0-1 0,2 0 0 0,-4 2 2 15,2-1-2-15,0-1 0 0,-3 1 1 0,4 2 2 0,-5-3-1 0,1 4 2 16,2-3 0-16,-3 2-1 0,3 1 1 0,0-1 1 0,0 1-1 16,-1-1 2-16,2 1 0 0,1-1 0 0,-1 2 1 0,1-2 1 15,0 1 0-15,4 1-1 0,-2-2 0 0,2 1 0 0,0 1-1 0,1-5 0 16,2 4-1-16,-2-1-2 0,2-1 0 0,2-1-2 0,-1-1 1 0,0 0-1 15,2-1 0-15,-1-1 1 0,-1 0-1 0,1 1 1 0,3-3-1 16,-3 1 1-16,1 0 2 0,-1-2 1 0,1 1 0 0,-1-1 2 0,1 1 2 16,-1-1 0-16,1-1-1 0,-2 2 0 0,-2 0 0 0,1-1 1 0,-2 0-1 15,3 3 0-15,-4-4-1 0,0 4 0 0,-1-1-1 0,-2-1 1 16,0 3 1-16,-1-3-1 0,1 4 0 0,-3 0 1 0,2 0 0 0,-2 0 1 16,-1 0 1-16,-1 0 0 0,2 0 0 0,-3 0 2 0,2 0-1 15,0 4 2-15,0-3 0 0,-2 1-1 0,3 1 1 0,-1 0-1 0,-2-2 1 16,4 2 0-16,-2 1-1 0,-1-1 1 0,4 0 1 0,-1-1 1 0,0 1-1 15,2-1 1-15,-3 0 0 0,4-1 0 0,-2 1 1 0,3-1-1 16,0 2 1-16,-1-3 0 0,3 2-1 0,-1-1 0 0,-1-1 0 0,3 0-3 16,2-1-1-16,-4-1-4 0,2 1-2 0,1-1-1 0,1-1-1 15,-2 0-2-15,3 1-1 0,-3-1-2 0,2-1-1 0,-4 0-1 0,4 0 0 16,-2 0-2-16,-2 1 0 0,2-2-1 0,-2 0 2 0,1 2 1 16,-1 0-2-16,-2 0 1 0,2 0-1 0,-3 0 1 0,0 0 0 0,1 1 0 15,-3 1 1-15,-1-1 1 0,2 1 0 0,-1 1 1 0,-2 0 1 0,0 0 2 16,0 0 2-16,0 0 1 0,-2 1-1 0,3 1 3 0,-2 1 1 0,1-2 2 15,-1 1 2-15,1 1-1 0,0 0 3 0,-1 0-1 0,0 0 2 16,3 0 0-16,-2 0 0 0,0-1 0 0,1 0 1 0,0 1 1 0,-1-1 3 16,-1-1 0-16,4 0 1 0,-4-1 2 0,2 3 0 0,0-3 0 15,-1 0 1-15,0-3-1 0,0 3-1 0,-2-1 1 0,2 0 0 0,1-1-1 16,-2-1 0-16,-1 0-2 0,0-1-2 0,1 4-3 0,0-3-5 16,-3 0-8-16,0 0-9 0,0 0-14 0,-1 0-19 0,-2 0-20 0,1 0-24 15,-1 1-39-15,-2 1-46 0,1-1-100 0,-2 2-131 0,0 0-87 0,0 0-66 16,-2-3-33-16,1 2-16 0,-1-2-4 0</inkml:trace>
  <inkml:trace contextRef="#ctx0" brushRef="#br0" timeOffset="217974.6283">18752 15320 353 0,'-3'0'454'0,"1"-2"-26"0,-2 0-61 16,3 2-78-16,-1-1-55 0,-1-1-44 0,1 2-26 0,0-1-20 0,2 1-11 15,-1-1-9-15,1 1-7 0,0 0-5 0,0 0-7 0,0 0-10 16,0 0-8-16,0 0-9 0,0 0-10 0,0 0-9 0,0 0-10 0,0 0-8 16,0 0-9-16,-2 0-6 0,2 1-3 0,0-1-5 0,0 0-1 15,0 0-3-15,0 0-1 0,0 0-2 0,0 0-1 0,0 0-1 0,-1 0-2 16,1 0-1-16,0 0 0 0,0 0 0 0,0 0-1 0,-2 1 1 15,2-1 0-15,0 0-1 0,0 0 1 0,0 0-1 0,0 0 1 0,0 0 0 16,0 0-1-16,0 0 1 0,0 0 0 0,0 0-2 0,0 0 1 0,0 0-2 16,0 0 0-16,0 0 1 0,0 0-1 0,0 0-1 0,0 0 2 15,0 0-1-15,0 0 0 0,0 0 2 0,0 0 1 0,0 0 0 0,0 0 2 16,0 0 1-16,0 0 1 0,0 0 2 0,0 0-1 0,0 0 0 16,0 0 0-16,0 0 1 0,0 2-2 0,0-2 0 0,0 1 0 0,0-1-1 15,2 2-2-15,-2-2-2 0,1 2-1 0,-1-2-3 0,0 0-2 0,2 0 0 16,-1 3-2-16,1-3 1 0,3 2 1 0,-2-2 2 0,5 0 0 15,-4 2 0-15,5-2 0 0,0 1 1 0,3 1 0 0,1-2-1 0,1 1 2 16,2-1 2-16,3 0 0 0,-1 0 1 0,2 0-1 0,2 0-2 0,0-1-2 16,1 1-3-16,2-2-3 0,0 1 0 0,0-1-3 0,2 0-3 15,0-1-2-15,-1 3 0 0,1-4-2 0,-1 3-1 0,-1-1-1 0,-1 1-2 16,1-3 1-16,-2 4 0 0,0-3 1 0,-4 2 3 0,0-2 1 16,-1 2 2-16,-4-1 2 0,2-1 4 0,-3 3 1 0,-3-1 5 0,-2-2 5 15,2 3 4-15,-3 0 5 0,-2 0 4 0,-2 0 4 0,1 0 6 0,-1 0 0 16,-1 0 2-16,-1 0 1 0,-1 0 0 0,0 0 1 0,0 0 0 15,0 0-3-15,0 0-1 0,0 0-4 0,0 0-6 0,0 0-12 0,0 0-17 16,0 0-22-16,0 0-23 0,0 0-34 0,0 0-37 0,0 0-45 16,0 0-49-16,0 0-96 0,0 0-119 0,0 0-74 0,0 0-55 0,0 0-25 15,0 0-13-15,0 0 0 0</inkml:trace>
  <inkml:trace contextRef="#ctx0" brushRef="#br0" timeOffset="220054.874">9866 13401 56 0,'0'0'189'0,"0"-3"-17"16,0 3-10-16,0-2-5 0,0 1-1 0,0 1-1 0,0-2-4 16,0 2-7-16,0-2-7 0,0 2-5 0,0 0-4 0,0 0-1 0,0 0-6 15,0 0-5-15,0 0-5 0,0 0-8 0,0 0-5 0,0 0-8 16,0 0-6-16,0 0-5 0,0 0-5 0,0 0-4 0,0 0-6 16,0 0-3-16,0 0-6 0,0 0-5 0,0 0-8 0,0 0-5 0,0 0-5 15,0 0-7-15,0 0-6 0,0 0-5 0,0 0-2 0,0 0-3 0,0 0-4 16,0 0-1-16,0 0-2 0,0 0-1 0,0 0 0 0,0 0 0 15,0 0 2-15,0 0 0 0,0 0 0 0,0 0 2 0,0 0 0 16,0 0 1-16,0 0 0 0,0 0 0 0,0 0 1 0,0 0 0 0,0 0 0 16,0 0 1-16,0 0-2 0,0 0 1 0,0 0-1 0,0 0-2 15,0 0 1-15,0 0-2 0,0 0 0 0,0 0 0 0,0 0-2 0,0 0-2 16,0 0-3-16,0 0-1 0,0 2-3 0,0 0-2 0,0-2-3 16,0 1 0-16,0 1-2 0,0 1-1 0,0-2 1 0,0 1-2 15,2-1 0-15,-1 2 0 0,-1 0-1 0,2 2 1 0,-1 0 3 0,-1-3 0 16,2 3 2-16,1 0 2 0,-1 0 1 0,-1 2 1 0,2 0 1 15,0-1 1-15,-1 1 2 0,1 1-1 0,0-1 2 0,1 1 0 16,-1 0 0-16,0-1 1 0,0 2 1 0,0-3 0 0,2-1 2 0,-2 3 1 16,0-2 0-16,0-2 2 0,-1 3-1 0,1-1 2 0,-1-2 0 15,-1-1 3-15,1 2 2 0,1 0 2 0,-1-3 0 0,2 1 3 0,-1-1 0 16,1 0 3-16,-1 1 1 0,0-3 1 0,0 4 1 0,0-3 1 16,2-1 0-16,1 2-1 0,-1 0-1 0,1-2 0 0,4 0 0 0,-1 0 1 15,2 0 1-15,-1 0-1 0,4 0 0 0,-1-2 1 0,2 0-2 16,3 1 0-16,-1-1-1 0,-1 0 0 0,5-1 1 0,-1 3-1 0,1-2-1 15,-1 0-1-15,2-1-4 0,-1 1-3 0,3 2-2 0,-2-5-3 16,0 5-3-16,0-2-3 0,0 2-4 0,-1-1-2 0,-2-1 0 16,1 2-4-16,-2 0 0 0,-1 0-1 0,0 0-1 0,-2 0 2 0,-1 2-1 15,-1-1-1-15,-1-1 2 0,-1 2 0 0,-3-2 1 0,-1 0 2 0,0 0 2 16,-2 0 3-16,-2 2 2 0,2-2 2 0,-2 0 1 0,-1 3 3 16,1-3 3-16,-3 0 4 0,0 0 5 0,0 0 3 0,0 0 5 15,0 0 2-15,0 0 3 0,0 0 4 0,0 0 2 0,0 0 1 0,0 0 1 16,0 0 2-16,0 0 1 0,0 0 2 0,0 0 1 0,0 0 0 15,0 0 0-15,2-3 0 0,-2 1-1 0,0 2 2 0,0 0 0 0,0 0 2 16,0-2 0-16,2 2 2 0,-2-3-4 0,0 1-5 0,0 1-4 16,0-2-3-16,0 2-2 0,0-1-3 0,0-1-4 0,0 0-4 15,0 0-2-15,0 0-2 0,0 0-4 0,0-1-5 0,0 1-5 0,0-2-4 16,0 2 1-16,0-1 3 0,0-1 1 0,0 2-1 0,0-2 1 16,0 3 0-16,0-3 0 0,0 3 1 0,0-3-2 0,2 0-2 15,-2 2 0-15,2-1 1 0,-1-2 1 0,-1 1 2 0,2 1-1 0,-2-1 2 16,2 1-1-16,-1-3 0 0,-1 4-1 0,2-2-1 0,-1 0 0 15,-1 0 1-15,2 1-1 0,-2-1 1 0,0 2 2 0,0-2-1 0,0 0 2 16,0 2-2-16,0 2 1 0,0-2-3 0,0 1-1 0,0 1 0 16,0 1-2-16,0 0-1 0,0 0-2 0,0 0-3 0,0 0-2 0,0 0-4 15,0 0-2-15,0 0-4 0,0 0-4 0,0 0-3 0,0 0-3 16,0 0-3-16,0 0-1 0,0 0-2 0,0 0-1 0,0 0 0 16,0 0-1-16,0 1-2 0,0 1 2 0,0 1 1 0,0-2 1 0,0 0 4 15,0 2 3-15,0 1 3 0,0-1 3 0,0 2 2 0,2-3 4 16,-1 3 1-16,-1 0 3 0,2 0-1 0,-1 2 3 0,-1-2 3 0,2 1 2 15,-2 0 0-15,0-2 1 0,2 3-1 0,-2-1 0 0,0-2-1 16,0-1 0-16,0 2 2 0,0 0 0 0,1-3 3 0,-1 1 1 0,0-1 3 16,0 0 1-16,0-2 2 0,0 0 2 0,0 0 2 0,0 0 3 15,0 0 3-15,0 0 3 0,0 0 2 0,0 0 4 0,0 0 3 16,0 0 4-16,0 0 3 0,0 0 2 0,0 0 1 0,0 0-2 0,0-2-7 16,0 0-7-16,0 1-12 0,0-3-9 0,0 1-9 0,-1 1-12 15,-1-3-14-15,2 2-21 0,-2-1-26 0,2 1-41 0,-1 0-45 0,-1 0-77 16,-1-1-90-16,1 3-89 0,1-2-89 0,-2 3-47 0,-1 0-26 15,1 0-12-15,-1 0-2 0</inkml:trace>
  <inkml:trace contextRef="#ctx0" brushRef="#br0" timeOffset="223005.0157">11312 13213 151 0,'0'0'250'0,"-2"-1"-52"0,2 1-44 15,0 0-23-15,-1-2-13 0,1 2-8 0,0 0-6 0,-3-2-5 0,3 2-5 16,0 0 0-16,0 0-1 0,0 0-4 0,0 0-8 0,0 0-8 16,0 0-8-16,0 0-5 0,0 0-6 0,0 0-2 0,0 0-4 0,0 0 0 15,0 0 1-15,0 0 0 0,0 0 2 0,0 0 2 0,0 0 1 16,0 0 2-16,0 0 0 0,0 0 0 0,0 2-2 0,0-2-1 0,0 0-2 16,0 0-2-16,0 0-2 0,0 0-4 0,0 0-2 0,0 0-2 15,0 0-3-15,0 0-3 0,0 0-5 0,0 0-3 0,0 0-5 16,0 0-3-16,0 0-4 0,0 0-1 0,0 0-4 0,-1 2-2 15,1-2-2-15,0 0-2 0,0 0-1 0,0 0-2 0,0 0 0 0,0 0 0 16,0 0 1-16,0 0 1 0,0 0 0 0,0 0 1 0,0 0 2 0,0 0-1 16,0 0 3-16,0 0 0 0,0 0 2 0,0 0 2 0,0 0 2 15,0 0 1-15,0 0 1 0,-2 0-1 0,2 0 1 0,0 0 0 16,0 0 0-16,0 0-1 0,0 1 0 0,0-1-2 0,0 0 0 0,0 0-2 16,-2 2-2-16,2-2-4 0,0 2-2 0,0-2-3 0,0 1-4 15,0 1-3-15,-1-2-1 0,1 1-3 0,0-1-4 0,0 1-1 0,0 0-1 16,-2 3-1-16,2-3-2 0,0 1 1 0,0 1-1 15,0 1 2-15,-1-1 1 0,1 2 2 0,-2 1 3 0,2-2 1 0,0 4 2 16,0 0 1-16,0-1 3 0,0 2 0 0,0 0 1 0,0 1 0 0,0-1 0 16,0 2 1-16,0-1-2 0,0 2 0 0,0-2 0 0,0 2 0 15,0-2-2-15,2 0 0 0,-1 1 0 0,-1 1 0 0,3-2 0 16,-1 2 0-16,0-1 1 0,-1-1 1 0,3 0 0 0,-2 1 0 0,1 0 1 16,0-1 1-16,1 0 2 0,1 2 2 0,-1-2 3 0,0-1 1 15,1 0 2-15,0 1 2 0,0-2 2 0,2 4 3 0,-1-3 1 0,3 1 3 16,-1-1 1-16,0 0 2 0,2 2 4 0,-1-4-1 0,2 3 2 0,2 0-1 15,-1-1 1-15,0-1 0 0,3 0 0 0,-2 1 2 16,4-1 1-16,-1 1-1 0,3-2-1 0,1 3 0 0,-2-3-1 0,4-2 0 16,0 4 0-16,1-4-2 0,0 1 1 0,2 0-2 0,-1-1 0 0,4-1 0 15,-2 1-2-15,2-1-2 0,-1 0-3 0,0-1 1 0,0 2 0 16,1-3-2-16,-1 3 1 0,2-3-2 0,-2 1-1 0,1-1 0 0,0 0 0 16,-2 1 0-16,-1-1 2 0,2 0 0 0,0-1-3 0,0 3 0 15,0-1 0-15,-1-1-2 0,1 1-2 0,2-1-2 0,-1 1-1 16,-1-2 1-16,3 2 0 0,0 0 2 0,0 0 1 0,2 0-1 15,2 0 1-15,1 0 1 0,-2 0 2 0,4-1 0 0,-1 0 2 0,2 0 0 16,3 1 3-16,-1-1-1 0,2-1 1 0,0 1-1 0,0 0 1 16,2 1-1-16,1-1-4 0,0 0-1 0,0-1-1 0,1 1-2 15,-2 0 0-15,3-2-2 0,-2 3-1 0,0-3-1 0,0 0-1 0,0 2-2 16,-2 0-1-16,0-2-2 0,1 1-2 0,-1-1-1 0,1 0 2 0,-3 0 2 16,2 0 0-16,-2 0 1 0,0 0 4 0,0 2 0 0,0-2 2 15,1 2 2-15,2-2 2 0,-3 0 1 0,1 0 1 0,1 0 1 16,0 1 4-16,1-1-2 0,-1 0 0 0,2 0-2 0,-2 0-1 0,3 0-2 15,-2 0-4-15,0 0-1 0,1 0-2 0,-1 0-3 0,0 0-3 0,-1 0-2 16,0 0 1-16,-1 0-2 0,1 0-2 0,-2 0-2 0,-1 0-1 16,1 0-2-16,-2 0 2 0,-1 0 0 0,2 2 4 0,-1-2 1 15,-1 1 2-15,0 0 1 0,0-1 1 0,0 3 1 0,-2-1 3 0,2-1 3 16,-1 1 0-16,0-1 4 0,1 2 2 0,-3 0 1 0,3 0-1 16,-1-2-1-16,2 3-1 0,-1-1-2 0,0 0 0 0,1 0-2 0,-4-1 0 15,3 0-1-15,0 1-4 0,-1 0 0 0,0-1-1 0,1 3-4 16,-3-3-2-16,3 1-2 0,-3-1-3 0,3 0 1 0,-4 1-2 15,1 1-1-15,-1-1 0 0,0 0-2 0,-2 1 0 0,1-1 0 0,-1-1 1 16,0 1 2-16,-1 0 2 0,-1 0 1 0,3 0 3 0,-1-1 4 16,-4 2 1-16,2-1 2 0,-1 0 2 0,-1 0 2 0,-1-1 2 0,2 0 1 15,-3 1 2-15,1 0 0 0,0-1 1 0,-2 3 0 0,0-3-2 16,0 1 1-16,0 1-1 0,-2-1-2 0,-1 1 0 0,-1-1-1 16,1 2-1-16,0-3 0 0,-2 3 0 0,0-2-2 0,-1 1-2 0,0-1 1 15,-2 1-1-15,3 0 0 0,-3 0 1 0,0 1-2 0,0-3 1 16,1 3 0-16,-2-2 1 0,1 1 0 0,-3 1-2 0,3 0 1 0,-2 0 1 15,2 0 0-15,0 0 2 0,-2-1 0 0,0 1 1 0,1-2 1 16,-2 1-1-16,2 1-1 0,2-3 1 0,-4 3 1 0,3 0-1 16,-2-2 0-16,0 1-1 0,1-1 0 0,1 2 2 0,0-1-2 0,0-1-1 15,-1 2-1-15,3-3-1 0,-4 1 0 0,1 1-1 0,3-1-1 16,-3 0 1-16,3-1-1 0,-1 3-3 0,0-3-1 0,1 1-1 0,0-2 0 16,0 2 0-16,1 0 0 0,-2 0 0 0,4-2 1 0,-1 3 0 15,-2-3 1-15,1 2 2 0,2-1-2 0,-1 1 0 0,1-2 1 0,0 0 0 16,3 2 1-16,-4-1 2 0,4 0 0 0,1-1-1 0,-1 1 1 15,2 0-2-15,-2 0 1 0,2-1-1 0,2 1 1 0,-1-2 1 16,0 2-1-16,2-1 1 0,0 1-1 0,1-2 2 0,-1 1 0 0,1 0 0 16,1-1-1-16,1 3 0 0,-1-3-1 0,1 0-1 0,1 2 1 15,1 0-2-15,-2-2-2 0,1 1 0 0,0-1-2 0,0 2 0 0,-1 0-1 16,0-2-1-16,3 1 1 0,-3 1-1 0,1-2 1 0,-3 0 2 0,2 2 2 16,1 1 1-16,-3-1 4 0,-1-1 2 0,2 1 2 15,-4-1 2-15,2 2 1 0,0-1 4 0,-3-1 1 0,0 2 3 0,-2-2 0 16,1 1 3-16,-1 0 0 0,-3 1-2 0,3 0 0 0,-4-2-1 0,1 1 1 15,0 1-2-15,-1-2-1 0,-2 0 1 0,1 1-1 0,-2 1-1 16,2-1-1-16,-1-2 0 0,-1 4-1 0,1-3-1 0,-1 1-1 16,-1 0 0-16,1-1-1 0,0 1-1 0,1-2-1 0,-1 2 0 15,-1 1-1-15,1-3 0 0,-2 4-1 0,3-3-1 0,-3 1-1 0,1 0 1 16,0 1-1-16,-2-3 0 0,2 2-1 0,-1 1-1 0,-2-1 0 16,1-1 0-16,-1 1 0 0,0-1 1 0,-1 2 0 0,3-1-1 0,-4-1-1 15,1 2 1-15,0-2 1 0,-1 3-2 0,-1-1 1 0,1 0-1 16,0-2 2-16,-3 2 1 0,1-1 0 0,2 0 0 0,-2 0-1 15,-2 1-1-15,3-1 1 0,-1 2 0 0,-2-3 0 0,2 3-1 0,0-3 1 16,-2 1-1-16,0 0 0 0,1 1 0 0,-1-1 0 0,0 0-2 16,1-1 0-16,-2 3-2 0,-1-3 1 0,-1 1 2 0,3 0-1 0,-2 1 0 15,-1-3-2-15,0 2 0 0,-2 1 0 0,0-2 1 0,0-1 0 16,1 2 0-16,-3-1 1 0,3-1 1 0,-4 2 2 0,2-1 0 0,-2-1 0 16,0 0-1-16,0 0 2 0,0 0 1 0,0 0 2 0,0 0 2 15,0 0 0-15,0 0 1 0,0 0 0 0,0 0 0 0,0 0 1 16,0 0-2-16,0 0 1 0,0 0-1 0,0 0 2 0,0 0-1 0,0 0-1 15,0 0-3-15,0 0-3 0,0 0-3 0,0 0-4 0,0 0-6 16,0 0-6-16,0 0-8 0,0 0-8 0,0 0-8 0,0 0-12 0,0 0-10 16,0 0-16-16,-2 0-19 0,-2 0-17 0,1 0-20 0,-2 0-21 15,0 0-22-15,-1 2-24 0,-2-1-25 0,-3-1-26 0,1 1-28 16,-4 3-47-16,3-3-55 0,-3 1-24 0,0 1-7 0</inkml:trace>
  <inkml:trace contextRef="#ctx0" brushRef="#br0" timeOffset="223488.2796">19704 14476 11 0,'-3'-1'450'0,"0"-1"-23"16,-1-1-39-16,1-1-48 0,1 2-47 0,-2-1-49 0,3 0-27 15,-3 0-18-15,3 2-9 0,-1-2-5 0,1 0-6 0,-3 1-5 0,1 1-5 16,3-3-8-16,-1 3-6 0,1 0-3 0,-2-1-9 0,0 1-11 16,2-1-10-16,0 2-13 0,0 0-9 0,0 0-8 0,0 0-10 15,0 0-10-15,0 0-11 0,0 0-9 0,0 0-10 0,0 0-10 16,0 0-9-16,0 0-10 0,0 0-8 0,0 0-10 0,0 0-6 0,2 0-6 15,0 0-2-15,-1 2-1 0,4-1-1 0,-2-1 2 0,2 2 0 16,1-1 2-16,0-1 2 0,1 1-1 0,1 3 0 0,3-3 0 0,-2 1 1 16,1 1-1-16,2-2-1 0,-1 1-2 0,2 1-3 0,0-2-2 0,0 0-6 15,0 1-4-15,-1 0-5 0,2-1-3 0,-1-1-3 16,-1 2-3-16,1-2 0 0,0 0 0 0,-1 0-1 0,-1 0 2 0,-1 0 3 16,1-2 5-16,-2 2 2 0,-1-1 3 0,0-1 3 0,-2 0 6 0,1 0 1 15,-3-1 3-15,1 0 3 0,0 0 1 0,-1-4 3 0,-2 3 3 16,0-2 1-16,-1 0 2 0,-1-1 0 0,0-1 0 0,0-1 1 0,-1-1 3 15,-1 1 2-15,0-2 3 0,-2 1 2 0,-1-1 5 0,0-1 7 16,2 2 7-16,-2-2 5 0,1 3 4 0,-4-3 3 0,3 3 7 16,0 0 5-16,1 0 6 0,-3-1 2 0,2 3 2 0,-1-1 3 15,2 1 2-15,-1 2 4 0,2 0-1 0,-2 0-4 0,1 0-4 0,1 3-6 16,2-1-1-16,-2 0-7 0,1 1-7 0,-1 1-6 0,3 1-7 16,0 0-6-16,0 0-7 0,0 0-11 0,0 0-7 0,0 0-7 0,0 0-8 15,0 0-3-15,0 0-2 0,3 1-2 0,-3 2 1 0,2 0 1 16,1 1 1-16,-3 0 2 0,1 2 2 0,1-1 4 0,-1 2 3 0,1 0 3 15,1 1 5-15,-1 1 4 0,0 1 3 0,-1-1-3 0,2 1-5 16,-1 1-10-16,0 1-12 0,-2 0-20 0,0 0-22 0,0 2-32 0,0-1-35 16,-4 2-55-16,1 0-63 0,0 2-105 0,-2-2-128 0,-1-1-69 15,-3 3-40-15,1-2-18 0,-1 0-4 0</inkml:trace>
  <inkml:trace contextRef="#ctx0" brushRef="#br0" timeOffset="232970.8782">24283 15325 365 0,'-6'-2'348'0,"-1"-1"-37"0,0-1-52 16,0 1-64-16,2 1-34 0,1-1-22 0,-1-1-13 0,-3 3-9 0,5-1-3 15,-2-1-3-15,2 1 1 0,0 1-1 0,0 0-1 0,1-2-2 16,0 3-4-16,1 0-5 0,-4 0-7 0,5-3-5 0,0 3-6 0,0 0-8 15,0 0-5-15,0 0-2 0,0 0-5 0,0 0-1 0,0 0-4 16,0 0-3-16,0 0-3 0,0 0-4 0,-1 3-5 0,1-3-3 0,0 0-6 16,0 0-4-16,0 0-4 0,0 0-5 0,0 0-3 0,0 0-5 0,0 0-3 15,0 0-5-15,0 0-2 0,1 0-2 0,2 3 1 0,-1-2 1 16,1 2-1-16,0-1-1 0,4 1-2 0,-1-1-2 0,3 1-2 16,2 1-5-16,1 0-2 0,2 0-5 0,0 1-3 0,2-3-3 0,0 2-4 15,4-1-6-15,0 0-7 0,1 0-9 0,0 0-5 0,2 0-5 0,-2-1-4 16,1 1-5-16,2-2-2 0,-1 1-2 0,-2 1-1 0,1-2 2 0,0 1 1 15,0-1 3-15,-2 1 2 0,-2-2 5 0,2 0 6 0,-5 3 7 16,1-3 5-16,-2 0 5 0,-2 0 9 0,-2 3 6 0,-2-2 10 0,0-1 9 16,-3 0 12-16,-2 0 10 0,2 0 7 0,-4 0 5 0,-1 0 1 15,0 0 2-15,-1 0 0 0,-4-1 1 0,2-2 0 0,-3 3 1 0,-1 0 0 16,-2-3 0-16,-4 1-3 0,2 1-2 0,-3-2-7 0,-2 1-4 0,-1 1-3 16,-1-1-3-16,-1 1 0 0,-3 1 1 0,3-2 0 0,-3 1 2 15,-1 1 0-15,2 0 0 0,-1 0 1 0,0 0 1 0,0 0-1 0,2 0-1 16,2 0 2-16,1 0-1 0,0 0-1 0,4 0-2 0,1 0 1 15,2 0-2-15,1 0 0 0,1 0 0 0,2 0-3 0,1 0-3 0,0 0 0 16,4 0-1-16,-3 0-3 0,3 0-3 0,1 0-2 0,0 0 0 16,0 0 1-16,0 0 1 0,1 0 1 0,1 1 2 0,1 1 1 0,0-2 2 15,2 1 0-15,0 1 2 0,2-2 1 0,2 1 1 0,-1 1 1 0,0-2 0 16,2 1 2-16,2-1-1 0,-1 0-1 0,1 0 0 0,0 0-2 16,2 0-2-16,-2 0-4 0,1 0-1 0,1 0-2 0,1 0-3 0,-1-1 0 15,-1 1-4-15,0-2-1 0,0 1 0 0,0 1 0 0,0-2-1 16,-2 2 0-16,1-1 1 0,-2 1-1 0,-1-2-2 0,1 1-1 0,-2 1-2 15,0 0-4-15,-4 0-3 0,2-2-5 0,-1 2-6 0,-2-1-12 16,1 1-17-16,-3 0-22 0,-1 0-26 0,0 0-49 0,0 0-62 0,0 0-77 16,-3 0-85-16,-2 0-57 0,-2 0-39 0,-1 0-19 0</inkml:trace>
  <inkml:trace contextRef="#ctx0" brushRef="#br0" timeOffset="236804.6859">21505 16086 212 0,'-5'-9'550'0,"0"2"6"0,-2-1 10 0,3 0-41 0,-5 0-65 0,2 3-105 15,-1-1-126-15,0 0-70 0,-3 0-43 0,3 3-23 0,-1-2-13 16,-1 2-6-16,-1 2-2 0,2 0-1 0,-4 1-1 0,2 1-6 0,-2 1-10 16,-1 3-10-16,1 0-11 0,-1 1-8 0,0 3-5 0,-2-1-5 15,3 4 1-15,-4 0-1 0,4 1 0 0,-2 2 1 0,0 3 1 0,0-1 0 16,2 3 0-16,-3 1-1 0,5 1-3 0,0 2-1 0,-1-1 0 16,3 3-1-16,1 0-1 0,1 0 0 0,2 1-1 0,2 0 0 0,1 0 0 15,2 0-1-15,2-1 0 0,1-2-1 0,5 1-2 0,0-2 0 0,1 1-2 16,5-4-2-16,-1 0-5 0,4-1-4 0,1-2-3 0,2 0-6 15,2-3-6-15,1-2-4 0,2-2-5 0,0-2-5 0,2 0-5 0,1-3-3 16,-1-2-2-16,2-3-4 0,-1 0-1 0,0-3-1 0,2 0-2 0,-4-3-1 16,3-1 0-16,-2-3 0 0,-1 0 2 0,0-1 3 0,-3-2 4 15,0-1 2-15,-1-1 3 0,-2 1 4 0,-2-1 2 0,0-2 3 16,-3 2 4-16,-1 0 4 0,-1-1 6 0,-3 2 6 0,0-1 6 0,-2-2 8 16,-1 3 7-16,-1-1 8 0,-2 3 6 0,0-1 6 0,-4-1 7 0,0 4 6 15,0-1 4-15,0 1 4 0,-4 0 4 0,1 1 1 0,0 1-1 16,-1 1-1-16,-1-1-3 0,0 2-4 0,0 0-4 0,-1 2-5 0,-1-1-6 15,0 3-4-15,-3 0-6 0,4-1-3 0,-2 3-5 0,-3 0-2 0,1 0-3 16,1 3-1-16,0-1-3 0,-3 1 2 0,3 2-1 0,-4 3 1 16,5-1-2-16,-1 1 0 0,-1 2 2 0,1 0-2 0,-1 4 0 0,3-3-1 15,-1 3 0-15,1 0-1 0,2 1 0 0,0 1 0 0,0-1 2 16,1-1 0-16,1 3 0 0,3 0 3 0,0-2 1 0,0-1 0 0,3 3 0 16,1-2 2-16,1-1 0 0,0 1 0 0,0-3-1 0,3 1 0 15,0-1-2-15,1-2-2 0,3-1 0 0,-1 0-3 0,1-2-3 0,1 0-4 16,1-1-4-16,-1-2-4 0,1-1-3 0,0 0-4 0,0-3-5 0,-1 0-2 15,2 0-3-15,-3-3-2 0,-1-1-1 0,3 0 0 0,-3-3 0 16,1 2-1-16,-3-4 1 0,-1-1 2 0,0 0 3 0,-2 0 4 0,0-1 4 16,-3-1 4-16,1-1 5 0,-4-1 4 0,0 2 6 0,-4-3 4 15,1 1 5-15,0 1 3 0,-5-1 4 0,0 2 3 0,0 0 2 0,0 0 3 16,-2 0 0-16,-2 2 0 0,-2 0-2 0,2 1-1 0,-2 2-1 0,-1 1-2 16,2-1-4-16,-1 4-2 0,1-2-2 0,0 2-3 0,1 2-4 15,0-1-5-15,1 2-1 0,1 2-8 0,-1-2-6 0,3 2-7 0,2 0-7 16,-1 1-9-16,3 2-6 0,-2-2-9 0,2 1-7 0,3-1-7 15,-1 2-5-15,2 0-7 0,3 0-7 0,1-1-4 0,-1 3-4 0,4-2 2 16,1-1 2-16,0 0 8 0,3 2 6 0,0-3 8 0,2 2 8 0,0-3 9 16,0 0 7-16,2 0 9 0,0-1 7 0,0-1 9 0,0 0 7 15,2-1 12-15,-3-1 10 0,3-1 12 0,-1 0 9 0,0-1 10 16,0 1 11-16,0-2 9 0,-2 1 8 0,3 0 10 0,-2-1 7 0,0 1 8 16,0-3 8-16,-1 2 7 0,-1 2 7 0,1-2 2 0,-2 0 1 0,1 2-1 15,-4-1-5-15,1 1-7 0,-2 0-7 0,0 1-11 0,-2 0-10 16,0 1-4-16,-1 1-3 0,-1 1-6 0,1 1-3 0,0 0-5 0,-2 1-6 15,1 0-4-15,-1 4-6 0,0-1-2 0,0 1-2 0,1 2 1 0,-3 1 0 16,3-2 2-16,-2 3 1 0,0 1-1 0,-1 0-6 0,-1 1-3 16,2-1-3-16,-1 0-3 0,-1 1-1 0,0-1-4 0,0-2-1 0,0 3-1 15,0-3-3-15,0-1-1 0,0 0-1 0,0-2 2 0,0 1 2 0,0-3 2 16,2 2 6-16,0-4 4 0,-1 1 9 0,-1-1 3 0,2-3 4 16,0 0 0-16,1 0 1 0,2-3 0 0,-1-1-1 0,1-1 0 15,3-2-2-15,-2-1-4 0,6-2-3 0,-2-2-5 0,1-1-6 0,2 0-6 16,0 0-11-16,-2-4-5 0,1 2-5 0,1 0-2 0,1 0-2 0,-3 2 0 15,2-1 0-15,-2 1 1 0,-2 3 1 0,1-2 1 0,-2 2 2 16,0 3-2-16,-3-1-1 0,1 2-1 0,-2 2-2 0,1-1-4 0,-2 2-4 16,0 2 0-16,-1-1 1 0,0 2 1 0,-1 2 1 0,3 1 2 15,-3 0 0-15,1 3 2 0,-1 0 1 0,1 0 2 0,0 4 3 0,-2 0 3 16,2 2 2-16,-2-2-2 0,2 3-2 0,-1 1-11 0,1-1-13 16,1 0-15-16,-1 0-16 0,0 0-15 0,-1 1-16 0,2-1-17 0,1-1-17 15,-1 0-23-15,2-1-23 0,-1-2-23 0,1 0-23 0,0-2-25 0,1 0-25 16,0 0-48-16,4-4-61 0,-4 0-58 0,2-2-56 0,0-1-33 15,3-1-22-15,-2-4-4 0</inkml:trace>
  <inkml:trace contextRef="#ctx0" brushRef="#br0" timeOffset="237054.8299">22767 15983 115 0,'-5'-9'578'0,"2"4"7"0,-2-1 7 16,0 3 9-16,1-1-92 0,-1 2-141 0,2 2-95 0,-2 1-71 0,1 2-43 15,0 2-30-15,-2 2-16 0,3 2-10 0,0 0-6 0,0 5-6 16,0 1-6-16,1 3-7 0,0 0-7 0,-1 2-7 0,3 2-6 0,0 2-9 16,0-2-4-16,0 4-5 0,2 1-5 0,-1-1-5 0,1 0-2 15,0 1-2-15,-1 0-2 0,2-1-3 0,-1 2-2 0,0-2-2 0,-1 0-7 16,1-1-7-16,-1-1-9 0,-1 0-12 0,0-2-12 0,0 0-11 0,0-5-13 16,0 3-14-16,0-4-16 0,0-2-20 0,0-1-17 0,0-1-17 15,0-3-22-15,-1-2-22 0,-1 0-29 0,2-1-30 0,-1-5-58 0,1-1-72 16,0 0-67-16,0-4-63 0,-4-1-37 0,4-4-24 0,-3-1-1 15</inkml:trace>
  <inkml:trace contextRef="#ctx0" brushRef="#br0" timeOffset="237337.6568">22595 16286 10 0,'-1'0'525'0,"-3"0"6"0,3 0 6 0,-1 0-50 0,0 0-78 15,2 0-91-15,0 0-101 0,0 0-60 0,2 2-39 0,0 0-22 16,-1-1-14-16,3 3-8 0,-1-4-4 0,4 3-5 0,0-1-3 0,1 1-6 15,1 1-4-15,4-1-1 0,0-1-3 0,2 1 3 0,0 0 1 16,3 0-2-16,-2-1-1 0,3 1-3 0,-2 0-2 0,3-1-2 0,-2 2 0 16,0-1-2-16,1 0 0 0,0 1-3 0,-5-1 0 0,3 2-2 0,-1 0-2 15,-2-2-3-15,1 2 0 0,-3 2 0 0,-1-2-1 0,1 2-1 16,-2 0-2-16,-2 1-1 0,0-2-2 0,1 4 0 0,-4-2-1 16,3 1 0-16,-3 1-1 0,-1-1 0 0,0 1 0 0,0 1-6 0,-2-1-5 15,1 1-8-15,-3-1-11 0,2-1-13 0,0 1-13 0,-2-1-18 0,0-1-20 16,0 0-20-16,0-2-22 0,0 0-20 0,0 0-17 0,0-3-23 15,0-1-27-15,0 0-34 0,0-2-37 0,0 0-41 0,1-3-44 0,1-1-48 16,-1-2-53-16,3-2-19 0,-1-2-4 0,0-2 0 0</inkml:trace>
  <inkml:trace contextRef="#ctx0" brushRef="#br0" timeOffset="237447.09">23124 16150 140 0,'2'-14'549'0,"0"2"13"0,-2 1 5 0,0 0 2 0,0 2-83 15,0 1-125-15,0 0-89 0,0 1-69 0,0 0-49 0,0 2-38 0,0 1-33 16,0 1-30-16,0 0-33 0,0 0-31 0,0 2-35 0,0 1-35 15,0 0-39-15,0 0-40 0,0 0-78 0,-2 2-94 0,0 3-87 0,1 2-85 16,-3-2-48-16,0 5-26 0,1-3-5 0</inkml:trace>
  <inkml:trace contextRef="#ctx0" brushRef="#br0" timeOffset="237871.1581">23278 16406 38 0,'3'-2'556'15,"-1"-1"16"-15,-1 0 21 0,1 1 19 0,-1-2-76 0,-1-1-125 0,2 3-80 16,0-1-59-16,-2-1-35 0,0 1-25 0,0 1-16 0,1-1-13 0,-1-1-14 16,0 3-17-16,2-1-19 0,-1 0-22 0,-1 2-23 0,0 0-23 15,0 0-23-15,0 0-24 0,0 0-21 0,0 0-16 0,2 0-10 0,1 0-5 16,-3 2-2-16,1 1 1 0,-1 1 1 0,2-1 0 0,-1 1 1 0,-1 2 3 16,2 1 2-16,0 1 4 0,-2 0 6 0,0 2 5 0,0-2 5 15,0 4 7-15,-2-3 3 0,0 3 1 0,-1-2 1 0,2 2-2 16,-4-2 0-16,2 0 0 0,-2-1 2 0,2 3-2 0,2-5 1 0,-3 1 1 15,1 0 0-15,0-2 3 0,0 0 3 0,-2-1 5 0,4-1 4 0,-1-2 4 16,2 1 8-16,-1-2 6 0,1-1 2 0,0 0 3 0,0 0 0 16,1 0-2-16,1-4-2 0,1 1-1 0,1-2-4 0,1-1-3 0,0 0-5 15,1-3-6-15,2-1-5 0,1 1-9 0,1-1-7 0,1-3-9 0,0 3-4 16,2-2-3-16,1 1 0 0,-3 1-1 0,2-1 1 0,-1 3 1 16,1-2 2-16,1 3-1 0,-3-1-1 0,1 1 0 0,-2 2 0 0,0-1 0 15,0 3 0-15,-1 1 2 0,1 0-1 0,-4 2 1 0,0 0 2 16,0 2 0-16,1 0 3 0,-2 1 0 0,-1 3 1 0,3-1 2 0,-1 2 3 15,-3 1 3-15,0 0 2 0,0 1 1 0,1 3-4 0,-1-2-9 0,0 2-11 16,-1 0-10-16,-1 0-17 0,2 1-15 0,0-1-19 0,-1 0-21 16,-1 0-23-16,3 2-26 0,-3-2-27 0,2-2-28 0,-1 0-38 0,0 2-43 15,1-5-66-15,0 0-74 0,0 1-64 0,1-2-55 0,1-3-24 16,-1-1-7-16,0 2 6 0</inkml:trace>
  <inkml:trace contextRef="#ctx0" brushRef="#br0" timeOffset="239004.0937">23703 16365 460 0,'0'-2'526'0,"0"0"4"0,0-1-2 0,0 3-86 16,1-2-126-16,-1 0-82 0,2 2-57 0,0-1-35 0,-2-1-19 16,1 2-13-16,-1-2-6 0,2 1-9 0,0 1-5 0,-1-2-9 0,1 1-9 15,-1 1-6-15,1-1-4 0,0 1-4 0,-1-3-2 0,-1 3 2 16,3 0 0-16,-2-2 3 0,-1 2 2 0,0 0 2 0,0 0 3 0,0 0-1 15,0 0 1-15,0 0-1 0,0 0-2 0,0 0-2 0,0 0-4 0,0 0-4 16,0 0-3-16,0 0-5 0,0 0-4 0,0 0-5 0,0 0-3 16,0 0-6-16,0 0-4 0,0 0-5 0,0 0-3 0,0 0-5 0,0 0-3 15,0 0-2-15,0 0-2 0,0 0-2 0,0 0-1 0,0 0-1 16,0 0 1-16,0 0-2 0,0 0-2 0,0 0 1 0,0 0 1 0,0 0-1 16,0 0 0-16,0 0 0 0,0 0 0 0,0 0 0 0,0 0-2 15,0 0 1-15,0 0 0 0,0 0-1 0,0 0-1 0,0 0 1 0,0 0-2 16,0 0 1-16,0 0-2 0,0 0-1 0,0 0 0 0,0 0-2 0,0 0 0 15,0 0-2-15,0 0 1 0,0 0 0 0,0 0 0 0,0 0 0 16,0 0-1-16,0 0 1 0,0 0-1 0,0 0 1 0,0 0 0 0,0 0 0 16,0 2 2-16,0-2-1 0,0 0 0 0,0 3 0 0,0-3 0 0,0 0 2 15,0 1 3-15,0 2 1 0,2-2 0 0,0 1 2 0,-2 1 2 16,1-1 2-16,-1 0 0 0,2 1 1 0,0-1 2 0,-2 3 1 0,1 0 2 16,1-3 1-16,-1 3 2 0,3-2 1 0,-3 1-3 0,1-1 0 15,1 3 0-15,0-1 0 0,1-2 0 0,0 3-2 0,1-3-1 0,-2 0-1 16,2 1-2-16,-2 0-1 0,2 1-1 0,1-3-4 0,-2 0 0 15,1 1-1-15,0-1-2 0,1 1 0 0,-1-1-1 0,1 0-1 0,-1-2 2 16,-2 0-1-16,2 0 2 0,-2 0 0 0,2 0 2 0,-2 0 1 16,3 0 1-16,-3-2 1 0,1 0 1 0,-3 2 2 0,1-3-1 0,-1 1 1 15,1 2 0-15,0-3 0 0,-2 1 0 0,1 0-1 0,-1 1-1 0,0-1-1 16,0-1-2-16,0 1-1 0,0 1-1 0,0 0-2 0,0-2 0 16,0 1-3-16,0 1 0 0,-1-1-1 0,1 1 0 0,-2 1-2 0,2-2-1 15,-2 0 0-15,2 2 0 0,0 0-1 0,0 0 0 0,-1-1-1 16,1 1 1-16,0 0-1 0,-2-1 1 0,2 1-2 0,0 0 0 0,0 0 1 15,0 0-1-15,0 0 2 0,0 0-1 0,0 0 1 0,0 0-1 0,0 0 0 16,0 0-1-16,0 0 0 0,0 0 2 0,0 0-2 0,0 0 1 0,0 0-1 16,0 0 0-16,0 0 1 0,0 0-1 0,0 0 0 0,-1-2 1 15,1 2-1-15,0 0 1 0,0 0-3 0,0-1-5 0,0 1-1 0,-2 0-1 16,0-1 0-16,2-1 2 0,0 2 1 0,-1 0-1 0,1 0 2 16,-2-2 0-16,2 2-1 0,0 0 0 0,-1-1-1 0,1-1-3 15,-3 2 3-15,3 0 6 0,-2-1 1 0,2 1 3 0,0-2 0 0,0 2 0 16,0 0 1-16,0 0-2 0,0-2 1 0,-1 1 0 0,1 1 0 0,0-1 2 15,0 0 3-15,0 1 3 0,0-2 1 0,0 2 1 0,0-1 2 16,0-1 2-16,0 0-1 0,-2 1 1 0,2-1 0 0,0 2 2 0,0-2 1 16,0-1 5-16,0 3 4 0,0-4 3 0,0 4 4 0,0-3 5 0,0 3 3 15,0-2 4-15,0 2 4 0,0 0 5 0,0 0 4 0,0 0 4 16,0 0 4-16,0 0 6 0,0 0 1 0,0 0 2 0,-1-3 0 0,1 3 0 16,0 0-1-16,0 0-2 0,0 0 0 0,0 0-3 0,0 0-3 15,0 0-3-15,0 0-5 0,0 0-7 0,0 0-6 0,0 0-7 0,0 0-6 16,0 3-7-16,-2-3-7 0,2 2-6 0,0 0-3 0,-2-1-3 0,2 3-2 15,0 1-1-15,0-3 0 0,-1 4-1 0,1-2 1 0,0 4 3 16,-2-1 0-16,0 2 3 0,2 0 3 0,0 2 2 0,0-1 2 0,0 2 3 16,0 0 1-16,0-1-1 0,0 1-1 0,0 1 0 0,0-3 0 15,0 3-1-15,0-2 1 0,2 0 0 0,0 1-1 0,-2-1 0 0,1-1 0 16,3-1 1-16,-3 2-2 0,1-2 2 0,-1-2-1 0,5 1-3 0,-3-2-3 16,1 1-3-16,-1-2-2 0,2 0-5 0,-2 0-5 0,2 0-10 15,1-3-7-15,0 1-7 0,0-3-10 0,3 0-6 0,0 0-8 16,-1 0-6-16,1-3-5 0,1-1-5 0,2-2-4 0,0 2-3 0,-2-5-3 15,3 0-1-15,-3 0 2 0,1-1 4 0,-2-2 7 0,2 0 6 0,0-2 9 16,-3-1 9-16,2 1 11 0,-1-1 10 0,-3 1 14 0,2-1 11 0,-1 2 15 16,-2 0 13-16,1 1 15 0,-3-1 16 0,0 4 15 0,-1-1 14 15,-1 0 10-15,1 4 10 0,0-3 6 0,-2 3 4 0,0 1-1 0,0 0-3 16,0 2-6-16,0-1-8 0,0 3-8 0,0-1-11 0,0 2-13 16,0 0-11-16,0 0-13 0,0 0-10 0,-2 2-11 0,0 3-7 15,2-2-7-15,-1 2-6 0,-3 3-2 0,3-1-2 0,-1 2 0 0,1 0 1 16,-3 1 1-16,0 2 4 0,3 1 3 0,-1-3 3 0,0 3 1 0,1 0-1 15,-3-1-2-15,4 2-4 0,-1-2-7 0,-1-1-8 0,2 0-11 16,0 1-14-16,0-2-12 0,0 0-15 0,0-1-16 0,2 1-16 0,-1-3-19 16,-1 1-21-16,2-2-20 0,0-1-20 0,-2 2-21 0,1-4-17 0,3 0-21 15,-3-2-22-15,3 0-23 0,1-1-24 0,-2-1-27 0,2 0-31 16,0-2-35-16,0-3-38 0,1 0-12 0,2 0 2 0,-2-2 12 0</inkml:trace>
  <inkml:trace contextRef="#ctx0" brushRef="#br0" timeOffset="239354.574">24176 16479 7 0,'-2'-11'437'0,"2"3"24"0,-1 0 23 0,-3 1-6 0,3-2-19 0,-1 2-48 15,-1 1-67-15,0-1-48 0,0 4-42 0,1-4-29 0,0 5-24 16,1-1-19-16,-4 0-19 0,5 1-18 0,-1-1-18 0,-1 3-20 0,2 0-21 16,0 0-17-16,0 0-15 0,0 0-12 0,0 0-12 0,2 3-9 15,-1-1-7-15,-1 1-7 0,5 1-6 0,-4 1-5 0,3 1 0 0,-1-2-1 16,2 2 1-16,-2 1-1 0,2-2 2 0,-1 2-1 0,2 0-3 0,1-1-7 16,-1-2-8-16,2 2-7 0,1-1-9 0,-1-1-5 0,2 0-10 15,1 0-7-15,-2-1-6 0,1-2-5 0,1 1-5 0,-2-2 0 0,3-2-1 16,-2 1 2-16,2-2 3 0,-3-2 6 0,0 1 6 0,3-2 6 15,-6-2 6-15,2 1 7 0,1 0 9 0,-2-3 9 0,-1 1 11 0,1-1 11 16,-3-1 12-16,-1 1 9 0,-1 0 10 0,-1 2 9 0,1-2 6 16,-2 1 6-16,-2 1 6 0,2 0 2 0,-1 1 5 0,-3-1 2 0,-1 1 1 15,1 2 0-15,-2-1-3 0,0 4-4 0,-1-3-3 0,-2 2-4 16,-1 1-6-16,2 2-3 0,-4 2-4 0,1-1-2 0,-1 4-2 0,2-1 0 16,-3 2 0-16,1 2 0 0,0 1-1 0,3 1-1 0,-4 1-1 0,5 3-3 15,-1 1-1-15,-1 0-2 0,2 1-1 0,4-1-1 0,-3 2-3 0,4-2-1 16,1 3-1-16,1-1-1 0,2-2-2 0,3 2-4 0,0-1-4 15,3-1-7-15,2 0-13 0,5-3-7 0,1 0-7 0,5-1-11 16,2-1-12-16,7-2-15 0,1-2-18 0,5 0-24 0,3-3-30 0,1-2-38 16,7 0-40-16,0-2-83 0,1 0-104 0,4-5-89 0,-2-1-84 0,3 0-42 15,-2-4-19-15,0 0-7 0,0-5 1 0</inkml:trace>
  <inkml:trace contextRef="#ctx0" brushRef="#br0" timeOffset="240637.2084">25219 15898 553 0,'1'-10'642'0,"1"1"6"0,0 0 8 0,-1 1-28 15,-1 3-46-15,0 0-135 0,0 1-178 0,0 1-102 0,0-1-65 16,0 1-38-16,0 3-23 0,0 0-13 0,0 3-7 0,0 1-3 0,0 1-1 15,0 3-6-15,0 2-6 0,0 3-6 0,0 2-6 0,0 2-1 16,0 4 1-16,0 1 3 0,0 3-1 0,0 1 0 0,0 0-3 0,0 3-7 16,0-1-6-16,0 1-12 0,0 2-13 0,0-2-17 0,0 0-19 15,0 0-20-15,0 0-22 0,0 0-23 0,-1-1-24 0,-1 0-22 0,0-2-19 16,2-2-28-16,-1-1-28 0,-1 1-43 0,0-5-51 0,-1-1-50 16,1-4-54-16,0 0-30 0,0-3-17 0,-1-2-1 0</inkml:trace>
  <inkml:trace contextRef="#ctx0" brushRef="#br0" timeOffset="241520.5618">24905 16266 572 0,'-12'-8'586'0,"3"1"9"0,-2-1 10 0,1 2-65 15,4 2-102-15,1-2-92 0,2 4-91 0,-2-3-61 0,2 3-48 0,3 0-31 16,0-1-24-16,0 3-16 0,3-2-12 0,2 2-10 0,0 0-10 0,1 0-12 16,4 2-12-16,2-2-11 0,1 2-11 0,2-1-7 0,5-1-5 15,-2 2-3-15,6 0-2 0,-1-2-3 0,0 0-1 0,2 0-8 0,1 0-6 16,0 0-8-16,0-4-7 0,-1 3-8 0,1-3-8 0,-1 1-1 15,0-1-1-15,0-2 0 0,-2-1 0 0,0 1 1 0,-1-3 4 0,-1 0 3 16,-4-1 4-16,0-2 9 0,0 0 6 0,-4-2 8 0,0-1 8 0,-2-1 10 16,-3 1 12-16,-1-2 14 0,-3 2 12 0,1-3 12 0,-2 3 10 15,-3-2 10-15,0 2 7 0,0 0 6 0,-1 2 5 0,-1-1 2 0,1 5 1 16,-4-3 0-16,2 5 0 0,-1-1-3 0,3 1-6 0,-1 1-11 16,0 1-15-16,-1 1-12 0,2 2-13 0,1 1-8 0,-5 2-8 0,4 1-6 15,-1 2-3-15,1 4 0 0,-3-1-2 0,3 6 2 0,-2-1 0 0,-1 4 2 16,3 2 2-16,-4 2 4 0,2 4 7 0,-2-1 3 0,4 4 4 15,-1 0 4-15,1 2 1 0,-3 0 0 0,4 1 1 0,-1 2 1 0,1-2-1 16,-2 1-1-16,0-1 0 0,2-1-1 0,0 1-1 0,0-2-1 0,0-3 0 16,0 0-2-16,0 0-1 0,0-5-1 0,2 0 0 0,0-4-2 15,-2 0 2-15,1-3 0 0,-1-1 2 0,2-3 3 0,0 0 2 0,-1-3 4 16,1-2 3-16,-1 1-3 0,4-4-4 0,-1-1-3 0,1-1 0 16,0-4 1-16,2 1-1 0,2-5 0 0,-1 0-1 0,0-2-2 0,4-1-4 15,-1-1-1-15,1-1-7 0,-2-1-1 0,3 0-3 0,-1 2 4 0,-2 0 7 16,0-1 5-16,0 3 5 0,-1 1 0 0,-1 0 2 0,0 2 0 15,-3 1-2-15,0 2-2 0,0 0-3 0,0 0-3 0,-2 5-1 16,1-2-1-16,-1 2 1 0,-2 2-2 0,1 1 0 0,0 1-5 0,-1 2-1 16,3 1 0-16,-2 1-1 0,1 2 2 0,-1 1 3 0,1 1 4 0,-1 0 3 15,-1 2 3-15,4-1 2 0,-3 0 2 0,1 0 0 0,0 2-3 16,1-2-3-16,0-1-6 0,-3 0-6 0,3 0-8 0,-1-1-8 0,0 1-10 16,0-4-10-16,0 0-12 0,1 1-12 0,-1-4-16 0,3 0-19 15,-1 0-18-15,-2-2-19 0,2-2-15 0,-1 1-13 0,3-2-9 0,0-3-8 16,0 1-8-16,1-4-9 0,-2 0-4 0,3 1-4 0,-2-3 0 0,-1-1 2 15,2 0 8-15,1-2 13 0,-2 1 16 0,-1-2 19 0,1 0 19 16,-1 0 19-16,-2 1 23 0,1 2 24 0,2-1 27 0,-4 1 30 0,2 0 27 16,-4 1 27-16,3 1 22 0,-2 1 21 0,1 0 18 0,-3 2 15 0,2-1 10 15,0 1 8-15,-2 4 5 0,0-3 3 0,0 3-4 0,0 0-5 16,0 0-8-16,0 0-9 0,0 0-11 0,0 0-13 0,0 0-10 0,0 0-11 16,0 0-10-16,0 0-11 0,0 0-8 0,1 3-7 0,-1-1-6 15,2 0-4-15,-1-1-5 0,-1 3-3 0,2-4-1 0,0 3-3 0,-2-2 1 16,1 2-1-16,3-2 1 0,-3 1-1 0,1 1 3 0,3-1 3 15,-3-1 2-15,1 0 2 0,2 0 0 0,-1 1 0 0,0-2-3 0,1 2-2 16,2-2-2-16,-2 0-4 0,4-2-3 0,-1 0-4 0,0 1-4 0,1-1-4 16,-3-3-4-16,2 2-6 0,3-4-2 0,-3 2-4 0,0-2-4 15,0-2-4-15,1 1-1 0,-1-2-1 0,-1 0 1 0,-2-1-1 0,-2 1 5 16,3-4 3-16,-5 4 7 0,1-2 7 0,-2 2 6 0,0-1 3 16,-2 1 5-16,1 2 4 0,-4-1 3 0,1 4 1 0,-1-2 3 0,-2 1 4 15,-1 2 0-15,1-1 1 0,-3 2-2 0,0 2-2 0,0-1-3 16,-2 2-6-16,1 2-5 0,0-1-4 0,0 2-5 0,1 2-1 0,-2-1-3 15,4 2-2-15,0 1-1 0,-1 0-1 0,1 2-1 0,1 0-1 16,3 1 1-16,0 2 2 0,1 0 2 0,1 1 2 0,2-1 2 0,0 3 2 0,2-2 2 16,1-1 0-16,2 1-2 0,0 0-2 0,2-1-8 0,3 0-6 15,-2-2-9-15,4 0-10 0,-2 1-15 0,3-4-18 0,-2 1-18 0,3-1-20 16,1 0-21-16,0-4-22 0,2-1-28 0,0 0-29 0,-1-2-43 16,-1 0-50-16,6-3-58 0,-5-1-64 0,2-3-42 0,-1 2-30 0,0-5-15 15,0 1-6-15</inkml:trace>
  <inkml:trace contextRef="#ctx0" brushRef="#br0" timeOffset="241820.8918">26412 15837 388 0,'0'-11'579'0,"0"1"21"16,0-1 20-16,0 2-73 0,0 1-117 0,0 3-89 0,0-3-74 16,0 3-46-16,0 0-28 0,2 2-23 0,-2-1-20 0,2 2-16 0,-2 0-18 15,1 1-23-15,-1 1-25 0,0 0-22 0,2 1-20 0,-1 1-16 16,3 0-13-16,-2 3-9 0,0 2-3 0,1 0-1 0,0 2 4 0,0 3 5 0,1 3 8 15,1 1 7-15,-2 5 9 0,-2-1 11 0,5 5 12 0,-3 3 11 16,1 0 9-16,0 4 7 0,1 0 6 0,-1 6 3 0,0-1 2 0,4 4 0 16,-2 1-3-16,1 3 0 0,1 0-5 0,2 2-1 0,-1 1-4 15,0-1-5-15,-1 3-8 0,5-1-8 0,-4 1-11 0,4 1-7 0,-4-2-8 16,2 1-7-16,2-1-7 0,-2-1-12 0,0 0-11 0,3-2-13 0,1-2-12 16,-1-1-13-16,0-5-14 0,2 0-14 0,-3-5-15 0,4-1-17 15,-3-3-18-15,2-2-22 0,-2-4-25 0,2-4-23 0,-3-1-21 0,1-3-28 16,-2-4-33-16,0-3-48 0,-3-3-55 0,1-3-58 0,-2-2-64 15,-3-7-41-15,0 0-28 0,0-3-10 0,-3-5 2 0</inkml:trace>
  <inkml:trace contextRef="#ctx0" brushRef="#br0" timeOffset="242620.7931">26747 16329 220 0,'-3'-19'514'0,"0"0"13"0,0 2 13 0,1 1-71 0,1 1-113 16,-3 0-87-16,3 2-75 0,1 2-43 0,0 1-25 0,0-1-16 15,0 2-11-15,0 2-8 0,0 0-6 0,1 0-10 0,-1 4-13 0,4-2-16 16,-4 0-17-16,3 1-14 0,-2 4-14 0,1-3-10 0,1 3-6 0,0 0-5 16,1 0-3-16,0 0-1 0,1 3-2 0,0-3 0 0,-1 4 0 15,1 1 1-15,2-2 2 0,-3 1 1 0,2 2 4 0,-1 1 4 0,-2 1 2 16,2 0 3-16,-2 2 3 0,-1 0 1 0,0 0 2 0,-2 2 2 16,0 0 2-16,-2-1 0 0,-1-1 2 0,0 3 1 0,-2-1 1 0,0-2 2 15,-3 1 1-15,2-1 2 0,-4-1 2 0,2-1 4 0,-2-2 4 0,2 0 5 16,-4-2 4-16,2 0 4 0,0-2 2 0,0 0 2 0,1-2 2 15,0-2 1-15,0-1 0 0,2-1-2 0,1-2-4 0,1-3-7 0,1 1-7 16,1-3-7-16,2 1-12 0,-1-4-12 0,2-2-12 0,2 1-11 16,1-2-9-16,2 2-10 0,1-2-9 0,2-1-9 0,1 1-10 0,3 1-5 15,-2-1-2-15,3 2-1 0,3 0 1 0,-2 2 2 0,2 1 4 0,0 2 6 16,3-1 6-16,-3 3 5 0,2-1 5 0,0 5 6 0,-1-2 6 16,0 2 6-16,0 2 8 0,0 2 5 0,-3 0 4 0,0 2 5 0,1 2 3 15,-4-1 5-15,1 4 3 0,-2 1 2 0,1 1 4 0,-3-1 4 16,0 4 2-16,-4-1 4 0,1 1 2 0,1 2 2 0,-3 0 3 0,-1-2 3 15,0 3 3-15,-2-1 4 0,0 0 3 0,-2-1 2 0,0-1 3 0,1 2 3 16,-3-4 2-16,0 1 6 0,1-1 6 0,-2-2 8 0,4 0 8 16,-3-1 11-16,1-2 9 0,0-3 4 0,0 1 0 0,0 1 0 0,-2-4-4 15,2 0-2-15,0 0-2 0,1-4-4 0,1 1-5 0,-3-2-9 16,3 0-11-16,1-3-14 0,0-1-16 0,0-1-15 0,1-3-16 0,3 2-12 16,-1-3-12-16,2-1-12 0,4 0-13 0,-3 0-14 0,2-1-14 0,4 0-12 15,0-1-12-15,2-1-9 0,2 2-9 0,2 1-7 0,0-1-6 16,3 0-3-16,0 4-5 0,1-2 1 0,0 4 2 0,1 1 5 0,0 2 8 15,-1 0 10-15,1 1 9 0,-1 2 9 0,-1 1 11 0,0 3 8 16,-3 0 10-16,0 0 9 0,-1 3 10 0,-2 1 11 0,-1 1 13 0,-5 0 14 16,3 0 12-16,-2 2 13 0,-3 0 13 0,-1 1 13 0,-1 0 12 15,0 0 13-15,-1-1 14 0,-2 1 13 0,-1-1 13 0,-1-1 13 0,0 2 12 16,-1-4 8-16,-1 3 7 0,-2-3 5 0,1 2 2 0,-1-2-1 0,1-1-3 16,-2 2-4-16,2-2-7 0,-2 0-5 0,0 0-8 0,0-1-8 15,0 2-8-15,-2-3-10 0,1 1-9 0,1 1-11 0,-1-3-12 0,1 0-10 16,0 3-9-16,1-2-8 0,-1 2-6 0,-2-2-6 0,1 1-5 15,2 1-4-15,-1 1-4 0,-2-1-2 0,4 2-5 0,-2-1-2 0,1 3-2 16,-1-1-1-16,2 1 1 0,0 1-3 0,0 0-1 0,-1 2-3 16,3-3-1-16,1 3-4 0,0 0-4 0,0-1-6 0,0 1-5 0,1-1-4 15,1 1-5-15,1 0-7 0,2-2-3 0,-2 1-7 0,5-1-5 0,-4-1-4 16,3 0-5-16,-1-2-4 0,2-2-1 0,5 1 0 0,-5-3 4 16,1 1 4-16,4-2 5 0,-4-2 7 0,3-1 10 0,-2-1 8 15,0-2 10-15,0-1 11 0,0-3 10 0,-2 1 12 0,1-1 7 0,0-4 10 16,-5 1 12-16,1-1 10 0,0-1 10 0,-3 1 6 0,-1 0 8 0,-1-3 1 15,0 2 2-15,-1 0-3 0,-2 1-2 0,-2 0-7 0,1 0-6 0,0 3-5 16,-4-1-4-16,2 1-8 0,-1 0-12 0,-1 1-15 0,1 0-21 16,-1 3-23-16,1 1-24 0,1 0-24 0,-1 2-25 0,0-1-26 0,0 4-25 15,3-1-31-15,-1 2-36 0,2 2-50 0,-1 1-64 0,2 2-56 16,-2-2-52-16,4 2-29 0,0 1-17 0</inkml:trace>
  <inkml:trace contextRef="#ctx0" brushRef="#br0" timeOffset="243788.0931">27828 16062 55 0,'4'-6'543'0,"-1"1"-7"0,-3 0-19 0,0 0-52 0,0 2-70 15,0-4-57-15,-3 5-48 0,1-3-39 0,-1 1-35 0,-1 1-29 16,0-1-27-16,1 2-23 0,-2 1-19 0,2-1-20 0,-2 1-19 0,-1 1-18 16,1 1-16-16,-3 1-13 0,4 0-7 0,-4 1-8 0,1 3-7 15,0 2-4-15,-1-1-4 0,-1 2-1 0,3 2 0 0,-1 1 0 0,0 0 1 16,1 1 3-16,-1 2 1 0,2 0 0 0,0 2 1 0,1 0 1 15,1-1 0-15,1 0 1 0,1 1-1 0,-1 0-3 0,2-3-1 0,2 3-3 16,-1-2-5-16,3-1-1 0,1 1-3 0,-1-3-4 0,1-1-8 0,3-1-5 16,-2 0-10-16,2-3-9 0,1-1-11 0,3-2-7 0,0-1-5 0,1-3-2 15,0 0-3-15,2-3 0 0,0-1 2 0,2-2 0 0,0-1 3 16,1-4 1-16,-1-1 3 0,1-1 6 0,0-2 8 0,0-2 8 0,1 0 12 16,-4-2 10-16,3 2 11 0,-3-4 11 0,2 1 13 0,-2 1 9 15,-4 0 8-15,1 1 11 0,0 0 13 0,-2 1 9 0,-2 4 12 0,-1-1 9 16,0 1 9-16,-3 1 4 0,1 2 1 0,-1 2-2 0,-1 0-5 0,-2 3-10 15,4 0-11-15,-4 0-12 0,-1 3-15 0,2-1-14 0,-1 1-18 16,-1 2-13-16,0 0-10 0,0 0-9 0,0 2-6 0,0 1-5 0,0 2-1 16,0-1 1-16,-1 4 1 0,1-1 3 0,-2 0 4 0,2 2 5 15,0 2 6-15,0-2 7 0,0 1 9 0,0 2 2 0,0-2 2 0,0-2 0 16,0 3 0-16,0-2-1 0,0-2-2 0,2 2-1 0,-1-2-2 16,-1-2 0-16,2 2-1 0,0-3-1 0,-2-1-1 0,1 0-3 0,2-1-5 15,-1-1-3-15,1-1-2 0,1-1-3 0,-1-1 1 0,3-1 0 0,-3 0-1 16,2-1 2-16,0-3-2 0,-1 2-2 0,3-3-2 0,-1-1-2 15,-2 0-3-15,1-3 1 0,0 1-1 0,-2-1 2 0,1 0-1 0,-1 2 1 16,-2-2-2-16,2 0 0 0,-3 1 1 0,0 1-1 0,-3 0-1 16,2 0 1-16,-1 3 0 0,-1 0 3 0,0 2 0 0,-4-1 2 0,2 4 1 15,-1 1 1-15,-1-1 3 0,-1 2-1 0,1 2 0 0,-1 1 1 0,-3 0-1 16,3 4 2-16,0-1-1 0,1 3 3 0,-1 1 2 0,0 0 1 16,1 2 4-16,0 1 1 0,2 2 4 0,2 0 4 0,-2 0 2 0,3 2 3 15,1-1 2-15,1 2 2 0,0-2 3 0,1 1 1 0,2 1 2 16,2 0 1-16,0-3 1 0,3 2-2 0,-2-1-1 0,4-2-3 0,-2-1-6 15,2 0-5-15,0 1-6 0,1-4-5 0,3 0-7 0,-2-1-7 16,1-3-7-16,4 0-9 0,-3-2-8 0,2-1-4 0,1-3-3 0,-3 0-2 16,5-2-1-16,-3 0 1 0,1-4 4 0,4-2 3 0,-5-1 2 0,2 0 1 15,-1-3 1-15,0-2 3 0,1-1 4 0,-1-1 3 0,-2-2 3 16,1-1 1-16,0-3-1 0,-3 0-1 0,2 0-2 0,-4-2 4 0,2 0 4 16,0 0 12-16,-4 0 13 0,1-1 12 0,-1 4 10 0,-3-1 12 15,3 3 10-15,-5-1 11 0,2 4 13 0,-1-1 9 0,-2 4 8 0,1 1 8 16,-1 0 3-16,-2 1-2 0,3 4-7 0,-3 1-14 0,1 1-16 15,-1 0-15-15,1 0-15 0,0 3-11 0,2 1-11 0,-3 1-11 0,3 1-8 0,-3 1-7 16,3 3-6-16,0 0-2 0,0 0-2 0,0 2 2 0,2 2 2 16,1 1 6-16,-1 3 4 0,1-1 8 0,1 2 7 0,-1 0 6 15,0 1 2-15,1 2 2 0,0-2 1 0,2 4 0 0,0-4 1 0,0 3 0 16,0 0-1-16,3 1-2 0,0-2-1 0,-4 2-1 0,3-1-1 16,1 1 1-16,-1-2-2 0,-3 0 1 0,1 0-2 0,1-3 2 0,-5 3 2 15,3-5 0-15,-2 0 1 0,-2 0 1 0,-2-2 3 0,0 0 3 0,-1-1 6 16,-1-1 4-16,-1-1 9 0,-1-2 6 0,-1 0 5 0,-1 0 3 15,-2-2 3-15,-1 0 0 0,-2 0 2 0,2-2 1 0,-2 0 1 0,-4-1-1 16,3-1-1-16,0 0-4 0,-3-2-7 0,2 0-8 0,0 0-13 0,0-2-10 16,3 1-13-16,-1 0-8 0,0-1-8 0,1-2-6 0,1 2-9 15,2-2-8-15,0 3-9 0,1-2-13 0,1-1-14 0,2 2-12 0,2-1-11 16,0 0-13-16,1 0-13 0,2 0-9 0,1 1-8 0,0-2-5 16,4 0-3-16,-2 0-5 0,2 0-1 0,2-2 0 0,2 2 6 0,-1-2 7 15,-1 1 9-15,6-2 9 0,-4 1 11 0,2-2 16 0,2 1 19 0,-2-2 16 16,2-1 15-16,-2 2 12 0,1-1 13 0,1-1 13 0,-1-1 19 15,-3-1 14-15,3 3 11 0,-4-2 14 0,3 1 10 0,-3 1 14 0,-3 1 14 16,2-2 13-16,-4 3 11 0,1-1 12 0,-1 2 9 0,-3 0 11 0,-1 0 11 16,1 2 1-16,0-1-1 0,-4 0-4 0,1 1-2 0,-2 0-3 15,0 2-3-15,0-1-6 0,0 1-7 0,-3-1-13 0,0 2-13 0,0 1-16 16,-1-1-14-16,1 1-14 0,0-1-14 0,0 1-11 0,-2 2-10 0,-1 1-7 16,0-1-7-16,1 1-8 0,0 1-8 0,0-1-6 0,0 1-5 15,0 2-1-15,0 1 0 0,-2 1 0 0,2 2 2 0,1-1 2 0,0 2 1 16,-1 2 3-16,1 0 1 0,3 2 2 0,-3-2 0 0,4 4 3 0,0-1 1 15,0 1 2-15,0 1 1 0,4-1 0 0,-3 3 2 0,5-4 2 16,-3 3-1-16,4 0 1 0,-2 0-1 0,1-2 1 0,1-1-1 0,-2 1-1 16,2 0-1-16,-2-2 0 0,-1-2-1 0,0 2 0 0,2-2 1 0,-3-2-1 15,0 0 1-15,-1-3 0 0,-1 2 0 0,1-1 2 0,-2-2 3 0,-2 1 2 16,1-2 6-16,-3-1 2 0,0 1 4 0,-2 1-3 0,-2-1-6 16,0-1-15-16,-1 1-15 0,-3-1-25 0,-1-2-27 0,-1 2-42 0,1 1-47 15,-2-1-106-15,0-1-135 0,-2 1-93 0,1 0-71 0,1-1-37 0,0 1-23 16,1 0-6-16,1-1-1 0</inkml:trace>
  <inkml:trace contextRef="#ctx0" brushRef="#br0" timeOffset="244337.6482">30027 15796 153 0,'0'-8'580'16,"-1"3"15"-16,1-1 15 0,-2 2-21 0,2-1-38 0,0 0-99 0,0 4-128 15,0-3-72-15,0 2-43 0,0 0-23 0,0 2-14 0,0 0-11 0,0 0-11 16,0 0-11-16,0 0-15 0,0 0-19 0,0 0-19 0,0 0-19 15,0 0-18-15,0 2-16 0,0 0-12 0,0 3-11 0,0 0-10 0,2 2-6 16,-2-2-4-16,1 3 0 0,-1 2 0 0,2 2 2 0,-2-1 3 0,2 4 4 16,-2-1 5-16,0 1 2 0,0 0 3 0,0 1 3 0,1 1 0 0,1 2 3 15,-2-3 2-15,1 2 1 0,2 2 0 0,-1-4 0 0,1 2-3 16,0 0-2-16,0-2-3 0,0 0-3 0,2-1-4 0,0-2-4 0,3 0-6 0,-4-1-5 16,5-2-6-16,-3 0-7 0,2-3-8 0,1 1-8 0,1-4-9 15,-1-1-5-15,4 0-6 0,-2-3-2 0,3-3-2 0,-1 0 0 0,1-2-2 16,-1-2 1-16,0-5 0 0,0 2-1 0,0-5 0 0,1 0-1 0,-3-3 1 15,-1-4 5-15,1 2 8 0,-3-3 10 0,-2-1 11 0,1-1 11 16,-1 2 10-16,-3 0 9 0,0-2 12 0,-1 1 12 0,-2 3 11 0,0 0 12 0,0 3 12 16,-2 0 11-16,0 3 7 0,1 2 2 0,-1 2-1 0,1 1-9 15,-3 1-11-15,4 1-12 0,-2 4-13 0,0-1-11 0,1 4-11 0,-3 1-11 16,3 1-9-16,-1 4-11 0,-1 1-7 0,0 1-6 0,-1 3-5 0,3 2 2 16,-4 3 1-16,1-1 0 0,2 4 4 0,1 0-1 0,-1 2-2 0,0-1-6 15,2 2-7-15,0 0-9 0,2 0-11 0,0-3-13 0,-1 2-15 0,3 0-15 16,0 0-15-16,0-2-19 0,0-1-22 0,1 1-19 0,-1-4-18 15,3 1-20-15,-1-2-19 0,-2-1-17 0,3-2-16 0,-1-1-16 0,1-2-16 16,-1 0-38-16,-1-2-47 0,-1-3-11 0,1 0 4 0</inkml:trace>
  <inkml:trace contextRef="#ctx0" brushRef="#br0" timeOffset="244687.5572">30435 15945 239 0,'3'-13'406'0,"2"-1"-3"0,-2 2-11 16,0 0-23-16,2 1-27 0,-2 2-40 0,3 2-44 0,-1-1-32 15,0 4-26-15,0-1-22 0,-2 0-21 0,2 3-18 0,0 0-18 0,0 2-17 16,0 0-19-16,2 2-16 0,-2 0-17 0,-1 3-15 0,0 0-11 0,1-1-9 15,-1 5-6-15,1-1-3 0,-2 2-3 0,0-1 0 0,-1 2 0 16,1 1 2-16,-3 0 1 0,1 1 2 0,-1-1 1 0,0 2 2 0,-1 0 0 16,1-2 1-16,-3 1-1 0,1-1 0 0,0-1-1 0,1 2 0 0,-2-3-1 15,-1 1-1-15,3-1-1 0,-1-2 0 0,0-1 1 0,1 1 3 0,-2-2 4 16,2-2 5-16,1 1 5 0,0-2 6 0,0-3 8 0,0 0 5 0,0 0 5 16,0 0 0-16,1 0 1 0,2-3-2 0,0 0-3 0,0-2-3 15,1-2-7-15,0-1-8 0,1 0-10 0,2-4-10 0,2 0-12 0,-1-2-13 16,0-1-13-16,1-2-7 0,1 0-4 0,2 0 2 0,1-1 1 0,-2 1 4 15,3-1 8-15,-1 1 5 0,-3 3 8 0,2 0 6 0,1 2 9 0,-4 2 3 16,0 0 5-16,-1 2 4 0,1 1 6 0,0 3-1 0,-3 1-3 16,1 0-2-16,-3 3-1 0,1 1-5 0,0 3-5 0,-1-1-4 0,1 3-2 15,0 0-2-15,0 1-1 0,-2 2 3 0,2 2 2 0,-4 0 3 0,4 3 3 16,-2-1 1-16,0-1-1 0,0 2-1 0,1 0-7 0,-1 1-6 0,-2 0-7 16,4-2-8-16,-2 1-10 0,3-2-11 0,-2 0-12 0,0 0-13 0,3-2-14 15,-1 1-21-15,1-3-23 0,2-1-21 0,-1-1-22 0,2-2-25 16,0 1-25-16,1-4-30 0,3 1-30 0,-2-4-35 0,1 1-36 0,2-4-47 15,0 1-52-15,-1-2-27 0,2-3-16 0</inkml:trace>
  <inkml:trace contextRef="#ctx0" brushRef="#br0" timeOffset="245271.3097">31178 15441 387 0,'-2'-21'580'0,"-1"1"12"16,1 3 4-16,-1 0 3 0,2 5-90 0,-3 0-134 0,3 1-94 0,-2 5-73 15,2-1-51-15,-1 2-43 0,0 0-26 0,2 5-22 0,0 0-17 0,-1 0-17 16,1 5-12-16,-2 2-15 0,1 0-9 0,1 3-9 0,-2 4-4 15,0 1-2-15,1 2 2 0,-1 5 5 0,0-1 5 0,1 4 8 0,-1-1 4 0,1 3 4 16,-3 1 3-16,3 1 3 0,-3 0 1 0,0 1-1 0,1 0 1 16,0 0 0-16,0 0-3 0,-2 0-1 0,2-2-7 0,-2-1-7 0,1 1-7 15,-1-1-8-15,1-2-8 0,1-2-9 0,-2 1-13 0,4-4-10 0,-2 0-13 16,-1-4-11-16,3-1-12 0,-3-1-13 0,2-2-9 0,0-2-5 16,1-1-4-16,1-1-1 0,-2-4-7 0,0-1-11 0,1 0-8 0,-1-3-4 15,1-1-5-15,-3-3-3 0,3 0-5 0,-2 0-5 0,-2-4-6 0,-1-1-6 16,3 0-1-16,-2-1 4 0,-2-2 17 0,3 0 27 0,-1 0 36 0,-3-3 41 15,3 3 41-15,-1 0 39 0,1 0 36 0,0 2 33 0,-1 0 33 16,3 0 32-16,-2 3 33 0,4 2 30 0,-2-1 18 0,-1 3 12 0,3-1-2 0,-3 3-12 16,4 0-16-16,-1-1-18 0,1 2-19 0,0 0-18 0,0 0-14 15,0 0-11-15,0 0-7 0,0 0-8 0,0 0-2 0,0 0 1 0,1 0 0 16,3 0 4-16,-3 0 4 0,3 0 5 0,0 0 5 0,0 0 4 16,0 0 1-16,4 0 0 0,-2 0-4 0,4-1-4 0,1 1-8 0,-2 0-10 15,3 0-10-15,2 0-11 0,-2 0-12 0,2 0-12 0,2 0-13 0,-2 0-13 0,1 0-14 16,0 0-11-16,0 0-10 0,0 1-9 0,0 1-6 0,0 0-7 15,-2 2-1-15,3-1-3 0,-3 3-1 0,0-1-1 0,-1 2-4 16,1-1-2-16,-2 1-8 0,0 3-6 0,-2-1-10 0,2 1-10 0,-1 2-12 0,-4 0-11 16,2 0-10-16,1 1-11 0,-1-1-13 0,-1 2-12 0,-1-2-12 0,0 0-12 15,-3 0-9-15,2 0-10 0,-1-2-6 0,-3 0-5 0,1-1-3 0,-1-3-3 16,-1 1 1-16,0-1 0 0,0-1 0 0,-1-1-4 0,1-1-4 16,-3-3-4-16,1 0-6 0,0-2-12 0,1-3-4 0,-3 1-3 0,3-3 5 15,-2-1 9-15,-2-1 16 0,4-3 23 0,-1 0 18 0,1-4 20 16,-1 1 21-16,0-3 22 0,2-1 24 0,0-1 25 0,0-3 28 0,2 0 30 0,0-3 25 15,-2-1 22-15,3-2 17 0,-2 1 14 0,4-2 8 0,-2-1 1 16,0 0 9-16,0 0 9 0,4-2 10 0,-2 2 12 0,-1-1 8 0,4 3 5 16,-2 0 1-16,1 3 0 0,-2 2-2 0,-1-1-6 0,2 5-8 0,1 2-8 15,-4 3-16-15,2 0-16 0,-2 3-28 0,0 0-32 0,0 4-31 0,1 1-34 16,-2 2-30-16,2 2-32 0,-3 2-30 0,1 1-32 0,-1 1-43 16,3 2-48-16,-3 2-84 0,1 1-97 0,-2 0-59 0,0 4-36 0,0 0-11 15,-2 0 2-15</inkml:trace>
  <inkml:trace contextRef="#ctx0" brushRef="#br0" timeOffset="245520.7317">31726 15417 57 0,'4'-9'574'0,"-3"1"19"0,3-1 21 0,-3 1-24 0,2 3-42 16,-2-2-90-16,-1 2-112 0,2 2-71 0,0-2-48 0,-2 2-27 15,1 0-20-15,1 2-17 0,-2 1-18 0,0 0-21 0,0 0-25 0,0 0-24 16,0 0-23-16,0 3-19 0,0 1-16 0,0 1-11 0,0 2-11 0,0 1-2 15,0 1-5-15,0 4 2 0,0-1 1 0,0 3 4 0,0 3 3 0,-2 0 6 16,1 3 4-16,1 0 2 0,-4 3 1 0,3-1-1 0,-3 1-2 0,0 1-1 16,3 1-2-16,-3 1 0 0,0-2-2 0,0 1-2 0,0 0-3 0,0 1-6 15,-1-2-7-15,0 0-11 0,1 0-14 0,3-1-15 0,-2-2-16 0,-1 0-18 16,3 0-19-16,-2-2-22 0,1-2-23 0,0 0-29 0,2-2-33 0,0-1-41 16,4-2-44-16,-1-1-72 0,0-2-86 0,2-1-61 0,0-1-48 0,4-4-17 15,-1 0-1-15,0-1 9 0</inkml:trace>
  <inkml:trace contextRef="#ctx0" brushRef="#br0" timeOffset="245820.7335">31922 15420 158 0,'2'-9'553'0,"1"1"14"0,2 0 16 0,-4 1 18 0,3 2-71 0,-1-2-113 16,-2 2-89-16,3 0-78 0,-3 2-45 0,1 1-26 0,1 1-18 0,-2-2-12 16,1 3-15-16,-2-2-14 0,0 2-19 0,0 0-20 0,1 2-18 0,-1-1-17 15,2 2-12-15,0 2-11 0,-2 0-8 0,1 3-3 0,1 0-2 0,-2 3 1 16,1 0 4-16,-1 3 1 0,0 1 7 0,0 2 5 0,0 3 5 0,0-3 4 16,0 4 1-16,0 3-1 0,0-2-2 0,-1 2-5 0,-1 1-3 0,1 0-3 15,-3 2-6-15,1 0-7 0,-3-2-14 0,3 4-16 0,0 0-19 0,-2-3-20 16,2 2-22-16,-4 0-25 0,3-1-34 0,-4 0-34 0,3 0-46 0,0 0-51 15,1-4-105-15,-1 2-134 0,-3-2-79 0,2 0-54 0,-1-2-19 0,3-1 2 16,-1-2 7-16</inkml:trace>
  <inkml:trace contextRef="#ctx0" brushRef="#br0" timeOffset="246546.8469">22951 17486 363 0,'3'-13'665'0,"-2"1"-6"15,3 3-6-15,-3 0-5 0,-1 3-39 0,2 2-51 0,-2-1-141 0,0 4-188 16,0 1-103-16,0 1-62 0,0 4-35 0,0 2-20 0,0 4-9 16,3 2-1-16,-3 4 4 0,0 2 2 0,0 5 5 0,1 3 5 15,-1 2 2-15,2 4 2 0,-1-1 2 0,-1 3 2 0,2 1-2 0,0 0-4 16,-1-2-8-16,1 4-10 0,-1-1-13 0,3-2-11 0,-3 0-18 0,1-1-16 16,-1 2-18-16,3-2-21 0,-3-3-21 0,1 1-21 0,0-4-22 0,0-1-22 15,1-3-20-15,2-2-19 0,-2-2-19 0,2-6-20 0,0 1-42 16,0-3-50-16,2-4-54 0,0-3-56 0,1-4-27 0,2-1-17 0,0-6 3 15</inkml:trace>
  <inkml:trace contextRef="#ctx0" brushRef="#br0" timeOffset="246887.2067">23390 17704 393 0,'6'-13'525'0,"1"1"1"0,-3 1 1 0,0 4-3 0,-4 1-92 0,0 1-137 16,-2 3-88-16,-3 2-66 0,-1 0-39 0,-2 2-27 0,-3 3-18 15,-2 2-11-15,-2 1-6 0,-1 2-5 0,-3 2-4 0,-3 2-2 0,1 0-3 16,-3 3-2-16,-1 1-4 0,0 0-1 0,0 0 0 0,1 1 2 15,-2-2 1-15,4 1 3 0,-1 0 0 0,3-1-1 0,2-2 0 0,1-2-1 16,2-1-3-16,0-1-1 0,3-1-2 0,4-1-1 0,0-1-2 0,1-1-1 16,2-2-2-16,2-1 1 0,3 1 1 0,0-3 0 0,1 2 2 15,2-1 0-15,7 0 3 0,-2 0 2 0,0-1 0 0,3 1 0 0,3 1 0 16,0-1-1-16,2-1 1 0,2 1-2 0,-1 1-3 0,1-1-3 16,0 2-6-16,-1-1-5 0,3 2-3 0,-2 1-2 0,0-1-1 0,-1 3 0 15,2 2 2-15,-1-1 4 0,0 2 7 0,1 2 8 0,-3-1 9 0,3 3 7 16,-3 1 10-16,1 0 8 0,-1 1 7 0,3 0 8 0,-2 0 6 15,-1 1 4-15,2 1 3 0,-1-1 2 0,2 1-1 0,-3-1-3 0,5 0-4 16,-4 1-4-16,0-2-6 0,2 0-6 0,-3-1-6 0,5-1-5 0,-6 1-9 16,1-2-10-16,3-2-16 0,-3 1-19 0,1-4-19 0,-1 1-21 0,1-2-22 15,1-2-21-15,-2-1-29 0,-2-3-28 0,3-1-34 0,-4-2-34 16,1 0-54-16,1-5-63 0,-3 1-95 0,-1-5-111 0,-1 1-58 0,1-4-34 16,-3 1-8-16,-2-3 3 0,2-1 11 0</inkml:trace>
  <inkml:trace contextRef="#ctx0" brushRef="#br0" timeOffset="247183.2802">24128 17863 636 0,'0'0'645'0,"0"0"3"16,0 0 7-16,2 0 7 0,-1 0-69 0,1 0-109 0,0 0-117 15,-1 2-124-15,1-2-78 0,-1 1-56 0,3-1-31 0,-3 2-20 0,2 0-7 16,2 1-5-16,-2-3-4 0,2 5-5 0,0 0-9 0,-1-1-11 16,1 2-10-16,3 0-9 0,-3 1-1 0,1 3 0 0,-1-3-1 0,1 3 3 15,0 2 0-15,-3-2 2 0,2 2-1 0,-2 1 1 0,1-1 0 0,-3 2 1 16,-1 0-1-16,0 1-2 0,0-1-3 0,0 0-3 0,-1 1-6 16,-1-2-10-16,0 3-10 0,-1-2-13 0,0 0-14 0,0-1-13 0,-2 0-18 15,4-1-20-15,-1-2-22 0,1 0-27 0,-3-1-27 0,3-1-30 0,-1-2-20 16,2 0-18-16,0-4-33 0,2 0-40 0,-2-2-55 0,5 0-60 15,-1-2-43-15,4 0-33 0,-2-4-13 0,1-2-4 0</inkml:trace>
  <inkml:trace contextRef="#ctx0" brushRef="#br0" timeOffset="247454.0734">24405 17931 33 0,'1'-12'575'16,"1"3"17"-16,-2 0 15 0,-2 1 16 0,1 0-58 0,-1 1-91 0,-1 2-86 16,0 0-82-16,-5 0-57 0,3 0-44 0,-1 3-33 0,0 0-25 15,-3 2-20-15,0 0-19 0,1 0-19 0,0 2-18 0,-1 0-17 0,1 3-17 16,0 0-14-16,0 0-13 0,1 2-7 0,-1 0-4 0,1 2-2 15,2 0-3-15,0 2-1 0,2-1 0 0,3 0 1 0,0 2-1 0,0 0 1 16,3-1 1-16,2-1-1 0,2 3 2 0,1-1-1 0,-2-2 1 0,6 2-2 16,-2 0-3-16,6-3-3 0,-3 2-3 0,0-2-1 0,4 0-1 15,0-1 0-15,-3 0-1 0,5-2 0 0,-5 2 0 0,4-4 0 0,-4 2 0 16,0 0 2-16,-3-3 1 0,2 1 5 0,-4 0 5 0,-2-1 8 16,-1 0 2-16,-3 0 4 0,2-2 0 0,-4 1 1 0,-2-2 0 0,-4 1 1 15,2-1-4-15,-3 1-3 0,-4 1-10 0,-2-2-12 0,-1 3-12 16,-3-3-20-16,-1 2-21 0,-2-2-22 0,0 2-24 0,-3-2-28 0,0 2-29 15,-2-2-32-15,1 0-34 0,0-2-83 0,-1 0-107 0,1 0-78 0,0-1-66 16,1-1-29-16,-1-2-9 0,2-2 5 0</inkml:trace>
  <inkml:trace contextRef="#ctx0" brushRef="#br0" timeOffset="247724.3803">24152 17621 294 0,'3'-5'599'16,"2"-1"5"-16,-4 2 6 0,1 0-14 0,0 1-22 0,-2 2-115 0,1-1-162 15,-1 2-98-15,0 0-68 0,0 0-43 0,0 0-30 0,0 0-17 16,0 0-9-16,-1 2-9 0,1-1-7 0,-2 2-8 0,0 1-8 0,2 0-8 16,-1 0-7-16,-2 1-7 0,3-1-6 0,-2 2-5 0,0-2-4 15,2 1-2-15,-1 0-2 0,1 0-3 0,-2-3-3 0,-1 1-2 0,3-1-3 0,0-2-4 16,0 0-6-16,0 0-5 0,0-2-4 0,0-1 1 16,0 1 1-16,0-5 6 0,0-1 7 0,0 1 6 0,0-3 7 0,0-1 9 15,0-1 4-15,-1 1 7 0,-1-3 4 0,1 0 7 0,-3 1 12 0,1-1 12 16,-2 2 9-16,0 0 7 0,1 2 2 0,-4 0 1 0,0 1-2 15,2 2-4-15,-2 1-4 0,-1 1-3 0,0 3-2 0,-2 0-8 0,2 4-13 16,-1 0-16-16,2 3-22 0,-2 3-25 0,0-1-33 0,2 3-34 0,2 2-37 16,1 2-88-16,0 3-111 0,2-1-72 0,2 0-53 0,-1 3-28 15,2 0-16-15,2 1-6 0</inkml:trace>
  <inkml:trace contextRef="#ctx0" brushRef="#br0" timeOffset="247980.7341">25094 17827 669 0,'1'-6'737'0,"-1"2"13"0,2-1 11 16,-2 1 7-16,0 1-43 0,2 0-71 0,-2-1-128 0,1 4-162 16,-1 0-102-16,0 0-74 0,0 0-48 0,2 0-38 0,-1 0-22 0,1 4-18 15,0 1-17-15,-1-1-16 0,2 3-13 0,1 1-12 0,2 1-7 16,-3 1-5-16,2 1-2 0,-2 3 0 0,2-1 1 0,0 0 2 0,-2 4 1 15,0-2 1-15,1 0-11 0,-2 2-15 0,-1-1-20 0,1 0-20 16,0 0-25-16,-2-1-26 0,0 2-27 0,0-1-23 0,0-1-33 0,0 0-34 16,0-3-40-16,0 0-42 0,0-1-67 0,0-2-80 0,1-3-81 0,-1-1-82 15,2-2-36-15,-2-3-14 0,0 0 7 0,1-3 20 0</inkml:trace>
  <inkml:trace contextRef="#ctx0" brushRef="#br0" timeOffset="248142.6709">25145 17320 140 0,'-3'-16'595'0,"1"2"8"0,0 1 8 0,1 2 2 0,-3 3-2 16,1-1-125-16,2 4-185 0,1-1-111 0,-2-1-72 0,0 5-48 15,2-1-36-15,0 1-19 0,0 2-14 0,0 0-18 0,2 2-21 0,0 1-29 16,-1 1-35-16,4 4-36 0,-2-1-38 0,1 3-55 0,0 2-65 16,2 1-83-16,-1 0-93 0,0 4-50 0,0-1-31 0,1 3-13 0,2-2-6 15</inkml:trace>
  <inkml:trace contextRef="#ctx0" brushRef="#br0" timeOffset="248537.3169">25448 17771 598 0,'2'2'630'16,"-2"-2"15"-16,0 0 14 0,0 0-29 0,1 0-51 0,-1 0-119 0,3 1-152 16,-1 1-95-16,-2-2-60 0,1 2-35 0,3-1-22 0,-3 1-16 15,1 0-13-15,-1 1-15 0,3 1-17 0,-3 1-18 0,2 0-18 0,1 3-12 16,-1-1-7-16,0 2-1 0,1 2-1 0,0-1 7 0,-1 1 5 15,0 3 3-15,-1-1 1 0,-1 0-1 0,-1 2 1 0,0 0-3 0,0-1-3 16,-1 1-2-16,-1-2-3 0,-1 2-1 0,0-2 0 0,-1-1 0 16,-2 0 1-16,3 1 1 0,-2-4 4 0,2 0 3 0,2-2 4 0,-3 1 9 15,3-3 7-15,-2-2 7 0,1 1 6 0,0-3 5 0,1 1 6 0,-1-2 2 16,-1-2 1-16,3-1 0 0,0-2-2 0,0 0-3 0,0-1-4 16,5-2-6-16,-4-2-10 0,4 0-8 0,0-2-10 0,1 0-6 0,1-1-6 15,2 1-3-15,1-1-5 0,1 1-1 0,1-1-1 0,1-1 0 0,-1 3 0 16,1 1 3-16,0-1 2 0,3 2 4 0,-3-1 2 0,0 3 3 15,2 0 1-15,-1 2 0 0,-3 0 1 0,5 0 0 0,-7 2-2 0,3 1 2 16,-2 1 0-16,2 2 0 0,-3 1 1 0,2 1 1 0,-1 2-2 16,-2 0 2-16,1 0 2 0,-1 2-4 0,-2 0-1 0,1 3-6 0,-1-1-8 15,-2 0-12-15,1 2-14 0,-2 1-16 0,1-2-19 0,-3 2-22 16,-1 0-25-16,0 2-26 0,0-2-27 0,0-2-25 0,0 0-27 0,2 2-25 16,0-5-26-16,-1 0-35 0,1 1-40 0,1-2-46 0,1-2-51 15,3-3-21-15,-1 1-4 0,2-2 8 0</inkml:trace>
  <inkml:trace contextRef="#ctx0" brushRef="#br0" timeOffset="248787.0308">26042 17865 513 0,'4'-11'550'0,"-3"1"-2"16,1-1-15-16,-2 2-43 0,0 2-55 0,-2 0-63 0,1-1-67 0,-3 4-46 15,-1-3-36-15,2 2-30 0,-3 0-31 0,2 3-26 0,-5 1-25 16,5-1-22-16,-4 2-22 0,0 2-21 0,2-1-19 0,-2 3-13 0,-2 1-11 16,3 2-8-16,-2 0-4 0,3 1-2 0,0 2 0 0,0 0-1 15,-1 2 3-15,2 0 3 0,2 2 0 0,2 0 0 0,1 0-2 0,-2 0-1 16,2 2-3-16,2-1-3 0,-1 1-3 0,2-2-3 0,2 3-3 0,2-2-3 15,-1 0-1-15,-2 0-3 0,3-2-2 0,-1 1-1 0,1-1 0 0,0 0 1 16,0-1 1-16,-1-2 4 0,-1 0 5 0,0-1 5 0,-1-1 6 16,-1-2 11-16,-1 0 14 0,-1-2 9 0,-1 1 11 0,-1-3 5 0,-1 0 6 15,-4-1 3-15,2 1 3 0,-1-2 0 0,-3 0 3 0,-5-2-1 16,4 2-3-16,-3-3-9 0,-2 1-14 0,2 0-23 0,-2-1-24 0,-1-1-31 16,2-1-32-16,-1 1-42 0,3-3-45 0,-3 0-84 0,6 1-101 0,0-2-98 15,1 0-92-15,2 0-51 0,0-3-24 0,3 2-8 0,2-1 3 16</inkml:trace>
  <inkml:trace contextRef="#ctx0" brushRef="#br0" timeOffset="249154.703">26251 17936 223 0,'1'0'591'16,"-1"4"8"-16,0-4 7 0,0 0 8 0,0 0 6 0,0 0-116 0,0 1-175 15,0-1-108-15,0 0-69 0,0 0-44 0,0 0-31 0,0 0-19 16,0 2-12-16,2 0-10 0,0-2-9 0,1 0-11 0,0 3-14 0,0-3-15 15,2 0-18-15,3 0-14 0,0 2-13 0,0 0-14 0,2-2-11 0,0 0-13 16,1-2-11-16,2 0-10 0,0 2-10 0,-2-3-10 0,1-1-12 16,-1-1-5-16,2 0-3 0,-4 0 1 0,3-2 7 0,-2-1 8 0,-2-1 13 15,-1 0 18-15,-1 1 21 0,0-4 22 0,-3 4 23 0,1-1 25 16,-4-2 25-16,0 2 24 0,0 0 24 0,-4 2 18 0,1-1 17 0,-3 1 12 16,2 0 13-16,-5 4 8 0,1-2 4 0,-2 1-2 0,2-1-3 15,-4 5-6-15,0-2-6 0,-1 2-9 0,-1 2-10 0,1-2-11 0,-1 5-14 16,2-1-11-16,-1 1-9 0,-3 2-7 0,3 1-6 0,1 2-5 15,1 0-5-15,1 2-3 0,-1 0-2 0,3 0-1 0,0 2-3 0,3 1 0 16,0 0-2-16,1-1 0 0,3 2 2 0,1-1-1 0,1 1-2 0,1-1-2 16,4 0-5-16,-1-1-6 0,-1 1-8 0,5-2-10 0,-1-1-8 15,2 2-11-15,0-4-14 0,1 1-13 0,2-3-13 0,1 2-14 0,2-3-16 16,-4-1-20-16,6 0-19 0,-2-3-26 0,1-2-27 0,2-1-33 0,-2-1-38 16,4-2-46-16,-4-1-55 0,4-2-42 0,-3-1-38 0,0-1-22 15,3-1-11-15</inkml:trace>
  <inkml:trace contextRef="#ctx0" brushRef="#br0" timeOffset="249387.7928">26657 17851 90 0,'-1'-9'567'0,"-1"2"10"0,0 1 9 0,-1 0 9 16,3 1-57-16,-1 2-91 0,1-1-97 0,-2 3-102 0,0-1-68 0,1 1-50 15,1 1-33-15,0 0-24 0,0 1-15 0,0 2-15 0,0 1-10 16,0 2-12-16,0 2-8 0,0-1-11 0,0 2-6 0,0 2-5 0,0 1 0 16,0 0 1-16,1 0 2 0,1 1 4 0,0 1 1 0,-2 0 1 15,1 1 0-15,-1-1 1 0,0 1-1 0,0-1 0 0,0 1-1 0,0-1 0 16,0-1 1-16,0-1 0 0,-1-1 2 0,1 0 2 0,-2-2 4 15,0-2 7-15,-1 1 4 0,2-1 5 0,-1-5 3 0,-1 1 3 0,2-1 3 16,-2-2 1-16,-1-3 2 0,1-1 0 0,0 0-1 0,0-4-2 0,-1 1-9 16,3-2-11-16,-2-1-15 0,1-2-20 0,-1-1-19 0,3-2-22 15,0-1-22-15,0 0-20 0,0-4-29 0,5 0-28 0,-2 1-35 0,0-2-36 16,2-1-39-16,1-1-41 0,1-1-40 0,2 0-42 0,2 0-46 0,0 0-48 16,2 0-21-16,1 1-5 0,2-2 4 0</inkml:trace>
  <inkml:trace contextRef="#ctx0" brushRef="#br0" timeOffset="249603.4364">26975 17452 277 0,'6'-4'539'0,"1"-1"10"16,-3 2-3-16,0 1-13 0,2 1-70 0,-3 1-101 0,-2 1-69 16,1 1-51-16,0 1-32 0,-2 0-25 0,1 3-12 0,-1-2-7 0,2 6-2 15,-1-3 0-15,-1 3 2 0,2 2 0 0,0 3 1 0,-2-1-1 0,0 3 1 16,0-2-1-16,-2 4-9 0,0 1-13 0,2 1-15 0,-3-1-13 16,2 1-15-16,-1-1-14 0,0 1-14 0,1 1-14 0,-2-2-10 0,-2 3-11 15,4-3-9-15,-1 2-11 0,0 0-13 0,-1-1-15 0,2-1-20 16,1-1-18-16,-2 0-22 0,2 1-20 0,0-3-23 0,0 0-22 0,2-3-24 15,-1 1-21-15,1-1-26 0,1-2-26 0,0-2-30 0,3 0-29 16,-3-2-30-16,2-2-29 0,2-3-49 0,-1 0-59 0,1-3-56 0,2-3-53 16,-1 0-25-16,-4-4-8 0,3-2 4 0,-1-1 15 0</inkml:trace>
  <inkml:trace contextRef="#ctx0" brushRef="#br0" timeOffset="250370.7226">26872 17746 444 0,'-9'-6'591'0,"1"1"1"0,-1 0 5 0,4 2 3 0,-2-1-64 16,4 1-98-16,0 3-120 0,1-4-129 0,1 4-77 0,1 0-47 15,0 0-27-15,1 0-12 0,2 0-6 0,2 0-1 0,0 0-3 0,2 0-4 16,2 2-6-16,0 0-11 0,4-2-8 0,3 0-7 0,-2 3-6 16,3-3-6-16,4 0-5 0,0 0-9 0,1 0-8 0,1-3-8 0,4 3-10 15,1-4-8-15,2 3-6 0,0-3-6 0,4-1 1 0,-1 3 0 0,2-4 2 16,0 2 5-16,1-1 6 0,2-1 9 0,-4 0 9 0,3 0 14 16,-4 0 13-16,2 1 13 0,-3-2 13 0,-1 2 15 0,-2-3 13 0,-2 1 14 15,-4 0 13-15,1 1 11 0,-7-1 11 0,2 0 10 0,-3 0 9 16,-2 1 6-16,-2-1 4 0,-3 1 4 0,-1-1-1 0,-2 0 0 15,-3-1-1-15,1 3-5 0,-3-3-2 0,-1 2-7 0,-1 0-6 0,-1 0-6 16,-1 0-10-16,-4 2-9 0,2-1-9 0,-4 1-7 0,1 1-9 0,-1 0-6 16,-4-1-5-16,0 4-3 0,0 0-3 0,-2 0-3 0,0 4-2 0,-3 1-2 15,1-1-2-15,1 2 0 0,-3 1-2 0,1 2 2 0,1 2-2 16,0-1 2-16,1 1-1 0,0 2 1 0,3 1-1 0,0 0 1 0,3 1-2 16,-2 2-2-16,4 0-2 0,-1-1 1 0,4 1 1 0,2 1 0 15,2-1 1-15,1 0 3 0,0-1-1 0,4 1 1 0,1 0-2 0,2-2-3 16,3 1-4-16,3-1-6 0,3 0-6 0,-2-1-7 0,7-2-8 15,1-2-8-15,2 1-13 0,3-3-12 0,3 0-12 0,1-2-8 0,5 0-11 16,-1-3-9-16,3-1-10 0,2-2-8 0,2 0-8 0,-1 0-1 0,2-3-3 16,3-2 0-16,-2 1 3 0,2-4 6 0,-1 1 11 0,-2-2 10 15,0-1 12-15,1-2 11 0,-4 2 17 0,-2-2 19 0,-1 0 21 0,-3 0 23 16,-4-3 24-16,-3 1 22 0,-3 2 22 0,-2-1 23 0,-8 0 18 0,2 1 16 16,-7-1 12-16,1 1 10 0,-6 0 8 0,0-1 5 0,-6 3 1 15,-1-2-4-15,-5 1-3 0,0-1-6 0,-1 4-8 0,-5-4-12 0,1 5-15 16,-8 0-13-16,4-2-13 0,-5 4-14 0,0-1-9 0,-3 3-9 15,0 0-8-15,0 2-4 0,0 1-7 0,-2 1-5 0,2 2-6 0,1 0-6 16,0 3-4-16,2-1-4 0,0 4-1 0,5-2-2 0,-4 3-1 16,6 2-1-16,0-2-1 0,0 3-2 0,3 1-2 0,3-1-1 0,0 0-3 15,2 3 1-15,2-1 0 0,2-1 2 0,2 1 2 0,1 0 1 0,1-1 2 16,2 1 4-16,2-1 2 0,4-1 5 0,-1-1 2 0,4 0 4 16,2-1 1-16,2-2-1 0,1 0-2 0,2-2-4 0,3-3-7 0,3 1-12 15,0-3-9-15,6-2-11 0,-1-2-10 0,3-1-9 0,0-1-11 16,2-4-13-16,1-1-9 0,-1-1-12 0,3-4-8 0,-3-1-7 0,-1-3-5 15,1-1-4-15,-1-2 1 0,-3-3 3 0,-1-5 5 0,0 0 4 16,-5-2 5-16,1-1 4 0,-4-7 6 0,-1 3 5 0,-4-5 8 0,-1 0 8 0,-2-1 15 16,-5 0 16-16,-1-1 21 0,-2 1 23 0,-2 0 22 15,-3 1 22-15,-2 3 20 0,-3 0 21 0,-2 1 20 0,2 5 22 0,-4 1 19 16,-1 4 15-16,-1 0 11 0,0 4 8 0,0 3-3 0,1 2-6 0,1 2-13 16,2 2-18-16,-2 4-18 0,0 3-21 0,4-1-17 0,-1 4-17 0,0 4-20 15,0 0-19-15,0 5-18 0,-2 4-14 0,0 3-9 0,1 5-4 16,-1 5-1-16,-1 4-1 0,-1 3 1 0,0 6 4 0,1 3 5 0,0 6 6 15,2 1 4-15,-1 2 4 0,2 3 1 0,0 2 3 0,2 2-3 16,1 0-3-16,2 2-17 0,0-2-17 0,4 1-26 0,1 0-28 0,0-2-30 16,1 1-33-16,2-3-35 0,3 0-36 0,0-1-40 0,1-4-42 0,3-1-77 15,4-3-93-15,-2-3-95 0,4-3-94 0,2-3-43 0,4-5-14 16,-1-2 5-16,2-3 16 0</inkml:trace>
  <inkml:trace contextRef="#ctx0" brushRef="#br0" timeOffset="250486.5491">29752 18061 696 0,'10'-13'861'0,"-3"-2"-4"0,-3 2-9 16,-1-3-13-16,-3 3-23 0,-2-1-27 0,1 2-167 0,1 0-239 16,-2 0-256-16,0 2-266 0,2-1-242 0,-1 1-233 0,1 1-120 0,-3-2-66 15,-2 1-37-15,-1-2-25 0,-2 0-11 0,-5-2-7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54:03.629"/>
    </inkml:context>
    <inkml:brush xml:id="br0">
      <inkml:brushProperty name="width" value="0.05292" units="cm"/>
      <inkml:brushProperty name="height" value="0.05292" units="cm"/>
      <inkml:brushProperty name="color" value="#FF0000"/>
    </inkml:brush>
  </inkml:definitions>
  <inkml:trace contextRef="#ctx0" brushRef="#br0">14595 1588 49 0,'-5'-4'554'0,"2"-2"-3"0,-3 3 5 0,1-2 4 0,1 2-88 0,-3 2-135 0,1-1-97 15,-2 2-74-15,3 2-42 0,-3-1-27 0,2 2-13 0,-2 2-9 16,-1-1-3-16,1 2 2 0,-2 3 1 0,1 3-2 0,-1 0-5 0,-1 2-5 16,0 4-8-16,0 1-7 0,-1 5-9 0,-1 2-7 0,2 3-4 0,-5 5 0 15,3 5 1-15,-2 3 1 0,0 5 2 0,-2 4 1 0,2 7-1 16,-2 1-1-16,1 8-4 0,-3 5-4 0,1 4-3 0,0 4-3 0,-1 2-3 16,0 2-3-16,0 2 1 0,-1 3 4 0,0 0-1 0,0 1-3 0,0 2-2 15,0-2-2-15,0 3-2 0,1-2-3 0,0 0 1 0,0-3-2 16,1 0 2-16,1-2 3 0,0-5 5 0,1-3 6 0,2-3 0 0,0 3-5 15,-2-6-6-15,5-3-6 0,-2-2-10 0,1-4-12 0,2-1-10 16,0-6-14-16,0-1-16 0,0-3-15 0,4-2-20 0,-2-7-22 0,3-1-26 16,0-7-30-16,1-2-37 0,2-5-39 0,0-4-83 0,2-4-108 15,2-5-79-15,1-7-68 0,0-3-26 0,2-6-7 0,4-6 5 16</inkml:trace>
  <inkml:trace contextRef="#ctx0" brushRef="#br0" timeOffset="718.0206">14865 2677 169 0,'-7'-12'596'0,"0"0"-4"0,3-2 7 0,-1 3 8 16,0 0-106-16,2 1-163 0,0 0-95 0,-2 1-59 0,2 1-31 15,1-1-18-15,2 2-8 0,-1 2-4 0,1-1-3 0,0 1-3 0,0 2-9 16,0 0-13-16,0 0-19 0,0 2-20 0,0 1-16 0,0 0-15 0,0 1-13 16,1 2-11-16,-1 0-8 0,2 3-6 0,-2 2-4 0,2 2-2 15,-1 4 0-15,-1 1 1 0,2 1 2 0,1 4 5 0,-3 2 6 0,0 2 7 16,0-1 4-16,0 4 3 0,0 0 0 0,-3 0-1 0,1 2-2 15,2-1-4-15,-3 0-3 0,1 0-4 0,1 0-3 0,-1-2-5 0,-1 0-6 16,0 0-4-16,0-3-4 0,1 1-3 0,0-4-3 0,-1-1-2 16,1 1-1-16,1-4 0 0,-2-2 1 0,2-2 4 0,-1-1 3 0,2-2 4 15,-2-2 5-15,2-1 6 0,-1-2 4 0,1-4 4 0,0 0 4 0,0 0 4 16,-2-4 4-16,2 0 3 0,0-5 3 0,0 2 1 0,0-1 4 16,-3-3 4-16,3 1 3 0,0 0 6 0,0-2 6 0,0-1 7 15,-2 2 6-15,2 0 7 0,0 0 3 0,0 2 5 0,0 1 1 0,0 0 0 16,0 0 0-16,0 0-2 0,0 3-6 0,0 0-5 0,0 1-9 0,0-1-10 15,2 2-11-15,-2 0-8 0,3 0-9 0,0 1-10 0,2 1-7 16,1-2-8-16,1 2-13 0,-1-1-13 0,4 2-14 0,2-1-14 0,2-2-14 16,0 1-13-16,4 1-13 0,-1-1-10 0,1-1-14 0,6 1-11 0,-4 2-14 15,3-3-14-15,-2-1-10 0,1 3-12 0,0-3 1 0,2 0 10 16,-5-2 10-16,3-1 13 0,-3 2 15 0,-1-2 14 0,-1-2 16 0,-3-2 18 16,2 2 21-16,-5-3 24 0,0 0 26 0,-1-3 30 0,-2 2 30 15,-2-1 32-15,-3 0 25 0,0-1 19 0,-1 1 19 0,-2-1 17 0,0 1 16 16,-2-1 14-16,1 1 13 0,-2 1 14 0,-1 1 12 0,0-1 8 15,0 2 4-15,0 2 2 0,-1-3 0 0,0 4-3 0,1-1-8 0,0-1-9 16,1 4-11-16,0 0-12 0,1 2-13 0,-1-1-15 0,1 2-16 0,2 2-16 16,-1-1-18-16,1 2-18 0,-2 2-18 0,2 1-15 0,-3-1-14 15,0 5-16-15,2 1-9 0,-1 2-10 0,-1 2-5 0,1 2-2 0,-1 2-2 16,2 2 1-16,-3 1-2 0,3 1 2 0,-1 1-1 0,0 1 2 0,-1 0-1 16,3 3 1-16,-1-1-2 0,-1 1-1 0,2-2-3 0,0 1-6 15,0 1-10-15,0-1-13 0,0 0-17 0,0 0-18 0,2 0-21 0,-1-3-20 16,1 2-21-16,-1-2-23 0,1 0-23 0,1-3-26 0,2-1-29 15,-2 1-30-15,4-4-28 0,0 1-29 0,0-1-35 0,2-4-39 0,2 1-68 16,0-3-79-16,2-3-45 0,1 2-26 0,2-5-7 0,1-2 4 0</inkml:trace>
  <inkml:trace contextRef="#ctx0" brushRef="#br0" timeOffset="1099.8475">15687 2928 236 0,'0'-11'615'0,"-3"1"15"0,2 0 14 16,-5 1 13-16,-1-1-88 0,2 0-138 0,-1 1-90 0,-1 1-66 0,-2 1-41 15,1 1-30-15,0 0-22 0,-2 1-16 0,0 0-18 0,0 1-15 16,-4 3-16-16,3 1-18 0,0 0-16 0,-1 1-14 0,-3 3-18 0,1-1-15 16,1 4-13-16,-2 0-13 0,0 0-9 0,1 4-5 0,1 1-4 15,0 0-2-15,0 2-2 0,1 1-1 0,0-2-2 0,2 3 0 0,2 1-5 16,-1-1-3-16,4 0-5 0,-1 0-7 0,1 1-7 0,3 0-5 16,-1 0-6-16,3-3-7 0,0 1-4 0,3-1-3 0,-1 1-4 0,1-3-2 15,2-1-1-15,0 0-2 0,2-2 2 0,1-1 2 0,-1-1 4 0,1 0 7 16,3-4 4-16,-2 0 9 0,1-3 6 0,2-1 9 0,0-2 6 15,2-2 6-15,-3-2 10 0,0-2 8 0,3 0 9 0,-1-3 12 0,-1 1 11 16,1-3 9-16,-2 1 12 0,2-2 15 0,-4 0 12 0,1 2 15 0,-1-1 14 16,-1 1 13-16,0 1 12 0,-3 0 10 0,2 1 4 0,-3 1 3 15,1 2-2-15,-2-1-4 0,0 4-7 0,-1 1-9 0,-1 0-11 0,-1 0-14 16,2 3-15-16,-1-3-18 0,-1 4-14 0,0 0-15 0,0 0-14 16,0 4-11-16,0 1-11 0,0-1-7 0,0 2-7 0,0 2-7 0,0 1-11 15,0 0-11-15,0 1-15 0,0 2-17 0,0 0-17 0,0 1-19 16,0-1-20-16,0 1-23 0,2-1-21 0,0 0-22 0,0 1-21 15,1-3-23-15,-1 3-23 0,1-1-24 0,2-2-16 0,-2-1-15 0,2 0-23 16,0-1-25-16,3-1-37 0,0-1-41 0,-2-2-40 0,2-4-38 0,1 0-18 16,2 0-4-16</inkml:trace>
  <inkml:trace contextRef="#ctx0" brushRef="#br0" timeOffset="1399.6828">15954 2919 100 0,'8'-17'537'0,"-1"3"2"0,-1-3-7 15,-1 3-40-15,-1 2-58 0,1-1-41 0,-2 3-38 0,-1-2-18 0,1 5-12 16,-3-2-11-16,0 1-10 0,0 3-14 0,0-1-16 0,-1 1-18 15,-1 1-22-15,0 1-21 0,1 1-20 0,-2 1-24 0,-1-1-25 0,0 2-25 16,-1 2-24-16,2-1-21 0,-2 1-23 0,0 1-16 0,-1 1-15 16,-1 1-11-16,0 1-6 0,1-1-7 0,-1 3-4 0,2 1-2 0,0 1-1 15,0 0-2-15,1 0-2 0,1 1-3 0,0 1-3 0,3-2-6 16,0 2-6-16,0 0-6 0,3 0-9 0,0 0-8 0,1 2-9 0,1-3-9 16,2 0-11-16,-1 2-8 0,2-1-12 0,2-2-6 0,-1 1-7 0,1 0-4 15,0 0-2-15,0-1 1 0,-2 0 2 0,0 0 5 0,1-1 8 16,-1 0 7-16,-3 0 9 0,2-2 9 0,-4 0 11 0,0 0 11 0,1 2 13 15,-4-4 9-15,0 3 10 0,-4-1 8 0,1-2 7 0,-2 0 6 16,-3 1 4-16,-2-2 3 0,0 1 3 0,-2 1 1 0,-5-3 1 0,3 1-5 16,-3-1-7-16,-3 0-11 0,2-1-15 0,-3-2-17 0,2 0-16 15,-1 0-23-15,1 0-25 0,1-2-35 0,1 1-39 0,2-4-73 0,0 1-91 16,2-2-85-16,2-2-79 0,3-2-45 0,3 0-25 0,2-6-6 0</inkml:trace>
  <inkml:trace contextRef="#ctx0" brushRef="#br0" timeOffset="1800.0187">16258 2377 462 0,'5'-5'713'0,"0"0"8"0,-4-2 7 15,2 5 2-15,1-1 4 0,-3 1-133 0,1 0-200 0,-1 2-120 16,-1 0-80-16,0 0-51 0,2 2-31 0,1 3-22 0,0 0-11 0,-2 2-11 16,1 3-9-16,1 1-8 0,2 2-6 0,-2 4-5 0,1 2-5 15,0 2-3-15,0 2-1 0,2 3-2 0,-2-1-1 0,1 3-4 0,0 1-6 16,-2-1-4-16,2 3-6 0,1-2-2 0,-3 1-3 0,0 0-3 0,1 0-3 15,-3-2-3-15,1 1-3 0,-1-2-5 0,-1 0-3 0,0-1-6 16,0-2-5-16,0-2-5 0,-1 0-6 0,-1-5-8 0,2 1-7 0,0-3-5 16,0-2-5-16,0 1-4 0,0-3 0 0,0-4 2 0,0 1 0 15,0-4 0-15,2 1-4 0,-1-4-4 0,1-1-5 0,1-1-1 0,2-2 1 16,1-2 2-16,0-2 4 0,4-1 4 0,-2-1 4 0,4-1 2 0,-2-1 2 16,1-2 2-16,3-1-1 0,-2 1 5 0,1-1 9 0,0 1 12 15,-3 1 14-15,2 0 13 0,0 0 13 0,-2 2 13 0,-2 2 10 0,0 0 7 16,1 3 5-16,-4-2 4 0,2 4 2 0,-2 1 5 0,-1-1 7 0,0 2 7 15,-1 1 7-15,0 1 4 0,1 2 2 0,0-1-3 0,-3 3-3 16,2 0-6-16,-1 2-5 0,1 0-5 0,-1 2-4 0,1 2-1 0,-1-2-4 16,-1 1-3-16,3 2-6 0,-3 0-7 0,1 0-8 0,0 0-12 15,0 1-15-15,-2-1-16 0,2 0-20 0,-1 2-22 0,-1-3-24 0,3 1-27 16,-3-2-28-16,2 1-29 0,0-1-27 0,-1-3-35 0,-1 2-39 0,2-1-44 16,0-3-46-16,-1-1-83 0,2-1-101 0,-1 0-72 0,-2-3-57 15,0 0-18-15,3-3 0 0,1 0 15 0</inkml:trace>
  <inkml:trace contextRef="#ctx0" brushRef="#br0" timeOffset="1926.1208">16806 2742 537 0,'0'-11'656'0,"-1"1"8"0,-1 0 3 0,2 2 1 16,-2 0-107-16,2 1-163 0,-2 1-114 0,0-1-89 0,2 2-71 0,0 0-60 16,0 0-57-16,0 3-56 0,0-1-58 0,2 1-60 0,-2 2-111 15,0 0-135-15,0 0-99 0,0 0-82 0,2 2-43 0,0 1-24 0,1-1-10 16,-1 1-1-16</inkml:trace>
  <inkml:trace contextRef="#ctx0" brushRef="#br0" timeOffset="2682.6356">16876 2905 294 0,'-6'0'709'0,"1"-3"0"15,1 3-3-15,0-2-4 0,1 2-5 0,2 0-129 0,1 0-189 16,0 0-124-16,0 0-88 0,0 2-60 0,0 1-47 0,0-1-28 15,1 1-22-15,1 1-12 0,-1 1-7 0,3 1-1 0,-3 0 1 0,3 2 2 0,0 1 5 16,-1 2 3-16,0-2 1 0,0 3 1 0,1 0 2 0,-3 0 1 16,2 2-1-16,-3-2 1 0,2 0-2 0,-2-2 1 0,0 2-1 15,0-1 1-15,0-2-1 0,0 0 2 0,0-2 0 0,0 2 3 0,0-2 3 16,0-1 8-16,0-3 8 0,0 2 11 0,0-3 8 0,0 1 8 16,0-3 6-16,0 0 2 0,0-2 0 0,3-1 1 0,0 0-1 0,0-2-1 15,0-1-3-15,2-2-4 0,2-4-4 0,2 3-8 0,0-3-9 0,3 0-12 16,-3-1-11-16,5 1-7 0,-1-3-9 0,3 2-4 0,-2-1-2 0,0 3-3 15,1-1-1-15,0 2-3 0,0 0-3 0,-2 1-2 0,-1 2-3 16,-1 1-2-16,1 0-3 0,0 2-1 0,-3 2-2 0,0 0-1 0,-1 2-1 16,0 2 1-16,2-1 0 0,-4 2 1 0,2 2 0 0,-2-1 2 15,0 2 4-15,-1 0 2 0,0 3 0 0,1-2-2 0,-2 1-3 0,1 1-4 16,-2 2-4-16,3-3-5 0,-2 2-5 0,0-2-2 0,0-1-5 16,1 3-2-16,0-3-5 0,1 0-6 0,-1-2-6 0,1 0-5 0,1 0-5 15,-1-2-2-15,3-2 0 0,-1-1 3 0,0 0 3 0,3-1 4 16,0-2 7-16,-1 0 4 0,2-2 7 0,1 0 4 0,1-4 5 0,-3 2 6 15,2-3 7-15,1-1 8 0,-3-1 7 0,3 0 9 0,-2-1 7 0,-1-1 6 16,1-2 5-16,0-1 5 0,-3 1 6 0,3-1 7 0,-3-1 11 16,-1 2 9-16,1-2 10 0,-1 2 11 0,-2-1 10 0,-1 0 10 0,-2 4 13 15,1-1 10-15,-2 2 11 0,0 0 7 0,-2 2 7 0,0-1-2 16,-2 3-2-16,0 3-7 0,-2-1-10 0,-1 1-10 0,1 1-9 0,-3 2-13 16,-1 1-10-16,1 1-12 0,-1 1-12 0,-2 2-11 0,-1 1-14 0,2 3-8 15,0-1-9-15,0 3-5 0,-2 1-3 0,3 0-1 0,0 2-2 16,1-1 0-16,0 1-1 0,2 1-1 0,0 1-3 0,2 1 0 15,0 0-2-15,1-1-3 0,1 1-2 0,1-1-5 0,1 1-5 0,1-1-7 16,1 1-9-16,0-1-7 0,4 1-6 0,-1-1-4 0,3 1-3 0,1-1-2 16,1 0 0-16,3 1-2 0,-1 1-1 0,3 0 2 0,-2-2 4 15,3 4 6-15,1 0 5 0,1 2 9 0,1-1 10 0,-2 4 10 0,2-1 8 16,-4 1 8-16,3 1 6 0,-2 3 4 0,-1 0 3 0,-2 2 5 16,1 0 4-16,-4 3 0 0,-2 2 2 0,-1-1 1 0,-1 3-1 0,-6 0 0 15,-1 3-2-15,-3 0 0 0,-5 3-3 0,-2-3 1 0,-5 4-1 0,-4-3 0 16,-2 0 1-16,-3-1 5 0,-1-1 10 0,-5-2 10 0,0-3 10 15,0-3 12-15,0-2 12 0,-1-3 13 0,-1-3 11 0,0-3 11 0,2-2 9 16,0-4 5-16,0-2 7 0,0-4 4 0,2-3 3 0,-1 0-2 16,3-4-8-16,1-4-8 0,0-1-8 0,3-3-10 0,2-4-12 0,2-3-12 15,4-1-14-15,1-5-15 0,5-3-15 0,2-3-17 0,6-3-17 0,2-5-21 16,5-2-23-16,3-5-24 0,3-2-28 0,6-5-24 0,4-1-24 16,3-3-24-16,4-5-20 0,1 0-22 0,2 0-21 0,2 0-24 0,3 3-24 15,-1 1-18-15,0 1-17 0,0 4-30 0,-1 2-42 0,-1 4-68 0,0 1-86 16,-5 5-49-16,-2 5-32 0,-4 1-5 0,-2 4 5 0</inkml:trace>
  <inkml:trace contextRef="#ctx0" brushRef="#br0" timeOffset="3265.4786">16824 2989 153 0,'3'-3'169'0,"1"0"2"0,-2 0 4 0,1 0 4 0,-3 1 3 16,2-1 2-16,-2-1 2 0,0 3 0 0,0-3-1 0,0 4-1 0,0-3-2 16,0 2-3-16,-2-2-3 0,2 2-2 0,-1-1-3 0,-1-1-4 15,0 1-2-15,-2 0-2 0,4 0-1 0,-1 1-3 0,-1-1-1 16,2 0-3-16,-1 1-3 0,1 0 0 0,-2 1-1 0,0-2-2 0,2 2 0 16,0 0-4-16,0 0-4 0,0 0-4 0,0 0-3 0,0 0-7 0,0 0-8 15,0 0-9-15,0 0-10 0,0 0-10 0,0 0-11 0,0 0-11 16,0 0-13-16,2 2-14 0,0-2-11 0,-2 1-13 0,1 0-12 0,-1-1-9 15,2 4-9-15,-1-3-5 0,-1 1-2 0,2 2-1 0,0 2-2 16,0-2 1-16,-2 4-1 0,2 1 3 0,-1 0 1 0,-1 1-3 0,2 4-5 16,-2 1-13-16,2 0-16 0,-1 2-25 0,-1-1-27 0,0 4-37 15,0-3-43-15,-1 3-65 0,-1 0-75 0,2 1-120 0,-2 0-141 0,2-2-75 16,-3 1-41-16,3-1-16 0,-2-1-4 0,0-1 9 0</inkml:trace>
  <inkml:trace contextRef="#ctx0" brushRef="#br0" timeOffset="4665.2021">18545 2781 85 0,'-3'-6'601'16,"3"0"14"-16,-2 0 17 0,2 0-35 0,-1 1-62 0,-1 0-87 0,2 0-102 16,-1 1-54-16,1 1-33 0,-2-2-22 0,-1 0-15 0,3 1-12 15,0 2-10-15,0 1-11 0,0-1-11 0,0 0-15 0,0 2-17 0,0 0-17 16,0 0-21-16,0 0-20 0,0 0-19 0,0 0-17 0,0 0-17 15,0 0-15-15,0 0-12 0,0 0-12 0,0 2-9 0,0 0-6 0,0-1-6 16,0 1-1-16,0 2-1 0,3-1 0 0,-1 0 0 0,-2 1 1 0,0 3 2 16,1-2 1-16,-1 3 3 0,2 0 2 0,-1-1 5 0,-1 4 4 15,2-3 5-15,-2 3 2 0,2-1 2 0,-1 2 1 0,-1-2 1 0,0 0-1 16,2 1 0-16,-1-1 0 0,-1-2 1 0,2 4-1 0,-2-3 0 16,2-1 0-16,-1-1-2 0,-1-1 0 0,2 0-3 0,0 0 0 0,-1-2-1 15,1 1 1-15,-1-2-2 0,4-1 1 0,-5 2-1 0,1-3 1 0,2-1 1 16,-1 0-2-16,0 0 0 0,1-1-3 0,0-3-2 0,0 0-1 15,2 0 0-15,1-4-2 0,0 1 1 0,1-2-1 0,-1 0 1 0,2-1-2 16,2-3-2-16,-2 1 0 0,0-1-1 0,2 1 0 0,-2 1 0 0,-1-1 1 16,-1 0 3-16,2 2 0 0,-2 1 2 0,1 0 1 0,-3 1-1 15,0 2-1-15,1 2-2 0,-4-1-3 0,3 3-4 0,0-1-5 0,-3-1-7 16,1 4-2-16,-1 0-1 0,1 0 0 0,1 4 1 0,-1-1 1 16,-1-1 0-16,1 4 2 0,3 0 2 0,-2 1 2 0,1 3 3 0,0 0 3 15,-3 2 5-15,2 2 6 0,1-1 5 0,-1-1 4 0,0 3 1 0,0-1 0 16,1 0 0-16,-3 1 0 0,3-1-1 0,1-2-1 0,-2 1 1 15,1-2-1-15,-1-1 1 0,0 0 2 0,0-3 5 0,1 1 7 0,-3-4 8 16,3 2 9-16,-2-3 12 0,1-1 9 0,1-1 5 0,-3-1 4 16,2-1 3-16,2-3 1 0,2 0 2 0,-2-2 2 0,2 0 2 0,-1-6-3 15,2 2-2-15,1-4-4 0,0 1-8 0,-1-2-7 0,0-1-11 16,2-1-7-16,-2-2-7 0,0 0-5 0,2 1-2 0,-2-1-6 0,0-3-2 16,-2 3-8-16,3 0-6 0,-1 1-5 0,-3-1-8 0,2 3-8 0,-3 1-11 15,2 2-13-15,-1 1-15 0,-2 1-18 0,2 1-16 0,-2 2-18 16,1 2-15-16,-1 2-12 0,0 1-6 0,1 0-6 0,-2 3-4 0,1 0-6 15,0 3-5-15,1 0-6 0,-3 1-7 0,2 2-2 0,1 2-1 16,-1-1 3-16,0 3 4 0,1-1 8 0,-1-1 12 0,2 1 8 0,-1 0 6 16,0 0 8-16,0-1 10 0,0-1 11 0,1-1 12 0,1-1 20 0,-1 2 25 15,0-4 28-15,1 1 29 0,1-4 32 0,0 3 32 0,0-3 28 16,-3 0 27-16,1-3 23 0,0 3 21 0,3-4 20 0,-4-1 23 16,1 0 21-16,0 3 21 0,0-3 17 0,-2 0 13 0,3 0 5 0,-3 1 3 15,0-1-4-15,-1 1-9 0,1 1-13 0,0-2-16 0,-1 2-16 0,-2 3-18 16,2-3-19-16,-1 1-23 0,-1 2-23 0,0 0-27 0,0 0-26 15,0 0-24-15,0 2-21 0,2 1-16 0,0-3-14 0,-2 3-13 0,1 2-5 16,2-1-3-16,0 0-3 0,-1 4 1 0,-1-1 0 0,2 3 3 0,-1 0 0 16,1 1 1-16,-1-1-6 0,0 2-7 0,-1 0-10 0,2 1-15 15,-1-1-15-15,0 0-18 0,-1 2-21 0,-1-2-23 0,2 0-26 0,-1 0-26 16,2 0-33-16,-3-2-30 0,0 0-35 0,0 0-33 0,-3-4-53 16,2 0-62-16,-1-2-84 0,1 1-94 0,-3-3-50 0,1-2-25 0,-2-2 1 15,2-3 13-15</inkml:trace>
  <inkml:trace contextRef="#ctx0" brushRef="#br0" timeOffset="4830.2409">19231 2178 203 0,'0'-17'665'0,"0"6"4"0,0-4 5 0,0 6-8 16,0-3-12-16,0 4-138 0,0 0-197 0,0 2-118 0,0 2-76 0,0 1-52 16,2 0-37-16,-2-1-28 0,1 3-23 0,-1 0-17 0,0 1-18 15,2 1-16-15,-1 0-19 0,1 3-16 0,1-1-17 0,-1 1-20 0,0 3-21 16,-1 1-21-16,2 1-22 0,-1-1-23 0,0 4-23 0,1-2-30 15,0 0-35-15,1 1-49 0,1-2-57 0,2 2-40 0,-3-4-30 0,1 3-12 16</inkml:trace>
  <inkml:trace contextRef="#ctx0" brushRef="#br0" timeOffset="5032.968">19492 2198 303 0,'7'-2'582'0,"-6"2"5"16,2 0-25-16,0 0-46 0,-1 0-92 0,-1 0-118 0,-1 2-80 15,2 1-63-15,0-1-41 0,-2 1-33 0,1 1-18 0,1 3-13 0,-1 1-8 16,3 0-7-16,-3 4-3 0,1 2-5 0,-1 3-3 0,1 4 1 15,1 1 1-15,-1 3 2 0,1 3 2 0,-2 3 4 0,2 1 0 0,1 3 0 16,-3 1-8-16,1-1-12 0,-1 2-9 0,3-2-10 0,-3 0-12 0,2 0-11 16,-1-2-13-16,1-1-12 0,2-2-15 0,-2-2-15 0,0-2-16 15,0-1-18-15,0-1-18 0,-1-3-17 0,3-3-13 0,-3 0-9 0,-1-3-11 16,2-1-8-16,-1-1-18 0,0-5-20 0,-2-1-35 0,0-1-44 16,0-1-50-16,0-5-55 0,0 0-25 0,-4-3-12 0,1 0-3 0</inkml:trace>
  <inkml:trace contextRef="#ctx0" brushRef="#br0" timeOffset="5503.3214">19279 2755 430 0,'-11'-5'587'0,"1"-2"7"0,4 4 5 0,1-2-75 16,2 5-114-16,1-4-98 0,1 1-90 0,1 3-57 0,1-2-44 15,4 1-25-15,0 1-20 0,1 0-9 0,5-2-10 0,4 0-9 0,0 2-9 16,4-2-10-16,3 1-11 0,4-3-8 0,2 1-8 0,2-2-7 16,3-1-8-16,1 0-10 0,2-2-13 0,2-1-16 0,-2-1-18 0,0-1-19 15,1-4-19-15,-2 2-16 0,0-4-13 0,1-1-8 0,-5 1-6 16,-1-6 2-16,0 2 5 0,-1-3 9 0,-5-2 12 0,-1-1 16 0,-2 0 19 15,-3-3 27-15,-3 0 28 0,-4 0 32 0,0 2 32 0,-3-4 32 16,-5 2 33-16,1 0 24 0,-4 1 23 0,-4 1 19 0,3 2 18 0,-6 2 11 16,2 1 10-16,0 2 1 0,-2 0 0 0,1 6-10 0,-1-2-13 0,1 5-16 15,-2 0-17-15,3 3-22 0,1 1-25 0,-1 1-21 0,2 2-20 0,-1 3-20 16,0 0-17-16,1 4-18 0,0 0-15 0,-1 3-10 0,1 5-4 0,2-1-2 16,-4 6 0-16,2 1 1 0,-1 4 3 0,3 4 5 0,-2 1 7 0,1 3 7 15,2 6 8-15,0-2 2 0,0 6 5 0,0-1 3 0,0 2 1 16,2 3 1-16,-2 0-3 0,3 0-1 0,-3 2-5 0,0-2-3 0,0-2-8 15,0 0-4-15,0 0-3 0,0-5-3 0,0 0-3 0,0-2-1 16,0-3-2-16,0-3-3 0,0-3-1 0,1-1-1 0,-1-5-1 0,2-2 0 16,0-1 1-16,-1-4 1 0,1-3-1 0,1-1-2 0,0-3-4 15,0-2-3-15,2-4-4 0,3-2-2 0,-2-1 1 0,2-4-1 0,4-1 2 16,-3-4 1-16,0-2-1 0,3-1 3 0,1-1 5 0,-3-2 6 0,2 0 12 16,0 0 12-16,-1 0 14 0,0 3 15 0,-3 0 14 0,0 2 6 15,-2 1 6-15,2 2 1 0,-2 4-1 0,1-1-2 0,-4 4-2 0,2 0-2 16,-4 4-1-16,2 1-2 0,2 1-3 0,-2 4-6 0,0 0-8 15,0 2-7-15,1 3-6 0,-1 2-4 0,2 1-3 0,-2 2 1 0,1 1 5 16,1 0 2-16,-2 4 2 0,2 0-10 0,0 1-17 0,0 0-22 0,2 0-25 16,0 1-30-16,1 1-30 0,-2-1-39 0,3-2-43 0,-1 1-78 15,4 0-93-15,-3-3-105 0,3-2-113 0,0 1-54 0,3-4-29 0,-2-2-5 16,4-1 6-16</inkml:trace>
  <inkml:trace contextRef="#ctx0" brushRef="#br0" timeOffset="5849.2118">21321 2644 257 0,'-3'-13'573'0,"1"1"2"0,-1-2 4 0,1 1-67 0,-1-3-101 16,2 1-101-16,-1-1-98 0,0 1-54 0,-1 0-28 0,2 1-17 15,-4-1-6-15,2 0-3 0,-2 4-2 0,2-2-4 0,-2 1-5 16,-1 3-7-16,-3-1-9 0,1 3-6 0,0-1-8 0,-4 2-5 0,-2 2-7 16,2 1-5-16,-4 1-5 0,-2 2-5 0,0 2-1 0,-3-1-1 15,0 5-2-15,-1-1 1 0,0 4-1 0,-3 0 0 0,4 3-1 0,-2 1-1 16,1 1-3-16,0 2-4 0,4 2-4 0,-1 1-3 0,5 1-3 16,-2 0-4-16,6 1-4 0,-2 1-1 0,7 1-4 0,2-1-3 0,3 0 0 15,3 1-4-15,2 0-4 0,7-1-8 0,0 0-12 0,3-3-11 0,5 0-15 16,2-1-15-16,4-2-16 0,1-2-20 0,3-2-20 0,2-1-23 15,1-4-27-15,0-2-30 0,2 0-31 0,2-3-36 0,0-4-40 0,1-3-52 16,-3 0-57-16,3-2-48 0,0-6-41 0,-3 2-17 0,-1-4-5 0</inkml:trace>
  <inkml:trace contextRef="#ctx0" brushRef="#br0" timeOffset="6732.0743">21748 2259 192 0,'-3'-36'602'16,"0"1"18"-16,-2 4 11 0,-2 2-42 0,-1 2-66 0,-1 3-77 0,3 3-84 15,-2 3-54-15,0 1-39 0,0 6-34 0,2-1-29 0,-2 2-30 0,1 5-30 16,1 0-26-16,1 3-25 0,1-1-25 0,-3 6-24 0,2 1-19 0,0 1-17 15,0 7-11-15,-2-1-7 0,4 4-3 0,-2 5-1 0,2 2 3 16,0 4 5-16,-1 2 4 0,0 5 4 0,4 1 5 0,-1 5 5 0,1 0 1 16,0 4 1-16,1 1 0 0,-1 1-3 0,3 1-8 0,-2 0-7 15,-1-1-8-15,2 0-8 0,0-3-7 0,-2 1-4 0,0-5-5 0,0-1-4 16,0-2-3-16,1-2 0 0,-1-4-1 0,0-4 3 0,2-1 3 0,0-6 5 16,-2-1 9-16,1-2 9 0,1-5 7 0,-1-1 2 0,3-3 2 15,0-2-2-15,1-4-1 0,3-3 2 0,0-1 0 0,1-6 2 0,2 1-1 16,0-5-1-16,2-1-3 0,1-3-2 0,-1-3-3 0,4-2-5 15,-2 2 2-15,2-3 1 0,-3 1 10 0,0 0 11 0,1-1 11 0,-3 2 10 16,1 2 8-16,-3 3 7 0,0 0 4 0,-2 1 3 0,0 5 0 16,-2 0-3-16,-1 2-3 0,0 3-4 0,-2 1-4 0,0 0-2 0,-1 3-6 15,1 2-7-15,-1 2-6 0,-1 3-9 0,-1 0-8 0,2 3-7 16,-2-1-3-16,2 4-2 0,-1 2 2 0,-1 2 3 0,5 1 5 0,-4 0 4 16,2-1 1-16,1 3 0 0,-1-1-5 0,2 0-6 0,0-1-9 0,2 2-10 15,3-1-15-15,-2-1-14 0,1 0-15 0,4-3-16 0,0 0-13 16,0-1-15-16,4 0-14 0,0-3-14 0,0-1-14 0,2-2-13 0,2-1-9 15,0-2-9-15,0-2-5 0,1-2 1 0,4-1 2 0,-5-2 5 16,2-2 7-16,2-1 7 0,-3-3 7 0,4-2 5 0,-6-2 10 0,2-2 14 16,0 0 17-16,-2-3 18 0,-2-3 23 0,1 0 24 0,-3 0 26 0,-2-4 27 15,-1 1 28-15,-2 4 28 0,0-3 26 0,-4 2 26 0,-3 1 22 16,0 1 21-16,-3 3 12 0,-2 0 9 0,-1 2 4 0,-3 3 2 0,0 0-1 16,-4 3 0-16,-2-1-7 0,0 5-10 0,-5 2-11 0,2 0-15 15,-3 2-16-15,-3 2-16 0,1 2-13 0,-1 2-14 0,-1 3-8 0,2-1-6 16,-3 2-7-16,5 4-5 0,0-2-7 0,-2 2-10 0,3 2-5 15,0 1-7-15,3 1-4 0,2 0-4 0,0 0-2 0,3 2-1 0,0-1-3 16,2 0 1-16,2 0-3 0,0 1-3 0,4-2-3 0,0 1-4 0,2-3-4 16,1 1-7-16,1-1-4 0,3-2-7 0,1 0-3 0,0-3-8 15,1 1-6-15,1-4-5 0,-1-1-7 0,4 0-4 0,0-3-1 0,-2 0 0 16,3-3 3-16,-1-1 2 0,1-3 6 0,-2-1 6 0,4 0 7 16,-3-2 6-16,1-4 7 0,-1 1 8 0,1-3 8 0,-5 1 9 0,3-5 10 15,0 3 8-15,-3-2 9 0,0 0 11 0,-1-3 13 0,1 2 13 16,-3-1 13-16,-1 2 14 0,-2 1 10 0,2 1 9 0,-1 1 5 0,-2 3 1 0,-1-1-1 15,1 4-1-15,-2 2-5 0,0-2-5 0,0 2-7 16,0 4-9-16,-2-1-14 0,2 2-14 0,-1 2-12 0,-1-1-16 0,-2 6-11 0,1-2-11 16,0 3-6-16,-1-1-6 0,0 4-1 0,0 1-2 0,-1 1 1 15,2-1-1-15,1 3 3 0,-2 0 0 0,3 1 1 0,-1 0 1 0,2-1-2 16,0 0-3-16,0 0-2 0,0-1-2 0,3 2-2 0,-1-3-4 16,2-1-6-16,-1 0-6 0,2-1-5 0,-1-2-8 0,0 0-5 0,1-2-6 15,2 0-6-15,0 0-6 0,0-4-5 0,1 0-5 0,0-1-5 16,1-2-7-16,0-2-1 0,1-1-1 0,2-2 4 0,0-1 3 15,-3-3 5-15,4 0 6 0,0-3 6 0,0-1 5 0,-1-1 6 0,-3-3 7 0,5 0 10 16,-4-1 9-16,1-2 13 0,-2 0 18 0,1-1 14 0,-2 2 15 16,-1-1 18-16,0 0 18 0,-2 0 15 0,0 2 17 0,-4 3 14 0,2 1 12 15,2-1 8-15,-4 3 5 0,-1 4-1 0,0 0-1 0,0 1-6 16,0 2-9-16,0 2-12 0,0 0-14 0,0 3-15 0,0 0-16 0,0 3-14 16,0-1-16-16,-1 2-12 0,-2 2-11 0,1 2-7 0,2 1-7 15,-1 1-3-15,-1 2 0 0,2 0 0 0,0 0 2 0,0 2-3 0,0-1-8 16,2 1-12-16,-1 0-16 0,1-1-23 0,2 0-23 0,-2-1-22 0,0 1-23 15,1-3-23-15,0 4-24 0,0-6-23 0,0 4-26 0,2-4-26 16,-2-1-28-16,3-1-35 0,1-1-40 0,-1-1-65 0,1-1-79 0,-1-2-49 16,2-2-32-16,0-1-14 0,-2-2 0 0</inkml:trace>
  <inkml:trace contextRef="#ctx0" brushRef="#br0" timeOffset="6861.7638">22856 2251 263 0,'0'-19'599'0,"0"2"6"0,0 3 2 0,0-1-60 0,0 4-94 0,-2 0-107 15,2 2-114-15,-2 2-74 0,2 1-58 0,0-1-44 0,0 5-38 0,0-1-36 16,0 1-33-16,0 2-38 0,0 2-38 0,0 1-50 0,0-1-54 16,0 5-99-16,0 1-123 0,-1-1-70 0,-1 3-43 0,2 4-20 15,-1-1-7-15</inkml:trace>
  <inkml:trace contextRef="#ctx0" brushRef="#br0" timeOffset="7232.3615">22895 2548 112 0,'0'2'628'0,"2"1"4"16,0-2 4-16,-2 1-27 0,1-1-40 0,-1 1-119 0,2-1-158 0,0 0-92 16,-2 2-60-16,4-1-41 0,-3 1-29 0,1-1-20 0,0 3-13 0,2 0-11 15,0 2-9-15,-3-2-5 0,2 4-3 0,1-1-2 0,-1 2-1 16,1-1 2-16,-2 1 1 0,-1 2 1 0,1 0-2 0,-2 0-2 0,0 1 0 16,-2-3-1-16,2 2-1 0,-3-1-1 0,2 1 2 0,-4-3-1 15,4-1 2-15,-4 2 3 0,2-3 6 0,-2-1 7 0,0-1 11 0,2 1 10 16,-3-4 9-16,3 1 11 0,-2-1 8 0,2-2 5 0,-1-2 2 0,1 1 2 15,2-2-1-15,1-1-2 0,-2-1-5 0,2-1-7 0,2-1-8 16,-1-4-10-16,2 1-12 0,2-1-11 0,2-2-13 0,0-1-10 0,1-1-9 16,3 1-3-16,0-1-2 0,0 1-2 0,2 0 2 0,1 1 0 15,1-1 2-15,0 2 2 0,-2 0 2 0,3 2 2 0,-3 2 1 0,2 1 2 16,-2 1 0-16,1 1-1 0,-1 2 1 0,0 0 0 0,-3 3-3 0,3 0 0 16,0 3-1-16,-4 0 1 0,-1 0 1 0,3 3 1 0,-1 1 1 15,-2 1-2-15,-2 1-1 0,2 1-7 0,-2 0-8 0,0 0-14 0,-1 2-15 16,0-1-16-16,-2 1-18 0,2 0-18 0,-2 0-19 0,0-2-24 15,-1 2-24-15,-1-1-28 0,2-2-27 0,-3 1-32 0,2-1-32 0,0-2-53 16,-2 0-65-16,1-1-57 0,-1-2-51 0,4-1-27 0,-3-1-18 0,-1-2 0 16</inkml:trace>
  <inkml:trace contextRef="#ctx0" brushRef="#br0" timeOffset="7394.1887">23437 2518 564 0,'7'-8'616'0,"0"1"19"0,-3 0-25 0,0 2-49 0,0 2-76 16,-3-1-89-16,3 1-63 0,-3 1-48 0,2 1-38 0,-1 1-32 15,0 0-26-15,-1 3-23 0,1-2-22 0,0 3-22 0,-2-1-18 0,4 4-19 16,-4 0-15-16,1 0-17 0,-1 1-10 0,2 4-10 0,-1-3-3 0,-1 2-4 16,0 2-8-16,0 0-13 0,-1-1-17 0,-1 2-23 0,1 0-26 15,-1-1-30-15,-2 2-32 0,1-1-34 0,-1 0-40 0,1-1-43 16,-2-2-76-16,2 4-93 0,-2-3-104 0,2 0-109 0,-1 0-52 0,1-4-24 16,-1 1-1-16,4-2 9 0</inkml:trace>
  <inkml:trace contextRef="#ctx0" brushRef="#br0" timeOffset="7553.6229">23676 2193 292 0,'-5'-11'636'0,"0"2"-12"0,2 0-12 0,-3 2-25 0,2-2-29 16,-1 1-155-16,0 1-218 0,2 0-143 0,-2 0-102 0,-1 2-72 15,3 2-55-15,-4 1-81 0,4 2-92 0,-2 0-86 0,2 2-83 0,-2 3-37 16,1 0-17-16,1 4 2 0</inkml:trace>
  <inkml:trace contextRef="#ctx0" brushRef="#br0" timeOffset="8283.3259">23611 2517 43 0,'0'1'639'0,"0"3"12"0,0-1 7 0,0-2-5 15,2 0-9-15,-1 2-116 0,-1-1-168 0,2-1-104 0,0 1-71 0,-2 1-47 16,1-2-35-16,1 1-23 0,-1 1-18 0,4-1-16 0,-1 2-14 15,-2 2-11-15,1-2-8 0,2 2-7 0,-2-1-2 0,2 5-2 16,-1-3 1-16,-3 2 3 0,2-1 2 0,1 1 1 0,-2-2-1 0,1 3 0 16,-1-2-2-16,0 1 1 0,-1 1 0 0,-1-3 0 0,2 1-1 0,-2-1 2 15,0-2 2-15,0-1 5 0,1 1 4 0,-1-3 8 0,0 2 8 16,2-1 9-16,0-3 9 0,-2 0 4 0,1 0 3 0,1 0-2 16,1-3 0-16,0-2-2 0,2 1-2 0,3-2-1 0,-4-2-4 0,5-1-5 0,-1 1-7 15,2-4-9-15,0 0-10 0,0 1-10 0,2 0-11 0,-2-1-4 16,-1 2-1-16,2-1 1 0,-1 1 1 0,-2 2 0 0,1 1-1 15,-3-1-2-15,1 4-1 0,-2-1-3 0,-1 2-3 0,2 0-1 0,-3 2-1 16,1-1-1-16,-3 2 1 0,2 2 0 0,-1-1 0 0,0 4 0 16,-1-2 1-16,3 2-1 0,-3 2 0 0,1 1-1 0,-1 0 0 0,4 3-5 15,-4-3-6-15,1 4-5 0,-1-2-7 0,3 0-7 0,-3 1-9 0,2-1-7 16,2 0-8-16,0-1-9 0,-2 1-9 0,3-3-9 0,1 1-8 0,-1-2-8 16,1-2-8-16,3 1-2 0,-2-2 2 0,4-2 3 0,-2 1 3 15,3-2 6-15,-2-3 10 0,3 0 7 0,1-2 9 0,0-1 8 0,0 0 10 16,0-2 10-16,0 0 14 0,0-3 14 0,-2-1 14 0,4-1 14 15,-4-2 14-15,0 0 12 0,0-1 11 0,-1 0 10 0,-1-2 11 16,0 2 12-16,0-2 10 0,-3-3 13 0,0 4 14 0,0 1 11 0,0-2 11 16,-3 1 10-16,-1 2 10 0,0-2 7 0,-3 4 5 0,-1 0 6 0,0 1 2 15,0 0-1-15,-1 1-7 0,-3 1-9 0,0 1-14 0,-1 0-13 16,-3 2-14-16,2 0-16 0,-1 2-16 0,-1 2-16 0,-2-1-15 0,-2 1-15 16,3 3-12-16,-4 0-12 0,4 2-13 0,-7 3-7 0,5-2-7 0,0 4-4 15,-3 0-2-15,1 4-2 0,1-1-1 0,0 3-3 0,-1 4-1 16,3-2-2-16,0 5 0 0,0-1 0 0,1 4 1 0,3 2 0 0,1-2 2 15,0 5 1-15,4-1 1 0,1 1 2 0,0 3 3 0,1-2 3 0,4 5 1 16,0-1 5-16,1 0 2 0,5 1 2 0,-1 0 2 0,1 2-1 16,1-2 1-16,3 0 1 0,-1 2 3 0,0 0 1 0,2-1 3 0,-2 0 1 15,2 0 0-15,-3 0-1 0,-1-2 2 0,-1 0 2 0,0 1-1 0,-3-2 2 16,0-2 2-16,-3 0 1 0,-2-2 2 0,-1 2 0 0,-4-4-1 16,-1-1 1-16,0-1 0 0,-4-3 4 0,-4-1 8 0,2 0 6 15,-4-4 6-15,-1-3 6 0,-5 1 8 0,3-5 7 0,-4-2 8 0,-2-1 6 16,-1-3 6-16,0-2 6 0,-4-2 5 0,2-3 3 0,-4-3 0 0,2-2-3 15,2-1-6-15,-4-3-5 0,6-3-5 0,-3 0-6 0,3-4-8 0,2-2-10 16,2 0-10-16,2-4-7 0,4 1-7 0,3-2-9 0,3-3-7 0,4-2-11 16,3-2-9-16,5-2-14 0,4-1-17 0,4-1-23 0,5-3-27 15,3-1-29-15,8-1-30 0,1-3-31 0,7 0-30 0,5-2-37 0,5-1-41 16,4-1-44-16,4 1-48 0,3 1-90 0,2 0-113 0,4 3-69 16,-3 0-45-16,4 3-11 0,-2 4 7 0,-2 1 18 0</inkml:trace>
  <inkml:trace contextRef="#ctx0" brushRef="#br0" timeOffset="58779.6502">26493 8586 176 0,'-4'29'349'0,"3"2"-105"0,-1 4-54 15,0 8-27-15,-2 1-12 0,4 3-4 0,-1 6-1 0,1 2-2 16,0 3-4-16,1 7-4 0,-1 0-6 0,4 5-10 0,-2 2-7 0,0 1-8 16,1 2-5-16,0 0-2 0,1 4-7 0,0-1-5 0,0 1-7 15,0-1-5-15,1 1-4 0,-1 1-4 0,1-1-4 0,-1 1-5 0,0 0-3 16,0 0-4-16,0-1-4 0,1-1-2 0,1-1-3 0,1-1 0 15,-3-1-5-15,0-3-7 0,0-1-3 0,0-3-3 0,2-2-3 0,-3-2-2 16,2-2-2-16,-2-2-1 0,2-3-1 0,-1-4-1 0,0 1-3 16,2-4-2-16,-3-7-5 0,2 3-8 0,-2-4-10 0,2-5-13 0,-2 0-16 15,0-4-19-15,0-3-19 0,2-2-21 0,-4-2-22 0,4-5-22 16,-3-1-23-16,-1-3-25 0,2-5-48 0,-1 0-61 0,0-4-67 16,-1-4-72-16,3-2-40 0,-3-4-23 0</inkml:trace>
  <inkml:trace contextRef="#ctx0" brushRef="#br0" timeOffset="59497.0307">26526 8252 448 0,'-2'-2'480'0,"1"0"-40"0,1 2-60 0,1 0-102 0,3-1-124 15,-1-1-65-15,3 2-35 0,5-5-16 0,2 3-8 0,1-3 3 16,7 3 5-16,2-5 5 0,6 2 5 0,1 0 1 0,5-3-2 0,3 1-1 15,2-1-2-15,3 0-1 0,4 0-4 0,3-2-4 0,0 2-6 16,4-3-5-16,-2 1-6 0,4 2-7 0,-1-1-6 0,-2 0-7 16,3 1-2-16,-5 1-3 0,1-3-1 0,-4 3 0 0,-2 0 3 0,-3 1 0 15,0-1 2-15,-7 4 1 0,-1-1 2 0,-3 0 2 0,-5 1 2 0,-2 2 2 16,-3-1 2-16,-6 2 1 0,-1 0 0 0,-2 0 0 0,-2 0-2 16,-3 0-2-16,-2 2-1 0,-1-1-1 0,0 2 2 0,-2 1 1 15,0 1 4-15,-1 0 2 0,-2 3 0 0,0 1 2 0,-2 3-1 0,-1 2 2 16,2 3-1-16,-3 1 3 0,1 3 3 0,2 2 2 0,-1 5 0 15,0 1 0-15,1 2-2 0,-1 4-3 0,2 0-4 0,0 2-3 0,2 4-2 16,-1 1-3-16,4 2-2 0,0 1 1 0,1 1 2 0,0 4 2 16,2 1 2-16,0 1 3 0,2 4 2 0,-1 2 3 0,3 1 3 0,-2 2 0 15,0 4 4-15,1-2 3 0,0 6 5 0,-1 0 4 0,-1 1 4 16,0 1 1-16,1-1-3 0,-4 2 2 0,2 2 2 0,-2 0-1 16,1-1 3-16,-4 1 0 0,0-1 0 0,-1 2 0 0,-1 0-1 0,1 0-2 15,-2 0-4-15,0 0-2 0,-2 0-2 0,1 0-3 0,1-3 0 16,-3-1-5-16,1 1-8 0,0-2-4 0,1-4-1 0,-1 1-3 15,0-2 0-15,2-2 0 0,-1-4 0 0,-1 0 1 0,2-2 3 0,-1-3-1 16,1-1 2-16,-3-5 1 0,1 1 1 0,2-2 1 0,-1-5 2 0,-1-1 0 16,1-1-1-16,-1-2-2 0,0-4-3 0,1-1-2 0,-2-3-2 15,1-2-2-15,-1-1-1 0,-1-4-1 0,0-1 1 0,-1-2 0 16,1-1 2-16,-3-4 1 0,1-1 2 0,-2 2 4 0,-1-5 2 0,-3-1 2 16,3-1 3-16,-5-3 2 0,-2-1 1 0,-2-1 2 0,1-2 1 15,-4-1 1-15,-1-2 2 0,-1-2-2 0,-4 0-1 0,-1-4-2 16,-2 1-2-16,0-1-3 0,-5-5-3 0,-3 2-2 0,-2-2-3 0,-4 0-1 15,-1-2-3-15,-3 1-8 0,-3-2-10 0,-6-2-14 0,0 2-20 16,-3 2-20-16,-3-2-21 0,-2 0-20 0,-4 1-17 0,-1 4-25 0,-1-1-28 16,-2 1-48-16,0 2-54 0,-1 2-94 0,1 3-113 0,-1-2-69 15,-2 5-51-15,5 0-16 0,-1 0 4 0</inkml:trace>
  <inkml:trace contextRef="#ctx0" brushRef="#br0" timeOffset="61318.8242">22985 9731 58 0,'0'-8'611'0,"-1"-1"5"15,-1 1 7-15,2 2 2 0,-1 0-86 0,1 2-133 0,0-1-107 16,0 2-91-16,0 2-59 0,0-2-44 0,0 3-33 0,0 0-26 0,0 0-18 16,0 0-15-16,0 3-8 0,1-2-11 0,-1 4-5 0,3 1-7 15,-1 1-3-15,0 2-4 0,-1 3 0 0,3 2 1 0,-2 1 3 0,1 3 3 16,-1 1 5-16,1 0 2 0,-3 5 1 0,2-3-3 0,-2 4-7 16,0 1-9-16,0-2-5 0,-2 3-10 0,2 1-13 0,-3-1-13 0,1 0-19 15,-1 0-19-15,1-2-24 0,0 1-25 0,0-4-30 0,1 1-31 16,-1-5-45-16,0 3-48 0,2-5-67 0,0-3-74 0,0-2-43 15,4-4-29-15,-3-2-8 0</inkml:trace>
  <inkml:trace contextRef="#ctx0" brushRef="#br0" timeOffset="61613.0076">23229 9755 48 0,'-2'-5'523'0,"1"0"-2"15,-3 3-1-15,0-1-58 0,-3 3-83 0,0 3-105 0,-1 1-118 16,-2 1-65-16,-2 1-41 0,-3 2-26 0,1 1-18 0,-2 2-9 0,-1 1-5 15,-1 1 2-15,0 3 5 0,-2-2 2 0,1 1 2 0,1 2 3 16,0-2 1-16,1 0 0 0,2 1-1 0,0-2 2 0,4-1 2 16,-2-1 2-16,4 0 1 0,1 0 2 0,3-1 0 0,1-3 1 15,0 2-2-15,4-3-2 0,4-1 2 0,0 1 0 0,1 0 2 0,3-2 2 16,0 0 2-16,4 0 3 0,1-2 1 0,2 1 3 0,1-2 3 16,5 1 0-16,-1-2-2 0,0 2-1 0,3-1-2 0,1-1-4 15,-2 2-2-15,3 0-1 0,1 0-2 0,-3 0-1 0,-1 2-4 0,1-1-5 16,-1 2-10-16,-2 1-10 0,-2-2-14 0,1 2-15 0,-2 3-13 0,-3-3-14 15,2 4-15-15,-3-2-17 0,-4 1-18 0,2 1-21 0,-3-1-19 16,0 1-28-16,-1 2-30 0,-2-4-42 0,-1 0-46 0,0 0-50 0,0 0-55 16,-3-2-29-16,-1 0-20 0</inkml:trace>
  <inkml:trace contextRef="#ctx0" brushRef="#br0" timeOffset="62414.8889">23347 10019 90 0,'-3'-8'587'0,"2"0"14"0,-3 1 11 0,1 1-66 15,2 1-102-15,-3 0-95 0,3 0-88 0,-2 2-60 0,1 1-46 16,2 0-32-16,-1 2-29 0,1 0-22 0,0 0-19 0,0 0-19 16,0 0-17-16,1 0-14 0,-1 4-12 0,2 1-7 0,1-1-3 0,-2 0-1 15,1 2 0-15,0-1 0 0,-1 2 4 0,2-1-1 0,1 1 0 16,-1 0 0-16,0 1-2 0,0-3-4 0,0 2-4 0,2 0-5 16,-2-1-7-16,0-2-3 0,0-1-7 0,1 0-1 0,-3 0-3 0,2-1-3 15,1-1-4-15,-1-1-1 0,0-1 0 0,1-1 2 0,0-1 0 0,-3 0 4 16,2 0 7-16,2-5 5 0,-3-1 7 0,-1 1 6 0,1-1 5 15,0-1 5-15,-2 0 5 0,0 0 8 0,-2-1 10 0,0 1 8 16,-1-2 9-16,0 0 10 0,-2 4 11 0,2-1 7 0,0 0 5 0,-5 2 5 16,3-1 1-16,1 1 1 0,-3 1-1 0,1 2-2 0,-2-1-6 15,2 0-4-15,-1 3-5 0,1-1-6 0,-2 1-8 0,4 2-7 16,-4 0-11-16,3 0-8 0,-2 2-9 0,0 1-3 0,0 1-3 0,3 1-2 16,-3 2-1-16,2-1 1 0,-2 3 1 0,4 0 1 0,-1 1-1 15,3 2 2-15,-1 1-1 0,2-1 3 0,2 1 1 0,-1 0 1 0,3 1 2 16,-1 1-2-16,4-2-2 0,0 3-2 0,-1-3 0 0,2 0-5 0,1 0-3 15,3-1-3-15,-3 0-1 0,4 1-3 0,-2-3-3 0,3 1-1 16,-1-4-3-16,0 1-2 0,0-3-1 0,0 0-1 0,3-3-2 16,-2 3 2-16,2-5 0 0,-2-5 3 0,0 3 3 0,1-3 10 15,-1 0 11-15,-1-3 10 0,-1 1 10 0,1-4 11 0,-4 0 11 0,2-3 12 16,-3 0 12-16,0-1 12 0,-1 0 11 0,-2-1 15 0,-1-2 13 0,-1 2 13 16,-1 0 10-16,-1 0 6 0,-1-1 2 0,-1 3 3 0,1-2 0 15,-4 2-2-15,3 3-6 0,-1 1-6 0,0-2-9 0,-2 4-10 16,3 1-13-16,-1 2-17 0,0 0-17 0,2 1-19 0,-1 2-17 0,1-1-17 15,0 3-17-15,0 0-13 0,0 0-9 0,1 2-8 0,-1 1-5 16,2 1-2-16,0 2-4 0,-2 1-2 0,1 2-4 0,3 4-1 0,-2-1-1 16,0 1 1-16,-1 0-1 0,3 4 1 0,-3-2-1 0,2 0-2 15,1 0-3-15,-1 1-3 0,2-2-5 0,0 1-4 0,-1-1 0 16,1-2 3-16,-2-2 4 0,2-1 6 0,-2-1 6 0,0 1 7 16,2-4 9-16,-1 0 7 0,1-2 6 0,0-1 6 0,0-2 9 0,-2-3 6 15,0-1 9-15,4-1 8 0,-2-2 8 0,0-1 8 0,-2-1 6 0,2-4 5 16,0 2 5-16,-2-2 4 0,2-1 3 0,-1-1 5 0,-2 1 7 15,0-1 4-15,-1 2 5 0,-1-3 2 0,0 4 2 0,0 0 0 0,0 2-3 16,0 0-5-16,0 2-10 0,-1 1-10 0,1 1-11 0,-2-1-13 16,2 4-12-16,-2 1-12 0,2 2-9 0,0 2-8 0,-1 1-8 15,-2 4-8-15,3 3-8 0,-1 1-5 0,1 4-5 0,0 2 3 0,0 7 7 16,0 0 8-16,0 6 8 0,1 4 9 0,2 2 8 0,0 4 6 16,0 4 5-16,2 2 3 0,0 4 2 0,0 0 3 0,0 5 3 0,0 0 1 15,0 2 5-15,0 0-2 0,-2 2-5 0,-1-2-3 0,-2-1-3 0,0-3-3 16,-2-2-1-16,-1-4 0 0,0-2 1 0,0-5 8 15,-5-5 13-15,3-3 17 0,1-6 20 0,-1-2 13 0,-2-4 12 0,2-5 6 16,-4-3 7-16,1-5 3 0,-1-4 1 0,-2-3-1 0,0-3-4 16,-4-3-9-16,1-3-12 0,0-5-19 0,-3-3-26 0,2-4-33 0,1-5-36 15,0-2-32-15,-2-5-28 0,7-4-23 0,-4-1-22 0,5-6-19 16,3-1-17-16,2-3-18 0,3-2-19 0,2 1-21 0,3-3-24 16,3 0-29-16,2 3-27 0,3 0-43 0,3 2-48 0,1 1-61 0,2 2-66 15,3 4-25-15,-1 1-6 0</inkml:trace>
  <inkml:trace contextRef="#ctx0" brushRef="#br0" timeOffset="62729.4531">23851 9924 29 0,'-9'0'544'0,"3"-2"10"15,1 1-23-15,0 1-35 0,4 0-89 0,-3 0-113 0,3 0-78 16,1 0-61-16,0 0-37 0,0 0-26 0,0 0-14 0,0 0-12 16,1 0-6-16,1 0-4 0,1 0-5 0,0 0-6 0,1 0-6 0,1 0-3 15,1 0-3-15,1 0-3 0,1 0-2 0,1 0-1 0,0 0-3 16,0-2-3-16,4 2-6 0,-1-1-8 0,1-1-13 0,1-1-12 0,-1 2-18 15,0-1-19-15,1 2-25 0,0-4-23 0,0 3-29 0,-1-1-29 16,1-1-39-16,1 0-44 0,-1-1-46 0,-2 1-46 0,0 1-45 0,0-3-48 16,-2 3-45-16,-1-5-46 0,0 2-11 0</inkml:trace>
  <inkml:trace contextRef="#ctx0" brushRef="#br0" timeOffset="62930.1764">24062 9776 279 0,'-11'-4'547'15,"3"1"1"-15,1 0-5 0,1 0-80 0,-2 0-115 0,5 1-85 16,0 0-71-16,1 2-43 0,1-1-32 0,1 1-24 0,0 0-20 0,1 0-13 15,3 0-11-15,-1 1-10 0,2-1-12 0,1 2-13 0,0 0-10 0,0 1-10 16,3 0-5-16,0 0-3 0,0 2 1 0,1-1 0 16,1 1 3-16,-3-1 2 0,0 2 1 0,1 0-2 0,-1 1-2 0,-2 0-2 15,-1 0-3-15,-2 1-1 0,1-1-1 0,-3 2-2 0,1 0-1 16,-4 0-1-16,1 2 0 0,-3-3-3 0,0 4-4 0,-1-2-8 0,-3 0-11 16,-1 2-12-16,-1 0-16 0,0-1-16 0,0 1-18 0,-2 0-27 15,3-2-31-15,-4 1-51 0,5-1-62 0,0-1-76 0,1 0-85 0,-1-2-49 16,4 1-31-16</inkml:trace>
  <inkml:trace contextRef="#ctx0" brushRef="#br0" timeOffset="63262.9696">24278 9456 84 0,'-5'-9'556'0,"0"0"8"16,0 2 7-16,1-1 4 0,1 1-110 0,0 2-162 0,1 3-105 16,1-1-73-16,-1 0-43 0,2 3-28 0,0 0-17 0,0 0-9 15,0 2-7-15,2 2-6 0,-1 1-8 0,3 0-10 0,-3 4-7 0,2 3-4 16,2 1 1-16,-1 2 1 0,1 1 6 0,0 3 4 0,2 3 8 16,-2 2 5-16,-1 1 3 0,4 3 2 0,-3 0-1 0,-1 2 0 0,1 1-2 15,0 2 0-15,-2 1-2 0,1-1-2 0,0 4 1 0,-3-1 0 16,3 0 2-16,-4 1 0 0,0-2 1 0,0 1 2 0,0-1 1 15,-4-2 1-15,4-1 1 0,-1 1 1 0,-2-5 0 0,3 1-2 0,-1-3-5 16,1-2-4-16,0-4-11 0,0 0-14 0,0-3-15 0,0-4-15 16,0-1-17-16,1-2-19 0,-1-3-29 0,4-1-32 0,0-4-51 0,-3-4-61 15,4-1-71-15,-2-4-80 0,2-3-58 0,-2-4-47 0,2-2-22 0,-1-2-10 16</inkml:trace>
  <inkml:trace contextRef="#ctx0" brushRef="#br0" timeOffset="63696.3487">24255 9377 239 0,'-4'-14'583'0,"1"4"12"0,-2 0 14 0,4 1-48 16,-3 1-76-16,4 3-101 0,-2 0-116 0,0-1-68 0,2 3-49 15,2-1-30-15,0 1-22 0,2 0-16 0,1-1-11 0,-1 1-13 0,3-2-16 16,1 1-13-16,3 1-17 0,2-2-11 0,0 0-12 0,4 1-7 16,1-2-5-16,2-1-3 0,3 2-1 0,1-1 3 0,3-2 1 15,-1 3 2-15,4-4 0 0,0 4 0 0,0-2-1 0,2-1 1 0,0 0 0 16,-1 1 0-16,1 0 0 0,0 0 1 0,-2 1 1 0,0-1 0 15,-2 1 0-15,-3 0 1 0,2 0 1 0,-3-1 1 0,-2 4 3 16,0-1 0-16,-4 3 3 0,1-3 1 0,-2 3 1 0,-3-1 0 0,-1 2 2 16,0 0 1-16,-4 2 0 0,2-1 3 0,-1 3 2 0,-2 1 2 15,0-2 0-15,1 4 2 0,-3-1 0 0,2 3 1 0,-1 1-1 0,2 2 2 16,-1 2 0-16,0 3 1 0,0 2 1 0,1 2 1 0,1 2 1 16,-2 5 0-16,-1 1 1 0,1 5-2 0,0 0-1 0,0 3 0 15,5 3-2-15,-5 0-3 0,1 2-2 0,0 2-1 0,3 0-1 0,-3 0-2 16,0 2-2-16,1-2-1 0,-2-1 2 0,1 3 2 0,-1 0 2 15,-1-5 2-15,-1 2 1 0,-1-2 1 0,-2-1 2 0,3 0 1 0,-3-2 2 16,1-1 0-16,-4-2 1 0,1-2 2 0,-1 0 0 0,-1-5 0 0,1 1-4 16,-4-3 1-16,1-2 0 0,2-4 7 0,-5 0 7 0,2-2 10 15,0-3 7-15,-3-1 5 0,1-2 6 0,-3-4 3 0,-3 0 2 16,3 0 4-16,-7-4 1 0,2 1 0 0,-5-4-3 0,0-1-9 0,-3 0-15 16,-4-1-23-16,0-3-29 0,-3 0-32 0,-1 0-35 0,-3-2-34 15,0-1-36-15,-4 0-42 0,2-1-46 0,-2 3-83 0,0-4-104 0,-1 4-86 16,3-2-71-16,1 1-36 0,-1-1-16 0,6 2 2 0</inkml:trace>
  <inkml:trace contextRef="#ctx0" brushRef="#br0" timeOffset="64446.4483">24479 9991 225 0,'-8'3'558'16,"0"-1"11"-16,2 1-11 0,-2-2-23 0,3 0-104 0,1-1-145 0,-1 2-89 15,2-2-61-15,-1 0-33 0,1 0-19 0,0 0-10 0,0 0-3 16,3 0-3-16,0 0 0 0,0 0-7 0,0 0-8 0,0 0-8 16,0 0-6-16,0 0-2 0,0 0 0 0,3 0 1 0,-1-2 2 0,1 1-2 15,-2 0-3-15,1-2-5 0,1-2-6 0,0 1-6 0,2-2-5 16,0 0-4-16,3-4-3 0,-4 3-5 0,4-3-5 0,0-2-8 0,2 0-7 15,-2-2-10-15,0-1-11 0,0 1-5 0,1-5-4 0,-3 1 0 16,2-1-2-16,-3-5-1 0,3 4 1 0,-5-4-3 0,2-2-3 16,-4 1 3-16,1-1 4 0,0-1 6 0,-2-1 9 0,-2 1 12 0,0 2 13 15,-1 1 14-15,-2 2 10 0,1 1 9 0,-1 1 8 0,0 3 6 16,0 1 6-16,1 3 4 0,-1 1 4 0,-1 2-1 0,3 1-3 16,-2 3-7-16,2 0-8 0,-1 2-10 0,1-1-8 0,2 4-10 0,-1-1-8 15,0 4-5-15,-1 1-4 0,2 1-2 0,-2 2-3 0,1 3-3 16,1 1 1-16,-3 2 0 0,3 5 1 0,-1 1 2 0,1 2 3 0,1 0 4 15,0 5 2-15,0-3 3 0,0 3 0 0,0 0 2 0,0 0 0 16,1 3-2-16,-1-3 1 0,2 0 0 0,-1 0 1 0,1 1-1 0,0-2 1 16,-1 1-1-16,1-3-1 0,1 0 1 0,-3-3 0 0,1 2 1 15,1-4-1-15,-1 0 1 0,-1-2 1 0,4-3 1 0,-4 0 3 16,1 0 4-16,-1-2 1 0,3-4 6 0,-3-1 5 0,4 0 5 0,-3-3 8 16,1 1 1-16,0-3 1 0,1 0 0 0,-2-1-2 0,5-3 0 15,-3 0-1-15,2-2-2 0,0 0-1 0,0-4-3 0,1 0-3 0,0 1-5 16,1-3-5-16,1 1-5 0,-3 0-6 0,1 1-3 0,0 1 1 15,-1-1 1-15,0 2 1 0,-2-1-1 0,2 4 0 0,-4 0-1 16,2 1-5-16,2 1-3 0,-4 0-5 0,3 0-2 0,-3 3-3 0,1 0-1 16,-1 0-2-16,3 3-1 0,-3 0 0 0,1 0 0 0,-1 1 0 15,3 3 1-15,-1 1 0 0,0-1 3 0,1 2 3 0,0 0 5 16,0 0 5-16,1 1 0 0,-2 1-4 0,2 1-7 0,-2-2-8 0,3 2-12 16,-2 0-14-16,0 0-14 0,1-3-16 0,0 2-18 0,0-1-19 15,1-1-20-15,2-2-25 0,-2 1-33 0,2-1-36 0,0-2-64 0,5-3-75 16,-5-1-64-16,1-1-55 0,4 0-27 0,-4-3-8 0</inkml:trace>
  <inkml:trace contextRef="#ctx0" brushRef="#br0" timeOffset="65012.8247">24833 9616 49 0,'-1'-3'536'0,"-1"0"10"0,0 1 12 0,2 1-66 0,-1 0-104 15,1 1-89-15,0 0-82 0,0 0-52 0,-3 0-39 0,1 0-27 16,0 1-21-16,2-1-16 0,-1 3-13 0,1 0-12 0,-5 0-9 0,4 2-9 16,-1 0-7-16,1 2-5 0,-3 0-3 0,1 2-1 0,-2 2 1 15,2 2 2-15,-2 1 2 0,2 0 4 0,-3 1 5 0,1 2 2 16,2 2 3-16,-2-2-2 0,4 3-4 0,-3-1-2 0,1 3-1 0,2-2-2 15,1 1-1-15,0 1 0 0,0-2-2 0,1 1-3 0,2 1-4 0,1 0-5 16,-1-3-2-16,2 0-9 0,1 1-10 0,3 0-13 0,-1-2-17 16,0-3-18-16,0 2-21 0,5-1-22 0,-4-3-24 0,4-1-35 15,-4 0-36-15,4-3-58 0,1-1-66 0,-1-1-77 0,1-2-81 0,0 0-37 16,0-5-16-16</inkml:trace>
  <inkml:trace contextRef="#ctx0" brushRef="#br0" timeOffset="65532.5645">24893 9699 327 0,'0'-3'317'0,"2"-2"-88"0,-1 2-70 0,1-3-59 0,0 4-32 0,-1-3-20 16,3 0-8-16,0 0-4 0,-1 3 3 0,0-3 7 15,0 3 10-15,1-3 11 0,-1 2 10 0,-2-1 13 0,3 1 14 0,-4 1 13 16,1 0 15-16,-1-1 13 0,0 3 11 0,0 0 9 0,0 0 9 16,0-1 6-16,-1-1 2 0,1 2 2 0,0 0-2 0,-2 0-7 0,0 0-7 15,2 0-11-15,0 0-11 0,0 0-11 0,0 0-11 0,0 0-10 16,0 0-13-16,0 0-11 0,0 0-11 0,0 0-12 0,0 0-9 16,0 0-9-16,0 2-8 0,0-2-9 0,0 0-6 0,0 0-8 0,0 1-7 15,0 1-6-15,0-1-6 0,2 1-5 0,0 0-2 0,-1 0-2 0,3-1 0 16,-3 3-1-16,5-1 0 0,-3 2-1 0,4-3 1 0,-1 3 0 15,1 0 1-15,2 4 1 0,-1-3 2 0,1 2 2 0,2 1 1 16,-1 0 1-16,-1 1-2 0,4 2 1 0,-4 0-2 0,3 3-1 16,-2-1-2-16,-2 1-1 0,0 4-1 0,-1-2 0 0,0 4-5 0,-3-1-4 15,-4 4-10-15,-4 0-7 0,-5 1-8 0,1 3-5 0,-3 1-12 0,-5 0-14 16,-1 4-22-16,-4-2-28 0,-4 0-39 0,-2 4-43 0,1-2-89 16,-4 2-109-16,0-3-82 0,-4 2-67 0,3-3-30 0,-3 1-11 0,3-2-5 15</inkml:trace>
  <inkml:trace contextRef="#ctx0" brushRef="#br0" timeOffset="70729.6793">25774 8976 100 0,'-2'0'137'0,"2"0"-18"0,-2 0-12 0,-1 0-8 0,3 0-7 16,-1 0-5-16,-1 0-5 0,0 0-4 0,-1 0-2 0,2 0 0 15,-4 0-1-15,4 0-1 0,1 0 0 0,-2 0 1 0,0 0-2 0,2 0-2 16,-3 0-4-16,3 0-4 0,-1 0-2 0,-1 0-1 0,0-2-2 0,-1 2 1 16,2-1-3-16,-1 1-3 0,0-2-4 0,1 0-3 0,-2 2-2 15,0-3-3-15,1 2-2 0,1 0-1 0,-3-2 2 0,3 1 0 16,-1 1 2-16,1-1 1 0,-3-1-2 0,1 1-3 0,2 2 0 0,-1-2-2 15,-1 0-3-15,1 1 1 0,0-1-2 0,-2 1-3 0,3-1 0 16,-3-1 0-16,3 3 1 0,-1-3 1 0,1 3 3 0,-3-2 2 0,3 1 2 16,-1 1 4-16,1-1 3 0,1 0 2 0,-2 1 2 0,0-2 2 15,2 2 1-15,0 0 0 0,0 0-1 0,0 0 1 0,0 0-2 16,0 0-3-16,0 0-2 0,0 0-2 0,0 0-3 0,0 0-3 0,0 0-2 16,0 0-2-16,0 0-4 0,0 0-2 0,0 0-2 0,0 0-2 15,0 0-1-15,2 0-2 0,0-1-2 0,-2-1-2 0,1 2-2 0,-1 0-2 16,2 0-3-16,-1 0-5 0,1 0-2 0,0-2-3 0,1 2-1 15,0 0-3-15,0 0-1 0,5 0-1 0,-3-1-1 0,3 1-1 16,0 0-2-16,2 0 0 0,2 0-4 0,3 0-4 0,0-2-4 0,0 2-1 16,5 0-6-16,-2-1-5 0,4 1-6 0,-1 0-6 0,4 0-9 15,-3 0-7-15,4 0-6 0,-2 0-9 0,3 0-5 0,-2 0-5 0,0-1-3 16,2 1-2-16,-4-3-3 0,1 3 0 0,0 0 3 0,0 0 4 16,-2-2 6-16,-1 2 5 0,-1-2 7 0,0 1 7 0,-4 1 9 15,0-2 8-15,-2 0 9 0,0 2 8 0,-1 0 10 0,-3-3 10 0,1 1 13 16,-3 0 13-16,-2 2 10 0,-1-1 7 0,1 1 5 0,-5-2 2 15,3 0 0-15,-4 2-4 0,0 0-10 0,0 0-14 0,0-1-21 0,-4-1-23 16,3 2-29-16,-2-1-36 0,-2 0-46 0,0 1-53 0,1 0-75 16,-3 0-88-16,1 1-55 0,-3 0-39 0</inkml:trace>
  <inkml:trace contextRef="#ctx0" brushRef="#br0" timeOffset="71079.8375">26098 8814 460 0,'-5'-5'521'0,"0"2"7"0,2 0-73 0,2 1-115 0,-1 0-78 15,0-1-59-15,2 1-37 0,-1 1-28 0,1 1-16 0,0 0-11 0,0 0-9 16,0 0-7-16,0 0-14 0,0 0-15 0,1-2-14 0,-1 2-16 15,0 0-14-15,4 0-11 0,-3 0-9 0,1 0-7 0,-1 0-4 16,4 0-3-16,0 2-2 0,-2-1 0 0,2-1-2 0,-1 2 0 0,3-1-1 16,0 1 1-16,0 0-1 0,-1 2 1 0,2-1 0 0,1 0 2 15,1 1-2-15,0 0 0 0,-1 1 0 0,0 2-1 0,1-2 1 16,-2 3-2-16,1-2 0 0,-1 1 0 0,0 2-2 0,-1-1 1 0,2-1 1 16,-3 1 1-16,-1 1 2 0,0-1 0 0,-2 1 3 0,1 3 0 15,0-4 3-15,-4 3 4 0,0-2-4 0,0 0-6 0,-4 1-12 0,-1 1-16 16,0-1-23-16,-3 2-30 0,-4 0-49 0,-1-1-63 0,0 0-92 15,-3 1-109-15,-2 3-61 0,0-2-41 0,-4 0-21 0</inkml:trace>
  <inkml:trace contextRef="#ctx0" brushRef="#br0" timeOffset="72013.0737">25745 8956 289 0,'-1'0'383'0,"-3"0"-63"0,4 0-69 0,0 0-72 15,-1 0-43-15,1 0-31 0,-2 0-15 0,2 0-11 0,0 0-6 16,-1 0-4-16,1 0-4 0,0 2-4 0,0-2-6 0,0 0-4 16,-2 1-5-16,0-1-3 0,2 0-3 0,0 2 1 0,0-2-2 0,-1 0-1 15,1 0-2-15,0 0-1 0,0 3-2 0,0-3-4 0,0 2-3 16,0 0-4-16,0-1-1 0,0 3-3 0,0-3-4 0,0 3-1 15,0-1-2-15,0 1-1 0,0 1-1 0,0 0 1 0,0 3 0 0,0-1 1 16,0 2 2-16,0 2 0 0,0 0 2 0,1 1 0 0,-1 4 0 16,2-2 0-16,0 3 1 0,-2 1-1 0,1 2 1 0,-1-1 0 0,2 2 0 15,-1 4-1-15,-1-1 0 0,0 0-1 0,0 1-2 0,0 2 0 16,0-2 1-16,0 3-2 0,0-2 0 0,0 1 0 0,0 0 2 0,0 0-1 16,0-1 2-16,0 0 0 0,0 0 2 0,0-3-1 0,0 1 0 15,0-2 1-15,-1-2 0 0,1-1 1 0,0 0 0 0,0-2 0 0,0-1-2 16,0-2 1-16,0-1-1 0,0-1-1 0,0 1-1 0,0-3-1 15,0-1-1-15,0-1 1 0,0-1 0 0,0 0 1 0,0-2 1 16,0 2 2-16,0-5 1 0,0 1 2 0,0 1 1 0,0-4 2 16,0 3 2-16,0-3 2 0,0 0 1 0,0 0 2 0,0 0 2 0,0 0-1 15,0 0 0-15,0 0 2 0,0 0-2 0,0 0 1 0,0 0-2 0,0 0-2 16,0 0-2-16,0 0-2 0,0 0-3 0,0 0 0 0,0 0-4 16,0 0-1-16,0 0-3 0,0 0-1 0,0 0-2 0,0 0-3 15,0 0 0-15,0 0-2 0,0 0 1 0,0 0-2 0,0 0 1 0,0 0-2 16,0 0 0-16,0 0-1 0,0 0 0 0,0 0 1 0,0 0-1 15,0 0 1-15,0 0 0 0,0 0 0 0,0 0 1 0,0 0 0 0,0 0 0 16,0 0 1-16,0 0-1 0,0 0 2 0,0 0 0 0,0 0 1 16,0 0-2-16,0 0 2 0,0 0-1 0,0 0-1 0,0 0 1 15,0 0-1-15,0 0-1 0,0 0 1 0,0 0-1 0,0 0-1 0,0 0 0 16,0 0-1-16,0 0-1 0,0 0-1 0,0 0-1 0,0 0 1 16,0 0 0-16,0 0 0 0,0 0 1 0,-2 0 2 0,2 0 2 15,-1 0 1-15,1 0 3 0,-2 0 1 0,0 0 2 0,1 0 3 0,-2 0 1 16,-2 0 0-16,2 0 1 0,-2 0 0 0,-3 0-2 0,2 0 0 0,-3 0-2 15,-3 2-2-15,1 0-2 0,-4-1-3 0,-2 1-3 0,-1 1-2 16,-3 0-3-16,0-1-4 0,-1 0-8 0,-3 1-11 0,-2 0-15 16,1 0-19-16,-1 0-26 0,-2-1-34 0,2 0-55 0,0-2-70 0,0 0-108 15,2 0-126-15,2-1-65 0,1-2-37 0,1 0-18 0,0-3-10 16</inkml:trace>
  <inkml:trace contextRef="#ctx0" brushRef="#br0" timeOffset="72946.2491">25103 8496 183 0,'-1'-3'296'16,"1"-2"-41"-16,0 2-39 0,0-1-21 0,0 0-14 0,0 0-7 0,0 1-3 16,0-2 1-16,0 1 1 0,-2 0 1 0,2 0 3 0,-1-1-1 15,1 0 2-15,0 1 0 0,-2 1-2 0,2-2-1 0,-2 2-4 0,2-1-5 16,0 1-4-16,0 0-4 0,0 0-6 0,0 0-7 0,0 1-10 15,0-1-9-15,0 3-13 0,0 0-13 0,0 0-15 0,0 0-17 0,0 0-17 16,0 0-17-16,0 0-17 0,0 0-15 0,0 1-12 0,0 3-9 16,0 0-6-16,2 1-3 0,0 0-4 0,-2 2 1 0,1 1-1 15,-1 4 2-15,3-2 1 0,-1 2 3 0,0 1 4 0,-1 2 8 0,2 0 5 16,-1 0 4-16,0 2 3 0,-1-1-1 0,4-1-5 0,-4 2-5 16,1 0-6-16,-1-1-8 0,3-1-10 0,-3 0-11 0,1 0-13 15,1-1-19-15,-1-2-19 0,-1-1-26 0,3 1-28 0,-3-3-32 0,1 0-37 16,-1-1-30-16,4-3-28 0,-2 0-47 0,2-1-60 0,-2-4-66 15,2 0-66-15,-2 0-30 0,0-5-9 0</inkml:trace>
  <inkml:trace contextRef="#ctx0" brushRef="#br0" timeOffset="73279.3426">24974 7986 261 0,'-13'-9'480'0,"4"0"-41"0,1 3-62 16,-1 1-88-16,2 1-100 0,1 1-61 0,-1 1-43 0,2 2-24 15,0 2-15-15,1 1-7 0,-1 1-6 0,2 2-5 0,-2 2-6 0,2-1-5 16,2 4-3-16,-3-1 1 0,0 2 1 0,1 0-1 0,1 3 3 16,1-2 0-16,-3 1 2 0,4 2-4 0,0-2 0 0,0-2-2 15,0 2-3-15,0-2-3 0,4-1-5 0,-4 2-6 0,1-2-6 0,1-2-6 16,0-1-4-16,2 0-3 0,-3-2-3 0,1-2 1 0,0-1 3 16,1-1-3-16,0 1-2 0,0-3-2 0,0-3-2 0,1 3 1 15,-3-5 0-15,3 1 6 0,0-2 4 0,-1-2 4 0,0 0 6 0,0-1 1 16,1-2 3-16,-4-2-1 0,1 2 0 0,-1 0 4 0,0-1 8 0,-1 0 8 15,1 2 10-15,-4-3 9 0,3 3 6 0,-2 1 4 0,-1 0 3 16,0 2-1-16,1-1-1 0,0 3-5 0,1 0-7 0,0 3-9 16,-1-3-9-16,2 3-12 0,1 0-11 0,-2 2-9 0,0 2-8 0,2 0-8 15,-1 3-7-15,-1-2-10 0,2 3-12 0,-1 3-12 0,1 2-16 16,-2 1-14-16,0 2-14 0,2 1-17 0,0 3-20 0,2 2-21 16,0 0-25-16,-1 2-53 0,1 1-71 0,1-1-41 0,0 1-24 15</inkml:trace>
  <inkml:trace contextRef="#ctx0" brushRef="#br0" timeOffset="73646.2034">25115 8456 352 0,'1'-3'530'0,"-1"-2"-28"0,2 1-47 16,1 0-79-16,-3 0-93 0,0 1-60 0,0 3-43 0,0-2-33 16,0 2-26-16,0 0-22 0,0 0-18 0,0 0-21 0,0 0-20 0,0 0-19 15,0 0-14-15,1 2-12 0,-1 1-8 0,2 1-6 0,-1 0-5 16,1 1-1-16,0 2 0 0,-1-2 0 0,2 4 1 0,1-1 3 0,-3 2 3 15,1 1 5-15,0-2 8 0,1 2 3 0,-3 1 4 0,1 2 1 16,-1-2 1-16,2 0-1 0,1 0 0 0,-3-2 1 0,1 2-2 16,-1 0 1-16,2-2 1 0,-2-3 0 0,0 2 2 0,0-1 3 0,1-4 3 15,-1 2 4-15,0-1 4 0,0-3 6 0,2 1 7 0,0-1 8 16,-2 0 11-16,0-2 5 0,1-2 2 0,1 0 1 0,-1-1-1 0,3 1-1 16,-1-4-3-16,0-1-5 0,0 0-4 0,3-2-4 0,1-1-6 15,-2 0-7-15,-1-2-6 0,3 0-11 0,0 1-10 0,0 0-6 16,-2 0-2-16,-1 3 0 0,1-2-1 0,2 1 0 0,-3 2 0 0,1 1-3 15,-4 2-2-15,3-2-4 0,-3 4-4 0,2-1-4 0,-3 1-2 16,2 1-3-16,-2 1-1 0,2 1-2 0,-1 1-2 0,2 1-2 16,1-1-4-16,0 4-7 0,-1-1-8 0,0 2-12 0,2-2-10 0,-2 4-16 15,2 1-15-15,2-2-24 0,-1 3-29 0,2 0-25 0,-4-1-23 16,5 3-27-16,-2-3-32 0,1 0-37 0,0 0-40 0,2 1-46 0,0-4-48 16,0 1-22-16</inkml:trace>
  <inkml:trace contextRef="#ctx0" brushRef="#br0" timeOffset="74130.3239">25582 8540 238 0,'-1'-5'483'0,"-4"1"-39"15,1-3-60-15,0 2-67 0,3 2-72 0,-1-2-51 0,0 2-44 16,-1 1-29-16,2 1-24 0,-1-1-15 0,0 0-11 0,2 1-10 0,-1 0-8 16,1 1-5-16,0 0-6 0,0 0-1 0,0 0-2 0,0 0 1 15,-2 0-1-15,1 0 3 0,-3 0 0 0,3 0 3 0,-2 0 4 16,2 0 1-16,-3 0 1 0,3 0-2 0,-1 1 0 0,-1-1-5 15,1 1-5-15,-1-1-4 0,0 2-6 0,0-2-4 0,-1 2-4 0,3-1-4 16,-3-1-6-16,0 2-4 0,-1-2-3 0,2 3-6 0,-2 0-2 16,2-1-3-16,-2 1-2 0,-1-1 0 0,3 3 0 0,2 0-1 0,-3-1 0 15,1 1 0-15,0 0-1 0,0 0 0 0,0 0 1 0,1 0-1 16,0 1-2-16,1-1-2 0,1 0-1 0,-2 0-2 0,2 0-2 0,0 0-1 16,0 0-3-16,2 2-4 0,-2-4-4 0,1 2-1 0,3-1-3 15,-3 1-2-15,1-3 1 0,1 1 1 0,0-1 3 0,0-1 2 0,1 1 5 16,0-2 4-16,1-2 4 0,0 1 0 0,-1-1-1 0,1-3 2 15,2 0 6-15,-1 0 2 0,2-2 2 0,0 0 0 0,0-3 0 0,-2 0 1 16,2-3-1-16,0 0-1 0,-2-2-3 0,1-2-2 0,-2-1 1 16,2-2 1-16,-2-2 2 0,0 0 3 0,-2-1 2 0,-2-2 4 15,-1-2 5-15,0 3 9 0,0-3 10 0,-1 0 12 0,-2 2 15 0,-1 0 12 16,1 0 15-16,-2 4 11 0,0-1 8 0,0 3 10 0,0 1 7 16,-2 3 2-16,2 0 1 0,1 5-4 0,0 0-5 0,-1 0-10 15,1 3-16-15,3 1-16 0,-4 1-21 0,3 2-16 0,1 2-16 0,-3 1-10 16,3 3-11-16,-1-1-8 0,-1 5-6 0,0 1-4 0,-1 4-2 15,0 0-1-15,3 2 4 0,-3 4-1 0,1 1 2 0,0 3-1 0,1 0-1 16,1 1-7-16,-1 4-10 0,1-2-13 0,1 1-16 0,0 1-17 16,0 1-18-16,1-3-20 0,1 2-24 0,-1-2-26 0,3-2-27 0,-3 1-29 15,2 1-28-15,2-4-34 0,-1-1-33 0,1-1-54 16,0-3-62-16,0-1-31 0,1-2-17 0</inkml:trace>
  <inkml:trace contextRef="#ctx0" brushRef="#br0" timeOffset="74812.8727">25665 8485 240 0,'-2'-4'521'0,"-1"0"0"0,1 2-50 16,-1-1-76-16,2 1-94 0,-1 2-103 0,0 0-71 0,2 0-56 15,0 0-40-15,-1 0-32 0,1 2-20 0,-2-1-18 0,1 1-15 0,1 1-13 16,0 0-13-16,0-1-10 0,0 3-7 0,0-2-4 0,1 2-5 16,1-2-1-16,-2 1 2 0,1-1 2 0,1 2 3 0,0-2 2 15,-1-1 3-15,2 0 1 0,1-1 7 0,-3 1 7 0,5-2 5 0,-3 0 8 16,1 0 6-16,0 0 7 0,0-2 9 0,-1 1 8 0,0-2 10 15,0-1 10-15,1 1 15 0,0-2 18 0,-3 1 15 0,1-2 18 0,0 0 11 16,-2 0 13-16,0 0 15 0,0 1 18 0,0-2 17 0,0 1 14 16,-4 0 11-16,3 1 9 0,-1 0 4 0,-2 0 3 0,1 2-2 0,-1 1-6 15,1-1-8-15,2 1-13 0,-3 0-12 0,1 0-9 0,0 1-16 16,0 1-17-16,-1 0-16 0,0 0-15 0,1 0-14 0,0 3-12 16,0-2-10-16,-1 2-9 0,3 0-8 0,-2 2-6 0,-1 0-4 0,1 0-3 15,1 2 0-15,-2 1 1 0,3 1 2 0,1-1 2 0,-2 2-1 16,2-1 2-16,0 0-1 0,2 1 0 0,-1 2-3 0,2-2-4 15,0 2-3-15,0-4-4 0,1 3-6 0,0-2-8 0,0-1-6 0,0 0-6 16,1 1-7-16,3-2-6 0,-2-2-3 0,1 2-3 0,-3-2-2 16,3-2-2-16,0-1-4 0,1-2-4 0,0 0-4 0,-1 0-4 0,0-1 2 15,1-2 3-15,-1 0 9 0,-1-2 9 0,3-2 10 0,-4 0 5 16,2-3 8-16,-1 0 8 0,-1 0 12 0,1 0 10 0,-1-1 17 0,-2-4 20 16,2 3 20-16,-4-2 21 0,1 1 19 0,0 0 18 0,-2 0 13 15,0 1 10-15,0 0 12 0,-2 0 13 0,0 1 11 0,2 2 7 0,-1 2 1 16,1 0-1-16,-2 0-8 0,0 4-10 0,1-2-13 0,-1 0-15 15,2 2-20-15,0 2-19 0,0 1-18 0,0 0-17 0,0 0-16 16,0 0-18-16,0 1-12 0,2 0-12 0,1 2-8 0,-1 1-6 0,-1 1-3 16,3-2-3-16,-1 4-3 0,0-2-1 0,1 3-2 0,1-1-5 15,0 1-5-15,0-1-6 0,0 2-10 0,3-1-11 0,-3 0-13 16,2 2-12-16,-1-3-12 0,1 2-13 0,0-1-13 0,1-2-12 0,0 0-8 16,-1-1-10-16,-1 0-7 0,3 0-8 0,-2 0-5 0,-1-5-4 0,2 0-2 15,0 0 0-15,-3 0 4 0,1 0 8 0,1-3 12 0,-3-2 16 16,1 0 21-16,-1-2 24 0,0 2 30 0,-3-2 33 0,1-1 37 15,-2-1 39-15,-2-1 39 0,1 1 36 0,-3-1 33 0,1-2 32 16,-3 4 26-16,2-1 24 0,-1-2 14 0,-2 3 13 0,2 0 6 0,-1 1 0 16,-2-1-9-16,2 4-14 0,0-3-21 0,1 2-22 0,-3 0-26 15,3 2-27-15,1 3-21 0,0-2-20 0,0 2-20 0,-1 2-19 0,1 1-16 16,-1 2-18-16,0 0-15 0,0 5-18 0,0-1-15 0,-1 3-16 16,-1 1-23-16,0 2-23 0,0 1-28 0,-1 3-31 0,2-1-51 15,-3 2-60-15,1 0-87 0,-2 2-103 0,-1 2-62 0,2-2-43 0,-3 2-17 16,-2 1-10-16</inkml:trace>
  <inkml:trace contextRef="#ctx0" brushRef="#br0" timeOffset="75562.93">25012 8586 104 0,'0'-6'380'0,"1"0"-41"0,-1 1-58 0,2-1-38 0,0 0-31 16,-2 1-22-16,1 0-15 0,-1-2-11 0,2 3-10 0,-1-1-5 0,-1 2-2 16,2-1-8-16,0-1-6 0,-2 2-6 0,0 1-6 0,0-1-4 15,0 3-4-15,0-3-8 0,0 3-10 0,0 0-9 0,0 0-10 0,0 0-11 16,0 0-11-16,0 0-13 0,-2 3-13 0,0-3-12 0,2 3-11 15,0-1-7-15,0 3-7 0,0-2-4 0,0 4-3 0,0-3-3 16,0 4-1-16,0-1-1 0,0 1 1 0,0 3 2 0,0-2 3 0,0 3 5 16,0 1 5-16,0-1 2 0,0 3 3 0,2-1 2 0,0 1 0 15,-2-1 0-15,1 1 1 0,-1-1 1 0,3 0-1 0,-2-2 1 16,3 1-1-16,-3-1-2 0,1 0-1 0,0-2-6 0,-1 0-5 0,2-2-10 16,2-1-12-16,-2-1-12 0,1-1-13 0,2-2-20 0,-3-1-21 15,2 1-24-15,-1-3-25 0,3 0-42 0,1-3-52 0,3 1-75 0,-3-4-89 16,1-1-59-16,0 0-44 0,3-4-15 0</inkml:trace>
  <inkml:trace contextRef="#ctx0" brushRef="#br0" timeOffset="75977.1928">24903 8097 270 0,'0'-2'400'16,"0"-3"-60"-16,-2 3-53 0,2-1-51 0,0 0-31 0,-1 2-22 0,1-2-15 16,-2-1-12-16,0 1-10 0,2 1-8 0,-1 1-11 0,-1-1-14 15,2 2-9-15,-1-1-11 0,1 1-10 0,0 0-9 0,0 0-13 0,0 0-9 16,-2 0-10-16,0 0-11 0,2 1-10 0,-1-1-14 0,-1 2-10 15,2-1-8-15,-1-1-8 0,1 2-8 0,-2 0-3 0,0-1 0 16,2 3 0-16,0-4-1 0,0 4 2 0,-1-1 1 0,1 0 3 0,0 2 3 16,0-1 4-16,0 1 4 0,0 0 4 0,0 0 4 0,1-1 3 15,-1 1 4-15,2 0-1 0,0 0-1 0,-1 0 0 0,2-2-1 0,-1 1 1 16,0-1-1-16,1-1 4 0,0-1 0 0,0 1 1 0,2-2 2 0,-1 0-1 16,3-2 1-16,-1 1-1 0,1-3 0 0,-2 1 1 15,4-2 2-15,-5 2 2 0,3-4 2 0,-1 2 2 0,2-1 0 0,-3-2-1 16,-1 3 1-16,1-2-2 0,-1 0-2 0,-3 1-2 0,1 2-5 15,-1-1-8-15,-1 1-9 0,-1 0-17 0,-1 0-18 0,-1 4-24 0,0-3-22 16,-4 3-29-16,2 3-29 0,-4 0-45 0,1-1-55 0,-1 5-72 16,-2 1-83-16,0-1-51 0,-1 3-34 0</inkml:trace>
  <inkml:trace contextRef="#ctx0" brushRef="#br0" timeOffset="76746.3603">25210 8886 43 0,'-2'0'428'0,"0"3"-59"16,2-3-82-16,-1 1-63 0,-1 0-54 0,2-1-34 0,-1 2-23 0,1-1-10 16,-2-1-5-16,0 2-3 0,2 0 1 0,-1-2-2 0,1 1-3 15,0-1-2-15,0 0-3 0,0 0-5 0,0 0-6 0,0 0-5 16,1 0-6-16,3-1-7 0,0-1-4 0,4 0-7 0,2-1-6 0,1-2-6 15,4 2-7-15,1-4-8 0,6 0-9 0,4-2-14 0,0 1-12 16,8-4-18-16,1 0-20 0,3 0-24 0,4-1-25 0,4 1-33 16,3-2-37-16,0-2-54 0,5 1-65 0,1 0-71 0,0 0-72 0,4-1-40 15,-4 1-24-15</inkml:trace>
  <inkml:trace contextRef="#ctx0" brushRef="#br0" timeOffset="81278.804">26540 8760 10 0,'0'0'123'15,"-1"0"6"-15,-1 0 3 0,1 0 3 0,1 0 4 0,0 0-3 16,-2 0-2-16,0 0-4 0,2 0-4 0,-1 0-1 0,1 0-1 0,0 0-4 15,0 0-2-15,0 0-4 0,-2 0-5 0,2 0-4 0,-1 0-5 16,1 0-6-16,0 0-2 0,0 0-5 0,0 0-2 0,0 0-3 0,0 0-1 16,0 0-4-16,0 0-1 0,0 0-3 0,0 0-2 0,0 0-3 15,0 0 0-15,0 0-2 0,0 0-2 0,0 0-1 0,0 0-2 16,0 0-1-16,0 0-3 0,0 0-1 0,0 0-2 0,0 0-2 0,0 0-2 16,0 0-2-16,0 0-3 0,0 0-3 0,0 0-4 0,0 0-2 15,0 0-3-15,0 0-4 0,0 0-3 0,0 0-4 0,0 0-2 0,0 0-3 16,0 0-3-16,0 0-4 0,0 0-3 0,0 0-3 0,0 0-4 15,1 1-3-15,1 1-3 0,-2-2-1 0,1 2-2 0,3-2-1 0,-3 0 1 16,4 3 1-16,1-1 1 0,0-2 1 0,4 0 1 0,0 2 2 16,4-2 2-16,0 1 2 0,3 1 4 0,-1-2 0 0,6 2 3 15,0-1 2-15,3 1 3 0,1-1-2 0,1 0-2 0,3 0-6 0,3 1-6 16,-2 1-6-16,4-3-7 0,2 3-8 0,1-3-9 0,3 2-8 16,-3-1-6-16,3-1-7 0,0 2-6 0,2-2-6 0,-1 0-5 0,1 0-3 15,-2-2-3-15,0 2-3 0,2-3-1 0,-4 2-1 0,1-1 2 16,-1-1 5-16,1 0 8 0,-4 1 5 0,2-1 5 0,-2-1 6 0,1 1 6 15,-2 1 4-15,-4-1 6 0,1-1 5 0,0 1 4 0,-6 1 7 16,3-1 8-16,-4-1 5 0,-1 3 7 0,-3-1 1 0,-1 0 1 16,-1-1 0-16,-3 3 0 0,-1-1 1 0,-3 0-1 0,0 1-1 0,-2 0-2 15,-2 0-2-15,0 0-2 0,-4 0-9 0,4 0-11 0,-3 0-19 16,-4 0-21-16,3 0-24 0,-3 1-27 0,-1-1-38 0,0 0-44 0,2 3-73 16,-2-3-90-16,-2 3-57 0,1 0-43 0</inkml:trace>
  <inkml:trace contextRef="#ctx0" brushRef="#br0" timeOffset="81945.444">26564 9218 58 0,'-2'0'497'0,"-1"0"-31"0,3 0-51 0,0 0-67 16,0 0-75-16,0 0-48 0,0 0-36 0,0 0-28 0,0 0-24 0,0 0-17 15,2 0-16-15,-1 0-13 0,3-3-14 0,-3 3-13 0,2 0-11 16,1 0-10-16,2-2-9 0,-2 2-7 0,1-2-4 0,2 1-5 16,1 1-2-16,1-2-2 0,-1 0 2 0,2 2 0 0,2 0 0 0,1 0 0 15,1 0 2-15,2 0 0 0,1 0 0 0,2 0-2 0,5 0-1 16,-1 2-1-16,4 0 1 0,2-2 0 0,2 1-1 0,4 1-4 15,2-2-5-15,2 2-6 0,4-2-6 0,-1 0-6 0,2 3-8 0,3-3-8 16,0 0-9-16,-3 0-12 0,3 0-10 0,0 0-14 0,-2-3-12 16,0 3-10-16,-1-2-8 0,-3-1-3 0,0-1 1 0,-2 1 1 15,-1-1 3-15,-1-1 4 0,-2 2 4 0,0-2 7 0,-4 2 9 0,-1-2 11 16,-1 1 11-16,-3-1 12 0,0-1 11 0,-3 1 11 0,-2 2 8 0,-2-2 5 16,0 2 1-16,-5-1 1 0,2-1 3 0,-5 2-2 0,1-1-3 15,-4 1-9-15,2-1-13 0,-4 3-24 0,2-1-27 0,-3 0-38 16,-4 1-42-16,-1 1-50 0,0 0-57 0,0 0-50 0,0 0-47 0,0 0-34 15</inkml:trace>
  <inkml:trace contextRef="#ctx0" brushRef="#br0" timeOffset="83029.0453">27196 9034 4 0,'-6'0'522'0,"1"-1"10"0,-1-1-38 15,1 2-64-15,0 0-72 0,4 0-77 0,-2 0-45 0,-1 0-30 0,3 0-19 16,1 0-13-16,0 0-9 0,0 0-6 0,0 0-12 0,0 0-10 16,0 0-17-16,0 0-15 0,0 0-14 0,0 0-13 0,0 0-9 0,0 0-9 15,0 0-6-15,0 0-5 0,0 0-5 0,0 0-7 0,1 0-6 16,3 0-8-16,-3 0-7 0,2 0-6 0,1 0-5 0,2 0-4 15,2 0-5-15,0 0 0 0,0 0-3 0,6-1-2 0,0-1-2 0,3 2-3 16,3-2-3-16,3 2-3 0,2-2-2 0,4 0-4 0,2 1-7 16,3-1-6-16,2-1-8 0,1 2-10 0,3-1-6 0,2-1-6 15,0 0-7-15,2 1-6 0,-1 0-6 0,4-1-4 0,-2 0-6 0,1 0-3 16,0-1-4-16,-2 2 1 0,0-1 1 0,0-1 5 0,-3 1 6 0,-1-2 8 16,-1 1 6-16,-1 0 6 0,0 0 8 0,-4 1 7 0,0-2 5 15,-2 2 7-15,1-1 8 0,-7 1 9 0,2-2 7 0,-3 2 9 16,-1-1 8-16,-2 1 7 0,-1-2 5 0,-4 1 3 0,2 0 3 0,-5 2 0 15,-1-1 3-15,1-1 2 0,-3 4 1 0,0-3 3 0,-5 1 1 16,2 0-1-16,-1 1 2 0,-1-3 1 0,-2 4 0 0,1-1 0 0,-1-1-1 16,-3 2 2-16,1 0-1 0,-2 0 0 0,0 0-1 0,0 0-4 15,0 0-2-15,0 0-3 0,0 0-3 0,0 0-4 0,-3 0-5 16,1 0-5-16,-1 0-5 0,-1 0-4 0,0 0-3 0,-2 0-4 0,-1 0-3 16,-1 0-3-16,2 0-2 0,-5 0-2 0,1 0 0 0,-1 0 1 15,-1 0 3-15,1 0 0 0,-2 0 4 0,0 0 2 0,1 0 3 0,-1 0 1 16,0 0 3-16,1 0 3 0,1 0 4 0,-1-1 4 0,2 0 3 15,-1 1 2-15,1-3 4 0,1 3 2 0,-1 0 2 0,0-2 3 16,1 2 3-16,3-1 5 0,-1-1 3 0,1 2 5 0,-1-1 3 0,2-1 2 16,-2 2 3-16,4-2 3 0,0 2 2 0,-2-1 3 0,2 0 3 15,-1 1 3-15,0-2 0 0,3 1-1 0,-1 1 0 0,0-2-1 0,-1 2-1 16,2-1-2-16,1-1 0 0,-2 2-1 0,0-1-1 0,2-1-2 16,-1 2-3-16,-1-1-3 0,1-1-2 0,1 2-2 0,0 0 0 15,-2-2-1-15,2 2 0 0,0 0-2 0,0 0-2 0,0 0-2 0,0 0 0 16,0 0-2-16,0 0 0 0,0 0 1 0,0 0 0 0,0 0 0 0,0 0 0 15,0 0 0-15,-2-1 1 0,2 1 2 0,0 0 0 0,0 0 2 16,0 0 1-16,0 0 1 0,0 0 1 0,0 0 2 0,0 0 1 16,0 0 3-16,0 0 1 0,0 0 0 0,0 0 2 0,0 0 0 15,0 0-1-15,0 0 1 0,0 0-1 0,0 0-1 0,0 0-1 0,0 0-2 16,0 0-3-16,0 0-3 0,0 0-4 0,0 0-4 0,0 0-4 16,0 0-6-16,2-1-3 0,-2 1-4 0,2-1-6 0,-2 1-4 0,0 0-6 15,1 0-5-15,-1 0-6 0,3 0-5 0,-1 0-4 0,0 1-3 16,1 0-3-16,0-1 0 0,0 1-2 0,2 1-3 0,1 1-5 15,0-1-3-15,2-1-5 0,5 2-4 0,-4 0-2 0,3 0-3 0,0 0-1 16,3 2-1-16,-2-2-2 0,4 1-2 0,0 0-4 0,-1 0-4 16,1 1-2-16,-1-2 0 0,3-1 2 0,0 1 2 0,-3 1 3 0,1-1 5 15,-1-1 4-15,-1 1 6 0,2-1 6 0,-4 1 5 0,-1-1 6 16,-3-1 6-16,4 0 7 0,-5-1 8 0,-3 1 9 0,-1 1 11 0,2-2 8 16,-2 2 8-16,-1-1 7 0,-2-1 6 0,-1 0 4 0,0 0 4 15,0 0 1-15,0 0 3 0,0 0 2 0,0 0-2 0,0 0-3 16,-1 2-2-16,1-1-5 0,-2-1-7 0,1 2-6 0,-1-1-6 0,0-1-6 15,0 2-5-15,-2-2-4 0,1 1-5 0,2 1 0 0,-3 0-3 16,0 0-1-16,0 1 0 0,-1 0-1 0,-2-1 1 0,1 2 2 0,1 0 1 16,-3 1 3-16,1-1 1 0,-2 3 2 0,-1-2 0 0,2 2-2 15,-2 1-5-15,0-3-7 0,0 4-11 0,-3-2-16 0,1 1-22 0,0 1-28 16,-1 1-31-16,2-2-38 0,-3 3-46 0,3-2-93 0,-2 1-117 16,4 0-79-16,-3 0-60 0,3-2-28 0,0 1-15 0,2 1-1 15</inkml:trace>
  <inkml:trace contextRef="#ctx0" brushRef="#br0" timeOffset="83428.3167">28652 8806 354 0,'-2'-5'519'0,"1"3"7"0,1-3-71 0,-2 2-112 0,0 0-85 16,2 0-70-16,0 0-40 0,0 2-27 0,0 0-13 0,0-1-5 0,0 2-6 15,0 0-1-15,0 0-4 0,0-1-3 0,0 1-3 0,0 0-4 16,0 0-2-16,0 0-2 0,0 0 0 0,0 0-3 0,-1 0 0 0,1 0-4 16,0 0-4-16,0 0-5 0,-4 0-6 0,4 0-6 0,0 1-11 15,-2 1-10-15,0-2-12 0,2 1-11 0,-1 0-10 0,1 0-6 16,0 1-5-16,0 1-6 0,0 2-1 0,0-2-3 0,0 2 0 15,0 0-1-15,0 3 1 0,0-1 1 0,0 3 1 0,0 2 4 0,0 0 5 16,1-1 5-16,-1 3 3 0,2-1 4 0,0 0 2 0,-2 4 3 0,2-2 2 16,0 0 0-16,-2 1 3 0,1 0 2 0,-1 1 2 0,0-3-2 15,0 1 0-15,0 2-2 0,0-4-4 0,0 1-4 0,0-1-9 16,0 0-9-16,0-3-13 0,0 2-17 0,0-4-16 0,0 1-17 0,0 1-18 16,0-4-18-16,0-2-11 0,0 1-10 0,0-2-18 0,0-2-20 15,0-1-39-15,0 0-47 0,0 0-31 0,0-3-22 0,-1-3-54 16,-1-1-71-16,0-2-34 0,2-2-19 0</inkml:trace>
  <inkml:trace contextRef="#ctx0" brushRef="#br0" timeOffset="83962.7155">28663 8599 535 0,'0'-6'585'0,"0"-1"7"0,0 4 4 0,0-2-86 16,0 1-135-16,0 1-85 0,0 1-67 0,2-1-40 0,-1 2-33 15,3-1-20-15,-2 1-19 0,3-1-17 0,0 2-18 0,1 0-16 0,2 0-16 16,3 0-15-16,0 0-13 0,1 2-9 0,3-1-7 0,1 1-4 15,5-1-3-15,-3 2-2 0,3-1-3 0,1 1-7 0,4-2-8 0,-1 2-7 16,2-1-5-16,-1-1-10 0,3 2-7 0,1-1-8 0,0-2-6 16,-1 3-8-16,3-3-8 0,-1 0-6 0,-1 0-6 0,1 0 1 0,-1 0 2 15,0-3 7-15,0 3 8 0,-1-2 9 0,0-1 9 0,-3 0 15 0,0 1 15 16,-3 0 20-16,1-3 19 0,-5 2 18 0,-2 0 22 0,1 0 19 16,-2 0 21-16,-5 1 14 0,0-1 11 0,0 1 11 0,-5-1 7 0,2 1 5 15,-3 2 2-15,-2-2-6 0,0-1-6 0,-1 3-10 0,1 0-13 16,-3 0-13-16,0 0-15 0,0 0-16 0,0 0-19 0,1 0-16 0,-1 0-17 15,2 3-14-15,0-1-10 0,-2 0-6 0,1 1-6 0,1-1-1 16,0 2-1-16,-2 0 1 0,1 2 1 0,2 2 0 0,-2-1 3 0,1 1 4 16,0 2 2-16,1 1 6 0,-2 1 5 0,1-2 2 0,0 4 1 15,-1-1 0-15,2 2 0 0,-1 1 0 0,0 0-2 0,-1 2-2 0,1-1 1 16,0 2-1-16,-2 1 0 0,0-1 0 0,0-2 0 0,0 5 1 16,0-3 2-16,0 2 2 0,-2-1 0 0,0-3 3 0,1 3 0 0,-1-2 2 15,0 2 4-15,-1-3 0 0,2 0 1 0,-1 0 2 0,0-2 2 0,1-1 0 16,-1 1 0-16,1-2 1 0,1 0 0 0,-2-2-1 0,0-1-1 15,2-1 1-15,-1 0 0 0,1-2 0 0,0 3-1 0,0-4 1 0,0 0 0 16,0-2-1-16,0 1 1 0,0-2 1 0,0-1 1 0,0 0 1 16,-3 1-1-16,2-1 1 0,1-1 1 0,0-1 0 0,-2 0-1 0,0 0-2 15,1 0-1-15,-3 0-2 0,3 0 0 0,-4 0-1 0,0 0-2 0,-1 0-2 16,-2 0-2-16,-1 0-2 0,-3 0-2 0,-2 0-2 0,1 0-2 16,-5 0 0-16,2 0-1 0,-6 0-1 0,1 0 0 0,-1 0-3 0,-2 0-4 15,-3 0-4-15,2 0-6 0,-3 0-3 0,1 0 0 0,-1 0-8 16,1 0-7-16,-2-1-17 0,4-1-21 0,-2 2-29 0,0-3-32 0,2 1-48 15,3 1-57-15,1 0-91 0,2-2-108 0,0 1-67 0,3-1-49 16,2 0-23-16,1 0-12 0</inkml:trace>
  <inkml:trace contextRef="#ctx0" brushRef="#br0" timeOffset="84361.7287">29145 8726 552 0,'-1'-1'578'0,"-3"0"13"0,3 1 13 16,1-2-93-16,-2 1-149 0,1 1-97 0,1 0-69 0,0 0-42 16,0 0-24-16,0 0-20 0,0 0-14 0,0 0-18 0,0 0-16 15,0 0-18-15,0 0-19 0,0 1-17 0,1 1-17 0,1 0-10 0,-2 3-7 16,1-2-5-16,-1 2-1 0,2 0-1 0,0 4 0 0,-1-1 2 16,2 3 2-16,-1-1 2 0,0 4 3 0,-1-1 4 0,4 2 5 0,-2 1 4 15,-2 0 3-15,1 2 4 0,0-1 1 0,1 2 4 0,-2-1 2 0,1 0 1 16,0 1 3-16,1-1 2 0,-2 2 2 0,1-2 3 0,0-3 1 0,-2 2 1 15,1 0 0-15,-1-2-7 0,2 0-10 0,1-1-14 0,-3-2-17 16,1 0-24-16,1-2-23 0,-2-1-31 0,1-1-31 0,3-2-38 0,-3-1-39 16,2-1-73-16,1-3-84 0,1 1-82 0,-1-4-76 0,4-1-33 0,-2 0-11 15</inkml:trace>
  <inkml:trace contextRef="#ctx0" brushRef="#br0" timeOffset="84845.7192">29371 8831 465 0,'-3'0'610'0,"2"-3"11"0,-1 3 2 0,0 0-1 0,2-2-112 16,0 2-168-16,0 0-105 0,0 0-71 0,0-2-45 0,4 2-30 0,-3-1-19 16,5-1-14-16,1 2-15 0,-1-2-15 0,4 2-18 0,4-1-19 15,-1-1-17-15,4 2-18 0,5-1-14 0,-1 0-14 0,4 1-15 0,2 0-14 16,1 0-12-16,4-3-11 0,-1 3-7 0,4 0-8 0,2 0-5 15,0-2-2-15,1 2-1 0,0-1-1 0,0-1 3 0,3 2 2 0,-4-3 6 16,1 1 7-16,0 1 9 0,-2 0 13 0,-3-2 13 0,-2 1 11 16,-1 1 15-16,1-1 11 0,-6-1 17 0,-1 0 16 0,-2 0 20 0,-2 1 23 15,-4-1 20-15,0 1 18 0,-3-1 16 0,-5 1 16 0,1-3 13 0,-3 3 11 16,-2-1 11-16,-1-1 7 0,-2 1 5 0,-1-1 4 0,-1 1-4 16,-2-2-7-16,-1 3-10 0,1-3-13 0,-2 2-12 0,0-2-11 0,0 3-10 15,0-3-10-15,-2 2-9 0,1 0-8 0,-1 0-9 0,2 0-9 16,0 1-8-16,0 0-6 0,2 1-6 0,-1-1-4 0,1 2-7 0,2-2-6 15,-3 2-7-15,4 0-5 0,0 0-4 0,0 0-3 0,0 2-2 16,2 0-1-16,0 1-1 0,-2 0 0 0,3 2 0 0,-2 0 0 0,3-1 2 16,0 2-1-16,0 0 4 0,1 1 3 0,0 1 3 0,2-1 3 0,-1 2 1 15,1 1 0-15,-2-3 0 0,2 2 0 0,-1 0 1 0,-1 0 0 16,3-2-1-16,-3 3 0 0,1-1 1 0,-3 0 1 0,2 0 2 0,-2-2-1 16,-1 2 3-16,0 0 1 0,-2-1 5 0,0 0 2 0,0 1 5 0,-4-2 3 15,3 1 4-15,-4-1 2 0,0 0 2 0,-2 2-1 0,-1-1-5 0,-1-1-12 16,1 1-14-16,-2-3-18 0,0 4-22 0,-2-4-23 0,2 2-35 15,0-2-41-15,0 0-63 0,-2 0-78 0,3-2-82 0,1 1-85 0,-1-1-45 16,1-2-25-16</inkml:trace>
  <inkml:trace contextRef="#ctx0" brushRef="#br0" timeOffset="85128.8989">30491 8545 15 0,'-2'-5'611'16,"0"3"5"-16,2-1 2 0,-1-1-16 0,1 4-27 0,-2-3-114 0,2 3-156 15,0 0-103-15,0 0-76 0,0 0-48 0,0 0-30 0,0 0-21 16,0 0-13-16,2 3-12 0,-2-1-9 0,1 3-9 0,3 0-8 0,-2 2-5 16,0 0-3-16,1 2-1 0,0 1-1 0,0 0 2 0,1 5 3 15,-1-1 2-15,0 2 2 0,-1 0 3 0,-1 1 1 0,3 0 0 0,-4 5 1 16,1-1 1-16,-1-1 2 0,0 1 2 0,-1 4 2 0,-1-4 4 0,0 4 3 15,1-1 5-15,-2 0 6 0,-1 0 3 0,-1 0 2 0,2 0 2 16,2 1 2-16,-3-3-1 0,3-3-1 0,-1 0-4 0,0 0-7 0,2-2-12 16,0-3-15-16,0-2-16 0,0-1-19 0,2-2-21 0,0-1-22 0,-1-4-36 15,4 1-46-15,-2-5-89 0,4 0-110 0,-1 0-77 0,2-2-56 16,-3-5-30-16,3 2-12 0</inkml:trace>
  <inkml:trace contextRef="#ctx0" brushRef="#br0" timeOffset="85712.0367">30410 8465 475 0,'-7'-4'564'0,"0"0"9"0,2 0 8 0,2 0-70 0,-2-1-112 16,2 2-107-16,1 1-108 0,2-1-62 0,0 0-42 0,2 3-27 0,1-2-20 15,2 1-11-15,3-1-10 0,1 2-11 0,0-2-14 0,6 2-12 16,2-1-12-16,3 1-12 0,1 0-8 0,5 0-4 0,-1 0-2 15,5 1 4-15,1-1 2 0,3 2 9 0,2-2 8 0,3 2 6 0,1-2 6 16,1 0 6-16,3 0 7 0,1 0 4 0,-1-2 6 0,2 2 6 16,-1-2 5-16,0 1 3 0,-1 0 4 0,-1-2 3 0,0 0 2 0,1-2 3 15,-3 2 5-15,0-1 4 0,-3 0 8 0,-2-1 5 0,1-2 7 0,-3 3 4 16,0 0 4-16,-4 0 7 0,0-3 5 0,-2 2 8 0,-3 0 6 0,1 2 8 16,-4-2 5-16,-2 1 5 0,1-1 1 0,-2 1 0 0,-5-1-3 0,2 2-5 15,-4 1-6-15,1-1-7 0,-4-1-7 0,0 3-9 0,0-1-9 16,-1 2-11-16,-2-2-10 0,1-1-11 0,-3 3-10 0,0 0-10 0,1 3-6 15,-1-1-5-15,1 0-7 0,-1 1-3 0,0 0-2 0,0 2-1 0,0 3-1 16,1 0 0-16,0-1 0 0,0 3 2 0,0 2 2 0,0 3 2 0,1-1 2 16,0 3 1-16,-1-1-1 0,0 2 2 0,0 4 1 0,-1-3 1 0,1 3 2 15,0 2-2-15,-1-3 0 0,1 3-1 0,-2 1 0 0,1 1 0 16,-1-1-1-16,0 2-1 0,0-1-2 0,-1 1 2 0,1 0 1 0,0 0 1 16,-2-1 0-16,-1 1 1 0,2-4 3 0,0 4 2 0,-2-3 2 0,1-2 2 15,1 0 2-15,-2 0 2 0,1-2 1 0,-1-2 1 0,2-1 4 16,0 0-1-16,-2-2-1 0,1-1 0 0,-1-2-1 0,2-2-1 0,0 2 0 15,-2-4 1-15,3 0 1 0,-3 0 1 0,0-3 1 0,0 0 2 0,0-1 0 16,0-1 1-16,-3-1-1 0,3-1 2 0,-2 1 0 0,0-2 0 0,1 0 1 16,-3 0-1-16,0 0-1 0,-1-2-2 0,-4 1-3 0,1-1-4 15,-4-1-4-15,0 0-3 0,-2 0-4 0,-4 0-4 0,1-1-5 0,-5 1-5 16,-2-2-2-16,-3 0-5 0,1 3-2 0,-4-3-4 0,0 3-2 0,-4-3-1 16,-1 2 0-16,-3-2 0 0,2 1-2 0,-6 1-4 0,2 1-3 15,-3-1-5-15,1 2-5 0,-1-1-10 0,-1 2-10 0,1-2-13 0,1 2-15 16,-1 0-18-16,3 2-17 0,-2-2-27 0,3 2-33 0,5-1-40 0,-1 2-43 15,5-1-73-15,0 1-90 0,1-1-52 0,4 1-36 0,1-1-16 0,5 0-4 16</inkml:trace>
  <inkml:trace contextRef="#ctx0" brushRef="#br0" timeOffset="86096.7873">31404 8490 51 0,'-5'-5'508'0,"4"2"1"15,-2 1-1-15,-1-1-73 0,4-1-106 0,-1 3-77 0,1-1-62 0,-2 2-34 16,2 0-20-16,0 0-12 0,0 0-10 0,0 0-12 0,0 0-11 16,0 0-14-16,0 0-16 0,0 0-14 0,-1 0-15 0,1 0-12 0,-2 2-9 15,0 1-7-15,2-1-2 0,-1 1-1 0,1-1 1 0,-2 4 1 16,0 0 4-16,2 0 2 0,-1 2 1 0,1 2 3 0,-2 3 2 0,1-1 2 16,-2 1 3-16,1 2 1 0,1 0 3 0,-2 2 0 0,1 2-4 15,0 0-1-15,1-1-1 0,-3 4-3 0,3-1-4 0,-1-1-2 0,2 2 0 16,-1-1 0-16,-1 2 0 0,0 0-2 0,2-3-4 0,-1 4-6 0,1-3-10 15,-2 1-16-15,1-2-20 0,1 0-29 0,-3-2-32 0,1 0-43 16,2 1-51-16,-1-5-101 0,-1 3-126 0,1-5-76 0,-3 3-50 0,-1-3-23 16,2-2-11-16</inkml:trace>
  <inkml:trace contextRef="#ctx0" brushRef="#br0" timeOffset="96840.2712">28593 9269 465 0,'0'-1'501'0,"2"-1"-24"0,0 0-39 0,1-1-101 16,0 3-129-16,0-2-76 0,3-1-50 0,1 0-29 0,1 0-17 15,0 0-10-15,6 0-7 0,-1 0-6 0,2 0-6 0,3-2-10 0,4 3-9 16,1-1-9-16,3 0-10 0,4 0-12 0,0-1-13 0,1 1-10 15,6 1-9-15,-2-1-18 0,3-1-24 0,1 4-27 0,0 0-30 0,1-3-37 16,3 3-46-16,-2 0-58 0,2 3-65 0,-1-3-38 0</inkml:trace>
  <inkml:trace contextRef="#ctx0" brushRef="#br0" timeOffset="100157.1625">29205 8753 82 0,'0'0'188'0,"0"0"-29"16,0 0-20-16,0 0-17 0,-1 0-10 0,1 0-10 0,0 0-9 15,0 0-6-15,0 0-7 0,0 0-8 0,0 0-7 0,0 0-6 0,0 0-6 16,0 0-6-16,0 0-6 0,0 0-3 0,0 0-5 0,0 0-1 0,0 0-2 16,0 0 1-16,0 0-1 0,0 0 1 0,0 0 1 0,0 0 1 15,0 0 1-15,-2 0 1 0,2 0 1 0,0 0 1 0,0 0 2 0,0 0 0 16,0 0 2-16,0 0-1 0,0 0 3 0,0 0 1 0,0 0 1 16,0 0 3-16,0 0 3 0,0 0 3 0,0 0 2 0,0 0 2 0,0 0 5 15,0 0 2-15,0 0-1 0,-2 0-1 0,2 0-3 0,-1-2-2 16,-1 0-4-16,2 2-1 0,-1-3-3 0,1 1 0 0,0 1-4 0,0-1-3 15,0 0-4-15,0-1-3 0,0 0-4 0,0 0-3 0,0-1-2 0,0 2 0 16,0-3 1-16,0 2 2 0,0-1 2 0,0-1-1 0,0 3-1 16,0-3-3-16,0 2-5 0,0-4-1 0,0 3-1 0,0-1-4 0,0 2-2 15,0-2-4-15,0 0-4 0,0 1-7 0,1 1-10 0,-1-2-14 0,0 2-22 16,0-1-21-16,0 1-26 0,0 0-39 0,2 0-47 0,-1 0-85 16,-1 1-99-16,0 2-76 0,0 0-60 0,0 0-34 0,0 0-20 0</inkml:trace>
  <inkml:trace contextRef="#ctx0" brushRef="#br0" timeOffset="101114.6928">28657 8584 316 0,'-3'-3'327'0,"1"0"-65"0,0 1-45 0,1 1-34 16,1 0-25-16,-2-2-15 0,0 1-14 0,2 2-10 0,-1-1-9 0,-1-1-7 16,2 2-8-16,0 0-12 0,0 0-10 0,0 0-8 0,0 0-8 15,0 0-9-15,0 0-6 0,0 0-6 0,0 0-6 0,0 0-4 16,0 0-7-16,0 0-7 0,0 0-8 0,0 0-12 0,0 0-8 15,0 0-4-15,0 3-5 0,0-1-3 0,0 1-2 0,0-1-2 0,-2 3-2 16,2 0-3-16,0 3-9 0,-2 1-15 0,0-1-15 0,2 4-20 16,-1 2-16-16,1 0-18 0,-3 1-24 0,1 5-30 0,-1 1-69 0,0 3-87 15,-1 1-52-15,3 1-32 0</inkml:trace>
  <inkml:trace contextRef="#ctx0" brushRef="#br0" timeOffset="104061.8883">28503 9440 522 0,'0'-5'538'0,"-1"1"14"0,1 1-51 15,-2-2-80-15,1 1-89 0,1 1-91 0,0 2-56 0,0 0-34 16,0-2-23-16,0 3-17 0,0 0-13 0,0 0-11 0,0 0-11 15,0 0-11-15,0 0-14 0,0 0-15 0,0 0-14 0,0 0-11 0,0 0-11 16,0 0-9-16,0 0-5 0,3 3-4 0,-2-3-1 0,1 1-2 16,0 0 2-16,1 2 0 0,0 1 0 0,0-3 1 0,2 3 1 15,-2-1 1-15,2 4 2 0,-2-2 1 0,2 0 3 0,0 2 3 0,-1-2 3 16,4 3 2-16,-2-1 1 0,1 1 1 0,-2-1 1 0,1 1 0 0,1 0 0 16,-2 1 0-16,2-1 1 0,1 0 1 0,-2-1-1 0,0 1 0 15,1-1 1-15,-3 2 0 0,3-3 0 0,0 0 2 0,0 1-1 16,-1 0 1-16,1-2-1 0,-3 0 1 0,4 0 1 0,-3-1 1 0,1-1 2 15,1 0 0-15,-1 0 2 0,2 0 2 0,-4-1 0 0,4-1 3 16,-1 1 0-16,4-2 1 0,-3 0-1 0,1-2 2 0,2 1-1 0,0-1-1 16,2-1-2-16,1 0-3 0,1-3-2 0,3 2-2 0,-2-4-4 15,5 1-3-15,-1-3-3 0,-1 1-3 0,3 1-2 0,0-2-1 0,-1 0-1 16,0 1 0-16,1-1 0 0,-2 1 1 0,-1-1 0 0,2 1 2 16,-3 1 0-16,-1 2 2 0,0 0-1 0,-3 0 3 0,2 1-1 0,-3-1 3 15,1 4-1-15,-3-3-3 0,0 2 0 0,1-1 0 0,-4 4 0 0,2-3-2 16,-1 3-1-16,-1 0-1 0,0 0-1 0,-1 0 0 0,0 3 0 15,1-3-1-15,-1 4 2 0,-2-1 0 0,1 0 3 0,2 0 0 16,-2-1 3-16,0 3-2 0,1-2 3 0,-1 2 1 0,2 0 0 0,0 0 2 16,-2 0 2-16,1-1 2 0,2 0 0 0,-3 1 1 0,1 2 1 0,1-3 1 15,1 1-2-15,-3-2 1 0,1 1 1 0,1 1-1 0,-1-1-1 16,0-3 2-16,1 2 0 0,0 0 2 0,1-1 0 0,-1-1-1 0,0-1-2 16,3 0-1-16,-3 0-2 0,1-1 0 0,1-1-2 0,2-1-2 15,0 0 0-15,-2 1 0 0,3-3-1 0,0 0-1 0,-1 0-3 0,1 0-1 16,3-2 0-16,-3 2-1 0,2-2-1 0,0 0 1 0,-1 1-1 15,-1 0-1-15,0 0 0 0,2 0-1 0,-4 2 0 0,3-2-2 0,-3 1-2 16,2 0 0-16,-4 3-1 0,1-3-1 0,1 3 1 0,-3-1-3 0,0 1 1 16,-2 0 0-16,3 1 0 0,-2 1 1 0,-1 0 0 0,1 0 3 0,-2 0-1 15,0 0 1-15,0 1 1 0,0 1 0 0,0 0 2 0,0 1 0 16,0-3 2-16,2 4 1 0,-2-1 2 0,0 2-1 0,1-1 1 0,1-1 1 16,-2 2 2-16,2-3 0 0,-1 3 1 0,2-1 2 0,0-1-1 15,-2 2 1-15,2-3 0 0,0 0 1 0,2 1-1 0,-2 0 0 0,0-1-2 16,1 1-2-16,0-3-2 0,3 1-1 0,-3-1-6 0,2 0-2 15,0-1-3-15,2-2-2 0,0 1-4 0,-2-1 0 0,4 0-4 0,-2-1-4 16,3-1-1-16,-3-1-2 0,4 0-2 0,-3-1-1 0,3 0 0 16,-2-1 0-16,0 1 2 0,2-2 4 0,0 1 2 0,-3 2 0 0,2 0 1 15,-2-2 1-15,0 2 1 0,1 1 2 0,-3-2 3 0,1 2 1 0,-4 2 0 16,4-2 4-16,-4 1 1 0,2 4 0 0,-1-3 1 0,-2 1-1 16,0 0 2-16,1 2 0 0,-1 0 3 0,-2 0 2 0,3 2 1 0,0 0 2 15,-3-2 0-15,1 3 2 0,1-1 2 0,1 1 1 0,-1 1 2 16,0-1 1-16,1 2 3 0,-1 0 1 0,2-2 1 0,-2 1 1 0,4-1 0 15,-2 3 0-15,-1-3 1 0,4 1 1 0,-1 0-1 0,1 0-1 0,0-2-1 16,1 2-1-16,-2-1-2 0,1-2 0 0,3 3-4 0,-2-4-2 16,2 1-2-16,0-1-3 0,1 0-4 0,0-1-4 0,-1 1-1 0,3-4-2 15,-1 3-4-15,1-2-1 0,-1-1-2 0,2 2 0 0,-2-1-2 16,2 0-1-16,-1-1 1 0,1 1 0 0,-4-2 2 0,3 2 2 0,-2 0 2 16,1 0 2-16,0 1 1 0,-2-1 1 0,0-1 1 0,0 1 3 15,0 1 2-15,-3-1 2 0,2 1 2 0,-2 0 2 0,1 1 0 0,-3-3 2 16,2 4 0-16,-1 0 0 0,0 0-1 0,0-3 1 0,-1 3 1 15,-1 0 1-15,1-2 1 0,0 0 0 0,-2 2 0 0,4 0 2 0,-4 0 0 0,1 0-1 16,2 0 2-16,-4 0-1 0,2 0 3 0,1 0 0 0,-2 0 3 16,0 2 0-16,0 0 2 0,-1-2 0 0,0 3 0 0,1-3 0 0,0 4 2 15,0-1-1-15,-1 2 2 0,1-1-1 0,-1-1 1 0,0 3-2 16,0-2-1-16,1 2-3 0,1-1 0 0,-1 2-1 0,0-1-1 16,1 1 0-16,0 1-1 0,-2-1-2 0,4 2 0 0,-2-2 0 0,-1 2-1 15,4-2 0-15,-4 1 3 0,4-1 0 0,-2 1 2 0,0-1 2 0,1-1 2 16,0 1 2-16,2 0 1 0,-3-2 1 0,2 0 2 0,1 0 2 0,-1-2 0 15,2-2 0-15,0 2-1 0,-1-3-1 0,2 0-1 0,1 0-2 0,-3 0-1 16,5-3-3-16,-3 2-1 0,1-2-2 0,0 0-2 0,1-4 1 16,1 4-1-16,-1-4 2 0,-1 2 1 0,-1-4 3 0,3 1 2 0,-2 2 1 15,-1-2 2-15,1 1 3 0,1-1 4 0,-3-1 1 0,1 1 2 0,2-1 4 16,-4 2-1-16,3-1-2 0,-2 1-1 0,-1-1-2 0,0 1-1 16,0 1-4-16,-1-1-1 0,1 1-2 0,-1-1-4 0,-1 2-4 0,-1 0-2 15,1 0-5-15,0 1-3 0,-2 1-3 0,-1 0-1 0,4 0-1 0,-5-1-2 0,1 4-2 16,0-2 0-16,1 2-1 0,0-1-1 0,0 1 0 0,-2 0-1 15,0 0 2-15,1 1 1 0,0-1 0 0,-1 2 0 0,0 1 1 0,1-2 1 16,-1 0 1-16,2 2 2 0,-2 1 0 0,1-1 0 0,-1-1 2 0,0 1 1 16,0 1-1-16,1-1 1 0,1-1-1 0,-2 1 2 0,2 1 0 15,0-1 1-15,0-1 1 0,-1-1 0 0,0 2-1 0,-1-2 1 0,5-1 1 16,-5 1-1-16,1-1-1 0,4 0-2 0,-4 0 2 0,3-1 0 0,-2 1 0 16,2-1 3-16,1-2 2 0,-1 0 0 0,-1 0 3 0,1-1 1 15,1 1 1-15,1-2 3 0,-2 1 4 0,0 1 4 0,2-2 5 0,-2-2 4 16,0 2 6-16,1 2 2 0,-3-2 4 0,2 1 0 0,-3-1 1 0,3 2 0 15,-2-1-2-15,-2-1 2 0,1 3 0 0,1-3 1 0,-2 2-2 0,-1-1-3 16,1 1-2-16,-1 1-5 0,0-1-2 0,-1-1-5 16,1 1-2-16,-3 1-3 0,4-1-2 0,-2-1-2 0,1 1 0 0,-2 1-3 15,-1-1 0-15,2 3-3 0,1-2 0 0,-2-1-1 0,-1 0-1 16,1 1 0-16,-2 0-2 0,3-1-3 0,-2 0-4 0,0 0-10 16,1-2-11-16,-2 2-20 0,2-1-23 0,-1-2-33 0,1-1-37 0,-1 2-86 15,0-2-109-15,0 2-96 0,-1-4-94 0,-2 1-47 0,-1-2-26 16,0 1-14-16</inkml:trace>
  <inkml:trace contextRef="#ctx0" brushRef="#br0" timeOffset="110061.4408">26424 12256 23 0,'-5'-9'535'0,"0"0"-2"0,2 1-8 0,-1-1-73 0,1-3-104 0,2 1-58 15,-1 3-33-15,0-1-21 0,2-1-14 0,-1 2-10 0,1 0-7 16,0-1-6-16,0-1-6 0,0 3-8 0,0-1-7 0,1 1-10 0,-1-1-14 15,2 2-14-15,0 0-14 0,-2 0-14 0,1 3-16 0,1-2-11 16,-1 0-13-16,3 2-11 0,-3-1-10 0,1 0-10 0,0 1-13 16,-1 1-12-16,1 1-15 0,-2-1-14 0,1 1-9 0,3 1-10 0,-4 0-6 15,2 0-3-15,0 0-2 0,1 3-1 0,0-2 0 0,0 3 0 16,1 1 0-16,1-1 3 0,-2 2 1 0,2 1 3 0,0 0 2 16,0 1 4-16,2 1 5 0,-2 2 3 0,-1 0 4 0,0 4 2 0,1-1 3 15,-1-3 0-15,-3 2 2 0,3 1 2 0,-3-1 1 0,1 1 0 16,-1-1 2-16,-1-3 1 0,2 1 2 0,-2 0 3 0,0-5 2 0,0 4 5 15,0-3 5-15,0-2 7 0,0-2 7 0,0 1 7 0,0 1 10 16,-2-5 7-16,2 2 8 0,0-2 1 0,0 0 2 0,-1-2 0 0,1-3 0 16,-2 3 0-16,1-4-4 0,1-2-2 0,-2-1-6 0,0 0-5 15,2-1-7-15,0-3-8 0,0 2-8 0,2-3-7 0,0 0-8 0,1 1-2 16,-2 0-2-16,3 0-3 0,-3-2-4 0,4 3-1 16,-2-1-2-16,1 3-3 0,1-1-4 0,-1 0-4 0,-1 5-5 0,-2-1-5 15,3 2-6-15,-1 0-7 0,0 1-5 0,0 1-4 0,0 1-1 0,0 0 0 16,0 2 0-16,1 2 0 0,-1 0 2 0,2 1 0 0,-2 1 4 15,2 1 3-15,-1 2 6 0,1 0 4 0,-2 1 6 0,0 2 5 16,2 1 6-16,-2 0 4 0,0 3 0 0,1 0 3 0,-3 1 1 0,-1-2 1 16,3 2 2-16,-1 1-1 0,-2-2 1 0,0-3 1 0,0-1-1 15,0 0 3-15,0 0 2 0,0 0 4 0,0-3 4 0,0 0 10 16,0-2 12-16,0 0 14 0,0-3 14 0,0-1 16 0,0 1 15 0,0-2 7 16,0 0 6-16,0-2 2 0,1 1 2 0,1-3-2 0,-1-3-3 0,1-1-5 15,1-2-6-15,0 0-11 0,1-4-11 0,1 1-17 0,-1-3-17 16,4 0-17-16,0-2-17 0,-2 2-9 0,2-2-5 0,1 2-2 0,0-4-1 15,0 5 0-15,0 0 2 0,-1-1 3 0,0 4 0 0,0-1 0 16,2 1-1-16,-2 3 2 0,0 0 2 0,-2 3 1 0,2 0 0 16,0 3-1-16,0-2 0 0,1 5 0 0,-1 0-2 0,0 3 1 0,2-1 0 15,0 3 0-15,-2 1 0 0,2 3 2 0,1 1 3 0,-3 1-2 16,1 6 0-16,0 0-6 0,-2 3-10 0,-1-2-19 0,-2 6-25 0,0 0-32 16,-2 1-36-16,0 4-42 0,-4-1-45 0,0 2-91 0,-1 0-115 15,-2-2-105-15,2 4-102 0,-2-3-51 0,0-5-28 0,0 3-7 16,-2-5 1-16</inkml:trace>
  <inkml:trace contextRef="#ctx0" brushRef="#br0" timeOffset="115643.6297">30326 9958 101 0,'-8'-5'517'0,"1"1"6"0,-2-1 3 0,3 1-93 16,-1-2-141-16,-1 0-74 0,3 0-44 0,-2 0-28 0,2 0-20 0,0-4-10 16,1 0-7-16,0 3-8 0,-1-2-7 0,1-1-10 0,3 1-7 0,-3 0-10 15,3-2-7-15,-1 1-8 0,2 0-9 0,0-4-4 0,0 4-7 16,0-1-1-16,2 0-3 0,-1-2-2 0,3 0 0 0,-1 1-3 0,0-1-1 15,1 1-3-15,1-1-1 0,0 1-4 0,0-1-2 0,1 1-5 16,1-3-1-16,2 4-3 0,-3-1-1 0,2 0-2 0,1-1-2 0,-1 3 1 16,1 1 0-16,0-1 0 0,0 2 0 0,1 1 0 0,0-1 0 15,2 2-2-15,-2 1 2 0,-1 0-1 0,4 2 0 0,-2-1 0 0,-1 4-1 16,2 0 1-16,-3 2-1 0,2 1 0 0,0 2 1 0,-2 2 1 0,1 1 0 16,-2 0 0-16,0 5 2 0,-1 1 1 0,-1 1 3 0,0 5 1 15,-3 0 5-15,1 3 0 0,-4 1 2 0,0-1 2 0,0 5 1 0,-4-1-2 16,1 4 0-16,-3-2-3 0,0 4-2 0,-1-1 1 0,-2 3 3 0,0-2 0 15,-1 3 1-15,2-2-1 0,-4 1 1 0,2-2-2 0,2 0 0 16,-2-2 2-16,1 1 0 0,1-1 0 0,2-3-3 0,1 0-4 0,-3-1-8 16,5-2-14-16,0 1-16 0,1-4-23 0,1 0-25 0,1-1-27 15,1-1-30-15,1-2-39 0,1-2-45 0,0 1-57 0,5 0-62 0,-3-4-79 16,3-1-83-16,0-1-47 0,1-1-26 0,0-1-5 0</inkml:trace>
  <inkml:trace contextRef="#ctx0" brushRef="#br0" timeOffset="115961.7585">30517 10767 118 0,'-1'6'551'0,"-2"-3"11"15,1 1 11-15,0-1-55 0,1 0-88 0,-1 0-93 0,0 1-100 16,2-1-59-16,0-1-39 0,0 2-19 0,0-3-10 0,2 1-8 0,0 3-4 16,-1-3-9-16,-1 1-10 0,2 0-12 0,0 0-9 0,-2 0-8 0,1 0-4 15,1 0-2-15,-2 1-1 0,1-1-1 0,-1 2-2 0,0-3-2 16,0 3-2-16,0-3 0 0,0 3 0 0,0 0 2 0,0-2 2 15,0-2 4-15,0 2 4 0,0 1 5 0,0-1 7 0,0-1 7 0,-1-1 10 16,1-1 9-16,0 0 12 0,0 0 11 0,0 0 11 0,0 0 5 0,0 0 5 16,0 0-1-16,-2-1-1 0,1-1-5 0,1-1-3 0,-2-1-8 0,0 0-7 15,2 0-7-15,0-1-8 0,0-1-9 0,0 0-9 0,0 0-11 16,0-1-8-16,0 1-8 0,0-2-6 0,0 2-3 0,0 1-2 0,0-2 0 16,0 2-2-16,0 1-2 0,0-2-1 0,0 3-3 0,0-1-6 15,0 1-4-15,0 1-6 0,0 0-13 0,0 2-16 0,0 0-24 0,0 0-28 16,0 0-33-16,0 0-36 0,-1 0-38 0,-1 4-35 0,0-3-57 15,-1 3-65-15,2 1-138 0,-3 2-179 0,-1 1-90 0,-2 1-50 0,-1 2-19 16,-2 1-4-16,-2-2 10 0,1 1 18 0</inkml:trace>
  <inkml:trace contextRef="#ctx0" brushRef="#br0" timeOffset="130326.0532">27139 9547 144 0,'-3'3'444'16,"-2"0"0"-16,4 0-76 0,-3 0-115 0,0 0-79 0,3-1-66 15,-3-1-35-15,3 0-22 0,-1 2-11 0,1-1-5 0,1 0-3 0,-2-1 2 16,0 3 2-16,2-4 5 0,-1 3 2 0,1-3 4 0,0 4-2 16,0-3-2-16,0 3-2 0,0-1-4 0,0 1-2 0,0 1 0 0,0-1 0 15,0 0 2-15,0 2 1 0,0 2 4 0,0-2 0 0,0 1 2 16,0 0 0-16,0 2 0 0,0-2-1 0,0 1-2 0,0 2 1 0,1-1-1 16,-1 1-1-16,2 1-2 0,0 0-1 0,-2 1-1 0,3 0-1 15,-2 1-1-15,1 0-2 0,0 2-1 0,2 0-1 0,-1 1-3 16,0 2-1-16,1 0-1 0,-1 2-1 0,0 2-1 0,0 1 2 0,2 1 3 15,-2 4 3-15,1 1 1 0,1 2 2 0,-1 4 1 0,-1 3 1 16,-2 2 0-16,3 2 0 0,-1 5 1 0,2 1 0 0,-4 0-1 0,4 7-2 16,-4-1-2-16,1 4-3 0,-1-2-7 0,3 4-5 0,-3 0-5 15,1-1-5-15,-2 1-4 0,1 0 0 0,-1-2 0 0,2-1 0 0,0 1 1 16,-2-3-2-16,0-1 1 0,0 1 0 0,0-7-2 0,0 2-3 16,0-3-3-16,1-1-4 0,-1-1-4 0,2-5-8 0,-1 1-7 0,-1-4-15 15,2-3-17-15,0-2-25 0,-1-2-27 0,4-3-33 0,-1-3-36 16,1-2-68-16,0-5-82 0,1-2-85 0,2-4-86 0,0 1-39 15,2-4-17-15,-1-7-4 0</inkml:trace>
  <inkml:trace contextRef="#ctx0" brushRef="#br0" timeOffset="131148.5552">27209 8503 297 0,'-3'5'505'0,"1"-2"10"16,1 2-56-16,-3-2-87 0,4-1-76 0,-1 1-71 0,1-3-41 15,0 0-27-15,0 0-17 0,0 0-14 0,0 0-8 0,0-1-6 0,0-3-5 16,1 1-6-16,-1-2-8 0,4-3-10 0,-3 1-11 0,2-2-11 16,1-3-14-16,-3 0-12 0,5-3-12 0,-1-2-11 0,0-1-14 0,1 0-10 15,1-6-15-15,2 0-17 0,0-1-21 0,3-6-25 0,0 2-38 16,1-5-44-16,4-3-101 0,-1-1-126 0,3-7-86 0,1-2-65 16,1-1-34-16,1-8-16 0,3-4-5 0</inkml:trace>
  <inkml:trace contextRef="#ctx0" brushRef="#br0" timeOffset="146810.9377">4520 10971 387 0,'-3'-6'505'15,"1"1"1"-15,-1-2 0 0,1 2-103 0,1 0-157 0,-2 2-89 0,0 1-58 16,1-1-27-16,2 1-13 0,-1-1-4 0,-1 1-1 0,2 0 0 16,-1 2 0-16,-1 0-1 0,2 0-2 0,0 0-5 0,0 0-4 0,0 0-9 15,0 0-6-15,0 0-7 0,0 0-9 0,0 0-7 0,0 0-7 0,2-2-6 16,-2 2-3-16,1 0-3 0,-1 0-1 0,2 0 2 0,-1 0 0 15,1 0 3-15,1 0 3 0,0 2 3 0,0-2 5 0,2 0 4 16,-2 4 3-16,2-3 3 0,0 1 2 0,1 1 3 0,0-1 0 0,1 0 2 16,-1 1 1-16,2 1-1 0,1-1 1 0,-1 0-1 0,2-1-2 0,-2 3-2 15,4-2-2-15,-1 0 0 0,3 2-4 0,-2-2-2 0,2 1-2 16,0-1-2-16,3 2 1 0,-1-1-4 0,3 0-1 0,-1 1-1 0,2-1-2 16,1 1 0-16,-1-2 0 0,2 1-1 0,2 2 0 0,1-2 1 0,-1-1 3 15,0 1 1-15,4-1 3 0,-1 2 0 0,0-1 2 0,1-1 2 16,1 2 2-16,1-2 2 0,0 0 1 0,0 0 1 0,0 0 1 15,3 0 0-15,-1-1-1 0,-1 2 0 0,3-3-1 0,-1 1-1 0,2 2-1 16,-2-1-1-16,3 0-1 0,0-1-2 0,-1-1-1 0,2 0 0 16,-2 2-3-16,1 0-1 0,0-2-2 0,-1 2 0 0,0-1-2 0,-2-1 0 15,0 1-2-15,0 0-2 0,1 1-1 0,-3-3-2 0,-1 3-1 16,2 0 0-16,-4 0-2 0,1 0 2 0,1 0 0 0,-3 0 2 0,-1 0 1 16,1 0 2-16,0 0 1 0,-2-1 3 0,-1 1 1 0,3-1 5 15,-2 2 0-15,-1-4 2 0,1 3 3 0,0-3 2 0,-2 4 2 0,2-4 2 16,0 1-1-16,-1 1 0 0,1-2 2 0,-2 0-1 0,2 0 1 15,-2-2-1-15,3 1 0 0,-1 1-1 0,-3-4 1 0,2 4-1 16,-2-3 0-16,3 1 0 0,-4-1-2 0,4 0-1 0,-3 0-1 0,2 0-2 16,-3 0 1-16,2 2-1 0,-1-2-3 0,0-1 0 0,-2 2 0 15,2-1-1-15,-2 0-1 0,-1 0-2 0,2 1 1 0,-1-1-1 16,-1 1-1-16,0 0-1 0,1-1 2 0,-3 1-1 0,1 1-1 0,0-3-1 16,-1 4 1-16,1-3-1 0,1 2 0 0,-1-2-1 0,0 2 1 15,-1-1-1-15,3-1 0 0,-2 1-1 0,3 0 1 0,-4 0-1 0,4 1 0 16,-3-1 0-16,0-1 0 0,3 2 0 0,-4-2 1 0,4 1 0 15,-3-1 2-15,2 0 2 0,-2 2 0 0,1-2 2 0,1-1 1 0,-2 2 1 16,3 0 2-16,-4-1 0 0,4 0 2 0,-4 0 1 0,2 0 2 16,2 1 1-16,-4-1 0 0,5-1 0 0,-3 2-1 0,2-1 1 15,-1-1 0-15,2 1 0 0,-2 0-1 0,2 0 0 0,-2-1-1 0,1 2 0 16,2 1-1-16,-1-3-2 0,2 2 0 0,-3-1 0 0,1 0-1 0,0 0 1 16,1 0-2-16,-2 0 1 0,3 1-2 0,-2-1 0 0,-1 0-1 15,1 2 0-15,0-1-1 0,-2-1 0 0,1 0 2 0,1 3-2 16,0-3 0-16,-3 1-1 0,3 0-1 0,-1 1 0 0,-2-1-2 0,1-1 1 15,2 2 0-15,-4-2-2 0,4 0 0 0,-2 2-1 0,0 0 0 16,2-1-2-16,-2 1 0 0,0-1 1 0,0 2-1 0,2-2-1 16,-3 1 0-16,2 1-1 0,-1-2 0 0,1 0 0 0,-1 2-1 0,1 0 1 15,-2-2 1-15,1 2 2 0,1 0 2 0,-2 0-1 0,1 0 3 16,1 0 0-16,-2 0 2 0,1 0 1 0,2 0 0 0,-4 0 3 0,2 2-1 16,1-2 3-16,-2 0 1 0,1 2 1 0,1 0 1 0,-2-2-1 15,2 1 0-15,0 1 0 0,-3-2 0 0,4 2 0 0,-3-1 0 0,0-1-2 16,3 0 1-16,-3 0 1 0,2 0-1 0,-1 0-1 0,2 0 0 15,-1 0 0-15,1 0-1 0,-1 0 0 0,0 0-1 0,0 0 1 16,1 0-2-16,-1 0-1 0,0 0 1 0,-1 0-1 0,2 0-1 0,-1 0 0 16,-1 0-1-16,2 0-1 0,-2-1 0 0,0 1 0 0,0 0-1 15,1 0-1-15,-2 0 1 0,1 0-1 0,-2 0-1 0,1 0 1 16,0 0 0-16,-2 0-2 0,2 0 1 0,-3 0-1 0,1 0-1 0,-1 0 1 16,2 0-1-16,0 0 1 0,-2 0-1 0,0 1 0 0,0-1 0 0,1 0-1 15,-1 0 0-15,1 0 1 0,0 2 0 0,1-2-1 0,-2 0 0 16,0 0 0-16,4 0 3 0,-4 0 1 0,3 0 1 0,-1 0 1 15,2 0 2-15,-1 0 2 0,0-2-1 0,3 2 2 0,-3-1 2 0,2-1 1 16,1 2 0-16,0-2 2 0,-3 1 2 0,3-1-1 0,0 0 0 16,0 0-1-16,-2 1-1 0,2-1 0 0,-1 0-1 0,0 1-1 15,1 0 1-15,2-1-1 0,-2 1-2 0,-1 1 0 0,2-2-1 0,-1 2 0 16,-1-1 0-16,3-1-2 0,-2 2 0 0,0 0 0 0,0 0 0 16,0 0 0-16,0 0-2 0,2 2 0 0,-3-1 0 0,1-1-1 0,1 2-1 15,1 1 1-15,-3-2 0 0,3 0 0 0,-1 3-2 0,1-3 1 16,-2 1-1-16,2 2 0 0,-1-1-2 0,1 0 0 0,-3 0 0 15,4 1-1-15,0-1-1 0,-1-1-1 0,1 2-2 0,0-1-2 0,1-1-4 16,-1 1-2-16,2-3-3 0,0 3 1 0,0-1-3 0,1-1 2 16,-1 2-1-16,1-1 1 0,-2-2-1 0,4 1 1 0,-1 1-1 0,-1-2 3 15,0 1 2-15,2 1 2 0,-3-2 4 0,2 1 1 0,-1 1 0 16,-1-2 4-16,1 1-1 0,-1-1 1 0,0 2-1 0,1-1 0 0,-2-1 0 16,3 2-1-16,-3-1-2 0,1-1 0 0,0 2-2 0,-2-2 0 15,2 1-1-15,0 1 1 0,-3-2-2 0,3 1 1 0,-4 0-1 16,2-1-1-16,-1 2 1 0,0 0-2 0,-2-1 0 0,2-1 0 0,-2 2 0 15,-1 0 1-15,-1 0 1 0,2-1 0 0,-3 1-1 0,0 0 2 16,1-1-2-16,-2 1 1 0,1-1 1 0,-3-1 0 0,4 1 2 0,-4-1 0 16,0 3 2-16,1-3 1 0,-1 0 1 0,1 3 1 0,-2-2 0 15,0-1 0-15,0 0 0 0,0 0 2 0,-2 0 0 0,3 0 1 0,-3 0-1 16,1 0 0-16,-1 0-1 0,1 0 1 0,0 0 2 0,-1 0 0 16,2 0 2-16,-2-1 1 0,1-2 1 0,-1 3 0 0,1 0 0 0,-1 0 1 15,2 0 2-15,-2-3 0 0,0 3 2 0,1 0 0 0,-1 0 1 16,3-1 0-16,-2 1 0 0,2 0-1 0,-2-1 0 0,0 1 0 15,2-2-1-15,0 2 0 0,-2 0-1 0,3 0 1 0,-1-1-1 0,2 1 1 16,-4-2-1-16,3 2 1 0,-1 0-2 0,1-2 2 0,1 2-2 16,-1-1 0-16,0 1 2 0,1 0-2 0,-1-2 1 0,2 0-1 0,0 2 0 15,0 0 1-15,0-2-2 0,2 2 0 0,-1-1 2 0,1 1-2 16,1-2 0-16,0 0-1 0,0 2 0 0,-1-1 1 0,3 0-2 0,-1 1-2 16,1-2 1-16,-2 1-1 0,3 1 0 0,-1-2 0 0,1 2-2 15,-1-1 0-15,0-1-2 0,0 2 0 0,1 0 0 0,0 0-2 16,-2 0 0-16,2 0-1 0,-2 0-1 0,2 0 0 0,-1 0-2 0,1 0 2 15,-1 2 0-15,0-1 1 0,3-1 2 0,-2 2 2 0,0-2 1 16,0 1 2-16,1 1 1 0,-1-2 2 0,1 1 1 0,0 0 3 16,0-1 2-16,-1 0 2 0,-1 0 1 0,1 0 1 0,0 0 0 0,2 0-1 15,-2 0-1-15,0 0-2 0,1 0-1 0,-1 0-3 0,2 0-1 0,0-1 0 16,0 0-5-16,0 1-1 0,-1-2-4 0,1 1-6 0,-3 1-6 16,3-2-10-16,0 2-13 0,-2-1-12 0,2-1-11 0,-2 2-12 15,-1-1-11-15,0-1-16 0,1 2-19 0,0-1-38 0,1-2-43 0,-3 1-71 16,0 1-83-16,0-2-56 0,1 1-42 0,-1-1-15 0</inkml:trace>
  <inkml:trace contextRef="#ctx0" brushRef="#br0" timeOffset="155309.2687">27433 10456 220 0,'-3'-5'541'0,"1"1"1"0,0 1 0 16,0-1-2-16,0 1-119 0,2 1-175 0,0-1-98 0,2 1-56 0,0 2-33 16,4-2-21-16,-2 2-11 0,4-1-7 0,1-1-2 0,4 2-1 15,0 0-2-15,6 0-6 0,0 0-5 0,5 0-6 0,1 0-1 16,4 2-1-16,2-1 0 0,2-1-4 0,2 2-4 0,4 0-7 0,3 1-10 16,-1-3-9-16,3 2-14 0,1-1-16 0,2 1-19 0,-1-1-21 15,3 1-22-15,-3-1-23 0,2-1-34 0,1 2-36 0,-3-1-37 16,2 1-34-16,-4 0-55 0,0 0-64 0,-3 0-36 0,-3-1-23 0</inkml:trace>
  <inkml:trace contextRef="#ctx0" brushRef="#br0" timeOffset="155591.9798">28508 10369 399 0,'-14'-6'447'15,"-2"3"-67"-15,2-4-100 0,1 1-56 0,2-1-34 0,1 3-21 0,0-1-14 16,2 0-10-16,0 3-8 0,0-1-10 0,3 0-11 0,2 1-13 15,0 0-14-15,1 2-14 0,1-2-12 0,-1 2-15 0,2 0-16 16,0 0-13-16,0 0-12 0,2 0-7 0,-1 2-5 0,1-1-2 0,1 0-2 16,0 2 2-16,1 1-2 0,0-1 1 0,1 2 0 0,0 2 1 15,-1-2 1-15,1 2 2 0,2 3 2 0,0-4 3 0,0 2 2 0,-3-1 1 16,3 2-2-16,-2 0 0 0,0 2-1 0,-1-3 0 0,1 4 0 16,-2-1 1-16,-2-1-1 0,1 3 1 0,-2-3 1 0,-2 2 1 15,1 0 1-15,-4 0 1 0,-2 2-2 0,2-2-6 0,-3 0-9 0,0 0-13 16,-1 0-13-16,-1 1-19 0,-1-4-24 0,1 2-31 0,1-1-37 0,-1-1-50 15,0 0-57-15,1 1-76 0,1-3-85 0,3-2-50 0,1 0-33 16,-1 0-12-16</inkml:trace>
  <inkml:trace contextRef="#ctx0" brushRef="#br0" timeOffset="155862.3699">28624 10261 75 0,'-2'-5'579'0,"0"-2"9"0,2 2 1 16,-1 1 1-16,1 1-101 0,0 0-150 0,0 0-102 0,0 2-75 0,0 1-50 15,0 0-34-15,0 0-23 0,0 0-17 0,0 0-11 0,0 0-7 16,0 1-9-16,0 2-7 0,0 0-6 0,0 3-4 0,0 0-1 16,0 3-2-16,0 1 1 0,0 3 2 0,0-1 5 0,0 1 7 15,0 4 4-15,-2 0 4 0,0 3 2 0,1-4 1 0,-1 6-4 0,1-2-5 16,-4 0-9-16,2 1-8 0,0 0-10 0,0 2-9 0,-1-2-11 15,1-1-12-15,2 0-13 0,-1 1-15 0,0-1-14 0,1-2-16 0,1-2-17 16,-2 0-17-16,2-2-14 0,0 0-11 0,0-3-16 0,0 0-15 16,2-3-23-16,-2 1-25 0,1-3-31 0,3-2-32 0,-3-1-39 0,1-3-43 15,-2 0-25-15</inkml:trace>
  <inkml:trace contextRef="#ctx0" brushRef="#br0" timeOffset="156242.4426">28585 10256 465 0,'0'-8'550'0,"2"0"-3"0,0 1-11 0,-2 0-92 0,1 0-130 16,-1 1-77-16,2 3-51 0,-1-2-32 0,3 0-22 0,-3 0-15 15,3 0-12-15,0 3-9 0,2-1-10 0,1-1-16 0,1 4-16 0,0-5-15 16,6 5-17-16,-1-2-11 0,2 2-9 0,3-1-9 0,1 1-4 16,3 0-3-16,-1 1-1 0,4-1 1 0,-2 2 0 0,2 0 1 0,-1 1 0 15,0-1 1-15,0 1-1 0,-1 1-1 0,-1-1 1 0,-1 2-1 16,0 0 2-16,-1 2 0 0,-4-4 3 0,0 2 3 0,-2-1 0 0,-2 2 4 15,0 0 4-15,-3-1 3 0,0 0 1 0,0 2 7 0,-3 0 6 0,0 0 6 16,-1 0 3-16,0 2 4 0,-1 1 3 0,0 0 2 0,-1 1 2 16,0 1 0-16,-1 2 1 0,-1 3 0 0,2-1-2 0,-3 0-1 0,4 3 0 15,-3 3-2-15,1-1-3 0,1-1-4 0,0 4-3 0,-2 1-2 16,1-1-1-16,1-1-3 0,0 3-1 0,1 0-1 0,0-3-2 0,0 3 0 16,2-2-2-16,-3 0 0 0,2-1-1 0,-2-1-1 0,2-3 0 0,-2 1-1 15,0-2-1-15,0 0-1 0,2-3-1 0,-2 0-1 0,-2-1-5 16,3-2-4-16,-3-2-5 0,-1-1-3 0,2 0-5 0,-2-1-4 0,-2-3-4 15,1 0-6-15,-3-1-10 0,0-1-13 0,-2 0-15 0,-2-2-18 16,0-1-17-16,-5-1-20 0,0-2-19 0,-2-1-25 0,0-2-29 0,-3-1-41 16,2 2-48-16,-2-2-67 0,1-2-77 0,-4 0-50 0,3-2-37 15,-2-1-20-15,2 0-8 0</inkml:trace>
  <inkml:trace contextRef="#ctx0" brushRef="#br0" timeOffset="156759.0908">28851 10420 187 0,'0'-7'499'0,"0"-1"-18"0,0 2-30 15,0 0-67-15,0 0-86 0,0 0-53 0,0 1-36 0,0 3-25 0,0-3-17 16,0 2-13-16,0 0-11 0,0 0-13 0,0 3-12 0,0-3-13 16,0 3-15-16,0 0-17 0,0 0-17 0,0 0-15 0,0 0-18 15,0 0-10-15,0 3-10 0,0-3-5 0,0 5-4 0,0-1 1 16,0 2-1-16,0 2 1 0,0 0 2 0,-1 4 1 0,1 3 4 0,-2 2 3 15,1-3 4-15,-3 4 4 0,3 3 6 0,-2 1 3 0,-1-1 0 16,3 3-2-16,-4 1-4 0,2 0-11 0,-3 0-14 0,1 0-18 0,2 0-20 16,-2 0-23-16,2 0-29 0,-2-2-31 0,2 0-33 0,-3-1-51 15,3-1-57-15,1-3-88 0,0 0-104 0,1-1-61 0,1-1-42 0,0-2-15 16,0-4 0-16</inkml:trace>
  <inkml:trace contextRef="#ctx0" brushRef="#br0" timeOffset="157081.2355">28682 10805 240 0,'-2'-2'538'0,"2"-1"0"0,-1 0-9 0,1 2-77 0,0-2-112 16,0 0-74-16,0 2-50 0,0 0-34 0,1-1-23 0,-1-1-18 0,2 1-18 16,0 1-16-16,2-3-16 0,0 4-17 0,0-2-18 0,6 1-15 15,-2-3-12-15,3 3-16 0,4-2-15 0,0 0-17 0,4 0-17 0,1 0-22 16,1 2-19-16,4-2-25 0,2 0-24 0,0 0-23 0,3 1-26 15,1 1-47-15,-1-1-61 0,4 2-82 0,-1-1-94 0,0-1-53 0,0 2-34 16,2-1-10-16</inkml:trace>
  <inkml:trace contextRef="#ctx0" brushRef="#br0" timeOffset="157725.4572">29183 10542 45 0,'-3'0'383'0,"-2"0"-52"0,2 0-76 0,0 0-54 15,0 0-46-15,1 0-25 0,0 0-12 0,1 0-3 0,1 0 1 0,0 0 1 16,0 0 2-16,0 0-3 0,0 0-7 0,0 0-6 0,0 0-11 16,0 0-10-16,0 0-10 0,0 0-8 0,0 0-8 0,0 0-6 0,0 0-6 15,0 0-5-15,0 0-3 0,0 0-2 0,0 0-4 0,0 0-2 0,0 1-1 16,1 0-1-16,-1-1-1 0,2 2-1 0,0 0-2 0,-1-2-2 16,1 1 0-16,-1-1-4 0,3 2 1 0,0-2 0 0,0 0-1 0,2 2 1 15,0 0 1-15,2-1-2 0,2 1-2 0,4 1-1 0,0-1-4 16,3-1-5-16,3 0-5 0,2 2-5 0,3-3-5 0,2 2-7 0,3 0-9 15,1-2-10-15,4 1-11 0,-2 1-12 0,5-2-12 0,2 2-10 16,-2-1-10-16,1-1-9 0,0 2-7 0,1-2-5 0,-3 0-6 0,1 2-3 16,-1 1 1-16,-2-3 1 0,-2 0 3 0,-3 0 5 0,0 2 5 0,-3-2 9 15,-4 0 11-15,0 0 15 0,-2 0 17 0,-5 0 20 0,-1 0 23 16,-3-2 18-16,-2 2 14 0,0 0 11 0,-4-3 9 0,-2 1 8 0,-1 0 10 16,-3-1 9-16,-3-2 13 0,-1 0 10 0,0 3 10 0,-5-3 5 15,0-2 3-15,0 4-5 0,-4-3-6 0,-3 1-3 0,2-1 1 0,-3 0 1 16,1 0 3-16,-3 2 1 0,-2-1 0 0,4 0-5 0,-2 0-7 15,0 2-9-15,3-1-9 0,-1 0-10 0,2 1-9 0,4 0-8 0,-1 1-6 16,2 1-8-16,4-1-6 0,-2 0-10 0,3 2-9 0,2 0-8 0,2 0-4 16,1 0-3-16,1 2-2 0,1 0-5 0,1 1-3 0,0 2-2 15,5-3-4-15,0 5-1 0,0-1-2 0,2 1 2 0,0-1 0 0,2 0 2 16,0 2 4-16,-1-1 1 0,0 0 0 0,2 0 0 0,-4 3-1 0,3-3 3 16,-3 2 1-16,-1-1 2 0,0-2 3 0,-2 2-1 0,0-1 2 15,-3 1 1-15,1 1 1 0,-1-2 2 0,-3 1 2 0,0-1 2 0,0 1 1 16,-3-1 2-16,-2 2 0 0,0-1-2 0,-3-2-5 0,2 0-7 15,0 1-6-15,-3-2-12 0,0 4-13 0,0-4-17 0,-1 2-20 0,-1-1-25 16,3-2-28-16,-1 1-40 0,0-1-46 0,1 1-57 0,-1-2-65 16,5 0-48-16,-1 0-46 0,-1-3-23 0</inkml:trace>
  <inkml:trace contextRef="#ctx0" brushRef="#br0" timeOffset="157985.9207">30070 10391 482 0,'0'-4'546'0,"0"1"3"0,0-1 4 16,0 0-98-16,0 2-151 0,0 0-100 0,0 2-73 0,0 0-41 15,0 0-24-15,0 2-13 0,3 0-8 0,-2 3-6 0,1 1-1 0,1 1-6 16,1 4-1-16,-1-1-6 0,-2 5-2 0,3 1-2 0,-1 0 1 0,0 3 1 16,1 3 4-16,-2-1-1 0,-1 3-2 0,1 0-4 0,-2 0-1 15,0 3-1-15,-2-2-1 0,1 1-3 0,-1 1-5 0,-2 0-9 16,1-2-9-16,0-2-12 0,-1 4-9 0,0-3-12 0,0-2-9 0,-1 0-12 0,2-2-13 15,-3-2-13-15,3-3-13 0,0 1-15 0,0-1-14 0,1-4-6 16,0-2-5-16,-1-1-4 0,3-2-3 0,-1-1-17 0,1-1-22 0,0-4-24 16,0 0-27-16,0 0-41 0,0 0-48 0,0-6-28 0,0 0-15 15,0-3-15-15</inkml:trace>
  <inkml:trace contextRef="#ctx0" brushRef="#br0" timeOffset="158424.7283">30035 10418 406 0,'0'-7'527'0,"3"-3"4"0,-1 3 0 16,-2 0-98-16,3 0-147 0,-2 1-90 0,4-2-62 0,-2 2-37 0,4 1-23 16,2 0-15-16,1-2-9 0,-1 4-8 0,5-2-9 0,2 0-8 0,1 1-13 15,4 1-7-15,0-1-10 0,2 1-2 0,3 2-5 0,0 0 1 16,2-1 1-16,2 1 1 0,0-1 2 0,1 2 3 0,4 0 0 0,-4 0 3 16,4 0 2-16,-2 0 2 0,2 0 1 0,2 0 4 0,-2 0 2 15,-1 2 4-15,-1-1 2 0,0-1 5 0,1 2 2 0,-3 0 3 0,-1 0 2 16,-1-1 3-16,-2 3 2 0,-1-1 2 0,-1-1 2 0,-2 1 1 0,-1 2 0 15,-3-1-1-15,-1-1-2 0,0 1-3 0,-3 2 0 0,0-2-2 16,-3 1-2-16,-1 1-1 0,0 0-1 0,-2 0-1 0,-1 1-2 0,0 0-2 16,-2 2 0-16,1 1 0 0,-2 2-2 0,-1-2 0 0,4 4 1 15,-5-1-1-15,2 1-1 0,-2 3-1 0,0 0-1 0,2 3-2 0,-2-1 0 16,2 2-3-16,-1 0-1 0,1 2-1 0,-2-1-1 0,2 2 0 16,2 0-1-16,-2 0 0 0,-1 3-2 0,1-6 0 0,-2 3-2 15,2-1-1-15,-2-1-1 0,2-1 1 0,-4 1-4 0,4-2 1 0,-2-2 0 0,-2-1 0 16,1-1 0-16,0 0 0 0,-2-2 1 0,0-2 1 0,-2-1 1 15,-1-2 3-15,-3 1 0 0,1-3 3 0,-1 2 1 0,-2-1 2 0,-1-5 2 16,-3 3-1-16,-2-3 2 0,-3 2 0 0,-4-2 0 0,0-2-1 16,-2 1-1-16,-4-1-5 0,-1-1-3 0,-4 0-8 0,0 0-6 0,-3 0-8 15,1 0-8-15,-6 0-7 0,4-1-11 0,0-1-10 0,-3 2-13 16,0-1-11-16,1 1-16 0,2-2-10 0,-1 1-12 0,2 1-11 0,4-2-14 16,-3 2-12-16,4 0-12 0,4 0-20 0,-3-2-23 0,6 2-36 15,-1 0-44-15,4 0-68 0,0 0-78 0,3-1-43 0,3 0-23 0,-2 1-9 16</inkml:trace>
  <inkml:trace contextRef="#ctx0" brushRef="#br0" timeOffset="158775.0103">30768 10534 63 0,'0'-3'525'0,"0"0"13"0,0 0-8 0,0 0-19 0,2 2-86 16,-2-1-125-16,0-1-67 0,0 2-41 0,0-1-24 0,0 2-16 0,0 0-11 16,0 0-6-16,0 0-9 0,0 0-11 0,0 0-15 0,0 0-16 15,0 0-20-15,1 2-20 0,-1-1-16 0,2 1-13 0,0-1-6 0,-1 2-4 16,1 1-3-16,0 1-3 0,1 3 0 0,-2 1 0 0,3 1 2 0,-1 0 0 15,-2 7 1-15,4-3 4 0,-2 1 4 0,0 2 5 0,0 4 3 16,-1-2 1-16,0 2-1 0,1 0-2 0,-2 1-5 0,-1-1-7 0,2-1-9 16,-2 4-11-16,0-2-13 0,0-1-15 0,0 0-18 0,0 0-21 15,0-1-22-15,0-2-24 0,0-2-28 0,2 0-28 0,-1 0-37 0,1-3-40 16,1 1-65-16,1-4-78 0,0-3-63 0,0 3-58 0,1-5-23 16,2 0-10-16</inkml:trace>
  <inkml:trace contextRef="#ctx0" brushRef="#br0" timeOffset="158972.9097">31055 10687 543 0,'0'-6'542'16,"0"3"0"-16,0-1 3 0,0 1-77 0,0 1-114 0,0-1-104 16,0 2-98-16,0-1-59 0,3 2-36 0,-2 0-23 0,3 0-9 0,1 0-5 15,4 0-2-15,0 2-4 0,3-1-5 0,1 2-10 0,4-1-12 16,1 1-11-16,4 0-16 0,2 0-14 0,0-2-13 0,3 2-19 0,1 0-17 15,1 0-21-15,1 0-19 0,0 0-20 0,1-1-20 0,1-1-20 16,1 1-17-16,0 0-18 0,-1 0-15 0,0-2-15 0,-1 0-14 0,-1 0-30 16,0 0-36-16,-1 0-16 0</inkml:trace>
  <inkml:trace contextRef="#ctx0" brushRef="#br0" timeOffset="159201.9331">31756 10605 347 0,'-12'-4'415'0,"-2"2"-2"0,1-1-66 0,-3 0-98 0,3 1-60 16,-1-1-42-16,5 3-29 0,-2-1-23 0,0 1-14 0,3 0-10 15,1 0-9-15,2 1-8 0,2-1-9 0,-3 3-8 0,5 0-7 0,1-1-11 16,0 2-6-16,0 1-5 0,1-1-2 0,2 2-2 0,0 0 2 0,2-1-1 16,0 4 2-16,1-1 2 0,1-1 0 0,0 3 0 0,0-4 0 15,2 0 0-15,-1 2-1 0,2-2-2 0,-2 0-1 0,-2 1 0 0,1-1-3 16,2 0-2-16,-3 1-2 0,-1-2-2 0,0 0 0 0,-2 2-2 16,0-4 0-16,0 2-2 0,-2-2 1 0,-1 1 0 0,0 1 2 0,-1-2 0 0,-3 1 1 15,0-1-2-15,-1 1-1 0,-1 1-1 0,0-1-6 0,-7 1-9 16,5 1-11-16,-1-2-13 0,-4 1-20 0,0 0-24 0,4-1-37 0,-4-1-40 15,4 2-81-15,-4-1-99 0,4-1-62 0,1 2-45 0,0-2-21 16</inkml:trace>
  <inkml:trace contextRef="#ctx0" brushRef="#br0" timeOffset="159525.0497">31946 10462 427 0,'-3'-6'586'0,"0"1"-1"0,0 0 0 0,1 2 0 0,0-2-108 0,1 2-163 16,-1 3-114-16,1 0-89 0,1 0-50 0,0 0-27 0,-2 0-11 16,2 3-5-16,0 3 1 0,-2 1 2 0,2 4 2 0,-1 0-1 0,1 4-2 15,-2 2-2-15,1 2 0 0,1 1 0 0,-5 4 4 0,4 1 4 0,-1 1-2 16,0 2 0-16,1 2-4 0,-2-2-3 0,3 4-3 0,-4-2-3 0,4 1-1 15,-1 1-1-15,1-2-3 0,-2 1-3 0,1-3-6 0,1 3-7 16,-2-3-6-16,2-1-4 0,0 0-7 0,0-3-6 0,0 0-8 0,2-2-7 16,-2-3-8-16,1-3-11 0,1-2-8 0,-2 3-10 0,1-5-11 0,-1-2-10 15,4-2-11-15,-3-1-10 0,1-3-14 0,-1-1-16 0,3-3-22 0,-3-3-21 16,4 0-30-16,-1-5-32 0,1 1-38 0,-2-4-42 0,4-1-38 0,-2-5-37 16,1 0-24-16</inkml:trace>
  <inkml:trace contextRef="#ctx0" brushRef="#br0" timeOffset="160008.1399">31948 10333 166 0,'-2'-7'538'0,"1"2"3"0,1-1 3 0,-2 2-50 0,2-1-79 0,0 2-105 16,0 0-120-16,2 2-65 0,-2-2-39 0,1 1-21 0,4 2-15 0,-1-1-6 16,3 1-2-16,1 0-3 0,6 0-2 0,-1 0-4 0,4 1-7 15,2-1-9-15,3 2-10 0,3-1-7 0,5 1-7 0,0 0-6 0,4 0-4 16,2 0-5-16,1-1-5 0,3 2-6 0,-2-3-5 0,4 2-4 0,0-1-3 15,-1-1-3-15,2 2-4 0,-2-2 0 0,-3 0 1 0,0 0 2 16,-1 0 7-16,-2 0 4 0,0-2 8 0,2 2 8 0,-4-1 7 0,0-1 8 16,1 2 9-16,-1-1 10 0,-2-1 7 0,-1 1 7 0,0-1 6 15,1 0 7-15,-6 2 4 0,2-1 5 0,-2 0 0 0,-3 1 2 16,-1 0-1-16,-3 0-1 0,-2 0-3 0,3 0-2 0,-3 1-3 0,-3 0-6 16,0 3-4-16,-1-3-3 0,-1 2-4 0,0 2-2 15,-2-1-3-15,1 2-3 0,-1 1-1 0,-2 2-2 0,-1 1-1 0,1 2 1 16,-3 0 0-16,2 3 0 0,-3 1 2 0,-1 2-1 0,0 2 2 15,-1 1 0-15,-1 1-1 0,-1 2 1 0,-1 3-2 0,-1-1 1 0,-1 2-2 16,-1 0 0-16,-2 3-2 0,2-1-1 0,1 0-3 0,-3 1 0 16,0-1-3-16,0 2 0 0,1-4-2 0,-2 2-2 0,-1 0-2 15,2-2 0-15,1 3-3 0,-2-4 0 0,0-1-4 0,0 1-3 16,2-2-1-16,-2-4-2 0,0 1-2 0,2-1 0 0,-1-3-1 0,1-4 1 16,-2 3 0-16,4-5 0 0,-4 1 0 0,1-4-1 0,-1 0-1 15,-3-3 1-15,2 0 1 0,-5-3 1 0,-1 1 3 0,-2-4 1 16,-1 0 6-16,-5-1 1 0,-1-2 3 0,-3 0 1 0,-3-3 5 0,0 1 0 15,-1-2 3-15,-6-1 0 0,1 1 2 0,-2-3 1 0,-5 2 1 0,1 0-1 16,-2-1-2-16,-3 0-6 0,2 0-7 0,0 2-12 0,0-1-13 0,2 2-14 16,2 0-18-16,0 1-19 0,3 0-21 0,3 2-23 0,2-1-25 0,4 0-29 15,1 1-34-15,3 2-39 0,3-1-44 0,2 0-63 0,2 1-73 16,5 1-40-16,-1-2-25 0</inkml:trace>
  <inkml:trace contextRef="#ctx0" brushRef="#br0" timeOffset="160308.0626">32836 10430 147 0,'-3'-3'512'0,"1"-2"6"15,-1 1 8-15,2 1-87 0,-1 2-133 0,1 0-84 0,1-1-57 0,-2 1-36 16,2 1-22-16,0 0-15 0,0 0-10 0,0 0-9 0,0 0-7 16,0 0-5-16,2 1-2 0,-2 2-5 0,1 1-7 0,1 3-6 0,-2 0-9 15,1 2-4-15,4 1-3 0,-4 3-2 0,1-1-1 0,-1 5 3 16,3 3 4-16,-4-2 4 0,1 2 2 0,1 4-2 0,-2 0-2 0,0 1-5 16,0 1-7-16,0 1-9 0,0 1-12 0,-2 2-19 0,1-3-18 0,-3 1-24 15,3 1-27-15,-4 0-35 0,1 1-39 0,-3-3-63 0,1 1-75 0,-1-1-87 16,1 0-91-16,-1-1-56 0,-2-2-34 0,3-2-13 0</inkml:trace>
  <inkml:trace contextRef="#ctx0" brushRef="#br0" timeOffset="160545.8588">32940 10894 381 0,'0'-3'490'0,"0"0"-2"0,-3 3-65 0,-2-1-95 0,-1 1-107 16,-5 1-116-16,-2 1-73 0,-2 1-57 0,-1 0-50 0,-3 3-49 0,0-2-85 15,-3 4-102-15,0-1-65 0,-4 2-49 0,0 0-26 0,0 2-14 0</inkml:trace>
  <inkml:trace contextRef="#ctx0" brushRef="#br0" timeOffset="165904.4409">4784 12103 22 0,'2'-1'23'0,"-2"1"-8"0,0 0-6 16,0 0-6-16,0 0-9 0,0 0-4 0,1 0-7 0,2-2-4 15</inkml:trace>
  <inkml:trace contextRef="#ctx0" brushRef="#br0" timeOffset="167957.8253">4632 12031 115 0,'0'0'233'0,"0"0"-44"16,0 0-36-16,0 0-20 0,0 0-13 0,0 0-8 0,0-1-5 15,0 1-4-15,0 0-2 0,0 0-2 0,0 0-2 0,0 0-5 0,0 0-5 16,0 0-9-16,2 0-9 0,-2 0-9 0,0 0-9 0,0 0-9 16,1 0-7-16,-1 0-8 0,0 0-8 0,2 0-5 0,-2 0-7 0,2 0-5 15,-1 0-4-15,1 0-4 0,1 0-2 0,-1 0-3 0,1 0-4 0,0 0-2 16,0 0-2-16,5 0-1 0,-2 0-1 0,1 0-1 0,1 1 3 16,2-1 1-16,3 2 4 0,0-1 1 0,1 1 3 0,1-1 2 0,3 1 3 15,3 0 1-15,0 2 3 0,2-1 2 0,2-3 0 0,4 3 2 16,1 1 1-16,2-1 1 0,1 0 0 0,3 0 1 0,3 1-1 0,1-1 1 15,1-1 0-15,5 1-2 0,0 1 0 0,1-1-1 0,4-1-1 16,0 1 0-16,1 1 1 0,1-2-2 0,1 0-1 0,3 0-1 0,2 0-2 16,-1 0 2-16,4 1 4 0,-1-2-1 0,3 1 2 0,3-1 1 15,0-1-1-15,2 2 1 0,4-1-1 0,1-1 1 0,1 2-2 16,5-2 1-16,-1 0 0 0,2 0 1 0,1 1-1 0,3 0-6 0,-2-1-7 16,2 0-1-16,2 0 0 0,0 0 2 0,0 0 0 0,1 0 0 15,1 0-1-15,1 0 0 0,0-1-1 0,2 0 1 0,-1-1 0 0,-1 1 0 16,2-2 0-16,-2 0 1 0,0 0 1 0,-4-1 3 0,1 2 0 15,-3 0 2-15,-2 0 0 0,-5-2 1 0,0 1 0 0,-2 1 1 0,-1-1 1 16,-3-1 0-16,-3 1-2 0,0 2 1 0,-2 0 1 0,-1-2 2 16,-3 1 3-16,-2 0-2 0,-1 1-5 0,-3-1-3 0,-3 2-2 15,-3 0-1-15,-1 0-2 0,-3 2-2 0,-2-1-1 0,-4 1-2 0,-2 0 1 16,-3 1-2-16,-2-2 2 0,1 2-2 0,-4 0-1 0,-4-1-1 16,1 3 0-16,-3-2 1 0,-1 2 0 0,-1-2 0 0,-3 1 0 0,0 1 2 15,-1-4 1-15,1 2 1 0,-2 0-2 0,0 0-2 0,-1 0-7 16,0 0-6-16,0-1-8 0,-2 1-13 0,3-3-13 0,-1 4-18 0,2-4-20 15,-1 1-21-15,0 1-19 0,4-2-35 0,-2 0-40 0,1 0-52 16</inkml:trace>
  <inkml:trace contextRef="#ctx0" brushRef="#br0" timeOffset="168491.1601">10819 12021 230 0,'-5'-2'374'0,"2"2"-68"0,0-1-49 0,1 1-38 16,-1 0-26-16,2 0-16 0,-1 0-18 0,2 0-16 0,0 0-16 15,0 0-14-15,0 0-13 0,0 0-12 0,0 0-13 0,0 0-13 16,0 0-14-16,0 0-13 0,0 0-13 0,2 1-12 0,-1-1-12 16,1 2-10-16,-1-2-6 0,1 1-4 0,1 0-3 0,2 1 1 0,-2 0 2 15,5 1 1-15,-2-2 0 0,4 2 1 0,1 2 1 0,1-3 0 16,3 3-3-16,2-3 0 0,2 5-4 0,3-3-4 0,2 1-6 0,3 2-7 15,1-3-8-15,1 1-7 0,2 0-7 0,4 0-7 0,0-1-6 16,0 0-8-16,4 3-7 0,-1-3-9 0,3 1-10 0,0-3-8 0,2 3-14 16,0-3-16-16,4 4-24 0,-1-2-31 0,0-1-46 0,1 0-56 15</inkml:trace>
  <inkml:trace contextRef="#ctx0" brushRef="#br0" timeOffset="178391.3285">13444 11976 33 0,'0'0'343'0,"0"-3"-51"16,0 3-49-16,0 0-49 0,-1 0-30 0,1-2-26 0,0 1-17 16,0 1-15-16,0-2-10 0,0 0-8 0,0 2-6 0,0 0-6 0,0 0-5 15,0 0-7-15,0 0-4 0,0 0-5 0,0 0-3 0,0 0-2 16,0 0-2-16,0 0-5 0,0 0-1 0,0 0-1 0,0 0-2 16,0 0 0-16,0 0 1 0,0 0 1 0,0 0 2 0,0-1 0 0,0 1 0 15,0 0 0-15,0 0 0 0,0 0-2 0,0 0-2 0,0 0-1 16,0 0-2-16,0 0-2 0,0 0-1 0,0 0-3 0,0 0-1 0,0 0-1 15,0 0-2-15,0 0-1 0,0 0-2 0,0 0-3 0,0 0-2 16,0 0-1-16,0 0-2 0,0 0-1 0,0 0-2 0,0 0 1 16,0 0-2-16,0 0-1 0,0 0-1 0,0 0 0 0,0 0-1 15,0 0-1-15,0 0-2 0,0 0 0 0,0 0-1 0,0 0-1 0,0 0-2 16,0 0-1-16,0 0-1 0,0 0-3 0,0 0 1 0,0 0-3 16,0 0-1-16,0 0 0 0,0 0-1 0,0 0-1 0,0 0 0 0,0 0 0 15,0 0 0-15,0 0 0 0,0 0 0 0,0 0 1 0,0 0 0 16,0 0 0-16,0 0 1 0,0 0 1 0,0 0-1 0,0 0 0 0,0 0 0 15,0 0 2-15,0 0-1 0,1 1 0 0,-1-1 1 0,0 0-1 16,0 0-1-16,0 0 1 0,0 0-1 0,2 2 0 0,-2-2 0 0,0 2 1 16,0-2-1-16,2 0 1 0,-1 1 2 0,-1 1 0 0,4-2 1 15,-3 0 0-15,2 0 0 0,-1 3 2 0,4-3 1 0,-3 0 1 0,2 3 2 16,0-2 0-16,1-1 0 0,-1 1 2 0,4 1-1 0,-1-2 1 16,0 1-1-16,0 1 2 0,1-2 0 0,-1 2 0 0,2-2 1 15,2 1-1-15,-2-1-2 0,1 0 1 0,3 2-2 0,-1-2-2 0,1 2 0 16,1-2 1-16,-2 0-4 0,2 0 0 0,2 0 0 0,-1 0-3 15,1 0 1-15,1 0 1 0,-1 0 0 0,4 0 1 0,-4 0 1 0,5 0 1 16,-3 0 2-16,0 0 2 0,3 0 1 0,0 0 3 0,-1 0 2 16,1 0 3-16,2 0 0 0,-2 3 1 0,0-3-3 0,0 0-1 0,2 0-1 15,-1 1 1-15,0-1-1 0,-1 1 0 0,2 1-1 0,-1-2-1 16,0 1-3-16,0 1-2 0,1-2-2 0,-1 2-1 0,0-2 0 16,1 0 2-16,-1 3 0 0,1-1 1 0,-1-2-2 0,0 0-2 0,0 2 1 15,-1-2 1-15,-1 1-1 0,3-1 1 0,-2 2 0 0,1 0 0 0,-2-2 0 16,1 1 0-16,-1 0-1 0,1-1-2 0,-3 2 0 0,3-2 1 15,0 0 0-15,-1 0-1 0,-1 1-3 0,2-1-1 0,-2 1-2 16,0-1-1-16,2 0 0 0,-3 0 0 0,3 0-1 0,-1 0-3 16,1 0 1-16,-3 0-1 0,1 0-1 0,1 0 0 0,-2 0-2 0,1 0 0 15,2 0 1-15,-4 0 4 0,2 0 1 0,0 0-1 0,-2 0 2 16,3 0 1-16,-3 0 2 0,0 0 4 0,-2 0 1 0,3 0 3 0,-2 0 0 16,-1 0 1-16,2 0 3 0,-1 0 0 0,-1 0 1 0,0 0 1 15,-1-1 0-15,2 1 0 0,-2-1 2 0,1 1 0 0,0 0-1 16,1-2-3-16,-1 2-2 0,1-1-1 0,-1 0 0 0,1 1-4 0,1-2 0 15,-1 0 1-15,-1 2-1 0,1-1-2 0,2 1 0 0,-1-2-2 16,-1 2 0-16,1 0-1 0,1-2 0 0,-1-1 1 0,2 3 1 0,-2 0-1 16,2-2 1-16,-2 2-2 0,1-2-1 0,1 1-3 0,-2 1-1 15,3-2 1-15,-4 1 0 0,2 1-1 0,-1-1-1 0,1 1 1 0,-1-3-2 16,-2 3 1-16,2 0-2 0,-2-2-1 0,1 2 0 0,-1-2 0 16,-1 2 1-16,2 0 1 0,-2 0 0 0,0 0-1 0,-2 0 0 15,2 0-2-15,1 0 0 0,-4 0 0 0,2 0-1 0,-1 0 0 0,1 0 0 16,1 0 1-16,-1 0 0 0,-2 0 2 0,0 0-2 0,3 0 0 15,-2 0-1-15,1 0 0 0,1 0 1 0,-2 0 0 0,0 0 0 0,0 0-1 16,1-1-1-16,-1 1 1 0,3-2 1 0,-4 2 1 0,2-2 2 16,1 1 0-16,0 1 2 0,0-2 1 0,0 1 1 0,0 1-1 0,0 0 2 15,-2-1 3-15,4-2-1 0,-4 3 2 0,3 0 3 0,-2 0 1 16,2-3 0-16,-3 3-1 0,2 0-1 0,0 0 1 0,-1 0 1 16,0 0-1-16,-1 0 1 0,1-2 1 0,1 2 1 0,-2 0 0 0,0 0 0 15,1 0 0-15,-1 0 0 0,1 0-1 0,-3 0 1 0,2 0 1 16,1 0-1-16,-3 0 0 0,3 0 0 0,-4 0 1 0,1 0 0 15,2 2 0-15,-1-2-2 0,-1 0 0 0,0 0 1 0,1 0 1 0,0 0 0 16,-1 0 0-16,1 3 0 0,0-3-1 0,-1 0 0 0,1 0 1 16,0 0-1-16,-1 0 0 0,1 0 2 0,1 0-1 0,0 0 1 15,-1 0 1-15,1 0-2 0,0 0-1 0,0 0 0 0,0 0-1 0,0 0-1 16,1 0 0-16,1 0 0 0,-1 0 0 0,0 0-1 0,2 0 2 0,-2 0-1 16,-1 0-1-16,4 0 0 0,-4 0 0 0,3 0-1 0,-2 0 0 15,2 0 1-15,-2 0-1 0,2 0 0 0,-2 0 0 0,0 0-1 16,2 0 1-16,-2 0 0 0,1 0-1 0,0 0 1 0,0 0-2 0,0 0 1 15,0 0-2-15,-1 0 2 0,-2 0-1 0,4 0 1 0,-3 0-1 16,1 0 1-16,0 0-1 0,-1 0 2 0,1 0-1 0,1 0 1 0,-3 0-1 16,-1 0 0-16,3 0 1 0,-1 0-1 0,-2 0 2 0,3 0 1 15,-1 0 1-15,-1 0 1 0,1 0 1 0,0-3 2 0,-1 3-1 16,1 0 1-16,0 0-1 0,0 0 1 0,0 0 1 0,-1 0 1 0,2 0 1 16,-1 0 1-16,-2-2 2 0,1 2-1 0,3 0 2 0,-2 0-2 15,0 0-2-15,-1-1 2 0,3 1 0 0,-4 0 0 0,3 0 0 0,-1 0 0 16,0 0-1-16,-1 0-1 0,0 0-1 0,2 0-1 0,-1 0-1 0,-1 0-1 15,1 0-1-15,-1 0 1 0,-1 0-1 0,1 0-1 16,2 0 1-16,-5 0 0 0,1 0 0 0,1 0-1 0,0 0 0 0,-1 0 0 16,0 0-1-16,-2 0 1 0,4 0 1 0,-3 0 1 0,0-2-1 0,-1 2 0 15,1 0 0-15,-1-2 1 0,1 2-1 0,-1 0-1 0,1 0 1 16,-1 0 0-16,0-1 2 0,2 1-1 0,-1-1-1 0,-1 1 0 0,1 0-2 16,0 0-2-16,3 0 1 0,-4-2 0 0,2 2 0 0,-2 0 0 15,2 0 0-15,2-1 0 0,-2 1 0 0,0 0-1 0,2-2 0 16,-2 2 0-16,-1 0 0 0,2 0 1 0,0 0 2 0,3 0 1 15,-2 0-1-15,-3 0-1 0,5-1-2 0,-3 1 1 0,-1 0-2 0,2-2 2 16,1 2 2-16,0 0 1 0,-4 0-2 0,2 0 0 0,3 0-2 16,-2 0 0-16,2 0-1 0,-3 0-2 0,2 0 2 0,-1 0 1 0,1 0 1 15,1 0-2-15,-3 0 0 0,3 0-2 0,-1 0 0 0,-2 0-2 16,3 0 0-16,-3 0 1 0,3 0 0 0,-1 2 0 0,-1-1 1 0,1-1-1 16,0 2 0-16,0-1 1 0,-2-1-2 0,3 2 0 0,-3-2 1 15,0 1 0-15,2 0 0 0,-2-1 1 0,0 2-1 0,2 0 0 16,-4-2 0-16,5 1 0 0,-3 1 0 0,-1-2 2 0,1 0-1 0,0 0 3 15,-1 3 3-15,0-3 2 0,2 0 0 0,-1 0 0 0,0 0 2 16,0 0 0-16,0 0 2 0,1 0 0 0,-2 0 2 0,1 0 0 0,0 0 1 16,0 0 1-16,0 0-1 0,-1 0-1 0,-1 0-2 0,4 0-1 15,-4 0-1-15,-1 0 1 0,3 0 0 0,-3 0-1 0,3 0 0 16,-1 0-1-16,-1 0 0 0,-1 0 0 0,5 0 1 0,-5 0-2 0,0 0-1 16,0 0-1-16,1 0 2 0,0 0 0 0,0 0-1 0,0 0 1 15,-3 0-2-15,2 0 1 0,0 0 0 0,3 0 0 0,-3 0 1 0,-2 0-1 16,2 0-1-16,2 0 1 0,-2 0 2 0,0 0-1 0,-2 0 0 15,3 0 1-15,-1 0-2 0,0 0 0 0,1 0 1 0,-1 0-2 0,0 0-1 16,1 0-1-16,0 0 1 0,0 0-2 0,-1 0 1 0,1 0 0 16,-1 0-1-16,1 0 0 0,-1 0-1 0,1 0 1 0,-1 0 0 0,0 0 0 15,2 0-2-15,-2 0 2 0,2 0 0 0,-2 0 1 0,1 0 0 16,-1 0 1-16,2 0 0 0,-1 0-2 0,-1 0 1 0,0 3 0 16,0-3 0-16,1 0 0 0,-1 1 0 0,0-1 0 0,2 0 1 15,-4 0 1-15,0 1 0 0,3-1 0 0,-1 0 0 0,-1 0-1 0,-1 0 1 16,1 0-1-16,-1 0 1 0,0 0-1 0,2 0 0 0,-3 0 2 15,2 0-1-15,-1 0 0 0,1 0 0 0,-2 0-1 0,0 2 0 0,2-2 0 16,-3 0-1-16,1 0 0 0,1 0 0 0,-1 0-1 0,0 0 4 16,0 0-1-16,-1 0 1 0,4 0 0 0,-3 0-1 0,0 0 0 15,-1 0 3-15,0 0-2 0,0 0 0 0,1 0-1 0,1 0 2 0,1 0-2 16,-3 0 1-16,1 0 0 0,0 0-1 0,3 1-1 0,-4-1-1 0,1 2 0 16,0-2 0-16,0 0-1 0,0 0 0 0,2 2-1 0,-2-2 3 15,0 1-1-15,0-1 0 0,0 0-1 0,-2 0 1 0,3 0-2 16,-3 2 2-16,0-2 0 0,2 0 2 0,-2 0 3 0,-1 0 1 0,-1 0 4 15,1 0 4-15,-2 0 5 0,0 0 4 0,0 0 6 0,0 0 6 16,0 0 5-16,0 0 4 0,0 0 3 0,0 0 3 0,0 0 0 16,0 0 2-16,0 0-5 0,0 0-4 0,0 0-14 0,-2-2-18 0,2 2-27 15,-3-1-29-15,2-1-52 0,-1 0-62 0,-1-1-100 0,-1 2-121 16,1-3-71-16,-1 4-48 0,-1-3-24 0,0 0-14 0</inkml:trace>
  <inkml:trace contextRef="#ctx0" brushRef="#br0" timeOffset="192906.3836">31728 8706 55 0,'0'0'118'0,"0"0"-7"16,0 0-4-16,0 0-2 0,2 0-3 0,-2 1-3 0,1-1-4 0,3 0-7 16,-4 1-4-16,1-1-8 0,2 2-5 0,-3-2-9 0,1 0-10 0,-1 2-8 15,2-2-8-15,0 1-7 0,-1-1-6 0,1 0-2 0,-1 2-2 0,3-2 1 16,-3 1 1-16,2-1 3 0,2 2 3 0,-1-1 2 0,1-1 1 15,2 2 0-15,-1-2 3 0,2 1-1 0,1 1 0 0,1-2-2 0,0 1-1 16,0 0-2-16,3-1-3 0,-1 2-4 0,0 0-4 0,1-1-9 0,1 1-12 16,-1-1-8-16,2 1-10 0,0 1-8 0,2-3-10 0,-3 2-7 0,5 0-7 15,-1-1-7-15,1 1-8 0,-3-2-9 0,2 2-11 0,3-1-11 16,-4 1-11-16,4 0-9 0,-4-2-5 0,1 0-4 0,-1 3-8 0,-1-3-2 16,3 2-4-16,-5 0-7 0</inkml:trace>
  <inkml:trace contextRef="#ctx0" brushRef="#br0" timeOffset="193156.3575">32247 8710 109 0,'-8'-3'199'0,"-1"-1"-36"0,0 1-18 16,3-2-10-16,0 0-6 0,-3 3-4 0,0-3-3 0,3 3-3 15,-1-1-4-15,3-1-6 0,-1 1-7 0,-3 1-7 0,5-1-10 0,0 2-10 16,0 0-9-16,-1 1-6 0,3-3-8 0,1 3-5 0,0 0-7 0,0 0-7 16,0 0-9-16,0 0-6 0,0 0-5 0,1 0-6 0,1 0-6 0,1 0-7 15,1 3-3-15,-1-3-3 0,1 1-3 0,1 0-2 0,-2-1 0 0,2 3 2 16,-2-1-1-16,2 0 0 0,0-1 0 0,4 3-1 0,-4-1 3 0,3-1 0 15,-2 1 2-15,2 1 2 0,0 1 2 0,0-3 0 0,-2 1 0 16,2 2 0-16,-4-3-2 0,3 1-1 0,-2 2-4 0,0-2 0 0,-1 0-2 16,2 0 1-16,-2-1-1 0,-1 2 0 0,0 0 0 0,-1-2 3 0,1 2-1 15,-3 0-1-15,1 0-1 0,-1 1-2 0,-1-2-7 0,1 1-7 0,-3-1-12 16,-1 4-12-16,1-4-20 0,-2 2-26 0,-1 0-32 0,2 2-36 16,-3-1-60-16,1-1-78 0,1 3-47 0</inkml:trace>
  <inkml:trace contextRef="#ctx0" brushRef="#br0" timeOffset="193590.3843">32347 8578 157 0,'0'0'285'0,"0"0"-47"0,0 0-41 15,0 0-26-15,0 0-20 0,0 0-16 0,2-2-15 0,-2 2-11 0,0 0-10 16,0 0-11-16,0 0-13 0,0 0-12 0,0 0-14 0,0 0-12 0,0 0-11 16,0 0-13-16,0 0-9 0,0 0-10 0,2 2-6 0,-2-2-4 15,1 2-1-15,-1-1 1 0,2 2 2 0,-2-1 1 0,1 1 3 0,-1-1 2 16,2 1 3-16,0 2 1 0,-2-1 2 0,1 1 3 0,1 2 4 0,-2 0 1 16,0 1 2-16,0-1 1 0,0 2-1 0,0 0 0 0,0 0-2 0,0 1-1 15,0 2 2-15,0 0 0 0,0 0-2 0,0 2-2 0,-2-2-7 16,1 3-8-16,1-1-8 0,-2 1-12 0,0-1-11 0,2 1-12 15,-1-1-12-15,1-1-13 0,-3 1-15 0,1-1-13 0,0 0-12 0,1 0-15 0,1-3-16 16,-3 2-15-16,2 0-18 0,1-2-34 0,-2 1-44 0</inkml:trace>
  <inkml:trace contextRef="#ctx0" brushRef="#br0" timeOffset="194073.3126">32487 8441 117 0,'3'-10'456'15,"2"3"-11"-15,-1-1-72 0,-1 0-102 0,4 2-73 0,-2 1-59 0,1-2-36 16,1 2-25-16,0 1-17 0,1-3-13 0,2 2-11 0,0 2-10 0,2-2-11 16,2 2-12-16,-2 1-6 0,1-1 0 0,3 0-3 0,-2 2 0 0,4-2-4 15,-2 1-3-15,1 2-2 0,0-1-2 0,-1-1 0 0,1 2 2 0,-2 0-1 16,2 0 0-16,-4 0 2 0,1 0 2 0,-2 2 2 15,4-1 2-15,-3-1 4 0,0 2 3 0,1-2 3 0,-1 1 3 0,-1 1 1 16,-1-1 4-16,0 0 1 0,0 1 3 0,-1 1 0 0,-1-1 2 16,2-2 1-16,-3 3-1 0,0 0 0 0,0-2 0 0,0 2-3 15,0 0-1-15,-2 0-2 0,2 1-1 0,-3-1 0 0,1 1-1 16,0 1-1-16,-1 2-1 0,4-2 0 0,-2 1-1 0,-2 2 1 0,3 1 0 16,-2-1 0-16,2 2-2 0,0 0 0 0,0 2-1 0,-2 0 1 15,2 1-2-15,0 0-1 0,0 0 2 0,0 2-2 0,1 2 0 16,-3 0-1-16,2-1-2 0,-1 2-1 0,0 3-1 0,1-3-2 0,-1 2 1 15,-1 0-2-15,2 0-1 0,-3 1-1 0,-1 0-1 0,0 0 0 16,0 0 2-16,0 0-1 0,-1 0 1 0,-1 0 0 0,2 0 3 16,-3-3 0-16,-1 1 2 0,2 0 0 0,-2-1 0 0,0-2 0 15,-2-1 5-15,2-1 0 0,-1 1 0 0,-1-3 2 0,-2 0-1 16,1-2 3-16,-2-1 0 0,0 1 3 0,-1-3 2 0,1-2 2 16,-4 2 2-16,-1-1 1 0,-1-3 1 0,-2-1-3 0,2 0-2 0,-3 0-7 15,0-2-4-15,-5 0-13 0,0-2-12 0,-2 0-17 0,-2 0-18 16,2-1-25-16,-4-3-30 0,-1 2-33 0,3-3-39 0,-2 2-76 0,-1-3-93 15,4 1-58-15,-3 2-37 0</inkml:trace>
  <inkml:trace contextRef="#ctx0" brushRef="#br0" timeOffset="194489.7751">32885 8589 223 0,'0'-5'509'0,"-1"-1"-23"0,1 3-39 15,-2-1-85-15,0 2-108 0,2-1-60 0,-1 0-38 0,1 0-22 0,-2 1-15 16,1 1-11-16,1-1-8 0,-2 2-6 0,0-2-7 0,2 2-8 0,0 0-11 16,0 0-14-16,0 0-14 0,0 0-11 0,0 0-11 0,0 0-8 15,0 0-8-15,0 0-8 0,0 0-5 0,0 0-5 0,0 0-5 0,0 2-4 16,0 0-3-16,0-1-3 0,0 1 0 0,2 1-1 0,0 2 0 0,-2-1 0 16,1 0 2-16,1 3 2 0,-2 0 1 0,1 2 2 0,-1 0 4 0,2 3 3 15,0-1 3-15,-2 1 4 0,1 0 2 0,1 1 2 0,-2 0 1 16,1 4 2-16,-1-2 0 0,2 2 2 0,1-1 0 0,-3 1-4 0,1 1-3 15,1-2-9-15,-2 1-12 0,1 0-12 0,-1-1-13 0,0 0-17 16,0 1-21-16,0-1-29 0,0 1-32 0,0 2-55 0,0-1-66 0,0-2-72 16,0 1-78-16,0 0-47 0,0-4-31 0</inkml:trace>
  <inkml:trace contextRef="#ctx0" brushRef="#br0" timeOffset="194741.7879">33037 8713 279 0,'2'-3'465'0,"-1"-1"-65"0,2 1-103 15,-3 0-81-15,1 1-71 0,-1 1-46 0,2-1-35 0,-2 2-21 16,0 0-17-16,0 0-11 0,2 2-9 0,-2 1-11 0,0-1-9 16,-2 3-15-16,0 1-18 0,1 0-25 0,-5 3-32 0,3 2-75 0,-4 1-97 15,-1 2-67-15,-2 3-53 0,-3 1-30 0</inkml:trace>
  <inkml:trace contextRef="#ctx0" brushRef="#br0" timeOffset="203173.2174">4308 13133 87 0,'-6'-7'463'0,"1"-1"-4"0,1-1-5 0,-1 1-108 0,2 2-162 16,0-2-76-16,-1 1-35 0,1-2-12 0,1 1-1 0,1 0 1 0,-1 1 6 16,-1 0 0-16,0-1 2 0,2 1-2 0,1 1-1 0,-2-2-4 15,1 2-5-15,1 2-4 0,0-1-5 0,0 3-5 0,0-1-7 0,0-1-7 16,0 3-7-16,0-2-8 0,0 3-7 0,0 0-7 0,0 0-5 0,0 0-5 15,0 0-4-15,0 0-4 0,0 0-6 0,0 0-3 0,0 0-4 16,0 0-2-16,1 3 1 0,1-2 2 0,-2 1 1 0,4 1 2 0,-2 0 3 16,1 1 3-16,0 1 4 0,2-1 2 0,0 2 3 0,0-1 3 15,2 1 4-15,-2 1 4 0,3 1 5 0,0-1 0 0,1 0 2 0,-1 1-1 16,0 0 1-16,2 1 1 0,1-2 1 0,-2 1 1 0,1-2 0 0,4 2 1 16,-3 1 1-16,1-1 1 0,1-1 2 0,0-2 1 0,1 3 0 15,1-2 2-15,0-2 1 0,1 2 1 0,0-2 2 0,1 1 0 0,-1 0 1 16,1-2 2-16,1-2 1 0,1 0 2 0,0 1 1 0,0-2 1 0,1-2 0 15,-1 1 2-15,0 0-1 0,3-2 1 0,-4 0-2 0,4-4-1 16,-2 3 0-16,1-2-1 0,1 0-1 0,0 1-1 0,-3-3-4 0,3-1-2 16,-1 2-2-16,-1-3-2 0,-1 0-4 0,3 4-2 0,-4-3-2 15,1 0-2-15,1 2 0 0,-2-1-3 0,2 1-2 0,-1 0-2 16,-1 0 0-16,-1-1-2 0,1 1 0 0,0 4-2 0,1-2 0 0,-1 1 1 16,-1-1-1-16,2 2 2 0,0 0 0 0,1 0 0 0,0 1-1 15,0 0 2-15,2 1 1 0,-1 1 1 0,3-2-2 0,-1 2 2 16,1 0 0-16,-2 0 1 0,5 0-1 0,-2 2 2 0,2-2 0 0,0 1 0 15,-2-1 0-15,2 1 2 0,0 0-2 0,-2-1 0 0,2 2 0 16,-2 0 1-16,2-2 1 0,-3 1 0 0,1 1 0 0,-1-1 1 0,0-1 0 16,-2 2 1-16,1-1-1 0,-3-1 1 0,0 2 0 0,0-1 2 15,-2-1 0-15,-1 0 0 0,-1 0-1 0,0 0 0 0,-2 0 0 0,2-1 0 16,-3-1 0-16,1 2 0 0,-3-1-2 0,3-1-1 0,-3 2 1 16,0-1-3-16,2-1-1 0,-2 1-1 0,0 1-1 0,0-2-1 0,0 0 1 15,3 2-1-15,-2-1-2 0,0 0 1 0,2 1-1 0,1 0 1 16,0 0 0-16,3 0 1 0,-1 1 0 0,2 0 0 0,2-1 0 15,1 4 1-15,0-3 1 0,1 1-2 0,2-1 1 0,1 2 0 0,0-1 1 16,0 1-2-16,1-1 0 0,2 0 0 0,-1 1-2 0,-1 0 0 16,0-1 0-16,-2 1 1 0,2-1 0 0,0 0 1 0,-2 1 1 0,2 0-1 15,-3 1 1-15,0-4 0 0,-1 3 1 0,-1-1 1 0,0 0 1 16,-2-1 1-16,-2 1 0 0,0 0 2 0,-1 1 0 0,0-3 1 0,-1 0-2 16,-2 2 0-16,-1 0 2 0,0-2-1 0,-1 0 2 0,-2 0 1 15,1 0-2-15,0 0 2 0,-3 0-1 0,0 0-1 0,1-2 0 16,-2 0-1-16,1 2 1 0,-2 0-1 0,2-3 0 0,-2 1-2 0,-1 0-1 15,1 1-1-15,1-1-1 0,2 0 0 0,-1-1 0 0,0 3-1 16,1-4-2-16,-1 3 0 0,2-1-2 0,-2-1-1 0,4 3-2 16,-2-2-1-16,1 1 0 0,1 1-1 0,0 0 0 0,0 0-2 0,1 0 1 15,-2 1-2-15,3 1 1 0,-3 1-1 0,3 0 3 0,-1 1 1 16,1 1 1-16,1 0 2 0,-1 0 2 0,0 2 0 0,2-1 2 0,-2 1 3 16,-1-1 2-16,4 1 0 0,-4 0 2 0,3 0 0 0,-2-1 2 0,0 1-1 15,-1-2 2-15,2 0 1 0,-2 0 2 0,1-1 1 0,-3-1 3 16,3 0 0-16,-1-1 1 0,-1-1 2 0,1-1 1 0,0 0 1 0,0-1 2 15,-2-1 2-15,3-1 1 0,-1 0 0 0,-2-1 1 0,3-1 0 16,-1-2-2-16,1 0 2 0,0-1 1 0,0 0 0 0,-1 0 0 16,0-2 1-16,1 1 0 0,-3 0-1 0,3-2 0 0,-3 3-2 15,-1-2 0-15,1 3-3 0,-3-1-3 0,0 2-2 0,1 0-4 0,-3 2-4 16,-1-1-8-16,-2 3-13 0,1-1-19 0,-3 1-18 0,-1 2-22 16,0 0-26-16,0 3-30 0,0 0-60 0,-3 3-76 0,-2 1-100 15,-3 4-115-15,-3-1-61 0,-2 6-36 0,-2-2-19 0</inkml:trace>
  <inkml:trace contextRef="#ctx0" brushRef="#br0" timeOffset="211888.9821">27181 12170 34 0,'1'0'146'0,"-1"-2"-10"0,3 1-7 15,-1 1 2-15,-2-2 5 0,1 0 4 0,1 2 5 0,-2-1 2 16,1 1-1-16,-1-2-4 0,2 2-6 0,0 0-8 0,-2-2-8 15,1-1-7-15,1 3-10 0,-2 0-6 0,1-2-6 0,-1-1-5 0,2 1-4 16,0 1-4-16,-2 0-5 0,1-2-4 0,-1 1 1 0,2 0 0 16,-1-1 0-16,-1 1-1 0,0 1-2 0,0-2-4 0,0 2-4 15,0-2 1-15,0 3 2 0,0 0-4 0,0 0-4 0,0-3-2 0,0 3 0 16,0 0-5-16,0-2-4 0,0 1-4 0,0 1-4 0,0 0-2 0,0-2-3 16,0 0-3-16,0 0-7 0,0 0-2 0,0 1-3 0,0-1-4 15,-1-1-3-15,1 2-2 0,-2-1-3 0,2 1-3 0,0-3-3 0,0 2-1 16,-1-1 1-16,1 0-3 0,-2 0-1 0,0 1 0 0,2-3 3 15,-1 3 3-15,1-1 0 0,-2 0 0 0,1-1 1 0,1 0-1 16,-4-1-4-16,3 1 0 0,-1 0-3 0,1 1-3 0,-4 0-4 16,4-2-1-16,-3 2 1 0,1-3-1 0,0 2 1 0,0-1-1 0,0 1-2 15,-1-1-2-15,1 2-2 0,-3-4-1 0,3 2 2 0,-2 0 2 16,2-2 2-16,0 1 0 0,-4-1 0 0,2 4 1 0,0-3 1 0,0 0 0 16,0 0 0-16,0 0 1 0,0-2 0 0,0 3 2 0,-2-3 2 15,1 1 1-15,-1 0 0 0,1 1 0 0,1-1-1 0,-3 0 1 16,2 0 3-16,-2 0 0 0,1-1 0 0,-2 1 0 0,3 0 0 0,-1-1 1 15,-1 0-1-15,-1-1-1 0,1 2-1 0,0 0 2 0,0 0 0 16,-1 0 0-16,1 1 3 0,-2-2 0 0,1 3-1 0,3-3 1 0,-2 1 0 16,0 2-1-16,-3-2 0 0,3 2-1 0,0-1 1 0,-1 1-1 15,2 1 1-15,-2-1-3 0,1 1-4 0,-1-1-1 0,0 2 1 0,1-1-1 16,0 1-1-16,-1-1 1 0,1-1-1 0,0 2 0 0,-1 0 3 16,1-1 0-16,-2 4-1 0,2-4 1 0,-1 3 1 0,3-1 2 15,-2-1 1-15,-3 1 2 0,3 1 0 0,0-3 2 0,0 4 3 0,0 0 3 16,0-3 0-16,2 3 2 0,-1 0-2 0,3 0 0 0,-2-2-3 15,-1 1-2-15,1 1-3 0,-1 0 0 0,-2 0-1 0,3 0 2 0,-2 0-1 16,0 0 1-16,-1 0-3 0,-3 0 0 0,4 0 0 0,-2 0-1 16,2 1 1-16,-4 1 1 0,3-2 5 0,0 0 2 0,1 0 3 0,-1 3 3 15,0-3 3-15,1 0 0 0,0 3-2 0,0-2 0 0,-1 0 0 16,1 1-1-16,-2 1-2 0,1-1-1 0,1-1-1 0,2 3-2 16,-1-4 0-16,-2 3-1 0,3-2-1 0,1-1-3 0,0 1-4 0,0 1 0 15,2 1 3-15,-3-1 1 0,3-2 1 0,-2 5 2 0,-1-3 0 16,1 1 3-16,-1 1 1 0,0-1 2 0,-2 2-1 0,1-1 2 0,1 2 1 15,-5 0 1-15,3-1 1 0,0 2 0 0,1-1-2 0,-2 1-1 16,1-3 0-16,0 2-2 0,-1 1 0 0,1-2-1 0,0 1 1 0,0 0-1 16,-3 1 0-16,3-2-1 0,0 1-1 0,2 0 1 0,-3-1-2 15,1 2 1-15,1-2-1 0,1 0 0 0,-2 0 0 0,3 2 0 16,1-4 1-16,-3 2-2 0,2-2-2 0,-1 1 1 0,2 1 1 0,-1-2 0 16,2 1 1-16,-2 0 1 0,2 3-4 0,-2-4 4 0,0 2-2 15,1 0 0-15,0 2 0 0,1-3 0 0,0 0 0 0,0 0 0 16,0 3-2-16,-1-1 2 0,3-1 2 0,-4 2-2 0,2-3 1 0,0 3-1 15,0 0 1-15,0 0 0 0,-1-1 0 0,3 1 1 0,-4 0 1 16,2 3-2-16,-2-3 1 0,2-1-1 0,2 2 0 0,-3 0-1 0,3-1-1 16,-2 1 1-16,1-1-1 0,0 3 0 0,1-3-1 0,-1 0-2 15,0 1 0-15,2-3-1 0,-1 3 1 0,-1-2-2 0,2 2 0 16,0-2 0-16,0 1 1 0,0-1 1 0,0 2 0 0,0-2 0 0,0 1-1 16,0 0 1-16,0-1-1 0,0 1 2 0,2 0 0 0,-1-1-1 15,-1-1 0-15,2 3 0 0,0 0 2 0,-2-1 0 0,1 0-2 0,1 0 1 16,0 0 0-16,1-2-1 0,-2 3 1 0,1-2 0 0,0-1-1 15,-1 2 0-15,2 0-1 0,-1 1 1 0,1 0-2 0,-2-3 0 16,4 4 2-16,-2-4-2 0,1 1 2 0,-1 1-1 0,-2 1 0 0,3-1-2 16,0-2 0-16,1 5 0 0,0-2 1 0,-2-1-1 0,2 0 1 15,-2 1 2-15,2 0 0 0,-1 1 1 0,2-2 0 0,1 1 0 0,-2-2 1 16,-1 2 1-16,1 1 2 0,0-2 1 0,3 3 2 0,-4-3-1 16,3 1 2-16,-1 1-1 0,2-2 2 0,-3 3-1 0,1-3 0 0,0 3-1 15,1-2 1-15,0 1-1 0,-2-1 0 0,3 1-1 0,-1-2-1 16,-1 0-2-16,3 3-1 0,-1-3-1 0,0 3-2 0,1-3-2 15,0 1-3-15,-1-1-1 0,0 0 0 0,1 1-2 0,-1-1 0 0,0 1 0 16,1-2-1-16,2 1 1 0,-3 1 1 0,2-1-1 0,1-2 1 16,-2 1 1-16,1 0 1 0,1 0 1 0,-2-2 1 0,3 1 1 15,-2-1-2-15,2 2-1 0,-2-3 0 0,3 2-1 0,-2-2 1 0,2 1 0 16,-4-1-1-16,4 2 1 0,1 0 0 0,-3-2 0 0,3-1-2 0,-1 1 2 16,0-1 0-16,-1 0 2 0,1 2 0 0,1-1 1 0,1-2 1 15,-1 3-1-15,-3-3 1 0,1 1 0 0,1-1-1 0,0-1 1 0,-1 1-1 16,1 0 0-16,1-1 3 0,-3 2 0 0,2-2-2 0,-4 0 1 15,4 0-2-15,0 0-1 0,-4 0-1 0,3 0-1 0,0-2-1 16,-3 2 0-16,3-1 0 0,0 0 0 0,-1 1 0 0,2-1-3 16,-2-2 0-16,0 1-4 0,3 0-2 0,-3-1-1 0,3 1-3 0,-1-1 2 15,-2-1 0-15,3 1 1 0,-1 1-1 0,3-3-1 0,-3 0 1 16,1 2 0-16,0-1-3 0,0 1 0 0,-1-2 3 0,2 0 3 0,-2 1 6 16,-1 0 4-16,2-1 4 0,-2 0 6 0,1 2 2 0,-4-4 5 0,3 3 5 15,-2 0 1-15,2-1 1 0,-4 1 3 0,2-3 4 0,0 2 0 16,-2 1 1-16,1-2-4 0,-1 2-5 0,0-2-1 0,0 0 4 15,1 0 0-15,-1 0-1 0,-1 2-4 0,-1-3-7 0,3 0-2 0,0 0-3 16,-3 0-2-16,0 1-3 0,3-3 2 0,-2 1 1 0,1 1 2 16,-2 0 3-16,3 0-6 0,-2-1-7 0,-1-1-2 0,-1 2-1 15,3-3 2-15,0 0 2 0,-3 2 4 0,-1-1 9 0,1 2 1 16,2 0-1-16,-1-1 1 0,-3-1 2 0,2 2 3 0,-4-3 6 0,4 3 4 16,-2-1 4-16,-1 1 2 0,0-1 2 0,1 0 4 0,-3 3 4 0,2-1 1 15,-2-1 0-15,0 0 2 0,0 0 0 0,0-1 1 0,0 1-1 16,0 1 0-16,0 0-3 0,0-2 0 0,-2 2 0 0,2 1-1 15,-2-3-2-15,1 1-3 0,1 2-1 0,-2-2-6 0,0 0-2 0,1 1-3 16,-1-1-1-16,0 4-1 0,-1-5-2 0,2 2 0 0,-3 2 0 16,3-2-2-16,-1 0 0 0,1 1-2 0,-3-2 0 0,2 2-1 15,-2 0 0-15,1-2-1 0,2 1-1 0,-3-1-1 0,1 2 0 0,-2-1-1 16,2 0 1-16,-2 2-2 0,-1-3-4 0,2 0-1 0,-1-1 0 16,0 3 1-16,-2-2 0 0,3 0 0 0,-5 0-2 0,1 1 2 0,1-2 0 15,1 1 2-15,-3-1 0 0,2 1 0 0,-1-1 1 0,-1 1-1 16,3 0 2-16,-3-1 1 0,1 0 2 0,1 1-1 0,1-1-4 0,-3 2 1 15,1-1 0-15,2 1 0 0,-2-2-2 0,0 3-3 0,4-3-3 16,-4 1-2-16,0 0-6 0,2 1-5 0,-2-1-5 0,1 2-11 0,0-1-9 16,-1 0-12-16,0 2-11 0,-1-2-14 0,-1 2-17 0,0-1-20 15,-4-2-22-15,5 3-34 0,-4 0-41 0,-1 0-65 0,-1 0-76 16,0 1-57-16,-3 0-48 0,-1 0-25 0</inkml:trace>
  <inkml:trace contextRef="#ctx0" brushRef="#br0" timeOffset="214506.6512">32994 9300 218 0,'0'-3'533'0,"0"-1"5"0,0 1 1 0,0 1-99 0,0-1-149 16,0 1-84-16,0 0-53 0,0 2-30 0,0-3-20 0,0 3-8 15,0 0-5-15,0 0-8 0,0 0-11 0,0 0-11 0,0 0-12 16,0 0-10-16,0 0-9 0,0 0-7 0,0 0-7 0,0 0-4 0,0 0-2 15,0 0 0-15,0 0 0 0,0 0-1 0,0 0 0 0,0 0 0 16,0 0 0-16,0 0 1 0,0 0-1 0,0 0-1 0,0 0 0 16,0 0-2-16,0 0-2 0,0 0-3 0,0 0-3 0,0 0-2 15,0 0-3-15,2 0-1 0,-1 0-1 0,1 3-1 0,-1-3 0 16,1 0 0-16,0 2 1 0,1 0 2 0,0 1 1 0,1-1 2 0,3 3 0 16,-2 0 3-16,-1-2 4 0,3 1 1 0,2 2 3 0,-1-1 1 15,0 1 0-15,2-2-2 0,-1 2-1 0,1 0-3 0,1 0-2 16,0 1-3-16,-2-4-3 0,3 4-1 0,-2-2-2 0,0 2-1 0,2-1-1 15,-1-2-1-15,-1 2-3 0,1-1-2 0,-2-2-1 16,3 1 1-16,-2-1 3 0,0 0 2 0,0-1 3 0,-1 1 4 0,0-2 2 16,0 0 5-16,-1-1-1 0,1 0 3 0,-1 0 3 0,0-1 2 15,1 0 2-15,-3-2 4 0,1 1 4 0,1-1 2 0,-2-2 1 0,3 3 0 16,-2-3 1-16,1 1-1 0,1-1 0 0,-3 1-2 0,2-2-1 16,0-1-2-16,2 2-3 0,-2-2-2 0,0 2-2 0,0 0-5 15,2 0-1-15,-2 0-5 0,1 0-4 0,0 0-3 0,-1 3-2 16,0-3-1-16,-2 2-3 0,2 0-1 0,0 0-3 0,-2 0-1 15,1 2-3-15,2 1 0 0,-5-1-1 0,3-1 2 0,-1 2-2 0,-1 0 2 16,0 2 0-16,1-1-1 0,-1 0 2 0,1 0 0 0,-1 1 1 16,0 1 2-16,-2 0 1 0,1 0 1 0,1 0 2 0,-2 1 0 15,2 0 1-15,-2 0 1 0,2-2 0 0,0 1 2 0,-1-1 1 16,0 1 2-16,-1 1 2 0,-2-1 0 0,3-1 2 0,-1 1 1 0,-2-3 3 16,3 4 3-16,-3-3 4 0,1 1 4 0,0-2 4 0,-2 2 5 15,1-2 8-15,2 0 6 0,-3 0 6 0,0 0 8 0,0 0 6 16,1 0 6-16,-1 0 4 0,2 0 2 0,0 0-1 0,-2-2-1 15,3 2-4-15,-3-2-3 0,1 1-4 0,-1-1-5 0,4 0-7 16,-4 2-10-16,1-3-7 0,1 1-13 0,-2 0-18 0,1 2-19 0,-1-1-19 16,2 1-24-16,0-2-23 0,-2 2-23 0,0 0-27 0,0 0-30 15,0 0-32-15,0 0-39 0,3 2-40 0,0-1-79 0,1 1-99 0,0 0-59 16,-1 1-39-16,-2 1-12 0</inkml:trace>
  <inkml:trace contextRef="#ctx0" brushRef="#br0" timeOffset="217238.6072">4403 13036 130 0,'-3'0'142'0,"3"0"-5"16,0 0 0-16,0 0 2 0,0 0 5 0,0 0 5 0,0 0 3 0,0 0 1 16,0 0-1-16,0 0-2 0,0 0-5 0,-3 0-5 0,3 0-6 15,-2-2-5-15,1 1-10 0,-1 1-12 0,0-2-9 0,1 1-7 0,-1 0-7 16,-2-2-4-16,2 3-4 0,1-3-4 0,-1 0-2 0,-1-1-2 15,1 2-4-15,-1-3-2 0,1 2-5 0,-1-1-4 0,0-2-1 0,0 2 2 16,-2-3-1-16,2 0-2 0,0 0 0 0,0-1-3 0,1 0 0 16,-1-1-2-16,0 0-4 0,0-1-2 0,-1 0-6 0,1-2-4 0,0 3-3 15,0-4-1-15,2 0-3 0,-3 1-2 0,3-1-4 0,-1-2-2 0,-1 3-2 16,1-5-3-16,-1 5-3 0,1-4-5 0,1 3-1 0,-1-1-2 16,-1-3-3-16,3 2-2 0,-3-1-3 0,3 2-4 0,0-2-2 0,0-1-5 15,3 3 0-15,-3-2-2 0,3 0-2 0,-1 4-3 0,1-5-1 0,0 3 0 16,2 0 0-16,-2 1 1 0,2-1 1 0,1 1 0 0,-1 0-1 15,1 1 0-15,-1 0 1 0,2 1 1 0,2-1 1 0,-3 0-2 0,2 2 0 16,0-1 2-16,1 2 2 0,-1-1 0 0,0 2 2 0,2 0 0 16,-1-1 1-16,1-1 2 0,0 3 1 0,0-1 0 0,-2 1 2 0,2-1-1 15,2 0 2-15,-2 3 2 0,1-1 2 0,0-1 0 0,-1 2 2 0,2-2-2 16,-2 2 0-16,-1 0 0 0,1-2 0 0,2 4 0 0,-2 0 0 0,1-2 1 16,-2 2 1-16,1-1 0 0,1 1 0 0,-2-2 0 0,1 2-2 15,-2 1-2-15,4-1 1 0,-2 1 1 0,2 0 0 0,-2 1-1 0,1-1 0 16,0 2 2-16,-1 0 0 0,1-2-1 0,1-1 0 0,1 3 0 15,-1 0 0-15,3 0 0 0,-2 0 1 0,2 0 2 0,1 0-1 0,0 0-1 16,1 0 2-16,2 0 2 0,0 0 2 0,-1 3-1 0,2-3 3 16,2 2 3-16,-1-2 0 0,1 0 0 0,0 0 1 0,2 0 0 0,-2 2 1 15,3-2-1-15,-3 1 0 0,2-1-2 0,1 2-2 0,-2 0-2 16,0-2-2-16,1 1-1 0,-1 1-3 0,0-2-3 0,-1 1-2 0,1 0 1 16,-1 0-1-16,1 3 0 0,-1-3-1 0,0 1 1 0,-3-1-1 15,3 1 1-15,0-1-1 0,0 1 1 0,-2-1-1 0,0 2 1 16,2-3 1-16,-1 1-1 0,-1 1 0 0,2 0-2 0,-1-2-2 0,-1 1-3 15,4 1-5-15,-2-2-5 0,-1 0-4 0,3 0-3 0,-1 3-4 16,2-3-5-16,-4 0-3 0,4 0-6 0,-1 0-4 0,1 0-3 0,0 0-1 16,-2 0-2-16,1 0 0 0,-1 0 2 0,1 0 1 0,-2 0 3 15,0 0 5-15,2 0 7 0,-2 0 3 0,-1 0 5 0,-1 0 3 0,0 0 6 16,-2 0 3-16,3 0 5 0,-3 0 4 0,-2 0 6 0,3 0 3 16,-3 0 3-16,1 0 4 0,-2 0 3 0,0 0 2 0,-2 0 1 15,1 0 3-15,-1 0 4 0,1-3 2 0,-1 3 2 0,-2 0 2 16,1 0 3-16,1 0 3 0,-2-2 0 0,0 1 0 0,-1 1 0 0,2 0 0 15,-2-2-1-15,1 0 1 0,0 2-3 0,0 0-1 0,1 0-3 0,0-1-1 16,-1 1-3-16,1 0-1 0,0 0-2 0,-1 0-1 0,1 0-1 16,0 0-2-16,0 0 1 0,-1 0 0 0,0 0-1 0,3-1 0 15,-1 1-1-15,-1 0 1 0,1 0-2 0,0 0 1 0,0-2-2 0,-2 2 0 16,4 0-1-16,-3 0 0 0,-1 0 0 0,3 0-1 0,-3-1 0 16,1 1 2-16,0-2-1 0,-1 2-2 0,1 0-1 0,0-1 1 0,0-1 2 15,-1 2 2-15,0 0 0 0,2 0 0 0,-2 0 2 0,1-1-3 16,-2 1-3-16,1 0 0 0,3 0 2 0,-4-2 0 0,1 1-2 15,1 1 0-15,1-2 0 0,0 0-1 0,-2 2-1 0,2-1-1 16,1 0-3-16,-3 1 0 0,3-1-2 0,0 1 1 0,0-2 2 0,-1 1 0 16,3 1-2-16,-3-2-1 0,0 0-1 0,0 2-1 0,2-1 0 15,-3 1-1-15,1 0 2 0,1-2 1 0,-3 2 0 0,2 0 0 0,-2 0 1 16,2 0 0-16,-3 0-2 0,0 0 0 0,0-2 0 0,0 2 1 16,-1 0 3-16,-1 0 4 0,0 0 1 0,-1 0 1 0,1 0 1 0,-1 0 1 15,-1 0 2-15,-1 0-1 0,2 0 1 0,-2 0 0 0,0 0 3 16,0 0 0-16,1 0 0 0,0 0 1 0,-1 0-2 0,1 0 0 0,1 0-1 15,-1 0 1-15,2 2-2 0,0-2 1 0,0 0-1 0,0 2 2 16,1-2-2-16,-1 1 1 0,2-1 1 0,-1 2-1 0,1 0 1 16,-1 1-2-16,2-2 2 0,0 0 0 0,-1 0-3 0,1 3 0 15,-2-3-2-15,2 1-2 0,0-1 0 0,-1 2-1 0,-2-1 0 0,4-1-2 16,-4 2 0-16,0-2-2 0,0 3-1 0,0-1 1 0,-2-3-2 0,2 3-1 16,-3-3-1-16,3 4 0 0,-4-3 1 0,1 1-2 0,-1 1 1 15,0-1-1-15,-2-1 0 0,1 3 0 0,0-4-2 0,2 3 2 16,-4-1 1-16,1 0 1 0,0-2 3 0,-1 3 2 0,-1-1 0 0,2-2 2 15,-1 5 1-15,-1-5 1 0,2 2 1 0,-2 1 0 0,2 0 3 16,-1 0-1-16,-1-1-1 0,2 2 0 0,-1 0 1 0,-1-1-3 0,2 2-1 16,-2-1-1-16,2 1 0 0,-1-2 0 0,-1 4 0 0,2-1-1 0,-2 1 1 15,1-2 0-15,2 4 0 0,-3-4 1 0,2 2 2 0,-1 1 2 16,-1-1 3-16,2 2 3 0,-2 0 3 0,0 0 4 0,0 2 4 16,0-1 3-16,0 0 0 0,0 0 4 0,0 0 4 0,0 1 1 0,0-1 3 15,0 2 1-15,0 0 0 0,0-2 1 0,0 0 0 0,0 0-2 16,0-1-1-16,0 3-1 0,-2-2-3 0,2 2-1 0,0 0-1 15,0-2 0-15,0 1 2 0,0-1-2 0,0 3 0 0,0-1-1 0,0-1 0 16,0-1-2-16,0 1-2 0,0-1 0 0,2 1-3 0,-2 1 0 16,2-2 1-16,-1 2-3 0,-1-2-2 0,2 1 0 0,-1 0-2 0,-1 0-3 15,2 1-2-15,0 0-1 0,-1 0 0 0,-1-1 0 0,2 1-2 16,-1-1 2-16,-1-1-1 0,2 2 0 0,-2-1-1 0,2 0 1 16,-1-1 1-16,-1 0 0 0,2 1 0 0,-2-1 0 0,1 0-2 0,2-1 2 15,-3 3 1-15,0-6 1 0,0 4 1 0,0-3-1 0,0 1 0 16,0-1 1-16,0 1 0 0,0-3 1 0,0 2 0 0,0-2 1 0,-3 0 2 15,2 0 3-15,1 0 3 0,-2-2 3 0,-1 1 1 0,-2 0 1 16,0-1-2-16,-1 3-8 0,-3-1-12 0,-1-1-22 0,-3 1-26 16,-2-1-50-16,-1 1-63 0,-5-2-101 0,-1 2-118 0,-4-3-70 0,-3 3-50 15,-1 0-25-15,-5-1-14 0</inkml:trace>
  <inkml:trace contextRef="#ctx0" brushRef="#br0" timeOffset="221772.101">30091 7773 45 0,'1'-7'532'0,"1"2"8"16,-1 0 9-16,4 1-79 0,-4-2-124 0,2 1-95 0,-1 2-83 0,1-2-45 16,1 1-29-16,-1 1-16 0,-2 0-12 0,3 2-7 0,-1-1-8 15,0 2-5-15,1 0-5 0,-1 0-11 0,2 0-12 0,-1 0-9 0,0 0-10 16,3 2-7-16,0-1-4 0,0 2-4 0,-2 0-2 0,3 1-2 0,-2 1 0 16,2 0-2-16,0 1 1 0,0 0 0 0,-2 0-1 0,2 2 1 15,-4 1 2-15,3-2 0 0,-1 3 1 0,1-2 1 0,-1 2 2 0,-3 1 2 16,2-2 1-16,-2 2 3 0,0 1 1 0,0 0 3 0,-1-1 3 0,0 1 0 15,-2-1 4-15,1 1-1 0,-1-2 1 0,0 2 1 0,0 0 1 16,-1-2 0-16,1 1 1 0,-2-2-1 0,0 2 1 0,1-4 0 0,-1 3 2 16,0-5 1-16,1 4 0 0,-1-6 2 0,2 3 3 0,-1-3 2 15,1 0 2-15,-2 0 3 0,0-1 4 0,2-1 6 0,-1-1 8 0,1 0 10 16,0 0 8-16,-3 0 6 0,3 0 3 0,-2-3 4 0,0 2 2 0,2-3-2 16,-2 0-1-16,2 0-4 0,-2-1-2 0,1-2-6 0,1 0-5 15,-2-5-10-15,0 1-10 0,2 2-11 0,0-5-12 0,2 1-8 0,0-2-7 16,-1 1-3-16,1-1-4 0,2 0 1 0,-1 0-2 0,0 0 1 15,2 1 0-15,-2 1 2 0,2 0 2 0,2-1 1 0,-1 5 1 0,-2-4 1 16,1 4 0-16,2 0 1 0,-4 1-3 0,2 4-4 0,-1-2-3 0,-1 1-4 16,2 2-3-16,-2 0-4 0,2 1-3 0,0 1-2 0,0 1-2 15,1 1-1-15,-1 1-1 0,-1 1-1 0,3 2-1 0,-1-1 1 0,2 2-1 16,-2-1 4-16,-1 3 3 0,0 1 4 0,0 2 4 0,-1 1 1 16,2 0 4-16,-2 0 2 0,-1 2 2 0,0-1 1 0,-1 1 3 0,1-1 4 0,-2 2 1 15,-1-1 3-15,2-1 2 0,-2 1 0 0,0-1-2 0,0-2-1 16,-2 1 1-16,2-3 1 0,-1 0 2 0,1-2 2 0,-3 0 3 15,3 0 4-15,-2-3 5 0,0 0 5 0,2 1 8 0,-1-3 10 0,1-1 12 16,-2 1 11-16,2-2 7 0,0 0 7 0,-1-2 2 0,1 1 1 16,-2-1-1-16,0-3-1 0,1 0-4 0,1-2-4 0,-2-2-3 0,-1 1-9 15,3-1-8-15,-1-2-12 0,-1-1-12 0,2 1-12 0,0-4-8 0,2 1-8 16,-1 0-3-16,2-1-2 0,-1 2 0 0,1-2-1 0,0 2-2 16,0 0-2-16,4 1 1 0,-4 0-3 0,2 2-1 0,1 1-2 0,-1-1-1 15,-1 3-1-15,3 1-2 0,-1 2-2 0,2-1-1 0,0 2-2 0,-2 2-2 16,1-1-2-16,2 2 0 0,-1 2-2 0,2-1-1 0,-2 2 1 15,1-1 2-15,0 4 1 0,-1-1 4 0,5 4 3 0,-5-2 2 0,0 3 2 16,-2-4 2-16,3 5 2 0,1-1 4 0,-4 1 2 0,4 0 2 16,-6 2 2-16,3 0 1 0,-2-1-3 0,-1 0-6 0,1 0-7 0,1 0-11 15,-3 1-13-15,-1-4-14 0,0 4-22 0,-1-1-24 0,-1 0-39 0,0-3-46 16,-1 3-87-16,-1-2-109 0,-1 2-74 0,0-4-57 0,-2 1-29 16,0-2-13-16</inkml:trace>
  <inkml:trace contextRef="#ctx0" brushRef="#br0" timeOffset="222888.5564">29599 7693 259 0,'-2'0'529'0,"1"0"7"0,-3 0-49 0,4 0-77 0,0 0-93 15,0 0-106-15,0 0-64 0,0 0-41 0,0 0-26 0,0 0-15 0,0 0-10 16,0 0-6-16,0 0-8 0,0 0-7 0,0 0-10 0,0 0-11 0,2 2-7 16,0-2-8-16,-1 1-5 0,2 2-2 0,1-2-1 0,-1 2 0 15,3 0 1-15,0-1 0 0,2 3 2 0,0-3 0 0,1 3 3 0,3 1 0 16,1-1 3-16,0 1 0 0,0 0 1 0,3 0 0 0,-2 1-1 16,4-2 0-16,-1 3 0 0,0-2 2 0,1 1 0 0,-1 1 0 0,2-1 1 0,-1 0-1 15,0-1 2-15,-1 2-1 0,1-2 0 0,-1 1 0 0,1-2 1 16,-2 3-1-16,-2-3 1 0,2 2 1 0,-5-2-2 0,0-1-1 0,0 3-2 15,-1-4 0-15,-2 1 1 0,-1-1 0 0,-2 0 1 0,-2 0 1 16,2 0 2-16,-2-1 1 0,-1-1 3 0,0 1 3 0,-1-2 5 0,1 1 5 16,-2-1 5-16,0 0 5 0,0 0 2 0,0 0 5 0,0 0 0 15,-2 2 0-15,1-2 0 0,1 0-2 0,-4 0-1 0,3 0-2 0,-1 0-4 16,0 0-2-16,-1 1-6 0,2 1-4 0,-1-2-4 0,0 1-5 0,-1-1-3 16,-3 3-1-16,3-1-2 0,-2 1 0 0,-1 1 1 0,-1 0 1 15,-2 1 1-15,1 2 2 0,0-2 0 0,-1 4 1 0,-2-3 1 0,0 1 0 16,-2 3 0-16,2-1 1 0,-2 0 0 0,1-1 0 0,-1 4 0 15,-1-3 0-15,1-1 1 0,0 4-1 0,-1-1 0 0,0-1 1 0,-2 0 0 16,3 2 2-16,-4-2 0 0,4 0 2 0,-2 0-2 0,0 1 0 16,0 0-12-16,0-1-16 0,0 1-25 0,2-1-31 0,1 1-43 15,-1-2-47-15,5 1-100 0,-1-2-126 0,0-1-86 0,3 1-68 0,0-3-37 16,2 0-19-16,4-1-13 0</inkml:trace>
  <inkml:trace contextRef="#ctx0" brushRef="#br0" timeOffset="224238.1086">28340 7579 288 0,'-4'-3'516'0,"-1"2"6"0,0-1-77 0,2-1-118 0,2 3-78 16,-3 0-55-16,3-3-34 0,-1 1-22 0,1 2-14 0,1 0-13 0,-2-2-10 15,2 2-11-15,0 0-10 0,0 0-12 0,0 0-11 0,0 0-7 16,0 0-11-16,0 0-9 0,0 0-7 0,0 0-7 0,0 0-7 15,0 0-5-15,0 0-6 0,0 0-5 0,0 2-4 0,0-2-7 0,0 0-2 16,0 5-4-16,0-5 0 0,0 3 1 0,0 0-1 0,0 0 1 16,0 3 1-16,0 0 2 0,0 0 2 0,0 3 3 0,0 0 4 0,0 1 3 15,0 3 4-15,0 0 4 0,0 2 2 0,0 0 1 0,0 0 4 0,0 4 2 16,0-2 2-16,2 1 3 0,-2 0 2 0,1 2 0 0,1-1 4 16,-2 1-1-16,1-3 2 0,-1 4 2 0,2-4 1 0,0 3 2 15,-1-4 2-15,1 1 4 0,-1-1-2 0,3 1-1 0,-3-4-2 16,3 0-3-16,-3 0-6 0,2-2-7 0,-2-2-10 0,3-1-10 0,-3 0-12 15,1-1-13-15,-1-1-13 0,3-1-14 0,-3-2-15 0,1-1-15 16,0 1-13-16,1-1-11 0,-2 0-22 0,1-2-27 0,-2 0-36 0,3-2-40 16,1-1-34-16,0-1-30 0,0-2-40 0,1 1-47 0,0-2-23 15,0-2-10-15</inkml:trace>
  <inkml:trace contextRef="#ctx0" brushRef="#br0" timeOffset="227722.2906">29057 7371 437 0,'-3'-3'548'0,"1"0"6"0,0 1-75 0,2-1-116 0,-1 3-89 15,1-2-79-15,-2 2-51 0,2 0-36 0,-2 2-26 0,-1 0-17 0,2 1-16 16,-3 0-12-16,0 3-10 0,-1-2-8 0,2 4-6 0,-2 2-4 16,0 1-3-16,-1 2 0 0,-1 2 2 0,-1 2 1 0,-1-1 1 15,1 4 2-15,-1-1 1 0,1 2-2 0,2 1-1 0,-2 1-2 0,0 3-1 16,0-2-2-16,3 1 2 0,1 1 0 0,-1-1 1 0,-1 2 2 0,1 0 1 16,2 1 3-16,1-3 1 0,1 0 2 0,1 1 2 0,1 0 2 15,1-1 1-15,-1 2 2 0,3-4-1 0,0 2 0 0,2-2-4 16,1-1-4-16,-2-1-6 0,3-4-7 0,1 2-10 0,0-1-9 0,-1-3-12 15,5 0-15-15,-4-2-19 0,4-2-21 0,0 2-25 0,0-6-25 16,0-1-45-16,2-1-57 0,0-2-88 0,2-1-105 0,0-2-62 0,-1 0-38 16,3-3-18-16</inkml:trace>
  <inkml:trace contextRef="#ctx0" brushRef="#br0" timeOffset="228289.0043">29123 7669 14 0,'0'-1'487'0,"-1"-1"-20"0,1-1-60 0,0 3-79 16,0-1-60-16,-2-1-52 0,2 2-30 0,0 0-17 0,0 0-15 15,0 0-12-15,0 0-14 0,0 0-12 0,0 0-14 0,0 0-12 0,0 0-11 16,0 0-8-16,0 0-9 0,0 0-8 0,0 0-7 0,0 0-6 0,0 0-6 15,0 0-5-15,0 0-4 0,0 0-6 0,0 0-4 0,0 0-6 16,0 0-6-16,0 0-5 0,0 0-5 0,0 3-6 0,2-1-2 0,-2 1-1 16,0 0-1-16,1 0 1 0,-1 1-2 0,2 1 0 0,-2 3 0 0,3 0 0 15,-3 3 2-15,0-1 3 0,0 2 3 0,0 2 5 0,0 1 4 16,-3-1 4-16,1 4 1 0,2-1 0 0,-1 1 0 0,-3 0 0 0,3 1 1 16,-1 1 2-16,1-2 1 0,-3 0 2 0,4-1 1 0,-1 1 1 15,1-2-1-15,-2-2-1 0,1 3 2 0,1-5 0 0,0 1 2 0,0-1 2 16,1-2 1-16,1-2 2 0,-2 2 3 0,1-3 0 0,3 0 2 0,-3-1 3 15,2 1 2-15,1-4 3 0,-1 2 3 0,3-2 5 0,-1-2 0 16,1 2 2-16,0-3 0 0,4 0-1 0,-2 0 0 0,1 0 0 0,4-3-3 16,-4 2-2-16,1-2-4 0,2 0-5 0,-1 0-7 0,-1-1-7 15,1-1-10-15,-1 2-12 0,-1-1-12 0,0 1-14 0,-2-2-15 0,-1 1-17 16,-1 0-19-16,0 0-17 0,-4 1-22 0,3 3-22 0,-4-2-33 16,1 1-37-16,-1 1-90 0,0 0-117 0,0 0-71 0,-3-2-49 0,0 2-24 15,-2 0-12-15</inkml:trace>
  <inkml:trace contextRef="#ctx0" brushRef="#br0" timeOffset="229639.0313">28478 7975 123 0,'-1'-6'338'0,"-3"0"-24"0,3 0-32 0,-1 2-25 0,1-1-23 16,-3 2-14-16,3-2-7 0,-3 0-13 0,2 2-13 0,0-1-12 15,2 1-11-15,-1 1-13 0,1 0-17 0,-2 0-19 0,0 1-20 0,2-1-15 16,-1 2-13-16,1 0-16 0,0 0-12 0,0 0-15 0,0 0-12 16,-2 2-11-16,1-1-11 0,1 1-6 0,-2 0-5 0,0 0-3 15,2 1 0-15,-1 1 0 0,1 0 0 0,-2 0 3 0,2 3 3 0,-1-1 3 16,1 1 5-16,0-1 4 0,0 2 5 0,0-1 4 0,1 1 4 15,1-1 2-15,-2 0 0 0,1 0 0 0,1-2 0 0,0 2 0 0,1-2 0 16,-2 0 2-16,1-2 1 0,1 2 1 0,1-2 3 0,0-2 2 16,-1 1 2-16,0-2 3 0,0 0 0 0,1-2 0 0,0 1-3 15,0-2-1-15,2-2-3 0,-2 1-4 0,3 0-3 0,-2-3-3 16,-1 0-5-16,1 0-4 0,1-3-5 0,-3 0-7 0,2 1-7 0,-2-2-5 16,1 1-6-16,-3-1-2 0,1 1 0 0,0-1 2 0,-2 1-1 0,0-1 2 15,0 2 2-15,-2 0 3 0,0 2 4 0,2-1 2 0,-1 1 2 0,-3 1 0 16,3 2 1-16,-1 0-1 0,1 1-2 0,-3 1 2 0,3-1 0 15,-1 3 0-15,-2 0 1 0,1 2 1 0,-1 1 1 0,0 0 1 16,0 4-2-16,0-3 0 0,-1 4 2 0,-1-1 4 0,1 1 4 16,0 2 5-16,0 0 7 0,1 2 1 0,-1 1 3 0,1-1 1 0,0-1 2 15,3 3 0-15,-3-1 0 0,4 0 1 0,-1-1 0 0,1 0 1 16,0 2-1-16,1-2 1 0,-1-2-1 0,4 3 0 0,-3-3-2 0,3-1-1 16,0 1 1-16,1-3-1 0,-1 0-1 0,0-1-2 0,0-1 0 15,1-2-4-15,3 1-3 0,0-3-5 0,-2 1-5 0,2-2-5 16,1-2-3-16,-1 1-3 0,2-2-4 0,1-1-4 0,-2-1-5 0,3-1-6 15,-2 1-2-15,-2-2-4 0,4-3-3 0,-3-1 1 0,1 1 3 16,-2-1 5-16,0-1 7 0,1 0 6 0,-4-2 9 0,-1 2 10 0,1 0 10 16,-2-1 13-16,1 1 11 0,-2 0 13 0,0 3 13 0,0-3 11 15,-2 3 12-15,0 0 7 0,-2 2 7 0,0 1 3 0,2-2 4 16,-2 2-3-16,2 1-4 0,-2 1-7 0,0 1-7 0,2 0-11 0,0 2-13 16,0 1-12-16,0 0-15 0,0 0-12 0,0 0-13 0,0 0-8 15,0 1-8-15,-1 1-4 0,-1 1-3 0,2 1-2 0,-1 1 0 16,1 1 0-16,-2 3 1 0,0-3 5 0,2 5 4 0,-1 1 6 0,1-3 6 15,-2 4 5-15,1 0 4 0,1-1 2 0,-2 0 2 0,2 1 0 16,0-1 0-16,0 1 0 0,0-1-1 0,0-1 0 0,0-1 0 0,2 0 0 16,-2 0 1-16,1-3 2 0,1 0 1 0,-2 0 3 0,1-3 2 15,-1 0 3-15,2-1 4 0,0 0 4 0,-1-1 4 0,2-2 3 0,1 0 1 16,-2-2 0-16,3-1 1 0,0-2-1 0,1 1 0 0,-1-3-3 16,4 0-3-16,-2-2-1 0,1-3-6 0,0 1-4 0,3 0-4 15,-3-1-5-15,0 0-5 0,-2 0-3 0,2 0-2 0,0 2 1 0,-2-1 2 16,-1 2 1-16,0 2 1 0,1-1 0 0,-5 2-1 0,2 3-1 15,1-2-6-15,-3 3-3 0,-1-1-5 0,2 3-1 0,-2 0-3 0,2 0 0 16,-2 3-1-16,1-1-2 0,1 3-1 0,-2-2-1 0,1 5-2 16,1-1-6-16,0 2-10 0,1 2-13 0,1 0-12 0,-1 2-17 15,0 0-18-15,1-1-26 0,1 3-33 0,1-1-41 0,3 0-46 0,1 1-81 16,-1-1-100-16,4 0-66 0,0-1-47 0,-1-3-20 0,2 2-4 16</inkml:trace>
  <inkml:trace contextRef="#ctx0" brushRef="#br0" timeOffset="230288.124">29316 7713 369 0,'0'-5'482'0,"0"3"-52"0,0-4-78 16,0 4-63-16,0-1-57 0,0-1-35 0,0 2-25 0,0-1-15 15,0 0-9-15,1 1-8 0,-1 1-1 0,0-1-9 0,0 1-9 0,0-2-9 16,0 3-7-16,0 0-10 0,0 0-9 0,0 0-11 0,0 0-8 0,0 0-11 16,0 0-12-16,0 0-14 0,0 0-14 0,0 0-13 0,0 0-9 15,0 3-8-15,0-2-6 0,0 4-4 0,0-2-4 0,0 2-2 0,0 2-2 16,0 1 0-16,0 1-1 0,0-1 3 0,0 4 3 0,0-1 5 0,0 1 9 16,0 1 5-16,-1 1 6 0,1 1 4 0,0 1 3 0,0-1 2 15,0 0 2-15,0 0 2 0,0 2 3 0,0-2 1 0,0 0 1 0,1 1 2 16,-1-2 2-16,2-1-1 0,0 1 0 0,-1-2-1 0,1-3 0 0,-1 1-1 15,3 0-2-15,-3-3 2 0,1 0 0 0,-1 0 2 0,3-3 4 16,0 0 2-16,1-1 2 0,-2 0 2 0,3-1 2 0,-1-1 2 0,2-1 1 16,0 0-2-16,1-1-1 0,0-1-8 0,3-1-6 0,-1 0-10 15,-1 0-15-15,2-1-16 0,-1-1-18 0,-1 2-26 0,2-4-27 0,-3 2-29 16,-1 0-27-16,1 1-54 0,1-1-68 0,-3 2-97 0,-1-2-111 16,-2 2-60-16,-1 1-34 0,-2 2-13 0,0-3-1 0</inkml:trace>
  <inkml:trace contextRef="#ctx0" brushRef="#br0" timeOffset="230604.1564">29447 7515 183 0,'-1'-7'582'0,"-1"2"10"0,0 0 1 0,1 2-7 16,1-4-104-16,0 4-155 0,0-1-90 0,0 1-60 0,1-1-36 0,1 1-24 15,0 2-17-15,-2 1-13 0,1-2-14 0,1 0-14 0,-1 2-12 16,1 0-14-16,1 2-11 0,0 0-12 0,3-1-6 0,-1 2-5 0,2 1-1 16,-1 0-3-16,5 2 1 0,-3 1-2 0,1 2 1 0,4 3-1 0,-2 0 0 15,0 1 0-15,2 3-2 0,-2 3-1 0,3 1-2 0,-5 2-3 16,3 3 3-16,-2 1 4 0,-2 3 3 0,0 2 2 0,-4 1 1 0,-3 5-1 15,-1 1-6-15,-3 2-9 0,-3 3-15 0,-7 3-19 0,-3 0-29 16,-2 4-35-16,-3-1-47 0,-5 2-52 0,-2 2-100 0,-4 1-123 0,1-2-81 16,-4 1-62-16,-3-1-30 0,0 0-14 0</inkml:trace>
  <inkml:trace contextRef="#ctx0" brushRef="#br0" timeOffset="235273.1532">8439 14422 101 0,'-7'-5'424'0,"1"1"-6"0,-2-1-88 0,3 2-130 0,-1-1-65 0,0 1-31 15,1-2-18-15,-3 1-8 0,3 1-3 0,1-1 2 0,-1 1-3 16,0-2-2-16,0 1-1 0,1 0 0 0,-1 0-2 0,3 1-4 16,-1 0-4-16,-2 0-6 0,4 0-5 0,-1 0-2 0,0 1-5 15,1 2-2-15,1-3-5 0,-2 1-5 0,2 0-2 0,0 2-5 0,0 0-2 16,0 0-4-16,0 0-4 0,0 0-4 0,0 0-3 0,0 0-6 0,0 0-4 15,0 0-5-15,0 0-3 0,0 0-2 0,2-1-1 0,-2 1-1 16,3 0 1-16,0 0 1 0,1 0 5 0,0 0 7 0,1 0 5 16,1 0 3-16,2 0 4 0,2 0 1 0,2 0 4 0,1-2 3 15,3 0 2-15,4 2 4 0,1-3 3 0,2 1 1 0,3 0 2 0,3-1 0 16,2-2-2-16,3 1-4 0,3-1-2 0,3 0-2 0,1-1-1 0,6-1-1 16,0 2-2-16,4-1-1 0,3-2-1 0,3 1-2 0,1 0 0 15,4 0-2-15,1-1-1 0,2 1-1 0,3 1-1 0,1-1-1 0,1 0-1 16,1 2 1-16,2-1 1 0,1 1 0 0,2 0 1 0,-2 2 1 15,5-1 0-15,-1 1-2 0,2 1 0 0,1-1 1 0,1 1-1 16,2 0 0-16,1 2-1 0,-1 0 2 0,0 0-3 0,3 0-3 0,-2 0 1 16,2 2 1-16,-2-2 1 0,1 2 0 0,1-2 0 0,0 3 2 15,1-1-1-15,-1 0 0 0,2-1-2 0,-1 1-1 0,-1 0-1 0,-3-2-1 16,1 1 1-16,-1 1-1 0,-2-2-4 0,-3 0-6 0,-1 0-1 16,-4 0 2-16,-2 0 1 0,-2 0 2 0,-2 0-1 0,-4 0 2 15,-1 0 0-15,-3 0 0 0,-3 0 1 0,-2-2 1 0,-3 1 1 0,-3 1 2 16,-2-2 3-16,-2 0 3 0,-3 1-2 0,-4-3-2 0,-3 4-2 15,-3-3-1-15,-2 3 0 0,-3-2 0 0,-4 2 1 0,-1-2-1 0,-4 2 1 16,-2-1 0-16,-2-1 2 0,-2 2 0 0,-4-2 2 0,0 1-1 16,-1 1-1-16,0-2-3 0,-3 2-6 0,-1 0-4 0,-2 0-8 15,1 0-10-15,-2 0-12 0,0 0-14 0,0 0-20 0,0 0-23 0,0 0-25 16,0 0-30-16,0 0-37 0,0 0-43 0,0 0-78 0,0 0-91 16,0 0-56-16,0 0-39 0,0 0-13 0</inkml:trace>
  <inkml:trace contextRef="#ctx0" brushRef="#br0" timeOffset="236687.4242">14225 14229 75 0,'-7'0'305'0,"0"0"-69"16,-1 1-41-16,2-1-30 0,-2 0-16 0,3 1-12 0,-1-1-6 0,1 0 0 15,0 0-2-15,0 0 1 0,1 0-4 0,1 0-4 0,0 0-7 16,1 0-10-16,-1 0-11 0,1 0-11 0,2 0-8 0,0 0-11 16,0 0-9-16,0 0-8 0,0 0-5 0,0 0-6 0,0 0-6 0,0 0-4 15,0 0-3-15,0 0-4 0,2 2-4 0,-2-1 0 0,2-1-3 16,-1 0-1-16,1 0-4 0,-1 0-1 0,1 0-3 0,1 0-1 0,0 0-4 15,-2 2 0-15,4-2-1 0,-1 0-1 0,-1 2 1 0,2-1 1 16,1-1 2-16,2 2 1 0,0-2 1 0,3 0 2 0,1 0 1 16,1 0 1-16,3 0 2 0,1 0 0 0,4 0 1 0,2 0 0 0,0 0-2 15,4 0 1-15,1 0 0 0,2 0-1 0,3 0-1 0,2-2-3 16,3 2-1-16,-2-1-2 0,2-1-1 0,4 2-2 0,-2 0-3 16,3 0-3-16,1 0 0 0,-1 0 0 0,3 0 1 0,-2 0 1 0,3 0 2 15,-1 0 0-15,3 0 2 0,1 0 2 0,0 0 1 0,0-2 2 16,1 2 1-16,3-1 3 0,-1-1 2 0,1 2 1 0,0-1 1 0,3 0-1 15,-2 1-2-15,4-3-4 0,-2 1-2 0,-1 1-3 0,1-2-4 16,2 3-1-16,-3-2-1 0,0 0-1 0,1 2 1 0,-2-1 1 0,2 1 1 16,-2-1 2-16,1-1 1 0,1 2-2 0,0-1 2 0,0-1-1 0,1 2 2 15,-1 0-1-15,1-1 0 0,1 1 2 0,-1 0-1 0,-1 0-1 16,3 0-3-16,-4 0-3 0,2 0-2 0,-1 0-4 0,0 0-2 16,-2 0-1-16,-1 0-3 0,-1 0-4 0,0 0-1 0,-1 0 2 0,-3 0-1 15,0 1 1-15,0-1 3 0,-1 2 1 0,-1-1 2 0,-3-1 1 16,2 2 1-16,-1-1 2 0,-2 0 3 0,0 3 4 0,-1-3 4 0,0 1 4 15,-1 1 1-15,2-2 1 0,-4 1-1 0,1 0 0 0,2 1-1 16,-4 1 0-16,1-1-2 0,-3-1 0 0,3 1 0 0,-2 2-1 0,-3-2-3 16,1 1 0-16,-1 0-1 0,-1 1-2 0,0-2 0 0,-3 2-1 15,2-3 0-15,-2 2 0 0,-2-1 0 0,2 2-1 0,-1-3 0 16,-3 3 0-16,1 0-1 0,0-2-2 0,-2 1 3 0,2-1 2 0,-3 0 2 16,1-1 2-16,1 2 3 0,-1-3 4 0,0 1 4 0,-1 1 2 15,0-3 1-15,-1 2 3 0,2-2 1 0,-1 0 3 0,1 0 1 16,-4 0 2-16,4 0 1 0,-3 0-1 0,4 0 0 0,-5 0-1 0,0 0-2 15,1 0-1-15,2 0-3 0,-3 0 0 0,3 0-3 0,-2 0 0 16,-2 0-1-16,2 0-1 0,2 0-1 0,-4 0-1 0,3 0 1 16,-3 0-2-16,4 0-1 0,-3 0 1 0,2 1-2 0,-1 0 0 0,0-1 0 15,-1 3-1-15,3-3-1 0,-2 0 0 0,1 2 0 0,-2 0 0 0,1-2 1 16,0 1-2-16,-1 3 1 0,1-3 0 0,2 1-2 0,-4 0 0 16,3 1-1-16,-3-3-1 0,4 2 0 0,-2 1-1 0,-1-2 0 15,-1 1-1-15,3-1 0 0,-2 2-3 0,1-1 0 0,0-1 0 0,2 0 0 16,-3 3-1-16,3-1 0 0,-3-2 1 0,1 2 2 0,-1-1 1 15,3 1 2-15,-2-1 0 0,2 0 3 0,-4 0 2 0,2-1 1 0,0 1 1 16,-1 0 3-16,1 0 1 0,0 1 1 0,-1-1 2 0,3-1 1 16,-2 1-1-16,1 0 0 0,-2-2 0 0,1 3-1 0,0-3-1 0,2 0-1 15,-3 2-1-15,2 0-1 0,1-2-3 0,0 1-1 0,-2-1-1 16,3 2-2-16,-1-2-2 0,1 0-2 0,0 0 0 0,-1 0-2 16,3 0-1-16,0 0-1 0,0 0-1 0,0 0-2 0,-1 0-1 0,1 0 0 15,2 0-1-15,-3 0 1 0,-1 0-2 0,1 0-1 0,1 0 1 16,0-2-1-16,0 2-1 0,0 0 1 0,-1 0 1 0,0 0-1 15,-2 0 0-15,3 0 0 0,-4 0 1 0,2 0-1 0,1 0 0 0,-4 0 1 16,3 2 2-16,-3 0 2 0,3-2 2 0,-4 1 2 0,3 1 2 0,-2-2 1 16,2 2 2-16,-3 1 1 0,0-3 3 0,1 2 1 0,2 1 3 15,-3-2 2-15,3 1 2 0,-1-1 1 0,1 2 0 0,-2-1-1 0,3-1 1 16,-1 0-1-16,1 1-1 0,0 0 1 0,1-1-1 0,-1 1 0 16,1-2-1-16,0 1-2 0,1 1 1 0,0-2-1 0,1 1-3 15,-1 1 1-15,2-2-1 0,-4 1-1 0,2 1-1 0,2-2-2 0,-3 1 0 16,3 0-1-16,-2-1-2 0,-1 2 1 0,1-2 0 0,-2 2-2 15,0-1 1-15,0-1-2 0,0 2-1 0,-1-2 1 0,-1 0-1 0,1 2-1 16,-2-2 0-16,2 0 0 0,-2 2 0 0,-1-2 0 0,-1 0-1 16,1 0 0-16,-2 0 0 0,0 0-1 0,-2 0 0 0,2 0 1 0,0 0-1 15,-3 0 1-15,1 0 0 0,-1 0 2 0,-2 0 1 0,1 0 1 16,0 0 2-16,-2 1-1 0,-1-1 1 0,1 2-2 0,-1-2-1 16,-2 0-3-16,-2 0-4 0,0 0 0 0,3 0-3 0,-5 0-5 0,1 0-7 15,-2 0-6-15,0 0-6 0,-1 0-15 0,-1-2-22 0,-3 2-38 16,2-1-44-16,-1-3-72 0,-1 2-89 0,0-1-55 0,0-1-37 0</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0:58:35.415"/>
    </inkml:context>
    <inkml:brush xml:id="br0">
      <inkml:brushProperty name="width" value="0.05292" units="cm"/>
      <inkml:brushProperty name="height" value="0.05292" units="cm"/>
      <inkml:brushProperty name="color" value="#FF0000"/>
    </inkml:brush>
  </inkml:definitions>
  <inkml:trace contextRef="#ctx0" brushRef="#br0">16315 5750 131 0,'-5'-4'585'0,"2"3"5"16,-2-1-1-16,2 0-3 0,0 2-117 0,1-3-173 0,1 3-97 15,-1 0-59-15,2 0-35 0,0 0-24 0,0 0-15 0,0 0-12 16,3-2-9-16,1 2-9 0,0 0-11 0,1 0-12 0,0 0-8 0,4 0-10 16,2 0-4-16,2 0-3 0,1 0-2 0,2 0 1 0,5-2 2 15,1 2 0-15,3-1 1 0,-1-1 0 0,6 2-2 0,0-3-3 0,4 1-3 16,1 1-4-16,0-2-4 0,3 0-6 0,0 0-6 0,1 0-6 16,-1-1-5-16,2 1-6 0,-2-2-6 0,3 2-4 0,-1-2-4 0,-4 2-1 15,3 0 2-15,-4-2 1 0,-2 1 4 0,1 1 5 0,-3-1 4 16,-2-1 3-16,-1 2 6 0,-3 1 5 0,-2-1 4 0,-1-1 4 0,-4 1 6 15,-1 1 6-15,-2-1 5 0,-2 3 6 0,-2-3 5 0,-3 3 3 16,0-2 0-16,-2 1-3 0,-3 1-1 0,2 0-2 0,-4 0-3 16,-1 0-4-16,0 0-6 0,0 0-9 0,-1 0-12 0,-4 0-11 15,1 1-13-15,-3 1-14 0,-2-1-16 0,-4 1-17 0,0 1-14 0,-4-1-13 16,1 1-20-16,-6 2-20 0,0-1-17 0,0-1-16 0,-7 2-13 16,2 2-12-16,-3-2-10 0,0 2-7 0</inkml:trace>
  <inkml:trace contextRef="#ctx0" brushRef="#br0" timeOffset="318.3143">16587 5763 217 0,'-16'2'270'0,"-1"-2"-9"0,2 0-14 0,1 0-15 0,2 0-9 16,0 0-7-16,2-2-8 0,2 2-8 0,-2-1-8 0,2-1-7 0,2 2-6 15,1-2-8-15,0 1-6 0,2 1-4 0,0-2-8 0,1 2-9 16,-2-2-9-16,4 2-9 0,0 0-10 0,0 0-9 0,0 0-9 16,0 0-11-16,0 0-7 0,0 0-9 0,0 0-10 0,0 0-9 0,3 0-11 15,-3 0-7-15,1 0-8 0,1 0-8 0,-1 0-7 0,1 0-5 16,1 0-6-16,-1 0-5 0,0 0-4 0,1 0-2 0,2 0-2 0,-1 0-2 15,2 0 1-15,4 0 2 0,0 0 1 0,4 0 1 0,2 0 1 16,2-3 1-16,4 3-2 0,4 0-2 0,3-2-1 0,2 0-2 16,2 2 0-16,5-1-6 0,0-1-3 0,0 0-6 0,4-1-7 15,-2 3-7-15,1-2-7 0,0 0-9 0,0 2-8 0,-1-3-6 0,2 3-5 16,-3-3-4-16,-1 1-2 0,-2 2-2 0,-2-2 0 0,0 0 3 0,-3 1 2 16,-2-1 4-16,-4 1 5 0,-1 1 7 0,-2-2 6 0,-2 1 8 15,-4 1 7-15,-2-2 9 0,-2 0 8 0,-3 2 7 0,-1-1 4 0,-2 1 5 16,-3-1 2-16,1 1 2 0,-3 0-4 0,-1 0-7 0,-3-2-10 15,1 2-13-15,-4-1-12 0,-1-1-13 0,-1 2-14 0,-5 0-14 16,-1 0-15-16,-1 0-16 0,-4 0-28 0,0 0-34 0,-3 0-45 16,0 0-51-16,-3 2-53 0,0-1-53 0,-1-1-27 0</inkml:trace>
  <inkml:trace contextRef="#ctx0" brushRef="#br0" timeOffset="15482.1587">22800 1588 73 0,'2'-4'426'0,"1"-2"-12"0,-1 3-85 0,0-2-122 15,-2 4-97-15,1-1-84 0,-1 2-40 0,0 0-15 0,0 3-7 0,0 2-3 16,0 1 4-16,0 1 7 0,0 3 12 0,0 2 15 0,0 5 15 0,0 1 14 16,-1 5 13-16,1 4 13 0,-4 3 7 0,3 5 4 0,-3 6-1 15,1 5-2-15,0 5-1 0,-2 4-1 0,2 6 1 0,-4 5 0 0,2 6-4 16,-2 3-4-16,2 8-6 0,-3 2-5 0,1 5 1 0,0 1 4 0,-1 1 0 16,0 3-2-16,1-2-3 0,0 1-4 0,-1 1-4 0,2-1-4 15,-3-1-3-15,2-4-3 0,3-1-3 0,-1-4 0 0,1 0-1 0,0-1 0 16,-1-4-1-16,2-1-3 0,2-3-1 0,-1-3-1 0,0 0 1 15,2-3 2-15,-1-1 1 0,1-3 1 0,0-3-1 0,0-2-1 0,0-2-3 16,0-1-2-16,0-3-5 0,0-2-3 0,-2-3-9 0,1-4-9 16,1-2-13-16,-2-2-13 0,0-5-13 0,2-3-12 0,-1-4-10 15,1-4-8-15,-2-3-22 0,0-3-29 0,2-4-49 0,-1-5-64 0,-1-4-70 16,2-6-74-16,0-3-46 0,-1-5-28 0</inkml:trace>
  <inkml:trace contextRef="#ctx0" brushRef="#br0" timeOffset="16099.1844">22818 1356 403 0,'-2'-15'497'0,"0"0"-6"0,2-1-6 16,2 4-127-16,1-2-188 0,0 1-96 0,6 2-50 0,-1 1-23 0,2-2-10 0,2 0-1 16,6 2 3-16,2 0 5 0,3 0 4 0,4 2 1 0,5 0-1 15,4 3 0-15,3-2-5 0,4 3 2 0,6 0 2 0,0 0 0 0,6 4-2 16,2 0-1-16,2 0-1 0,1 4-3 0,1 0-2 0,1 0 1 16,-2 3 2-16,3-2-1 0,-2 3 2 0,-1 0 1 0,1 2 5 0,-2 0 1 15,-1 0 0-15,1 2 2 0,-5-2 0 0,1 0 4 0,-1 1 6 0,-1-1 2 16,-3 2 3-16,-2-2-1 0,1 3-1 0,-4-2-2 0,-1-1 0 15,-5 1-2-15,-1-1-1 0,-3 3-2 0,-2-1 1 0,-3 0 1 0,-3-2-1 16,-2 3-2-16,-3-1-3 0,-2-2-2 0,-1 3-2 0,-2-1-1 0,-4 0 0 16,-1-1 2-16,1 3-1 0,-4 0 2 0,2 3 0 0,-3-1 1 0,-1 1 0 15,1 3-2-15,-3-1 1 0,0 4-2 0,-1-1 1 0,0 3 1 0,0 3 1 16,-3 0-3-16,2 3-3 0,-3 4 2 0,2 1 4 0,0 2 2 16,-2 3 3-16,0 2 1 0,0 4 3 0,0 1 1 0,0 4 2 0,0 3 1 15,0 3 1-15,0 0 1 0,0 3 2 0,0 2 2 0,1 2 2 0,-1 0-4 16,2 2-5-16,0-1-2 0,-2-1 1 0,0 1 0 0,1 1 2 0,-1-2 1 15,0 3 3-15,0 0 0 0,0 0 1 0,0-1 1 0,0-1-2 16,0-1 1-16,3 1 0 0,-3 1-1 0,0-3 1 0,0-1-3 0,0 0-5 16,0-3-5-16,0 0-3 0,-3-3-5 0,2 0-5 0,-1-3 0 15,-1-3 0-15,-1 0 1 0,0-2 2 0,-3-2 1 0,1-1 2 0,-7-3 4 16,4-1 4-16,-4-4 2 0,1 0 3 0,-6-2 3 0,2-1 4 16,-4-2 5-16,1-5 7 0,-3 1 5 0,-2-4 5 0,-3 0 2 0,2-5 4 15,-3 0 2-15,-1-2 2 0,-6-3 2 0,1-1-2 0,-5-3-1 16,1-3-1-16,-4-1-1 0,-2-2-1 0,-4-2-3 0,-1 0-3 15,-5-3-4-15,-2-3-6 0,-8 0-6 0,-1-4-7 0,-7 0-12 16,-6-2-16-16,-7 1-13 0,-3-4-14 0,-6 3-11 0,-1-4-5 0,0 3-9 16,-1-2-8-16,4 1-20 0,4 1-27 0,4 0-54 0,4-2-70 15,7 2-115-15,5 0-138 0,8-2-66 0,1-1-36 0,10 0-11 0,6 0 0 16</inkml:trace>
  <inkml:trace contextRef="#ctx0" brushRef="#br0" timeOffset="17282.5739">23633 2288 426 0,'-6'-3'483'0,"0"3"-53"15,1-4-77-15,0 3-65 0,2-1-57 0,-2 2-29 0,3-2-19 0,-2 2-12 16,1 0-10-16,1 0-8 0,1 0-8 0,1 0-8 0,0 0-10 15,0 0-11-15,0 0-13 0,0 0-16 0,0 0-13 0,0 0-14 0,1 0-12 16,1 0-11-16,0 0-10 0,-1 0-8 0,3 2-9 0,1-2-6 16,-1 2-5-16,2-1-2 0,4 1-4 0,0 0-2 0,2-2-2 0,5 3-6 15,2 1-7-15,6-1-7 0,5 2-8 0,4-3-8 0,4 1-3 16,6 0-4-16,0 0-5 0,8 0-6 0,3 0-10 0,2-1-12 0,5-1-12 16,0 0-13-16,2 3-14 0,1-4-12 0,3 1-8 0,-3 1-9 15,4-2-9-15,-4 1-10 0,0 1-10 0,-3-2-7 0,-2 1-5 0,0 1 0 16,-5-2 3-16,0 1 8 0,-5 0 13 0,-1-1 16 0,-7 2 17 0,1-2 23 15,-5 0 25-15,-3 0 29 0,-4 0 32 0,-2 0 34 0,-4 0 36 16,-3 0 31-16,-3 0 28 0,-3 0 27 0,-3 0 26 0,-4-2 17 0,0 2 14 16,-2-1 5-16,-2 0 4 0,-4 1-2 0,1-2-4 0,-2 2-9 15,-2-1-8-15,1-2-12 0,-4 0-17 0,0-1-16 0,-1 3-18 0,-5-2-17 16,1-1-17-16,1 1-14 0,-4-2-12 0,4 2-8 0,-5 1-5 16,1-1-5-16,2-1-4 0,-3 3-4 0,2-3-5 0,2 1-4 0,0 3-3 15,0-2-3-15,2 0 1 0,-1 2-1 0,4-1-4 0,1-1-2 0,-1 2-3 16,1 0-1-16,1 0-3 0,2 0-2 0,1 0-2 0,0 0 0 0,0 0-2 15,0 3 0-15,1-1-1 0,-1 0 2 0,2 1-1 0,-1-1 1 16,3 1 0-16,-3 2 2 0,3-1 2 0,0 1 2 0,1 1 3 0,0-2 0 16,2 2 1-16,-2 2 1 0,3-3 1 0,0 3 1 0,0-1 1 15,-2 0 0-15,2-2 0 0,-1 4-1 0,0-4 1 0,0 0-2 0,-1 1-1 16,-1 0-2-16,-2-2-1 0,2 1-5 0,-2 1-5 0,2-2-5 16,-4 1-6-16,-1-2-7 0,2 2-6 0,-2-1-9 0,-2 1-11 0,1-2-13 15,-1 1-12-15,-2 1-22 0,0 0-26 0,0-2-32 0,-3 2-38 0,2-2-74 16,1 1-91-16,-4-1-56 0,2 2-39 0,-1-2-21 0</inkml:trace>
  <inkml:trace contextRef="#ctx0" brushRef="#br0" timeOffset="17563.3425">25477 2203 417 0,'-2'0'568'0,"2"0"1"0,0 0-31 0,0 0-49 0,0 0-115 16,0 0-151-16,0 0-92 0,0 0-61 0,0 0-36 0,0 2-23 0,2 1-12 16,-2-1-6-16,1 5-2 0,-1-2-1 0,2 1-1 0,-1 4-2 15,1-2 1-15,1 5 1 0,-2-1 3 0,3 5 5 0,-1-3 5 0,-2 3 5 16,1 0 3-16,0 2 2 0,-1 1 2 0,2-3 0 0,-1 2 1 0,0 1-1 16,-1 0 1-16,3-1 0 0,-3-1 0 0,2 0 1 0,-2 1-1 15,1-5-2-15,0 3-3 0,-2-2-3 0,1-1-8 0,-1-2-8 0,2-1-11 16,-1 0-13-16,-1-2-11 0,2-2-11 0,0-1-8 0,-2-1-3 15,1 0-11-15,-1-1-10 0,2-3-19 0,-2-1-21 0,0 0-29 0,1-3-29 16,1 1-29-16,0-5-27 0,-2-1-29 0,0-2-30 0,0-2-39 16,0 0-40-16,0-5-28 0</inkml:trace>
  <inkml:trace contextRef="#ctx0" brushRef="#br0" timeOffset="17999.1926">25567 2128 321 0,'1'-14'508'0,"3"3"6"0,-3 2-60 0,2 0-93 0,-2 1-69 0,3 3-60 16,-1-4-43-16,2 6-35 0,-2-4-25 0,2 5-20 0,1-3-15 0,3 0-15 15,4 2-12-15,1 1-14 0,1 0-12 0,5-1-10 0,-1 1-12 0,6 1-11 16,2-1-11-16,3 1-8 0,2 1-6 0,0 0-2 0,2 0-4 16,4 0-6-16,-2 0-3 0,1 0-5 0,-1 0-5 0,2 0-3 0,2 1-3 15,-4-1-4-15,2 0-1 0,-1 0-2 0,2 0 0 0,-4 0 2 0,1 0 3 16,0 0 4-16,-1 0 7 0,-1-1 9 0,-2 1 7 0,1-2 8 0,-3 0 10 16,-1 2 7-16,-2-1 8 0,-2 1 7 0,-1-1 6 0,-2-1 6 15,-4 2 6-15,-1-1 5 0,-1-1 3 0,-2 2 3 0,-3 0-1 0,2 0-1 16,-5 0-2-16,-2 0-5 0,0 0-7 0,-1 0-7 0,0 0-7 0,-2 2-5 15,-2-1-6-15,1 1-4 0,0 0-4 0,-1 2-4 0,-1-1-2 0,2 3-1 16,-1-1 0-16,1 2 1 0,0 3 1 0,-2 1 2 0,1 0 6 16,1 3 7-16,-1 1 6 0,4 1 3 0,-4 3 5 0,1 0 2 0,1 4 2 15,0-1 0-15,1 0-3 0,-1 4 0 0,2 1-5 0,0-1-5 0,0 2-4 16,0 0-4-16,2 3-6 0,-1-2-6 0,1 3-4 0,-2-3-6 16,2 0-5-16,-1 0-3 0,1 0-2 0,-2 0-1 0,0-3-1 15,0-1 0-15,-2-1 2 0,-1-3 1 0,0 1 3 0,-2-5 1 0,0 0 5 16,-4-2 6-16,1-1 8 0,-2-2 12 0,-2-2 7 0,-3 0 7 0,1-3 6 15,-4-2 6-15,-3 0 3 0,-3 0 4 0,2-4 3 0,-8 1 2 0,-1-2 3 16,0-2 4-16,-4 1 0 0,-4-4-1 0,-1 2-4 0,-1-2-6 16,-5 0-6-16,2-3-5 0,-5 0-5 0,-3 1-6 0,0-1-5 0,3 0-4 15,-3 0-7-15,0 1-12 0,4-1-16 0,0 3-19 0,3-3-22 16,1 1-24-16,2 3-24 0,6 1-28 0,1 0-33 0,1-1-36 0,6 2-42 16,2 2-45-16,2 0-70 0,4 0-85 0,2 0-47 0,1 2-31 0,4-2-7 15</inkml:trace>
  <inkml:trace contextRef="#ctx0" brushRef="#br0" timeOffset="18451.1346">25954 2353 258 0,'-2'-2'512'0,"2"-1"6"0,-1 1-58 0,1 0-89 0,-2 1-65 0,0-3-53 15,2 3-29-15,-1-1-16 0,1 0-9 0,-2 0-6 0,1 1-4 16,1-2 0-16,0 1-3 0,0 1-1 0,0-3-5 0,-2 3-6 0,2 0-4 15,0-1-4-15,0-1-6 0,0 2-3 0,0 1-6 0,-3-2-7 16,3 1-11-16,0 1-10 0,0 0-12 0,0 0-9 0,0 0-13 0,0 0-15 16,0 0-13-16,0 0-16 0,0 0-16 0,0 0-16 0,0 0-14 15,0 0-12-15,0 1-13 0,0 1-11 0,-1-1-8 0,1 2-5 0,0-1-2 16,-2 0-2-16,0 2 2 0,1 2 0 0,-1-1 3 0,2 2 6 0,-1 1 4 16,1 1 7-16,-4 3 5 0,3-1 5 0,-1 1 5 0,1 2 6 15,1 0 1-15,-2 1 0 0,0 2-5 0,2-2-5 0,-1 0-8 0,1 1-9 16,0 0-12-16,0-3-11 0,0 2-12 0,0-1-12 0,0-2-13 0,0 0-16 15,1-2-17-15,-1-1-19 0,2 0-20 0,0-1-21 0,-2-2-21 16,1 0-22-16,1-1-38 0,1-2-47 0,0-3-80 0,4 0-100 0,-1 0-56 16,0-3-33-16,0-2-9 0,3-1 3 0</inkml:trace>
  <inkml:trace contextRef="#ctx0" brushRef="#br0" timeOffset="18702.7267">26324 2163 324 0,'-2'-2'622'0,"2"1"10"0,-1-2-3 0,1 3-12 0,0 0-107 16,0 0-157-16,0 0-97 0,0 0-67 0,0 0-45 0,0 0-33 0,0 0-25 16,0 0-22-16,0 0-18 0,0 1-16 0,1 1-14 0,-1 1-13 0,2 0-9 15,-1 1-8-15,1 1-4 0,0 2-3 0,-1 0-1 0,2 5 3 16,2-3 3-16,-2 6 5 0,0-2 6 0,0 3 5 0,1 1 5 0,-3 4 4 15,4 0 5-15,-2 2 1 0,3 1-1 0,-3 1-5 0,1 1-11 16,-3 3-14-16,4-2-19 0,-2 2-22 0,-1 2-33 0,-1-2-36 0,1 0-50 16,0 0-54-16,-2 0-116 0,0-2-143 0,0-2-79 0,-4-1-45 15,1 0-23-15,0-3-8 0</inkml:trace>
  <inkml:trace contextRef="#ctx0" brushRef="#br0" timeOffset="19831.8407">23929 1659 85 0,'-1'0'573'16,"-3"0"7"-16,1 0 2 0,2 0-4 0,-1 0-109 0,0 0-162 0,2 0-94 15,0 0-60-15,0 0-36 0,0 0-24 0,0 0-12 0,0 0-6 0,0 0-7 16,0 0-5-16,0 0-8 0,0 0-10 0,0 0-10 0,0 0-9 0,0 0-8 16,0 0-7-16,0 0-7 0,2 1-8 0,0-1-4 0,-1 0-4 0,2 1-3 15,1 1-1-15,-1-2-1 0,4 1 1 0,1 1 1 0,2-2 3 0,2 2 2 16,4-1 0-16,3 3 1 0,6-4 0 0,0 3-1 0,6-3-1 15,5 2 0-15,4-2-1 0,3 2-4 0,2-1-4 0,6-1-5 0,3 0-5 16,3 0-9-16,-1-1-9 0,6-1-9 0,0 0-10 0,3 2-9 0,-2-3-10 16,3-1-4-16,0 1-3 0,-1 0-3 0,0-1 1 0,-2 1 1 0,2-3 3 15,-1 1 2-15,-3 1 2 0,-1-1 3 0,0-1 8 0,-1 1 6 0,-2-2 9 16,-4 2 10-16,-2 0 9 0,-2-2 8 0,-2 2 8 0,-6-2 7 0,-1 2 9 16,-2 0 11-16,-7 1 12 0,-3-1 12 0,-3 1 15 0,-3-1 10 15,-3 2 12-15,-7-2 8 0,1 4 7 0,-4-1 2 0,-4-1 5 0,0-1-2 16,-3 1-1-16,-2 1-5 0,-4-1-5 0,0-1-9 0,-1 3-9 0,-4-1-10 15,-3 0-13-15,1-1-10 0,-3 3-8 0,0-2-9 0,-3 0-6 0,2 2-5 16,-4 0-4-16,3 0 0 0,1 2-1 0,-1 0 0 0,2-2 2 16,-1 3 0-16,1-1 1 0,5 1-2 0,-4-1 1 0,5 0 0 15,0 2-2-15,2 0 2 0,2 0 0 0,0 0 1 0,3-2 1 0,-1 3 1 16,4 0 2-16,-1-1 2 0,5 2-1 0,1 0 2 0,1 0 0 0,0 2 0 16,4 0 2-16,-1-1 0 0,6 0 0 0,-2 1-1 0,2-1-1 0,1-1 0 15,-3 2-1-15,3-2-2 0,-1 0-1 0,-2 1-2 0,0-1-2 0,-2-2-3 16,-1 1 0-16,-4-2-3 0,2 1-1 0,-2-1-2 0,-4 1-2 0,0-3 2 15,-3 1 0-15,1 0 2 0,-4 1 1 0,1-2 0 0,-4 0 0 0,-3 0-5 16,-1-1-10-16,-1 4-12 0,-2-3-14 0,-3 1-20 0,-2-1-22 16,1 2-35-16,-3-3-42 0,1 2-84 0,1-1-106 0,0 2-67 0,-1-2-43 0,1 1-21 15</inkml:trace>
  <inkml:trace contextRef="#ctx0" brushRef="#br0" timeOffset="20315.8557">26098 1273 318 0,'3'-6'409'16,"-2"0"-59"-16,1 0-71 0,0 2-78 0,-1 0-42 0,-1-1-21 0,2 1-11 15,-1-1-4-15,1 2-3 0,0-1-8 0,-2 1-4 0,1 1-5 16,-1 0-4-16,2-1-4 0,-1 1-5 0,-1 1-4 0,0 1-5 0,0-2-5 16,0 2 0-16,0 0-1 0,0 0-1 0,0 0-2 0,0-1-2 0,0 1-4 15,0 0-3-15,0-1-3 0,0 1-5 0,-1-3-3 0,1 3-5 0,0 0-4 16,0 0-6-16,0 0-6 0,0 0-5 0,0 0-4 0,0 0-5 0,0 0-4 16,0 0-2-16,0 0-3 0,0 0-1 0,0 0-3 0,0 0-1 0,0 0-2 15,0 0-2-15,0 0-2 0,0 0 1 0,0 0 0 0,0 0 0 16,0 0-1-16,0 0 1 0,0 0-1 0,0 0-1 0,0 0 1 0,0 0-1 15,0 0-2-15,0 0 0 0,0 0 0 0,0 0-2 0,0 0 0 0,0 0-1 16,0 0 0-16,0 0-2 0,0 0-2 0,0 3 0 0,0-2-1 16,0-1-2-16,0 1 0 0,0 1-2 0,0 1 0 0,0-1 1 0,0-1 1 15,0 3 1-15,0-1 2 0,1-1-1 0,-1 3 3 0,2 0 1 0,1 0 2 16,-3 2 4-16,1 0 0 0,-1 0 3 0,2 4 3 0,0-1 2 0,-2 3 1 16,3-1 2-16,-2 1 0 0,1 0 2 0,0 4 0 0,-1-1 1 15,2 0 1-15,1 2 0 0,-1 0 1 0,0 2-3 0,1-1-1 0,1 1-5 0,-2 0-4 16,1-1-7-16,0 1-8 0,0-2-10 0,-3 0-10 0,3 0-12 15,0-1-13-15,-1 0-14 0,0-2-17 0,-1-1-21 0,-1-1-20 0,3 1-22 16,-3-4-22-16,1 0-28 0,3-2-35 0,-4 1-63 0,3-3-77 0,-3-1-52 16,2-1-37-16,-2-1-20 0</inkml:trace>
  <inkml:trace contextRef="#ctx0" brushRef="#br0" timeOffset="20799.1555">26154 1102 536 0,'4'-9'551'0,"-1"1"-3"0,0-1-9 0,0 2-109 0,4-2-159 16,-2 3-89-16,4-2-53 0,-1 3-36 0,1-1-23 0,5-1-15 15,-1 2-10-15,4-1-8 0,-1-1-7 0,3 3-5 0,1-1-6 0,1 2-6 16,5-2-8-16,-3 0-1 0,2 2-3 0,2-1 1 0,1 1 0 0,0-2 3 16,0 2-1-16,2-1 2 0,0-1 1 0,0 2 0 0,-1-2 4 15,1 3 2-15,0-2 2 0,-2 0 3 0,1 1 3 0,-2 1 3 0,-1-3 3 16,1 2 1-16,-4 1 1 0,0 0 0 0,-1-1 2 0,0-1-1 15,-2 3 2-15,0-1-3 0,-1 0-2 0,-5 1-4 0,3 1-2 0,-4 0-4 16,3 0-4-16,-3 0-4 0,-4 0-6 0,4 3-1 0,-2-1-6 0,0 1-1 16,1 2-2-16,0-1-2 0,0 1 0 0,-1 3 1 0,2 1 1 0,0 0 2 15,-1 1 1-15,2 4 3 0,-1 2 2 0,3-2 3 0,-3 3-1 0,2 2 0 16,0 3 0-16,0-2-5 0,0 4 0 0,-1 0-3 0,-1 2-3 16,-1 1-4-16,2 2-3 0,-1-2-4 0,1 1-4 0,-3 2-3 0,2-2-3 15,-4 0-4-15,1 1 0 0,-2-1-2 0,0-1 0 0,-2 0 1 0,0-2 3 16,-1-2 1-16,-1 1 2 0,-1-4 1 0,-1-2 4 0,-2 0 1 0,0-3 3 15,0 0 4-15,-2-3 6 0,-1-1 8 0,-2-1 9 0,-2-3 6 16,2 1 7-16,-3-4 5 0,-1-1 4 0,-2 1 6 0,-3-3 5 0,0 1 4 16,-4-2 2-16,-3 0 4 0,0-2 2 0,-5 1 1 0,0-1 0 0,-5 0-6 15,0-1-6-15,-2-2-6 0,-4 1-6 0,-3-1-6 0,0 0-6 0,-3-1-7 16,-3 2-4-16,2-1-3 0,-5 0-1 0,1 1 0 0,-2-2-2 0,1 3-2 16,1-2-2-16,3 4 1 0,-1-1-1 0,2-1-1 0,4 3 1 15,2 0-5-15,5 0-8 0,-1 0-6 0,4 1-10 0,5 1-15 0,2 0-19 16,1 1-23-16,4 2-27 0,2-2-27 0,3 1-30 0,1 0-39 0,6 0-44 15,-1 0-89-15,6 1-113 0,-1-3-62 0,4 1-36 0,-1-1-14 0</inkml:trace>
  <inkml:trace contextRef="#ctx0" brushRef="#br0" timeOffset="21215.2657">26695 1301 312 0,'-3'-7'568'0,"2"1"6"15,-1 2 3-15,-1-1-93 0,3 1-142 0,-3-1-87 0,3 2-58 0,-2-1-36 16,0 1-26-16,2 1-21 0,-1 1-19 0,1-3-16 0,-2 4-16 16,2 0-16-16,0 0-15 0,0 0-17 0,0 0-17 0,-2 0-9 0,1 2-9 15,-1 0-5-15,1 1-2 0,-4-2-1 0,4 2 0 0,-2 2 2 0,-1-1 2 16,1 1 3-16,-2 1 3 0,2 1 3 0,-2 0 5 0,-1 1 4 15,3 0 2-15,-2 0 3 0,4-2 2 0,-3 4 0 0,1-2 2 0,2 2-2 16,-3-3-2-16,4 3-3 0,-1-2-3 0,1 1-2 0,0 1-4 0,0-3-4 16,1 0-2-16,-1 0-4 0,4 3-2 0,-3-5-4 0,1 2-1 0,1-2-3 15,0-2 0-15,1 2-2 0,0-3-1 0,1 0 0 0,1-2 1 0,0 0 0 16,-1 0 2-16,2-4 3 0,0 1 4 0,1-2 5 0,-1-2 5 0,1 1 4 16,-1-1 2-16,0-2 1 0,-2 0 2 0,-1-1 2 0,1-2 4 15,-2 0 2-15,2-1 2 0,-4 0 2 0,3-1 3 0,-4 0 2 0,-4 0-1 16,3-1 0-16,-4 0-2 0,2 1-4 0,-2 0-2 0,-1-1-3 0,-1 3-2 15,0-1-4-15,-1 1-2 0,-2 0-3 0,2 3-1 0,-2-1-8 0,1 1-7 16,-2 2-14-16,2 0-13 0,-1 2-17 0,2 1-17 0,-1 0-17 0,0 4-19 16,2 0-19-16,1 0-22 0,1 0-22 0,1 4-23 0,0-1-33 0,3 0-37 15,1 4-55-15,1-4-66 0,3 2-33 0</inkml:trace>
  <inkml:trace contextRef="#ctx0" brushRef="#br0" timeOffset="21449.0869">26851 1125 335 0,'-2'-5'587'0,"2"-1"6"16,-2 3-1-16,1-1-82 0,1 0-120 0,-2 1-81 0,0 0-58 0,2-1-35 15,0 3-26-15,0 1-22 0,0 0-20 0,0 0-20 0,0 0-20 16,0 0-19-16,0 0-18 0,0 0-18 0,0 0-17 0,0 0-17 0,0 0-15 16,0 0-13-16,0 1-9 0,2 1-6 0,-2 0-3 0,2 1-2 0,-2 0 1 15,1 2 1-15,1 1 2 0,-2 1 2 0,2 3 3 0,-2 0 5 0,2 2 4 16,0 2 6-16,-1 1 6 0,2-1 4 0,-1 4 5 0,0 1 3 0,-1 1 1 15,3 2-6-15,-1 1-13 0,-2-1-21 0,1 2-25 0,0 1-40 16,-2 1-47-16,0 0-104 0,0 1-132 0,-2 1-104 0,0-1-90 0,-1 0-48 16,-2-2-28-16,0 1-15 0,1-4-13 0</inkml:trace>
  <inkml:trace contextRef="#ctx0" brushRef="#br0" timeOffset="23243.52">12517 4285 105 0,'-5'1'494'0,"3"-1"6"0,-1 2-93 0,0 0-138 16,1-2-81-16,-1 1-54 0,3 1-34 0,0-2-24 0,0 0-15 0,0 0-9 16,0 0-7-16,0 0-4 0,0 0-4 0,0 0-6 0,2 0-8 15,-1 0-6-15,3 0-7 0,0 0-5 0,0 0-10 0,2 0-9 0,3 0-10 16,-1 3-10-16,4-3-16 0,1 0-20 0,5 0-32 0,1-3-39 0,6 3-52 16,4-3-62-16,4-2-72 0,3 1-79 0,4-2-44 0,5-2-27 0</inkml:trace>
  <inkml:trace contextRef="#ctx0" brushRef="#br0" timeOffset="24548.5763">22897 3498 275 0,'-5'-2'454'0,"0"2"-54"0,-1-3-77 0,-1 3-68 0,0-1-62 15,1 1-40-15,-3-1-26 0,1-2-14 0,-1 3-7 0,1-3-3 16,0 3-1-16,-1-1-3 0,3 1-2 0,-1-1-6 0,-1-1-8 0,3 2-9 16,-2-1-7-16,2 1-9 0,0 0-8 0,2 0-9 0,0 0-7 0,1 0-6 15,2 0-5-15,0 0-4 0,0 0-2 0,0 0-3 0,0 0-1 16,0 0-4-16,2 0-1 0,-1 1-3 0,3-1 0 0,-1 2-2 0,2-1 2 15,0 0 1-15,5 2 3 0,0-3 1 0,4 4 3 0,4-1-1 16,2 2 1-16,7-3-1 0,4 3-1 0,6-2-2 0,6 1-2 0,5 2-5 16,8-3-7-16,2 2-9 0,7 1-8 0,3-2-9 0,3 1-8 0,5-2-4 15,0 4-1-15,5-1 0 0,1 1 0 0,0-2-1 0,4 1 0 16,-1 2 2-16,3-2 0 0,1 0 3 0,-1 3 6 0,2-2 3 0,-1 1 4 16,-1-1 0-16,1 0-1 0,-5 1-5 0,-1-1-4 0,-1 1-4 0,-5-2-7 15,-3 2-3-15,-3-2-7 0,-5 1-6 0,-1 1-7 0,-5-2-11 16,-3 0-12-16,-5-1-14 0,-1 1-13 0,-8-2-14 0,-4 1-15 0,-1 0-19 15,-5-3-21-15,-3 1-27 0,-6 0-33 0,0-2-47 0,-6 1-58 16</inkml:trace>
  <inkml:trace contextRef="#ctx0" brushRef="#br0" timeOffset="25298.4488">25562 3537 248 0,'-2'-3'424'0,"1"0"-41"16,1 0-58-16,-4 0-64 0,4 0-37 0,-1 1-22 0,-1 0-18 0,2 1-18 0,-1 0-9 15,1-1-9-15,-2 2-8 0,0-1-11 0,2 1-10 0,0 0-12 16,0 0-14-16,0 0-12 0,0 0-11 0,0 0-10 0,0 0-13 0,0 0-12 16,0 0-13-16,0 0-13 0,0 0-10 0,0 1-10 0,0 2-5 15,0-2-4-15,0 3-2 0,0-1-3 0,0 1 0 0,0 2 0 16,0 2 1-16,0-1 0 0,0 2 3 0,0 3 1 0,0 0 6 0,0 2 6 16,-1 2 5-16,1 2 4 0,-3 1 3 0,2-2 4 0,-3 4 1 15,3 0 0-15,-1 0-1 0,-1 2-4 0,1-1-7 0,1-1-7 0,1 0-11 16,-2 0-14-16,0 0-15 0,2-2-16 0,0-2-20 0,0 3-22 0,0-4-24 15,0-1-27-15,0-1-30 0,0-1-33 0,2 1-48 0,0-5-53 16,-1 1-61-16,1-3-64 0,1 1-31 0</inkml:trace>
  <inkml:trace contextRef="#ctx0" brushRef="#br0" timeOffset="25865.8604">25627 3376 112 0,'-2'-6'554'0,"2"0"5"0,0 2-1 0,0 1-5 0,0-2-114 16,2 3-171-16,-2-1-97 0,1-1-59 0,3 3-34 0,1-3-23 0,0 4-13 15,2-3-10-15,2 2-4 0,5-2-3 0,-1 3-5 0,6-1-7 0,5-1-7 16,0 2-3-16,4-2-7 0,5 1-4 0,3 1-4 0,2 0-4 16,4 1-5-16,2 1-6 0,2-2-5 0,1 3-1 0,2-1-6 0,2-1-3 15,1 3-3-15,-1-1-4 0,2-1 0 0,-1 2-2 0,3-1-1 16,-4-1 1-16,3 1 1 0,0-1 4 0,-2 1 7 0,-1 0 6 0,1-2 7 15,-2 1 7-15,-2-1 7 0,0-1 5 0,-1 2 7 0,-3-1 6 0,-2-1 5 16,1 0 6-16,-4 0 6 0,-2 0 8 0,-4 0 4 0,-1 0 3 16,-2 0 3-16,-3 0 3 0,-4 0 2 0,-1 0 1 0,-2 0 0 0,-3 0-1 15,-3 0-2-15,-2 0-3 0,0 2-2 0,-3-2-6 0,4 1-4 16,-7 1-5-16,2-2-5 0,-1 1-3 0,2 1-3 0,-3-1-4 0,2 1-3 16,-1 1-1-16,2 0-3 0,0 1 0 0,0-1-1 0,3 3 1 0,-3-1-1 15,3 0-1-15,2 2 1 0,-1 1-1 0,0-1 0 0,0 0 0 16,1 1-1-16,1 1 0 0,-1 1-1 0,-1-1 0 0,0 1-2 0,0 3-3 15,0-1-1-15,1-2-1 0,-3 4 0 0,2-2-2 0,-4 1 0 16,1 1-2-16,-2-1 1 0,1 1 1 0,-2 0-2 0,-2 3 0 0,-1-2-1 16,1 2 1-16,-2-1 1 0,-2 1 2 0,-1 3 2 0,0-1 3 15,-1-1 1-15,-3 3 2 0,0 0 3 0,0-2 2 0,-1 2-1 0,-2 0 1 16,1 1 2-16,-2-2-1 0,0 3 2 0,-1-2-1 0,0 0 1 0,-1-2 0 16,0 0-1-16,2 1 0 0,-3-2-2 0,2-1 1 0,1 1-1 15,-5-4 0-15,4 1 1 0,-4-4 0 0,4 0 2 0,-2 1 1 0,-2-3 2 16,0-1 2-16,-1 1 1 0,0-2 2 0,-3-2 1 0,-3 0 1 15,-2-2 2-15,-3 0 0 0,-2-1 0 0,-4-1-1 0,-2-1-2 0,-5-1-5 16,-4-2-6-16,-2 0-6 0,-3-1-7 0,-5-1-7 0,-5-1-6 0,-2-1-6 16,-1 0-7-16,-5 0-8 0,2-1-9 0,-3 1-11 0,-4-1-11 15,2-1-13-15,2 3-8 0,-1 1-10 0,2-2-12 0,1 3-16 0,3 0-25 16,3 1-35-16,1 2-55 0,7 0-67 0,4 1-63 0,2 1-61 0,4-1-33 16,5 1-23-16</inkml:trace>
  <inkml:trace contextRef="#ctx0" brushRef="#br0" timeOffset="26582.0887">25930 3642 97 0,'3'-4'404'0,"1"0"-34"0,-3 1-42 15,4-2-48-15,-4 0-26 0,1 2-16 0,-1-1-18 0,3 0-16 0,-3 0-15 16,-1 1-15-16,2-2-12 0,-1 2-11 0,-1-1-8 0,2 1-7 0,0 0-6 16,-2 0-6-16,1 1-10 0,-1-1-15 0,0 1-14 0,0 0-13 15,0 2-13-15,0 0-12 0,0 0-12 0,0 0-14 0,0 0-11 16,0 0-14-16,0 2-13 0,-1-2-15 0,-1 0-8 0,0 2-7 0,-1 1-3 15,2-1 1-15,-4 2 1 0,0 1 2 0,-3 1 5 0,0 0 4 0,0 3 4 16,-1 0 5-16,0 0 5 0,-4 2 6 0,0 0 7 0,1 0 8 16,0 1 4-16,-2 1 3 0,3-1 0 0,-1 1 0 0,2-1-1 15,0-2 1-15,1-2-3 0,1 2-1 0,3-1-1 0,1-3-1 0,-1 1 0 16,-1-1 0-16,3-2-1 0,1 2-1 0,0-2 2 0,1-3 0 0,-1 3-1 16,2-2 0-16,0 1-2 0,2-3 1 0,-1 0-2 0,1 0 2 0,0 0 2 15,1 0 2-15,3 0 1 0,-1 0 2 0,1 0-1 0,2 0-1 0,1 0-5 16,2 0-5-16,1 0-7 0,2-3-5 0,0 3-8 0,2-2-10 15,-2 2-12-15,3 0-12 0,1 0-16 0,-1 0-20 0,2 0-18 16,-3 0-17-16,1 0-19 0,-1 2-21 0,1-2-19 0,0 3-21 0,-4-3-21 16,0 2-22-16,1-2-17 0,-1 3-9 0,-2-3-23 0,-1 1-28 0,-2 1-11 15</inkml:trace>
  <inkml:trace contextRef="#ctx0" brushRef="#br0" timeOffset="26781.7528">26077 3735 256 0,'-6'-8'371'0,"-1"1"-37"0,0 0-37 0,2 0-38 16,0 0-19-16,0 1-12 0,2 0-10 0,0 0-7 0,1 1-11 15,1 1-11-15,1-1-15 0,0 2-15 0,0 0-16 0,0 2-18 16,0-2-17-16,0 3-17 0,1-2-16 0,-1 2-15 0,0 0-18 0,0 0-19 16,0 0-15-16,0 2-17 0,2-2-11 0,-1 3-9 0,-1-2-6 0,2 2-2 15,0 0-2-15,-1 2 1 0,-1-1 2 0,4 2 5 0,-3 1 4 16,1 0 4-16,-1 3 6 0,1 0 6 0,0-1 6 0,-1 4 8 0,-1-3 2 16,2 4 4-16,-1-2-3 0,1-1-8 0,1 4-11 0,-3-2-10 0,1-1-18 15,-1 1-20-15,2-1-25 0,-1 1-28 0,1-1-32 0,0-1-37 16,-1 0-53-16,3-1-61 0,-1 1-78 0,-2-4-89 0,4 2-42 15,-2-2-21-15</inkml:trace>
  <inkml:trace contextRef="#ctx0" brushRef="#br0" timeOffset="27035.3391">26434 3484 303 0,'0'-3'582'0,"-1"3"2"0,1-1 1 0,0 1-76 16,0 0-115-16,0 0-108 0,0 0-106 0,0 0-68 0,0 0-47 16,0 1-29-16,0 2-20 0,0-2-9 0,0 2-6 0,0 1-5 0,0 0-5 15,0 2-4-15,0 2-1 0,0-1-2 0,0 4 0 0,0 0 2 0,0 3 2 16,0 0 5-16,0 2 3 0,0 1 6 0,0 1 5 0,0 2 3 16,0 2 3-16,0-1 0 0,1 1 3 0,-1 0 1 0,2 1 1 15,-1 0-4-15,-1 1-6 0,4-2-12 0,-4 2-15 0,1-2-22 0,-1 1-23 16,2 0-36-16,0-2-41 0,-2-1-66 0,1 0-80 0,1 0-95 15,-2-2-102-15,0-1-55 0,0-3-31 0,0 0-14 0</inkml:trace>
  <inkml:trace contextRef="#ctx0" brushRef="#br0" timeOffset="29081.2087">23627 4526 295 0,'-1'0'356'0,"1"0"-77"0,0 0-80 16,0 0-80-16,0 0-50 0,0 0-34 0,0 0-26 0,0 0-20 16,0 0-22-16,0 0-22 0,0 0-26 0,0 0-27 0,0 0-40 0,0 0-44 15,0 0-57-15,1 2-60 0</inkml:trace>
  <inkml:trace contextRef="#ctx0" brushRef="#br0" timeOffset="29865.2492">22754 5692 517 0,'-1'-2'540'0,"-2"0"-15"0,2 1-27 0,1-1-100 16,-2-1-133-16,0 1-72 0,2 2-46 0,-1-2-25 0,1 2-19 15,-2 0-8-15,2 0-8 0,0 0-7 0,0 0-9 0,0 0-11 0,0 0-15 16,0 0-14-16,-2 0-13 0,2 0-13 0,0 0-13 0,0 2-11 16,0-2-9-16,0 2-7 0,-1 1-5 0,1-1-1 0,0-1-1 15,0 2 3-15,0-1 3 0,0 3 4 0,-2-2 5 0,2 3 4 0,0-2 2 16,0 3 5-16,0-1 2 0,2 1 4 0,-1 0 3 0,1 1 4 16,0-1 4-16,1 2 2 0,0-1 3 0,5 1 1 0,-2-2 1 15,2 3 2-15,4 0 2 0,0 0 4 0,2-1 2 0,7 1 3 0,-1 0 2 16,5 2 1-16,1-1 1 0,7 0 1 0,0 1 0 0,3 0-1 15,4 0-3-15,4-1-3 0,2-1-5 0,4 3-10 0,1-1-8 0,3-2-11 16,0 2-11-16,1-2-11 0,2 1-11 0,-5 0-12 0,3 0-11 0,1-1-10 16,-3 0-8-16,-2 1-10 0,0-1-11 0,-1-1-12 0,-4 1-12 15,1 0-13-15,-2-3-12 0,-3 1-18 0,-1 1-18 0,-2-1-19 16,0-3-25-16,-6 2-42 0,0-2-53 0,0 0-38 0,-1-1-28 0</inkml:trace>
  <inkml:trace contextRef="#ctx0" brushRef="#br0" timeOffset="30281.7868">24707 4763 367 0,'1'-20'412'0,"-1"2"-53"0,2 1-57 0,-2 2-62 0,0 0-30 16,0 3-17-16,0 0-14 0,0 1-14 0,0 3-9 0,0-2-9 0,0 3-10 16,0 0-9-16,-2 2-12 0,2-1-11 0,0 2-14 15,0 1-13-15,0 0-14 0,0 1-14 0,0 0-15 0,0 2-17 0,0 0-14 16,0 0-13-16,0 0-12 0,0 0-9 0,-1 2-7 0,1 1-6 0,0 2-3 16,0-1-1-16,0 2 0 0,-2 4-1 0,0 2 4 0,2 1 5 15,-1 5 5-15,-1 1 8 0,1 6 6 0,-4 0 8 0,2 6 4 16,-2 2 3-16,0 3 3 0,1 3 1 0,-3 3 0 0,2 3 0 0,-4 1-3 15,3 3 0-15,-4-1-1 0,3 3 3 0,-1 1 1 0,0-1 3 16,0 2 2-16,-2 1 0 0,2-2 3 0,2 1 3 0,-1 0 1 0,3-3 2 16,-4 0 1-16,3-3 1 0,-1 0 2 0,3-2 1 0,-2-3-1 15,2-2-3-15,-3-3-1 0,3-3-3 0,-1-2-2 0,3-2 0 16,-3-5-1-16,3-2 1 0,-1-3 0 0,1-1 2 0,-3-4 3 0,3-2 4 16,-1-1 2-16,1-3 4 0,-4 1-1 0,4-5-5 0,-1 2-15 15,-1-5-20-15,0 0-29 0,-4-2-36 0,2-2-59 0,-4 0-73 0,1-3-92 16,-1-2-104-16,-4-1-63 0,2-3-42 0,0-1-26 0,-5-1-15 15</inkml:trace>
  <inkml:trace contextRef="#ctx0" brushRef="#br0" timeOffset="30882.3909">23597 5603 301 0,'-1'-3'531'0,"-3"-1"3"15,1 1 4-15,2 1-106 0,1-1-160 0,-2 3-94 0,0-2-63 0,2 2-37 16,0 0-26-16,0 0-13 0,0 0-10 0,0 0-4 0,0 0-5 16,4 0-4-16,-3 0-5 0,4 0-4 0,2 2-5 0,2-2-4 15,0 0-3-15,5 3-2 0,2-1-2 0,5 1-2 0,1 1-1 0,7-1 1 16,1-1 0-16,7 3 4 0,4-2 2 0,4 1 3 0,5-1 2 15,4 2 1-15,6-1 0 0,2-1-4 0,4 1-4 0,6 1-4 16,1 0-3-16,5-1-2 0,3-1-4 0,-1 3-3 0,3-2-4 0,0 1-3 16,1 0-1-16,0 0-3 0,-3-1-4 0,1-1-4 0,-4 2-3 0,0-3 0 15,1 3 1-15,-4-1-1 0,-2-1-2 0,-3 0 2 0,-2-1 2 16,-3 0 3-16,-1 0 0 0,-6 0 2 0,-1-1 1 0,-5 1 1 16,-3-2 2-16,-7 1 3 0,-3-1 3 0,-5 0 6 0,-2 0 9 0,-4 0 9 15,-4 0 12-15,-4 0 10 0,-5 0 9 0,-1 0 5 0,-5-1 3 16,0 1-2-16,-5-2-1 0,-3 1-6 0,-1 1-7 0,-1-2-6 0,-3 0-5 15,-5 0-5-15,1 0-9 0,-6 1-9 0,3-1-9 0,-3-1-12 16,-3 2-12-16,-1-1-7 0,2 2-6 0,-4-1-3 0,2-1 1 16,-1 2 0-16,1 0 1 0,2 0 3 0,-1 0 0 0,4 0 1 15,-1 0-1-15,2 0 3 0,3 0 3 0,-2 0 7 0,3 0 7 0,2 0 8 16,-3 0 11-16,4 0 8 0,1 0 7 0,1 0 12 0,2 0 10 0,1 0 11 16,0 0 10-16,0 0 9 0,0 0 6 0,0 0 5 0,0 0 2 15,1 0 2-15,1 0 0 0,1 0-1 0,1 0-3 0,-2 0 0 16,-1 0-4-16,3 0-2 0,-3 0-5 0,3 0-4 0,-3 0-5 0,1 0-2 15,-1 2-1-15,-1-2-3 0,0 1-2 0,2-1-5 0,-2 0-2 16,0 3-3-16,0-1-2 0,0-1-1 0,0 2-2 0,0-1-2 0,0 0 0 16,2 2-3-16,-2 0-1 0,1 1-3 0,-1-1 1 0,2 2 1 15,-1 1 1-15,-1-2 1 0,2 4 1 0,-2-1-2 0,0 1-5 16,0 1-11-16,-2 1-12 0,2-1-15 0,-3 0-16 0,2 2-22 0,-3 1-24 16,1-3-35-16,2 3-37 0,-4 0-72 0,0-1-86 0,1-2-59 15,-1 2-46-15,2 0-26 0</inkml:trace>
  <inkml:trace contextRef="#ctx0" brushRef="#br0" timeOffset="31253.466">25752 5383 292 0,'-4'5'330'0,"1"-2"-88"15,2 1-62-15,-3 4-48 0,1-1-26 0,2 1-16 0,-3 2-6 16,3 0 2-16,-2 2 5 0,0 1 7 0,1 2 3 0,1 1 0 0,-3 1-8 15,3 0-13-15,-1 5-10 0,1-1-7 0,-3 1-7 0,3 1-8 16,-1 1-4-16,2-1-5 0,-1 2-3 0,1 0-3 0,-2 0-3 16,2 2-2-16,0-1-2 0,0 1 0 0,0-2-2 0,0 3-3 0,0-4-3 15,2-1-4-15,-2 2-8 0,1-2-6 0,1-2-9 0,-1-2-10 16,3-1-12-16,-1-4-15 0,0 1-17 0,0-2-18 0,2-3-21 16,-1-1-19-16,1-1-30 0,2-4-32 0,-1-1-45 0,3-2-48 0,-1-2-63 15,4-2-67-15,-2-1-31 0</inkml:trace>
  <inkml:trace contextRef="#ctx0" brushRef="#br0" timeOffset="31765.202">25951 5397 9 0,'-4'-5'542'0,"3"1"5"0,-1 1 3 0,1-2-68 0,1 3-101 16,0-1-101-16,0 3-100 0,0-4-60 0,0 4-37 0,1-1-23 0,1 1-16 15,1-2-10-15,2 0-9 0,1 2-7 0,2 0-6 0,3 0-8 16,0 0-7-16,5 0-5 0,2 0-3 0,0 2-3 0,3 0 0 0,1-2-3 16,7 1-1-16,-3-1-1 0,4 4-3 0,0-4 0 0,2 3-4 15,1-3 1-15,1 4 0 0,0-3 3 0,2 1 2 0,-1 1 2 16,0-1 1-16,0-1 1 0,-2 0 0 0,0 2 4 0,1-1 2 0,-3-1 4 16,2 2 6-16,-1-3 7 0,-2 3 5 0,-5-1 4 0,4-1 2 15,-2 1 1-15,-2 0 0 0,0 0 0 0,-1 0-1 0,-3 1 0 0,1 0-1 16,-1 0-1-16,-3-1-3 0,4 3-2 0,-3-2-4 0,-1 1-2 15,0 3-4-15,-1-2-3 0,1-2-3 0,-1 4 1 0,-2 0-1 0,2 1 0 16,-2-1-1-16,-2 2 0 0,2 0 2 0,-1 0-1 0,-1 2 2 16,0 1 1-16,-3-2 1 0,2 4 3 0,-3-1 1 0,2 2 3 15,-1 1 0-15,-2-1 0 0,1 2 2 0,-3 0 1 0,1 0 1 0,-1 4 2 16,-1-1-1-16,1-1 1 0,-1 1 2 0,-1 1 0 0,0 2 1 16,1-2 0-16,-2 1-2 0,0 1-1 0,1-1 2 0,-1 0-1 0,1 0 0 15,-3 0-2-15,3 0 0 0,-3 0 1 0,1 0-3 0,-2-1 0 16,0-2-2-16,0 1 1 0,0-2 0 0,-2 0 0 0,1-3 1 0,-4 2 1 15,-2-4 0-15,1 1 3 0,-2-3 1 0,-1-1 2 0,-5 2 2 16,-2-3 2-16,-2 0 3 0,-2-2 3 0,-2 2 1 0,-5-3 0 16,-2 0-1-16,-1-1-2 0,-5-1-1 0,1-1-3 0,-4-1-3 0,-2-1-6 15,-1-1-6-15,-3 0-3 0,1 0-1 0,0-1-9 0,-1-1-9 16,3-1-14-16,-1 1-16 0,0 0-21 0,3-1-21 0,0 0-28 0,1 0-30 16,3-2-47-16,0 2-51 0,2-1-80 0,1-1-95 0,2 2-60 15,0-2-45-15,2-2-21 0</inkml:trace>
  <inkml:trace contextRef="#ctx0" brushRef="#br0" timeOffset="32331.6706">26235 5741 293 0,'5'-5'473'16,"1"0"-57"-16,-3 0-84 0,2 1-63 0,-2 0-52 0,1-3-27 16,-1 3-17-16,0 0-12 0,-1-1-8 0,-1-1-6 0,1 2-3 0,0-1-7 15,-2 0-9-15,0 2-11 0,-2-2-10 0,0-2-13 0,1 2-14 16,-1-2-11-16,-1 2-13 0,0-1-9 0,-2 0-7 0,-2 1-9 0,-2-1-7 15,3 0-7-15,-2 2-7 0,-4-2-6 0,2 2-5 0,-3 1-7 16,1-1-5-16,-1 3-5 0,-5-1-3 0,4 2 0 0,-3 0-1 16,1 2-2-16,-1 1 0 0,-1 2 2 0,1-1 2 0,1 2 0 0,-2-2 4 15,1 4 2-15,1-1 2 0,1 2 3 0,2 1 2 0,2 0 1 16,-3-1 1-16,2 1 0 0,3 1 2 0,1-1-2 0,2 2-1 0,-1 0-1 16,6-1-1-16,-3-1-1 0,4 1-2 0,2-1-3 0,0-1-2 15,3 0-2-15,-1-1-2 0,4 0-2 0,2-3-1 0,-2 0 1 16,3 0-2-16,3-3 0 0,-1 0 1 0,2-1 1 0,0-1 3 0,0-1 6 15,1-1 6-15,1 0 9 0,-2-3 10 0,0 0 7 0,0 0 8 0,-1 0 6 16,-3-1 8-16,2 0 8 0,-2 1 10 0,-3-1 8 0,0 0 12 16,-1 2 8-16,-2 1 5 0,2-2 4 0,-4 3-1 0,0-1-4 15,-1 1-5-15,-1 0-8 0,1 2-6 0,-2 0-8 0,0 0-10 16,0 0-12-16,0 0-11 0,2 0-14 0,-2 2-15 0,0 0-11 0,1-2-10 16,2 3-6-16,-3 1-5 0,1-1-3 0,-1 2 0 0,4 0 2 15,-3 3 1-15,1-1 4 0,-1 2 3 0,3 0 7 0,-1 4 7 0,2-1 7 16,-4 0 7-16,3-1 0 0,1 3-2 0,-1-1-8 0,0 2-8 15,0-1-13-15,1-1-13 0,-2 2-16 0,2-1-18 0,-2-2-22 0,4 2-27 16,-2-2-28-16,0-1-31 0,0 0-39 0,0-2-46 0,2-1-43 16,0-1-44-16,-3-2-71 0,4-2-84 0,1 1-35 0,0-4-12 15</inkml:trace>
  <inkml:trace contextRef="#ctx0" brushRef="#br0" timeOffset="32581.8529">26643 5433 137 0,'0'-7'605'0,"0"2"7"0,0 0 2 16,0 0 1-16,0 3-117 0,0 0-174 0,0 2-100 0,0 0-64 0,0 0-45 15,0 0-32-15,0 0-25 0,0 0-17 0,0 2-14 0,0 2-11 16,0 1-9-16,0 1-10 0,0 1-5 0,0 3-3 0,0 2-1 0,0 2 1 16,0 3 2-16,0 2 2 0,0 3 6 0,0 0 7 0,0 2 5 15,0 5 5-15,0-1 4 0,0 3 3 0,1 0 3 0,1 3 2 0,0 0 1 16,-2 2 0-16,1 0 0 0,-1 0 1 0,2 1-7 0,-1 0-9 15,-1-2-15-15,0 1-15 0,0-1-18 0,0-2-19 0,0-1-27 16,0-1-28-16,0-1-36 0,0-2-38 0,0-2-61 0,0-2-72 0,0-3-93 16,0 0-104-16,0-3-55 0,2-3-29 0,0-2-8 0</inkml:trace>
  <inkml:trace contextRef="#ctx0" brushRef="#br0" timeOffset="35631.2358">23550 4698 351 0,'-4'-2'518'0,"1"2"8"0,-1-1-75 16,2 1-116-16,-1-2-77 0,1 2-59 0,1 0-34 0,1 0-21 15,0 0-11-15,0 0-7 0,0 0-6 0,0 0-4 0,0 0-8 16,0 0-9-16,0 0-9 0,0 0-10 0,0 0-10 0,0 0-11 0,0 0-8 15,0 0-11-15,0 0-7 0,0 0-8 0,0 0-6 0,0 0-6 16,0 0-4-16,1 2-3 0,-1-2-5 0,2 1-4 0,1-1-3 0,-1 2-1 16,2 0 0-16,-1-2-1 0,4 0 0 0,1 3 0 0,1-3 0 15,7 2 0-15,1-2 0 0,2 2 0 0,7 1-3 0,2-1-2 16,4-1-2-16,4 1 2 0,7 0-2 0,3-1-3 0,2 1-2 0,8 0-3 16,-1-1-3-16,7 2-3 0,4-1-6 0,1-1-6 0,2 1-7 15,4 1-5-15,1-2-5 0,2 0-5 0,0 3-6 0,0-3-6 0,1 1-3 16,-2 1 0-16,0 0 0 0,-2-1-1 0,0 1 2 0,-4 1-1 15,0-1 4-15,-5-1 5 0,2 1 5 0,-7 1 3 0,0-3 7 0,-2 3 8 16,-7-1 7-16,-1-1 5 0,-6 0 4 0,-5 1 0 0,-3-1 2 16,-4-1 2-16,-2 1 5 0,-6-1 4 0,-1 0 7 0,-6-1 7 15,-2 1 6-15,-1-1 6 0,-4 0 4 0,-1 0 4 0,-3 0-3 0,-2-1-7 16,-1 1-7-16,0-2-8 0,-2 0-10 0,-4 1-13 0,3-1-16 16,-3-1-17-16,1 1-29 0,-2 0-33 0,2-1-56 0,-3-1-65 0,2 3-65 15,0-1-63-15,-1 0-41 0,1-1-25 0</inkml:trace>
  <inkml:trace contextRef="#ctx0" brushRef="#br0" timeOffset="36149.9708">25822 4458 236 0,'-1'-4'502'0,"-1"1"0"0,0 2-72 16,-2 0-113-16,4-2-70 0,-1 3-51 0,1 0-34 0,0 0-27 0,0 0-16 15,0 0-12-15,0 0-14 0,-2 0-15 0,1 0-19 0,1 3-18 16,-2-2-16-16,2 0-16 0,0 1-13 0,0 1-9 0,0 2-6 15,-2 0-6-15,2 0-1 0,-1 4-1 0,1-1 1 0,-2 2 1 16,0 2 5-16,1 2 4 0,-1 0 7 0,1 5 8 0,-1-1 7 0,0 3 4 16,-1 0 3-16,2 0 3 0,-4 2 1 0,2 2 2 0,0-1 0 15,0 0 2-15,1 1-1 0,0-1 0 0,-1 0 0 0,2 0-1 0,1 0-1 16,-2-3-3-16,0-1-6 0,2 0-8 0,0-1-9 0,0-3-10 16,0 1-12-16,0-4-16 0,0 1-18 0,0-2-18 0,2-2-20 0,0-1-20 15,-2-1-18-15,0-1-14 0,0-2-21 0,1 0-26 0,-1-2-41 16,0-3-50-16,0 0-51 0,0 0-50 0,0 0-32 0,0-4-25 0</inkml:trace>
  <inkml:trace contextRef="#ctx0" brushRef="#br0" timeOffset="36731.2425">25892 4333 319 0,'2'-5'525'0,"-1"0"-7"0,3 2-17 0,-3-1-104 0,2 1-146 0,1-1-82 15,0 3-48-15,1-1-29 0,0-1-18 0,-1 1-10 0,6 1-6 16,1 1-8-16,2-1-5 0,1 1-7 0,3-3-9 0,5 3-9 0,3 0-8 16,1 0-6-16,4 0-7 0,1 0-5 0,4 3-4 0,0-2-1 0,3 2-1 15,2 0-1-15,2 2 0 0,-1-3-1 0,3 5 1 0,1-2-2 16,0 0-1-16,0 0 1 0,1 1 0 0,0 0-1 0,1 0 0 0,-1 1 2 16,3-1 0-16,-3-1 1 0,3 2-1 0,-3-1 1 0,3-2-1 15,-2 3 2-15,-3-2 1 0,3 0 1 0,-4-3-1 0,-1 3 2 16,0-3 0-16,-4 1 3 0,-1 0 0 0,-3 0 2 0,2-1 0 0,-4-1 1 15,-2 1 1-15,-2-1-1 0,-2 1 2 0,-1-2 0 0,1 1 1 16,-5 1 2-16,-3-2 3 0,3 0 0 0,-3 0 3 0,-2 0 1 16,0 0 3-16,-3 0 1 0,2 0 1 0,-3 0 0 0,-1 0 2 0,0 0 1 15,-2 1-1-15,1 0-2 0,-1-1 0 0,-1 2-3 0,0 0-2 0,0-2-2 16,0 3-3-16,-2-3-2 0,1 3-2 0,-3 0-1 0,1-1 0 16,3 3 0-16,-3-2-1 0,-1 1-2 0,1 1 1 0,-2 0 0 15,2 2-1-15,-1-2 2 0,0 2 1 0,-1 2 2 0,-1 1 0 0,1 0 1 16,-2 3 2-16,-1-1-1 0,0 4 2 0,0-2 0 0,0 3 1 0,-1 1 1 15,-1 1 1-15,1 2 2 0,-3-1 0 0,1 0 1 0,-3 4-1 16,3-3 0-16,-2 4 0 0,0-3 1 0,-1 2 0 0,-1 0-1 16,0 0 0-16,1-3 0 0,-2 2 0 0,1-2-1 0,0-1-1 0,-1-1 0 15,-1 0 1-15,3-2 0 0,-3-2-1 0,3 0 1 0,-3-2-1 16,1 0 1-16,-1-1 1 0,3-2 0 0,-1-1 1 0,-1-1 3 0,1-1 3 16,-1 0 4-16,0-2 5 0,0 1 2 0,-1-3 2 0,1 0 2 15,-4 0 1-15,0-1 0 0,1-2 1 0,-6 2 0 0,2-2-2 16,-4 0 0-16,0 0-3 0,-3-2-2 0,-5 2-2 0,0-1-5 0,-3 0-5 15,-4-2-4-15,-3 1-4 0,-4 1-4 0,0-2-4 0,-3-1-6 16,-5 2-6-16,-3-1-7 0,-1 0-9 0,-4 0-7 0,-1-2-9 0,-1 2-6 16,-1-1-10-16,-1 1-8 0,1 0-8 0,0 0-11 0,0 2-12 15,3-2-17-15,2-1-19 0,3 1-38 0,4-2-46 0,4 3-80 16,6 0-100-16,3-1-60 0,3 0-42 0,5 1-16 0</inkml:trace>
  <inkml:trace contextRef="#ctx0" brushRef="#br0" timeOffset="37548.802">26226 4576 223 0,'0'-4'462'0,"0"-1"-48"15,0 3-69-15,0-3-58 0,0 2-53 0,0-1-28 0,0 1-17 16,0-1-13-16,0 3-9 0,0-2-7 0,0 2-5 0,0-2-7 15,0 3-8-15,-2-2-11 0,0 2-9 0,2 0-15 0,0-2-15 0,0 2-13 16,-3 0-13-16,3 0-11 0,-1 0-10 0,-1 0-12 0,0 2-10 0,1-2-8 16,-3 2-10-16,2-2-6 0,-1 3-6 0,-1-2-4 0,1 2-2 15,-2 0-2-15,2 2 0 0,-2-1 1 0,-2 2 0 0,0-1 3 16,1 3 1-16,0 1 1 0,-4 2 5 0,2-1 2 0,0 1 4 0,2 2 3 16,-2-2-1-16,2 1 1 0,0 1 2 0,1 0-1 0,0 1 0 15,2 0-3-15,-2-1-5 0,2 1-1 0,3-2-3 0,0 3-3 16,0-3-4-16,0 0-4 0,3 1-5 0,2-2-5 0,-2 1-6 0,2-2-7 15,1 0-6-15,1 2-5 0,2-5-4 0,-1 0-2 0,-2 2 1 16,4-3-2-16,1 0-1 0,-2-1 1 0,3-2 0 0,-2 0 3 16,0-2 2-16,1-1 5 0,0 0 7 0,-1-1 10 0,-1-2 9 15,2 1 9-15,-3-1 12 0,-2-2 9 0,3 3 9 0,-4-3 11 0,0-1 10 16,-2 1 8-16,2 0 7 0,-5-1 4 0,0 2 3 0,0-3 1 16,-1 2-2-16,-4-2-3 0,2 1-3 0,-2-1-7 0,-4 2-6 0,1-1-8 15,-1 0-8-15,-3 2-12 0,-1-1-14 0,0 1-12 0,-2 1-17 0,0 0-19 16,0 0-20-16,-1 3-25 0,0 0-27 0,2 3-36 0,-3 0-39 15,1 0-70-15,3 1-86 0,0 1-68 0,3 1-61 0,0-1-34 16,3 3-16-16</inkml:trace>
  <inkml:trace contextRef="#ctx0" brushRef="#br0" timeOffset="38114.9513">26569 4434 225 0,'-2'-3'538'0,"1"1"-23"0,-1 1-47 0,0 1-84 16,2-2-104-16,-1 2-62 0,1 0-44 0,0 0-27 0,0 0-18 16,0 0-15-16,0 0-12 0,0 0-14 0,0 0-13 0,0 0-17 0,0 0-17 15,0 0-18-15,0 2-14 0,0-1-13 0,0 1-13 0,0 1-6 16,0-1-1-16,0 2-3 0,0-1 1 0,0 3 1 0,0-2 1 0,0 4 2 15,0 1 2-15,0 1 3 0,1-1 6 0,-1 3 4 0,0 2 7 16,0 0 5-16,0 2 4 0,2-1 3 0,-2 3 2 0,0 0 3 16,0-1 2-16,0 2 3 0,0 2 1 0,2 0 0 0,-2 0-3 0,0 0-10 15,0 1-12-15,0 1-19 0,0-2-23 0,0 1-29 0,0 0-34 16,0 0-46-16,1-3-54 0,-1-1-96 0,2 0-118 0,-1 0-73 0,3-2-48 16,-3-2-24-16,4 0-11 0</inkml:trace>
  <inkml:trace contextRef="#ctx0" brushRef="#br0" timeOffset="43017.9401">25960 4534 241 0,'-1'0'401'0,"1"-1"-40"15,0 1-43-15,0 0-53 0,0 0-63 0,0 0-37 0,0 0-26 0,0 0-15 16,0 0-12-16,0 0-6 0,0 0-5 0,0 0-5 0,0 0-6 16,0 0-6-16,0 0-5 0,-2 1-6 0,2-1-4 0,0 0-4 15,0 0-3-15,-2 0-2 0,2 0-2 0,0 0-1 0,0 2-1 0,0-2-2 16,-1 0-3-16,1 0-1 0,0 0-3 0,-2 2-2 0,2-2-1 15,0 0-1-15,0 0-3 0,0 0-2 0,0 0 0 0,0 0-4 0,0 0 0 16,0 0-2-16,-1 0-3 0,1 0-3 0,0 0-3 0,0 3-2 16,0-3-3-16,0 0-4 0,0 0-1 0,0 0-3 0,-2 1-1 0,2-1-5 15,0 0-3-15,0 0-3 0,0 1-3 0,0 1-6 0,0-2-2 16,0 1-3-16,0 3-2 0,0-4-1 0,-2 3-1 0,2-1 0 16,-1 3 0-16,1-2 1 0,-2 2 1 0,1 3 3 0,-1 0 2 0,-1 1 3 15,2-1 2-15,-3 4 4 0,1 0 3 0,0 3 3 0,0-2 1 16,0 2 2-16,-1 1 0 0,3 0 1 0,-2 1 0 0,-2 0-1 0,4 0 1 15,-1 2-1-15,0-2 0 0,-1-1-1 0,2 2 0 0,-1-3-1 16,0 2 1-16,1-3-2 0,-1 0 0 0,2 1-1 0,-1-3-1 0,1 0 0 16,0-2 1-16,0 0 2 0,0-3 0 0,0 0 3 15,0-2 0-15,0 1 2 0,0-3 2 0,0 0 3 0,0 0 2 0,1-2 3 16,-1 0 3-16,0-1 0 0,0 0 3 0,2-1-4 0,-1 0-5 16,3-2-14-16,-3 1-18 0,2-2-20 0,1-2-24 0,0-2-28 0,1-1-30 15,0-1-49-15,-1-2-57 0,4-5-97 0,2 0-116 0,-6-2-73 0,3-2-52 16,-2 0-23-16,0-1-10 0</inkml:trace>
  <inkml:trace contextRef="#ctx0" brushRef="#br0" timeOffset="46133.2446">24054 4405 430 0,'-3'0'544'0,"1"0"4"0,1-2-63 0,-1 2-94 0,0 0-101 16,2 0-103-16,0 0-60 0,0 0-35 0,0 0-21 0,0 0-12 16,0 0-7-16,0 0-3 0,0 0-4 0,0 0-4 0,0 0-7 0,4 0-7 15,-3 0-6-15,1 0-9 0,1 0-6 0,1 0-7 0,0 0-5 16,0 0-3-16,4 0-3 0,1 0-2 0,1 0 1 0,2 0 0 0,5 0 2 16,-3 0 2-16,7 0 2 0,4 0 4 0,0 0 2 0,6 0 2 15,3 0 2-15,2 0 2 0,6 0-2 0,3 0-1 0,3 0-1 16,4 0 1-16,5 0-5 0,3 0-2 0,0 0-8 0,5-3-7 0,1 3-5 15,6 0 1-15,-2-2-3 0,5 0-4 0,4 2-5 0,-2-1-5 16,5 1-8-16,4-2-5 0,-1 1-11 0,3-3-13 0,1 4-11 0,0-4-11 16,1 1-5-16,0 0-5 0,0-1-4 0,-1-2-8 0,-1 3-5 15,1-3-5-15,-3 0-3 0,0 0-1 0,-1-2 4 0,-3 2 2 0,2 1 9 16,-2-3 9-16,-2 1 12 0,-2 0 14 0,-2 1 10 0,2-1 11 0,-7 0 8 16,1 2 5-16,-4-1 7 0,-1 1 9 0,-4 1 9 0,1 1 11 0,-6-2 9 15,-1 2 8-15,-2 1 8 0,-3-1 11 0,-3 3 5 0,-1-2 8 0,-2 0 6 16,-2 2 8-16,-3 0 5 0,0 0 7 0,-3 0 4 0,-3 0 2 15,-1 0 2-15,0 0 0 0,-3 2 1 0,-1 0-1 0,0-2-1 0,-1 0 0 16,-6 3-2-16,3-3 0 0,-3 2-2 0,-2-2-1 0,-1 0-3 16,1 2-2-16,-7-1-1 0,3 1 1 0,0 1-5 0,-4-2-1 15,0 1-2-15,0-1-1 0,0-1-2 0,-2 3-2 0,-1-3-2 0,0 2-2 16,-2-1-1-16,0-1-1 0,1 2 2 0,-2-2-1 0,-1 1 0 0,1 1 2 16,-1-2-1-16,-3 1 1 0,2 1 2 0,-4-2 0 0,2 1 0 15,1-1 3-15,-3 0 0 0,1 0 0 0,0 0-2 0,-2 0-1 0,0 0-3 16,0 2-2-16,0-2-2 0,0 0-2 0,0 0-4 0,0 0-2 0,0 0-3 15,0 0-5-15,0 0-5 0,3 0-3 0,-3 0-5 0,1 0-2 16,4 0-3-16,-4 1-3 0,2 0-2 0,-1-1 1 0,1 0-2 0,0 2 0 16,1 0-1-16,-3-2 2 0,4 1-1 0,-2 1 2 0,3-2-1 15,-3 0 3-15,2 3 0 0,-2-3 0 0,2 3 0 0,2-3 1 0,-1 1 0 16,-2 0-1-16,1 1 2 0,0-1 0 0,2 1 0 0,-3-2 0 0,5 2 0 16,-4-1 0-16,2-1 1 0,-2 2-2 0,-1-2 0 0,2 2 0 15,1-2-2-15,-2 0 2 0,-1 3 0 0,0-2 0 0,0-1 0 0,0 0 2 16,-2 0 0-16,2 1 1 0,-1-1 1 0,-2 0 1 0,-1 0 2 15,0 0 2-15,0 0 2 0,0 0 3 0,0 0 1 0,0 0 3 0,0 0 3 16,0 0 1-16,0 0 3 0,0 0 1 0,0 0 1 0,0 0-1 16,-1 0-2-16,-1 0-1 0,1-1-5 0,-3 1-7 0,2-1-7 0,-2-2-10 15,1 3-14-15,2 0-16 0,-3-2-18 0,0 2-19 0,0-2-22 16,1-1-21-16,-2 1-23 0,1 1-26 0,-1-2-30 0,2 2-37 0,0-2-35 16,-4 3-33-16,2-3-44 0,0 1-50 0,1 1-39 0,0-3-35 0</inkml:trace>
  <inkml:trace contextRef="#ctx0" brushRef="#br0" timeOffset="46380.8939">28430 4154 288 0,'-4'2'507'0,"1"-2"-6"0,1 2-15 0,-1-1-86 0,2-1-123 15,1 0-80-15,0 0-59 0,0 0-33 0,0 0-24 0,0 0-13 0,0 0-7 16,1 1-7-16,1 2-7 0,-1 0-7 0,1-2-9 0,0 2-7 15,2-2-7-15,1 3-6 0,-2-1-5 0,2 1-5 0,0-1-5 0,1 1-1 16,1 0-3-16,0 1 0 0,-1 0 0 0,-1 1 0 0,2 0 0 16,0 0-1-16,-2-1 0 0,0 3 0 0,0-1 1 0,-1-2-1 0,0 4 2 15,-1-4-2-15,0 2 0 0,0 1-5 0,-3 1-6 0,0 0-8 0,0-2-9 16,0 2-13-16,-3 2-15 0,-2-1-17 0,2-1-20 0,-2 2-24 16,0 0-29-16,1 2-36 0,-1-3-41 0,-3 2-72 0,3-1-87 0,2 2-53 15,-2-2-35-15,4 1-12 0</inkml:trace>
  <inkml:trace contextRef="#ctx0" brushRef="#br0" timeOffset="46764.7533">28654 4030 173 0,'-9'-7'566'0,"0"1"5"16,5-1 6-16,-1 1 6 0,0 2-103 0,2 0-157 0,-1 1-90 0,1-2-58 16,2 2-35-16,-2 0-23 0,1 2-12 0,2-2-8 0,-1 1-7 0,1 1-8 15,0 1-11-15,0 0-13 0,0 0-13 0,0 0-16 0,0 0-14 16,0 0-16-16,0 0-13 0,0 3-10 0,0 0-8 0,0 0-4 0,0 1-2 16,1 1-2-16,-1 2 3 0,2 1 2 0,1 1 3 0,-3 2 4 15,0-1 4-15,0 3 5 0,0 2 5 0,0 2 4 0,0 0 4 0,-3 1 1 16,1 4 1-16,-1-2-1 0,0 2 2 0,0 2 3 0,-2-1 2 15,2 3 4-15,-2 0 1 0,-3 1 5 0,4 0 0 0,-1 1 3 0,1 1-1 16,0-3 0-16,0 2-3 0,0 1-2 0,-1-4-3 0,4 0-4 16,1 0-7-16,-2-3-6 0,2-1-10 0,0-1-12 0,2-1-11 0,-2-3-11 15,1-1-12-15,4-2-12 0,-4-1-9 0,2-2-5 0,-1-1-6 16,0-3-4-16,-1-2-8 0,2-1-9 0,1-1-18 0,-1-4-19 16,2-1-21-16,-2-1-22 0,3-2-28 0,-3-3-35 0,2-1-52 0,0-3-63 15,1-3-42-15,-1-1-34 0,-1-2-20 0</inkml:trace>
  <inkml:trace contextRef="#ctx0" brushRef="#br0" timeOffset="47247.8782">28726 3909 320 0,'5'-12'522'0,"1"0"6"0,-3 2-33 0,2 1-54 16,-2-1-91-16,2 3-111 0,2 1-62 0,-1 0-40 0,-2 0-22 0,4 0-16 16,-1 1-10-16,2 2-7 0,-1-1-6 0,2 1-4 0,2 0-7 15,-1 1-8-15,4 2-9 0,-1 0-11 0,3 0-8 0,1 0-11 16,2 0-8-16,-1 2-6 0,5 1-2 0,-2 0 0 0,1 1 0 0,2-1 0 15,0 2 1-15,0-1 3 0,2 1 1 0,0 1 1 0,-1-3 1 0,1 3 2 16,-1-2 1-16,1 2 2 0,0-2 0 0,-1 0 1 0,1-1-1 0,-2 2-2 16,2-2-1-16,-3-1-1 0,2 1 0 0,-1 0 1 0,-3 0-1 0,1-1 1 15,-2-1 1-15,1 2 3 0,-1-1 1 0,-4-1 2 0,2 1 1 16,-3 1 1-16,1-2 0 0,-2 1 2 0,-1 1-2 0,0-2 0 0,-2 1-1 16,1 1-1-16,0-2-2 0,0 1-2 0,-4 1-3 0,4 1-3 0,-1-1-4 15,-1 0-3-15,0 1-2 0,-1 2-1 0,2-2-3 0,0 1 0 0,-3 2-3 16,4 0-2-16,-4 1 0 0,3 1-2 0,-2 0 0 0,2 1-1 0,0 3-3 15,-2-1 0-15,-1 1-2 0,-1 0-1 0,3 4-1 0,-1-1-2 16,-2 3 0-16,1 0-2 0,-3 2 3 0,1 2 2 0,-3 0 2 0,1 3 3 16,0 1 5-16,-2-1 4 0,-2 5 2 0,1 0 5 0,-2-1 2 15,-2 3 3-15,1 0 3 0,-2 2 2 0,-2-1 4 0,0 2 3 0,1 0 0 16,-1-2 0-16,0 2-2 0,0-2-2 0,-1-2-3 0,1-1-2 0,1-2-1 16,-1 0-2-16,0-2-1 0,2-1-1 0,-2-4 0 0,1-1-1 0,-1 0 1 15,2-5-1-15,-2 1 3 0,2-3 3 0,-1-1 4 0,1-3 4 16,0-1 7-16,-3-1 7 0,3 0 8 0,-2-2 6 0,0-3 3 0,-1 1 4 15,-3-1 1-15,-1-1 0 0,-3-1-1 0,-3-1 0 0,-1-1-3 16,-5-1-1-16,-5-1-8 0,-1 1-8 0,-6-3-13 0,-1 0-13 16,-4 0-18-16,-4-2-20 0,-3 0-11 0,-2-1-11 0,-4 1-14 0,-4-3-11 15,-1 3-20-15,-5-2-23 0,-4 1-21 0,0-1-25 0,-2 1-16 0,-2 1-15 16,-2 0-23-16,2 1-26 0,0 2-50 0,3-1-61 0,0 2-73 16,6 1-76-16,4 2-41 0,6 0-23 0,2 0 2 0</inkml:trace>
  <inkml:trace contextRef="#ctx0" brushRef="#br0" timeOffset="48081.3116">28938 4299 372 0,'-1'-3'569'16,"-3"0"-5"-16,4 3-17 0,-1-3-92 0,-1 1-127 0,2 0-69 0,-1 0-37 15,1 0-21-15,0 1-12 0,0-2-7 0,0 0-8 0,0 1-9 16,0 1-9-16,0-1-16 0,0-1-16 0,0 2-16 0,0-1-15 0,0 1-13 16,0 0-12-16,1-1-13 0,-1 2-14 0,2-2-11 0,-1 1-13 15,1 1-16-15,0 0-16 0,1 0-14 0,3 0-14 0,-3 0-12 0,2 0-10 16,0 0-10-16,1 1-8 0,1 1-6 0,2 1-2 0,-1-2-3 0,0 2-3 15,1 2-1-15,-1-1-1 0,0 1 5 0,0 0 4 0,-1 2 7 16,1 0 10-16,-1 2 9 0,-2-1 8 0,-4 3 9 0,3-2 7 16,-4 1 8-16,-2 2 4 0,-1 0 4 0,0 0 7 0,-4 0 5 0,-1 0 6 15,-1 1 8-15,-1-1 7 0,-1 2 6 0,-3-4 4 0,1 2 5 16,1 0 3-16,1-3 2 0,-2 2 2 0,-1-2 3 0,3-2 1 0,0 1 0 16,1-4 1-16,2 2 1 0,2-2 1 0,-2 1-1 0,3-2-2 15,1 1-1-15,0-1-2 0,3-1-3 0,-2-2-2 0,3 0-1 0,0 0-4 16,0 0-2-16,0 0-3 0,0 0-3 0,0 0-6 0,1 0-7 15,2 0-8-15,2 0-11 0,0 0-11 0,1-2-14 0,4-1-14 0,-2 3-18 16,3-4-17-16,3 1-19 0,-1-2-20 0,1 3-15 0,3-3-15 0,0-1-17 16,4-1-17-16,-3 0-13 0,2-1-10 0,-1 0-14 0,2 0-18 15,-1-1-8-15,-1-2-1 0,2 2 6 0,-3-3 8 0,0 2 21 16,-1 0 28-16,-2-2 34 0,-1 3 35 0,-1 0 42 0,-3-1 42 0,-2 0 39 16,0 2 35-16,-3 0 42 0,-2 1 44 0,1-1 32 0,-4 2 24 0,0 0 24 15,-2 1 23-15,-1 0 10 0,0 0 0 0,-1 0-3 0,-2 3-10 0,1-1-14 16,-2-1-15-16,2 3-16 0,-2-2-14 0,1 2-18 0,1 1-15 0,-1-3-12 15,0 3-11-15,3 0-14 0,-2 0-17 0,1 0-14 0,1 0-13 0,0 3-14 16,0-2-12-16,0 0-9 0,0 1-6 0,1 1-8 0,1 2-4 16,-1-3-2-16,0 5-1 0,2-2 0 0,0 0 3 0,0 2 4 0,0-2 1 15,0 3 7-15,4 1 3 0,-3 0 4 0,4 1 4 0,-2 0 3 0,0 2 2 16,0 1 1-16,4-3 0 0,-2 2 2 0,1 2 0 0,1-2 1 16,0 0-2-16,-1 0-1 0,1-2 0 0,-2 2-4 0,2-1-2 0,0 0-2 15,-3-2-2-15,3 3-2 0,-4-5-2 0,1 1-2 0,-1 0-1 16,1-2-2-16,-3 0-2 0,3-1-2 0,-4 1 0 0,0-3 0 0,0 1 0 15,0-1-2-15,-4 0-3 0,3-1-9 0,-4 0-10 0,-1-2-13 16,0 3-16-16,-2-2-16 0,-2-1-18 0,-1 1-20 0,-2 1-24 0,-1-2-31 16,1 0-35-16,1-2-64 0,-4 1-74 0,2 0-75 0,0-2-74 0,-2-1-39 15,2 1-17-15</inkml:trace>
  <inkml:trace contextRef="#ctx0" brushRef="#br0" timeOffset="48265.1786">29212 4320 375 0,'6'-7'585'0,"0"3"4"16,-1-1-3-16,1 1-107 0,1 0-158 0,-2-1-96 0,4 0-66 0,-3 0-38 15,4 0-29-15,-3 1-22 0,3-1-20 0,0 0-19 0,4-2-20 16,-3 2-21-16,2 1-20 0,1 0-21 0,0-3-18 0,2 3-18 0,-2-1-19 16,3 3-17-16,-2-4-16 0,4 3-19 0,-2-1-17 0,-3 0-21 15,3 0-21-15,-2 1-23 0,0-2-23 0,1 2-21 0,-2-1-19 0,-2 1-33 16,1-2-36-16,-1 0-10 0</inkml:trace>
  <inkml:trace contextRef="#ctx0" brushRef="#br0" timeOffset="48513.6658">29651 4079 213 0,'-2'-5'399'0,"2"-1"-11"16,-1 3-31-16,1-2-42 0,-2 1-47 0,0 1-30 0,0 0-22 0,0 1-18 15,1-1-14-15,1 1-13 0,-2 1-13 0,0 1-17 0,2-1-14 0,0 1-17 16,0 0-19-16,0 0-15 0,0 0-15 0,-1 0-15 0,1 1-13 16,-2-1-12-16,0 3-12 0,2-1-8 0,-1 1-9 0,-1 0-4 0,1 3-3 15,-1 0 1-15,0 0-1 0,-2 2 0 0,0 4 1 0,-1 0 0 0,1 2 3 16,-1 4 2-16,1 1 5 0,-3 2 5 0,1 2 5 0,-2 3 5 0,2 0 2 15,-2 2 3-15,1 3 2 0,-2-1 1 0,4 5 1 0,-1-2 2 16,0 1 1-16,-2 3 1 0,3-2 2 0,0 2 2 0,2-1 3 0,0 1-1 16,1-1-5-16,1 0-1 0,-1-2-1 0,2 0-1 0,0-2 1 15,2 1-2-15,-1-4-1 0,1-1-2 0,0 0-2 0,1-3-7 0,0-3-8 16,0-1-11-16,-1-2-11 0,-1-2-14 0,4 0-16 0,-4-2-16 16,1-3-19-16,0-2-17 0,-2-2-19 0,1 1-19 0,-1-5-17 0,0 1-53 15,0-5-66-15,0 0-77 0,0 0-79 0,0 0-52 0,0-5-39 0,0 1-13 16,0-5 0-16</inkml:trace>
  <inkml:trace contextRef="#ctx0" brushRef="#br0" timeOffset="48698.9979">29619 4524 558 0,'3'-6'622'15,"-1"3"13"-15,0-1-9 0,1 2-24 0,0-1-110 0,0 0-152 16,2 1-88-16,3-1-53 0,-2 0-33 0,2 0-25 0,4-1-17 0,0 1-16 15,2-2-20-15,3 3-23 0,4-5-30 0,0 3-35 0,2 0-36 16,2-1-37-16,1 0-40 0,0 1-41 0,3-2-49 0,-3 1-56 0,0 1-100 16,0-2-124-16,-1 1-82 0,-5 0-67 0,0 1-26 0,-5 0-10 0,-4-1 4 15</inkml:trace>
  <inkml:trace contextRef="#ctx0" brushRef="#br0" timeOffset="51281.1195">16254 4228 5 0,'-5'0'398'0,"2"-2"-59"0,-2 1-85 0,2 1-49 16,-2-1-33-16,1 1-14 0,-1-3-6 0,1 3-5 0,1 0-2 0,2-3-4 15,-3 3-6-15,1 0-8 0,1-2-10 0,-1 1-8 0,3 1-9 16,-1 0-8-16,1 0-7 0,0 0-9 0,0 0-6 0,0 0-8 0,0 0-9 16,0 0-9-16,0 0-10 0,0 0-5 0,0 0-9 0,0 0-6 15,0 0-3-15,0 0-7 0,0 0-3 0,0 0-5 0,0 0-4 0,0 0-5 0,0 0-1 16,0 0-4-16,0 0-2 0,0 0-2 0,0 0-3 0,0 0 1 15,1 1-1-15,-1 1-1 0,0-2 1 0,2 0 2 0,-1 0 1 16,1 3 3-16,-2-3 1 0,2 3 4 0,-1-2 1 0,-1 2 2 0,2-2 2 16,0 3 1-16,-1-2 2 0,1 1 3 0,-1 1 1 0,1-1 1 0,2 0 0 15,-1 2 1-15,1-3 0 0,1 3-2 0,-2-2 2 0,2 1-1 16,-1-1 0-16,1 2 0 0,1-2 1 0,1 1-1 0,1 0 1 0,-2 0 0 16,3-1-1-16,-1 3-1 0,2-4-1 0,1 1 1 0,-2 1 1 15,2-1 1-15,2-1 0 0,-2-2 1 0,5 4 0 0,-4-4 1 0,4 1 1 16,-2-1-1-16,4 0 0 0,-2-1 0 0,1 0 0 0,-1-2-1 15,1 1 0-15,2-1-1 0,-1-2-1 0,0 2 0 0,0-1-1 0,2-2 1 16,-2 0 1-16,1 0-1 0,0-2 0 0,-2 2-1 0,1-1 0 0,-1 0 0 16,0-1 4-16,2 0 1 0,-3-1 3 0,0 2 0 0,0-2 2 15,-1 0 1-15,-2 0 2 0,1 0 1 0,-1-2 0 0,-2 3 2 16,2-2 0-16,-2 0 2 0,-1-2 0 0,0 1-1 0,0 1 1 0,0-2-1 16,-1-1-2-16,-1 3 1 0,0-3-2 0,1 1-1 0,1-2 0 0,-4 1-2 15,0-1-2-15,4 1 0 0,-6-2-1 0,3 1-1 0,-1 0 2 0,-1-1 0 16,3 1 0-16,-4-1-1 0,0 1-1 0,0-1 1 0,-2-2-1 15,1 3 1-15,1-1-1 0,-4-2 2 0,1 2 2 0,-1 1 0 0,0-3 2 16,-1 2 0-16,1 0-4 0,-4-1 0 0,3 1-1 0,-3 1-1 16,1-3 2-16,0 2-2 0,-2 1-3 0,2-2-1 0,-3 0-3 0,0 1-2 15,1 0-1-15,-2 2-3 0,3-3-2 0,-4 3 0 0,2-2 0 16,-1 0-1-16,1 1-1 0,-2 0-1 0,0-3-1 0,2 5-1 0,-1-4 2 16,-2 3-1-16,0 0 1 0,1-1-1 0,-1 0 1 0,0 3-1 0,1-3 1 15,-3 5-2-15,2-4 1 0,-1 2-1 0,-1-1-1 0,-1 2 1 16,0 1 0-16,1-2-1 0,-1 4 0 0,-1-2 0 0,-1-1-2 0,1 3 0 15,-2-1 0-15,0 1 1 0,1 0 1 0,-2 1 1 0,1-2 1 16,-2 2 1-16,0 2 2 0,1-1 0 0,-1 0 1 0,1-2 0 0,-1 2 1 16,-2 1-2-16,5 1 2 0,-4-2-1 0,2 2 0 0,1 1 1 15,0 0 0-15,-2 1 0 0,3-1 1 0,-2 0 0 0,3 2 1 0,-1 0-1 16,1 0 1-16,-1 2 0 0,0 0 0 0,3 1 2 0,-3-1 0 0,3 3 2 16,-3-2 1-16,2 1-1 0,-1 3 1 0,1-1 1 0,-1 1 0 0,-1 1 2 15,3-1 0-15,-2 1 1 0,1 2 2 0,-1 0 1 0,-1 2 3 16,3 0 1-16,-3 1 1 0,1-1 1 0,2 3 0 0,-2-1 1 15,-1 2 1-15,0-1-1 0,3 1 0 0,-3 0 1 0,3 1-1 0,-2 2 0 16,0-3 1-16,0 0-2 0,1 2-1 0,3-1 0 0,-3-2-1 0,2 1-1 16,0 0 0-16,0 1-1 0,1 0-2 0,3-1 0 0,-2 1-1 15,1 1 1-15,2 0-2 0,0-2 0 0,0 1-2 0,1 1 0 0,1 2 0 16,0-3-2-16,1 1 0 0,1 2 0 0,-1-3-1 0,2 3 0 0,2 0 1 16,-1-2 0-16,1 2-1 0,0-1-1 0,1 0 0 0,0 1 0 15,0 0 0-15,2-1 0 0,1 2-1 0,-1-2 0 0,1 2 0 0,1-1-1 16,-1 1 1-16,3-2-2 0,-1 3 0 0,0-3 0 0,1 2-2 15,1-1 0-15,0-1-1 0,0 2 1 0,0 0 1 0,3-3 2 0,-1 0 0 16,0 0 2-16,-3 0-1 0,5-1 3 0,-1 0 1 0,-1-2 1 16,3-1 1-16,-1 1-1 0,0-3 1 0,2-2 1 0,-2 1 1 15,3-1-2-15,1-1-1 0,-1-1-3 0,3-2-3 0,0 0-1 0,0-2-3 16,4-1-5-16,-2 0-4 0,2-3-4 0,3 0-5 0,-2-3-7 0,3 0-9 16,1-1-8-16,1-2-7 0,0 0-11 0,0-2-11 0,2-1-10 15,-2-1-7-15,1-1-13 0,-1 1-10 0,0-2-14 0,2-2-13 0,-4 1-26 16,2-1-31-16,-1 1-60 0,-3-3-75 0,-3 2-44 0</inkml:trace>
  <inkml:trace contextRef="#ctx0" brushRef="#br0" timeOffset="55847.8991">17678 4867 479 0,'0'-4'540'15,"0"-1"-22"-15,0 2-33 0,0-2-106 0,1 0-140 0,-1 1-71 0,5 1-38 16,-4-1-25-16,1-1-22 0,1 1-13 0,0 0-10 0,0-1-3 15,2 0-4-15,0 0-8 0,3 0-9 0,0 1-7 0,-2-1-7 0,2 1-5 16,1-2-7-16,1 2-3 0,0 1-5 0,0-2-1 0,-2 1-3 16,2 1 0-16,-2 1-3 0,3 0 0 0,-3-1-3 0,-2 3-2 0,1-2-4 15,0 2-3-15,-2 0-3 0,-2 0-3 0,2 2-3 0,-2-2-2 16,-1 3-2-16,0-1 0 0,-1 0-2 0,1 1 2 0,0 1 1 16,-2 1 2-16,0 0 2 0,0 0 4 0,-2 0 4 0,0 2 4 0,1 0 4 15,-1 0 4-15,-1 3 4 0,-1 0 2 0,0 0 2 0,0-1 3 16,0 3-1-16,0-2 3 0,-2 0 0 0,3 1 0 0,0-3 0 0,0 2-4 15,1-1-2-15,1-1-7 0,-1-1-5 0,0 0-4 0,2-1-2 16,0 0-5-16,2-1-1 0,0 1-3 0,-1-2-2 0,2 1-2 16,1-1-3-16,0-1 0 0,2 2-3 0,-1-3 0 0,3 3 1 0,0-2 3 15,3 1 1-15,-1 0 3 0,1 0 2 0,1 1 0 0,1-2 1 16,-2 1 2-16,3 2-1 0,-1-1 0 0,-1-1-1 0,0 1 0 0,0 1 1 16,-1-1-2-16,-3 2-1 0,0-2 0 0,2 2-1 0,-2-2-1 15,-4 0 0-15,0 2 0 0,1-2 2 0,-4 1 3 0,-1-1 8 0,0-1 8 16,0 0 10-16,-1 3 10 0,-3-4 6 0,-1 2 7 0,1-2 6 15,-4 2 5-15,-2-1 6 0,1-1 4 0,-1 1 3 0,-1-3 2 16,0 3-2-16,0-1-4 0,-1-2-7 0,0-1-13 0,1 0-14 0,-1 0-17 16,2 0-15-16,-2-1-20 0,2-2-22 0,2 1-27 0,2-1-30 15,-3-1-30-15,4-1-30 0,0 0-34 0,2-2-37 0,1-1-62 16,2-1-73-16,2 0-42 0,-1-1-26 0</inkml:trace>
  <inkml:trace contextRef="#ctx0" brushRef="#br0" timeOffset="56246.8845">18275 4688 45 0,'2'-4'537'0,"-2"-1"13"0,-2 1-42 0,0 3-71 15,1-2-84-15,-2 0-96 0,-1 1-55 0,1 1-38 0,2 1-29 16,-4-2-24-16,2 2-22 0,-2 0-19 0,4 2-20 0,-3-2-15 0,1 3-13 16,0 0-12-16,-2 0-11 0,1 1-11 0,-1 4-4 0,0-1-6 15,0 3 0-15,1 2-2 0,-3 1 2 0,0 2 2 0,0 1 5 16,2 3 3-16,-1-2 5 0,1 4 2 0,-1 1 3 0,0 0 1 0,3-1 2 15,-2 1 1-15,1 0 0 0,3 1-1 0,-1 0-1 0,2-3 0 16,0 2-1-16,0-3-1 0,2 0-2 0,-1 0-3 0,3-1-3 0,1-2-4 16,-2-1-3-16,2 0-2 0,0-3-3 0,2 2-4 0,-1-4-2 15,-1 1-2-15,3-2-2 0,0-3-4 0,1 1-1 0,-1-2 0 0,2-2 1 16,-2-1 3-16,0-2 6 0,0 0 6 0,1 0 5 0,-1-2 5 16,-2-1 3-16,2-2 4 0,-2 1 5 0,1-4 7 0,-3 1 6 15,1-1 6-15,-1-1 4 0,-3 0 3 0,-1 1 4 0,-1-4 5 0,-1 3 4 16,-1 1 2-16,-1-3 2 0,-2 2 0 0,-3-1-1 0,1 1-4 15,-2 2-2-15,2-2-3 0,-4 2-2 0,2-1-3 0,-2 3-3 16,2-1-4-16,1 1-5 0,-4 1-8 0,4 1-10 0,1 0-10 0,-1 0-14 16,2 1-13-16,1 0-13 0,-1 2-13 0,4 0-13 0,0 2-13 15,1 0-15-15,0 1-18 0,2 1-15 0,2-1-13 0,-2 1-18 0,3 3-19 16,2-1-24-16,0 1-29 0,1 0-47 0,3-2-55 0,1 2-37 16,0-3-30-16,2 2-16 0</inkml:trace>
  <inkml:trace contextRef="#ctx0" brushRef="#br0" timeOffset="56865.7342">18550 4961 523 0,'0'-7'546'0,"-2"1"11"0,1-1-67 0,-1 1-106 0,-1 1-74 16,1 0-63-16,1 0-35 0,-1 1-24 0,1-1-18 0,1 2-16 0,-2-1-15 16,-1 1-14-16,3 2-19 0,-1 0-21 0,1-2-21 0,0 3-20 0,0 0-20 15,0 0-18-15,0 0-18 0,0 0-15 0,0 0-10 0,1 3-7 16,-1-2-3-16,3 0-1 0,-1 2-1 0,-2 2 4 0,1-1 4 15,2-1 5-15,-1 4 4 0,0 0 5 0,-1 1 5 0,2-1 4 0,-1 2 4 16,-2-2 6-16,2 3 3 0,-1 0 0 0,-1 0 3 0,2-1 0 16,0-1 1-16,-2 1-1 0,0-1 1 0,0-1-1 0,0 1 1 15,0-2-1-15,0-1 1 0,0 2 2 0,0-2 2 0,0-2 2 0,0 1 1 16,0-1 2-16,0-1 2 0,0 1 2 0,0-3 2 0,0 0 4 16,0 0 5-16,0 0 4 0,0 0 3 0,0 0 3 0,0 0-2 15,0-3-5-15,1-1-8 0,-1 3-7 0,2-3-5 0,-1-1-3 0,4-2-5 16,-4 2-5-16,1-4-4 0,-1 1-7 0,3-1-6 0,-1 1-6 15,0-3-4-15,0 2-4 0,1 0 1 0,-1-1 3 0,1 2 5 0,-1 0 4 16,0 2 0-16,-1 0-2 0,1 0-2 0,1 4-1 0,-3-3-3 16,1 2-3-16,-1 1-1 0,-1 2-1 0,0 0-3 0,2 0-1 0,0 0-2 15,-2 2 0-15,1 1 1 0,2 2-1 0,0-3 4 0,-1 4 1 16,1 0 6-16,0 0 2 0,0 2 4 0,1-1 5 0,-3 1 3 0,2 0 1 16,1 1 3-16,0 1 4 0,-2-2 1 0,2 3 1 0,-2-2 1 15,0-1 2-15,-1 2 2 0,2-3 1 0,-1 1 2 0,0 0 2 16,-1-2 3-16,2 0 4 0,-3-2 3 0,2 1 5 0,-2-2 4 0,2 0 5 15,-1-2 4-15,-1 1 6 0,2-2 6 0,0 0 8 0,-1-2 1 16,3 1 2-16,-2-2-3 0,1-2-4 0,0 0-5 0,1 0-4 0,0-4-4 16,0 1-4-16,1-2-6 0,0-2-5 0,0-1-5 0,0 0-6 15,1 0-7-15,3-1-8 0,-4-1-2 0,0 2-2 0,0-1 3 16,2 2 3-16,-3 0 3 0,1 2 3 0,-1 1 1 0,1 1-1 0,-2 1-2 16,1 1-1-16,-3 1-4 0,3 1-4 0,-4 2-5 0,1 2-5 15,-1 0-1-15,0 0-4 0,0 0-2 0,2 2-3 0,-1 1-1 0,1 1 0 16,0 1-1-16,-1 1 0 0,3-1 3 0,-2 2 1 0,1 2 7 15,1-1 5-15,0 1 5 0,0-1 6 0,0 3-4 0,1-1-5 16,-1 0-8-16,1 2-9 0,-1-2-11 0,-1 0-12 0,2-1-14 0,-2 2-15 16,0-3-19-16,2 2-19 0,-1-3-20 0,3-1-18 0,-3 1-16 15,1-3-14-15,0 1-9 0,3-2-8 0,0-3-9 0,0 0-11 0,0 0-2 16,1-3-1-16,0-2 9 0,0 1 17 0,1-3 28 0</inkml:trace>
  <inkml:trace contextRef="#ctx0" brushRef="#br0" timeOffset="57580.5082">19029 4978 19 0,'3'-10'190'0,"0"1"30"0,1 1 22 0,-4-1 16 16,1 2 4-16,-1 2-3 0,0-2-5 0,0 2-7 0,-1 0-11 15,1 3-17-15,-4-1-18 0,3-1-21 0,-1 3-20 0,1-2-23 16,-3 3-19-16,3-1-20 0,-1 1-20 0,2 0-22 0,-2 0-19 16,-1 1-16-16,1-1-15 0,0 3-11 0,0-2-9 0,-1 3-6 0,0-1-5 15,-2 2-4-15,0-1-1 0,2 1-1 0,-2 2 2 0,1 1 2 16,-1 0 3-16,2 0 5 0,-2 1 3 0,2 0 2 0,0-2-1 0,1 3-2 16,-1-3-3-16,1 0-2 0,1 1-4 0,1-1-4 0,0 1-2 15,0-2-4-15,0 0-4 0,0 0-5 0,1-2-3 0,-1-1-4 0,3 2-1 16,1-2 1-16,-3-1 0 0,1 1 5 0,1-3 4 0,0 0 6 15,1 0 5-15,-1 0 6 0,2-3 4 0,-1 1 4 0,1 0 5 16,-1-3 6-16,3 2 3 0,-2-2 9 0,0 0 4 0,0-1 5 16,0 0 2-16,-1 0 0 0,0-1-3 0,0 1-3 0,-3-1-2 0,2 0-1 15,-1-1 0-15,0 3 0 0,-2-2-1 0,2 2 1 0,-2-1-4 16,0 0-1-16,0 1-9 0,-2 2-8 0,2 0-10 0,-2 0-11 0,2 1-15 16,0 2-17-16,0 0-11 0,0 0-8 0,0 0-6 0,2 0-1 15,3 2-3-15,-3-2-1 0,3 2-2 0,0-1-2 0,1 2-1 0,2-1 3 16,3-1 5-16,0 1 8 0,2 1 12 0,-2-2 15 0,3 0 9 15,3-1 9-15,1 0 5 0,-2 0 4 0,2 0 5 0,0-2 2 0,3 0 5 16,-3-1 6-16,2 0 8 0,-3 0 12 0,0-2 13 0,1 2 14 16,-4-2 19-16,3 0 19 0,-4 0 19 0,-1 0 20 0,-2-2 13 15,-2 3 14-15,1-2 13 0,-4 2 13 0,-2-1 13 0,1 1 13 0,-4-1 8 16,0 1 3-16,-2 1-1 0,-1-2-5 0,-1 2-9 0,0-1-8 16,-4 1-16-16,2 0-17 0,-1 0-14 0,-1 1-17 0,-1 0-14 0,1-1-16 15,2 1-16-15,-4 0-15 0,1 2-14 0,1-1-12 0,0 1-9 16,0 0-10-16,-1 1-7 0,2 1-7 0,1 0-3 0,-1 3-3 0,1-3-4 15,2 3-3-15,0-1-2 0,0 0-3 0,-1 2-3 0,2 0-2 16,1 2 0-16,0-2-1 0,1 1-2 0,-2-1 0 0,3 1-2 16,0 0-4-16,0 0-1 0,0 0-4 0,0-2-2 0,3 1 1 0,-2-1-1 15,-1-1 0-15,2 0 1 0,0 0 2 0,-1-1 2 0,1 0 3 16,1-3 5-16,-1 3 7 0,-1-3 9 0,-1 0 8 0,3-3 7 0,-1 3 6 16,0-2 5-16,1-2 2 0,0 0 2 0,1-1 1 0,0-3-1 15,-1 0-1-15,2-2-1 0,-2 0-3 0,0-4-6 0,3-1-7 0,0-1-10 16,-1-2-9-16,2-1-6 0,-3-3-8 0,1-1-3 0,0 0-6 15,-1-1 3-15,1-4 5 0,0 3 8 0,-2-2 12 0,0 1 10 16,1-1 10-16,-3 0 13 0,1 4 17 0,0 1 14 0,-2-1 14 16,0 3 12-16,-2 2 12 0,0 1 10 0,1 4 11 0,-1-1 2 0,0 4 0 15,-1 1-8-15,2 4-14 0,1-2-13 0,-2 2-15 0,0 1-18 16,2 3-19-16,-3 1-15 0,3 0-12 0,0 0-8 0,0 3-7 0,0 2-8 16,0 2-5-16,0 0-2 0,0 4-1 0,0 2 4 0,3 2 5 15,-3 2 7-15,2 2 10 0,0 0 8 0,-2 4 12 0,1 1 4 0,1 2 2 16,-1-1-1-16,1 3-4 0,1-2-8 0,1 2-9 0,0-2-14 15,1 0-15-15,-2 2-20 0,0-2-18 0,2 1-27 0,-2-3-29 16,4 0-31-16,-2 0-34 0,2-4-46 0,-1 1-54 0,1-4-76 0,-1 0-83 16,5-2-46-16,-3-5-27 0,2 1-5 0</inkml:trace>
  <inkml:trace contextRef="#ctx0" brushRef="#br0" timeOffset="57880.2547">19729 4650 252 0,'-5'-3'525'0,"2"-1"-13"0,0 2-25 0,-3 1-83 16,4-1-115-16,1-1-63 0,-1 1-39 0,1 1-25 0,1 1-15 16,0 0-12-16,0 0-10 0,0 0-12 0,0 0-16 0,0 0-10 15,0 0-14-15,0 0-12 0,0 0-13 0,0 0-13 0,0 0-12 0,0 0-12 16,0 0-11-16,0 0-9 0,0 1-8 0,0 1-4 0,1 1-4 15,-1-1-1-15,2 0 0 0,-1 1 0 0,-1 2 2 0,2-1-1 0,-2 2 2 16,2 2 3-16,2-1 3 0,-2 2 5 0,-1 0 4 0,2 3 6 16,-1-2 5-16,0 3 6 0,-1 0 3 0,2 0 1 0,1 3-3 0,-1-1-6 15,0 0-6-15,0 0-12 0,2 1-13 0,-4-1-18 16,2 2-18-16,1-2-24 0,0 0-23 0,0 1-30 0,-1-2-29 0,0 0-35 16,3-3-40-16,-3 1-51 0,2-1-57 0,-2-3-63 0,0 1-65 0,1-4-29 15,1-2-12-15</inkml:trace>
  <inkml:trace contextRef="#ctx0" brushRef="#br0" timeOffset="58197.9208">19922 4698 345 0,'-1'-3'565'16,"-1"-1"2"-16,0 1-1 0,-1 3-98 0,2-2-148 0,-1 2-95 16,0 0-70-16,-1 0-45 0,3 2-37 0,-2-2-26 0,1 3-21 0,-1 1-14 15,1-1-11-15,-4 4-7 0,2-2-7 0,2 2-1 0,-1 2-2 16,0 1 0-16,-1 3 3 0,2-1 4 0,-1 2 5 0,0-1 5 15,1 2 4-15,-1 0 0 0,2-2 0 0,0 2-2 0,0-1-2 0,2-1-3 16,-1 0-3-16,1 0-7 0,0-1-5 0,1-2-5 0,0 1-7 16,0-1-6-16,2-2-6 0,-1-1-3 0,1 1-2 0,0-4 0 0,0 1 1 15,0-3 4-15,-1 0 3 0,4-2 7 0,-2 0 4 0,1-2 6 16,-1 0 7-16,-1-1 10 0,3-3 9 0,-2 0 10 0,0-2 7 0,1-1 8 16,-1-1 4-16,-1-1 7 0,-1 1 5 0,0-1 2 0,-3-1 1 15,-1 0 0-15,0-1 1 0,0 0-2 0,-1 1-1 0,-3-1-3 16,1 1-5-16,0 0-5 0,-3 1-1 0,-2-1-6 0,2 0-8 0,-1 4-12 15,-2-1-16-15,1 0-20 0,0 0-21 0,-2 3-25 0,1-1-28 16,3 4-29-16,-1-2-34 0,1 2-40 0,0 1-43 0,1 2-78 16,0 0-92-16,2 2-59 0,2-1-41 0,-1 3-14 0</inkml:trace>
  <inkml:trace contextRef="#ctx0" brushRef="#br0" timeOffset="58370.8586">20099 4729 587 0,'0'0'625'0,"0"0"12"16,0-1-18-16,0 1-34 0,0 0-113 0,0-2-153 0,0 1-94 16,0-1-64-16,2 2-42 0,-1-3-29 0,1 3-25 0,0-3-24 0,-1 2-28 15,2 0-29-15,3-1-29 0,-1-1-30 0,2 1-26 0,1 1-23 16,1-1-25-16,0-3-25 0,4 3-32 0,0-1-32 0,-1-1-44 0,6 1-47 16,-6 3-71-16,4-2-79 0,-1 0-44 0,-3 2-25 0,-1 0-5 15</inkml:trace>
  <inkml:trace contextRef="#ctx0" brushRef="#br0" timeOffset="58530.7517">20176 4857 237 0,'-1'3'544'15,"-1"0"12"-15,1-1-60 0,1 0-95 0,0-1-82 0,0-1-72 16,0 0-50-16,0 0-40 0,0 0-25 0,0 0-22 0,1 0-14 0,1 0-11 16,1-1-12-16,0 1-13 0,4-2-19 0,-3 0-19 0,5-1-26 15,1 0-25-15,1-1-32 0,2 1-34 0,0-2-41 0,4-2-44 0,-1 2-72 16,4-3-88-16,0 1-81 0,2-1-78 0,0-1-42 0,1 0-24 15,-2-1-7-15</inkml:trace>
  <inkml:trace contextRef="#ctx0" brushRef="#br0" timeOffset="58930.7522">20869 4458 239 0,'-6'-2'578'0,"-1"-1"10"15,2 1-21-15,1 1-35 0,-3 0-106 0,3 1-141 0,-1-3-78 16,3 3-47-16,-2 0-33 0,2 0-27 0,0 0-20 0,2 0-18 0,0 0-15 16,0 0-13-16,-1 0-15 0,-1 0-15 0,2 3-11 0,-1-2-7 15,-1 0-6-15,0 2-4 0,-1 2-1 0,-1-1 0 0,1 3 2 16,-2-2 1-16,0 5 4 0,-1-2 4 0,-4 5 3 0,4-1 4 0,0 1 5 16,-2 2 5-16,-2 2 4 0,2 1 1 0,0 0 2 0,0 3 0 0,1-1 0 15,0 0 0-15,3 3 0 0,-1-1 1 0,1 1-2 0,0-1-1 16,2 1-3-16,2-1-3 0,2 1-3 0,-1-3-5 0,2 0-3 15,2 1-4-15,0-4-7 0,3 0-7 0,1 0-7 0,-1-2-7 0,5-1-8 16,0-2-9-16,-1-2-3 0,2-3-4 0,1 1 1 0,0-4 4 16,0 0 3-16,0-1 7 0,0-3 10 0,0-3 14 0,-2 2 16 15,0-6 16-15,-1 2 16 0,-2-2 19 0,1-1 20 0,-3 0 21 0,-2-1 19 16,-2-2 18-16,-1 1 11 0,-2 0 6 0,-2-2 2 0,-2 0-1 16,-1 2-6-16,-2 0-11 0,-2-1-11 0,-3 1-12 0,0 2-16 15,-1-2-17-15,-1 3-22 0,-4-2-25 0,0 4-30 0,0 0-32 0,-2 2-34 16,-1 2-40-16,-2 2-40 0,1 4-47 0,-3-1-75 0,2 5-91 0,-1 2-91 15,-2 1-96-15,2 1-50 0,-1 3-27 0,2 1-8 0,1 0-1 16</inkml:trace>
  <inkml:trace contextRef="#ctx0" brushRef="#br0" timeOffset="61529.679">25924 5091 33 0,'0'-1'135'0,"-2"1"-9"0,2-2-3 0,-1 2-4 0,1 0-3 0,0-1 0 16,0 1 0-16,-2-2-3 0,0 2-3 0,2 0-6 0,-1 0-3 15,-2 0-5-15,1 0-5 0,2 0-5 0,-3 0-5 0,3 0-6 16,-1 0-7-16,-3 0-7 0,3 0-4 0,1 0-6 0,-2 0-3 0,1 0-3 16,-1 0-1-16,0 0-3 0,2 0-1 0,-1 0-2 0,-1 0-2 15,2 0-1-15,-1 0-3 0,1 0 0 0,-4 0 0 0,4 0 1 0,0 0 0 16,0 0-1-16,-1 2 1 0,1-2-2 0,0 0 1 0,0 0-1 16,-2 1 1-16,0-1 1 0,2 0 0 0,-1 0 1 0,-1 0-1 15,2 0-1-15,-2 0-1 0,0 0-2 0,0 2-1 0,-1-2-1 0,2 0-2 16,-1 0-2-16,0 0-1 0,1 0-3 0,-2 0-2 0,-1 1-3 15,3-1-2-15,-3 1-3 0,-1-1-1 0,0 0-2 0,2 1 1 16,-2 1-1-16,0-2-2 0,0 0 1 0,0 2-2 0,1-2 0 0,1 1 1 16,-2-1-2-16,2 0 0 0,-1 0 1 0,1 0-1 0,2 0-1 15,-3 0 0-15,4 0 1 0,0 0 1 0,0 0 0 0,0 0 0 0,0 0 0 16,0 0-1-16,0 0-1 0,0 0-3 0,0 0-3 0,0 0 0 16,0 0-2-16,0 0-2 0,0 0-1 0,2 2-3 0,0-1-1 0,-1-1-4 15,2 0-4-15,1 0-4 0,-3 0-3 0,1 2-3 0,0-2-2 16,1 1 0-16,0-1 3 0,1 0 2 0,-1 2 2 0,2-2 3 15,3 1 2-15,0 1 5 0,5-2 4 0,-4 1 3 0,5 0 1 0,4-1 2 16,1 2 0-16,2 0 2 0,1-2-2 0,3 1-1 0,2 1-3 16,1-2-6-16,2 0-7 0,0 0-5 0,2 0-8 0,-1 0-8 15,3 0-7-15,-3 0-5 0,3 0-5 0,-1 0-3 0,-2 0-2 0,1 0 2 16,0 0 3-16,-4 0 3 0,1 0 1 0,-1 1 3 0,-3-1 3 0,0 0 5 16,-4 2 2-16,0-2 3 0,-3 0 1 0,-2 0 0 0,-2 0 1 15,-1 0-2-15,-2 0-4 0,-1 0-7 0,-6 0-15 0,1 0-20 16,-5 0-43-16,0 0-52 0,0 0-67 0,-3 0-70 0,-2 0-46 0</inkml:trace>
  <inkml:trace contextRef="#ctx0" brushRef="#br0" timeOffset="75180.1433">27321 4736 130 0,'0'0'441'0,"-1"0"-22"0,1 0-70 0,0 0-89 0,0 0-59 15,0 0-45-15,0 0-26 0,0 0-16 0,0 0-12 0,0 0-8 16,0 0-10-16,0 0-8 0,0 0-10 0,0 0-10 0,0 0-10 16,0 0-10-16,0 0-8 0,0 0-6 0,0 0-5 0,0 0-5 0,0 0-2 15,0 0-1-15,0 0 1 0,0 0 3 0,0 0 1 0,0 0 3 0,0 0 2 16,0 0 3-16,0 0 1 0,0 0 3 0,0 0 0 0,0 0 1 15,0 0 0-15,0 0 0 0,0 0 0 0,-2 2-1 0,0 0-4 16,1-2-2-16,-1 1-6 0,-1 1-3 0,1-2-3 0,-2 0-3 0,1 3-3 16,-4-3-1-16,2 3-2 0,-3-1 0 0,-1 3-1 0,0-2-2 15,-4 1 1-15,-1 3 1 0,-2 1 1 0,-1-3 3 0,1 3 0 16,-5-1 3-16,1 1-1 0,0 1 1 0,2 0-1 0,-3 0-1 0,4-1 1 16,-2-1-1-16,3 0 1 0,-1 1-1 0,1-1-1 0,0 1-1 15,3-2 0-15,-1 1 1 0,3 1-2 0,-1-4 1 0,2 2 0 16,0-2 0-16,1 3 0 0,3-4 0 0,-1 2 0 0,2-3-2 0,1 1-2 15,0 1-3-15,0-3-3 0,3 1-4 0,-3 0-4 0,4-2-3 16,-1 1-4-16,1-1-3 0,0 0-3 0,0 0-3 0,0 0-2 16,0 0-2-16,0 0-2 0,1-1-3 0,3 1-10 0,-3-2-13 0,5 0-8 15,-3-1-4-15,4 0-4 0,-1-1-3 0,2-3-3 0,3-1 0 0,-1 1-3 16,1 0-3-16,3-4 2 0,-1 1 3 0,1-1 9 0,-3 1 9 16,3-1 17-16,-3 1 21 0,0 0 18 0,-2 2 12 0,1 0 13 15,-4 1 12-15,1 2 8 0,-1-1 6 0,-1 4 3 0,-4-1 3 0,2-1-5 16,-3 3-7-16,0 1-10 0,0-2-10 0,-3 2-6 0,-2 2-7 15,0-1-13-15,-4 3-15 0,-2-1-21 0,-3 2-23 0,1 1-38 0,-5 2-41 16,0 1-81-16,-2 1-99 0,-6 3-57 0,1 1-36 0</inkml:trace>
  <inkml:trace contextRef="#ctx0" brushRef="#br0" timeOffset="78995.6961">24880 4671 87 0,'0'-3'174'0,"0"0"-11"0,0-2-13 0,0 1-9 16,0 1-10-16,0-2-11 0,0 2-2 0,0-1 0 0,0 1-1 16,0 0-4-16,0 0-4 0,0 1-3 0,0 0-3 0,0-1-2 0,0-1-2 15,0 1-2-15,0 2-4 0,0-3-5 0,0 4-2 0,0 0-4 16,0 0-5-16,0 0-5 0,0 0-5 0,0 0-6 0,0 0-6 0,0 0-5 15,0 0-6-15,0 0-8 0,0 0-7 0,0 0-5 0,0 0-6 16,0 0-4-16,0 0-4 0,0 0-4 0,0 0-1 0,0 0-3 16,0 0-1-16,0 0 0 0,0 0 2 0,0 0-1 0,0 0 2 0,0 0 3 15,0 0 2-15,0 0 2 0,0 0 3 0,0 0 2 0,0 0 1 16,0 0 1-16,0 0 2 0,0 0 0 0,0 0 1 0,0 0 2 0,0 0-2 16,0 0 2-16,0 0-2 0,0 0-1 0,0 0-2 0,0 0-1 15,0 0-1-15,0 0-4 0,0 0-1 0,0 0-4 0,0 0-2 16,0 0-3-16,0 0-2 0,0 0-3 0,0 0-3 0,0 0-2 0,0 0-2 15,0 0-1-15,0 0-1 0,0 0-2 0,0 0-1 0,0 0 1 0,0 0-2 16,0 0-1-16,-1 0-2 0,1 0-2 0,-3 3-4 0,3-3-1 16,-1 1-3-16,1-1-3 0,0 3 0 0,0-2-2 0,0 3 1 15,-2-1 2-15,0-1 2 0,2 3 0 0,-1 1 4 0,1 1 1 16,-4 1 4-16,4 1 2 0,-1 0 4 0,-1 3 4 0,2-2 4 0,-1 4 5 16,-3-1 4-16,3 0-1 0,-1 1 0 0,1 2 1 0,-1-2 1 15,0 1-1-15,1 0 2 0,1 0-2 0,-2-2 2 0,-1 4 0 0,3-5 1 16,-1 2-1-16,-1-2 2 0,2 1 0 0,0-3 0 0,0 4 1 15,0-4 1-15,0-2 2 0,0 1-1 0,0 0 0 0,0-1 1 0,0-1 1 16,0 0-2-16,0-2 0 0,2 2-2 0,-1-3-4 0,-1-1-6 16,3 2-7-16,-1-2-10 0,-2-1-10 0,1 1-13 0,-1 0-13 15,2 0-14-15,-2-1-12 0,2-1-12 0,-2-1-14 0,0 0-10 0,0 0-11 16,0 0-17-16,0 0-21 0,0 0-27 0,0 0-30 0,0 0-54 16,0-3-64-16,1-1-38 0,1-1-24 0</inkml:trace>
  <inkml:trace contextRef="#ctx0" brushRef="#br0" timeOffset="79712.4329">24895 4613 91 0,'-2'-4'478'0,"2"1"-28"0,-1-2-44 0,1 3-74 0,-2-1-89 0,0 0-54 15,2 0-40-15,0-1-23 0,0 3-16 0,0 0-14 0,0 1-8 16,0 0-9-16,0-3-11 0,0 3-10 0,2 0-14 0,0-2-15 15,-2 1-12-15,1 1-12 0,-1-2-7 0,3 2-8 0,-1-1-8 0,0-1-6 16,1 2-4-16,0 0-2 0,3-1-2 0,0-1 0 0,-1 2 0 16,3 0 1-16,1 0-1 0,-1-2 3 0,4 2 3 0,0 0 3 0,-1-1 1 15,2 1 3-15,3 0 3 0,-2 0 3 0,2 0 2 0,0-1 0 16,1 1 2-16,2-1-1 0,-5 1 0 0,3 0 1 0,1-2 1 16,-1 2 2-16,-1 0 1 0,2-1 1 0,-2-1-1 0,1 2 2 0,-2 0 0 15,0 0 1-15,0 0 1 0,-3 0 1 0,-1 0 2 0,0 0 3 16,-2 0 3-16,-2 0 3 0,-1 0 5 0,0 0 3 0,-3 0 3 0,2 0 3 15,-2 0 3-15,-1 2 1 0,-1-1 1 0,-1-1-1 0,0 0 0 0,0 0-2 16,0 0-1-16,0 0-2 0,0 0-4 0,0 0-4 16,0 0-6-16,0 0-6 0,0 0-6 0,0 2-6 0,0-1-4 0,0 0-3 15,0 0-2-15,2 1-1 0,0 1 0 0,-2-1 0 0,1 1 1 16,-1 0 3-16,2 0 0 0,1 1 3 0,-1 1 1 0,-1 1 3 0,4-1 4 16,-4 2 2-16,1 0 2 0,1 0 1 0,0 1 0 0,0 1 2 15,1 0-1-15,-3 0 0 0,3 2-1 0,-3-1-2 0,2 0-2 0,2 2 0 16,-4-2 1-16,2 0 0 0,1 2-1 0,-3-1-1 0,1 2 1 15,0-1 0-15,1 0 1 0,-2 0 1 0,1 2 0 0,0-2 1 16,-1 1 1-16,-1-1 0 0,2 0 2 0,-1 0-1 0,-1 2-1 0,3-2 2 16,-3-2-1-16,0 2 1 0,0 0 0 0,0-2 1 0,0 0-1 15,0-1 2-15,0 1-2 0,0-1 2 0,-3-1-2 0,3 1 3 0,-1-1 0 16,-1-3 1-16,2 2 1 0,-1 0 1 0,1-1 0 0,-2 0 1 16,0-2 2-16,2 1-1 0,-1 1 0 0,1-4 1 0,-2 3 1 15,1-2 1-15,1 1 1 0,-4-1 1 0,3-1-1 0,-1 1 2 0,-1-1 2 16,1 0 0-16,-1 1 1 0,-1-2 1 0,1 0 1 0,-2 1 1 15,1 1 1-15,0-1-1 0,-3-1 1 0,0 1 0 0,-1 0 0 0,1-1-1 16,-1 1 1-16,-2 1 0 0,1 0 0 0,-2 0-2 0,0-1-1 16,0-1-1-16,2 1-1 0,-5 0 0 0,2 0 0 0,2 0-1 0,-2 1 1 15,-1-2 1-15,1 1 1 0,1 1-2 0,0-3 1 0,-3 1 0 16,2 0 0-16,0-1 0 0,-1 2 3 0,4-2 1 0,-4 1 1 16,2 1 1-16,-1-2 1 0,0 0 1 0,1 0 0 0,-1 0 0 0,1 0 0 15,1 0-1-15,-1 0 0 0,2 0-1 0,-1 0-1 0,-1-2-2 16,5 1 0-16,-2 1-3 0,-1-2-1 0,-1 2-4 0,2-1-2 0,1 0-8 15,-2 1-10-15,3-3-13 0,-1 3-14 0,-1-2-20 0,1 1-22 16,0-1-29-16,3 1-32 0,-1-1-46 0,2 0-51 0,-2 1-68 16,1 0-76-16,0-2-71 0,3 1-72 0,-3 1-33 0,3-2-15 0,1 0 1 15</inkml:trace>
  <inkml:trace contextRef="#ctx0" brushRef="#br0" timeOffset="83555.5682">24965 4831 429 0,'0'-2'450'0,"-2"1"-50"0,0 1-74 0,2 0-58 0,0-2-49 16,0 2-33-16,0 0-25 0,0 0-19 0,0 0-13 0,0 0-11 16,0 0-10-16,0 0-10 0,0 0-11 0,0 0-8 0,0 0-9 15,0 0-9-15,0 0-8 0,0 0-7 0,0 0-7 0,0 0-5 16,0 0-7-16,0 0-5 0,0 0-3 0,0 0-4 0,0 0-5 0,0 0-3 16,0 0-4-16,0 0-3 0,2 0-3 0,0 0-4 0,-1 0-2 15,3 0-1-15,-2-1-1 0,0 1-2 0,1 0 0 0,0-1-1 0,0 1 1 16,1 0-1-16,0-3 2 0,0 3 0 0,1 0-1 0,0 0 3 15,-1 0 0-15,0 0 0 0,0 0 0 0,-3 0-1 0,2 0-2 0,1 0 1 16,-3 0-2-16,2 0-1 0,-2 3-5 0,-1-3-1 0,2 1-4 16,-2-1-1-16,0 0-2 0,0 1-1 0,0 1 0 0,-2 1 1 0,2-1 1 15,-1 1 2-15,-2-1 4 0,3 1 1 0,-1 1 4 0,-3 1 2 16,3 0 5-16,-1-2 2 0,-1 4 5 0,0-2 3 0,0 1 3 16,-1-1 1-16,3 0 2 0,-3 3 1 0,0-2 0 0,3 0-2 0,-1-1 0 15,0 0-1-15,-1 2-3 0,3 0-2 0,-1-4-4 0,1 2-2 16,0-1-3-16,0 2-4 0,0-1-1 0,0-2-3 0,0 1-3 0,1 1-3 15,-1-2-2-15,3 0-2 0,-1 2-2 0,0-2-2 0,-1 2-2 16,3-3 1-16,0 0 2 0,-3 1 2 0,3 1 1 0,-1-1 2 16,-2-1 0-16,1 2 3 0,0-1-1 0,-1 0 2 0,2 0 0 0,-1-1 0 15,0 0 2-15,-2 1 2 0,1 0 3 0,-1 0 0 0,0 0 1 16,0-1 0-16,0-1 3 0,-1 1 4 0,1 0 2 0,-2 2 5 0,0-1 5 16,-1 0 4-16,2 0 5 0,-3-1 4 0,0 0 3 0,0 1 3 15,-1 0 2-15,0-1 1 0,-2 0 3 0,2-2-1 0,0 3-1 0,1-1-3 16,-1 0-6-16,-1-1-10 0,1 3-12 0,-1-4-15 0,1 3-15 15,0-2-23-15,-1 2-25 0,1-2-36 0,2 1-41 0,0-2-48 16,0 2-55-16,3-2-63 0,0 0-68 0,0 0-43 0,0 0-33 0</inkml:trace>
  <inkml:trace contextRef="#ctx0" brushRef="#br0" timeOffset="83979.0041">25138 4818 7 0,'0'-2'549'16,"-1"1"8"-16,1-3-19 0,-2 3-33 0,0 0-100 0,1 1-135 15,1 0-81-15,0 0-57 0,0 0-37 0,0 0-24 0,0 0-18 0,0 0-17 16,0 0-16-16,0 0-17 0,0 0-16 0,0 0-11 0,0 1-10 16,-2 0-7-16,2 3 0 0,0-3-1 0,-1 2 3 0,1-1 3 15,-2 2 4-15,0 2 5 0,-1-1 5 0,2 0 4 0,-4 2 4 0,4 0 5 16,-3 1 6-16,1 1 4 0,0 0 2 0,-2 0 4 0,4 1 0 15,-3-1 1-15,1 2-2 0,-3-1 1 0,5-2 0 0,-3 2-1 0,1-1 0 16,2 2 1-16,-3-3 0 0,3 2 1 0,-1 0 0 0,2-2 1 16,-1 1 1-16,1-2 0 0,0 2 0 0,0-2 0 0,0 0-2 15,1 0-1-15,-1-1-2 0,2-1 0 0,-1 0-3 0,1-1-3 0,0-1-1 16,-1-1-2-16,2 2 0 0,1-3-2 0,-3 1-1 0,5-1 1 16,-3 1 1-16,1-2 3 0,-3 0 4 0,2 0 5 0,1-2 2 15,-3 1 2-15,1-1 4 0,-1 1 4 0,3 0 3 0,-3-2 7 0,1-1 2 16,1 1 4-16,-3-2 2 0,1 3 4 0,-1-3-1 0,0 2-1 0,0-1-3 15,-1 1-3-15,1-2-5 0,-3 0-6 0,1 3-7 0,1-3-6 16,-3 2-8-16,1-1-10 0,0 0-10 0,-2 2-10 0,2-1-16 16,0 2-16-16,-5-1-20 0,5-1-20 0,-2 3-25 0,0 0-28 0,1 0-33 15,-1 0-37-15,-1 1-75 0,1 1-97 0,0 1-62 0,0 0-45 16,1-1-19-16</inkml:trace>
  <inkml:trace contextRef="#ctx0" brushRef="#br0" timeOffset="84495.4953">25254 4668 115 0,'-2'-3'488'0,"0"-1"-31"0,2 3-57 0,-1 0-76 0,1-1-60 0,-2 1-50 16,0 1-36-16,2 0-29 0,0 0-20 0,0 0-20 0,-1 0-18 15,-1 1-19-15,2 1-18 0,-2-2-18 0,2 1-16 0,0 0-15 0,0 1-13 16,-2 0-8-16,2 1-5 0,-2 0-6 0,2 1-2 0,-1 2 1 15,-1-1 1-15,2 4 3 0,-1-1 1 0,1 2 4 0,-2 0 4 16,0 1 5-16,2 4 6 0,-1-1 5 0,-1 1 4 0,1-1 3 0,-1 3 4 16,0-1 0-16,2 0 1 0,-1 3 1 0,1-3-4 0,0 2-5 15,0-1-11-15,0 2-11 0,0-4-14 0,1 3-17 0,-1 0-18 0,2-1-21 16,1 0-25-16,-1-3-29 0,1 3-41 0,0-2-49 0,0-1-75 16,1-1-90-16,1-3-55 0,-1 1-37 0</inkml:trace>
  <inkml:trace contextRef="#ctx0" brushRef="#br0" timeOffset="85245.5128">25372 4900 86 0,'-2'0'361'15,"-1"-1"-58"-15,2 1-79 0,-1-3-57 0,-1 3-44 0,2 0-24 0,1 0-16 16,-2 0-8-16,1 0-7 0,-1 0-3 0,0 0-2 0,2 0-2 16,-1 0-2-16,1 0-1 0,-2 0 2 0,2 0 2 0,0 0 3 15,-2 0 1-15,-1 0 3 0,3 0 1 0,-1 0 1 0,-1 0 1 0,0 0 2 16,-1 0 0-16,3 0-1 0,-1 0 0 0,1 0 2 0,-2 0-1 15,2 0 0-15,-3 0 0 0,2 0 1 0,-1 0-2 0,1 0 0 0,-1 0-1 16,0 0-1-16,2 0-3 0,-1-2-1 0,1 1-3 0,-2 1 0 16,0-2-2-16,2 1-1 0,0 1-3 0,0 0-3 0,0 0-3 15,0 0-5-15,-1 0-1 0,1 0-3 0,0 0-1 0,0 0-4 0,0 0-2 16,0 0-1-16,0 0-1 0,0 0-3 0,1-2-1 0,-1 0 0 16,4 2-3-16,-3 0-4 0,1 0-1 0,0 0-5 0,1 0-3 0,-2 0-3 15,2 0-4-15,0 0-3 0,0-1-7 0,1 0-1 0,-3 1-7 16,2-2-7-16,2 1-7 0,2 1-6 0,-1-2-5 0,2 1-5 15,0-1-5-15,1-1-5 0,4 2-3 0,0-1-4 0,0-1-5 0,4 1-4 16,0 0-4-16,-1-1-3 0,3 1-4 0,-1 1 0 0,2-1-4 16,-2 0-3-16,0-1 1 0,1 3-1 0,0-2 2 0,-2 0 1 0,1 2 3 15,-4-1 5-15,2 1 4 0,-4-2 5 0,2 0 8 0,-2 2 7 16,-3 0 10-16,0-3 8 0,-1 3 11 0,-3 0 10 0,2 0 9 16,-4-2 13-16,1 2 8 0,-1 0 9 0,-3-2 6 0,0 2 5 0,0 0 1 15,0 0 1-15,-3-3 1 0,-1 1 0 0,1 1-1 0,-1-2-3 16,0 2-5-16,-1-2-6 0,-2 0-6 0,3 0-5 0,-6-1-6 0,2 0-7 15,0 0-4-15,-1 1-2 0,1-2 1 0,0 2 3 0,-2 1-1 16,0-1-1-16,2-1 2 0,-2 1 1 0,-1 1 4 0,2-1 3 16,1-1 2-16,-1 3 1 0,1-1 3 0,1 0-1 0,1-1 3 0,-2 3 1 15,3-2 3-15,0 2 0 0,2-2 1 0,0 2 2 0,1-1 1 16,-1-1 0-16,3 2-1 0,0 0 1 0,0 0 1 0,0 0 2 0,0 0 0 16,0 0 0-16,2 0-2 0,-1 0-2 0,3 0-5 0,-3 0-4 15,2 0-4-15,1 0-4 0,-3 0-3 0,3 0-2 0,1 0-2 0,0 0-2 16,0 0-2-16,2 0-4 0,-3 0-2 0,5 0-2 0,-1 0 1 15,1 0 1-15,0 2-1 0,0-1 1 0,1-1-1 0,0 2 1 16,0 0-1-16,-2 1-1 0,2-1-1 0,-1 1 0 0,-1 1-2 0,0-1 2 16,-1 1-2-16,0-1 2 0,-2 2-2 0,0 0 1 0,0 1 3 15,-4-1 3-15,2 2 3 0,-3 1 4 0,0 0-5 0,-1 1-9 0,-2 3-22 16,-2-2-30-16,-2 0-53 0,-2 4-62 0,0 1-105 0,-4-1-127 16,-3 3-69-16,2-2-43 0,-3 1-23 0,-1 1-14 0</inkml:trace>
  <inkml:trace contextRef="#ctx0" brushRef="#br0" timeOffset="87943.4193">12839 13564 230 0,'-8'-3'451'0,"3"1"-18"0,-2 1-80 0,2-2-113 16,0 3-62-16,0-1-38 0,0 1-20 0,-2-2-9 0,2 1-3 15,2 1 1-15,-2-2 2 0,3 2-1 0,-1 0-3 0,0 0-4 0,1 0-4 16,1 0-8-16,1 0-5 0,0 0-6 0,0 0-7 0,0 0-7 16,0 0-5-16,0 0-8 0,0 0-6 0,0 0-6 0,0 0-5 0,0 0-5 15,0 0-3-15,0 0-2 0,1 0-3 0,-1 0-5 0,2 0-4 16,1 0-2-16,-3 0-7 0,2 0-4 0,-1 0-5 0,-1 0-4 15,2 0-3-15,1 0-3 0,-1 0 2 0,0 2 1 0,2-2 2 16,0 1 1-16,1 1 1 0,0-2 2 0,2 1 3 0,1-1 3 0,2 1 4 16,2 1 2-16,1-2 3 0,2 1 4 0,1 1 4 0,3-2 4 0,5 2 0 15,-1-1 1-15,4-1-1 0,3 2 1 0,2-2-2 16,2 0 2-16,1 0-3 0,5 0-2 0,2 0-4 0,1 0-1 0,0 0-4 0,4 0-5 16,2 0-3-16,2 0-5 0,1 0 1 0,2 0 1 0,1 0 2 15,2 0 3-15,2 0 0 0,1 0 0 0,3 0 2 0,3-2 2 0,1 2-1 16,1-1 2-16,3-1 0 0,3 2 1 0,-1-2 0 15,4 1 1-15,-1-2-4 0,3 2-7 0,-1-1-1 0,2-1-1 0,-1 0 1 0,0 0-1 16,2 0-3-16,-1 0 0 0,1 0 1 0,1 0-1 0,2 2 1 16,-1-4 0-16,-1 2 1 0,0-1-1 0,0-1 2 0,-1 2 0 15,-3 1-2-15,0-1-5 0,-1-1 0 0,-4 1 1 0,1 1 1 0,-6-3 1 16,-1 3 1-16,-4 1 1 0,-3-1 0 0,-3-1 2 0,-2 1 1 16,-3 1 2-16,-6 1 2 0,0 0 2 0,-5 0 1 0,-4 0 0 0,-2 0-1 15,-7 0-5-15,-1 0-3 0,-5 0-2 0,-2 0-1 0,-4 0-1 16,-2 1-1-16,-3-1-2 0,-3 0-1 0,1 0 0 0,-4 0-4 0,-1 0-4 15,0 0-7-15,0 0-8 0,-3 0-12 0,-1 0-15 0,0 0-25 16,0 0-26-16,2-1-45 0,-1 0-52 0,-1 1-96 0,0 0-117 16,0-3-72-16,0 0-48 0,0 0-23 0,0-1-9 0</inkml:trace>
  <inkml:trace contextRef="#ctx0" brushRef="#br0" timeOffset="91395.7246">17777 13575 167 0,'-2'0'391'0,"-2"0"-60"15,2 0-76-15,2 0-53 0,-1 0-38 0,1 0-24 0,0 0-20 16,0 0-12-16,0 0-9 0,0 0-5 0,0 0-5 0,0 0-5 0,0 0-6 0,0 0-9 16,0 0-8-16,0 0-8 0,0 0-9 0,1 1-7 0,-1-1-8 15,2 2-6-15,-2-2-8 0,0 2-3 0,0-2-7 0,3 0-4 16,-2 0-4-16,-1 3-4 0,2-3-2 0,-1 0-2 0,1 2 0 16,0 0 0-16,1-2 0 0,2 1 4 0,1-1 1 0,3 2 3 0,3 0 1 15,-1-2 5-15,4 1 1 0,5 1 3 0,3-2 2 0,4 1 2 16,5-1 2-16,3 0 0 0,5 0 1 0,5-1-2 0,4 1-1 0,6-3-3 15,2 1-5-15,3 0-4 0,8-1-4 0,2 1 0 0,3-3 3 0,4 2 2 16,2-1 1-16,5-1 1 0,3 3 1 0,4-1 0 0,4 0 0 16,2 0 0-16,3 2-3 0,2-1 2 0,7 1 3 0,2-1 6 15,2 1 4-15,3 1-1 0,-1 0-7 0,2 0-6 0,-1 0-7 0,0 0-6 16,3 1-7-16,-4 1-7 0,2-2-7 0,-4 1-2 0,0 1 1 16,-4-2-4-16,-6 0-9 0,1 0-12 0,-4 0-14 0,-2 0-18 0,-1 0-20 15,-6 0-29-15,-1 0-32 0,-4 0-69 0,-4 0-85 0,-5 0-57 16,-4 0-45-16,-7-2-23 0</inkml:trace>
  <inkml:trace contextRef="#ctx0" brushRef="#br0" timeOffset="97794.8826">17769 3485 376 0,'-3'3'452'0,"2"-3"-79"0,-1 0-113 0,0 3-70 0,1-2-48 15,1-1-27-15,0 0-18 0,-2 0-4 0,2 0-1 0,0 0 4 16,0 0 3-16,0 0-2 0,0 0-3 0,0 0-4 0,0 0-5 0,0 0-4 15,0 0-4-15,0 0-3 0,0 0-2 0,0 0-1 0,0 0-1 0,0 0 1 16,0 0-1-16,3 0 1 0,1 0 1 0,-3 0 0 0,1 0 1 16,-1-1 2-16,1-2 0 0,2 3-1 0,-2 0-1 0,-1-3-1 0,1 3-3 15,1-1-4-15,-1 0-4 0,0-1-6 0,1-1-6 0,0 0-8 16,0-1-7-16,2-1-8 0,4-2-8 0,-2-1-8 0,2-1-7 0,2 0-6 16,0-2-6-16,6-2-8 0,-1 0-9 0,3-2-10 0,1 0-10 15,2-1-12-15,-1-1-14 0,5-2-15 0,-2 2-15 0,3 0-20 0,-1 0-20 16,4-2-24-16,-1 3-28 0,-1-2-44 0,2 1-55 0,0 0-79 15,-1 1-95-15,-1 1-55 0,-3 2-33 0,-2 1-10 0</inkml:trace>
  <inkml:trace contextRef="#ctx0" brushRef="#br0" timeOffset="103947.5737">12022 16595 393 0,'-2'-7'581'0,"1"2"6"16,-1 0 9-16,-1 0 8 0,1 1-103 0,-1-1-158 0,1 1-93 16,-2 0-60-16,3 0-38 0,-1 1-27 0,0 0-15 0,-1 0-8 0,2 2-6 15,-1-1-7-15,2-1-10 0,-2 3-12 0,1-1-12 0,1 1-13 0,0 0-14 16,0 0-12-16,0 0-13 0,0 0-13 0,0 0-11 0,0 0-11 15,0 0-6-15,0 1-5 0,0 2-2 0,1 0 0 0,1 0 0 0,-2 0 2 16,2 2 3-16,-1 2 3 0,-1 1 3 0,2 1 3 0,-1 1 4 16,1 2 4-16,0 3 7 0,-1 0 7 0,-1 3 6 0,2 0 5 0,0 2 3 15,-2 0 0-15,2 5 2 0,-2-1 1 0,0 0-1 0,0 3-2 16,0 0 2-16,0 0 2 0,0 1 2 0,0 1 1 0,-2-1 0 0,2 0 0 16,-2 0 1-16,0 0-1 0,2 0 0 0,-1-2 1 0,1-1-2 0,0 2-2 15,0-6-2-15,0 2-2 0,0-2-6 0,0-1-9 0,0-2-10 16,0-2-10-16,0 0-11 0,0-4-11 0,1-1-7 0,-1-2-10 0,0 0-5 15,0-1-6-15,0-4-7 0,0-1-7 0,0 0-19 0,0-3-21 16,0 0-31-16,0-3-36 0,0-3-42 0,0 0-44 0,0-4-57 0,0-1-64 16,0-4-47-16,0-2-40 0,0-2-22 0,0-3-11 0</inkml:trace>
  <inkml:trace contextRef="#ctx0" brushRef="#br0" timeOffset="104295.3406">11998 16560 19 0,'-4'-6'518'15,"-1"-2"11"-15,2 2 11 0,-1 2-38 0,1 1-60 0,1 0-89 0,-2 0-101 16,1 0-64-16,0 2-42 0,0 1-28 0,1-3-20 0,-1 3-14 16,-1 0-15-16,1 0-11 0,0 0-13 0,-3 3-12 0,1-1-11 0,1 3-11 15,-5 0-12-15,1 0-6 0,-1 3-5 0,-2 0-3 0,0 5 1 0,-2-3 0 16,-1 2 2-16,0 0 3 0,1 2 2 0,-1-1 2 0,1 1 2 16,2 0 0-16,-1-2 0 0,2 1 2 0,-1-1 0 0,2-1 1 0,1-1 0 15,1 0 0-15,0 0 0 0,0-3 0 0,2-1 1 0,1 2 3 16,0-3 2-16,1 0 6 0,0-1 2 0,0-1 7 0,0-1 4 0,3-2 8 15,-1 1 8-15,1-1 7 0,0 0 7 0,0 0-1 0,1-3-4 16,-1 0-8-16,2-3-8 0,-1 1-8 0,4-3-8 0,-1-3-8 0,1 1-5 16,0-5-7-16,3 1-4 0,1-2-6 0,1 0-4 0,0-3-7 0,3-1-4 15,-3 2 2-15,4 0 7 0,-3 1 8 0,4-1 10 0,-1 1 8 16,-3 2 8-16,3 0 5 0,-1 3 3 0,-2 2 1 0,1-2-3 0,1 4-2 16,-2 0-2-16,2 3-3 0,-2 2-3 0,3 0-3 0,-1 3-4 15,3 0-3-15,-2 3-1 0,2 2-3 0,0 2-3 0,2 2-1 0,1 1-3 16,0 2-10-16,0 3-15 0,2 2-26 0,-2 1-33 0,1 3-50 15,0-2-60-15,0 3-117 0,0-1-148 0,-4 4-78 0,3-1-42 0,-6-2-24 16,1 2-15-16,-3-2-8 0</inkml:trace>
  <inkml:trace contextRef="#ctx0" brushRef="#br0" timeOffset="107911.3323">12104 17617 551 0,'-2'0'572'0,"-1"0"1"0,3 2-4 0,-1-2-2 15,-2 1-112-15,3-1-166 0,0 0-107 0,0 1-78 0,0 1-49 16,0 1-34-16,0-1-14 0,0-1-7 0,0 1-2 0,3 3-1 0,-2-1-1 15,-1 1-2-15,3 0-2 0,-1 3-1 0,0-1-1 0,-1 1 0 16,2 0 2-16,-1 2 4 0,0 0 3 0,-1 0 3 0,-1-1 2 0,2 3 1 16,-2-2-1-16,0 0 1 0,0 1 1 0,-2-3-2 0,2 2 2 15,-3-1-1-15,1-1 2 0,1-1 1 0,-1-1 2 0,-1 1 1 0,0-1 5 16,0-1 7-16,-2-3 9 0,2 3 12 0,1-2 9 0,-1-1 10 0,0-1 6 16,-2-1 4-16,2-1 2 0,1-1 2 0,-1-1 0 0,-1-2 0 15,1 3-4-15,-1-4-3 0,3-2-11 0,-1 1-12 0,1-3-14 0,1 2-17 16,1-3-15-16,2 1-15 0,1-4-8 0,2 1-10 0,0-1-4 15,2 1-3-15,0-3-3 0,4 2-3 0,-2-1 2 0,3 0 0 0,-1 1 3 16,1 1 7-16,1 1 5 0,-1-2 4 0,2 2 5 0,-3 4 3 16,1-1 4-16,-1 1 2 0,-1 1-2 0,0 3-1 0,0-1-1 0,-3 2 2 15,3 2-2-15,-3 0 0 0,0 2-1 0,0 0-1 0,0 4 1 16,-2 0-3-16,0 0 2 0,-1 4 2 0,0-2 3 0,1 3 2 0,0 2 4 16,-2 0 3-16,-1 1 5 0,0 3 2 0,-1-3-1 0,-1 2-5 0,1 2-10 15,-2-3-12-15,2 2-20 0,-2-1-22 0,0 1-26 0,1-1-27 0,-1 0-38 16,2-1-39-16,-1-2-66 0,-1 1-76 0,3-1-75 0,0-1-76 15,0-3-43-15,-1 0-25 0,3-1-6 0</inkml:trace>
  <inkml:trace contextRef="#ctx0" brushRef="#br0" timeOffset="108744.8448">12575 17694 120 0,'-3'0'588'16,"0"0"0"-16,0 0-1 0,1 0-1 0,0 0-58 0,-1 0-89 15,2 0-116-15,-1 1-130 0,2-1-82 0,-2 1-56 0,2-1-30 0,0 2-16 16,0 1-8-16,0 0-2 0,0-1-2 0,0 0-3 0,2 3-2 16,-2-2-2-16,2 1-4 0,-1-1-4 0,1 4-3 0,-1-2-3 0,1-3-3 15,3 3-4-15,-2-1-7 0,0-1-8 0,2 2-8 0,-1-3-8 16,1 2-7-16,0-3-5 0,0 1-8 0,1-1-9 0,3-1-3 0,-4 0 0 16,3-1 1-16,-1-1 3 0,-1-1 7 0,3 0 9 0,-1-3 10 0,-3 2 13 15,2-1 11-15,-3-2 7 0,2-3 9 0,-1 3 9 0,-2-1 9 16,-1-1 14-16,-2 1 12 0,2-3 14 0,-2 2 10 0,-2-1 10 0,0 1 7 15,1 0 5-15,-2-1 3 0,-1 3-1 0,-2 1 4 0,2-1 4 16,-1 0 0-16,-2 3 2 0,1 1-1 0,-1 0 0 0,-2 0-6 0,1 3-6 16,0-1-8-16,-2 1-6 0,0 1-7 0,2 2-9 0,-3 0-6 15,2 0-7-15,-3 3-5 0,3 0-4 0,-1 1-4 0,2 1-3 0,-4 1-1 16,4 1-3-16,0 0 0 0,2 2 0 0,-2-1-1 0,3 2 0 0,0-1 1 16,1 2 0-16,0-1 1 0,4 0-1 0,0-1-1 0,0 0-3 0,2 1-5 15,3-1-5-15,0 1-9 0,1-3-10 0,2 2-11 0,1-3-12 16,1 0-13-16,2-1-14 0,1-3-13 0,3 2-8 0,0-2-12 0,1-1-12 15,-1-3-8-15,4 1-6 0,-1-4-3 0,0 1-2 0,0-3 5 16,3 1 9-16,-4-2 11 0,1-2 15 0,0 2 18 0,-2-3 22 16,2-1 18-16,-3 0 15 0,-1-1 20 0,-2 1 21 0,0-1 21 0,-2-2 23 0,0 2 20 15,-3 0 19-15,1 0 21 0,-4 0 20 0,0 1 13 0,0 2 10 16,-2 0 7-16,-1-1 5 0,-1-1 2 0,2 4 3 0,-3 0 0 0,0 1-1 16,0 0-8-16,0 1-11 0,0-1-12 0,0 3-9 0,0 0-18 15,0 1-20-15,0 0-17 0,0 0-19 0,0 0-16 0,0 0-16 0,0 0-14 16,0 0-11-16,0 1-9 0,2 2-5 0,-2 0-5 0,0 2-3 15,1-1 0-15,1 2-1 0,-2-1 0 0,1 4 3 0,-1-1 3 0,2-1 4 16,-2 3 4-16,2-2 5 0,-1 0 2 0,-1 2 3 0,2-3 0 16,-1 1 0-16,-1 2 1 0,2-3-1 0,0 2 0 0,-1-4 0 0,1 1 2 15,-1 0-1-15,1 0 3 0,-2-3 0 0,2 2 3 0,-1-2 3 16,2-2 2-16,-1 1 4 0,-1-2 3 0,2 0 1 0,-1 0-2 0,1-2-4 16,0 1-4-16,2-2-1 0,0-2-4 0,1 1-2 0,0-2-2 0,-1-2-2 15,3 3-2-15,-1-3-2 0,2 1-5 0,-3-2-3 0,2 2-4 0,-1-2-2 16,0 3 2-16,-2-2 3 0,2 4 3 0,-3-2 3 0,1 2 1 15,-2-1 2-15,2 3-1 0,-4 0-1 0,2 2-3 0,-3-1-5 0,2 1-1 16,-2 0-3-16,0 1 0 0,2-1 1 0,-1 2 1 0,-1 0 0 16,2 1 1-16,0 0 2 0,-1 2 0 0,2-1 2 0,-1 2 1 0,1 0 2 15,0 0 3-15,-1 0 6 0,4 1 3 0,-3 0 3 0,2 1 1 16,-2-3 1-16,2 2 0 0,-2 0 0 0,2-1-1 0,1 0 0 0,0-2 0 16,1 1-1-16,-1-1 0 0,-1-1 1 0,3 0-1 0,-2 0 0 0,0-3 0 15,3 0 0-15,-2 0 0 0,1-2-2 0,-1-1 1 0,-1 1 0 16,3-3 2-16,-3-1 1 0,3 0 1 0,-3-3 3 0,3 2-1 0,-3-2 1 15,-1 0-1-15,0-3 0 0,0 1-2 0,-2 1-3 0,0-4-3 16,0 3 0-16,-3-4-4 0,0 1-4 0,0 2-8 0,-3-2-7 0,-1 1-7 16,0 1-9-16,1-2-10 0,-2 4-11 0,0-1-14 0,-1 1-15 15,-1-1-20-15,0 2-19 0,-1 2-25 0,2 1-25 0,-2 2-34 0,0-1-41 16,2 2-77-16,-1-1-97 0,-2 4-64 0,1 0-45 0,2 0-20 16,-1 2-7-16,1 0 5 0</inkml:trace>
  <inkml:trace contextRef="#ctx0" brushRef="#br0" timeOffset="108993.8055">13617 17454 66 0,'4'-5'576'0,"1"2"18"0,-2-1 13 0,-1 0 11 0,-2 2-75 16,0 1-114-16,0-1-85 0,0 1-67 0,0-1-47 0,0 2-37 0,0 0-24 16,0 0-21-16,0 0-23 0,0 0-25 0,-2 2-22 0,2-1-21 0,-1 1-17 15,-1 1-19-15,2 2-12 0,-1 1-13 0,-1 1-9 0,2 3-6 16,-2 0-1-16,-1 4-2 0,2-2 3 0,-2 4 5 0,1 1 5 0,1-1 5 15,-1 3 4-15,1-2 3 0,1 1 0 0,-2 0 0 0,0 0 0 16,2 1-3-16,-1 0-6 0,-1-3-5 0,2 0-7 0,-2 1-7 0,2-2-9 16,-1 0-9-16,1-2-12 0,0-1-12 0,0 0-19 0,0-2-17 15,1 0-21-15,-1-4-19 0,2 2-18 0,0-4-18 0,-1 1-19 0,3-4-20 16,0 1-39-16,1-4-49 0,-1-1-59 0,3-2-65 0,1 1-42 16,-2-5-31-16,3 1-13 0,0-4-5 0</inkml:trace>
  <inkml:trace contextRef="#ctx0" brushRef="#br0" timeOffset="109261.1894">13860 17544 146 0,'0'0'491'0,"0"0"11"0,-2 0-24 0,-3 2-42 16,1 3-83-16,-1-2-101 0,-3 4-63 0,0-2-46 0,-1 2-28 0,-2 3-18 15,-1 0-9-15,0 1-6 0,0-1-2 0,-4 2 0 0,3-2-8 16,-1 2-9-16,1 2-10 0,-1-2-13 0,2 0-9 0,-1 0-10 0,0-2-6 16,4 2-5-16,-2-4-3 0,5 1-4 0,-3-1-1 0,3-1 1 0,3-3-2 15,0 3 0-15,0-4 1 0,1 0 1 0,2-1 4 0,2 1 2 0,1-1 4 16,0 1 3-16,0-1 6 0,2-2 4 0,1 2 5 0,-1 1 4 15,4-1 2-15,-2 0 3 0,1-1 0 0,0 3 2 0,2-4-2 0,-1 3-2 16,0-3-2-16,0 4-3 0,1-1-5 0,0 0-2 0,0 1-6 16,-2-1-6-16,2 2-5 0,1-1-4 0,-3 2 0 0,0-1-1 0,0 1-1 15,-1-2-2-15,1 2 0 0,-1-1-1 0,-1 4-3 0,-1-4-4 0,1 2-8 16,0 1-6-16,-1-1-15 0,0 0-17 0,0 0-22 0,0 3-27 16,-1-3-28-16,1-1-32 0,-2 1-37 0,2 0-40 0,-2-2-69 0,0 0-84 15,1 0-65-15,-1-3-59 0,1 0-32 0,-1-2-17 0,0 0 1 16</inkml:trace>
  <inkml:trace contextRef="#ctx0" brushRef="#br0" timeOffset="109998.2042">13914 17695 15 0,'-5'-6'564'0,"2"0"7"16,-2 2 5-16,0-1 5 0,2 2-87 0,0 0-132 0,0 2-100 16,2-1-82-16,-1 2-56 0,2 0-41 0,0 0-24 0,0 0-18 0,0 2-13 15,0 1-11-15,2 0-8 0,-1 1-8 0,-1-1-6 0,3 2-4 16,0 1-2-16,-1-1-1 0,1 3 3 0,0-1 4 0,1-2 4 0,-1 2 3 15,0 0 1-15,2-1 1 0,-1 0-2 0,1-2-1 0,-2 2-1 0,2-3-2 16,1 2-1-16,-1-2 0 0,1 0-3 0,1-2-3 0,-3 1-4 16,1-2-5-16,2-2-2 0,0 1-2 0,-2-2 2 0,1-2 0 0,-1 1 0 15,0-2-1-15,2-2 1 0,-3 1 1 0,-1-3 1 0,0 2 0 16,0-3 2-16,-1 1 6 0,0-3 7 0,-1 3 9 0,-1 0 8 0,-1-1 6 16,-1 1 7-16,0 1 7 0,1-1 6 0,-2 3 7 0,-1-1 2 15,1 4 2-15,-1-2-1 0,-1 3 2 0,2 0-2 0,-2 0-5 0,0 2-6 16,0 1-6-16,0 0-8 0,-2 1-7 0,2 2-7 0,-1 2-8 0,1-1-6 15,0 3-6-15,-1 1-4 0,0 1 0 0,1-1-2 0,0 4 2 16,2-2 1-16,0 2 3 0,-2 0 3 0,4 2 2 0,-1-2 3 0,2 0 2 16,0 0 1-16,0 1 2 0,3-1-1 0,0 0 2 0,0 0-1 15,2-2 2-15,0 2-2 0,1-3-3 0,1-1 1 0,0 0-4 0,1-1-1 16,0-1-3-16,1-1-3 0,0-1-3 0,0-1-4 0,3 0-3 0,-2-3-3 16,0 0-4-16,1 0-1 0,0-3-1 0,0 0 2 0,1 0 2 0,-2-3 2 15,1 0 1-15,0-3 2 0,-1 3 2 0,-1-4 5 0,2 0 2 16,-3 1 4-16,0-4 4 0,0 3 7 0,1-4 5 0,-2 2 4 15,-1-2 7-15,-1 2 6 0,-2 0 6 0,3 1 8 0,-3 0 8 0,-1-1 6 16,1 5 6-16,-1-3 4 0,-1 3 2 0,1 2 0 0,-2 0 1 16,3 0-4-16,-3 0-4 0,2 3-8 0,-1 0-8 0,-1 1-12 0,0 1-14 15,0 0-14-15,0 0-14 0,0 1-8 0,2 1-8 0,-2-1-3 0,2 2-2 16,-1 0-1-16,1 2-1 0,1 0 3 0,-2 4 3 0,2-2 5 16,-1 1 4-16,1 0 5 0,0 1 8 0,1 2 6 0,1-1 5 0,-2 0 2 15,0 2-1-15,4 0-4 0,-2-1-7 0,0 0-7 0,2-1-8 0,-1 0-10 16,1-1-8-16,1 3-9 0,1-5-10 0,0 2-10 0,0-2-12 15,-1 1-10-15,2-3-10 0,2 0-7 0,0 0-7 0,0-4-4 16,-1 1-4-16,2-2 3 0,-1-3 4 0,1 0 10 0,1-2 8 0,-3-1 12 16,2 0 11-16,-2-3 10 0,2-1 8 0,-2-1 15 0,-2 1 15 0,1-2 16 15,-1-2 16-15,-1-1 19 0,-1 2 22 0,-3-3 20 0,0 3 21 0,0 0 18 16,-1 1 18-16,0 0 14 0,-3 1 14 0,0 2 11 0,0-1 11 16,0 3 1-16,0 2-4 0,-1 0-6 0,-1 1-7 0,2 0-11 0,-3 3-14 15,0 1-18-15,2 0-18 0,-3 1-19 0,1 3-19 0,-2 2-16 16,0-1-16-16,1 5-13 0,-4 0-7 0,0 2-3 0,2 3-4 0,-1 2 1 15,-2 2 1-15,4 2 2 0,-1 3 2 0,-1 0 1 0,1 1 0 16,0 4-2-16,1 0 0 0,2 2 1 0,-2 2 3 0,2 2 4 0,-2 1 1 16,4 0 1-16,-3 3-1 0,-1-3-4 0,1 3-9 0,3-3-11 0,-1 1-11 15,0-3-11-15,1 3-11 0,-1-6-12 0,2 2-11 0,0-3-17 0,2-4-20 16,-1-1-28-16,3-2-31 0,1-3-37 0,0-3-38 0,2-2-68 16,1-1-79-16,2-5-85 0,0-4-87 0,3 0-36 0,-2-3-16 0,3-6 0 15,2-1 3-15</inkml:trace>
  <inkml:trace contextRef="#ctx0" brushRef="#br0" timeOffset="110272.5538">15292 17720 540 0,'0'0'640'0,"-1"0"-1"0,-1 0 0 0,0 0-7 0,2 3-8 15,-1-3-133-15,-2 0-199 0,3 0-117 0,-1 4-82 0,1-3-45 0,0 3-25 16,0-1-14-16,0 2-5 0,0 1-1 0,0 0-1 0,0 2-2 16,-2 1-1-16,2 1-1 0,0-1-2 0,-2 1 2 0,2 2 1 0,0-1 2 15,0 1 1-15,0 0-1 0,0 1-2 0,0-1-3 0,0 1-4 0,-1 0-6 16,-1-1-6-16,0 0-8 0,2-1-9 0,-1 3-13 0,-1-4-12 16,2 0-16-16,0-1-21 0,0 0-23 0,0-1-25 0,0-1-26 15,0-1-27-15,0-4-28 0,3 3-28 0,-1-3-54 0,1 0-66 0,2-4-63 16,-1 0-65-16,1-3-31 0,0 2-14 0,1-5 4 0</inkml:trace>
  <inkml:trace contextRef="#ctx0" brushRef="#br0" timeOffset="110527.5209">15469 17740 504 0,'-1'-4'604'0,"-2"0"10"0,1-1 11 16,-1 1-52-16,1 4-84 0,-1-3-98 0,-2 1-105 0,2 0-68 16,2 2-49-16,-4 0-36 0,1 0-26 0,-1 0-21 0,1 4-20 0,0-4-16 15,0 3-15-15,0 1-14 0,0 1-12 0,-1-1-10 0,1 2-6 16,3 1-3-16,-1-1-2 0,0 2-1 0,2-1 2 0,0 2 1 0,0 0 1 15,0 1 0-15,2-1 1 0,1-1 1 0,1 3 2 0,1-2-1 16,-1 1 1-16,0-1 1 0,1-2 1 0,0 2-1 0,2 1 1 0,-2-3-2 16,0 1-1-16,2-1-2 0,-3 1 0 0,1-1-1 0,0-1 0 0,-1 0 0 15,0 1 0-15,-3-3 0 0,1 1 1 0,-1-2 0 0,-1 1 2 16,0 1 3-16,0-2 2 0,-3-1 4 0,2 1 3 0,-4 0-3 0,-1 0-5 16,-1 0-7-16,-1 0-10 0,0 0-15 0,-4-2-15 0,2 1-23 15,-3 0-26-15,0 1-34 0,0-3-38 0,-3 1-73 0,0-1-87 0,1-1-98 16,-2-1-103-16,-1-1-54 0,1 0-29 0,-3-3-7 0,3 0 2 0</inkml:trace>
  <inkml:trace contextRef="#ctx0" brushRef="#br0" timeOffset="110686.6995">15209 17437 316 0,'1'-2'686'0,"-1"0"13"0,2-1 13 0,-1 3 10 15,-1-2 9-15,0 2-119 0,0 0-183 0,0 0-118 0,0 0-83 0,0 0-57 16,2 0-44-16,-2 0-35 0,0 0-32 0,2 0-39 0,-1 0-42 15,2 0-42-15,0 0-44 0,-1 0-50 0,1 2-52 0,2-2-68 0,-2 2-75 16,3-1-111-16,-1 1-129 0,0-1-68 0,1 1-39 0,-1 2-9 16,0 0 5-16,-1-1 16 0</inkml:trace>
  <inkml:trace contextRef="#ctx0" brushRef="#br0" timeOffset="111627.8744">16276 17681 227 0,'-12'-5'526'0,"0"-3"8"0,-1 2 3 0,2 2-79 16,-3-2-124-16,-1 2-88 0,2 1-72 0,-2-1-46 0,1 3-31 16,1 1-22-16,-1-2-15 0,1 2-11 0,1 2-6 0,-1-1-10 0,4 3-10 15,-2-1-7-15,3-1-7 0,0 3-7 0,1 1-6 0,0 0-8 16,2 1-6-16,0 0-7 0,2 1-7 0,1 1-5 0,1-1-7 0,1 1-6 16,1-1-9-16,3 2-7 0,0-3-10 0,1 2-11 0,3-2-12 0,0 1-12 15,1-2-9-15,4 0-6 0,-2-1-2 0,5 0 1 0,-4 0 4 16,6-1 6-16,-4-4 8 0,3 0 13 0,-1 0 15 0,1 0 19 0,0-4 23 15,-4 1 23-15,2-2 28 0,0 1 27 0,-3-2 30 0,-1 0 25 16,0-1 28-16,-2-1 22 0,-1-1 23 0,2 1 21 0,-6 0 20 0,1-1 13 16,-2-1 10-16,1 3 9 0,-3 0 6 0,1-1 2 0,-2 2-2 15,0 0-8-15,0 0-13 0,-2 0-16 0,2 4-18 0,-1-1-21 0,-1-1-23 16,2 3-25-16,0 1-29 0,0 0-21 0,-2 0-20 0,2 3-20 16,-3 2-22-16,2 0-15 0,-1 3-11 0,-1 0-6 0,0 5-5 0,-2 1-2 15,2 3-3-15,1 3 3 0,1 2 3 0,-1 2 4 0,2 2 4 0,3 2 1 16,-1 4 0-16,6-1 1 0,-4 2 4 0,4 3-3 0,2-2-1 0,-1 4-5 15,2-1-7-15,-1 1-5 0,1 1-4 0,0-1-5 0,-3-1-1 0,1-1-4 16,-4 0 0-16,0-1 1 0,-4-2 0 0,1-3 2 0,-4-2 1 16,-1-3 5-16,-2-3 7 0,-4-3 8 0,-2-2 11 0,0-5 6 0,-3-3 5 15,-1-5 1-15,-5-4 0 0,1-3-3 0,-3-2-5 0,-2-5-6 0,1-2-5 16,-3-3-12-16,0-4-14 0,0-1-21 0,-1-2-19 0,0-4-21 16,2-1-17-16,0-1-22 0,1-4-25 0,3 1-24 0,3-3-23 0,1-2-8 15,3 2 2-15,5-2 5 0,1 0 7 0,2 1 11 0,4 1 12 0,2 1 14 16,5 3 13-16,1 1 12 0,2 1 11 0,3 4 18 0,3 1 23 15,-1 2 25-15,4 1 28 0,1 3 18 0,2 1 12 0,2 3 9 0,-1-1 8 16,1 3 9-16,2 1 8 0,-1 1 10 0,2 0 12 0,-2 2 14 16,2-1 16-16,-1 4 15 0,-1-3 14 0,-2 2 15 0,1 0 14 0,-1 3 11 15,-3-3 8-15,0 2 6 0,-2 1 6 0,-2-1 3 0,-1 1 2 0,-1 1 3 16,-2-2 3-16,-2 3-2 0,0-2-2 0,-2 2-7 0,1 0-9 16,-4 0-12-16,0 0-12 0,-1 0-14 0,-1 2-15 0,1-2-15 0,-1 1-14 15,-1-1-16-15,0 0-14 0,0 2-12 0,0 1-11 0,-1 0-10 16,-1-2-5-16,2 3-7 0,-1 1-2 0,-1 2-2 0,0-2-1 0,1 2 0 15,-1 3 0-15,1-3 2 0,-3 4 2 0,3-1 3 0,-1 2 4 0,-1-2 1 16,1 2 1-16,1 1-1 0,-2 0-1 0,3-1 0 0,0 0 1 0,0 1-2 16,3-1-2-16,-2 1-1 0,2-1-3 0,1-1-3 0,1 0-2 15,-2 0-6-15,2-3-5 0,1 1-7 0,2 1-7 0,0-3-6 16,1-1-7-16,4 0-6 0,-1-3-7 0,2 0-6 0,1-2-8 0,0-1-4 16,0-1-4-16,2-2-1 0,-1-3-1 0,1 0 5 0,-1-1 5 15,0-3 6-15,-2 2 6 0,0-4 9 0,-2 0 8 0,-3-2 14 0,0-1 12 0,-1 1 16 16,-3-3 16-16,-2 3 15 0,-1-1 16 0,-2 0 9 15,0 1 11-15,-3-1 5 0,-2 2 2 0,-1-1 3 0,-4 1 1 0,1 3-2 0,-2 0-2 16,-2-2-6-16,-3 5-8 0,1-2-9 0,-2 3-9 0,0 2-10 16,1-1-10-16,-3 2-9 0,2 3-9 0,0 0-10 0,0 0-11 15,0 3-11-15,0 2-15 0,3-1-15 0,0 2-17 0,3 0-17 0,-1-1-20 16,3 4-16-16,1-1-15 0,3-1-16 0,2 3-18 0,3-2-19 0,0-1-19 16,5 1-32-16,1-1-38 0,2 2-53 0,5-2-59 0,-2-2-31 15,5-1-17-15,1-1-2 0</inkml:trace>
  <inkml:trace contextRef="#ctx0" brushRef="#br0" timeOffset="111859.0016">16826 17740 255 0,'7'-5'544'0,"-4"0"12"0,1-2 9 16,-3 2-39-16,2-2-59 0,-3 2-61 0,2 2-60 0,-2-2-45 0,0 1-36 15,0 1-30-15,0 0-26 0,0 0-22 0,0 1-21 0,0 0-22 16,0 2-23-16,0 0-27 0,0 0-24 0,0 0-24 0,0 0-21 0,0 4-18 16,0-1-16-16,0 0-11 0,0 1-7 0,0 4-3 0,0 0-3 0,2 1 2 15,-1 1 2-15,-1 0 4 0,2 4 5 0,0-2 6 0,-2 1 6 16,1 1 6-16,2 1 3 0,-1-2 1 0,0 2 1 0,-1-2-1 0,3 1-1 15,-2 0-1-15,0-1-2 0,-1-2-2 0,2 1 0 0,-1-2-2 16,1-2 0-16,-1 2-5 0,0-3-2 0,-1 0-5 0,-1-2-3 0,2 0-8 16,-1-2-7-16,-1 0-7 0,2 0-10 0,-2-3-17 0,2 0-21 15,-1 0-24-15,-1-3-24 0,3 0-29 0,-2 0-31 0,1-2-45 0,0-2-52 16,1-1-80-16,-1-1-92 0,-1-4-60 0,1 1-43 0,-1-1-20 16,-1-2-5-16,0-2 10 0</inkml:trace>
  <inkml:trace contextRef="#ctx0" brushRef="#br0" timeOffset="111995.638">16925 17466 214 0,'1'-12'571'0,"-1"1"7"0,2 3 9 0,-2-2 10 0,2 3-79 0,-1 0-121 16,-1 2-99-16,2-2-88 0,0 3-57 0,-1 0-43 0,1 1-32 15,-1-2-29-15,3 2-23 0,-3 2-20 0,1-1-26 0,-1 1-25 0,1 1-30 16,1 1-34-16,2 1-37 0,-2 0-41 0,2 2-55 0,-2 2-64 0,0-1-80 16,2 3-87-16,-2 1-53 0,3 1-31 0,-3 0-7 0,0 2 4 15</inkml:trace>
  <inkml:trace contextRef="#ctx0" brushRef="#br0" timeOffset="112644.5117">17146 17715 120 0,'4'3'604'0,"-3"-1"9"15,-1 1 12-15,2-1 9 0,-1 0 11 0,-1 1-109 0,2-1-164 16,-2-1-106-16,0-1-72 0,0 2-50 0,0 0-39 0,0 1-21 0,0-3-17 16,0 3-11-16,0-1-8 0,0 1-12 0,0 1-13 0,2-1-10 15,-1 2-14-15,-1 1-8 0,0-2-6 0,2 4-1 0,-2-3 0 0,0 3 5 16,0-1 6-16,0 3 3 0,0-1 7 0,0 0 1 0,0 0-1 15,0 0 0-15,0-2-2 0,0 0-1 0,0 0 1 0,1-2-2 0,-1 0 1 16,2 0 0-16,-2 0 3 0,3-3 1 0,-2 1 5 0,1-3-1 16,0 0 0-16,1 0-1 0,0 0-1 0,0-3 0 0,4 1 2 0,-1-1-2 15,2-2-5-15,0-2-2 0,0 2-3 0,2-4-4 0,0 2-3 16,1 0-4-16,2 0-4 0,0-1-2 0,-1-1 0 0,1 3-2 0,0-1 0 16,-1 0 0-16,-2 4-2 0,-1-2 1 0,2 1 0 0,-1 1 2 0,-4 1 1 15,3 0 1-15,-2 2 2 0,-3 0-1 0,1 0 0 0,0 2 0 16,2-2 2-16,-2 5 0 0,-1-3 2 0,0 1 0 0,0 4 3 0,0-3 1 15,1 1 3-15,-1 0 2 0,1 1 2 0,0 0 1 0,2 0 2 0,-2-1 1 16,-1 1 0-16,1-2-1 0,3 2-1 0,-2-3-2 0,1 1-5 16,1-1-3-16,1-1-3 0,0 0-4 0,-1-2-3 0,3 0-4 0,2-2-2 15,-2 0-2-15,3-3 1 0,-1 0 1 0,-1-1 4 0,1 0 0 0,0-2 3 16,-1 1 1-16,0-2 3 0,-2-1 4 0,0 0 3 0,-2-4 5 16,1 3 5-16,-4-1 6 0,1 0 4 0,-4 1 4 0,1-1 1 0,-3 0 0 15,0 2 0-15,0 0 0 0,-1 0-2 0,-1 3 2 0,-1-2 0 16,-2 4-1-16,2 0-4 0,-3 2-2 0,1-1-4 0,-1 4-4 0,-1 0-4 15,2 0-4-15,-2 0-1 0,0 4-4 0,-1 1 0 0,4 0-2 16,-4 1-1-16,0 3 1 0,3-1-1 0,0 2 3 0,1 1 2 0,0 3 1 16,1-1 1-16,2 0 3 0,-1 4 0 0,2-2 1 0,2 2 0 15,-1-1-2-15,2 3 0 0,2-1-1 0,2 4-1 0,-1-2 0 0,3 0 1 16,2 1-2-16,1 3 0 0,2-2 1 0,-1 2 2 0,2-2 1 0,0 3 3 16,0-2 1-16,1 1 0 0,0 1-1 0,-2 0 0 0,2-1-3 0,-3 2-1 15,1-1-2-15,-5-1-1 0,1 3-1 0,-3-1-2 0,-2 0-4 0,-2 0-3 16,-3-1-3-16,-1-1-5 0,-2 2-2 0,-7-1 0 0,1-1 1 15,-2 1 1-15,-7-3 5 0,1-1 3 0,-5-2 5 0,-2 1 5 0,1-2 7 16,-4-3 10-16,0-1 9 0,0-1 11 0,0-4 12 0,-2-1 11 0,3-4 8 16,-1-1 9-16,0-3 6 0,3-1 8 0,0-4 1 0,2-2 3 0,2-4-2 15,2 1-2-15,3-5-5 0,2-2-7 0,2-1-10 0,5-2-14 0,1-4-18 16,3 1-22-16,5-5-26 0,2-1-31 0,3-1-27 0,5-3-31 16,3-2-38-16,4 0-39 0,5-3-39 0,2 1-38 0,5-5-87 0,2 1-111 15,5 0-76-15,0-2-56 0,5-1-25 0,2 2-6 0,2-1 7 16</inkml:trace>
  <inkml:trace contextRef="#ctx0" brushRef="#br0" timeOffset="112884.332">18665 17293 411 0,'0'0'573'0,"0"0"1"0,0 0-2 0,2 2-1 0,0-1-109 15,-2 1-163-15,1 1-97 0,-1 0-66 0,2 3-41 0,-1 0-28 16,-1 1-17-16,2 3-9 0,1 2-8 0,-1 1-5 0,0 3-2 0,-1 2-3 16,2 1 3-16,-2 3 3 0,-1 0 2 0,2 2-2 0,-2 2-3 0,0-1-5 15,-2 1-7-15,2 3-10 0,-1-1-12 0,-2 0-12 0,2-1-16 16,-3 0-16-16,4-2-16 0,-1 1-18 0,-1-2-20 0,2-3-21 0,0 0-25 16,0-2-26-16,0 1-29 0,3-5-29 0,-1 1-41 0,1-3-50 15,1-2-66-15,0-1-79 0,0-3-32 0,1-1-12 0,0-2 1 0</inkml:trace>
  <inkml:trace contextRef="#ctx0" brushRef="#br0" timeOffset="113279.0369">18617 17752 178 0,'-10'-4'610'0,"0"-1"3"0,1 2 7 0,1-1 7 0,3 1 6 16,0 0-104-16,1 0-161 0,-1 1-106 0,2 0-78 0,3 2-50 0,0-3-39 16,0 3-24-16,0-2-16 0,6 0-15 0,-3 1-10 0,4-1-15 15,-1 0-14-15,4-1-17 0,2 1-19 0,3 2-17 0,0-2-19 0,4-1-16 16,0 0-13-16,3 0-10 0,-1 2-7 0,3-2 1 0,-1 1 5 15,2 1 6-15,-1-2 8 0,-1 1 9 0,0 0 7 0,-1 1 11 0,0-2 11 16,-3 2 13-16,0-1 14 0,-3 1 14 0,1-1 16 0,-4 2 17 16,1-1 15-16,-2 1 13 0,-4 0 10 0,-1 0 6 0,0 0 4 0,-4 1 1 15,2-1 0-15,-4 2-3 0,2-1-4 0,-3-1-1 0,0 3 2 0,0-1-1 16,0 0 0-16,-1 2-3 0,-1 0-5 0,-1 1-7 0,-2 0-7 16,2 2-4-16,-2 2-5 0,0-1-3 0,-1 4 0 0,2-2-1 0,-3 1 2 15,2 2-3-15,0-1-3 0,0 0-5 0,0 0-8 0,2 1-4 16,1 0-3-16,0 0-2 0,2-1-2 0,0 2 0 0,2-4 2 0,1 2-2 15,0-2 1-15,3 1-1 0,2-3 1 0,0 0 1 0,2-1 1 0,1 0 0 16,0-2 3-16,1-1 3 0,1-1 1 0,0-3 4 0,3 0 4 16,-4-2 6-16,2-1 8 0,-2 1 7 0,2-5 7 0,-5-1 9 0,-1 1 7 15,0-3 6-15,-2-1 4 0,-1-1 3 0,-2 1 2 0,-3-3 0 16,0 0-2-16,-3-2-2 0,-2 1-5 0,-4 0-7 0,1-2-9 0,-2 2-10 16,-2 0-10-16,-1 0-14 0,-1 2-15 0,-2 0-20 0,-1 1-23 15,3 2-26-15,-5 3-26 0,3-1-31 0,-1 4-37 0,-1 1-45 0,2 1-52 16,0 2-110-16,2 3-140 0,1 0-78 0,1 2-51 0,-1 2-20 0,1 0-9 15,2 2 6-15</inkml:trace>
  <inkml:trace contextRef="#ctx0" brushRef="#br0" timeOffset="114027.0168">20064 17585 219 0,'-18'-15'537'0,"1"1"3"0,0-1 7 0,4 1-58 0,0 2-91 16,1-1-94-16,3 2-97 0,-1 1-51 0,2-1-28 0,4 4-13 0,-3-2-7 16,2 1-6-16,4 0-3 0,-2 3-10 0,3 0-12 0,0 0-13 0,0 2-11 15,4-1-10-15,-2 1-10 0,1 1-6 0,0-1-6 0,1 1-7 16,0 2-4-16,0-2-4 0,0 2-4 0,1 2-2 0,0-2 1 0,-2 2 0 15,2 3 2-15,-2-2 0 0,0 4 3 0,0 0 0 0,1 0 1 16,0 2 1-16,-3 1 1 0,3 4 3 0,-3-1 3 0,-1 2 2 16,2 2 2-16,-2-1 1 0,-2 4 1 0,2-1 0 0,-1 1 1 0,-3 0 0 15,0 1-2-15,3 0-1 0,-4 0 0 0,1 0-1 0,0-2-2 0,0 1-1 16,0-2-3-16,0 0-1 0,0-4 1 0,2 1-1 0,-1-3 1 0,2-1 3 16,-3-1 3-16,4-2 3 0,-1-2 5 0,1 0 3 0,0-3 4 15,1-1-2-15,-1 0-2 0,4-2-7 0,-3-2-7 0,4 2-5 16,3-5-6-16,-2 2-7 0,2-3-8 0,4-1-12 0,0 1-9 0,-1-2-13 15,4-1-13-15,-2 2-10 0,4 0-10 0,0-1-2 0,-2-1 0 0,0 4 5 16,2-1 5-16,-3 2 5 0,3-1 2 0,-2 2 4 0,0 1 5 0,-2 1 5 16,1 1 5-16,-3 1 6 0,0 1 7 0,-3 1 8 0,-1 0 5 15,-1 2 3-15,1-1 3 0,-6 2 2 0,3 1 1 0,-4 0 2 0,-1 0 2 16,-3 3 4-16,0-2 3 0,0 1 4 0,-5 0 3 0,1 0 5 0,-2 2 5 16,-2-2 5-16,-1-1 8 0,0 4 5 0,-2-4 8 0,0 1 9 15,-3-1 8-15,2-2 11 0,-2-1 10 0,0 2 10 0,-1-4 7 0,3 2 7 16,-1-3 6-16,0 0 6 0,2-2 4 0,2 0 2 0,-1 0 1 15,5-4-2-15,-2 4-5 0,5-5-10 0,-1 3-11 0,2-1-15 0,2-2-16 16,2 1-20-16,1 0-20 0,1-3-19 0,6 2-22 0,-3-1-20 0,6 1-18 16,2-2-20-16,0 1-20 0,5-1-17 0,-1 2-17 0,4-2-10 15,1 3-7-15,1-1-5 0,3 1-5 0,1 1 0 0,0 0 1 0,1 0 1 16,0 2 2-16,0-3 1 0,-1 3 5 0,0 0 6 0,0-1 7 16,0 1 10-16,-4-1 13 0,2 1 13 0,-5-1 12 0,2-1 17 0,-4 2 17 15,0-1 20-15,1-2 19 0,-7 1 23 0,0-2 21 0,-2 0 19 16,1 2 19-16,-4-4 17 0,-1 0 18 0,-2 2 11 0,-1-2 11 0,-2-1 9 15,-2 1 5-15,1-1 2 0,-2-1 0 0,-2 2-2 0,-2 0-2 0,-1 0-5 16,-1-1-3-16,1 4-6 0,-3-2-6 0,-1 2-11 0,-1-1-11 16,0 1-10-16,0 2-10 0,1 0-10 0,-1 2-11 0,0 2-11 0,1 0-9 15,1 1-8-15,1 1-10 0,-1 2-7 0,3 0-9 0,0 1-6 0,2 2-3 16,0 1-4-16,1 0-1 0,4 2-1 0,-1 0-1 0,2 0-4 16,2 2-9-16,2-2-12 0,1 1-15 0,3 1-19 0,1-2-24 0,4 1-31 15,1-1-34-15,5-1-47 0,0-1-50 0,5 1-104 0,1-3-130 16,3 0-82-16,2-2-57 0,2-3-26 0,5 0-10 0,-3-1 3 15,5-2 11-15</inkml:trace>
  <inkml:trace contextRef="#ctx0" brushRef="#br0" timeOffset="114510.5535">21411 17491 563 0,'-1'-10'629'0,"-1"2"15"0,0 1 19 15,-1-1 21-15,2 2-98 0,-3 0-157 0,3 0-93 0,-1 3-59 0,1-1-41 16,-3 1-30-16,3 1-22 0,1 1-21 0,-2-1-21 0,2 2-23 15,0 0-24-15,0 0-23 0,-3 2-24 0,3-1-25 0,-1 4-17 0,-1-1-16 16,2 2-9-16,-1 3-7 0,1 2-2 0,-2 2 0 0,0 2 1 16,1 2 2-16,-1 2 3 0,1 2 6 0,-3 4 1 0,3-2 3 0,-1 1-9 15,-1 4-12-15,0-3-17 0,-2 1-17 0,2 2-20 0,0-3-19 0,0 2-21 16,0-1-21-16,-2-1-23 0,1-1-24 0,0-1-21 0,-2-1-20 16,1-1-19-16,-2-1-13 0,4-3-15 0,-2-3-12 0,2 0-39 0,-3-3-50 15,3-1-50-15,0-3-45 0,0-2-25 0,-1-3-14 0,1 1 2 16</inkml:trace>
  <inkml:trace contextRef="#ctx0" brushRef="#br0" timeOffset="115160.9603">21076 17761 276 0,'-8'-9'594'15,"-2"2"7"-15,1-1 5 0,1 4-15 0,3-2-26 0,-1 2-108 16,1 1-149-16,-1-1-91 0,5 3-62 0,-3-1-45 0,4 0-35 0,0 2-24 16,0 0-17-16,0 0-12 0,2 0-11 0,1 2-6 0,2 0-5 0,1-1-4 15,2 1-5-15,0 0-5 0,8 1-4 0,-3 1-5 0,4-1-6 16,2 0-5-16,3-1-4 0,3 0-3 0,0 1-2 0,2-3-5 0,3 0-7 15,-1 0-7-15,1-3-7 0,0 1-4 0,-2-1-3 0,2-2-2 0,0 1 4 16,-3-4 6-16,0-1 10 0,0 1 8 0,-2-2 11 0,0-1 9 16,-3-1 7-16,-4-5 12 0,-1 2 13 0,-1 1 13 0,-2-3 12 0,-4 0 14 15,-2 0 16-15,0 0 11 0,-4 1 13 0,0 1 8 0,-1 0 4 16,-2 1 4-16,-1 2 0 0,-1 2 0 0,-2-3-1 0,-1 5-6 0,1 0-7 16,-1 1-10-16,1 1-9 0,-2 2-11 0,0 1-13 0,0 1-12 15,-1 2-11-15,-2 2-9 0,2 1-9 0,-1 1-6 0,-1 4-3 0,-1 2-2 16,1 1-2-16,0 4 1 0,-2 4 0 0,1-1 3 0,1 3 1 0,0 3 1 15,-1 0 3-15,1 3 0 0,2 0 3 0,-2 0 0 0,0 1 1 0,3-1-1 16,2 0 1-16,-2 0 0 0,2-1 0 0,1-1 0 0,2-1-1 16,0-1-1-16,2-3 1 0,1 0 1 0,0-2 0 0,2-1 1 0,0-4 1 15,3-1 2-15,-2 0 1 0,2-4-1 0,3-1-1 0,-2-4 2 16,3 0-1-16,2-3 3 0,-1-3 3 0,2 0 2 0,0-3 1 0,2-1 2 16,-3-2 1-16,3-1 0 0,-1-2 2 0,2 0 1 0,-4-3 4 0,2 2 7 15,-3-2 10-15,0 2 12 0,0-1 10 0,0 2 9 0,-5 0 9 0,0 1 3 16,1 1 4-16,-3 1-1 0,-1 2-3 0,0 0-5 0,-2 4-6 15,0-1-8-15,1 1-9 0,-3 1-13 0,-1 2-12 0,0 0-15 0,0 0-13 16,2 0-10-16,-2 4-10 0,0 1-7 0,0-2-3 0,0 6 0 16,-2-1 1-16,2 0 3 0,-1 2 6 0,1 1 4 0,0 1 6 15,0 0 5-15,0 0 4 0,0 1 1 0,1-1-1 0,-1 2-2 0,2-2-4 16,-1 0-3-16,3 0-5 0,0-2-1 0,1 2-4 0,0-3-4 0,1 0-4 16,0-1-6-16,2-3-4 0,0 2-3 0,2-2-4 0,-1-2-6 15,4-1-4-15,0 0-4 0,0-4-4 0,0 0 0 0,1-1 1 0,1-2 1 16,0-2-1-16,-2 0 1 0,1-2 2 0,-1-2-1 0,-2 0 3 15,2-1 1-15,-4-1 2 0,-1-1 5 0,1 0 8 0,-4-1 9 0,-2 3 8 16,1-3 9-16,-3 1 6 0,1 2 6 0,-2 1 4 0,-2 0 3 16,1 2 6-16,-3 1 2 0,1 1 5 0,-2 2 2 0,-1 0 2 0,2 2-2 15,-3-1-2-15,1 4-2 0,-1 0-4 0,1 0-4 0,0 4-6 0,0 1-3 16,-1-2-2-16,2 4-3 0,-2 0 0 0,2 2 2 0,0 0 1 0,4 0 0 16,-3 1 3-16,4 2 0 0,2-3-1 0,0 4-7 0,2-3-7 15,1 2-19-15,4-1-20 0,-1-1-23 0,4 0-22 0,2 2-26 0,3-5-29 16,2 0-44-16,5 1-53 0,-2-4-94 0,7 1-115 0,1-3-69 15,1 0-46-15,5-2-19 0,1-2-4 0</inkml:trace>
  <inkml:trace contextRef="#ctx0" brushRef="#br0" timeOffset="115744.9522">23044 17352 285 0,'6'-12'548'0,"0"-2"9"0,1 1 10 16,-1-1 10-16,-1 2-98 0,0-2-152 0,0 4-91 0,0-2-56 0,0 2-33 16,-1 0-17-16,-3 2-9 0,2 0-3 0,-1 1-6 0,0 1-11 0,-2 2-11 15,0 1-14-15,-2-1-15 0,0 3-15 0,-1-1-14 0,-2 2-15 16,-1 2-11-16,-2 1-9 0,-1 2-6 0,-3 2-6 0,-1 3-3 0,0 2-2 15,-4 5-1-15,0 0 1 0,-1 5 3 0,2 1 2 0,-5 4 4 16,2 2 2-16,2 4 2 0,-2 0 3 0,2 3 0 0,1 2 1 0,-1 1-1 16,2 0 1-16,1 1-1 0,1 1-1 0,4 1-1 0,-2-2 0 15,3 3-3-15,1-2-3 0,3-2 1 0,0 1 2 0,0 2 2 0,4-4 3 0,0-1-1 16,0 3 1-16,4-5-3 0,-2 2-1 0,1-3-2 0,0-1-1 16,1-2-1-16,0-2-1 0,0 0 1 0,1-4 2 0,-1 1-2 0,-1-2-1 15,0-5-3-15,-1-1 0 0,-1-1 2 0,-1-2 0 0,-1-3 3 0,-1-3 2 16,-1 1 1-16,-4-3-1 0,2-3 0 0,-3-1-1 0,-2-3-1 0,-2-3-4 15,-1-1-3-15,-1-1-5 0,-1-3-8 0,0-1-8 0,0-3-15 0,0-3-15 16,0-1-16-16,1-2-17 0,3 0-9 0,1-5-6 0,0 1-7 16,3-2-4-16,6-2-2 0,-1-1-2 0,4 0 6 0,3-1 8 0,2-1 9 15,3 1 9-15,1-2 14 0,3 3 17 0,2-2 22 0,1 2 22 0,2 1 19 16,3 1 14-16,0 1 14 0,0 2 14 0,1 0 15 0,0 2 13 16,1 2 8-16,0 1 4 0,-2 2 8 0,0 2 4 0,2 1 5 0,-4 1 0 15,-1 2-2-15,2 4-2 0,-3-2-1 0,-1 4-3 0,-2 0-1 16,0 1-3-16,0 2-6 0,-3 2-5 0,-1 1-6 0,-1 0-3 0,0 1-3 15,-2 3-1-15,0 1 0 0,0-1-2 0,-3 0 0 0,-2 2 0 0,2 1-1 16,-2 0-3-16,0 0-4 0,-1 0-2 0,-1 2-3 0,2-2-3 16,-1 0-2-16,-2 1-2 0,0-2-4 0,0-1-4 0,0 2-5 0,0-3-8 15,0 0-12-15,0 0-17 0,1 1-18 0,-1-3-16 0,0 0-21 16,2-1-21-16,-1-1-25 0,-1-1-27 0,2-1-46 0,0-1-55 0,1-3-89 16,0 0-106-16,-1-1-67 0,-1-1-51 0,2-3-19 0,-1-1-3 0,0-3 6 15</inkml:trace>
  <inkml:trace contextRef="#ctx0" brushRef="#br0" timeOffset="116110.5472">23178 17512 211 0,'0'-2'491'0,"0"0"-3"0,0-1-3 0,0 1-57 0,0 2-83 0,0 0-106 16,0 0-113-16,0 0-64 0,0 0-38 0,2 0-22 0,1 2-11 16,-2-2-9-16,3 3-7 0,-1-1-5 0,2 0-8 0,-2 1-6 0,2 0-6 15,1 0-4-15,0 2-4 0,0-1-4 0,1 1-3 0,-1 1-4 16,0-2-3-16,1 2-3 0,-3 1-3 0,1 0 1 0,0 1 5 0,0-3 7 15,1 2 7-15,-1 0 9 0,-2 0 12 0,0 0 12 0,0 1 13 0,1-1 13 16,-1 1 13-16,0-1 10 0,1 2 14 0,-1-2 10 0,1 1 9 16,-3 0 11-16,3 1 9 0,-1-1 9 0,0 1 5 0,-1 0 2 0,-1-1 1 15,2 4-2-15,-1-3-3 0,1-1-5 0,-2 3-5 0,3-2-6 16,-4 1-6-16,1 1-8 0,-1-1-5 0,0 1-4 0,0-2-4 0,-1 1-2 16,1-1 0-16,-2 2 1 0,0-4 0 0,1 1 2 0,-4 1 3 15,4-4 8-15,-1 2 6 0,-1-2 10 0,1-2 12 0,-1 2 12 0,2-3 12 16,-3-1 16-16,3 1 14 0,1-2 8 0,0 0 3 0,-2-2 0 15,0 1 0-15,2-1-6 0,-1-2-6 0,1 1-11 0,0-3-12 0,1-1-15 16,1 0-19-16,0-2-23 0,3 0-28 0,-1-1-29 0,3-2-32 0,0-1-24 16,3 1-22-16,0-5-25 0,4 5-22 0,-3-3-24 0,3-2-22 15,0 3-25-15,1-1-22 0,0 2-27 0,2-1-27 0,0 3-49 0,0-1-63 16,0 2-68-16,1 0-70 0,-2 3-34 0,1-1-19 0,-1 1 1 0,3 1 9 16</inkml:trace>
  <inkml:trace contextRef="#ctx0" brushRef="#br0" timeOffset="116510.9506">23731 17718 426 0,'-5'-5'562'16,"1"0"11"-16,-1 1-25 0,2-2-43 0,2 3-83 0,-3-1-106 0,4 1-61 15,-1-2-40-15,1 2-31 0,0-1-27 0,0-1-18 0,1 2-15 0,-1 0-9 16,2-2-8-16,0 3-5 0,-1-1-1 0,-1 0-2 0,0-1 0 15,0 4 0-15,0-3 1 0,-1 1-1 0,-1 0-3 0,0 2-1 0,1-1-3 16,-1 1-6-16,0 0-8 0,-1 0-9 0,0 0-10 0,-3 0-12 16,3 1-11-16,-2-1-11 0,-1 2-11 0,-1 0-8 0,1 1-11 0,-2-3-7 15,0 5-7-15,2 0-6 0,-1-1-5 0,0 1-4 0,0 1-2 16,3 1-1-16,0-1 0 0,1 2-2 0,0-1 2 0,1 3 0 0,2-1 1 16,0-2-1-16,4 3-1 0,-3-1-3 0,4 1-3 0,0 1-1 15,1 0-2-15,3-1-1 0,-1 0-2 0,1 0 0 0,1-1-1 0,1 1 2 16,-1-1-1-16,2 0 1 0,-4 0-1 0,2-2 2 0,-2 2 2 0,1-2 2 15,-4 1 4-15,2-3 4 0,-4 1 5 0,0-1 4 0,-1-1 4 16,-1 1 6-16,-1-2 5 0,-1 0 4 0,-4 0 4 0,0-1 3 0,-1 0 3 16,-3 1 2-16,-3-3 4 0,-1 2 1 0,-1-2 2 0,1 0 0 15,-2-2-2-15,0 2-7 0,2-3-9 0,-2 0-13 0,2 0-16 0,2-1-19 16,0-1-21-16,0-1-23 0,5-3-24 0,0 1-28 0,2-4-28 16,1 0-37-16,3-1-45 0,3-4-54 0,1-2-60 0,2 0-48 0,3-4-42 15,2-2-18-15,1-2 0 0,2-2 30 0,2-2 45 0</inkml:trace>
  <inkml:trace contextRef="#ctx0" brushRef="#br0" timeOffset="116695.0083">23787 17365 121 0,'16'-25'354'0,"-1"1"41"0,-2 3 31 0,-2 3-3 16,3 2-20-16,-4 1-55 0,1 4-76 0,-3 2-56 0,1 1-45 0,-2 2-29 16,0 2-22-16,0 3-9 0,-1 1-6 0,1 1-3 0,-3 3-6 15,5 2-4-15,-4 2-11 0,2 1-3 0,-1 2 2 0,2 4 3 0,-3-1 4 16,-1 4 2-16,3 2 3 0,-2-2 0 0,-2 6 1 0,0-2-2 0,1 2-1 16,-2 2-4-16,0-1-2 0,-2 2-6 0,0 1-3 0,0-2-6 15,-2 2-6-15,0-2-5 0,-2 1-6 0,1 0-13 0,0-1-15 0,-2-1-18 16,0-1-19-16,2 0-20 0,-2 0-17 0,2-2-21 0,-2-1-20 15,4-1-21-15,-1-2-21 0,2-2-22 0,0 1-26 0,0-2-28 0,3-2-29 16,-1 0-25-16,2-3-26 0,1 1-27 0,2-3-29 0,1-3-48 16,1 0-57-16,-3-1-36 0,2-1-23 0,0-3-9 0,3-3-4 0</inkml:trace>
  <inkml:trace contextRef="#ctx0" brushRef="#br0" timeOffset="116843.0687">23937 17749 608 0,'-14'-12'649'0,"2"3"20"0,2 1 17 0,2-1 20 0,-2 2-76 16,4 1-123-16,-2 0-97 0,3 2-78 0,2-1-56 0,0 2-45 15,1 0-30-15,1 0-26 0,1 0-27 0,1 0-28 0,2 2-32 0,2-1-34 16,0-1-37-16,4 2-40 0,2-2-35 0,4 0-37 0,1 1-33 16,2-1-33-16,3 1-35 0,1-1-37 0,3 3-37 0,2-4-38 0,0 3-63 15,1-3-75-15,1 1-76 0,1 1-78 0,5 0-37 0,-4-1-16 0,-1-2 2 16,4 3 9-16</inkml:trace>
  <inkml:trace contextRef="#ctx0" brushRef="#br0" timeOffset="117277.6179">24539 17575 135 0,'0'-2'583'0,"0"-1"10"0,0 3 7 0,0-4 6 0,2 3-74 0,1-3-114 16,0 4-100-16,2-3-92 0,-2 1-55 0,3 0-37 0,-1 2-31 0,4-1-28 16,-2 1-22-16,1 1-19 0,0-1-14 0,3 2-12 0,-2 0-11 15,-1 3-6-15,3 0-4 0,-3 0-2 0,2 0-2 0,-2 2 1 0,-1 1 0 16,0 1 1-16,-1-1 1 0,-1 2 1 0,0 1 3 0,1-1 3 15,-5 1 3-15,2 2 3 0,-3-2 4 0,0 1 3 0,0-2 2 0,-3 3 4 16,2-1 4-16,-5-2 2 0,-1 2 4 0,2-2 5 0,1 1 6 16,-3-4 6-16,2 1 7 0,-1 1 6 0,2-4 7 0,-3 0 8 0,2 0 11 15,2 0 9-15,-2-3 14 0,3 1 11 0,-2-3 7 0,3 0 5 0,-1 0 0 16,1 0-3-16,1-3-5 0,-2 1-8 0,2-3-10 0,2 0-11 16,-2 0-18-16,1-4-17 0,2 2-24 0,3-3-24 0,-1-3-28 0,3 2-27 15,2-2-21-15,1-3-16 0,0 1-14 0,2-1-8 0,1-1-5 16,0 1-2-16,3 0 1 0,-2 0 2 0,0 2 3 0,1 1 7 0,2 0 9 15,-6 3 11-15,4 1 9 0,-3 1 8 0,-1 0 10 0,-1 4 8 0,2 1 8 16,-4 0 5-16,1 3 3 0,-2 0 4 0,1 3 2 0,-2 0 2 16,-1 1 4-16,-1 4 3 0,1 0 3 0,-1 1 4 0,-2 4 3 0,0-1 2 15,-1 1 5-15,-1 0 6 0,1 2 2 0,0 1 3 0,-1-1-6 16,-1-1-7-16,0 3-13 0,0-2-14 0,0 0-21 0,2 0-22 0,-2 0-24 16,1-2-22-16,1-1-27 0,1 0-31 0,1 0-34 0,1-4-39 15,2 1-53-15,-1-3-60 0,2 0-60 0,5-1-59 0,-2-2-26 0,3-3-10 16,0 0 6-16</inkml:trace>
  <inkml:trace contextRef="#ctx0" brushRef="#br0" timeOffset="118160.4866">25249 17718 438 0,'3'-12'556'16,"0"1"20"-16,-1 1-9 0,-1-1-25 0,-1 2-58 0,-1-1-77 0,-1 3-48 15,1-1-36-15,-1 1-30 0,0 2-29 0,1-2-24 0,-3 3-23 16,1 0-25-16,-1 1-25 0,1-1-25 0,0 3-23 0,-2 1-24 0,0 0-22 16,0 0-19-16,0 0-19 0,-1 1-16 0,0 3-16 0,0 0-12 0,1 1-9 15,-2 0-8-15,-2 2-8 0,4-2-8 0,-1 4-5 0,1-2-6 16,0 2-6-16,-1 0-8 0,2 1-6 0,0-1-7 0,1 0-5 15,-2 1-8-15,4 0-4 0,1-1-7 0,-2-1-2 0,2 0 1 0,0 1 1 16,2-1 5-16,-1-2 6 0,1-1 5 0,3 0 8 0,-4 0 8 16,3 0 10-16,0-3 7 0,1 0 7 0,-1-1 5 0,0-1 7 0,0 0 7 15,1-1 6-15,0-1 9 0,3 0 6 0,-4-3 8 0,1 0 6 0,2-1 5 16,-2 2 2-16,-1-4 2 0,2 1-1 0,1-1 3 0,-4 0 2 16,2-2 5-16,0 1 4 0,-2-1 2 0,0 2 3 0,1 1-1 0,-1-3-2 15,1 3-3-15,-3-2-3 0,3 4-5 0,-3-3-4 0,2 4-3 0,-1-3-7 16,0 4-8-16,1-2-11 0,2 3-8 0,-3 0-8 0,3 2-8 15,-2-1-7-15,2 1-4 0,2 0-5 0,1 0-2 0,2 1-2 0,2-1 2 16,0 2 1-16,1 0 3 0,4 1 5 0,-1-1 5 0,1 1 10 16,3 1 4-16,0-4 3 0,2 3 5 0,-1-3 3 0,2 4 3 0,-1-4 3 15,0 1 3-15,-1 1 2 0,3-2 2 0,-4 0 2 0,1-2 4 0,0 1 4 16,-3-1 5-16,-2 0 7 0,-2-1 9 0,1 1 10 0,-3-1 9 16,-2-1 8-16,-2-1 7 0,-2 0 6 0,2-1 4 0,-3 2 5 0,-4-2 0 15,-1 0 2-15,0 0-2 0,-1 0 0 0,-4 0-3 0,-3 0-5 16,3-1-4-16,-3 4-4 0,-1-2-4 0,-4-2-2 0,1 5-1 0,-4-1-2 15,2-1-2-15,-5 3 0 0,3-1-1 0,-5 2 0 0,3 2 0 16,0-1-3-16,-3 3-1 0,4-1-3 0,-4 2-4 0,4 0-5 0,1 2-5 16,-3 2-7-16,5-1-4 0,-2 0-7 0,3 0-5 0,1 2-6 0,3 0-4 15,-3 0-1-15,3-1-5 0,3 1-1 0,1 0-2 0,2-1-3 16,-1 0-2-16,1 2-5 0,3-2-2 0,0-1-4 0,3 1-4 0,1-2-5 16,-1 1-3-16,2-1-5 0,1-1-3 0,3-2-7 0,3 0-5 15,-3 0-4-15,3-3-4 0,1 1-3 0,5-2-3 0,-6-2-1 0,6-1 0 16,-2 0-2-16,1-3 0 0,1 0 0 0,-1-2-1 0,-3-4 0 15,5 0 1-15,-2-1 3 0,1-2 1 0,-3-3 2 0,0 1-1 0,0-5-1 16,0-2 0-16,-1-1-1 0,0-1 3 0,-1-1 1 0,-1-2 5 0,0 0 8 16,-2-2 11-16,0 0 15 0,-2 0 16 0,0-1 17 0,-2 4 18 15,-1-2 18-15,0 3 21 0,-2 0 21 0,-1 3 18 0,-1 2 19 0,1 5 12 16,-2-1 10-16,0 3 5 0,0 2 2 0,-2 1-9 0,1 2-12 0,1 3-13 16,-2 1-14-16,0 2-15 0,1 2-15 0,-4 2-14 0,2 2-14 15,-2 2-14-15,-1 2-13 0,0 4-7 0,-1 2-10 0,1 2-3 0,-5 2-3 16,3 4 2-16,0 0 3 0,0 5 3 0,-1-2 4 0,1 4 3 15,0 2 2-15,1 0 2 0,0 0 0 0,0 3 0 0,1-1 2 0,1 1 1 16,0-1 0-16,-1 0 1 0,1-2 0 0,2 1 1 0,2-1-1 16,-3-3-1-16,4-1-3 0,0-1 1 0,0-4 0 0,4-1 0 0,-3 0-1 15,2-5 2-15,1 0 2 0,3-2 1 0,0-2-2 0,-1-2 0 0,2-1-3 16,3-2-1-16,-2-3-4 0,4 1-2 0,3-6-1 0,-2 1-2 16,5-3-1-16,-2-2-3 0,3-1-2 0,0-2-5 0,0-2-4 0,0-2-3 15,2 0-1-15,-5-3-1 0,2-1 2 0,0-2 5 0,-3 0 7 0,1 1 6 16,-2 0 8-16,-3-1 8 0,-1 3 11 0,-1-2 8 0,-1 3 10 15,-3-1 9-15,-1 4 11 0,-2 0 6 0,1 1 7 0,-4 2 1 0,0 0 3 16,0 2-4-16,-4 2-4 0,3 0-6 0,-4 0-7 0,0 4-10 16,-1 0-8-16,-2 2-12 0,-2 2-9 0,2 0-9 0,-1 1-11 15,0 3-5-15,-1 2-6 0,-2 1-1 0,2 1-3 0,0 0 1 0,0 5 0 0,0-3 3 16,2 2 1-16,2 1 2 0,-2 0 1 0,3 1 3 0,0-1 1 16,2 1 2-16,3-1 0 0,0 0-1 0,2 2-6 0,3-4-16 0,-1 2-20 15,6-2-22-15,-1 1-23 0,6-2-34 0,0 0-38 0,4-2-54 16,4-1-63-16,0 0-113 0,6-3-138 0,1 0-75 0,0-3-42 0,1 0-18 15,4-2-7-15,0-2 7 0</inkml:trace>
  <inkml:trace contextRef="#ctx0" brushRef="#br0" timeOffset="118739.9728">26796 17510 68 0,'-1'-8'645'0,"1"1"19"0,-2 2 20 0,0-2 16 15,2 3 17-15,-1-1-87 0,1 1-139 0,-3 3-103 0,1-2-85 0,2 0-53 16,-1 3-39-16,-1-2-26 0,2 1-18 0,0 1-23 0,0 0-23 0,-1 1-25 15,1 1-29-15,-2-2-22 0,0 3-20 0,2 0-17 0,0-2-14 16,0 3-8-16,0 3-7 0,0-2-3 0,2 4-6 0,0 1-7 0,-1 0-11 16,1 2-12-16,-1 0-12 0,4 2-12 0,-4-1-14 0,3 4-16 15,-1-2-16-15,-2 0-23 0,3 1-27 0,-3 0-28 0,-1-1-32 16,2-1-34-16,-2 0-36 0,0-1-62 0,-2 1-74 0,1-4-72 0,-3 1-72 0,3-1-27 16,-4-2-8-16,2-2 5 0,-3 0 11 0</inkml:trace>
  <inkml:trace contextRef="#ctx0" brushRef="#br0" timeOffset="118916.6363">26803 17169 128 0,'1'-17'623'0,"2"1"7"0,-3 3 5 0,2 1 2 0,0 2 2 0,-2 0-119 16,1 4-179-16,-1 0-111 0,2 1-81 0,0 2-51 0,-2 0-38 16,1 0-27-16,2 0-20 0,-3 3-17 0,3 0-11 0,-1 0-16 0,-1 3-18 15,2 2-19-15,1-1-19 0,-3 3-23 0,2 1-20 0,1 1-24 16,-1 4-23-16,0-1-21 0,-1 1-20 0,0 3-28 0,2 1-33 0,-4 0-66 15,1 0-82-15,-1 1-47 0,0 2-26 0,-1 0-10 0,1-1 1 16</inkml:trace>
  <inkml:trace contextRef="#ctx0" brushRef="#br0" timeOffset="119244.6995">26885 17460 172 0,'1'3'499'16,"2"-2"20"-16,1 1-20 0,-1-2-37 0,0 1-68 0,0 1-80 0,-1-2-52 16,0 1-37-16,1-1-27 0,3 1-20 0,-5 1-16 0,2-2-14 0,1 1-17 15,1 1-18-15,-2 0-19 0,2-1-17 0,-1 1-17 0,2 3-15 16,-1-1-11-16,2 1-10 0,-3-2-8 0,1 4-5 0,3-2-3 0,-3 2-5 15,-2 0-1-15,2 0-3 0,-4 3-1 0,2-3 1 0,1 1 0 16,-4 2 2-16,1-1 0 0,-1 1 2 0,0-2 2 0,-1 1 0 16,-1 0 3-16,0 0 2 0,-1-1 3 0,2-3 1 0,-3 3 4 0,1-1 4 15,0-3 1-15,1-1 6 0,1 2 2 0,-4-3 4 0,4 1 7 0,-1-3 5 16,2 2 8-16,0-2 7 0,0 0 1 0,0 0-2 0,0-2-5 16,2-1-7-16,-1-1-6 0,4-1-7 0,0 0-9 0,-1-2-9 0,1-1-8 15,3-1-9-15,1 1-7 0,3-2-9 0,-3 0-9 0,5 1-6 0,2-1-3 16,0 1 2-16,2-1 4 0,-1 3 4 0,0 0 4 0,1 1 3 15,-1-1 4-15,-1 3 5 0,3 0 2 0,-5 1-2 0,2 1-1 0,-4 1-1 16,2 1-2-16,-2 1-3 0,-1 1-1 0,0 1-2 0,-3 1 0 16,0 0 0-16,-1 4 0 0,1-1 1 0,-3 3-6 0,-2-1-10 0,1 1-12 15,-1 2-14-15,-3 0-24 0,0 0-27 0,0 1-36 0,-3 1-38 16,1 0-97-16,-1 1-127 0,0-1-87 0,-1 0-66 0,1-1-34 0,-2-1-19 0,4 1-5 16,1-4 3-16</inkml:trace>
  <inkml:trace contextRef="#ctx0" brushRef="#br0" timeOffset="119595.1385">27906 17143 549 0,'-1'-11'693'0,"-3"-1"25"0,4 3 26 0,-1 1 10 16,1 0 2-16,-2 1-133 0,2 0-201 0,0 3-110 0,0 1-65 15,0 0-37-15,0 0-22 0,0 2-22 0,0 1-22 0,0 0-31 0,0 0-31 16,0 0-30-16,0 3-28 0,0 1-20 0,2 1-14 0,-2 1-7 16,1 3-2-16,-1 1 1 0,2 2 4 0,0 5 2 0,-2-1 4 0,1 4 5 15,-1 1 5-15,0 0 5 0,0 3 4 0,0 2 3 0,0-1 0 0,-1 2 1 16,1 0-1-16,-2-2-1 0,0 4 1 0,2-3-3 0,-1-1 0 16,1 0-1-16,0 0-1 0,0-3-1 0,0-1 0 0,1-1 0 0,-1-1 0 15,4-3 0-15,-1-1-1 0,-2-2 4 0,5-1 0 0,-1 0 2 0,1-4 3 16,3 0 2-16,1-1 0 0,2-2-1 0,-1-1-4 0,4-1-6 15,1-2-10-15,2-1-12 0,0-1-12 0,2 0-14 0,0-2-19 0,0-2-20 16,0 2-23-16,0-3-27 0,-2 2-26 0,1-1-28 0,-2 0-24 16,-1 2-31-16,-2-2-36 0,-5 1-36 0,3-1-40 0,-2 3-83 0,-3-1-102 15,-1 0-64-15,-3 1-43 0,1 1-13 0,-4 1 2 0,0 0 13 16,0 0 18-16</inkml:trace>
  <inkml:trace contextRef="#ctx0" brushRef="#br0" timeOffset="120001.2297">28451 17481 109 0,'-3'0'631'0,"2"0"26"0,-3-2 25 0,3 2 26 0,1 0-28 16,-2 0-57-16,2 0-90 0,0 0-107 0,0 0-66 0,-1 0-43 0,1 0-33 16,0 0-27-16,0 0-25 0,0 0-23 0,0 0-27 0,0 0-27 15,-2 0-27-15,0 0-31 0,2 2-25 0,-1-2-23 0,1 0-19 0,0 0-14 16,-2 2-13-16,2-2-8 0,0 3-8 0,0-3-5 0,0 0-3 16,0 2-4-16,0 0 2 0,0-1 0 0,0 3 2 0,0-4 2 0,-2 3 2 0,2-3 1 15,0 4 4-15,0-3 1 0,0 1 4 0,0-2 3 16,0 2 4-16,0-2 4 0,0 0 2 0,0 0 4 0,0 0 4 0,0 0 2 15,0 0 3-15,0 0 3 0,0 0 5 0,0 0 5 0,0 0 3 0,0-2 3 16,0-1-1-16,0-1-3 0,0 4-5 0,0-5-8 0,2 2-5 16,0-4-6-16,-2 3-9 0,1-1-11 0,-1 0-11 0,2-1-11 0,0-1-15 15,-2 3-19-15,1-2-25 0,1 2-26 0,-2-1-26 0,1 3-27 0,-1-1-26 16,2 1-24-16,0-1-33 0,-2 3-38 0,0 0-30 0,0 0-28 16,0 0-52-16,0 0-61 0,0 3-78 0,3 2-86 0,-2-3-35 0,1 4-13 15,0-1 9-15,1-1 19 0</inkml:trace>
  <inkml:trace contextRef="#ctx0" brushRef="#br0" timeOffset="120344.2066">28800 17253 30 0,'4'-12'600'0,"-3"0"21"0,-1 1 19 0,2 3 4 0,0 0-4 15,-2 1-93-15,0-2-135 0,0 4-80 0,0 0-52 0,0 2-36 16,0 0-27-16,0 2-30 0,0-2-31 0,0 3-29 0,0 0-28 15,0 0-25-15,0 0-28 0,0 0-22 0,0 3-18 0,-2-2-15 0,0 3-12 16,2 1-6-16,-1 2-6 0,-1 2 0 0,0-1 1 0,-1 4 1 16,2 0 6-16,-4 3 5 0,1 1 7 0,0 1 7 0,-1 1 6 0,1 3 4 15,-1-2 1-15,0 3 1 0,-1 0 1 0,1 0-2 0,0-1 1 0,2 1-2 16,-2-1-1-16,4-1-2 0,-2-1-1 0,3 0-1 0,0-2 1 16,0-2 1-16,3-2 1 0,-2 1 3 0,4-4 4 0,2 1 2 0,1-2 3 15,2-2 3-15,2-1 1 0,2-3 1 0,-1 0 2 0,5-1-1 0,-2-2-1 16,5-2-2-16,-2-1-5 0,1 0-3 0,4-1-4 0,-2-2-12 15,1-2-11-15,0 2-13 0,1-3-14 0,-2 2-13 0,0-1-13 0,-1 1-13 16,1 0-15-16,-6 0-18 0,2 1-21 0,-5 0-27 0,3 2-30 0,-3-1-42 16,-3 1-46-16,-2 2-75 0,1-1-87 0,0 2-71 0,-3-1-57 0,0 2-29 15,-1 0-13-15,-1 0 1 0,0 0 8 0</inkml:trace>
  <inkml:trace contextRef="#ctx0" brushRef="#br0" timeOffset="120578.3736">29493 17556 429 0,'0'0'666'0,"-5"0"14"0,5 0 12 0,-1 0 13 0,-1 2 12 16,1-2-101-16,1 3-156 0,-2-3-115 0,0 0-97 0,2 2-58 0,-1 0-41 15,1-2-27-15,-2 1-17 0,1-1-17 0,1 2-14 0,0 0-15 16,0 1-18-16,0-3-12 0,0 2-12 0,-2 0-9 0,2 1-6 0,0-1-2 16,0-1 2-16,0 1 1 0,0 0 5 0,0 1 6 0,0-3 11 0,0 0 11 15,0 0 13-15,0 0 11 0,0 0 13 0,0 0 14 0,0 0 12 0,0 0 14 16,2 0 13-16,-2 0 13 0,1-3 12 0,1 2 10 0,-2 0 7 15,1-1 0-15,-1-1-8 0,4 0-53 0,-3-1-107 0,2-1 0 0,-1-2 0 16,1 2 0-16,0-3 0 0,-2 1 0 0,3-3-53 0,-4 0-235 0,-2 1-108 16,-1-1-162-16,-5 3-188 0,-1-2-100 0,-4 1-54 0,-4 0-27 0,-8 1-15 15,-7-2 4-15,-5 1 11 0</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01:43.772"/>
    </inkml:context>
    <inkml:brush xml:id="br0">
      <inkml:brushProperty name="width" value="0.05292" units="cm"/>
      <inkml:brushProperty name="height" value="0.05292" units="cm"/>
      <inkml:brushProperty name="color" value="#FF0000"/>
    </inkml:brush>
  </inkml:definitions>
  <inkml:trace contextRef="#ctx0" brushRef="#br0">8227 6228 123 0,'-3'1'474'16,"-1"-1"-3"-16,1 2 0 0,2-1-106 0,-3-1-158 0,2 2-94 0,0-1-63 15,2-1-29-15,0 0-18 0,-2 1-8 0,2-1 0 0,0 0 1 16,0 0 8-16,0 2 3 0,2 0 2 0,-2 1 0 0,2-2 1 0,0 1 1 16,3 1 1-16,-2-1 2 0,2 3 3 0,0-2 1 0,0 1 0 15,1 3 2-15,2-2 1 0,-2 0 3 0,4 0 3 0,-1 2 2 16,-1-1 4-16,2 3-1 0,-1-1 0 0,4-1-3 0,-2 0-1 15,1 0-1-15,0 2-3 0,0-1 0 0,1-1-3 0,-2 3 0 0,3-4 0 16,-1 3-3-16,1-1-4 0,0-1 0 0,-1 1-4 0,1 0-1 16,2-3-1-16,0 2 0 0,-2 0 1 0,3-1 0 0,0 0 1 0,0-2 1 15,1 1 0-15,0-1 2 0,1-1-1 0,0-1 1 0,0-2 3 0,1 1 2 16,1-1 2-16,0-1 3 0,-1 1-1 0,3-2 1 0,-2-1-1 16,3 0 1-16,-2-1 2 0,3-1-1 0,-4 2 1 0,4-2 1 15,-3 0 1-15,3 0 1 0,-1 0 0 0,-3-2-1 0,4 2-1 16,-3 1-1-16,-1-2 0 0,1 3-1 0,0-1 1 0,-2 1-2 0,0 0-2 15,0-1-1-15,0 3 1 0,-2 0-3 0,1-1-3 0,0 2 0 16,0 0-3-16,1 2 0 0,1-1-2 0,-2 0-1 0,3 1-1 0,-3 0-2 16,3 1 1-16,0 0-1 0,0 1-1 0,-1-1 0 0,3 2-2 15,-1-2 1-15,1 2-1 0,-3-1-1 0,4-1-1 0,-3 2 0 16,3-3 1-16,-2 3-1 0,0-2-2 0,1 1-1 0,0-1 1 0,-2 2 1 16,2-2 1-16,-1 0 1 0,-1 0-2 0,-1-2 1 0,1 2-1 0,2-3 2 15,-4 2 1-15,1-2 2 0,1 0 2 0,0 0 0 0,-3 0 4 16,3 0 0-16,0-2 1 0,-2 0 2 0,2 1 0 0,-2-2 1 15,-1 2 1-15,0-1-1 0,1-1 0 0,-2 0 0 0,1 0-1 0,0 0 0 16,-3 2-1-16,2 0 0 0,-3-1-3 0,0-1 0 0,0 1 0 16,0 1-1-16,0-1 0 0,-1 2-1 0,0-2-1 0,0 2-1 0,-1 0 2 15,2 0-1-15,0 2 0 0,0-2-2 0,0 2 1 0,0-1-1 16,2 1-1-16,0 1 1 0,-1-1-2 0,3 0 0 0,-3 1 0 16,4 0-1-16,1 0 0 0,-2 2 0 0,1-1 1 0,2-1-1 0,-1-1 0 15,0 1 1-15,1 0 0 0,-3 0 0 0,3-1 0 0,0 0 2 16,-3 1-1-16,2-1 1 0,-1-1 1 0,-1-1-1 0,3 0 1 0,-3 0-1 15,-1 0 1-15,2 0 1 0,-1-1-2 0,0-1 1 0,0-1 1 16,-1 1-2-16,0 0 1 0,0-1 0 0,-1-2-2 0,0 2 1 16,1-1-2-16,-1-1-1 0,-1 1-1 0,2-1-2 0,-3 0 0 0,1 0-2 15,1 0-2-15,-2 3 0 0,2-3-2 0,-3 2-1 0,2-1-1 0,0-1 0 16,-2 3-1-16,0-1 1 0,2 0 0 0,-3 1 0 0,1 2 1 16,-1-1 1-16,1 1 2 0,-1 0 0 0,-1 0 2 0,4 1 1 0,-3-1 0 15,1 2 1-15,0 1 2 0,0-1 1 0,1-1 1 0,0 1 0 16,1 3 1-16,0-3-1 0,0 1 2 0,-1 1-1 0,2-1 1 15,1-1-1-15,-2 0 1 0,2 1 0 0,-2-1 0 0,1-1-1 0,2 1 2 16,-2 0-2-16,2 1 0 0,-3-3-1 0,3 0 0 0,0 2 1 16,-2-2-2-16,0 0 0 0,1 0 1 0,-1-2-1 0,1 2 0 0,-1-3 0 15,2 2-1-15,-3 0 1 0,3-2-1 0,-3-1 0 0,1 1 0 16,-1 1 0-16,3-1-2 0,-4-1 1 0,2-1 0 0,-2 2-1 16,-2 1 1-16,2-1-1 0,-2-1 0 0,0 1-2 0,0 1 2 0,-1-1-1 15,-1 0-1-15,0 1-1 0,-1 1 0 0,2-1-1 0,-2-1 0 16,-2 2-1-16,3-1 0 0,-2 2 1 0,1-1-2 0,1-1 0 0,-1 2 0 15,1-1 1-15,-1 1-1 0,0 0 0 0,1 0 0 0,0 0 1 16,0 0 0-16,-1 0 2 0,2 0-1 0,-2 0 1 0,1 0-1 0,2 0 1 16,-4 0 0-16,4 0 0 0,-1-2-2 0,-2 2 0 0,2-1 2 15,-2-1-2-15,4 2 1 0,-3-1-2 0,-1-1-1 0,4 2-1 16,-3 0 0-16,0-3 0 0,0 3-1 0,2-1 0 0,-1 0 1 0,1-1 1 16,-1 2 1-16,1-3 0 0,-1 3 2 0,0-2 1 0,-1 1 1 15,1 1 2-15,0-2 0 0,-1 2 2 0,1-2 1 0,-2 2 2 0,0 0 1 16,0-3 1-16,-1 3 1 0,0 0 0 0,-1-2 2 0,0 0 4 15,-2 2 3-15,1-1 3 0,-1 1 3 0,2-2 3 0,-4 0 1 16,1 2 1-16,0 0 0 0,-2-3 0 0,2 3-2 0,-2-2-7 0,3 2-9 16,-3-2-17-16,2-1-20 0,0 0-26 0,-2 1-30 0,2-2-55 15,-2 0-73-15,3-3-111 0,-3 3-132 0,2-2-76 0,-2 0-47 0,-1-1-24 16,-2 1-11-16</inkml:trace>
  <inkml:trace contextRef="#ctx0" brushRef="#br0" timeOffset="2099.4175">3096 6249 22 0,'0'-3'61'0,"2"1"10"0,-2 1 11 0,1-1 10 16,-1 1 9-16,0 1 12 0,0-2 11 0,0 2 5 0,0 0 4 0,0 0-1 16,0 0 0-16,0 0 0 0,0 0-3 0,0 0-2 0,-1-2-3 0,1 2-5 15,-2 0-6-15,2 0-9 0,0 0-6 0,0 0-10 0,-2 0-9 16,1 0-12-16,-1 0-9 0,2 0-11 0,-1 2-10 0,1-2-9 0,-2 2-10 16,2-2-10-16,0 0-9 0,0 0-8 0,0 0-8 0,0 0-4 15,0 1-6-15,0-1-3 0,0 2-1 0,0 1-2 0,0-2 2 0,2 1 0 16,-1 0 3-16,1 1 2 0,1 2 3 0,0-3 1 0,0 3 4 0,2 0 5 15,1 2 4-15,-1-3 3 0,1 2 4 0,1 1 3 0,-1-1 1 16,2 2 2-16,1-2 1 0,0 3 2 0,-1-4 1 0,2 2 1 0,-2 0 1 16,2 0 2-16,2 0 2 0,-2-1 1 0,0-2-1 0,2 2 2 15,-1-1-1-15,1-1-1 0,0-1 3 0,2 0-1 0,-1 0 0 0,-1-1-1 16,4 1 0-16,-3-3 0 0,2 1-2 0,2-1-1 0,-2 0 0 0,1 0-3 16,3-1-3-16,-3-1 0 0,3 1 0 0,0-2-3 0,-2-1-2 15,2 2-3-15,1-1-1 0,-2-2-2 0,1 2 2 0,0 0-2 0,0-1 1 16,1 1-1-16,-2 0 1 0,2 0-2 0,-1 1 0 0,-1 0 1 15,2 2-2-15,-2 0 1 0,2 0 2 0,-1 0 2 0,0 0 1 0,0 0 2 16,0 2 0-16,0 0-1 0,3-1 1 0,-3 3 1 0,2-1 2 16,1-1 1-16,1 1 2 0,-2 2 2 0,3-1 2 0,-2-1 2 0,3 1-2 15,0 0 1-15,-1-1 1 0,3 0-1 0,0 0 1 0,0-1 1 0,1 0-1 16,1-1 0-16,-1 1-2 0,2 0 0 0,0-1 1 0,0-1-2 16,0 0-2-16,0 0-2 0,2-1 0 0,-2-1 0 0,0 0-2 0,0 1-2 15,2-2-2-15,-4 0-2 0,2 0-1 0,2-1-2 0,-4 0-2 16,2 0 1-16,0 1-2 0,0-1 1 0,0-1 0 0,-1 1 2 0,-1 1 0 15,-1-2 1-15,2 2-1 0,-2-2 2 0,-1 1 1 0,1 1 2 16,0 1 1-16,-2-3 0 0,0 5 1 0,-2-2 0 0,1 1-1 0,-1-1 1 16,-1 2-2-16,-1 0-2 0,1 2 1 0,-2-1 0 0,0 1 1 15,0 0 0-15,-1 1 0 0,0 1 1 0,0 1 0 0,1-2 1 0,-2 1-1 16,2 2 1-16,-2-2 1 0,1 1 2 0,1-1 2 0,-2 2-2 16,2-2 1-16,-1 1-1 0,0 0 1 0,0 0 0 0,-1 0-1 0,2 0 2 15,1-3 0-15,-2 3 0 0,1-2 0 0,1 1 1 0,-2-1 0 16,1-1 0-16,-1 0 0 0,2 1-1 0,-1-3 1 0,-1 2-1 0,0-1 0 15,2-1-1-15,-3 0 1 0,2 0-2 0,-1-1 0 16,-2-1-2-16,4 2-1 0,-3-2-1 0,2 1-2 0,0-1-1 0,-1 0 0 16,0-1-2-16,2 3 0 0,-1-4-1 0,-2 1-1 0,2 1-1 0,-2-1 0 15,2 1 0-15,-1 0 2 0,-1-1 0 0,2 0 3 0,-1 1 0 16,-2 1 1-16,2 0 0 0,-1-2 2 0,-1 1-1 0,-1 1 0 0,1-1 1 16,0 1 1-16,-2 1 0 0,2-2 1 0,-2 2-1 0,0 0-1 15,0 0 0-15,-2 0-2 0,0 0 0 0,2 0 1 0,-3 0-1 16,1 2 0-16,1-2-1 0,-3 1 2 0,3 1 2 0,-3-2-1 0,2 1-1 15,1 1 0-15,-1-1 1 0,1 1 0 0,-1 0 0 0,2 0 1 16,0-1 1-16,-1 1-1 0,0 1 1 0,3-1 2 0,0-2 0 0,0 2 1 16,0 1-2-16,2-3 1 0,0 2-2 0,0 0-2 0,2-2-2 15,-2 1-2-15,3-1-3 0,0 0-2 0,0 0-1 0,0-1-2 0,2 1-2 16,0-4-3-16,-1 4-2 0,0-3-2 0,0 1-2 0,1-1-1 16,-1-1-2-16,-2 1 1 0,3 1 1 0,-2-1-2 0,0 0 1 0,-3 0 1 15,3 1 0-15,-3-1 1 0,0 0-1 0,0 0 1 0,-3 0 0 16,1 0 2-16,-1 2 0 0,-2-1 0 0,2 2-1 0,-2-3 2 15,-2 3 0-15,2 0 0 0,-3 0 1 0,1 3 1 0,-1-3 1 0,2 0 1 16,-2 3 0-16,0-1 0 0,2-1 2 0,-2 2 0 0,0 0 3 16,1 0 4-16,1 0 1 0,1 2 3 0,-2-2 3 0,-1 1 3 0,4-1 2 15,-2 2 1-15,3-2 2 0,-2 2 2 0,3-3 1 0,-2 1 2 16,2 1 1-16,-2-4 0 0,0 3 2 0,1-3 0 0,1 2-1 16,-1-2 0-16,3 0-2 0,-2 0 0 0,-1-2-1 0,0 2 0 0,0 0-1 15,1-3-2-15,-1 1-1 0,0 0-1 0,0-1-1 0,-1 1-1 16,2-3 0-16,-2 3-1 0,0-1-2 0,0 0 0 0,-2 1 1 15,1 0-2-15,-1-1-1 0,-1 0 0 0,-1 0-1 0,-1 1 0 0,1-1-1 16,-2 2-1-16,-2-1-2 0,1 1-2 0,-1-1-11 0,-2 2-16 0,0-1-28 16,0 1-34-16,0 0-54 0,1 0-61 0,-2 0-84 0,1 0-93 15,0 0-50-15,0-2-29 0</inkml:trace>
  <inkml:trace contextRef="#ctx0" brushRef="#br0" timeOffset="15083.2732">19637 7403 75 0,'-17'-4'310'0,"3"3"-86"0,-2-1-56 0,3 1-41 0,1-3-22 15,-1 3-12-15,4 0-3 0,-4-2 1 0,4 0 3 0,1 3 1 0,-2-2 0 16,4-1-2-16,0 3-4 0,-1-1-4 0,2 1-5 0,2-2-7 16,-3 1-6-16,5 1-8 0,-3-2-6 0,1 1-4 0,2 1-5 15,-1 0-4-15,0 0-2 0,2 0 1 0,0 0-2 0,0 0 0 0,0 0 0 16,0 0-1-16,0 0-2 0,0 0-2 0,0 0-2 0,0 0-6 15,0 0-2-15,0 0-5 0,4 0-5 0,-3 0-4 0,4 0-4 16,2-2-3-16,2 2-3 0,0-1-1 0,5 1-3 0,2-2-3 0,6 2 0 16,3-1 0-16,5-1-1 0,4 1-2 0,2-1-3 0,4-1-2 0,4 2-2 15,2-1-2-15,4-1-3 0,2 2-3 0,2-1-3 0,0 1-4 16,5-1-4-16,-1 2-5 0,0 0-7 0,2 0-6 0,2 0-5 16,-2 0-3-16,3 0-4 0,-2 0-4 0,-1 0-3 0,0 0-1 0,-4 0-3 15,1 0-2-15,-3-3-2 0,0 3-4 0,-2 0 3 0,-6 0 3 16,1-2 6-16,-4 2 4 0,-2 0 5 0,-5 0 8 0,-1 0 7 15,-3 0 11-15,-2-2 8 0,-5 2 12 0,0 0 11 0,-3-2 12 16,-2 2 14-16,-3-1 16 0,-3 1 12 0,0 0 10 0,-4 0 10 0,0-2 11 16,-3 2 8-16,-1 0 9 0,-1 0 6 0,-1-1 5 0,-1 1-1 15,-2 0 0-15,-1 0-6 0,0 0-7 0,0 0-9 0,0 0-11 0,0-1-9 16,-1-2-9-16,-1 3-12 0,1-4-9 0,-3 3-10 0,-1-1-10 0,1 1-8 16,-4-3-10-16,0 4-4 0,2-1-4 0,-4-1-1 0,-1 2-1 15,-2-2 1-15,1 2-2 0,-1 0-3 0,-4 0-1 0,1 0-1 16,-3 0-1-16,2 2-2 0,-5 0-1 0,0-1-1 0,-2 3-2 0,0-3 0 15,-3 1-3-15,0 0 0 0,-3 1-2 0,0 1 1 0,-1-3 0 16,-3 1 4-16,1 1 3 0,-3-1 1 0,1-2 2 0,-3 5 2 16,2-5 2-16,-2 2 0 0,-1-1 1 0,-1 1 1 0,0-1 0 0,1-1 0 15,-1 2-1-15,1-2 3 0,-2 0 4 0,1 0 3 0,1 0 2 16,-4 0 5-16,4-2 7 0,-1 2 4 0,0-1 4 0,3-1 5 16,-3 2 3-16,0-3 6 0,1 3 5 0,1-3 4 0,0 1 4 0,2 0 2 15,1-1 1-15,-3 0 1 0,3-1-2 0,0 1-1 0,2 1-3 0,2-1-2 16,-3-1-2-16,4-1-4 0,0 2-2 0,3 1-1 0,-1-1-1 15,4 0-2-15,1 0-5 0,4 0-2 0,-3 0-2 0,5 0-3 16,0 2-3-16,2-1-1 0,4-1-3 0,-1 3 0 0,3-1-3 0,0-1-1 16,2 2-4-16,2 0-3 0,2 0-3 0,-3 0-4 0,5 0-4 15,-3 0-2-15,3 0-3 0,1 0 1 0,0 0-1 0,0 0 0 0,1 3 1 16,1-2 1-16,1 3 0 0,1-1 6 0,3 0 3 0,1 0 4 16,2 1 5-16,3-1 5 0,0 2 5 0,6 0 3 0,1-2 4 15,3 2 0-15,2-2 1 0,5 1 0 0,4 0 0 0,-1-1-4 0,4 0-3 16,5-1-4-16,-1 3-8 0,4-5-2 0,0 2-4 0,2-1-3 15,-1-1 0-15,5 2-3 0,-3-1-4 0,3-1-2 0,1 2-2 0,0-2-1 16,-1 0-4-16,1 0-1 0,0 0 1 0,-1 0 2 0,1 0 3 16,-1-2 1-16,-2 2 3 0,0-1 0 0,0-1-1 0,-5 2 2 15,3-3 2-15,-4 3 2 0,-1-3 1 0,-3 1 5 0,-1 0 4 0,-3 0 5 16,-5 1 6-16,0-2 4 0,-2 2 6 0,-4-2 5 0,-1-1 5 0,-3 1 6 16,-3 2 4-16,-1-3 5 0,-2 3 2 0,-3-1 2 0,0 0 1 15,-3-1 1-15,-2 3 0 0,1-2-2 0,-3 0-2 0,1 1-5 16,-2 1-3-16,-2-1-7 0,1 1-6 0,-2 0-11 0,0 0-11 0,0 0-14 15,0 0-17-15,0 0-24 0,0 0-30 0,0 0-39 0,0 0-43 16,0 0-78-16,-3 0-97 0,0 0-62 0,-5 0-45 0,2 0-22 0</inkml:trace>
  <inkml:trace contextRef="#ctx0" brushRef="#br0" timeOffset="29531.9655">7813 9859 274 0,'-2'0'432'0,"2"0"-79"0,0 0-116 15,0 0-70-15,0 0-45 0,0 0-28 0,0 0-17 0,0 0-10 0,0 0-3 16,0 0-3-16,0 0-1 0,2 0-4 0,1 0-3 0,1 0-4 16,1 0-5-16,0 0-6 0,3 0-6 0,0-1-7 0,4-1-5 15,3 2-4-15,0-3-3 0,3 1-2 0,4 1 0 0,2 0 0 0,1-2 1 16,2 1 1-16,1 1-1 0,2-1-1 0,3-1-1 0,-1 2-2 15,1-1-3-15,2 2-4 0,0-2-3 0,0 2-2 0,-2-1 0 0,3 1-3 16,-3 0-1-16,1 0-1 0,-3 0-2 0,2 0-2 0,-3 0 1 0,-1 1-1 16,-1-1-1-16,-1 2-1 0,-4-2-1 0,0 2 0 15,-1-1 0-15,-4-1 1 0,-1 2 1 0,0-1-1 0,-4-1 1 0,-2 2 0 16,0-1 1-16,-3-1-1 0,0 2 1 0,-3-2-1 0,1 0 3 16,-3 0 0-16,-1 0 0 0,-1 0 0 0,-1 0-1 0,0 0-1 0,-1 0 0 15,-3 0-2-15,-1 0 2 0,-2 0-1 0,-1 0 2 0,-2 0 2 16,-3-2 2-16,-2 2 0 0,-2 0-2 0,-1 0-2 0,-2 0-2 15,-2 0 1-15,-3 0-1 0,0 0 2 0,-1 0 0 0,-3 0 1 0,-1 0 0 16,0 0 1-16,-1 0 0 0,-1 0 0 0,0 0 1 0,-1 0 4 16,-3 0 5-16,3-1 6 0,0-1 5 0,-1 2 2 0,1 0 4 15,2-1 2-15,-1 1 4 0,2-2 4 0,3 2 6 0,0 0 1 0,4 0 1 16,0-1 2-16,4 1 2 0,1-2-1 0,3 2-1 0,1 0 0 0,3 0-2 16,1 0-1-16,1 0 0 0,4 0-4 0,-1 0-2 0,3 0-5 15,-2 0-5-15,2 0-4 0,1 0-5 0,2 0-5 0,0 0-8 16,0 0-4-16,0 0-3 0,0 0-1 0,0 2-2 0,3-1 1 0,0-1 0 15,2 2 2-15,0-1 1 0,2 2 2 0,2-1 2 0,0-1 3 16,4 1 4-16,1 0 5 0,2 0 3 0,3 0 3 0,1-1 1 0,1 2-1 16,3-1 0-16,1-1-2 0,2-1-2 0,1 2-3 0,1-2-4 15,-1 0-6-15,1 0-2 0,-1 0-5 0,-1 0-3 0,3 0-6 16,-3 0-3-16,0 0-5 0,-2 0-3 0,0 1-3 0,-1-1-3 0,-5 1-3 16,2-1-3-16,-3 0-2 0,-3 0-2 0,0 2-2 0,-5-2-1 0,0 1 1 15,-4-1 5-15,2 0 3 0,-5 0 5 0,0 0 2 16,-3 0 2-16,0 0 1 0,-5 0 1 0,-1 0 4 0,-3 0 4 0,-3 0 6 15,-1 0 7-15,-4 0 5 0,-3 2 5 0,-5 0 1 0,1-2 0 16,-6 1 2-16,-2-1 4 0,-2 2 4 0,-1-2 4 0,0 0 6 0,-1 2 10 16,-1 1 3-16,2-3 6 0,1 0 3 0,2 2 2 0,2-2 2 15,5 0 2-15,-1 0 2 0,4 0 0 0,2 0-4 0,4 0-4 0,2 0-9 16,3 0-11-16,1 0-13 0,4 0-13 0,1 0-12 0,5 0-10 16,0 0-14-16,4 0-17 0,3 2-23 0,4-2-26 0,2 1-31 15,6 1-34-15,1-2-33 0,7 2-34 0,-1-2-57 0,4 0-72 0,6 3-38 16</inkml:trace>
  <inkml:trace contextRef="#ctx0" brushRef="#br0" timeOffset="31698.8579">7043 11737 115 0,'-2'-3'282'0,"2"0"-52"16,-1 2-47-16,-1-2-28 0,2 1-18 0,-2 0-10 0,1 0-8 0,1 0-5 16,-2 2-6-16,2-1-8 0,0 1-11 0,0 0-9 0,0 0-9 15,0 0-10-15,0 0-12 0,0 0-10 0,0 0-10 0,0 0-10 16,0 0-9-16,0 0-6 0,0 0-5 0,0 0-2 0,0 0-1 0,0 0 1 15,0 0 2-15,0 1 3 0,0 1 3 0,0 0 0 0,0 0 2 16,0 0 0-16,0 1 1 0,2 0 2 0,-2 0 1 0,1 0 3 0,1 1 1 16,0 1 2-16,-1-2 2 0,1 2 3 0,1 0-1 0,-1 2 0 15,1-3-1-15,0 2-2 0,0 1 1 0,2-2-1 0,-2 1 0 16,0 0-1-16,2-2-1 0,-2 2 1 0,2-2-1 0,-2 3 0 16,3-4 0-16,-1 2-1 0,1 0 1 0,-1 2-1 0,2-3-1 0,0-1 1 15,-2 2-2-15,1 0 1 0,1-3-2 0,-1 3 1 0,2-3-2 16,-2 1 0-16,-1 0 0 0,1 0 0 0,1 0-1 0,0-1-1 0,-2-1-1 15,3 2 1-15,-3-1 1 0,2-2 1 0,0 1 2 0,-1 0 0 16,1-1-1-16,1 0 1 0,1 0-1 0,1 0-1 0,-1 0 0 0,2 0-2 16,0-1-1-16,1 0 0 0,0-1-1 0,2 1-3 0,0-1-2 15,1-1-4-15,0 0-1 0,1 0 0 0,2 0-1 0,-1 0 1 0,-1 1 0 16,3-2-1-16,-2 3 2 0,2-1 1 0,-1-3 3 0,-1 3 0 16,2-1 2-16,0 1 0 0,0 1 1 0,0 0 0 0,0-2 2 0,0 3 0 15,-2-3 0-15,2 2-2 0,-1 1 0 0,-1 0-2 0,3 0 0 16,-4 1-1-16,3 2-2 0,-1-3-2 0,-1 3 1 0,2-2 0 15,-3 2-2-15,1 0-3 0,-1 2-2 0,1-1-2 0,-1-1-2 0,3 1-2 16,-3-1-1-16,1 2-3 0,0-2-2 0,0 1 0 16,1-1 0-16,-3 1-1 0,2 0-2 0,-1-1 2 0,0 0-1 0,0 2 3 15,-1-2 2-15,1 1 3 0,0-1 1 0,0-1 3 0,0 1 1 0,0-2 1 16,-1 2 2-16,2-2 0 0,-1 1 1 0,-3-2 2 0,3 2 1 16,-2-2 1-16,0 0 0 0,-1 0-2 0,3 0 1 0,-5 0 0 0,3 0 1 15,-1 0 0-15,-1 0-1 0,-1 0 1 0,-1 0 0 0,4 0 2 16,-4 0-1-16,-1 0-1 0,4-2 0 0,-1 2 0 0,-2-2 0 0,2 1 0 15,0-2-2-15,2 2 1 0,-3-2-2 0,3 3-2 0,0-4-1 16,-1 1 1-16,1 0-2 0,-1 0-1 0,3-1-1 0,-2 1-1 16,2 3 1-16,-2-2-1 0,0 1-1 0,-1-3 0 0,2 3 2 0,-2 0 1 15,1 1 1-15,1-2 3 0,-1 2 0 0,-2 0 2 0,3 0 2 16,-1 0 2-16,-1 0 0 0,2 0 1 0,-2 0 2 0,1 2 0 0,-1-2 3 16,3 1 0-16,-4 0-1 0,4-1 1 0,-2 4 0 0,2-3 0 15,-2 1-1-15,2-2 0 0,-3 3 1 0,4-3 0 0,-4 0-1 0,1 3 1 16,2-2 1-16,-2-1-1 0,2 1-2 0,0 1 1 0,0-2 0 15,-2 1-1-15,3 1 1 0,-1-2 1 0,-2 0-2 0,3 0 1 0,-2 0-2 16,2 0 0-16,-1 0-2 0,0 0-1 0,-2 0 0 0,5 0 0 16,-3 0 0-16,1 0 1 0,1 0-2 0,-1 0 0 0,3 0-2 0,-3 0 1 15,3 0 1-15,-2 0-1 0,0 0 0 0,3 0 0 0,-2 0 1 16,1 0 1-16,1 2 0 0,-2-1-1 0,1-1 0 0,2 2-1 16,-4 0 0-16,4-2-1 0,-2 0-2 0,1 3 1 0,1-3 0 15,-3 1-1-15,2-1 2 0,-1 1-1 0,1 1-3 0,-2-1 0 0,1 1 0 16,-1 0-3-16,1 1 0 0,-2-1 0 0,-1 0 1 0,1-1 0 15,-1 1-1-15,-1 0 0 0,0 0 0 0,0 0 0 0,0-1 0 0,-2 0 2 16,0 3 1-16,-1-3 3 0,2 1 2 0,-3-1 1 0,-1 2 2 16,3-1 0-16,-1-1 0 0,-1 1 1 0,-1 0 1 0,1 0 2 0,0 0 1 15,-2 1 0-15,-1-3-1 0,4 3 1 0,-4-3-1 0,2 4-1 16,0-4 1-16,-1 3-2 0,2-3 1 0,-1 3 1 0,1-3-1 0,0 2 2 16,-1-1 1-16,2-1 0 0,0 2 0 0,-1 0 1 0,1-2-2 15,-2 0 2-15,3 3 0 0,-1-3-1 0,1 1 0 0,0-1-3 16,-1 0-4-16,1 0-8 0,-1 0-6 0,2 0-9 0,-2 0-6 0,1-1-11 15,-1 1-14-15,1-3-17 0,-1 3-20 0,4 0-26 0,-4-2-29 16,1 0-42-16,2-1-47 0,1 1-69 0,-2 1-79 0,2-2-40 16</inkml:trace>
  <inkml:trace contextRef="#ctx0" brushRef="#br0" timeOffset="33649.9287">9725 10978 39 0,'5'0'97'0,"-2"0"4"15,-1 0 4-15,-1 0 0 0,2 0 1 0,-1 0-5 0,0 0-4 16,-1 0-6-16,-1 0-5 0,0 0-9 0,3 0-7 0,-1 0-8 15,0 0-8-15,-1 0-9 0,1 0-9 0,1 0-8 0,0 2-7 0,-2-2-5 16,3 0-5-16,-1 1-4 0,2-1-2 0,-2 2-3 0,3-1 0 16,-1-1 0-16,4 2 1 0,-1-1-1 0,2-1 0 0,1 2 0 0,0-2 1 15,0 1-2-15,6 1-2 0,-2-2 1 0,2 1 1 0,3 0 1 16,-2-1 1-16,6 0 2 0,-1 0 1 0,2 2 0 0,1-2 3 16,1 0 1-16,3 0 2 0,0 0 1 0,3 0 2 0,3 0 1 0,-1 0-1 15,2 0 2-15,1 0-1 0,4 0-1 0,-1 0-2 0,4 0-1 16,2 0-1-16,0 0-5 0,4 0 0 0,-1 0-4 0,4-2-4 0,-1 2-3 15,2-1-2-15,2 0-4 0,0 1 1 0,1-2 2 0,2 1 3 16,-2 1 1-16,2-2 3 0,2 2 2 0,1-1 2 0,2-1 1 0,0 1 1 16,0-1 1-16,4 1 3 0,-4-2 3 0,3 1 0 0,0 1-1 15,0-2 1-15,0 1-6 0,-3 1-3 0,-2-1-7 0,2-1-3 0,-3 2 0 16,-1-1-1-16,-4-1 1 0,0 1 2 0,0 0 2 0,-5-1 0 16,0 0 2-16,-3 2 2 0,-1-2 1 0,-1 0 2 0,-4 2 2 0,1 0-1 15,-3-1-2-15,-1-1 0 0,1 1-5 0,-3 1-6 0,-3 1-4 16,1-2-6-16,0 0-4 0,-3 2-5 0,0 0-3 0,-1-2-4 15,1 2-2-15,-3 0-2 0,0 0-1 0,-1 0-3 0,-1 0 0 16,-3 0 2-16,1 0-1 0,-2 0 1 0,-1 0 1 0,-1 0-1 0,-1 0 4 16,1 0 4-16,-1 2 2 0,-2-2 3 0,1 0 1 0,-1 2 1 15,0 0 1-15,0-2 5 0,1 1 3 0,-2-1 4 0,1 2 4 0,3-2 7 16,-3 2 3-16,2-1 2 0,-2-1 2 0,1 2 0 0,1-1-1 16,-2-1 0-16,3 1 2 0,0-1 4 0,0 3 2 0,-3-3 2 0,5 0 1 15,-2 3-1-15,1-2 1 0,-2-1 0 0,1 1 0 0,0 1 1 16,2-2-1-16,-2 0 1 0,2 2 1 0,1-1 3 0,0-1-2 0,0 0 0 15,-2 2-1-15,4-2-1 0,-2 0 0 0,4 2-1 0,-3 1 0 16,1-3 0-16,2 0-1 0,-4 0-1 0,4 2 0 0,-1-1-2 0,1-1-1 16,-1 2 1-16,2-1-3 0,-2-1 0 0,2 2-3 0,0-1-1 15,1-1-2-15,-3 2-1 0,2-2-2 0,-2 1-1 0,1 1-1 16,-1-2-2-16,1 3-2 0,-1-3 0 0,0 3 0 0,2-3-3 0,-1 1-2 16,-3 2 0-16,2-3 0 0,-1 3 0 0,-2-1-2 0,3-2 1 15,-4 3 1-15,3-2 1 0,-5 0 1 0,2 1 2 0,1 0 0 16,-3-1 1-16,-1-1 3 0,1 2 1 0,-2-2 3 0,1 2 2 0,-2 0 2 15,1-2 2-15,-2 1 0 0,1 1 1 0,-3-2 1 0,1 2 1 0,0-2 1 16,-1 0-1-16,-2 0 1 0,3 0 1 0,-4 0 2 16,0 0-2-16,0 0 2 0,-1 0-2 0,1 0-1 0,0 0 2 0,-2 0-1 15,0 0 2-15,2-2 0 0,-2 2 0 0,1-2-2 0,-1 1 0 0,-1 1 1 16,4-2-3-16,-3 0-1 0,2 2-1 0,-4 0-1 0,4-2-1 16,-1 2 0-16,0-1-2 0,1 1-1 0,1 0-4 0,-3-2-2 15,3 2 2-15,0 0 0 0,0 0 0 0,-1 0 0 0,3 0 0 0,-4 0-2 16,1 0 1-16,1 0-1 0,-1 0-2 0,1 0 1 0,-1 0-1 15,1 0 3-15,-3 0 1 0,0 2 0 0,2-2-1 0,-4 0 0 16,1 0 2-16,-1 1 0 0,-1-1 0 0,0 0 2 0,0 0 2 0,-2 0 2 16,-1 0 2-16,-2 0 3 0,2 0 2 0,-2 0 3 0,0 0 1 0,-1 0 3 15,2 0 4-15,-4 0 1 0,0 0 0 0,0 0 2 0,0 0 3 16,2 0-2-16,1 0-2 0,-3 0-6 0,2 0-8 0,-1 0-16 16,1 0-23-16,1-1-22 0,-1 1-19 0,1-2-24 0,0 0-25 0,1 2-26 15,1 0-26-15,0 0-54 0,0 0-65 0,1 0-48 0</inkml:trace>
  <inkml:trace contextRef="#ctx0" brushRef="#br0" timeOffset="34581.2354">15493 10963 31 0,'0'0'39'0,"0"0"6"16,2 2 5-16,1-1 3 0,-2-1 2 0,-1 2 0 0,2-1-2 0,-1-1-2 15,-1 2-1-15,2-2 0 0,0 0-2 0,-1 0-2 0,2 0-3 16,-1 0-4-16,0 0 0 0,1 0-3 0,0 0-2 0,0 0-1 0,2 0-1 15,-1 0-2-15,1 0 0 0,3 0 1 0,-1-2-2 0,0 2-2 16,1-1-5-16,2-1-1 0,2 2-3 0,0-1-4 0,-1 1-2 16,1-2-3-16,3 2-4 0,0 0 0 0,0 0-3 0,3 0-2 0,-2 0-1 15,3 0-1-15,0 0-2 0,0 0 1 0,3 0-2 0,0 0-1 16,-1 0-3-16,3 0-5 0,1 2-3 0,0-1-2 0,0-1-3 16,1 2-3-16,-1-1-2 0,4-1-1 0,-1 2-3 0,1-2-4 0,1 1-4 15,1 1-4-15,-1-1-1 0,2 1 3 0,1 1 4 0,0-3 6 16,2 1 11-16,1-1 8 0,2 2 7 0,4-1 5 0,0-1 4 0,2 2 2 15,4-1 4-15,-1-1 5 0,5 2 6 0,4-2 4 0,2 0 2 16,0 0-2-16,4 1-4 0,1 1-6 0,2-2-7 0,3 1-5 16,-1 0-4-16,4-1 0 0,-3 4 2 0,3-3 1 0,1 1 4 0,-2-2 2 15,5 4 3-15,0-1 3 0,-2 0 1 0,4 0 3 0,1 1 3 16,-1 0 0-16,2-1 1 0,0 2 0 0,0 0-4 0,-1-3-4 0,-1 2-3 16,-1-1-4-16,0 1 0 0,-3 1-1 0,1-2-2 0,-3 2 1 15,-3-2-3-15,3 1 0 0,-3 1 2 0,0-2-1 0,0 1 0 0,0-1 1 16,-2 2-1-16,-1-3 1 0,0 1-1 0,-2 1-6 0,-1-1-9 15,1 0-7-15,-3-1-9 0,-3 0-8 0,0 1-8 0,-2-3-9 16,-1 3-9-16,-5-3-11 0,0 2-12 0,-3-1-16 0,0-1-20 0,-3 2-26 16,-1-1-32-16</inkml:trace>
  <inkml:trace contextRef="#ctx0" brushRef="#br0" timeOffset="35349.1769">19720 10960 75 0,'0'0'132'15,"0"0"-21"-15,0 0-11 0,0 0-8 0,0 0-6 0,0 0-7 16,0 0-5-16,1 0-3 0,2 0-3 0,2 0-1 0,-2 0-7 0,4 0-7 16,-1 0-8-16,5 0-8 0,0 0-7 0,2 0-9 0,1 0-6 15,3 0-9-15,-1 0-3 0,3 0-4 0,2 0-3 0,1 0 0 0,2 0-3 16,-1 2-4-16,4-1-2 0,0-1 0 0,-1 2-3 0,4-1-2 15,0-1-3-15,0 2-3 0,1-1-4 0,4-1-6 0,-4 2-4 0,2-2-7 16,2 1-6-16,0 1-6 0,2-2-8 0,-3 1-11 0,1 1-9 16,3-2-11-16,-2 0-10 0,-1 0-11 0,2 0-12 0,-3 0-15 15</inkml:trace>
  <inkml:trace contextRef="#ctx0" brushRef="#br0" timeOffset="48680.6519">9662 12930 195 0,'0'0'346'0,"-3"0"-57"16,3 0-41-16,-2 0-33 0,2 0-25 0,-3 0-17 0,3 0-15 16,-1 0-8-16,-1 0-10 0,2 0-8 0,-2-2-10 0,2 1-13 0,-1 1-14 15,1 0-11-15,0-4-14 0,0 3-11 0,0 0-12 0,1 0-11 16,-1-2-8-16,2 1-6 0,1 0-8 0,0-1-6 0,-1 1-6 15,3-1-6-15,-2-1-5 0,3 1-2 0,2 1-2 0,-2-1 2 0,2-1 0 16,2 1 1-16,-1 0-2 0,2 1 0 0,3 1 0 0,-2-3-1 16,2 4 1-16,0-2-3 0,3 1 2 0,-1 1-1 0,3-2 1 15,-1 2-1-15,2 0 1 0,2 0 2 0,0 0 0 0,-1 0 2 0,3 2 4 16,-1-2 1-16,1 1 3 0,-2 1 1 0,4-2 4 0,-1 0 1 0,0 0 2 16,0 3 1-16,-1-3 2 0,0 0 1 0,1 0 1 0,0 0-1 15,-1-3-1-15,0 3 0 0,-2 0-1 0,3-3-1 0,-3 1-1 16,3-1-1-16,-4 0 0 0,1 0-1 0,0 0-2 0,-1-1-1 15,1 1 0-15,0-2 0 0,-3 3-1 0,2-3-1 0,-1 2-1 0,0-1-1 16,0-1 1-16,0 2-1 0,-2-1 0 0,2 1-2 0,1 1 1 0,-2-1 0 16,1-1 0-16,1 1 0 0,-2 1 1 0,1-1 0 0,2 1-1 15,-4 1 1-15,4-2-1 0,0 1-1 0,-1 0 2 0,1 1 1 16,0 1 0-16,1-1 1 0,0-1-1 0,-1 2-2 0,3-1 0 0,0-1 0 16,1 2-2-16,-2-1 0 0,3-1 0 0,-1 2 2 0,1 0 2 15,2-1 1-15,-3 1 1 0,3 0 1 0,-1 0 1 0,1-2 1 16,-1 2 0-16,2-1 2 0,-2 1 2 0,0 0 1 0,0 0 1 0,-1-2 1 15,2 2 0-15,-3-2-1 0,1 2-1 0,0 0 0 0,0 0 0 16,0 0-2-16,-3 0-1 0,1 0-1 0,0 0 0 0,0 0-2 16,0 0 0-16,-1 2-1 0,0 0 0 0,-2-2-1 0,3 1 0 0,-3 1-1 15,1-1-1-15,-1 1 0 0,1-1 0 0,-1 2-1 0,-1-1 1 16,1-1-1-16,0 0 1 0,-2 1 1 0,2 0 0 0,-2-2 0 0,1 1-1 16,-1 1 0-16,-1-2 0 0,2 1-1 0,-1-1-1 0,1 0 1 15,-2 0-1-15,1 0-1 0,1-1 0 0,0 1-2 0,-1-3 0 16,2 1-2-16,0 0-2 0,-1 0-2 0,-1-1 2 0,2 0 1 0,-1 0 1 15,1 0 2-15,0-1 0 0,-2 2 1 0,1 1 1 0,0-2 1 16,-2-1-1-16,2 3 3 0,-1-1 0 0,-2 1 2 0,0-3 2 0,1 4 2 16,-3 0-1-16,3-2 0 0,-3 2-1 0,1 0-1 0,-1 0 1 15,1 0-1-15,-2 0 0 0,2 0 2 0,-2 0-1 0,0 0 0 0,1 2 1 16,-2-2-1-16,2 0-1 0,1 3 1 0,-1-2-1 0,0 0 1 16,0 1 1-16,-2-1-2 0,3 3 0 0,-1-3 0 0,1 1 1 0,-2-1-2 15,2 1 1-15,1 2 0 0,-1-1 2 0,-1 0-2 0,1 0 0 16,0 0 0-16,-1-1-1 0,0 2 1 0,0-1-1 0,1 0 0 0,-1-3 0 15,1 4 0-15,-2-1 0 0,2 0 0 0,1 0 0 0,-1-1 1 16,0 0-2-16,-1 1 0 0,1-1-2 0,-1 0 1 0,3-1 0 16,-3 1 0-16,1 0-1 0,0 1-2 0,0-2 0 0,1 0-1 0,-3 1-1 15,5-2-2-15,-4 1-1 0,3-1-1 0,0 0-3 0,-3 0 1 16,4 0-2-16,-3 0 0 0,1 0-1 0,0 0 1 0,-1 0-1 0,3 0 1 16,-3 0 2-16,1 0 0 0,-2 0 0 0,2 0 2 0,0 0 1 15,-2 0 3-15,0 0 1 0,0 0 2 0,-2 0 2 0,0 0-1 16,2 0 4-16,-1 0 0 0,-3 0 0 0,4 2 1 0,-3 0 2 0,1-2-1 15,0 1 3-15,0 1 0 0,-1-2 0 0,1 1 1 0,0-1-1 16,0 1 1-16,-1 0 0 0,0-1 0 0,1 2 1 0,1 0-1 0,0-2 0 16,0 1-1-16,0-1-1 0,1 2 1 0,1-2-1 0,0 0-1 15,0 0 0-15,0 1 0 0,0-1 0 0,2 0-1 0,-1 0 0 0,2 0-2 16,-1 2 0-16,0-2 1 0,0 1-2 0,3-1 1 0,-3 0 0 16,3 0 0-16,-1 0 1 0,0 2-1 0,-1-2-1 0,2 0-2 0,0 0-1 15,-3 0-1-15,3 0 2 0,0 0 0 0,-1 0-1 0,0 0 0 16,1 0-2-16,-1 0 1 0,0 0-4 0,0-2-2 0,1 2-2 15,-3-1-1-15,3-1-2 0,0 2-1 0,-1-1 0 0,-1-1-1 0,2 1 0 16,-1-3-1-16,1 4-1 0,-1-2 1 0,-2 2 1 0,5-1-2 16,-4-1 1-16,0 1 3 0,0 1 3 0,2-2 3 0,-4 0 4 0,3 2 1 15,-2-1 2-15,0 1 3 0,0 0 1 0,0 0 1 0,-1 0 2 16,0 0 1-16,1 0 0 0,-3 0 2 0,3 0 2 0,-3 0 0 0,1 1-1 16,1-1-1-16,-1 2-2 0,-1 0-2 0,1-2 1 0,0 1 1 15,1 1-2-15,-1-2 0 0,-1 1-1 0,2-1 2 0,-2 0 1 16,1 1-1-16,2-1 0 0,-5 0 0 0,6 0-2 0,-4 0 2 0,3 0-1 15,-1 0 1-15,-1 0 0 0,3 0-2 0,-2 0 0 0,3 0-1 16,-3-1 0-16,0 1-2 0,2 0-2 0,-2-1 0 0,2 1 0 0,-1 0-1 16,-3 0 0-16,3 0-2 0,-1 0 1 0,1 0-1 0,-5 0 0 15,3 0-1-15,0 0 0 0,-1 0-1 0,0 0 2 0,-2 0-1 16,2 0 1-16,-2 0-1 0,0 0 1 0,-1 0-1 0,0 1 1 0,3-1-1 16,-3 1 1-16,0 0 0 0,0-1 1 0,0 2 0 0,0 0 0 15,-2-2 1-15,3 1-1 0,-3 1 0 0,1-2 0 0,0 1 0 0,-1-1-1 16,1 2 1-16,-1-1 1 0,3-1-2 0,-4 0 1 0,1 2-2 15,3-1 1-15,-2-1-1 0,1 0 1 0,-1 2-1 0,1-1 1 16,1-1-1-16,-5 0 1 0,3 0-1 0,1 1 2 0,-1-1 0 0,0 0 0 16,-1 0 2-16,2 2 0 0,-2-2 1 0,0 0 1 0,1 0 2 0,-2 0-1 15,1 2 0-15,0-2 1 0,-1 0 2 0,1 0 1 0,0 0-1 16,-2 0 1-16,1 0 1 0,2 0-2 0,-2 0 0 0,1 0 0 16,-2 0 1-16,3 0 0 0,-2 0-2 0,2 0 1 0,-3 0-2 0,4 0-1 15,-2 0-1-15,0 0-2 0,1 0 0 0,0 0-1 0,0 0-2 16,-1 0 0-16,1 0-2 0,1 0 1 0,-1 0-3 0,0 0-1 0,-1 0-1 15,2 0-2-15,0 0-2 0,-4 0-2 0,5 0 0 0,-3 0 1 16,-1 0-2-16,2 0 1 0,-2 0-1 0,1-2 0 0,0 0 0 0,-1 2 2 16,-1-1 0-16,2 1 3 0,-3-1 0 0,2-1 4 15,-1 2 5-15,-1-1 4 0,2-1 5 0,-4-1 3 0,3 3 2 0,-2-1 4 16,1-2 3-16,-2 3 4 0,1-4 4 0,-2 4 3 0,0-1 2 0,-2 0 4 16,2 0 2-16,-2 1 5 0,-1-2 5 0,1 1 2 0,0 1 2 15,-1-2 3-15,-1 0 2 0,-1 2 2 0,2-1 3 0,-2 1-2 0,1 0-4 16,-1 0-1-16,0-2-1 0,0 1-3 0,0 1-5 0,0-4-3 15,0 4-4-15,0-2-5 0,0 0-6 0,0-1-5 0,4 1-3 16,-4 2-4-16,0-3-6 0,0 1-1 0,0 0-2 0,1-1-2 0,-1 1-1 16,0 1 0-16,2-2-2 0,-1-1-1 0,-1 2-2 0,2-1-1 15,-2 0 2-15,2 0-3 0,-1-1-6 0,-1-1-3 0,2 1-1 0,-1-1-3 16,1 1-4-16,0-2-2 0,-1-1-4 0,4 0-5 0,-4 0-5 16,1-1-7-16,-1-1-5 0,3 0-6 0,-1 0-5 0,0-1-4 15,0-2-1-15,1 1-2 0,0-3 1 0,1 3 0 0,-1-3 1 0,0 0 2 16,0-1 3-16,0-1 5 0,1 1 7 0,-2-1 10 0,0 0 10 15,1-1 9-15,-1 0 9 0,-1 0 10 0,1 1 10 0,-1 1 8 16,-1-2 7-16,-1 0 7 0,0 0 11 0,0 3 6 0,0-3 7 0,0 0 4 16,-1 1 8-16,-1 1 3 0,1-2 1 0,-1 2 0 0,-1 0 1 15,1 0-1-15,1 2-4 0,-4-2-2 0,4 1-3 0,-1 1-6 0,1-2-5 16,-3 4-5-16,3-3-3 0,-1 3-6 0,0-1-5 0,2 1-6 16,-3-2-6-16,3 3-4 0,-3 0-3 0,3 0-4 0,-2 1-1 0,2 0 1 15,-1 2 0-15,-1-1 0 0,2 0 1 0,-1 1 1 0,1 4-1 16,-2-3-1-16,-1 3-2 0,3-2-1 0,-1 4-1 0,-1-2 0 15,2 1 0-15,-1 0-2 0,1 1-1 0,0 1 0 0,0 0-2 0,0 0-3 16,0 0-3-16,0 0-2 0,0 0 1 0,0 0-1 0,0 0 0 0,0 0 0 16,0 0 1-16,0 0-1 0,0 0 0 0,-2 0 1 0,2 0 0 15,0 0-1-15,0 0 0 0,-2 0 0 0,2 0 2 0,0 0-1 16,0 0 1-16,0 0-1 0,-3 0 0 0,3 0 2 0,0 0 0 16,-2 0 2-16,1 0 0 0,-1 0 1 0,1-1 0 0,-3 1 1 0,1-2 0 15,-3 2 1-15,3-1-1 0,-2 0 1 0,0 1 1 0,-3-4 0 16,4 3 1-16,-6-1-1 0,4 2-1 0,-2-5 0 0,0 3-1 0,-3-1 0 15,2 0-1-15,-1 2 1 0,-2-2-1 0,0-2 0 0,-2 0-1 16,3 2-1-16,-2-1 1 0,-4 1-1 0,4-2-2 0,-4 1 0 16,0-1-1-16,1 1 0 0,-3-1 0 0,1 1-2 0,0 0-1 0,-3 0-1 15,0 1-2-15,-1-2 0 0,0 0 0 0,-3 2-1 0,3-1 2 0,-4 0 1 16,0-1 2-16,-1 2 1 0,-2 1 3 0,3-1 1 0,-3 0 5 16,-1 0 0-16,0 1 2 0,-2 0 3 0,1 0 1 0,-2 0 2 15,-1 1 1-15,-1-1 2 0,1-1-1 0,-4 2-1 0,-2-1-1 16,2 1-1-16,-1-3-1 0,-4 3-2 0,0 0-3 0,-1-1 0 0,-2 0-5 15,1 0 0-15,-1 0-1 0,-2 1-4 0,1-1-2 0,0 2-1 16,0-5-4-16,0 5 2 0,3-2 0 0,-2-1 0 0,3 1 2 0,1 1 1 16,1 0 1-16,3-2 1 0,-2 0-1 0,4 2 1 0,-1-2 0 0,3 1 3 15,0 1 0-15,1-2 4 0,1-1 3 0,2 1-2 0,2 1 0 16,0-1-1-16,1-1-2 0,2 1-1 0,1-2 2 0,3 2 0 16,-1-2 1-16,3 3 1 0,3-3 1 0,-2 2 1 0,3 0-2 15,1-2 0-15,1 3 1 0,3-1-1 0,0 0 2 0,2-1-1 0,0 4 0 16,0-4 0-16,3 3 1 0,-1-1-1 0,3-1 0 0,0 3 0 15,-1-2-1-15,3 1 1 0,-1 1-1 0,-1-1-1 0,3 1-1 0,0 0-1 16,0 0 0-16,0 0-1 0,0 0-1 0,0 0 1 0,0 0 0 16,0 0-2-16,0 0 2 0,0 0-2 0,0 0 2 0,0 0 0 0,0 0-1 15,0 0 1-15,0 0-2 0,0 0 1 0,0 0 0 0,0 0 1 16,0 0 0-16,0 0-1 0,-3 0 1 0,3 0 0 0,0 0-1 0,0 0 0 16,0 0-1-16,0 0 1 0,0 0-1 0,0 0-4 0,0 0-7 15,0 0-11-15,0 0-13 0,0 0-17 0,0 0-21 0,-3 1-31 16,1-1-36-16,-1 1-49 0,0 1-54 0,1 1-85 0,-2 0-101 0,-1 1-55 15,-3-1-33-15,0-1-13 0</inkml:trace>
  <inkml:trace contextRef="#ctx0" brushRef="#br0" timeOffset="49564.2843">14744 11812 70 0,'-4'0'367'0,"3"-1"-59"0,-2-1-66 0,0 2-72 0,1-1-45 16,1-1-30-16,-1 1-18 0,1-1-10 0,-3 1-7 0,1-3 0 0,1 3-4 16,-1 0-4-16,0-1-4 0,-3-1-3 0,3 3-5 0,-3-3-7 15,1 3-4-15,-2-1-8 0,1-1-3 0,-3 2-3 0,-1 0-1 16,0-2-1-16,-2-1-1 0,-1 3 1 0,-1 0 1 0,-2 0-2 0,-1 0 0 15,-2 0-3-15,-2 0-2 0,-1 3 0 0,-1-1-1 0,-1-2-2 16,-2 0 0-16,0 2-3 0,-3-1-2 0,-1 2-2 0,0-1 0 0,-2-1-3 16,-1 2 0-16,0 0-2 0,-2 0 0 0,-1 0 0 0,1 0 2 15,-1 0 2-15,-1 1 2 0,-1 0 3 0,-1-1 0 0,0 0 2 16,0 2 2-16,1 0 2 0,-2-2 0 0,0 1 2 0,0 0 3 16,-2-1 1-16,1 0 2 0,-2-1 2 0,2 1 0 0,-2-1-3 0,1 0-1 15,0-2-4-15,-1 1-5 0,1-1-5 0,-1 2-7 0,1-2-7 0,-1 0-7 16,3 0-8-16,0 0-13 0,0 0-13 0,0 0-21 0,1 0-21 15,-1 0-31-15,2 2-39 0,-2-2-58 0,0 2-68 0,4 0-52 0,-4-1-44 16</inkml:trace>
  <inkml:trace contextRef="#ctx0" brushRef="#br0" timeOffset="52581.3926">5119 11942 82 0,'3'-5'256'0,"-1"3"-56"0,-1-3-51 0,1 0-26 16,1 2-14-16,-3-1-5 0,2 0 1 0,-2-1 0 0,2 1-1 0,-1 0 1 15,-1 1 2-15,0 0 1 0,0-2 0 0,0 2-5 16,0 0-4-16,-1 0-4 0,-1-1-6 0,2 0-6 0,-2 2-6 0,2 0-7 0,-3 0-8 16,1-2-6-16,1 1-3 0,-2 1-4 0,-1-1-4 0,0-1-5 15,1 1-6-15,0 1-5 0,-2-1-6 0,0 3-7 0,0-4-4 16,-1 3-7-16,-2-1-6 0,0 0-2 0,-1 1-2 0,-2 1-1 0,1 0-3 16,-1 1-2-16,-3 1 0 0,1 0 0 0,-2-1 1 0,-1 3 0 15,0 0 0-15,0-1-1 0,-3 2 1 0,3 0 1 0,-1-2 0 0,-2 3 1 16,1-2-1-16,0 1 0 0,0 0-1 0,1-1-1 0,-2-1 0 15,3 2-2-15,-3-2 1 0,3 0-1 0,-1 1 0 0,1-1 1 0,0 0 1 16,2 0-2-16,-2 1 2 0,3-4 0 0,-2 3-1 0,2-2 2 16,-1 0 1-16,3 1 1 0,-1-2 1 0,2 1 0 0,0 1 1 0,2-2 1 15,-1 0 0-15,1 0 2 0,2 0-1 0,-1 0 2 0,1 0 0 0,1 0 0 16,2 0-2-16,-2 0 1 0,2 0-2 0,0 0 0 0,1 0-2 16,-1 0 0-16,1 0-1 0,1 2 0 0,-2-2 1 0,0 0-2 0,1 3 0 15,1-1 0-15,-1-2 0 0,-1 0 1 0,1 2 0 0,-1-1 0 16,0 3 1-16,0-3 0 0,-2 2 2 0,1-1-1 0,0 2 2 0,-2-1-1 15,3-2 2-15,-2 4-1 0,2-2 2 0,-1 1-1 0,-1 1-1 16,1-2 0-16,-1 1 1 0,2-1-2 0,-2 2 1 0,1 0-1 0,0-2-1 16,-1 1 1-16,1-1-1 0,-1 4 1 0,2-4-2 0,0 2 0 15,0-1 0-15,0 1 1 0,-1 1 1 0,3 0 1 0,-1 0-1 0,-2 0 1 16,4 1 0-16,-2 1 1 0,1-1 1 0,-1 0-1 0,2 3 2 0,0-2 0 16,0 3 0-16,0 0 1 0,2-1-1 0,-1 3 1 0,1-3 0 0,-2 4-1 15,1-1 2-15,2-2-1 0,-3 4 0 0,2 1 0 0,-1-1 1 16,-1 0 1-16,2 1 3 0,-2 2 0 0,2-1 3 0,-1 1 2 0,-1 0 2 15,2-1 0-15,-2 2 1 0,0 1 1 0,0-4 1 0,1-1-1 16,-1 5 2-16,0-4 0 0,2 0 1 0,-2-1-2 0,2 0 1 0,-1 0-1 16,-1-1-3-16,2-3 0 0,-2 3 0 0,1-3 0 0,1 0 0 15,-2 1 0-15,2-3 0 0,-1 1-1 0,1-2 1 0,2 0-1 0,-2 0 1 0,-1-1-1 16,1-2 0-16,1 3-2 0,-1 1 0 0,1-4-2 0,-1 0-1 16,-1 1 0-16,1-2-1 0,1 3 1 0,-1-4-2 0,-1 2 1 0,3 0-1 15,-3-1 1-15,3 0-2 0,-2 3 1 0,0-4-1 0,-1 2 0 16,1 0 1-16,1-2-1 0,-1 1 1 0,-1 1-2 0,1-2-1 0,1 1 0 15,0 0 0-15,-1-1 0 0,-2-2 0 0,2 3 1 0,-1-1-1 16,-1-2 1-16,3 0-1 0,-3 0 0 0,1 3 0 0,1-3-1 0,0 1 1 16,-1-1 1-16,-1 1-1 0,2-1 1 0,-2 1 0 0,3-1-1 15,-3 1 0-15,3-1 1 0,-3 0-1 0,2-1 0 0,1 4 0 0,-3-4 0 16,3 3 1-16,-1-3 1 0,0 3-1 0,-1-3-1 0,2 0 1 0,0 4-1 16,-1-3 0-16,1 1 1 0,-2 1-1 0,1-1 0 0,1-1 0 15,-1 3-1-15,0-4 1 0,-1 3 0 0,2-1-1 0,-1 0 1 0,0-1-1 16,-1 1 1-16,3 0 1 0,-2 1-2 0,1-2 1 0,1 2-1 15,-1-2 1-15,0 1-1 0,0 0 0 0,0 1 1 0,1-2 0 0,0 0 1 16,1 0 1-16,-2 3 0 0,2-3 0 0,0 1 1 0,-1-1-1 16,3 2 2-16,2-1 0 0,-3-1 1 0,2 2 1 0,3-2-1 0,-1 1 2 15,1 0-1-15,3 1 0 0,-1-2-1 0,2 1 1 0,0-2-1 16,2 0 1-16,1 0-2 0,2 0 2 0,0 0 0 0,1 0-2 0,3 0 2 16,1 0-1-16,0 0 0 0,2 0 0 0,0 0 1 0,3 0-2 15,-3-2 2-15,3 1-1 0,2 1-1 0,-2 0 2 0,4-2-1 0,-2 2-2 16,1 0 0-16,1 0-1 0,0 0 0 0,0 0 0 0,1 0-1 15,-1 0-1-15,2 0-1 0,1 0 0 0,-1 2 0 0,2-2 0 0,0 0 0 16,0 0-1-16,0 0 2 0,2 1 0 0,0-1-1 0,-2 0-1 16,2 0-1-16,0 0 1 0,2 0 0 0,-2 0-2 0,2-1 3 15,-2 1 1-15,3-2 1 0,-1 1-1 0,1 1 1 0,1-2-1 0,-1 0 1 16,0 2 1-16,2-1-1 0,-2 1 1 0,4-1 2 0,-2-1-1 16,0 2 1-16,2-1 0 0,0-1 1 0,-1 2-3 0,1-1 1 0,-1-1-1 15,1 2 0-15,-1-1 0 0,-2-1-1 0,1 1 0 0,-1-3 0 16,-1 3 1-16,1 0-1 0,-3 0 0 0,0-2 0 0,0 1-2 15,-1-1-2-15,0 0-1 0,0-1-2 0,-2 2 2 0,0 0 2 0,0-1 1 16,-2 1 1-16,-1-1 0 0,0-1 0 0,0 1 0 0,0 0 0 0,-2 0 2 16,1-1 0-16,-2 2 2 0,1 1 1 0,-3-2 2 0,2 1 0 15,-2 0-1-15,0 1-3 0,0-2 1 0,0 3-2 0,-2-1-1 16,1-1 1-16,-2 2-2 0,0-1 0 0,1-1 0 0,-1 2-2 0,2 0 0 16,-3 0 0-16,1 0 0 0,0 0 1 0,-2 0 1 0,1 0 0 15,2 0 0-15,-2 0 0 0,0 0-1 0,1 0 0 0,0 0 0 0,0 0-1 16,-2-1-1-16,2 1-1 0,-1-2 0 0,2 1-1 0,0 1-2 15,-1-2-1-15,0 0-1 0,0 2-2 0,1-1-1 0,1 0 0 16,-5 1 1-16,4-1 1 0,-1 1 2 0,-2-2 2 0,2 2 2 0,-2-1 1 16,2 1 2-16,-2 0 2 0,-1 0 1 0,0 0 2 0,0 0 0 15,-1-2 3-15,-2 2 2 0,3-2 1 0,-2 2-2 0,1-1-3 0,-2 1 0 16,1-2-2-16,0 1 1 0,-1 1-2 0,1-1 0 0,2-2-2 16,-2 3 0-16,0 0 0 0,0-2-1 0,0 0-1 0,0 2 1 15,1-1-1-15,0-1 0 0,1 2-1 0,-2-2 0 0,0 2 1 0,0 0-1 16,2-3 1-16,-2 3 0 0,0 0-2 0,0 0 1 0,0 0 0 15,-2 0-2-15,2 3 0 0,-2-3-1 0,-1 0 1 0,2 2-1 0,-1 0 1 16,-1-1-1-16,0 1 1 0,0 0-2 0,0 1 1 0,0-1-2 16,1 1 0-16,-2 1-1 0,1-1 0 0,-3-2 2 0,4 1-1 0,-1 2-1 15,-3-1 0-15,4 0-1 0,-2 0-2 0,3 0 0 0,-3-1-2 16,2 2 0-16,-2-1 0 0,1 0 3 0,0-3 1 0,2 4 1 16,-1-1 2-16,0 0-1 0,0 0 0 0,-1 1 2 0,3-1-1 0,-1-1 0 15,1 1 1-15,-2 1-1 0,1-4 0 0,1 4 1 0,-1-3-4 16,2 1-5-16,-1-1-4 0,0 3-5 0,-1-3-8 0,3 1-6 15,-2-1-7-15,1 1-7 0,-2 0-12 0,1 0-12 0,0-2-16 16,-1 1-18-16,1 1-25 0,0-2-26 0,-3 1-33 0,3-1-35 0,-1 0-64 16,-1 0-77-16,-1 0-40 0</inkml:trace>
  <inkml:trace contextRef="#ctx0" brushRef="#br0" timeOffset="55664.7668">5037 11948 169 0,'0'-4'202'0,"2"2"-50"0,-1-3-31 0,-1 3-16 16,2-3-7-16,-2 0-3 0,1 2 3 0,1-1-2 15,-2 0-4-15,2-1-4 0,-1 1-5 0,-1 0-5 0,0 1-5 0,2 3-9 16,-2-3-9-16,0 1-11 0,0 0-11 0,0 0-11 0,0 2-8 0,0 0-9 16,0 0-8-16,0 0-5 0,0 0-3 0,0 0-2 0,0 0 0 0,0 0-2 15,3 0 1-15,0 1-2 0,-2 0 0 0,3-1 0 16,-1 4 2-16,2-3 0 0,-2 1 4 0,3 1 3 0,-1 0 4 0,1-1 5 15,-1 1 6-15,3 1 3 0,0-1 4 0,1 2 3 0,-1-3 4 16,0 1 4-16,3 1 4 0,2-1 0 0,-2-1 0 0,3 1 3 0,2 1 1 16,0-3-1-16,0 0 2 0,2 1 0 0,3-1-2 0,0 0-3 15,1-1-2-15,1 0-2 0,1 0-3 0,2-1-4 0,-1 0-2 16,3 1-3-16,-1-2 0 0,0 2-3 0,3-1-2 0,-2 0-1 16,1 1-2-16,-1-2-3 0,-1 0-1 0,1 2 0 0,1-1 1 0,-5 1-2 15,4 0 0-15,-4 0 0 0,3 0 0 0,-2 0 0 0,-2 1-1 0,0-1 1 16,1 2 1-16,-1 0-1 0,-1-2 0 0,-1 1 1 0,1 0-1 15,2-1-1-15,-3 2-1 0,2-2 0 0,-1 1 0 0,3 0 2 16,-4-1 2-16,3 0 1 0,-1 0-1 0,3 0 2 0,-3 0-1 0,1 0-1 16,3 0 1-16,-3 0-1 0,3 0 2 0,-2 0-1 0,2-1 2 15,-1 0-1-15,0 1 2 0,1-2-1 0,0 2-2 0,1-1 1 0,-1 0-2 16,0 1 1-16,1-2-2 0,1 0 0 0,-1 1 1 0,2-1 0 16,-3 0 0-16,0-1-1 0,2 1 1 0,-2 0-1 0,1 1-1 0,-3 1-1 15,2-2-1-15,0 1 1 0,-4 1 0 0,1-1 1 0,0 1 0 16,0-3 1-16,-2 3-1 0,0 0 1 0,0-2 0 0,0 2-1 0,0 0 1 15,-1-2 0-15,-1 2 2 0,2 0-1 0,-1 0 2 0,1-1-2 16,-1 1 0-16,1-2 0 0,0 2-2 0,0-2-1 0,0 1-1 16,2 1-2-16,-2-2 2 0,3 1 0 0,-1 1 2 0,1-4 2 0,-2 4-1 15,2-3 0-15,-1 3 1 0,1-3 1 0,0 1-1 0,-1 0 1 16,3 0 0-16,-2 0 3 0,0 2 2 0,0-3 0 0,2 2 0 0,-3-1 0 16,2 1-1-16,0 1 0 0,-2-2-3 0,3 1 2 0,-2 1-1 15,-1-2 0-15,1 0 1 0,-1 2 0 0,1-1 0 0,0 0-1 0,-2 1 2 16,2-2 0-16,-1 2-1 0,-1-1 0 0,1 0-1 0,-2 1 0 15,0 0 0-15,0 0 0 0,2 0 0 0,-3 0-2 0,2 0 1 16,-1 0-1-16,-1 0 1 0,1 0-2 0,0 0 0 0,0 0-1 0,1 0 0 16,-1 0 0-16,1-2 1 0,-1 0-2 0,1 2 0 0,-1 0-2 15,3-1-2-15,-3 1 0 0,2-2-1 0,1 2-1 0,-1 0 2 0,1 0-1 16,0 0 3-16,1 0 0 0,-2 0 0 0,1 0 2 0,0 0 1 16,2 0 1-16,-2 0 0 0,0 0 0 0,1 0 2 0,-1 0 2 0,2 2 0 15,-2-2 0-15,2 1 0 0,-2-1 0 0,-1 2-3 0,3 0 1 16,-2-2-1-16,1 0 0 0,-1 0-1 0,0 0 0 0,2 0 1 0,-3 0-1 15,1 0 0-15,0 0 1 0,2 0-2 0,-2 0 1 16,1 0 0-16,-1 0-1 0,-1 0 0 0,1-2-1 0,-1 2 0 0,-1-2 1 16,0 2-1-16,0-1 0 0,-1 1 0 0,2 0 0 0,-3 0 0 0,1 0 0 15,-2-2-1-15,1 2 0 0,0 0 1 0,-1 0 1 0,-1 0-1 16,3 0-1-16,-3 0-1 0,0 0-1 0,0 0 0 0,1 0-1 0,-2 0-2 16,2 0 1-16,-2 0-2 0,-1 0 1 0,2 0-1 0,-1 0-2 15,-1 0 0-15,2 0 0 0,-2 0 2 0,0 0 0 0,1 0 0 16,-1 0 2-16,0 2 0 0,0-2 2 0,-3 1 2 0,3-1 1 0,-2 2 0 15,0 0 2-15,-2-2 1 0,1 1 2 0,-1 0 3 0,1-1-1 16,-1 2 0-16,-2-2-2 0,3 0 1 0,-1 0 0 0,-1 0 0 0,1 0-1 16,0 0 1-16,-1 0-1 0,1 0 0 0,-1 0 0 0,1 0-1 15,1 0-2-15,-2 0-2 0,0 0 0 0,2 0 1 0,-2 0 0 0,0 0-1 16,2 0-1-16,-2 0 1 0,0 0-2 0,-1 0 0 0,2 0-1 16,-2 0 1-16,0 0 1 0,1 0-1 0,1 0 2 0,-2 0 0 0,2 0 1 15,0 0-4-15,-1 0 1 0,1 0 1 0,1 0 0 16,-3-2 0-16,3 2 1 0,-1 0 1 0,0 0-1 0,2-1-1 0,-2 1 1 15,4-1 0-15,-4 1 0 0,3 0-1 0,-2-2 1 0,2 0 0 16,-2 2-1-16,2 0 1 0,-2 0-1 0,0 0-1 0,2-1 1 0,-2 1-1 16,-1 0 1-16,3 0-1 0,-3 0 0 0,1 0-1 0,0 0-1 15,-1 0 2-15,-1 0 0 0,1 0 0 0,1 0 0 0,-3 0-1 0,3 0-1 16,-1 1 2-16,0-1 0 0,-1 0-1 0,1 2 1 0,1 0 2 16,-1-2-1-16,-1 1 0 0,1 0-1 0,0-1 0 0,-1 0 0 0,1 0-2 15,1 2 1-15,-1-2 0 0,-2 0 0 0,3 0-1 0,-1 0 0 16,-1 0 0-16,1 0-2 0,1 0 1 0,-2 0-2 0,0 0 0 15,2 0 1-15,-1 0-2 0,1 0 0 0,-1 0 3 0,1 0 0 0,0 0 2 16,-1 0 1-16,1 0 2 0,-1 0 1 0,-1 0 2 0,3 0-1 16,-1 0 0-16,-3 0 2 0,5 0 2 0,-3 0 1 0,0 0 1 0,2 0 1 15,-2 0 0-15,1 0-1 0,-1 0 0 0,2 0 0 0,-2 0-1 16,1 0 0-16,-1 0-2 0,2 0 1 0,-2 0 0 0,1 0-2 0,1 0 1 16,0 0-1-16,0 0-1 0,0 0-1 0,-2 0 0 0,4 0-1 15,-4 0-1-15,2 0 1 0,0 0-1 0,0 0 1 0,0 0 0 16,0 0-1-16,-1 0 0 0,0 1 0 0,0-1 0 0,1 0 0 0,-1 1 2 15,0-1-1-15,0 0 1 0,-1 0 0 0,1 0 0 0,0 2-1 16,-1 0 0-16,1-2 1 0,-1 0-2 0,1 1 0 0,-3 1 0 0,3-2 1 16,-1 0 1-16,-2 1-1 0,2-1-1 0,-1 2-1 0,-1-1 0 15,0-1-1-15,1 0 0 0,0 0 2 0,-1 2 0 0,2-2 0 0,-4 0 0 16,2 1 0-16,0-1 0 0,-1 0 1 0,0 0-1 0,2 2 0 16,-3-2 1-16,0 0-1 0,1 0 0 0,0 0 2 0,-2 1-2 0,2 0 0 15,-1-1-2-15,-1 0 1 0,1 0-1 0,0 2 1 0,0-2-2 16,-1 2 1-16,0-2 0 0,2 0 0 0,0 1-1 0,-2 1 0 15,3-2-1-15,-2 0 1 0,1 0-1 0,-1 0 0 0,1 0 1 16,0 0-1-16,-1 3-1 0,0-3 1 0,1 0 0 0,-1 0-1 0,1 0 0 16,-1 0-1-16,2 0 2 0,-3 0 0 0,2 0-2 0,-1 0 1 15,2 0 0-15,-3 0 0 0,2 0 0 0,1 0 0 0,-2 0-1 0,2 0 1 16,0 0-2-16,-1 0 1 0,1 0 2 0,1 0 2 0,0 0 0 0,0 0 2 16,-1 0 0-16,1 0 2 0,0 0-1 0,-1 0 0 0,1 0 1 15,0 0 2-15,-1 0 1 0,3 0 0 0,-1-3 1 0,-1 3 0 16,1 0-2-16,0 0 0 0,-1 0 1 0,-1 0-1 0,3 0 1 0,-2 0-2 15,-1 0 1-15,1 0-1 0,1 0 1 0,1 0-1 0,-3 0 0 16,3 0 0-16,-1 0 2 0,-2 0-1 0,3 0 1 0,-2 0-1 16,2 0-2-16,-2 0-1 0,0 0 0 0,2 0 2 0,-2 0-2 0,1 0 0 15,-2 0 1-15,3 0-1 0,-1 0 0 0,-2 0-1 0,3 0 0 16,-3 0-2-16,-1 0 1 0,2 0 0 0,-2 0 1 0,1 0-2 16,-2 0 0-16,-1 0 1 0,0 0-1 0,3 3 0 0,-3-3 0 0,0 0 0 15,1 0-1-15,-2 0 1 0,1 0 0 0,-2 3 0 0,3-2 0 16,-1-1 0-16,0 0 0 0,1 1 0 0,0-1 1 0,-1 2 0 0,0-2 0 15,0 0 1-15,1 0-1 0,1 1 0 0,-4 1 1 0,3-2-1 16,1 0 0-16,-1 0 1 0,2 2-1 0,-3-1 1 0,2-1 0 0,-1 0 0 16,1 2-2-16,-1-2 2 0,1 2 0 0,1-2-1 0,-2 0 2 15,3 0-1-15,-2 0-1 0,1 0 0 0,0 0 1 0,0 0-2 16,-1 0 1-16,1 0-1 0,-2 0-2 0,3 0 2 0,-2 3 0 0,2-3 0 16,-1 0-1-16,1 0-2 0,0 0 2 0,0 0-1 0,-1 0-2 15,0 0 1-15,2 0-1 0,-2 0 1 0,0 0 0 0,3 0 1 0,-2 0-2 16,1 0 1-16,0 0-2 0,0 0 1 0,0 0-1 0,-2 0 0 15,3 0 1-15,-3 0-1 0,4 0-1 0,-2 0 1 0,1 0-1 16,1 0 0-16,0 0 2 0,0 0 0 0,0 0 1 0,0 0 1 0,0 0 3 16,1 0 1-16,2 0 2 0,-2 0-1 0,1 0 1 0,-1 0 1 15,3 0 1-15,-2 0 2 0,2 0 2 0,0 0 1 0,2 0 0 0,-1 0 0 16,2 1 1-16,-2-1-2 0,2 0-3 0,0 1 1 0,1 1 1 16,-2-2 0-16,3 0 0 0,-1 1 0 0,1 1-1 0,-2-2 0 0,4 2-1 15,-1-2-2-15,-2 0 0 0,4 3-3 0,-2-1-1 0,-1-2-1 16,2 0-2-16,0 0-1 0,-2 2-4 0,3-2-3 0,-2 0-3 0,-2 0-1 15,2 0-3-15,-2 0-3 0,3 0 0 0,-5 0-2 0,2 0-1 16,-1 0-1-16,2 0 1 0,-3 0 0 0,1 0-2 0,0 0 1 16,-1 0 1-16,-3 0 2 0,3 0 2 0,-4 0 0 0,2 0 1 0,0 0 0 15,-3 0 0-15,1 0 1 0,-1 0-1 0,1-2 0 0,-2 2 0 16,0 0 0-16,-2 0 1 0,3 0 1 0,-3 0 1 0,1-2 1 0,0 2 2 16,-3-3 2-16,3 3 2 0,-2 0 1 0,1 0 1 0,-1 0 2 15,0 0 3-15,-1 0 2 0,-1 0 1 0,1 0 2 0,-2 0-2 0,1 0 1 16,1-2 0-16,-2 2 0 0,-1 0 0 0,0 0 0 0,2 0 0 15,-2-2 0-15,0 2 2 0,1 0-2 0,-1-1-1 0,0 1 0 16,2 0 1-16,-1 0 2 0,-1-2-1 0,0 1 1 0,2 1-2 0,0 0 1 16,-2 0-1-16,3-1 1 0,-2 1-1 0,1-3-1 0,-2 3 0 15,3 0 1-15,-1 0 1 0,-1-2-1 0,4 0-1 0,-4 2-1 16,3-1 0-16,0-1 1 0,-1 2 1 0,1-2 1 0,0 1-1 0,2 1 0 16,-3-2-1-16,0 1 0 0,3 1 2 0,-1-1-2 0,-1-2-2 0,1 3 1 15,-2 0 0-15,3-3 1 0,-2 3-1 0,1 0-1 0,0 0 0 16,-1-2-1-16,2 1 1 0,-3 1 0 0,3-2 0 0,-3 0 0 15,3 2-1-15,-1 0-1 0,-2-1 2 0,3 0 0 0,1 1-1 0,-2 0 1 16,2 0 0-16,0-2-2 0,0 2 2 0,0 0-1 0,0 0 1 16,2 0 0-16,-1 0-1 0,1 0 0 0,0-1 1 0,0 1 0 0,1 0 0 15,-2-2 0-15,3 2 0 0,-1-1 0 0,-1-1 1 0,3 2-1 16,-3 0-3-16,1-1 1 0,-2 1-2 0,2-2 0 0,-2 1 0 16,1 1 1-16,-1 0-2 0,1-2-1 0,0 0-1 0,1 2 1 15,-1 0-2-15,-1-1-2 0,1 1 1 0,-2 0 0 0,0-1 2 0,1 1 2 16,0 0 1-16,-2 0 3 0,2 0 1 0,-3 0 1 0,1 0 0 0,0 0 1 15,-1 0 2-15,-1 0 3 0,1 0-1 0,0 0 2 0,-2 0 2 16,1 0-1-16,0 0 0 0,-3 0 0 0,0 0-1 0,1 0-2 16,0 0 0-16,-1 0-1 0,-1 0 0 0,-2 0-1 0,2 0 0 0,0 1 0 15,-2-1-2-15,1 1-1 0,-3-1 0 0,1 0-1 0,0 0-2 0,1 0 0 16,-3 2 0-16,2 0-1 0,-2-2 0 0,2 0-5 16,-2 1-5-16,1-1-7 0,-3 2-10 0,3-2-11 0,0 1-13 0,-1-1-25 15,0 0-29-15,0 2-34 0,1-1-34 0,-3-1-72 0,2 2-90 0,1-1-55 16,-1-1-38-16</inkml:trace>
  <inkml:trace contextRef="#ctx0" brushRef="#br0" timeOffset="61129.8958">26037 4272 20 0,'9'-5'279'0,"-5"2"31"0,1-1 33 0,0-1 6 0,-1 0-7 0,-2 1-18 15,-1 0-25-15,-1-3-23 0,-1 3-24 0,-1-1-21 0,1 0-20 16,-4-1-15-16,2 0-13 0,2 1-12 0,-3-1-11 0,0 1-14 0,0 1-14 16,-1 0-14-16,2-1-13 0,-3 0-12 0,3 1-11 0,-2 0-10 15,2 0-9-15,0 1-8 0,0 2-9 0,-1-2-10 0,1 3-7 0,2-2-10 16,-1 1-9-16,-1 1-9 0,2 0-8 0,-2 1-5 0,-1 1-6 0,3 1-4 15,-4-2-1-15,2 5-3 0,-4-2-2 0,1 1 0 0,0 3-2 16,-1 0 2-16,3 1 1 0,-3 0 1 0,0 3 2 0,0-2 1 0,2 1 3 16,1 2 1-16,-1-4 1 0,0 3 1 0,1 0 1 0,0 0-1 15,3-1 0-15,-1-1-1 0,2 1-1 0,0-1-2 0,0 1-4 16,0-3-1-16,3 2-2 0,-1-3-1 0,1 1 0 0,2-1-2 0,-2 0 1 16,2-2-2-16,-2-2 2 0,2 2 1 0,1-4 2 0,0 2 4 15,-1 0 5-15,0-3 5 0,-1 2 4 0,3-2 4 0,-1 0 6 0,0-2 3 16,2 0 1-16,-1 1 4 0,-2-2 3 0,2 1 0 0,-2-3 2 15,0 3 0-15,-1-3 0 0,1 0-2 0,0-2-1 0,-2 0-4 16,2 1-5-16,-4-1-4 0,-1-1-4 0,0 1-4 0,0-3-4 0,0 2-9 16,-1 1-11-16,-4-3-13 0,2 1-16 0,-2 0-19 0,0 2-23 0,1-2-24 15,-3 0-26-15,0 1-35 0,0 3-38 0,-1-2-60 0,-1 2-72 16,-4 0-69-16,4 2-69 0,-5-1-34 0,1 1-19 0</inkml:trace>
  <inkml:trace contextRef="#ctx0" brushRef="#br0" timeOffset="61663.2214">25622 4257 400 0,'3'-4'362'0,"-1"-1"-57"16,-1 2-47-16,-1-1-42 0,2 1-25 0,0-1-14 0,-2 1-11 0,0 0-7 15,0 1-7-15,-2 1-6 0,0 0-5 0,2-2-5 0,-1 3-9 16,-2 0-10-16,-1 0-11 0,3 0-12 0,-1 0-7 0,0 0-7 0,-1 0-10 16,2 0-9-16,-1 3-9 0,0-3-9 0,-2 1-12 0,3-1-9 15,-1 1-10-15,0 1-9 0,1 1-6 0,-2 0-5 0,-1-2-3 0,1 5-4 16,-2-2-1-16,0 1-2 0,1 2 0 0,-1 0 0 0,0 2 2 16,1 2 1-16,-3-2 4 0,2 1 3 0,0 3 1 0,1-1 1 0,-1-1 1 15,2 1-1-15,2 2-1 0,-3-3 0 0,4 1-2 0,0 3-3 0,0-5 0 16,4 2-4-16,-3-1-3 0,6-1-3 0,-2 0-5 0,0 1-3 15,2-3-1-15,-1-1-2 0,2-1-1 0,1-2 1 0,-1-1 1 16,2 0 2-16,-2-1 4 0,4-2 3 0,0-2 7 0,-2 1 5 0,0-4 13 16,-2 1 11-16,2-2 8 0,1-1 5 0,-3 0 5 0,0-2 6 15,-3 0 4-15,0-1 7 0,-1-2 0 0,-3-2 0 0,1 3 0 0,-4-4-3 16,1 2-6-16,-3-2-5 0,-1 0-11 0,0 2-10 0,-3 1-10 16,0-2-10-16,-3 1-13 0,1 1-17 0,1-1-20 0,-4 3-21 0,0 2-25 15,2-1-28-15,-3 1-30 0,1 1-30 0,-2 2-52 0,0 2-62 0,0 3-73 16,-1 0-76-16,0 3-48 0,0 0-33 0</inkml:trace>
  <inkml:trace contextRef="#ctx0" brushRef="#br0" timeOffset="62046.8237">25280 4197 389 0,'0'-6'550'0,"0"1"-37"0,-1 1-60 0,1 2-75 0,-2-3-81 15,1 1-47-15,-3 3-29 0,2-1-23 0,2 1-18 0,-2 0-16 16,0-2-16-16,1 3-16 0,1 0-17 0,0 0-17 0,-2 0-16 0,2 0-17 16,-1 3-18-16,1-2-14 0,-2-1-15 0,0 3-10 0,2-2-9 0,-1 3-7 15,-1 1-4-15,2-2-2 0,-1 3-2 0,1 0-1 0,0 3 1 16,0 2 1-16,-2-1 1 0,0 3 3 0,2-1 3 0,0 2 0 0,-1 3-2 16,1-2-10-16,0 5-12 0,0-1-18 0,0-1-23 0,0 3-30 15,0 0-31-15,0 1-46 0,1 1-53 0,1 0-87 0,0 1-107 16,1-1-75-16,0 1-63 0,0-1-28 0,4-2-10 0</inkml:trace>
  <inkml:trace contextRef="#ctx0" brushRef="#br0" timeOffset="62729.6991">26458 4224 22 0,'0'-6'412'0,"0"4"-49"0,0-1-61 16,0 0-69-16,0 0-42 0,-2 0-27 0,2 0-14 0,0 0-11 0,0 0-4 15,-2 1-3-15,2 1-5 0,0-2-3 0,-2 2-6 0,0-1-5 16,2 1-2-16,-1 1-6 0,1-2-2 0,-2 1-6 0,1 1-4 0,1-2-3 16,-2 2-3-16,0 0-5 0,1 0-7 0,-1 0-6 0,0 0-6 15,2 0-6-15,-3 0-5 0,2 0-7 0,-1 0-8 0,0 0-6 0,-1 2-7 16,1-2-7-16,-2 1-4 0,3 1-4 0,-2-2-3 0,-1 3-4 0,1-2-2 15,-2 2-2-15,0 0-1 0,1 0-1 0,-6 2 1 0,2 1-2 16,0 0 1-16,-2 0-1 0,2 1 1 0,-2 0-2 0,-1 3 1 0,3 0-2 16,2-2-1-16,-2 2 0 0,0 1 1 0,2 1 0 0,-1-2-2 15,4 2-2-15,-2 0-1 0,4 0-1 0,-3 0-2 0,4 2-2 0,0-3-1 16,0 2-2-16,4 0-4 0,1-4-2 0,-1 3-2 0,3-3-3 16,-1 2-3-16,3-4-2 0,1-1-2 0,0 1-4 0,4-3-2 15,-5 1-1-15,5-5-1 0,1 0 1 0,-1 0 5 0,0-2 4 0,3-1 10 16,-2-4 11-16,0 2 13 0,0-3 13 0,0-2 13 0,-2-1 11 0,-2-1 13 15,2 0 16-15,-5-1 13 0,-2-1 10 0,1-1 8 0,-3 0 4 16,-2-1-1-16,-1 1-3 0,-2-2-7 0,-1 1-11 0,-2-1-20 0,-1 3-26 16,-2-1-35-16,-1 1-43 0,-2-1-52 0,-5 3-58 0,0 0-115 15,-5 2-145-15,-2 2-92 0,-4 0-65 0,-1 2-32 0,-7 2-19 0,1 1-10 16</inkml:trace>
  <inkml:trace contextRef="#ctx0" brushRef="#br0" timeOffset="66696.965">25015 4818 383 0,'-3'-3'479'0,"-2"-1"-50"0,2 2-81 0,-5-1-83 16,5 0-84-16,-2 0-41 0,4 1-22 0,-3-1-12 0,1 1-7 15,0 1-4-15,0-1-2 0,-1 0-5 0,3 1-4 0,-2-1-6 0,2 0-6 16,-3 1-5-16,3 1-5 0,1-2-6 0,-2 2-7 0,1 0-4 15,-1-2-6-15,0 2-3 0,2 0-4 0,0 0 0 0,0 0-2 0,0 0 1 16,0 0-2-16,-1 0-1 0,1 0-2 0,0 0-1 0,0 0-2 16,0 0 0-16,0 0-2 0,0 0 0 0,0 0 0 0,0 0-2 0,0 0 0 15,0 0-2-15,0 0-1 0,0 0-2 0,0 0 1 0,0 0-2 16,0 0 1-16,0 0-1 0,0 0 1 0,0 0-2 0,0 0 1 0,0 0-1 16,0 0-1-16,0 0 0 0,0 0 1 0,0 0-3 0,0 0 0 15,0 0-3-15,0 0 0 0,1 0-4 0,4-3-1 0,-2 3-2 16,2 0-2-16,4-2-4 0,1 0-2 0,1 1-4 0,8-3-6 0,1 1-4 15,6 1 1-15,1-1-1 0,7-2 1 0,4 2-1 0,5-1 1 16,6-1-1-16,3 0-2 0,4 0-1 0,4 0-2 0,6 1-3 16,0-1-3-16,6 3-3 0,1-3-4 0,2 2-6 0,2-1-8 0,3 1-5 15,0-2-3-15,1 1-2 0,3-1-3 0,-2 0-1 0,1 0 0 0,2 0 2 16,-2 2-1-16,2-4 5 0,-1 2 5 0,0 0 4 0,-3-1 4 16,-3 1 8-16,-1-2 4 0,-2 2 5 0,-2-2 2 0,-6 3 3 15,-1-2 2-15,-6-1 3 0,-6 3 2 0,-1 0 2 0,-5-2 2 0,-5 1 3 16,-4 1-1-16,-1-1 3 0,-7 2 2 0,-1-2-2 0,-4 2-2 15,-1 0-10-15,-4-1-12 0,-3 1-25 0,-1 1-30 0,-4-1-47 16,0 3-58-16,-1-2-74 0,-3 0-84 0,-3 2-56 0,-1 0-41 0</inkml:trace>
  <inkml:trace contextRef="#ctx0" brushRef="#br0" timeOffset="68048.6822">25662 5078 429 0,'-4'-8'577'16,"1"1"12"-16,0 3 7 0,0-2-85 0,1-1-134 0,1 2-83 0,-3-1-54 16,4 2-32-16,-1-1-20 0,1-1-11 0,0 3-9 0,0-1-8 15,0 1-8-15,0 0-11 0,0 0-12 0,0 2-14 0,0-2-14 0,0 3-12 16,0 0-10-16,0 0-12 0,0 0-11 0,0 0-11 0,0 0-10 15,0 0-10-15,0 0-9 0,0 0-12 0,0 0-13 0,0 0-9 16,0 0-10-16,0 3-6 0,0-2-3 0,0 2-3 0,0 2-2 0,1-1 2 16,-1 2-1-16,2 1 2 0,0 0 1 0,-2 3 2 0,1 3 3 15,1-1 5-15,-2 2 5 0,1 2 3 0,-1 1 1 0,0-1-4 0,0 3-4 16,0 0-9-16,0 0-9 0,0 1-12 0,-1 1-14 0,1 1-17 16,-3 0-17-16,1 0-22 0,0 0-23 0,1 1-26 0,-1 0-26 0,0-1-31 15,2 0-34-15,-1 1-48 0,1-3-57 0,0 2-68 0,1-3-74 16,1 0-38-16,1-4-21 0,1 0-2 0</inkml:trace>
  <inkml:trace contextRef="#ctx0" brushRef="#br0" timeOffset="68413.3127">26006 5185 415 0,'-3'-4'591'0,"-3"-1"10"0,3 1-15 0,-2-1-24 0,1 3-119 16,1-1-163-16,2 1-92 0,-3-1-59 0,1 3-34 0,2-2-24 16,-1 2-16-16,-1 0-12 0,2 2-14 0,-2-1-12 0,1 3-13 0,0-1-12 15,-1 2-7-15,0 1-6 0,0 0-2 0,-2 3-1 0,2 1 0 16,-3 0 3-16,-1 2 3 0,2 0 3 0,1 1 3 0,0 2 2 0,0 0 0 16,-1 2-1-16,4-2-3 0,-1 0-1 0,0 0-4 0,2 1-5 15,2-1-6-15,0-1-3 0,2-1-3 0,-1 0-4 0,0 0 0 16,2-3-1-16,2-1 3 0,1 1 3 0,-1-3 5 0,1-2 5 0,0 0 6 15,0-2 5-15,3-3 10 0,-1 0 11 0,-1-1 12 0,4-3 13 16,0 1 12-16,-1-5 11 0,1 1 13 0,-2-2 13 0,3-4 12 16,-3 0 13-16,2-1 10 0,-4-2 11 0,2-1 7 0,-1-1 5 0,-6-1 1 15,1-2-4-15,-2-1-7 0,-1 2-6 0,-2-1-11 0,-2-1-10 0,-2 1-18 16,-1 1-21-16,-3-1-34 0,-5 3-41 0,1-1-52 0,-4 3-58 16,-3 1-71-16,-3 5-81 0,-4 0-128 0,-4 3-156 0,-3 2-79 0,-2 5-43 15,-5 3-23-15,-2 2-13 0,-2 4-5 0</inkml:trace>
  <inkml:trace contextRef="#ctx0" brushRef="#br0" timeOffset="70879.6863">23386 4900 394 0,'-4'-10'552'0,"-1"-1"8"0,2 2 11 16,2-1-97-16,1 0-150 0,-2 1-87 0,2-1-53 0,2 0-36 0,-1 2-23 16,2-1-16-16,1 0-12 0,1 2-10 0,0-1-9 0,0-2-8 15,3 1-12-15,0 1-11 0,3-2-12 0,-1 2-8 0,-1-1-7 16,5 1-5-16,-2 2-5 0,1-1-5 0,0 0-4 0,0 0-3 0,1 4-2 15,-1-2-2-15,3 0-2 0,-2 3-3 0,2 1-1 0,-2 1-4 16,2 1-2-16,0 2-2 0,-1 2-2 0,0-1 0 0,2 4-2 0,-3 3 2 16,3-1-1-16,0 4 1 0,-2 1 1 0,0 2 2 0,2 5 2 15,-3-1 2-15,2 2 2 0,-2 3 3 0,2 0 1 0,-3 1 1 16,2 0 3-16,-3 1-1 0,1 0 1 0,-1-1 1 0,-1 1-1 16,0 1 1-16,-2-3-2 0,4-1-2 0,-4-1-1 0,-1-1-1 0,0 0-1 15,2-3-1-15,-1-1-2 0,-2-3 0 0,2 1-1 0,-3-2-1 16,1-2-2-16,-3-2 1 0,1-1 0 0,2-1 3 0,-1-3 3 0,-2 0 5 15,0-1 8-15,0-2 7 0,0 1 8 0,-3-3 0 0,3-1-2 16,-1-1-1-16,1 0 2 0,-2-4 1 0,-1 1 0 0,2-2 1 0,-1-2-1 16,0-1-1-16,-1-1-2 0,-1-2-3 0,0 0-4 0,-1-2-5 15,-1 1-5-15,0-2 2 0,-1 2 4 0,2-2 4 0,-3 1 2 0,-1-1 1 16,1 1 3-16,-1 1 2 0,1 1 1 0,-3 0 0 0,2 0 0 16,-4 2-1-16,4 3-3 0,-3 0-1 0,2 1-2 0,-3 2-3 0,1-1-1 15,-2 2-3-15,-1 3-2 0,2 0-2 0,-3 1-2 0,-3 2 0 16,0 2-2-16,0 2 1 0,-3 1-1 0,-1 0 0 0,-1 5 2 15,1-1 1-15,-3 2-1 0,1 2 2 0,-1-1 1 0,2 3 0 16,-2-4-2-16,0 5 1 0,2-3 0 0,2 1-1 0,0-1-4 0,1-1-1 16,0 1-2-16,4-2-6 0,0 0-6 0,0-3-12 0,2 1-15 15,3 0-17-15,-3-4-23 0,5 1-26 0,0-1-25 0,1-1-28 0,0-3-29 16,2 1-64-16,3-2-82 0,0-3-79 0,0 0-77 0,3-3-37 16,2-2-15-16</inkml:trace>
  <inkml:trace contextRef="#ctx0" brushRef="#br0" timeOffset="71181.2013">24305 4991 576 0,'-3'-3'617'0,"-1"1"11"0,0 0 9 0,3 1-74 0,-2-1-113 15,-1-1-107-15,3 1-102 0,1 2-61 0,-2-1-40 0,2 1-28 16,0 0-20-16,0 0-17 0,0 0-16 0,2-1-19 0,-2 1-22 0,1-3-23 16,3 3-22-16,-1 0-16 0,0 0-14 0,0 0-13 0,5 0-11 15,-4 0-11-15,5 0-13 0,-1 0-13 0,2 0-16 0,2 0-16 0,1 3-19 16,0-3-20-16,0 1-23 0,3-1-33 0,1 0-37 0,1 0-70 15,-3 0-86-15,3 1-50 0,-3-1-35 0,0 2-13 0</inkml:trace>
  <inkml:trace contextRef="#ctx0" brushRef="#br0" timeOffset="71363.3663">24308 5238 47 0,'-5'4'586'0,"1"-1"12"16,-1 2 12-16,4-2 12 0,-2 0-97 0,-1-2-153 0,4 1-96 15,-1-1-67-15,1-1-46 0,0 0-34 0,0 0-20 0,3 0-15 16,2 0-14-16,0-1-15 0,4 1-19 0,-1-3-22 0,1 1-30 0,7 1-30 16,-2-2-37-16,7 0-41 0,2-2-49 0,4 3-53 0,2-3-107 15,4-1-132-15,2 2-82 0,1-3-55 0,1 0-26 0,3 0-16 16,-2-1-1-16</inkml:trace>
  <inkml:trace contextRef="#ctx0" brushRef="#br0" timeOffset="72528.9603">28417 4435 578 0,'-4'-4'606'0,"3"-1"13"15,-2 2 13-15,1-2-84 0,0 1-133 0,1 2-92 0,-3-3-73 16,3 1-43-16,-2 1-28 0,2-2-15 0,1 2-10 0,-2-1-8 16,0 0-10-16,2 1-12 0,0 0-12 0,0 0-15 0,0-1-12 0,0 4-13 15,0-3-11-15,0 3-12 0,0 0-8 0,0 0-10 0,0 0-7 16,0 0-7-16,0 0-8 0,0 0-6 0,0 0-5 0,0 0-5 0,0 0-5 15,0 0-5-15,0 0-7 0,0 0-5 0,0 0-7 0,0 3-5 16,0-3-3-16,0 4-1 0,0-1 0 0,0 0 2 0,0 4 1 0,0 0 4 16,0 1 3-16,2 1 2 0,0 2 2 0,-2 2 0 0,1 2 3 15,-1 4-1-15,3 0-4 0,-3 3-6 0,0 3-8 0,0 1-15 16,0 0-18-16,-3 3-25 0,3 2-27 0,-1 0-38 0,-3 3-44 0,3 2-56 16,-2-3-65-16,-1 3-89 0,1-4-102 0,0 2-51 0,-2-2-30 15,2 0-10-15,-1-4 1 0</inkml:trace>
  <inkml:trace contextRef="#ctx0" brushRef="#br0" timeOffset="73363.0634">28800 4511 471 0,'-4'-5'607'0,"-1"0"9"0,1-1 6 0,0 3-66 0,3-1-105 16,-3 1-117-16,0 1-121 0,2 1-74 0,0-1-49 0,1 2-25 15,-2 0-15-15,1 0-11 0,-1 2-7 0,0 1-10 0,0 1-9 0,0 0-9 16,-2 4-8-16,2 0-7 0,-2 1-2 0,-3 1-1 0,3 3 2 16,1-1 2-16,-1 1 3 0,-2 2-1 0,4 0-1 0,-2 0-4 15,3 2-6-15,-2-3-7 0,1 1-7 0,3-1-7 0,0 1-8 0,0-1-6 16,0-1-5-16,3 0-8 0,-1-3-5 0,2 3-4 0,0-4-3 0,0-1-1 15,1-3-1-15,0 2 6 0,1-3 7 0,2-1 8 0,-2 0 6 16,2-3 8-16,1 0 8 0,0-3 11 0,-1 0 11 0,0-1 9 16,-2-3 11-16,2 2 9 0,0-3 8 0,-3-1 9 0,-1-2 10 0,1-1 5 15,1 1 2-15,-3-1 4 0,-1-3 2 0,-2 1 1 0,0-3-2 16,-2 1-1-16,1 0-3 0,-4 0 1 0,1 0-2 0,-1-1-3 16,0 1-5-16,0 2-4 0,-1 1-6 0,0 1-5 0,-1 0-7 0,2 1-7 15,1 1-5-15,-1 2-12 0,2 3-11 0,-2-2-17 0,2 2-19 16,2 1-17-16,-1 1-17 0,2 1-13 0,0 2-13 0,2 0-13 15,1 2-13-15,3 0-17 0,-2-1-16 0,6 3-18 0,0 0-20 0,2-1-9 16,1 2-6-16,6-2 4 0,-2 1 11 0,4-1 12 0,1 0 16 0,1 0 21 16,2-2 24-16,0 2 25 0,0-3 28 0,2 0 33 0,-4 0 39 15,0-2 41-15,-1 1 44 0,-2-2 38 0,-4 2 37 0,1-2 33 0,-4 0 30 16,1 1 21-16,-3 0 17 0,-1-1 10 0,-6 1 6 0,1 0 1 16,0 1 0-16,-3-2-6 0,-1 2-7 0,-1-2-14 0,0 1-13 0,-1 0-16 15,1 1-16-15,-4-1-20 0,3 2-21 0,-1-2-19 0,1 1-21 16,-3 1-17-16,3-2-20 0,-2 2-17 0,-2 0-15 0,0 2-15 0,1-2-12 15,-1 3-10-15,0 0-11 0,-1 1-5 0,0 0-6 0,-2 4-3 0,1-1-2 16,-1 0-3-16,1 4-2 0,-1 0-1 0,1 2 0 0,1 1-1 16,-2 1-2-16,3-1-2 0,1 1-3 0,0 2-3 0,1 0-3 15,2-1-8-15,1 0-5 0,0 1-5 0,1-1-7 0,2-1 0 0,1 1-2 16,0-2 0-16,1 0-3 0,3-4 2 0,0 1 4 0,-2-1 3 16,2-1 6-16,1-4 4 0,-1 0 6 0,2-2 8 0,1-1 9 0,-3-2 7 15,3 0 10-15,0-3 6 0,-2-1 8 0,0-4 7 0,1 1 7 0,-2-3 6 16,0 0 3-16,-1-3 4 0,-2-1 1 0,-1 0 0 0,-1-3 0 15,-1 0-2-15,-2 0-4 0,-4-2-3 0,1 2-6 0,-3-4-6 0,2 3-6 16,-5-1-12-16,1 2-13 0,-5 0-11 0,1 0-14 0,-2 2-16 16,-2 2-20-16,-1 3-25 0,-1-1-29 0,-4 2-37 0,4 2-40 0,-3 5-92 15,-1-1-117-15,-3 3-71 0,1 4-46 0,0 0-19 0,-1 5-5 16</inkml:trace>
  <inkml:trace contextRef="#ctx0" brushRef="#br0" timeOffset="73774.3219">27828 4703 568 0,'-3'0'614'0,"0"2"16"15,-1-2-24-15,0 0-43 0,3 0-101 0,-1 0-128 0,2 0-77 0,0 0-54 16,0 0-28-16,0 0-17 0,0 0-14 0,0 0-14 0,0-2-18 16,3 2-17-16,1-3-21 0,-3 3-21 0,5 0-23 0,-1-4-23 15,1 3-19-15,2-3-19 0,2 1-16 0,-2 1-15 0,3-3-17 0,3 2-16 16,-1-1-19-16,2-2-19 0,0 3-21 0,3-3-25 0,-1 1-26 16,0 1-31-16,-1-1-43 0,-1 2-50 0,1-1-69 0,-2 1-78 0,-2 0-51 15,-4 1-35-15,1 2-13 0,-4 0 0 0</inkml:trace>
  <inkml:trace contextRef="#ctx0" brushRef="#br0" timeOffset="73929.1412">27723 4971 236 0,'-3'7'538'0,"-1"-2"15"0,4-2-43 0,0-1-74 0,0 1-83 16,2-1-89-16,1 0-56 0,0-2-39 0,5-2-25 0,-2 0-17 0,4-1-16 15,1 1-13-15,5-3-27 0,-2 0-35 0,3 0-46 0,4 0-51 16,0-2-72-16,1 1-83 0,3-2-113 0,2 1-129 0,-1-1-68 0,0-1-35 15,-1 1-18-15,2-2-12 0</inkml:trace>
  <inkml:trace contextRef="#ctx0" brushRef="#br0" timeOffset="78145.8684">25358 5910 158 0,'-5'0'481'0,"4"2"-30"0,-3-1-49 16,1-1-79-16,2 0-97 0,-1 2-53 0,0-2-35 0,-1 0-20 16,3 0-13-16,-1 1-11 0,1-1-6 0,0 0-7 0,0 0-7 0,0 1-7 15,0-1-9-15,0 0-8 0,0 0-10 0,0 0-6 0,0 0-7 16,0 0-6-16,0 0-4 0,0 0-3 0,0 0-3 0,1 1 0 16,-1 1-1-16,3-2 1 0,1 2 1 0,-1-1 0 0,2-1 2 0,3 0 1 15,-1 0 4-15,4 2 3 0,-1-2 0 0,6 0 3 0,0 0 1 16,3 0 1-16,3 0 1 0,0-2 1 0,3 2 1 0,4-3-2 0,-3 1-2 15,6 0-3-15,1-1-3 0,1-2-4 0,1 2-6 0,0-2-6 16,2 1-10-16,-1-1-6 0,1 0-9 0,0 0-6 0,0-1-7 16,-2 0-7-16,-1 0-5 0,0 0-6 0,-1 0-4 0,-1 0-5 0,-2 1-6 15,-4 0-9-15,1-2-8 0,-3 4-6 0,-1-2-6 0,-2-2-7 16,0 3-11-16,-7-1-12 0,3 2-13 0,-4-1-22 0,1 0-27 0,-4 1-39 16,-2-1-47-16,-1 2-53 0,-3 0-59 0,-4 2-29 0,0 0-15 15</inkml:trace>
  <inkml:trace contextRef="#ctx0" brushRef="#br0" timeOffset="78445.9324">25555 6091 175 0,'-3'2'357'0,"2"1"-60"0,-3-3-48 0,3 1-39 0,-2 1-30 0,2-2-22 16,1 1-15-16,-2 0-12 0,2-1-10 0,0 0-5 0,0 0-6 15,0 0-5-15,0 0-7 0,0 0-7 0,0 0-8 0,0 0-7 16,2 0-8-16,-1 0-6 0,2 0-3 0,0 0-4 0,0 0-2 0,2 0-3 16,0 0-1-16,1-1-2 0,3 0-3 0,1 1-5 0,1-2-2 15,3 1-1-15,1-2-2 0,2 1-1 0,1-1-2 0,4 0-2 16,1 0-2-16,2 0-4 0,4-1-5 0,-1-1-7 0,2 2-6 0,0-1-8 16,2-2-5-16,1 2-7 0,0-1-7 0,1 0-6 0,-3 0-7 15,1 1-6-15,0 1-10 0,-2-2-7 0,0 3-11 0,-4-1-10 0,1 1-13 16,-2 1-13-16,-4-1-21 0,3 1-23 0,-4 1-34 0,-2 1-36 15,-1 1-51-15,-4 1-58 0,-1 0-55 0,-2 1-49 0,-4 1-27 16</inkml:trace>
  <inkml:trace contextRef="#ctx0" brushRef="#br0" timeOffset="81995.6492">24011 7611 308 0,'-3'-12'493'0,"-2"0"9"0,2 0-89 16,0 0-138-16,-2 2-73 0,2-2-36 0,2 4-20 0,-3-1-10 15,3 1-3-15,-1-1 0 0,2 3-1 0,-1 0 0 0,-1 1-6 0,2 0-10 16,0 1-10-16,0 1-12 0,0-1-11 0,0 1-8 0,0 2-11 16,2-3-10-16,-1 3-8 0,-1 0-8 0,2 1-6 0,-1-3-5 15,3 3-5-15,-3 0-2 0,4-3-1 0,1 3 2 0,0 0-2 0,2 0 0 16,0 0 0-16,6 0-1 0,-1 0 0 0,3 0 1 0,2 0 0 15,0 3 3-15,3-3 0 0,0 3 2 0,2-1-2 0,-1 3 0 0,3-1-4 16,0 3-4-16,0 1-2 0,0 0-3 0,2 4-4 0,-2-1-3 16,-2 1 0-16,2 4-4 0,-2 0-1 0,2 1-3 0,-3 3 0 0,1-1-3 15,-3 5 1-15,2-1 2 0,-4 0 3 0,1 1 1 0,-2 4-1 16,-3-2 2-16,2 0-2 0,-5 3-2 0,0-4-3 0,0 2-2 16,0 0-3-16,-3-2-4 0,2 1-6 0,-2-2-5 0,-4-3-4 0,3 2-8 15,-1-4-5-15,0-2-5 0,-3 0-8 0,2-2-6 0,-2-1-6 16,1-2-4-16,-3-2-2 0,3-3-3 0,-3 1 0 0,2-3-1 0,0-2-1 15,-1 1-2-15,-2-4-5 0,0-4-7 0,1 1-5 0,-1-3-4 16,0-1-1-16,0-2 2 0,-1-3 1 0,1-2 3 0,-5-2 2 16,4-1 2-16,-1-1 3 0,1-1 4 0,-3-2 6 0,1 0 8 0,-2 1 13 15,2-1 17-15,-2-1 17 0,-1 1 17 0,2 1 17 0,-3 1 14 16,1 0 16-16,-2 2 15 0,-2 0 16 0,2 2 14 0,-1 2 11 0,0 0 10 16,-3 2 6-16,3 2 5 0,-4 1 2 0,2 0-2 0,1 3-5 15,-3 0-4-15,0 4-5 0,-1-1-3 0,-1 4-7 0,-2 2-6 0,-1 2-8 16,0 2-6-16,-4 2-5 0,1 4-3 0,-4 0-4 0,-2 5-3 15,-2 2-3-15,1 1-4 0,-2 3-2 0,0 3-2 0,-2-2-2 0,1 3-3 16,1 1-2-16,-2 2-2 0,0-1-4 0,4-3-4 0,-1 3-4 16,3-3-5-16,2 1-7 0,2-4-9 0,0 1-13 0,1-3-17 0,7-2-28 15,-2-2-35-15,5-4-42 0,1 2-45 0,4-7-86 0,2-1-109 16,4-4-88-16,1-4-82 0,2-2-42 0,6-4-22 0,-1-2-8 0</inkml:trace>
  <inkml:trace contextRef="#ctx0" brushRef="#br0" timeOffset="82786.9838">25262 7806 460 0,'-8'1'607'0,"1"-1"11"16,0 0-2-16,2 0-7 0,0 0-129 0,2 0-188 0,-2 0-103 0,3-1-61 15,2 1-36-15,0 0-23 0,0-2-16 0,2 2-12 0,1-3-13 16,0 2-15-16,1-1-23 0,2-1-25 0,1 3-24 0,2-2-21 0,0-1-20 16,4 1-21-16,-1 0-22 0,1-1-21 0,4 2-23 0,1-3-21 15,-2 4-27-15,2-4-29 0,-1 3-42 0,0-1-49 0,-3 0-56 16,2 2-57-16,-2 0-26 0,-1 0-10 0</inkml:trace>
  <inkml:trace contextRef="#ctx0" brushRef="#br0" timeOffset="82962.3411">25202 8061 329 0,'-5'5'522'0,"0"2"11"16,2-2 11-16,1-2-85 0,2-1-133 0,2 0-80 0,-1 1-51 15,3-3-34-15,2 0-24 0,2 0-11 0,3 0-4 0,2-3-9 16,2 0-7-16,1-1-17 0,6 0-18 0,0-2-25 0,1-1-29 0,2 1-36 15,2-2-40-15,1 1-47 0,1-1-50 0,1-1-91 0,0 1-112 16,0 0-91-16,0-1-81 0,0 0-43 0,-4 1-22 0,3-1-11 0</inkml:trace>
  <inkml:trace contextRef="#ctx0" brushRef="#br0" timeOffset="84611.7547">26118 7260 289 0,'-3'-7'474'0,"-2"2"-27"0,2 0-48 0,0 0-80 15,1 1-96-15,1-2-55 0,-1 2-32 0,1-1-17 0,1 1-15 0,0-1-5 16,0-1-5-16,1 2-7 0,1-1-7 0,-1 0-9 0,1 0-7 16,1 1-8-16,0-2-9 0,2 2-8 0,0-1-8 0,1 0-5 15,0 0-7-15,1 1-3 0,1-1-2 0,3 1-3 0,-3-1-3 0,1-1-1 16,4 2-3-16,-4-1-2 0,4 2-2 0,-1-2-2 0,1 2 0 16,0-1 0-16,-2 3-2 0,0 0 0 0,0-2-2 0,0 3-1 0,-3 3-2 15,3-2-1-15,-3 2-2 0,0 0-2 0,1 1 2 0,-2 4 0 16,-3-1 0-16,0 4 1 0,-1-1 0 0,-2 3 1 0,1 3 1 15,-2 0 1-15,-2 4 2 0,-1-2 1 0,-2 4-2 0,-3 2-3 0,-1 0-3 16,0 1-2-16,-4-2-5 0,-1 4 0 0,-2-1-1 0,-1-1-2 16,-4 1 0-16,3-2-2 0,0 1-1 0,-3-3 1 0,-1 2-1 15,1-5 5-15,1 0 6 0,1-2 11 0,2-2 13 0,-1-2 10 0,2-1 10 16,3-3 10-16,1 0 8 0,2-1 7 0,2-4 8 0,2 1 4 16,0-2 4-16,1 0 5 0,4-2 5 0,1-1 1 0,0 0-3 0,1-1-6 15,3-2-9-15,0 0-8 0,2-2-9 0,2 1-8 0,0-2-7 16,5 1-8-16,0-1-6 0,-1-1-6 0,6 2-4 0,-1-2-7 0,-1 1-8 15,4-1-3-15,-2 2-4 0,2 0-2 0,1 1-3 0,0 1-5 16,1-1-4-16,-1 3-8 0,-3 0-9 0,4-1-13 0,-1 2-11 16,-4 2-17-16,4-1-18 0,-3 0-23 0,2 3-25 0,-2-1-36 0,1 1-40 15,-3 1-53-15,1-1-55 0,1 0-70 0,-1 1-74 0,-2 0-34 16,2 0-15-16</inkml:trace>
  <inkml:trace contextRef="#ctx0" brushRef="#br0" timeOffset="85661.977">26697 7236 505 0,'-6'-5'568'16,"-1"1"8"-16,2-2-32 0,0 3-50 0,1 0-106 0,-2 1-131 0,1-1-77 16,2 3-50-16,-2 0-26 0,2 0-19 0,-4 0-13 0,4 3-11 15,-1 2-13-15,-1-1-12 0,0 2-10 0,0 2-10 0,-1 2-6 16,-2 2-4-16,0 2-4 0,2 1-1 0,-2 0 0 0,0 1 0 0,0 1 2 15,2 2-1-15,-2 1 0 0,0-3-1 0,2 3 0 0,1 0-2 16,0-1-1-16,0-1-2 0,4 0-4 0,-3 0-6 0,4 0-4 0,0-1-5 16,0-3-8-16,0 3-7 0,4-5-9 0,-3 0-10 0,3 0-4 15,0-2-7-15,0-2-2 0,0 0-2 0,1 0 0 0,3-3 1 0,-2-2 3 16,2 0 1-16,-1-3 6 0,2 0 5 0,-1-1 9 0,1-2 9 16,1-1 11-16,-1-3 10 0,-1-1 9 0,0 0 7 0,1-1 4 15,-1-3 3-15,-1 0 1 0,-2-2 1 0,1-1 0 0,-5 0 1 0,2-1 0 16,-3-1-3-16,0-3 0 0,-1 3-3 0,-2-3-2 0,-2 2 1 15,1-2-1-15,-5 1 1 0,3 1 4 0,-5 0 1 0,3 3 4 0,-1-2 2 16,-1 2 2-16,-2 4 0 0,2-1 2 0,-1 1 0 0,2 2-1 16,-3 2 0-16,2 0-3 0,2 1-3 0,0 2-9 0,-1 3-10 0,4-3-14 15,-2 4-18-15,2 0-18 0,2 0-21 0,2 4-17 0,-1-3-17 16,2 3-14-16,2 2-15 0,1-4-12 0,0 3-13 0,3-1-13 16,3 2-17-16,3-3-6 0,-1 2-3 0,5-1-2 0,0-1 2 0,2 0 7 15,4-1 11-15,-1-2 16 0,5 1 19 0,-1-1 24 0,0-1 30 16,2-1 32-16,-4 1 33 0,1-2 39 0,0-2 44 0,0 2 37 0,-6-1 37 15,2-1 34-15,-5 0 35 0,0 0 30 0,-1 1 25 0,-6 1 16 16,0-2 14-16,-2 2 1 0,-3-1-3 0,2 1-6 0,-4 1-11 0,-1 2-15 16,-1-2-19-16,1 2-20 0,-5 0-25 0,2 0-21 0,2 0-22 15,-3 0-19-15,0 2-18 0,0 0-17 0,-1 1-14 0,1 1-12 16,-5 0-13-16,2 3-13 0,1 0-10 0,-2 2-9 0,-1 1-6 0,1 2-5 16,-2 2-2-16,1-1 0 0,1 4 0 0,1-1-1 0,1 1 1 15,1 1-2-15,-1 0-1 0,3 1-2 0,1-1-2 0,2-1-4 0,2 3-3 16,1-3-6-16,3 1-7 0,-1-3-8 0,1 0-10 0,2 2-10 15,3-4-8-15,-1 2-8 0,-1-4-7 0,4-2-4 0,0 1 0 16,-2 0-1-16,4-5 2 0,-2-1 2 0,1 1 3 0,1-3 8 0,-1-2 8 16,-2-2 11-16,2 2 14 0,-2-7 12 0,1 1 13 0,-3-2 11 15,1-2 8-15,0-1 7 0,-4-1 5 0,-1-3 2 0,-3-1 5 0,1-3 1 16,-4 2 2-16,-4-3 3 0,1-1 4 0,-3-1 6 0,-3 2 4 16,-1-1 2-16,-1-1 0 0,-3 1-1 0,-1 1-1 0,-2-1-2 0,3 3 0 15,-4 2-3-15,1-1-2 0,0 2-2 0,2 3-2 0,-2 0-5 16,4 2-5-16,1 2-9 0,-1 1-13 0,4 1-11 0,1 1-9 0,1 2-12 15,2 0-13-15,2 3-16 0,2 0-17 0,1 2-16 16,1 1-14-16,2 1-16 0,2 1-14 0,3 1-16 0,5-2-16 0,0 4-18 16,2-3-17-16,3 3-13 0,4-1-12 0,0-1-10 0,3-3-11 0,2 2-1 15,2 0 4-15,1-2 8 0,0-2 11 0,1 1 28 0,-1-2 34 16,0 0 41-16,-1-2 46 0,-2 1 50 0,-2-2 51 0,-2-2 45 16,-2 2 47-16,0-1 44 0,-6-2 44 0,0 2 38 0,-1-3 32 0,-6 1 26 15,0 0 17-15,-2 0 3 0,-3 2-5 0,2-2-10 0,-5 0-15 16,0 1-17-16,0-1-20 0,-5 2-22 0,2-1-22 0,2 3-23 0,-4-3-19 15,2 2-21-15,-2 2-19 0,1-2-18 0,0 3-16 0,-4 0-15 16,3 0-14-16,-1 0-15 0,-1 4-15 0,-2-1-12 0,1 2-10 0,0 3-5 16,-1 3-4-16,-4 1-3 0,4 1 0 0,-4 2-1 0,0 1-1 15,4 2 1-15,0 2 1 0,-1 1-1 0,4 2-2 0,-2-1-1 16,3 0-4-16,2 2-6 0,1 1-4 0,4-1-8 0,1-2-8 0,3 2-6 16,2-3-9-16,0 1-7 0,5-2-7 0,-1 0-8 0,1-5-9 15,4 2-5-15,1-2-3 0,-1-2-1 0,2-3 1 0,0-1 4 16,2-3 3-16,-1-1 4 0,-1-2 8 0,3-3 7 0,-1-3 9 0,-2-2 12 15,1-1 11-15,-1-3 13 0,1-1 13 0,-3-3 11 0,-3-2 10 16,3-2 8-16,-5 0 4 0,-2-4 4 0,0 0 4 0,-4 0 4 0,-2-3 3 16,-3-2 2-16,-1 1 2 0,-1-2 2 0,-3 0 3 0,-4 0-1 15,-1 0-4-15,-4 2-4 0,1-1-5 0,-6 2-4 0,2 2-4 0,-2 2-3 16,-4 2-3-16,-1 0-9 0,-2 7-10 0,-2-2-21 0,0 4-21 16,-1 3-32-16,-1 5-36 0,-1 1-43 0,2 4-44 0,0 1-63 0,-1 7-75 15,1 0-85-15,4 4-91 0,-3 2-51 0,3 1-28 0,1 5-10 16</inkml:trace>
  <inkml:trace contextRef="#ctx0" brushRef="#br0" timeOffset="86045.6146">25879 8086 300 0,'-27'4'543'0,"-1"3"6"16,1-2-30-16,5 0-50 0,0 1-94 0,5-1-115 0,-1 1-64 0,6-2-36 15,1 1-19-15,4-2-12 0,4 2-5 0,3 0-5 0,3-2-3 16,6 1-3-16,4 0-8 0,8-1-5 0,3-2-6 0,9 1-6 0,3-2-7 15,7-2-9-15,7 1-13 0,6-3-13 0,7-1-10 0,3-2-8 16,9 2-7-16,5-4-9 0,9 0-6 0,1-2-6 0,5-1-5 0,1 2-4 16,2-3-4-16,6 2-5 0,-2 0-6 0,2-1-4 0,-1 0 2 15,-4 3 4-15,-2-4-4 0,-5 2-8 0,-5 1-9 0,-2 1-7 16,-5 0-10-16,-5-1-9 0,-5 2-7 0,-5 1-9 0,-6-1-2 0,-7 1-2 16,-4 0-2-16,-9 2-2 0,-4 0-9 0,-6 2-15 0,-6 1-15 0,-6-1-14 15,-2 2-17-15,-9-1-19 0,-3 2-32 0,-3 0-38 0,-6 0-61 16,-5 2-74-16,-3-1-58 0,-4 2-51 0,-6-1-23 0</inkml:trace>
  <inkml:trace contextRef="#ctx0" brushRef="#br0" timeOffset="86878.9841">26851 8395 295 0,'-2'-14'625'16,"-1"-1"16"-16,-1 2 19 0,1 3 19 0,0-1-90 0,0 2-142 0,1 1-88 16,0 0-61-16,-1 4-42 0,2-3-33 0,-1 2-23 0,0 0-20 15,1 2-16-15,1 3-19 0,-3-2-22 0,3 2-20 0,0 0-22 16,0 0-23-16,0 0-18 0,3 2-18 0,-3 1-11 0,1 2-9 0,3 2-6 15,-3 1-3-15,2 1 2 0,1 1 0 0,-3 3 3 0,2 0 0 16,1 4 2-16,-1 0 1 0,0 3-4 0,1 0-6 0,0 1-14 16,-3 3-17-16,2-3-21 0,1 2-22 0,-3 1-24 0,3 1-25 0,-4-2-27 15,1 4-26-15,1-2-31 0,-2-2-32 0,0 1-32 0,0-1-33 16,0 0-34-16,1-1-36 0,-1-3-34 0,4 0-35 0,-3-4-51 0,3 0-60 16,1-3-19-16,2-1-5 0</inkml:trace>
  <inkml:trace contextRef="#ctx0" brushRef="#br0" timeOffset="87178.9693">27151 8615 108 0,'5'-14'580'0,"-1"-1"16"0,-3 3 16 0,-1-2-36 16,0 4-62-16,0 0-80 0,-1 1-91 0,-3 1-60 0,0 1-43 15,1 2-33-15,-2 0-29 0,4 0-23 0,-3 3-19 0,1-1-18 0,-2 1-17 16,4 2-16-16,-3 2-19 0,0-1-18 0,1 2-17 0,0 2-15 16,0 1-16-16,-1 2-8 0,-1 4-4 0,2-3-2 0,-2 6-4 15,1-1 0-15,1 1-1 0,0 2 0 0,0 2-3 0,1-4-3 0,0 3-4 16,2-2-8-16,2 1-8 0,0-1-8 0,1 0-8 0,2-3-9 15,0-1-10-15,0 1-7 0,2-4-4 0,-1 1-2 0,1-3-2 0,2-1 3 16,0-3 3-16,3 0 5 0,-2-1 6 0,2-4 8 0,0-1 9 16,1-1 11-16,-2-3 10 0,1-1 12 0,0-4 14 0,-3 1 9 15,2-2 12-15,-3-2 6 0,-1 0 8 0,-3-3 2 0,1-1 3 0,-5 1 1 16,0-1 1-16,-5-2 0 0,1 1 1 0,-3 0-1 0,1 1 0 0,-4-2-3 16,-1 1-3-16,0 3-3 0,-3-2-2 0,1 2-6 0,-2 2-7 15,0 0-12-15,0 3-14 0,2 1-20 0,-4 1-25 0,4 1-34 16,0 4-40-16,-1-2-60 0,4 4-71 0,2 0-92 0,1 1-101 0,0 4-63 15,4-1-41-15,1 3-20 0,2 1-7 0</inkml:trace>
  <inkml:trace contextRef="#ctx0" brushRef="#br0" timeOffset="87427.703">28405 7836 174 0,'-9'-5'688'16,"3"-1"-31"-16,-1 0-13 0,2 0-3 0,1 0-95 0,-1 2-141 16,1-1-119-16,2 2-109 0,0-2-68 0,2 3-48 0,2-1-35 15,1 0-28-15,1 2-24 0,3-2-25 0,-1 3-31 0,2 0-37 0,5 0-46 16,-2 0-55-16,4 0-79 0,0 0-96 0,2 0-81 0,-1 0-76 15,1 0-32-15,3 3-11 0,-5-3 2 0</inkml:trace>
  <inkml:trace contextRef="#ctx0" brushRef="#br0" timeOffset="87595.7228">28353 8118 135 0,'-6'8'604'0,"-1"-1"12"0,2 0 16 0,0-1 13 16,1-1 11-16,3 0-115 0,-1-4-178 0,4 0-109 0,-1-1-78 0,4 0-53 15,3-1-40-15,0-3-32 0,3 0-29 0,3-1-34 16,2 1-41-16,1-3-51 0,4 2-58 0,1-2-83 0,3-1-97 0,1-1-103 16,-1 0-109-16,2-1-54 0,-2 0-31 0,2 0-9 0,-2-2 2 15</inkml:trace>
  <inkml:trace contextRef="#ctx0" brushRef="#br0" timeOffset="88362.3631">28887 7711 72 0,'-7'-4'625'0,"0"0"14"16,3 0 16-16,-1 0 10 0,2 0 9 0,-1-1-119 0,4 2-181 0,-1 0-109 15,1 0-69-15,1-2-47 0,3 2-35 0,-1 0-24 0,3 0-22 16,1 2-22-16,2-1-20 0,-1-1-24 0,1 3-27 0,5-1-23 16,-1 1-22-16,3 0-15 0,0 1-13 0,1 0-8 0,-1 3-5 0,1 0-1 15,-1-1 3-15,3 2 7 0,-4 1 8 0,0 0 8 0,-2 3 6 16,-1-1 6-16,-2 2 7 0,-2 0 10 0,0 0 11 0,-4 3 10 0,0-1 9 15,-4-1 8-15,0 3 6 0,-4 0 8 0,0 1 6 0,-2 0 6 0,-1-2 5 16,1 0 7-16,-2 2 6 0,-3-2 6 0,0 0 6 0,1-1 4 0,-1 1 2 16,2-1 2-16,-3 0 0 0,2-2-1 0,2 0-1 0,0-1-2 15,-1 0-4-15,2-1-4 0,2-3-5 0,0 1-6 0,2 1-4 16,2-3-8-16,1 0-8 0,1 1-11 0,1-3-9 0,1 1-12 0,0-1-10 16,2-1-12-16,2 0-12 0,2-1-11 0,-1 0-12 0,0 0-12 15,2 0-11-15,3-1-10 0,-1 0-8 0,2-3-3 0,2 1-2 0,-1-2 0 16,0 0 1-16,2-2 8 0,-1 0 7 0,1 0 9 0,2-1 12 0,-5-2 12 15,3 1 13-15,-2-2 14 0,0 0 16 0,2-1 15 0,-4-2 16 0,0 2 17 16,0-2 15-16,1-1 17 0,-3 2 21 0,0-1 15 16,-1 1 17-16,-2 1 11 0,-2 1 11 0,2-1 9 0,-3 2 10 0,-1 0 7 15,1 1 6-15,-1 1 4 0,-3 2 0 0,1 0-1 0,-2 1-4 0,0 1-9 16,-2-1-11-16,1 2-11 0,-1 0-13 0,0 2-12 0,1-1-14 16,-3 1-13-16,3-1-14 0,-1 2-12 0,1 0-11 0,-3 2-10 0,1-1-11 15,0 2-8-15,-1 1-8 0,-1 3-3 0,0-1-3 0,-1 1 0 0,1 1 0 16,-3 4 1-16,2 0 2 0,-1 0 3 0,3 1 3 0,-3 1 3 0,0 1 2 15,2-1 1-15,0 1 1 0,2-1 0 0,-2 0 0 0,2-2-3 16,1 3 0-16,0-3-3 0,1 0-2 0,1-2-3 0,0 1-1 0,1-2-4 16,1-3-6-16,0 1-2 0,1-3-2 0,2 1-2 0,-2-1-2 0,2-4 2 15,1 3 0-15,3-6 3 0,-2 3 2 0,1-4 0 0,3-1 2 16,-2 0 4-16,2-3 1 0,2-1 4 0,0 0 3 0,1-3 4 0,-3 1 0 16,2-1 2-16,-1-1 2 0,1 0 1 0,-1 1-1 0,1-2 3 15,0 3 3-15,-1-1 0 0,0 0 2 0,-2 4 0 0,2-1 2 0,-4 1 1 16,1 0 0-16,-1 3 1 0,0 0 1 0,-2 2-1 0,2-2 0 0,-2 3-1 15,1 2 0-15,-3 0-2 0,1 0-2 0,3 2-1 0,-3 3-1 16,1-3 1-16,-1 2-1 0,0 2 0 0,1 2 1 0,0-1 1 0,0 1 0 16,-1 1 1-16,3 0 2 0,-1 0-1 0,-1 4 2 0,0-4-1 15,1 2 1-15,-1-1-1 0,1 1-2 0,3-1 0 0,-2 0-1 0,0-1 1 16,1-1 0-16,3 1 1 0,-3-1 1 0,4-2 2 0,-2 0 1 16,1-3 2-16,-1 0 2 0,1-3 3 0,0 3 2 0,-1-3 4 0,1-3 5 15,0 1 7-15,-2-2 8 0,2-1 7 0,-2-1 5 0,-2 0 3 16,-2-3 3-16,0 3 2 0,-1-7 2 0,-4 2 2 0,-1-2 3 0,-1 2 0 15,-3-3-2-15,-1 1-4 0,-3-1-6 0,-2-1-8 0,-4 1-11 0,-1 0-15 16,-3 1-17-16,-3 1-22 0,-4-1-22 0,-2 3-30 0,-5 1-30 0,-1 2-45 16,-4 1-51-16,-3 3-80 0,-3 1-99 0,-3 2-109 0,-2 2-115 0,-2 1-56 15,-3 3-26-15,0 1-6 0,-2 1 5 0</inkml:trace>
  <inkml:trace contextRef="#ctx0" brushRef="#br0" timeOffset="89711.9674">27928 6898 180 0,'-8'-15'301'0,"-3"0"-67"0,3 0-79 0,-1 0-47 0,-2-1-31 16,1 1-15-16,2-1-6 0,-1 2 2 0,-4-3 8 0,4 2 5 15,-1 0 4-15,-2-2 3 0,0 3 0 0,-2-1-1 0,2 1-4 0,-2-1-4 16,-1 0-4-16,0 1-4 0,-2 1-3 0,0 1-1 0,0-1 1 16,-4 3-3-16,3-3-3 0,-2 1-4 0,0 2-2 0,-4 1-2 15,2-2 0-15,-4 3-1 0,0 0-3 0,-3 1 0 0,2-2-4 0,-4 2-3 16,-1-1-1-16,-3 3-4 0,2-1-4 0,-3 1-4 0,-4-1-4 0,1 3-3 15,-3-1-3-15,-1 2-3 0,-2-1-3 0,-1 2-1 0,0 1-2 16,-2 1 1-16,-1 2 4 0,1-1 3 0,-2 2 4 0,0 2 5 16,0 2 5-16,0 2 3 0,2 1 2 0,-1 3 4 0,1 1 4 0,1 2 4 15,0 2 2-15,1 4 5 0,0 1 2 0,2 3 1 0,1 3-3 16,-1 1-3-16,3 4-5 0,1 3-3 0,2 1-2 0,3 4 0 0,4 1-2 16,1 0-1-16,3 3-3 0,5 1-4 0,3 2-2 0,3-1-4 15,5 1-4-15,4-1-3 0,4-1-5 0,5 0-2 0,4-1-5 0,4-2-3 16,5-2-4-16,3-1-2 0,6-1-4 0,4-4-4 0,4-2-4 15,3 2-3-15,3-5-3 0,6-3-4 0,0-2-8 0,7-2-1 16,2-2-2-16,2-4-1 0,6-3-2 0,3-1-4 0,5-5-5 0,0-2-5 16,5-4-6-16,2-1-2 0,5-6-3 0,-3-1-2 0,4-2-3 0,-4-4-1 15,3-2-1-15,0-2 0 0,-2-3 0 0,-5-2 3 0,1 0 8 16,-3-4 7-16,-2 0 10 0,-4-3 10 0,2-3 12 0,-5-1 9 0,-3-1 8 16,-6-3 10-16,2-4 13 0,-8-2 13 0,-2-3 13 0,-3-2 14 15,-8 0 11-15,-5-4 4 0,-4-2 3 0,-6 1 3 0,-6-2 3 0,-5 0 1 16,-7 1 3-16,-5 2-2 0,-7-2-3 0,-5 1-5 0,-5 3-8 15,-7 0-11-15,-6 2-11 0,-6 3-17 0,-4 3-19 0,-6 0-26 0,-3 5-26 16,-8 2-43-16,-4 5-51 0,-5 2-79 0,-4 5-97 0,-5 3-80 16,-2 4-74-16,-7 3-41 0,-3 4-23 0</inkml:trace>
  <inkml:trace contextRef="#ctx0" brushRef="#br0" timeOffset="112361.1729">7226 11986 434 0,'-5'0'436'0,"2"2"-75"15,-2-2-109-15,1 0-76 0,-1 0-60 0,2 0-33 0,-2 0-19 16,0-2-10-16,2 2-4 0,-2-2-2 0,2 1-1 0,-3 1-2 0,3-2-1 16,-2 1 1-16,2 1 1 0,-2-4 0 0,2 4-1 0,0-3-1 15,-3 3-1-15,4-3-2 0,-1 1-3 0,0-1-1 0,0 0-1 16,-1 0 0-16,1-1 0 0,0 1 0 0,1-3 0 0,-4 2-2 0,3-3-4 16,0 0-2-16,1 1-2 0,-4-2-1 0,4-1-3 0,-2 2 0 15,0-4-4-15,1 2-3 0,-1-1-1 0,-1-3-3 0,2 4-3 0,-2-6-2 16,2 2-3-16,-2 0-2 0,2-4 0 0,-3 2-2 0,1-2 1 15,2 0-1-15,-2 0-2 0,2 0-2 0,-2-4 0 0,2 2-2 0,-1 0-1 16,0-1 0-16,1-1 0 0,1 2-1 0,-3-1-1 0,2 0 1 16,0-3 0-16,1 5-1 0,1-2 0 0,-1-1 0 0,1 2 0 15,-1 1 2-15,2-2 1 0,0 2 2 0,0-2 1 0,0 4 1 0,0-2 1 16,0 1 2-16,2 3 3 0,-1-1 0 0,1-1 2 0,-1 3 0 16,1 0 1-16,1 1 1 0,-1 0-2 0,3 1 1 0,-2 1-2 15,0-1 1-15,1 2-2 0,1 0-1 0,-2 0 0 0,2 1-4 0,0 0 1 16,0 2-2-16,0 1-3 0,2-1 1 0,-2 2-1 0,0-2 0 15,0 1 1-15,0 2 0 0,2 0 1 0,-2-2-1 0,1 2 1 0,2-1-1 16,-3 2 1-16,3-1 0 0,-3-1 2 0,-1 3 1 0,1-1 2 0,0-1-1 16,0 1 1-16,2 1-1 0,-2-3 1 0,0 4 1 0,0-2 0 15,1 1 0-15,0-3 0 0,-1 3 1 0,0 0 0 0,1-2 0 16,1 1 1-16,-1 1-2 0,0-1-2 0,0-1 0 0,1 2 0 0,-1-1 0 16,3 1-1-16,-1-3 0 0,1 2-2 0,0 0 1 0,0 1-1 15,3-2-1-15,0 1 0 0,-1-1-2 0,0 3 0 0,3-3-1 16,-1 1 0-16,1 0 0 0,2-1 1 0,-2 1-1 0,2 1 1 0,1-3 2 15,-2 1 0-15,4 2 3 0,-2 0 0 0,1-1 2 0,2-1 3 16,-1 1 0-16,2 1 2 0,-1-3 0 0,-1 4 3 0,3-2 0 0,0 1 2 16,-2-3-1-16,0 4-1 0,2-1 0 0,-3 0-1 0,3 1-1 15,-3-2 1-15,2 1-1 0,-1 1 0 0,1 0-2 0,-2 0 0 16,1 0-1-16,2 0 2 0,-1 0-1 0,0 0-1 0,-1 0 1 0,3 0-1 16,-2 1-1-16,3 1 1 0,-2-2-2 0,2 1 0 0,-2 0 1 15,2-1-2-15,-1 0 0 0,1 2-1 0,0-2 0 0,0 0-1 0,1 2 0 16,-2-2-1-16,3 0 1 0,-4 0-1 0,3 0-1 0,1 0-1 15,-3 0 0-15,2 0-1 0,-2 0 0 0,2-2-2 0,0 0-1 0,0 2 0 16,-1-1-1-16,0 0-1 0,1-2 0 0,1 1 1 0,0 1 1 16,-2-1 1-16,3-1 3 0,-3 2 2 0,3 1 0 0,0-3 2 15,-1 3 3-15,1-2 0 0,0 1 2 0,1 1 0 0,-1-2 3 0,2 1 1 16,-1 1 1-16,2 0-1 0,-1 0-1 0,1 1 0 0,3 1-1 16,-3-2-2-16,1 3 1 0,1-2-2 0,1 1 1 0,-1 1-2 0,3 0 0 15,-2 0-2-15,0 0 0 0,2-1-2 0,-2 2 0 0,3-1-2 16,-3-1 0-16,1 3 0 0,-1-2-2 0,0 0-1 0,0 1 0 15,-1-1-3-15,1-1 0 0,-1 2-1 0,-2-1-1 0,0-1 0 0,2 1-1 16,-4 0-2-16,2 0 2 0,0 0 2 0,-3-1 1 0,1-1 2 16,-1 0 1-16,0 3 2 0,0-3 2 0,-3 1 1 0,1-1 2 0,0 2 2 15,-1-1 0-15,1-1 3 0,-4 1 1 0,3 1 2 0,-2-3-1 16,1 1 0-16,-2 0-2 0,1-1 0 0,0 2 0 0,-1 0-3 0,1-2 0 16,0 1 1-16,0-1-2 0,-1 2-2 0,2-2-1 0,-1 0 0 15,-1 2-2-15,3-2-1 0,-2 2-2 0,0-2-2 0,0 1-1 16,0 1-1-16,0-2-1 0,2 2 0 0,-3-1 0 0,1-1-2 0,1 2 1 15,-1-1-1-15,-2-1 1 0,0 1 0 0,2 2-2 0,-1-3 2 16,-1 4-1-16,1-3 2 0,-2 1 0 0,1 1-1 0,2-1-2 0,-4-2 1 16,4 5-2-16,-3-3 0 0,-1-1 0 0,2 2-1 0,-2 0 0 15,2-1-1-15,-1 0 0 0,0 2 2 0,0-1-2 0,0-2 1 0,-2 2 0 16,2-1 0-16,-1-1 1 0,-1 1-1 0,2 1 2 0,-2-2 3 16,2 0 1-16,-1 3 2 0,-1-4 3 0,-1 3 0 0,3-3 2 15,-2 4-1-15,-1-3 3 0,1 1 1 0,-1 1 2 0,0-3 2 0,0 2 0 16,-2-1 3-16,2-1-1 0,-2 1-1 0,-1-1 0 0,2 3-1 15,-3-3 2-15,-1 0 0 0,4 0-1 0,-5 0 0 0,2 0-1 16,0 0 1-16,-1 0-2 0,1 0-1 0,-2 0 1 0,0 0-1 0,2 0 1 16,-4 0-1-16,2 0 2 0,0 0-2 0,-2 0-1 0,2 0 0 15,1 0 0-15,-3 0 1 0,0 0-1 0,1 3 0 0,-1-3 0 0,0 1 0 16,0-1 0-16,1 0 0 0,-1 0 0 0,2 1-1 0,-4-1 0 16,3 2-1-16,-2-2 0 0,-1 0 0 0,-1 0 0 0,3 1 0 0,-2-1 1 15,-1 2 1-15,1-2-1 0,-1 0-1 0,-2 2 1 0,3-2-1 16,-2 0 0-16,0 2-1 0,-2 1 1 0,1-3 0 0,2 0 0 15,-3 0 0-15,-1 0 0 0,2 0 1 0,-1 2-1 0,1-1 0 0,-2-1-1 16,1 2 1-16,0-2 1 0,-1 1 3 0,-1-1 0 0,2 2 1 16,-1-1 2-16,-1-1 1 0,2 2 0 0,-2-2 0 0,2 1 1 15,-1 0 1-15,1-1-1 0,-1 2 1 0,1 0 1 0,1-1 0 0,-1 1 1 16,-1-1-2-16,1 1 0 0,1-1-2 0,0 2 1 0,-1-1 0 16,-1-1 0-16,2 1 0 0,-1 0 0 0,0 0 0 0,-1 0 0 0,2 1-1 15,-1 1 2-15,0-1 0 0,1 0 0 0,0 1 2 0,0-1 0 16,0 4 1-16,0-2 1 0,-1 0 0 0,1 0 1 0,0 1-1 0,0 0 3 15,-1 1 0-15,1-1 2 0,-1 2 0 0,1-1 1 0,0 2 2 0,-2-1 0 16,1 0 1-16,1 0-1 0,-1 1 1 0,-1 0-1 0,1 2 0 16,1-2 3-16,-1 3 0 0,0-2-1 0,-1 2 1 0,1-1-2 15,-1 1 0-15,-1 0-2 0,2-1-1 0,-2 1 0 0,0 5-1 16,0-5 0-16,0 3-1 0,0-1-1 0,0 3-2 0,0-2 0 0,-2-1-3 16,2 1 0-16,-1 2-2 0,-1-3 0 0,2 3 0 0,-1-2-1 15,1 0-1-15,0 0-1 0,0 2-1 0,0-2 0 0,0-2-2 0,0 1 1 16,0-2-1-16,0 1-1 0,0 1 0 0,0-4 1 0,1 2-1 15,-1-1-1-15,2-1 0 0,-1-1 1 0,-1 1 0 0,2 0 0 16,-2 0 0-16,2-2 0 0,-1 1 1 0,-1-2-1 0,4 0 0 0,-4 0 0 16,2 0-1-16,-2 1 1 0,2 0 0 0,-1-3 0 0,1 2 0 0,-1-2 1 15,-1 1-1-15,2-2-1 0,-2 1 0 0,2 0-1 0,-1-1 0 16,-1 0 1-16,0 0 0 0,0-1 0 0,0 0 2 0,0 1 0 16,0-1 2-16,0 0 4 0,0 0 4 0,0-1 5 0,0-2 3 0,0 0 6 15,0 2 4-15,0-2 4 0,0 0 2 0,0 0 3 0,0 0 4 16,0 0 3-16,0 0 4 0,-1 0 2 0,1 0 1 0,-2 0-1 15,0 0-4-15,-1 0-3 0,-2 0-3 0,-2 0-5 0,1 0-3 0,-3 0-3 16,-4 0-5-16,-4 0-4 0,-1 3-2 0,-6-3-9 0,0 1-7 16,-8 2-18-16,-4 0-18 0,-3-1-24 0,-6 5-28 0,-7-2-38 0,-3 1-47 15,-7 2-86-15,-9 0-109 0,-9 1-92 0,-9 4-81 0,-6-1-47 0,-8 2-27 16,-6-3-11-16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03:57.050"/>
    </inkml:context>
    <inkml:brush xml:id="br0">
      <inkml:brushProperty name="width" value="0.05292" units="cm"/>
      <inkml:brushProperty name="height" value="0.05292" units="cm"/>
      <inkml:brushProperty name="color" value="#FF0000"/>
    </inkml:brush>
  </inkml:definitions>
  <inkml:trace contextRef="#ctx0" brushRef="#br0">19707 3306 156 0,'-5'0'397'0,"-1"-2"-68"0,1 1-98 0,-1 1-52 0,1-2-30 15,1 1-18-15,-3-1-9 0,2 1-9 0,2-1-5 0,-2 2-4 0,1-1-4 16,1-1-2-16,0 2 0 0,1-1-4 0,0-1-3 0,-1 2-4 16,1-1-6-16,2 1-7 0,0 0-6 0,0 0-7 0,0 0-5 0,0 0-6 15,0 0-5-15,0 0-5 0,0 0-6 0,0 0-7 0,0 0-5 16,0 0-5-16,2 0-5 0,-2 0-4 0,3 0-4 0,-3 0-7 0,2 0-2 16,0 0-5-16,-1 0-5 0,1 0-3 0,-1 0-5 0,3 0-1 0,-2 0-3 15,0 1 0-15,1-1 2 0,0 2 2 0,2-1 3 0,2-1 2 16,-1 2 4-16,3-1 2 0,1 1 4 0,1 1 3 0,6-2 1 15,-1 1 3-15,5-2 4 0,1 1-1 0,1 1-2 0,6-2-1 0,1 1 0 0,3 1 2 16,2-2 0-16,3 0 1 0,3 0 1 0,3 0 1 0,4 0 0 16,4 0 2-16,1 0 0 0,4 0 0 0,3 0 1 0,4-2 1 0,2 1 2 15,4 1-1-15,2 0-1 0,4 0-5 0,2 0-5 0,1 0-5 16,1 0-2-16,2 0-3 0,-1 0-4 0,1 0-2 0,4 0-3 0,-3 0-3 16,1 0-2-16,0 0-2 0,1 1-3 0,1-1-3 0,-3 0-3 0,1 0 1 15,-2 0 1-15,0 0 1 0,-4 0-1 0,-2 0 0 0,-2 2 1 16,-3-2-1-16,-3 0 1 0,-3 0-1 0,-3 0 0 0,-4 0 0 0,1 0 0 15,-6 0 3-15,-3-2 3 0,-2 1 2 0,-1 1 2 0,-2-3 2 16,-4 1 2-16,0-1 2 0,-4 0 2 0,-3 0 2 0,0 0 3 0,-3 0 5 16,-2-1 6-16,-2 2 4 0,-4-3 5 0,0 2 4 0,-1-2 3 0,-4 1 2 15,-1 1 2-15,-2 1 3 0,-2-1 1 0,-1-1 2 0,0 1 1 0,-4 1 0 16,1 0 1-16,-3 1-1 0,1-3-3 0,-3 3 1 0,1 0-3 16,-2 1-2-16,2-2-2 0,-4 1-1 0,1 1-1 0,0-2-3 0,-1 1-2 15,-1 1-3-15,0 0-3 0,0 0-1 0,0 0-3 0,0 0-3 16,0 0-1-16,0 0-2 0,0 0 1 0,0 0-2 0,0 0-1 0,0 0 0 15,0 0 1-15,0 0 1 0,0 0 0 0,0 0 2 0,0 0-1 16,0 0 1-16,0 0 0 0,0 0 2 0,0 0 1 0,0 0 1 0,0 0 0 16,0 0 2-16,0 0 3 0,0 0 1 0,0 0 1 0,0 0 0 0,0 0 0 15,-1 0-3-15,-1 0-3 0,0 0-4 0,1-2-6 0,-4 1-6 16,2 1-6-16,-2-2-6 0,1 1-7 0,-3 1-9 0,1-3-12 0,-3 1-11 16,-1 1-13-16,0-1-12 0,-4-1-11 0,1 3-20 0,-2-1-23 15,-1-1-23-15,-1 1-22 0,-1-2-40 0,-2 1-51 0,-1 2-44 0,-2-3-44 16</inkml:trace>
  <inkml:trace contextRef="#ctx0" brushRef="#br0" timeOffset="1714.5681">19701 3314 237 0,'0'0'216'0,"0"0"-43"0,0 0-25 0,0 0-19 0,0 0-13 0,0 0-12 16,0 0-6-16,0 0-5 0,0 0-5 0,0 0-3 0,0 0-8 16,0 0-7-16,0 0-9 0,0 2-9 0,1 0-11 0,-1-2-10 0,2 1-9 15,0-1-8-15,1 2-5 0,0-2-4 0,5 0 0 0,-2 2-1 0,2 0 1 16,2-2 0-16,4 1 4 0,0 1 4 0,3-2 4 0,4 2 4 15,0-1 4-15,5-1 3 0,1 2 1 0,6-1 0 0,2-1 3 0,4 1 2 16,3-1-1-16,1 3 0 0,5-3 0 0,3 0-2 0,3 0 0 16,4 0-4-16,4 0-3 0,4 0-2 0,2 0-3 0,2 0-1 0,5 0-4 15,2 0-2-15,0 0-4 0,2 0-6 0,3 0-1 0,2 0 1 0,-2 0-1 16,5 0-1-16,0 0-1 0,2-3-1 0,-1 3-3 0,2-1-2 16,0 1-5-16,0-1-2 0,0-1-4 0,0 2-3 0,-1-1-4 0,-2-1-8 15,-1 2-4-15,-3-2-1 0,-2 1-3 0,-2 1-1 0,-2-2 0 0,-1 0 0 16,-3 0-1-16,-2 1-2 0,0-1 1 0,-5 0 3 0,2 0-1 15,-3 0 1-15,-1 1 3 0,-3-2 7 0,-1 1 1 0,0-1-1 0,-4 0 0 16,-3 0-1-16,1 0 2 0,-7 0 2 0,1 2 4 0,-5-2 5 0,-4 0 4 16,0 1 4-16,-2-3 5 0,-4 5 8 0,-3-3 1 0,-1 1 0 0,-3 0 1 15,0 1-1-15,-6 0 2 0,2-2 0 0,-3 3 0 0,-1 0-2 16,-1 0 0-16,-1 0 2 0,-2 0-2 0,-3 0 0 0,3 0-2 0,-2 0 0 16,-3 0 0-16,2 0 1 0,-3 0 0 0,2 0 2 0,-4 0-1 15,2 0 3-15,0 3 1 0,-4-2-2 0,3-1 0 0,0 1-2 16,0-1 0-16,-1 0 2 0,1 2 1 0,-2 0-2 0,0-2 1 0,0 0 0 15,2 0 2-15,-3 1 2 0,1-1-1 0,0 0-1 0,3 2-1 0,-4-2 1 16,0 0 2-16,1 0 0 0,-2 0 0 0,2 0-1 0,-1 0 0 16,1 0-1-16,-4 0-2 0,2 0 1 0,1 0-1 0,-3 0-1 0,3 0-1 15,-3 0 1-15,-1 0-1 0,0 0-1 0,0 0 0 0,2 0-2 0,-2 0 2 16,0 0-1-16,0 0 1 0,0 0 1 0,0 0 2 0,0 0-2 16,0 0 1-16,0 0 0 0,0 0 1 0,0 0-1 0,0 0 2 0,0 0 0 15,0 0 2-15,0 0 1 0,0 0 1 0,0 0 2 0,0 0 1 16,0 0 3-16,0 0 1 0,0 0 2 0,0 0 1 0,0 0 2 0,0 0 0 15,0 0 2-15,0 0 0 0,0 0 0 0,0 0 0 0,0 0-1 0,0 0 0 16,0 0-3-16,0 0-2 0,0 0-2 0,0 0-3 0,0 0 0 16,0 0-1-16,0 0-1 0,0 0 1 0,0 0-2 0,0 0 0 0,0 0 1 15,0 0-1-15,0 0 1 0,0 0 1 0,0 0-1 0,0 0 1 16,0 0 1-16,0 0 0 0,0 0 1 0,0 0-2 0,0 0-1 0,0 0-1 16,0 0 1-16,0 0-1 0,0 0-2 0,0 0-2 0,0 0 1 15,0 0-2-15,0 0-1 0,0 0-2 0,0 0-1 0,0 0-2 0,0 0-1 16,0 0-1-16,0 0-2 0,0 0 0 0,0 0-2 0,0 0-1 15,0 0 0-15,0 0 0 0,0 0-1 0,0 0-1 0,0 0 0 0,0 0 0 16,0 0 0-16,0 0-2 0,0 0 2 0,0 0 0 0,0 0 1 0,0 0 0 16,0 0 0-16,0 0 0 0,0 0 0 0,0 0 1 0,0 0 0 15,0 0 1-15,0 0-1 0,0 0 0 0,0 0 1 0,0 0 0 0,0 0-1 16,0 0 1-16,0 0-1 0,0 0 0 0,0 0 0 0,0 0 0 16,0 0 0-16,0 0 0 0,0 0-1 0,0 0 0 0,0 0-1 0,0 0 0 15,0 0-1-15,0 0 1 0,0 0 0 0,0 0-2 0,1 0 1 16,3 0 0-16,-3 0 1 0,2 0 0 0,3 0 1 0,-2 0 0 0,2 0 1 0,0 0 1 15,-1-2 0-15,3 1 3 0,-2 1-1 0,2-2 2 16,0 0-2-16,1 2 2 0,-1-1 1 0,0 1 1 0,1-1 1 0,0-2-2 16,0 3 0-16,-1 0 1 0,3-3-1 0,-1 3 0 0,1-1-1 0,0 1 0 15,-2-1 0-15,3-1-2 0,1 2 1 0,-3-1-1 0,1-1 1 16,-1 2-1-16,1-2 1 0,-1 1-1 0,0 1-1 0,0-2 1 0,1 0 0 16,-3 2 1-16,0 0-1 0,0-2 2 0,-1 2 1 0,1 0-1 15,-1-1 2-15,-1 1 1 0,2 0-1 0,-4 0 0 0,0 0 1 0,0 0 1 16,0 0 0-16,-1 0 2 0,0 0-1 0,-1 0 2 0,-1 0 2 0,4 0 1 15,-4 0 1-15,-1 0-1 0,0 0 2 0,0 0 2 0,0 0 0 0,0 0-1 16,0 0-1-16,0 0 0 0,0 0-1 0,0 0-1 0,0 0-2 16,0 0 0-16,0 0-4 0,0 0-2 0,0 0-2 0,0 0-1 0,0 0-3 15,0 0-1-15,0 0-1 0,0 0-1 0,0 0 1 0,0 0 0 16,0 0 1-16,0 0 0 0,0 0 1 0,0 0-1 0,0 0 2 0,0 0 2 16,0 0-1-16,0 0 3 0,0 0 1 0,0 0 1 0,0 0 1 15,0 0 1-15,0 0 1 0,0 0 2 0,0 0 2 0,0 0 2 0,0 0 2 16,0 0 2-16,0 0 3 0,0 0 2 0,0 0 1 0,0 0 3 15,0 0 0-15,0 0 3 0,0 0 1 0,0 0 1 0,0 0 0 0,0 0-1 16,0 0-2-16,0 0-1 0,0 0-2 0,0 0-2 0,0 0-2 0,0 0-2 16,0 0-2-16,0 0-2 0,0 0-4 0,0 0-2 0,0 0-3 15,0 0-1-15,0 0-1 0,0 0-1 0,0 0 0 0,0 0-1 0,0 0-2 16,0 0 1-16,0 0-1 0,0 0-1 0,0 0 2 0,0 0-1 16,0 0 2-16,0 0 0 0,0 0 0 0,0 0 0 0,0 0 1 0,0 0 0 15,0 0 0-15,0 0 1 0,0 0 1 0,0 0 1 0,2 0 1 0,-1 0-1 16,3-2 0-16,-3 2 0 0,1-2 0 0,-1 2-1 0,3-1 2 15,-1 0-1-15,0 1-1 0,2-2-1 0,-1 1 0 0,3 1-1 0,-2-2-1 16,1 1-1-16,0 1-2 0,0-2 0 0,1 1-3 0,-1 1 0 16,1-2 0-16,-3 1-2 0,6 1-1 0,-6-2-1 0,3 2 2 0,-1 0-1 15,1 0 0-15,-1 0-1 0,0 0 2 0,0 0 0 0,-1 0-1 0,2 0 0 16,-1 0-1-16,-2 0 1 0,0 0 0 0,0 0 0 0,0 0-1 16,-3 0 0-16,3 0-1 0,-1 0-1 0,-3 0 1 0,1 2-2 0,-1-2-2 15,0 0 0-15,0 0 1 0,0 0 1 0,0 0 0 0,0 0 0 0,0 0 1 16,0 0 1-16,0 0 2 0,0 1 1 0,3 1 3 0,-3-1 4 15,0 1 1-15,2 1 1 0,-2-2 2 0,0 1 0 0,1 0 0 16,-1 0 2-16,0 0 2 0,2-1-1 0,-2 1 1 0,0 2 0 0,1-1 2 16,-1 0 0-16,0 0-1 0,0 1-2 0,0-1-1 0,0-1 2 0,0 0 1 15,0 0 0-15,0 1 1 0,0-3 1 0,0 2 0 0,-1 1 1 16,-1-1 1-16,2-1 0 0,-1 1-1 0,1 1 3 0,-2-3 3 0,-1 1 4 16,2-1 4-16,-1 2 3 0,-3-1 1 0,4 2 2 0,-4-1 0 0,2-1 3 15,-4 1 0-15,2 1 2 0,-4-2-1 0,3 1-2 0,-4 1 2 16,3-2-3-16,-1 1-2 0,-2 0-4 0,0 0-4 0,0 0-3 15,0-1-1-15,0 1-1 0,-2-2 1 0,1 2 0 0,-3 0-4 0,1-2 1 16,-3 1-1-16,2 1-2 0,-3-2-2 0,-1 2-3 0,-2-2-7 0,-2 0-4 16,-3 0-6-16,-1 0-7 0,-3-2-8 0,-1 2-8 0,-5-2-7 0,0 1-11 15,-5-3-10-15,-1 4-17 0,-5-2-19 0,-2-1-37 0,-2-1-46 16,-5 1-79-16,-4-2-95 0,-6 1-55 0,-3-1-36 0</inkml:trace>
  <inkml:trace contextRef="#ctx0" brushRef="#br0" timeOffset="8643.3234">25745 3321 2 0,'0'0'310'0,"0"0"-57"15,0 0-65-15,0 0-37 0,0 0-23 0,0 0-15 0,0 0-14 16,0 0-10-16,0 0-8 0,0 0-8 0,0 0-8 0,0 0-8 0,0 0-9 16,-1 2-9-16,1-2-6 0,0 0-6 0,0 0-5 0,0 0-3 15,0 0-2-15,0 0-1 0,0 0 0 0,0 0 1 0,0 0 2 0,0 0 2 16,0 0 4-16,0 0 2 0,0 0 4 0,0 2 3 0,0-2 3 16,0 0 3-16,0 0 0 0,0 0 3 0,1 1 3 0,-1-1 1 0,0 0 4 15,0 0 1-15,0 0 3 0,0 0 1 0,0 0 1 0,0 0 1 0,0 0-1 16,2 0-1-16,-1 0-2 0,1 0-2 0,0-1-2 0,-1 1-3 15,5-2-3-15,-3 0-4 0,1 2-3 0,0 0-3 0,3-2-4 0,-1 1-4 16,5-1-4-16,0 0-4 0,1 0-3 0,3-1-1 0,2 0-3 16,3 0-2-16,3 0-3 0,1 0-2 0,4 1-1 0,1-2-3 0,4 1-4 15,3-2-3-15,2 2-3 0,5-2-3 0,0 3-4 0,1-3-3 0,3 4-5 16,4-3-3-16,0 1-3 0,2 1-2 0,6-1-6 0,-2-1-3 0,-1 3-3 16,4-3-4-16,0 4-2 0,2-2-5 0,1 2-1 0,-1-1-3 15,0 1-3-15,1 0-3 0,-1 0-5 0,-2 0-4 0,-2 0-4 16,-1 0-3-16,-2 0-2 0,-1 1-3 0,-2-1-1 0,-1 2 2 0,-5-2 3 15,1 0 6-15,-2 0 3 0,-3 0 4 0,-2 0 6 0,-1 0 7 16,-1 0 9-16,-3 0 8 0,-4 0 6 0,3 0 8 0,-4 0 8 0,-4-2 7 16,0 2 7-16,-4-1 8 0,2 1 2 0,-6-2 5 0,0 0 4 0,-1 2 7 15,-2-1 5-15,0 0 4 0,-3 1 6 0,-2-2 4 0,-2 1 3 16,0 1 3-16,-3 0 4 0,2-2 1 0,-3 2 1 0,-1 0 0 0,0 0-1 16,1 0-4-16,-3-1-2 0,-1 1-4 0,0 0-6 0,0 0-4 0,0 0-8 15,0 0-6-15,0 0-8 0,0 0-14 0,0 0-19 0,0 0-24 16,0 0-29-16,0 0-39 0,0 0-43 0,-1 0-78 0,-3 0-93 0,1 0-58 15,-3 0-40-15</inkml:trace>
  <inkml:trace contextRef="#ctx0" brushRef="#br0" timeOffset="10997.1223">4449 4318 58 0,'0'0'63'0,"0"0"0"0,0 0 0 16,0 0 1-16,0 0 3 0,0 0 1 0,0 0 1 0,1 0 1 0,1 0 0 16,-2 0 1-16,2 0 0 0,-1 0-2 0,-1 0-3 0,0 0-5 15,2 0-7-15,-2 0-5 0,0 0-5 0,0 0-5 0,0 0-7 0,0 0-4 16,0 0-4-16,0 0-5 0,0 0-3 0,0 0-4 0,3 0-3 0,-3 0-1 15,0 0-1-15,0 0-2 0,2 0 2 0,-2 0-1 0,1 0-2 0,-1 0-1 16,0 0-2-16,2 2-1 0,-2-2 1 0,2 0 1 0,-1 1 4 16,1-1 3-16,-1 2 4 0,1 0 4 0,1-2 1 0,0 3 2 0,0-1 3 15,2 0 0-15,0-1 4 0,-2 3 3 0,3-2 1 0,-1 1 2 0,3 0 2 16,-2 2 0-16,4-2-3 0,-1 1-1 0,2 0-3 0,-1 0-1 0,2-1-1 16,1 3-2-16,0-4 0 0,2 1-3 0,4 2 0 0,-3-3-2 15,3 0-2-15,-1 2-3 0,2-1-3 0,2 0-2 0,-1-1-2 0,1 3-2 16,2-3-3-16,1 1-1 0,0 0 0 0,1-2 0 0,2 2 2 15,-1 0 0-15,1 0 0 0,2 0 1 0,0 0 0 0,2 0 1 16,-2 1 0-16,3 0 1 0,-3-1 2 0,4 3 1 0,-1-4 0 0,0 3 0 16,0-2 0-16,0 1-2 0,2 0-1 0,-2 0 0 0,0 3 1 15,2-3-1-15,-2 1 1 0,2-1 0 0,-2 0 0 0,2 1-1 0,-2-2 0 16,2 1 0-16,-2 0-3 0,0 0 0 0,1-1 0 0,-1 0-2 16,-1 1 0-16,1-1-2 0,1-2-1 0,-1 1-1 0,-1 1 1 0,1-3 1 15,1 2 3-15,0-2 2 0,-2 2 0 0,3-2 4 0,1 0 2 0,0 0 4 16,2 0 1-16,-3-2 2 0,3 2 2 0,1-2 3 0,1 2 0 15,-2-1 1-15,2-1-1 0,2 2 0 0,-2-2-3 0,-2 2-2 16,4 0-2-16,-2 0-1 0,0 0-3 0,0 2-2 0,-2-2-2 16,2 2-2-16,-1-1 0 0,-2 1-2 0,-2 0 0 0,-1 1-2 0,1-1-1 15,-3 1-1-15,0 1-2 0,-1-1 0 0,-1 1-2 0,-3-1 0 16,1 2-2-16,-1-3-1 0,0 3 1 0,-2-1 0 0,0 1-1 0,0-1 0 16,-2 1 0-16,2 1 0 0,-3-3 2 0,1 1 2 0,2-1 2 15,-3 2 1-15,3-3 3 0,-1 3 2 0,0-2 3 0,0 1 1 0,1 1 2 16,-2-2 0-16,4 1 1 0,-3-1 3 0,2-1 1 0,0 1 0 15,1-1 0-15,0-1 0 0,-2 2-2 0,2-1-1 0,1-1 0 16,-2 1-1-16,3-1-1 0,-3 1-1 0,1-1-1 0,2 0 0 0,-3-1-1 16,1 4-1-16,-2-3 0 0,2 1-2 0,-1-2 0 0,-2 3-1 15,1 0 1-15,-2-2-2 0,1 0 0 0,-3 1-1 0,1 1-2 0,-2-1 1 16,0-1-1-16,-2 1 0 0,1 0 0 0,-1 1 0 0,-1-3-2 16,-1 4 1-16,1-3 0 0,-2-1 0 0,0 4-1 0,0-4 1 0,0 3 0 15,-2-1 1-15,1-2-2 0,-1 2 1 0,1 1 0 0,-3-3 0 16,2 3-2-16,-1-1 1 0,1-1 0 0,-1 0-1 0,0 0 1 0,-1 1-1 15,1 0 1-15,0-1-1 0,-1 1-2 0,3-1 0 0,-3 1 1 16,3-1-1-16,-3 1 0 0,3-2 1 0,-1 3 0 0,0-3 1 16,2 1 0-16,0 0 2 0,-1-1 0 0,2 2 1 0,1 0 0 0,0-2 1 15,-1 1 1-15,1 1-1 0,1-2 1 0,1 0 0 0,-3 0 0 16,4 0 1-16,-1 0 0 0,-1 0-4 0,2 0 0 0,1 0-1 16,-2-2-2-16,1 1 1 0,2 1-3 0,-1-2 0 0,1 0 1 0,0 2-3 15,3-2-2-15,-4 0 1 0,5 1-2 0,-1-2 0 0,-2 1-2 16,4 1 1-16,-3-1-1 0,1-1-1 0,1 0 1 0,0 1-1 0,0-1-1 15,-3-1 1-15,1 1 0 0,0 1 0 0,1-1 1 0,-3-1-1 16,2 3 2-16,-2-3 0 0,0 1 1 0,0 1 0 0,-1-1 0 0,-2-1 2 16,1 1 0-16,-2 1 0 0,1-1 1 0,-2 0 0 0,-1 0-1 15,0-1 1-15,1 3 2 0,-4 0 0 0,4-2 1 0,-4 1-1 16,1 1 1-16,-1-1-1 0,1-1 0 0,-3 2 0 0,3-1-1 0,-1-1 1 16,0 2 0-16,-1 0 1 0,1-1-1 0,1 1 0 0,-3-1-1 15,3 2 0-15,-1-2 1 0,-2 1-1 0,3 1 0 0,-1-2 2 0,-1 2 2 16,0 0 1-16,-1 0 1 0,1 0 1 0,-2 0 0 0,0 0 1 15,0 0 0-15,-2 0 0 0,0 0 1 0,1 0-1 0,-4 0 1 16,2 0 1-16,-2 0 2 0,-1 0 0 0,0 0 3 0,0 0 2 0,-1 0 5 16,-1 0 4-16,-1 0 4 0,-1 0 5 0,0 0 6 0,0 0 3 15,0 0 3-15,0 0 3 0,0 0 0 0,0 0 2 0,0 0 2 16,0 0-4-16,0 0-6 0,-1 0-22 0,-1 0-32 0,-4 0-50 0,3-2-58 16,-2-1-100-16,-1 3-124 0,-1-4-71 0,-3 3-47 0,-2-2-24 15</inkml:trace>
  <inkml:trace contextRef="#ctx0" brushRef="#br0" timeOffset="19374.9502">21002 3288 69 0,'-2'-3'313'0,"0"3"-76"16,2-3-48-16,-1 3-33 0,-1-2-20 0,2 2-11 0,-2-3-6 0,2 1-2 16,-1 2-6-16,-2-2-8 0,3 1-11 0,-1-1-10 0,1 0-8 15,-2 1-5-15,0 0-8 0,2-2-8 0,0 3-7 0,0 0-6 0,-1-3-6 16,1 3-7-16,0-1-6 0,0 1-4 0,0 0-1 0,0 0-1 0,0 0-1 15,0 0 1-15,0 0-2 0,0 0-1 0,0 0-3 0,0 0-3 16,0 0-1-16,0 0-3 0,0 0-3 0,0 0-1 0,0 0-2 0,0 0 1 16,0 0-2-16,0 0 1 0,0 0-2 0,0 0 1 0,0 0-2 0,0 0 0 15,0 0 0-15,0 0 1 0,0 0-1 0,0 0 1 0,0 0 2 16,0 0 0-16,0 0 1 0,0 0 1 0,0 0 0 0,0 0 0 16,0 0 1-16,0 0 0 0,0 0-1 0,0 0 0 0,0 0-1 0,0 0 0 15,0 0 0-15,0 0-2 0,0 0 0 0,0 0-2 0,0 0 0 0,0 0-2 16,0 0-1-16,0 0 0 0,0 0 0 0,0 0-3 0,0 0 1 15,0 0 0-15,0 0-2 0,0 0 1 0,0 0-2 0,0 0-1 0,0 0-2 16,0 0-3-16,0 0-3 0,0 0-2 0,0 0-3 0,0 0-2 16,0 0-4-16,0 0-2 0,0 0-3 0,0 0 0 0,0 0-4 0,0 0-2 15,0 0-3-15,0 0 0 0,0 0-1 0,0 0 1 0,0 0-1 16,0 0 2-16,0 0 0 0,0 0 1 0,0 0 2 0,0 0 0 0,0 0 0 16,0 0 2-16,0 0-1 0,0 0 2 0,0 0 2 0,0 0 1 0,0 0 3 15,0 0 0-15,0 0 3 0,0 0-1 0,0 0 2 0,0 0 3 16,0 0 2-16,0 0 1 0,0 0 3 0,0 0 2 0,0 0 3 0,0 0 3 15,0 0 0-15,0 0 0 0,0 0 2 0,0 0 3 0,0 0 1 0,0 0 2 16,0 0 0-16,0 0 0 0,0 0 1 0,0 0 0 0,0 0 0 16,0 0 2-16,0 0-1 0,0 0 1 0,0 0-1 0,0 0 1 0,0 0 1 15,0 0-1-15,0 0 1 0,0 0 1 0,0 0 0 0,0 0 4 16,0 0-1-16,0 0 0 0,0 0 1 0,0 0 1 0,0 0 1 0,0 0-1 16,0 0 2-16,0 0 1 0,0 0 1 0,0 0 0 0,0 0 0 15,0 0 1-15,0 0-1 0,0 0 1 0,0 0 1 0,0 0 1 0,0 0 1 16,0 0-2-16,0 0 0 0,0 0 1 0,0 0 0 0,0 0-1 15,0 0 0-15,0 0 1 0,0 0 0 0,0 0-1 0,0 0 1 0,0 0 0 16,0 0 0-16,0 0 1 0,0 0 0 0,0 0-1 0,0 0 0 0,0 0 0 16,0 0-1-16,0 0-1 0,0 0-1 0,0 0-2 0,0 0 0 15,0 0-1-15,0 0 0 0,0 0-2 0,0 0-2 0,0 0-1 0,0 0-1 16,-2 0-1-16,2 0 1 0,0 0 1 0,0 0 2 0,0 0 1 0,0 0 2 16,0 0-1-16,0 0 2 0,0 0 0 0,0 0 3 0,0 0 2 15,0 0 3-15,0 0 0 0,0 0 3 0,0 0 1 0,0 0 0 0,0 0 1 16,0 0 0-16,0 0-1 0,0 0 1 0,0 0 0 0,0 0-2 15,0 0 0-15,0 0-2 0,0 0-2 0,0 0-1 0,0 0-2 0,0 0-1 16,0 0-1-16,0 0-1 0,0 0-3 0,0 0-1 0,0 0 0 16,0 0 0-16,0 0-2 0,0 0-2 0,0 0 1 0,0 0-1 0,0 0 0 15,0 0 1-15,0 0-2 0,0 0 1 0,0 0 0 0,0 0 0 0,0 0-2 16,0 0-2-16,0 0-7 0,0 0-4 0,0 0-2 0,0 0-2 0,0 1-2 16,0 2-6-16,0-3-9 0,0 3-8 0,0-2-9 0,0-1-13 15,0 0-13-15,0 3-18 0,0 0-19 0,0-1-33 0,0 3-41 16</inkml:trace>
  <inkml:trace contextRef="#ctx0" brushRef="#br0" timeOffset="39846.179">22276 8223 210 0,'-4'-2'381'0,"1"0"-71"16,-1-1-102-16,2 2-53 0,1 0-27 0,-3-2-20 0,3 0-17 0,-1 3-8 15,2-2-7-15,-1 1-4 0,1-1-2 0,-2 2-2 0,0-2 1 0,2 2-5 16,0-1-3-16,0 0-5 0,-1 1-4 0,1 0-3 0,0 0-4 15,0 0-3-15,0 0-3 0,-2-2 1 0,2 2 0 0,0 0 2 16,0 0 0-16,0 0 0 0,0 0 1 0,0 0 0 0,0 0-2 0,0 0 0 16,-1-1-2-16,1 1 0 0,0 0-3 0,0 0-3 0,0 0-2 15,0 0-3-15,0 0-2 0,0 0-3 0,0 0-2 0,0 0-2 0,0 0-2 16,0 0-3-16,0 0-3 0,0 0-2 0,0 0-3 0,0 0-4 16,0 0-5-16,0 0-3 0,1 0-2 0,2-2-1 0,-1 1-2 15,1 1 0-15,0-2 0 0,2 2-2 0,3-1 0 0,0-1-3 16,1 1-2-16,5-1-2 0,-1-1-2 0,3 2-1 0,1-2-2 0,2 0-2 15,3 0-1-15,-1 1-2 0,4-3-2 0,-1 3-1 0,1-1-1 0,-1 1-2 16,1 1-2-16,2 0 2 0,-2-2 4 0,2 1 0 0,-2 0 2 16,1 2 1-16,-4 0-2 0,3 0 2 0,-1 0 1 0,0 0 0 15,-3 0-3-15,0 2 0 0,-2 0-1 0,1-2 0 0,-2 3-2 0,-1-2-3 16,0 0-4-16,-4 1 0 0,0 1-2 0,-1-1 0 0,-2-2 2 16,-2 5-1-16,0-5-1 0,2 0 3 0,-4 2 2 0,-1-2 3 0,0 1 3 15,-4-1 5-15,2 2 5 0,-3 0 4 0,0-2 5 0,0 0 5 16,0 0 4-16,-1 0-1 0,-2 0 2 0,-4 0 2 0,2 1 4 0,-4 0-2 15,0-1-4-15,-3 2-3 0,0-1-1 0,-2-1-2 0,-4 1-3 16,2 1 0-16,-2 1 0 0,-3-1 0 0,0-1 1 0,-1 1 3 16,-1 1 3-16,-2-2 2 0,0 2 4 0,0 0 6 0,-2 0 6 0,1-1 3 15,-1 1 2-15,-2 0 4 0,3-1 1 0,-3 1 2 0,2 1 1 16,2-1 1-16,-4-1 1 0,2 2 0 0,0-1 0 0,2 0-1 0,0-1 0 16,3 3 0-16,0-5 0 0,1 2 0 0,3-1 0 0,0 3 0 15,1-3-2-15,2 0 0 0,4 1-3 0,-1-1 0 0,3-1-4 16,1 1-1-16,1 1-3 0,2-2-2 0,0 2-3 0,2-1-5 0,1-1-4 15,2 0-4-15,0 0-4 0,0 0-5 0,0 2-1 0,4-1-3 16,-3-1 0-16,3 2 0 0,0-1 1 0,0-1 2 0,1 2 1 0,3-2 0 16,1 1-2-16,0-1 1 0,3 2-2 0,1-2-1 0,5 0-2 15,-1 0-1-15,4 0-3 0,1 0-2 0,0-2-3 0,2 1-2 16,1 1-4-16,2-2-4 0,0-1-6 0,-1 2-2 0,3-1-1 0,-2-1-2 16,1 1-1-16,-1 1 0 0,-1-2 1 0,0 2 0 0,1-2 4 15,-2 1 0-15,2 1 1 0,-3-1 2 0,-2-3-1 0,-1 5 2 16,1-2 3-16,-5-1 3 0,0 1 3 0,-2 1 6 0,-1 0 9 0,-3-2 9 15,1 1 10-15,-3 0 9 0,-5 2 10 0,1-1 5 0,-2-1 5 0,1 0 5 16,-4 2 3-16,-4-1-3 0,1-1-4 0,-2 1-5 0,-3 0-5 16,-4 1-2-16,-1-3-5 0,-2 3-1 0,-5 0-2 0,-2 0-2 0,-1 0-2 15,-4 3 2-15,-2-2 3 0,-1 0 4 0,-1 2 5 0,-2-1 12 16,-1 1 13-16,3 1 13 0,-3-1 11 0,1-2 6 0,3 0 6 16,0 1 2-16,3 1-1 0,1-1-4 0,5-2-3 0,-1 5-7 0,3-5-4 15,4 0-10-15,1 2-9 0,3-2-10 0,5 1-11 0,-2-1-11 16,5 2-11-16,1 0-8 0,1-2-7 0,2 1-5 0,3 0-4 15,-1-1-3-15,4 3-2 0,1-2-5 0,4 1-7 0,2-2-7 16,2 2-7-16,6-1-4 0,0-1-4 0,4 0-3 0,1 0-4 0,5-1 0 16,0-1-3-16,2-1-3 0,0 0-2 0,0 1-6 0,1-2-5 0,0 3-7 15,-3-1-10-15,-1-3-10 0,0 3-14 0,-6-1-18 0,0 1-20 16,-5 1-51-16,0 1-70 0</inkml:trace>
  <inkml:trace contextRef="#ctx0" brushRef="#br0" timeOffset="56644.8584">20545 4593 22 0,'0'-20'534'0,"-2"2"8"16,2 1 0-16,-2 0-2 0,2 2-115 0,-1 0-168 0,-1 4-85 15,2-2-41-15,-1 2-24 0,1 4-16 0,-3-2-7 0,1 3-7 16,2 0-7-16,-1 1-10 0,1 0-13 0,0 3-16 0,0 0-12 0,0 2-12 16,0 0-9-16,0 3-6 0,0 3-2 0,0 3-1 0,0 2 1 15,0 7 3-15,0 1 3 0,0 7 6 0,0 6 3 0,-2 3 6 0,2 9 5 16,-1 2 7-16,-1 6 1 0,0 4 2 0,-1 6-2 0,2 1-6 0,-1 4-1 15,-3 1-1-15,3 2-2 0,1-1 0 0,-1 2-2 16,1 0 0-16,-4-1 2 0,5 1-1 0,-1-3 1 0,1-1 2 0,0 1 1 16,1-3 3-16,-1-2 3 0,5-2 4 0,-4-1-3 0,1-4-7 15,-1-4-7-15,3-2-8 0,1-2-7 0,-4-5-8 0,2-4-6 0,1-3-9 16,-1-4-7-16,-2-1-8 0,4-5-4 0,-4-3-6 0,1-2-3 16,-1-5-5-16,1-3-10 0,-2-3-15 0,2-2-18 0,-1-6-19 0,-1-2-32 15,0-2-36-15,4-6-45 0,-3-5-51 0,1-5-67 0,1-2-74 16,0-9-47-16,2-4-32 0,1-6-19 0</inkml:trace>
  <inkml:trace contextRef="#ctx0" brushRef="#br0" timeOffset="57129.1389">20817 4206 212 0,'-7'-18'533'0,"1"1"1"0,0 2-4 0,-1 2-101 0,3 1-145 0,-1 3-78 16,0 0-44-16,2 1-31 0,2 3-22 0,-3 0-14 0,4 1-11 0,0-2-14 15,0 5-17-15,0-2-13 0,4 0-11 0,-3 3-10 0,5-2-8 16,1 2-7-16,1 0-6 0,1 0-3 0,5 2-4 0,2-2 0 0,5 1-2 16,2 1 4-16,2-2 0 0,4 2 2 0,2-1 4 0,1-1 1 15,3 0 1-15,1 0-2 0,1 0 0 0,-1-1-2 0,2-1-2 0,-2 0 1 16,2 1 0-16,-3-2 1 0,2 2 1 0,-1-2 3 0,-3 3 3 0,0-3 3 16,-3 3 2-16,0-2 2 0,-1 1 2 0,-3 1 2 0,-5 0 3 0,3 0 3 15,-4 0 1-15,-4 0 0 0,2 0-2 0,-6 1-2 0,-1 1-2 16,0-2-3-16,-3 3-2 0,-1 0 2 0,0 1 1 0,-2-1 2 0,-2 4 2 15,2 0 0-15,-1 1 0 0,-3 0 0 0,4 4 1 0,-2 2 1 16,-2 2 2-16,2 4 3 0,-3 2 4 0,2 4 3 0,-2 3 3 0,0 2 0 16,0 5-1-16,-2 3-1 0,2 5-3 0,0 5 0 0,0 2 1 0,0 4-2 15,0 3-1-15,2 4-1 0,0 3-2 0,1 1-6 0,2 1-7 16,1 2-2-16,2 2-1 0,0-2 0 0,1 2 0 0,1-1 2 16,1-2-1-16,0 2 0 0,3-2 0 0,-3-1 1 0,4 2 0 0,-1-5 2 15,-2 0 0-15,2 0 4 0,-1-1 3 0,0-5 0 0,-4 0-6 16,-1-3-1-16,0-3-4 0,0-2-3 0,-3-5-1 0,-4-2-2 15,-1-2 1-15,-1-4 2 0,-4-4 6 0,-3-1 7 0,-1-3 9 0,-3-4 8 16,-3-2 7-16,-3-3 3 0,-4-3 3 0,-5-1 2 0,-1-4 1 16,-4-2 2-16,-4-2 3 0,-4-4-1 0,-5-1-1 0,-3-1-9 0,-6-4-13 15,-3-1-21-15,-4 1-22 0,-4-5-21 0,-6 2-24 0,-2-4-22 16,-1 1-21-16,-4-1-20 0,1 1-21 0,1-2-31 0,3 1-35 0,1 1-62 16,5-1-72-16,2 1-97 0,9 0-107 0,2-1-56 0,6 0-27 15,6 2-8-15,5-1 6 0</inkml:trace>
  <inkml:trace contextRef="#ctx0" brushRef="#br0" timeOffset="57928.1837">21011 5382 324 0,'-11'-4'523'0,"0"1"-31"0,2-1-49 0,-3 1-81 16,0-2-92-16,2 3-51 0,1-1-26 0,-4-2-15 0,2 3-7 16,3 0-4-16,-3-1-3 0,3 0-3 0,0 0-5 0,-1-1-6 15,3 2-8-15,-1-1-11 0,2 0-8 0,2 1-13 0,0-1-11 0,1 2-11 16,1-1-13-16,1 0-14 0,0 1-15 0,1 1-12 0,3-1-11 16,0 0-10-16,4 1-8 0,2-2-7 0,6 2-2 0,2-1-4 0,5-1-3 15,5 0-4-15,7 1-3 0,8-2-2 0,4-1-4 0,7 0 1 16,8 1-1-16,3-2-1 0,5 1-2 0,5-1-3 0,4 1-7 0,2 0-7 15,2-2-9-15,2 1-10 0,1 1-8 0,-1-1-10 0,-2-1-9 16,-1 3-11-16,0-1-10 0,-6 1-11 0,-1 0-8 0,-7 0-9 16,-1 2-7-16,-5-2-5 0,-6 3-3 0,-4-2 0 0,-5 0 1 0,-5 2 7 15,-7 0 11-15,-4 0 15 0,-5 0 20 0,-7 0 17 0,-4 0 14 16,-5-1 19-16,-7 1 17 0,-3 0 20 0,-4-4 19 0,-6 4 20 16,-4-3 18-16,-4 1 18 0,-4 0 17 0,-1-1 10 0,-6 0 6 0,-1 0 3 15,0-1 2-15,-1 2 3 0,-1-1 2 0,2 0 2 0,0 0-2 16,1 0-5-16,4 2-5 0,3-1-10 0,1-1-7 0,5 2-11 0,1-1-8 15,3 2-10-15,3-1-8 0,1-1-10 0,3 2-8 0,2 0-8 16,3 0-4-16,0 0-6 0,3 0-4 0,2 2-3 0,3-1-4 0,3 1 0 16,0-1-3-16,1 2-1 0,3-1 1 0,2 1-2 0,1-1 1 15,2 2 0-15,-2-1-1 0,2 0-1 0,-1 0-3 0,-1-1-2 0,-3 0-2 16,0 1-1-16,-1 0-2 0,-3-1 0 0,-3 0-1 0,1 1 1 16,-2-1 2-16,-2 1 4 0,-2 1 5 0,-2-1 5 0,-1-1 7 15,-3 3 5-15,-2 0 5 0,0 0 5 0,-1 1 4 0,-3 2 4 0,-1 1 1 16,-4-1-2-16,3 4-6 0,-2-2-15 0,-2 2-21 0,0 0-31 15,1 1-33-15,1 1-44 0,-1 0-46 0,5 1-93 0,1-1-115 0,0 1-83 16,5-1-67-16,1-1-36 0,2 1-19 0</inkml:trace>
  <inkml:trace contextRef="#ctx0" brushRef="#br0" timeOffset="60211.8287">19917 5304 446 0,'0'-1'447'0,"0"1"-60"0,0-3-82 0,0 3-59 0,0 0-46 16,0-2-26-16,0 0-20 0,0 2-13 0,0-1-9 0,0 1-7 15,0 0-7-15,0 0-7 0,0 0-8 0,0 0-9 0,0 0-6 0,0 0-8 16,0 0-9-16,0 0-9 0,0 0-8 0,0 0-9 0,0 0-9 15,0 0-7-15,0 0-7 0,0 0-6 0,0 0-7 0,0 0-7 16,0 1-6-16,-1-1-6 0,-1 2-6 0,2 0-3 0,-1-2-4 0,1 3 1 16,-2-2-1-16,0 2 2 0,2 0 0 0,-1 0-1 0,-1 1 3 15,0 2 1-15,1 0 1 0,-1 0 3 0,1 2 2 0,-4-1 3 16,2 1 4-16,2 0 0 0,-1-1 2 0,0 0 0 0,2 1-1 0,-1-1 1 16,-1 2 1-16,2-3-1 0,-1 2 1 0,1-2 0 0,0-2 0 15,0 2-1-15,0-2 2 0,0-1 2 0,0 1 2 0,0-1 0 0,0-1 3 16,0 1 0-16,1-3 1 0,-1 0 1 0,2 0 1 0,-2 0 1 15,0 0 0-15,1 0 3 0,3 0 1 0,-3 0 2 0,2 0 1 0,2 0 1 16,-2 0 0-16,0-3-1 0,4 3-2 0,-3-4 0 0,3 3-3 16,0-1 1-16,3 0-3 0,0-1-1 0,-1 1-2 0,0 0-3 15,1-1-3-15,1 1-3 0,-2 1-4 0,-1-1-1 0,2 2-4 0,-1 0 0 16,1 0-2-16,-2 0-2 0,-1 0-1 0,1 2-1 0,-3 1-1 16,2 0-1-16,-1-1 0 0,2 3 0 0,-4-1 1 0,0 1 2 15,1 0 2-15,-2 2 0 0,0-2 2 0,0 4 2 0,-1-1 2 0,-1-1 3 16,2 1 4-16,-3 1 3 0,0-1 4 0,0 1 2 0,-3-1 2 15,2 1 2-15,-2 0 1 0,-1-1 1 0,1 1 2 0,-2-2 2 0,-1 1 1 16,-1 0-1-16,-2-1-3 0,1 0-7 0,-1 1-9 0,-2-3-13 16,1 3-14-16,-3-2-17 0,1 0-18 0,-1 0-25 0,-1-1-25 0,1-1-45 15,-1 1-53-15,2-2-82 0,-1-1-93 0,0-2-66 0,0 0-52 16,1 0-25-16,3-2-12 0</inkml:trace>
  <inkml:trace contextRef="#ctx0" brushRef="#br0" timeOffset="60469.7191">19944 5353 212 0,'-1'-4'601'0,"-3"1"12"0,1-2 10 16,3 0-71-16,-1 3-113 0,1-1-91 0,0 0-82 0,0 0-54 0,0 0-39 16,0-1-26-16,0 3-21 0,0-1-18 0,1 0-18 0,-1 1-17 15,2-1-18-15,1-1-16 0,-1 1-13 0,1 1-11 0,0 0-12 0,0-2-5 16,2-1-5-16,3 3-3 0,0-3-2 0,-2 1-4 15,6-1-1-15,-2-1 0 0,0 2 0 0,0-2 2 0,3 0 0 0,-3 0 1 16,1 3 2-16,-2-3 2 0,3 2 2 0,-3-1 0 0,-3 0 1 0,2 2 1 16,-1 1 0-16,-3-1-3 0,1-1-8 0,0 3-12 0,-2-2-15 15,-2 1-29-15,3 1-34 0,-4 0-43 0,0 1-45 0,0-1-105 0,0 4-129 16,-4-1-89-16,1-1-68 0,-3 4-34 0,-2-1-19 0,2-1-5 16</inkml:trace>
  <inkml:trace contextRef="#ctx0" brushRef="#br0" timeOffset="62577.7021">16040 5288 312 0,'0'-9'584'0,"-1"1"6"0,-1 2 5 0,2-2-84 0,0 4-130 0,0-1-104 15,0 0-92-15,0 3-54 0,0 1-36 0,0-1-25 0,0 2-20 16,0 0-18-16,0 0-14 0,0 0-12 0,0 0-13 0,0 2-10 16,0 1-6-16,0 2-5 0,0 1-4 0,0 1-1 0,0 3 2 0,0 3 2 15,0-1 4-15,0 2 4 0,-2 2 5 0,2 4 7 0,-3-3 9 16,2 5 5-16,-3-1 4 0,1 1-2 0,-2 0-3 0,2 1-10 15,-3 0-8-15,3 1-8 0,-2-2-12 0,2 1-11 0,-2-2-14 0,2 0-16 16,-2 0-15-16,-1-3-19 0,3 2-19 0,0-4-24 0,-1 0-26 0,3-3-20 16,-1 1-17-16,2-3-19 0,0-2-21 0,0-4-14 0,3 0-10 15,2-2-23-15,-1-3-34 0,1-1-20 0</inkml:trace>
  <inkml:trace contextRef="#ctx0" brushRef="#br0" timeOffset="62860.7838">16152 5434 129 0,'3'-10'406'0,"-1"1"-8"0,1 1-29 15,-3 2-42-15,0 2-44 0,0-1-43 0,0 3-34 0,0-1-29 0,0 1-26 16,-1-1-27-16,-1 3-21 0,0 0-16 0,-1 0-16 0,0 0-15 16,-2 3-14-16,0 0-14 0,1 0-11 0,-4 1-12 0,2 2-7 0,-2 2-5 15,-3-1-2-15,1 2 0 0,1 0 0 0,-4 0 3 0,4 1 0 16,-1 0 1-16,-1-1 3 0,0 1 3 0,1-1 2 0,1 0 1 16,1 0 2-16,2-2-1 0,-1 0 2 0,-2-2 1 0,4 2-1 0,2-2-2 15,0 0 0-15,0-2-2 0,1 0-2 0,0 0-2 0,2 0 0 16,0-1-1-16,0 0-2 0,2 0 1 0,0 1-1 0,1 0 0 0,0-1 1 15,2 2 1-15,1-1 0 0,2 0 4 0,-2 2 0 0,2-3 0 16,3 5 3-16,-1-2 1 0,1 0 1 0,3 0-1 0,-1 2-1 16,2-1 1-16,-2 3 0 0,3-1-2 0,-2 1-3 0,2 0-6 0,-2-1-9 15,2 4-8-15,-2 0-12 0,0-1-11 0,1 1-16 0,-2 1-15 16,1 2-19-16,-3-1-17 0,1-1-21 0,-1 3-24 0,-1-3-26 0,-1 1-32 16,2 0-44-16,-3-2-52 0,2-1-51 0,-4 0-49 0,0-2-32 15</inkml:trace>
  <inkml:trace contextRef="#ctx0" brushRef="#br0" timeOffset="64144.8018">16424 5513 236 0,'-3'-9'580'0,"0"4"3"0,1-1 2 0,0-1-101 0,-1 5-152 15,3-3-103-15,-1 2-75 0,1 2-49 0,0-1-36 0,0 2-27 16,0 0-19-16,0 0-18 0,0 0-14 0,0 0-10 0,1 3-9 0,-1 0-4 15,3 0-2-15,-1 1 1 0,0 3 3 0,-1 0 5 0,2 1 6 16,-1 0 4-16,0 1 7 0,-1 3 5 0,1-1 5 0,0 0 3 16,-1 1 0-16,-1 3 2 0,0-1 1 0,0-1-1 0,-1 0-2 0,-1 1-1 15,0-1-3-15,1 0 0 0,-1-1-2 0,0 1 1 0,-1-1 0 0,2-2 1 16,-1 1 2-16,0-4 4 0,-1 0 3 0,2 1 7 0,-1-1 6 16,-1-5 6-16,2 1 6 0,-1-1 2 0,2 0-1 0,0-2-1 15,-1-2-3-15,1-1-1 0,-2-1-4 0,2 1-5 0,0-6-4 0,0 2-5 16,2-3-8-16,-2-3-6 0,1 2-8 0,2-2-7 0,2-3-6 15,-2 1 1-15,2-1 3 0,-1-2 4 0,3 1 5 0,-1 0 5 0,2 0 2 16,-2 3 6-16,-1-1 3 0,2 1 2 0,-3 2 1 0,2 2 1 16,-1 0-1-16,0 2-3 0,-2 2-3 0,0 0-6 0,1 3-7 15,-3 0-6-15,2 0-4 0,-1 3-4 0,1 0-3 0,-2 3-1 0,3 0-1 16,-1 0 1-16,0 3 2 0,0 2 2 0,0-2 5 0,2 4 6 16,-2 0 6-16,2 2 8 0,-2 1 4 0,0 0 4 0,0 2 4 0,1 0 2 15,-3 1 2-15,2-3 0 0,1 2-1 0,-1 0-2 0,0-2-2 16,1-1-3-16,-2 0-1 0,1-2-1 0,-1-2-2 0,-1 1 1 15,1-3 0-15,1 0 3 0,-3-1 4 0,3-3 2 0,-3 0 2 0,2-2 2 16,1 0-1-16,-1-2 0 0,0-2 0 0,2 0-1 0,-1-4 1 16,0 1-1-16,0-4 0 0,2 1-2 0,0-1-3 0,-2-1-3 0,2-1-4 15,1-2-3-15,0 0 0 0,-2 2-1 0,1-2 0 0,-2 2 3 16,2-1-1-16,-2 4 1 0,1 0-2 0,-1 1-2 0,0 2-4 16,-1 0-5-16,0 2-4 0,-1 1-6 0,-1 1-6 0,2 1-3 0,0 1-3 15,-2 1-2-15,1 1 1 0,1 1-1 0,-1 1 2 0,3 1 2 0,-3 3 3 16,2-2 3-16,0 3 4 0,0 1 3 0,2 0 0 0,-2 1 0 15,2 3 1-15,0-1-6 0,-2-2-6 0,3 4-9 0,1-2-9 16,-3 0-9-16,1 0-11 0,2 0-13 0,0-2-14 0,0 0-13 0,-1 0-16 16,2-1-8-16,1-2-8 0,-1-1-6 0,2-1-6 0,0-1-2 15,0-2 2-15,0-1 8 0,2-2 13 0,-1-2 16 0,-1 0 17 0,2-3 21 16,1-2 21-16,-3 0 23 0,2 0 24 0,0-2 21 0,-3 1 22 16,2-4 20-16,-1 1 23 0,-4 0 18 0,3-1 17 0,-2 0 10 0,-3 1 8 15,1-1 5-15,-2 1 3 0,1 0 0 0,-3 0-2 0,2 2 0 16,-3-1-3-16,0 3-2 0,-3-2-3 0,3 3-6 0,-3 1-8 15,1 0-8-15,1 1-7 0,-2 1-13 0,-1-1-16 0,1 2-13 0,2 2-15 16,-4 0-13-16,2 1-9 0,-2 0-10 0,0 1-11 0,2 1-8 16,-2 2-5-16,1 0-4 0,-1 2-4 0,0-2 0 0,-1 4-1 0,0-1 1 15,1 3 1-15,2-1 0 0,-2-1-1 0,1 2-2 0,0 0-3 16,1 1-4-16,1 1-4 0,2-2-5 0,-1 0-6 0,1-1-5 16,0 1-7-16,1 0-5 0,-1-1-4 0,2-2-1 0,0 3-2 0,-1-5 0 15,3 3 5-15,-2-4 5 0,0 3 8 0,-1-4 9 0,3-1 11 16,-3 1 7-16,1-3 10 0,-1 0 9 0,3 0 9 0,-4 0 7 0,1-3 10 15,-1 1 8-15,2-1 10 0,-2-4 6 0,0 3 8 0,0-2 2 16,-2 2 3-16,2-4 0 0,-1 1-4 0,-1-1-3 0,0 0-2 16,-1 2-4-16,0-3-3 0,0 2-6 0,-1-1-4 0,0 3-7 0,3-2-7 15,-1 2-12-15,0-1-15 0,1 0-16 0,-1 3-20 0,2 0-14 16,0 0-16-16,2 1-12 0,-1-1-8 0,3 3-11 0,1-2-11 0,2 2-11 16,1 0-11-16,2 0-10 0,2 0-11 0,1 0-3 0,2 0-6 15,3 0 1-15,-1 0 2 0,5 0 3 0,-2 0 4 0,1-1 1 0,1 1 1 16,1-1 6-16,-1 0 7 0,2 1 10 0,-2-2 9 0,-2-1 13 15,1 1 14-15,-1-1 23 0,0 1 29 0,-3-1 31 0,0-1 37 16,-3 1 37-16,-1-2 36 0,1 3 30 0,-4-3 30 0,-2 2 24 0,-1-1 20 16,-2 1 19-16,-2-2 16 0,1 0 13 0,-4 1 11 0,0 0-1 15,-4-1-6-15,1 0-14 0,2 2-20 0,-4-2-23 0,-1 2-24 0,-1-1-21 16,3 1-18-16,-5-1-19 0,0 3-18 0,1-1-18 0,-1 0-16 16,-1 2-15-16,-1 0-17 0,0 2-12 0,1 1-10 0,-2 1-9 15,1-1-6-15,-1 2-5 0,0 2 0 0,1 0-1 0,0 0-1 0,0 2 1 16,1 2 1-16,1-1 1 0,1 1 2 0,0 1 0 0,2-2 0 15,0 4-2-15,3-2-5 0,-1 1-4 0,1-1-3 0,3 0-8 0,0 0-7 16,0 0-7-16,3 0-5 0,-1-2-6 0,1 0-6 0,0-1-5 16,3-1-6-16,2-1-4 0,-1-2-1 0,1-2-2 0,1 1 0 0,1-3 2 15,-1-2 2-15,4-3 7 0,-1 1 6 0,0-5 6 0,3-1 6 16,-2-3 8-16,1 0 8 0,1-5 8 0,-3 0 10 0,-1-2 11 16,3-1 12-16,-4-2 11 0,-1-4 11 0,-1 2 11 0,0-1 8 0,-2-4 8 15,-1 0 10-15,0 0 7 0,-2 0 8 0,-3-3 10 0,0 1 10 0,0 2 8 16,-3-2 8-16,1 0 9 0,-1 3 10 0,-2 0 11 0,2 1 9 15,-2 2 11-15,-1 3 10 0,0 2 6 0,3 1 1 0,0 2-3 16,-2 2-8-16,1 3-11 0,1 2-15 0,0 0-22 0,-1 3-22 16,2 1-25-16,1 2-28 0,-1 1-23 0,0 3-22 0,2 0-21 0,0 3-19 15,0 1-12-15,0 4-12 0,0 2-4 0,0 4-3 0,0 3-3 16,2 2-1-16,0 4-2 0,-2 5-3 0,0 1-1 0,0 5-2 0,1 0-1 16,-1 3 0-16,2 3-6 0,-1 0-7 0,2 2-15 0,0 0-16 15,0 2-21-15,1-3-23 0,1 2-29 0,-1-1-29 0,1-1-42 0,4-1-45 16,-1-1-84-16,2-3-100 0,1-1-58 0,-2-3-37 0,3-1-13 15,2-3-1-15</inkml:trace>
  <inkml:trace contextRef="#ctx0" brushRef="#br0" timeOffset="64694.6311">17727 5479 472 0,'0'-7'552'0,"-2"0"-54"0,0-1-84 0,2 1-62 16,0-2-50-16,0 2-29 0,-1-1-22 0,1 0-12 0,0 1-5 15,0 0-4-15,0 1-2 0,0 0-6 0,0 2-11 0,0-1-11 0,0 0-12 16,0 5-14-16,0-3-17 0,0-1-17 0,-2 3-20 0,2 1-20 16,0 0-21-16,0 0-23 0,0 0-24 0,0 0-23 0,0 0-21 15,0 1-12-15,0 3-14 0,0-1-5 0,0-1-5 0,0 3-6 0,0 2-6 16,0 1-8-16,0 1-7 0,0 3-6 0,0 0-5 0,0 1-4 15,0 3-4-15,0 0-8 0,0 2-9 0,0-1-15 0,0 2-18 0,0 0-20 16,0 1-25-16,0 0-25 0,0 2-27 0,2-3-37 0,-1 0-40 0,3 0-71 16,-3-1-88-16,2-3-52 0,1 0-36 0,-3-4-11 0</inkml:trace>
  <inkml:trace contextRef="#ctx0" brushRef="#br0" timeOffset="64988.3817">17932 5525 291 0,'-3'-9'593'0,"-2"1"10"0,2 1 5 0,2 2-91 16,-3-1-144-16,1 1-99 0,0 2-82 0,1 0-50 0,-1 0-36 0,1 3-27 16,1 0-20-16,-1 0-16 0,1 3-14 0,-4 2-13 0,2-1-13 15,0 4-6-15,0-1-6 0,-1 3-1 0,1 0-1 0,0 2 2 16,0 1 2-16,0 0-1 0,-1 2-1 0,2 0-3 0,0 1-3 0,1-1-7 16,-1-1-8-16,2 1-8 0,0 0-7 0,0-1-7 0,2-2-7 15,-2 2-4-15,1-2-5 0,3-4-3 0,-2 2-1 0,1-3 3 16,0 0 5-16,-1-2 7 0,1-2 6 0,0 1 8 0,1-3 7 0,-1-1 9 15,0-3 11-15,5 0 10 0,-5-1 10 0,0-4 11 0,2 1 9 16,-2-3 7-16,0 0 7 0,1-2 5 0,-3-2 3 0,1 0 3 16,-2-1-1-16,-2 1 2 0,1-3 0 0,-1 2 0 0,-1 1-3 0,0-1-5 15,-2 1-8-15,0-1-4 0,0 1-7 0,-2 2-7 0,2 0-10 0,1 2-18 16,0 2-18-16,0 1-27 0,0-1-32 0,0 4-32 0,2-1-32 16,0 2-45-16,2 3-52 0,0 0-88 0,0 0-103 0,0 0-61 15,6 2-42-15,-1-1-18 0</inkml:trace>
  <inkml:trace contextRef="#ctx0" brushRef="#br0" timeOffset="65185.6424">18343 5578 406 0,'-6'-7'626'0,"1"2"1"0,0-1-2 16,0 0-1-16,1 2-118 0,1-1-178 0,1 0-121 0,1 0-95 0,2 0-64 15,1 3-46-15,4-3-33 0,-2 2-25 0,3-1-24 0,3-1-21 16,2 3-29-16,1-1-30 0,2 0-39 0,3 0-43 0,1 2-58 16,0-2-68-16,1 3-65 0,-1-2-64 0,1 2-35 0,-3 0-21 0</inkml:trace>
  <inkml:trace contextRef="#ctx0" brushRef="#br0" timeOffset="65345.2586">18403 5726 451 0,'-8'3'588'0,"3"2"7"0,0-3 6 0,2 0-85 0,2 1-128 16,-2-1-94-16,3-2-78 0,3 2-52 0,-3-2-40 0,1 1-25 16,4-1-18-16,0 0-13 0,1 0-12 0,2 0-13 0,1-1-15 0,4-1-23 15,3 0-26-15,0-1-38 0,4-1-41 0,4 1-55 0,2-2-62 16,2 0-110-16,4-3-138 0,2 1-80 0,-1-1-53 0,2 0-25 0,0-2-13 16</inkml:trace>
  <inkml:trace contextRef="#ctx0" brushRef="#br0" timeOffset="72610.926">22892 5118 208 0,'0'0'557'0,"0"0"4"0,0 0 6 0,0 0-78 0,0 0-117 16,0 0-106-16,0 0-97 0,0 0-59 0,0 0-38 0,0 0-23 15,0 0-15-15,0 0-8 0,0 3-5 0,0 0-8 0,2-1-5 0,-2 1-8 16,1 2-8-16,-1 2-5 0,2 2-4 0,-2-1-1 0,0 2 0 15,2 3 2-15,-2 0 4 0,0 2 1 0,0 1 6 0,0-1 3 16,0 2 0-16,0 2 4 0,0 0 0 0,0-1 0 0,0 0 0 0,0 2 3 16,0-1 2-16,0-1-1 0,0 1 0 0,0-1-7 0,0-2-7 0,0 3-10 15,0-3-10-15,0-1-15 0,0 0-15 0,1 0-20 0,-1-3-20 16,2 0-22-16,0 0-22 0,-2-3-26 0,2 0-25 0,0-1-30 0,-1-3-30 16,3 2-34-16,-3-4-37 0,2-1-46 0,-3-2-54 0,2 0-27 15</inkml:trace>
  <inkml:trace contextRef="#ctx0" brushRef="#br0" timeOffset="73061.0002">22924 5075 495 0,'-2'-14'553'0,"2"2"15"0,-1-1-60 0,1 3-98 16,-2 1-78-16,0 0-69 0,2 1-44 0,0 1-33 0,0 0-19 16,0 2-18-16,2-1-14 0,0 2-12 0,1-2-15 0,2 2-13 0,1 0-17 15,2 1-14-15,1-3-14 0,5 1-15 0,1 2-12 0,3-4-10 16,7 2-8-16,1-2-6 0,3-1-1 0,4 3-2 0,5-3-1 0,0 2 1 15,1-2-1-15,4 3-1 0,0-1-1 0,-1-1-5 0,2 4-2 16,-1-2-5-16,1 0-5 0,-1 3-5 0,1-1-4 0,-4-1-2 16,0 4-2-16,-2-1-1 0,-1 1-2 0,-2 1 0 0,-2 1-1 0,-1 0 3 15,-1 1 1-15,-4 1 3 0,2-1 3 0,-4 2 2 0,-3 0 3 16,2 1 3-16,-4 2 4 0,0-1 3 0,-2 1 2 0,0 1 1 0,-2-1 2 16,-2 1 2-16,0 3 1 0,2-2 1 0,-5 2 2 0,0 0 0 15,5 1 3-15,-7-1 1 0,4 4 3 0,-2-2 2 0,0 1-1 0,0 0 1 16,-1 2 2-16,1 0 0 0,1 0 0 0,-1 2 0 0,0 0 1 15,0-1-2-15,2 0 1 0,0 2 0 0,-4 0-2 0,3 0 0 16,0 0-1-16,-2 0 0 0,-1 2 0 0,4-3-2 0,-4 2 0 0,2-3 0 16,-1 1 1-16,-2-1 0 0,-2 0 1 0,3-1 0 0,-2-2 2 15,-4 0 0-15,0-2 2 0,-1 1 2 0,-1-3 2 0,-2 1 5 0,-1-2 5 16,-3-1 6-16,0 1 3 0,-5-1 1 0,-2-1 2 0,-1 1-1 16,-4-2 1-16,-3 1-2 0,-3-3 1 0,-3 3-3 0,-4-1 2 15,-2-3 0-15,-1 2-1 0,-6-2-1 0,-1 1-5 0,-1-1-2 0,-5-1-8 16,0 0-6-16,-3-1-7 0,2-2-7 0,-1 1-11 0,-1-1-13 15,3 0-17-15,-1-1-19 0,4 1-31 0,3-2-35 0,1-1-60 0,5 0-73 16,0 0-91-16,8-2-98 0,0 2-68 0,9-4-54 0,-2-1-24 16,8-1-10-16</inkml:trace>
  <inkml:trace contextRef="#ctx0" brushRef="#br0" timeOffset="73394.3467">23726 5113 61 0,'-4'-9'534'0,"3"-2"9"0,-3 3 5 0,3-2 2 16,-1 1-102-16,1 2-156 0,-1-1-85 0,2 0-50 0,0 1-28 15,0 2-15-15,0-1-10 0,0 1-4 0,0 1-4 0,0 1-5 0,2 0-11 16,-1 1-16-16,-1 1-17 0,0 1-17 0,0 0-16 0,0 0-14 15,0 0-12-15,2 3-9 0,-1 0-6 0,1 0-4 0,0 3 0 16,-1 1-1-16,3 0 2 0,0 6 3 0,-3-1 3 0,3 2 5 0,0 1 6 16,0 1 7-16,-1 4 7 0,0 0 6 0,0 1 3 0,1 3 2 15,0 1 1-15,-3 0-1 0,3 2 0 0,-3 0 2 0,-1 1 1 0,2 0 0 16,-1-1-2-16,-1 2-5 0,2-2-7 0,0 2-6 0,-2-2-8 16,0-1-12-16,0-2-13 0,0 1-15 0,0-4-17 0,0 0-18 15,0-2-24-15,0-1-29 0,0-1-33 0,1-3-38 0,-1-2-35 0,3-4-36 16,1 0-71-16,0-4-90 0,-1-1-55 0,4-3-33 0,-3-3-10 15</inkml:trace>
  <inkml:trace contextRef="#ctx0" brushRef="#br0" timeOffset="73793.9121">23998 5245 406 0,'0'-3'564'0,"0"1"5"15,0-1 1-15,0-1-102 0,0 3-154 0,0-2-94 0,0 3-61 0,2-1-42 16,0 1-30-16,-1-3-20 0,2 3-12 0,1 0-11 0,0 0-9 15,3 0-10-15,4 0-11 0,-2 0-7 0,4 0-6 0,6 3-5 16,1-3-4-16,4 0-2 0,3 0-5 0,3 0-3 0,3 0-4 0,3 0-4 16,2 0-4-16,2 0-2 0,4 0-3 0,-1 0-3 0,3-3-4 15,-2 3-4-15,2-2-4 0,-2 0-1 0,1 1-2 0,-1-3 2 16,-1 1 5-16,-3 1 6 0,-2-1 5 0,-3-1 5 0,-2 1 7 0,-1 1 4 16,-4-1 3-16,-4 3 9 0,-2-3 12 0,-6 1 14 0,1 1 15 15,-4-3 13-15,-5 3 12 0,1 0 10 0,-4-2 5 0,-2 1 6 0,-3 1 5 16,0-1 3-16,-1-1 2 0,-2 0 3 0,-2 0 1 0,-3 1-5 15,2 0-7-15,-2-1-10 0,0 0-13 0,-1 0-12 0,1 2-12 0,-1-2-7 16,1 3-7-16,-1-2-6 0,3 0-7 0,1 2-5 0,0 0-5 16,4 0-5-16,-3 0-4 0,4 0-3 0,0 4-1 0,0-1-1 15,4-2-1-15,-3 3-1 0,2 1 0 0,1 0-1 0,1 3-2 16,-1 0-3-16,4-1-2 0,-2 2-3 0,1 0-4 0,-1 2-3 0,1-2-3 16,0 2-4-16,0-1-3 0,-3 0-2 0,1 1-3 0,-2-3-2 15,1 1-2-15,-3 3-1 0,-1-4-1 0,0 1-2 0,-1 2-3 0,-4-3-3 16,0 2-6-16,-1 0-7 0,-4 0-6 0,-1-1-8 0,1-2-11 15,-2 2-10-15,1-2-13 0,0 2-15 0,-3-3-17 0,2 0-32 16,0-1-40-16,4-3-68 0,0 1-83 0,2-1-44 0,-2-2-27 0</inkml:trace>
  <inkml:trace contextRef="#ctx0" brushRef="#br0" timeOffset="74077.8632">25129 4966 77 0,'0'-7'583'0,"1"2"13"16,-1-1 3-16,0 0-2 0,0 4-108 0,0-1-161 0,0 1-91 16,2-1-56-16,-1 3-40 0,-1 0-33 0,0 0-23 0,0 0-19 15,2 1-17-15,0 3-15 0,-1-1-15 0,1 2-13 0,0 4-12 0,1-2-9 16,0 6-4-16,1-1-2 0,-1 2-2 0,1 2 3 0,0 2 4 16,0 2 7-16,-1 1 5 0,0 2 3 0,0 0 2 0,2 1 1 0,-4-1 0 15,2 2 1-15,-1 0-2 0,0-1 0 0,-2 0-2 0,1 1-1 0,-1-1-4 16,0-3-3-16,0 2-6 0,0-2-5 0,0 0-8 0,0-1-8 15,-1-3-11-15,1 0-12 0,0-2-14 0,-2 0-16 0,2-1-14 16,0-2-17-16,0-2-9 0,0-3-9 0,0 2-16 0,0-5-21 16,0 0-23-16,0-2-27 0,0-2-23 0,0 0-24 0,-2-5-12 0,2-2-6 15,-1 0-6-15,-1-3-5 0,1-2-19 0,-4-1-29 0</inkml:trace>
  <inkml:trace contextRef="#ctx0" brushRef="#br0" timeOffset="74511.5113">25160 4916 130 0,'0'-20'458'0,"2"0"14"15,-1 2-45-15,-1 3-81 0,4 1-66 0,-3 3-61 0,3-1-43 16,-3 1-29-16,7 4-25 0,-4-1-18 0,1 1-17 0,3 0-12 0,2 4-12 16,2-1-10-16,1 1-12 0,3 0-10 0,-2 1-9 0,7 1-7 15,1 1-4-15,-1 0-1 0,4 0 0 0,1 1 1 0,1 1 2 16,3-2 1-16,0 1 2 0,4-1 1 0,-1 0 0 0,3 0-1 0,2-1-2 16,2 1-1-16,-1-3-2 0,4 2-2 0,-2-2-1 0,2-2-3 15,-1 0 2-15,-1 3 2 0,1-4 4 0,-3 1 2 0,-1 0 6 0,-2 2 6 16,-2-2 4-16,-3 2 6 0,-1-1 6 0,-3 1 4 0,-3-1 4 15,-1 1 2-15,-3 1 2 0,-3-1 1 0,-3 1-3 0,2 2-4 16,-5-2-4-16,0 2-5 0,-2 0-6 0,-1 2-9 0,-1 0-4 0,2 1-7 16,-3 1-4-16,1 1-4 0,-1 0-4 0,3 3-3 0,-2 2 0 15,2 1-1-15,1 4 0 0,-2-1 0 0,1 3 2 0,3 3 2 16,-2 1-2-16,2 3 1 0,1-2 0 0,0 5 0 0,1 0 1 0,-1 3 0 16,2 0 1-16,-1 1-1 0,-2 0 0 0,2-1-1 0,1 1-1 15,-1 1-1-15,-1-2 0 0,1 0-1 0,-3 2-2 0,0-4 1 0,-2 0-1 16,1-2-2-16,-4-1 0 0,1-1 1 0,-4-1 0 0,0-4 3 15,-3 1 4-15,-3-3 6 0,0-2 4 0,-4-1 3 0,-1 0 5 0,-6-2 5 16,1-2 4-16,-4-2 4 0,-4 1 3 0,-4-4 2 0,-2 0 2 16,-4 0 0-16,-6-2-1 0,-1-1 0 0,-4-2-8 0,-3 0-7 0,-7 0-8 15,0-2-10-15,0-1-9 0,-7 0-9 0,-1-1-12 0,2 1-12 16,-2-1-11-16,0 1-14 0,1 1-13 0,2-1-15 0,2 3-16 0,3-2-17 16,4 2-17-16,1 2-13 0,4-2-14 0,4 3-13 0,3 1-18 15,3-1-20-15,3 2-29 0,4-3-36 0,5 3-54 0,3-2-65 0,2 1-49 16,3-1-41-16,5 0-21 0</inkml:trace>
  <inkml:trace contextRef="#ctx0" brushRef="#br0" timeOffset="74810.686">26257 4961 416 0,'-5'-10'597'16,"-1"-1"11"-16,-1 1 12 0,2 1-70 0,0 1-110 0,2 1-106 16,-1 1-106-16,1 2-63 0,2-2-42 0,-1 2-28 0,0 2-23 0,2-1-14 15,0 3-10-15,2 1-12 0,0 1-10 0,-1 2-14 0,1 1-15 16,1 2-9-16,0 2-7 0,1 2-4 0,0 1-1 0,0 1 0 16,3 3 5-16,-2 4 4 0,1-1 5 0,1 1 3 0,-2 3 4 0,2-3 1 15,0 5-1-15,-3-2 2 0,4 2 2 0,-3-1-3 0,1 0-2 16,-1 0-8-16,0 0-6 0,-2-2-11 0,0 2-11 0,0-2-12 15,-1-2-13-15,0 1-17 0,-1-1-17 0,-1-3-20 0,0 0-21 0,0-1-26 16,0-1-26-16,0-3-30 0,0 0-30 0,0-5-45 0,2 1-51 0,-1-5-60 16,4 1-61-16,-5-4-35 0,1-2-20 0</inkml:trace>
  <inkml:trace contextRef="#ctx0" brushRef="#br0" timeOffset="75196.3129">26396 5167 474 0,'-1'-7'579'0,"1"1"-1"0,-3 2-4 0,1-1-100 0,2 1-147 15,0 1-91-15,0-1-61 0,2 3-41 0,1-1-29 0,0 0-23 16,-2 1-18-16,4 1-16 0,2 0-14 0,1 0-15 0,4 1-15 0,1 1-13 16,2-2-9-16,5 2-12 0,2-1-8 0,3 1-7 0,2-2-5 15,3 2-6-15,1-2-2 0,3 0-7 0,1 3-7 0,1-3-7 0,2 0-7 16,3 0-2-16,-2-3-4 0,1 3 2 0,1-2 2 0,-1 0 4 16,-2-1 9-16,1 0 7 0,-4 1 9 0,-1 0 13 0,-3-3 14 15,-3 1 21-15,-1 0 21 0,-6 0 22 0,-3 1 18 0,0-1 19 0,-7-1 15 16,-1 2 14-16,-1-1 10 0,-6-2 7 0,-2 2 4 0,-2-1 3 15,-2-2 0-15,-5 2-4 0,-2 0-7 0,1-1-14 0,-4 0-11 16,2 0-14-16,-4 2-12 0,2-1-12 0,0 1-12 0,-1-1-11 0,3 2-12 16,0 1-7-16,1 0-7 0,2 2-4 0,3 0 0 0,0 0-4 0,1 0-3 15,4 2-2-15,0 0-2 0,0 3-3 0,4-1-5 0,1 2-4 16,0 2-7-16,3 1-6 0,0-2-8 0,3 3-5 0,0 2-5 16,5-2-6-16,-2 2-4 0,-1-1-2 0,4 2-2 0,1-1-2 15,-4 2 1-15,2-4 1 0,-4 2 1 0,1 0 5 0,0-2 4 0,-4 0 5 16,-1-1 9-16,0 1 9 0,-3-1 12 0,-4-1 9 0,1-1 10 15,-4 0 8-15,1-2 4 0,-6 1 3 0,0 0 1 0,-1-1-1 0,-5 0 0 16,1-2-5-16,-3 1-6 0,0-1-11 0,-3 1-12 0,1-1-23 16,1-1-27-16,-2 1-42 0,6-2-51 0,-4-1-88 0,5 0-106 0,-2 0-68 15,5 0-47-15,0-1-20 0</inkml:trace>
  <inkml:trace contextRef="#ctx0" brushRef="#br0" timeOffset="75477.6915">27539 4860 406 0,'-1'-10'635'0,"-2"1"12"0,-1-1 11 0,3 3-50 0,-3-1-81 16,3 2-113-16,-1 2-132 0,1-1-81 0,1 2-52 0,0 0-38 0,0 3-31 16,0 0-21-16,0 0-16 0,0 2-16 0,1 2-14 15,2 1-17-15,-1 4-10 0,0 1-9 0,3 3-5 0,-2 4-1 0,-2 1-1 16,3 2 5-16,-1 3 5 0,1 1 8 0,-2 2 8 0,-1 1 4 15,2 0 2-15,-3 3-1 0,2-1-1 0,-2 1-5 0,0-1-5 0,0 1-8 16,-2 1-8-16,2-2-8 0,-3-3-13 0,2 1-12 0,-1-1-14 0,-1-2-14 16,0-1-12-16,2-2-18 0,-1-1-18 0,0 0-19 0,1-4-20 15,-1-2-18-15,1-2-12 0,1-2-24 0,0-1-26 0,1-1-45 0,1-4-52 16,-1-2-56-16,-1-2-59 0,4-4-31 0,0 0-21 0</inkml:trace>
  <inkml:trace contextRef="#ctx0" brushRef="#br0" timeOffset="75894.1865">27688 4771 396 0,'-2'-13'574'0,"2"1"10"0,-1 0 8 15,1 1-97-15,0 1-148 0,0 2-94 0,0 1-64 0,0 0-43 16,1 2-31-16,2 0-22 0,1-1-16 0,1 2-16 0,4 1-12 0,-1 0-14 16,3-1-12-16,3 3-8 0,4 0-8 0,0-2-6 0,8 3-2 15,-1-2-2-15,5 2 2 0,0 0 2 0,1 0 4 0,4 0 2 0,3 0 2 16,0 0 2-16,2 0 2 0,-2 0 0 0,1 0-1 0,2 0-2 15,-1 0-2-15,-4 0-2 0,2 0-2 0,-3 0-1 0,-1 0-1 16,-2 0-1-16,-2 0 0 0,-6 0 0 0,1 2 1 0,-3-2 1 0,0 1-1 16,-5 1 0-16,0-1 2 0,-4 0 1 0,0 3 2 0,-1-1 2 15,-3 0 0-15,2 0 1 0,-3 1 0 0,0 1-1 0,1 0 0 16,-1 2 0-16,0 1-1 0,0 2 0 0,2 0 1 0,-2 2-1 0,1 3 0 16,0 1-2-16,1 0 0 0,0 3-1 0,-2 1-1 0,2 4-1 15,0-2 1-15,0 5-2 0,-1 0-1 0,0 0-2 0,1 3-1 0,-1 2-2 16,-1-1 0-16,0 1-3 0,0 1-1 0,1-1-1 0,-4 2-1 15,2 0 0-15,-4-2-1 0,0 1 1 0,-1-1 3 0,-1-1 8 16,-1-2 9-16,-1-2 10 0,-2-1 11 0,-2-1 10 0,-2-1 12 0,-1-4 9 16,-2-1 7-16,-2 0 4 0,-2-2 5 0,-2-3 3 0,-2-2 2 0,-3 0 0 15,-5-2-2-15,0-2-7 0,-3-1-6 0,-4-2-12 0,-2 0-12 16,-1-3-19-16,-4 0-22 0,-1-2-23 0,-3-1-23 0,0 0-24 16,1-2-25-16,-3-1-25 0,2 1-25 0,0-2-33 0,2 1-31 0,2 1-45 15,3-2-50-15,2 3-98 0,4-3-122 0,2 2-68 0,4-1-42 16,3 1-13-16,1-2 1 0</inkml:trace>
  <inkml:trace contextRef="#ctx0" brushRef="#br0" timeOffset="76176.717">28355 4884 140 0,'2'-17'568'16,"1"3"13"-16,-2-1 11 0,1 2 9 0,0 3-107 0,2-2-165 0,-3 2-94 16,-1 4-54-16,2-1-35 0,0 2-22 0,-2 0-17 0,1 1-13 15,1 1-11-15,-1 1-13 0,-1 2-12 0,0 2-18 0,2 1-13 16,0 2-13-16,-1 4-11 0,1-1-8 0,0 4-6 0,-1 3 0 0,1 1 1 16,-2 3 3-16,1 1 6 0,-1 4 6 0,2 2 3 0,0-1 3 15,-2 4-1-15,0 0 0 0,0-1-5 0,0 4-10 0,0-3-12 0,0 4-15 16,0-1-21-16,0-1-24 0,0 1-25 0,0-1-31 0,0-1-32 15,0 1-34-15,0-3-48 0,1 0-52 0,3-3-87 0,1 0-104 0,0-2-59 16,2-4-36-16,1-1-9 0</inkml:trace>
  <inkml:trace contextRef="#ctx0" brushRef="#br0" timeOffset="76594.3072">28700 5186 204 0,'-5'-7'594'0,"2"-2"6"0,-1 1 2 0,3 0 1 0,-1 0-112 16,1 3-167-16,1-2-97 0,0 1-68 0,1 2-41 0,2-1-32 16,1 1-22-16,0 0-16 0,6 2-13 0,-2-1-12 0,3 1-18 15,4-1-18-15,2 3-19 0,3-1-17 0,2-1-19 0,5 2-17 0,-2 0-13 16,5 0-9-16,2 0-6 0,2 2-8 0,1-1-7 0,0-1-6 0,2 0-4 16,-3 0-4-16,1 0 7 0,3 0 10 0,-3-1 13 15,-1-1 14-15,0 1 16 0,-3-1 19 0,-1-1 14 0,-1 1 15 0,-2-3 19 0,-4 2 18 16,-3-1 20-16,0 1 19 0,-6-2 20 0,0-2 19 0,-2 3 11 15,-3-1 7-15,-5 1 6 0,0 0 2 0,-4-2 1 0,-2 1 2 0,-3 1-1 16,-1-2-2-16,-3 1-7 0,1 0-7 0,-5 0-11 0,2 0-11 16,-2 3-12-16,-1-3-13 0,3 2-7 0,-1 1-9 0,0 0-4 0,4 2-4 15,-1 0-3-15,3 0-2 0,1 4-3 0,2-3-5 0,0 3-2 16,3 0-3-16,1 2-2 0,2-1-2 0,2 3-1 0,3 0-1 0,1 1-1 16,1 0 0-16,4 1 2 0,0 1 1 0,2-1 0 0,2 2 0 0,-1 0-3 15,1-1-4-15,2 0-2 0,-1 1-3 0,-2 0-2 0,1-2-2 16,-2 0 0-16,-1 1-1 0,-4-1 0 0,2 0-1 0,-4 0 1 0,-1-1 1 15,-4-1 3-15,-3 1 0 0,-1-3 5 0,-1 2 5 0,-3 0 5 16,-2 1 4-16,-4-2 2 0,0 1 2 0,-2-3-4 0,-1 3-8 0,-4-1-13 16,-1 0-17-16,-2-1-24 0,2 1-27 0,-4-1-37 0,2 1-37 0,2 0-74 15,-1-1-88-15,3-1-86 0,-1 2-85 0,5-2-46 0,3-1-32 16,-1-1-11-16</inkml:trace>
  <inkml:trace contextRef="#ctx0" brushRef="#br0" timeOffset="76894.0005">29716 4901 33 0,'0'-11'585'0,"-2"0"9"0,1-1 10 0,1 2 11 0,-2 1-80 15,0-1-125-15,2 1-94 0,0 1-80 0,0 2-44 0,0 0-25 0,0 0-17 16,0 1-13-16,0 0-15 0,2 2-12 0,0 1-19 0,-2-1-19 15,1 3-16-15,-1 0-14 0,2 0-13 0,-2 3-12 0,1 0-14 0,-1 1-12 16,2 4-9-16,0 0-6 0,-2 5-1 0,3-1-1 0,-2 5 3 16,-1-2 5-16,2 5 8 0,0 1 7 0,-2 2 5 0,1 1 2 0,-1 1 1 15,0 1-2-15,0 2 1 0,0 0-1 0,0 1-1 0,0 0-1 16,0 0-6-16,-1 2-8 0,1-1-7 0,-2-1-10 0,0 0-8 0,1 0-7 16,-2-1-11-16,1-1-10 0,0-2-14 0,1 0-14 0,-2-2-15 0,1-1-17 15,-1-3-21-15,1 0-20 0,0-2-21 0,2-4-21 0,0-1-32 16,0 0-36-16,4-4-71 0,-3-2-87 0,3-1-60 0,0-4-45 0,1-2-18 15,0-1-4-15</inkml:trace>
  <inkml:trace contextRef="#ctx0" brushRef="#br0" timeOffset="77344.0044">29923 4665 484 0,'1'-9'535'0,"3"0"-2"0,0 2 0 0,3-1-104 0,-1 1-158 0,3 2-95 15,3 1-65-15,2-1-36 0,0 2-20 0,5-1-11 0,2 1-7 16,1 2-6-16,5 0-5 0,1-2-2 0,2 3 2 0,3 0 0 16,2 0 0-16,2 0 0 0,0 0-2 0,3 0-4 0,-1 0-3 0,4 0-3 0,-2 0 0 15,0 0-1-15,3 0 2 0,-2 0 4 0,2-3 6 0,-3 3 2 16,0-2 3-16,0 1 3 0,-1-3 2 0,-4 3 1 0,0 0 2 0,0-2 1 16,-1 3 2-16,-3-2 0 0,-4 1 2 0,1 1-1 0,-7-2-2 15,2 2-3-15,-5 0-5 0,-2 0-6 0,0 2-5 0,-4-1-5 0,1 2-4 16,-2 1-3-16,-4 1-2 0,1 0-2 0,-1 2-2 0,0 3-1 15,-3-2-1-15,0 4 2 0,0 2-1 0,-1 0 2 0,-1 6 3 0,0-1 1 16,-1 4 1-16,-1 0 2 0,1 4 0 0,-2 1 1 0,0 4-1 16,0 0-2-16,-2 2-1 0,1-1-1 0,1 3-2 0,-2 0-1 0,0 3-2 15,2-3-3-15,0 3-2 0,0-3-1 0,0 3-3 0,0-3 2 0,0 0-1 16,0-1 1-16,0 0 2 0,0 0 1 0,0-4 0 0,0-1 2 16,0-1 1-16,-1-3 0 0,-1 1 1 0,1-5 1 0,-3-1 2 0,-1-3 2 15,0-1 3-15,-2-3 1 0,-3-2-1 0,-2-1-1 0,-2-3 0 16,-3-1 0-16,-4-1-2 0,-5-4-1 0,0 0-1 0,-8-2-1 0,-4-2-3 15,-2 0-5-15,-7-1-1 0,-1-3-3 0,-3 0-1 0,-6 0-4 16,-3-2-1-16,0 1-2 0,-4-1-1 0,-3 1-2 0,2 0 0 0,-1 0-5 16,2 1-5-16,-1-1-9 0,5 4-11 0,0 0-11 0,3 1-15 0,2 0-16 15,6 4-20-15,2 0-24 0,2 1-26 0,4 0-35 0,3 2-39 16,7 0-61-16,1 2-74 0,5-2-67 0,3 2-67 0,5-2-33 0,4 0-14 16</inkml:trace>
  <inkml:trace contextRef="#ctx0" brushRef="#br0" timeOffset="77711.0451">30530 4853 220 0,'0'-10'469'0,"1"3"-51"0,-1-1-81 0,2 1-74 0,0 1-71 16,1 1-35-16,-2 1-14 0,1 1-8 0,0 0-3 0,-1 0-3 0,1 1-1 15,-2-1-4-15,1 2-5 0,-1 0-5 0,2 1-7 0,-2 0-6 16,0 0-5-16,0 0-6 0,0 0-6 0,0 0-6 0,0 0-6 0,0 0-6 16,0 1-2-16,0 0-1 0,0 2-1 0,0 2-1 0,0-2-1 15,-2 3-1-15,2 1-3 0,-1 1-2 0,1 2-2 0,-3 1-1 0,1 2-2 16,0 2-1-16,1 2 0 0,-2 2-2 0,-1 0-3 0,1 1-6 15,0 3-6-15,-3 1-5 0,3-1-5 0,0 5-9 0,-1-3-13 0,-1 2-13 16,2 1-13-16,2 0-19 0,-1 2-22 0,0-1-26 0,2 0-30 0,0 3-30 16,2-3-33-16,0-1-42 0,1 0-49 0,2 0-97 0,0-2-122 0,-1-1-65 15,4 0-38-15,-2-2-13 0,1-1-3 0</inkml:trace>
  <inkml:trace contextRef="#ctx0" brushRef="#br0" timeOffset="77976.6165">31029 5079 279 0,'2'0'516'0,"0"1"-19"0,-1 1-34 0,-1-2-84 16,0 0-109-16,0 0-70 0,-1 1-49 0,-1 1-31 0,0 1-21 15,-2 1-18-15,-1 1-18 0,-2 1-21 0,0 1-23 0,-4 2-29 16,-2 1-32-16,-1 2-42 0,-4 1-50 0,-1 1-109 0,-3 3-141 0,-4 1-78 16,-3 2-51-16,-3 0-28 0,-2 3-18 0</inkml:trace>
  <inkml:trace contextRef="#ctx0" brushRef="#br0" timeOffset="80144.6311">23309 5232 25 0,'-1'-2'576'16,"-3"1"9"-16,3 0 7 0,-2 1-54 0,0-3-85 0,1 3-104 15,-1 0-115-15,2 0-65 0,1 0-42 0,0 0-26 0,0 0-16 0,0 0-17 16,0 0-12-16,0 0-14 0,0 0-15 0,0 0-13 0,0 0-14 0,0 0-9 16,0 0-8-16,1 0-6 0,1 3-3 0,-1-3-1 0,4 1-1 15,-4 0 0-15,1 1 0 0,1 1 0 0,0 0 2 0,1 0 2 16,0 1 4-16,0-1 2 0,0 3 3 0,2-1 3 0,1 1 3 0,-1 0 2 15,1 1 3-15,2 1-1 0,-1 1 2 0,0-1-2 0,0-1 2 16,1 0-1-16,-1 2-2 0,0-1 0 0,-1 1 1 0,2-1-2 16,-5 0-1-16,1-1 0 0,2 2-1 0,-4-4-1 0,0 3 0 0,1-3-1 15,0 2 1-15,-4-1-1 0,0-2 4 0,0 1 1 0,-2 1 3 16,0-3 0-16,-2 1 2 0,-1-1 2 0,0 2 2 0,1-3-6 16,-3 3-5-16,-2-2-10 0,3 1-13 0,-2-1-16 0,0 2-19 0,-1-1-22 15,0-1-28-15,1-2-44 0,0 0-52 0,-1-1-90 0,4 0-112 0,-1 0-64 16,1-2-44-16,0 0-19 0,1-3-7 0</inkml:trace>
  <inkml:trace contextRef="#ctx0" brushRef="#br0" timeOffset="80287.6831">23434 5228 32 0,'3'-7'608'0,"-3"2"12"0,2 2 8 16,0-1 7-16,-2-1-92 0,1 2-140 0,1-2-104 0,1 2-84 0,1 0-56 15,0-2-42-15,-1 1-27 0,2 1-20 0,1-2-24 0,2 2-24 16,1-2-30-16,4 0-31 0,1-1-35 0,1 2-38 0,2-3-41 15,0 2-45-15,5-2-74 0,-1 2-89 0,1 0-90 0,0-1-88 0,2 1-48 16,-1 1-28-16,0-1-8 0</inkml:trace>
  <inkml:trace contextRef="#ctx0" brushRef="#br0" timeOffset="81811.1049">25439 5023 16 0,'-4'-6'616'16,"3"-1"14"-16,-3 1 10 0,1-2 6 0,2 3-91 0,-4 0-138 0,4-2-102 15,-1 3-85-15,1 0-46 0,-1-1-31 0,0 0-22 0,2 3-15 16,-1-1-16-16,1 1-14 0,0-1-16 0,0 2-19 0,0 1-11 16,0 0-13-16,0 0-9 0,0 0-8 0,0 0-7 0,0 0-7 0,0 0-5 15,0 0-4-15,0 0 0 0,0 0-2 0,0 0 1 0,0 0-2 16,0 0 1-16,0 0 1 0,0 0 0 0,0 0 1 0,0 0 0 15,0 0 2-15,0 0 1 0,0 0 1 0,0 0 1 0,0 0 0 0,0 0 0 16,0 0 0-16,0 0-2 0,0 0-3 0,0 0-5 0,0 0-6 16,0 0-6-16,0 0-7 0,0 0-5 0,0 0-3 0,1 0-5 0,-1 1-4 15,4-1-4-15,-3 2-6 0,1-1-6 0,-1-1-6 0,4 2-4 16,-4-1-4-16,2 1-1 0,1 0-2 0,-3 0 2 0,4 0 0 0,-2 1 2 16,2-2 0-16,1 1 2 0,-3 1 2 0,2-2 4 0,-2 0 5 15,2 1 7-15,-2 1 7 0,2-1 6 0,-2-1 8 0,3 1 6 16,-2 0 7-16,-1-2 10 0,0 0 7 0,-1 3 11 0,-1-3 12 0,2 0 10 15,-3 0 13-15,0 0 10 0,0 0 11 0,0 0 12 0,0 0 8 16,0 0 9-16,0 0 7 0,0 0 4 0,0 0-1 0,0-3 1 16,0 1-2-16,0 0-4 0,-1 1-4 0,-1-3-8 0,2 1-7 0,-1 1-9 15,1-1-8-15,-2 0-10 0,0-2-9 0,2 2-8 0,-1 0-7 16,1 0-3-16,-2 0-1 0,1 0-2 0,-1 0-1 0,0 1-1 0,2 1-2 16,0-1-3-16,0 0-1 0,0 1-2 0,0-1-2 0,0 2 0 15,0 0-2-15,0 0 1 0,0 0 1 0,0 0 1 0,0 0 0 16,0 0 1-16,0 0 1 0,0 0 0 0,0 0 2 0,0 0-1 0,0 0 2 15,0 0 1-15,0 0 1 0,0 0 1 0,-1 0 0 0,1 0-1 16,0 0 1-16,0 0-1 0,0 0-1 0,0 0 0 0,0 0-1 16,0 0 0-16,0 0-2 0,0 0 0 0,0 0-2 0,0 0 0 0,0 0-1 15,0 0-1-15,0 0 0 0,0 0 0 0,0 0-1 0,0 0 0 16,0 0 0-16,0 0 0 0,0 0 0 0,0 0 0 0,0 0 1 0,0 0 0 16,0 0 0-16,0 0 0 0,0 0 1 0,0 0 0 0,0 0 0 15,0 0 0-15,0 0 2 0,0 0-1 0,0 0 2 0,0 0 0 0,0 0 3 16,0 0 2-16,0 0 1 0,0 0 2 0,0 0 0 0,0 0 3 15,0 0 1-15,0 0 1 0,0 0 0 0,0 0 1 0,0 0 1 16,0 0 1-16,0 0-1 0,0 0-1 0,0 0-1 0,0 0-2 0,0 0-3 16,0 0 0-16,0 0-2 0,0 0-2 0,0 0-1 0,0 0-3 15,0 0-1-15,0 0-3 0,0 0-2 0,0 0-2 0,0 0-1 0,0 0-3 16,0 0-1-16,0 0-2 0,0 0-1 0,-3 0-1 0,1 0-3 16,2 2-2-16,-1-1-1 0,-1-1-1 0,2 0-2 0,0 2-1 0,-1-2 1 15,1 1-1-15,-2 0 2 0,0-1 1 0,2 1 1 0,-1 1 1 16,-1 0 1-16,2-1 2 0,-1 2 0 0,1-1 2 0,-2 1 2 15,2 0 1-15,0-1 0 0,0 2 2 0,0-1 1 0,0 0 1 0,0 1-1 16,0-1 1-16,0 2-1 0,2-2 0 0,-2 2 0 0,1-1 0 16,-1 1 0-16,3-1 2 0,-1 0-1 0,0 1 2 0,-1-1 0 15,2 2 0-15,2 0 0 0,-4 0 1 0,4 0-1 0,-3-1 1 0,-1 2 1 16,3-1 1-16,-3-2 0 0,1 3-1 0,-1-2 0 0,3 2 0 16,-3-2-2-16,1-1 0 0,0 0 1 0,-2 2 0 0,1-1-1 0,2-2 0 15,-3 1 0-15,1 1-1 0,-1-2 2 0,2 0 0 0,0-1-1 0,-2 0 2 16,1-1 2-16,-1 1 2 0,0 0 0 0,0-1 4 15,0-1 1-15,0 0 3 0,0 0 2 0,0 0 4 0,0 0 4 0,0 0 3 16,0 0 4-16,0 0 5 0,0 0 4 0,0 0 4 0,0 0 3 0,0 0 1 16,0-3-2-16,0 1-1 0,0 1-3 0,0-2-3 0,0-1-4 15,0 1-6-15,0 0-7 0,-1-3-8 0,1 1-6 0,-2-2-9 16,0 0-7-16,1-1-7 0,-2 1-6 0,2-2-3 0,-3-1-1 0,3 0-1 16,-3 0 0-16,1 2 0 0,2-3 0 0,-3 2 4 0,1 1 2 15,-2-4 3-15,4 3 3 0,-4 1 3 0,4 0 4 0,-1 1 4 16,1-1 0-16,-3 1 3 0,3 1 0 0,-1 1 3 0,1 0 1 0,-1 1 2 15,0 3 1-15,2-3 1 0,-1 1-1 0,1 3 1 0,0-2-1 16,0 2 1-16,0 0-2 0,0 0-1 0,0 0-2 0,0 0-2 0,0 0-4 16,0 0-3-16,0 0-4 0,0 0-5 0,0 0-6 0,0 0-2 15,0 2-1-15,0-2-2 0,0 3 0 0,0 2 0 0,0-1 1 0,0 3 1 16,0-1 2-16,1 1 1 0,-1 2 3 0,2 2 3 0,0-1 3 16,-2 1 5-16,1 3 4 0,-1-1 3 0,2 0 2 0,-1 1 3 15,3 0 2-15,-4 2-1 0,1-1-1 0,2 1-3 0,-1-1-3 0,1 0-8 16,-3 0-5-16,1 2-7 0,-1-4-11 0,2 2-12 0,0 0-15 15,-1-1-16-15,1-2-18 0,-2 1-22 0,0-1-22 0,0 0-27 16,0-2-29-16,1 2-34 0,-1-3-40 0,2-2-74 0,0 1-95 0,-2-3-57 16,1 1-41-16,-1-1-14 0</inkml:trace>
  <inkml:trace contextRef="#ctx0" brushRef="#br0" timeOffset="82161.0334">25687 5005 573 0,'-2'-2'599'0,"1"-1"3"0,-3-1-4 0,3 1-94 15,-1 1-143-15,1-1-93 0,-3 3-69 0,3 0-44 0,1-2-31 16,0 2-24-16,0 0-20 0,0 0-20 0,0 0-22 0,0 0-17 16,0 2-16-16,0-2-12 0,0 3-7 0,0 1-7 0,0-3-2 0,0 3-2 15,0 0-1-15,0 2 0 0,1-1 0 0,-1 0 3 0,2 1 1 16,0 2 2-16,1-2 3 0,-2 3 1 0,3-2 0 0,-3 0-2 15,4 1-4-15,-2 1-1 0,5 1-4 0,-3-2-3 0,-1 0 0 0,3 1 1 16,-1 0-1-16,2 0 2 0,-3-1 0 0,1 1 1 0,0-1 2 16,-1 0 2-16,4-1 0 0,-4 1 3 0,0-1 2 0,0 1 3 15,0-3 2-15,-2 2 2 0,1-2-1 0,-1 0 1 0,-1 0-1 0,0 0-1 16,-1-3 2-16,-1 1 0 0,0 1 0 0,0-1 2 0,-1-2 0 0,-1 0-1 16,-1 2-2-16,0-1-5 0,-2-1-7 0,1 2-10 0,-3-1-11 15,1-1-12-15,-5 1-15 0,1-1-17 0,2 1-19 0,-1-2-27 16,-4 1-32-16,0-1-43 0,3 0-51 0,-2 0-49 0,1-1-45 0,-3-1-42 15,5-1-39-15,-4 0-17 0</inkml:trace>
  <inkml:trace contextRef="#ctx0" brushRef="#br0" timeOffset="82274.5762">25671 5029 113 0,'6'-9'517'16,"1"2"-13"-16,1-2-24 0,1 1-65 0,-1 3-84 0,1-2-78 15,2-1-72-15,-1 3-50 0,1-3-41 0,3 2-40 0,-1 0-36 0,2 0-50 16,3 1-53-16,-1 0-84 0,3 0-100 0,0 0-92 0,0 0-92 0,4 1-48 15,-3-1-27-15,2 0-17 0</inkml:trace>
  <inkml:trace contextRef="#ctx0" brushRef="#br0" timeOffset="83378.2789">27763 4988 489 0,'-1'-2'566'0,"-2"0"-8"0,2-1-13 16,-1 1-79-16,0 1-113 0,1-1-67 0,1 0-43 0,-2-1-26 0,1 3-18 16,1-3-15-16,-2 1-13 0,0 1-13 0,2-1-12 0,-1 0-15 15,1 2-13-15,0 0-13 0,0 0-13 0,0 0-11 0,0 0-13 16,0 0-11-16,0 0-10 0,0 0-7 0,0 0-9 0,0-1-5 16,1 0-7-16,-1 1-6 0,2-2-8 0,0 1-6 0,-1 1-6 0,1 0-5 15,1-2-6-15,-1 2-5 0,2 0-4 0,-1-1-5 0,0-1-5 0,2 2-2 16,0 0-1-16,1-1-2 0,-1 1 0 0,4 0-2 0,-1 0-2 15,-1 0-3-15,-1 0 0 0,3 1-3 0,-2-1 0 0,-1 3 2 16,2-1 2-16,0 1 2 0,-3 1 2 0,-2 1 0 0,2-2-1 0,-4 4 2 16,2-1-1-16,-3 1 2 0,2 2 3 0,-2-2 5 0,-2 2 5 15,-1 1 3-15,-2 0 4 0,1 0 3 0,-1 2 4 0,-4-2 1 0,1 1 4 16,0 1 3-16,-2-2 3 0,-1 0 0 0,3 3 2 0,-2-4 1 16,0-1 1-16,2 1 0 0,0-1 0 0,0 0 0 0,2-1 0 0,-1-1 0 15,4-1 0-15,-2-3-1 0,4 3 0 0,-3-2 0 0,3-1-1 16,1 1 0-16,0-1-2 0,0-2-1 0,0 0-2 0,0 0-2 15,1 0-4-15,3 0-7 0,0 0-8 0,1-1-11 0,2 0-10 0,2-2-12 16,1 0-10-16,1 0-12 0,3-1-13 0,0 0-11 0,3 0-10 16,1-1-12-16,1-1-14 0,0 1-10 0,-2-3-8 0,4 2-5 15,-2-1-3-15,0-1 3 0,1 0 6 0,-4-1 11 0,1 0 13 0,1 0 19 16,-2 1 23-16,-2 0 24 0,0-1 27 0,-3-1 32 0,0 3 31 16,-1-3 29-16,-2 4 26 0,-2-3 27 0,0 1 27 0,-3 1 20 15,0-1 18-15,1 3 12 0,-4-3 8 0,0 1 5 0,0 3-2 0,0-2-7 16,-4-1-11-16,3 4-12 0,-2-4-16 0,-2 3-13 0,2 0-14 0,-2-1-15 15,0 2-15-15,1-1-14 0,-1 1-14 0,-2 0-13 0,2 1-13 16,-2 1-12-16,1-1-9 0,1 2-10 0,-4 0-7 0,2 0-4 0,2 0-2 16,1 0-3-16,-1 2-3 0,0 1 0 0,-1 0-1 0,1-1 0 15,2 1 0-15,-2 2 0 0,0-2-2 0,4 2-1 0,-3 0 0 16,1 0-2-16,2 0 0 0,1 0-3 0,-3 0-1 0,3 0-2 16,0 0-1-16,3-1 0 0,-3 1 0 0,1-2-2 0,1-1 1 0,-1 1-1 15,3 1 3-15,-1-3 3 0,0 1 4 0,2-1 4 0,-2 0 2 16,2-1 3-16,-1 1 6 0,3-1 0 0,-2 0 1 0,-1 0 3 0,0 0-1 15,0 0 1-15,0 0 0 0,2 2-2 0,-2-2 1 0,0 2-3 16,-1-1 0-16,0 1 0 0,0-1 1 0,1 2-1 0,-1 2 1 0,-1-3 1 16,2 5 0-16,-1-1 1 0,0-1 0 0,0 4 3 0,0-1 3 15,1 1 3-15,1 2 2 0,-2 1 3 0,3 0 2 0,-3 1 1 16,2 0-2-16,-2 1-12 0,2 1-17 0,-2 1-28 0,2 1-34 0,1 0-52 16,-2-2-60-16,1 1-108 0,0 1-128 0,-2-1-73 0,2 0-44 15,-2-1-26-15,3-1-14 0</inkml:trace>
  <inkml:trace contextRef="#ctx0" brushRef="#br0" timeOffset="84276.5949">29924 5013 64 0,'0'-8'497'16,"0"1"-8"-16,0 0-15 0,0-1-74 0,0 0-99 0,-1 1-65 15,1-1-46-15,-2 2-24 0,0-1-15 0,-2 1-8 0,3 0-8 0,-1 1-10 16,0 0-12-16,1 1-13 0,-2 1-14 0,1 1-12 0,0-1-16 15,1 1-13-15,-2 2-12 0,1 0-11 0,0 0-9 0,1 0-9 0,-3 2-8 16,-1 1-7-16,1-1-4 0,1 1-3 0,-2 4-1 0,0-3-1 16,1 4 2-16,-1-3 3 0,-1 4 2 0,1-2 3 0,0 1 2 0,0 1 2 15,1-1 0-15,0 1-2 0,3 0-2 0,-3 0-2 0,2-2-3 0,0 2-1 16,2-2-3-16,0 3-1 0,0-3-3 0,0-1-1 0,2 1-2 16,0-3-1-16,2 1-1 0,-1-1 1 0,2-1 0 0,-2-2 2 15,4 1 3-15,-3-2 4 0,5-2 3 0,-1 1 3 0,1-2 6 0,-1 2 5 16,2-4 7-16,-2 0 8 0,2 0 6 0,-1-2 6 0,-1 2 4 0,2-2 7 15,-4-1 8-15,2 3 7 0,-3 0 8 0,-2-1 6 0,2 1 6 0,-2 0 4 16,-2-1 0-16,3 2-2 0,-3 2-4 0,2-1-7 0,-1 1-8 16,-2 0-9-16,0 2-7 0,0 0-12 0,0 0-11 0,0 0-8 0,0 2-10 15,-2 1-7-15,-1 1-7 0,2 0-3 0,-3 2-2 0,3 1-2 16,-2 1 1-16,-1 1-1 0,3 3 2 0,-2-2-4 0,-2 4-3 0,1-2-8 16,-1 1-11-16,1 2-13 0,3 1-13 0,-2-1-19 0,-1 1-23 15,0-1-26-15,0-1-26 0,3 3-28 0,-3-2-28 0,3 0-41 0,-2 0-46 16,2-2-63-16,-1 0-67 0,0-1-40 0,2-2-29 0,0-2-7 15</inkml:trace>
  <inkml:trace contextRef="#ctx0" brushRef="#br0" timeOffset="84560.9028">30119 5013 338 0,'-2'-5'583'0,"1"1"6"0,-2 0 5 0,1 2-60 0,0-1-94 0,1 1-107 15,-1 0-112-15,0 2-68 0,2-3-46 0,0 3-32 0,0 0-24 0,0 0-19 16,0 0-16-16,0 3-11 0,0 1-11 0,0-3-7 0,0 3-6 16,0 1-3-16,2 2 0 0,0-2-2 0,-1 4 2 0,-1-1 1 0,4 1 3 15,-3 1 4-15,1 0 3 0,1 2 0 0,0 0 2 0,0-1 0 16,2 1-1-16,-1 2 0 0,0-2-1 0,1 0-1 0,-2 0-1 0,2 1 1 16,-1-2 1-16,1 1-1 0,0 0 1 0,-2 0 1 0,2-3 0 15,-2 2 1-15,-2-3 0 0,3 1 1 0,-3-1 0 0,2 1 1 0,-3-4 1 16,2 2 0-16,1-2 1 0,-3-1 2 0,0-1 0 0,0-1 0 15,-3 2 2-15,1-3-1 0,2 1-4 0,-3-2-5 0,2 0-9 0,-3 0-15 16,3 0-18-16,-4-2-23 0,0 1-29 0,-1 0-38 0,-3-2-45 0,2-1-72 16,-1-1-84-16,-3 2-68 0,2-4-56 0,-3 2-36 0,2-2-27 15</inkml:trace>
  <inkml:trace contextRef="#ctx0" brushRef="#br0" timeOffset="84699.729">30108 5051 105 0,'13'-8'471'0,"0"-1"-30"0,0 0-47 0,5-1-82 16,-2 0-105-16,2 0-65 0,-1-1-49 0,1 2-35 0,3-1-29 16,-2 1-31-16,1-2-32 0,1 3-36 0,-2-1-41 0,0-1-46 0,-2 3-49 15,1-1-67-15,-1 1-76 0,-4 1-46 0,0 0-32 0</inkml:trace>
  <inkml:trace contextRef="#ctx0" brushRef="#br0" timeOffset="85476.9904">28050 5095 33 0,'0'-3'572'0,"-2"2"11"0,1 0 7 16,-1-1-60-16,0-1-95 0,1 1-90 0,1 1-89 0,-2 1-53 15,1-2-38-15,1 1-25 0,-2 1-20 0,2 0-18 0,0 0-15 0,0 0-18 16,0 0-18-16,0 0-15 0,0 0-14 0,0 0-12 0,0 0-10 15,0 0-8-15,0 0-7 0,0 0-5 0,0 1-6 0,0 1-1 16,2 1-2-16,-2-1-3 0,1 1-1 0,1-1-1 0,-2 1 0 0,1 0 2 16,1 2 1-16,0-1 3 0,1 2 2 0,-2 0 4 0,3 1 4 15,0 0 3-15,2 1 4 0,1-1 0 0,-1 2-1 0,2 0 1 0,1 1 1 16,-1-1 0-16,4 2-1 0,0-1-2 0,-1 0-1 0,4 2-1 16,-1-2 0-16,0 0 0 0,2 1-2 0,-3 1-1 0,1-2-1 0,-2 0-1 15,2-1 0-15,-2-1 0 0,-3 1 0 0,2-1-1 0,-1-1 3 16,-4 1 2-16,1-2 2 0,-2-2 3 0,-1 0 2 0,-3 1 3 15,1-1 4-15,-2-1 8 0,0-1 6 0,-2 0 9 0,-1-1 10 0,0 1 7 16,-5 0 8-16,3-2 6 0,-3 0 2 0,-1 0 1 0,-2 0 0 16,0 0-4-16,-3 0-6 0,-1 0-10 0,1 0-12 0,-2 0-16 15,1 0-22-15,-1-2-18 0,-1 0-23 0,2 1-23 0,0-3-28 0,2 4-36 16,-1-3-38-16,1-1-65 0,2 1-74 0,-2-2-81 0,5 0-81 0,0 0-48 16,1-2-29-16,0 1-7 0</inkml:trace>
  <inkml:trace contextRef="#ctx0" brushRef="#br0" timeOffset="85702.1329">28129 5058 38 0,'-2'-7'611'0,"-1"2"15"0,2-1 14 16,1 0 12-16,-2 0-85 0,2 0-133 0,0 0-93 0,0 0-76 16,2 0-45-16,-1 2-32 0,2-3-22 0,0 2-18 0,0 0-20 0,1 0-20 15,0-2-20-15,3 2-20 0,4-1-14 0,-3 0-13 0,3 0-12 16,1 0-11-16,4-1-8 0,2 0-9 0,-1-1-8 0,5 1-8 15,0-2-9-15,2 1-5 0,0-2-7 0,0 3-7 0,1-2-8 0,-2 2-6 16,2-1-9-16,-4-1-11 0,1 4-11 0,-3-2-11 0,-3 1-19 16,0-1-22-16,-3 4-32 0,-4-2-39 0,0 2-35 0,-1 2-37 0,-3-1-73 15,-5 2-95-15,0 0-67 0,0 0-51 0,-3 4-24 0,-2 0-8 16</inkml:trace>
  <inkml:trace contextRef="#ctx0" brushRef="#br0" timeOffset="87476.6885">24893 6236 69 0,'0'-4'671'0,"2"1"11"0,-2-1 12 0,0-1 10 0,0 2 10 16,0 1-115-16,0-1-178 0,0 1-113 0,0 2-78 0,0 0-50 0,0 0-38 16,0 0-24-16,0 0-16 0,0 0-18 0,0 0-14 0,0 0-21 15,0 0-21-15,0 0-15 0,0 2-16 0,0 1-9 0,0-1-7 0,0 4-6 16,0 0-2-16,0 1-1 0,0 4 1 0,0 1 2 0,-2 0 2 15,2 4 4-15,-1 0 3 0,-1 2 2 0,0 2 2 0,-1-1-8 16,2 3-11-16,-3-1-13 0,3 4-12 0,-3-2-12 0,-1 2-12 0,0-1-16 16,2 2-14-16,-2-1-22 0,2-1-22 0,-1 2-27 0,1-2-29 15,0-1-32-15,2-1-32 0,1-2-44 0,1-1-50 0,2 0-71 0,0-5-78 16,4 0-47-16,1-4-26 0,2-2-8 0</inkml:trace>
  <inkml:trace contextRef="#ctx0" brushRef="#br0" timeOffset="87810.6677">25238 6435 442 0,'-5'-10'633'0,"2"3"14"0,0 0 11 0,-4 0-61 0,2 2-97 0,2 0-101 15,-3 1-103-15,3-1-65 0,0 2-48 0,0 0-31 0,0 0-25 16,1 2-21-16,0-1-21 0,1 2-22 0,1 0-21 0,-2 0-19 16,0 2-19-16,2-1-12 0,-1 2-10 0,-1 2-5 0,1-1-4 15,-4 4-6-15,2-1-5 0,2 1-4 0,-1 2-2 0,0 1-4 0,1-1-4 16,1 4-5-16,-2-1-5 0,0 1-6 0,2-1-5 0,0 1-4 15,0-1-7-15,2 0-2 0,0 0-5 0,-1-1-2 0,3 0 1 0,-3-2 2 16,2-1 1-16,3 0 6 0,-3-3 6 0,1 0 10 0,-3-1 10 16,3-1 12-16,-1-1 12 0,0-2 9 0,0-1 10 0,2-1 8 0,-1 0 12 15,1-2 11-15,-2-2 13 0,4-1 10 0,-4 0 11 0,0-3 6 16,2 1 6-16,-1-4 3 0,-1 0 0 0,-1 0-2 0,0 1-4 0,-1-3-3 16,-1 0-3-16,-1-2-3 0,-1 1-5 0,0-1-7 0,-1 1-7 15,-1 0-9-15,-1 1-7 0,2 1-9 0,0 1-8 0,-4 0-10 16,4 1-12-16,-2 1-13 0,1 2-15 0,-1 1-19 0,4 0-26 0,-3 2-28 15,3 2-30-15,-1-2-30 0,2 3-29 0,0 0-23 0,0 2-20 16,0 0-20-16,3 1-20 0,2 0-25 0,2 1-25 0,0 1-32 16,3 0-33-16,-1-1-14 0</inkml:trace>
  <inkml:trace contextRef="#ctx0" brushRef="#br0" timeOffset="88077.8461">25489 6325 436 0,'6'-1'479'0,"-2"1"-2"0,-1 0-31 15,-2 0-47-15,-1 0-37 0,0 0-30 0,0 0-29 0,0 0-31 0,0 0-27 16,0 0-25-16,-3 0-22 0,3 0-20 0,-1 0-22 0,-3 1-20 15,3 0-19-15,-1-1-19 0,-1 2-17 0,1-2-16 0,1 3-13 0,-4-1-13 16,4 1-9-16,-1-1-11 0,-1 1-7 0,0 2-7 0,1-1-9 16,1 1-4-16,-3 0-3 0,3 2-2 0,1-1-3 0,0 3-2 15,0-1-1-15,0 1 0 0,3-2-2 0,0 3 0 0,4 2-4 0,-3-2-4 16,6 0 0-16,-1 2-1 0,1-1 1 0,2 1 2 0,3 0-1 16,-1-2 0-16,0 2 0 0,3 2 0 0,-1-2 0 0,1-2-1 0,0 2 2 15,0 1 2-15,-3-3 1 0,2 2 5 0,-3-2 1 0,1 1 1 16,-5-1-1-16,1-1-1 0,-1 0 1 0,-3-1 2 0,-1 0 1 15,-2 0 4-15,1 0 1 0,-4-1 3 0,-2-1 1 0,-1 0-1 0,-2 0-4 16,-3-1-5-16,-3 0-8 0,-2 2-10 0,-2-2-14 0,-1-1-17 16,-5 1-21-16,2-2-22 0,-5 2-33 0,3-3-41 0,-5-1-67 15,4 1-85-15,-3-2-87 0,1-2-88 0,0-1-49 0,2 0-30 0,1-2-8 16</inkml:trace>
  <inkml:trace contextRef="#ctx0" brushRef="#br0" timeOffset="88249.7917">25641 6278 524 0,'8'-8'698'0,"-3"-1"21"16,-1 2 14-16,1 0 10 0,1 0-80 0,-3-1-125 0,2-1-115 0,-2 2-111 15,2-1-74-15,-2 0-56 0,2 1-47 0,-1 0-42 0,1-1-44 16,2-1-45-16,1 0-49 0,0 0-49 0,3 0-49 0,-2 2-49 0,4 0-53 16,-1-1-53-16,1-1-92 0,1 2-113 0,1 2-88 0,-1 0-77 15,-3 1-33-15,1 0-9 0,-2 3 8 0,-4 1 17 0</inkml:trace>
  <inkml:trace contextRef="#ctx0" brushRef="#br0" timeOffset="91076.72">26080 6478 437 0,'0'0'583'0,"0"0"4"0,0 0-7 0,0 0-12 0,0 0-127 16,0 0-186-16,0 0-105 0,0 0-66 0,0 0-39 15,0 1-24-15,4 1-10 0,-3 0-6 0,1-1-3 0,-1 1-4 0,4 3-5 16,-4 0-6-16,1 2-5 0,0-2-2 0,1 2-2 0,-2 3 2 16,3 0 2-16,-3-1 5 0,1 1 4 0,1 2 4 0,-1 0 3 0,-2 0 3 15,0 2 1-15,0 0 2 0,0-1 0 0,-4 1 2 0,1-1 0 16,2-1 2-16,-4 2 0 0,2-2 1 0,-2-2 1 0,0 0 3 15,1 2 2-15,0-5 3 0,0 0 7 0,0 1 8 0,-1-2 8 0,2-2 12 16,-1 1 11-16,1-2 11 0,1-2 7 0,1 1 8 0,1-2 2 0,0 0 1 16,0-3 1-16,0 0-2 0,0-1-4 0,1 0-5 0,1-3-10 15,1-1-10-15,1-1-12 0,3-1-13 0,-2-2-13 0,-1 3-13 0,4-5-10 16,2 1-8-16,-1 0-6 0,2-1 0 0,2 2-3 0,-4 0 1 16,4-1 0-16,0 3 2 0,-4-1 0 0,2 3 0 0,-1 0 0 15,-2 0-2-15,1 3-2 0,-4 0-5 0,1 2-1 0,-1-1-5 0,0 2-4 16,-2 1-1-16,0-1-2 0,1 2-3 0,0 2 0 0,-3-1-1 0,1 3 0 15,-1-1 1-15,3 2 2 0,-3 1 3 0,1 0 3 0,0 3 3 16,1-1 5-16,-2 1 7 0,1 1 4 0,0-1 3 0,-1 1 4 16,-1 0 1-16,2-1 5 0,0 1-1 0,-2-2 2 0,2 1 3 0,-2-2 2 15,2 0 1-15,-2 0 4 0,0-3 3 0,0 1 2 0,1-1 3 16,-1-1 5-16,2-1 4 0,0-2 4 0,-2 0 4 0,0 0 4 16,0 0 1-16,0 0-1 0,3-2 0 0,-2-1-3 0,3-1-7 0,-3-1-2 15,2-1-3-15,2 0-6 0,1-3-4 0,-1 0-5 0,1 0-7 0,-1-1-4 16,3-2-8-16,1 2-3 0,-2 0-2 0,-1 0-1 0,1-1 0 15,0 1 2-15,0 3 1 0,-3-1 0 0,1-1-1 0,-2 4-4 16,2 0-1-16,0 3-6 0,-2-1-3 0,-2 0-6 0,1 1-3 0,0 1-5 16,-1 1 0-16,2 1-1 0,-1 1-2 0,0 1 1 0,-1 0 0 15,3-1-1-15,-1 3-3 0,-2 0-2 0,5 2-3 0,-3-1-2 0,1 2-4 16,0 0-6-16,0 0-4 0,1 1-10 0,-2 0-11 0,2 0-13 16,0 0-15-16,0-2-15 0,2 2-16 0,-1 1-15 0,1-3-16 0,2 2-12 15,0-3-11-15,3 2-12 0,-2-2-13 0,3-2-10 0,1-1-9 16,1 0 2-16,0 0 8 0,0-3 15 0,3 0 18 0,-1-3 25 15,0 0 30-15,-1 0 42 0,-1-1 45 0,0-2 44 0,-1 1 41 0,-1-2 44 16,-3-1 47-16,0 3 42 0,-4-3 38 0,1 1 28 0,-1 2 21 16,-5-4 16-16,3 4 11 0,-4-2 0 0,0 1-4 0,0 1-15 0,-4-1-25 15,3 0-22-15,-4 0-21 0,1 1-25 0,-1 3-26 0,0-3-22 16,-1 2-23-16,-2 1-20 0,2-2-19 0,-2 1-18 0,-1 3-14 0,0 0-14 16,1 0-10-16,0 0-7 0,-1 3-6 0,0-2-4 0,-1 2-2 15,0 1-1-15,1 2-1 0,1-2 1 0,0 2-1 0,0 0 1 0,0 0 0 16,0 2 0-16,2-2 0 0,1 1 0 0,-1 0-5 0,1 1-3 15,2 1-5-15,0-1-6 0,0-1-5 0,1 1-8 0,1-1-5 0,-3 1-8 16,4-1-6-16,0-1-4 0,0 1-1 0,0 0-1 0,4-3 0 16,-3 2 2-16,1-3 4 0,1 2 6 0,0-3 11 0,0 0 9 15,2 1 11-15,0-3 12 0,-1 0 13 0,1 0 14 0,2-3 16 0,-1 1 13 16,2-1 13-16,-4-2 9 0,3 1 8 0,-2-1 9 0,0-2 7 16,-1 2 7-16,2-2 2 0,-1 2 3 0,-2-4 0 0,0 1 0 0,-1 1 0 15,0-1-3-15,-1 3-6 0,1-2-7 0,0 1-7 0,-2 0-10 16,1 1-9-16,1 1-14 0,-2-1-14 0,0 2-19 0,1 1-19 0,-1-1-22 15,2 0-24-15,1 1-19 0,-2 1-16 0,1 1-12 0,1 0-13 16,0 1-13-16,4 1-10 0,-1-1-13 0,3 1-13 0,1 1-10 16,1 1-10-16,5-1-6 0,-3 2-6 0,4-1-2 0,0 1-2 0,2-1-5 15,3 0-9-15,-2 0-7 0,3 1-4 0,1-2-1 0,-1-1-1 16</inkml:trace>
  <inkml:trace contextRef="#ctx0" brushRef="#br0" timeOffset="91462.6138">27188 6628 67 0,'8'-7'294'0,"-1"1"29"0,-3-2 16 16,1 1 12-16,-2-1-10 0,-3 3-19 0,-3-2-24 0,2 0-27 0,-3 0-26 15,0 0-24-15,-3 1-22 0,1 0-18 0,-3 0-21 0,-1 0-23 16,0 2-22-16,0-1-21 0,-2 1-18 0,-1 2-20 0,1-3-14 16,-1 5-15-16,-1-2-12 0,1 2-9 0,0 2-8 0,-2-2-6 0,0 5-3 15,2-2-5-15,0 2-2 0,-3 1-2 0,5 0-3 0,-1 3 0 16,-1-2-3-16,3 2-2 0,-1 0-2 0,3 2 1 0,2-1 0 0,-1 1 0 16,2 1-1-16,0-2 2 0,3 2-2 0,1-2-3 0,1 2-4 15,0-2-3-15,0 0-3 0,3-1-3 0,-2 0 0 0,3-1 1 0,1-3 0 16,0 2 0-16,0-3 2 0,2 0 1 0,-1-2 2 0,3-2 0 15,1 0 2-15,-1-2 1 0,4-3 4 0,0-2 7 0,1 0 8 16,0-2 7-16,1-3 6 0,2 0 3 0,0-2 8 0,-4-3 5 0,1 0 5 16,2-2 4-16,-5-2 6 0,1-1 7 0,0 2 8 0,-4-4 11 15,1 0 8-15,-1 0 7 0,-3-3 8 0,-2 1 7 0,2 1 12 0,-4-1 12 16,-1 1 10-16,0 1 8 0,0 0 4 0,-1 2 3 0,-1 0 3 16,-1 4 1-16,1 0-2 0,-1 4-6 0,0-1-9 0,1 3-11 15,1 2-16-15,-3 1-16 0,3 3-24 0,1 0-21 0,-2 3-19 0,0 1-15 16,2 2-10-16,0 2-11 0,-1 1-6 0,-2 5-8 0,3 0-3 15,0 5-3-15,-1-1 0 0,1 5 1 0,0 3 0 0,0 1 0 0,0 1-2 16,0 4-4-16,1 1-9 0,-1 0-13 0,3 3-18 0,-2 0-19 16,3-1-23-16,-3 2-22 0,1-1-30 0,1 2-32 0,0-1-47 15,1-2-52-15,-1-1-83 0,2 1-99 0,1-4-55 0,-2 2-30 0,1-3-9 16,2 0 5-16</inkml:trace>
  <inkml:trace contextRef="#ctx0" brushRef="#br0" timeOffset="91744.9223">27702 6411 190 0,'-8'-8'722'0,"2"1"19"0,1 1 23 15,0-2 18-15,2 2 16 0,0 2-106 0,1-1-166 0,0 1-131 16,0 1-114-16,0 1-65 0,1 1-41 0,1 1-26 0,0 0-15 0,0 0-17 15,0 0-20-15,0 0-26 0,0 0-29 0,0 0-22 0,1 0-24 16,1 3-10-16,0 0-10 0,-2 0-4 0,2 1-3 0,0 2 0 16,-2 0 1-16,1 2 0 0,-1 1 4 0,2 1 4 0,0 1 3 0,-2-1-1 15,1 2-5-15,-1 3-13 0,2-1-19 0,-1 1-21 0,-1-1-26 0,0 3-21 16,0 0-20-16,0-1-24 0,0 0-23 0,0 0-32 0,0 0-36 16,0 1-40-16,2-1-46 0,0-1-66 0,-2 1-80 0,1-3-75 15,2 0-73-15,1-2-26 0,-1-1-2 0,3-3 6 0</inkml:trace>
  <inkml:trace contextRef="#ctx0" brushRef="#br0" timeOffset="92043.6155">27935 6432 340 0,'-5'-4'641'0,"0"1"0"0,2-2 0 0,-2 1-26 0,2 4-40 16,-3-3-128-16,3 1-175 0,-2 2-108 0,1 2-76 0,0 1-42 15,-1 1-25-15,-3 1-15 0,3 0-8 0,1 3-7 0,0-1-6 16,0 5-5-16,0-1-6 0,0 2-4 0,-1 1-5 0,4-1-4 0,1 2-4 0,-2 0-4 15,2 0-4-15,2 2-4 0,-1-2-7 0,4 0-8 0,-2 0-6 16,0-1-9-16,2 0-6 0,0-2-4 0,1 0-4 0,2-1-1 16,0-1 1-16,0-2 4 0,0-1 5 0,1-1 7 0,-3-4 7 15,4 0 10-15,-2-2 11 0,1 0 12 0,-1-2 16 0,0-3 16 0,1-1 19 16,-1-1 14-16,0-2 14 0,-3-2 12 0,3 0 9 0,-4-2 7 0,0 0 5 16,-1-2 3-16,-1 0 1 0,-2-1 1 0,-2 0 0 0,0 1-4 15,-1 0-5-15,0 0-10 0,0 1-13 0,-5-1-16 0,3 3-18 16,-1 0-23-16,-1 2-25 0,-2 1-32 0,3 0-34 0,0 1-43 0,-3 3-44 15,5 0-95-15,-4 3-119 0,2 2-76 0,-1 0-54 0,1 0-25 16,0 4-13-16</inkml:trace>
  <inkml:trace contextRef="#ctx0" brushRef="#br0" timeOffset="92202.9069">28235 6535 546 0,'1'-6'697'0,"-1"0"8"0,2 0 6 15,0 1-22-15,-2-2-39 0,1 2-141 0,1 0-190 0,-1-2-118 16,4 3-79-16,-4-1-58 0,4 2-46 0,0-1-41 0,1 1-37 16,2 0-46-16,3 2-49 0,0-1-52 0,3 0-54 0,-1 2-85 0,4 0-97 15,-2 2-87-15,0-2-81 0,2 2-36 0,0 1-13 0,-4 0 4 16</inkml:trace>
  <inkml:trace contextRef="#ctx0" brushRef="#br0" timeOffset="92360.6852">28260 6688 452 0,'0'0'608'0,"2"-2"4"0,-2 1 3 0,3-2-70 0,2-1-101 15,-1-1-123-15,2 2-129 0,4-2-83 0,0 0-59 0,4 0-45 16,-2-1-41-16,7 0-49 0,-3-1-53 0,6 2-104 0,0 0-126 0,-1 0-95 16,3-1-81-16,-1 0-39 0,1 0-22 0,0 1-8 0</inkml:trace>
  <inkml:trace contextRef="#ctx0" brushRef="#br0" timeOffset="92827.043">28989 6468 222 0,'0'-12'698'0,"0"1"15"0,0 1 19 0,0 0 1 0,0 1-11 15,-2 2-121-15,0-1-177 0,2 3-106 0,-1-1-68 0,-1 1-42 16,2 1-28-16,-1 1-21 0,1 0-19 0,0 1-21 0,0 1-27 0,0 1-28 16,0 0-28-16,0 0-25 0,0 0-22 0,0 0-16 0,0 0-11 15,0 1-7-15,1 2-4 0,-1 0-1 0,2 0 0 0,-1 3 2 0,-1-1-1 16,4 1 3-16,-3-1 2 0,1 2 3 0,1 3 3 0,0-1 2 15,1 1 1-15,1-2 1 0,-1 3 1 0,0-2-3 0,1 1-3 0,2 0-4 16,-2 2-3-16,2-2-1 0,1 0-2 0,-1 2 1 0,1-1 1 16,1-3 0-16,-1 2 2 0,1 0 2 0,0-1 2 0,0 1 4 0,-1 0 2 15,0 0 4-15,1-1 5 0,-1 0 3 0,-2-1 3 0,1 2 2 16,-1-1 0-16,-2-1 2 0,1 2 2 0,-2-1 0 0,1-1 1 0,0 1 2 16,-2 1 2-16,0-3 1 0,-2 2 2 0,-2 1 2 0,0 0 1 0,-2-2 3 15,-1 0 3-15,0 2 1 0,-1-3 3 0,-4 1 2 0,2 1 1 16,0-1 0-16,-2-3-1 0,0 2-3 0,0-2-5 0,0 0-7 15,-2-1-8-15,3-1-15 0,-4-1-13 0,2-1-20 0,-3-1-19 0,1-1-25 16,0-2-26-16,0-2-28 0,-2-1-32 0,-1 1-35 0,0-3-37 16,-1-3-45-16,4 1-46 0,-2-2-67 0,4-2-76 0,-2-1-43 0,4-2-24 15,-1 0-7-15</inkml:trace>
  <inkml:trace contextRef="#ctx0" brushRef="#br0" timeOffset="92971.9754">29006 6353 108 0,'11'-8'622'0,"-1"-1"23"0,0 2 26 0,2 0-26 15,-1 0-54-15,1-1-83 0,0 1-103 0,-1-1-62 0,1 1-44 0,-1 0-30 16,2 0-25-16,0 2-21 0,-2-2-21 0,3-1-21 0,0 1-23 0,0-1-30 16,2 3-32-16,1-3-39 0,0 2-42 0,1-1-44 0,3 0-47 15,-4 0-43-15,4 2-44 0,-4 0-54 0,1 0-61 0,-1 0-88 0,-3 3-102 16,3-1-100-16,-5 0-100 0,-3 3-49 0,0 0-22 0,0 0 0 16,-6 3 10-16</inkml:trace>
  <inkml:trace contextRef="#ctx0" brushRef="#br0" timeOffset="93693.5791">29914 6212 318 0,'-5'-21'541'0,"-2"-2"-26"0,-1 0-43 0,-2 3-47 15,-2-4-47-15,-1 2-74 0,0 0-91 0,-2 1-48 0,-2 0-34 16,1-1-18-16,-5 4-14 0,3-3-10 0,-3 3-11 0,-1 2-10 0,-3 1-11 16,-1 1-9-16,0 1-11 0,0 1-9 0,-3 3-7 0,-2 0-7 15,-2 3-8-15,1 4-4 0,-2 0-6 0,-1 4-3 0,0 0 0 0,-2 4 0 0,3 3 2 16,-4 2 2-16,2 4 0 0,-3 2 0 0,5 1 1 16,-3 7 2-16,1 0 1 0,0 2 1 0,1 4 1 0,2 3-1 0,-1 2 1 15,3 3 1-15,1 0-1 0,1 2-2 0,4 2-5 0,2 0-1 16,3 1 3-16,3 1 1 0,3 0 2 0,3-1 1 0,4 2 0 0,4-1 3 15,5-2 2-15,3-1 2 0,3 2 2 0,2-3 1 0,7-3 3 16,1 1 1-16,6-3 1 0,1 1-2 0,2-5 1 0,3-1-1 0,5-3-1 16,0-3 0-16,1-3-2 0,2-3-4 0,2-3-5 0,2-2-5 15,1-5-5-15,3-4-4 0,-2-1-3 0,3-4-3 0,-1-4 0 0,3-3-1 16,-3-2-4-16,5-3-1 0,-4-4-3 0,1-3-2 0,-3 0-1 16,1-5 0-16,-2-1 5 0,-2-2 8 0,-4-3 11 0,1-3 14 0,-4-2 14 15,-5-1 11-15,0-3 12 0,-8-1 16 0,0-2 15 0,-5-2 11 0,-4-2 9 16,-6 1 4-16,-6-3 4 0,-2 0 2 0,-7 0-2 0,-8-1-6 15,-5 0-9-15,-6 1-15 0,-6 2-18 0,-5 0-27 0,-9 5-33 0,-7 0-47 16,-6 3-50-16,-5 6-49 0,-4 1-50 0,-12 6-97 0,-1 4-121 16,-10 4-97-16,-9 2-88 0,-7 6-46 0,-7 4-24 0,-7 5-13 0,-4 5-7 15</inkml:trace>
  <inkml:trace contextRef="#ctx0" brushRef="#br0" timeOffset="96259.6098">24814 6931 133 0,'-4'-3'492'0,"0"2"-8"0,0-2-16 0,0 0-96 0,3 1-132 15,-3 1-75-15,3 1-42 0,-1-2-32 0,2 2-24 0,0 0-11 16,0 0-8-16,0 0-5 0,0 0-6 0,0 0-9 0,0 0-8 0,2 0-7 16,-1 2-8-16,3-2-5 0,-1 1-3 0,0 1-2 0,4 1 0 15,2-2-1-15,0 2 0 0,3 0 1 0,2 0 1 0,2 1 2 16,2-1 3-16,4 2 2 0,3-2 0 0,3 1-1 0,2 0 0 0,3-1 3 15,5 0 2-15,-2-1 1 0,6 0 1 0,1 1-2 0,2-1 1 0,2-1-3 16,1-1-6-16,2 0-6 0,1 0-4 0,-4 0-7 0,4 0-7 16,-3 0-7-16,0 0-7 0,-1 0-10 0,-4 0-16 0,-1 0-11 15,-5 2-15-15,0-1-15 0,-7-1-17 0,-4 2-8 0,-1-1-6 0,-7-1-2 16,0 2 1-16,-7-1-2 0,-5-1 0 0,-2 2-2 0,-4-1 0 16,-5 1 2-16,-5-1 0 0,-2 2 6 0,-6-1 8 0,-2 1 13 15,-7 0 12-15,0 1 11 0,-5-1 8 0,-1 2 6 0,-3-3 4 0,-2 3 8 16</inkml:trace>
  <inkml:trace contextRef="#ctx0" brushRef="#br0" timeOffset="96478.3845">25327 7050 49 0,'-43'3'73'0,"1"0"14"16,-2 0 13-16,3 0 16 0,-1 0 11 0,2-2 10 0,0 1 6 16,1 1 3-16,3-2 2 0,-1 1-2 0,4-1-2 0,1 1-2 15,2-2-3-15,2 1-2 0,1-1-5 0,5 0-5 0,1 0-8 0,4 0-8 16,3 0-8-16,0 0-7 0,2 0-5 0,4 1-4 0,2-1-6 16,2 0-4-16,0 0-7 0,1 0-8 0,3 0-9 0,0 0-9 0,2 2-10 15,-1-2-5-15,4 0-8 0,0 0-5 0,3 0-5 0,0 0-3 16,1 0-5-16,5 0-4 0,1 0-3 0,3-2-4 0,6 1-1 15,0 0 0-15,6-1 0 0,3-1 1 0,3 0-1 0,4 0-1 0,1 0 1 16,3-1 3-16,4-1 2 0,2 2 0 0,2-1 0 0,1-1-1 0,2 3-2 16,2-3-2-16,0 2-3 0,0-1-4 0,1 1-4 15,-1 1-6-15,-3-1-8 0,1-1-7 0,1 3-15 0,-4-1-16 0,-5 0-20 16,1 0-19-16,-7 2-27 0,0-1-31 0,-8-1-34 0,-2 2-35 0,-4 0-65 16,-6 0-77-16,-4 0-44 0,-4 0-29 0</inkml:trace>
  <inkml:trace contextRef="#ctx0" brushRef="#br0" timeOffset="100142.8778">22628 4771 299 0,'-3'-3'511'0,"3"1"-2"15,-1-1-76-15,1 3-111 0,-2 0-98 0,0-2-90 0,2 2-53 0,0 0-36 16,0 0-23-16,0 0-17 0,0 0-11 0,0 2-5 0,0-2-6 16,0 3-3-16,0 1-2 0,0 1 0 0,0 0 1 0,0 0 3 15,-1 1 2-15,-1 3 3 0,2 0 4 0,-1 3 4 0,-3-2 4 0,3 0 5 16,-3 4 2-16,1-3 1 0,0 1-1 0,-1 0 3 0,1-2 1 16,-1 1 3-16,3-1 4 0,-3-1 4 0,3-1 8 0,-1-3 8 0,1 2 11 15,-3-3 10-15,3 1 13 0,-1-3 11 0,2 0 13 0,-1 0 10 16,1-2 8-16,0 0 3 0,0-2 1 0,0 0-1 0,0-2-4 0,0 0-4 15,0-2-8-15,0-1-9 0,1-3-11 0,-1 0-13 0,3-2-14 16,-1-2-14-16,1-1-13 0,0 1-14 0,1-3-8 0,1 0-9 16,2-3-4-16,-1 2-6 0,3 0-3 0,-1 1-4 0,2-1-3 0,0 1-2 15,1 1-1-15,3 0 1 0,-1 0 1 0,3 1 0 0,0 2 0 16,1 1 2-16,2-2 0 0,1 4 3 0,2-1 2 0,2 1 3 0,0 1 2 16,5 1 4-16,1 1 1 0,1 1 2 0,4 1 2 0,-1 0-1 15,3 0 2-15,1 2 0 0,2-1 2 0,0 4 1 0,2-2 0 0,2 2 0 16,-3 0 0-16,0 0-2 0,2 0 1 0,-2 2 0 0,-1-2-2 15,0 3 0-15,-2-2-1 0,0 2 0 0,1-2-2 0,-4 3-1 16,0-1-1-16,0-1-2 0,-2 1 0 0,1 1-2 0,-3-1 2 0,-1 0 2 16,0 2 1-16,0-2 0 0,-1 2 3 0,-1 0 1 0,1 0 3 15,-3 0 3-15,4 0 2 0,-3 2 0 0,3-2 4 0,-1 2 2 0,1-2 3 16,0 0 1-16,1 2 2 0,-1-2 0 0,4 1 0 0,-3-1-1 0,4-1 1 16,-2 0 0-16,2 0-2 0,0-3 0 0,3 1-1 0,-4-2 1 15,3-2-2-15,-1 1-2 0,2-3-2 0,2 0-1 0,-2-2-1 16,0 0-3-16,-2-1-1 0,3-1-1 0,-1-2-2 0,-1-1-1 15,-1-2-1-15,3 1-2 0,-4-2 1 0,0 1 0 0,2-2 2 0,-3-2 1 16,1 2 1-16,1 0 1 0,-3 0 1 0,1-2 2 0,-3 4 0 0,3-2 2 16,-4 2 2-16,0 1 1 0,0 0 1 0,-2 0 0 0,1 2 0 15,-3 2-2-15,3 0-1 0,-2 1-2 0,0 2-1 0,1 0-2 0,1 3-1 16,-2 0-2-16,3 2 0 0,0 0-1 0,0 3-1 0,1 0 1 0,3 0 0 16,-3 3 1-16,2 1 0 0,2 0 1 0,3 1 1 0,-3 2 2 15,-1-1 2-15,5 1 0 0,-3-1 2 0,2 3-1 0,0-2-1 0,0 0 0 16,-2 2-1-16,3-2 3 0,-1 0 0 0,2 0-1 0,-1-3 1 15,-1 2 2-15,0-2 0 0,-1 0 0 0,2 0 0 0,-1-3 0 16,0 1 0-16,0-3 2 0,0 0 1 0,0-2 0 0,-3 0-1 0,3 0-1 16,-3-2-1-16,2 0-1 0,-1-1-2 0,-2 0-2 0,1-1-1 15,-1 1-1-15,1-3-1 0,-1 1-2 0,-3 1 0 0,3-1-1 0,0-1-2 16,-4 0-1-16,1 2-2 0,-1-1-1 0,0 0 0 0,0 1-1 16,-1 0 0-16,-1 0-1 0,0 0 0 0,-1 1-3 0,-1 0 1 15,1 0-1-15,0 2-1 0,-2 1-2 0,0 0 2 0,-1 0-1 0,3 0 2 16,-2 1 1-16,1 2 3 0,0 0 4 0,0 0 0 0,-1 1 3 15,-1 1 3-15,1 0 2 0,0 2 3 0,2-2 2 0,-2-1 2 0,1 2 4 16,-1 0 1-16,1 0 4 0,-1 0 1 0,0-1-2 0,0 1 0 16,0-2-2-16,0 1 0 0,1-2 0 0,-1 2-1 0,1-3-1 0,-1 1 0 15,2 1-2-15,-2-4 0 0,2 3 0 0,0-3-2 0,0 0-2 16,1 0-2-16,1 0 1 0,-2-3-1 0,1 3-2 0,0-4 0 0,1 1-2 16,1-2-1-16,-3 3-2 0,3-3-1 0,0-1-2 0,-3-1-1 15,3 0-3-15,2 2-2 0,-2-3-3 0,0 2 1 0,1-1-3 0,-1 0 0 16,-1 0-2-16,1 2 0 0,0-2 1 0,-2 2 1 0,2 1 1 15,-1 0 0-15,-2 1 2 0,1 1 2 0,-1 1 2 0,0-1 2 0,-2 2 2 16,-3 2 0-16,3-1 2 0,-1 1 3 0,0 1 2 0,-1 1 0 16,0 2 1-16,-1-1 1 0,0 1 1 0,-1 2-1 0,1-3 2 0,0 3 0 15,0-1 1-15,-3 1-1 0,3 0 1 0,-2-1 1 0,1 1 1 16,3 0 1-16,-2 0-1 0,0 0 0 0,-1-3 0 0,2 3-1 0,-1-4 0 16,1 2 0-16,-1 0 0 0,0-1 0 0,0-1-1 0,0 1 0 15,3-2 0-15,-3 0-2 0,4-2 0 0,-5 2-2 0,4-3 0 0,-3 1-2 16,3-1 0-16,-2 0-1 0,2-1-2 0,0 1-1 0,-2-3-2 0,3 2-1 15,-1-2-2-15,2 0 1 0,-3 0-3 0,1-1 0 0,0 0-3 16,0 0 2-16,1 1 0 0,-1-2 0 0,-3 2 2 0,2 1 0 0,-1-1 3 16,-1-1 0-16,1 1 2 0,-3 3 0 0,2-2 2 0,-2-1 2 15,-2 3 1-15,3-2 1 0,-4 0 0 0,1 2 2 0,-2 0-2 0,1 2 2 16,1 0-1-16,-3-2 0 0,0 3-1 0,2-1 1 0,-3 0 1 0,3 1-1 16,1 0 2-16,-4 0 0 0,3-1-1 0,-2 2 2 0,2-1 0 15,-3 0 0-15,3-2-1 0,-2 1 2 0,2 1-1 0,-2-2 1 0,2 0 0 16,-1 3 0-16,-1-4-1 0,1 1 0 0,2 1 1 0,-2-2 0 15,2 0-1-15,0-2-1 0,-1 1 0 0,0 1 0 0,1-4-2 0,1 2 2 16,0-1-2-16,0 0 1 0,0 0-2 0,-2-2-1 0,4 2-2 16,-1-1-1-16,0-2-1 0,0 2-1 0,0-1-2 0,-2 0 0 0,2 0-1 15,-1 1-1-15,-1-2-1 0,1 3-1 0,-2-1-1 0,2 1-1 0,0 0-1 16,-5-1-1-16,5 3 1 0,-3 0-2 0,1 1 2 0,-1 0 0 0,0 1-2 16,-2 0 1-16,2 3-1 0,-2-1 2 0,2 0-1 0,-3 1 1 15,1 0 1-15,0 3-1 0,2-1 1 0,-3 2 1 0,4-1 1 0,-4 2 2 16,2 1 2-16,0 0 0 0,0 0 3 0,0 3 3 0,0-1 0 15,0 2 3-15,-1-1 1 0,2 4 1 0,-2-3 2 0,0 3 0 0,2 0 2 16,-2-2 0-16,2 3 0 0,-2-1 0 0,-1 0-1 0,1-2 0 0,-3 1-1 16,5 1 0-16,-6-4 0 0,2 1-2 0,-2-2 0 0,-1 0 0 0,-1-1-1 15,0-2 3-15,-2-2 3 0,-1 0 6 0,0 0 7 0,0-2 9 0,-2-2 8 16,1-1 12-16,-2 0 10 0,-1 1 11 0,1-3 11 0,-2 0 5 0,0 0 2 16,0 0 0-16,0-2-3 0,-2-1-9 0,2 1-13 0,-1-5-26 15,-2 2-33-15,-3-2-45 0,-1 1-52 0,-1-3-73 0,-2-1-83 0,-3-1-133 16,-4 1-157-16,-1 0-82 0,-4 0-49 0,-5 1-24 0,-3-1-11 15,-3 1-3-15</inkml:trace>
  <inkml:trace contextRef="#ctx0" brushRef="#br0" timeOffset="101693.2351">26687 3800 226 0,'-1'-4'495'0,"1"0"-46"0,0 0-74 0,0 1-68 16,0 2-67-16,0 0-40 0,0-1-28 0,0 2-16 0,0 0-13 15,0-1-11-15,0 1-8 0,0-2-9 0,0 2-11 0,0 0-8 0,0 0-10 16,1 0-9-16,-1 0-5 0,0 0-3 0,2-2-4 0,-2 2-1 16,2-1 0-16,-2 1 0 0,0 0 1 0,1-1 0 0,-1-2 1 0,2 3 2 15,-1 0-1-15,1 0 1 0,1-3-1 0,-2 3-3 0,2-2-3 0,2 0-4 16,-1 0-4-16,0-3-3 0,3 1-4 0,0-1-3 0,3 0-5 0,0 0-4 16,0-1-6-16,2-1-5 0,0 2-5 0,2-2-3 0,-1 0-3 15,4-3-1-15,-4 5-4 0,3-2 0 0,-2 1-1 0,0 0-3 0,1 0-1 16,-1 1-2-16,-3 1-2 0,0-1-2 0,2 3-2 0,-4-2-5 15,1 3-5-15,1-2-4 0,-3 3-3 0,1 0-1 0,2 0-3 0,-1 3-3 16,-2-2 0-16,2 3 0 0,2 1 0 0,-1 1 1 0,1 1 1 16,0 3 1-16,1-1 2 0,0 3 5 0,3-1 5 0,0 4 4 0,-1-1 3 15,2 1 3-15,1 2 2 0,-2 0 2 0,2 0 0 0,-1 1 1 16,0 2 1-16,1-3-1 0,-2 3 1 0,1 0-1 0,1-2-1 0,-3 2 0 16,1-3-1-16,0 1-2 0,-3-1 1 0,1-1-1 0,-2-1-1 0,0 2 1 15,-2-4-2-15,2 1 0 0,-2-1 1 0,-2-3-1 0,0 2 2 16,-1-2-2-16,0 0 1 0,0-2 1 0,-2 1 1 0,-1-3-1 0,0 0 1 15,1-2 1-15,-2 2-1 0,-2-2 2 0,4 0 1 0,-4-1 1 16,2-2-1-16,-1 3 1 0,0-4 1 0,-1 3-1 0,1-1 0 0,0-2 1 16,-2 2-1-16,1-2 0 0,1 1 0 0,-2-1-2 0,0 0 0 0,0 0-2 15,0 0-4-15,0 0-1 0,0 0-2 0,0 0-1 0,0 0-4 16,0 0-1-16,0 0 0 0,0 0-4 0,0 0 0 0,0 0-1 0,0 0-1 16,0 0-2-16,-2-1-4 0,1 1-6 0,1-2-4 0,-2 0-6 15,0-1-5-15,1-1-2 0,1 1-6 0,-2-2-3 0,0 1-6 0,2-2-2 16,-3-1-4-16,2 1-4 0,-1-3-4 0,-1 1 1 0,2-1 2 15,-2 2 5-15,1-4 8 0,-1 3 5 0,-1-2 8 0,1 0 6 0,2 1 5 16,-3-2 10-16,1 2 10 0,0 0 8 0,-3 0 11 0,1 1 11 16,4-1 10-16,-4 1 7 0,2 2 6 0,-1-2 9 0,1 1 6 0,0 2 6 15,-1-1 5-15,1 2 3 0,-1-1 3 0,3 0 1 0,-3 1 2 0,0 1-2 16,0 1-3-16,3-1-3 0,-2-1-3 0,-1 3-3 0,2-1-3 0,0-1-6 16,0 3-7-16,-1-2-4 0,2 1-5 0,1 1-4 0,-2-1-5 15,0 1-4-15,2 0-5 0,0 0-3 0,0 0-4 0,0 0-2 16,0 0-5-16,-1 0 0 0,-1 0-3 0,1 1 0 0,-3-1-1 0,3 1 0 15,-1 1-1-15,-1 1 1 0,-3-1 0 0,1 0-1 0,0 1 0 0,1 2 0 16,-5 0 1-16,2 2 0 0,-1-2 1 0,-2 2-1 0,1 1 0 16,-2 1 0-16,1 0 1 0,-2-1-1 0,1 4 0 0,-1 0-1 0,0-2 2 15,-1 3-1-15,-1-1 1 0,3 2 1 0,-3 0-1 0,0-2 3 16,1 2 0-16,-1 0 2 0,3-1 2 0,-3 0 3 0,2 1 1 0,-1-2 2 16,3 0 1-16,-2 0 1 0,3 0 0 0,-2-2 2 0,3 2 2 0,0-4-1 15,1 1 3-15,0-1-1 0,2-1 2 0,-1-2 1 0,3 1 0 16,-2-3 1-16,1 1 1 0,2-1 3 0,0-1 3 0,1 1 3 0,-1-3 4 15,2 0-2-15,0 0-4 0,0 0-16 0,0 0-20 0,0 0-31 0,0 0-34 16,0 0-78-16,2-3-99 0,-1 1-116 0,3-1-125 0,0-1-67 16,-3-1-41-16,3 1-23 0,-1-3-15 0</inkml:trace>
  <inkml:trace contextRef="#ctx0" brushRef="#br0" timeOffset="127790.6863">15686 14538 140 0,'-2'-6'391'16,"-1"0"-70"-16,-1 0-99 0,0 1-58 0,1-1-36 0,0 0-20 0,0 0-11 15,0 1-6-15,-1 0-1 0,1-2-2 0,1 2-1 0,-1-2-5 16,-1 3-5-16,1-1-3 0,0 0-8 0,-1 0-5 0,0 1-6 0,-1-1-5 16,1-1-2-16,-3 2-2 0,2 1-1 0,0-2-1 0,1 1 0 15,-3-1-1-15,0 0 4 0,-1 1-1 0,1 0-1 0,-1-1-1 16,-1-1-1-16,1 1 0 0,-2 1-1 0,1 0-3 0,-4-2-1 0,2 1-3 15,-1 1-4-15,0-1-2 0,0 1-1 0,-1-3-3 0,0 2-4 16,-1 0-3-16,2-1-2 0,-4 0-3 0,3-1 1 0,-1 4-3 16,0-3-1-16,1 1-2 0,-1-1-1 0,-1 1-1 0,1 1-2 0,2-2-1 15,-2 2 0-15,-1-1-1 0,3 1-1 0,-1-1 0 0,0 0-1 0,1 0 1 16,0 2 0-16,-3-2 1 0,4 1 0 0,-2 1 1 0,1-1 1 16,-1 0 0-16,0 0 3 0,0 1 0 0,-2-2-2 0,2 2 2 15,-1-1 0-15,-2-1-1 0,2 2 1 0,0 0 1 0,-4 0-1 0,4 1 0 16,-3-3-1-16,-1 2 1 0,3-1 0 0,-3 1 0 0,-1-1-1 15,0 1 1-15,2-2 0 0,-1 1 1 0,1 1 1 0,-2 0 1 16,3-1 2-16,-3 1 2 0,2-2-1 0,2 0 3 0,-3 3 1 0,2-3 1 16,-1 2 0-16,0-1 0 0,0 2-1 0,0-3 0 0,3 2-2 15,-1-2 0-15,-2 1-2 0,1 1 0 0,0-1-4 0,-1-1-1 0,4 0-3 16,-4 3-1-16,1-3-5 0,1 2-2 0,-2 1 0 0,4-1-2 16,-4 0 1-16,0 0-1 0,3-1 1 0,-2 3-2 0,0 0 1 0,-1-1-2 15,2 2 0-15,-2-1 0 0,3 1 1 0,-2 0-1 0,0 0 0 16,2 0 0-16,0 0 1 0,-2 1-1 0,2-1 0 0,-2 2 2 0,3-1-1 15,-1-1 0-15,2 1 1 0,-4-1 0 0,5 2 2 0,-1 0-1 16,-1-2 2-16,1 1 0 0,0 1 0 0,2-2-1 0,-1 1 2 16,2 1 0-16,-1-2-1 0,2 1 0 0,-2 1 1 0,1-2-2 15,1 0 1-15,0 0-1 0,-1 0-2 0,1 1 1 0,-1-1-2 0,2 1 0 16,-2-1 1-16,3 0-1 0,-1 2 1 0,-1-2-1 0,-1 0 0 16,1 1 0-16,2 1-1 0,-4-2 0 0,2 2 0 0,0-1 3 0,0-1-1 15,-1 2 2-15,1-2 0 0,0 2 0 0,0 1 1 0,-3-1 0 16,3 0 1-16,0-1 0 0,-1 1 2 0,1 0 1 0,0 1 2 0,0-3 1 15,-1 4 1-15,2-1-1 0,-1 0 2 0,2-1 0 0,-3 3-1 16,2-3 1-16,-1 1 1 0,2-2 1 0,-2 2-1 0,2 0 0 0,0 0-1 16,-1-2-2-16,2 3 0 0,-1-3-1 0,2 2 0 0,0-1-2 15,0 1-1-15,0-1-2 0,-1 0-1 0,1-1-1 0,-1 1 2 16,2 1 0-16,0-1 0 0,1 2 0 0,-1-1 0 0,0 0-2 0,0 1 1 16,-1-1 1-16,1-1-1 0,-1 1 1 0,2 1 1 0,-1-1 1 15,-2-1 0-15,2 1 0 0,0 2-3 0,0-2 1 0,-1 1 0 0,1-1-1 16,-3 2 1-16,3-2 0 0,2 1 0 0,-4 0 2 0,1-1-1 15,0 2 0-15,0-3-1 0,0 3 1 0,-2 0 0 0,2-1 1 0,0 1 0 16,0 0 0-16,0 0 1 0,0 0-1 0,0 0-1 0,-1-1 0 16,0-1 0-16,1 1-1 0,0 1-1 0,1 0 1 0,0-1 1 15,0 0-1-15,-1 1 1 0,0-1-1 0,1 1 0 0,1 0 0 16,-1 0 0-16,0-1 0 0,0 1-1 0,0-2 1 0,-1 2 1 0,1 0-1 16,0-1 1-16,-1 2-1 0,0-1 2 0,1-1-1 0,0 1 0 15,1 0 1-15,-2 2 0 0,0-2-1 0,1 2 2 0,-3-2-2 0,3 0 1 16,0 2-1-16,0-2 1 0,-1 1 0 0,1 0 0 0,-2-2-1 15,2 3 0-15,1-1 0 0,-1-1 0 0,-1 2 0 0,1-2 1 0,0 0 0 16,-1 2 0-16,1-3 3 0,0 1-1 0,-2 0 3 0,3 0-1 0,-1-1 2 16,-1 2 1-16,1-1 0 0,-1-1 0 0,1 1 0 15,0 1 0-15,1-2-1 0,-1 1 1 0,0-1-1 0,0 2-1 0,-1-2-2 16,0-1 1-16,1 2-3 0,1-1 0 0,-1-1-1 0,2 2-1 16,-1-2 0-16,0 0-1 0,-1 3 0 0,2-3 0 0,-1 2-1 0,0-1-1 15,-1 1 1-15,2 0 0 0,-4 0 1 0,4-1-1 0,-1 1-1 16,0 0 1-16,-1 0 0 0,2 0 1 0,-1 0 0 0,0-1-1 15,-1 1 0-15,2-1 0 0,-3 2 1 0,3-1 0 0,-1 1-2 0,-1 0 1 16,0-2 0-16,2 2 0 0,-1 0-1 0,0 0 2 0,-1-2 0 0,2 3 0 16,-1-1 1-16,0 1 2 0,-1-2 1 0,2-1-1 0,-1 2 1 15,0 0 2-15,1 0-1 0,-1 0 3 0,-1 0 0 0,3 0-1 0,-1 0 1 16,-1-2 0-16,-1 3-1 0,3-1 0 0,-2 1 0 0,1-2-3 0,-1-1 2 16,2 2-2-16,-1-1 1 0,-1-1-1 0,0 1-1 0,2 0 2 15,-3 0-2-15,3-1 1 0,-2 1 1 0,2 1-1 0,-1-2 0 0,-1 1 1 16,1 0-1-16,-1-1 0 0,2 2 1 0,-2 0-2 0,0 0 1 15,0-1 1-15,-1 1-2 0,3 0 0 0,-2 0 1 0,-1-1 0 0,2 2-1 16,-1-2-1-16,0 2 2 0,-1-3-2 0,3 2 1 0,-2 2 0 16,1-2 0-16,-1 0 1 0,1 1-1 0,-1 1 0 0,2-2 0 0,-2 2 2 15,2 0-1-15,-2 0 1 0,0 0-1 0,2 0 0 0,-1 1 1 0,-1-1-1 16,2 1 0-16,-2 0 1 0,2 1-2 0,0 0 1 0,0 0 1 16,0-1-1-16,0 1 1 0,0-1-2 0,0 2 0 0,0-2 0 0,0 1 1 15,0 0-1-15,0-1 0 0,0 1 0 0,0-2 1 0,0 2-1 16,0 0 0-16,0-2 1 0,0 2 0 0,0 0 0 0,0-1 0 0,0-2 0 15,0 2-1-15,0 0 0 0,0-2 0 0,0 1 1 0,0-2-1 0,0 4-1 16,0-3 0-16,0 0 0 0,0 1 0 0,0-3 1 0,0 1-1 16,0 0 0-16,0-1 0 0,2 1-1 0,-2 0 1 0,0-2-1 15,0 1 0-15,0-1 0 0,2 2 0 0,-1-2 1 0,-1 2 0 0,0-4 0 16,2 5 1-16,-2-2-1 0,2-2-1 0,-2 2 0 0,2-1 1 0,-2 1 0 16,0 1 0-16,2 0 0 0,-1 0 0 0,-1 0 0 0,0-2 1 15,2 4-1-15,-1-3 0 0,-1 3 0 0,2-1 0 0,-2 0 0 0,0-1 1 16,3 0 1-16,-3 3-2 0,0-3 0 0,2 3 0 0,0-2 1 15,-2-1-1-15,0 2 1 0,1 0-1 0,-1-3 0 0,0 3 0 0,2-3 0 16,-1 2-1-16,-1 0 0 0,0 1 0 0,2-2 0 0,-2-2 0 0,2 2-1 16,-1 1 1-16,-1-3 0 0,2 0 0 0,0 3 0 0,-2-3 0 0,2 1-1 15,-2-3 1-15,2 2 0 0,-1 1 0 0,-1-2 1 0,2 2 0 16,-1-2-2-16,-1 1 1 0,2 1-1 0,-2-2 0 0,2 1 0 0,-1 2-1 16,1-2 0-16,1 2 0 0,-1-2 0 0,-1 1-1 0,1 0 1 15,3 0 0-15,-1-1-1 0,-1 2-1 0,1-1 2 0,-3 1 0 16,4-1-1-16,-2 2 0 0,2 0 0 0,0 1-1 0,1 0 0 0,-1-1-1 15,1 0 1-15,0 2-1 0,-1 0 1 0,3-1-1 0,-2 2 0 0,2-1-1 16,0 2 0-16,0-2 2 0,-2 1 1 0,2-1 0 0,-1 0 2 0,2 0 3 16,0 0 3-16,0 0 1 0,-3 0 0 0,3-1 3 0,-1 0 3 15,2 2 2-15,0-3 4 0,-1 1 2 0,0 1 2 0,-1-2 1 0,5 1 1 16,-5-1 1-16,1 0 0 0,0 0-2 0,1 1 1 0,1-3-2 16,0 2 0-16,0-2-3 0,0 1-1 0,0 0-2 0,1 0-3 0,-2-1-2 15,1 2-2-15,2-1-1 0,1-1-1 0,-2 1-3 0,1-2 0 0,0 0-1 16,1 3-1-16,2-2 1 0,0 0 0 0,-2 1 0 0,4-1 1 15,-2 1 0-15,1 0 2 0,1 0 0 0,-3-1 0 0,5 2 1 0,-3-2 0 16,1 0 1-16,0 2 1 0,-1-2 1 0,2 2 0 0,-1-2 0 16,0 1 0-16,0-1-1 0,-1 1 0 0,3 0 0 0,-3 0-1 0,1-2 0 15,0 2 1-15,-1-1-1 0,1 0 0 0,1 0 0 0,-1-1-2 16,-1 1 1-16,0 0 0 0,0 0 0 0,-1 0-1 0,0 0 0 0,3-1 1 16,-3 1-2-16,1 1 1 0,0-2 0 0,-1 1-1 0,3-1 1 15,-4 2-2-15,0-2 2 0,1-1-2 0,1 1 1 0,-2 1-1 0,2-2 1 16,-1 1-1-16,1-1 0 0,-2 2-1 0,2-3 1 0,0 3-2 0,-2-1-1 15,0-1-2-15,3 0 0 0,-3 0 0 0,1 0-1 0,2 0 0 0,-4 0-1 16,3-1-1-16,-1 2 0 0,0-3-2 0,0 1 0 0,-1 1-3 16,0-1 0-16,2-1 0 0,-2 1-2 0,0 0 0 0,0 1-1 0,0-3-1 15,-2 2 0-15,1 0-1 0,0-1 1 0,0 1-1 0,-1 0 1 16,1-2-1-16,-3 3 1 0,2-3-1 0,1 2 2 0,-2-2 0 0,0 0 0 16,-1 2 2-16,0-2 0 0,0 1 1 0,0 1 0 0,-1-2 1 0,2 2 0 15,-2-1 1-15,0-1-1 0,0 0 1 0,2 0 1 0,-3 0 2 16,2 0 0-16,0 0 1 0,0-1 1 0,0-1 1 0,-1 2 1 15,-1-2 1-15,2 1 0 0,-3 1 0 0,3-2 1 0,-3 2 2 0,2-2-1 16,-1-1 0-16,2 1 2 0,-3 0-1 0,0-1 1 0,1 1 1 0,1 2-2 16,-2-3 1-16,0 1-1 0,1 0-1 0,-1 1 2 0,0-1-1 15,1-1 1-15,-2 1 1 0,-1 0-2 0,2-1 1 0,-3 1-1 0,4-1 1 16,-4 0-1-16,2 1 1 0,-1 0-2 0,1-1 0 0,-2 0 1 16,2 0-1-16,-1 0 0 0,1-1 1 0,0 1-2 0,-1 0 0 0,3-2 1 15,-3 3-1-15,1-3 0 0,2 1 0 0,-1-1 1 0,0 2-1 0,1-1-1 16,-1-2 0-16,1 2 0 0,1-1 0 0,-2 1 0 0,-2-1-1 15,2 1 0-15,3-1 0 0,-3 2-1 0,0-3 1 0,-2 4-1 0,3-3 2 16,-2 0-1-16,1 0 0 0,-2 1 1 0,3-1 1 0,-2 0 0 16,-1 0 0-16,-1 0 0 0,4 0 2 0,-4 2-1 0,2-4 2 0,-3 3-2 15,1 0 1-15,0-1 1 0,-1-1-2 0,1 2 1 0,-2-1-1 0,2 2 0 16,0-2 0-16,-2-2-1 0,0 2-1 0,-1-2-1 0,2 1 0 16,-1 2-1-16,1-2 0 0,-1 0 0 0,0 0 0 0,0 0-2 0,-1 0 1 15,1 0 0-15,0-1-2 0,2 0 0 0,0-1 1 0,-4 3-2 16,2-3 2-16,2 1-1 0,-2 0 1 0,2-1 0 0,-2 0-1 0,1 1 2 15,0-1 0-15,-1 1 1 0,2 0-1 0,-2-1 2 0,2 0 0 0,-2 1 2 16,1-2-1-16,-1 0 1 0,3 1 1 0,-5 1 1 0,2 0 0 16,2-3 2-16,-2 3-1 0,1-1 1 0,-1 1 1 0,0-3 0 0,0 3-1 15,2 0 2-15,-2-1 0 0,0 1 0 0,0 0 0 0,1-1 0 16,-3 0 0-16,2-1-1 0,1 2 0 0,-3 0 0 0,2-1-1 0,0 2-1 16,-1-2 1-16,-1 1 1 0,2 0-2 0,-1 0 1 0,1 2 1 15,-1-2-2-15,0 0 1 0,-1 1-1 0,1-2 1 0,-1 1-1 0,1 1-1 16,0-2 1-16,-2 1-1 0,1 0 1 0,1-1-1 0,-1 0-1 0,1-1 1 15,-2 2-2-15,4-1 0 0,-4 1 2 0,3-1-2 0,-3 1 1 16,2-1 0-16,0-1 0 0,-1 1 0 0,-1 1 1 0,4 0-2 0,-4-1 0 16,1 1 2-16,-1-2-2 0,2 1 0 0,-1 2 1 0,-1 0 0 15,2-1-1-15,0 1 0 0,-1-1 0 0,-1 3 0 0,2-2-1 0,-1 2 0 16,-1-1 0-16,2 1 0 0,-2-2-1 0,3 3 0 0,-2-2 0 0,-1 2 1 16,0-1 0-16,0 1 2 0,0-2 0 0,2 2 1 0,-2-2 2 15,0 1 1-15,0 1 0 0,0-2-1 0,0 2 1 0,0-1 1 0,0-2 0 16,0 2 2-16,0-1 0 0,0 1 1 0,2-2 2 0,-2 0 0 15,0-1 1-15,0 2-1 0,1-1 2 0,-1-1-1 0,0 0 3 0,2-1 2 16,-1 1 3-16,-1 0 0 0,2-1 3 0,0-1 2 0,-2 0 2 16,1 0 3-16,-1 1 2 0,2-3 0 0,-1 2 2 0,-1-3 4 0,2 3 0 15,-2-3 3-15,2 1 1 0,-1 0 0 0,-1 0 1 0,2-1 1 0,-1 0 1 16,-1 0-1-16,2-2-1 0,-2 2-1 0,3-1 0 0,-3-1-1 16,0 0-4-16,0 0-2 0,-3-1-4 0,1 0-5 0,1 0-4 0,-2-2-5 15,-1 1-9-15,-2-1-9 0,-2-3-14 0,-3 3-18 0,-2-4-22 16,-2 1-25-16,-5-1-26 0,-1-1-25 0,-6-1-30 0,-5 0-31 0,-3-1-43 15,-6 2-48-15,-6-2-102 0,-7 2-127 0,-6-2-82 0,-5 2-57 0,-11-2-24 16,-8 1-5-16,-7 0 7 0</inkml:trace>
  <inkml:trace contextRef="#ctx0" brushRef="#br0" timeOffset="133124.9278">14241 16516 110 0,'2'-5'571'0,"0"-2"6"0,-2 1 7 0,0 2-36 0,0-2-56 0,0 3-101 15,0-1-121-15,0 2-69 0,0-1-46 0,0 3-30 0,0 0-24 16,0 0-17-16,0 0-13 0,0 0-12 0,0 0-13 0,0 1-9 0,1 1-7 15,-1 0-5-15,2 3-7 0,-1 0-4 0,-1 3-7 0,2 1-2 16,-2 3-4-16,4 3-2 0,-1-1 0 0,-3 6 2 0,2-1 2 0,-2 3 5 16,2-1 6-16,-1 6 0 0,-1-2 1 0,0 2-4 0,0 1-4 15,0-1-9-15,0 3-12 0,-1-1-6 0,-1 1-7 0,2 2-9 16,-2-3-11-16,1 1-15 0,-2-2-17 0,0 3-20 0,3-4-20 0,-2 0-26 16,2 0-27-16,0-4-33 0,0 2-35 0,2-4-62 0,2-2-79 0,-1-2-65 15,2-2-63-15,0-2-30 0,2-4-12 0,-1-1 0 0</inkml:trace>
  <inkml:trace contextRef="#ctx0" brushRef="#br0" timeOffset="133408.4099">14680 16777 16 0,'-9'2'593'15,"4"-2"2"-15,-1 1 3 0,1 0 3 0,-1-1 3 0,2 2-108 0,0 0-165 16,1-2-106-16,1 0-74 0,-1 1-45 0,3-1-32 0,0 0-17 16,0 0-11-16,0 0-6 0,2 2-4 0,-1-2-4 0,1 1-3 15,1 1-5-15,1-2-7 0,1 3-7 0,3-2-7 0,0 0-4 0,1 2-5 16,3 1-3-16,1-1-4 0,2-1-4 0,1-2-4 0,5 3-5 0,-1-3-5 16,3 2-7-16,0-2-9 0,4-2-11 0,-2 2-11 0,2-3-15 0,1 3-13 15,-2-2-17-15,-1-1-15 0,1-1-19 0,-1 1-18 0,-2 2-15 16,-2 0-14-16,0-2-19 0,-1 1-22 0,-4 1-31 0,0 1-31 15,-3-2-45-15,-3 1-50 0,0 1-33 0,-4 0-25 0,1 0-9 0</inkml:trace>
  <inkml:trace contextRef="#ctx0" brushRef="#br0" timeOffset="133657.765">14937 16645 182 0,'-8'-10'484'0,"-3"-1"0"0,5 0-48 15,-1 3-75-15,1-2-57 0,1 1-50 0,2 2-31 0,-3-1-23 16,3 3-12-16,-1-1-8 0,3 0-7 0,-3 1-8 0,3 2-8 0,-1 0-9 15,2 0-13-15,-1 0-18 0,1 3-14 0,0 0-16 0,0 0-16 0,0 0-18 16,0 0-16-16,0 0-13 0,0 0-7 0,0 1-5 0,1 3 1 16,-1 0 1-16,2 1 3 0,-1 0 3 0,3 2 3 0,-3 1 3 0,3 2 3 15,-3 2 2-15,1 0 3 0,-1 3 3 0,4 0 2 0,-4 3 1 16,1-1 1-16,-1 3-3 0,1 0-4 0,-2 1-6 0,2 1-6 0,-1 1-5 16,-1 0-10-16,2 2-14 0,-1-1-13 0,-1-1-14 0,2 4-15 15,-2-4-19-15,2 1-22 0,-1 1-25 0,3-2-28 0,-3 0-30 0,2-1-37 16,3 0-42-16,-1-3-85 0,0 0-105 0,1-2-77 0,-1-2-63 0,4-2-26 15,-2-1-7-15,2-3 3 0</inkml:trace>
  <inkml:trace contextRef="#ctx0" brushRef="#br0" timeOffset="133893.6177">15507 16560 391 0,'-1'-6'654'16,"-3"0"-2"-16,3 1-2 0,-1-1 2 0,-2 4-1 0,2-1-124 0,2 1-190 16,-1-1-116-16,1 3-83 0,0 0-50 0,0 0-35 0,0 3-14 15,1 0-3-15,-1 1-1 0,2 4 0 0,1 1 1 0,-2 3 0 0,2 1-1 16,-1 3-3-16,0 0-1 0,-1 3-3 0,2 2 0 0,-1 2 0 16,0 1-5-16,-1 1-10 0,2 1-16 0,-3 1-21 0,2 0-21 0,-2 0-21 15,0 3-28-15,-2 0-29 0,2 0-37 0,-3 1-42 0,2 1-59 16,-3 1-69-16,1-1-105 0,0 1-119 0,0-1-60 0,-3-2-31 0,1 0-8 15,2-1 4-15</inkml:trace>
  <inkml:trace contextRef="#ctx0" brushRef="#br0" timeOffset="137924.1652">18492 15669 414 0,'-2'-8'392'0,"0"1"-45"0,2 1-58 0,-1 1-43 0,-1-1-34 15,2 2-18-15,0 1-8 0,0-2-5 0,0 3-1 0,0-3-1 0,0 2-1 16,0 0-5-16,2-1-5 0,-2 4-8 0,0-3-8 0,0 2-12 0,0 1-13 16,0 0-12-16,0 0-12 0,0 0-12 0,0 0-12 0,0 0-14 15,0 0-13-15,0 0-10 0,1 0-12 0,-1 1-5 0,2 2-4 0,-2 2-3 16,2 0-2-16,-1 2-4 0,-1 1 0 0,2 1-3 0,0 3-2 0,-1 0 0 16,1 5 0-16,-1 2 2 0,-1 0 4 0,3 4 5 0,-3 1 3 15,0 1-6-15,0 3-8 0,-3 3-10 0,3 0-10 0,-3 2-11 0,2 0-13 16,-3 1-16-16,1 3-17 0,1-1-18 0,-1 1-21 0,2-1-25 15,-1 0-29-15,0 0-29 0,1-1-30 0,1-1-48 0,1-2-57 0,1-3-75 16,1-2-81-16,0 0-43 0,2-6-25 0,2-1-5 0</inkml:trace>
  <inkml:trace contextRef="#ctx0" brushRef="#br0" timeOffset="138138.448">18768 15987 366 0,'-3'-6'604'0,"2"1"8"16,-1-1 7-16,0 2 6 0,2-1-111 0,-1 0-167 0,-1 3-105 0,2-3-76 15,0 2-48-15,2 0-35 0,-1 2-19 0,1-1-14 0,1-1-12 16,4 2-11-16,0-1-13 0,1 1-12 0,3-2-16 0,3 1-13 0,1 1-13 16,4-1-16-16,-2 0-13 0,5-1-18 0,0 3-18 0,3-4-15 0,1 3-22 15,-2-1-22-15,3 2-31 0,-4-1-33 0,2 1-46 0,1 0-54 0,-4 0-71 16,0 1-82-16,0-1-41 0,-3 2-22 0,0-1-4 0</inkml:trace>
  <inkml:trace contextRef="#ctx0" brushRef="#br0" timeOffset="138358.6005">18950 15756 202 0,'-13'-5'552'0,"-1"-1"6"0,3 2 4 15,1 1-91-15,1 0-137 0,4 1-84 0,1 0-56 0,-1 1-43 16,2 0-34-16,1 1-19 0,2 0-13 0,0 2-12 0,0 2-11 0,2-1-13 15,-1 3-13-15,2-1-12 0,1 4-13 0,-1-1-8 0,0 4-6 0,5 0 0 16,-4 3 0-16,1 1 8 0,2 1 6 0,-1 3 4 0,2-1 3 16,-4 2 1-16,1 1 0 0,0 1 2 0,2 3 2 0,-4-2 1 0,3 1 0 15,-5 2-5-15,4 3-8 0,-3-3-19 0,-1 4-22 0,-1-2-27 0,-1 3-32 16,-1-1-40-16,-3 0-46 0,4 1-86 0,-4 1-105 0,1-3-84 16,0 1-72-16,1-3-41 0,0-2-24 0,1-1-6 0</inkml:trace>
  <inkml:trace contextRef="#ctx0" brushRef="#br0" timeOffset="139140.3819">19706 15727 360 0,'-2'2'408'0,"0"-2"-40"0,2 0-48 0,0 0-48 15,0 0-29-15,0 0-20 0,0 0-11 0,0 0-10 0,0 0-2 16,0 0-2-16,0 0-6 0,0 0-6 0,0 0-10 0,2 0-9 0,0-3-13 15,-1 1-15-15,1-1-12 0,-1 0-12 0,1-2-11 0,4 1-12 16,-3-2-9-16,0 1-9 0,2-2-8 0,-2-1-11 0,2 1-5 0,2 0-2 16,0-2-4-16,1 0-4 0,2 1-1 0,1-1 1 0,-2 0-2 0,1-1-2 15,2 0-2-15,-1 3-3 0,1-3-3 0,0 4-4 0,-1-2-5 16,2 1-4-16,-2 2-6 0,0 2-5 0,1-1-5 0,0 2-3 0,-1 1-5 16,5 2-5-16,-5 2-3 0,1 0-3 0,1 3-2 0,3 2-2 15,-4 4-1-15,2-1 0 0,-1 5 2 0,0-1 0 0,1 3 3 0,1 3 0 16,-2 3 3-16,-1 1 5 0,0 1 3 0,1 3 3 0,-3-1 5 15,0 2 3-15,0 0 3 0,0 0 2 0,0 2 4 0,-2-1 1 0,0-1 3 16,1-1 1-16,0-1 2 0,-3-1 4 0,0-2-2 0,1 1-2 0,0-4-2 16,-2 0-3-16,0-2-4 0,2-2-4 0,-3-1-4 0,1-2-4 15,-1-3-3-15,0 0-2 0,-1-3-1 0,0-1-1 0,-1 0-2 0,-1-4-2 16,3 1-7-16,-4-2-9 0,1-3-9 0,-1 0-9 0,0-1-6 0,0-3-7 16,0 1-4-16,0-4-5 0,0 0-7 0,0-4-5 0,-1-1-8 15,-1 1-6-15,0-4-5 0,-1 1-1 0,0-1 2 0,0-2 7 0,-2 1 6 16,1-1 8-16,-3 2 8 0,2-1 9 0,-1-1 12 0,-1 2 9 0,0 0 13 15,0 3 12-15,-1-1 14 0,0 1 13 0,-2 1 13 0,2 1 10 16,0 0 9-16,0 2 8 0,-3 0 9 0,0 0 10 0,0 3 5 0,1 2 6 16,-1 0 3-16,-3-1 4 0,1 4 1 0,-1 0 2 0,0 2 3 0,-2 1 3 15,0 2 1-15,-3 2-1 0,0 1 0 0,-3 1 0 0,0 3-3 16,-3-1-4-16,1 5-4 0,-3 0-4 0,-2 1-7 0,1 3-7 16,-4-1-21-16,1 3-26 0,-1 3-35 0,-4-2-39 0,3 2-55 0,-2 4-61 15,2-3-124-15,0 2-152 0,-1 1-104 0,1-2-79 0,5-1-43 0,-1 0-26 16,3 0-14-16,2-6-10 0</inkml:trace>
  <inkml:trace contextRef="#ctx0" brushRef="#br0" timeOffset="147140.4525">17735 17108 388 0,'0'-4'506'0,"0"1"-41"0,0 0-66 16,0 0-72-16,0 2-77 0,-2-2-42 0,0 1-23 0,2 1-14 16,-1-2-8-16,-1 1-6 0,2 0-4 0,-1 1-4 0,1 1-5 0,0 0-7 15,0 0-9-15,0 0-8 0,0 0-10 0,0 0-11 0,0 0-11 16,0 0-11-16,0 0-9 0,0 0-10 0,0 0-8 0,0 0-8 0,0 0-3 15,0 0-8-15,0 0-5 0,0 0-7 0,0 0-5 0,0 0-6 0,0 1-7 16,0 3-4-16,0-1-1 0,0 0-1 0,0 0 0 0,0 1 0 16,1 4 3-16,-1-1 1 0,0 3 2 0,2 2 4 0,-2 1 1 0,0 2 4 15,0 1 4-15,0 0 4 0,0 4 3 0,0 0 2 0,0 1 0 16,0 1-5-16,-2 2-5 0,2 0-10 0,-1 0-8 0,-1 2-12 0,0-1-14 16,-1 1-15-16,1 1-17 0,-1 0-21 0,2 0-23 0,-4 0-25 15,2-1-24-15,2 0-30 0,-1 1-31 0,0-3-37 0,2-1-41 0,2-3-79 16,0 2-101-16,-1-5-56 0,1 0-36 0,1 0-11 0,1-4 2 0</inkml:trace>
  <inkml:trace contextRef="#ctx0" brushRef="#br0" timeOffset="147413.0271">18085 17371 435 0,'-5'-3'589'0,"0"0"11"0,0 1 9 0,1 1 9 16,0-1-101-16,0 0-159 0,3 2-95 0,-1-1-64 0,1-1-42 15,1 2-29-15,0 0-19 0,0 0-11 0,0 0-12 0,0 0-10 0,0 0-13 16,1 0-13-16,2 0-13 0,2 0-11 0,0 0-11 0,2 0-12 16,2 0-8-16,0 0-9 0,4 0-5 0,4 0-8 0,0-2-8 0,3 1-9 15,3 1-8-15,3-2-7 0,-3 0-11 0,6 2-11 0,-4 0-13 16,2-3-16-16,3 1-18 0,-1 0-21 0,-3 1-21 0,1-3-20 0,2 4-25 15,-3 0-27-15,0-3-44 0,-2 3-53 0,-1-2-59 0,-1 2-65 0,0 0-39 16,-2-2-25-16,-5 2-6 0</inkml:trace>
  <inkml:trace contextRef="#ctx0" brushRef="#br0" timeOffset="147657.3127">18382 17123 64 0,'-9'-7'542'0,"1"-1"11"0,0 4 3 0,2-2-2 0,-2 2-95 0,3-1-141 16,0 1-82-16,2 0-51 0,2 2-34 0,-1 0-28 0,0-1-16 0,2 3-13 16,0 0-16-16,0 0-14 0,0 0-12 0,2 0-9 0,0 3-7 15,-1-1-8-15,2 2-5 0,1 1-5 0,1 1-2 0,-1 1 1 0,2 3 2 16,-1 2 4-16,2 0 3 0,-1 1 3 0,0 2 6 0,0 1 5 0,-1 3 3 16,2 0 0-16,-4 2-3 0,2-1-4 0,-4 5-3 0,2-2-7 15,-1 2-9-15,2 2-13 0,-4-2-17 0,0 3-20 0,0-2-26 0,0 3-31 16,0 0-38-16,0-3-39 0,-2 2-80 0,2 0-96 0,0 0-94 15,0-2-95-15,2-2-51 0,0 0-29 0,1-4-11 0,0 1-3 0</inkml:trace>
  <inkml:trace contextRef="#ctx0" brushRef="#br0" timeOffset="148625.4739">18906 17227 335 0,'1'-6'353'0,"1"2"-39"0,-1-1-44 16,3 1-45-16,-3-2-29 0,2 2-22 0,-1-1-14 0,1 0-14 0,2 0-9 16,-4 0-7-16,4-2-4 0,-2 2-3 0,2-1-3 0,2 0-6 15,-3 1-3-15,2-1-6 0,2 0-3 0,-1 1-6 0,-1-2-2 0,3 2-5 16,-1 0-4-16,2-2-2 0,-2 2-3 0,1 0-2 0,-1 1-4 16,0-1-6-16,4 1-5 0,-3 0-5 0,0 3-5 0,2 0-6 0,-1 1-5 15,2 1-5-15,-1 2-3 0,2 2-5 0,1 1-2 0,-3-1-1 0,2 4-1 16,1 3-1-16,1 0 1 0,-2 2 1 0,0 3 2 0,3-1 1 15,-5 3 2-15,2 3 0 0,1 2 1 0,-3-2-1 0,2 4 0 0,-4 1-1 16,-1-1-2-16,5 0-1 0,-5 1-2 0,-2 0-3 0,1 0-1 16,0 0-2-16,-1-3-2 0,-1 0-4 0,0-2 0 0,0-1-2 0,-2-1-2 15,3-4-1-15,-3 1-2 0,0-4 0 0,-1-1 0 0,1 0-2 16,-1-2 2-16,0-3-1 0,-1-1 1 0,-1-1 0 0,2-1-3 0,-1-2-6 16,-1-2-9-16,2 0-7 0,-2-3-7 0,0-3-5 0,0 0-6 0,0-3-6 15,0-1-6-15,0-2-8 0,-2-5-7 0,1 2-7 0,-1-3-4 16,2-2-4-16,-1 0 4 0,-3 3 4 0,3-3 7 0,-1 1 6 0,-1 0 9 15,0 2 8-15,-1 0 11 0,0 3 9 0,-1-1 8 0,2 1 10 0,-2 3 10 16,-3 2 7-16,3 0 7 0,-4 2 2 0,3 0 2 0,-2 4 2 16,-3 0 1-16,1 1 1 0,-1 2-2 0,-1 2-2 0,1 1-5 15,-5 2-3-15,2 4-3 0,-1 0-3 0,-2 3-2 0,0 1-2 0,-1 2-5 16,3 2-7-16,-2 3-8 0,-1-1-14 0,2 0-17 0,0 4-20 0,0 0-23 16,0-2-25-16,3 1-29 0,0-1-28 0,3 0-45 0,2-2-56 15,0-2-86-15,4-1-98 0,0-2-62 0,4-1-39 0,2-1-16 0,1-5 2 16</inkml:trace>
  <inkml:trace contextRef="#ctx0" brushRef="#br0" timeOffset="148891.2747">19913 17130 238 0,'-4'0'651'0,"-1"-2"0"15,-2 1-1-15,-1 1 2 0,0 1 3 0,-2 1-118 0,1 1-182 0,0 1-113 16,-3 2-83-16,0 0-50 0,1 3-34 0,-3 2-15 0,2 1-6 16,0 2-1-16,-1 1 1 0,0 4 0 0,-1 0-1 0,2 6-3 0,-4-2-4 15,2 4-5-15,0 2-6 0,-2 2-6 0,0 1-4 0,1 2-4 16,-2 0-4-16,1 1-8 0,1 1-11 0,-1 0-13 0,-2 2-14 0,4-4-16 16,-3 2-16-16,2-1-18 0,-2 1-18 0,1-3-20 0,2-2-20 15,-2 1-21-15,2-4-26 0,3 0-26 0,-1-1-28 0,0-4-41 0,4 0-47 16,-1-6-75-16,4 0-92 0,0-2-54 0,2-3-35 0,2-4-11 15,1-1 3-15</inkml:trace>
  <inkml:trace contextRef="#ctx0" brushRef="#br0" timeOffset="149190.6667">19892 17662 383 0,'3'-7'715'0,"-3"0"11"0,2-1 12 16,-2 1 12-16,0 0 10 0,0 1-95 0,0 2-148 0,0-2-119 15,0 2-106-15,0 0-75 0,0 1-58 0,0 2-37 0,3-1-24 0,-3 1-22 16,0 1-23-16,0 0-21 0,1 0-16 0,2 1-17 0,-1 1-14 0,1 1-10 16,1 1-7-16,-3 1-5 0,4 1-3 0,-2 1 2 0,2 1 2 15,-1 2 2-15,1 2 6 0,-2 2 6 0,1 0 6 0,-4 1 5 16,0 4 4-16,0-1 2 0,-4 0 2 0,0 1 1 0,-1 1 0 0,-3 0 4 16,2-1 5-16,-2 0 4 0,0-1 6 0,-3 1 4 0,1-2 5 15,2 0 3-15,-1-3 5 0,1 1 3 0,0-3 2 0,2-1 4 0,0-1 1 16,3 0 1-16,-1-5 2 0,4 2-1 0,4-4 1 0,2-1-7 15,5 0-5-15,5-4-15 0,4 0-18 0,10-3-21 0,7-2-22 0,8-6-43 16,10 0-49-16,15-3-121 0,15-7-152 0,12-2-143 0,9-6-136 0,14-4-74 16,9-5-46-16,6-6-27 0,1-5-21 0,6-7-10 0</inkml:trace>
  <inkml:trace contextRef="#ctx0" brushRef="#br0" timeOffset="151557.1197">15635 15585 381 0,'0'-3'556'0,"2"0"-5"0,-2 0-7 0,0 1-9 0,0 1-126 16,0-2-183-16,0 3-93 0,0 0-47 0,0 0-29 0,0 0-19 0,0 0-8 16,0 0-6-16,0 0 1 0,0 0 1 0,0 0 0 0,0 0-1 15,0 0-5-15,0 0-6 0,3 0-6 0,-1 0-9 0,-2 0-7 0,1 0-7 16,-1 0-6-16,2 0-1 0,0 1 0 0,0 1 4 0,1-2 5 15,-1 3 5-15,0-2 4 0,-1 2 1 0,3 0 6 0,-1 2 1 0,0-2 3 16,2 1 3-16,0 2 1 0,1-2 3 0,-3 3 0 0,2-3 2 0,-2 3-1 16,0-2-3-16,3 1-2 0,-2 0-1 0,2-1-1 0,-3 1 1 15,2-1 1-15,-1 2 1 0,0-1 1 0,1-1-1 0,-2 1 0 0,3 1 2 16,-3-3-1-16,0 3 0 0,2-2 1 0,-2 0-1 0,2-1-1 16,0 2 2-16,-1-3-2 0,1 2 0 0,-2-2 0 0,0-1 2 0,1 2 3 15,0-1 4-15,0-3 7 0,0 3 9 0,2-3 9 0,1 3 9 0,-1-3 10 16,4-3 9-16,2 3 7 0,4-3 5 0,3-4 2 0,6 0 1 15,5-2-8-15,7-4-12 0,7-6-14 0,10-1-17 0,9-9-28 0,11-4-33 16,14-7-53-16,14-8-61 0,10-7-106 0,10-5-128 0,7-8-116 0,9-4-109 16,8-6-52-16,7-5-24 0,6-3-10 0,4-9-4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09:37.998"/>
    </inkml:context>
    <inkml:brush xml:id="br0">
      <inkml:brushProperty name="width" value="0.05292" units="cm"/>
      <inkml:brushProperty name="height" value="0.05292" units="cm"/>
      <inkml:brushProperty name="color" value="#FF0000"/>
    </inkml:brush>
  </inkml:definitions>
  <inkml:trace contextRef="#ctx0" brushRef="#br0">15928 5046 132 0,'-2'-3'441'16,"-1"-4"-73"-16,0 3-111 0,2 0-71 0,-3-1-49 0,3-1-28 16,-1 2-14-16,0-1-10 0,-1 1-9 0,2 0-5 0,-1-1-3 0,0-2-5 15,-1 3-3-15,2 1-2 0,-3-2-2 0,3 3-3 0,-2-3-6 16,0 2-4-16,0 0-5 0,1 0-5 0,-1 2-5 0,0-2-5 16,-1 1-2-16,1 1-4 0,2-1-4 0,-3 1-2 0,0-1-4 0,1 2-2 15,0-1-4-15,-2 1-4 0,2 0-1 0,-4 0-2 0,2 0 0 16,-1 1-2-16,-2 1 0 0,0-1 0 0,0 2 0 0,-2 0 0 0,0 1 0 15,-1 0 2-15,-3 2 0 0,2-2 0 0,-1 2 1 0,-2 1 0 16,1 0 1-16,1-2 0 0,-1 3 3 0,0 0 2 0,1-1 3 16,-1 1 0-16,-1 1 2 0,3-3-1 0,-1 2 2 0,-1 1 0 0,3-1 0 15,0 0 1-15,-1 1-1 0,0 0 1 0,3 0 1 0,-4 0 0 16,5 0-2-16,-1-2-1 0,-1 3-3 0,2-1-1 0,0 1 1 16,-1-2-2-16,3 3 0 0,-1-2-2 0,3 2 0 0,-3-1-1 0,3 1 0 15,-1-2 1-15,2 2-1 0,0 0 0 0,-1-1-2 0,3 0 1 16,-1 2-1-16,1 0 0 0,-1-2-1 0,0 2 0 0,2 0-1 0,-1-1 3 15,1 2 2-15,0 0 3 0,0-1 4 0,0 1 0 0,0 0 2 16,0 1 1-16,0-1 4 0,0 2 1 0,0-1 3 0,0 1 2 0,0 0 3 16,0 1 2-16,0-1 2 0,1 1 1 0,-1-2 0 0,2 3 0 15,0-2 0-15,-2 0 0 0,1 0 1 0,-1 1-1 0,3-1 0 0,-1 0-1 16,0 1-1-16,1-1-1 0,0 1-1 0,0-1 0 0,1 0 0 16,1-1 0-16,0 1-2 0,0-1-1 0,1 1 0 0,4 0-2 15,-4-1 0-15,2 0 0 0,0-1 0 0,3 0 1 0,-2 0 0 16,3 2 1-16,0-3-1 0,1 2 0 0,1 0 0 0,0-1 1 0,3-1-2 15,0 2 0-15,0-2-2 0,2 1 0 0,0-1 0 0,1 2-1 16,-1-2-2-16,3 0-2 0,0 0 1 0,-1 1-3 0,0-1-2 0,2 0 0 16,-2 0-2-16,1-2-2 0,-1 2-1 0,2 0-1 0,-3-1 1 15,1 1-1-15,1 0-1 0,0-1 0 0,-1 1-1 0,0 0-2 0,1-2 1 16,-1 2-1-16,2-1-1 0,-1-1 1 0,0 0 0 0,-1 2 0 16,3-4 1-16,-1 1 2 0,2 2 1 0,-2-3 1 0,2 2 3 0,2-3 1 15,0 1 1-15,1 1 2 0,1-1 3 0,-1-3 0 0,2 2 4 0,0 0 0 16,0-1 0-16,3 0 2 0,-1 0 0 0,0 0-1 15,1-2-1-15,0 0-1 0,2 1-2 0,-2-1 0 0,1-1-1 0,1 2-1 16,0-1-1-16,0-1-1 0,0-1-1 0,0 0-2 0,0 1-3 0,1 0-1 16,-5-1 1-16,4-1-2 0,-2 0-1 0,2 2 0 0,-2-1-1 15,1-1-2-15,1 1 0 0,-2-1-1 0,1-1-2 0,-2 2 0 16,1-2 0-16,0 0 0 0,-1 0 4 0,1 0 1 0,0-2 2 0,1 2 1 16,-3-1 1-16,4-1 2 0,-2 2 0 0,2-1 2 0,-4-1 2 15,2-1 1-15,1 2 2 0,-1 0-1 0,-1-1 1 0,1 2-1 16,0-1 0-16,-1-1-2 0,-1 2-2 0,1-2 0 0,-2 1 0 0,0 1-1 15,2-2-1-15,-1 2 0 0,-2-2-2 0,1 2-1 0,-2 0 2 16,1-3-2-16,-1 3 0 0,0 0 0 0,-2-4 1 0,0 3-1 16,0 1-1-16,-1-4 0 0,1 4-2 0,-3-3 1 0,2 1-1 0,-1 2 0 15,-1-2 0-15,-2-1 0 0,3 1-2 0,-2 1 1 0,-1-1 1 16,-1 0 0-16,2 0 0 0,-2-1 0 0,2 0-1 0,-4 0 0 0,2 0 0 16,0 0 1-16,-1-1-1 0,0-1 2 0,0 2 1 0,0-1 1 15,-2 1 2-15,2-2 1 0,-1 0-1 0,-1 2 2 0,-1-2 1 0,1-2 1 16,-1 3 1-16,1-2 1 0,0 0 1 0,-2 0 1 0,0 0 1 0,0 0 0 15,0-1 1-15,-1 0-2 0,-2 0 1 0,2 2-1 0,-1-3-1 16,1-1 0-16,-3 1 1 0,2 1-2 0,1-3 0 0,-2 3-1 16,-2-2 1-16,3-1-1 0,-2 0-1 0,0 1 0 0,0-3-1 0,2 2-2 15,-4-2 2-15,1 0-1 0,1 2-1 0,-2-4 0 0,1 2-1 16,-2 0 1-16,3 0-2 0,-3-3 0 0,1 2 0 0,1 1 0 0,-2 0 0 16,-2 0 2-16,1-2-2 0,2 2 0 0,-3-1-1 0,0 1 0 15,-1 1 1-15,0-1 1 0,1 0 0 0,-3 0 1 0,2 2-2 16,-2-3 1-16,1 1-1 0,-3 2 0 0,1-2 0 0,-1 0 0 0,1 0 0 15,0 2 1-15,-2-2-2 0,0 0 1 0,-2 0 0 0,0-2-2 16,1 2 0-16,-1-1 0 0,1-1 0 0,-3-1 0 0,1 2-1 0,0-2-2 16,0 0-1-16,-2 0-2 0,1-2-1 0,-3 0 2 0,2-1 1 15,0 3 1-15,-3-4 4 0,1 0-1 0,0-1 1 0,-1 3 1 16,0-3 1-16,-4 0 0 0,4 0 3 0,-2 2 1 0,-2-4 1 0,-1 3 1 16,1 0-1-16,-1-1 0 0,-4 0-3 0,1 1-3 0,-1-2-2 15,-4 2-3-15,-1-1-4 0,-4 0-1 0,1 1 2 0,-5 0-2 0,-1-1-2 16,-3-1-7-16,-4 2-6 0,-1-3-10 0,-7 2-7 0,-3 0-11 15,-3 0-11-15,-5 0-14 0,-3 0-14 0,-5 1-17 0,-3-2-22 0,-3 4-25 16,-2-1-29-16,-2 2-29 0,-2 1-28 0,-1 1-42 0,0-1-52 16,-3 4-61-16,1 1-66 0,1 0-38 0,-3 2-25 0</inkml:trace>
  <inkml:trace contextRef="#ctx0" brushRef="#br0" timeOffset="1266.717">17085 6385 7 0,'-4'-3'545'0,"0"2"8"0,-1-1-10 0,2 2-24 15,0-1-102-15,1-1-146 0,-1 2-79 0,1 0-48 0,2 0-29 16,0 0-21-16,0 0-15 0,0 0-15 0,-1 2-13 0,1-2-13 0,0 1-12 16,0 2-12-16,0 0-11 0,1 0-10 0,-1 2-4 0,2 1-5 0,0-1-3 15,-1 2-1-15,3 3 0 0,-3 2-1 0,2 2 3 0,-1 2 3 16,2-1 3-16,-1 3 4 0,-1 3 4 0,0 2 4 0,-1-2 3 16,3 6 3-16,-3-2 2 0,-1 2 2 0,2 0 1 0,-1 2 3 0,-1-1 1 15,0 2 3-15,0-1 2 0,4-2 1 0,-4 1 1 0,0 0 1 16,0-2-1-16,0 1 0 0,0-1-5 0,0-1-6 0,0-2-8 15,0-1-7-15,1 0-12 0,-1-2-10 0,0-2-13 0,0-2-14 0,0 0-15 16,2-1-14-16,-1-2-14 0,-1-2-16 0,0-3-9 0,0-1-8 16,0 2-6-16,0-5-5 0,0 0-24 0,0-4-33 0,0 0-32 15,0-4-29-15,-1 0-55 0,-1-5-65 0,1 1-35 0,-3-2-21 0</inkml:trace>
  <inkml:trace contextRef="#ctx0" brushRef="#br0" timeOffset="1550.5757">17050 6411 105 0,'3'-8'490'0,"-1"-1"-9"0,-1 1-14 16,2 1-100-16,-1 1-144 0,1 3-81 0,2-2-48 0,-2 3-31 0,3-1-20 15,1 1-11-15,-1 1-5 0,4 1-5 0,0 1-9 0,0 1-6 16,3 1-7-16,1 1-5 0,-1-1-1 0,1 3-2 0,0 2-1 16,2-1 0-16,-3 1 0 0,2 1 0 0,-4-1 0 0,3 4 1 15,-4 0-1-15,1-1 1 0,-3 3 1 0,1-1 0 0,-2 2 2 0,-2-1-1 16,-2 2-1-16,-1-1 2 0,-2 0-1 0,0 2 2 0,-4-4-1 0,0 2 2 15,-3 0 2-15,1-2 2 0,-3-1 2 0,-3 0 3 0,1 1-1 16,-3-3 4-16,0-1 3 0,-2 0 3 0,2-1 6 0,-5-4 1 0,3 2 4 16,-1-4 2-16,-4 2 3 0,5-3-1 0,-3-1-2 0,3-1-3 15,-1-1-6-15,0-2-7 0,2-1-6 0,3 0-12 0,-2-1-11 16,4-2-15-16,-1-2-21 0,5 0-24 0,1-2-24 0,2-1-24 16,3 1-24-16,1-1-26 0,4-2-24 0,0 0-24 0,6 1-23 0,-2-1-17 15,4 2-12-15,3-2-15 0,-2 2-17 0</inkml:trace>
  <inkml:trace contextRef="#ctx0" brushRef="#br0" timeOffset="1923.1247">17335 6382 10 0,'9'-1'302'16,"0"1"-24"-16,3 0-30 0,-6 1-35 0,3 1-22 0,-1-1-19 15,0 2-16-15,-1 2-15 0,2-2-14 0,-3 1-14 0,-1 0-11 0,1 3-12 16,1-2-13-16,-1 2-10 0,-1 0-11 0,1 1-8 0,-1-1-6 16,0 2-7-16,0 0-6 0,-1 0-5 0,-1 2-5 0,0-1-2 15,0 2-4-15,-1-2-3 0,-2 3-1 0,2-1-1 0,-2-1 0 0,-2 1 0 16,2 0 0-16,-2 1 1 0,-1-3 2 0,0 2 3 0,-3-1 5 0,3-3 7 15,-2 1 4-15,2-1 5 0,-2-1 6 0,0-2 9 0,2 0 7 16,-2-1 9-16,1 1 7 0,-1-2 9 0,2-2 3 0,0 1 3 0,-1-2 1 16,1-2-1-16,2 1-4 0,-3-2-6 0,1-2-6 0,1 1-6 15,0-2-7-15,2-2-12 0,2-1-13 0,0 0-18 0,1-1-13 16,2-2-18-16,0-2-10 0,3 1-7 0,1 1-8 0,1-4-4 0,1 2-2 16,3 0-2-16,-3 1-2 0,5 0-1 0,-2-1-1 0,-1 3 0 15,4-1 5-15,-4 2 6 0,3-1 7 0,-2 4 5 0,2 0 6 0,-3 0 3 16,2 2 4-16,-4 2 3 0,3 1 6 0,-2 0 3 0,2 1 4 15,-5 1 4-15,3 1 1 0,-2 1 4 0,2 0 1 0,-4 1 4 0,1 2 0 16,-1-1 2-16,-2 3 0 0,2-1 1 0,0 1-1 0,-2 1-2 16,-1-1-3-16,0 2 0 0,0 0-4 0,-2-1 0 0,0 2-1 0,-1-1-1 15,0 1 1-15,2 0 0 0,-3-1-1 0,-1 0 1 0,2-1-5 16,-2 0-5-16,0-1-12 0,0 1-13 0,0 0-21 0,0-2-21 16,0-2-27-16,0 2-30 0,0-1-33 0,0-1-31 0,0-1-52 0,0-3-63 15,0 0-70-15,0 0-73 0,0 0-45 0,0 0-31 0</inkml:trace>
  <inkml:trace contextRef="#ctx0" brushRef="#br0" timeOffset="2111.2077">17872 6362 208 0,'-2'-4'571'0,"1"3"6"0,-1-1 4 16,0 2-82-16,-2 0-122 0,4 0-97 0,0 0-85 0,0 0-56 0,-1 0-37 15,1 2-28-15,0-2-20 0,0 1-15 0,0 1-11 0,1 1-10 16,1 0-9-16,2 1-5 0,-1 1-6 0,0-1-9 0,2 2-8 0,-2-1-12 15,2 1-13-15,0 1-18 0,3-1-18 0,-4 1-26 0,0 0-27 16,1 0-44-16,-2 0-48 0,2-2-59 0,-4 3-61 0,2-2-67 16,2-1-68-16,-4 0-40 0,1 0-23 0</inkml:trace>
  <inkml:trace contextRef="#ctx0" brushRef="#br0" timeOffset="2799.7384">18011 6321 193 0,'0'0'549'0,"2"0"8"15,-1 0 8-15,2 0-92 0,0 0-139 0,-1 0-86 0,0 0-60 0,-1 0-35 16,2 0-25-16,1 1-18 0,-3 1-13 0,2-2-11 0,-1 1-10 15,1 0-11-15,2 1-10 0,-1 1-12 0,1 0-11 0,0-1-11 16,0 3-7-16,0 0-7 0,1-1-4 0,2 3-2 0,-2-1-2 0,0 1 0 16,-1 2-2-16,3 0 1 0,-3 2 0 0,1-1-2 0,-1 1 0 15,-2-1 1-15,2 2-2 0,-2 0 1 0,1-1 0 0,-2-1 1 16,0-1-1-16,-1 2 2 0,1-3 0 0,-1-1 1 0,-1 0 1 0,2-1 2 16,-2-1 4-16,0-1 3 0,0-1 4 0,0 0 6 0,0-1 6 15,0-2 3-15,0 0 3 0,0 0-2 0,0-2 0 0,2-1-2 0,-1-1-1 16,3-2-2-16,-3-2-2 0,4-1-3 0,-2 1-3 0,3-4-5 15,-1 0-4-15,1 1-6 0,-1-3-7 0,3 1-3 0,0 0-1 0,1-1 0 16,-1 3 1-16,2-1 0 0,-4 0 1 0,0 2 0 0,2 1-1 16,-1 2-2-16,-1 0-3 0,-1 0-3 0,-1 4-2 0,0-2-3 0,0 3-1 15,-2 0-2-15,1 2-1 0,2 0 0 0,-2 0-1 0,2 2 0 16,-4 3 0-16,2 0 2 0,1 0 2 0,-1 2 1 0,0 2 3 16,0 0 3-16,2 1 4 0,-2 2 2 0,0-1 1 0,0 1 1 0,-1 0 0 15,-1 0 1-15,1 1 2 0,1-1-1 0,1-1 1 0,-3-1-1 16,1 0 1-16,-1-1 1 0,1-1 2 0,1-1 2 0,-3 0 3 0,1-3 4 15,-1 1 5-15,3-1 7 0,-1-1 8 0,0-1 5 0,-1-2 5 16,3 0 2-16,-3-2 1 0,2-1 0 0,1-1 1 0,0-2-1 16,2-2 0-16,-1 1-2 0,2 0-2 0,1-5-5 0,-2 0-4 0,3 1-6 15,-1-3-9-15,3 1-5 0,-1 0-5 0,-1-2-3 0,2 3-1 16,0-1-2-16,-1 0 0 0,0 1-2 0,-1 2-2 0,-1 0 0 16,1 1-2-16,-1 1 0 0,0 3 0 0,-2-1 0 0,1 2 0 0,-1 2 0 15,2 0-1-15,-4 2 1 0,1 2 0 0,0-1 0 0,2 4-1 16,-3-1 1-16,2 2 1 0,-1 2 0 0,2 0 0 0,-3 1 0 0,1 3 0 15,1-1 0-15,1 1 0 0,-3 0 0 0,1 2 1 0,-2 0 1 16,2-1-1-16,0 2-2 0,-1-2-2 0,1 0-6 0,-2 1-7 0,1-2-8 16,-1 0-8-16,0-1-11 0,0-1-10 0,1-2-10 0,-3-1-11 15,3 1-13-15,-2-4-12 0,1 1-5 0,-1-4-3 0,1 2-10 16,0-3-16-16,0-1-16 0,-1-1-15 0,1-1-11 0,2-2-10 0,-1 0-5 16,1-2-3-16,0-1-5 0,0-1-7 0,0-2-6 0,1 0-5 15,2-1-5-15,-2-2-6 0,1 2 13 0,-3-2 24 0</inkml:trace>
  <inkml:trace contextRef="#ctx0" brushRef="#br0" timeOffset="3133.0773">18812 6355 141 0,'4'-9'187'0,"-3"4"20"0,-1-2 16 0,2 2 5 16,-1 2-1-16,-1 1-11 0,0-1-16 0,0 3-25 0,0 0-28 16,0 0-23-16,0 0-21 0,-1 1-21 0,-1 1-19 0,2-1-14 0,0 2-11 15,0 0-8-15,0 0-9 0,0-1-5 0,0 3-4 0,2 0-2 16,-1-1-3-16,1 1-1 0,0 0-2 0,-1 0-2 0,4 0 0 16,-2 0-1-16,1-1 0 0,-2 2 0 0,1-3 0 0,2 2 2 15,-2-2 3-15,2 0 2 0,-2-2 2 0,2 0 5 0,-1 1 4 0,1-2 4 16,0 0 4-16,-2-2 2 0,2 1 0 0,0-2 1 0,3 0 2 0,-4-1 0 15,3-1 2-15,-1-1 0 0,2 0 0 0,0-2-2 0,-2 0 0 16,2 1-4-16,-3-5-3 0,3 3-5 0,0-1-2 0,-4 0 1 0,1-1 3 16,-1 1 3-16,-1 0 4 0,0-2 3 0,-1 2 2 0,0 0 4 15,-2 0 6-15,0 3 3 0,0-2 3 0,-2 4-1 0,0-2 2 16,0 2-2-16,-1 2 0 0,2-1-4 0,-4 3-5 0,1 1-5 0,0 0-5 16,-4 0-5-16,0 3-4 0,0 2-6 0,0-1-6 0,-3 4-6 15,2 0-3-15,1 4-2 0,-3-1-1 0,1 2 1 0,2 1-1 0,0 1 2 16,1 1 1-16,2 1 0 0,2-2 0 0,-1 4 0 0,3-2 1 15,1 1 0-15,1-2 1 0,3 1-1 0,0 0 1 0,5-3 0 0,0 3 3 16,0-4-1-16,5 1 1 0,1-2-4 0,0-2-5 0,3 1-8 16,2-4-13-16,2 1-19 0,-1-4-22 0,4-1-28 0,1-2-31 15,0-1-63-15,1-1-77 0,2-1-95 0,-4-2-105 0,4-2-57 0,-2 0-32 16,-1-3-13-16</inkml:trace>
  <inkml:trace contextRef="#ctx0" brushRef="#br0" timeOffset="3966.6959">18824 7178 195 0,'0'-17'559'0,"0"2"8"0,0 0 9 0,0-1-67 0,1 0-106 16,4 3-95-16,-2-2-90 0,1 1-50 0,0 2-32 0,1-1-24 15,-2 1-16-15,2 1-13 0,-1 2-11 0,1 0-10 0,1 2-13 16,-1 1-12-16,0 1-11 0,0 2-12 0,-1 0-10 0,1 1-9 0,1 2-6 16,1 2-4-16,-3 1-2 0,1 2 0 0,0 1 1 0,3 1 0 15,-4 2 1-15,0 0 3 0,0 3 2 0,0 1 2 0,-1 1 2 0,0 1 2 16,-1 2 0-16,-1 1 2 0,1 0 1 0,-2 1 1 0,0 1-1 15,-2-2 0-15,2 0 1 0,-1 0 0 0,-1-2 1 0,1-2 0 16,-1 3 2-16,0-5 3 0,1-1 3 0,-1 0 7 0,2-2 8 0,-2-2 14 16,2-2 13-16,-1-2 16 0,-1 1 14 0,2-3 5 0,0-1 5 15,0 0 2-15,0-3-1 0,0-2-2 0,2 0-1 0,-1-4-5 0,3-3-4 16,1 0-10-16,-1-2-14 0,2-4-15 0,1 1-19 0,-1-3-15 16,2 0-17-16,3-2-8 0,-2 1-4 0,3 0-1 0,-2 0-2 0,0 2-1 15,1-1 0-15,0 3-1 0,-1 0-1 0,-1 3-1 0,1 1 0 16,-2 2 0-16,0 2 4 0,-2 3 0 0,2-1 0 0,-4 4 0 0,1 0-1 15,0 3 1-15,0 1-1 0,0 3 1 0,2-1 1 0,-2 4 2 16,0 0 2-16,0 4 4 0,0-1 6 0,-2 1 2 0,3 3 2 16,-3 1 2-16,0 2-1 0,3 1-5 0,-4 0-8 0,1 2-11 0,1-1-13 15,-1 2-14-15,1-1-15 0,-1-1-13 0,0-1-14 0,2 0-16 16,-1-1-17-16,0-2-18 0,0-2-19 0,0-1-12 0,2-1-9 0,-3-3-5 16,2-1-5-16,0-2-4 0,2-1-2 0,-1-4 0 0,3 0-1 15,-1-5 4-15,0-2 10 0,1 1 11 0,1-3 12 0,-2-3 16 16,4-2 17-16,-4 0 18 0,2-3 15 0,-2-1 24 0,1 0 23 0,1-1 33 15,-2-1 33-15,-1 2 36 0,1-2 36 0,-3 3 28 0,2-3 24 0,-1 5 24 16,-2-2 25-16,0 3 19 0,-1 2 15 0,-2-1 8 0,1 4 5 16,-2 0 0-16,-2 2-4 0,2 1-11 0,-1 1-14 0,-1 1-17 15,1 1-24-15,-3 1-19 0,2-1-21 0,0 3-21 0,1 0-21 16,-3 0-16-16,1 3-16 0,2 2-12 0,-3-1-11 0,1 4-8 0,-2-1-7 16,2 2-4-16,-3 1-1 0,3 5-2 0,-2-3 2 0,0 2 2 15,2 3 0-15,-2-2 2 0,2 2 0 0,1 0 0 0,-2 1-1 16,4-3 0-16,0 2 0 0,0-2-2 0,3 1-1 0,-2-1-1 0,3-3-5 15,0 1-1-15,1-1-3 0,0-3-1 0,0-1 0 0,2 0 2 16,-2-3 0-16,3 0 1 0,-1-2 0 0,3-1-1 0,-2-2 1 0,1-2-1 16,-1-1 0-16,2-2 3 0,2-2 2 0,-3 1 3 0,2-4 4 15,-1-2 0-15,1 0 2 0,0-3-1 0,-3 0-4 0,0-1-1 16,-1-3-5-16,0 0 0 0,-3-1-2 0,0 1-1 0,-3-3-3 0,-1 3-4 16,-1-2 0-16,-3 2-5 0,1-2-4 0,-3 4-3 0,-2-1-5 15,0 2-6-15,-1 1-5 0,-2 1-10 0,0 4-11 0,-2-1-19 0,0 4-21 16,0 1-39-16,-4 1-43 0,4 5-82 0,-2 3-98 0,0 0-80 15,2 3-67-15,0 3-37 0,-3 2-19 0,6 1-6 0</inkml:trace>
  <inkml:trace contextRef="#ctx0" brushRef="#br0" timeOffset="4109.483">19844 7357 401 0,'0'-4'603'0,"0"-2"-13"0,-1-1-15 0,-1 2-70 0,1-2-97 0,-4 0-162 16,4-1-192-16,-1 3-178 0,1-1-171 0,-3 0-120 0,1 0-96 16,-2-1-48-16,2 3-27 0,-2 0-9 0</inkml:trace>
  <inkml:trace contextRef="#ctx0" brushRef="#br0" timeOffset="4467.2901">18330 7654 605 0,'-8'0'639'0,"-1"0"7"15,1 0 8-15,3 0-56 0,-1 0-90 0,3 0-115 0,-3 0-129 16,2 0-71-16,4 0-45 0,0 0-30 0,0 0-22 0,2 0-15 0,1 0-9 16,6 0-6-16,1-1-5 0,6-1-8 0,1 2-10 0,9-3-12 15,4 2-10-15,6-1-13 0,4-3-14 0,8 1-9 0,6 0-4 0,3 0-1 16,5-3 0-16,4 0-2 0,4 1-5 0,4 0-7 0,0-3-7 16,5 1-10-16,-1 1-11 0,2-1-10 0,-2 1-8 0,2 0-5 15,-1-3-5-15,-3 3-10 0,-2-1-14 0,-2 1-14 0,-3-1-15 0,-5 2-12 16,-3-1-12-16,-4-1-12 0,-3 3-10 0,-5 0-17 0,-6-2-16 0,-5 2-50 15,-4 0-63-15,-5 1-60 0,-6-2-57 0,-2 4-37 0,-8-2-29 16,-4 1-6-16</inkml:trace>
  <inkml:trace contextRef="#ctx0" brushRef="#br0" timeOffset="5299.3235">16419 6384 11 0,'0'-2'194'0,"-1"2"-17"0,-1-1-17 16,0-1-7-16,2 2-4 0,-1 0-2 0,-1 0-4 0,2 0-1 0,0 0 2 15,0 0-2-15,0 0-5 0,0 0-7 0,0 0-10 0,0 0-7 16,-1 2-8-16,1-2-8 0,0 1-9 0,-2-1-9 0,-1 2-10 0,3-1-8 16,-1-1-9-16,1 1-8 0,0 1-7 0,0 0-4 0,0 1-4 15,0 1-2-15,0 0-1 0,1 1 0 0,-1 2-2 0,5 1 1 0,-4 3 1 16,1 2 0-16,1 2 1 0,0 1 3 0,0 4 6 0,-1 4 4 15,1 2 2-15,2 2 2 0,-2 5-1 0,-1 1-1 0,2 4-2 16,-1 3-1-16,2 2 1 0,-1 2-3 0,0 5-1 0,0 1-1 0,0 3 1 16,2-1-4-16,-1 5-3 0,2-3-8 0,-1 4-6 0,2-2-9 15,1 0-8-15,-1-3-8 0,3 0-8 0,0-3-7 0,0 1-4 0,2-2-8 16,0-5-10-16,0 1-14 0,2-4-16 0,1-1-24 0,1-4-29 16,0-1-36-16,4-5-37 0,0 0-80 0,2-4-99 0,-2-3-65 0,4-2-48 15,2-4-25-15,-2-4-12 0</inkml:trace>
  <inkml:trace contextRef="#ctx0" brushRef="#br0" timeOffset="5982.3001">19577 6082 59 0,'-8'-3'494'0,"-1"0"0"0,4 0 1 0,1 2-93 0,-1-1-141 0,2 2-89 15,-1-2-61-15,1 2-34 0,3 0-23 0,0 0-11 0,0 2-4 16,0 1-3-16,3 0 1 0,1 2 0 0,0 0 1 0,1 2 2 0,0 1-1 16,4 2 1-16,-1 2 1 0,4 2-1 0,-2 0 2 0,1 1 0 15,2 3-1-15,1 1-1 0,1 0-3 0,0 2-2 0,1 2-3 0,0 1-2 16,-2 1-5-16,5 1-2 0,-3 0-5 0,1 6-1 0,1-3-1 16,-2 4-1-16,2 2 0 0,-3 1 0 0,0 3-1 0,2 1 1 15,-2 2-2-15,0 4 1 0,0 0-2 0,-2 0-1 0,1 4 1 0,-1-1 0 16,-2 2 0-16,1 2-1 0,-2-2-4 0,2 2-1 0,-2-1-4 15,-2-1-3-15,0-2-1 0,1 1-4 0,-1-2-2 0,0-1-1 16,-3-4-2-16,3 1 1 0,-4-2 0 0,0-3 1 0,1-2 3 16,-4-2 2-16,4-2 0 0,-3-2 2 0,-1-4 3 0,1 0 2 0,0-2 0 15,-2-5 1-15,0 0 3 0,0-5 3 0,0 1 3 0,0-4 1 16,0 0 3-16,-2-3 1 0,0 0 2 0,1-3 2 0,-3 0 3 0,1-3 0 16,-2-1 2-16,-1 1 2 0,-3-3-1 0,-1 3 0 0,-3-3 1 15,-2-3-1-15,-1 3-1 0,-6-3-2 0,-4 1-3 0,0-1-2 0,-6-1-5 16,-3 1-5-16,-3-2-6 0,-8-1-11 0,-1 0-11 0,-8 0-13 0,-4 3-14 15,-4-4-15-15,-7 1-13 0,-4-1-17 0,-4 3-20 0,-5-1-30 16,-9 0-35-16,-8 2-95 0,-9 1-125 0,-7-1-85 0,-8 3-62 0,-9 0-26 16,-10 3-6-16</inkml:trace>
  <inkml:trace contextRef="#ctx0" brushRef="#br0" timeOffset="13416.1081">5567 6300 109 0,'-8'-5'292'0,"-2"2"-78"0,-1-1-97 16,3 1-50-16,-1-2-25 0,-1 3-9 0,-1-3-2 0,3 2 3 15,-1-1 3-15,-2-1 4 0,3 2 1 0,-2-2 7 0,-1 2 4 0,2-1 3 16,2 1 0-16,-2-2 0 0,0 2-2 0,1-1-1 0,-1-1-2 16,0 2-4-16,1 0-4 0,0-1-4 0,0 1-1 0,-1 0-2 15,3 0-1-15,-1 1-3 0,-2 0-5 0,0-1-4 0,0-1-2 0,1 3-4 16,-1-3-5-16,1 4-4 0,-1-3-7 0,-2 1-8 0,1 2-6 16,-1 0-6-16,-3 0-5 0,1 0-3 0,-1 0-2 0,1 0-3 0,-2 0-2 15,0 2 1-15,-2 1-1 0,1 1 2 0,-1-3 2 0,-1 3 4 16,1-1 5-16,1 1 6 0,-1 1 6 0,1-1 4 0,-3 0 3 0,2 2 4 15,1 0 0-15,-3-2 1 0,3 3 2 0,-1 0 0 0,1-1 3 0,-2 1 0 16,1 0 1-16,1 1 0 0,-2-1 0 0,3 0 0 0,-2 1 0 16,2-1 0-16,-2 1-1 0,4 1 0 0,-2-2 0 0,2 0 0 0,-1 1 1 15,1 1 0-15,0-1 1 0,1 1 0 0,2 0 0 0,-2 0-1 16,2 0-1-16,2-2-3 0,-1 3 0 0,-1-1-1 0,1-1 1 0,2 1-2 16,0 2 1-16,-1-1-1 0,3 1 0 0,-1-1 0 0,-1 1-1 15,1-1 0-15,1 2-1 0,2 0 0 0,-2 2 2 0,2-3 0 0,-2 3 3 16,2 0 3-16,0-1 2 0,0 2 4 0,0 0 0 0,1-2 3 0,1 4 1 15,-2-2 3-15,1-1 0 0,2 1 2 0,-2-3 1 0,2 5 2 16,0-5 3-16,0 4-1 0,2-3 1 0,-2 1-2 0,3-1-1 0,-1 1 0 16,1-1 0-16,0-1-1 0,0 2-1 0,2-2 1 0,-2 0 1 15,3 0 0-15,-1 1 1 0,0 1 1 0,2-2-2 0,2 0-2 0,-3 1 1 16,2 0-1-16,1-2 0 0,1 3 1 0,-1-2-2 0,2 0 1 0,-1 1 0 16,1 0-1-16,3-2-2 0,-3 3-1 0,3-2-1 0,-1-2-2 15,0 2-2-15,3-1 0 0,-2 2-2 0,2-2-2 0,-2 1-1 16,3-2-3-16,0 0-2 0,-1 1-2 0,3 0 1 0,-3-1-2 0,3 2 2 0,0-1-1 15,0-2 2-15,1 0 1 0,0 1 0 0,2 0 4 0,-2-1 0 16,4 1 1-16,-3 0 3 0,2-2 1 0,1 1 3 0,1 0 0 16,-2 0 1-16,2-1 0 0,0 0 1 0,3 1-3 0,-1 0 0 0,-2-1-3 15,4-1 0-15,-2 1-3 0,0-2 0 0,1 2-2 0,1 0-1 16,-1 0-1-16,2 0-1 0,-1 0-1 0,1 0-1 0,-2-1-1 16,2-1-1-16,-1 2 0 0,-1-4-2 0,0 1 0 0,1 2-2 0,1-1 0 15,-2-2 0-15,1 1-2 0,-1 0 0 0,0 2-2 0,0-4 0 16,0 0-2-16,2 2 0 0,-1-1 1 0,-1-1-2 0,1 2 0 0,-1-2 2 15,0 0 2-15,1 0 1 0,1-2 2 0,-2 2 2 0,2-1 3 16,0-2 0-16,-1 3 3 0,1-3 1 0,0 3 2 0,0-3 1 0,0 1 2 16,1 0 1-16,-1-1 1 0,2 2-2 0,1 0 0 0,-1-2-1 15,1 0-1-15,-1 0 0 0,1 0-2 0,0 0-2 0,2 0 0 16,0 1-1-16,-1-1-2 0,0 0 0 0,-3 2-2 0,3-1-1 0,-3-1-1 16,1 1-1-16,-2 2-1 0,1-3-2 0,-2 0 0 0,1 3-1 15,0-3-1-15,-3 1-1 0,1-1-1 0,-1 1 0 0,-2 1 0 16,1-2-1-16,-1 1-1 0,2 1 1 0,-2-2-1 0,0 2 0 0,0-2 1 15,-2 0 1-15,4 0 2 0,-2 0 3 0,0-2 1 0,0 2 2 16,2-2 2-16,-3 1 0 0,3-2 2 0,0 2 0 0,-2-2 2 16,2 3-1-16,0-4 1 0,-2 3 1 0,-1-1-3 0,1 1 0 0,-1-3-2 15,0 3-1-15,-1 0-2 0,0-2 0 0,0 0-2 0,-1 3 2 16,-1-2-1-16,0-1 0 0,0 2 0 0,0-1-1 0,1 1 1 0,-3-2 0 16,3 1 1-16,-4 1 0 0,2-1-1 0,-2-1 0 0,2 2 0 15,-1-1 0-15,-3-1-1 0,3 2 1 0,-3-1 0 0,1-1-1 0,0 2 0 16,-2-1 1-16,0-1 0 0,0 3 0 0,-1-5 0 0,0 3 0 15,2-1 1-15,-2 0 1 0,-1 2-1 0,1-2-1 0,-1-1-1 16,1 1 0-16,0 0-1 0,-1-1 0 0,-2 1 0 0,2-2-1 0,1 2 1 16,-3-1-1-16,3 1 1 0,-1-2-1 0,-2 1 1 0,1-1-1 15,0-1 1-15,0 2 1 0,-1-1 2 0,-1 1 0 0,-1-2 2 0,2 2 3 16,-3-1 0-16,1 0 2 0,-2 1-1 0,1-2 1 0,-2 1 0 16,3 1-1-16,-2-2 1 0,-1 0 0 0,-1 0-2 0,2 0 1 0,0 1-1 15,0-2-1-15,-1 1 0 0,0-1-2 0,-1 2-2 0,1-4-2 16,1 4 0-16,-1-2-1 0,-1 1-2 0,1-2 1 0,2 2-2 15,-2-1-6-15,-1 0-1 0,1 0-2 0,1 2-2 0,0-3-1 0,0 1-2 16,-1 0 0-16,-1 1-3 0,3-1 1 0,-2 1 0 0,-1-2 3 16,1 2 0-16,2-2 1 0,0 3 3 0,-2-2 4 0,1 0 1 15,-1-1 2-15,-1 3 4 0,4-1 1 0,-4-3 2 0,1 1 3 0,1 1 0 16,0-1 2-16,-2 1-1 0,2 0 0 0,-3-3 0 0,3 2 2 16,-2 1 0-16,1 0 1 0,-2-2-1 0,0 0 3 0,0 0-1 15,0 0-2-15,-1 2 1 0,0-3-1 0,0 0 2 0,2 2-2 0,-4 1 1 16,2-2-2-16,-1-2-1 0,0 2 0 0,-1-1-1 0,2 1 0 0,-1-1-1 15,0 0-2-15,-1 1-1 0,1-1 0 0,0-1 0 0,-1 1-1 16,1 0 1-16,-1-2-2 0,2 2 1 0,-1 0-1 0,-1-1 1 0,2 1-2 16,-3 0-1-16,2 0 1 0,0 0-1 0,-1 1 0 0,1 0 2 15,-1-2-1-15,1 2 1 0,-2 0 1 0,2 1-1 0,-1-2 1 0,-1 1 1 16,0 1 1-16,0 1 4 0,0 0 1 0,-1-2 3 0,-1 1 0 16,2 1 1-16,-2-1 0 0,-1 1-2 0,2 0 2 0,-1-1 0 15,0 1 1-15,-1 0 0 0,2 1-2 0,-1-1 0 0,-2 0-1 0,1 0-3 16,-1 1-1-16,1-2-1 0,1 3-1 0,-1-2 0 0,0 0 2 15,0-1-1-15,0 3-1 0,-2-2-2 0,2 0 1 0,0 1 1 16,0 0 1-16,-1 0 1 0,1 0-1 0,0-1 0 0,1 1-1 0,-1-1 1 16,0 2 0-16,-1-2-1 0,0 3-1 0,1-2-1 0,-2 0 1 15,1 0-1-15,0 0-3 0,-1 0-1 0,2 0 0 0,-3 0-1 0,2-1-1 16,-1 0 0-16,0 2 0 0,-3-2-1 0,2 0-2 0,0 1 1 16,-1 0 0-16,-1-1 1 0,-1 1-2 0,1 0 3 0,0-2 0 0,-2 3 2 15,0 0 0-15,0-2 0 0,-1 2 0 0,-2-2 2 0,2 2-2 16,-1 0 1-16,-1-1 2 0,-1 2-1 0,3-2 2 0,-2 1 0 0,0 1-1 15,1-1 2-15,-1 2 0 0,-1 0 1 0,1-2-1 0,-1 2 1 16,-1-2 0-16,2 1 0 0,-2 1 1 0,-1 1 0 0,2-1 0 16,0-1 1-16,-2 1-1 0,0 1 1 0,0 2 0 0,-1-2 2 0,1-1-2 15,-3 1 0-15,2 1 0 0,-1-1 0 0,-2 2-1 0,1-1 0 16,-2 0 0-16,1 1-1 0,-2-2 0 0,3 1 1 0,-3 1-1 0,1-2 0 16,0 1 0-16,-1 1-1 0,2-3-1 0,-1 3 0 0,-1-2-1 15,2 0 1-15,1 1 0 0,-2 1-1 0,2-3 0 0,2 3 0 0,-2-1 1 16,4-1 0-16,-3 1-2 0,2-1-1 0,0 2 1 0,1-1-1 15,2-1 1-15,0 2-1 0,-1-1 1 0,1-1 0 0,1 2-1 0,0 0 1 16,1-3 0-16,-1 3-1 0,2-1 1 0,-2 0-2 16,2 1 1-16,-1-2 1 0,0 2-2 0,0-1 1 0,1-1 1 0,0 2-1 15,0-2 1-15,0 1-2 0,-4 1 1 0,3 0 1 0,1 0-1 0,-4 0 0 16,2 0 2-16,-1 0 0 0,0 0 1 0,-2 0 2 0,0 0 2 16,1 0 1-16,-2 0 1 0,1 0 0 0,0 0 1 0,-3 0 1 15,1 0 1-15,0 0 0 0,1 0 2 0,-1 0-1 0,-2 0 0 0,3 0-1 16,-3 0 0-16,3 0 0 0,-1 1-1 0,1 1 0 0,-1-2-1 15,1 2 1-15,-3-1-1 0,2-1 0 0,2 2-1 0,-2-2 0 16,3 1 0-16,-2 0-1 0,2-1 0 0,-2 3 0 0,3-3 1 0,-2 0-1 16,2 2 0-16,0-1 0 0,-1-1 1 0,1 2-2 0,-1-1 0 0,0-1 0 15,0 0 1-15,1 0-1 0,-2 0 1 0,0 0 0 0,1 0 0 16,-2 0 1-16,2 0 2 0,-2 0 1 0,0 0 1 0,0 0 2 16,1 0 2-16,-3 0 0 0,1 0 2 0,1-1 1 0,-1-1-1 0,1 2 2 15,-2-1 0-15,0-1-1 0,0 2 0 0,-1 0-2 0,3-3-1 16,-3 1-2-16,-1 0-1 0,2 2-2 0,-2-3-3 0,2 3-2 15,-2-3-1-15,-1 3-2 0,2-2-1 0,-3 2-2 0,0-2-2 0,2 2 0 16,-3-3-1-16,1 3 0 0,-1 0 1 0,-1-2 1 0,0 0 3 0,0 2 1 16,-1 0 0-16,-2 0-2 0,2 0-3 0,-3 0-5 0,2 0-6 0,-4 0-9 15,0 2-12-15,0 0-14 0,0-2-16 0,-3 0-21 0,0 0-23 16,1 0-30-16,-1 3-33 0,0-3-39 0,-2 0-42 0,2 0-56 16,-4 0-59-16,2 0-40 0</inkml:trace>
  <inkml:trace contextRef="#ctx0" brushRef="#br0" timeOffset="32574.3718">16582 8029 286 0,'-3'0'465'15,"1"0"-52"-15,-1 0-81 0,2 2-87 0,-1-2-86 0,0 1-48 0,1-1-28 16,-1 0-13-16,2 0-7 0,-1 0-3 0,1 0-3 0,0 0 0 16,0 0 0-16,0 0-6 0,0 0-2 0,0 0-8 0,0 0-6 15,0 0-4-15,0 0-7 0,0 0-3 0,0 0-6 0,0 0-3 0,0 0-4 16,0 0-3-16,0 0-1 0,0 0-1 0,0 0-2 0,0 0 0 16,0 0 0-16,0 0-2 0,0 0 0 0,0 0-1 0,1 0 0 0,-1 0-2 15,3 0-1-15,-3 0-1 0,2 0 0 0,-2 0 1 0,2 0 0 16,-1 0 1-16,2 0-2 0,-1 0-1 0,1 0 2 0,1 0-1 15,-3 0 2-15,5 0 0 0,-1 0 2 0,1-1 2 0,2-1 2 0,1 2 2 16,-1-1 0-16,4 0 1 0,3-3-1 0,0 3 1 0,4-1 0 16,1-3 2-16,2 0-1 0,5 1-2 0,3-3 1 0,4-1-3 0,0 0-1 15,7 2-3-15,2-3-3 0,3-1-2 0,1 0-4 0,5 0-3 16,5 0-4-16,0-3 0 0,1 1 2 0,4 2 1 0,0-2 4 16,1 1 1-16,3-2 2 0,-1 2 1 0,3-2 2 0,2 4 0 0,-2 0 3 15,0-2 1-15,2 2 3 0,-1 2 2 0,-1 0 3 0,2 0-2 16,-4 1-8-16,2-1-3 0,-4 4-8 0,1-2-5 0,-3 1-6 0,0 1-1 15,-2-2-2-15,-2 2 0 0,-1-2-1 0,0 3-3 0,-3-1 0 16,0 0-4-16,-2 0-5 0,-3 1 1 0,0 0 2 0,-1-1 0 16,-1 1 4-16,-3 0 0 0,-2 1 1 0,-3-2 1 0,1 2-3 0,-3 1 0 15,-2-3 1-15,-2 3 1 0,-3 0 2 0,-2-3 3 0,-1 2 4 16,-2 1 3-16,-4-1-1 0,0 1 3 0,-3 0 1 0,-2 0 3 0,-2 0 2 16,-4 0 4-16,1 0 1 0,-2 0 0 0,-4 0-1 0,0 0-2 15,0 0-2-15,-2 0 1 0,-1 0 6 0,-1 0-4 0,-1 0-8 16,0 0-15-16,0 0-18 0,0 0-31 0,0 0-37 0,0 0-54 0,-1-3-62 15,-1-1-55-15,1 2-48 0</inkml:trace>
  <inkml:trace contextRef="#ctx0" brushRef="#br0" timeOffset="40198.2494">16160 6448 40 0,'0'0'41'0,"0"0"-3"0,0 0-3 0,0 0-4 0,0 0-5 16,0 0-5-16,0 0-5 0,0 0-5 0,0 0-5 0,0 0-4 16,0 0-4-16,0 0-1 0,0 0-3 0,0 0-1 0,0 0-1 0,0 0-1 15,0 0-2-15,0 0-1 0,0 0-3 0,0 0-1 0,0 0 1 16,0 0 0-16,0 0 2 0,0 0 0 0,0 0 3 0,0 0 1 16,0 0 0-16,0 0 2 0,0 0 3 0,0 0 0 0,0 0 2 0,0 0 4 15,0 0 3-15,0 0 4 0,0 0 4 0,0 0 7 0,0 0 7 0,0 0 6 16,0 0 9-16,0 0 9 0,0 0 7 0,0 0 7 0,0 0 6 15,0 0 5-15,0 0 6 0,0 0 3 0,0 0 4 0,0 0 1 16,0 0 2-16,0 0 1 0,0 0-3 0,0 0-4 0,0 0-4 16,0 0-4-16,-1-1-7 0,1 1-4 0,0 0-3 0,0 0-3 0,0 0-2 15,0 0-4-15,0 0-3 0,0 0-4 0,0 0-4 0,0 0-5 16,0 0-5-16,0 0-3 0,0 0-1 0,0 0-2 0,0 0-2 0,0 0-2 16,0 0 0-16,0 0-1 0,0-2-3 0,0 2-1 0,0 0-1 15,1 0 1-15,-1 0 0 0,0 0 0 0,0-3 0 0,0 3-1 0,2 0-1 16,-2 0-2-16,0 0-3 0,0 0-2 0,2-1-1 0,-2 1-1 15,2-1-2-15,-2 1-3 0,0 0 1 0,0 0-3 0,2-2-1 0,-1 2-1 16,-1-1-2-16,2-1 0 0,-2 2-1 0,0 0-2 0,2-2 0 16,-1 1-2-16,2 1-1 0,-1-2-1 0,0 2-1 0,1-2 0 15,0 2 0-15,0 0-2 0,1-3-1 0,1 3 0 0,-1-4-1 0,2 3 1 16,-1-1-1-16,1 0 2 0,0-1 0 0,2 1 2 0,-1 0 1 16,-1-1 1-16,5 0 0 0,-3 1-1 0,0 0 0 0,0-1 0 0,1 0 1 15,2 0 0-15,-3-1 0 0,3 2 1 0,-3-1 2 0,2 0 2 16,1 0-1-16,-2 1 1 0,-1-1-1 0,3 0 1 0,-1 2 1 0,-1-2 2 15,-1 2 0-15,1-1 2 0,-1-1 0 0,2 1 2 0,-1 0-1 16,-1 2 1-16,0-3-1 0,0 1 1 0,1 0 0 0,0 1 0 16,-1-3 1-16,1 4-1 0,-1-5-1 0,0 5 2 0,1-3 0 0,1-1 0 15,-1 1-1-15,1 1 2 0,2-1-1 0,-2 0 2 0,1 0-2 16,1-1 1-16,0 3-1 0,0-2 1 0,-1 0 0 0,1 0 0 16,1 2-1-16,-1-1 0 0,0-1-1 0,-1 3 0 0,2-3 0 0,0 1-1 15,-2 0 0-15,3 1 0 0,-3-1 1 0,0-1-1 0,2 1 0 0,-1 0 0 16,1 2 0-16,-2-3-1 0,0 1-1 0,3 0 1 0,-1 1 0 15,-1-3 0-15,1 4 1 0,0-3-1 0,0 1 1 0,-1 2-1 16,2-2 0-16,-1-1 1 0,1 1-1 0,2 1 1 0,-2-1 1 0,1 0-1 16,2 0 0-16,-3 1 2 0,5-2-2 0,-3 0-1 0,1-1 0 15,1 3 0-15,-1-2-1 0,2 0-1 0,0 0 1 0,0 0-1 16,1 0-1-16,-2-1-2 0,2 1 1 0,-2-2-2 0,3 2 0 0,-1-2-1 16,-1 1-1-16,2 3 0 0,-3-3-2 0,0-1 0 0,2 3-2 15,-1-1 0-15,0 0-1 0,0 1-1 0,1 0 1 0,-2-1 0 0,1 0-1 16,0 0 1-16,3-1 2 0,-3 3 2 0,2-2 2 0,1 2 2 15,-2-1 3-15,3-1 1 0,-1 2 2 0,1-1 1 0,-1-1 2 0,1 3 0 16,1-3 2-16,-1 1 2 0,1 2 0 0,-1-2 0 0,0 2 0 16,-1-1-1-16,1-1 0 0,-2 2-1 0,1-2-1 0,0 1 0 15,0 1-1-15,-1 0-1 0,0 0-1 0,-1 0 0 0,-1 0-1 0,2 0-1 16,-3 0 0-16,2 0 0 0,-2 0 0 0,0 0-2 0,-1 0-1 16,0 0 0-16,1 0 0 0,-1 0-1 0,-1 0 1 0,2 0 0 0,-4 0 0 15,2 0-2-15,-2 0 1 0,0 0-1 0,2 0 2 0,-2 0-1 16,-1 0-1-16,1 0 0 0,0 0 1 0,0 0-2 0,-1 0 2 0,0 0-2 15,3 0 1-15,-5 0-1 0,3 0 2 0,-3 0-1 0,3 0 1 16,-3 0-1-16,1 0-1 0,0-2 1 0,-3 2-1 0,1 0 1 16,2 0-1-16,-2 0 1 0,0 0 0 0,0-2 1 0,0 2-2 0,-2 0 1 15,3 0-1-15,-1 0 1 0,-2 0-2 0,2 0-1 0,0 0 0 16,0-3-1-16,0 3 0 0,2 0 0 0,-3 0 0 0,4 0-1 0,-4 0-1 16,3-2-1-16,-2 2-2 0,2-2 0 0,-3 2-2 0,5 0 1 15,-3-1 0-15,0 1 2 0,0 0-1 0,2 0 0 0,0 0 0 16,-4-2 1-16,3 2 0 0,-2-2 2 0,1 2 1 0,0 0 1 0,-1 0 1 15,1 0 1-15,0 0 3 0,-2 0-2 0,1 0 2 0,2 0 0 16,0 0 0-16,-3 0 2 0,2 0 1 0,0 0-1 0,1 0 1 0,0 0-1 16,-2 0-1-16,3-3 0 0,-3 3-2 0,1 0 2 0,2 0 0 15,0 0 1-15,-4-2-1 0,4 2 0 0,-2 0 0 0,1 0-1 16,-1 0-1-16,1 0 1 0,0 0-1 0,-1-2 1 0,2 2 1 0,-2 0-2 16,0-1 0-16,1 1-1 0,0-2 0 0,-1 2-2 0,1-2 1 15,0 1 1-15,0 1-2 0,-1-2 0 0,2 2-1 0,1 0 1 0,-3-1-1 16,2 0 0-16,-2 1 0 0,0-2 1 0,1 1 0 0,-2 1 2 15,4-2 0-15,-3 2 1 0,-1-1-1 0,1 1 1 0,0 0-1 0,-1 0 2 16,-1-2 1-16,0 2-1 0,1 0 1 0,-1 0 1 0,1-1-1 16,-2 1 1-16,0 0 0 0,3 0-2 0,-3 0 1 0,-2 0 0 0,3 0 0 15,1 0 0-15,0 0 1 0,-2 0 0 0,2 0 0 0,-2 0 1 16,2 0 1-16,1 0-1 0,-2 0-1 0,-1 0 0 0,3 0 0 0,0 0 0 16,1 0 0-16,-2 0-1 0,0 0 0 0,0 0 0 15,2 1-3-15,-2 1 1 0,-1-2-1 0,2 1 1 0,-1 1-1 0,-1-2 0 16,0 1-1-16,1 1 1 0,-2-2-1 0,3 2 0 0,-3 0 1 15,0-1-1-15,-2 1-1 0,3 1 1 0,0-1-1 0,-5-2-1 0,3 2 0 16,0 1-1-16,-2 1 0 0,0-1 1 0,0-1 0 0,0 1 2 16,1 1 1-16,0-1-1 0,-3 0 1 0,2-1-1 0,-2 0 2 0,2 1 0 15,-2 0 2-15,2 0 1 0,-1 0 0 0,1 0 1 0,0 0 1 16,-2 0-1-16,0 0 1 0,1 0 0 0,-3-1-1 0,2 1 1 0,2-2 2 16,-2 0-1-16,0 1 1 0,0 1-4 0,1-1-7 0,-1-1-12 15,0 1-17-15,2 0-26 0,-2-2-31 0,3 3-33 0,-3-1-36 16,0 0-60-16,2-2-72 0,-2 1-49 0</inkml:trace>
  <inkml:trace contextRef="#ctx0" brushRef="#br0" timeOffset="42331.1732">19386 6805 190 0,'-2'0'213'0,"-2"0"-31"0,4 0-22 0,0 0-12 0,-1 0-12 0,1 0-9 16,0 0-4-16,0 0-3 0,0 0-3 0,0 0-4 0,0 0-7 15,0 0-5-15,-2 2-8 0,2-2-6 0,0 0-6 0,0 0-7 0,0 0-4 16,0 0-6-16,0 0-4 0,0 0-2 0,0 0-3 0,0 0-2 15,0 0-3-15,0 0 0 0,0 0-4 0,0 0-1 0,0 0-3 16,2 0-3-16,-2 0-4 0,1 0-4 0,3 0-4 0,-2 0-3 0,1 0-5 16,0 0-3-16,2 0-4 0,0-2-2 0,3 2-1 0,1-2-1 15,3-1-1-15,-1 2-1 0,4-2-3 0,0 2-1 0,4-3-3 0,1-1 0 16,1 3-1-16,4-3-3 0,0 3 1 0,2-3-2 0,3 1 1 16,0 1-3-16,3-2-1 0,1 2-4 0,0-1 0 0,6-1-3 0,-4 2 1 15,2-2 2-15,3 3 2 0,3-3 1 0,-1 2 2 0,1 1 2 16,-1-2 2-16,4 3 0 0,-2-1 2 0,0 1 2 0,2 1 1 15,0-2 1-15,-1 2 1 0,1 0-1 0,-1 0-2 0,0 2-2 0,0-2-5 16,-1 1-4-16,-2-1-5 0,1 3-3 0,-2-2-4 0,-3 2-2 16,2-1-3-16,-3 0-1 0,-1-1-2 0,-4 1-3 0,-2 1-1 0,1-3-1 15,-4 2 0-15,-1-2 0 0,-2 0 0 0,-3 2 2 0,-2-2 2 16,-2 3 1-16,0-3 0 0,-4 0-1 0,-3 0-2 0,0 0 0 16,0 0 0-16,-3 0 3 0,-2 0 6 0,-1 0 4 0,0 0 4 15,-2 0 2-15,-1 0-2 0,-1 0-2 0,-1 0-3 0,0 0-4 0,0-3-4 16,0 1-5-16,-3 2-3 0,2-3-3 0,-3-1-4 0,0 1-6 0,0 1-9 15,-2-2-7-15,0 0-5 0,0 0-5 0,-3-1-1 0,2 3 2 16,-1-3 1-16,0 3 1 0,0-1 5 0,-3 0 6 0,1 0 4 0,2 0 6 16,-2 1 5-16,0-1 5 0,0 0 5 0,1 0 5 0,0 0 4 15,1 0 4-15,-3 2 5 0,1-1 3 0,1-1 6 0,1 1 4 16,-2 2 4-16,2-2 4 0,-1-1 2 0,0 1 2 0,1 1 2 0,0-1 0 16,-1 2 2-16,0-2 4 0,1 2 4 0,0 0 3 0,-1-3 6 0,1 2 5 15,0 1 3-15,2-1 3 0,-3-1 3 0,2 2 2 0,2-1 2 16,-1 1 1-16,1-2 2 0,-2 0 4 0,3 2-1 0,-1-1-2 15,2-1-1-15,0 2-3 0,0-2-2 0,0 2-3 0,1 0-2 0,0 0-1 16,-1 0-1-16,1 0-2 0,2 0-3 0,-2 0-1 0,2 0-2 16,-2 0-2-16,2 0-1 0,0 0-1 0,0 0 0 0,0 0-1 0,0 0-1 15,0 0-3-15,0 0-3 0,0 0 0 0,0 0-3 0,0 0-2 16,0 0-1-16,0 0-1 0,0 0-1 0,0 0 0 0,0 0 0 16,0 0-2-16,0 0 1 0,0 0-1 0,0 0 1 0,0 0 0 0,0 0-1 15,0 0 1-15,0 0 1 0,0 0-1 0,0 0 1 0,0 0 1 16,0 0 0-16,0 0 0 0,0 0 0 0,0 0-2 0,0 0 1 15,0 0-1-15,0 0-2 0,0 0 1 0,0 0-2 0,0 0-1 0,0 0 0 16,0 0 0-16,0 0-1 0,0 0 0 0,2 2 0 0,0-2 0 16,-2 2 3-16,2-1 0 0,1-1 3 0,-1 2 2 0,0 0 2 0,-1-2 3 15,2 1 0-15,1 1 2 0,-3-1 2 0,2 3 0 0,-1-4 1 16,1 2 0-16,-1 0 0 0,0 1 2 0,-1 0-3 0,3-1-3 0,0 0 0 16,-3 1-1-16,1 2-3 0,-1-1-1 0,3 1-2 0,-4-1-1 15,0 2-6-15,0 0-9 0,-4 0-19 0,1 1-24 0,-6 3-38 16,3 0-45-16,-4 2-84 0,-3 0-104 0,-6 2-66 0,1-1-48 15,-5 2-28-15</inkml:trace>
  <inkml:trace contextRef="#ctx0" brushRef="#br0" timeOffset="49130.8983">4462 10090 85 0,'1'-1'225'0,"1"-1"-49"0,1 1-38 0,0-1-24 0,2 1-19 16,1-1-7-16,0-1-4 0,1 1 0 0,-1 1-1 0,3 0 0 15,0-1 1-15,-1 1 0 0,1-1-2 0,2 1-3 0,0-1-7 0,-1 1-6 16,2-1-6-16,-1 1-5 0,2-1-6 0,-2 2-4 0,0-3-3 0,3 2-4 16,-2-2-2-16,1 3-1 0,0-3-1 0,0 3-2 0,-2-3 0 15,3 1-2-15,0 0 1 0,-1 2-2 0,3-3-2 0,-3 3-1 16,1-2-2-16,0 2-2 0,2-3-2 0,-2 3-3 0,3-2-2 0,-2 0-3 16,2 2-2-16,1-3 0 0,0 1 1 0,4 0 1 0,-2 1-2 15,3-1 1-15,1 0-1 0,3-1 3 0,1 1 0 0,5 0 4 0,2-1 1 16,2-1 2-16,2 0 3 0,7 0-1 0,0 1 2 0,4-3-3 15,4 3-3-15,1-2-7 0,5-2-8 0,0 2-13 0,0-2-14 0,5 2-12 16,-2 0-12-16,4 2-15 0,-1-4-15 0,3 5-20 0,0-3-20 16,0 2-22-16,3 0-23 0,-2 1-20 0,2 1-17 0,-1 1-17 15,0 1-15-15,0-1-47 0,-3 2-63 0,1 1-38 0</inkml:trace>
  <inkml:trace contextRef="#ctx0" brushRef="#br0" timeOffset="51127.9923">10364 10089 312 0,'-2'0'330'0,"-1"1"-104"0,3 0-73 0,0-1-57 0,0 0-34 16,0 0-22-16,0 0-8 0,0 0-5 0,0 0 2 0,0 0 5 15,0 0 3-15,2 2 5 0,-1-1 3 0,3-1 2 0,0 2-1 0,1 0 0 16,1-1-2-16,-1 1-3 0,5-2 0 0,0 5-3 0,0-5 1 15,2 2 1-15,1 0-1 0,0 1 3 0,4-3 1 0,-1 2 0 0,3-2 2 16,3 3 2-16,-3-3-5 0,5 2-2 0,-2 0-3 0,5-2-1 16,-2 1-2-16,3 1-3 0,-2-2-2 0,3 0-1 0,1 0-2 15,-2 0-2-15,4 0-3 0,-1 0-3 0,-1 0-3 0,2 0-5 0,1 0-2 16,-2-2-1-16,1 1-3 0,1 1-2 0,2-2 0 0,-2 0 0 16,2 2 1-16,0 0 1 0,0-3 0 0,1 3 3 0,0 0 0 0,-1-2 0 15,0 2 1-15,3-2 1 0,0 1 1 0,-2 1 1 0,2-2 0 16,-3 2 1-16,3 0 1 0,1 0-3 0,-1 0 0 0,0 0-2 0,3 0-2 15,-3 0 0-15,0 0-1 0,3 0-3 0,0 0-1 0,-1 0-1 16,0 0-2-16,0 0-1 0,2 0-1 0,-3 0-2 0,4 2 0 16,-4-2-2-16,1 1-1 0,2-1-3 0,-4 2 1 0,4-2 2 0,-2 2 1 15,0-2 3-15,1 0 1 0,0 3 3 0,-1-3 2 0,0 0 2 16,0 2 1-16,0 0 2 0,-2 1 2 0,3-1 1 0,-2-1 1 0,0 2 3 16,0-2 0-16,0 2-2 0,1-3-1 0,-2 3-1 0,3-1-1 15,-5-1-3-15,2 2 0 0,0-1-1 0,2-1-1 0,-4 2-1 0,2-2-2 16,-3 3 0-16,1-3-1 0,0 2-1 0,-2 0-2 15,0-1 0-15,-2 0-2 0,0 1 0 0,-1-1 1 0,-1 0-2 0,0 1 0 16,0-3-2-16,-3 5 1 0,3-5 2 0,-1 2 1 0,-1 0 1 0,1 1 1 16,-1-1 2-16,-2-2 2 0,2 3 3 0,-1-1 0 0,3 0 2 15,-2 1 1-15,1-3-1 0,-1 2 3 0,-1-1 3 0,1 1-1 16,-1-1 0-16,0 0 0 0,1 2 1 0,-2-3-2 0,1 2-1 0,0-1-1 16,-2 2-2-16,2-1 0 0,-2-1 0 0,0 1-1 0,-1 1 0 15,0-2-1-15,0 0 0 0,-2 3-2 0,0-3 1 0,-2-1 0 0,2 3-2 16,-4-1 0-16,2-1 0 0,-2-1 0 0,-1 2 0 0,0-1-1 15,-2 0 1-15,2-1 0 0,-1 2 1 0,-2-1-2 0,2-1 1 16,-2 2-1-16,1 0 0 0,0-2 0 0,-2 1 1 0,1-1-1 0,1 2 1 16,-2-2-1-16,0 0 0 0,-1 0-1 0,1 0 0 0,0 0 0 15,0 0-2-15,-2 0 1 0,0 0 0 0,2 0 0 0,-4-2-1 0,1 2 1 16,1 0-1-16,-2-1-1 0,-1 1 1 0,1 0 0 0,-2-2-1 16,1 2 2-16,-2 0-1 0,0 0-1 0,-1 0 2 0,1 0 0 15,-2 0-1-15,1 0 0 0,-4 0 0 0,2 0-1 0,-1 0 2 0,2 0-1 16,-4 0-1-16,0 0 1 0,0 0 1 0,0 0-1 0,0 0 2 15,0 0-1-15,0 0 0 0,0 0 1 0,0 0 0 0,0 0 1 0,0 0 1 16,0 0 0-16,0 0 0 0,0 0 1 0,0 0 2 0,0 0-1 16,0 0 0-16,0 0 2 0,0 0-1 0,0 0 3 0,0 0 1 15,0 0 1-15,0 0 1 0,0 0 2 0,0 0 2 0,0 0 1 0,0 0 0 16,0 0 1-16,0 0 1 0,0 0 0 0,0 0 0 0,0 0-2 16,0 0 1-16,0 0-1 0,0 0-2 0,0 0-1 0,0 0-2 0,0 0-2 15,0 0-2-15,0 0 0 0,0 0-2 0,0 0 0 0,0 0-2 16,0 0-1-16,0 0-1 0,0 0 0 0,0 0-1 0,0 0 0 15,0 0-1-15,0 0-1 0,0 0 1 0,0 0 0 0,0 0-1 0,0 0-1 16,0 0 0-16,0 0-1 0,0 0 2 0,0 0-2 0,0 0 1 16,0 0 0-16,0 0 0 0,0 0 1 0,0 0-1 0,0 0 1 0,0 0-1 15,0 0 2-15,0 0 0 0,0 0 0 0,0 0-1 0,0 0 1 16,0 0 1-16,0 0 0 0,0 0-1 0,0 0 1 0,0 0-1 16,0 0 2-16,0 0 0 0,0 0 2 0,0 0-2 0,0 0 1 15,0 0 1-15,0 0 0 0,0 0 0 0,0 0 1 0,0 0-2 0,0 0 0 0,0 0 1 16,0 0 0-16,0 0 1 0,0 0 0 0,0 0-1 0,0 0 1 15,0 0-1-15,0 0 0 0,0 0-1 0,0 0 0 0,0 0 0 16,0 0 2-16,0 0-2 0,0 0 1 0,0 0-1 0,0 0 0 0,0 0 0 16,0 0-1-16,0 0-1 0,0 0 1 0,0 0 0 0,0 0 0 15,0 0-1-15,0 0 0 0,0 0 0 0,0 0 0 0,0 0 0 16,0 0 0-16,0 0-1 0,0 0 1 0,0 0 0 0,0 0 0 0,0 0 0 16,0 0 0-16,0 0 0 0,0 0 1 0,0 0 0 0,0 0 0 15,0 0 1-15,0 0 0 0,0 0 0 0,0 0 1 0,0 0 1 0,0 0-1 16,0 0 0-16,0 0 1 0,0 0 1 0,0 0-1 0,0 0 2 15,0 0-1-15,0 0 1 0,0 0-1 0,0 0 1 0,0 0-1 16,0 0 1-16,0 0-1 0,0 0 0 0,0 0-1 0,0 0 0 0,0 0 0 16,0 0-1-16,0 0-1 0,0 0 0 0,0 0 0 0,0 0-1 0,0 0 0 15,0 0-1-15,0 0 0 0,0 0 0 0,0 0 0 0,0 0 0 16,0 0 1-16,0 0-2 0,0 0 1 0,0 0 1 0,0 0 0 16,0 0-1-16,0 0 0 0,0 0 1 0,0 0-1 0,0 0 1 15,0 0-1-15,0 0 1 0,0 0 1 0,0 0 0 0,0 0 0 0,0 0-1 16,0 0 0-16,0 0 0 0,0 0 0 0,0 0 1 0,0 0 0 15,0 0 1-15,0 0 0 0,0 0-1 0,0 0 0 0,0 0 0 0,0 0 0 16,0 0 0-16,0 0 1 0,0 0-1 0,0 0-1 0,0 0 1 16,0 0-1-16,0 0 1 0,0 0-1 0,0 0 1 0,0 0-1 15,0 0 0-15,0 0 1 0,0 0 0 0,0 0 0 0,0 0 1 0,0 0-1 16,0 0 0-16,0 0 0 0,0 0 0 0,0 0 0 0,0 0 0 0,0 0 2 16,0 0-1-16,0 0 0 0,0 0 1 0,0 0 1 0,0 0-1 15,0 0 1-15,0 0 0 0,0 0 2 0,0 0 0 0,0 0 3 16,0 0 3-16,0 0 0 0,0 0 2 0,0 0 0 0,0 0 1 0,0 0 1 15,0 0 0-15,0 0 1 0,0 0 0 0,0 0 0 0,0 0-1 16,0 0-2-16,0 0 0 0,0 0-3 0,0 0-2 0,0 0-2 16,0 0 0-16,0 0-2 0,0 0 0 0,0 0-2 0,0 0 1 0,0 0-2 15,0 0 0-15,0 0-1 0,0 0 1 0,0 0 1 0,0 0-1 16,0 0 1-16,0 0 2 0,0 0-1 0,0 0 2 0,0 0 0 16,0 0 0-16,0 0 1 0,0 0 1 0,0 0-1 0,0 0 1 0,0 0-1 15,0 0 0-15,0 0 0 0,0 0 0 0,0 0-2 0,0 0 0 0,0 0-2 16,0 0-1-16,0 0 0 0,0 0-2 0,0 0-2 0,0 0 1 15,0 0-1-15,0 0 0 0,0 0-2 0,0 0 1 0,0 0 0 16,0 0-1-16,0 0 1 0,0 0 1 0,0 0-1 0,0 0 2 0,0 0 1 16,0 0 3-16,0 0-1 0,0 0 1 0,0 0 2 0,0 0 0 15,0 0 2-15,0 0 1 0,0 0 2 0,2-2 1 0,-2 2 2 16,0 0-1-16,0 0 3 0,0 0-1 0,0 0 3 0,0 0 1 0,0 0 1 16,0 0 2-16,0 0-1 0,0 0 0 0,0 0 0 0,0 0 1 0,0 0-1 15,0 0-1-15,0 0-2 0,0-1 0 0,0 1-3 0,0 0-1 16,-2-2-3-16,2 2-2 0,0 0-3 0,0 0-1 0,0 0-3 15,0 0-3-15,0 0-5 0,0 0-7 0,0 0-7 0,0 0-9 0,0 0-13 16,0 0-12-16,0 0-15 0,0 0-13 0,0 0-20 0,0 0-19 16,0 0-29-16,0 0-31 0,0 0-31 0,0 0-30 0,0 0-29 15,3 3-29-15,-1-1-53 0,0 0-67 0,-1-1-40 0,2 1-28 0</inkml:trace>
  <inkml:trace contextRef="#ctx0" brushRef="#br0" timeOffset="58880.7329">4925 12566 168 0,'-2'-1'363'0,"2"0"-63"16,-1-1-85-16,1 2-97 0,0 0-47 0,0 0-25 0,0 0-9 16,0 0-3-16,0 0 0 0,0 0 2 0,0 0 2 0,0 0 5 0,0 0 2 15,0 0 0-15,0 0-3 0,0 0-2 0,0 0-7 0,1 0-6 0,1 0-6 16,3 0-8-16,-1 0-4 0,1 0-4 0,1 0-3 0,2 2 1 16,-1-1 3-16,5-1 2 0,-1 1 4 0,3-1 4 0,1 4 4 15,2-3 4-15,2 1 2 0,2-1 1 0,1 1 2 0,3 2 0 0,-1-1 2 16,3 0-1-16,3 2 0 0,0 0 0 0,3-3-3 0,0 3-3 15,3-3-1-15,1 3-2 0,1-2-2 0,0 2 0 0,3-2-1 16,-2 1 0-16,3 1 0 0,0-2-2 0,1 1 0 0,-2-1-1 0,3 0-1 16,-1 0 0-16,1 0-1 0,-1-1 0 0,2-2 0 0,0 4 3 15,0-4 1-15,0 1-2 0,2 1 0 0,-1-2 0 0,3 1-2 0,-3-1 0 16,3 0-1-16,1 0-1 0,0 0 0 0,0 0 1 0,2-1-1 16,-1 1 1-16,1-2 0 0,0 1-5 0,-1 1-1 0,1-1 0 0,0-2-2 15,-1 3 0-15,-1 0 0 0,-1-2-1 0,-3 2 0 0,0-1-2 16,0 1-2-16,-2-2-2 0,-1 1 0 0,1 1 1 0,-3-2 0 15,0 0 0-15,2 2 4 0,-2-1 1 0,2 0 0 0,1-1 3 0,-1-1 0 16,2 2-1-16,0-2 1 0,2 0 2 0,-1-1 2 0,5 2 1 16,-1-2 0-16,1 0 1 0,3 0-1 0,-1-2-2 0,2 1-2 0,-2 0-4 15,1 1-2-15,-1-2-3 0,1 2-2 0,-3-1 0 0,1 1-3 16,-2-1-2-16,-1-1 0 0,0 2 2 0,0 1 2 0,-3-2 1 0,1 3 2 16,1-3 2-16,-1 2 2 0,-2 1 2 0,0-3 1 0,1 3 3 15,0-1 1-15,0-1 3 0,1 4 1 0,-1-3 2 0,0 1-1 16,0 0-1-16,1-1-3 0,0 3-1 0,-2-2-2 0,2 1-4 0,-4 1-1 15,2 0-1-15,-1 1-2 0,-2 1-1 0,1-2-1 0,-2 3-3 16,-1-1 0-16,-1 0 1 0,-1 1-3 0,0 1 0 0,-1 1 0 0,0 0 0 16,-2-2 3-16,0 2 1 0,-2-1 3 0,2 1 4 0,-2-1 2 15,2 2 2-15,-3-2 2 0,2 3 2 0,-1-4 2 0,2 2 3 0,-2 0 1 16,0 2 2-16,2-4 1 0,0 2 1 0,0-1-1 0,-1 0-2 16,3 0-1-16,-1 0-1 0,-1-1-3 0,3-2-1 0,-2 1 0 0,1 0-3 15,-1 0-3-15,-1-2-1 0,1 1-3 0,-1-1-1 0,1 0-3 16,-1 0-1-16,1 0-2 0,-2-1-2 0,-1 1-3 0,0-2-3 0,0 0-2 15,-1 0-2-15,-2 1-2 0,2-1-1 0,-1-1-1 0,-2 0-2 16,1 0 2-16,-2 2 3 0,1-2 1 0,-1 1 2 0,-3-1 3 16,2 1 1-16,1 0 3 0,-4 2 2 0,3-3 3 0,-5 3 2 0,4 0 3 15,-3-2 1-15,2 2 2 0,-2 0 0 0,-1 2 1 0,1-2-2 16,-1 3 0-16,-1-3-2 0,1 4 0 0,-1-1 2 0,0-1-1 16,-1 2 0-16,2 0 2 0,0 0-1 0,-1 0 2 0,-1-2 1 0,2 3 0 15,-1-2-1-15,3 2 2 0,-2-1 0 0,1-1 1 0,1 2 1 0,0-4-1 16,3 1 0-16,-2 2-1 0,0-1-2 0,2 0-2 0,-1 0-2 15,-1 1 1-15,3-4-2 0,-1 3-1 0,-2-1-1 0,2 0-3 16,0-1 0-16,0 1-2 0,-1-2 1 0,0 2-2 0,0-2-1 0,-1 0 0 16,0 0 0-16,0 0-1 0,-1 3 0 0,0-3 0 0,0 0 0 15,-1 0 2-15,1 1 2 0,-2-1 0 0,0 0 3 0,2 1 1 0,-2-1 2 16,0 2 1-16,0-2 2 0,3 0 0 0,-3 0 3 0,1 0 1 16,1 0 2-16,-1 0 0 0,1 0 0 0,-2 0 0 0,2 0-1 15,1 0 0-15,-1 0-1 0,1 1 0 0,-1-1-2 0,0 2-1 0,1 0 1 16,-2-2 0-16,1 1-2 0,-1 1 1 0,0-2-1 0,1 1 1 15,-1 0-1-15,0 0 1 0,0 3-2 0,-1-4 1 0,0 3 1 0,-2-2 1 16,0-1 0-16,0 2 1 0,0-1 1 0,-2-1 1 0,0 2 0 16,1-1 0-16,-2-1 0 0,-1 2-1 0,1-1 0 0,-1-1 1 0,0 1 1 15,-2-1-1-15,2 0 0 0,-1 0 1 0,-2 0 0 0,0 0 1 16,0 0 2-16,0 0 0 0,-2 0 2 0,1 0-1 0,-1 0 3 16,-1 0 1-16,-1 0 1 0,1 0 3 0,-1 0 1 0,1 0 3 15,-4-1 2-15,0 1 3 0,1-1 3 0,-1-1 2 0,0 2 1 0,-1-1 2 16,0-1 4-16,-2 2 1 0,0-1 0 0,1-1 1 0,-3 2 2 0,2 0-1 15,-1 0 0-15,-2-1-1 0,0 1-1 0,0 0-2 0,0 0-3 16,0 0-3-16,0 0-5 0,0 0-1 0,0 0-2 0,0 0-2 16,0 0-3-16,0 0-2 0,0 0-3 0,0 0-3 0,0 0-2 0,0 0-2 15,0 0-3-15,0 0-1 0,0 0-3 0,0 0-1 0,0 0-1 16,0 0-2-16,0 0-3 0,0 0-1 0,0 0-2 0,0 0-1 0,0 0 1 16,0 0-2-16,0 0 0 0,0 0-1 0,0 0 0 0,0 0 0 15,0 0-1-15,0 0-3 0,0 0-2 0,0 0-3 0,0 0-1 16,0 0-2-16,0 0-1 0,0 0-2 0,0 0-1 0,0 0 0 0,0 0-2 15,0 0-3-15,0 0-1 0,0 0-3 0,0 0-3 0,0 0-2 16,0 0-3-16,0 0-3 0,0 0-6 0,0 0-6 0,0 0-8 16,0 0-12-16,0 0-12 0,0 0-15 0,0 0-17 0,0 0-31 0,0 0-40 15,0 0-51-15,0 0-57 0,-3 0-70 0,-2 0-79 0,-2 0-41 16,-1 0-23-16</inkml:trace>
  <inkml:trace contextRef="#ctx0" brushRef="#br0" timeOffset="66263.8234">5469 15400 362 0,'-5'-2'484'15,"0"-1"0"-15,0 1 5 0,2 0-99 0,-1-1-148 0,0 3-85 16,3-1-50-16,-1 1-27 0,1 0-12 0,-1 0-5 0,2 0 0 0,0 0 0 16,0 0 0-16,0 0 0 0,0 0-1 0,0 0-4 0,0 0-3 15,0 0-5-15,0 0-9 0,0 0-7 0,0 0-9 0,0 0-8 0,0 0-8 16,0 0-8-16,0 0-8 0,0 0-3 0,0 0-5 0,0 0-2 0,0 0-1 16,0 0-1-16,0 0-1 0,0 0 0 0,0 0-3 0,0 0 1 15,2 1-1-15,-1-1 2 0,1 2 0 0,-1-1 1 0,3-1 4 0,0 2 1 16,2 0 1-16,1-2 2 0,-1 0 2 0,5 3 1 0,0-1 1 0,2 0 4 15,4-1 1-15,-1 1 3 0,6-1 3 0,0 2 0 0,5-1 1 16,0-1 2-16,1-1 1 0,4 1 0 0,1 1-1 0,0-2 1 16,4 0 0-16,1 0 0 0,1 0-2 0,1 0 1 0,3 0 2 0,1 0 0 15,0 0 1-15,2 0-2 0,0 0 0 0,4 0 0 0,1 0 0 0,0 0-1 16,2 0 1-16,4 0 1 0,-2 2 0 0,4-2 0 0,1 1 1 16,0 1-1-16,0 1-3 0,3-2 0 0,-1 1-2 0,-1 1-1 0,4 0 0 15,-3 0-4-15,3 0 1 0,-2 0-2 0,0-3-3 0,2 4-3 0,0-3-3 16,1 1-4-16,-1 1-2 0,2-1-4 0,-1-1-4 0,2 0-3 15,1-1-2-15,-2 3 0 0,1-3-2 0,-2 0-2 0,1 0 0 0,0-3-1 16,-2 3 0-16,-3-1 0 0,0 0 0 0,-1-1 1 0,-4-1 4 0,0 1 3 16,-3 1 4-16,0 0 4 0,-2-2 1 0,-2 3 2 0,-2 0 1 15,1 0 4-15,-3-3 1 0,-1 3 2 0,0 0 1 0,-1-2 2 0,-3 1 4 16,0 1 1-16,0-2 0 0,-1 2-2 0,-2 0 1 0,1 0 0 0,-1 0 0 16,-3 0-2-16,0 0 2 0,-2 0-1 0,0 0-1 0,-1 0 1 15,-2 0 2-15,2 0-2 0,-4 0 1 0,2 0 1 0,-3 0 2 0,1 0-1 16,-1 0-1-16,-2 0 2 0,2 0 0 0,0-1 0 0,-3 1 2 15,1-2-2-15,0 1 0 0,-1 1-2 0,1 0-1 0,-2-2-3 0,0 1 1 16,1 1-3-16,0 0 0 0,-1 0 0 0,0 0 2 0,-1 0-1 16,1 0 0-16,-1 0 3 0,-1 0 1 0,1 0 0 0,0 0 0 0,-1 0 4 15,1 0 0-15,-2 1 2 0,1 1 2 0,1-2 2 0,-1 1 1 0,1 1 0 16,-3-1 0-16,4 1 0 0,-2 1-1 0,0-3-2 0,-1 3 1 0,4-3 0 16,-2 4 0-16,0-3-1 0,0 1 1 0,3 1 1 0,-1-1 0 15,0-1 0-15,3 0-1 0,-2 2-2 0,4 0-1 0,-3-2-1 0,4 0 0 16,0 1 1-16,-1-1-1 0,1-1-1 0,0 2-1 0,0 0-2 15,0-2 0-15,2 0-1 0,-2 0-3 0,0 3 1 0,0-3-2 0,-2 0 1 16,2 0-1-16,0 0-1 0,0 2-1 0,-1-2-1 0,-1 0-2 0,-1 0 0 16,3 2 1-16,-3-2 2 0,0 1 1 0,1 1 3 0,-1-2 0 15,0 0 2-15,1 1 1 0,-2 1 2 0,0-2 2 0,0 1 3 0,1-1 2 16,1 0 2-16,-1 2 4 0,2-2-1 0,-1 0 3 0,1 1-2 16,-1-1-1-16,2 0-1 0,0 0-1 0,0 0 0 0,0 0-1 0,0 0-1 15,2 0-1-15,-1 0-2 0,1 0 0 0,0 0-2 0,-1 0 0 0,2 0-2 16,-2-1 0-16,0-1-1 0,2 2 1 0,-3-1-4 0,2 1 1 15,-2-2 1-15,0 1 1 0,0 1-1 0,-1 0-1 0,-3-2-1 0,3 2-1 16,-2 0-2-16,-1 0 0 0,0 0-1 0,-4 0-1 0,3 0-1 16,-1 0-1-16,-1 0 1 0,0 0 2 0,-1 0 0 0,0 0 0 0,0 0 2 15,-1 0-1-15,1 0 2 0,-2 0 2 0,0 0 3 0,-2 0 0 16,3 0 3-16,-4 0 2 0,2 0 2 0,-1 0 1 0,-1 0 1 0,2 2 0 16,-3-2 1-16,1 0 0 0,-1 1 0 0,1 1 2 0,-1-2 0 0,0 0 2 15,-2 1 0-15,2-1 1 0,-3 0-1 0,1 0-1 0,-3 0 1 16,5 2 0-16,-7-2-2 0,2 0 1 0,2 1 0 0,-4-1-1 0,1 0 1 15,-1 0-2-15,1 0 0 0,0 0-3 0,-3 0-1 0,1 0 0 16,0 0 0-16,0 1-1 0,1-1-1 0,-1 0-2 0,-1 0 2 0,-1 0 0 16,3 0-2-16,-2 0 0 0,1 0-1 0,-2 0 2 0,3 0 0 15,-2 0-2-15,-1 0 2 0,2 0-2 0,1-1 1 0,-2 1-1 0,-1 0 2 16,2-1-1-16,0-1 1 0,-2 2-1 0,1 0-2 0,-1 0 1 0,1-1 0 16,0 1-2-16,-2 0-1 0,0 0 0 0,-1 0 0 0,1 0-1 15,-1 0 0-15,1 0 0 0,-3 0-1 0,1 0-1 0,0 0 0 0,-1 0 0 16,-2 0-1-16,0 0 2 0,0 0 0 0,0 0 1 0,0 0 1 0,0 0 1 15,0 0 2-15,0 0 0 0,0 0 2 0,0 0 1 0,0 0-1 16,0 0 3-16,0 0 0 0,0 0 2 0,0 0-1 0,0 0 0 0,0 0 0 16,0 0 0-16,0 0 0 0,0 0-1 0,0 0 0 0,0 0-1 15,0 0 0-15,0 0-2 0,0 0-1 0,0 0 0 0,0 0-1 0,0 0 1 16,0 0-2-16,0 0 0 0,0 0 0 0,0 0 0 0,0 0-1 16,0 0 2-16,0 0-2 0,0 0 0 0,0 0 2 0,0 0-1 0,0 0-1 15,0 0 0-15,0 0 1 0,0 0-2 0,0 0 0 0,0 0 0 0,0 0 0 16,0 0 0-16,0 0 0 0,0 0-2 0,0 0-1 0,0 0-2 15,0 0-3-15,0 0-1 0,0 0-2 0,0 0-1 0,0 0-2 0,0 0 0 16,0 0-3-16,0 0-1 0,0 0-3 0,0 0-3 0,0 0 0 16,0 0-2-16,0 0-1 0,0 0 0 0,0 0 0 0,0 0 0 0,0 0 2 15,0 0 0-15,0 0 2 0,0 0-1 0,0 0 3 0,0 0 2 0,0 0 2 16,0 0 3-16,0 0 1 0,0 0 3 0,0 0 3 0,0 0 1 16,0 0 3-16,0 0 1 0,0 0 2 0,0 0 0 0,0 0 1 0,0 0 2 15,0 0 0-15,0 0 2 0,0 0-1 0,0 0 2 0,0 0 1 16,0 0 1-16,0 0 2 0,0 0 2 0,0 0 1 0,0 0 3 0,0 0 3 15,-2 0 4-15,2 0 2 0,0 0 3 0,0 0 3 0,-1 0 2 16,1 0 2-16,0 0 2 0,0 0 1 0,0 0 3 0,0 0-1 0,0 0 1 16,0 0-2-16,-2 0-1 0,2 0-3 0,0 0-3 0,0 0-2 0,0 0-4 15,-1 0-4-15,1 0-1 0,0 0-4 0,0 0-3 0,0 0-1 16,0 0-5-16,0 0-2 0,0 0-3 0,0 0-2 0,0 0-2 0,0 0-2 16,0 0-2-16,0 0-2 0,0 0-3 0,0 0-3 0,0 0-4 15,0 0-2-15,0 0-3 0,0 0-4 0,1 0-3 0,2 0-2 0,-1 0 1 16,1 0 1-16,2 0 1 0,-2 0 1 0,2 0 1 0,3 0 2 0,-2 0 0 15,4 0 2-15,0 0 2 0,0 0 2 0,0 0 1 0,2 0 4 16,1 0 2-16,-2 0 0 0,5 0-3 0,-3 0 0 0,1 0-3 0,0 0-2 16,2 0-5-16,-2 0 1 0,0 0-1 0,2 0 1 0,-2 0-2 15,1-2 1-15,0 1-1 0,-2 1-1 0,1-2 1 0,0 1-1 0,-2 1 2 16,0-2 2-16,1 2 2 0,-2-2 3 0,-2 2 4 0,-1-3 2 16,0 3 1-16,1 0 2 0,-4-2 3 0,0 0 6 0,0 2 3 0,-2-1 4 15,0-1 4-15,-1 2 3 0,-2 0 6 0,0 0 3 0,0 0 0 0,0 0 0 16,0 0-3-16,-2 0-6 0,1-1-2 0,-2 1-6 0,-1-1-6 15,-1-2-5-15,-1 3-6 0,-5 0-4 0,3-3-5 0,-3 3-4 0,-3 0-5 16,0 0-5-16,-2 0-3 0,-2 0 2 0,-2 3 1 0,1-3 4 0,-2 0 4 16,-1 3 5-16,0-2 5 0,1 0 4 0,-2-1 2 0,2 3 1 15,-1-3 4-15,3 2 1 0,-3 0 4 0,6-2 1 0,-1 0 1 0,0 3 2 16,2-3 1-16,2 2 1 0,1-2 0 0,2 0-2 0,2 0-1 16,-1 0-4-16,4 0-4 0,-1 0-6 0,4 0-6 0,-1 0-4 0,3 0-6 15,0 0-1-15,0 0-1 0,2 0-1 0,1 0-2 0,3 0-4 0,3 0-2 16,0 0-3-16,2 0-4 0,2 0-1 0,2 0-2 0,2 0-1 15,3 0 0-15,0 0-2 0,2 0-4 0,-1-2-5 0,3 2-4 16,-1-3-4-16,-1 3-1 0,-1-2 1 0,3 0-1 0,-4 1 4 0,1-1 5 16,-2 2 5-16,-1-1 7 0,-1 1 5 0,0-1 6 0,-3-2 7 15,0 3 8-15,-1 0 5 0,-2-3 6 0,0 3 8 0,-1-1 8 0,-4 1 9 16,2-1 12-16,-4-1 9 0,1 2 9 0,-2 0 8 0,-1 0 7 0,1 0 4 16,-3 0 3-16,0 0-1 0,0-2-2 0,-3 1-1 0,0 1-2 15,-2-2-3-15,0 1-5 0,-1 1-8 0,-2-1-9 0,0-2-8 0,-1 3-7 16,-2 0-9-16,0 0-7 0,-2-3-5 0,0 3-3 0,0 0 1 0,-2-2 2 15,2 1 1-15,-1 1 1 0,1-2 3 0,-1 2 0 0,1 0-1 0,2-1 1 16,1 1-2-16,1 0 0 0,0 0-2 0,1 0-1 0,2 0-3 16,1 0-3-16,0 0-4 0,2 0-6 0,1 0-8 0,1 0-6 0,1 0-6 15,0 0-2-15,0 0-3 0,1 0-2 0,1 1-3 0,1 1-3 16,2-2-2-16,1 1-4 0,1 1-4 0,2-2-2 0,1 3-2 0,-1-3 0 16,4 0 1-16,0 0 3 0,0 3 0 0,0-2 1 0,3-1 1 15,-2 1-1-15,2 1 2 0,-3-2 1 0,1 0 3 0,0 0 1 0,-3 1 5 16,3-1 8-16,-4 0 4 0,-2 2 6 0,1-2 8 0,-1 0 9 15,-3 2 11-15,2-1 12 0,-3-1 10 0,2 0 13 0,-3 0 13 0,-1 0 12 16,-2 0 7-16,0 0 2 0,0 0-2 0,-2 0 0 0,-1 0-2 16,-3 0 2-16,2 0-5 0,-5 1-6 0,1-1-12 0,-4 0-15 0,2 3-22 15,-2-3-25-15,-4 0-32 0,3 3-35 0,-4-2-73 0,1 0-90 0,-3 2-64 16,-1 1-48-16,0-4-28 0</inkml:trace>
  <inkml:trace contextRef="#ctx0" brushRef="#br0" timeOffset="68047.3308">16114 15438 15 0,'-22'0'72'0,"0"0"-10"0,5 3-1 0,-4-3 3 0,-1 0 6 15,4 0 7-15,0 3 9 0,2-2 4 0,-2-1 3 0,2 1 1 0,2 1-1 16,2-2-1-16,-2 1-1 0,2 1-3 0,3-2-6 0,-2 2-5 16,3-1-6-16,1-1-4 0,-2 0-5 0,5 0-3 0,-3 0-3 0,1 0-1 15,-1 1 0-15,1-1 2 0,2 0 2 0,-3 0 2 0,2 0 2 16,0 0 1-16,2 0 1 0,-3 0 0 0,3 0 1 0,0 0-2 0,0 0-2 16,1 0-1-16,0 0 2 0,2 0-1 0,0 0-2 0,0 0-5 15,0 0-7-15,0 0-6 0,0 0-9 0,0 0-7 0,2 0-8 0,-2 0-6 16,3 0-5-16,-1 0-4 0,1 0-4 0,0 0-2 0,0 3-4 0,2-3-3 15,0 0-2-15,1 0 0 0,2 0 1 0,1 0 2 0,4 0 2 16,0 0 3-16,3 0 1 0,2 0 3 0,0 0 3 0,4 0-1 0,0 0-1 16,2 0 0-16,1 0 0 0,2 0-2 0,0 0 0 0,1 0-2 0,2 0-3 15,0 0-1-15,2 3 0 0,1-2 2 0,2-1-1 0,-2 1 2 16,2-1 0-16,1 2 2 0,2-1 0 0,0-1-2 0,0 2 0 0,3 0-1 16,0-2 1-16,2 0-2 0,0 3 0 0,1-3-1 0,3 2-1 0,2-2-2 15,-1 2-6-15,1-1-3 0,0 1-2 0,1-1-4 0,2 1-2 16,-2-1-2-16,0 1-2 0,2-1-3 0,-1 0-2 0,-1 1-2 0,-1-2-1 15,-1 2-2-15,1-1 2 0,-3 1 1 0,-1-1 1 0,0 1 3 16,-1-1 3-16,-3 1 4 0,-1-2 4 0,-1 1 1 0,-2 1 6 0,-3-2 2 16,0 1 5-16,-3 1 5 0,1-2 5 0,-4 1 1 0,-1-1 0 0,-2 0 0 15,0 0 1-15,-1 0-1 0,-3 0 2 0,1 0 3 0,-2 0 3 16,-2 0 2-16,1 0 1 0,-1-1 2 0,-1 1 0 0,0-2 2 0,-1 1 0 16,1 1 0-16,1-2 0 0,1 1 1 0,-2 1 1 0,0-2 0 15,4 1-2-15,-4 1-1 0,5 0-2 0,-3 0-1 0,2 0-2 0,1 0 0 16,0 0-2-16,-1 0 0 0,4 0-1 0,-3 0-1 0,3 0 0 0,1 0-1 15,-1 0 0-15,1 0-1 0,0 0-2 0,3 1-3 0,-1 1-2 16,2-2-2-16,0 1 2 0,0 1 1 0,2-2 2 0,1 1 1 0,-1 1 2 16,1-2 0-16,5 1 2 0,-4 1 2 0,1-2 0 0,2 1 2 15,1 1 3-15,1-2 2 0,1 0 1 0,-1 3-1 0,4-3-1 0,-4 0-3 16,4 0-2-16,0 3-4 0,-1-3-4 0,2 1-5 0,-1-1-2 0,0 0-3 16,1 0-4-16,-1 0-1 0,3 0-6 0,-5 0-2 0,0 0-3 15,2 0-2-15,-4 0-3 0,1 0-3 0,-1 0-2 0,-1 0 2 0,0 0 1 16,1 0 2-16,-4 0 0 0,0 0 2 0,0 0 2 0,-2-1 4 15,2-2 3-15,-3 3 3 0,-1 0 4 0,1 0 2 0,-2-3 3 0,0 3 3 16,-2 0 3-16,-1-2 4 0,2 2-1 0,-3-1 1 0,0 1 2 16,-1 0-1-16,-3 0 2 0,0 0-1 0,0 0 0 0,-1 0-1 0,-2 0 1 15,1 0 2-15,-3 0-1 0,1 0 3 0,-1 0 3 0,-1 0 0 0,2 0 0 16,-2 0 3-16,-1 0 0 0,1 0 2 0,2 0-1 0,-4 0 1 16,3 0 0-16,-2 0-1 0,2 0 0 0,1 0-2 0,-1 0 1 15,-3 0-3-15,5 0 0 0,0 0-3 0,-2 0-2 0,1 1 0 0,2-1-3 16,-2 2-3-16,0-2-2 0,2 0-2 0,-2 0-1 0,3 0-2 0,-2 0-2 15,1 0-1-15,1 0-1 0,-3 0-1 0,4 0-1 0,-4 3-2 16,2-3-1-16,-2 0 0 0,0 0-2 0,2 0-1 0,-1 0 0 0,-1 0-1 0,1 0 0 16,-2 0 1-16,1 3 0 0,-1-2 2 0,-1-1 1 0,-1 0 1 15,1 1-1-15,-2 1-1 0,-1-2 0 0,1 0 0 0,1 1-2 0,-4 1-3 16,1-2-2-16,1 0-5 0,-1 2-6 0,0-1-4 0,-3-1-4 16,5 0-11-16,-2 0-16 0,-3 1-19 0,3-1-25 0,1 0-33 0,1 0-41 15,-1 0-58-15,1 0-69 0,1 0-39 0</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11:07.960"/>
    </inkml:context>
    <inkml:brush xml:id="br0">
      <inkml:brushProperty name="width" value="0.05292" units="cm"/>
      <inkml:brushProperty name="height" value="0.05292" units="cm"/>
      <inkml:brushProperty name="color" value="#FF0000"/>
    </inkml:brush>
  </inkml:definitions>
  <inkml:trace contextRef="#ctx0" brushRef="#br0">21070 6280 345 0,'-5'-2'390'16,"2"2"-72"-16,-2-3-102 0,2 1-57 0,-5 0-32 0,5 2-16 15,0-1-10-15,-2 1-4 0,2-2-4 0,-2 0 0 0,2 2 2 0,-2 0-4 16,4 0-5-16,-3 0-7 0,3 0-7 0,-1 0-5 0,1 0-5 16,1 0-7-16,0 0-6 0,0 0-5 0,0 0-3 0,0 0-5 15,0 0-5-15,0 0-3 0,0 0-4 0,0 0-4 0,0 0-3 0,0 0-5 16,0 0-1-16,0 0-4 0,0 0-2 0,0 0-3 0,0 0-1 15,0 0-3-15,0 0-2 0,0 0-2 0,1 0-1 0,-1 0 0 0,2 2 1 16,-1 0 1-16,3-2 2 0,-3 1 3 0,4-1 2 0,-1 2 1 16,1 0 3-16,2-2 1 0,2 3 1 0,2-3 2 0,0 2 1 15,3-2 3-15,1 2-1 0,2-2 1 0,1 0-1 0,4 0-1 0,-1 0 0 16,4 0 0-16,1 0 0 0,1-2 2 0,3 2 2 0,4-2 2 16,-3 2 1-16,5 0 1 0,1-3 1 0,1 3 1 0,1 0 0 0,5-2 1 15,-1 0 2-15,4 2-2 0,1-1 1 0,4 1-2 0,2 0-3 16,1 0-3-16,2 0-3 0,2 0-6 0,2 0-3 0,1 0-5 0,4 1-4 15,0-1 1-15,-1 2-1 0,2 0 1 0,-1-2 0 0,4 3 0 16,-2-1-1-16,1 0 1 0,-1-1-1 0,3 3 1 0,1-1-2 16,-4-1 1-16,2 1-1 0,0 0 1 0,0 0 1 0,-1 0-2 0,-1 0-3 15,-3 0-2-15,0-2-5 0,-4 3-2 0,1-1-1 0,-3 0-1 0,-4 0 0 16,-2-1 1-16,0 0 2 0,-4-1 1 0,-2 1 2 0,-3 1 4 16,-1-1 2-16,0-2 3 0,-5 2 1 0,-2 1 4 0,1-3 4 0,-1 2 1 15,-2 0 2-15,0-2 1 0,-6 1 1 0,4-1 0 0,-2 2-1 16,-3-2 0-16,1 0 0 0,-4 0-2 0,3 0 0 0,-2 0-1 15,-3 0-1-15,2 0 1 0,-3 0-2 0,1 0 0 0,-2 0 0 0,-2 0-1 16,2 0 0-16,-3 0 0 0,1 0 1 0,-1 0-2 0,-2 0 0 16,2 0 1-16,-4 0 0 0,1 0 2 0,0 0-1 0,-2 0-1 0,1 0 2 15,-1 0-1-15,0 0 2 0,-1 0 0 0,0 0 0 0,2 0-1 16,-4 0 2-16,4 0-2 0,-4 0 1 0,1 0-2 0,2 0 1 16,-2 0-2-16,0 0 0 0,-1 0-1 0,0 2-1 0,-1-2 0 0,0 0-1 15,2 0 0-15,-2 0 0 0,0 0 0 0,1 0 0 0,-4 3-1 16,1-3 1-16,0 0 1 0,-1 0 0 0,0 0 0 0,-1 0 0 0,1 0 1 15,-2 0 2-15,1 0-1 0,-3 0 0 0,2 0 0 0,-3 2 1 16,0-2-1-16,0 0-1 0,0 0 0 0,0 0 0 0,0 0 0 16,0 0-1-16,0 0-1 0,0 0 0 0,0 0-2 0,0 0-4 0,0 0-4 15,0 0-6-15,0 0-7 0,-1 0-6 0,-1 0-7 0,1 0-8 16,-3 0-9-16,1 0-8 0,-2 0-9 0,1 0-9 0,-1 0-9 16,2 0-10-16,-2 0-10 0,0-2-9 0,1 2-9 0,-1 0-8 0,-3 0-7 15,3 0-6-15,1 0-4 0,-3-3-2 0,2 3-3 0,2 0-1 0,-3 0 0 16,1 0 2-16,1 0 4 0,-1 0 6 0,-2 0 8 0,1 0 11 15,2 0 14-15,-1 0 13 0,-2 0 13 0,2 0 14 0</inkml:trace>
  <inkml:trace contextRef="#ctx0" brushRef="#br0" timeOffset="683.857">24699 6338 31 0,'-8'-2'52'0,"2"2"6"0,-1 0 9 16,2-2 5-16,1 2 5 0,-2-3 3 0,-1 1-1 0,2 1 0 16,1-1-1-16,-3 0 2 0,2 0 1 0,-1 1-2 0,2-2-4 0,-1 1-3 15,0 1-2-15,0-3-3 0,0 3-4 0,-2 0-3 0,2-1-1 16,0-1-2-16,0 2 1 0,0-1-2 0,1 1 0 0,-4-1-1 15,2 1-2-15,-1-1 1 0,1 2 0 0,-2 0 0 0,4-3 0 0,-3 3 0 16,1-1-2-16,-1 0-2 0,0 1-1 0,-1-2-3 0,1 2-1 16,2 0-1-16,-2 0-1 0,0 0-3 0,3 0-3 0,-4 0-3 0,1 0-3 15,1 0-2-15,1 0-5 0,1 2-2 0,0-2-3 0,0 0-2 16,0 1-2-16,3 0 0 0,-2-1-1 0,-2 0-3 0,5 3-1 0,0-3 0 16,0 0-1-16,0 0-1 0,0 0 0 0,0 0-1 0,0 0-1 15,0 0 1-15,5 0 1 0,-2 2 1 0,-2-1 2 0,4-1 2 16,0 0 1-16,1 0 1 0,4 0 2 0,-1 0-2 0,6 0 0 0,-1 0 0 15,2 0-2-15,4 0 1 0,0 0-1 0,1 0 0 0,3 0-2 16,1-1-2-16,2-1-2 0,0 2-4 0,1 0-1 0,-1-3-3 16,0 3-2-16,3-1-4 0,-3 0-1 0,3 1-2 0,0-2-2 0,0 2-2 15,0-1-1-15,-1-1 0 0,-1 2-3 0,1-2-1 0,1 1-1 0,-4 1 1 16,1-2 0-16,0 2 2 0,0-2 2 0,0 2 1 0,-5 0 3 16,3-3 3-16,-1 3 1 0,0 0 3 0,-4-2 1 0,2 0 2 15,-3 2 4-15,1-1 1 0,-2 1 2 0,-2-2-1 0,3 0 1 0,-3 2 0 16,-2 0 0-16,2-3 1 0,-5 3-1 0,0-2-1 0,3 2 1 15,-3 0-2-15,-1-2 1 0,1 2-2 0,-2 0 1 0,1 0-1 16,-1-1 0-16,-1 1 1 0,0 0-1 0,0 0 1 0,0 0-1 16,-2 0-1-16,1 0 0 0,-1 0 1 0,2 0-1 0,-4 0 0 0,3 0 0 15,-1 0 1-15,-1 0-1 0,1 0-1 0,-1 0 0 0,0 0-1 16,0 0 0-16,-1 0-1 0,1 0 0 0,3 0 0 0,-5 0 0 0,2 0 0 16,-2 0-1-16,0 0 0 0,2 0-1 0,-2 1-1 0,1-1 1 15,0 2 0-15,1-2 0 0,-2 0 1 0,2 2-1 0,-1-2-1 0,0 3 1 16,2-3 0-16,-3 0-1 0,2 2 1 0,-2 0 0 0,2-2-1 15,-1 1 2-15,1-1 1 0,3 2 0 0,-3 0 0 0,-1-2-1 16,1 0 1-16,0 3 2 0,-2-3-1 0,3 0-1 0,-3 2 1 0,2-2 1 16,0 2-1-16,-2-2 0 0,1 1 3 0,-1 1 1 0,-2-2 4 15,3 0 4-15,-2 0 5 0,-2 2 5 0,0-2 5 0,0 0 6 0,0 0 7 16,0 0 5-16,0 0 4 0,0 0 5 0,0 0 3 0,0 0 2 16,-2 0 0-16,-2 0-3 0,1-2-3 0,-2 2-5 0,0-2-5 0,-1 1-6 15,0 1-5-15,-3-2-7 0,-1 0-5 0,0-1-8 0,-4 3-4 16,1-4-6-16,-4 3-6 0,1-1-8 0,-3 0-5 0,-3-1-6 15,1 1-8-15,-4 2-6 0,-2-2-8 0,-1-1-6 0,-4 1-7 0,1 1-3 16,-2 1-5-16,-4-2-7 0,-2 2-7 0,-1 0-7 0,-4 0-5 16,1 0-6-16,-3 0-5 0,-1 0-7 0,-3 2-10 0,-1-2-9 0,-4 1-23 15,-2 1-29-15,-2-2-33 0,-1 3-37 0,-3-1-39 0,0-2-43 16,-4 2-37-16,2 1-34 0</inkml:trace>
  <inkml:trace contextRef="#ctx0" brushRef="#br0" timeOffset="2025.7542">21165 6376 127 0,'0'0'238'0,"0"0"-43"0,0 0-39 16,0 0-23-16,0 0-16 0,0 0-9 0,0 0-6 0,0 0-2 15,0 0 1-15,0 0-4 0,0 0 0 0,0 0-3 0,0 0-7 0,0 0-7 16,1 2-7-16,1-2-9 0,-1 0-7 0,4 0-9 0,-4 0-6 15,2 0-9-15,-1 0-4 0,5 0-7 0,-3 0-6 0,3 0-5 16,2 0-3-16,2-2-4 0,2 2 0 0,4-1-1 0,2-1 1 0,2 1 1 16,2-1 4-16,4-1 4 0,3 1 1 0,4-1 3 0,0-1 2 0,3 1 1 15,4 1 1-15,0-3 0 0,3 2 0 0,2-1 0 0,3-1-2 16,0 2-1-16,5-2 0 0,3 3-4 0,1-2-2 0,2 1-7 16,2 0-6-16,1 0-6 0,4 0-7 0,-1 0-4 0,3 0-2 0,1 0-3 15,1 2-2-15,2-1-4 0,1-1-4 0,2 3-4 0,1-3-4 0,1 3-7 16,-1-1-6-16,2 0-5 0,1 1-5 0,-2 0-3 0,3 0-1 15,-3 0-7-15,0 0-6 0,-3 0-3 0,1 0-3 0,-5 0 0 0,-1 0-3 16,-1 0-1-16,-4 0-2 0,-2 0 2 0,-1 0 5 0,-1 0 3 16,-4 0 7-16,-2 0 6 0,-1 0 6 0,-2 0 9 0,-1-2 8 15,-3 2 5-15,-1-1 4 0,-3-1 5 0,0 0 7 0,-3 1 7 0,-1-1 8 16,-4 0 8-16,-1-1 8 0,-2 3 8 0,-3-4 7 0,-1 3 7 16,-3-1 7-16,-2 0 5 0,-1-1 6 0,-5 1 6 0,3 2 6 15,-7-2 5-15,0 2 5 0,-1-1 4 0,-3-1 2 0,0 2 0 0,-2-2 2 16,-1 1-2-16,-1 1-1 0,2-2-4 0,-5 2-2 0,0-1-7 15,-1 0-4-15,-1 1-7 0,1-2-9 0,-2 2-10 0,0 0-11 0,0 0-14 16,0 0-20-16,0 0-19 0,0 0-21 0,0 0-25 0,0 0-29 16,0 0-37-16,0 0-42 0,-3 2-62 0,0-2-71 0,3 0-45 15</inkml:trace>
  <inkml:trace contextRef="#ctx0" brushRef="#br0" timeOffset="2485.7084">24651 6259 100 0,'16'0'181'0,"0"0"-35"0,1-1-30 0,-1-1-18 0,5 2-14 16,-5 0-10-16,3-2-7 0,-1 2-5 0,-2 0-5 0,5 0-5 0,-5 0-6 15,3 0-7-15,-1-1-7 0,-2 1-7 0,3 0-10 0,-3 0-7 16,1 0-8-16,1 0-7 0,-2 0-5 0,-2 0-5 0,3 0-3 16,-1 0-5-16,-3 0-5 0,1 0-4 0,-1 0-3 0,-1 0-2 0,1 0-4 15,-4 0-2-15,3 0-2 0,-3 0-5 0,-1 0-3 0,2 0-5 16,-4 0-5-16,1 0-8 0,-2 0-9 0,2 0-8 0,-2 0-9 0,-2 0-12 15,3 0-11-15</inkml:trace>
  <inkml:trace contextRef="#ctx0" brushRef="#br0" timeOffset="47114.3218">16903 12072 452 0,'0'0'477'0,"0"0"-1"0,-2 0-79 0,2 0-116 16,0 1-72-16,0-1-48 0,0 0-30 0,-1 2-22 0,1-2-11 0,0 0-7 15,0 0-5-15,0 0-2 0,0 0-7 0,0 0-7 0,0 0-8 0,0 0-9 16,0 0-8-16,0 0-7 0,0 0-4 0,0 0-5 0,0 0-2 16,0 0-2-16,0 0-2 0,0 0 0 0,0 0-2 0,0 0 0 15,0 0-2-15,0 0-1 0,0 0-3 0,0 0-1 0,0 1-3 0,0-1-2 16,0 2-2-16,0-2-5 0,0 2-4 0,1-2-4 0,-1 3-3 15,0-1-2-15,0 0-2 0,2-1-3 0,0 3-2 0,-2-2 0 0,1 2 0 16,-1 1-1-16,2 1 0 0,-1 0-1 0,-1 2 1 0,2 0 1 16,0 4 3-16,-2 0 1 0,1 0 2 0,-1 2 2 0,0 1-1 15,0 2 2-15,0 0 2 0,0 1-1 0,0 0 1 0,0 2 1 0,-1 2 4 16,1-3 2-16,-2 2 3 0,0-1 5 0,-1 0 2 0,2 1 2 16,-1-1-2-16,0 1-2 0,-1-1-7 0,1-1-11 0,1 0-18 0,-2-1-22 15,3 1-33-15,0-2-40 0,0-3-65 0,3 3-79 0,0-2-92 16,0-3-97-16,2-2-52 0,2 0-32 0,2-2-15 0</inkml:trace>
  <inkml:trace contextRef="#ctx0" brushRef="#br0" timeOffset="48748.5036">17608 12115 337 0,'0'0'420'0,"0"0"-50"0,0 0-61 0,0-1-58 15,0 1-56-15,0-2-34 0,-2 2-24 0,2-1-17 0,0 1-12 0,0 0-7 16,-1-2-4-16,1 2-6 0,0 0-4 0,0 0-5 0,0 0-4 16,-2 0-6-16,2 0-6 0,0 0-5 0,0 0-5 0,0 0-4 0,0 0-5 15,0 0-3-15,0 0-4 0,0 0-1 0,0 0-4 0,0 0-3 16,0 0-4-16,0 0-3 0,0 0-6 0,0 0-4 0,0 0-5 0,0 0-6 15,0 0-4-15,0 0-5 0,-1 2-5 0,1-1-6 0,-2-1-4 16,0 2-3-16,2 0-2 0,-1 2 0 0,-1-1-2 0,1 0 2 0,-1 2 1 16,-1 3 2-16,0 0 1 0,-2 0 3 0,0 4 2 0,1-2 2 15,-1 3 4-15,-3 2 3 0,2 1 5 0,-1 1 1 0,-2 1 3 16,0-1 1-16,1 3 4 0,-1 0 1 0,1 0 1 0,-4-2 0 16,4 4 1-16,0-2-2 0,1-1-5 0,-1-1-6 0,-2 2-7 0,3-2-11 15,-2-2-13-15,4 1-17 0,-1 0-19 0,0 0-22 0,1-4-26 0,-1 3-33 16,1-4-37-16,3 5-60 0,-1-5-73 0,2 0-62 0,-3-2-61 15,4-1-34-15,-1 0-26 0</inkml:trace>
  <inkml:trace contextRef="#ctx0" brushRef="#br0" timeOffset="51647.6289">18160 12184 300 0,'0'-3'367'0,"-2"-1"-75"15,2 0-56-15,0 2-48 0,0 1-27 0,0-2-16 0,0-1-12 16,0 1-10-16,0 1-9 0,0-1-7 0,0 1-5 0,0 0-8 15,0 1-5-15,0-2-6 0,0 2-3 0,0-2-6 0,0 3-3 16,0-2-4-16,0 0-6 0,0 2-2 0,0-1-3 0,0 1 2 0,0-2-1 16,0 2-1-16,0-2 0 0,0 2 0 0,0 0-2 0,0 0-3 0,0 0-2 15,0 0-3-15,0 0-3 0,0 0-2 0,0 0-3 0,0 0-3 16,0 0-3-16,0 0-4 0,0 0-3 0,0 0-4 0,0 0-3 16,0 0-2-16,0 0-3 0,0 0-1 0,0 0-5 0,0 0-2 0,0 0-4 15,0 0-3-15,0 0-3 0,0 0-4 0,0 0-2 0,0 0-2 16,0 0-5-16,0 0-5 0,0 2-2 0,0 1-3 0,0-1-1 0,0 0 0 15,0 1 1-15,0-1 1 0,0 3 1 0,0-3 1 0,0 5 1 16,0-2 3-16,0 0 2 0,0 3 1 0,0-1 3 0,0 1 4 0,0 2 2 16,0 1 3-16,0-1 1 0,-1 2 0 0,1 0 0 15,0 0-2-15,-2 2 0 0,0 1-2 0,2-1 1 0,-1 2 3 0,-1-1 0 16,2 0 3-16,-2 2 3 0,2 0 0 0,-1-2 2 0,-1 1 2 0,2 2 1 16,-1 1 1-16,1-2 2 0,0 0 2 0,-2-3 2 0,2 6 2 0,0-4 0 15,0-1 0-15,0-1 0 0,0 0-2 0,0 2 0 0,0-3-1 16,0-1-1-16,0-2 2 0,0 0-1 0,0 0-1 0,0 0-2 15,0-3-2-15,0 0-10 0,0-2-13 0,0 2-22 0,0-4-25 16,0 0-38-16,0 0-41 0,0-3-80 0,0 0-98 0,0 0-87 0,0 0-81 16,0 0-43-16,0 0-23 0,0-4-11 0</inkml:trace>
  <inkml:trace contextRef="#ctx0" brushRef="#br0" timeOffset="52531.3617">16911 13173 410 0,'0'-2'528'0,"0"1"-8"16,0-3-15-16,0 4-88 0,0 0-122 0,0 0-78 0,0 0-55 0,0 0-36 15,0 0-27-15,0 0-17 0,0 0-12 0,0 0-9 0,0 0-10 16,0 0-11-16,0 0-12 0,0 2-12 0,0 0-14 0,0 1-10 0,0 0-8 16,0 0-5-16,0 1-4 0,0 2 0 0,0 1 1 0,-2 2 1 15,2-1 2-15,0 2 3 0,-1 1 4 0,-1 3 5 0,2-1 4 0,-1 4 2 16,1-2 2-16,-2 1 1 0,0 1-1 0,2 3 0 0,-1-3-2 16,-1 1-2-16,2 2-1 0,-2 0 2 0,2-1 2 0,-4 0 1 0,3 1 3 15,-1-1 1-15,0 0 2 0,2-2 0 0,-3 1 3 0,3 1 1 16,-1-3 1-16,1-1 0 0,-2-2 1 0,0 1-5 0,2-2-3 15,-1-2-12-15,-1 1-13 0,2-3-16 0,0-1-19 0,0 0-24 0,0-1-27 16,0-1-31-16,0-2-32 0,0 0-46 0,0 0-53 0,0-3-75 16,0 0-88-16,0 0-51 0,3 0-33 0,1-3-8 0</inkml:trace>
  <inkml:trace contextRef="#ctx0" brushRef="#br0" timeOffset="52864.8611">17520 13217 111 0,'1'-4'530'0,"-1"3"5"0,0-3-16 0,0 4-27 16,0 0-105-16,0 0-141 0,0 0-84 0,0 0-56 0,0 0-34 15,0 0-24-15,0 0-14 0,0 2-9 0,-1 0-6 0,1-1-5 0,-4 4-5 16,3-2-6-16,-3 3-7 0,1 1-4 0,0 0-2 0,-3 3 0 15,-2 2 2-15,2 1 4 0,-1 1 4 0,-2 1 5 0,0 1 5 16,-3 2 3-16,2 1 1 0,-2 0 3 0,1 2 2 0,-3-1 4 0,1 4 2 16,-1-2 2-16,-2 2 0 0,2 0 1 0,-2 0-1 0,1 1 1 15,-2 1-1-15,2-2 0 0,-1 1 0 0,0 1 0 0,0-4 0 16,1 2 0-16,0 1-1 0,1-3-3 0,0-1-1 0,0-1-2 0,3 1-1 16,-2-4 0-16,2 0-5 0,1-2-6 0,2-1-14 0,1 1-14 0,0-5-23 15,3 0-26-15,-1-2-28 0,1-1-33 0,4-1-57 0,0-1-70 16,0-3-98-16,2 1-107 0,1-3-58 0,2-3-32 0,3 1-15 15,1-3-7-15</inkml:trace>
  <inkml:trace contextRef="#ctx0" brushRef="#br0" timeOffset="53380.9337">17933 13442 126 0,'-3'-4'479'0,"3"-1"-30"0,-1 2-49 15,1-1-76-15,-2 1-89 0,-1 1-49 0,3-1-31 0,-1-1-18 16,-1 3-11-16,2-1-5 0,-1-1-3 0,1 3-1 0,-2-2 0 0,2 2-5 16,0 0-6-16,0 0-6 0,0 0-5 0,0 0-6 0,0 0-7 15,0 0-7-15,0 0-6 0,0 0-7 0,0 0-7 0,0 0-7 16,0 0-5-16,0 0-7 0,0 0-7 0,0 0-7 0,0 0-10 0,-2 2-8 15,2-2-9-15,-1 1-6 0,1 1-6 0,0 1-1 0,-2 1-1 16,2-1-1-16,-1 4 2 0,1-2 0 0,-2 4 2 0,0 1 0 0,2 0 0 16,-3 1 5-16,1 2 5 0,1 2 6 0,-1 1 6 0,1 0 2 15,-4 0 3-15,2 1 1 0,2 0 1 0,-3 2-1 0,3-3 0 16,-1 2 2-16,0-1 2 0,1 1 1 0,-1-2 1 0,2 1 0 0,0 0-2 16,0-3 1-16,0 1 1 0,0-3-1 0,0-1 1 0,0 0-4 0,2 1-4 15,-1-5-9-15,-1 2-12 0,2-3-16 0,0 1-18 0,-1-4-27 16,3 0-28-16,-3 2-39 0,2-2-40 0,2-2-87 0,-2-1-110 0,0 0-88 15,2-3-77-15,-2 0-36 0,2 0-18 0,-2-1-5 0</inkml:trace>
  <inkml:trace contextRef="#ctx0" brushRef="#br0" timeOffset="58563.6829">18700 12180 230 0,'0'-7'194'0,"-1"4"-39"15,1-4-25-15,-2 2-17 0,0-2-11 0,1 2-6 0,-1-2-3 16,2 1 0-16,-1-1-2 0,1 4-2 0,-4-5-4 0,3 2-2 0,-2-1-6 16,2 1-6-16,-3-2-5 0,3 5-2 0,-3-4-3 0,1 0-4 15,2 0 1-15,-3 1-1 0,0-1-1 0,0 2-2 0,-2-1-1 0,2 0-2 16,-1 2-2-16,0-3-1 0,0 2-3 0,-1 0-5 0,-2 2-3 16,3-4-4-16,-1 2-4 0,-2 0-2 0,0 1-3 0,0-2-5 15,0 2-5-15,0-2-2 0,-1 4-6 0,-1-3-3 0,2 3-4 0,-2-3-3 16,0 2-1-16,0 2-1 0,-2-2 1 0,2-1 0 0,1 3 0 15,-4 0 1-15,2-1-2 0,2 1-2 0,-4 0-1 0,2 1 0 0,1 0 1 16,0 0-1-16,-2 0 0 0,3 0 2 0,-4 0 0 0,4 0 2 16,-2 0 1-16,0 1 0 0,1 0 1 0,-1-1 0 0,0 2 2 15,3-2 3-15,-3 1 1 0,2 0 2 0,1-1 0 0,0 2 2 0,-2 0 1 16,2-1 1-16,0 1 1 0,-1-1 1 0,1 2 1 0,0-1-2 0,-2-1 1 16,1 1 2-16,1 0 0 0,0 0-2 0,-1 0-1 0,1 1 0 15,0-3 0-15,2 3 1 0,-2 0-1 0,0-1-1 0,0 1-3 16,-2 1 0-16,1-1-1 0,1 2-1 0,0-3-1 0,-1 3 0 0,1-3-2 15,0 5 0-15,-2-2 0 0,1-1-1 0,0 2-1 0,-1 1-2 16,-1-1-1-16,2 2 0 0,-3-1-1 0,2 2 1 0,-2-1-1 16,3 0 0-16,0 0-1 0,-3 1 1 0,4 0 0 0,-2 0-2 15,2-1 0-15,-2 3-1 0,-1 1 2 0,1-3-2 0,2-1 0 0,0 2 0 16,-1 1 0-16,0 0-1 0,1-1 0 0,-2 3 0 0,2-3-1 16,0 2-1-16,0 0 1 0,1-2 0 0,0 1-1 0,1 2 0 0,-1-1 0 15,0 0 1-15,2 0 1 0,-1 0 0 0,1 2 1 0,0-1 2 0,0 1 2 16,-1-1 0-16,2 1 3 0,0 0 1 0,0 1 3 0,0 2 0 15,-1-2 4-15,1 2 1 0,-1-2 1 0,1 3 2 0,0-1 0 16,-1 1 1-16,2 0 0 0,0 0 0 0,-2 3-1 0,1-3 2 0,-1 0-2 16,0 4 0-16,2-1 0 0,-2-2 1 0,2 1-2 0,-2 0-1 15,1 0-1-15,-1 1 0 0,2 0-2 0,-2 0 2 0,2-1-1 0,-4 0 0 16,4 0-1-16,-3 2 0 0,1-3 0 0,2-1-2 0,-2 1 0 16,2 1-2-16,-2-2-1 0,2-2 0 0,-3 2 0 0,3-1 1 0,-2 0 0 15,0-3-2-15,2 1 1 0,0 0 0 0,0 1 1 0,-1-1-1 16,0-2-1-16,1 2 0 0,1-2 0 0,-1 2 0 0,2 1 1 15,-1-3 0-15,0 2 1 0,-1-2-1 0,2 2 0 0,-1 0 0 16,0-1 0-16,2 0-2 0,-1 1 0 0,-1 2 0 0,2-2 0 0,-2 0-1 16,2 2 0-16,0-1 0 0,0 1 0 0,0 0-2 0,0-1 1 15,-1 2 2-15,1-1 0 0,-3 0 2 0,3 0 1 0,0 1 0 0,-1-2 1 16,1 3 1-16,-2-4 1 0,0 3 1 0,2-1 2 0,-1 0 1 16,-1 0 1-16,2-3 0 0,-1 3 1 0,1-2-4 0,0 0 1 0,0 0 0 15,0-2 0-15,0 2 0 0,0-2-1 0,0 1-2 0,1 0 1 16,-1-1 1-16,2-2-1 0,-1 1 1 0,1-2 1 0,0 3 0 0,2-1 0 15,-1-2 0-15,0 0 0 0,2 1-1 0,-2-1 0 0,2 0 0 16,-2 2 1-16,2-3 0 0,1 3 0 0,1-2-2 0,-1 0 0 0,2 1-2 16,0-1 1-16,0-2 1 0,0 4-1 0,0-3 1 0,2 1 1 15,0-1 0-15,0 0 2 0,0 2 2 0,0-4-1 0,3 1 1 0,-1 2 1 16,0-3 1-16,-2 2-1 0,3-1 2 0,-2-3 0 0,3 1 0 16,-1-1 0-16,-1 0 1 0,1 0 0 0,-1-1-1 0,2 0 0 15,-2-2-1-15,1 1 1 0,1-1-1 0,0-2 1 0,-1 2 0 0,4-2 1 16,-4-2 0-16,4 2-2 0,-1-2 1 0,1-1-1 0,0 1-1 15,0-2-1-15,0 0-4 0,2-1-1 0,-2-1-4 0,1 0-3 16,1 2-3-16,-1-1-4 0,0-3-5 0,-1 1-1 0,0 0-3 0,1 0-2 16,-2 0-4-16,2-1 1 0,-2 0-2 0,-1 0 1 0,1 1-2 15,1-1 2-15,-4 0 3 0,4-1 2 0,-4 1 2 0,1-1 3 16,1-1 3-16,-1 0 2 0,-1 1 2 0,-1-1 2 0,1 0 0 0,-2-2 1 16,1 3 1-16,1-4 1 0,0 1 3 0,-4 0 1 0,1 0 2 0,2 0 1 15,-4-2 2-15,2 1 1 0,1-2 0 0,-3 0 1 0,1 0 2 16,-1 0 1-16,1-2 4 0,-1 0 2 0,1 0 1 0,1-2 4 15,-2-1 3-15,-1 2 1 0,-1-2 1 0,3 0 2 0,-2-1 3 0,-1 0 2 16,1 0 3-16,0 0 3 0,0-2 3 0,-3 2 0 0,3-1 1 16,-1-2 2-16,-1 1 3 0,3 0-1 0,-4-2 0 0,1 1-1 0,0 1 1 15,0-2-3-15,-2 1-3 0,3-2-1 0,-3-1-2 0,4 1-1 16,-4-1-5-16,0-3-4 0,0 2-3 0,1-4-3 0,-3 0-4 0,3-1-3 16,0-1-4-16,-3-2-4 0,1-1-3 0,-1 1-5 0,1-4-3 15,1 1-3-15,-1-1 0 0,-1 0 2 0,1 0 3 0,1 2 6 0,-1 0 6 16,0 1 5-16,-2 2 3 0,1 2 6 0,-1-1 6 0,0 5 3 15,-1-3 3-15,1 5 3 0,-4 0 2 0,1-1 0 0,-2 5 0 0,0-1-3 16,1-1-4-16,-5 4-8 0,0 1-13 0,0-4-13 0,-2 3-16 16,-2 2-20-16,0-2-25 0,-5 1-25 0,0 2-26 0,-3 0-33 0,-2 2-35 15,-4-3-76-15,0 3-94 0,-4 0-101 0,-3 1-101 0,0 0-52 16,-3-2-28-16,-2 2-9 0,-1 0-1 0</inkml:trace>
  <inkml:trace contextRef="#ctx0" brushRef="#br0" timeOffset="63080.689">21237 12059 141 0,'-4'-3'509'0,"0"1"4"0,1-4-43 0,0 4-68 16,0-3-87-16,1 3-96 0,1-3-50 0,-3 2-30 0,3-1-14 15,-1 0-9-15,1 0-6 0,1 2-5 0,-2-3-6 0,2 3-3 0,0-3-8 16,0 0-8-16,0 1-10 0,2 1-10 0,-2-4-7 0,1 2-5 16,1 0-4-16,-1 2-4 0,3-4 1 0,-3 2 0 0,2-1 1 0,1-1 0 15,0 1-1-15,2-1-1 0,-1 0-2 0,0 1-1 0,0-2-2 16,1-1-1-16,-1 2-4 0,3 0-2 0,0 2-4 0,-2-1-5 0,1-1-8 16,2 2-9-16,-3 0-7 0,0 2-9 0,4-2-4 0,-1 1-4 15,-1 3-4-15,0-1-3 0,0 2-3 0,3 2-2 0,-3-1-3 16,2 3-1-16,1 1-1 0,-3 0-1 0,0 2 2 0,1 2 0 0,-1 1 1 15,-2 3 1-15,1 1 3 0,-3 3 2 0,2 1 1 0,-2 2 2 0,-4 0 0 16,0 4-1-16,-4-2-4 0,-2 3-5 0,-2 3-1 0,0-2-2 16,-3 3-1-16,-4-3 1 0,0 2 0 0,-2 1 2 0,-3 0 2 0,0-2 1 15,-2-1 2-15,2-1 5 0,-1-3 7 0,1 2 10 0,-2-5 13 16,2-1 14-16,2-2 10 0,-3 1 8 0,7-3 11 0,-3-4 9 0,4 0 8 16,-1-1 6-16,4-1 6 0,0-3 6 0,1 0 4 0,3-1 3 15,1 1-2-15,0-3 0 0,4 1-6 0,-3-1-3 0,4-2-9 16,0 0-6-16,0 0-13 0,2 0-15 0,1 0-11 0,0 0-15 0,4-2-11 15,-1 2-12-15,5-3-9 0,0 1-9 0,2 0-6 0,-1 2-8 16,6-3-5-16,-4 3-3 0,3 0-3 0,-1 0-3 0,3 0-1 0,-1 0 0 16,1 3-2-16,-3-3-2 0,2 4-3 0,1-1-3 0,-1-1-6 15,1 3-5-15,-3 0-8 0,3 0-8 0,-2-2-14 0,-1 4-13 0,-1-1-17 16,1-1-18-16,0 2-19 0,-2-4-22 0,0 4-28 0,-1-1-33 16,0-2-49-16,-1 1-57 0,1-2-42 0,0 1-35 0</inkml:trace>
  <inkml:trace contextRef="#ctx0" brushRef="#br0" timeOffset="63930.2875">22137 11803 172 0,'0'-5'437'16,"1"3"-15"-16,-1-3-78 0,2 2-107 0,0 2-63 0,-2-1-39 0,1-3-18 15,-1 3-9-15,0 0-4 0,0 1-4 0,0-1-2 0,0 1-2 16,0 1-5-16,0 0-7 0,0 0-9 0,0 0-6 0,0 0-5 16,0 0-5-16,0 0-5 0,0 0-6 0,0 0-7 0,0 0-6 0,0 0-8 15,0 1-8-15,-1 1-6 0,1 1-8 0,-4-1-1 0,3 3-1 0,-1-2 0 16,-1 3 2-16,0 2-1 0,-2 2 1 0,-2 1 2 0,-2 2 1 16,1 4 2-16,0-1 4 0,-3 4 4 0,-1 2 4 0,0 4 0 15,-3-1 3-15,0 2-3 0,-3 3-5 0,0-1-5 0,1 6-7 0,0-3-4 16,-3 3-3-16,1-1 0 0,1 0 3 0,0 1 1 0,-1 0-1 15,3-1 0-15,1-1 3 0,0 0-1 0,0-1 2 0,2-2 0 0,-1-2 3 16,2-1 2-16,1-2 4 0,2 0 2 0,1-6 0 0,2 3-2 16,-1-5-6-16,1-2-12 0,2-2-11 0,0 1-19 0,1-3-20 0,1-2-28 15,1-1-32-15,1-3-57 0,1-1-70 0,3-1-95 16,-1-3-109-16,3-2-58 0,3-3-32 0,3 1-15 0</inkml:trace>
  <inkml:trace contextRef="#ctx0" brushRef="#br0" timeOffset="64363.7405">22525 11933 43 0,'0'-3'519'0,"0"1"0"0,0 0-10 0,-1 1-70 16,-1-2-104-16,2 3-68 0,0-1-51 0,0 1-28 0,0 0-17 0,-1 0-13 15,1 0-10-15,0 0-12 0,0 0-11 0,0 0-15 0,0 0-15 16,0 0-16-16,0 0-14 0,0 0-15 0,0 0-12 0,0 0-12 15,0 0-11-15,0 0-11 0,-2 1-9 0,2-1-9 0,0 3-5 0,0-2-4 16,-2 3-2-16,2 1-1 0,0-2 0 0,0 3 0 0,0 0 1 16,-1 3 1-16,1 0-1 0,-2 3 4 0,1 1 1 0,1 4 6 15,-2-4 3-15,-1 5 4 0,3 0 3 0,-1 3 2 0,1 1 0 0,-2-1 0 16,0 2-1-16,2-1 2 0,-1 1-1 0,-1 2 3 0,2-1 1 0,-1 0 3 16,1 0 1-16,-2 0-5 0,0 0-10 0,2-1-17 0,-1 3-24 15,-1-5-31-15,1-1-37 0,-3 4-72 0,3-4-87 0,-2-1-101 16,-2-2-105-16,4 0-59 0,-3-2-30 0,0-1-20 0,-1-2-12 0</inkml:trace>
  <inkml:trace contextRef="#ctx0" brushRef="#br0" timeOffset="65998.5009">21101 13384 365 0,'0'-3'494'16,"0"2"-41"-16,0-2-63 0,2-1-69 0,0 1-67 0,-2 0-44 16,1-2-30-16,-1 1-19 0,2 1-15 0,-1 1-6 0,1-3-5 0,1 3-3 15,-2-1-2-15,1-1-8 0,-1 1-7 0,-1 0-9 0,4 0-9 16,-4 2-12-16,1-2-13 0,-1 1-9 0,2 1-8 0,-1-2-8 15,1 3-4-15,0-2-7 0,-1 0-5 0,1 2-8 0,0-1-7 0,1 1-8 16,-2 0-10-16,4 0-6 0,-4 0-5 0,4 0-2 0,-2 0-3 16,2 0-4-16,2 1 0 0,2-1-2 0,-3 4-2 0,4-3-1 15,-1 2-1-15,1-1-2 0,-1 2-2 0,1 0 1 0,1 1-2 0,-3 2-1 16,1-2-1-16,0 2-3 0,-1 0-5 0,0 0 0 0,-3 2-2 0,0 0 0 16,-2 2 0-16,2 1 0 0,-5 1 1 0,0-1 1 0,-5 3 2 15,1 0 4-15,-1 0 4 0,-3 3 3 0,-4-1 6 0,-2-1 4 0,2 2 7 16,-6 1 3-16,2-3 2 0,-1 2 2 0,-3-3 2 0,0 1 2 15,0 1 4-15,0-3 5 0,0-1 3 0,2-2 2 0,2 2 4 0,-3-3 2 16,3 1 0-16,2-3 0 0,-2 2-1 0,5-3 0 16,0-1-1-16,0 0 1 0,3-2 0 0,2 3-1 0,1-4-3 0,0 1-2 15,1-1-6-15,2 0 0 0,0-1-2 0,2-1 0 0,2 1 3 0,1 0 1 16,1 1 1-16,3-1 1 0,1 1 2 0,2 1 0 0,2-4-2 16,1 3-3-16,2-1-7 0,3 0-7 0,1-1-8 0,1-1-13 15,1 0-17-15,1 0-21 0,2 0-20 0,1-1-27 0,-3 1-29 0,5-4-40 16,-2 4-46-16,2-3-79 0,2 1-96 0,-4 0-64 0,2 1-46 15,-3-1-20-15,1 0-5 0</inkml:trace>
  <inkml:trace contextRef="#ctx0" brushRef="#br0" timeOffset="66397.6355">21752 13316 113 0,'0'-7'515'0,"0"0"12"0,0 1 10 0,0 0-80 0,2-1-124 15,-2 4-82-15,1-2-59 0,-1 1-37 0,2 1-25 0,-2-1-13 16,0 1-8-16,2 1-8 0,-2 1-9 0,0 1-11 0,0 0-16 0,0 0-18 16,0 0-21-16,0 0-16 0,0 0-14 0,0 1-7 0,0 3-7 15,0 1-3-15,-2 0 1 0,0 2 0 0,2 1 0 0,-3 1 0 0,2 3 2 16,-4 2 3-16,1 1 3 0,-1 2 5 0,0 5 4 0,-2-1 8 16,-2 2 6-16,1 1 3 0,-1 1-1 0,-2 3 1 0,0 1-1 0,-2-1 2 15,0 2 2-15,1 0 1 0,-2 3 2 0,-1-1 1 0,1-1 1 16,1 0-1-16,0 0-2 0,1-1-9 0,1-2-11 0,-1 0-15 15,0 0-17-15,4-3-23 0,-2-1-23 0,1 0-34 0,3-3-35 0,1-1-62 16,0 0-72-16,4-6-90 0,-2 1-98 0,6-6-54 0,-2 2-32 16,4-5-12-16</inkml:trace>
  <inkml:trace contextRef="#ctx0" brushRef="#br0" timeOffset="67963.3902">22099 13512 228 0,'-4'-2'263'0,"4"0"-34"0,-1 2-31 0,-1 0-30 16,2-3-17-16,0 3-14 0,-1 0-5 0,1 0-2 0,0-2-5 16,0 2-7-16,0-2-2 0,0 2-1 0,0 0-4 0,0 0-6 0,0-1-8 15,0 1-7-15,0 0-6 0,0 0-5 0,0 0-6 0,0 0-4 16,0-2-7-16,0 2-5 0,0 0-3 0,0-2-1 0,0 2-1 15,0-5-2-15,0 5 0 0,0 0-2 0,1-2-1 0,-1 2-1 0,2-1-3 16,-1-1-5-16,-1 2-3 0,2-2-3 0,0 1-1 0,-1 1 1 16,2-3-2-16,1 2-3 0,-3-1-4 0,4 1-5 0,1-2-6 0,-1 1-5 15,1 1-6-15,1-3-6 0,-1 3 0 0,2 0-1 0,1-1 1 16,-1-1-1-16,1 3-2 0,-1-1-3 0,2-1-3 0,1 2-1 16,-2 0-1-16,0 0-1 0,-1 0-1 0,1 2 0 0,0-1-1 0,-1 1-3 15,-1-1 0-15,0 2-1 0,0 2 0 0,-1-2-2 0,-1 3-1 16,0-2 0-16,-1 4 0 0,-1-1 2 0,-3 3 0 0,0-1 4 0,0 1 3 15,-3 2 2-15,-1 0 5 0,-3 1 5 0,3 1 2 0,-4 1 6 16,-3-2 1-16,1 4 3 0,-3-2 2 0,1 0 1 0,-1 2 1 0,-2-3 2 16,2 1-1-16,-3 0-1 0,3-1-1 0,0 0-2 0,-1-3-1 15,3 1 0-15,1-1-2 0,0-3-1 0,2 1-1 0,0-1 2 0,0-1-2 16,3-2 0-16,-1 2 2 0,1-5-1 0,4 3 1 0,-3-2-1 16,3-2 2-16,-4 2 0 0,5-1-1 0,-1-1 2 0,1 1 0 15,0-2-2-15,0 0 0 0,0 0-2 0,0 1 1 0,1-1 0 0,-1 1 3 16,3-1 1-16,-1 2 1 0,-1 0 2 0,3-2 1 0,0 1 3 15,1 1 2-15,2-2 1 0,-1 1 2 0,3 1 3 0,-1-2 1 0,4 1 2 16,1 1 0-16,2-2-1 0,0 0-3 0,3 0-3 0,3 0-1 16,0-2-2-16,1 1-5 0,1 1-4 0,1-2-7 0,2 1-7 0,0-1-6 15,-1 1-8-15,2-3-8 0,-3 3-7 0,3 1-7 0,-4-3-11 16,1 3-11-16,-3-1-9 0,1-1-15 0,-2 2-16 0,-1-1-24 0,-2-1-26 16,-4 2-31-16,3-1-33 0,-5 1-48 0,-2 0-52 15,-2 0-59-15,-2 0-61 0,-5 0-33 0,0 0-23 0</inkml:trace>
  <inkml:trace contextRef="#ctx0" brushRef="#br0" timeOffset="70396.4289">21639 11608 30 0,'-4'-10'100'0,"1"2"-1"15,-3-1 1-15,1 1-4 0,2 0-6 0,-2-2-7 0,1 2-5 16,-1 0-5-16,-3-1-3 0,3 2-7 0,1-1-8 0,-5 1-2 16,5-1-3-16,-4 1-1 0,2-1-3 0,-1 1 0 0,2 1 0 0,-1-1 2 15,-3 2 4-15,3-1 1 0,-1 0 0 0,1 1 2 0,-2 1 1 16,3-1 4-16,-1 1 2 0,-1-1-3 0,1 1-2 0,-1 1-5 16,2 0-3-16,-2 0-8 0,1 1-6 0,-1-1-7 0,0 1-8 0,0 0-8 15,1 0-6-15,0 1-5 0,-4 1-6 0,2-2-4 0,0 2-3 16,0 0-2-16,-2 2 1 0,2-2 2 0,-4 3 2 0,0-1 3 0,1 0 6 15,-2 1 4-15,0 2 5 0,2-1 4 0,-3 0 1 0,1 3 3 16,0 0 1-16,0-1 0 0,-3 2 3 0,3-1-1 0,-2 3 1 0,0 0-2 16,1-1-1-16,-2 1-1 0,3 2-1 0,-4-1-1 15,4 2-1-15,-4 0 2 0,3 1 0 0,-4-1 1 0,3 3-1 0,-3-1 1 16,3 2 1-16,-3-1-1 0,1 2-1 0,1 0-1 0,-1 2-1 16,-1-1 1-16,-1 0-2 0,0 1 0 0,3 4-2 0,-3-2-1 0,2 1 0 15,-2 3 0-15,0-3-1 0,3 1 0 0,-3 1-1 0,3 1-1 16,-1 1-1-16,1 0-3 0,-1 2-1 0,0-1-1 0,2 2-4 0,0-1-2 15,0 3-1-15,2-1-1 0,-1 0 1 0,2 3 2 0,-1-3 0 16,4 4 2-16,-3-3 2 0,2 3 2 0,2-1 2 0,-1 3 0 0,0-3 3 16,1 0 3-16,0 2 3 0,0 0 1 0,2-1 3 0,0-1 0 15,0 1-2-15,1-1-2 0,0 1-1 0,-1-1 0 0,0 1-3 0,1-1-3 16,0 0-1-16,0 0-2 0,0-3 0 0,-1 3-3 0,2-3-3 16,-3 1 0-16,2-3-2 0,0 2-1 0,2-3-2 0,-3 2-1 15,3-3-1-15,-2 1-2 0,2-1 0 0,-2-2 0 0,2 1-1 0,0-2 0 16,0 1-1-16,-2-2 1 0,2 1-1 0,1-1 2 0,-1-1 3 15,2 1 3-15,-1 0 3 0,0-2 3 0,-1-1 2 0,3 1 3 16,-1-1 0-16,1 0 2 0,-2 0 1 0,0 0 2 0,2 0 2 0,0-1 3 16,0-1 1-16,0 0 0 0,0-1-1 0,0 0-1 0,0 1-2 15,0-2 1-15,2 1-1 0,0 0-1 0,-2-1-1 0,1 1 0 0,-1-1-1 16,2 0 0-16,-1 1-1 0,-1-2-1 0,2 2 0 0,0-3-2 16,-2 1 1-16,1 2 0 0,1-2-2 0,-1 0 1 0,1 1-1 0,1-2 1 15,2 1 0-15,-4-1 1 0,1 1 0 0,-1-3-1 0,3 2 1 16,-1-1 1-16,0-1-1 0,0-1 1 0,0 2 0 0,-1-1 0 15,1 0 0-15,2-2 1 0,-1 2 0 0,0-4 1 0,0 0 0 0,1 3 0 16,-1-2 0-16,0 0 1 0,1-1-1 0,-1 1 0 0,1-1 0 16,0-1-1-16,2 0 0 0,-3 0 0 0,4 1 0 0,-2 0 0 0,-1-2 0 15,2 1-2-15,-1-1 0 0,1 1 0 0,2-2-1 0,-3 2 0 16,0-2 0-16,3 1 1 0,-2 0 1 0,-1-2-1 0,2 3 1 16,2-3 1-16,-4 1 0 0,2-1 1 0,0 1-1 0,1-1 1 0,-1 1 0 15,0-2 1-15,3 2 1 0,-1-1 2 0,-2-3-1 0,4 3-1 16,-2-1 0-16,-1-1 0 0,4 1 0 0,0-1-1 0,-2 1-1 0,1-2 0 15,3 1 0-15,-1-1 0 0,-2 2 0 0,2-3-1 0,1 2 0 16,0-1-3-16,0-1 1 0,0 0-2 0,0 0-1 0,2 0-3 0,-2 0-3 16,2 0-1-16,-3-1-3 0,2-1-1 0,-3 2-1 0,2-3-1 15,0 2-1-15,0-1-3 0,0-1 1 0,-1 0-1 0,-3 0 1 16,0 1 1-16,5-3 0 0,-7 2 3 0,4-1 1 0,-2-1 3 16,-1 0 0-16,0 0 2 0,-2 1 1 0,0-1 1 0,2 0 2 0,-1 0 2 15,-2-1 2-15,1 0 0 0,-4 0 0 0,4 2-1 0,-2-3 2 16,1 2 1-16,-1-2-1 0,-1 0 1 0,1 1-1 0,-1-1-2 0,0 1 1 15,1-2-2-15,0 0-1 0,0 1-1 0,-1 0-1 0,2 0-1 16,-1-3 1-16,1 1-2 0,-2-1-1 0,3 3-2 0,-3-3 1 0,2 1-2 16,-1-1 0-16,2 0 0 0,-4 2-1 0,3-3-1 0,1-1-2 15,-2 2-1-15,3-1-2 0,-2-1 0 0,-1 1-1 0,2-1 1 0,1 2-2 16,-2-2-1-16,-1 0-2 0,1 0 0 0,0 0 0 0,-2 0 2 16,2 0 0-16,1-1 1 0,-4 1 3 0,2-2-1 0,-1 4 2 0,-2-2-1 15,2 0-2-15,-2 0 1 0,1 1 2 0,-1-1 0 0,1 0 4 16,-1 1 0-16,-1-1 1 0,0 0-1 0,-1-1 0 0,2 1-2 15,-1 0 1-15,0 0 0 0,-1-2 0 0,2 2 0 0,-1-1 0 0,0 1 0 16,-1-1 0-16,3 0-1 0,0-2 2 0,-1 1-1 0,0 2-1 16,0-2 2-16,2 1 4 0,0-2 0 0,-2 1 3 0,2-1 1 0,3 2 2 15,-4-1 1-15,1 3 3 0,0-4 2 0,0 1 0 0,2 2 1 16,-2-2 2-16,0 1 2 0,0 1-2 0,0 0 0 0,0-2-2 0,0 4-1 16,-1-3 1-16,0 2 1 0,1 1 1 0,-1-2 1 0,0 0-1 15,0 2 1-15,0 0-1 0,-1-1-1 0,0 1-1 0,1 0-1 16,-3-2-1-16,1 4 1 0,-1-3 1 0,3 2 0 0,-3-1-3 0,1 1-1 15,-1 0-1-15,3-1 0 0,-4 1-1 0,1-1 1 0,1-2-1 0,0 2 3 16,0-1 4-16,-2 1 4 0,3 0 1 0,-3-2 0 0,4 2-1 16,-3-2 2-16,1 0 0 0,-1 0-1 0,3 0-3 0,-3 0 2 15,1 0 0-15,-1-3-1 0,3 2 1 0,-3-1-3 0,4 1-1 0,-2-3 0 16,0 4-1-16,0-5-1 0,0 3 0 0,1-2 1 0,-1 0 0 16,0 2 1-16,0-1 4 0,2 0 1 0,-4 0-1 0,2-1 2 15,1 0 1-15,-1 1-1 0,0 0-1 0,0 1 0 0,1-3 0 0,-3 2 1 16,4 0-1-16,-1-2 0 0,-1 3 0 0,1-2-3 0,-3-2-4 15,2 1-1-15,1 1 0 0,-1 0 0 0,0-2-2 0,-1 0 2 16,-1 0 1-16,4 0-1 0,-4-1-2 0,1-1 1 0,-1 2 2 0,3-2 3 16,-3 1 3-16,2-1 1 0,-1 1 5 0,0 2 1 0,-1-4 3 0,3 2 2 15,-3 1 1-15,1 1 0 0,-1-4 1 0,-1 3 3 0,2-1 3 16,1 2 1-16,-3-2-1 0,1-1-2 0,-1 1 0 0,2 2-1 0,-1-4-1 16,-1 2-2-16,2-3-3 0,-2 4-2 0,0-4-4 0,0 1-2 15,-2-1-1-15,2 0-5 0,-3-1-5 0,2-1-5 0,-4 0-4 16,2 0-6-16,-2-1-9 0,0 0-10 0,-3 0-11 0,-1 0-13 0,1-1-13 15,-1 2-14-15,-7-2-18 0,3 2-21 0,-1-1-25 0,-3 4-24 16,-1-3-26-16,-1 1-21 0,-3 2-21 0,0 2-55 0,-1 0-75 0,-2-1-55 16,0 6-49-16,0-2-29 0,0 3-19 0</inkml:trace>
  <inkml:trace contextRef="#ctx0" brushRef="#br0" timeOffset="71896.7028">22818 12293 282 0,'9'-7'268'0,"-1"2"-80"0,5 0-49 15,0 2-31-15,0-4-19 0,0 3-13 0,0 0-5 0,4-1-2 0,1 0 0 16,-1 3 1-16,2-2 4 0,-1 0 0 0,2 1-1 0,0-2-2 16,0 1-1-16,0 1-2 0,0 1 1 0,0-1-1 0,-1 1 0 15,1 0-2-15,-2-1 0 0,0 3-2 0,-1-2-4 0,0 2-3 16,-3 0-4-16,0 2-3 0,-3-2-4 0,3 3-4 0,-4-1-6 0,0 0-6 16,0 3-6-16,-2 0-7 0,0 2-5 0,-1 0-5 0,0-1-1 15,-2 5-3-15,0 0-1 0,-2 2 0 0,0 4 2 0,1 3 3 0,-4-1 4 16,0 3 3-16,0 4 3 0,0 2 2 0,-4 3 3 0,1 3 1 0,-2 0 3 15,1 5 1-15,-1 4 3 0,-3-2-1 0,0 6 1 0,2-1 1 16,-2 4-4-16,0 0-6 0,2 0-9 0,-1 1-7 0,2 2-10 0,2-3-5 16,-3 3-7-16,3-2-4 0,3-1-4 0,0-1-2 0,0 1 0 15,0-4 0-15,3 1-1 0,2-4 0 0,-1-1 2 0,0-2 2 16,1 0 5-16,-2-5 5 0,2 0 5 0,-2-2 5 0,3-4 5 16,-3-1 5-16,0-3 0 0,0-3-1 0,-1-1 3 0,0-3 6 0,-2-4 8 15,0 1 11-15,-2-4 7 0,-1-1 8 0,-2 0 2 0,-3-3 3 0,-1-1 1 16,-3 1-1-16,-5-5-4 0,1 1-5 0,-6-1-8 0,-1 0-9 15,-6-2-17-15,-1 0-21 0,-1 0-33 0,-6 0-37 0,-1-2-49 16,-3 0-57-16,2 1-93 0,-4-1-112 0,-4 0-70 0,0-1-50 0,0 1-21 16,-2 0-10-16</inkml:trace>
  <inkml:trace contextRef="#ctx0" brushRef="#br0" timeOffset="78930.8549">18553 2160 211 0,'-3'-5'518'0,"0"1"6"0,1 0-65 15,-1-1-104-15,1-2-85 0,2 3-77 0,-1-1-44 0,1-2-26 16,0-1-16-16,0 3-12 0,0-3-6 0,1 1-3 0,-1-1-6 0,2 1-5 16,1-1-7-16,-1 0-8 0,1 1-3 0,0-2-6 0,1 1-5 0,-1 1-4 15,3-1-7-15,-2 1-6 0,1 0-4 0,0 1-4 0,0-2-3 16,1 3-4-16,0 0-5 0,2-2-5 0,0 4-4 0,-1-4-3 0,2 4-5 16,-1-1-5-16,0 1-4 0,0 1-1 0,3 1-3 0,-2 1-1 0,0 0-2 15,1 1-2-15,0 2-3 0,0 1-3 0,0 1-3 0,-2 2-1 0,4 1-3 16,-3-1 1-16,-1 5-2 0,0-1-2 0,-2 3-3 0,2 0-3 15,-4 3-4-15,-2 2-3 0,0 0-3 0,-2 0-1 0,-2 3 1 0,-3 3 3 16,-1-1 2-16,-2 0 3 0,-1 0 3 0,-3 1 2 0,-2 1 4 0,2-2 4 16,-4 0 5-16,2 1 7 0,-4-1 8 0,2-4 11 0,-2-1 12 15,-1 0 12-15,1 0 11 0,3-5 11 0,-2 1 12 0,0 0 12 0,3-3 12 16,0-3 13-16,1-1 13 0,1 0 13 0,2-4 13 0,0 0 13 16,1 1 5-16,1-3 3 0,3-1 1 0,1 1-1 0,-1-2-5 0,2-2-5 15,-1 1-6-15,2-2-11 0,0-1-10 0,2 3-15 0,2-3-16 0,0 1-17 16,2-2-18-16,-1 2-18 0,2-1-13 0,-1 0-12 0,4 0-10 15,2-1-9-15,-1 2-7 0,3 1-8 0,1-1-5 0,0 1-4 16,3 0-5-16,-2 2-7 0,5 0-5 0,-3 0-6 0,5 2-6 0,-4 0-5 16,0 1-8-16,2-1-9 0,-3 5-14 0,5-2-14 0,-4 3-17 0,0-2-21 15,1 2-23-15,-2 1-27 0,2-1-28 0,-1 0-29 0,-2 3-37 0,1-3-36 16,-2 4-58-16,1-5-67 0,0 2-41 0,-4-2-27 0</inkml:trace>
  <inkml:trace contextRef="#ctx0" brushRef="#br0" timeOffset="79140.0188">19119 2403 497 0,'2'-5'593'0,"-2"2"7"0,0 0-45 16,0 0-72-16,0 3-102 0,0 0-118 0,0 0-69 0,0 0-47 0,0 0-32 16,0 0-26-16,0 2-19 0,0-1-18 0,0 2-11 0,0 0-13 0,0 2-8 15,0-1-6-15,0 2-5 0,0 2-4 0,1 1 0 0,-1-1-1 16,2 4 1-16,-1-1 1 0,-1 1-4 0,2 1-4 0,-2 2-12 15,2 1-16-15,-2 0-23 0,0 1-26 0,0-1-38 0,0 3-45 0,0 1-70 16,1-4-82-16,-1 2-92 0,2 1-98 0,0-2-55 0,-2-1-34 16,1-1-14-16</inkml:trace>
  <inkml:trace contextRef="#ctx0" brushRef="#br0" timeOffset="79664.6904">19508 2161 423 0,'-2'-14'628'0,"2"-2"11"0,0 1 7 16,0 2 7-16,2-2-122 0,-1 2-187 0,1-2-106 0,1 3-64 0,0 0-40 15,1 1-26-15,0 0-16 0,1 0-12 0,1 3-11 0,2-2-9 0,0 3-14 16,0 2-13-16,3-2-12 0,-1 2-11 0,3 1-11 0,-1 0-10 15,-1 2-9-15,5 1-10 0,-3 1-4 0,0 1-6 0,2 1-4 0,-1 1-2 16,-1 2 0-16,-2 0-1 0,3 2 0 0,-3 1 0 0,-3 3 1 0,1-1 0 16,-1 1 1-16,-1 2 2 0,-4 2 5 0,0 0 3 0,0 2 5 15,-6-1 3-15,0 4 6 0,-2-1 4 0,-3 0 4 0,0 1 5 0,-3-1 4 16,-1 3 2-16,-4-3 1 0,2 0 2 0,-4 1 1 0,-1-1 1 0,2-2 1 16,-1-2 0-16,-1 2 1 0,2-5-1 0,1 2 1 0,2-2 0 15,1-4 2-15,1 1 1 0,1-3 2 0,1 0 5 0,4-1 3 0,-2-1 5 16,3-1 4-16,1 0 4 0,0-1 2 0,4-1 2 0,0-1-1 0,0 0-4 15,2-1-6-15,1-1-12 0,4-1-14 0,0-1-14 0,1 1-13 16,3-3-11-16,2 1-12 0,1-1-12 0,3-1-10 0,1 1-12 16,2-2-8-16,2 3-7 0,-1-2-2 0,1 2-1 0,0 0 5 0,2 0 7 15,-5 2 10-15,3 0 10 0,-1 2 9 0,-4 1 7 0,2 0 7 0,-4 2 7 16,0 0 7-16,-2 3 7 0,-1-2 6 0,-2 4 9 0,-2 0 5 16,0 1 5-16,-2 1 5 0,-3 2 2 0,0-3 5 0,1 5 6 0,-4-1 5 15,0 2 6-15,-4 1 6 0,1-1 5 0,-2 1 4 0,-4 0 4 0,1 1 3 16,0 0 1-16,-3-1 3 0,-1 0 0 0,-1-2 2 0,-1 3 0 15,-1-4-2-15,0-2 0 0,0 0-2 0,1 1-4 0,-2-3-3 16,2 0-3-16,3-1-8 0,-3-3-14 0,3 1-17 0,-1-5-20 0,2 3-29 16,0-3-33-16,2 0-46 0,1 0-53 0,2-3-94 0,2-2-118 0,-1-2-78 15,4 0-61-15,0 0-33 0,4-4-18 0,0 1-6 0</inkml:trace>
  <inkml:trace contextRef="#ctx0" brushRef="#br0" timeOffset="79817.2051">20104 2564 474 0,'0'7'501'0,"-2"2"-35"16,2-1-55-16,-3-1-100 0,2 0-123 0,-1 1-66 0,-1-2-36 15,-1 1-20-15,1 1-11 0,2-1-8 0,-3-1-9 0,0 3-21 0,1-2-29 16,0 0-42-16,1-1-52 0,1 1-92 0,1-1-113 0,-2 0-82 16,2 0-66-16,0-1-36 0,2-1-19 0</inkml:trace>
  <inkml:trace contextRef="#ctx0" brushRef="#br0" timeOffset="80262.3221">20559 2179 498 0,'-5'-8'623'0,"2"3"-1"0,0-1-1 0,0 1-2 16,1 2-131-16,0-1-195 0,1 1-118 0,-1 1-77 0,2 1-47 0,0 1-34 15,0 0-17-15,0 1-9 0,0 1-5 0,0 3-2 0,0-2 1 16,0 4-2-16,0 0 1 0,0 4 0 0,-1-1 3 0,1 5 0 0,-3-1 6 16,1 2 4-16,-1 1 6 0,2 2 3 0,-3 0 2 0,1 0 1 15,0 2 0-15,-2-3-1 0,0 3 0 0,1-3-1 0,-1 0-2 0,2 0 0 16,-2-1-1-16,2-3 1 0,0 1-1 0,-2-3 2 0,2 0 1 16,-2-2 2-16,2-1 3 0,2-1 5 0,1-1 7 0,-2-2 6 0,2-3 8 15,0 1 9-15,0 0 5 0,0-3 3 0,2-2 0 0,2 1-1 0,1-2-1 16,-1-2-2-16,3 0-4 0,1-2-4 0,3 0-6 0,-2-3-4 0,3 1-10 15,1-1-7-15,-1 1-10 0,3-1-13 0,-2 1-5 0,4 0-5 16,-1 0-4-16,0 2 0 0,-2-3 0 0,4 4-2 0,-4 2 0 0,2-1-1 16,-2 2 0-16,2 1 1 0,-3 1-2 0,-1 1 1 0,1 1 2 15,-2 3-1-15,0-1 2 0,-2 3 0 0,1-2 0 0,-1 4 2 0,-2 1 1 16,-1-1 0-16,0 4 1 0,-2-1 2 0,-1-1-1 0,-1 4 1 16,0-1 2-16,-2 2 0 0,-2-1 2 0,-2 0 1 0,-1 1 2 0,-1-2 1 15,0 3 2-15,-3-4 0 0,-3 1 2 0,3-3-2 0,-5 2-4 0,-1-3-5 16,1 1-9-16,0-1-8 0,-2-4-14 0,0 2-16 0,-1-4-20 15,1-1-21-15,-3 1-23 0,5-3-26 0,-4-3-37 0,1 1-40 0,0-3-77 16,-1-2-93-16,2 0-64 0,-1-3-47 0,1-2-27 0,1-2-14 16</inkml:trace>
  <inkml:trace contextRef="#ctx0" brushRef="#br0" timeOffset="80397.741">20561 2184 517 0,'12'-14'549'0,"-1"4"6"0,-1-2-69 0,4 2-107 0,-3-2-90 16,3 2-83-16,-3 1-54 0,5 0-39 0,-3 2-22 0,0-1-15 0,2 1-14 15,-2-1-15-15,1 3-19 0,1 0-22 0,0 0-30 0,-2-2-32 16,3 5-39-16,-4-1-42 0,2 0-50 0,-1 1-56 0,1 2-83 0,-1 0-97 16,-2 0-63-16,3 3-47 0,-4 2-22 0</inkml:trace>
  <inkml:trace contextRef="#ctx0" brushRef="#br0" timeOffset="80595.1984">21100 2545 264 0,'0'8'514'0,"0"0"6"0,0 0 3 0,0-1-98 0,1 0-148 15,-1-2-86-15,2 4-54 0,0-1-32 0,-2 0-22 0,1-1-10 0,-1 1-4 16,2 0-4-16,-1 2-4 0,-1 0-6 0,0 1-6 0,0-1-12 0,-1 1-14 16,-1 1-19-16,1-1-26 0,-1 1-27 0,-1 0-33 0,-1 3-44 0,1-4-50 15,0-1-92-15,0 3-113 0,0-3-75 0,0 1-55 0,1-3-32 16,1 1-16-16</inkml:trace>
  <inkml:trace contextRef="#ctx0" brushRef="#br0" timeOffset="80996.1563">21583 2130 237 0,'-6'-9'650'0,"3"1"12"0,-2 1 10 0,1-1-18 16,0 2-34-16,3 0-124 0,-1 2-167 0,1-1-95 0,1 1-58 16,-2-1-31-16,2 4-19 0,0-3-14 0,2 1-12 0,-1 3-12 15,2-2-14-15,1 0-12 0,3 2-15 0,-1-1-10 0,4 1-10 0,2 0-9 16,0 0-11-16,2 0-8 0,3 0-6 0,1 1-3 0,-1-1-1 0,2 2 3 16,0 0 4-16,2-2 5 0,-1 0 3 0,-1 3-1 0,0-3-1 0,0 4 0 15,-3-3-4-15,1 1-1 0,-2 0-4 0,-1 1-2 0,-2-1-3 16,0 1-5-16,-2 0-4 0,-2 0-5 0,-1 2-2 0,-1-1-4 0,0 1-4 15,-1-1 0-15,-2 2 1 0,-1 0 3 0,-1 4 0 0,-1-1 3 16,-1 1 3-16,-1 2 4 0,-1 1 4 0,-2 2 5 0,-1 3 6 0,0 1 5 16,-1 0 3-16,1 1 4 0,-2 4 2 0,-1 1 2 0,-1 0 1 15,2 0-1-15,1 3-1 0,-1 0-5 0,1-1-4 0,-1 1-6 0,1 2-5 16,-1-4-6-16,1 0-7 0,2-1-8 0,-1-1-7 0,0-1-9 0,0-2-8 16,1 0-10-16,2-3-10 0,-2 0-11 0,1-3-11 0,0 0-9 15,-1-3-10-15,2-2-10 0,0-1-10 0,0-2-6 0,1 1-5 0,0-3-10 16,-1-3-14-16,2 1-21 0,-3-3-25 0,4 0-26 0,-1-3-29 15,-1-2-30-15,-2-1-31 0,1-3-39 0,0-2-42 0,-2-1-23 0,0-3-11 16</inkml:trace>
  <inkml:trace contextRef="#ctx0" brushRef="#br0" timeOffset="81149.7517">21595 2431 448 0,'-5'-12'557'16,"0"2"22"-16,0 1-28 0,0 3-52 0,4 0-79 0,-3 1-96 0,3 2-57 16,-2-2-39-16,3 2-29 0,0-1-26 0,0 3-22 0,0-1-22 15,3 0-18-15,-2 2-18 0,3-3-15 0,0 3-15 0,5 0-13 16,-1 0-10-16,2-2-16 0,2 0-13 0,3 2-22 0,1-1-20 0,5-1-20 15,1 2-17-15,-1-2-23 0,4 2-24 0,0 0-27 0,2-3-28 0,-1 1-36 16,1 2-39-16,1 0-52 0,0-2-57 0,1 2-70 0,-1 0-78 16,-1 0-40-16,0 2-27 0,-2-2-5 0,-2 2 1 0</inkml:trace>
  <inkml:trace contextRef="#ctx0" brushRef="#br0" timeOffset="81296.1835">22265 2498 329 0,'2'15'478'0,"-2"-2"-20"0,0 0-63 0,0 2-88 0,0 0-56 16,-2 1-43-16,0 1-31 0,2-2-26 0,-1 2-21 0,1 0-15 15,-2 0-14-15,0 3-11 0,-1-2-10 0,2-1-11 0,-3 3-11 16,1 0-10-16,0-2-7 0,0 1-7 0,-3 1-10 0,3-1-8 0,-4 1-15 16,2-3-15-16,0 2-23 0,-1-1-25 0,-1-3-34 0,0 1-38 0,1-1-69 15,-1-1-88-15,2-2-89 0,0-2-92 0,-2 1-52 0,4-4-28 0,0-1-14 16</inkml:trace>
  <inkml:trace contextRef="#ctx0" brushRef="#br0" timeOffset="82046.3118">22766 2147 334 0,'0'-4'558'0,"0"1"3"0,0 1-69 0,0-1-108 0,0 3-73 16,-2-2-58-16,0 0-34 0,2 2-21 0,-3-1-15 0,3-1-16 15,-1 2-14-15,-1 0-15 0,2 0-17 0,0 0-16 0,-2 0-16 0,1 2-16 16,-2-1-15-16,3-1-13 0,-1 4-12 0,1-4-11 0,-2 3-7 16,0 1-6-16,2 1-3 0,-1 1-4 0,1 2-1 0,-2 1-1 0,0 3 1 15,2 0 1-15,-1 4 4 0,-1 0 2 0,2 2 3 0,-1 1 3 0,-1 3 2 16,0-2 2-16,1 3 2 0,-1 2-4 0,1-1-2 0,-3 2-6 15,3 1-8-15,-4-2-10 0,2 2-12 0,2 1-10 0,-3-3-16 16,1 0-16-16,-2 0-17 0,2 0-17 0,-2-3-22 0,-1 1-25 0,3-3-26 16,-2-1-25-16,2-2-30 0,0 0-33 0,0-3-47 0,-1-1-55 0,1-4-63 15,2 0-69-15,-2-1-35 0,1-4-23 0</inkml:trace>
  <inkml:trace contextRef="#ctx0" brushRef="#br0" timeOffset="82279.3804">23044 2170 265 0,'0'-6'611'0,"0"2"8"0,-2-1 1 0,2 2-3 15,-1 1-117-15,1-1-180 0,-2 3-100 0,2 0-64 0,0 0-42 0,0 0-31 16,0 0-20-16,-2 1-15 0,2 2-12 0,0-1-10 0,0 5-8 16,0-1-7-16,0 1-3 0,0 2-2 0,0 2 0 0,0 1 0 0,0 1 2 15,0 1 2-15,2 2 3 0,0 2 2 0,-2 1 1 0,1 1 1 0,-1-2 1 16,2 3 1-16,-2 0-2 0,0 2-3 0,0-2-10 0,0 3-12 15,0-2-15-15,0 1-21 0,-2 2-28 0,2-1-33 0,-1-1-45 16,-1 3-50-16,0-2-89 0,-1-3-110 0,-2 4-87 0,2-3-73 0,-3-1-41 16,2-1-22-16,-1-1-6 0</inkml:trace>
  <inkml:trace contextRef="#ctx0" brushRef="#br0" timeOffset="82489.2462">23433 2689 225 0,'1'-3'672'0,"-1"0"2"0,0 2 1 15,0-1-1-15,0 2-3 0,0 0-131 0,0 0-196 0,0 0-119 0,0 0-83 16,0 0-54-16,0 0-39 0,0 2-23 0,0 1-15 0,0 0-9 16,2 3-5-16,-1 0-4 0,-1 3-2 0,2-2-2 0,0 5-3 0,-2-2-6 15,0 4-11-15,0-2-16 0,-2 5-18 0,0-2-29 0,-1 2-36 0,0 2-46 16,-2-1-54-16,2 3-113 0,-4 0-145 0,-2 0-83 0,0 0-52 15,-2 0-27-15,0-1-14 0,0 0 0 0</inkml:trace>
  <inkml:trace contextRef="#ctx0" brushRef="#br0" timeOffset="83050.6549">23735 2155 495 0,'0'-2'563'0,"0"1"1"0,0 0-4 0,0 1-108 0,0 0-160 0,0 0-99 15,0 0-65-15,-2 1-36 0,2 0-25 0,0 3-13 0,0-1-9 0,2 1-7 16,-2 3-6-16,1 1-5 0,2 1-6 0,1 4-2 0,-1-1-2 15,2 2-1-15,-1 1 0 0,1 2 1 0,0 2 1 0,-2 1 0 0,2 1-3 16,-4 1 2-16,2 0-1 0,1 3 0 0,-3 0-2 0,-1 0-7 0,3 1-13 16,-3 1-16-16,0 0-19 0,-3 0-24 0,2-1-28 0,-1 3-35 15,-1-6-40-15,0 0-57 0,-1 3-69 0,0-4-81 0,0-2-88 0,-1 1-54 16,1-6-38-16,3-1-13 0</inkml:trace>
  <inkml:trace contextRef="#ctx0" brushRef="#br0" timeOffset="83512.3717">24014 2310 132 0,'0'-8'630'0,"0"3"10"0,0-4 6 0,0 4 6 0,0-2-101 16,2 0-151-16,0-1-106 0,-2 3-85 0,1-1-52 0,2 0-37 15,3 0-23-15,-2 0-17 0,0 1-15 0,1 0-13 0,2 0-14 0,-1-2-13 16,3 3-11-16,2 1-7 0,-1-2-7 0,1 1-6 0,-1 1-5 15,1 1-6-15,-1 1-2 0,0-1-2 0,1 2-1 0,-1 0 2 0,-1 2 0 16,-1-1 0-16,0 3-2 0,-3-1-1 0,-1 2-3 0,1 0 0 0,-2-1 1 16,1 3 0-16,-4 1 2 0,0-1 0 0,0 0 2 0,-5 2-1 15,2 2 2-15,-4-1 0 0,2 1 3 0,-4 1 2 0,1-2 5 0,2 2 4 16,-7 2 2-16,5-3 2 0,-1 1 0 0,-4 0 1 0,4 0 1 16,1-2-2-16,0 0 0 0,-1 1 0 0,2-4-1 0,2 1-2 0,-1 2-1 15,3-3 1-15,-1-2-3 0,0 2-2 0,4-2-3 0,0-3-1 16,0 2-2-16,4-1-2 0,0 0 0 0,-1 0 0 0,3-2 0 0,1 3 0 15,1-3 0-15,1 1-1 0,1 1 0 0,-1-2 0 0,3 2 1 16,1 0 1-16,0 0 2 0,0 0 3 0,-1-1 1 0,1 3 0 0,0-1 2 16,1 1-1-16,-5-2 1 0,3 4 0 0,-2 0 1 0,0-1 1 0,-2 2 0 15,-1 1 1-15,1 0 2 0,-3 1-1 0,0 1 2 0,-2-1-2 16,1 2 2-16,-4-1 1 0,0 1 1 0,0-1 1 0,-4-1 1 0,0 4 1 16,-1-4 1-16,-3 0 2 0,-1 1-1 0,-1-2 1 0,-1 1 0 15,-3-1 1-15,1-2 1 0,-3 2 1 0,0-2-3 0,1-2-2 0,-1 0-11 16,-2-2-10-16,2 2-16 0,1-2-18 0,-1-2-21 0,2-1-26 0,-1 0-31 15,1 0-37-15,5-1-78 0,-1-2-98 0,1 0-88 0,4-2-80 16,2 0-39-16,1 0-18 0,5-2-4 0</inkml:trace>
  <inkml:trace contextRef="#ctx0" brushRef="#br0" timeOffset="83688.7608">24667 2745 190 0,'3'10'526'0,"0"-2"7"0,1-1 4 16,-1 2-94-16,-2 0-141 0,3-1-79 0,-3 2-48 0,-1-1-29 16,2 1-20-16,-2 0-17 0,0 1-13 0,-2 2-13 0,1-1-12 0,-1 1-11 15,-1 1-12-15,0 1-21 0,-4 0-25 0,2 1-42 0,-1 0-51 0,-2 1-99 16,0 1-125-16,0-1-100 0,-1 1-91 0,1-1-46 0,2 0-27 16,-2 0-16-16</inkml:trace>
  <inkml:trace contextRef="#ctx0" brushRef="#br0" timeOffset="87045.6642">24960 2188 268 0,'-3'-2'539'0,"-1"0"8"0,3-1-60 0,-1 1-92 16,0 1-87-16,1-2-80 0,-1 1-48 0,2 0-29 0,-1 2-16 16,1-1-10-16,0 1-10 0,0 0-9 0,0 0-12 0,0 0-12 0,0 0-10 15,0 0-10-15,0 0-9 0,0 0-9 0,0 0-9 0,0 0-9 16,0 0-7-16,0 0-8 0,0 0-5 0,-2 1-4 0,0 1-3 0,2 1-2 16,0 2-1-16,0-2 1 0,0 2 1 0,0 2 0 0,0 2 4 15,0-1 0-15,0 4 2 0,0-1 2 0,0 3 3 0,0 2 3 0,-1 1 2 16,-2 1 2-16,2 1-1 0,-1 0 2 0,-1 5-3 0,-1-2-4 15,1 2-8-15,0 2-10 0,-2-1-9 0,0 1-9 0,0 1-14 0,0 1-19 16,0 0-19-16,0 0-25 0,0-4-26 0,2 6-30 0,0-6-34 0,-3 1-39 16,3 0-47-16,-1-2-54 0,4-2-66 0,0-1-75 0,0-1-42 0,0-2-30 15,4-4-5-15</inkml:trace>
  <inkml:trace contextRef="#ctx0" brushRef="#br0" timeOffset="87495.888">25233 2235 207 0,'-1'-7'574'15,"-3"4"11"-15,1-4 12 0,-2 2-76 0,4 2-121 0,-1-2-92 0,0 1-77 16,1-3-45-16,-1 2-29 0,2 1-13 0,0 0-6 0,0 1-8 15,2-2-10-15,-1 2-10 0,-1 0-11 0,2 0-11 0,0 2-14 0,-1-1-12 16,1 1-12-16,1 1-13 0,-1-2-10 0,1 1-8 0,0 1-8 0,0-2-5 16,3 2-7-16,-1 0-3 0,2 0 0 0,-3 0-2 0,4 0 0 0,2 0-1 15,-1 0 0-15,-1 0 1 0,3 0 2 0,0 0 1 0,-1 0 0 0,1 2 2 16,-2-2 1-16,-1 1 0 0,5 1 0 0,-5-1-1 16,0 1-1-16,0-1-2 0,-1 2 1 0,1-1 0 0,-1-1-3 0,-1 0-1 15,0 3-3-15,-3-3-1 0,2 1-3 0,-2 1 0 0,1-2-3 0,-3 1-1 16,1 0 0-16,-1 1 0 0,-1 1 1 0,0-1 1 0,0 2 4 15,0 0 2-15,0-1 4 0,0 4 4 0,-1 0 3 0,-1-1 4 0,1 2 2 0,-1 2 4 16,-1 0 2-16,-1 3 3 0,1 1 1 0,-3 0 1 16,2 2 0-16,-1 1-1 0,-2 2-2 0,-1-1-1 0,1 2-3 0,0 2-1 15,-1 1 1-15,0-3 0 0,1 4-2 0,-3 1-2 0,2-3 0 0,2 1-2 16,-3 0-4-16,2 0-7 0,1 0-6 0,-2 0-10 0,-2-1-8 0,6-2-12 16,-3 1-10-16,1-3-14 0,-1 1-12 0,1-2-16 0,2 0-15 15,-3-2-17-15,2 0-18 0,2-3-20 0,-2 0-23 0,1-2-19 0,1-1-20 16,0 2-21-16,-1-4-23 0,3 0-39 0,-1-4-46 0,-1 0-52 15,1 0-55-15,1-1-28 0,1-3-20 0</inkml:trace>
  <inkml:trace contextRef="#ctx0" brushRef="#br0" timeOffset="87696.5327">25163 2569 576 0,'-4'-5'618'0,"0"0"20"0,0-1 19 0,-1 1-79 0,4 1-129 0,-2-1-81 16,1 2-56-16,0-1-35 0,1 2-25 0,1-1-21 0,0 1-16 0,0 0-15 15,0 1-12-15,0 1-16 0,0-2-17 0,0 0-20 0,1 2-22 16,-1-1-23-16,4 1-23 0,-3-2-21 0,2 2-18 0,2-2-16 0,1 2-14 16,0 0-15-16,4-3-14 0,2 3-19 0,1 0-17 0,4 0-20 0,3-4-21 15,0 3-24-15,5-1-22 0,2 0-27 0,2-1-27 0,1 1-37 16,1 0-43-16,2 1-84 0,2-1-103 0,2 0-87 0,-1-1-77 0,2 2-30 16,0 0-8-16,0-2 4 0,-2 0 11 0</inkml:trace>
  <inkml:trace contextRef="#ctx0" brushRef="#br0" timeOffset="88464.439">25791 2850 347 0,'-2'-4'635'0,"2"3"4"0,-1 0 2 0,1-1-13 0,-3 2-22 0,3 0-129 16,0 0-182-16,0 0-106 0,0 0-69 0,0 0-42 0,0 0-30 15,-2 0-15-15,2 3-8 0,-1-2-9 0,1 3-5 0,-2-1-6 0,1 3-6 16,-1-1-10-16,-1 2-14 0,-1 0-15 0,1 3-17 0,-2 2-21 0,-4-2-27 16,3 1-36-16,-2 5-42 0,0-3-71 0,-5 4-86 0,1-2-98 15,-1-1-103-15,0 4-57 0,-2-1-36 0,2-1-13 0,0 0-1 0</inkml:trace>
  <inkml:trace contextRef="#ctx0" brushRef="#br0" timeOffset="89729.596">26170 2331 354 0,'-3'-5'595'0,"2"0"10"0,-1 3 8 0,0-3-73 0,2 1-117 15,0-1-94-15,0 0-86 0,0-2-50 0,2 2-31 0,0-2-20 0,1-1-12 16,0 1-13-16,0 1-12 0,2-1-15 0,1 0-17 0,0 2-14 0,-1-1-11 16,3-1-12-16,1 4-12 0,-1-4-12 0,2 2-9 0,0 2-10 15,2-1-8-15,-1 1-5 0,2 1-7 0,-4-3-3 0,4 5-4 0,-2 0-4 16,-1 0-4-16,-1 5-2 0,4-1 1 0,-5 1 2 0,0 3 0 16,1 1 1-16,-4 0-1 0,1 5 2 0,-3-1 2 0,0 5 2 0,-1 1 3 15,-2-2 4-15,-3 4 2 0,0 4 6 0,-5-2 7 0,-3 2 2 0,0 2 2 16,-2-2 3-16,-3 1 0 0,2 2 3 0,-3-3 2 0,-4 1 1 15,5-2 0-15,-3-2-2 0,3 0 1 0,-1-2-1 0,1-1-1 0,2-3-2 16,1-1 1-16,1-2-2 0,2-1 2 0,2-1-1 0,2-3 2 0,-2 0 0 16,3-2 2-16,2 0 1 0,2-1 1 0,-1-2 2 0,2 0-1 15,2 0 2-15,-1-2 4 0,4 0 2 0,0 1 3 0,4-1-3 0,1-1-4 16,2 0-10-16,4 0-10 0,0 0-16 0,4-1-12 0,2-1-21 16,4 2-22-16,-2-1-22 0,4 0-23 0,1-2-27 0,1 1-28 0,0 1-51 15,0-2-61-15,0-1-81 0,1 2-90 0,-1-1-49 0,0 0-27 0,-1-2-8 16</inkml:trace>
  <inkml:trace contextRef="#ctx0" brushRef="#br0" timeOffset="90145.499">26687 2351 268 0,'-4'-15'556'0,"-1"2"10"15,1 3-18-15,3-2-32 0,-1 1-99 0,1 2-137 0,1-1-73 0,1 0-45 16,1 2-25-16,1 0-17 0,0-1-12 0,1 1-10 0,2 3-13 15,0-1-16-15,3-1-11 0,0 2-13 0,0-2-12 0,5 3-11 0,-3-2-10 16,3 3-7-16,-1-1-6 0,3 1-6 0,-2 1-3 0,2 1-5 0,-2-1-1 16,-1 2-1-16,1 0-1 0,-1 2-1 0,-1-1-2 0,-2 2-2 15,0 2 1-15,-1-3-2 0,-3 3 1 0,-1 0-1 0,0 2 0 0,-4 0 2 16,3 1 1-16,-4 0 0 0,0 1 2 0,0-2 3 0,-4 4 3 16,3-1 4-16,-4 0 2 0,0 2 3 0,-1-2 3 0,-3 0 2 0,2 2 0 15,1-1 1-15,-2-1 0 0,-1 0 1 0,1 2 0 0,-1-4 0 0,1 4 1 16,3-4-2-16,-2 0 0 0,2 2 0 0,0-3 0 0,1 1-1 15,0 1 0-15,0-1 0 0,3-1-1 0,-1 0 0 0,2 1-1 16,2-2-3-16,-1-1 1 0,3 3-1 0,1-1-3 0,0 0-1 0,1 1-1 16,-1-3 0-16,4 2 0 0,-1 2-1 0,1-1 0 0,0-2 0 0,0 2-2 15,1-1 1-15,0 1 0 0,0 1 0 0,-2-1-1 0,0 1 2 16,0-1 1-16,0 4 0 0,-2-4 1 0,-1 0-1 0,0 3 0 0,-2 0 0 16,-1-1 0-16,-1 0 3 0,-1 2-1 0,-1-4 2 0,-1 1 2 0,-1 2 1 15,-2-3 1-15,-1 2 1 0,-2-1 1 0,-1-1 0 0,-3 1 1 16,1-1 1-16,-4-3 1 0,2 2-3 0,-3-3-8 0,0 3-9 0,-1-3-17 15,1 0-21-15,-3-1-28 0,0 1-32 0,2-3-57 0,-1 1-72 0,2-2-92 16,1-2-105-16,0 1-62 0,1-3-42 0,3 1-22 0,0 1-10 16</inkml:trace>
  <inkml:trace contextRef="#ctx0" brushRef="#br0" timeOffset="90494.58">27315 2757 550 0,'0'0'612'0,"-2"0"2"0,0 1 4 0,2-1-65 0,-1 2-97 16,1-2-114-16,-2 0-125 0,2 1-78 0,-1 1-52 0,1-2-33 0,-3 1-21 16,1 1-11-16,2-1-6 0,0 2-7 0,-1 0-7 0,1 2-5 15,-2-1-4-15,1 2-9 0,1 0-10 0,-2 3-15 0,0-2-19 0,2 1-21 16,-1 4-22-16,-3-3-35 0,3 2-41 0,-2 2-68 0,-1-1-83 0,1 1-88 15,2 1-91-15,-4 0-50 0,2-2-31 0,-2 1-12 0</inkml:trace>
  <inkml:trace contextRef="#ctx0" brushRef="#br0" timeOffset="90736.3639">27998 2655 47 0,'3'-4'607'0,"0"-1"4"16,-2 0 3-16,2 0-11 0,1 1-18 0,-1 0-124 0,0-3-179 0,0 3-105 16,1 0-71-16,-1-1-39 0,2 2-27 0,-1-2-22 0,1 0-20 15,1 2-23-15,1-1-24 0,-1 1-32 0,5-1-35 0,-5 1-45 16,4 1-49-16,1-1-82 0,1 1-95 0,0 2-77 0,2-2-68 0,-3 2-34 15,4-1-17-15,-2-1-1 0</inkml:trace>
  <inkml:trace contextRef="#ctx0" brushRef="#br0" timeOffset="90903.2072">28717 2651 164 0,'1'-3'550'0,"1"1"-2"0,1 2-4 15,0 0-3-15,1-2-102 0,2 2-152 0,-2-1-109 0,1-1-87 16,2 2-62-16,-1-2-51 0,3 2-48 0,1-1-43 0,0-1-54 16,3 2-59-16,0-1-87 0,4 0-100 0,0 1-61 0,0 0-40 0,2 0-21 15</inkml:trace>
  <inkml:trace contextRef="#ctx0" brushRef="#br0" timeOffset="91078.4552">29529 2660 509 0,'2'-4'551'0,"-1"3"2"0,-1-1-1 15,4 0-89-15,-3-1-135 0,2 1-102 0,1 0-85 0,-1-1-58 0,3 1-45 16,-1-1-33-16,-1 2-32 0,4 0-28 0,1-2-29 0,0 1-36 0,-1 1-42 16,1-2-55-16,4 3-59 0,-1-2-76 0,0 0-83 0,2 2-48 0,-1-1-30 15,0 1-10-15</inkml:trace>
  <inkml:trace contextRef="#ctx0" brushRef="#br0" timeOffset="91238.6766">30229 2623 253 0,'8'0'544'0,"4"0"13"0,-3 0-37 16,-3 0-61-16,2 0-89 0,1 0-105 0,1-2-63 0,-2 2-47 0,0-1-26 15,1 1-18-15,-1-1-22 0,0-1-26 0,0 2-38 0,2-1-40 16,-2-1-65-16,0 1-73 0,-1-1-119 0,0 1-144 0,-3-2-80 0,1 1-50 0,-3-2-29 15,-2 1-15-15</inkml:trace>
  <inkml:trace contextRef="#ctx0" brushRef="#br0" timeOffset="93696.1015">26343 2269 247 0,'0'-3'455'0,"0"1"-34"0,0 1-65 0,0-1-83 16,0 0-49-16,0 0-35 0,0 1-22 0,0-2-18 0,0 1-13 15,0 1-10-15,1 1-7 0,1-2-9 0,-2 2-6 0,0-2-6 0,0 2-8 16,0 0-9-16,0 0-10 0,0 0-9 0,0 0-7 0,0 0-5 0,0 0-5 15,0 0-6-15,0 0-6 0,0 0-9 0,0 0-6 0,0 0-7 16,0 0-10-16,0 2-9 0,-2 0-6 0,1 1-5 0,1-2-3 0,-2 2-3 16,0 1 0-16,2 1 2 0,-1 0-1 0,1 2 1 0,-2 3 3 15,-1-1 2-15,2 2 4 0,-1 2 2 0,1 2 7 0,-3 4 6 0,1 1 4 16,0-1 4-16,0 3 3 0,-2 2 0 0,0 0 0 0,-1 3 1 0,1 0-1 16,1 0-1-16,-4-1 1 0,3 3-3 0,-3-3-1 0,2 1-4 15,1 0-3-15,0-3-4 0,0 0-4 0,-2 0-3 0,2-3-1 0,2 0-3 16,-2-2 1-16,2-2-2 0,-1-2 2 0,1-1-1 0,0-2 4 0,1 0 3 15,1-3 7-15,-3-1 8 0,4-3 9 0,-2 0 11 0,0-2 5 16,2-2 3-16,0-1 0 0,0 0-3 0,2-1 0 0,0-2-1 0,-1-2-2 16,2-3-1-16,0-1-3 0,0-1-5 0,0-4-5 0,2 0-8 15,-1-1-10-15,0-3-12 0,0-3-6 0,3 0-5 0,-2-2-1 16,0-1 2-16,0-3-1 0,-2 1-1 0,2-3 1 0,-2 0 2 0,3 0-3 16,-3 1-1-16,2 0 1 0,-4-1 3 0,4 1 7 0,-2 0 5 0,-1 2 8 15,0 0 9-15,-1 3 6 0,1 2 6 0,0-1 5 0,-2 4 5 0,0 2 2 16,0 2 0-16,0 1 1 0,0 1-2 0,0 2-3 0,0 3-5 15,0 0-7-15,0 2-10 0,0 3-8 0,0-1-9 0,0 3-5 0,0 0-4 16,0 0-4-16,0 3-3 0,0 0-2 0,0 4 1 0,0 0 2 16,0 4 4-16,0-1 4 0,0 5 4 0,0 0 6 0,-2 3 7 0,2 2 4 15,0 0 5-15,0 4 1 0,-2-3 2 0,2 4-1 0,0 1 0 0,0-3 0 16,0 3 0-16,0 1-1 0,-1-2-1 0,1 0 0 0,-2 2 0 16,0-6-3-16,2 4-1 0,-1-3-2 0,-1-1-1 0,2-1-1 15,-1-1 0-15,1-2-1 0,-4-2 1 0,4-2 0 0,-1 0 1 0,1-3 2 16,-2 0 1-16,1-3 4 0,1 2 5 0,-2-4 6 0,2-2 5 0,0 2 9 15,0-4 5-15,0 1 3 0,0-2 2 0,0 0-2 0,0-3 0 16,0 0 0-16,0-4-3 0,0 0-1 0,0-1-4 0,0-2-4 0,0-2-4 16,2-1-9-16,-2-2-8 0,1-3-13 0,1-3-11 0,-2 1-6 15,1-1-4-15,3-3-1 0,-3-1 0 0,2-1-2 0,1-1 2 0,-1-1 0 16,1 0-1-16,-1 0-1 0,1 1 1 0,-1 2 5 0,-2-1 7 0,3 2 9 16,-1 2 10-16,-2 3 6 0,3-1 5 0,-3 3 3 0,-1 4-3 15,2 0-2-15,-1 3-2 0,2 1-5 0,-1 3-7 0,-2 2-3 0,0-1-3 16,0 4-3-16,0 1-5 0,0 1-4 0,-2 2-2 0,-1 3-3 0,2 2-3 15,-1 2 2-15,1 1 5 0,-1 4 2 0,0-1 6 0,-1 6 5 16,2 2 7-16,-3 1 7 0,1 2 4 0,0 2 2 0,0-1 1 0,-1 4-2 16,0 1-3-16,3-3-10 0,-3 4-8 0,3-3-15 0,-1 3-16 15,1-1-18-15,-3-2-19 0,3 0-21 0,1 0-23 0,-2 0-30 0,1-2-31 16,1-2-40-16,0-1-43 0,0 0-61 0,1-3-69 0,1-1-48 0,-1-4-39 16,3 1-18-16</inkml:trace>
  <inkml:trace contextRef="#ctx0" brushRef="#br0" timeOffset="94279.5111">26851 2433 254 0,'4'-10'541'0,"-3"1"5"0,1 1 1 0,-1-3-85 0,1 2-134 15,0 0-80-15,-1-1-58 0,-1 1-32 0,4-3-20 0,-4 2-12 16,1-1-9-16,1 0-10 0,-2 2-11 0,1-3-8 0,-1 2-9 0,2-2-9 16,-2 1-7-16,0-1-8 0,0 0-9 0,0 2-6 0,-2-3-5 15,2 3-4-15,-1 0-3 0,-2-1-4 0,-1 0-1 0,3 1-3 0,-3 2-3 16,1 0-3-16,0 1-5 0,-1-1-5 0,-1-1-3 0,2 4-5 0,-2 0-6 16,2 3-4-16,-4-3-4 0,2 2-3 0,-2 2-3 0,0-1-3 15,-1 2-2-15,0 2 0 0,-2 1-1 0,-2 1 2 0,-2 2 1 0,3 0 1 16,-3 3 2-16,0 1 2 0,-1 2 5 0,0-1 3 0,0 3 1 0,1 0 3 15,1 3 1-15,0-1 1 0,1 1 2 0,3 0-2 0,-1 3-2 16,2-3-3-16,2 1-3 0,1 0-2 0,-1-1-3 0,5 4-4 0,1-5-3 16,0 1-3-16,1-1-4 0,4 1-1 0,-2-3 0 0,2-1-1 15,1-2 1-15,2 2 0 0,1-3 1 0,-1-1 1 0,4-2-1 0,-2 0 1 16,5-2 2-16,-4-2 4 0,3-3 3 0,0 0 6 0,4-3 6 16,-4-1 7-16,5-1 3 0,-4 0 5 0,1-2 1 0,2-3 7 0,-6 0 9 0,6 0 12 15,-6 0 10-15,0 0 11 0,0-1 11 0,-1 1 9 0,-2-1 11 16,-2 2 7-16,-1 0 7 0,1 2 3 0,-4-1 1 0,0 2 2 0,3 1-2 15,-4-2-5-15,-1 4-12 0,1 1-11 0,-1-1-13 0,-1 3-16 16,0 0-15-16,0 0-15 0,0 0-12 0,0 0-14 0,0 3-10 0,-1 1-7 16,-1 1-7-16,1 3-3 0,-1 0 0 0,-4 0 1 0,3 6 2 15,0 2 5-15,-2 0 7 0,0 2 6 0,0 1 9 0,-2 3 4 0,0 2 4 16,3-3 3-16,-5 4 3 0,5 2 0 0,-4-4 1 0,2 4-2 16,1 0 1-16,0-4-3 0,0 2-1 0,0 0-2 0,0-3-3 0,1 1-5 15,-1-3-5-15,2 2-5 0,2-4-5 0,-3-2-6 0,3 0-8 0,-1-1-9 16,1-1-11-16,1-3-9 0,-2 1-12 0,0-3-12 0,2-2-13 15,0 0-10-15,0 0-12 0,0-2-12 0,0-2-9 0,0-1-16 0,0 1-17 16,0-3-36-16,0 0-44 0,0 0-56 0,4-3-61 0,-1 1-51 0,0-1-41 16,0-2-22-16</inkml:trace>
  <inkml:trace contextRef="#ctx0" brushRef="#br0" timeOffset="94795.7314">27008 2335 195 0,'-5'-14'520'15,"-2"4"10"-15,2-1-51 0,0-1-82 0,0 2-81 0,0 1-80 16,-1-1-49-16,2 1-28 0,-3 1-18 0,2 1-14 0,1 0-14 0,-1 1-12 16,-1 1-14-16,3-2-11 0,-2 3-11 0,2 1-10 0,-2-2-10 15,1 3-11-15,0 0-12 0,-4 1-9 0,3-1-8 0,1 2-6 0,-3 2-4 16,1-1-4-16,-3 1-3 0,-3 3 0 0,3 0 0 0,-5 2-1 15,2 0 1-15,-3 1 1 0,0 3 0 0,1 0 5 0,-2 2 0 0,2 2 3 16,0 0 2-16,-2 2 1 0,4-1 1 0,0 2 0 0,-2 1 1 0,5 0-1 16,-4 0 0-16,5 1 0 0,0 1 1 0,2-2-1 0,1 1-1 0,1-3-1 15,1 2-1-15,-1-1 1 0,3-3 1 0,1-1-1 0,0 0 1 16,0-4 1-16,1 2 2 0,3-2 0 0,0-3 0 0,2-3 2 16,1 3 0-16,1-4 1 0,1-2 1 0,2-1-2 0,2-1 2 0,1-2 1 15,0-4 1-15,4 3 0 0,-2-3 1 0,1-3 1 0,0-2-2 0,2 2-1 16,0-4-1-16,-3 1 0 0,1 0 0 0,-1-2-2 0,0 2 4 15,-3-3 6-15,1 1 6 0,-1 2 8 0,-4-1 9 0,0 4 7 0,1-2 4 16,-4 1 4-16,-1 3 2 0,3 0 0 0,-5 1-2 0,0 3-3 0,-1 0-7 16,-1 1-5-16,1 0-9 0,0 3-9 0,-2 0-10 0,0 0-11 15,-2 1-9-15,0 2-9 0,1 2-6 0,-2 0-3 0,-2 5-1 0,0 0-2 16,1 2 4-16,-3 2 4 0,1 1 4 0,-2 3 7 0,0 1 6 16,2 0 3-16,-2 4 4 0,0 0 3 0,-1 3-1 0,1-4 1 0,1 3-2 15,1 1 0-15,-2-2-2 0,2 1-1 0,-1 1-1 0,2-2-1 16,1 0-1-16,-2-2-2 0,3 0-2 0,-2-2-2 0,1-1-1 0,1 1-4 15,2-4 0-15,-3 0-3 0,3-1-4 0,-1-3-2 0,1 0-6 16,1-4-3-16,-2 2-9 0,0-3-9 0,1 1-9 0,1-4-10 0,-3-1-10 16,3 2-10-16,-1-2-18 0,1-3-21 0,0 0-33 0,0 0-41 0,0 0-61 15,-2-2-70-15,0-3-69 0,1 3-65 0,-3-4-37 0,3 0-24 16,-1-1-5-16</inkml:trace>
  <inkml:trace contextRef="#ctx0" brushRef="#br0" timeOffset="95196.3491">26295 2226 158 0,'-3'-4'484'0,"2"-1"-39"15,-3 1-61-15,3 1-68 0,-1-1-71 0,1 3-41 0,1-1-28 0,-2 0-21 16,0 2-16-16,2-3-14 0,0 3-13 0,0 0-15 0,0 0-14 16,0 0-16-16,0 0-14 0,-1 3-15 0,1-3-12 0,-2 2-10 0,0 1-9 0,2 1-9 15,-2-1-3-15,0 6-2 0,1-3-1 0,-3 4 3 0,3 2 0 16,-1 1 5-16,1 2 3 0,-3 4 5 0,3-2 5 0,-3 3 1 15,1 2 2-15,2 2 1 0,-5 2 0 0,3 3-1 0,-1-3-1 0,1 2-2 16,-2 1-3-16,2 1-1 0,-2 0-1 0,0 0-3 0,-2-2-1 16,0 3-8-16,1-4-6 0,0 0-8 0,-3-1-10 0,2-2-12 0,1 1-14 15,-2-3-17-15,0-1-17 0,2-1-22 0,-1-1-29 0,2-4-35 0,1 2-41 16,0-6-63-16,0 3-74 0,1-3-61 0,1-2-54 0,1-1-28 0</inkml:trace>
  <inkml:trace contextRef="#ctx0" brushRef="#br0" timeOffset="95778.6135">26953 2360 237 0,'1'-5'269'0,"1"-2"-51"0,0 2-47 15,-1-2-27-15,1 2-17 0,-1-1-9 0,3 1-7 0,-3-1-6 16,1 0-2-16,-1 0-4 0,4 1-3 0,-4 0-1 0,-1-2-5 0,2 3-1 0,0-1 0 15,-2 0 0-15,1 0-1 0,1 0 0 0,-2 0 0 0,0 0-3 16,0 0-1-16,0 0-6 0,-2 0-1 0,1 1-4 0,1-1-3 16,-4 0-4-16,3 0-6 0,-4 1-6 0,2-1-9 0,0 0-8 0,-2 0-7 15,0 1-7-15,1 1-10 0,-3 0-6 0,0 0-7 0,-1 2-6 16,-2-2-3-16,-2 3-2 0,0 0-3 0,1 0-2 0,-1 3 0 0,-3-1 0 16,0 1 3-16,0 4-1 0,0 0 3 0,0 0 1 0,0 1 1 0,-1 2 1 15,2 1 2-15,-1 1 2 0,0 0-1 0,3 3-1 0,-2-1-2 16,3 1-3-16,1-1-3 0,1 1-2 0,1 2-3 0,3-2-3 0,1 2-3 15,-3-2-3-15,6-1-3 0,1 3-1 0,0-3-5 0,0 1 1 0,1-4 1 16,4 3 2-16,-2-3 3 0,4-1 3 0,-1-1 2 0,3-1 3 16,-1-1 0-16,2-2 2 0,1-2 2 0,0-2 4 0,0 1 8 0,5-2 6 15,-3-2 6-15,1 1 6 0,2-2 2 0,-2 0 5 0,-2 1 5 16,2-3 5-16,-1 2 5 0,-1-2 5 0,-2 1 8 0,-2 1 4 0,2-1 8 16,-3 1 0-16,-2 1 0 0,-2 2-3 0,1-3-2 0,-3 3-4 15,3 0-9-15,-4 0-6 0,0 0-6 0,0 3-6 0,0-1-6 0,0 1-5 16,-2 1-4-16,0-1-5 0,2 6-4 0,-1-1-2 0,-1 0-2 0,0 0 0 15,-1 5 0-15,2-1-1 0,-1 2-7 0,0 2-10 0,-2 0-18 16,3 1-28-16,-1 0-31 0,0 2-48 0,1-1-56 0,-1 0-91 0,1 1-107 16,1-1-67-16,0 0-46 0,0-1-21 0,0-1-12 0</inkml:trace>
  <inkml:trace contextRef="#ctx0" brushRef="#br0" timeOffset="96429.5911">27813 2356 36 0,'-5'-1'537'0,"2"-1"-2"0,-2 0-12 0,0 2-69 0,-1-5-95 16,5 5-60-16,-3-2-39 0,1-1-26 0,2 0-18 0,-3 0-14 0,4-1-13 16,-1 1-14-16,1-2-12 0,0 1-14 0,1-1-14 0,1 1-15 15,0-1-13-15,1 0-15 0,2-2-14 0,-1 2-15 0,1 0-15 16,3-2-11-16,-2 2-11 0,1 0-7 0,2 0-6 0,0 0-6 0,3 2-7 15,-2-2-7-15,0 2-6 0,1 0-3 0,2 2-5 0,-2-1-3 16,0 2-5-16,-2 3-1 0,3 0-1 0,-2 0-3 0,-2 2-2 0,0 2-1 16,-1 2-2-16,0 2 0 0,0 1-3 0,-4 1 2 0,-1 2 2 0,-2 1 1 15,0 6-1-15,-4 0 5 0,-1-1 1 0,-4 4 3 0,0 0 1 16,-3 0 2-16,0 2 5 0,-2 0 0 0,0-3 3 0,-1 2 3 16,-2-1 1-16,3-4 1 0,-2 1-1 0,2-2 2 0,0 0-1 0,1-2 3 0,0-3 0 15,1-1 2-15,4 1 1 0,-1-4 3 0,0-1 1 0,3 0 1 16,1-3 5-16,0-1 2 0,2 0 4 0,0 0 4 0,0-3 1 0,2 1 2 15,1-2 2-15,1 0 1 0,2-1 4 0,0-1-1 0,2 0 1 16,1 0-3-16,4 0-4 0,1 0-11 0,2-1-14 0,4 1-14 0,0-4-18 16,2 4-24-16,3-4-27 0,1 1-30 0,0 0-29 0,4 0-47 15,2-3-55-15,-1 1-88 0,0 0-103 0,1-1-67 0,1-2-47 0,-3 2-19 16,1-1-2-16</inkml:trace>
  <inkml:trace contextRef="#ctx0" brushRef="#br0" timeOffset="96862.3043">28339 2383 156 0,'-9'-6'584'15,"2"-1"13"-15,2 0 12 0,2 0 8 0,-2 2-95 0,4-2-148 16,-3 1-92-16,4 2-63 0,0-2-39 0,0-1-26 0,0 2-18 0,4-1-15 16,-3 1-15-16,4 0-18 0,0 0-16 0,0 0-17 0,1 0-13 0,3 1-13 15,-1 1-12-15,1-2-11 0,3 3-9 0,-1-1-7 0,0 1-6 16,3-1-5-16,-1 3-4 0,3-2-2 0,-3 2-2 0,-2 0 0 0,3 2-3 15,-1-2-1-15,-3 3-1 0,2-1-4 0,-3 1-1 0,0 2-1 16,-1-3-2-16,-1 3-1 0,-1 0 0 0,0 0 2 0,-1 2 0 0,-2-2 3 16,-1 3 2-16,-1-1 2 0,-1 1 3 0,-1-1 2 0,-1 2 3 15,-1 0 3-15,-2 1 4 0,-1-1 2 0,0 1 4 0,-1-1 1 0,1 0 3 16,0 1 2-16,-4-1 1 0,2 2 0 0,0-3 2 0,1 1 0 16,0-1 1-16,1 0 1 0,0-1 0 0,1 1-1 0,-1 0 2 0,3 0 0 15,-1-1 1-15,3 0-1 0,-2-2 2 0,3 4-1 0,0-4 1 0,0 3 1 16,3-1 1-16,-2 1-1 0,4-1 1 0,3 0 2 0,0 0-1 15,-2 3 1-15,2-3-1 0,3 3 2 0,-1-1-2 0,4 0 1 0,-5 0-2 16,4 1 0-16,1-1-1 0,-3 3-1 0,2-1-3 0,-2-1-2 0,0 1 0 16,0-3-3-16,-1 5-1 0,-2-3 0 0,-2 1-1 0,1-1-1 15,-2 0-1-15,0 1 0 0,-2-1-1 0,-1 0 2 0,0 0 2 0,-2-1 2 16,-2 1 1-16,-1 0 5 0,0 0 4 0,-4-2 1 0,-2-1 3 16,-1 1 2-16,1-1 3 0,-5-1 1 0,-1-1 3 0,-2 2 2 0,-1-1-8 15,-2-2-12-15,-2 0-21 0,0 1-28 0,-5-2-43 0,2-3-53 0,-2 2-113 16,0 1-140-16,-1-3-90 0,-3-3-60 0,3 1-32 0,0 2-19 15,1-3-11-15</inkml:trace>
  <inkml:trace contextRef="#ctx0" brushRef="#br0" timeOffset="105013.446">25840 2283 300 0,'0'-7'288'0,"-1"2"-68"0,1 0-71 0,0 0-32 16,-2 1-14-16,2 0-1 0,-2-3 1 0,2 3 1 0,0 1-1 0,0-1-4 15,-1 1-8-15,1-2-6 0,0 3-8 0,0-3-5 0,0 2-4 16,0-1-6-16,0 1-4 0,0-2-6 0,0 1-6 0,0-1-5 0,0 2-5 16,0-2-2-16,-2 2 2 0,2-1-1 0,0 1-1 0,0-2-1 15,0 2-1-15,-2-1 0 0,2-1-2 0,0 1 1 0,0-1-2 0,0 1-2 16,0-1-1-16,-1 0-2 0,1-2 0 0,-2 2-5 0,2-2-4 15,-1-1-4-15,1 3-4 0,-2-3 0 0,0 1 0 0,2-1 1 0,-1 1 2 16,-1-1 1-16,2 0-1 0,-2-1-1 0,2 1 0 0,-2-1-1 0,0 0 1 16,2 1 1-16,-1-1 0 0,-1 1 1 0,1 0 1 0,-3 1 1 0,3-2-2 15,-1 1-1-15,-1 0-1 0,0 1-1 0,-1-1-2 0,1-1-1 16,2 3 0-16,-4 1-2 0,2-3 1 0,0 1-2 0,0 0 0 0,-1 2-1 16,0-2 0-16,0 1 0 0,0 2-2 0,-2-2-1 0,2 1-2 0,0 1-2 15,0-1-1-15,0 1 0 0,0-1 0 0,0 3-2 0,-1-3 0 0,0 2-2 16,2-1-1-16,-2 1-1 0,1-2-1 0,0 1-1 0,-1 1 0 15,0 1-1-15,-2-1 0 0,2-1 0 0,1 1 1 0,-1 1-1 0,-3-1 0 16,3 3 0-16,1-3 2 0,-1 1 1 0,0 1 2 0,0-3 0 0,-2 3 1 16,2 0 1-16,-3-1 1 0,1-1 0 0,2 2 1 0,-2-1 2 0,1 1 0 15,-1-1 3-15,1 1 0 0,-2 1 1 0,2-2-3 0,-1 0 1 0,2 2-1 16,-1-1 1-16,-1 1 0 0,2-1 0 0,-3 0 0 0,1 1 1 16,2-2 0-16,-2 1-1 0,0 1 2 0,3-2-1 0,-3 2 0 0,1 0 1 15,-2 0-1-15,2 0 2 0,-1 0 2 0,3 0-4 0,-3 0 1 0,0 0 1 16,0 0 0-16,1 0-1 0,-1 0 1 0,1 0-1 0,0 0-1 0,0 0 0 15,1 0-1-15,-3 0 1 0,0 2 0 0,3-2 0 0,-1 0-1 0,-1 1 0 16,3-1 1-16,-2 2-2 0,-1-2 2 0,2 0 0 0,1 1-2 16,-1-1 1-16,0 1 1 0,-1-1 0 0,1 0-1 0,0 1 1 0,1-1 0 15,-3 2 1-15,1-2 0 0,1 2 1 0,1-2 0 0,0 1 1 0,0 1 0 16,-1-2 0-16,-2 1 2 0,1-1 1 0,2 2-1 0,-3-1 2 0,2-1-2 16,0 2 1-16,0-1 1 0,-2-1-1 0,1 2 1 0,-1-1 1 15,1-1-1-15,-2 1 1 0,4-1-2 0,-3 2 1 0,1 0-1 0,-1-1 1 16,0 1-1-16,0-1 0 0,2 1-2 0,1-2 0 0,-1 3-1 0,-1-2 0 15,1 0 1-15,0 1-1 0,-1-1-2 0,1 1 1 0,0 1 0 0,-1-1-2 16,1 0 1-16,1 1 1 0,-1-3-1 0,0 2 1 0,0 1 1 16,-2-1 0-16,2 0 1 0,0 1-1 0,0-1-1 0,0 1 0 0,1 1 0 15,-2-1-1-15,-1-1-1 0,2-1 1 0,-1 3 0 0,-1-1 0 0,2 0 1 16,-2 1 0-16,1-1 0 0,-1 2-1 0,1-2 0 0,-2 0 1 0,2 1 1 16,-1 0-1-16,-1 1 1 0,1-1 0 0,-1-1 0 0,1 2 2 15,-1-1-1-15,1-1 0 0,0 1 0 0,1 1-1 0,0-2 1 0,-2 0-1 16,2 1 0-16,-1-1 0 0,2 0 0 0,-1 0-1 0,0 0 0 0,1-1-1 15,-1 2 0-15,1-1 0 0,0 0 1 0,0 0-1 0,-1-1-1 0,2 1 1 16,0 2 0-16,0-1 0 0,0-1 0 0,0 1-1 0,-1 1 1 16,-1-2-2-16,3 1 2 0,-4-1-1 0,2 2 1 0,0-3 0 0,1 3-2 15,-2-2 1-15,-1 1 1 0,3-1 0 0,-1 1 0 0,0 0 1 0,0 0 0 16,-1 1 0-16,0-1 1 0,-1 1 0 0,1-2 1 0,-2 4 3 16,4-2 0-16,-3 0 2 0,1-1 1 0,-1 1 1 0,1 0 1 0,-2 1 1 15,2 0 1-15,-1 0-1 0,3-1 0 0,-4 1 0 0,2-1 1 0,-1 2-1 16,1-2 0-16,-1 2-1 0,1-2-1 0,2 2-1 0,-3-2 0 15,2 1-1-15,1 1-2 0,-1-1 1 0,-3-1-1 0,5 3-1 0,-2-1 1 16,2 0-2-16,0 1 1 0,-2-3 0 0,2 2-1 0,-3 0 2 0,3 0-1 16,-2 1 1-16,0-1-1 0,2 1 1 0,-1-1-1 0,1 0 1 15,-1 0-1-15,1 3 2 0,0-3-1 0,-1 2 1 0,3-1 0 0,-3 0-1 16,1-1 1-16,0 1 0 0,0 0-2 0,0 0 1 0,-2-1-2 16,2 2 0-16,0-2 1 0,0 1-1 0,-1-1 0 0,1 0 0 0,2 0-1 15,-3 3 0-15,1-3-1 0,2-1 0 0,-2 1 1 0,1 2-1 16,1-4-1-16,-3 2 1 0,3 1 2 0,-1-3 1 0,1 2-1 0,-3-1 0 15,4 2 1-15,-1-3-1 0,-1 3 0 0,2-1 2 0,-1 0 1 0,1 0-1 16,-2 1 1-16,2-1 1 0,0 1-1 0,0-1 1 0,0 1-2 16,0 0-2-16,0 0 1 0,0 1 1 0,0-2-2 0,0 1 1 0,0 1-1 15,0-1 0-15,0-1 0 0,2 1-1 0,-2 1 0 0,1-2 0 16,-1 0 0-16,2 1-1 0,-1-1 0 0,-1 2 0 0,4-1 0 0,-4 0 0 16,1-1 0-16,-1-1-1 0,2 2 0 0,-1-3 0 0,-1 2 1 15,2 0 1-15,0 0-1 0,-1 0 0 0,1 1-1 0,1-3 1 0,-2 3 0 16,2-2 1-16,-3 0-1 0,4 1 1 0,-3 0-1 0,1-2 0 15,-1 1 0-15,3 0 0 0,-3 1 0 0,1-2-1 0,0 2 0 0,1-2 0 16,-2 0 1-16,1 1 0 0,2-1 1 0,-2 2-2 0,-1-3 1 0,3 1-1 16,-3 1 1-16,1-1 0 0,-1 0 1 0,3 1 0 0,-3 0 1 0,3 1-1 15,-3-2-1-15,2 0 0 0,2 1 0 0,-2 0 0 0,0 0-1 16,0-2 0-16,1 2 0 0,-1-2 0 0,0 3-1 0,0-2 0 0,0 0 0 16,2-1 0-16,-4 3-1 0,2-2-1 0,1 0 1 0,-1 0 0 15,0-1 0-15,0 1-1 0,1-1 2 0,-3 1 0 0,2 1 0 0,3-2 0 16,-2 0 0-16,-1 1 0 0,-2 1 0 0,3-1-1 0,0-1 2 15,0 0 0-15,-1 1 2 0,0-1-2 0,1-1 1 0,0 2-1 0,-1-2 1 16,0 2 0-16,0-2 0 0,2 1 0 0,-2-1 0 0,0 2 2 0,1-2-1 16,0 0 0-16,-1 1-1 0,0-1 0 0,2 0 0 0,-2-1-1 15,1 2 0-15,-1-1 0 0,2 2 0 0,-1-3 0 0,-1 1 0 0,2 1 0 16,-2-3-1-16,2 3 0 0,-2-1 1 0,2-1 1 0,-2 1-1 16,3 0 1-16,-3 0-1 0,2 0 2 0,0 0-1 0,-2 0 1 0,2 0 0 15,3 0 0-15,-4 0 2 0,1 2-2 0,0-2 1 0,2-1 1 0,0 2-1 16,-1-3 1-16,-1 1-1 0,2 2 0 0,-1-1 2 0,2 0-1 15,0 1 1-15,-2-1-1 0,1 1 0 0,2-3-1 0,-3 3 0 0,1-1 1 16,1-1 0-16,1 1 1 0,-3 0-2 0,1 0 1 0,1-1-1 16,-3-1 0-16,4 2 1 0,-3-1-2 0,0-1 0 0,1 1-1 0,0 1 2 15,0-2-1-15,-1 1-1 0,1 1 0 0,-1-2-1 0,2 1 0 16,-4 1 0-16,3-2 1 0,-1 0 0 0,-1 3 0 0,4-3 1 0,-2-1-1 16,-2 2 0-16,1-2-2 0,0 2 0 0,0 0-1 0,-1-2 1 0,2 1 0 15,-3 1 2-15,1 0 0 0,3-1-1 0,-3-1-1 0,1 2 0 16,-1-1 0-16,0 0 0 0,4-1-1 0,-4 3-1 0,-1-3 2 0,1 0 1 15,2 3 0-15,-1-2 0 0,0-1-1 0,0 1 1 0,1-1-1 16,-1 2 0-16,0 0 0 0,1-2 0 0,-3 1 0 0,3 1 1 0,-2-2 1 16,2 0 0-16,-2 2 0 0,0-2 0 0,0 3 0 0,0-3 0 0,-1 0 0 15,2 0-1-15,1 0 2 0,-2 0-1 0,-1 0 1 0,1 0 1 16,2 0 0-16,-2 0-1 0,0 0 1 0,0 0 1 0,0 0-1 0,0 0 1 16,2 0 1-16,-3 0-1 0,0 0 2 0,1 0 0 0,2-3-1 15,-4 3 1-15,2-2 0 0,1 2-2 0,-3 0 2 0,2-2 0 0,-1 1 1 16,0 1-1-16,1-2-1 0,-2 0 1 0,3 2 1 0,-3-1-2 15,2 1 1-15,-1-4 0 0,0 4-1 0,2-3 1 0,0 2-2 0,-3-2 2 16,4 2-1-16,-3-1-1 0,1-1-1 0,0 1 0 0,1 0-1 0,-1 0 0 16,1 1 0-16,-1-1 0 0,0-1 0 0,0 2 0 0,1-2 0 15,-2 0 1-15,1 0 0 0,0 0-1 0,2 0 2 0,-3 1 0 0,2-1 1 16,1 0-1-16,-2 0 2 0,-2 0 0 0,2 0 0 0,-2 0 1 0,3 1-2 16,-3-1 1-16,2-1 0 0,0 3 0 0,-2-3 0 0,2 1 0 15,-2 1-1-15,3 0 0 0,-3-1-1 0,0 0 0 0,2-1 0 0,-2 2 0 16,2 1-1-16,-2-1 1 0,1-1 0 0,0 2 0 0,-3-2 1 15,4 0-1-15,-2 0 1 0,2 0-1 0,-2 0 1 0,2 0-2 0,-1 0 2 16,1 0 0-16,0 0 0 0,-2 0-2 0,2 1 2 0,-1-3-2 0,0 2 2 16,1-1-2-16,3-1 0 0,-4 2 1 0,1-1-2 0,2 1 0 15,-2-2 0-15,0 1 1 0,0 1-2 0,0-1 0 0,2 1 0 0,-3-2-1 16,3 1-1-16,0-1 0 0,0 1 0 0,-1-1 1 0,1 1 1 16,-2-1 0-16,2 0 0 0,-2 0 0 0,1 1 1 0,-1-1 2 0,0 0-1 15,1-2-1-15,-1 4 2 0,-1-2 0 0,1 1 1 0,-2-2 2 0,2 1-2 16,1 1 2-16,-3-1-1 0,2 1-1 0,-2-1 1 0,1 0-1 15,-3 0 1-15,3 0-1 0,-1 0-1 0,0 1 1 0,1-2-2 0,-1 2 0 16,1-1 0-16,-3 1-1 0,4-2 0 0,-2 3 0 0,1-4 1 16,-1 3-2-16,-2 0 0 0,3 1 0 0,0-2 0 0,-3 0 0 0,3 2-1 15,-1-2 0-15,0-2-1 0,0 3 0 0,1-1 0 0,-3 0-1 16,4 0-2-16,-1 1 0 0,-1-1-3 0,1 1 0 0,-3-3-1 0,3 3 2 16,-1 0-2-16,0-1-4 0,0 2-1 0,0-2-2 0,1-2 0 15,-2 2-1-15,1 1 1 0,-1-2-1 0,0 1 1 0,-1 0 0 0,3 0 0 16,-3-1 2-16,1 0-1 0,-1 0 0 0,-1 0 1 0,2 2 3 0,0-1 1 15,-2-2 1-15,1 1 2 0,-1-1-1 0,0 2 1 0,0-4 2 0,0 4-1 16,0-2 2-16,0 1 0 0,0-2 0 0,0 2 0 0,0-1 1 16,0 0-1-16,0 0 1 0,0 2 0 0,2-2 0 0,-2-3-1 15,1 5 2-15,-1-2-1 0,0-1 0 0,2 2-2 0,0-1 2 0,-2 1 0 16,0-1 1-16,1 0 0 0,-1-1-2 0,3 3 1 0,-3-2 0 0,2 2 0 16,-2-2 1-16,1 2-2 0,1-1 1 0,-2 1 0 0,1-1 1 15,-1 0 0-15,2 3-1 0,0-2 0 0,-2-2 1 0,0 2 0 0,0 2 1 16,1-2 0-16,-1 1 0 0,0-3 0 0,0 2 1 0,0 1-1 0,0 0 1 15,0-2-1-15,0 1 1 0,0 1-1 0,0-1 1 0,0 1 1 16,0-1-1-16,0 0 0 0,0 0-1 0,0 1 1 0,0-1 0 0,0 0 0 16,0-2 1-16,0 4 1 0,0-2-1 0,0 1 1 0,0-2 2 15,0 1 0-15,-1 1 2 0,1-1 0 0,0 1 0 0,0-1-1 0,-2 0 1 16,2 0 1-16,0 0 0 0,-2 0 0 0,2 1 0 0,0 1-2 16,0-2 1-16,0 1-1 0,0 1-1 0,0-2-1 0,0 3-1 0,0-3-1 15,0 1 1-15,0 0-1 0,0 2-1 0,0-1 0 0,0 0 0 0,0 0 0 16,0 0-1-16,0 1 2 0,0-1-1 0,0 1 0 0,0-1 0 15,0-1 0-15,0 1 0 0,0 1 3 0,0-1 0 0,0-1 2 0,0 1 0 16,0 1 1-16,0-3 1 0,0 3 1 0,0-1 1 0,0 0 0 16,0 1 2-16,0 0 0 0,0-1 1 0,0 0 3 0,0-2 0 0,0 2 1 15,0-1-1-15,0-1-1 0,0 2 1 0,-1-2 0 0,1 3 0 16,0-2 0-16,-2 0 4 0,2-1-1 0,-1 2 0 0,1-2 0 0,0 1-2 16,-2-3 0-16,-1 2-2 0,3 0 0 0,-1-1 0 0,1-1-2 0,-2 3 0 15,0-3-2-15,2 0-1 0,-1 1-3 0,-1-1-3 0,2 2 0 16,-1-4-2-16,1 2-3 0,-2-1-2 0,0 1-2 0,-1-1-3 0,2 1-11 15,-4-2-15-15,1 1-23 0,-1-1-29 0,-3 1-35 0,0-3-40 0,-4 2-106 16,-2-1-138-16,-2 1-85 0,-6 0-60 0,-1-1-32 0,-6 1-17 0,-2-3-9 16</inkml:trace>
  <inkml:trace contextRef="#ctx0" brushRef="#br0" timeOffset="128410.5988">18302 3012 3 0,'-11'-3'486'0,"0"0"3"0,1 0-38 0,2 0-59 16,-1 1-95-16,1 0-113 0,2 1-62 0,1-2-39 0,2 3-22 15,-2-1-14-15,2-1-7 0,1 2-4 0,2-1-2 0,0 1 1 0,0 0-4 16,0 0-5-16,0 0-8 0,0 0-8 0,0 0-7 0,2 0-5 0,1 0-4 16,2 0-1-16,-1 1 0 0,3-1 0 0,1 2 0 0,3-1 1 15,0 1 1-15,0-1 1 0,6 0 1 0,-1 3 1 0,3-1 2 0,3 0 4 16,-1 0 1-16,4 1 0 0,2 1 2 0,0-2 0 0,3 2-1 15,0 0-3-15,3 2-1 0,2-2-1 0,1 2 0 0,5 0 2 0,-1-1 1 16,4 1 1-16,0 1 0 0,5-1 0 0,0 1-1 0,3 0 0 16,5 1-1-16,3-1 0 0,4 1 2 0,2 0 1 0,2 0 0 0,6 0 0 15,2 1-3-15,5-1-5 0,2 2 0 0,2-2 4 0,3 0 3 0,7 2 1 16,4-2 1-16,4 0 0 0,4 3-2 0,4-2 1 0,5 0-5 0,4 2-8 16,1-2 1-16,4 0 2 0,5 1 4 0,11 1 4 0,-3 0-4 15,4-1-7-15,0-2-8 0,3 2-7 0,3 0-2 0,4-1 3 0,6 1 3 16,1-1 2-16,2 0 3 0,1 0 4 0,0-1-4 0,1-2-6 0,2 2 1 15,0 0 6-15,2 0 4 0,1 0 4 0,3 0 4 0,-1-1 3 16,-2 0-1-16,3-1-3 0,0 0 0 0,-1 1 2 0,2-1 2 0,-1 1 4 16,1 1 2-16,0-2 2 0,0-1 0 0,0 2-2 0,0 0-1 0,-3-3 0 15,3 3 0-15,0-1 2 0,-2-1-4 0,0 2-5 0,-2-1-1 0,1 1 3 16,-3-1 3-16,2 0 3 0,-4 0 1 0,4 0 1 0,-5-1-4 16,-2 0-9-16,1 2-3 0,-3-2 2 0,-1 1 3 0,-2 1 3 0,0-5 4 0,-2 4 2 15,-4-1-4-15,-9 1-10 0,1-3-4 0,-7 1-3 0,-3 0 2 16,-2-3 3-16,-7 2 5 0,-4-1 6 0,-3 0 1 0,0 0-5 0,-9-1-4 15,-5-1-3-15,-1 1-5 0,-5 1-6 0,-3-3-4 0,-6 1-3 0,-1 1-7 16,-9-2-6-16,-4 0-11 0,-5 0-13 0,-7 0-20 0,-5 0-23 16,-7 0-36-16,-3 0-43 0,-8-3-78 0,-3 1-95 0,-7 1-52 0,-6-2-34 15,-3-1-13-15</inkml:trace>
  <inkml:trace contextRef="#ctx0" brushRef="#br0" timeOffset="129627.2655">19022 3846 358 0,'-1'-6'567'0,"-1"0"11"0,0-2-22 0,-2 2-35 0,4-1-106 15,-1-1-140-15,-1 3-75 0,2-3-40 0,0 1-23 0,0 0-13 16,0 0-7-16,2 0-6 0,-1 2-6 0,1-3-11 0,0 2-11 15,2 0-15-15,-1 2-14 0,0-1-13 0,1 0-14 0,0 0-14 0,1 2-8 16,2-1-10-16,2 0-6 0,-3 1-7 0,2 0-7 0,3 3-4 0,-1 0-4 16,-1 0-2-16,4 3-3 0,-4 0-2 0,1 1-2 0,2 1 0 15,-2 2 1-15,0 1 0 0,-1 1 1 0,-1 3 2 0,0 2-1 0,-3 1 1 16,-1 2-1-16,1-1-1 0,-5 3-2 0,0 2-2 0,-6 1 0 0,-1-2 1 16,-1 3 1-16,-1 1 2 0,-5-2-1 0,-1 2 1 0,-2-2-1 15,-2 3 1-15,-2-4 2 0,1 1 1 0,-4 0 2 0,3-2 4 0,-1-2 7 16,1 0 4-16,-3-2 7 0,5-3 6 0,-3 0 7 0,3-1 7 0,3-1 9 15,-1-1 10-15,2-2 10 0,3 0 10 0,1-3 8 0,1 0 9 16,2-2 8-16,0 1 7 0,4-1 8 0,0-1 4 0,1-1 1 16,1 1 0-16,-1-2-3 0,3 0-4 0,0 0-7 0,0 0-10 0,3 0-11 15,1 0-11-15,-1 0-11 0,0-2-11 0,4 2-11 0,-2-1-10 0,4-1-10 16,0-1-8-16,3 3-6 0,0-3-3 0,1 3 0 0,2-1-2 0,1 1-2 16,1-1 0-16,4 1-2 0,-2 0-3 0,3 1-5 0,-2-1-8 0,3 1-8 15,1-1-8-15,-1 3-12 0,2-2-16 0,1 1-18 0,-1 1-21 16,2-1-24-16,2-1-27 0,-3 1-34 0,3 1-37 0,-1-3-67 15,2 1-81-15,-1 1-61 0,1-2-51 0,-4 0-24 0,3 0-11 0</inkml:trace>
  <inkml:trace contextRef="#ctx0" brushRef="#br0" timeOffset="129977.0642">19786 3863 283 0,'5'-10'549'0,"0"0"11"0,0 2 13 0,2 1-78 0,-4-1-123 16,2 1-86-16,-2 1-70 0,0-1-46 0,1 3-34 0,-1 0-20 0,-1 0-14 16,-1 1-11-16,1 2-10 0,-1-2-11 0,-1 3-14 0,0 0-16 15,0 0-20-15,0 0-15 0,-1 2-17 0,-1-1-8 0,1 0-7 0,-3 2-3 16,1 1-1-16,-2 0 1 0,0 2 1 0,-1 2 3 0,-5 0 2 0,2 2 5 16,-4 2 3-16,0 1 5 0,-4 1 5 0,1-1 5 0,-4 2 6 0,0 2 0 15,0-1 1-15,-2 1-1 0,1-2-1 0,2 0-2 0,-1 0-1 16,1-2-3-16,2 1-1 0,-2-1-3 0,4-2-1 0,1-1 0 15,2 1-1-15,2-2 0 0,-1-2-1 0,3-1 1 0,3 1 1 0,0-3 2 16,-1 1 0-16,4 0 2 0,-2-3-1 0,3 1 3 0,1-2 1 0,0 1 4 16,0-1 1-16,1-1 4 0,5 2 4 0,0-1 1 0,1-1 4 15,1 0 0-15,3 0 1 0,2 0-1 0,2 0-1 0,1 0-4 0,5-1-6 16,-2-1-8-16,5 2-8 0,-3-1-12 0,5 1-16 0,-1-2-18 0,1 1-22 16,0 1-26-16,1-2-29 0,0 1-29 0,-2 1-30 0,4 0-36 15,-6 0-39-15,1 0-39 0,0 1-40 0,0 1-57 0,-4-2-65 0,-1 1-34 16,0 1-21-16</inkml:trace>
  <inkml:trace contextRef="#ctx0" brushRef="#br0" timeOffset="130227.3466">19879 3912 460 0,'-6'-9'571'0,"-2"-1"11"16,4 2 7-16,-3 1-88 0,4-1-137 0,-2 1-72 0,2 0-42 0,0 1-27 15,0 2-17-15,1-1-10 0,-1 1-5 0,3 1-12 0,-1 0-16 16,1 0-15-16,-2 1-17 0,2 1-20 0,0 1-24 0,0 0-19 15,0 0-20-15,0 0-16 0,0 0-19 0,0 0-13 0,0 1-13 0,0 1-10 16,0 1-6-16,0 1-5 0,0 1-2 0,0 1-1 0,-2 3-1 16,2-1 2-16,-1 4 1 0,-1 2 3 0,2 1 3 0,-2 2 3 0,2 4 6 15,-1 0 4-15,-1 1 5 0,2 3 2 0,0 1 3 0,0 3-1 0,0 1-7 16,0 0-7-16,0 4-12 0,0-1-18 0,2 3-21 0,-1 2-33 16,1 0-39-16,1 1-50 0,2 2-53 0,-2 1-111 0,3-1-139 0,-3 1-79 15,1-1-48-15,1 0-20 0,-4 0-11 0,1-2 1 0</inkml:trace>
  <inkml:trace contextRef="#ctx0" brushRef="#br0" timeOffset="132627.4094">19900 4009 109 0,'3'-9'227'0,"0"2"-53"16,2-2-21-16,-2 0-5 0,2 0-13 0,-2 0-16 0,0 0-12 0,-1-1-10 15,2 0-7-15,0 0-6 0,-1 1-5 0,2 0-6 0,-4-2-6 16,2 2-4-16,1-3-2 0,-1 0-1 0,-2 2-4 0,1-2-3 16,2 0-3-16,-2 0 1 0,0 0 0 0,-1-1 2 0,-1 3 2 0,2-2 0 15,-1 0 1-15,-1 0 3 0,2 3 0 0,-2-4 2 0,0 2 0 0,0-2-1 16,0 1 1-16,0 1-1 0,-2-1-1 0,2 0 1 0,-1 0-4 16,-1-1-3-16,1 1-4 0,-1 0-3 0,-1 0-5 0,-2-2-1 0,2 2-3 15,-2-1-3-15,1 1-2 0,-3-2-3 0,-2 1-2 0,3-1-2 0,-2 2-2 16,-1-1-2-16,-3-1-2 0,1 2-1 0,0 0-2 0,-5-1-1 15,2 1-3-15,-4 0-2 0,-2-2-1 0,2 2-3 0,0 2-3 0,-6 0-1 16,2-2-2-16,-4 2-2 0,1 1-2 0,-2 0-4 0,1 0-1 16,-3 2-4-16,-1 1 1 0,0 1-2 0,2-2-1 0,-2 2-2 0,0 0 0 15,1 2-1-15,-1 2-1 0,3 1-1 0,0 0-1 0,-1 0 1 16,1 1 0-16,2 2 0 0,-2 2-1 0,3-1 2 0,0 1 1 0,0 0 0 16,2 2 1-16,0-1 0 0,2 2 3 0,-2 1 1 0,1 0 2 0,2 1 1 15,-2 0 2-15,3-1 1 0,2 2 3 0,-5 0 2 0,5 1 2 16,-3 0 3-16,2 1 2 0,1 1 1 0,-1 1 2 0,1-2 2 0,-3 4 2 15,3-1 0-15,1 0 1 0,-2 1 1 0,0 1-1 0,3 2 1 16,-3 0-1-16,1-2 1 0,2 3-2 0,-2 0 1 0,2 1-2 0,1-1-2 16,-3 1-1-16,5 1-1 0,-1-1-2 0,-1 1 0 0,0 1-2 0,4-2 0 15,-1 2 0-15,4 1-1 0,-5-2-1 0,4 1 0 0,1 0-2 16,1 0-1-16,-1 0 0 0,2 0 0 0,0 2 0 0,3-2 0 0,-1 1-1 16,2 1-2-16,3-2-1 0,1 3 1 0,-1-2 0 0,3 1 2 0,0 0 2 15,0 1 2-15,3-3 1 0,1 3 4 0,2-1-1 0,-3 0 2 16,3 1 0-16,1-3 2 0,1 1 1 0,-1 1 2 0,4-4 1 15,-1 4 1-15,2-3 0 0,-2-1-3 0,2 0-1 0,0-1-1 0,3 1-1 16,-3-2 1-16,3 0 0 0,0-1 0 0,1 0 2 0,-1-4 1 16,2 2 1-16,1-2 1 0,-1 1 1 0,1-2 2 0,2-2 2 0,0 0 3 15,1 0 1-15,2-3 1 0,1 0 0 0,0-2-3 0,1 2 0 16,1-4 0-16,0 0-3 0,2-2-5 0,2 0-2 0,-1-2-3 0,2 0-4 16,-1-1-7-16,1-1-3 0,0-1-4 0,1-1-4 0,-1-2-2 15,-1 1-3-15,1-3-1 0,0-1-4 0,1 1-2 0,-1 0-1 16,-3-4 2-16,1 1 0 0,0-1 5 0,-2 1 2 0,0-2 4 0,-3 0 5 15,0-3 3-15,-1 3 5 0,-3-3 6 0,0 2 5 0,1-4 7 0,-3 2 9 16,-2-2 7-16,-2 1 8 0,1-2 5 0,-2-2 4 0,-2 1 1 16,0-2 3-16,0-1 3 0,-4 2 4 0,2-5 8 0,-3 2 3 15,0-1 2-15,-4-2 1 0,2 1-2 0,-3-2-4 0,-1-2-2 0,-1 3-3 16,-2-3-2-16,1 0-4 0,-4-1-1 0,0 0-5 0,0-2-5 0,-4 1-9 16,1-1-10-16,-2 0-8 0,-1-1-6 0,-1-2-9 0,-3 2-9 0,-2-1-11 15,1-2-11-15,-3 2-13 0,-2-1-15 0,-1 2-19 0,-3-2-23 16,-1 2-22-16,-5 2-23 0,1-1-28 0,-5 3-33 0,-1 1-48 0,-3 1-54 15,-1 3-89-15,-4-1-102 0,-4 4-57 0,-1 2-37 0,-3-1-13 16,-1 5-1-16</inkml:trace>
  <inkml:trace contextRef="#ctx0" brushRef="#br0" timeOffset="134627.1147">20206 4100 108 0,'-3'0'281'0,"3"0"-46"0,0 0-35 0,0 3-29 16,0-3-20-16,0 0-16 0,0 0-10 0,0 0-8 0,0 0-2 0,0 2 0 16,0-2 0-16,0 0 0 0,0 0-4 0,0 0-4 0,0 0-8 0,0 0-8 15,0 2-10-15,0-2-11 0,0 0-7 0,3 1-6 0,-3 1-4 16,4-2-2-16,-3 1-4 0,4 1-3 0,0-2-5 0,1 1-3 0,5-1-3 16,0 2-5-16,5-1-5 0,2-1-5 0,4 1-7 0,3 1-8 0,3-2-8 15,5 2-9-15,5-1-13 0,2-1-14 0,4 0-19 0,5 0-19 16,0 2-22-16,3-2-25 0,2 1-32 0,2 1-32 0,-1-2-36 0,0 3-36 15,0-2-60-15,-1 1-71 0,-3 1-47 0,1-2-33 0</inkml:trace>
  <inkml:trace contextRef="#ctx0" brushRef="#br0" timeOffset="134892.8948">21178 4009 145 0,'-4'-3'485'0,"-2"1"6"0,3 1-68 0,1 1-104 0,0-2-79 16,2 2-62-16,0 0-41 0,0 0-29 0,0 0-18 0,0 0-14 15,0 0-12-15,0 0-9 0,0 2-10 0,2-2-11 0,0 1-13 0,-1 1-13 16,2 0-9-16,2-1-6 0,-1 0-3 0,1 2-2 0,0 1-1 16,2 0 1-16,-1 0-1 0,2 1 1 0,-2-2 2 0,0 2 1 0,2 0 0 15,0 2 1-15,-2-1-1 0,-1 1-1 0,2 1-1 0,-2-1-1 16,-2 0 0-16,1 3-1 0,-2 0-8 0,-1-2-8 0,-2 2-13 0,-1 1-15 15,-4 1-21-15,1 0-24 0,-3 0-31 0,0 0-33 0,-4 1-39 16,-1 1-42-16,-3 1-67 0,2-1-80 0,-5-2-48 0,3 2-32 0</inkml:trace>
  <inkml:trace contextRef="#ctx0" brushRef="#br0" timeOffset="135510.4104">21957 3748 3 0,'0'-6'507'15,"0"2"11"-15,0-1-39 0,0 2-59 0,0-2-77 0,-2 0-84 0,0-2-48 16,-1 4-26-16,1-1-22 0,1 1-16 0,-2-1-13 0,-1 1-14 16,1 0-13-16,-3 1-16 0,3 0-14 0,-2 1-18 0,0 1-14 0,1 1-14 15,-4 1-14-15,-2 0-12 0,1 1-8 0,-2 4-7 0,-2 0-4 16,0 4-1-16,-4 0-2 0,3 2-1 0,-3 4 0 0,0-1 1 0,0 4 1 16,1 0 1-16,-1 5 3 0,0-1 0 0,1 2 0 0,0 2 2 0,3 4-1 15,2-3 0-15,0 2-4 0,5 3-4 0,1 0-8 0,2 1-10 0,3 0-15 16,3 2-18-16,2 0-24 0,3 1-31 0,4-1-39 15,4 1-44-15,3-1-89 0,3 0-112 0,2-3-68 0,2 2-47 0,0-3-22 16,4-2-6-16</inkml:trace>
  <inkml:trace contextRef="#ctx0" brushRef="#br0" timeOffset="136493.873">22252 3938 148 0,'2'-10'530'0,"-1"3"4"0,2-2 1 16,-1 0-73-16,0 1-109 0,-2 2-64 0,1-1-41 0,-1 3-29 0,2-3-21 15,0 3-12-15,-2 0-8 0,2 0-10 0,-2 1-9 0,0 0-10 16,2 1-12-16,-2 1-16 0,0 1-16 0,0 0-17 0,0 0-17 0,0 0-17 16,0 0-18-16,0 0-17 0,0 0-17 0,0 0-12 0,0 0-9 15,0 1-7-15,0 3-5 0,-2-1-2 0,0-1-3 0,2 5 1 0,-2-3 0 16,0 5 1-16,1-1 3 0,-1 1 3 0,0 3 4 0,-1 0 3 0,0 2-2 16,-2 1-5-16,0-1-8 0,2 3-15 0,-3 1-16 0,1 0-23 15,1 0-25-15,-3 0-27 0,2 3-29 0,-1-2-33 0,-2 1-37 0,2 1-53 16,1-2-61-16,0 3-75 0,0-4-81 0,1 2-43 0,1-2-26 0,1 1-3 15</inkml:trace>
  <inkml:trace contextRef="#ctx0" brushRef="#br0" timeOffset="136734.9931">22573 4221 298 0,'1'-5'609'0,"1"0"14"0,-1 3-4 16,-1-3-9-16,2 2-107 0,0 0-156 0,-2 0-92 0,1 1-59 0,-1 1-39 16,2-2-27-16,-2 3-19 0,0 0-14 0,0 0-15 0,0 0-14 15,0 0-17-15,0 0-22 0,0 0-20 0,0 0-19 0,0 0-13 16,0 2-10-16,0-1-6 0,-2 2-5 0,2 2 0 0,-1-2 0 0,1 3 1 16,-4 0 2-16,3 0-3 0,-1 1-5 0,-1 3-4 0,-1-2-6 0,1 3-9 15,-1-1-7-15,-1 1-18 0,1 2-24 0,0-1-30 0,0 2-30 0,-1-1-48 16,2-1-54-16,1 2-93 0,1 1-109 0,-1-3-59 0,1 0-34 15,1 0-11-15</inkml:trace>
  <inkml:trace contextRef="#ctx0" brushRef="#br0" timeOffset="137593.5616">22881 4000 162 0,'0'0'429'0,"-2"0"-38"0,2 0-48 0,0 0-51 0,0 0-28 15,0 0-20-15,0 0-13 0,0 0-9 0,0 0-9 0,0 0-7 0,0 0-8 16,0 0-7-16,0 0-7 0,0 0-8 0,0-1-11 0,2 1-12 15,0-3-12-15,-1 0-13 0,2 3-14 0,1-3-15 0,0 0-15 0,1 0-13 16,1 0-14-16,1-2-12 0,1 2-11 0,0-2-10 0,1 1-11 16,0 3-11-16,4-2-11 0,0 0-7 0,-1 1-9 0,2 0-7 0,1-1-5 15,0 3-6-15,-2 0-3 0,4 0-3 0,-4 0-4 0,3 3-4 16,-2-1-6-16,-1 0-7 0,0 2-2 0,-1 1 0 0,-2 1 1 0,-2 0 1 16,0 3 3-16,-4 0 1 0,0-2 5 0,-4 3 3 0,0 2 4 0,-4-2 5 15,-2 2 4-15,-2 0 5 0,-3 0 7 0,-2 2 6 0,-1 1 5 16,-2-4 8-16,-2 1 5 0,0 2 5 0,-2-2 4 0,2-2 2 0,1 1 3 15,-4-1 1-15,5-1 0 0,1 0 1 0,0-1 1 0,3-3 1 16,1 2 1-16,1 0 1 0,1-3 1 0,2 1-3 0,3-1-3 0,0 0-1 16,1-1-3-16,2-2 0 0,-1 3 1 0,2-4 1 0,2 3 2 0,-1-1 2 15,2-2-2-15,2 0-1 0,3 2-5 0,1-2-6 0,3 1-10 16,-3 1-12-16,5-2-12 0,2 0-13 0,1 0-17 0,0 0-20 0,1 0-25 16,3 0-29-16,-2-2-36 0,1 2-41 0,2-1-72 0,-1 1-85 0,1 0-63 15,-1 0-50-15,1 0-25 0,-3 0-9 0</inkml:trace>
  <inkml:trace contextRef="#ctx0" brushRef="#br0" timeOffset="137775.437">23489 4238 253 0,'-1'-3'648'16,"-1"1"9"-16,1-2 8 0,-3 3-22 0,2-2-37 0,0 2-126 0,1-2-172 15,1 3-100-15,0 0-64 0,0 0-44 0,0 0-35 0,0 0-22 16,0 0-17-16,0 3-16 0,0-2-14 0,0 3-13 0,-2 1-11 0,0 2-9 15,2 0-11-15,-1 2-8 0,-1 0-10 0,1 3-14 0,-3 1-18 16,1 2-26-16,-2 0-32 0,2 3-43 0,-1 0-49 0,1 1-98 0,-2 1-127 16,1 1-74-16,0 2-49 0,-3-2-20 0,2-2-8 0</inkml:trace>
  <inkml:trace contextRef="#ctx0" brushRef="#br0" timeOffset="139061.9309">23825 4021 463 0,'0'-1'543'0,"0"-1"1"0,0 1-66 0,1-3-96 0,-1 4-78 15,2-3-70-15,-1 1-44 0,-1-2-31 0,4 1-18 0,-3 1-13 0,1-1-9 16,1 0-8-16,0 0-12 0,2 0-13 0,-2 0-15 0,2 0-15 15,-2 0-12-15,2 0-11 0,0 1-10 0,-1-1-7 0,2 0-7 16,1 0-6-16,-3 0-6 0,5 0-7 0,-3 2-5 0,1-1-2 0,2 0-2 16,-5 2-2-16,3-3-2 0,0 3 0 0,0 0-2 0,-2 0-2 0,-1 0 0 15,1 0 0-15,-2 0-2 0,2 3-1 0,-2-3-1 0,-1 2-1 16,1 0 1-16,-2-1 1 0,-1 2 0 0,2 0 2 0,-2 0 0 16,0 0 2-16,0 2 1 0,0-1 3 0,-2 1 2 0,2 1 2 0,-1 0 2 15,-2-2 4-15,-1 2 3 0,3 1 1 0,-4 0 2 0,2 1 2 0,0-3 0 16,0 1 1-16,0 2 1 0,-1-2 0 0,3 1 2 0,-3-1-1 0,1-1 0 15,-1 2 0-15,2-1-1 0,-1-2-2 0,3 3 0 0,-1-2-1 16,1 0 0-16,-2 0-3 0,2-1-1 0,0 0-2 0,0 1-1 16,0-2 0-16,2 2 0 0,-2-2-2 0,1 0 0 0,-1 0-1 0,3 0 1 15,-1 0 1-15,2 0-1 0,-1-2 1 0,1 0-1 0,-1 1 2 0,0 1-1 16,2 0-1-16,-2-2 1 0,2 2-2 0,-1 1 0 0,3-1 1 0,-4 0-2 16,3-1 0-16,-2 3-1 0,0-3-1 0,1 2-1 0,0-1-1 15,-4 1-1-15,2 1-1 0,1 0 3 0,-3 1 1 0,2-2 1 0,-3 1 3 16,0 1 0-16,0-2 3 0,0 2 2 0,-1-2 2 0,-1 3 4 15,-1-2 2-15,-2 0 4 0,2-2 3 0,-3 2 4 0,0-1 3 16,-4 1 4-16,2-2 2 0,-3 1 1 0,2-1 1 0,-3 0-4 0,-2 0-7 16,1-1-11-16,0 1-12 0,-2-3-17 0,1 0-20 0,1 0-25 15,-2 0-31-15,3 0-40 0,0-3-45 0,-1-1-88 0,4 2-108 0,-1-1-67 16,1 0-44-16,2-2-21 0</inkml:trace>
  <inkml:trace contextRef="#ctx0" brushRef="#br0" timeOffset="139229.2323">24221 4242 423 0,'4'4'501'0,"0"3"-52"0,0-2-82 0,-3 1-86 0,3 2-88 16,0-1-49-16,-4 0-27 0,1 3-18 0,-1 0-12 0,0 0-9 16,-1-1-7-16,-1 4-9 0,-2-3-9 0,1 3-17 0,-2 0-23 0,0 1-29 15,-1 1-31-15,-1-1-37 0,0 1-41 0,-1 2-66 0,0-3-82 16,1 3-80-16,0 0-82 0,2-3-50 0,2 3-32 0</inkml:trace>
  <inkml:trace contextRef="#ctx0" brushRef="#br0" timeOffset="139976.89">24751 3963 411 0,'3'-6'616'0,"0"-1"11"0,-1 2-6 0,-1-2-13 15,-1 3-112-15,2 1-161 0,-1-2-92 0,-1 3-59 0,0-1-43 0,0 3-30 16,0 0-27-16,0 0-24 0,0 0-21 0,0 0-18 0,0 0-15 16,-3 0-16-16,2 0-9 0,-5 4-8 0,3-1-5 0,-2 0-3 0,-3 4 2 15,0 0 0-15,-3 1 4 0,1-1 3 0,1 1 5 0,-4 2 4 0,2 2 4 16,-1-2 4-16,0 0 4 0,1 0 0 0,0 0 2 0,0-1-1 15,3 0 1-15,-3 0 0 0,3 0-2 0,0-1 1 0,3-1-2 0,-2 0 0 16,2 0-1-16,0 1-4 0,4-4 1 0,-4 2-1 0,3-2 0 16,1 2 0-16,1-3-1 0,1 2 2 0,1-2 0 0,3 1 1 0,-2 1-1 15,2-2-1-15,2 0-4 0,3-2-4 0,1 2-8 0,5 0-9 0,-3 0-11 16,4-2-15-16,2 2-17 0,1-3-18 0,4 0-15 0,0 3-16 16,-2-2-21-16,3-1-21 0,1 0-27 0,-3 0-30 0,1 0-37 0,-3 0-41 15,-1 0-50-15,-1 0-53 0,-2 0-37 0,1 0-29 0,-5 0-10 16</inkml:trace>
  <inkml:trace contextRef="#ctx0" brushRef="#br0" timeOffset="140211.8045">24767 3984 301 0,'-5'-5'572'0,"2"1"9"16,-3 1 9-16,3-1-75 0,1 2-113 0,0 0-89 0,1 1-71 0,1-1-46 15,0 2-33-15,0 0-22 0,0 0-20 0,0 0-17 0,0 0-20 16,0 0-21-16,0 2-23 0,1-2-22 0,-1 1-21 0,2 2-11 0,0 0-11 15,-2 0-7-15,1 2-2 0,1 1-1 0,-1 0-1 0,4 3 1 0,-4-2 2 16,1 4 4-16,1 0 3 0,-1-1 5 0,1 2 6 0,-1 3 6 16,-1-2 5-16,2 4 2 0,-1-2 4 0,1 3 0 0,-1 0-1 0,-1 2-4 15,-1-1-6-15,3 0-8 0,-1 2-8 0,-2 0-14 0,0 0-19 16,0 0-22-16,0 0-27 0,0 0-32 0,0 0-37 0,1-1-42 0,-1 1-47 16,3-3-86-16,-1 0-104 0,0 0-59 0,1-3-36 0,0-1-16 15</inkml:trace>
  <inkml:trace contextRef="#ctx0" brushRef="#br0" timeOffset="140388.9025">25152 4316 370 0,'2'-3'638'0,"-1"-1"-2"0,-1 3 0 16,0-1-52-16,2 0-78 0,-2 2-128 0,0 0-155 0,0 0-93 0,0 2-60 15,0 0-40-15,0 1-27 0,0 2-16 0,0 0-4 0,2 2-3 16,-2 2-1-16,0-1-3 0,0 4-3 0,1 2-8 0,-1-1-7 0,0 3-14 15,0 0-14-15,0 2-29 0,0-1-35 0,0 3-54 0,0 0-65 16,0 0-99-16,-1 0-116 0,1 2-65 0,-2-3-38 0,0 2-20 16,2-3-7-16</inkml:trace>
  <inkml:trace contextRef="#ctx0" brushRef="#br0" timeOffset="141426.4636">25775 4042 331 0,'2'-7'497'16,"0"2"-43"-16,-2-2-23 0,1 1-17 0,-1-1-55 0,0 3-78 0,0-1-47 16,0 3-34-16,-1-4-24 0,1 3-22 0,-2 0-17 0,0 0-13 15,1 1-13-15,-1 1-11 0,0-2-14 0,-1 3-16 0,2-2-15 0,-3 1-15 16,1 1-10-16,-3 0-14 0,1 1-9 0,1 1-9 0,-4 1-6 16,0 0-4-16,-3 0-4 0,0 3-2 0,-3 0-1 0,2-1-1 0,-3 4-1 15,2-1 2-15,-2 1 0 0,0 2 1 0,0 1-1 0,2 0 1 0,0 1 0 16,-1 2 0-16,1 0 0 0,1 0 1 0,0 2-1 0,3 1-1 15,-2-1-2-15,3 0-2 0,1 2-2 0,3 1-3 0,-1-1-4 16,0-1-7-16,4 2-5 0,1-2-6 0,0 1-8 0,1-2-6 0,4 1-8 16,0-2-8-16,-1 0-5 0,1-3-5 0,2-1-3 0,-1 0-3 15,3-1-1-15,-1-2 3 0,4-2 0 0,-2-2 5 0,0 0 6 16,1-3 8-16,1 0 10 0,0-2 12 0,0-3 14 0,-1-1 16 0,1 0 13 16,-2-2 13-16,0-1 11 0,-2 1 10 0,1-5 11 0,-2 2 11 15,-3-1 12-15,0 0 11 0,-3-2 12 0,1-1 11 0,-2 3 4 0,-2-2 3 16,1 1-2-16,-3 1-6 0,0 1-5 0,-1-1-8 0,-4 3-6 0,1 0-6 15,0-1-10-15,-1 2-9 0,-1 2-11 0,-2-1-10 0,3 2-14 16,-3 0-14-16,0 3-17 0,2 0-19 0,-2 0-18 0,3 3-18 0,0 2-19 16,-1 1-23-16,2 0-22 0,1 3-22 0,0 0-32 0,4 1-38 0,-1 2-75 15,1 0-96-15,3 2-62 0,0 1-43 0,2-2-17 0</inkml:trace>
  <inkml:trace contextRef="#ctx0" brushRef="#br0" timeOffset="141596.4065">26007 4453 284 0,'4'-3'629'0,"-3"2"3"0,2-2 1 0,-3 3-5 0,2-3-97 15,0 3-147-15,-2 0-116 0,0 0-102 0,0 0-67 0,0 0-48 16,1 3-27-16,-1-3-19 0,4 4-15 0,-4-1-11 0,0 2-18 16,0 0-18-16,0 2-24 0,-4 1-25 0,4 1-29 0,-1 1-32 0,-3 2-45 15,4 0-50-15,-3 0-88 0,2 1-108 0,-1 1-65 0,0-1-44 16,-1 2-19-16,2 0-5 0</inkml:trace>
  <inkml:trace contextRef="#ctx0" brushRef="#br0" timeOffset="142876.5644">26459 4203 169 0,'0'0'317'0,"0"0"17"0,0 0 52 0,0 0-23 0,0 0-60 15,0 0-46-15,0 0-36 0,0 0-29 0,0 0-22 0,0 0-17 16,0 1-15-16,-1 1-12 0,-1-2-10 0,2 1-12 0,-2 1-11 0,2-2-13 15,-2 1-14-15,0 0-11 0,2-1-10 0,-1 2-9 0,1 0-10 16,-3-2-8-16,1 1-6 0,-1 1-7 0,-1-2-5 0,1 0-4 0,-2 3-4 16,0 0-3-16,-2-2-4 0,1 3-1 0,-2 1-1 0,0-1 0 0,-2 1 1 15,-1 2 1-15,3-2 1 0,-1 2 2 0,1-2 0 0,0 3-1 16,-1-1 0-16,2 1-1 0,1 1 2 0,1-2 0 0,0 3-1 16,0-1 2-16,1-1 1 0,3 1 0 0,-1 2 0 0,0-3-1 0,2 2 0 15,2 0-1-15,0-3-2 0,1 3 0 0,3-1-2 0,-1-2-2 16,-1 1-2-16,4-2-4 0,0 1-2 0,2-1-3 0,-1-1-3 0,-1 0 0 15,5 0-1-15,-4-2 1 0,4-1 0 0,-2 0 3 0,0-2 4 0,1 0 5 16,-2 0 4-16,0 0 5 0,0 0 6 0,2-2 9 16,-4-1 7-16,-1-2 7 0,1 2 7 0,-1-1 3 0,-1-2 4 0,1-2 2 15,-3 2 2-15,1-3 2 0,-4 2 2 0,1-3 0 0,-2 1 2 0,-2-3 1 16,1 1-1-16,-3 0-2 0,0-1-5 0,-2 0-5 0,-1 0-2 16,-1-1 0-16,0-2-1 0,-1 3 1 0,-2-2 1 0,-1 2 0 0,0-2-1 15,1-1 1-15,-3 2 2 0,1 0-1 0,1 1 0 0,1-1 3 16,-1 1 3-16,2-1 3 0,2 3 3 0,0-2 2 0,-2 1 2 0,4 1-4 15,1 1-8-15,0-1-4 0,4 0-8 0,1 0-7 0,0 1-11 0,0 0-10 16,1 0-14-16,4 0-11 0,0-2-13 0,1 3-14 0,4-2-14 16,-2 3-12-16,0-2-9 0,2 1-4 0,3 2 3 0,0 0-1 0,-1 0 1 15,0 2 1-15,3 0 3 0,-3 1 6 0,1 3 6 0,-1 0 9 0,-1 0 6 16,0 0 8-16,-2 3 7 0,-1-1 7 0,1 3 4 0,-4-1 3 16,2 4 3-16,-4-1 4 0,0 2 3 0,0 2 3 0,-3-1 5 0,0 2 2 15,-1 2 5-15,-2 1 5 0,-1 0 2 0,-2 3 0 0,-2-1-3 0,-3 1-15 16,2 2-16-16,-5 1-29 0,1 0-34 0,-2-1-48 0,1 1-56 15,0 0-81-15,-2 0-98 0,2 0-58 0,0 1-38 0,1 0-20 16</inkml:trace>
  <inkml:trace contextRef="#ctx0" brushRef="#br0" timeOffset="143109.4867">26881 4420 626 0,'5'-3'668'0,"-2"0"10"15,1 2 1-15,-3 0-2 0,1-1-124 0,0 2-186 0,-2 0-119 16,0 0-84-16,0 0-56 0,0 0-39 0,0 2-26 0,0-1-18 0,0 2-13 16,0 1-9-16,-2 1-18 0,0 1-25 0,2 1-18 0,-1 1-18 0,-3 2-18 15,1 2-19-15,2 0-24 0,-5 1-25 0,3 3-39 0,-2 0-47 16,2 1-98-16,-2-1-128 0,-2 2-77 0,2 2-54 0,0-3-19 15,0 0 1-15</inkml:trace>
  <inkml:trace contextRef="#ctx0" brushRef="#br0" timeOffset="145999.0614">27177 4317 87 0,'-3'0'608'0,"2"-1"6"0,-3-2 7 0,3 3-22 16,-1 0-36-16,1-2-118 0,1 2-162 0,-2-2-95 0,2 2-64 0,0 0-44 15,0-3-32-15,2 1-24 0,-2 1-22 0,3-2-26 0,-2 2-26 0,3-2-36 16,-3 3-38-16,6-3-35 0,-3 3-37 0,1-2-45 0,3 1-48 15,-2-1-76-15,5 0-88 0,0 2-58 0,0-1-43 0,2 0-18 0,-2 1-4 16</inkml:trace>
  <inkml:trace contextRef="#ctx0" brushRef="#br0" timeOffset="146176.1525">27593 4356 334 0,'0'0'604'0,"0"0"8"0,0 0 4 0,0 0-76 0,0 0-117 0,2 0-101 16,1 0-94-16,-2 0-62 0,1 0-49 0,1 0-36 0,0-2-31 16,2 1-26-16,-2 1-26 0,2 0-31 0,1-2-30 0,1 1-32 0,2 1-35 15,-1 0-34-15,0 0-37 0,4 0-44 0,-1 0-45 0,1 0-73 0,0 0-85 16,1 1-54-16,1 1-37 0,-5-2-15 0</inkml:trace>
  <inkml:trace contextRef="#ctx0" brushRef="#br0" timeOffset="146352.3775">28124 4371 506 0,'3'0'558'0,"-1"0"-9"0,-2 0-18 0,1 0-103 0,2-3-144 16,-1 3-97-16,0 0-74 0,-1-2-47 0,2 1-38 0,1 1-33 0,1-2-27 15,-2 0-37-15,4 2-38 0,0-1-55 0,-1 0-64 0,1 1-81 16,2-2-88-16,-1 1-64 0,1 1-53 0,-1-2-20 0</inkml:trace>
  <inkml:trace contextRef="#ctx0" brushRef="#br0" timeOffset="147026.1411">28696 3945 94 0,'0'0'521'0,"0"0"8"15,0 0 4-15,0 0-73 0,0 0-110 0,0 0-73 0,0 0-55 0,0 0-29 16,0 0-20-16,0 0-11 0,0 0-8 0,0 0-8 0,0 0-7 15,0 0-11-15,0 0-11 0,0 0-12 0,0 0-14 0,0 0-11 0,0 0-11 16,0 0-8-16,0 0-8 0,0 0-7 0,0 0-6 0,0 0-6 0,0 0-4 16,0 0-7-16,2 1-4 0,0-1-4 0,0 2-5 0,2 0-2 15,-1-2-1-15,0 3-2 0,2-1 1 0,0 0 0 0,1 1-1 16,5 1 1-16,-3 0-2 0,2 3 1 0,3-1-1 0,0 3 1 0,3 0-2 0,-2 0 1 16,3 1-2-16,0 2-3 0,0 0-4 0,0 2-1 0,1 1-5 15,0-1-2-15,-2 6-3 0,2-2-6 0,-2 2-9 0,-1 4-5 0,-2 1-4 16,-1 1-4-16,-2 2-4 0,-3 2-9 0,-3 3-6 0,-4 0-13 15,-1 3-16-15,-7 0-28 0,-4 4-29 0,-6-1-52 0,-4 2-56 16,-7 0-99-16,-6 1-117 0,-6 0-67 0,-8 4-41 0,-3-5-20 0,-3 3-7 16</inkml:trace>
  <inkml:trace contextRef="#ctx0" brushRef="#br0" timeOffset="155175.9279">22035 4417 436 0,'0'-1'475'0,"-1"-1"-63"16,-1 2-94-16,2 0-66 0,0 0-53 0,0 0-35 0,0 0-23 0,0 0-12 15,0 0-6-15,0 0-6 0,0 0-6 0,0 0-8 0,0 0-9 16,0 0-9-16,0 0-12 0,0 0-11 0,0 0-11 0,0 0-9 15,0 0-8-15,0 0-10 0,0 0-7 0,0 0-7 0,0 0-5 0,0 0-6 16,0 2-5-16,2-1-3 0,-1-1-1 0,3 1-6 0,0 1-4 16,3-2-11-16,4 2-12 0,0-1-18 0,4 1-20 0,1-1-26 0,6 1-29 15,4-2-42-15,4 1-47 0,3 1-77 0,3-2-94 0,2 1-64 16,3 1-48-16,4-2-23 0</inkml:trace>
  <inkml:trace contextRef="#ctx0" brushRef="#br0" timeOffset="156192.0541">22943 4526 37 0,'0'0'91'0,"0"0"-12"0,0 0-9 0,0 0-4 0,0 0-6 16,0 0-1-16,0 0-2 0,0 0 1 0,0 0 0 0,0 0 1 15,0 0-1-15,0 0 1 0,0 0-1 0,0 0 2 0,0 0 1 16,0 0-1-16,0 0 2 0,0 0 1 0,0 0 0 0,0 0 1 15,-2 0 0-15,0 0-1 0,2 0-1 0,-1 0-1 0,-1 0-4 0,2 0-4 16,-1 0-4-16,-4 0-7 0,4-1-3 0,-1 1-6 0,0-1-2 16,-1 1-4-16,2 0-4 0,-1-3-1 0,0 3-5 0,-1 0-4 0,2-3-3 15,-3 3-3-15,3 0 0 0,-3-2 1 0,0 1 0 0,3 1 2 16,-3-2 0-16,1 0 1 0,2 2 0 0,-3-1-1 0,3 0 2 0,-1 1-1 16,1 0 1-16,-3 0 3 0,3-2 1 0,-1 1-1 0,0 1 1 15,-2 0-2-15,3 0-2 0,-3-2 2 0,3 2-2 0,-1-1 0 0,1 1 1 16,1 0 0-16,0 0 0 0,0 0-3 0,0 0-1 0,0 0-1 15,0 0-1-15,0 0 1 0,0 0 0 0,0 0 1 0,0 0-1 16,0 0-1-16,0 0 0 0,0 0-3 0,0 0-1 0,0 0-1 16,0 0-4-16,0 0 0 0,0 0-1 0,0 0-2 0,1 0 0 0,1 0-2 15,-1 0 0-15,3 0 0 0,-1 0 2 0,1 1 0 0,-1 1 2 16,2-2 1-16,0 1-1 0,0 1 2 0,1-2-1 0,2 1 0 0,0 0-2 16,0-1 1-16,3 2-1 0,-3-2-2 0,1 0-2 0,4 0-1 0,-2 0-1 15,0 0-4-15,1 0-1 0,1 0-2 0,-1 0-1 0,1 0 0 16,0 0 1-16,0 0 1 0,0 0 3 0,-1 0 0 0,-1-2 2 15,0 2 1-15,2-1 1 0,-4 0 0 0,1 1 1 0,-1-2 2 0,-1 1 1 16,0 1-1-16,-1-2 1 0,-1 2-2 0,0 0-2 0,-3 0-2 16,0 0-3-16,1 0-4 0,-3 0-7 0,1 0-5 0,-2 0-8 15,0 0-7-15,0 0-9 0,0 0-7 0,0 0-10 0,-2 0-9 0,-1 0-10 16,0 0-12-16,0 0-16 0,-4 2-18 0,0-2-22 0,0 1-24 16,-1 1-45-16,-1 0-56 0</inkml:trace>
  <inkml:trace contextRef="#ctx0" brushRef="#br0" timeOffset="159459.3743">22497 3853 37 0,'0'-3'51'0,"0"-1"2"0,0 4 1 0,0-3 0 0,0 1 0 0,0-1 0 15,0 2 0-15,0-2 0 0,0 0 0 0,0 0-2 0,0 0-2 16,0 1-4-16,0-1-6 0,0 0-2 0,0 0-3 0,0 2-1 0,0-2-1 15,-2 0-3-15,2 1-2 0,0-3 1 0,-1 3 3 0,-1-1 2 16,2 0 3-16,-1-1-2 0,1 1-3 0,-2 2 0 0,0-2 0 16,2-2 1-16,-1 3 0 0,-1-1-2 0,1-2 1 0,-4 2 1 0,4-1 2 15,-1 1-1-15,-1 0-5 0,0 0-4 0,-1 0-6 0,1-1-2 16,0 2 0-16,0-1-2 0,-1 0-2 0,-1 0-1 0,1 1 3 0,0-1-1 0,0 1-3 16,0-2-1-16,0 1-3 0,-1 1-1 0,0-1 1 0,-2-1 1 15,2 1 1-15,0 0 0 0,1 0 0 0,-1 2 0 0,-1-2 2 0,0 3 1 16,-1-3-1-16,1 1 0 0,1 0 0 0,-3 2 1 0,3-1 0 15,1 0 1-15,-1 1 1 0,-2-2 1 0,3 1 0 0,-2 1 2 0,1 0 2 16,0 0 2-16,0 0 0 0,0 0 0 0,-2 0 1 0,0 0 0 16,3 0 2-16,-3 0-1 0,2 0 0 0,0 0 2 0,0 0 1 0,0 1 1 15,0 1 1-15,-1-2 1 0,1 1 1 0,-1 0 1 0,1-1-2 0,0 2 0 16,0 0 0-16,0-2 0 0,1 0-2 0,-4 3-2 0,3-3 1 16,1 3-2-16,-1-2-4 0,0 2-2 0,2-1-2 0,-2-1-1 0,1 2-2 15,-3-2 2-15,4 2-1 0,-4-3 2 0,3 4 1 0,-1-1 0 0,-1 0 1 16,-1-1-1-16,3 3 0 0,-3-2-1 0,-2 2 4 0,3-2-1 15,-2 1 1-15,1 1-1 0,-2-1-1 0,4 1-2 0,-1 0-2 16,-1-1-1-16,1-1-3 0,-2 4-1 0,4-2-1 0,-1 0-1 0,0-1-2 16,0 0 1-16,0 2-2 0,-2-1 1 0,2 1-2 0,0-1-1 15,0 2 0-15,0-1-4 0,2 1 2 0,-3 1-1 0,3-1-1 0,-2 0 0 16,1 3 1-16,0 0-2 0,-1-2 1 0,2-1 0 0,-3 4-1 0,3-2 0 16,2 1 1-16,-3-1 0 0,1 2 0 0,0-1-1 0,0 1 0 0,-1-1 0 15,3 1-1-15,-2 1 1 0,1-3-1 0,-1 1 1 0,0 0 0 16,2 0-1-16,-1 0 1 0,0-1-2 0,1 2 1 0,-3-1-2 0,4 0 1 15,-3-2 0-15,3 3 1 0,-1-2 0 0,-3 0 0 0,4 1-1 16,-3 1 1-16,3-3-2 0,-1 1 1 0,-1 3 0 0,-1-4-1 0,3 1 1 16,-1 0 0-16,-1 0 1 0,2-1-1 0,-2 2 2 0,2-3 0 15,-1 3 0-15,1-2 2 0,0-1 0 0,0 0 2 0,0 1 0 0,0-1 2 16,0 1-1-16,0-2 0 0,1 1 1 0,-1-1 2 0,2 2-1 16,-2-2 2-16,2 1 0 0,-1-2-1 0,4-1 1 0,-4 2 0 0,1 0-1 15,-1 0 1-15,3 0 1 0,-1-1-2 0,0 2 2 0,0-1 1 16,2-1 1-16,-2 1 0 0,5-2 0 0,-3 3-1 0,1-3 0 15,1 1 1-15,0-1-2 0,-1 0 1 0,3 2-1 0,-1-1-1 0,1-1-3 16,0 1 0-16,-1 1-1 0,5-2-4 0,-4 0 0 0,3 1-1 16,-2-1-3-16,2 0-1 0,0-1 0 0,2 2-2 0,-2-2-3 0,2-1 1 15,-2 0-1-15,1 1-1 0,0-1 1 0,0-1 0 0,-1 0-2 16,-1 1 1-16,5-1-1 0,-5-1 1 0,0 0 1 0,2 0 3 0,-1 0 3 16,1 0 1-16,-4-1 2 0,1-1 0 0,1 1 3 0,-2 0 2 15,-1-1 1-15,2-1 0 0,-2 1 4 0,1 0 2 0,-1-1 1 0,1-2 0 16,-2 2 0-16,-1-1 1 0,2 0-1 0,1-2-1 0,-1 2 1 15,1-2 0-15,-1 1 0 0,-1-1-1 0,1 0 0 0,-1 0 0 16,1-1-1-16,-1 1-1 0,0-1-1 0,1-1 0 0,0 0 0 0,-1 0-2 16,0 0 1-16,1 1 1 0,-2-1 2 0,2 0 0 0,0 1 1 15,-2-1 2-15,0 3 1 0,-1-3-1 0,3 0 1 0,-2 2 1 0,-1-1 2 16,2 1 5-16,-3-2 2 0,2 1 3 0,-3-1 0 0,2 1-1 16,-2 0 0-16,2-1-2 0,-1 1 2 0,0-2 2 0,1 1 1 0,-2 2 3 15,0-3 2-15,0 1 2 0,1-1-2 0,-3 0-1 0,1-1-1 0,-1 0-1 16,3 0 2-16,-3 0-1 0,-1-2 0 0,2 0 2 0,-1 1-2 15,-1-3-1-15,3-1-3 0,-1 1-2 0,-2 0-2 0,0-2 0 0,0 1-1 16,0-2-1-16,0 1-2 0,0-1-1 0,-2 3-2 0,-1-4-4 16,3 1-1-16,-3 0-2 0,2 1-3 0,-3 1-3 0,1-2-4 0,2 1-4 15,-4-1-7-15,0 2-11 0,-3-2-12 0,4 0-12 0,-5 3-17 0,3-1-14 16,-2 0-17-16,-3 1-13 0,2 1-26 0,-4 1-34 0,4 0-45 16,-3 0-50-16,-2 3-76 0,2-1-85 0,-2 0-52 0,-1 3-35 0,0 0-11 15</inkml:trace>
  <inkml:trace contextRef="#ctx0" brushRef="#br0" timeOffset="160711.3811">23588 3886 286 0,'-4'-4'267'0,"0"0"-57"0,-1-3-62 0,0 3-32 0,2 0-17 0,2-1-8 15,-3 0-2-15,1-2-4 0,0 4-2 0,0-2 1 0,0 1 2 16,-1-2 0-16,3 1-4 0,-5 0-7 0,1 0-6 0,0 0-6 0,2 2-5 15,-2-2-2-15,2 0-6 0,-2-2-1 0,-1 3-2 0,1 0 0 16,-1-1-1-16,-1 1-3 0,1-3-5 0,-1 3-4 0,-1 0-5 0,-1-2-2 16,1 1-3-16,-2 1-4 0,2 1-3 0,-2-2-4 0,-1 2-1 0,0-2-4 15,0 1-4-15,-2 1-2 0,2-2-1 0,-1 2 1 0,1 1 0 16,-1-1 1-16,2-1 3 0,-2 2 1 0,3-1 0 0,-4 3 1 0,4-3 1 16,-4 1 1-16,4 0 2 0,-1 1 0 0,-2 0 2 0,0 1 0 0,3-2 1 15,-3 1-1-15,2 1 1 0,-1 0 0 0,0 0-1 0,1 0 2 16,1 0 1-16,-4 0 0 0,4 1 1 0,-4 1 0 0,4-2 0 0,-1 1-1 15,-1 0 0-15,2 3-1 0,-3-4 0 0,2 3 0 0,-2 1 0 16,3-1-2-16,-2 0 0 0,1 1-2 0,-1-1 2 0,-1 4-2 16,2-2-2-16,0 0-1 0,-2 0 0 0,2-1-2 0,-1 2-1 0,0 0-2 15,2 0 1-15,-1 1-2 0,-1 0-1 0,3 0 0 0,-1-1 1 0,-2 2-3 16,1-2-1-16,2 1-2 0,-2 1 1 0,2-1-1 0,-2 1-1 0,2 1 1 16,-1-3 0-16,1 2-1 0,0 1 1 0,-1 1-1 0,2-2 1 15,1 0 1-15,-2 1-2 0,0-1 2 0,3 1 0 0,-1 0 0 0,-1 0-1 16,1-1 3-16,0 0 2 0,1 1-1 0,0 0-1 0,1 0 0 15,-1-1 0-15,2 1-1 0,-2 1-1 0,-1-1 1 0,3-1 0 0,-1 0 0 16,1 2-1-16,2-2-2 0,-3 2 2 0,1-1-1 0,1 0-2 0,1 1 2 16,-1 0 0-16,1-1 0 0,-2 1 1 0,1-2-1 0,2 2-1 15,-1 0 1-15,-1 1-2 0,2-2 2 0,-1 0 0 0,1 2-1 0,0-3 1 16,0 1 0-16,0 2-1 0,0-2 1 0,0 1-2 0,0 0 1 16,0 0-2-16,0 0 2 0,1-1-1 0,-1 2 2 0,2 0 1 0,-1-1-1 15,-1 0 3-15,5 1 0 0,-4 0 1 0,1-2 1 0,-1-1-2 16,3 3 1-16,-1-1 0 0,0-1 0 0,0 2 1 0,2-2 2 15,-2 1-1-15,3-1 1 0,-1 0 0 0,0 2 0 0,0-2 1 0,0-1 0 16,-1 2 1-16,2-1 0 0,1-1 0 0,-1 1 2 0,1-1 1 16,-1 0-1-16,2-1 1 0,-2 1 0 0,0-1 1 0,3-1 0 0,0 1 3 15,-3 0-2-15,0-2 0 0,3 0 1 0,-2 0-2 0,-1 0 0 16,3-3 0-16,-1 3 0 0,1-1-1 0,-1-2 0 0,0 1 0 0,2 0-1 16,0-2-1-16,-2 0-3 0,4-1 0 0,-2 2-2 0,1-2-3 15,2 0-3-15,0 0-1 0,1-2-4 0,-3 2-3 0,2-2-2 16,2 0-5-16,-2 1-3 0,3-2-1 0,-2 0-2 0,3 0 0 0,-2-2 0 15,2 3 0-15,-3-3-1 0,4 2 1 0,-2-1 2 0,-2-1 4 16,0 0 2-16,2 0 5 0,-3 1 2 0,0-2 3 0,2-1 4 16,-3 2 1-16,1-1 3 0,-2-1 0 0,3 1 2 0,-2-2 2 0,-2 2 1 15,2-2 3-15,-3 1 3 0,4 0 2 0,-5-1 3 0,1-2 2 0,2 2 2 16,-3-1 0-16,0 0 4 0,0-1 3 0,1 1 2 0,-1-1 4 16,-1-2 2-16,-1 2 2 0,2 0 4 0,-2-1 1 0,0-1 0 0,-1 0 2 15,2 2 0-15,-1-2-1 0,-2-1 0 0,1 2 1 0,0 0 0 16,-2 0-1-16,2 0-1 0,-1-3-2 0,1 2 0 0,-2-1-2 0,2 1-2 15,0 1-1-15,-2-2-2 0,1-1-1 0,-3 1-2 0,2-2 1 0,2 3-3 16,-2-1-1-16,0-2-2 0,-1 1-2 0,-1-1-3 0,3 1-1 16,-3 0-3-16,-1-1-3 0,2 1-4 0,-1-1-5 0,-1-2-7 0,0 3-8 15,0-1-8-15,0-2-8 0,0 2-9 0,-1-2-7 0,-1 1-10 16,1-1-11-16,-3 1-13 0,1 1-11 0,2 0-15 0,-3 0-15 0,1-2-16 16,-3 3-19-16,3 0-23 0,-2 0-25 0,2 3-37 0,0-1-45 15,-4 2-64-15,4 3-78 0,-3-2-44 0,1 3-28 0,1 1-9 0</inkml:trace>
  <inkml:trace contextRef="#ctx0" brushRef="#br0" timeOffset="161626.4073">24166 3916 211 0,'-1'-4'191'0,"-3"-2"-44"0,3 1-26 0,-2 1-16 16,-1-1-11-16,3 1-6 0,-4-2-5 0,2 2-2 0,0-1-3 16,0 2-3-16,0-1 2 0,-1-2-1 0,3 4 0 0,-3-3-3 0,1 2-4 15,0-1-3-15,-1 1-7 0,1 0-4 0,-2 0-5 0,2 0-6 0,-2 0-5 16,1 0-4-16,0 0-5 0,0 1-3 0,-1 1-4 0,0-1-7 15,-2-1-5-15,2 2-4 0,1-1-3 0,-4 1-2 0,2 1 0 0,-1-2-2 16,2 1 1-16,-3 1 2 0,-1 0 2 0,3 0 0 0,-1 0 3 16,-1 0 2-16,1 0 3 0,0 0 1 0,-1 1 4 0,0 1 4 0,-1-1 2 15,1 1 3-15,-2 0 1 0,0 2 2 0,0-1-1 0,2 1 1 0,-3 1 1 16,2-1 0-16,-3 1 0 0,0 1-3 0,2 0-1 0,1-1-1 16,-3 2-3-16,2-1-3 0,0 1-3 0,-1-1-2 0,2 1-3 0,-1 1-2 15,1 0-2-15,1 1-1 0,0-2-2 0,-3 2-5 0,3 0-2 16,2 1 1-16,-1 0 0 0,-2-1-1 0,3 0-3 0,-1 1 1 0,1 0-1 15,-1 2 0-15,2-2-1 0,0 0 1 0,0 0 0 0,0 3 1 16,0-1-1-16,0-2 1 0,2 3-1 0,-1-1 1 0,1-2-1 0,0 2 1 16,1 0-1-16,0 1 1 0,1 0-1 0,-1-1 1 0,0 1-1 15,2-1 1-15,0-1-1 0,0 3 1 0,0-1 0 0,0-1 1 0,2 1-1 16,0-1 3-16,-1-1 2 0,1 3 2 0,0-1 0 0,1-1 2 0,0 1-1 16,1-1 2-16,-1-1-1 0,2 3 2 0,-2-1 0 0,2-1 0 15,-1-2 0-15,0 2 2 0,1 0 0 0,3-3-1 0,-4 2 0 16,1 1-1-16,2-3 0 0,-1 1-1 0,2-3 1 0,-3 2-1 0,1 0 1 15,0-1-2-15,-1-1 2 0,4 2 0 0,-4-1-1 0,2-2 1 16,-1 1 0-16,2 0 1 0,0-2 0 0,-2 1 1 0,2-1 1 16,1 1 1-16,-1 0 0 0,0-3 3 0,2 3-1 0,2-2 0 0,-2-1-2 15,2 2-2-15,-1-3-2 0,2 2-4 0,1-3-1 0,-1 1-3 16,3-1-2-16,-3 1-3 0,1-2-3 0,2 0-3 0,-2 0-3 0,0-2-2 16,2 2 0-16,-2-1 2 0,0-2 1 0,0-1 3 0,0 2 3 15,-1-1 4-15,0-2 2 0,-1 1 6 0,1-2 1 0,0 3 4 0,-2-3 4 16,-1 0 4-16,0-2 4 0,2 3 6 0,-3-3 5 0,0 1 4 0,1-1 2 15,-2-1 3-15,1 0 3 0,-1-2 4 0,0 1-1 0,-1-1-1 16,0-1 1-16,0 2 0 0,-1-4 2 0,-1 1-1 0,1 1 3 16,-2-3-1-16,1 2 0 0,-1-2-3 0,-1-2-1 0,0 2-3 0,-1-2-2 15,-1 3-3-15,1-3-2 0,0-1 0 0,-2 1-2 0,0-1-2 16,0 1-4-16,0 0-3 0,0-1-7 0,-2 0-9 0,0 1-8 0,1-1-8 16,-3 2-6-16,3-2-7 0,-2 2-7 0,-1-3-8 0,0 3-11 0,3-1-13 15,-3 2-13-15,0 0-13 0,-1 0-21 0,1 0-21 0,0 2-24 16,-3-1-22-16,1 3-66 0,1-1-86 0,-1-1-71 0,0 3-63 0,-3 1-39 15,2 0-28-15,1 1-8 0</inkml:trace>
  <inkml:trace contextRef="#ctx0" brushRef="#br0" timeOffset="162442.1145">25040 3935 76 0,'-1'-4'258'0,"-3"-1"-54"16,1 0-35-16,0 2-27 0,-1-3-18 0,-1 1-13 0,2 1-11 15,-2-2-10-15,2 1-10 0,-2 1-9 0,0-1-7 0,-1 2-4 0,1-2-4 16,0 0-2-16,0 1-2 0,-1-2-2 0,-1 2 1 0,2-1 0 16,-3 0-2-16,1 2-2 0,2 0-1 0,-4 0 1 0,3-2-1 15,-1 1 1-15,-1 1-1 0,-1-2 0 0,1 2-1 0,0-1-2 0,2 1-3 16,-7 0-2-16,5 1-4 0,-1-1-2 0,0 1-3 0,-3 0-4 0,3 0-3 16,-4 1-1-16,4 1-2 0,-1 0-1 0,-2 0-1 0,2 0 0 0,-2 0-2 15,2 1 0-15,-1-1 0 0,0 4 0 0,1-2 1 0,-1 1-1 16,1 0-1-16,0 2 0 0,0-1-1 0,1 1 0 0,-1 1-3 0,1 0-3 15,-2 1-2-15,1 1-1 0,1-1-3 0,-4 3-2 0,2-1-2 16,1 1-1-16,0 0-3 0,0 2-1 0,-1 2 0 0,0-2-1 0,1 1 0 16,-1 1 1-16,1-1 2 0,0 4 0 0,0-3 0 0,1 3 2 15,-1 0-2-15,2 1 1 0,-1 0-1 0,3 0 3 0,-1 1-1 0,1 1 0 16,1-1 0-16,-2 1 1 0,3-1 0 0,1 1-1 0,0 0 2 16,1 1 0-16,1-1 2 0,1 0 2 0,0 1 1 0,1-2 3 0,1-1 1 15,1 2 0-15,0 0 2 0,2-3 2 0,3 1 1 0,-3 0 3 0,3 0 1 16,0-2 0-16,-1-2 0 0,3 1-2 0,1-1-2 0,0 1-3 15,0-3-1-15,0 0-2 0,3-2-4 0,-1-1-3 0,3 0-5 16,0-1-4-16,1 0-8 0,2 0-8 0,-3-4-8 0,3 3-7 0,1-2-8 16,-1 0-5-16,3-3-6 0,-1 1-7 0,1-1-5 0,-2-1-4 15,1-1-3-15,1 0-1 0,0 0 1 0,-1-1 3 0,-4-1 4 0,5-1 7 16,-4 1 6-16,2-3 10 0,-2 0 8 0,-1 1 10 0,0-3 9 16,0 1 13-16,0-1 14 0,-4-3 13 0,1 2 13 0,0-2 13 15,-2 2 10-15,0-2 9 0,-1-2 7 0,1-1 5 0,-4-1 5 0,2 1 3 16,-1-2 3-16,-1 0 3 0,-1-2 3 0,-1 0 1 0,1 0-2 15,-2 0-4-15,0-4-7 0,-2 2-9 0,2-2-6 0,-2 2-5 0,2-1-5 16,-4-1-5-16,2 0-3 0,-3 1-7 0,2 0-5 0,-2-3-8 16,0 3-10-16,0 1-12 0,-2-2-12 0,2 0-14 0,-3 3-14 0,2-2-13 15,-4 3-16-15,2-3-17 0,-2 4-26 0,0-1-28 0,1 1-57 0,-3 1-73 16,1 0-77-16,-2 1-82 0,0 2-49 0,0 2-33 0,-3 1-10 0</inkml:trace>
  <inkml:trace contextRef="#ctx0" brushRef="#br0" timeOffset="163375.0923">26076 3975 156 0,'-2'-5'459'16,"0"1"-42"-16,1 1-62 0,-3-2-73 0,1 2-77 0,2-2-45 0,-4 0-30 16,2 2-22-16,2-4-18 0,-3 5-13 0,0-3-11 0,0 1-9 0,-1-2-7 15,2 3-10-15,-3-2-9 0,2 1-10 0,-5-1-7 0,5 1-8 16,-4-1-5-16,0 2-2 0,0-1-1 0,0 1 0 0,-3-1 0 0,3 1-1 15,-1-2 2-15,-1 2 0 0,-2-1 3 0,0 0 2 0,2 1 1 16,-2 0 3-16,-1 0 1 0,1-1 1 0,-1 1 2 0,1 3-1 0,-1-3 0 16,0 1 0-16,1 1 2 0,-1-1-2 0,1 1-1 0,-3 1-1 15,1-2-1-15,1 2 0 0,1 0-1 0,-2 0-2 0,1 2 0 16,-1-2-2-16,3 3-1 0,-5-2 1 0,5 2-1 0,-2-1 0 0,-1 1-1 0,3 1 0 16,-3 1 2-16,2-1 0 0,0 0-1 0,1 0 0 0,1 0 1 15,0 3 0-15,-2-3 2 0,3 2-1 0,0-2-1 0,-1 2-1 0,2 0-1 16,-5 2-1-16,5-2 0 0,0 1-1 0,0-1-1 0,-1 1 1 15,1 1 0-15,0 1 0 0,0-3-2 0,1 1-2 0,-1 1 0 0,1 0-1 16,1 1 0-16,-2-2 1 0,2 2-1 0,-1 0-1 0,2-2 2 16,1 3-1-16,-2-3 0 0,1 2 1 0,2 0-1 0,-2-1 2 0,2 2 0 15,-2-3 2-15,2 4 0 0,-3-2 0 0,3 0-1 0,-1 2 1 16,1-1 0-16,0 1 1 0,0-1-2 0,-1 1 1 0,1 0 0 0,0-1-1 16,-1 0-1-16,0 2 0 0,3-1-2 0,-1 2-1 0,1-2-1 0,-3 1 2 15,3-2 0-15,-1 2 2 0,1 0 0 0,-3 0 1 0,3 2-1 16,1-1 2-16,-2-2 3 0,1 1 2 0,1 1 0 0,-2-1 1 15,0 2 2-15,2-1 1 0,0-1 2 0,0 0-1 0,0 2 0 0,2-3-1 16,0 2 0-16,-2 0 1 0,3-1-1 0,-2 0 0 0,1 2-1 16,1-3 1-16,0 2-1 0,1-2 0 0,0 1 1 0,0-1 0 0,2-1-1 15,-2 3-2-15,3-1 1 0,-1-2-2 0,1 1 0 0,0-1 0 16,1 1-1-16,0 1-1 0,3-3-1 0,-1 1-2 0,-1-3-4 0,4 2-2 16,0-1-2-16,-1 0-3 0,2-1-3 0,2-1-2 0,0 0-1 15,-2 0-3-15,5-1-2 0,-2-1-2 0,1-1-1 0,-1 0-1 16,3-1-1-16,-2-1 1 0,3-1 0 0,-2 0 0 0,1 0 1 0,1-3 3 15,-2 1 3-15,1-1 3 0,2 1 1 0,-2-4 4 0,2 3 3 16,0-3 3-16,-3-2 2 0,1 2 4 0,1-1 3 0,-2-1 5 16,1-1 6-16,1-1 3 0,-4-1 4 0,2 1 2 0,-3-2 5 0,3-1 2 15,-2 1 2-15,-2-3 0 0,2 1 0 0,-3-1-3 0,0-2-2 16,1 0-1-16,-4 1 1 0,1-3-2 0,1-1-4 0,-2 3-2 0,-1-3-2 16,-2-2-4-16,1 3-2 0,-3-2-2 0,1 1-1 0,-3 0 0 0,0 1 0 15,-1-1-1-15,-1-1 1 0,-1-2-4 0,-1 5-6 0,-1-3-7 16,-1 0-6-16,-1 0-7 0,-1 2-9 0,0-1-13 0,-1 1-17 0,-2-1-22 15,0 2-28-15,0 1-69 0,-1 1-93 0,2 1-73 0,-2 0-61 16,0 2-42-16,0 2-28 0</inkml:trace>
  <inkml:trace contextRef="#ctx0" brushRef="#br0" timeOffset="164375.5936">26926 4018 121 0,'-3'-5'415'0,"-1"1"-59"0,3-2-90 0,-2 2-67 0,-1-2-57 16,0 3-34-16,1-3-22 0,0 1-14 0,0 1-10 0,-1-3-7 15,3 3-2-15,-3-2-4 0,1 1-2 0,0 0-4 0,-3-1-7 0,3 2-3 16,0-1-3-16,-4 0-3 0,4 1-3 0,-2-2-3 0,0 1-2 0,0 1-1 16,0-2 0-16,-2 1 0 0,2 0 0 0,-1 1-1 0,-1 0-2 15,-2-1-3-15,3 0-1 0,-2 1-1 0,-1 1 2 0,-1-2-2 0,2 2-1 16,-3-1-1-16,3 1 0 0,-1-1-1 0,-4 1 2 0,4-2-1 16,-1 2-2-16,-1 0 0 0,0 0-1 0,1 2 1 0,0-2-1 0,-2 1 1 15,1 1 0-15,1-1-1 0,-2 1 1 0,3 1 2 0,-4 0 0 0,4 0 0 16,-4 0-2-16,4 0 1 0,-3 1 0 0,2 1 2 0,0-1 0 15,0 1 1-15,0 1 0 0,-2 0 0 0,3 0 0 0,-4 1-1 0,4 1-2 16,-3-1-1-16,2 1-2 0,0-1 0 0,0 3-1 0,-2-2 0 16,2 2 1-16,1 0-3 0,-4 0-1 0,2 1 0 0,2-1 0 0,-2 2-1 15,0 0-2-15,-2 0 1 0,4 0 0 0,-1 1-1 0,-1 0-1 16,2-1 0-16,-3 1-2 0,2 1 0 0,0-1 0 0,0 0-1 0,0 2 1 16,2-2 0-16,-1 2-1 0,1 0-1 0,-1-3 0 0,0 4 0 0,2-2 0 15,1 2 0-15,-3-4 2 0,2 3-1 0,1 0 0 0,-1 0 0 0,0-2 1 16,2 3-1-16,0-1-1 0,0-2 0 0,2 2 0 0,-2-1 0 15,1 2 1-15,-1-2-1 0,4 2 0 0,-4-2 1 0,2 1 1 16,-1 1 3-16,3-1 2 0,-1 2 1 0,1-1 2 0,-3-1 2 16,4 2 0-16,-1 1 2 0,1-2 2 0,-3-1 2 0,3 2 1 0,0-1 1 15,0 0 2-15,0 1 0 0,3-1 1 0,-3 2-1 0,1-2-2 16,1 0 1-16,0 1 1 0,1-1-1 0,-2 1 1 0,3-1-2 0,-3 1 1 16,4-2-2-16,-2 0 1 0,2 1 0 0,-1-1-2 0,1 2-1 0,0-4 0 15,0 2 0-15,0-1 0 0,1 2-1 0,2-3-3 0,-2 4-1 16,0-4-3-16,3 1-1 0,-2-1-1 0,-1 0-3 0,4 2-1 15,-2-4-2-15,1 4-1 0,-1-3-2 0,0-1-3 0,5 0-1 16,-5 0-2-16,1 2-1 0,4-3 0 0,-4 1 0 0,3-3 1 0,0 4 0 16,-1-4 1-16,0 0 1 0,3 0 0 0,-2 0 1 0,2 0-1 15,-2-1 1-15,2-1-1 0,-1 0 2 0,1-2 0 0,1 3 3 0,0-3 3 16,0 1 0-16,0-2 2 0,0 0 0 0,-1 0 2 0,2 0 1 0,-3-2 2 16,2 1 0-16,0-3 0 0,0 3 1 0,0-2 4 0,0 0 1 15,0 0 1-15,0-1 0 0,-2-1 1 0,1 1 1 0,1-1 1 0,-2 2 2 16,-1-4 4-16,2 0 5 0,-1 2 5 0,-4-2 5 0,4 2 4 15,-2-3 4-15,0 1 2 0,0-1 5 0,-2-1 0 0,1 2 2 16,1-3 2-16,-2 1 0 0,0 1 0 0,0-1 1 0,-1-2 0 0,1 1-5 16,0-1-6-16,-1-1-3 0,1 2-2 0,-1-2-5 0,1 0-3 15,-1-2-3-15,0 0-3 0,-2 1-2 0,2 0-2 0,0-4-2 16,-2 2-4-16,2-2-2 0,0 2 0 0,-2-2 0 0,1-1 2 16,-3-2 0-16,1 2 1 0,3-1 2 0,-3-1 2 0,-2 1 1 0,0 0 0 0,0 0 0 15,-1-2 0-15,-1 1-3 0,1 2-3 0,0-3-6 0,-2 1-9 16,0 0-11-16,0 2-16 0,0-2-18 0,-4 1-21 0,3 0-27 15,-2 1-34-15,-1-2-61 0,1 1-79 0,-2 1-84 0,1 0-87 0,-6-1-54 16,6 2-39-16,-4 0-16 0</inkml:trace>
  <inkml:trace contextRef="#ctx0" brushRef="#br0" timeOffset="174325.1585">22265 4576 276 0,'0'0'513'0,"0"0"-4"0,0 0-6 0,0 0-101 16,0 0-145-16,0 0-89 0,0 0-62 0,0 0-37 0,0 0-28 0,0 0-19 15,0 0-12-15,0 0-5 0,0 2-4 0,0-1-3 0,2 1-4 16,-2 1-5-16,2-2-6 0,0 2-5 0,-1 0 0 0,1-1-2 16,0 4 2-16,-1-4 2 0,2 3 3 0,1 0 3 0,-1 0 5 0,0 0 4 15,0 2 2-15,3-3 3 0,-3 4 3 0,2-3 1 0,-2 3 2 16,2-2 2-16,-2 1 2 0,2 1 1 0,0-3 1 0,-1 2 1 0,3 0 0 16,-2 0 2-16,-1 0 1 0,1-1 0 0,1 1 2 0,1-1 2 15,-3-1 0-15,1 0 1 0,0 2 2 0,3-1 0 0,-4-2 3 0,3-1 2 16,-1 2 2-16,1-3 1 0,0 3 2 0,3-2 0 0,-2 1 1 15,2-4 1-15,0 3-1 0,2-1 0 0,2 0-2 0,-2-2 0 16,1 1-3-16,4-1-3 0,1 0-4 0,-1 0-4 0,4 0-4 16,-4-1-2-16,5 1-2 0,0-2 0 0,2 2-2 0,-2 0-1 0,2-2-1 15,1 2-2-15,-1-3 1 0,1 3 0 0,-2 0 0 0,2 0 0 0,-2 0 1 16,3 0 1-16,-1 0 2 0,-3 0-1 0,3 3-3 0,1-3 0 16,-3 2-1-16,2 0 0 0,0-1-1 0,-2 3 0 0,1-1 0 0,-1-1-1 15,3 1-1-15,-2 2 0 0,-1-2 1 0,2 1 0 0,1 0-1 16,-3 0 0-16,-2 0 0 0,4 1 0 0,-3-1-1 0,4-1 1 15,-5 2-1-15,2 0 0 0,-1-1 0 0,2-1 0 0,-5 2 1 0,3-3-1 16,-2 3-1-16,1-2 2 0,0-1-1 0,-3 0 0 0,2 1-1 16,-2 0-1-16,1-1 1 0,-3-1-1 0,3 1-1 0,-1-1 1 15,0-1-1-15,-1 0-2 0,0 0 0 0,0 0-1 0,-1 0 0 0,0 0 0 16,0 0-2-16,-1-1-1 0,0 1 1 0,0-2-1 0,0 2-1 16,-1 0 0-16,-2 0-1 0,3 0 1 0,-1 0 0 0,-1 0 0 0,2 0 1 15,-2 0 0-15,0 0 1 0,-1 0 0 0,2 0 2 0,-2 2-1 16,-1-1 1-16,1 1 2 0,-1-1-1 0,-1 1 2 0,2 0-1 0,0 0 2 15,-4 1 0-15,2 0-1 0,-1-1-1 0,0 2 1 0,0-1-1 16,-1 0 2-16,0 0 0 0,0-1 1 0,0 0 0 0,0 1 1 0,-2 1 0 16,1-1 1-16,0-1 1 0,-2 3 1 0,2-3 1 0,1-1 1 15,-4 1 3-15,4 1 1 0,-2-3 1 0,-1 2 3 0,2-2-1 16,0 0 2-16,0 0-1 0,1 0 2 0,-2 0-1 0,1 0 0 16,2-2-1-16,-1 1 0 0,1-1-1 0,2-1-1 0,-1 1 0 0,-1 2-2 15,4-2-3-15,-2-1 0 0,0-1-2 0,2 3-1 0,-1-3-2 0,2 4-2 16,-1-3-2-16,3 1 1 0,-3 0-1 0,1 1-1 0,-2-1 0 15,3 2-1-15,-1 0-1 0,-1 0-2 0,2 0-2 0,-2 0-2 0,-1 2-1 16,1-1-3-16,1 1-1 0,-2 0-1 0,0 1-1 0,2-1-1 16,-2 1-1-16,-2 1-2 0,3 1-1 0,-2-3 0 0,0 3-1 15,-1-2 1-15,1 0 3 0,-2 2 1 0,1-2 1 0,0 2 2 0,-1-2 2 16,0 1 2-16,1-1 1 0,1 0 2 0,-3-1 1 0,1 2 2 16,2-1 3-16,-1-2-1 0,-1 1 2 0,4 1 1 0,-4-3 0 15,3 2-1-15,-2-2 2 0,2 0-1 0,-1 0 1 0,1 0-1 0,-1 0-1 16,-1 0 0-16,4 0 1 0,-3-2-1 0,3 2 0 0,-1-1-1 15,-1-1-1-15,1 2-1 0,-1-2 0 0,2 1-1 0,-2 1-1 0,1-2-1 16,0 2-1-16,1 0 0 0,-3 0-1 0,0 0-2 0,1 0 0 16,0 2-1-16,-3-2 0 0,4 1-1 0,-4 1 1 0,4 1 1 15,-4-1-2-15,1 0 2 0,2 1 0 0,-4 1 1 0,2-3 1 0,0 3 1 16,0 0 1-16,0 0 2 0,0 1 2 0,0-2 3 0,0 1 1 16,2-1 2-16,-2 0 0 0,0 0 2 0,-1 0 1 0,4 0 2 0,-4 0 0 15,4-1 2-15,-4 1 2 0,3-2 2 0,0 1-1 0,1-2 0 16,-1 3 0-16,1-3 0 0,0 0-1 0,2 0-1 0,0-3-4 0,0 3-1 15,1-2-3-15,2 1-2 0,-1-2-2 0,-1-1 0 0,3 2-1 16,-2-1-2-16,2 1-1 0,-3-1 0 0,3 0 0 0,0 0-1 16,-2 0 0-16,2 1 0 0,-3 0 1 0,1 1 2 0,1-1 0 0,-2-1 2 15,1 3-2-15,-3-2 0 0,3 1-2 0,0 1 0 0,-4 0-2 16,2 1 0-16,0 1-1 0,0-2 0 0,0 3 0 0,-2 0 0 0,0-1 1 16,1 0 0-16,1 3 0 0,-1-1 1 0,-1-1 1 0,2 2 0 15,-2 1 0-15,1-2 2 0,-1 1-1 0,1-1 1 0,-3 2-1 16,0-2-1-16,5 1 0 0,-5 0 1 0,1 0 0 0,1-1 0 0,0 2 0 15,-1-3-1-15,1 1 0 0,1-1 2 0,-3 0-1 0,2 0 3 16,-4-1 0-16,4-1 4 0,0 1 2 0,-4-2 1 0,3 0 4 0,0 0 1 16,-2 0 2-16,-1 0 2 0,4-2 0 0,-4 1 3 0,3-1 2 15,-2-1 1-15,0 2 1 0,4-2-1 0,-5-1 1 0,3 2-4 16,-2-1-1-16,2 0-4 0,-3 0-3 0,4 0-2 0,-2 2-4 0,1-2-3 16,-1-1-2-16,1 3-3 0,0-3-3 0,-1 4-1 0,1-3-1 15,0 3-1-15,-1-2 1 0,1 2 0 0,0 0 1 0,-1 0 1 16,1 2 0-16,1-2 1 0,0 0 2 0,-4 3 1 0,4-3 0 0,-1 4 2 15,0-3 0-15,-3 1 1 0,4 0-1 0,-4 2 1 0,1-1 0 16,1 0 1-16,-2-1 0 0,1 1 2 0,1-2 3 0,-3 0-1 16,1 2 0-16,2-1 1 0,-1-1 1 0,-2 2 2 0,3-3 0 0,-3 2 1 15,1-1 2-15,2-1 1 0,-1 0 0 0,-2 0 2 0,2 0 0 16,0-1 0-16,0-1-2 0,0 2 0 0,2-3 0 0,-1 2-2 0,1-1-1 0,0-1-2 16,-1 1 0-16,3-1-3 0,-1-1-1 0,1 1-1 0,-2 1-2 15,2-1-1-15,-1-1-1 0,4 3-2 0,-4-3 1 0,3 1-1 16,-2 3-1-16,2-2 2 0,-3 0 1 0,0-1 0 0,0 1 0 15,0 1 1-15,1-1-1 0,1 2 0 0,-1-1 0 0,-3 0-1 0,3 1 1 16,-1-3 1-16,-2 3-2 0,1 0 2 0,0-2 0 0,2 2 0 16,-5 0-1-16,6 0 1 0,-3 0 0 0,-1 0-2 0,3 0 1 15,-1 0 1-15,-2 0 0 0,3 0-2 0,-1 0 2 0,3 0 0 0,-3 0-2 16,1 0 1-16,0 0-3 0,2 0 0 0,-2 0-3 0,2 0-2 16,-2 2 0-16,3-2 0 0,-2 0-3 0,0 3 0 0,1-3-2 0,1 1-1 15,-2 0-1-15,2 1-1 0,-2 1-2 0,2-1-1 0,-3-1 0 16,3 1 0-16,-2 0 1 0,0 1 0 0,-2-3 0 0,4 4 1 0,-4-1 2 15,1-1 2-15,1 1 3 0,-1-2 1 0,-1 0 1 0,0 1 4 16,0 1 1-16,-1-1 1 0,2-1 2 0,-5 1 2 0,5 0 2 16,-3-1 2-16,1 1 2 0,0 1 1 0,-1-1-2 0,2-1 1 0,-4 2 0 15,4-1 0-15,-1-1-1 0,0 1 1 0,-3 0-2 0,5 0 2 16,-4 0-1-16,2-1 1 0,-2 1-1 0,1-1 1 0,0 1-2 0,-1-2 0 16,-1 3 1-16,4-3-1 0,-4 1-1 0,3 0 2 0,-2-1-1 15,1 2 0-15,-2-2 1 0,1 1 0 0,-2 1 0 0,2-2 0 0,1 2 2 16,-2-1 1-16,-1-1 0 0,3 0 4 0,-1 0 1 0,-1 0 1 15,-1 0 3-15,2 0 1 0,-2 0 2 0,0 0 1 0,1 0 2 16,-1 0 0-16,0 0 2 0,0 0 0 0,1 0-3 0,1-1-1 0,-2-1-1 16,2 2-1-16,-2 0-2 0,0-2-1 0,2 2-3 0,-1-1-1 15,-1 1-2-15,0-2-4 0,1 2-4 0,-1 0-9 0,1-1-11 0,-1 0-20 16,1 1-26-16,-1-3-61 0,-2 3-81 0,1-2-95 0,-2 1-103 16,0-2-55-16,-3-2-33 0,0 1-19 0</inkml:trace>
  <inkml:trace contextRef="#ctx0" brushRef="#br0" timeOffset="180175.2481">22040 7227 423 0,'-1'0'578'16,"1"0"9"-16,0 0 9 0,0 0-85 0,-4 0-132 0,4 0-85 16,0 0-64-16,0 0-37 0,0 0-29 0,0 0-18 0,0 0-13 0,0 0-10 15,0 0-9-15,0 0-9 0,0 0-10 0,0 0-13 0,0 0-13 16,0 0-11-16,0 0-13 0,0 1-11 0,0 0-12 0,0 1-7 16,0-2-10-16,0 3-7 0,0-1-7 0,0-2-4 0,0 2-3 0,0 1-3 15,0 2-3-15,0-2 0 0,0 4-2 0,0 0 2 0,0 0 0 16,0 2 2-16,0 2 1 0,0 1 3 0,0-1 4 0,-1 4 3 0,-1 2 3 15,1-2 3-15,-1 2 2 0,-1 1-2 0,-2 2 1 0,1-2-3 16,0 2-8-16,0 1-6 0,-1 0-7 0,0 0-9 0,0-1-13 16,-1 1-15-16,3-2-17 0,-2 2-23 0,2-2-28 0,0 0-31 0,1 0-33 15,2-2-44-15,2-2-51 0,1 2-73 0,3-5-82 0,-1-1-64 16,4 0-54-16,3-4-23 0,-3-1-8 0</inkml:trace>
  <inkml:trace contextRef="#ctx0" brushRef="#br0" timeOffset="180624.657">22469 7338 452 0,'-8'-6'613'0,"1"2"11"0,0-1 6 0,0 0 3 0,2 0-113 15,1 3-165-15,0-3-102 0,-1 2-67 0,0 2-41 0,1-2-27 16,1 0-16-16,2 0-11 0,-1 1-9 0,0 1-7 0,2-1-11 15,-1 2-14-15,1 0-12 0,0 0-15 0,0 0-8 0,0 0-8 0,0 0-5 16,0 0-4-16,0 0-4 0,0 0-3 0,0 0-3 0,1 0-3 16,3 0-3-16,-3 0-2 0,1 0-4 0,-1 0-3 0,3 0-2 15,-2 0-5-15,0 0-2 0,-1 0-3 0,3 0-2 0,-3 0 0 16,3 0 0-16,-1 0 1 0,0 0 1 0,0 0 2 0,2 0 3 0,1 0 3 16,-1 0 3-16,1 2 2 0,1-2 2 0,1 1 4 0,-1-1 3 0,0 2 4 15,1-2 0-15,-2 1 3 0,2 1 1 0,0-2 0 0,-4 1 0 16,1 1 1-16,0-2 0 0,1 1-2 0,-3 1-1 0,0-1 0 0,1 0-2 15,-3 1 1-15,2 0 0 0,-1 1 0 0,0-1 1 0,-1 1 1 16,-1 1 1-16,2 0 0 0,0 0 0 0,-2 1 0 0,1 2 0 16,1-2 1-16,-1 3 1 0,-1-1 1 0,3 2 1 0,-1 0 2 0,-2-1-1 15,1 4 2-15,-1 0 1 0,2-2 2 0,-1 3 0 0,-1 0 0 16,0-1 2-16,0 3 0 0,0-2 2 0,0 1 0 0,0-1-3 16,0 1-4-16,0-1-7 0,0 0-11 0,-1 1-13 0,-1-2-13 0,2 2-18 15,-1-3-19-15,-1 1-23 0,-1 0-23 0,0-2-27 0,2 0-25 16,-3 0-34-16,1 0-37 0,0-1-46 0,0-3-50 0,-2 2-62 15,0-1-66-15,-1-2-32 0,0-1-14 0</inkml:trace>
  <inkml:trace contextRef="#ctx0" brushRef="#br0" timeOffset="180778.0498">22288 7573 290 0,'-8'-8'551'0,"0"3"16"16,-1-2-46-16,4 0-76 0,2 2-71 0,0 0-74 0,0 0-50 15,0 1-41-15,3 1-28 0,0-2-19 0,0 2-19 0,3 0-18 16,0 0-21-16,0 0-23 0,2 0-23 0,2 2-23 0,2-1-25 15,0-1-26-15,5 2-21 0,1-1-21 0,3 2-22 0,2-5-21 0,2 5-24 16,4-2-26-16,1-1-28 0,2 1-30 0,1 1-48 0,1 1-52 16,1 0-78-16,1-1-89 0,1 1-48 0,0-3-28 0,0 3-10 15</inkml:trace>
  <inkml:trace contextRef="#ctx0" brushRef="#br0" timeOffset="181073.8216">23184 7068 221 0,'-10'-8'582'0,"2"2"5"0,1 2 8 0,1-1 8 0,1 0-93 16,-1 3-146-16,1-1-99 0,2 0-80 0,1 2-45 0,-1 1-32 0,3-3-19 16,0 3-15-16,0 0-8 0,0 0-6 0,0 0-11 0,0 0-10 15,0 3-16-15,-1-2-14 0,1 2-11 0,-2 0-9 0,0-1-6 16,-1 3-6-16,0 1-1 0,-1 3-4 0,-3 0-1 0,-1 3 0 0,0 2 2 15,-3 3 2-15,0 2 5 0,0 3 2 0,-5 3 5 0,3 1 3 16,0 4 2-16,-4 1 2 0,3 6-1 0,0-3 1 0,-2 4-3 16,4 1-2-16,-1 1 1 0,2 2 2 0,1 2 2 0,1-1-2 0,3 0-3 15,1 3-6-15,2-2-8 0,3-1-8 0,1 2-12 0,4-2-14 16,2 1-21-16,2-3-21 0,0-1-31 0,4-1-33 0,1-2-60 16,4-2-74-16,1-1-88 0,-1-6-96 0,3 1-53 0,1-5-26 0,4-3-12 15</inkml:trace>
  <inkml:trace contextRef="#ctx0" brushRef="#br0" timeOffset="181991.2763">23550 7171 75 0,'-4'-1'534'0,"1"-3"3"0,-1 3 3 0,-1-1-55 16,2 0-84-16,0 0-107 0,-2 1-118 0,2-1-70 0,-1 0-41 0,1 1-28 16,-1 1-18-16,1 0-9 0,-1 0-3 0,1 0-4 0,0 0-6 0,0 0-6 15,-1 1-8-15,1 1-5 0,0 1-3 0,-1-1-4 16,1 0 0-16,-1 3 0 0,1-2-1 0,2 1-1 0,-3 2 0 0,3-2-1 0,-3 1 2 16,3 0 1-16,-1-2 2 0,2 3 2 0,-1-1 2 0,1-1 1 15,0 1 0-15,0 1 2 0,0-2 1 0,0 1 2 0,1-2 3 16,-1 2 2-16,2-1 4 0,-1 0 2 0,3 0 1 0,-3-1 1 15,1-1 1-15,0 0 1 0,-1 1 0 0,2-1 3 0,-3-2 2 0,2 0 4 16,0 2 4-16,-2-2 3 0,1 3 2 0,-1-3 2 0,0 0 1 16,0 0 0-16,0 0 0 0,0 0-1 0,0 0-1 0,0 0-1 15,-1 0-3-15,1 3 0 0,-2-3-3 0,0 3-4 0,2-1-3 0,-1-1-3 16,-1 2-3-16,2 0 0 0,-1 2 0 0,1-2-1 0,-2 3 2 16,0-2 1-16,2 1 1 0,-1 0 2 0,1 3 2 0,-2-1-1 0,0 0 1 15,2-2 1-15,-1 3-1 0,-1-2 1 0,2 2-1 0,-1-2 1 16,1 0-1-16,0-2 1 0,0 1-2 0,0-2 3 0,0 1 0 15,0-1 1-15,0 0 4 0,0-1 2 0,0-1 4 0,0 3 7 0,0-4 8 16,0 0 13-16,0 0 11 0,0 0 13 0,0 0 13 0,0 0 12 16,0 0 10-16,0 0 10 0,-2-3 7 0,0 2 3 0,2-2-1 0,0 2-2 15,0-3-3-15,0 2-6 0,0-1-11 0,0 0-11 0,0-2-12 16,0 2-14-16,0-1-14 0,0 1-11 0,0-2-15 0,0 2-9 0,0-1-9 16,0-1-6-16,0 2-3 0,0 0-1 0,0 3-2 0,0-5-2 15,0 5-1-15,0-2-2 0,0-1-1 0,0 3-1 0,0 0 2 0,2-2 0 16,-2 2 1-16,0 0-2 0,0-1 0 0,0 1 0 0,0-1-1 15,0 1 2-15,0-3 2 0,0 3 1 0,0 0 3 0,0-4 1 16,0 3 2-16,0-1 1 0,0 1-1 0,0-3 0 0,0 3 1 0,0-1 0 16,2 0 3-16,-2-1 1 0,0 3 0 0,0-2 0 0,0-1 1 15,0 2-1-15,0-1 1 0,0 1-2 0,0-2 0 0,1 1 0 16,-1 1 2-16,0-1-1 0,0 2 0 0,0-1 0 0,2-1-1 0,-2 2-2 16,0 0-1-16,0 0-1 0,0 0-2 0,0 0 1 0,0 0-3 0,0 0-2 15,0 0-1-15,0 0-1 0,0 0-2 0,0 0-4 0,0 0-2 16,0 0-2-16,0 0-4 0,1 2-3 0,-1-1-4 0,0-1-5 15,0 2-5-15,0 1 0 0,0-2-2 0,0 2 1 0,0 0 2 0,0 2 0 16,0 2 3-16,0 1 2 0,0 1 2 0,0-1 2 0,0 5 4 16,-1 0 5-16,-1 0 4 0,1 3 5 0,-3 0 5 0,0 2 3 15,-1 2 1-15,2-3 2 0,-2 5 0 0,2-3 0 0,-2 2-2 0,0-1 2 16,0 2 1-16,0-4 2 0,-2 2 0 0,2 0 1 0,2-3 1 16,-2 3-4-16,4-4-5 0,-3 1-8 0,0 0-10 0,3-3-18 0,-3 1-21 15,4-1-26-15,-1-1-29 0,1 1-39 0,0-4-44 0,1 1-66 16,1-2-82-16,1-2-82 0,1-1-83 0,1-1-41 0,0-2-16 15</inkml:trace>
  <inkml:trace contextRef="#ctx0" brushRef="#br0" timeOffset="182222.8954">23787 7703 634 0,'0'0'644'0,"0"0"0"0,0 0-3 0,0 0-2 16,0 0-126-16,0 0-186 0,0 0-119 0,0 0-82 0,-2 3-53 0,2-3-38 16,0 1-24-16,0 2-19 0,0 0-8 0,2 2-4 0,-2-1-2 15,1 0-3-15,-1 3-1 0,2 1 0 0,-1 0 3 0,-1 1 2 0,2-1 3 16,0 4-1-16,-2 0-2 0,1-1-4 0,-1 1-9 0,0 2-10 16,0-2-16-16,0 2-18 0,0 1-24 0,-1-1-27 0,1 0-30 0,-2 1-35 15,0-2-57-15,1 1-67 0,-1-1-80 0,2 1-87 0,-1-2-48 16,1-3-31-16,0-1-8 0</inkml:trace>
  <inkml:trace contextRef="#ctx0" brushRef="#br0" timeOffset="182530.3607">24375 7363 447 0,'0'-6'610'0,"0"3"5"0,0-1 9 0,0-1-43 15,0 5-67-15,0-5-118 0,0 5-142 0,0-2-85 0,0 2-52 0,0 0-34 16,0 0-31-16,0 0-16 0,1 2-12 0,-1-2-9 0,2 5-9 16,0-2-9-16,-1 2-12 0,-1 0-8 0,2 3-9 0,-1 1-4 15,-1 2-3-15,2-1 0 0,0 4 0 0,-2 1 8 0,1 1 7 0,-1 1 7 16,0 3 7-16,0-1 5 0,-1 2 1 0,1 0-1 0,-4 0-6 15,3 2-8-15,-1 0-12 0,-1 2-14 0,1-3-13 0,-1 2-16 0,0-3-18 16,1 1-25-16,1-1-27 0,-3-1-32 0,3 0-34 0,-2-3-58 16,3 1-67-16,0-4-79 0,0-1-82 0,4 0-40 0,0-4-17 15,-1-2-4-15</inkml:trace>
  <inkml:trace contextRef="#ctx0" brushRef="#br0" timeOffset="182907.9789">24753 7338 451 0,'-3'-5'613'0,"-2"0"8"0,2 1 8 16,-1 0 10-16,3 0-106 0,-3-1-162 0,3 2-106 0,-1 1-81 16,2 0-49-16,0 1-34 0,2 0-21 0,-1-2-18 0,3 3-11 15,-3-2-11-15,4 1-11 0,-2 1-14 0,2-2-14 0,3 1-14 0,0 1-11 16,-2-2-10-16,5 2-5 0,-2-1-3 0,1 1-2 0,1 0 1 15,2 0-1-15,-5 0 0 0,1 0 2 0,1 1 2 0,-4-1 0 16,0 2 3-16,3 1 2 0,-4 0 2 0,0 0 0 0,-2 1 1 0,2 1 2 16,-2 0 1-16,1 2 2 0,-1 1 2 0,-1 1 3 0,-1-1 1 15,2 4 4-15,-2-1 3 0,-1 1 3 0,0 4 0 0,-1 0 4 16,-2 1-1-16,2 1 2 0,-3 2 3 0,1 0 2 0,0 0 2 0,0 1 0 16,-1 1 1-16,0 1 1 0,0 1 1 0,0-1 1 0,1-1 2 0,0 1 1 15,-1-1-1-15,1-1 0 0,0 0-2 0,0-1-1 0,1-1-7 16,1 0-6-16,-3-2-8 0,3-2-11 0,-1-1-13 0,-1-1-16 15,0 1-16-15,3-4-19 0,-1 0-19 0,1 0-15 0,-2-3-13 0,0-1-17 16,2-1-22-16,-1-1-41 0,1-4-52 0,0 0-25 0,0 0-10 16,-2-4-6-16,2 1-2 0,-1-3-51 0,1-3-76 0,-2-2-26 0</inkml:trace>
  <inkml:trace contextRef="#ctx0" brushRef="#br0" timeOffset="183057.0475">24643 7616 58 0,'-14'-5'556'0,"2"-2"9"0,0 3 9 16,2 0-46-16,2-1-76 0,1 2-89 0,1 0-99 0,1 1-59 0,2 1-42 15,2 0-30-15,-1-1-24 0,2 2-19 0,0 0-16 0,0 0-13 16,3 0-14-16,0 2-14 0,3-1-15 0,1-1-20 0,1 1-16 16,6 1-21-16,-1-2-22 0,1 2-22 0,6-1-20 0,1-1-22 0,1 2-20 15,4-1-30-15,2-1-31 0,0 0-50 0,2-1-61 0,0-1-83 16,0-1-91-16,2-1-47 0,0-1-22 0,-2-1-5 0</inkml:trace>
  <inkml:trace contextRef="#ctx0" brushRef="#br0" timeOffset="183307.8584">25357 7159 144 0,'-5'-3'570'0,"0"3"3"0,2-2-8 16,-1 2-11-16,3 0-103 0,-1 0-146 0,2 0-96 0,0 2-70 0,0 0-46 16,0 1-31-16,2-1-21 0,-1 1-11 0,3 4-6 0,0 1 0 15,0-1 0-15,2 0-2 0,2 5-2 0,-4 0-2 0,4 2 2 0,1-1-1 16,0 4 1-16,-1-1 1 0,0 4 1 0,0-3-1 0,1 5-3 15,-3-2-1-15,1 3-5 0,-1-1-2 0,2 3-3 0,-5 0-2 16,0 0-2-16,-1 4-1 0,-2 0 2 0,-2 0-1 0,-3 2 0 0,-1 1-3 16,-5 2-7-16,0 0-11 0,-5 2-12 0,-6 1-11 0,1 1-22 0,-7 1-25 15,-4 3-34-15,-2-2-37 0,-9 3-64 0,0-1-75 0,-5 0-91 16,-6 0-99-16,-2 0-53 0,-4 0-30 0,-6-2-12 0</inkml:trace>
  <inkml:trace contextRef="#ctx0" brushRef="#br0" timeOffset="189940.8223">22724 6979 181 0,'-12'-9'324'15,"-1"-1"-102"-15,-1 0-56 0,3 1-37 0,-3-1-16 0,0 3-10 0,1-2-5 16,-3 0-3-16,0 0-3 0,0 0-2 0,-1 1-2 0,1-1-5 15,1-1-6-15,0 2-7 0,-2 1-7 0,3-1-7 0,-4-1-6 0,2 2-7 16,1 0-6-16,0 0-6 0,-2 2-4 0,3-2-6 0,-3 2-5 16,0 2-2-16,2-1-4 0,-3 1-3 0,3 0-2 0,-1 2 0 15,-5 1-2-15,4 0 0 0,-2 0-1 0,-2 1 1 0,-1 2 1 16,3 2 1-16,-5-1 5 0,2 2 8 0,-3 1 4 0,0 3 0 0,1-1 3 16,-1 3 2-16,-2 0 1 0,0 3 0 0,0-1 1 0,1 3 3 15,0 4-2-15,1 0-2 0,-1 2-1 0,1 2-2 0,0 2-5 0,1 2-5 16,2 1-5-16,0 2-1 0,0 3-2 0,3 1-3 0,1 0-1 15,0 2-2-15,3-1-2 0,3 2-3 0,1 0 1 0,1-1 0 0,3 1-2 16,3-2 1-16,3 2 0 0,1-2 3 0,1 1 3 0,7-2 2 16,-2 2 1-16,4-4 3 0,4 2 3 0,0-3 4 0,5 0 3 0,0-3 2 15,5 0 1-15,3-1-1 0,1-2-1 0,2-3-2 0,3 0-6 16,2-3-5-16,0-1-9 0,4-3-6 0,-1-5-5 0,4 0-6 0,-2-3-6 16,0-1-5-16,1-3-1 0,0-2-3 0,-1-1 0 0,-1-4 1 15,1-1 5-15,-6-2 3 0,4 0 5 0,-3-4 6 0,0-1 6 16,0-4 6-16,-3 1 7 0,-2-4 10 0,0-1 10 0,-2-3 14 0,1-1 7 15,-3-2 6-15,-2-2 9 0,0 0 7 0,-4-3 7 0,2-1 4 16,-4-2 4-16,-2-1 4 0,-1 0 1 0,-2-1 3 0,-2-3-5 16,-3 2-6-16,-2-1-11 0,-2-2-12 0,-3 0-14 0,-2-2-11 0,-4-1-20 15,-3 1-23-15,-3 0-28 0,-2-2-30 0,-6 0-36 0,0 1-41 16,-8 2-80-16,0 0-101 0,-6 3-90 0,-3 0-81 0,-7 2-46 16,0 5-26-16,-5 0-12 0</inkml:trace>
  <inkml:trace contextRef="#ctx0" brushRef="#br0" timeOffset="191890.6935">25590 10851 364 0,'0'-3'511'0,"0"-3"-13"0,0 3-10 0,0 0-88 0,0 1-128 0,0 2-116 16,0 0-107-16,0 3-59 0,0 2-31 0,0 1-11 0,0 2-3 15,0 4 9-15,-1 5 12 0,1 0 13 0,-2 4 12 0,0 4 9 16,-1 5 9-16,2 3 10 0,-4 3 12 0,1 5 7 0,-1 2 8 0,-2 6 3 16,1 1 3-16,-1 4-1 0,-2 5-1 0,0 1 0 0,-3 1-2 15,2 4 0-15,-2 1-2 0,-2 1-2 0,3 2-3 0,-2 2-6 0,-1-1-11 16,3 1-5-16,-3-1 0 0,1 2-2 0,-1-4-1 0,3 2-1 16,0 0-1-16,-1-2 0 0,0 1 3 0,4 0 1 0,-1-2 1 0,3 1 4 15,-1 0 2-15,1-3 3 0,3-2 3 0,-2 0 0 0,5-5-7 16,0 2-6-16,0-4-10 0,5-2-12 0,-4-5-15 0,6-2-18 15,-4-3-21-15,2-3-22 0,0-2-23 0,2-3-25 0,-1-5-27 0,-1-2-38 16,3-4-44-16,0-3-81 0,0-1-97 0,-2-6-61 0,1-4-45 0,-1-3-13 16</inkml:trace>
  <inkml:trace contextRef="#ctx0" brushRef="#br0" timeOffset="192440.1202">26218 10803 151 0,'-11'-29'490'0,"1"4"-2"0,2 1-2 0,-1 0-101 0,1 6-149 16,2 0-81-16,-2 1-46 0,0 2-28 0,3 3-16 0,0 2-10 15,2 0-6-15,2 3-4 0,-3 0-4 0,4 0-6 0,0 5-6 0,0-3-7 16,4 4-7-16,0-1-8 0,4 2-8 0,3 2-8 0,0-1-7 15,7 3-4-15,-1-1-3 0,5 2-2 0,7 1 1 0,-1 0 3 0,5 2 7 16,2 1 5-16,3 0 5 0,5-1 8 0,0 1 4 0,2 3 3 16,1-2 3-16,1 0 4 0,3 1 4 0,-1-2 3 0,3 0 3 15,-3 1 5-15,1 1 7 0,2-3 0 0,-1 2 1 0,0-1-1 0,-3-2 0 16,-1 2 0-16,-2-1 2 0,-2-1 1 0,-2 2-1 0,-2-1 1 0,0 0-1 16,-6-1-4-16,0 0-4 0,-1 1-3 0,-6-1-4 0,0 1-4 15,-3-1-5-15,0 2-4 0,-3 1-5 0,-3 0-4 0,-1 0-6 16,2 2-5-16,-6 2-4 0,1-2-4 0,-4 5 0 0,1 3-1 15,-1 0 1-15,-2 2-2 0,-1 5-1 0,-1 2 5 0,0 3 6 0,-2 2 7 16,-1 4 5-16,-2 3 4 0,-2 6 4 0,-1 1 6 0,1 4 3 16,-1 5 2-16,0 1 1 0,-2 3 0 0,-2 2-2 0,0 4 1 0,0 1-2 15,1 2-3-15,-2 2-4 0,0 2-3 0,4 0 0 0,-3 1-2 16,2 1-1-16,1 1-1 0,-1-1-1 0,0 0-1 0,1 2 0 0,0-1 1 16,1-1 1-16,0-1 1 0,0-1 3 0,-1-3-1 0,1 1-3 15,0-4-2-15,-3-3-4 0,1 0-2 0,-3-7 1 0,0-1 0 0,-2-3 1 16,0-3 3-16,-1-3 2 0,-7-4 2 0,2-1 1 0,-2-4 4 15,-4-5 2-15,-4 0 1 0,2-5 2 0,-6-2 1 0,-1-3 3 0,-4-3-2 16,-1-3-1-16,-4-3-9 0,-4-1-10 0,0-4-13 0,-5-1-15 16,-2-4-13-16,-4-4-14 0,-4-2-15 0,-2-1-15 0,-6-6-17 15,-4-1-18-15,-3-3-19 0,-7-3-20 0,-3-1-24 0,-1-3-27 0,-5-4-82 16,-3-2-110-16,-5-1-65 0,2 0-46 0,-4-5-17 0,0 3-1 16</inkml:trace>
  <inkml:trace contextRef="#ctx0" brushRef="#br0" timeOffset="193157.1979">25334 10666 213 0,'-4'-6'513'0,"-3"-1"1"0,2-1 1 16,-3 2-108-16,2 0-160 0,-3 1-86 0,1 1-48 0,0-1-27 16,-3 3-16-16,0-1-10 0,1 1-6 0,-1 2-5 0,0 0-5 0,-2 0-8 15,3 2-7-15,-2 1-6 0,-2 3-9 0,5-3-3 0,-3 6-5 16,0-1-1-16,-1 1-3 0,4-1-2 0,-2 3 0 0,1 1 1 0,4-1 0 15,-3 1 2-15,2 0 0 0,2 5 0 0,1-6 2 0,0 2-1 16,3 1 2-16,1-1 0 0,0 1-1 0,1-1 2 0,3 1 1 16,-1-2 0-16,2-2 2 0,-1 2 2 0,1-2 3 0,4-1 2 15,-1-2 1-15,0-1 3 0,3-2 4 0,-1 1 4 0,3-4 5 0,-3 1 5 16,3-4 6-16,1 1 7 0,-1-4 8 0,0-1 4 0,1 0 2 16,0-2 3-16,-1-4 2 0,0 2 1 0,-1-3 0 0,-2 1 1 15,-1-3-1-15,-2 0-4 0,0-2-6 0,0-1-8 0,-6 2-10 0,1-3-10 16,-2 0-13-16,-2 1-10 0,-3 0-7 0,-1 3-15 0,-3-5-19 15,-1 6-21-15,-1 0-27 0,-5 3-28 0,0 1-30 0,-1 4-34 0,-5 1-36 16,1 5-54-16,-2 2-62 0,-4 4-82 0,2 2-92 0,-4 4-53 16,1 3-34-16,-2 2-9 0</inkml:trace>
  <inkml:trace contextRef="#ctx0" brushRef="#br0" timeOffset="194156.5793">24613 13091 371 0,'4'-7'497'15,"-3"0"-36"-15,2 0-55 0,1-1-55 0,-1 1-52 0,0-2-37 0,1 2-27 16,0-2-18-16,-3 2-16 0,2-1-9 0,2 2-9 0,-3-1-5 16,-1 1-4-16,3 0-5 0,-3 0-7 0,1 2-9 0,-1 0-11 15,3-1-13-15,-4 2-11 0,2 1-12 0,-2 0-12 0,2 1-12 0,0-1-11 16,-2 2-16-16,0 0-16 0,0 0-18 0,0 0-18 0,0 2-13 16,0-1-11-16,1 3-7 0,-1-1-6 0,0 2-3 0,0 3-1 0,0 0-2 15,0 2 2-15,0 2 1 0,0 0 3 0,-1 8 4 0,1-3 6 16,-4 3 7-16,2 2 8 0,-2 1 0 0,1 2-4 0,0 1-10 15,-2 0-9-15,-1 2-16 0,1 0-13 0,-3-1-18 0,4 1-19 0,-3-1-20 16,1 1-23-16,-1-3-25 0,1 0-27 0,2-1-29 0,-1-3-35 16,3-1-53-16,1-1-66 0,1-1-72 0,1-4-76 0,4 0-34 15,1-4-13-15,4-3 1 0</inkml:trace>
  <inkml:trace contextRef="#ctx0" brushRef="#br0" timeOffset="194506.4146">25072 13086 308 0,'-3'-5'563'0,"-2"1"1"0,2-1 1 15,-3 3-54-15,1-1-81 0,-2-1-109 0,3 4-126 0,-1 0-75 16,-3 0-50-16,2 4-27 0,-1-1-19 0,-1 0-8 0,-2 4-5 0,2 0-3 16,-1 2-2-16,0 3-3 0,-2 1-2 0,0 3-1 0,0-1-2 15,1 3-1-15,1 1-2 0,-2 2 2 0,3 0 1 0,0 2 0 16,2 1 1-16,-2 0 1 0,3 0 0 0,4 0 0 0,-3-1-1 0,3 2 0 15,2 0 0-15,3-2 0 0,-3-1 0 0,7-1-2 0,-3 0-1 16,3-1-1-16,0-4 0 0,1-1-2 0,2 0-2 0,0-4-1 16,2-1-2-16,1-2-3 0,0-4-2 0,1-1 1 0,0-3 2 0,0 0 4 15,2-3 6-15,-3-1 10 0,2-4 10 0,-3-1 8 0,2 1 11 16,-4-4 10-16,1 0 10 0,-2 1 9 0,-2-1 8 0,-1 0 5 0,-2-1 3 16,-2 1 1-16,0-1-1 0,-6 0-5 0,0 2-6 0,-2-1-10 15,-5 2-9-15,1 1-12 0,-4-1-12 0,-1 3-22 0,-7 1-25 0,1 2-33 16,-3 1-36-16,-3 3-46 0,-3 3-50 0,-2 0-106 0,-1 2-136 0,-1 4-88 15,-3 1-66-15,-1 0-31 0,3 4-16 0,-1 0-5 0</inkml:trace>
  <inkml:trace contextRef="#ctx0" brushRef="#br0" timeOffset="196406.4148">23795 7340 220 0,'0'-5'316'15,"0"1"-84"-15,0-3-46 0,0 1-30 0,0-1-13 0,0 2-8 16,0-2-6-16,-2 1-3 0,0-2-5 0,2 1-7 0,-1-1-7 16,-1 1-8-16,1-3-7 0,-1 2-6 0,-1-1-8 0,0 1-10 0,0-1-7 15,0 0-7-15,-1-1-6 0,1 0-4 0,-2 1-4 0,0-1-3 16,0 2-2-16,0-2-5 0,0 3-2 0,-1-2-1 0,1 0-3 0,-4 1-5 16,2-2-5-16,-3 3-5 0,2-1-5 0,-1-1-8 0,0 1-5 15,-3 1-4-15,0 1-4 0,1-2-1 0,-1 2-1 0,-3 2 0 16,0-1-3-16,0 1-2 0,-2 1-3 0,1 1-1 0,-3 1-2 0,1 1 1 15,-2 3 0-15,-2 0 0 0,3 1 2 0,-5 2 1 0,2 2 0 16,-1 1 2-16,0 1 1 0,-1 1 0 0,2 2 2 0,0 1 2 16,1 2 2-16,1 1 1 0,1-2 2 0,2 5 4 0,-2-1 0 0,3 2-1 15,-1-1 1-15,2 2 1 0,1 0 0 0,1 1 1 0,3 1 0 0,-2 1 0 16,1-1 0-16,0 2-1 0,3-1-1 0,2 1 0 0,-1 2-1 16,2 1-3-16,-2-3 1 0,2 3 0 0,4 0 3 0,-3 0 4 0,4 0 0 15,0 0 4-15,0 0 1 0,0-1 3 0,4-2 3 0,-3 3 4 16,4-2 4-16,2 1 1 0,-2-3 3 0,2 0 2 0,-1 0 4 15,2-2 2-15,3 1 1 0,-1-3-2 0,-1 3 1 0,4-6 1 0,-2 0 1 16,3-1 1-16,-1-2 2 0,1 0 3 0,3-2 5 0,1-1 6 16,-2-4 6-16,2 0 4 0,0 1 3 0,4-5 3 0,2-1 0 15,-2-2 3-15,0-1 3 0,3-1 2 0,1-3 3 0,0-3 2 0,1-1-2 16,-2 0-2-16,3-4-6 0,0-2-7 0,-3 0-5 0,2-5-6 16,0 0-6-16,-2-3-4 0,0-1-2 0,-2-1-3 0,-1-4-3 0,0 1-3 15,-4-2-4-15,0-3-3 0,-2 1-4 0,-3-2-2 0,0-2 0 16,-4 2 0-16,-1 1 0 0,-3-3 1 0,-2-1 2 0,-1 3 2 15,-4 1 1-15,-1-5 2 0,-2 5 0 0,-2 1-3 0,-3-1-10 0,-2 1-12 16,0 1-23-16,-6 1-23 0,-4 1-38 0,1 1-43 0,-4 4-61 16,-5-1-70-16,-1 5-99 0,-8 2-113 0,-3 2-64 0,-1 3-40 0,-5 3-20 15</inkml:trace>
  <inkml:trace contextRef="#ctx0" brushRef="#br0" timeOffset="239266.3462">23722 8126 117 0,'0'0'102'16,"0"0"-13"-16,0 0-15 0,0 0-10 0,0 0-9 0,0 0-11 15,0 0-12-15,0 0-14 0,0 0-16 0,0 0-18 0,0 0-18 16,0 0-14-16,0 0-13 0,-1 2-10 0,-1 0-8 0,0-1-8 0,-1 1-5 16,-2 1-10-16</inkml:trace>
  <inkml:trace contextRef="#ctx0" brushRef="#br0" timeOffset="239958.6997">23346 8143 37 0,'0'0'59'16,"0"0"2"-16,0 0-1 0,0 0-1 0,0 0 1 0,0 0-2 15,0 0 0-15,0 0-4 0,0 0-4 0,0 0-3 0,0 0-5 0,0 0-3 16,0 0-5-16,0 0-3 0,0 0-5 0,0 0-7 0,0 0-7 0,0 0-7 16,0 0-10-16,0 0-6 0,0 0-5 0,0 0-3 0,0 0-5 15,0 0-1-15,0 0-2 0,0 0-3 0,0 0-1 0,0 0-1 16,0 0 2-16,0 0 2 0,0 0 1 0,0 0 3 0,0 0 5 0,0 0 2 15,0 0 4-15,0 0 1 0,0 0 5 0,0 0 0 0,0 0 2 16,0 0 3-16,0 0 4 0,0 0 2 0,0 0 1 0,0 0 2 16,0 0 2-16,0 0 2 0,0 0 3 0,0 0 0 0,0 0 4 0,0 0 0 15,0 0 2-15,0 0 1 0,0 0 3 0,0 0 1 0,0 0 2 16,0 0 2-16,0 0 0 0,0 0 1 0,0 0-1 0,0 0-5 0,0 0-7 16,0 0-14-16,0 0-15 0,0 0-20 0,0 0-22 0,0 0-23 15,0 0-23-15,0 0-30 0,0 0-33 0</inkml:trace>
  <inkml:trace contextRef="#ctx0" brushRef="#br0" timeOffset="243254.8285">22935 8350 66 0,'0'-1'102'0,"0"1"6"16,0 0 4-16,0 0 0 0,-3 0 1 0,3 0-1 0,0 0 0 0,0 0-2 16,0 0-2-16,0 0-4 0,0 0-2 0,0 0-3 0,0 0-4 15,0 0-4-15,0 0-5 0,0 0-7 0,0 0-5 0,0 0-3 0,0 0-5 16,0 0-3-16,0 0-4 0,0 0-5 0,0 0-3 0,0 0-2 16,0 0-4-16,0 0-5 0,0 0-3 0,0 0-3 0,0 0-3 15,0 0-6-15,0 0-2 0,0 0-5 0,0 0-3 0,0 0-3 0,0 0-3 16,0 0-1-16,0 0-4 0,0 0 0 0,0 0-5 0,0 0-3 15,0 0 0-15,0 0-4 0,0 0-1 0,0 0-2 0,0 1-3 0,3 0-1 16,-3 1-1-16,1 0-1 0,1-1 0 0,1 1 2 0,0 1 4 16,4 0 2-16,-3 1 4 0,7-1 7 0,0 4 2 0,2-3 3 0,6 2 4 15,3 1 5-15,5 0 3 0,4-1 2 0,6 2 4 0,6-2 2 16,7 0-1-16,5 2-4 0,7-3-8 0,5 2-10 0,6-2-5 16,4 0-1-16,6 0-7 0,3 2-9 0,7-5-15 0,5 3-17 0,5-2-15 15,4-1-16-15,3 1-20 0,0 0-19 0,1-1-15 0,1-1-12 16,0 1-4-16,0-1 0 0,-1-1-11 0,0 0-16 0,-8 0-11 0,-3 0-10 15,0 0-3-15,-2 2-2 0,-3-2-32 0</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16:04.279"/>
    </inkml:context>
    <inkml:brush xml:id="br0">
      <inkml:brushProperty name="width" value="0.05292" units="cm"/>
      <inkml:brushProperty name="height" value="0.05292" units="cm"/>
      <inkml:brushProperty name="color" value="#FF0000"/>
    </inkml:brush>
  </inkml:definitions>
  <inkml:trace contextRef="#ctx0" brushRef="#br0">1604 952 156 0,'-2'-2'406'16,"1"0"-76"-16,-1 1-112 0,0-3-62 0,2 1-35 0,0 1-20 0,0-1-9 16,0 1-3-16,0-1-1 0,0 1-3 0,0 0-5 0,0-1-3 0,0 1-5 15,0 0-5-15,0-1-6 0,0 1-7 0,0 1-7 0,0 1-6 0,2-2-6 16,-2 2-6-16,0 0-3 0,0 0-7 0,0 0-7 0,0 0-3 0,0 0-3 15,0 0-2-15,0 0 0 0,0 0-1 0,0 0 0 0,0 0 2 0,0 0 1 16,0 0-1-16,0 0 1 0,0 0-1 0,0 0 1 0,0 0-1 0,0 0-2 16,0 0-1-16,0 0-2 0,0 0-2 0,0 0-3 0,0 0 0 15,0 0-2-15,2 2 0 0,-1-2-1 0,1 0 2 0,-1 0 0 0,1 0 2 16,1 0 0-16,2 0 3 0,0 0 3 0,1 0 2 0,0 0 1 0,2 0 3 16,2 0 1-16,2 0 2 0,-2-2 2 0,4 1 0 0,-1 1 2 0,0-1 0 15,2-2-1-15,1 3 1 0,0 0-2 0,4-3 1 0,-4 3-2 0,3-2 1 16,0 1-1-16,2-3-1 0,1 4 0 0,-3-1 1 0,3 1-3 15,0-1-1-15,1-1-2 0,-2 2 0 0,3-1-2 0,-2-1 0 16,0 2-3-16,-1-1-2 0,2-1-3 0,-1 2 0 0,2 0-3 0,-3 0-2 16,1 0 0-16,0 0-1 0,0 0 0 0,2 2 0 0,0-1 1 15,-1-1 1-15,1 2 1 0,0-1 3 0,3-1 0 0,0 2 3 16,-2-1 3-16,3 0 2 0,-1 3 1 0,0-3 1 0,1 1 2 0,-2-2 0 0,4 0 2 16,-3 0 0-16,1 3 1 0,-1-3-1 0,0 0 1 0,1 3-2 0,1-2-2 15,-3-1 0-15,3 0 0 0,-2 0 0 0,-2 0-1 0,2 0 0 0,0 0-1 16,0 0-2-16,-2 0 0 0,0 0 0 0,0-1-1 0,-2-2-1 15,2 3 0-15,-3 0 0 0,0 0 0 0,-1-3-1 0,-1 3-2 0,1 0 0 16,-3 0-2-16,0 0 2 0,-2 0 0 0,3 0-1 0,-4 0-2 16,0 0 1-16,1 0-1 0,-2 0 1 0,-1 0-1 0,1 3 1 0,-1-3-1 0,-1 0 2 15,1 3-1-15,0-3 2 0,-1 0 0 0,-2 1 0 0,4-1-1 0,-3 0 1 16,2 0 0-16,-1 0 1 0,1 0-2 0,1 0 1 0,-3 0 0 0,3 0-1 16,-1 0 0-16,-2 0 0 0,2 0 0 0,1 0 0 0,-1 0 0 0,-1-1 1 15,4-2-2-15,-3 3 2 0,-2 0 1 0,3-3 0 0,1 3 2 16,-3 0-1-16,1 0 1 0,1-2 0 0,-3 1 0 0,2 1 2 0,-1 0-2 15,1 0 0-15,-1 0 0 0,-2 0 0 0,0 0-2 0,0 0 1 16,0 0 0-16,-2 0-1 0,0 0 0 0,1 0 1 0,-1 0-1 16,-1 1-1-16,-1 1 1 0,0-2 0 0,-1 0 2 0,1 0 0 0,-1 3-1 15,0-3 2-15,1 0 0 0,-3 3 0 0,2-2 1 0,-2-1 0 0,2 0 0 16,-2 0 0-16,2 1 1 0,-2-1-1 0,3 0 1 0,-1 0-1 0,-2 0 0 16,2 0 1-16,-2 0-1 0,2 0 0 0,-2 0 1 0,0 0-2 0,0 0 0 15,0 0 1-15,1 0-1 0,-1 0 0 0,0 0-1 0,0 0 0 0,0 0 0 16,1 0 1-16,0 0-1 0,-1 0 0 0,0 0 0 0,-1 0-2 0,1 0 0 15,-1 0 0-15,-1 0-2 0,1 0 1 0,1 0 1 0,-1 0 0 0,-2 0 0 16,0 0-2-16,0 0 1 0,0 0 0 0,0 0 1 0,0 0 0 0,0 0 0 16,0 0-1-16,0 0 4 0,0 0 0 0,0 0 0 0,0 0 0 0,0 0 2 15,0 0-3-15,0 0-2 0,0 0-8 0,0 0-10 0,0 0-17 0,0 0-20 16,0 0-25-16,0 0-29 0,0 0-43 0,0 0-47 0,0 0-79 0,0 0-96 16,0 0-62-16,3-1-50 0,0 0-23 0</inkml:trace>
  <inkml:trace contextRef="#ctx0" brushRef="#br0" timeOffset="7516.5714">23507 2026 27 0,'-1'0'155'0,"-3"0"-48"0,4 0-26 0,-1 0-17 0,1 0-14 16,-2 0-9-16,2 0-6 0,0 0-5 0,0 0-2 0,0 0-1 0,0 0-3 15,0 0-5-15,0 0-3 0,0 0-4 0,0 0-1 0,0 0-2 0,0 0-2 16,0 0-2-16,0 0-1 0,0 0 4 0,0 0 3 0,0 0 3 15,0 0 3-15,0 0 2 0,0 0 2 0,0 0 4 0,0 0 2 0,0 0 2 16,0 0 2-16,0 0-1 0,0 0 1 0,0 0 1 0,0 0-2 0,0 0 1 16,0 0-3-16,0 0-1 0,0 0-4 0,0 0 0 0,0 0-5 0,0 0-2 15,0 0-4-15,0 0-4 0,0 0-4 0,0 0-1 0,0 0-6 16,0 0-1-16,0 0-5 0,2 0-3 0,-2 0-3 0,1 0-2 0,-1 2-1 16,2-2-1-16,0 0 0 0,-1 0 1 0,1 0 1 0,-1 1 2 0,4-1 2 15,-4 2 2-15,1-2 0 0,1 1 4 0,0 1 1 0,1-2 5 0,0 1 2 16,1-1 0-16,3 1 1 0,-2-1 3 0,1 0-2 0,1 2-1 15,2-2 0-15,2 0 0 0,-3 0-1 0,5 1-3 0,-3 1-1 0,5-2 3 16,-1 0-1-16,0 2-2 0,1-1-2 0,1-1 0 0,3 2-4 0,-2-2-2 16,3 0-2-16,0 0 1 0,1 0-1 0,0 2-2 0,1-2 0 15,0 3 4-15,0-3 0 0,3 0-1 0,-1 2 2 0,-2-2 1 0,1 0 1 16,2 2 2-16,0-1 1 0,0-1 6 0,-1 2 3 0,2 0 2 0,-5-2 3 16,5 0 3-16,-2 0 1 0,4 3 1 0,-3-3 0 0,0 0 1 15,0 2-1-15,0 0-1 0,3-2-1 0,-1 1 2 0,0-1-3 0,1 2-1 16,-1 0-1-16,2-2-1 0,0 1-1 0,0 1-1 0,-1-2 0 15,1 1-1-15,0 0-4 0,-2-1-4 0,2 1 0 0,0-1 1 0,-1 2-2 16,-1 0 1-16,-1-2-1 0,1 1-2 0,-2 1-1 0,-1-2-1 0,2 1-1 16,-2-1-1-16,0 2 0 0,1-2-1 0,-4 1 1 0,2-1 0 15,-1 0-1-15,-1 0 1 0,-1 2 0 0,3-1 0 0,-2-1 2 0,0 2 3 16,-3-1 2-16,5-1 4 0,-4 1 1 0,-1-1-4 0,2 2 5 0,-1 0 3 16,0-2 2-16,-2 0 0 0,1 1 2 0,-1 1 3 0,-3-2 0 15,3 1 2-15,-1 1-2 0,-1-2 1 0,0 1-2 0,-2 1-1 0,2-2 1 16,-3 1 1-16,1-1 1 0,0 1-1 0,-2-1 1 0,1 0 0 15,-1 0 2-15,1 0 1 0,-1 0 1 0,-2 0 1 0,2 0 2 16,-3 0 3-16,2 0 3 0,-1 0 2 0,-2 0 3 0,0 0 0 0,3 0 1 16,-3 0 0-16,0 0-1 0,-1 0 1 0,0 0 0 0,1 0 0 15,0 0 1-15,-2 0-1 0,0 0-2 0,0 0-3 0,-1 0-1 0,2-1-1 16,2 0-2-16,-3 1-4 0,1-2-1 0,-1 1-2 0,2 1-2 0,0-2-2 16,0 1 0-16,-2 1-3 0,1-2-1 0,2 1-3 0,-3 1 0 0,1-2-1 15,1 0-1-15,1 2-2 0,-3-1-1 0,1 1 1 0,1-1-4 16,-1-1 1-16,1 2 0 0,-1-1 0 0,-1 1 0 0,2-2 0 0,-4 2-1 15,3 0-1-15,-1 0 1 0,1 0 1 0,-1 0 0 0,-2-1 0 16,1 1 0-16,0 0-1 0,0 0 1 0,0-2 0 0,-1 2 0 16,-1 0 1-16,2 0 0 0,-2 0 1 0,-1 0 0 0,-1 0 0 0,1 0 1 15,-2 0-2-15,0 0 1 0,0 0 1 0,0 0 0 0,0 0 0 0,0 0 2 16,0 0 0-16,0 0 3 0,0 0 1 0,0 0 2 0,0 0 2 0,0 0 3 16,0 0 2-16,0 0 2 0,-2 0 0 0,1 0 3 0,-1 0-1 15,1-1 1-15,-1 1 2 0,-1 0-1 0,1-2-2 0,1 1-3 0,-4 1-3 16,4-2-6-16,-2 0-7 0,-1 2-8 0,-1-1-7 0,1 1-9 0,-1-2-8 15,-3 0-7-15,0 1-5 0,0-3-6 0,0 3-6 0,-3-1-7 16,0 0-6-16,-4-1-8 0,2 3-5 0,-4-2 1 0,0 0 0 16,-1 1 2-16,-2-1 3 0,2 2 3 0,-3-2 4 0,0 2 0 0,-1 0-1 15,2 0-1-15,-1 0 3 0,-2 0 3 0,-1 0 4 0,0 0 6 0,2 0 9 16,-2 0 4-16,-1 0-1 0,0 0 5 0,0 0 6 0,-2 0 4 16,1-3 4-16,-2 1 4 0,1 2 4 0,-2 0 5 0,-1 0 5 0,2-2 5 15,-4 2 4-15,2-1 1 0,-1-1-3 0,-3 2 1 0,1-2-2 0,-4 1 1 16,0 1 3-16,-1-2 1 0,-2 2 1 0,-2-2 3 0,-1 0 6 0,-1 1 1 15,0-2 1-15,-2 1 0 0,2 1 1 0,-4-3 1 0,2 3 1 0,1 1 2 16,0-1 2-16,1-1-2 0,3 1 0 0,0-1 0 0,2 1 1 16,1-1 1-16,1 2-2 0,2-1 0 0,4 1-1 0,-1-2 2 0,2 1-3 15,3 1 2-15,0-2 2 0,4 0 0 0,-2 2-1 0,4 0-3 0,-1 0-3 16,1 0-3-16,4 0-4 0,-2 0-2 0,3 0-2 0,-1 0-2 0,1 0-3 16,1 0-4-16,0 2-2 0,0 0-3 0,3-2-2 0,-2 1-2 15,1 1 0-15,0-2 0 0,1 1 0 0,-1-1-1 0,4 3-1 0,-3-1 0 0,2-1-2 16,2-1 0-16,1 3-1 0,1-3 2 0,-2 1 0 0,3-1-1 0,1 2-5 15,0 0-3-15,3-2 0 0,-1 1-1 0,0 1 1 0,2-2 1 16,0 0 5-16,2 0 1 0,0 1 4 0,-2 1-2 0,1-2-2 0,3 1-2 16,-3-1-4-16,2 0 5 0,1 0 5 0,0 0 7 0,1 0 6 0,0 0 5 15,-1 0 5-15,4 0 3 0,1 0 0 0,4 0 0 0,-1 0 1 0,3 0 2 16,1-1 3-16,5 1 6 0,1-2 6 0,1 1 3 0,3 1 1 16,1-2 0-16,3 1-1 0,1 1-2 0,5-2-4 0,-2 0-3 0,4 2-2 15,-2-1-3-15,5 1-4 0,2 0-5 0,0 0-4 0,2 0-3 0,1 0-4 16,3 0-5-16,2 0-5 0,-2 0-5 0,3 0-5 0,2 0-2 0,-4 0-1 15,2 0-2-15,2 0 0 0,0 0-3 0,-2 0-4 0,0 0 3 0,2 0 6 16,-1 0 2-16,-2 0 2 0,3 0 1 0,-2 0 2 0,-1 0 0 16,1 0 2-16,0 0-1 0,0 0 1 0,1 0 2 0,-3 0 5 0,0 0 3 15,1 0 3-15,0 0-2 0,-1-1-2 0,-2 1-2 0,1-2 0 0,-2 2 0 16,1-1 3-16,-6-1 1 0,1 2 2 0,-2-1 1 0,-3-1 2 0,1 2-3 16,-2-1-4-16,-4 1 1 0,-1-2 4 0,-2 1 2 0,0 1 3 0,-5-2 0 15,2 0 1-15,-6 2 1 0,1-1 1 0,-2 0 3 0,-2 0 4 16,-1 1 2-16,-3-3 0 0,0 3 3 0,-1-2 4 0,-2 0 5 0,-2 2 2 15,0-1 5-15,-1 1 2 0,-3-2 4 0,-1 0 4 0,1 2 4 0,-2 0 2 16,-2-3 2-16,-1 3 2 0,0 0-1 0,0 0-1 0,0 0-2 0,0 0-3 16,0 0-5-16,0 0-5 0,0 0-9 0,0 0-7 0,-1 0-9 0,-1 0-10 15,1 0-10-15,-3 0-12 0,3 0-10 0,-1 0-10 0,0 0-10 16,-1 0-11-16,1 0-10 0,0 0-10 0,-1 0-9 0,0 3-9 0,-1-3-8 16,3 2-5-16,-4 0-8 0,2-1-6 0,-2 3-10 0,1-3-11 0,-1 2-15 15,0-1-20-15,0 2-48 0</inkml:trace>
  <inkml:trace contextRef="#ctx0" brushRef="#br0" timeOffset="11798.9447">11355 3050 304 0,'-2'0'477'0,"1"0"-58"16,1 0-91-16,0 0-83 0,0 0-80 0,0 0-45 0,0 0-25 0,0 0-13 15,0 0-9-15,0 0-2 0,0 0 0 0,0 0-3 0,0 0-1 16,0 0-8-16,0 0-5 0,0 0-7 0,0 0-10 0,0 0-8 0,0 0-9 16,0 0-6-16,0 0-8 0,0 0-3 0,0 0-8 0,0 0-3 15,0 0-2-15,0 0-2 0,0 0-2 0,0 0-1 0,1 0-2 0,-1 0-1 16,0 0 0-16,0 0-1 0,0 0 1 0,2 2-2 0,-2-2 0 15,0 0 0-15,0 3 0 0,2-3 1 0,-1 0 1 0,-1 2 1 0,2-2 1 16,-1 1 1-16,1 1 2 0,0-1 2 0,2 1 0 0,-1-1 4 16,0 2 2-16,2-1 3 0,0-1 2 0,1 1 2 0,1 1 3 0,0 0 1 15,3 0 3-15,-2 0 0 0,4 0 3 0,-2-1 0 0,3 3 1 16,2-3 3-16,-2 2 1 0,4-1 1 0,-2 0 1 0,2 0 1 0,3-2 1 16,-3 2-1-16,3 1 1 0,0-3 1 0,0 3-1 0,2-3 0 0,0 1 0 15,0-2 0-15,0 0 0 0,3 0 1 0,0 0-2 0,-1 0 0 16,0 0 1-16,3 0-2 0,0-3-1 0,-2 1-1 0,3 0-2 0,-1 0 0 15,0-1-3-15,1-1 0 0,-2 1-2 0,1-2-2 0,0 0-2 16,-2 3 0-16,2-3-3 0,-2 3 0 0,0-1-3 0,-1 0-3 0,0 0 0 16,1 0-2-16,-3 0 1 0,2 1-1 0,-2-1-1 0,0 0-1 15,0 2 0-15,1-1-1 0,-1 1-2 0,1-2 1 0,-1 1 1 0,-1 2 2 16,1 0 1-16,0-3 2 0,-2 3 0 0,2 0 2 0,-1 0 0 0,1 0 2 16,-2 0 0-16,0 0 2 0,2 0 0 0,-3 0 3 0,2 3 3 15,-1-3 0-15,0 0-1 0,0 0-1 0,2 0 1 0,-3 2 0 0,3-2-1 16,-2 0-1-16,1 0 0 0,1 0 1 0,0 0 0 0,-2 0 0 15,0 0-1-15,2 0 1 0,0 0-1 0,-1 0-1 0,-1 0 1 0,2 0-2 16,-1-2 0-16,1 2-1 0,-3 0 1 0,2-3-1 0,-1 3 0 0,-1-2 0 16,0 2-1-16,0 0-1 0,1 0 0 0,-3-2 0 0,1 2-1 15,0-1-1-15,1 1-1 0,-3 0 0 0,1 0-1 0,0 0 0 0,-1 0-2 16,1 0 1-16,0 0-1 0,-2 0 0 0,0 0-1 0,2 0 1 0,-3 0-1 16,0 1-1-16,2 1 0 0,1-2 2 0,-1 0 0 0,0 0 1 15,-2 2-2-15,5-2 1 0,-3 3 0 0,1-3-1 0,1 0 1 16,-2 2-1-16,2-2 1 0,-3 0-1 0,2 1 0 0,1-1 1 0,-1 0 0 15,-1 0 2-15,1 2-1 0,0-2 2 0,1 0 3 0,-1 0 2 0,-1 0-1 16,1 0 1-16,0 0 1 0,1 1-1 0,-2 1 1 0,0-2 2 16,3 0 0-16,-3 1-1 0,1-1 0 0,-1 2-2 0,1-1-1 0,1-1 0 15,-1 3-5-15,-2-1 0 0,2-1 1 0,-3 1-1 0,3 1 1 0,-1 0 0 16,-2 0 0-16,-1 0-1 0,4-1 1 0,-4 2 0 0,3-1 0 16,-2-1-1-16,0 1 1 0,-1 1 1 0,1-1 3 0,-1-1-1 0,-1 1 2 15,1 1-2-15,-2-3 1 0,2 3 0 0,-4-3 1 0,1 1-1 16,2 0 1-16,-4 1 1 0,0-3-1 0,2 2 0 0,-4-2 2 0,2 1-1 15,-2 1 0-15,0-2-1 0,-2 0 0 0,0 0 2 0,0 0-1 16,-1 0 1-16,0 0-3 0,0 0 2 0,-1 0 0 0,0 0 2 0,1 0-1 16,-1 0 1-16,-2 0-2 0,0 0 1 0,0 0-1 0,0 0 0 15,0 0-3-15,4 0-1 0,-4 0-1 0,0 0 0 0,0 0 0 0,0 0-2 16,0 0-1-16,1 0-2 0,1 0 1 0,-1 0-2 0,1 0 0 0,1 0-1 16,-1 1 0-16,-1 1 2 0,1-2 0 0,1 1 1 0,1-1 1 15,-1 2 1-15,1-1 0 0,-2-1 2 0,-1 0 1 0,2 0 1 0,-1 0 2 16,1 0 0-16,-1 0 3 0,-1 0 1 0,-1 0 4 0,0 0 1 0,0 0 3 15,0 0 4-15,0 0 3 0,0 0 5 0,0 0 7 0,0 0 8 16,0 0 6-16,0 0 8 0,0 0 6 0,-1 0 3 0,-1-1 3 0,2-1-2 16,-3 1-2-16,3-2-2 0,-2 1-3 0,-1 1-5 0,2-1-5 15,-1-3-6-15,-1 3-8 0,0-1-10 0,2 0-10 0,-3-1-7 16,1 1-9-16,0-1-7 0,0 1-6 0,-1-2-7 0,1 1-3 0,-2 3-8 0,0-3-7 16,1 2-9-16,-1-1-9 0,-1 0-10 0,1 0-14 0,-2 0-13 15,0 0-13-15,-2 1-13 0,1-1-16 0,-5 2-14 0,4-1-12 0,-7 2-16 16,2-1-15-16,-4 1-25 0,1 0-28 0,-4 1-35 0,-1-1-41 15,-2 2-49-15,-1-1-55 0,-2 1-29 0</inkml:trace>
  <inkml:trace contextRef="#ctx0" brushRef="#br0" timeOffset="13282.9192">11238 3043 255 0,'-2'-1'281'0,"2"1"-50"0,-3-2-31 0,3 0-19 0,-1 2-14 0,-1 0-15 15,2-3-11-15,0 3-9 0,0 0-9 0,0 0-9 0,0 0-10 16,0 0-13-16,0 0-13 0,0 0-12 0,0 0-11 0,0 0-10 0,0 0-8 16,0 0-6-16,0 0-8 0,0 0-6 0,0 0-6 0,0 0-3 15,0 0-3-15,0 0-3 0,0 0-3 0,0 0 0 0,0 0-3 0,0 0 0 16,0 0-2-16,0 0-2 0,0 0-2 0,0 0-2 0,0 0-4 16,0 0-5-16,0 0-4 0,0 0-2 0,0 0-1 0,0 3-3 0,0-1 1 15,0 0-1-15,0-1 0 0,0 3 2 0,2-3 0 0,-1 1 2 0,2 0 1 16,-1 1 2-16,0 0 4 0,1 2 5 0,0-2 5 0,1 1 3 15,1-1 2-15,-2 2 0 0,2 1 3 0,2-2 1 0,-1 1 2 0,3 0 1 16,-2 2 2-16,1-2 0 0,1 2 3 0,0-2 1 0,1-2 1 16,1 2 2-16,0 0 1 0,0-1 2 0,3 1 2 0,-1-2 2 0,1 1 2 15,1-1 1-15,0-1 0 0,1 1-1 0,3-3-2 0,0 0-2 0,2 0-3 16,1 0-4-16,1-3-2 0,-2 0-3 0,4 0-3 0,1 0-3 16,0-2-2-16,1 1-2 0,0-1-2 0,-1-1-2 0,-1 1 0 0,3 0 1 15,-4-2 0-15,1 3 0 0,0-2 1 0,-2 2 2 0,0-1 1 0,-4 1 0 16,-1 1 1-16,2-2 0 0,-3 2 1 0,0 0 0 0,-2 2-1 15,0-1 2-15,0-1 0 0,-4 3-2 0,1-1 2 0,0-1-1 0,-1 2 1 16,-1 0-1-16,2 0 2 0,-2 0 1 0,2 2-1 0,-2-1 0 16,0-1 1-16,0 3 1 0,3-1-2 0,-2-1 0 0,0 1-1 0,0 1-1 15,3-2 1-15,-2 2 0 0,0 0 0 0,2-1-1 0,-2 0 1 16,0 2 0-16,1-3 1 0,0 1 0 0,-1 0-1 0,1 0 0 0,1 1 1 16,-1-1 0-16,1-1 2 0,-1 2 0 0,-1-3 0 0,2 1 0 0,-1-1 1 15,1 3-1-15,-3-3 0 0,3 0-1 0,-2 3 0 0,0-3 0 16,2 0 1-16,-2 0 2 0,2 0 1 0,-2 0 0 0,1 0 2 0,-2 0-1 15,2-3 2-15,1 3-1 0,-3 0 1 0,3-3 0 0,-1 3 2 16,-2-1 2-16,3 1-1 0,-1-3 1 0,-1 3-1 0,1-3-1 0,1 1-1 16,-3 1 0-16,2-1-1 0,0 0-2 0,0 2 1 0,0-2-1 0,-1 1 1 15,1 1-1-15,0-2-1 0,-1 0-1 0,0 1 1 0,1 0-1 16,1 1-1-16,-3-2 1 0,2 1-1 0,1 1 0 0,0-2-1 0,0 1 2 16,-1 1-1-16,1 0 0 0,2 0-1 0,-2 0-2 0,1 0 1 15,0 0-1-15,0 0 1 0,0 0-1 0,0 0 0 0,0 0 0 0,-2 0-1 16,4 1 1-16,-4 1-1 0,4-2 0 0,-1 1 0 0,0 1-2 15,-2-2 2-15,2 1 1 0,0 0 0 0,-2-1 0 0,2 2 1 0,-2 0 1 16,1-2-1-16,0 1 0 0,0-1 1 0,0 2-1 0,0-2 1 16,0 0 0-16,-2 2-1 0,2 0 0 0,-2-2 0 0,0 1 0 0,3 1-1 15,-3-2 0-15,-1 0 0 0,1 0-2 0,1 0 2 0,-3 0-1 16,2 0 1-16,1 0-1 0,-3 0-1 0,3 0 1 0,-3 0 1 0,2 0-1 16,1 0 0-16,-1 0-2 0,1 0 1 0,1 0-1 0,-2 0 1 0,0 0-3 15,3 0 1-15,-2 0-1 0,2 0-1 0,-2 0 1 0,0 0-4 0,2 0-3 16,-2 2 0-16,2-1-1 0,0-1 0 0,-2 2-2 0,2-1-1 15,0-1-2-15,0 1-3 0,-2-1 1 0,3 0 0 0,-4 3-3 0,4-3 0 16,-2 0 2-16,0 3 2 0,0-3 1 0,0 1 2 0,0-1 2 0,0 0 0 16,0 0 2-16,-1 0 2 0,-1 1 2 0,1-1 1 0,0 0 2 15,-3 0 3-15,3 0 2 0,-1 0 0 0,-1 0 1 0,1 0 0 16,0 0 1-16,0 0 0 0,-4-1 0 0,3 1 0 0,1-1 1 0,-3-2 1 16,2 3-1-16,1 0 1 0,-3-3-1 0,1 3 1 0,-2-1-2 0,1 1-2 15,1-1 0-15,-2-1-1 0,-1 2 1 0,1 0-1 0,-1 0-1 16,2 0-2-16,-1 0 1 0,-1 0-1 0,-1 0 1 0,-1 0-2 0,3 0 0 15,-1 0 0-15,-1 0 0 0,-1 0 0 0,2 2 1 0,-2-1 0 16,-1-1 1-16,3 1-1 0,-2-1 1 0,0 3 0 0,-1-3 0 0,0 0 1 16,0 3 0-16,0-2 2 0,0-1 0 0,2 1 2 0,-2-1 0 15,0 2-1-15,-1 0 1 0,0-2 1 0,1 1-1 0,-2 1 2 0,1-2 2 16,1 0 0-16,-2 0 1 0,3 0 1 0,-2 0 0 0,1 0 1 0,-2 0 0 16,1 0 0-16,-1 0 2 0,0 0-1 0,1-2-2 0,-1 1-4 15,0 1-5-15,0-2-10 0,-1 0-14 0,3 2-25 0,-1-1-30 0,-1 1-52 16,0-1-60-16,-1-2-76 0,0 0-83 0,-1 2-49 0</inkml:trace>
  <inkml:trace contextRef="#ctx0" brushRef="#br0" timeOffset="17102.442">19342 3081 175 0,'0'0'422'0,"0"0"-78"0,0 0-111 0,0 0-66 0,0 0-46 16,0 0-28-16,0 0-18 0,0 0-13 0,0 0-8 0,0 0-5 15,0 0-4-15,0 0-4 0,0 0-8 0,0 0-5 0,0 0-5 0,0 0-5 16,0 0-6-16,0 0-4 0,0 0-1 0,0 0-1 0,0 0-1 16,0 0 1-16,0 0 2 0,0 0 1 0,0 0 2 0,0 0 1 0,0 0 2 15,0 0 2-15,0 0 0 0,0 0 4 0,0 0 1 0,0 0 3 16,0 0 0-16,0 0 2 0,0 0 1 0,0 0 1 0,0 0 2 0,0 0 0 16,0 0 0-16,0 0 1 0,0 0 0 0,0 0 1 0,0 0-1 0,0 0-3 15,0 0-2-15,0 0-2 0,0 0-3 0,0 0-2 0,-2-2-3 16,2 1-2-16,-1 1-5 0,-1-2-4 0,2 1-1 0,-1-1-6 0,1 1-2 15,0-1-3-15,-2 2-2 0,2-1-1 0,-2-1-1 0,2 2-2 16,0 0-2-16,0 0-4 0,0 0-5 0,0 0-6 0,0 0-8 0,0 0-9 16,0 0-10-16,0 0-15 0,0 0-17 0,0 0-20 0,0 0-23 15,0 0-20-15,0 0-19 0,0 0-23 0,2 3-30 0,0-1-59 0,-1-1-73 16,2 2-49-16</inkml:trace>
  <inkml:trace contextRef="#ctx0" brushRef="#br0" timeOffset="21948.558">14439 3096 21 0,'0'0'64'0,"1"0"5"0,-1 0 4 0,0 0 2 0,0 0 2 15,2 2 0-15,-2-2 1 0,1 0 2 0,-1 2 4 0,2-2 3 0,0 0 4 16,-1 0 1-16,1 0 2 0,-1 0 1 0,1 1 4 0,1-1 0 0,1 2-2 15,-3-2 0-15,2 0-2 0,3 0 0 0,-3 0 0 0,2 0 0 16,0 0-3-16,2 0-2 0,-3 0-3 0,4 0-3 0,-2 0-3 0,2 0-4 16,3 0-8-16,-3 0-4 0,0 0-7 0,2-2-3 0,1 1-4 15,-2 1-3-15,2-2-4 0,0 0-5 0,-1 2-5 0,2 0-5 0,-2 0-4 16,-1 0-5-16,1 0-4 0,2 0-3 0,-4 0-3 0,2 0-2 16,-1 0-3-16,1 0 0 0,0 0-2 0,0 0-2 0,-2 0-2 0,0 0 0 15,1 0 0-15,-1 2 0 0,1 0 1 0,-1-2 0 0,2 1 0 0,-2 1 0 16,2-2-1-16,1 0 1 0,-2 0 1 0,-1 2-1 0,5-1 0 15,-4-1 0-15,1 0-1 0,2 2 1 0,1-2 0 0,0 1 0 0,-2-1-2 16,0 1 1-16,3-1-1 0,-1 0 0 0,-1 3 0 0,3-3-2 16,-2 0 1-16,1 0-1 0,-2 3 1 0,2-3 1 0,-1 0-2 0,1 0 2 15,-1 0 1-15,3 0 0 0,-4 0 2 0,1 0 1 0,1 0 2 16,-1 0 1-16,4 0 3 0,-4 0 0 0,3-3 1 0,-2 3 1 0,2 0 0 16,-2-3 2-16,2 3 0 0,-2-1 0 0,0 1 0 0,2-1-1 15,-2-1 0-15,1-1 0 0,0 3-1 0,0-3-1 0,0 1-1 0,0 0 0 16,0 2 0-16,-2-2-1 0,4 1-2 0,-1-1 1 0,0 0 0 0,0 1-2 15,0 0 1-15,0 1-1 0,2-2 0 0,0 1-1 0,-2 1-1 16,2-2 0-16,-1 1 0 0,1 1-1 0,0-2 0 0,1 2 0 0,-1 0 0 16,0 0-2-16,3 0 0 0,-4 0 0 0,2 0-2 0,0 0 1 15,-1 2 0-15,0-2 0 0,-2 1-1 0,3 1 1 0,0-2-1 0,-1 1-1 16,0 1 1-16,-2-1 0 0,3 0 0 0,0 1 1 0,-1 0 0 0,0-1 1 16,-1-1 0-16,1 2 0 0,1-2-2 0,-1 0 2 0,1 2 0 15,-2 0 0-15,4-2 0 0,-3 0 0 0,3 0 1 0,-2 0-1 0,3-2-2 16,-3 0 1-16,2 2-1 0,-1 0-1 0,-1-2 0 0,2 2 0 0,-1-1 2 15,-1 1 1-15,0-4 0 0,2 4 0 0,-4-1 0 0,0 0 1 16,1 1 1-16,-1-2 0 0,1 1 1 0,-2 1 0 0,-2-2 2 16,3 1-1-16,-4 1 1 0,3 0-2 0,-4 0-1 0,1 0-2 0,-2 0 0 15,1 0-2-15,1 1 1 0,-1 1 0 0,-2-2 0 0,0 1-1 0,1 1 1 16,0-2-1-16,-1 1 1 0,-1 0-1 0,3-1 2 0,0 2 1 16,0 0 1-16,-1-2 2 0,2 1 1 0,0 1 2 0,-1-2-1 0,6 2 1 15,-4 0 0-15,3-2 0 0,1 1 1 0,1 1 1 0,1-2 0 0,1 2 0 16,1-1 1-16,0-1 0 0,1 2 1 0,0-1-1 0,4-1 0 15,-2 0 0-15,2 0-1 0,0-1 0 0,-1-1 1 0,1 2 0 0,-3-3-2 16,3 1 0-16,0-1 0 0,0 1-1 0,0-1-2 0,-1-1-1 16,1 0 0-16,-3 0-2 0,2 1-1 0,-1-2-1 0,-2 2 0 0,3-1-2 15,-5 1-1-15,1-2-1 0,-2 2 0 0,-1-2-2 0,2 3-1 16,-4-1-1-16,0 0-1 0,-1 1 0 0,-2 0 1 0,2-1 0 0,-3 3-1 16,1-1 0-16,0 1-1 0,-1 0 2 0,-1 0 3 0,1 0-1 0,1 1 1 15,-1-1 3-15,4 3 1 0,-4-1 3 0,4 0 2 0,-1-1 3 16,2 3 1-16,0-3-1 0,0 1 3 0,2 0 0 0,0 1 1 0,0-3 1 15,4 2 0-15,-2 1 0 0,0-3 0 0,2 1 2 0,1 1-2 0,0-2 0 16,0 0-1-16,1 0-1 0,1 0-1 0,0 0-1 0,0 0 0 16,-1 0-2-16,1-2 0 0,-2 1-2 0,2 1 1 0,-3-2-2 0,3 1 0 15,-3-1-1-15,-1 2-1 0,1-3 0 0,-2 1 0 0,0 2-1 16,0-2-1-16,-1 1 0 0,1-1-2 0,-1 0 1 0,1 2-1 0,-5-1 1 16,5 1-1-16,-3-2-2 0,4 0-1 0,-5 2-1 0,4 0 0 15,-1 0-1-15,1 0-1 0,-1 0 0 0,0 0-1 0,1 0 1 0,-1 0 1 16,1 0 1-16,1 0 1 0,-1 0 3 0,2 2 0 0,-2 0 3 15,-2-2 2-15,2 1 2 0,2-1 0 0,-3 2 3 0,3 0 0 0,-2-2 4 16,-1 0 2-16,0 0 0 0,3 0-1 0,0 0 2 0,-1 0-1 0,-2 0-1 16,4-2 1-16,-3 0-1 0,3 2 0 0,-4-1 0 0,5-3 1 15,-3 4-2-15,2-3-1 0,1 2 0 0,-4-2-1 0,3 2-2 0,1-1 1 16,-3-1-1-16,2 1-2 0,-1 0 0 0,0 0-1 0,1 1-2 0,-3-1-1 16,3 0-1-16,-4 0-1 0,5 0-1 0,-4 1 1 0,-1 1-1 15,0-2-2-15,3 1 1 0,-2 1-1 0,2-2 1 0,-3 1-2 0,0 1-1 16,1-2 1-16,1 1-1 0,-3 1 0 0,2-2 2 0,0 0-1 0,1 2 0 15,-1-1 1-15,1 1-1 0,-1-1-1 0,-1-1 2 0,1 2 0 16,3-1 3-16,-4-1 2 0,5 2 1 0,-4-1 2 0,1 1 1 0,2-2 0 16,-4 1 2-16,5 1 1 0,-5-3 1 0,3 3 1 0,-1-2 1 15,-1 2 1-15,0 0 0 0,1-3-1 0,-2 3-1 0,1-2-1 0,2 2 0 16,-1 0-2-16,-2-2-1 0,4 1 2 0,-3 1-1 0,4 0-3 16,-4 0 0-16,3 0 1 0,0 0-2 0,2 0 1 0,0 0 1 0,-2 0-2 15,4 0 0-15,-4 0 1 0,4 0-2 0,-1 0 0 0,1 0 0 16,-1 0 0-16,1 0 0 0,-3 0-2 0,3-2 0 0,-2 0 0 0,1 2-1 15,-1 0-2-15,0-1 1 0,-2 1-1 0,1-2 0 0,0 2-2 0,1-2 1 16,-2 2-2-16,1 0 0 0,-2-3-1 0,1 3 0 0,-2 0 2 0,3 0-1 16,-4-1 1-16,0 1 2 0,2-1 0 0,-2 1 3 0,1-2 2 15,-3 2 1-15,2-1 0 0,-2-1 2 0,-1 2 2 0,2-2 2 0,-1 1 2 16,-1 1 1-16,2-2 0 0,-1 0 1 0,-1 2-1 0,3-2 1 16,-3 1 1-16,1-1-1 0,1 0-1 0,-2 0-1 0,2 0 2 0,0-1-2 15,0 0 0-15,-3 0-1 0,4 0-1 0,-1 0-1 0,-2 2-1 0,1-2 0 16,1 1-3-16,-2-1 1 0,1 2-1 0,1-2-1 0,-2 1-1 15,1 2-1-15,1-3 0 0,0 1-1 0,-3 0 0 0,4 1-1 0,-2-3 0 16,-2 3-1-16,4 1 0 0,-4-2 1 0,4 0 0 0,-2 2-1 16,0 0 1-16,0-3 0 0,1 3 0 0,-2-1-2 0,3 1 1 0,-2-1-1 15,1-1 0-15,1 2-1 0,-2-1 1 0,3-1-2 0,-1 2 2 16,2-2-1-16,-2 1 1 0,-2-1-2 0,2 0-2 0,2 0 2 0,-2 1 1 16,1-1 2-16,-3 0 0 0,2 0 2 0,-3 0 2 0,3 1 2 0,0-2 1 15,-1 0 1-15,-1 1 0 0,2-1 1 0,0 0 1 0,-1 0 1 16,0 2 1-16,1-2 1 0,-1 0 0 0,1 1-1 0,-2 1-2 0,-1-1-1 15,2-1 1-15,-1 1-2 0,-1 2-2 0,0-3-1 0,1 1 0 16,-2 0 1-16,1 2-1 0,-1-1-1 0,-1 1-1 0,2 0-1 0,-2 0-1 16,2 0-1-16,-1 1 2 0,0-1 0 0,3 2 0 0,-2 0 0 15,2-1 0-15,0 1 0 0,0 0 0 0,0 1-1 0,2-1 1 0,-1 1 1 16,1 0 0-16,0-2-1 0,1 2 1 0,0 0-1 0,-2 0 0 0,0 0 0 16,3 0 0-16,-1 0 0 0,-1-1-2 0,2 1 1 0,-3-2 0 0,1 0-2 15,1 1 1-15,-2 1-1 0,0-1-2 0,2-2 1 0,-2 0 1 16,0 2-2-16,-1 0 0 0,1-2-1 0,-3 1-2 0,1 1 0 0,2-2 1 15,-4 0 0-15,4 0 2 0,-3 0 2 0,0 0 3 0,0 0 2 16,1 0 2-16,-2 0 1 0,1 0 0 0,0 0 1 0,2 0 0 0,-1-2 3 16,-1 1 1-16,2 1 1 0,-1-2 0 0,-1 0 1 0,2 2-1 15,-3 0-1-15,2 0-3 0,-2-2 0 0,3 2-1 0,-3 0-2 0,2 0 1 16,-2 0 0-16,0-1-2 0,3 1 0 0,-4 0 1 0,4 0-1 16,-2-2-1-16,0 2 0 0,0 0 0 0,-2 0 0 0,4 0 0 0,-3 0-1 15,2 0-1-15,-1 0-1 0,1 0-1 0,-2 0 0 0,0 0 1 0,0 0 0 16,-1 0 0-16,2 0-2 0,-3 0 2 0,0 0-1 0,0 2-1 15,-1-1 0-15,1-1-1 0,0 2 1 0,-2-2 0 0,0 0 2 0,2 2 0 16,-2 0-1-16,1-2 0 0,0 3 0 0,0-1 0 0,0-1-1 16,1 1 0-16,0-1-1 0,0 0 1 0,0 2 0 0,-2-1 1 0,5 0-2 15,-3-1 1-15,1 3-1 0,-1-3 0 0,3 1-1 0,0 0 1 16,-2 1-2-16,2-3 0 0,3 2 0 0,-2 1 2 0,0-2 0 0,0 1 3 16,1-1 1-16,1 2 0 0,2 0 2 0,-3-2 1 0,1 3 1 0,0-3 2 15,1 1-1-15,-2 1 3 0,3-2 1 0,-2 1 1 0,0 1 0 16,-1-2 0-16,2 0 0 0,-1 3-1 0,2-3-2 0,-3 1-1 0,1-2 0 15,0 4-3-15,0-4 0 0,0 1 0 0,2 1 0 0,-4-2-4 16,1 2 2-16,-1-1 0 0,2-1-1 0,-1 2 0 0,1-1 0 0,-1-1 0 16,-2 0-1-16,1 0 1 0,1 0-2 0,-4 0 2 0,2 0 0 15,2 0 0-15,-4 0 0 0,2 0 1 0,-1 0-1 0,-3 0 0 0,4 0-1 16,-3 0 0-16,0 0 1 0,0 0-1 0,-1 0 1 0,-2 1-2 16,4-1 1-16,-4 0-1 0,0 3-2 0,3-3 1 0,-3 0-2 0,-1 0 1 0,1 2 0 15,1 0-1-15,-3-2 1 0,0 1-1 0,1-1 1 0,0 2-2 16,0 0 0-16,-1-2 1 0,1 1 1 0,-2 1-1 0,2-2 2 0,-3 0 0 15,4 2 1-15,-4-2-2 0,4 3 1 0,-2-3-1 0,0 0 0 16,1 2-1-16,0-2 1 0,-3 1 0 0,5 1 1 0,-2-1-1 0,-2 1 1 16,3-2-1-16,-2 1 1 0,3-1 0 0,-2 2 1 0,1-1 1 15,0-1 2-15,0 2 1 0,1-1 0 0,1-1 1 0,-1 1 1 0,2-1 2 16,-2 2 1-16,0 0-2 0,2-2 2 0,-2 1-1 0,2 1 1 0,-2-2 0 16,2 1-1-16,-2 1 1 0,3-2-1 0,-2 1 0 0,0 1-1 15,1-2 1-15,-2 1-1 0,1 1 1 0,2-2-2 0,-2 1 2 16,-2 0-1-16,4-1 0 0,-2 2-1 0,0 0 0 0,2-2 1 0,-3 1-1 15,2 1-1-15,0-2 1 0,-1 0-1 0,3 2 1 0,-2 0 0 0,-1-2 0 16,1 1 0-16,0 1 0 0,-2-2 0 0,3 2 0 0,0-1 0 16,-2-1-1-16,1 2 0 0,1-1-1 0,1-1 0 0,-1 0 0 0,-1 0-1 15,3 0 0-15,0 0 0 0,-1 0 0 0,-1 0-1 0,0 0 0 0,2 0 0 16,-2 0 0-16,3 0 0 0,-3 0 0 0,0 0 0 0,4 0-2 16,-2 0 1-16,0 0 0 0,0 0-2 0,1 0 0 0,-2 0-1 0,0 0 0 15,2 0-1-15,0 0 1 0,1 0-1 0,-4 0-1 0,5 0 0 16,-1 0 0-16,-4 0 0 0,4 0 1 0,-3 0 2 0,2 0 0 0,-2 0 2 15,0 0 1-15,3 0 1 0,-4 0 1 0,0 0 2 0,2 0 2 0,0 0-1 16,-1 0 2-16,-1 0 1 0,1 0 2 0,0 0-1 0,0 0 0 16,1 0-1-16,-1-1 1 0,-1 1 0 0,1 0 0 0,2 0 0 0,-2-2-1 15,3 2-1-15,-3 0 1 0,0 0 0 0,3-1-1 0,-4-1-1 0,5 2 1 16,-1-2-1-16,-2 1 1 0,1 1 0 0,2 0-1 0,-2-2 0 16,2 0-1-16,0 2 1 0,-1 0-2 0,-1 0-1 0,3-2 1 0,-1 2-2 15,-1 0 0-15,1-1 0 0,-1 1 0 0,0 0 0 0,1-2-2 0,0 0 0 16,-3 2 0-16,3 0 0 0,-2 0-1 0,2-1-1 0,-2 1 1 15,0-1 0-15,0 1 0 0,0 0-2 0,0 0 1 0,-2 0-2 16,2-2 1-16,-1 2-2 0,0 0 1 0,0 0-2 0,1 0 0 0,-2 0 0 16,1 0 1-16,-2 0-1 0,1 0 0 0,0 0-1 0,0 0 0 0,-1 0 0 15,-1 0 1-15,1 0-1 0,0 2 1 0,0-2 1 0,-4 1 3 0,4-1 0 16,-4 1 0-16,1-1 2 0,0 0 1 0,-2 0 1 0,1 0 0 16,0 2 3-16,-2-2 0 0,-2 0 2 0,4 0 1 0,-5 2 1 0,1-2-2 15,2 0 1-15,-3 0-1 0,0 0 0 0,0 0 1 0,3 0 0 0,-3 0-1 16,0 0-1-16,1 0 2 0,-1 0 0 0,0 0-1 0,0 0-1 15,1 0-2-15,1 0 0 0,0 0-2 0,1 0-2 0,-3 0-1 0,1 0 0 16,-1 0-1-16,3 0-2 0,-1 0 1 0,-1 0-3 0,0 0 0 0,3 0-1 16,-3 0-2-16,2 0 1 0,-1 0 1 0,-1 0 2 0,2 0-1 0,0 1 2 15,-3-1 2-15,3 2 0 0,-1-2-1 0,-1 0 1 0,0 2 0 0,3-2 0 16,-4 2 2-16,3-2 0 0,0 1 0 0,-2 1 1 0,4-2 0 16,-4 0 0-16,4 0 0 0,-4 2 0 0,1-1 0 0,1-1 0 0,-2 0 1 0,3 0-1 15,-2 0 1-15,-2 0 0 0,4 0-1 0,-2 2-1 0,0-2 1 16,0 0 0-16,0 0 0 0,2 0 0 0,-3 0-1 0,2 0-1 0,-1 0 0 15,-1 1-1-15,4-1 2 0,-4 0 0 0,1 0-1 0,2 0-2 16,-4 0 1-16,4 0 0 0,-3 0-1 0,0 0 0 0,3 1-2 0,-3-1 1 16,0 0-1-16,0 0 0 0,3 0 0 0,-4 3 0 0,2-3-1 0,-2 0 2 15,2 0 0-15,2 0 2 0,-4 0-1 0,2 0 1 0,0 0 0 0,0 0-1 16,0 0 2-16,-2 2 0 0,2-2-1 0,1 0 1 0,-2 0 0 0,0 2-1 16,1-2-1-16,0 0 1 0,0 0-2 0,2 1 1 0,-2-1-1 15,-1 0 2-15,2 0 0 0,0 2-1 0,-1 0 1 0,0-2-2 0,2 1 1 16,-3-1-2-16,4 2 2 0,-5-2-1 0,1 0 1 0,4 0 0 0,-4 0 0 15,4 2-1-15,-4-2 1 0,1 0-1 0,2 3 0 0,-2-3-1 0,0 0 2 16,0 0-1-16,2 0 3 0,-3 0 1 0,4 2 2 0,-4-2 1 0,3 0 0 16,-2 0 2-16,0 0-1 0,0 0 2 0,2 0 0 0,-1 0 1 15,0 0 1-15,2 0 0 0,-2 0 1 0,1 0-1 0,0 1 0 0,-3-1-3 16,7 2-1-16,-5-2-2 0,1 0-2 0,1 1-2 0,0 1 0 0,0-2-3 16,-1 1-2-16,2-1-2 0,1 2-2 0,-1-1-3 0,2-1-2 0,-2 2-1 15,0-1-1-15,3-1 0 0,0 2 0 0,-2-2 0 0,1 1 1 16,1 1-1-16,-1-2 0 0,0 1 2 0,-2 1 1 0,4 1 3 0,-1-3 0 15,-3 3 2-15,3-2 2 0,-2 1 1 0,0-1 1 0,0 0 2 0,0 1 0 16,-2 0 2-16,2-2-1 0,-1 1 1 0,-1-1 1 0,0 2 1 0,0-2 0 16,0 0-1-16,-2 2 1 0,2 0 2 0,-2-2 1 0,0 1 0 15,1 1-1-15,-1-2 1 0,-1 2-1 0,1-2 0 0,-2 0 1 0,3 0-1 16,-2 0 0-16,2 0 1 0,-3 0 0 0,2 0 2 0,-1 0-1 0,-1 0-1 16,0 0-1-16,1 0 1 0,0 0 0 0,0 0 0 0,0 0 0 0,0 0 1 15,0 0-1-15,2 0-1 0,-3 0 0 0,2 0 0 0,0 0-1 0,-1 0 0 16,1 0 0-16,-2 0 0 0,3 0 0 0,-2 0-1 0,2 0 0 15,-3 0 0-15,2 0-1 0,0 0-2 0,-1 0 1 0,2 0-2 0,0 0 1 16,0 0-1-16,-2 0 1 0,1 0-2 0,0 0 1 0,0 0-2 0,-2 0 0 16,2 0 1-16,-1 0 1 0,1 0-1 0,0 0 1 0,-2 0-1 15,3 0 1-15,-2 0 1 0,2 1-1 0,-4-1 2 0,2 0 0 0,-1 2 0 0,2-2 1 16,-2 1 2-16,-1-1 1 0,0 1 0 0,1-1 1 0,1 3-1 0,-2-3 0 16,-2 0 1-16,2 0 0 0,0 3 2 0,0-2 1 0,-3-1 1 0,2 0-2 15,0 0 1-15,-3 0-1 0,3 0 1 0,-1 0-1 0,2 0 1 0,-2 0-1 16,1 0 2-16,-3 0 0 0,3 1-1 0,0-1 1 0,0 0 0 0,-1 0 0 15,1 0 0-15,-1 0 0 0,2 0-1 0,0 0 1 0,-2 0-2 16,2 0 0-16,1 0-1 0,-1 0-1 0,0 0-1 0,1 0 1 0,0 0-4 0,-1 0 0 16,0 0-1-16,2 2-4 0,-2-2-1 0,0 2 0 0,5-2 0 15,-5 0-1-15,0 1 0 0,0 1-1 0,3-2 0 0,-3 0-1 0,0 0 1 16,2 2 0-16,-2-2 1 0,1 0 0 0,0 3 1 0,-1-3 1 0,0 0 1 16,0 0 1-16,1 2 1 0,1-2 1 0,-2 0 1 0,0 1 1 0,1-1 0 15,-1 2 1-15,0-2 1 0,1 0 0 0,-1 0 0 0,0 0 0 0,0 0 1 16,3 0 1-16,-3 0-1 0,0 0 1 0,1 0-1 0,1 1 0 0,-1-1 0 0,-1 0 0 15,3 0-1-15,-1 2 0 0,-2-2-2 0,4 0 0 0,-2 0 1 16,-1 1 0-16,4-1-1 0,-4 0 0 0,-1 2 0 0,5-1 0 0,-5-1-1 0,1 0 2 16,2 2-1-16,-1-1 0 0,-2-1-1 0,3 2 1 0,-2-2 0 15,-1 1 0-15,1 1 1 0,-1-2 0 0,0 0 0 0,1 1 0 0,0-1 0 16,-3 2 1-16,0-2 0 0,3 0 0 0,-2 0 0 0,-1 0 2 0,3 0 1 16,-3 0-1-16,1 0 1 0,0 0-1 0,-2 0 0 0,1 0 2 0,-1 0-1 15,2 0 1-15,-2 0-1 0,0 0 2 0,0 0 0 0,0 0-2 0,0 0 1 16,0 0-1-16,0 0 1 0,2 0 0 0,-2 0 1 0,-2-2-2 0,2 1 1 15,0 1-2-15,-1 0 1 0,1-2-2 0,-1 1 0 0,1 1-1 0,2-2 0 16,-1 2-1-16,-2-1-1 0,1-1 0 0,0 2-1 0,0-1-3 0,0-1 1 16,1 2-3-16,-2-1 1 0,3 1 1 0,-2 0-1 0,0-2 1 0,-1 2-1 15,1-1 0-15,-1 1 2 0,0 0-1 0,-1 0 2 0,0-2 1 0,0 1 1 16,-1 1 2-16,1 0 1 0,-1 0 1 0,-1 0 2 0,-1-2 0 0,2 2 2 16,0 0 3-16,-2 0 3 0,0 0 1 0,0 0 4 0,0 0 3 0,0 0 1 15,0 0 3-15,2-3 1 0,-2 3 2 0,0 0 1 0,0 0 1 0,2 0 2 16,-2 0-2-16,0-2 0 0,0 2-2 0,1 0-1 0,-1 0-3 0,0 0 0 15,0 0-1-15,2-2-3 0,-2 2-1 0,2-1-1 0,-2 1-1 0,0 0 1 16,1-2 0-16,1 0 0 0,-2 2 0 0,0 0-2 0,2-1-2 0,-2 0 0 16,0-2-3-16,1 3-1 0,1-3 0 0,-2 2 1 0,1-2 1 0,-1 2-2 15,2-3-2-15,0 1-2 0,-2 1-1 0,1-1-1 0,1-1-1 0,-2 2 0 16,1-1 0-16,3 0 1 0,-2 0-1 0,0-2 1 0,-1 2-3 0,3-1-1 16,-3-1-3-16,3 1 0 0,-1-1-1 0,-2 0-1 0,3-2 1 0,-1 1 0 15,0 0 2-15,3-1 0 0,-3 0-1 0,0-1 1 0,2 0 1 0,-2 1 2 16,4-2 0-16,-4 2-1 0,0-3-1 0,3 1 2 0,-3-1 2 0,2 1 0 15,-2 0 1-15,1-2 2 0,-1 1 1 0,0 0 0 0,0-2 0 0,2 2 2 16,-2-1 0-16,0 1 2 0,0-2-1 0,0 2 3 0,1-2 5 0,-1 1 1 16,-1-2 2-16,-1 1-1 0,1-1-1 0,-1 2-1 0,4-2-1 0,-4 1 0 15,1-2 0-15,-1 2-2 0,3-1 0 0,-3 3-3 0,1-1-2 16,-1-1-3-16,3 0-3 0,-3 2-2 0,3 0-1 0,-3-1-1 0,1 2-2 16,-1 0-3-16,4 0-2 0,-4 1 0 0,1 1-1 0,-1 0-1 0,1 2 0 0,0-1 0 15,-2 2-1-15,1-1-2 0,1 0 0 0,-2 4-4 0,0-2-4 0,0 0-3 16,0 2-2-16,0 1-2 0,0 0-2 0,0 0-2 0,0 0-3 15,0 0-3-15,0 0-3 0,0 0-3 0,0 0-2 0,0 0-2 0,0 0-1 0,0 0 0 16,0 0 0-16,0 0 0 0,0 0 2 0,0 0 1 0,0 0 2 0,0 0 3 16,0 0 2-16,0 0 3 0,0 0 2 0,0 0 4 0,0 0 4 15,0 0 4-15,0 0 2 0,0 0 3 0,0 0 4 0,0 0 3 0,0 0 1 16,0 0 3-16,0 0 3 0,0 0 1 0,0 0 2 0,0 0 2 0,0 0 2 0,0 0 0 16,0 0 2-16,0 0 1 0,0 0 1 0,0 0 1 0,0 0 1 15,0 0 2-15,0 0-1 0,0 0 2 0,0 0-1 0,0 0 1 0,0 0 0 16,0 0 1-16,0 0 0 0,0 0-1 0,0 0 3 0,0 0 0 0,0 0-1 15,0 0 1-15,0 0-2 0,0 0 1 0,0 0 0 0,0 0-2 0,0 0 0 16,0 0-1-16,0 0 0 0,0 0-1 0,0 0-1 0,0 0 0 0,0 0-1 16,0 0-1-16,0 0 1 0,0 0 1 0,0 0 0 0,0 0 1 0,0 0-1 15,0 0 1-15,0 0-1 0,0 0 2 0,0 0-2 0,0 0 1 0,0 0 0 16,0 0-1-16,-2-2-1 0,2 2-1 0,0 0-1 0,0 0-1 0,0 0-2 16,0 0 1-16,0 0-2 0,0 0 1 0,0 0-2 0,0 0 1 0,0 0-1 15,0 0-1-15,0 0 1 0,0 0-1 0,0 0 0 0,0 0-1 0,0 0 0 16,0 0 0-16,0 0 1 0,0 0-2 0,0 0 0 0,0 0-2 0,0 0 1 15,0 0 1-15,0 0-1 0,0 0 0 0,0 0 0 0,0 0 0 0,0 0 0 16,0 0 0-16,0 0-1 0,0 0 1 0,0 0-1 0,0 0 0 0,0 0 0 16,0 0-1-16,0 0 0 0,0 0 0 0,0 0 0 0,-1 0 1 0,1 0-1 15,0 0 0-15,0 0 0 0,0 0 1 0,0 0 0 0,0 0-1 0,0 0 1 16,0 0 0-16,0 0 1 0,-4 0 0 0,4 0 1 0,0 0 1 0,0 0 0 16,0 0 1-16,-1 0 1 0,1 0 2 0,-2-1 1 0,2 1 0 0,0 0 2 15,-1 0 0-15,1 0 1 0,0-2 0 0,0 2 0 0,-2-1-1 0,-1 1 0 16,3-2-3-16,-1 2-1 0,-2 0-10 0,1-3-10 0,-1 3-17 0,-2-1-21 15,-2 0-30-15,-2 1-31 0,0-2-64 0,-6 1-77 0,-4-3-94 0,-3 3-102 16,-6-3-55-16,-5 1-30 0,-5-1-15 0</inkml:trace>
  <inkml:trace contextRef="#ctx0" brushRef="#br0" timeOffset="29098.6418">3804 4038 54 0,'0'0'67'0,"0"0"2"0,0-2 2 0,0 2-2 16,0 0 1-16,-1 0-1 0,1 0-2 0,0 0 2 0,-2 0-1 0,2 0 2 16,-3 0 0-16,3 0-1 0,0 0-3 0,-2 0 0 0,2 0 1 15,-1 0-2-15,-1 0-1 0,2-1-3 0,-2 1-4 0,1 0-1 0,1-2 0 16,-2 1-2-16,2 1-3 0,-1-2-1 0,-1 2-3 0,2 0 0 0,-2-2 2 16,2 2-3-16,-1-3-1 0,-1 3 0 0,2 0 1 0,-2-2 2 0,0 0 3 15,2 2 1-15,0 0-2 0,-2-1 0 0,2 1-1 0,-1 0 2 16,1 0 0-16,0 0-1 0,-2-2 0 0,2 2-2 0,0 0 2 0,0 0-3 15,0 0-4-15,0 0-4 0,0 0-3 0,0 0-2 0,0 0-3 0,0 0-2 16,0 0-2-16,0 0-2 0,0 0-3 0,0 0-3 0,0 0-2 0,0 0-4 16,0 0-2-16,0 0-3 0,0 0-3 0,0 0-3 0,0 0-1 15,0 0-3-15,0 0-2 0,0 0 0 0,0 0-3 0,0 0-1 0,0 0-2 16,0 0-1-16,0 0-1 0,0 0-2 0,3 0-2 0,-3 0-1 0,2 0-1 16,2 0 2-16,-2 0 0 0,-1 2 0 0,1-2 1 0,1 1 2 0,-1-1 2 15,1 2 2-15,2 0 2 0,0 1 2 0,0-1 3 0,2-2 4 0,1 2 3 16,0 1 3-16,0 0 2 0,1-2 2 0,1 1 2 0,4-1-1 15,-3 2 2-15,2-1 1 0,4-1-1 0,-2 1 1 0,2-1-1 0,2 1-1 16,-2-2 1-16,2 0-1 0,0 0-1 0,3 0-1 0,0 0 0 0,2 0-2 16,-3 0-2-16,4 0 0 0,-3 0-2 0,3 0-1 0,-4 0-2 15,3 0 1-15,-2 0-2 0,1 0 0 0,-3 0-2 0,0 0 0 0,0 0-1 16,-2 0 0-16,2 1 0 0,-5 1 0 0,2-2-2 0,-2 1 1 0,-2 1 1 16,0-2-1-16,1 1 1 0,-4-1-1 0,0 2 0 0,-1-2 0 0,0 0 0 15,-2 1-1-15,-1-1 1 0,0 2 0 0,-3-2 1 0,2 0 0 0,-2 0 0 16,-1 0 1-16,1 0 0 0,-1 0 0 0,1 0 0 0,-3 0-2 15,2 1 2-15,-2-1 0 0,1 0 2 0,-1 0-6 0,0 2-4 0,3-2-7 16,-3 0-10-16,1 0-12 0,1 3-15 0,1-3-19 0,-1 0-21 0,0 3-30 16,1-3-33-16,0 1-37 0,0 0-39 0,2 1-73 0,0 1-89 15,2-1-53-15,0-1-31 0</inkml:trace>
  <inkml:trace contextRef="#ctx0" brushRef="#br0" timeOffset="31464.4097">11215 4004 27 0,'0'0'103'0,"0"0"2"0,0 0 3 0,0 0 1 16,0 0 4-16,0 0 4 0,0 0 3 0,0 2 1 0,0-2 1 16,0 0 0-16,0 0-1 0,0 0-3 0,0 0-3 0,0 0-5 0,0 0-6 15,0 0-7-15,0 0-8 0,0 0-7 0,0 0-8 0,0 0-7 16,0 0-9-16,0 0-6 0,0 0-7 0,0 0-7 0,0 2-4 0,0-1-6 0,0-1-4 16,0 0-5-16,0 0-3 0,2 0-4 0,-2 0-3 0,0 1-3 15,0-1-3-15,2 0-1 0,-1 0-3 0,-1 0-2 0,2 0-3 0,-2 0-1 16,3 0 0-16,-1 3-2 0,1-3 0 0,0 0 0 0,2 0-2 15,0 3 1-15,4-2 2 0,-1-1 3 0,3 1 3 0,3-1 4 0,2 0 3 16,1 0 6-16,5 0 1 0,1 0 3 0,4 0 1 0,3-1 4 0,1 1-1 16,3-4 1-16,3 4 0 0,1-3 3 0,0 2-2 0,2-2-2 15,2 0-2-15,-2 1-3 0,1 1-2 0,0 0-3 0,0-2-2 0,-1 0-4 16,1 3-3-16,-3 0-3 0,0-2-3 0,1 2-1 0,-4 0-3 16,0 0-3-16,-2 0-5 0,0 0-4 0,-1 2-1 0,-2-2-4 0,0 0-1 15,-2 0-1-15,-1 3 0 0,-2-3 0 0,-1 0 1 0,-3 0 0 16,-1 0 2-16,-2 0 1 0,-1 0 3 0,-1 0 2 0,-3 3 4 0,-1-3 2 15,-1 0 3-15,-3 0 2 0,0 0 1 0,-3 0 1 0,3 1-1 0,-4-1-1 16,0 0-4-16,-1 0-7 0,-2 0-11 0,1 0-10 0,0 0-18 16,-2 0-20-16,0 0-25 0,0 0-32 0,0 0-42 0,0 0-48 0,0 0-68 15,-4 1-76-15,1 1-45 0</inkml:trace>
  <inkml:trace contextRef="#ctx0" brushRef="#br0" timeOffset="33281.7714">13276 4068 15 0,'-5'-3'501'0,"0"1"3"0,2 1 2 16,-1-2-85-16,1 1-130 0,0 1-79 0,1-1-56 0,0 1-28 15,0 1-12-15,2-2-7 0,-1 1-3 0,1 1-1 0,0 0-2 0,0 0-4 16,0 0-5-16,0 0-9 0,0 0-7 0,0 0-8 0,0 0-9 0,0 0-7 15,0 0-6-15,0 0-9 0,0 0-6 0,0 0-7 0,0 0-6 16,0 0-4-16,0 0-5 0,0 0-3 0,0 0-3 0,0 0-1 0,0 0-2 16,0 0-1-16,0 0-1 0,0 0-1 0,0 0-1 0,0 0-1 15,0 0 0-15,0 0-1 0,0 0-2 0,1 0-2 0,-1 0 0 0,4 0-2 16,-4 0-2-16,2 1-2 0,1-1 1 0,0 2-1 0,-1-2 1 16,3 0 0-16,1 1 1 0,2-1 1 0,2 2-1 0,1-2 2 0,3 0 2 15,2 0 1-15,3 0 0 0,2 0 1 0,2 0 3 0,6 0-1 16,-3 0 1-16,6 0-1 0,1 0-2 0,0-2 0 0,2 1 2 0,3 1-1 15,-2-2 3-15,2 1 0 0,2 1 1 0,-1-2 0 0,1 2-1 0,-2-1-1 16,3-1-3-16,-2 2-1 0,1 0-2 0,1 0 0 0,-2 0-2 0,0 0-1 16,0 0-4-16,0 0-2 0,-2 0-4 0,-1 2-3 0,1-1-2 15,-1-1-2-15,-3 2-4 0,-1-2 1 0,-2 1 1 0,-2 1 0 0,-4-2-1 16,1 1-2-16,-3 1-3 0,0-2-3 0,-4 3-5 0,-1-3-5 16,-2 1-5-16,-1 1-8 0,-3-2-10 0,1 1-12 0,-4 1-16 0,0-2-14 15,0 1-17-15,1 1-21 0,-1-2-24 0,-3 0-43 0,2 3-56 0,-1-3-65 16,2 0-73-16,-2 0-39 0,2 0-25 0</inkml:trace>
  <inkml:trace contextRef="#ctx0" brushRef="#br0" timeOffset="39094.7834">3953 4770 327 0,'-2'-4'492'0,"-1"-1"7"16,3 2-74-16,-2-2-115 0,1 2-82 0,1 2-64 0,-2-2-33 16,2 0-19-16,0 1-7 0,0 1-2 0,0-3-1 0,0 3-4 0,0 0-4 15,0-2-4-15,0 3-7 0,0-2-7 0,0 2-9 0,0 0-8 0,0 0-10 16,0 0-7-16,0 0-6 0,0 0-7 0,0 0-4 0,0 0-5 15,0 0-5-15,0 0-4 0,0 0-3 0,0 0-4 0,0 2-3 0,-1-2-3 16,1 0-3-16,-2 1-3 0,2 1-2 0,-2-2-3 0,2 0-3 16,0 1-4-16,0 0-3 0,-1-1-3 0,1 2-2 0,-2 0-1 0,2 1 0 15,0 0 1-15,-1 0 1 0,-1-1 1 0,2 3 1 0,-3 2 3 16,3 0 1-16,-3 1 1 0,1 1 5 0,1 1 2 0,-1 2 5 0,-1 0 4 16,0 1 2-16,0 1 1 0,-1 1 1 0,1-2 0 0,0 2 0 0,0 0-2 15,2-1 1-15,-1-1 0 0,-1 1 0 0,1-2 0 0,1 0 0 16,-1 1 0-16,2-2 0 0,-2-2-1 0,2 2 0 0,0-3 0 15,0 0 0-15,0 1-1 0,0-3 1 0,0 1 0 0,0-1 1 0,0 1 0 16,0-3-2-16,2 1 1 0,-2-1 0 0,2-1 0 0,-1 0 1 16,-1 0-2-16,2-1 1 0,-2 0 1 0,1-1 0 0,1 1 0 0,-2 0 2 15,2-1 0-15,-2-1 0 0,1 0 2 0,-1 2 1 0,3-1 0 0,-3-1 1 16,3 2 0-16,-1-1 3 0,1-1 2 0,0 2 2 0,0-2-2 0,2 1 1 16,0 1 1-16,1-2 3 0,2 1 0 0,0 0 0 0,2-1 0 15,0 2 1-15,3 0 2 0,1-2 1 0,2 1 0 0,1 1-1 0,3-2-1 16,3 0-1-16,1 0 2 0,3 0-1 0,1 0-2 0,4 0 0 15,-1 0-3-15,4 0 0 0,0 0-1 0,3 0-2 0,1 0-2 0,1-2-3 16,-2 1-2-16,3 1-3 0,0 0-1 0,-1 0-3 0,1 0-1 16,-2 0-2-16,-1 0 0 0,0 0 1 0,1 0 3 0,-2 0-1 0,-2 0 1 15,1 1 0-15,-1 1 2 0,-2-2 0 0,0 1 1 0,0 1 2 16,-3-2 0-16,0 3 2 0,-1-1 3 0,-2 0 1 0,-2-1 1 0,2 1-3 16,-3 1 0-16,-1-1-2 0,-2 0 0 0,3-2 2 0,-4 3-2 15,2-1 1-15,-4 0-1 0,2-1 0 0,-4 3 0 0,3-4-1 0,-2 3-1 16,-1-2 0-16,3 2 0 0,-4-2 0 0,0 1 1 0,1 1-1 15,-2-3 0-15,1 2-2 0,0 0 0 0,-2-1-1 0,1 1 1 16,-1 0 0-16,-2-1 0 0,3 1 1 0,-3-1 1 0,2 1-2 0,-2-1-1 16,-1 1 0-16,0-2-2 0,0 1 1 0,-2 1-2 0,0-2 2 15,1 1 0-15,-2 0-1 0,-1-1 0 0,1 2-1 0,-2 0 0 0,0-2-1 16,0 1 0-16,-2 1 1 0,2-2 0 0,-2 1 1 0,-1 1 0 16,1-2 1-16,0 0 0 0,-2 0 0 0,1 0 1 0,1 0 0 0,-3 0 0 15,0 0 0-15,0 0 2 0,0 0 2 0,0 0-1 0,0 0 0 16,0 0 0-16,0 0 1 0,0 0 0 0,0 0 2 0,0 0 0 15,0 0 2-15,0 0 1 0,0 0-1 0,0 0 3 0,0 0 0 0,0 0 3 16,0 0 0-16,0 0 2 0,0 0 1 0,0 0 3 0,0 0 1 16,0 0 1-16,0 0 2 0,0 0 3 0,0 0 2 0,0 0 2 0,0 0 1 15,0 0 0-15,0-2-2 0,0 1-2 0,0-2-2 0,2-1-1 16,-2 2-3-16,0-1-1 0,1-2-2 0,1 2-1 0,-2-3-4 16,0 2-2-16,2-2-3 0,-1 2-3 0,-1-4-3 0,0 1 0 0,2 0 0 15,-2 0 1-15,2-1 2 0,-2 1-1 0,1-2 0 0,-1 0 0 16,2 0-1-16,-1 2 0 0,-1-5 0 0,2 3 2 0,-2-1-1 0,2 0 0 15,-1-1 0-15,-1 1-1 0,3-3 0 0,-2 1 0 0,1 2 2 16,0-2-2-16,-1 0 0 0,1 0 1 0,-2 2-1 0,1-1 2 16,1 1 1-16,0-1-2 0,-1 1 2 0,-1-1 1 0,2 2 2 0,0-1 1 15,-1 3 1-15,1-3 1 0,-1 3 0 0,-1-1 2 0,2 1 3 16,-2-1 3-16,2 2 1 0,-1 0 0 0,-1 2 0 0,0-1 1 0,0 1 1 16,0-1-2-16,0 2-1 0,0 1-1 0,0-1 0 0,0-1-2 15,0 3-3-15,0-3-2 0,0 4-2 0,0-3-3 0,0 3-3 16,0 0 0-16,0 0-2 0,0-2-2 0,0 2-2 0,0 0 0 0,0 0-1 15,0 0 0-15,0 0 1 0,0 0-1 0,0 0 1 0,0 0-1 16,0 0 0-16,0 0 1 0,0 0 1 0,0 0-1 0,0 0 1 16,0 0 0-16,0 0 1 0,0 0 0 0,0 0-1 0,0 0 1 0,0 0-1 15,0 0-1-15,0 0-2 0,0 0 1 0,0 0-2 0,0-2 0 0,0 2 0 16,0-1-1-16,0 1-1 0,0 0-1 0,0-2 0 0,0 2-2 16,0 0 0-16,0-3 0 0,0 3 1 0,0 0 1 0,0-2 1 15,0 2 2-15,0-1-1 0,0 1-1 0,0-1 0 0,0 1-2 0,0-3 0 16,0 3 1-16,0-3 0 0,0 3 1 0,0 0 0 0,0-3 1 15,0 3 0-15,0-2-1 0,0 0 0 0,0 2 0 0,0 0 1 16,0 0 2-16,0-1 1 0,0 1 2 0,0 0 1 0,0-1 0 0,0 1-2 16,0 0 1-16,0 0 0 0,0 0 0 0,0 0-1 0,0 0 0 15,0 0 0-15,0 0-2 0,0 0 1 0,0 0-2 0,0 0-1 0,0 0 1 16,0 0-2-16,0 0 0 0,0 0 0 0,0 0 0 0,0 0-1 16,0 0 0-16,0 0 0 0,0 0-1 0,0 0 0 0,0 0-1 15,0 0 0-15,0 0 0 0,0 0 1 0,0 0 1 0,0 0 0 0,0 0 1 16,0 0 0-16,0 0 2 0,0 0-1 0,0 0 1 0,0 0 2 15,0 0 0-15,0 0 2 0,0 0 1 0,0 0 0 0,0 0 2 0,0 0 0 16,0 0 0-16,0 0 1 0,0 0 1 0,0 0-1 0,0 0 0 16,0 0 2-16,0 0-1 0,0 0 0 0,2-2 1 0,-2 2-1 0,0 0 0 15,0 0 1-15,0 0-2 0,0 0 0 0,0 0 2 0,0 0-2 16,0 0 0-16,0 0 0 0,0 0 1 0,0 0-1 0,0 0 0 0,0 0-1 16,0 0 0-16,0 0 1 0,0 0-1 0,0 0 0 0,0 0 0 15,0 0 0-15,0 0 0 0,0 0 0 0,0 0 0 0,0 0 2 16,0 0-2-16,0-1 1 0,0 1 0 0,0 0 1 0,0 0 0 0,0 0 0 15,0 0 1-15,2 0 0 0,-2 0 2 0,2-2 1 0,-2 2 0 16,0-1 2-16,0 1 2 0,2 0-2 0,-1-2 0 0,-1-1 0 16,0 2 0-16,0-1 0 0,2-1 0 0,-2 1-2 0,0 0 0 0,1-1-1 15,1-2-2-15,-2 3-1 0,0-3-2 0,2 2-2 0,-1-4-1 0,-1 3 1 16,2-2 0-16,-2 2-1 0,2-2 0 0,-2-1-1 16,1 2 2-16,-1-3 0 0,0 2-1 0,0-1 1 0,0 2 2 0,0-4-1 15,0 4 0-15,0-2-1 0,0-1-3 0,0 3 1 0,0-3 0 0,0 2-1 16,0 0 0-16,0 0-2 0,0 1-1 0,0 0 1 0,0 0-1 15,0-2 0-15,0 2-2 0,0 0 1 0,0 1 2 0,0-2-1 16,0 3 1-16,0-1 1 0,0 1-3 0,0-2-1 0,0 1 1 0,0 1 0 16,0 0 1-16,0 1 2 0,0-1-1 0,0 0 0 0,0 0-2 15,0 0-2-15,0 1-2 0,0-2-2 0,0 3 1 0,0-1 1 16,0 0-1-16,0-1-1 0,0-1-3 0,0 3-2 0,0-2-3 0,0-1-1 16,0 2-3-16,0-1-1 0,0-1 0 0,0 0 1 0,0 0 1 15,-1 1 3-15,1 0-1 0,0-2 1 0,0 1 1 0,0 1 2 0,0-2 0 16,0 2 2-16,0-1 1 0,0 1 3 0,0-2 1 0,0 2 3 15,0-2 2-15,0 1 0 0,0 1 0 0,0-2-1 0,0 3 2 0,0-3 0 16,0 2 0-16,0-1 3 0,0 1 2 0,0-2 2 0,0 0 0 0,0 3 1 16,0-3 2-16,0 1-1 0,0 1 1 0,0-2-1 0,0 2 0 15,0-1 3-15,0 1 2 0,0-1 0 0,0 1-2 0,0-1 0 0,0 1-3 16,0 1 0-16,0-1-2 0,0-1 1 0,0 1 0 0,0 0 1 16,0 0-1-16,0 2 0 0,0-2 1 0,0 0 0 0,0 0-1 0,0 1 0 15,-2 0 0-15,2 0 2 0,0 0 1 0,0 1 2 0,0-2 2 16,0 1 0-16,0 1 0 0,0 1 0 0,0-2 0 0,0 2 0 0,0 0 1 15,-2-1-1-15,2 1-1 0,0-2-1 0,0 2 1 0,0 0-1 16,0 0-3-16,0-2-1 0,0 2 1 0,0 0-1 0,0-1-1 0,0 1 0 16,0 0-1-16,-1 0-1 0,1 0-1 0,0 0-1 0,0 0 1 0,0 0 0 15,0 0 0-15,0 0 0 0,0 0 1 0,0 0-1 0,0 0 0 16,0 0-2-16,0 0 2 0,0 0-1 0,0 0 1 0,0 0-1 0,0 0 1 16,0 0-1-16,0 0 0 0,0 0 1 0,0 0 0 0,-2 0-1 15,2 0 1-15,0 0-1 0,-3 0 0 0,3 0 1 0,-2 0-1 0,2 0 1 16,0 0 0-16,0 0-1 0,-1 0 1 0,-1 0 0 0,2 0 1 0,0 0 1 15,-2 0 0-15,0 0 1 0,2 0-1 0,0 0 1 0,-2 0 1 16,2 0 2-16,0 0-1 0,-1 0 2 0,-1 0 1 0,2 0-1 0,0 0 2 16,0 0 0-16,0 0 0 0,-2 0 0 0,2 0-1 0,-1 0 1 15,-1 0-2-15,1 0 1 0,-1 0-1 0,2 0-1 0,-2 0 1 0,1 0-2 16,-1 0 0-16,2 0-1 0,-3 0-1 0,1 0 0 0,-1 0-2 0,1 0 0 16,-2 0-2-16,-1-1 1 0,2 1 0 0,-2-2-1 0,2 2 0 15,-2 0-2-15,-1 0 0 0,-2-1-1 0,2 1 0 0,-1 0 0 0,1 0 1 16,-3 0-2-16,1 0 2 0,0 0-1 0,0 0-1 0,-3 0 2 15,3 0-1-15,-2 0 1 0,-2 0-1 0,2 0 0 0,-2 0-3 0,-1 0 0 16,2 0 0-16,-3 0-2 0,-1 0-2 0,0 0-2 0,2 0 0 0,-4 0-2 16,2 0-1-16,-2 0-1 0,1 0-2 0,-1 0-1 0,1 0 0 15,0 0 1-15,0 0 1 0,1 0 1 0,-2 0 0 0,2 0 2 0,-2 0 1 16,1 0 2-16,0 0-1 0,0 0 1 0,1 0-2 0,0 0 2 16,-2 0 1-16,1 0 1 0,0 0-1 0,0 0-1 0,1-1 0 0,0-1-3 15,-2 2-1-15,4-2 0 0,-2 1-1 0,0 1 0 0,0 0 3 0,0-2 0 16,0 2 2-16,0 0 0 0,1 0 2 0,-2 0 1 0,2 0-1 0,0 0-1 15,-2 0 0-15,2 0-2 0,-2 0 2 0,3 0 1 0,-1 2 1 16,0-2 0-16,1 1-2 0,-1 1 2 0,1-2 0 0,-2 0 0 0,3 0 1 16,-2 2 0-16,2-2 2 0,0 0 3 0,-2 0 3 0,3 0 3 0,-3 0 2 15,1 0 2-15,1 0 0 0,-1 0 1 0,2 0 2 0,0 0 2 0,0-2 0 16,-3 2 1-16,4-2-1 0,-1 1 1 0,-1 1 0 0,0-2-1 16,3 0 1-16,-4-1-2 0,2 3-1 0,-1-4 0 0,2 3-1 0,-1-2-2 15,0-1-1-15,0 1-2 0,0 1-1 0,0 0 0 0,1-1-1 0,-1 0 0 16,0 2 0-16,0-2 0 0,1 0-1 0,-2 1-1 0,2-1 0 0,1 1-1 15,-2 0 0-15,1 0 0 0,1 1 0 0,-2-2 0 0,3 1-1 16,-2 1 1-16,1-1 0 0,1 1-1 0,0-1-3 0,0 2 0 0,-1-2 0 16,3 1-1-16,-1 1 0 0,1-1 0 0,-2-1 1 0,3 2-1 0,-1 0-1 15,1 0 0-15,0 0-1 0,-2 0 1 0,2 0 0 0,0 0-1 0,0 0 1 16,-1 0 1-16,1 0 0 0,1 0 1 0,-1 0 1 0,2 0-1 0,-2 0 1 16,0 0 2-16,2 0 0 0,-2 0-1 0,3 0 1 0,-2 0 0 15,1 0 0-15,0 0 2 0,-1 0 1 0,1 0 0 0,0 0 0 0,1 0 1 16,1 0 0-16,-1 0 2 0,-1 0 1 0,1 0 1 0,-2 0 0 0,2 0 1 15,1 0 2-15,-1 0 0 0,-1 0 1 0,1 0 1 0,2 0 1 0,-1 0 1 16,1 0 3-16,-2 0-1 0,1 0-1 0,-1 0 1 0,2 0-1 16,-2 0-1-16,2 0 2 0,-1 0-2 0,-1-1 1 0,2 1-2 0,-1 0 0 15,-1 0-2-15,2-2-1 0,-2 2-1 0,2 0-2 0,-2-1 0 0,2 1 1 16,-2 0-2-16,2 0 1 0,-2-2-1 0,2 2-2 0,0 0 1 0,-1 0-1 16,1 0 0-16,-2-1 0 0,2 1 1 0,-1 0-1 0,-1 0 1 0,2 0-1 15,-2-2 2-15,1 2-1 0,1 0 1 0,-2 0-1 0,1 0 1 16,-1-2 1-16,0 2-2 0,2 0 1 0,-1-3-1 0,-1 3 0 0,2 0 1 15,-2 0 0-15,1 0 1 0,1 0-1 0,-2 0 1 0,2-2-2 0,-1 2 1 16,-2-2-1-16,3 2-1 0,-2 0 2 0,2 0-1 0,-1 0 0 0,1 0 1 16,0 0-1-16,0 0 0 0,0 0 1 0,0 0 0 0,-2 0 1 0,2 0-1 15,0 0 1-15,0 0-1 0,0 0 1 0,0 0 0 0,0 0 0 16,0 0 1-16,0 0-2 0,0 0 2 0,0 0-2 0,0 0 1 0,0 0-2 16,0 0-1-16,0 0-1 0,0 0-1 0,0 0-1 0,0 0-1 0,-1 0-1 15,1 0-1-15,0 0 0 0,0 0-2 0,0 0 1 0,-2 0-2 16,2 0-1-16,0 0-1 0,0 0-1 0,0 0-1 0,0 0-2 0,0 0 1 15,0 0-3-15,0 0 1 0,0 0-2 0,0 0 0 0,0 2 0 0,-2 0 1 16,2 1-1-16,-1-1 0 0,-1-2 1 0,2 2 2 0,-1 1 1 0,-1 0 0 16,0 1 1-16,-1-1 1 0,0 2 1 0,0-1 1 0,-2 1 2 15,2 1 1-15,0 0-2 0,1-2 1 0,-1 2 0 0,0 1-1 0,0 0-1 16,-1 1 0-16,1-3 0 0,-3 3 2 0,3-1 0 0,-2 1-1 0,0 1 0 16,2 0 1-16,-2-2 0 0,2 3 2 0,-3-1 0 0,3-2 2 0,-2 2 1 15,2 0 2-15,-2 0 1 0,2 0 0 0,-2-1 1 0,-1 2-1 0,3-1 0 16,0-1 2-16,0 1-1 0,-1-3 0 0,1 2 2 0,0 0-2 15,1 1-1-15,-1-2 1 0,0 1-1 0,-1-3 0 0,2 3 0 0,-1-1 1 16,1 0 0-16,-1-1 0 0,1 1 1 0,1-2 0 0,-1 1 1 16,-1 0-1-16,1 0 0 0,1-1 0 0,-1 2 1 0,-1-2 0 0,0 2 1 15,2-2 0-15,-1 0-1 0,-1 0 1 0,1 0-1 0,2 0 1 16,-3 0-1-16,1-1 0 0,1 1 0 0,-1 1-1 0,1-3 0 0,-1 3-1 16,0-2 0-16,1-1 1 0,-1 2-2 0,0-3-1 0,1 3 0 15,1-2 1-15,-3 1 0 0,3 1-1 0,-1-2 0 0,-1 2 0 0,2-2 0 16,-2 1 1-16,1 1 1 0,1-2-1 0,-2 1-1 0,2 0 0 0,-1 1-1 15,-1 0 0-15,2-1-1 0,0 2 0 0,0-1 0 0,0 0 0 16,0-1 1-16,0 1 0 0,0 0 0 0,0 0 0 0,0 1-2 0,-2 0 1 16,2 0 2-16,0 0 1 0,0 0-1 0,0 0 1 0,0-1-1 0,0 2 1 15,0-2-1-15,-1 2 1 0,1-2-1 0,0 0 0 0,-2 2 0 16,2-2 0-16,0 1 0 0,0-1 0 0,-1 1 0 0,1-2-1 16,-2 1 0-16,2 1-1 0,0-2 0 0,0-1 1 0,-2 2 1 0,2-3-1 15,0 3 0-15,0-2-1 0,0 1 0 0,-1-1 0 0,1-1 1 0,0 1-1 16,0 1 1-16,-2-3 0 0,2 1 0 0,0 0 0 0,0-1 0 15,0 1 1-15,0 1-1 0,0-1 1 0,0-1-1 0,0 1 1 0,0-1 0 16,0-1 2-16,0 2-2 0,0-2 0 0,0 1 0 0,0 1 0 0,0-1 0 16,0 0 0-16,0-1 0 0,0 2 2 0,0 0-1 0,0 1-1 15,0-3 1-15,0 1-2 0,0 1-2 0,0-2 0 0,0 3-2 0,0-3 1 16,0 1-1-16,0 0 0 0,0-1 1 0,0 2-1 0,0 1 1 16,0-1-1-16,0-2 0 0,0 0 1 0,0 0-1 0,0 1 1 0,0-1 1 15,0 0 1-15,0 0 1 0,0 0 1 0,0 0 0 0,0 0-1 16,0 2-1-16,0-2 0 0,0 0 2 0,0 0-1 0,0 0-1 0,0 0 1 15,0 0 0-15,0 0 1 0,0 0 0 0,0 0-1 0,0 0 0 0,0 0 0 16,0 0 0-16,0 0 0 0,0 0 0 0,0 0 0 0,0 0 1 16,0 0-1-16,0 0-1 0,0 0 0 0,0 0 0 0,0 0-2 0,0 0 1 15,0 0-1-15,0 0-2 0,0 0 1 0,0 0-3 0,0 0-1 16,0 0 0-16,0 0-1 0,0 0 0 0,0 0-1 0,0 0 1 0,0 0-1 16,0 0 0-16,0 0-1 0,0 0 1 0,0 0-1 0,0 0 1 15,0 0 1-15,0 0 1 0,0 0 2 0,0 0-1 0,0 0 0 0,0 0-1 16,0 0 0-16,0 0-2 0,0 0 0 0,0 0-1 0,0 0 0 15,0 0-3-15,0 0-2 0,0 0-2 0,0 0-4 0,0 0-6 0,0 0-6 16,0 0-6-16,0 0-10 0,0 0-8 0,0 0-13 0,0 0-11 0,0 0-19 16,0 0-18-16,0 0-23 0,3 0-24 0,-3 0-32 0,0 0-36 15,0 0-64-15,0 0-78 0,0 0-44 0,2 0-26 0</inkml:trace>
  <inkml:trace contextRef="#ctx0" brushRef="#br0" timeOffset="45981.0658">18597 5075 172 0,'0'0'432'0,"0"0"-49"0,0 0-69 0,0 0-63 0,0 0-61 15,0 0-35-15,0 0-22 0,0 0-15 0,0 0-7 0,0 0-5 16,0 0-1-16,0 0-3 0,0 0-3 0,0 0-6 0,0 0-8 0,0 0-7 16,0 0-10-16,0 0-6 0,0 0-8 0,0 0-8 0,0 0-5 15,2 0-7-15,-1 0-5 0,-1 0-4 0,0 0-5 0,2 0-4 16,-2 0-6-16,3 0-3 0,1 0-4 0,-3 0-2 0,1 0-3 0,-1 3-2 15,3-3 1-15,-1 1-1 0,1-1-1 0,3 1 1 0,-3 1-1 16,4-2 1-16,0 1-2 0,2 1 1 0,-2-2 3 0,1 2 0 0,4-1 2 16,-2-1 1-16,0 2 0 0,3-2 1 0,1 1 1 0,-2 0 0 15,0-1 0-15,4 1 2 0,-2 1 1 0,2-2 0 0,1 0 3 0,1 0 3 16,1 0 0-16,-1 0 1 0,3 0 1 0,2 0 1 0,-1 0 0 16,2-2 1-16,0 1-1 0,2 1 0 0,-1-1 2 0,1 0 0 0,2 1-1 15,-1-2 0-15,0 2-3 0,2-1 0 0,0-1-2 0,-1 2-1 16,3-2-2-16,-2 1-1 0,0 1-2 0,1-2 1 0,1 1-1 15,-1 1 0-15,0-1-1 0,-1-2 0 0,1 3-1 0,-1 0-1 16,0-4 0-16,0 4-2 0,-3-1-2 0,3 1 1 0,-1-2-1 0,-5 0 0 16,2 2-2-16,0 0 0 0,-1-3-2 0,-2 3 0 0,3 0-2 15,-5 0-1-15,2 0 0 0,-1 0-1 0,-1 0-1 0,1 0 1 0,0 0 0 16,-2 0-1-16,1 0-3 0,1 0 2 0,0 3 3 0,-1-3 1 16,3 2 1-16,-2 0 3 0,1-1 2 0,0 3 1 0,2-1 2 0,0-2 1 15,0 2 1-15,2 2 2 0,0-2 0 0,2 0 2 0,-4 2 3 16,4-2 0-16,1 2-1 0,-2 0 0 0,4 0 0 0,-1 0-1 15,1 0-1-15,2 0-1 0,0 0 0 0,0 0 1 0,0-1-1 0,-1-1-2 16,2 2 1-16,0-3-2 0,-2 3 1 0,0-2-1 0,1 1-1 16,0-1-1-16,-1 0-2 0,-1 0-1 0,-2-1 0 0,1-1-2 15,-2 1 0-15,1 1-1 0,0-3 1 0,-4 1-1 0,1 0 1 0,-1-1-2 16,1 0-1-16,0 0 2 0,-2 0 0 0,2 0 2 0,-4 0 2 0,1 0 2 16,0 0 2-16,0-1 2 0,-1 0 0 0,-2 1 3 0,1-2 0 15,2 1 1-15,-2-1 0 0,-1 1 0 0,2-1 2 0,-1-1 1 16,0 2-2-16,1-1-1 0,-1-1 0 0,-2 2-1 0,1 0-2 0,-1-1 0 15,2 2-1-15,-1-3-2 0,-2 3-1 0,1-2-1 0,0 1 0 16,2 1 1-16,-4-2-2 0,3 1 0 0,1 1-2 0,0-1 1 16,-1 1 0-16,0-3-1 0,1 3 0 0,0 0-1 0,-2 0 1 0,4 0 0 15,-2 0 0-15,2 0-2 0,-3 0 1 0,2 0-2 0,1 0 1 16,-1 0-1-16,2 0 2 0,0 0-1 0,-2 3-1 0,2-3-1 0,-1 1 0 16,1-1-1-16,1 1-1 0,-2 1 0 0,1-2 1 0,-2 3 0 15,3-1-1-15,-2-1 0 0,-1 1-1 0,1-1 1 0,-1 0 1 0,1 0 2 16,-1 1-1-16,0-2 3 0,1 2 1 0,-1-1 4 0,0-1 0 0,0 2 0 15,1-1 1-15,0-1 3 0,-2 2 1 0,2-1 1 0,-1-1 1 16,3 2 0-16,-5-2-3 0,4 1 1 0,-2 1-1 0,2-2-2 16,-1 0 0-16,1 0-1 0,-1 0 0 0,0 0 0 0,1 0-2 15,0 0-1-15,1 0-1 0,-2 0-2 0,3 0 0 0,-1 0 0 0,1 0-1 0,0 0 0 16,0 0-2-16,0 0-1 0,1 0 2 0,-1 0-2 0,-1 0-2 16,-1 0 0-16,2-2-1 0,-1 1-1 0,-2 1 1 0,1-2-1 15,-2 2 0-15,-1-1 0 0,0-1 1 0,-1 2 0 0,1-1 1 16,-2-1 0-16,-1 1 1 0,0-1 0 0,1-1-1 0,-2 2 0 0,2 0-1 15,-2-1-3-15,-1-1 1 0,2 1-1 0,-1 1-1 0,0-2-1 16,0 2 0-16,-1-2-3 0,2 3-1 0,-3-4-2 0,5 3 0 0,-4-1-2 16,0 0 1-16,2-1-1 0,-1 3 2 0,2-2 0 0,-1 2-1 15,0-2 1-15,0 2-2 0,0-1 1 0,0-1-1 0,0 2 0 16,0-2-1-16,0 1 1 0,1 1-1 0,-2 0 0 0,2 0 0 0,-1 0 0 16,-1 0 1-16,2 0 0 0,-4 0-1 0,5 0 1 0,-4 0 1 15,1 0 3-15,0 0 1 0,-2 0 2 0,3 0 4 0,-1 0 1 0,1 1 1 16,-1 1 1-16,-1-2 1 0,1 2 1 0,0-1 1 0,1-1 1 15,-4 2 1-15,1-2 1 0,3 2 1 0,-3-2-2 0,1 0 1 0,1 3-2 16,-1-3 1-16,2 0-2 0,-1 2 1 0,-3 0-1 0,5-1 0 16,-3 1 0-16,0 0-2 0,2-2-2 0,-2 3-2 0,3-2-1 0,-3 0-3 15,1 1-2-15,0-1-2 0,1 1 0 0,0 1-3 0,0-3 1 16,1 2-2-16,-2 0-1 0,3-2-2 0,-5 3-1 0,2-1-1 16,3-1 0-16,-5-1-2 0,3 3 2 0,-2-3 0 0,2 2 3 0,-2-1 2 15,1-1 4-15,1 2 1 0,-2-2 1 0,1 1 1 0,-2 1 1 16,1-2 3-16,2 1 4 0,-3-1 3 0,-1 0 5 0,1 0 3 0,0 0 3 15,-2 0 3-15,3 0 1 0,0 0 1 0,-2-1 1 0,0 1 1 16,-2-2 4-16,4 1 3 0,-3 1 4 0,0-2 2 0,0 2 0 16,0-3 2-16,0 2 3 0,-1-1-1 0,3 1 1 0,-3-1 2 15,-2 0-2-15,3 1 1 0,-1 1-2 0,-1-2-2 0,1 2-2 0,1-2-2 16,-1 2-1-16,0-1-3 0,1-1-2 0,-2 2-3 0,2-2-3 16,-1 1-2-16,1 1-3 0,-3-2-3 0,2 2 1 0,1 0-2 0,-2 0-1 15,1 0-2-15,0 0 0 0,-1 0 0 0,1 0 0 0,-3 0-2 16,4 0 1-16,-3 0 0 0,-1 0 1 0,1 0-1 0,0 2 0 0,-1-2 2 15,-1 0 2-15,-1 0 0 0,0 0 0 0,1 0 0 0,-3 1 1 16,-1-1-2-16,2 0 0 0,-2 2-3 0,-2-2-5 0,3 0-6 16,-3 0-11-16,2 0-17 0,-4 0-26 0,2 0-35 0,-3 0-60 0,4 0-76 15,-1 0-82-15,0-2-85 0,0 1-45 0,2-1-27 0</inkml:trace>
  <inkml:trace contextRef="#ctx0" brushRef="#br0" timeOffset="47447.1846">27568 4988 184 0,'-2'3'163'0,"1"-3"-36"0,1 0-24 0,0 0-14 16,0 0-8-16,0 0-3 0,0 0 2 0,0 0 2 0,0 0 5 0,-2 2 0 15,2-2-1-15,0 0 0 0,0 0-4 0,0 0-3 0,0 0-4 16,0 2-4-16,0-2-6 0,2 1-5 0,-2-1-6 0,0 0-5 0,1 2-4 16,-1-2-5-16,0 0-6 0,0 0-4 0,2 2-7 0,-2-2-4 15,0 0-3-15,0 0-2 0,0 0-2 0,1 0 2 0,-1 0 1 16,0 3 4-16,0-3 3 0,2 0 1 0,0 0 4 0,-1 0 4 0,2 0 4 15,2 0 4-15,-4 0 6 0,4 0 6 0,0 0 4 0,1 0 2 16,2 0 2-16,5 0-2 0,0 0-2 0,1 0 0 0,2 0 2 0,4-3-2 16,2 3-1-16,2 0-3 0,3-2-3 0,1 0-4 0,6 2-6 15,0-1-4-15,1 1-5 0,4 0-3 0,3 0-4 0,2 0 0 0,0 0-2 16,3 0-3-16,3 0-4 0,2 0-3 0,0 1-3 0,1-1-2 16,2 2-3-16,0 0-3 0,0-2-6 0,0 3-3 0,2-2-4 0,0 2-1 15,-3-2-3-15,1 1-2 0,1 1 1 0,-1 0-1 0,0-1-2 16,-1 2-1-16,1-1-1 0,-1 0-1 0,1 0-2 0,-1 0 0 0,0-1 3 15,0 0 0-15,1 0 0 0,-2 1-2 0,1-2-4 0,-3 1 0 16,1 1-4-16,-2-2-1 0,1 0-2 0,-3 1 1 0,-2 1 3 0,1-3 1 16,-4 2 1-16,-1-1-1 0,-2-1-1 0,-2 2 2 0,-2-2 3 15,2 2 1-15,-3-2 1 0,0 0 2 0,-4 3 4 0,1-3 1 0,-2 0 2 0,-2 2 2 16,2 0 4-16,-1-2 2 0,-4 1 1 0,2-1 3 0,-3 4 2 16,3-4 5-16,-2 3 0 0,-2-3 1 0,1 1 2 0,-1 0 0 15,-1 1 2-15,0-1 0 0,1 1 2 0,-4-2 0 0,3 2-1 0,0-1 0 16,-2-1 1-16,0 2-2 0,0-2-1 0,0 1-1 0,-2 0-2 0,3-1-1 15,-3 0 0-15,0 0 1 0,0 1-1 0,1-1 0 0,0 0 0 16,-3 0 0-16,2 0-2 0,-1 0 0 0,0 0 0 0,-1 0 1 0,-1 0 0 16,1 0 0-16,0 0 0 0,-2 0 1 0,0 0 1 0,1 0-1 15,-1 0-1-15,-3 0 0 0,3 0 0 0,-1 0-1 0,-1 0 0 0,-1 0-3 16,2 0-4-16,0 0-2 0,-4 2-2 0,3-2-3 0,1 0-1 0,-1 0-2 16,-2 2-2-16,3-1-3 0,-1-1-1 0,-2 2-3 0,2-1-4 15,1-1-2-15,-3 0-2 0,0 2-1 0,1-1 1 0,0-1 2 0,-3 0 0 16,3 0 2-16,-3 0 3 0,0 0 1 0,-2 0 2 0,3 0 3 15,-2 0 2-15,-1 0 3 0,1 0 5 0,-3 0 2 0,2 0 4 0,-1 0 3 16,0 0 3-16,0 0 3 0,-2 0 1 0,2 0 2 0,-2 0 1 16,3 0 3-16,-5 0 3 0,3-1 0 0,-1 1 3 0,0-2 3 0,-1 2 4 15,-1 0 3-15,3 0 2 0,-1-1 4 0,-3 1 2 0,1-2 1 0,-1 2 1 16,0 0 0-16,0 0 0 0,0 0 0 0,0 0-1 0,0 0 0 16,0 0 0-16,0 0-1 0,0 0-1 0,0 0-3 0,0 0-1 0,0 0-3 15,0 0-3-15,0 0-3 0,0-1-4 0,-1-1-5 0,1 2-5 16,-3-2-7-16,-1 1-8 0,3 1-14 0,-2-1-15 0,-1 0-18 0,1 1-16 15,0-2-16-15,-5 2-18 0,4-3-23 0,-5 1-29 0,1 1-43 0,-1-1-51 16,1 1-62-16,-1 0-68 0,-4-2-40 0</inkml:trace>
  <inkml:trace contextRef="#ctx0" brushRef="#br0" timeOffset="48729.8908">27908 5160 194 0,'-8'-2'383'0,"1"1"-69"16,1 1-96-16,-2-2-72 0,3 1-64 0,1 1-36 0,-1-1-24 15,0 1-9-15,2-3 1 0,-2 3 1 0,1 0 3 0,0-2 3 16,0 2 1-16,0 0-3 0,3 0-5 0,-2 0-3 0,1 0 1 15,0 0 0-15,1 0-2 0,-3 0 0 0,3 0 0 0,-2 0 1 0,2 0 2 16,-3 0 2-16,3 0 5 0,-1 0 2 0,1 0 4 0,-3 0 3 0,1 0 4 16,0 0 2-16,0 0 1 0,-1 0 0 0,0 0 0 0,1 0 0 15,0 0 0-15,-2 0 0 0,2 0-1 0,-2 0 1 0,2 0 1 16,-2 0 1-16,1 0-1 0,-1 0 1 0,2 0 2 0,-1 0-1 0,3-2 0 16,-3 2 0-16,3 0-2 0,-1 0 0 0,1 0-1 0,1 0-1 15,0 0-1-15,0 0-3 0,0 0-2 0,0 0-3 0,0 0-2 0,0 0-3 16,0 0-4-16,0 0-1 0,0 0-2 0,0 0-1 0,1 0-2 15,1 0 0-15,-1 0-1 0,3 0-1 0,-3 0-1 0,1 0-2 16,0 0-4-16,1 0-2 0,-2 0-2 0,-1 0-3 0,4 0 1 0,-3 0-3 16,-1 0-2-16,3 0-1 0,-2 0-2 0,3 0-3 0,-3 0-2 15,1-1-2-15,1 1-1 0,0 0 0 0,2-2-2 0,0 0 3 0,2 2 2 16,2 0 3-16,0-3 0 0,3 3 2 0,0 0 2 0,2-2 3 16,3 2 1-16,2-2 4 0,1 2 3 0,1-1 2 0,5-1 3 0,0 0 1 15,3 1 0-15,3-1-1 0,1 2 0 0,2-2-3 0,3 2-2 16,1-3-4-16,5 3-3 0,1 0-5 0,2-2-5 0,2 1-4 15,-1 1-6-15,4 0-4 0,0 0-5 0,-1 0-4 0,2 0-4 0,1 0-3 16,-3 0-1-16,2 0 0 0,1 1 2 0,0 1 3 0,-3-2 0 0,1 0 4 16,1 3 3-16,-1-3 3 0,-3 1 4 0,3 0 4 0,-3-1 3 15,1 2 6-15,-2-2 6 0,-1 1 3 0,0 1 1 0,0-2 2 16,-1 2 0-16,-3-2-1 0,1 0 2 0,-4 0 0 0,1 0 1 0,-2 0 1 16,-1 0 1-16,-2 0 0 0,-1 0-1 0,-3 0-1 0,0 0-1 0,-2 0-2 15,-2 0 2-15,0 0 0 0,-1 0-2 0,-2 0 1 0,1 1 1 16,-4-1-1-16,0 2 0 0,0-2-1 0,0 2-1 0,-3-2-1 0,3 0 0 15,-1 3-1-15,-2-3 0 0,1 4 2 0,1-3 1 0,-3 1 2 0,2 0 3 16,0 1 0-16,1-2 0 0,1 0-1 0,-1 1-1 0,0 1-3 0,0-1-4 16,3-1-3-16,-2 1-3 0,1 0-2 0,-1-1-4 0,1 1-5 15,-1 1-7-15,1-1-3 0,-1-1-2 0,0 2-2 0,0-3 1 16,0 2-1-16,0-2-1 0,2 1 3 0,-2 1 4 0,-1-2 3 0,1 0 6 16,0 0 2-16,-3 0 4 0,3 0 6 0,-3 0 5 0,0 0 6 0,0 0 5 15,-2-2 4-15,1 1 5 0,-1 1 2 0,-1-2 6 0,-1 2 3 16,0-1 5-16,0-1 3 0,-2 2 3 0,1-1 4 0,-3-1 3 0,2 2 1 15,1-1 0-15,-2 1-3 0,1 0-2 0,-1 0-3 0,-1-2-2 16,1 2-2-16,1 0 0 0,-1 0-4 0,0 0-4 0,-1 0-2 0,3 0-3 16,-3 0-4-16,2 0-1 0,-2 0-3 0,2 2-1 0,-3-1-3 15,2-1 1-15,2 2-1 0,-3-1-2 0,-1-1-1 0,2 2-2 0,1-1 0 16,-4-1 0-16,4 2 0 0,-4-2-1 0,4 1 0 0,-5 1-1 0,1-2-1 16,-1 1 1-16,2 0 1 0,-2-1 1 0,-2 2 0 0,0 0 1 0,0-2 3 15,-1 0 2-15,-2 0 5 0,2 0 1 0,-2 0 3 0,1 0 3 16,-3 0 4-16,2 0 4 0,-3 0 4 0,0 0 4 0,0 0 2 0,0 0 2 15,0 0 1-15,0 0-4 0,0 0-1 0,0-4-2 0,0 3-6 16,0 0-7-16,-1-2-9 0,-1 1-9 0,2 1-14 0,-1-1-15 0,-3-1-16 16,3 0-16-16,-1 0-19 0,-1 1-24 0,0-1-40 0,-2-1-51 15,-1 1-72-15,1 1-85 0,-1-1-42 0,-1-2-21 0</inkml:trace>
  <inkml:trace contextRef="#ctx0" brushRef="#br0" timeOffset="49864.3083">30798 5124 70 0,'0'0'169'16,"0"0"-27"-16,0 0-24 0,0 0-16 0,0 0-13 0,0 0-5 15,0 0-3-15,0 0 0 0,0 0 1 0,0 0 0 0,0 0-1 0,0 0-2 16,0 0-2-16,0 0-1 0,0 0-3 0,0 0-2 0,0 0-3 0,0 0 0 16,0 0-2-16,0 0-1 0,0 0-2 0,0 0-3 0,0 0-5 15,0 0-3-15,0 0-4 0,0 0-4 0,0 0-5 0,0-3-5 0,2 3-5 16,0 0-4-16,-2 0-5 0,0-2-3 0,1 1-2 0,1 1-4 15,-2-2-3-15,1 1-3 0,-1 1-4 0,4-2-4 0,-3 0-1 0,1 2-3 16,-1-1-3-16,3 0-1 0,-1 1 0 0,0-2-2 0,1 1 1 16,0 1 1-16,-1-2-1 0,-2 2 2 0,3 0 0 0,-1 0 1 0,0-1 3 15,-1 1 2-15,-1-2 2 0,2 2 2 0,-1 0 3 0,0 0 2 16,0 0 1-16,-2 0 2 0,2 0 1 0,-2 0 1 0,0 0 2 0,0 0 1 16,0 0 2-16,0 0-2 0,0 0 1 0,0 0-2 0,0 0 0 0,0 0 0 15,0 0-1-15,0 0-1 0,0 0-2 0,0 0-1 0,0 0-2 16,0 0 0-16,0 0-3 0,0 0 0 0,0 0-2 0,0 0 0 0,0 0 1 15,0 0-1-15,0 0-1 0,0 0 0 0,0 0 0 0,0 0 0 16,0 0 0-16,0 0 0 0,2 0 0 0,1 0 2 0,0 0 1 0,2 0 0 16,-2 0 2-16,2 0 0 0,2 0 1 0,0 0-1 0,1 2 1 15,2-2 0-15,2 0 1 0,-2 0-1 0,2 0 0 0,2 0-3 0,-1 0-1 16,3 0-2-16,-2 0-2 0,2 0-3 0,0 0-2 0,3 0-4 0,-2 0-6 16,-1 0-2-16,1 0-3 0,-1-2-4 0,3 2-4 0,-5-1-4 0,3-1-1 15,1 2 0-15,-1-1 2 0,0-1 1 0,-2 2 2 0,1-2 2 16,0 1 1-16,-2 1 2 0,-2-1 4 0,1 0 3 0,0-1 3 15,0 1 4-15,-1-1 4 0,-1 0 4 0,-1 1 1 0,0 1 2 0,2-3-2 16,-3 3 0-16,0-1-1 0,1 1 0 0,-2-3-1 0,1 3 1 16,-1 0 1-16,0-2 1 0,-1 0-1 0,0 2-3 0,0-1 1 0,-1 1-2 15,1-2 0-15,-3 0 0 0,2 2 2 0,1 0-2 0,-2 0-1 0,-2 0 1 16,2 0 1-16,-2 0-3 0,0 0-2 0,0 0 0 0,2 0 0 0,-2 0 1 16,-2 0 1-16,3 0 0 0,-3 0-1 0,1 0 0 0,-1 0 1 15,3 0 0-15,-3 0 0 0,1 2 1 0,0 0 1 0,1-2 1 0,1 1 3 16,-1-1-2-16,0 2 0 0,1 0-2 0,-3-2-1 0,3 0-1 15,0 3 0-15,0-3-1 0,-1 0-1 0,3 1-3 0,-3-1 0 0,2 0-2 16,-2 0-1-16,2 0-1 0,-2 0 0 0,2 0 0 0,1 0 0 0,-2 0 0 16,1 0 0-16,2 0 1 0,-2 0-1 0,-1 0 4 0,2 0 3 15,-1 0 5-15,0-1 3 0,1 1 6 0,-1-3 1 0,1 3 4 0,-1 0 0 16,0-2 3-16,0 0 4 0,-1 1 2 0,1-1 3 0,3 0 4 0,-5-1 3 16,2 3 1-16,-2-2 1 0,2 0 4 0,-2 2 1 0,0-1 4 15,1-1 1-15,0 2 4 0,-3-2 2 0,1 1 3 0,0 1 4 0,-1-2 4 16,1 2 4-16,-2-1 3 0,0 1 3 0,0 0 3 0,0 0 0 0,0 0 0 15,0 0-3-15,0 0-3 0,0 0-3 0,0 0-5 0,0 0-3 0,0 0-5 16,0 0-6-16,0 0-6 0,0 0-7 0,0 0-6 0,0 0-7 0,0 0-7 16,0 0-6-16,0 0-7 0,0 0-4 0,0 0-3 0,0 0-4 15,0 0-1-15,0 0-2 0,0 0-1 0,0 0 0 0,0 0-2 0,0 0 0 16,0 0 1-16,0 0 1 0,0 1 2 0,0 1 0 0,0-2 2 0,1 3 1 16,-1-3 0-16,0 3 2 0,0-1-1 0,2 0 3 0,0-2 1 0,-2 3 0 15,0-1 2-15,1 0 1 0,-1-1 0 0,0 3 0 0,0-4-1 16,0 3 1-16,0-2 0 0,0 2 0 0,0 0 2 0,0 0 0 0,0-1 1 15,0 0-1-15,0 1 1 0,2 0 2 0,-2 0-2 0,0 0 2 0,0 0 0 16,0 1-1-16,0 0 2 0,0 0 0 0,0 1 1 0,0-3 1 0,0 3 0 16,0-2-1-16,0 1 2 0,0-1-1 0,0 2 0 0,0-1-2 15,0 0 2-15,0-1 0 0,0 2-1 0,0-2 1 0,0 0-1 0,0 1-1 16,0-1 0-16,0 0 0 0,-2 0-2 0,2 0 1 0,0-1 0 0,-1 0 1 16,1 0 0-16,-2 1 0 0,2-2 1 0,-2 1-2 0,2 1 1 0,0-3 0 15,0 1 0-15,0-1 1 0,0 1 1 0,0-1 1 0,0 0 2 0,0 0 1 16,-1 0 3-16,1 0 1 0,0 0 4 0,0 0 4 0,0 0 3 0,0 0 3 15,0 0 4-15,0 2 5 0,-2-2 3 0,1 0 4 0,-3 0 2 16,3 0 1-16,-3 0 0 0,-1 0 0 0,0 0-3 0,-3 0-2 0,0 0-6 16,-6-2-11-16,-1 2-15 0,-2 0-20 0,-5 0-29 0,-2-1-35 0,-3 0-66 15,-4 1-83-15,-7-3-93 0,-2 0-95 0,-4 0-53 0,-5-1-31 16,-4-1-17-16</inkml:trace>
  <inkml:trace contextRef="#ctx0" brushRef="#br0" timeOffset="51047.4294">27664 5023 183 0,'0'-1'343'0,"0"-1"-67"0,0 2-55 15,-1-2-47-15,1 2-33 0,0 0-24 0,0 0-12 0,0 0-8 0,0 0-6 16,0 0-5-16,0 0-6 0,0 0-7 0,0 0-7 0,0 0-9 16,0 0-9-16,0 0-6 0,0 0-6 0,0 0-4 0,0 0-4 15,0 0 0-15,0 0 0 0,0 0 1 0,0 0 0 0,0 0 1 0,0 0-1 16,0 0 0-16,0 0 0 0,0 0 1 0,0 0-2 0,0 0 0 16,0 0-1-16,0 0-1 0,0 0-3 0,0 0-1 0,0 0-3 0,0 0-4 15,-2 0-3-15,0 2-3 0,2-2-3 0,-1 2-4 0,1-2-3 16,-2 1-5-16,2-1-3 0,-1 2-4 0,1-1-3 0,-2-1-2 0,2 2-2 15,-2-1-1-15,2 1 1 0,0 1 1 0,0-2 0 0,0 2 2 16,-1 0 1-16,1 0 0 0,0 2 3 0,0-3 3 0,0 3 2 16,0-2 2-16,0 1 3 0,0 1 3 0,0 0 1 0,0 0 1 15,0-1 2-15,0 1 1 0,0-1 1 0,1 0-2 0,-1-1 2 0,2 3 1 16,0-3 1-16,-1 1-2 0,2 0 1 0,-1 0 1 0,0 1 0 0,3-3 0 16,-1 3 1-16,-3-2-1 0,3 1 0 0,0-1-2 0,0 2-3 15,0-1-6-15,1 0-9 0,3-1-12 0,1 2-22 0,0-2-27 16,3-1-36-16,2 1-43 0,3-1-83 0,3-1-105 0,2 1-67 0,1-2-51 15,4-2-26-15</inkml:trace>
  <inkml:trace contextRef="#ctx0" brushRef="#br0" timeOffset="130686.3178">21443 7720 425 0,'-2'0'464'0,"1"2"-26"0,1-1-89 16,-2-1-119-16,2 0-65 0,0 0-43 0,-2 2-24 0,2-2-17 0,0 0-8 15,0 0-5-15,0 0-2 0,0 0 1 0,0 0-3 0,0 0-2 16,0 0-6-16,0 0-6 0,0 0-6 0,0 0-8 0,0 0-8 0,0 0-7 16,2 1-8-16,0-1-6 0,-1 2-5 0,1-1-4 0,2-1-3 15,1 2 1-15,1-2 1 0,1 1 1 0,3-1 2 0,0 1 3 0,6 1 1 16,1-2 3-16,5 0 2 0,1 0 3 0,5 0 3 0,2 0 2 16,7 0 2-16,4 0 1 0,3 0 2 0,5 0-2 0,5-2-1 15,1 1-2-15,8 0-4 0,2-1-3 0,3-1-1 0,3 2-2 0,2-2 0 16,1 1 0-16,5-3 1 0,-1 5-2 0,2-2 1 0,2-1 0 15,-1 1-2-15,3 1 0 0,0 0-1 0,-1-2 2 0,0 3-1 16,-1-3-4-16,0 2-6 0,-3 1-6 0,0-1-8 0,-4 1-10 0,-1 0-6 16,-5 0-4-16,-2 0-3 0,-2 0-3 0,-4 0-3 0,-2 0-2 0,-4 0-3 15,-3 0 0-15,-3 0 2 0,-5 0 4 0,-2 0 7 0,-5 0 6 16,-4 0 7-16,-3 0 8 0,-1 0 5 0,-8 0 5 0,1 0 7 0,-7 0 8 16,0-2 7-16,-2 2 10 0,-3 0 7 0,-2 0 8 0,-3 0 6 15,2 0 5-15,-3 0 1 0,1 0 1 0,-4-1-3 0,-1 1-4 16,0 0-9-16,0 0-11 0,0-2-18 0,-1 0-20 0,-3 2-25 0,3-2-26 15,-3-1-37-15,0 3-43 0,1-3-69 0,2 3-80 16,-4-2-80-16,1 2-81 0,0-3-43 0,0 3-26 0</inkml:trace>
  <inkml:trace contextRef="#ctx0" brushRef="#br0" timeOffset="141684.1427">24183 6990 83 0,'-1'1'241'0,"1"-1"-16"0,-2 0-16 0,-1 2-13 0,3-2-25 16,0 0-29-16,-1 1-19 0,1-1-17 0,-2 2-9 0,2-2-5 0,0 0-3 15,0 0-3-15,0 0 0 0,0 0-3 0,0 0-2 0,0 0-1 16,0 0 0-16,0 1 0 0,2 1 1 0,-2-2 3 0,0 0 2 16,1 0 1-16,-1 0 3 0,0 1 1 0,0-1 1 0,0 0 1 0,0 0 0 15,0 0 0-15,0 0-3 0,0 0-3 0,5 0-2 0,-4 0-7 0,1-1-4 16,0 1-7-16,-1-2-7 0,2 1-10 0,1-1-6 15,0 1-8-15,1-2-8 0,3 0-7 0,-2-2-8 0,4 2-6 0,0-3-5 16,3 0-4-16,0 2-4 0,1-2-3 0,2-2-2 0,1 2-4 0,1-1-2 16,3 0-1-16,-3 2 0 0,2-3 0 0,0 2 2 0,0-1-1 15,0-1 1-15,2 3 1 0,-4 0 2 0,2-2-1 0,0 2 2 16,-3 0 2-16,1 0 0 0,-1 1 1 0,-2-1 1 0,0 3 1 0,-4-3-1 16,3 1 0-16,-2 2-2 0,-3-1-2 0,0 0-4 0,-1 0-4 15,-1 2-5-15,-1-1-6 0,1-1-9 0,-3 3-8 0,-1-1-12 16,0-1-12-16,-1 2-16 0,0 0-17 0,-2 0-27 0,0 0-28 0,0 0-23 15,0 0-22-15,0 0-32 0,0 0-39 0,0 0-59 0,0 0-69 16,0 0-44-16,0 0-32 0</inkml:trace>
  <inkml:trace contextRef="#ctx0" brushRef="#br0" timeOffset="142225.8518">24918 6708 162 0,'-1'0'327'0,"-1"0"-55"0,1 0-43 0,-1 0-39 0,2 0-20 16,0 0-15-16,-2 0-4 0,-2 0-4 0,4 0-1 0,-1 0-2 16,1 0-2-16,0 0-4 0,-2 0-3 0,0 0-4 0,2 0-6 15,0 0-7-15,0 0-5 0,0 0-3 0,0 0-7 0,0 0-5 16,0 0-6-16,0 0-5 0,0 0-7 0,0 0-7 0,0 0-9 0,0 0-8 16,2-2-10-16,0-1-11 0,-2 2-9 0,1 1-9 0,3-3-9 15,-2 1-12-15,1 1-7 0,0-2-7 0,1 1-7 0,-3 1-6 0,4-1-5 16,-2-1-5-16,2 2 0 0,1-1-3 0,-1 1 0 0,0-1-1 15,1 2 0-15,-1-1 0 0,1-1 1 0,-1 2 3 0,-1 0-1 0,1 0-1 16,-1 2 2-16,0-1-2 0,0 1 1 0,0-1 1 0,1 2 1 16,-4 2 1-16,-1-1 3 0,2 2 3 0,-2 0 5 0,-2 1 4 15,1 1 5-15,-4 3 4 0,-1-3 3 0,0 3 6 0,-1 1 2 0,-1 0 5 16,-3-1 4-16,-2 2 3 0,1-2 4 0,1 1 6 0,-2 0 3 16,1 0 5-16,-1-2 2 0,1-1 4 0,-1 0 1 0,3 0 0 0,-1-2 2 15,3 1 1-15,2-2 1 0,-1-1 0 0,1-1 1 0,2 1-2 16,0-2-3-16,3 0-3 0,-1-2-6 0,2 1-5 0,0-2-3 15,3 1-2-15,1-1-2 0,-1 0 0 0,4 0 0 0,1 0-3 0,0 0-6 16,5-1-9-16,0-1-9 0,4 1-11 0,-1-2-15 0,4 0-14 16,0-2-17-16,2 2-16 0,-1-1-24 0,5-1-29 0,-4-1-39 15,3 1-45-15,-1 2-68 0,1-2-80 0,-1 1-58 0,-2-1-47 0,2 2-26 16</inkml:trace>
  <inkml:trace contextRef="#ctx0" brushRef="#br0" timeOffset="142530.69">25300 6718 1 0,'-7'-5'530'0,"2"3"12"16,1-1-42-16,-1-1-69 0,-2 3-92 0,3 0-105 0,-1-1-62 0,0 1-43 15,2 1-26-15,2 0-20 0,-3 0-12 0,3 0-10 0,-3 0-12 16,3 1-12-16,-1 1-12 0,0 0-13 0,-2 3-8 0,1-3-8 0,0 3-2 16,0 2-2-16,0 0 0 0,-1 1 1 0,-1-1 3 0,2 2 1 15,1 0 5-15,-2 2 2 0,1-2 3 0,0 1 1 0,1 0 1 16,1 0 1-16,-2-1-1 0,3 1 0 0,-2-1 1 0,2-1-1 0,0-1-1 15,2 0-1-15,-2 0-2 0,3-2-1 0,-2 0-3 0,1 0-2 16,1 0-1-16,0-3 1 0,1 1 1 0,1-1 3 0,0-1 1 0,2-1 3 16,-1-1 1-16,1-1 2 0,2-1 2 0,-3 1 4 0,2-1 3 15,3-2 4-15,-3-2 2 0,0 2 4 0,-2-4 2 0,4 2 4 0,-6 0 0 16,1-2-1-16,-2 0-2 0,1 0-3 0,-4 2-3 0,0-3-5 16,-4 2-6-16,1-1-3 0,-3 1-15 0,-2 1-12 0,0-1-27 0,-1 1-30 15,-5 1-48-15,-1 1-60 0,0 0-113 0,-3 2-141 0,-2 1-77 16,-1 2-46-16,-3 3-22 0,-3-1-12 0</inkml:trace>
  <inkml:trace contextRef="#ctx0" brushRef="#br0" timeOffset="146726.1812">26811 6034 501 0,'-2'-6'519'0,"0"2"1"0,-1-1-5 0,2 1-86 0,-1 0-130 15,0 0-75-15,1 1-48 0,-2 0-32 0,1 2-22 0,0-1-16 16,1-1-13-16,-4 3-12 0,4-2-12 0,-1 1-18 0,1 1-17 0,-3 0-15 16,1 1-11-16,0 1-11 0,0 1-10 0,-2 0-6 0,-1 0-4 15,0 3-3-15,1 2-2 0,-3-1-2 0,0 2 2 0,-1 2 0 16,1-1 1-16,-2 2 2 0,-1 3 4 0,2-1 1 0,0 1 3 0,0 2 2 15,1-3 3-15,2 3 2 0,-2-1 1 0,0 0 2 0,4 0 2 16,0 0 2-16,-1 1 1 0,2-3 0 0,2 2-1 0,1-3 0 0,0 1-2 16,0-1 0-16,1-2-1 0,2-1-1 0,1 0-2 0,1-1-1 15,-1-2-2-15,4 1-2 0,1-3 0 0,0-2 0 0,1-1 1 0,2-2 0 16,0-2 3-16,2-1 5 0,-1-1 2 0,4-2 5 0,-4-1 2 16,3-3 5-16,-2 0 6 0,2-2 5 0,-3-2 5 0,1-2 4 15,-3 0 2-15,-1-3 4 0,0-1 2 0,-2 1 4 0,-1-2 3 0,-2 0 1 16,-2-1 2-16,-1-1 0 0,0 2-1 0,-4 0-2 0,0 0-5 15,-1 4-6-15,-1-2-5 0,0 1-4 0,-5 2-7 0,3 1-7 16,-3 3-10-16,1 0-16 0,0 3-16 0,-3 0-23 0,1 4-23 0,2 1-24 16,-1 2-26-16,-4 2-26 0,4 5-28 0,-4 1-33 0,5 3-37 15,0 1-80-15,-1 2-102 0,0 5-62 0,2-1-44 0,1 4-16 0</inkml:trace>
  <inkml:trace contextRef="#ctx0" brushRef="#br0" timeOffset="147325.2857">27074 6225 162 0,'4'-12'613'0,"-3"2"9"16,-1-2 8-16,2 0 7 0,0 2-90 0,-2 1-137 0,1 0-107 16,1 0-94-16,-2 2-60 0,1 0-42 0,1 2-28 0,0 0-23 0,-2 0-16 15,1 3-17-15,-1 0-15 0,3 2-17 0,-3 0-13 0,1 0-12 16,3 2-8-16,-3 0-6 0,1 3-3 0,-1 0 1 0,3 0 1 15,-3 4 4-15,1-1 4 0,0 1 4 0,1 2 5 0,-3 0 6 0,1 1 3 16,-1 3 1-16,0-3 3 0,-1 2 1 0,1 0 0 0,-3-1 0 16,1 1 0-16,-1-2 1 0,-1 1 0 0,1-1-1 0,-2 0 1 0,1-2 2 15,-1-1 2-15,2 1 4 0,0-3 6 0,0 1 7 0,-1-4 9 16,1 2 7-16,2-3 8 0,-3 0 7 0,3-1 6 0,-1-2 2 0,0-2 4 16,0 1 0-16,0-2 0 0,2-2 1 0,0 0-1 0,0-2-4 15,2-1-2-15,0-1-6 0,2-1-7 0,-3 0-9 0,4-1-7 16,0-1-7-16,2-1-6 0,1 1-6 0,-1 0-3 0,1 0-2 0,0-1-3 15,0 3-3-15,1-1-3 0,3 1-4 0,-4 1-2 0,1 1-2 16,-1 3-2-16,0-2 0 0,3 3-3 0,-5 0-2 0,0 2-3 16,2 1-2-16,-3 1-1 0,3 1 0 0,-2 1 0 0,-1 1 2 0,0 1 1 15,0 2 2-15,-1-1 2 0,-1 4 3 0,0-1 2 0,-1 2 3 16,0 0 4-16,-1 2 4 0,-1 0 3 0,0 0 4 0,-1 0 1 0,1 2 2 16,-2-2 3-16,0 1-1 0,1-2 2 0,-2-1 2 0,1 0 2 15,-1 2 1-15,2-5 3 0,-3 0 5 0,3 1 5 0,-1-2 5 0,1-2 6 16,1 1 9-16,-2-2 6 0,2-2 7 0,0-1 3 0,0 0 0 15,0-1 1-15,2-1-1 0,-1-1 0 0,1-3-2 0,1 0-3 16,0 0-5-16,2-1-6 0,-1-3-6 0,3 0-9 0,-1 0-9 0,2-2-8 16,1 1-9-16,-1-1-3 0,2 1-3 0,-1-1-1 0,3 0-3 15,-4 2-2-15,2 0 0 0,-2 2-2 0,2-1-2 0,-2 3-2 0,1-1-2 16,-2 1-2-16,1 2-4 0,-4 1-2 0,6 1-1 0,-6 0-1 16,1 2-2-16,-2 0 2 0,2 0 1 0,-2 4 1 0,3-1 1 0,-2-1 2 15,0 3 3-15,0 1-2 0,0 1-2 0,0 1-7 0,-1 1-7 16,0 0-12-16,1 0-13 0,0-1-16 0,-1 4-18 0,-2-3-19 15,4-1-18-15,-2 3-22 0,2-2-28 0,0 0-26 0,3-2-28 0,-4 0-24 16,4 1-26-16,-1-1-32 0,2-3-35 0,1-1-27 0</inkml:trace>
  <inkml:trace contextRef="#ctx0" brushRef="#br0" timeOffset="147643.4086">27726 6236 106 0,'2'-7'474'0,"-2"-2"-18"0,0 2-32 0,0-1-55 15,-4 1-67-15,3 0-48 0,-2 2-42 0,-2 0-30 16,1 0-23-16,0 1-25 0,-1 1-24 0,-3 2-18 0,2-2-15 0,-1 3-16 15,1 0-15-15,-1 0-16 0,-3 3-14 0,2 0-12 0,0 0-10 0,-1 1-7 16,1 1-1-16,-2 0-1 0,1 2 2 0,1 1 0 0,0-1 3 16,0 3 1-16,-1-2 2 0,1 0-1 0,1 3-2 0,1-2-4 15,0 1-5-15,1 2-6 0,2-2-6 0,-2-1-5 0,2 1-6 0,-1-1-7 16,3 0-6-16,-1 0-6 0,2-2-5 0,0 0-4 0,2 0-3 16,-1-2 0-16,3 0 1 0,-3 0 6 0,3-2 8 0,-1 0 10 15,2-1 7-15,-2-1 11 0,3-1 10 0,-3-1 10 0,2-1 10 0,0-1 12 16,-1 0 12-16,1-2 11 0,3 0 11 0,-3-2 10 0,-2 0 9 15,2 2 5-15,-2-3 3 0,0 0 2 0,0 1 4 0,-1-1 1 16,-1-1 2-16,2 3-1 0,-1-2-4 0,-2-1-8 0,1 2-6 0,-1 2-10 16,0-2-9-16,0 1-11 0,2 2-13 0,0-1-15 0,-2 1-19 0,3 0-20 15,-2 3-21-15,3-2-20 0,0 2-19 0,1-1-16 0,4 2-15 16,-1 0-20-16,2 0-20 0,4 0-24 0,-1 2-26 0,2-1-25 16,3 2-22-16,1-2-24 0,0 1-24 0,2 0-32 0,1 1-35 0,-1-2-16 15</inkml:trace>
  <inkml:trace contextRef="#ctx0" brushRef="#br0" timeOffset="148042.1733">28124 6196 347 0,'0'-5'492'0,"0"-2"2"0,0-1-40 16,-3 3-61-16,-2-3-56 0,0 2-54 0,-1-1-43 0,0-1-35 15,-3 3-29-15,-1-2-27 0,0 0-19 0,-2 0-18 0,1 2-17 0,-1 0-19 16,-2 2-18-16,1 0-19 0,1 2-13 0,-1-1-12 0,-1 2-8 16,3 0-9-16,-2 2-5 0,1 0-5 0,1 3-1 0,-2 0-4 15,4 0-1-15,-3 4 0 0,2-1-2 0,2 1 1 0,0 3-2 0,1-1-1 16,0 0-2-16,0 1-4 0,4 3-5 0,0-3-4 0,0 2-6 15,3 0-3-15,0-3-5 0,0 1-3 0,0 2-3 0,3-3-5 16,-2-1-3-16,4 0 1 0,2 0 1 0,-1-3 2 0,0 1 4 0,0-3 4 16,2 0 7-16,2-1 8 0,-1-4 8 0,3 0 5 0,-2 0 7 15,1-4 5-15,2 1 7 0,0-4 8 0,0 2 6 0,0-4 7 0,0-2 4 16,1 0 4-16,-1-2 4 0,0-3 2 0,-1 1 3 0,0-5 1 16,2 1 3-16,-5-2 2 0,1-1 4 0,1-4 1 0,-3 1 6 0,0-2 5 15,-3-2 6-15,-1 3 10 0,2-4 7 0,-3 2 11 0,-1 1 7 16,0 0 10-16,-2 1 7 0,-2 1 6 0,0 1 8 0,-1 3 7 15,0 1 4-15,-1 4 5 0,1 1-3 0,-2 0-4 0,1 3-9 0,1 2-14 16,0 1-14-16,1 1-17 0,1 4-18 0,-2-2-19 0,3 3-16 16,-2-1-16-16,0 4-17 0,2 0-13 0,0 2-10 0,-2 3-9 0,0 1-4 15,1 1-3-15,-3 5 0 0,3 2 0 0,-3 2 1 0,1 5 1 16,-2 1 1-16,2 4 0 0,-2 3-2 0,-1 0-5 0,3 3-9 16,-2-1-15-16,1 4-22 0,-1 1-25 0,2-2-31 0,-3 2-33 0,2 0-37 15,0-1-38-15,-1-2-74 0,2 0-94 0,-1-1-77 0,3-2-66 16,-1-2-32-16,0-2-13 0,2-1 3 0</inkml:trace>
  <inkml:trace contextRef="#ctx0" brushRef="#br0" timeOffset="148376.2268">28357 6168 456 0,'-4'-8'687'0,"-1"-1"15"0,2 3 19 0,0-1 1 0,1-1-7 15,1 3-127-15,-2 0-191 0,3-2-116 0,0 5-80 0,3-3-48 16,-3 2-31-16,1 1-25 0,3 0-21 0,-3 0-20 0,4 1-22 16,-2 1-25-16,4 0-27 0,-2 0-19 0,4 0-16 0,-1 3-11 0,0-1-9 15,2 1-4-15,-1 2-2 0,0-1-1 0,2 3 2 0,-1-2 3 16,-2 3 2-16,-2 1 4 0,1 0 4 0,-2 1 5 0,0 1 6 0,-2 1 7 16,-1-1 7-16,-2 1 8 0,-2 1 6 0,1-1 6 0,-2 2 5 15,-4-1 5-15,0-1 5 0,2 2 5 0,-3-4 5 0,0 2 4 0,-1-1 4 16,1-1 3-16,0-2 3 0,-1 2 2 0,0-3-1 0,3 0 1 15,-1-1 1-15,3-2-1 0,-1 1 0 0,1-1 0 0,2-1 0 16,0 0-2-16,1-2-2 0,1-1-5 0,1 2-5 0,1-2-11 0,1 0-13 16,3 0-16-16,0 0-16 0,3-3-21 0,3 2-21 0,1-2-25 15,1-2-27-15,5 1-27 0,1-2-27 0,1 0-26 0,4-1-26 16,1 0-35-16,0-3-36 0,0 2-38 0,0-1-38 0,3 0-34 0,-3-3-29 16,0 2-6-16,0 0 8 0,0-2 37 0</inkml:trace>
  <inkml:trace contextRef="#ctx0" brushRef="#br0" timeOffset="148675.1453">28933 6154 246 0,'7'-9'407'0,"-1"4"34"15,-1-3 6-15,-2 4-10 0,-2-3-30 0,1 2-44 0,0 0-38 0,-2 0-36 16,-2 2-31-16,0-1-30 0,1 1-26 0,-2 0-26 0,-1 0-22 16,3-1-21-16,-5 4-23 0,3-1-22 0,-4 1-20 0,2 1-19 0,-1 1-15 15,-2 1-14-15,0 2-10 0,2-1-10 0,0 2-5 0,-4-1-6 16,2 4-1-16,2-1-1 0,-2 2 0 0,0 0 1 0,2 2 1 16,0 0-2-16,1 0 0 0,1 0-3 0,0 2-3 0,-1-1-4 0,4 0-4 15,-1 1-5-15,2-3-5 0,2 3-5 0,-1-2-3 0,2-1-5 16,0 0-1-16,0-2-3 0,2-1 0 0,0 0 0 0,0-1 2 15,1-2 4-15,2 2 5 0,0-5 6 0,-2 0 9 0,2-1 8 0,2-1 14 16,-2-1 12-16,0-1 15 0,2-3 12 0,-2 1 15 0,0-1 11 0,1-3 12 16,-2-1 10-16,1 0 10 0,-2-2 9 0,-1 2 8 0,-1-4 7 15,1 1 3-15,-1 0 2 0,-3 0-6 0,1-2-3 0,-1 2-10 16,-1-1-11-16,0 2-10 0,0-1-12 0,-1 2-10 0,-1-1-14 0,2 2-21 16,-1 0-24-16,1 2-28 0,-2-1-30 0,2 3-32 0,0 0-36 15,0-2-43-15,0 5-47 0,0 0-47 0,0 2-48 0,0 0-92 16,0 0-117-16,0 0-76 0,2 2-58 0,-1 0-21 0,2 1-5 0,2 1 11 15</inkml:trace>
  <inkml:trace contextRef="#ctx0" brushRef="#br0" timeOffset="148824.283">29264 6174 533 0,'0'-2'666'0,"0"-1"16"0,0 0 5 0,1 0 0 0,-1 0-102 15,2 0-152-15,0 2-104 0,-2-1-80 0,3-1-55 0,-2 2-41 0,3-1-34 16,0-1-30-16,1 3-31 0,1-3-35 0,2 1-36 0,3 0-39 15,-1 2-39-15,1-1-40 0,3-1-41 0,0 2-43 0,2 0-49 16,0 0-52-16,3 0-88 0,-3 2-106 0,1-1-68 0,0-1-50 0,-1 2-18 16,1 0-2-16,-2 1 10 0</inkml:trace>
  <inkml:trace contextRef="#ctx0" brushRef="#br0" timeOffset="148993.082">29347 6310 298 0,'-3'5'524'0,"2"-2"6"0,-1 0-39 16,-1 0-57-16,3-2-98 0,3 0-116 0,-1 1-64 0,2 1-43 16,1-3-22-16,2 2-11 0,1-1-11 0,2-1-12 0,2 2-18 0,2-2-24 15,-2 0-27-15,6-2-30 0,-1 2-35 0,4-3-39 0,1 1-61 16,-1 1-70-16,2-2-91 0,1-1-96 0,1 1-59 0,-1-4-37 0,3 3-13 16</inkml:trace>
  <inkml:trace contextRef="#ctx0" brushRef="#br0" timeOffset="149342.4907">30326 6007 244 0,'-3'-3'603'0,"-2"0"9"0,2 0 9 16,-3 0-34-16,3 0-56 0,-2 2-115 0,-2 0-145 0,2-1-85 0,1 2-59 15,-2 0-31-15,-1 0-19 0,2 2-14 0,-1-1-10 0,0 3-12 16,0-1-13-16,-1 3-11 0,-1 1-9 0,3 1-5 0,-1 1-4 0,-1 1 0 15,2 2 0-15,-2 1 2 0,1 0 0 0,-1 1 0 0,1 2 0 0,3-1-2 16,-2 1-2-16,4 0-5 0,-2 0-6 0,3 1-6 0,-2-3-7 16,2 2-9-16,2 0-7 0,-1-2-7 0,2 1-10 0,2-1-9 0,3-2-8 15,-2-1-9-15,4 0-7 0,-2-2-5 0,3-1-2 0,1-1 1 0,2-2 4 16,-1-2 8-16,2 1 7 0,0-3 9 0,2-1 9 0,0 0 11 16,1-1 15-16,-2-3 16 0,2-1 19 0,-4-2 20 0,2 0 19 0,-2-2 20 15,0 0 17-15,-3-3 15 0,1 0 12 0,0-2 11 0,-2 1 10 0,-4-4 6 16,1 1 6-16,-2-1 1 0,-2 0-2 0,-1-3-8 0,-2 1-10 15,-2 0-13-15,-2 0-14 0,-1 0-16 0,-3-1-15 0,-1 3-22 0,-3 0-25 16,-2 2-34-16,-2 1-37 0,-4 0-46 0,0 4-50 0,-6 2-102 16,2 1-127-16,-3 2-103 0,-1 3-94 0,-2 2-44 0,-2 2-22 0,2 3-13 15,-1 2-5-15</inkml:trace>
  <inkml:trace contextRef="#ctx0" brushRef="#br0" timeOffset="151491.9702">26649 6895 364 0,'0'0'511'0,"0"0"-38"0,0 0-57 15,0 0-96-15,0 0-111 0,0 0-66 0,0 0-44 0,0 0-27 16,0 0-18-16,0 0-10 0,-1 2-7 0,1-1-7 0,-2 2-8 15,0-1-6-15,-1-1-7 0,2 2-5 0,-4 0-1 0,1 2-1 0,0-2 0 16,-1 3 1-16,1-2 4 0,-3 1 3 0,0-2 5 0,-1 2 3 16,0 0 6-16,0 2 3 0,-2-3 3 0,2-1 3 0,-1 2 3 15,0-3 1-15,1 1 1 0,0 0 2 0,-1-1 2 0,0-1 1 0,1-1 3 16,0 0 0-16,0 0 1 0,1-3 1 0,-1 0-2 0,0 0-1 0,1-1-1 16,1-1-6-16,2 0-8 0,0-2-5 0,1-1-7 0,0-1-6 15,1 1-6-15,1-1-7 0,1-2-5 0,0 0-5 0,1 1-5 16,1 0-6-16,1-1-9 0,0 2-5 0,1 0-4 0,-1 0-2 0,2 2 1 15,-1-1 0-15,1 4 1 0,-1-2-1 0,1 2 2 0,0-1-3 16,-2 2-1-16,3 1 1 0,-1 0-2 0,-2 2 0 0,4 4 2 16,-4-3 2-16,0 3 1 0,4 1 5 0,-3 3 1 0,1-1 3 0,-4 2 4 15,3 3 3-15,-1 0 5 0,-3 3 4 0,0 0 3 0,0 3 5 16,-3 0 0-16,-2 1 2 0,-3 1 0 0,0 1 2 0,-1 2 1 0,-3-1 0 16,-2-1 1-16,0 2 1 0,-2-3 1 0,0 0 6 0,-3 1 8 15,1-3 8-15,-2-2 11 0,2 2 10 0,-3-4 12 0,4-2 10 0,-2-1 10 16,3-1 7-16,-1-2 9 0,2-3 7 0,0 0 5 0,2-1 4 15,0-1 4-15,2-3-5 0,1 0-7 0,1-3-10 0,3 1-12 16,1-3-14-16,0-2-14 0,4 2-14 0,-3-2-16 0,4-1-14 0,0-1-15 16,4 0-10-16,0-1-9 0,1 0-9 0,2 2-8 0,-1-1-5 15,3 1-5-15,-1 1-3 0,4-1 1 0,-2 2 0 0,2 2 1 16,1-1 2-16,0 2 3 0,-1 3 5 0,2-3 5 0,-2 6 2 0,1-3-1 16,0 3-1-16,-1 3-5 0,2 0-5 0,-1 0-6 0,0 2-8 15,-1 1-9-15,2-1-11 0,-2 4-11 0,1-2-15 0,0 0-17 0,-1 1-17 16,2-1-16-16,-1 0-11 0,-1 1-8 0,1-2-4 0,0 0-5 15,1-2 4-15,-2 1 9 0,2-2 11 0,1-3 13 0,-1 0 15 16,-1-1 17-16,2-4 24 0,-4-1 30 0,2 0 29 0,1-3 31 0,-2-2 27 16,0-1 23-16,-2-2 20 0,-1 0 20 0,2-2 14 0,-3-2 9 15,-2-1 12-15,-1 0 8 0,-2 1 10 0,3-1 11 0,-2-1 5 0,-1 1 3 16,-3 1 2-16,0 1-1 0,0-1-2 0,0 2-3 0,-2 0-2 16,1 4-2-16,-3-2-5 0,3 2-5 0,-2 1-10 0,1 2-12 15,-1 0-13-15,2 2-16 0,-1-1-14 0,-1 2-18 0,0 2-16 0,-1-1-13 16,3 2-12-16,-3 2-11 0,0 1-7 0,-1 1-7 0,1 1-6 15,-3 1-2-15,2 1-1 0,-1 1 1 0,-2 2 1 0,4 2 1 0,-3 0 4 16,1 3 3-16,-1-1 2 0,1-2 2 0,3 5-1 0,-2-3 0 16,4 1-1-16,-3-1-4 0,1 1-2 0,3-2-4 0,-1 1-3 0,1-1-4 15,0-1-4-15,1-1-3 0,-1-1-4 0,3-1-4 0,-1-2-1 16,1 0-5-16,1-1-1 0,0-2-1 0,2-1-1 0,1-1 0 0,1-2 1 16,-2-2 2-16,3-1 4 0,-1-1 5 0,4-2 6 0,-2-2 4 15,0 0 6-15,0-2 4 0,0-2 6 0,2 0 3 0,-4-3 4 16,1 1 4-16,-1-1 6 0,-3 1 5 0,1-3 6 0,-3 0 4 0,0 1 3 15,2 1 1-15,-5-1 2 0,0 2 0 0,0 0-1 0,-5 2-3 16,2 0-3-16,0 2-2 0,-2 1-3 0,0 2-5 0,-1-1-8 16,-2 4-16-16,2-1-15 0,0 2-19 0,-2 3-25 0,-2 0-26 0,4 2-30 15,0 1-32-15,1 1-50 0,-2 2-60 0,3 2-68 0,1 1-69 16,1 0-46-16,1 1-33 0</inkml:trace>
  <inkml:trace contextRef="#ctx0" brushRef="#br0" timeOffset="152094.3883">27169 7081 574 0,'4'-7'618'0,"-3"-2"12"0,-1 0 11 16,2 1-69-16,-1 0-113 0,1 1-103 0,-2 2-98 0,0 0-63 0,0 0-45 16,2 0-29-16,-2 3-24 0,0 0-22 0,1-1-21 0,-1 1-24 15,0 2-25-15,0 0-20 0,0 0-15 0,0 2-11 0,3 0-6 16,-1-1-7-16,-2 3-3 0,1-1-3 0,1 4 0 0,-2 1 3 15,0-1 2-15,0 0 2 0,0 4 4 0,0-1 5 0,-2 1 5 0,1 0 6 16,-1 0 1-16,-1 2 4 0,0-2 2 0,-2 1 4 0,4-1 4 0,-3-1 3 16,0 0 4-16,0 2 3 0,1-5 3 0,0 0 4 15,-1 1 7-15,0-2 4 0,1-2 6 0,2 1 7 0,-1-2 8 0,0-2 1 16,1 1 3-16,1-2 0 0,0-2-1 0,-2 1 0 0,2-4-1 0,0 1-1 16,2-2-4-16,-2-2-3 0,1 1-5 0,3 0-5 0,-1-4-7 15,2 0-7-15,0 1-9 0,0-2-5 0,2 0-1 0,-1 0-2 0,2 2-1 16,1-3-1-16,-1 2-1 0,0 1-2 0,2 1-1 0,-2 0 0 15,0 0-2-15,0 4-1 0,1-1 0 0,-1 0-4 0,-2 2-1 0,2 1-1 16,1 0-1-16,-4 1-1 0,2 2 1 0,-1 0-1 16,-1 0 1-16,1 3 1 0,0 1 2 0,-2-1 2 0,0 2 3 0,0 0 3 15,-1 2 4-15,0 1 4 0,0 1 2 0,-2 0 5 0,1 2 1 0,-1-2 3 16,-1 1 2-16,0 1 2 0,0-1 2 0,0 1 0 0,0-1 1 0,0-1 0 16,0 0 1-16,0-2 2 0,-1 0 2 0,1-2 2 15,0 2 3-15,0-2 4 0,0-2 3 0,0-1 4 0,0 1 2 0,0-3 1 16,0 0-2-16,1 0-4 0,3-3 0 0,-3-1-4 0,4-1-1 15,0 0-2-15,0-2-3 0,2-1-4 0,0-1-4 0,1 1-7 0,-2-3-3 16,5-1-5-16,-3 1-5 0,2-2-2 0,-2 0 1 0,2 4 2 16,0-3 0-16,0 0 2 0,-1-1-2 0,-3 4 0 0,2-1-2 15,1 0-2-15,-1 3-3 0,-3 2-3 0,2-1-3 0,-2 1-2 0,-1 1-3 16,1 1-1-16,-1 1-2 0,0 1-1 0,-1 1 0 0,0 0 2 0,-1 1 1 16,-1 1 3-16,3 2 1 0,-3-1 4 0,1 2 4 0,-1 1 4 15,2 1 4-15,-1 0 5 0,-2 3 5 0,1-1 4 0,-1 1 4 16,2 2-1-16,-1 0 0 0,-1-1-10 0,0 0-9 0,2 0-12 15,0 2-13-15,-2-2-15 0,1 1-16 0,1-1-16 0,0-1-14 0,1-1-17 16,-2 0-17-16,3-1-20 0,0 0-23 0,2-1-19 0,-1-3-18 16,2 1-19-16,-1-2-21 0,0-2-19 0,4-1-16 0,-1-1-17 0,3-2-17 15,0-2-3-15</inkml:trace>
  <inkml:trace contextRef="#ctx0" brushRef="#br0" timeOffset="152426.0518">27833 7021 274 0,'5'-10'375'0,"-2"-2"-6"0,2 1-17 0,-2 2-24 0,0 0-27 16,-1-1-26-16,-2 3-25 0,0 0-20 0,-2 1-18 0,-1 0-17 0,2 1-19 15,-1 3-18-15,0-1-19 0,-2 0-19 0,0 0-20 0,1 3-19 16,-2 0-19-16,2 0-16 0,-3 3-15 0,0 0-10 0,-1 0-14 0,1 1-5 16,-2 1-7-16,0 4-2 0,0-1-1 0,0 2 2 0,2 0 0 15,-3 2 2-15,2 0-2 0,1 2-2 0,-1-1-1 0,2 3-4 0,1-2-4 16,0 1-5-16,0 0-5 0,3 0-6 0,1-1-8 0,0 1-6 16,0-2-7-16,0-1-8 0,1 1-6 0,1-1-4 0,1-2-3 15,0-1 0-15,1-2-1 0,1 1 4 0,0-2 4 0,0-3 4 16,0 0 4-16,1-2 8 0,2-2 9 0,-2-1 10 0,2-2 10 0,-1-1 13 15,-1-1 12-15,2-3 12 0,0 1 13 0,-3-1 11 0,-1-2 13 0,1-1 9 16,-1 0 10-16,0-2 9 0,-3-1 9 0,1 4 4 0,-2-4 4 16,-2 2 0-16,2 0-1 0,-1-1-2 0,-3 1-3 0,0 3-7 0,1-3-8 15,-2 2-11-15,2 3-10 0,0-1-11 0,0 1-13 0,-2 1-14 16,1 0-17-16,0 5-19 0,3-3-19 0,-1 3-18 0,0 2-19 0,2 0-18 16,0 0-19-16,0 1-16 0,2 2-18 0,0 0-18 0,-1 1-16 0,3 2-18 15,0 0-19-15,2 2-21 0,1-2-22 0,-1 3-17 16,3-2-14-16,1 0-14 0,-1 1-12 0,5 0-24 0,-1-2-29 0,1 1-8 15</inkml:trace>
  <inkml:trace contextRef="#ctx0" brushRef="#br0" timeOffset="152808.967">28123 7063 193 0,'6'-4'412'0,"-2"-1"1"0,1 2-21 0,-2-1-32 0,-1-1-36 16,0 1-39-16,-1-2-30 0,-1 2-25 0,-1-1-21 0,-1 0-18 16,0 0-16-16,-1 3-16 0,-2-3-17 0,2 2-18 0,-3-1-17 0,0 1-16 15,-1 0-16-15,-1 1-15 0,0 1-14 0,-2-1-13 0,0 2-12 16,-2 2-9-16,-1-1-7 0,0 1-7 0,-1 1-4 0,-1 0-3 0,2 1-3 15,0 2-2-15,-1 1 0 0,3 1-1 0,-1 0 0 0,0 0 2 16,1 2-2-16,3 0-1 0,-1 1 0 0,4-1-2 0,-2 0-3 16,4 2-2-16,-2 0-4 0,4-1-4 0,-2 0-4 0,1-1-4 0,2-1-5 15,2 1-5-15,1-2-6 0,0 0-5 0,2 0-2 0,-1-3 0 16,3 0 0-16,-1-1-1 0,3-2 0 0,1-2 1 0,1-2 3 0,2-1 4 16,-2 0 5-16,1-3 6 0,3-1 8 0,-1-3 7 0,-1 0 8 15,-1-2 9-15,2-1 9 0,-1-4 8 0,1 1 7 0,-3-3 10 16,-1 2 11-16,1-4 9 0,-5-1 7 0,4 0 9 0,-4-2 8 0,2-1 9 15,-3-1 10-15,-1 1 7 0,0-3 8 0,-3 2 6 0,-1-1 6 16,2 1 8-16,-2 1 4 0,0-1 8 0,-2 2 3 0,2 3 2 0,-1 0 1 16,1 4-3-16,-4 0-7 0,4 3-10 0,-1 1-11 0,-1 2-14 15,2 2-15-15,-1 3-16 0,1-1-18 0,-2 2-21 0,0 2-17 0,2 1-20 16,0 2-13-16,0 0-12 0,0 2-8 0,0 3-7 0,0 0-1 16,-1 3 1-16,1 4 3 0,-2 0 4 0,2 2 5 0,0 5 4 15,0 1 2-15,0 1 0 0,0 3-4 0,0 1-5 0,0 1-11 0,0 2-15 16,0 1-18-16,0 1-22 0,0 0-30 0,0 3-35 0,0-4-46 15,2 3-52-15,-1-3-98 0,-1 2-120 0,2-1-69 0,0-2-40 16,-2 0-17-16,1-3-1 0</inkml:trace>
  <inkml:trace contextRef="#ctx0" brushRef="#br0" timeOffset="153509.3759">28516 7013 211 0,'-5'-4'603'0,"1"-2"17"0,-1 2 18 0,2-1-30 0,-2 1-51 16,2-1-104-16,-2-1-129 0,4 2-77 0,-1-1-50 0,0 0-25 0,2 0-14 15,0 2-10-15,0-1-6 0,0 0-14 0,2 0-14 0,0 0-21 16,-1-1-23-16,4 3-18 0,-2-3-18 0,2 3-17 0,-1-3-19 0,3 1-16 15,-1 1-13-15,3-2-13 0,1 2-10 0,0 0-9 0,0 0-10 16,2 0-7-16,-1 0-6 0,1 3-4 0,0 0-2 0,-2 0 1 16,2 2 1-16,-4 1 4 0,0 1 8 0,2 1 6 0,-3 1 4 0,-1 0 7 15,-3 1 6-15,1 1 7 0,-2 2 6 0,0 1 8 0,-4 2 7 16,0-1 8-16,-5 2 6 0,2-1 7 0,-3-1 8 0,-4 2 7 0,1-1 6 16,-1 2 5-16,-1-1 5 0,-4-3 5 0,4 0 4 0,-2 2 4 15,0-3 3-15,3 0 1 0,-2-1 0 0,5-1 1 0,-1-3 0 0,1 2-3 16,2-3 0-16,3 1-2 0,-1-2-1 0,2-1-2 0,1 1-2 15,0 0-5-15,2-3-4 0,0 0-4 0,4 0-8 0,-1 0-9 16,0-3-11-16,3 3-12 0,4-3-15 0,-2 1-15 0,4-1-19 0,2-1-19 16,-1-1-20-16,6 0-21 0,-1 1-23 0,0-2-21 0,1 0-22 15,1-2-20-15,2 2-19 0,-4 0-15 0,3-2-17 0,0-1-8 0,-1 2-5 16,-1-1 6-16,0-1 13 0,0 1 28 0,-1 0 30 0,0-2 38 16,-3-1 39-16,0 4 44 0,0-3 45 0,-6 1 46 0,4 2 44 15,-5-2 47-15,0 2 47 0,-1-1 41 0,-2 1 39 0,-2-1 25 0,1 3 18 16,-3 0 4-16,2 1-3 0,-3-2-9 0,0 2-12 0,0 1-18 15,0 0-21-15,-3-1-23 0,2 4-23 0,-3-2-22 0,3 1-22 16,-4-1-23-16,2 2-23 0,-5 2-17 0,3-1-17 0,-1 1-12 0,0 0-13 16,1 3-10-16,-4 1-4 0,2 1-6 0,-1 0 0 0,2 0-1 15,-2 2-1-15,2 2 2 0,-1-1 0 0,2 1 2 0,1 1 1 0,-1 0 0 16,1 1-1-16,0-1-2 0,3 2-3 0,1-4-5 0,0 2-5 16,0-1-6-16,0-1-8 0,1 2-6 0,3-3-6 0,0 0-7 0,1-2-7 15,-1 0-7-15,1-2-7 0,2 0-4 0,-1-1-6 0,2-1-1 16,0-3 0-16,1 0 4 0,-1-3 3 0,3-1 8 0,-1-1 5 15,-1 0 6-15,1-3 7 0,-1-1 5 0,-1 0 7 0,1-3 8 0,1 1 7 16,-4-2 7-16,1 0 8 0,-1-1 9 0,-1 1 6 0,-2-1 3 16,0 1 2-16,-1-1-1 0,-1 2 1 0,-1-1-3 0,-1 2-1 15,1-1-6-15,-4 2-8 0,1 3-13 0,2-3-13 0,-3 3-21 0,-1 2-22 16,1 1-27-16,-1-1-30 0,2 2-37 0,-2 2-44 0,2-1-84 16,3 2-107-16,-3 2-65 0,1 1-46 0,1 0-19 0</inkml:trace>
  <inkml:trace contextRef="#ctx0" brushRef="#br0" timeOffset="153673.668">29337 6996 105 0,'1'-2'579'0,"4"1"2"16,-2-1-1-16,0-1-6 0,0 0-106 0,0 0-159 0,2 0-107 0,-2 0-78 15,2 0-54-15,3 0-41 0,-2 0-38 0,2 1-35 0,0 2-35 16,3-2-33-16,-1-1-37 0,-1 3-37 0,4 0-51 0,0 0-56 0,-3 0-73 15,2 2-82-15,-1-1-43 0,-1 1-28 0,0 0-9 0</inkml:trace>
  <inkml:trace contextRef="#ctx0" brushRef="#br0" timeOffset="153825.6168">29351 7146 307 0,'-2'3'534'0,"0"1"-3"0,2-1-9 0,0 0-87 16,0-1-124-16,4-2-84 0,0 2-60 0,1-2-37 0,2 0-24 0,2 0-23 15,0 0-21-15,4 0-29 0,3-2-34 0,1 0-42 0,2 1-47 16,2-3-82-16,2 2-102 0,0-3-96 0,4 1-93 0,-2-1-50 16,3-1-28-16,1-1-15 0</inkml:trace>
  <inkml:trace contextRef="#ctx0" brushRef="#br0" timeOffset="154859.0656">30378 6823 88 0,'-5'-3'512'0,"-1"-2"11"0,0 3-38 0,-1-1-64 16,1 0-91-16,-2-1-104 0,0 4-64 0,0-4-44 0,0 4-24 15,-1-1-15-15,1-1-7 0,-2 2-2 0,0 2-4 0,2-1-5 0,-2 0-8 16,0 2-10-16,-2 1-7 0,1 2-7 0,-1-2-4 0,2 4-5 15,-3-1-2-15,1 2-1 0,0 2-1 0,3-2-2 0,-5 3 2 0,4 0 1 16,-1 1 1-16,3 2 2 0,0-1 3 0,0 0-1 0,1 1 1 16,0-1-1-16,3 3 1 0,0-2-2 0,3-1-2 0,1 2-1 15,0-1-2-15,1 0-3 0,4 0-3 0,0-4-3 0,1 4-6 0,5-3-5 0,0-1-5 16,3 1-4-16,-1-1-2 0,4-4-3 0,-1 0-3 0,2 0-1 16,1-3-2-16,0 0 0 0,3-1 0 0,-5-3 1 0,5-3 3 0,-1 0 2 15,-2-1 5-15,0-1 5 0,-2-2 6 0,4 0 7 0,-6-2 8 16,1 0 7-16,-2-3 9 0,-1 0 9 0,-1-2 6 0,-2 1 5 0,-2-2 3 15,-1-2 2-15,-4 1 0 0,-1-3-1 0,-2 2-2 0,-2-3-3 0,-1 1-5 16,-4-3-7-16,-1 3-8 0,-2-2-9 0,-2 3-7 0,-1-1-8 16,-2 1-14-16,-3 0-17 0,-1 1-26 0,-4 2-28 0,-1 1-39 0,-2 3-43 15,-4-1-104-15,-2 1-131 0,-6 4-87 0,-2 1-66 0,-6 2-33 16,0 1-17-16,-6 2-10 0</inkml:trace>
  <inkml:trace contextRef="#ctx0" brushRef="#br0" timeOffset="155925.0886">26489 7645 352 0,'0'-5'554'0,"-1"3"7"16,1-1-47-16,-2 0-73 0,2 2-111 0,0-2-129 0,0 3-76 0,0 0-50 15,0 0-28-15,0 0-19 0,0 0-12 0,0 0-10 0,0 0-12 16,0 0-10-16,0 0-7 0,-2 3-10 0,-2-2-2 0,3 0-2 0,-4 2 1 15,2 1 3-15,-4 1 4 0,1-2 7 0,-3 3 5 0,1 0 6 16,-4 0 5-16,0-1 7 0,-1 1 4 0,-1 0 2 0,0 0 4 16,-2 0 0-16,0-2 1 0,-3 3 2 0,3-3 4 0,-2-1 4 0,-1-1 5 15,1 3 5-15,-1-5 4 0,2 2 6 0,-1-2 7 0,2 0 5 16,-1-2 3-16,4 2 5 0,-1-5 2 0,5 3 3 0,-4-4-2 16,5 2-3-16,0-4-5 0,4-1-7 0,0 3-9 0,3-3-8 0,-2 0-12 15,6-2-12-15,-2 0-12 0,3 2-11 0,2-4-8 0,2 3-9 16,3-1-6-16,-2 1-5 0,3-1-5 0,2 0 0 0,-2 3-1 0,2 0-2 15,-1 0 1-15,4 3 0 0,-4 0 2 0,2 1 2 0,0 1 2 16,-2 1 4-16,3 2 1 0,-3 2 0 0,1 1 0 0,-3-1 2 0,3 5 3 16,-5-2 1-16,1 4 2 0,1 2 3 0,-5 1 2 0,1 2 4 15,-3 1 3-15,0 1 3 0,-3 2 5 0,-1 2 4 0,-3 1 5 0,-2 0 6 16,-3 1 1-16,-1 2 2 0,-4 0 1 0,-1 1 1 0,-5 0 2 16,-1-2-1-16,-1 1-1 0,-5 2 1 0,0-3 4 0,-3-2 7 0,2 0 8 15,-3-2 7-15,0-3 8 0,0 0 8 0,2-1 7 0,1-5 8 16,0 1 4-16,2-4 4 0,3-1 4 0,-2-4 4 0,4 1 2 15,4-3 2-15,-2-3-6 0,6 1-10 0,0-3-13 0,2-2-14 0,1 0-16 16,5-3-18-16,0-2-13 0,4 3-13 0,2-4-11 0,1 1-9 16,4-1-7-16,1 1-8 0,4 1-5 0,-1-2-6 0,3 2-1 0,1 1 2 15,-1 2 1-15,3 1 3 0,4 1 4 0,-3 1 6 0,0 1 6 16,3 2 5-16,0 2 4 0,-3 0 7 0,3 3 3 0,0 3 6 16,-3 0-1-16,3 2 0 0,-4 1-4 0,4 1-6 0,-3 1-9 0,-1 2-11 15,1 0-13-15,-1 3-14 0,0-4-21 0,-3 5-23 0,2 0-26 16,-2-4-25-16,2 3-31 0,-3-1-34 0,-1-1-30 0,2 1-27 0,-1-4-38 15,1 1-39-15,1-2-28 0,-1-3-19 0</inkml:trace>
  <inkml:trace contextRef="#ctx0" brushRef="#br0" timeOffset="156244.9718">26631 7857 293 0,'-2'-16'483'0,"0"3"-42"0,-1 3-62 0,0-1-60 0,0 1-56 15,-1 3-46-15,3-1-36 0,-2 4-30 0,1-3-28 0,-1 4-19 16,2 0-20-16,-3 2-17 0,1-2-18 0,2 3-15 0,-3 3-16 0,1-1-14 15,0 3-10-15,0-1-7 0,0 3-4 0,-2 1 0 0,0 0 2 0,2 2 2 16,0 1 5-16,0 1 4 0,0 0 2 0,-1 2 1 16,3-1-1-16,-2 2 1 0,1-1-2 0,-1 1-4 0,3-1-5 0,-1 1-5 15,1-1-7-15,0 0-5 0,1-2-6 0,-1 1-5 0,3-2-5 0,-1 2-5 16,1-5-2-16,-2 1 0 0,3-2-2 0,-1 0 2 0,0-2 6 16,0 0 3-16,0-2 1 0,1-1 2 0,-3-2 2 0,4 0 3 15,-2-2 3-15,0-1 5 0,0-2 2 0,0 0 7 0,-1-2 7 0,0-2 6 16,-1 1 5-16,-1-4 0 0,0 0-4 0,0 0 1 0,-1-1 2 15,-1 0 1-15,-1-2 1 0,0 0 3 0,-1-1 4 0,0 3 3 16,-1-2 3-16,0 0-1 0,2 2-1 0,-2-1-3 0,2 1-4 0,2 2-7 16,-3 1-8-16,3-1-11 0,1 4-15 0,0 0-14 0,0 0-12 0,1 2-14 15,4 1-15-15,2 1-13 0,-3 1-13 0,6 1-12 0,-2-1-14 16,0 2-15-16,6 2-14 0,-3-1-12 0,2 1-10 0,1 1-4 16,-1 1 0-16,2 0-10 0</inkml:trace>
  <inkml:trace contextRef="#ctx0" brushRef="#br0" timeOffset="156542.0054">26847 7861 153 0,'0'2'427'0,"-1"0"-3"0,1-2-20 16,-4 3-44-16,3-1-57 0,-3-2-47 0,1 0-41 0,0 2-36 16,-2-2-32-16,2 1-24 0,-4-1-22 0,2 2-16 0,0-1-18 15,0 2-14-15,0 0-14 0,0 0-11 0,1 0-8 0,-1 2-8 16,2-1-4-16,-2 1-6 0,4 1-3 0,-3 0-5 0,3 1-2 0,1 0-4 16,-2 1-4-16,2 1-2 0,0 0-3 0,2 0-5 0,-1-1-3 0,1 1-5 15,1 0-5-15,0-2-5 0,2 3-6 0,-2-3-4 0,3 2-4 16,1-3-3-16,-2 1-2 0,-1-1 3 0,1-1 5 0,3-2 6 15,-2-1 5-15,1 0 5 0,1 0 4 0,-2-2 4 0,2-2 8 0,-2 0 7 16,1-2 8-16,-1 0 10 0,1-4 11 0,-2 1 9 0,0-1 12 16,-2-2 5-16,1-1 5 0,-1-2 2 0,-2 4 5 0,-1-5 3 15,0 1 6-15,-1-1 3 0,-2 1 3 0,-2-2-1 0,0 3-1 0,-2-1-3 16,0 2-6-16,1-1-8 0,-4 1-8 0,1 1-9 0,1 2-6 16,-2 1-13-16,0 1-13 0,0 1-20 0,2 2-19 0,0 0-27 15,-2 3-26-15,4 0-30 0,-2 3-32 0,2 0-51 0,1 2-60 0,0 1-80 16,2 1-88-16,2 1-53 0,1-1-35 0,1 3-14 0</inkml:trace>
  <inkml:trace contextRef="#ctx0" brushRef="#br0" timeOffset="157325.3026">27555 7825 200 0,'-2'-1'593'0,"1"-2"11"0,-1 0-2 16,-1 1-12-16,3 1-109 0,-1-1-158 0,1-1-98 0,0 1-67 15,0 2-40-15,0-1-27 0,0 1-16 0,1-1-15 0,-1 1-11 0,0 0-13 16,0 0-15-16,3 1-15 0,0-1-12 0,0 3-10 0,1-1-5 15,-3 1-3-15,4 0 1 0,-2 1-2 0,2 1 3 0,1 1 0 16,-3 0 4-16,2-1 2 0,-2 4 4 0,1-2 2 0,-1 1 2 16,-2-1 0-16,1 0 1 0,0 2 1 0,-2-1-2 0,0-1 0 15,-2 1 1-15,0-1 3 0,2 0 0 0,-1 0 1 0,-2 1 2 0,1-3 1 16,-1 0 2-16,0-1 4 0,-1-1 3 0,3 0 3 0,-4 0 5 0,1-3 3 16,2 2 3-16,-1-2 3 0,1-2 2 0,1 1 1 0,-3-2 1 15,3-2 0-15,-1 2-1 0,0-3-1 0,1 1-3 0,1-3-5 0,0 1-4 16,1-3-6-16,1 0-6 0,0 1-4 0,1-2-5 0,2 1-7 15,0-3-3-15,4 4-6 0,-3-3-2 0,2 1-3 0,0 2-2 16,5 0-1-16,-4 0-2 0,3 1 0 0,0 0-1 0,-3 3 0 0,5 1-2 16,-4 1 0-16,0-1-1 0,0 1 0 0,2 3-1 0,-4 0 1 15,2 0-1-15,-2 3 0 0,1 1 0 0,-1-1 2 0,-3 1 1 0,0 1 1 16,2 2 3-16,-4 0 1 0,2 1 4 0,-4-1 4 0,3 2 3 0,-4-1 4 16,1 2 3-16,-1 0 2 0,0-1 3 0,-1 1 3 0,-1-2 1 15,0 2 3-15,1-3 2 0,-2 1 0 0,-1-2 3 0,3-1 3 0,-2 1 5 16,1 0 3-16,0-2 5 0,1-1 8 0,-1-1 2 15,0-2 3-15,2 0 1 0,0 0-1 0,0-2-2 0,0-1-2 0,2 0-3 16,0-1-3-16,-1-3-5 0,3 0-4 0,-1-1-6 0,2-1-5 16,-1 0-7-16,1-3-6 0,4 1-3 0,-1-1-2 0,0 0 0 0,3 2 1 15,-1-2 1-15,1 0 1 0,0 2 0 0,0-1 1 0,0 3 0 16,2-2 0-16,-4 3-1 0,1-1-1 0,1 4-2 0,-3-1-4 0,1 2-2 16,0 0-3-16,0 3-2 0,-3 0 0 0,0 0-1 0,3 3 0 15,-4 0 1-15,2 2 0 0,-2 1 4 0,-1 0 3 0,2 2-1 0,-3 1-3 16,2 1-8-16,-1 0-11 0,0 2-15 0,1-1-17 0,0 1-20 15,1 1-23-15,-1-1-21 0,1 0-21 0,1 0-28 0,1-1-31 16,2-1-34-16,-2 1-38 0,2-4-47 0,1 3-51 0,2-5-26 0,-4-1-15 16</inkml:trace>
  <inkml:trace contextRef="#ctx0" brushRef="#br0" timeOffset="158041.5884">28305 7856 81 0,'1'-10'482'0,"-1"0"6"0,0 2-3 0,-1 1-41 0,-1-1-64 15,-1 2-61-15,-1-1-59 0,1 2-45 0,-2-2-36 0,1 2-28 16,-1 3-23-16,-3-4-21 0,3 4-22 0,-1 0-18 0,0 0-20 0,1 2-17 15,-4 2-13-15,4-2-11 0,-2 3-10 0,1 1-3 0,-2-1-5 16,4 1 0-16,-3 1 1 0,1 3-1 0,-1-2 1 0,1 3-1 0,2-1-2 16,0 1-3-16,0 0-4 0,0 1-6 0,3-1-7 0,-3 3-7 15,4-4-7-15,-1 2-8 0,1-1-7 0,1 0-8 0,-1-1-6 0,4 1-7 16,-3-1-1-16,3-1-2 0,-1 0 2 0,0-4 6 0,2 0 9 16,1 2 8-16,-2-4 7 0,1 0 8 0,2-1 8 0,-1-1 8 15,2 0 10-15,-3-2 11 0,1-2 12 0,-1 2 10 0,0-4 11 0,2 1 8 16,-4-2 11-16,2 0 4 0,-2 0 5 0,1 2 4 0,-3-3 8 0,2 1 6 15,-3-1 5-15,2 3 3 0,-2-4 3 0,0 3-1 16,-2-2-5-16,2 4-4 0,-1-3-7 0,-1 4-8 0,2-2-8 0,-1 3-12 16,1-2-12-16,-2 2-18 0,2 0-20 0,0 2-19 0,0 1-17 0,0 0-15 15,2 0-15-15,-1 0-12 0,2 1-12 0,2 0-12 0,1 1-11 16,1 1-10-16,-1 0-8 0,2 2-5 0,0-2 1 0,3 1 5 0,-2-1 10 16,4-1 11-16,-2 1 11 0,0 1 12 0,3-1 10 0,-1-2 10 15,-1 1 12-15,1 1 16 0,0-3 17 0,0 1 21 0,-1-1 18 0,1 0 21 16,0-1 18-16,-4 1 15 0,4-3 12 0,-5 1 10 0,1 1 9 15,0-2 9-15,-1-1 7 0,1 1 10 0,-5 1 7 0,4-2 4 16,-3 1 1-16,-1-2 0 0,0 2-2 0,-1-1-4 0,-1-1-5 0,1 2-5 16,-3 0-3-16,0 0-4 0,0 0-7 0,0 1-6 0,-2-1-6 15,1-1-11-15,-3 1-9 0,-1 2-9 0,1 0-7 0,-3-2-7 0,0 3-10 16,-1-3-6-16,-2 3-7 0,-1 0-7 0,-2 3-5 0,2-3-5 16,-3 4-4-16,3-1-3 0,-5 0-1 0,5 4 1 0,-3-4-2 0,1 3 1 15,2 2 0-15,-1-1 2 0,2 1 0 0,-1 1 1 0,2-1-1 0,1 1 2 16,0 1 2-16,-1-1 0 0,2 1 2 0,2-1-2 15,0 2-2-15,4-5-3 0,-2 4-5 0,3 0-4 0,0-3-8 0,0 1-5 16,3-3-5-16,-2 1-4 0,4 0-3 0,-2 0-7 0,4-3-6 0,0 0-7 16,1-1-6-16,1-2-7 0,3-2-6 0,-1-1-2 0,0 0 0 15,3-3 1-15,-1-1 5 0,3-1 3 0,-2-2 4 0,2-2 5 0,-2 0 5 16,2-2 7-16,-3-1 9 0,1 1 12 0,-2-4 12 0,0 1 11 16,-2-3 12-16,0 2 8 0,-2-6 11 0,1 3 10 0,-2-1 11 0,-1 0 12 15,1-3 13-15,-4 1 13 0,0-1 16 0,0 1 12 0,-2 1 11 16,-1-1 7-16,0 2 8 0,0 1 7 0,0 1 6 0,-1 3 2 15,-2 0 2-15,1 2-2 0,1 1-5 0,-2 2-7 0,1 4-13 0,-1-1-15 16,1 2-17-16,0 1-19 0,2 2-18 0,-1-2-18 0,-1 6-16 16,2-2-14-16,0 2-12 0,-1 2-8 0,1 1-7 0,-2 1-7 15,0 2-4-15,2 4-2 0,-1-1-3 0,1 4 2 0,0 2 0 0,0 0 3 16,0 5 1-16,0-1-1 0,1 3-5 0,-1 0-11 0,4 4-13 16,-3 0-15-16,1 1-15 0,-1 1-19 0,3 1-24 0,1 1-26 0,-4 0-29 15,2-1-42-15,2 0-47 0,-2 0-94 0,0 0-115 0,0-1-65 16,1-1-37-16,-1-2-11 0,-2 0 4 0</inkml:trace>
  <inkml:trace contextRef="#ctx0" brushRef="#br0" timeOffset="158642.9954">29063 7781 517 0,'-5'-7'637'16,"1"1"2"-16,0-1 1 0,1 2 0 0,0 1-127 0,0-1-191 16,3 1-130-16,0 1-100 0,0 0-57 0,0 1-39 0,3-1-23 0,2 3-16 15,-2-1-11-15,2 1-7 0,1 0-7 0,2 1-10 0,0 0-6 16,-2 3-9-16,2-1-2 0,1 0-1 0,-2 3 6 0,-1-2 9 0,-1 1 10 16,-2 2 13-16,-1-1 13 0,1 4 12 0,-3-3 13 0,-5 2 12 0,4 1 14 15,-4-1 12-15,-2 2 11 0,1-2 11 0,-3 1 11 0,-1 1 10 16,1 0 9-16,-2-3 6 0,0 3 6 0,-1-2 3 0,2-2-2 15,-2 1-2-15,4 0-6 0,-2-2-6 0,2 1-8 0,-1-1-9 0,5 1-7 16,-1-5-7-16,-1 2-8 0,3-1-6 0,1 0-8 0,0-2-5 16,2 1-9-16,4-2-8 0,-3 0-8 0,4 0-13 0,3 0-13 0,0 0-13 15,1-3-12-15,4 0-14 0,-2 0-11 0,4 0-10 0,2 0-8 0,0-4-8 16,-1 0-6-16,3-1-5 0,-3 0 1 0,2-1 1 0,1 0 13 16,-3 0 18-16,1-1 24 0,0 0 28 0,-2-1 30 15,-2 0 30-15,-1 1 30 0,0 1 29 0,-1 0 25 0,-4-1 23 0,1 2 20 0,-3 1 17 16,-2-1 14-16,1 1 12 0,-1 0 3 0,-2 2 1 0,-1 0-6 0,0 0-11 15,0 2-15-15,0 0-18 0,0 0-22 0,-1 2-22 0,1-1-19 16,-2 1-18-16,2 1-16 0,-1 1-15 0,-3 1-12 0,3 1-12 0,-2 1-11 16,-2 1-8-16,1 1-8 0,-1-1-2 0,1 4-4 0,0-1 0 0,-3 1-1 15,2 3 2-15,0-1-2 0,2 2-3 0,-3-1-2 0,3 1-5 0,0 1-3 16,0-2-6-16,1 2-6 0,0-2-5 0,1 1-5 0,-1-1-5 16,2 0-7-16,2 0-6 0,-1-1-5 0,1-2-4 0,0 0-1 0,1-1-2 15,2 1 3-15,-2-5 2 0,3 2 3 0,-1-4 4 0,1 3 5 16,1-5 5-16,1 0 6 0,-1-2 7 0,1-1 11 0,0-2 11 15,0 1 10-15,1-4 9 0,-1 0 9 0,-1-1 9 0,-1-1 7 0,2-3 7 16,-2 2 9-16,1-4 7 0,-4 1 11 0,2-1 8 0,-4 0 9 0,4-1 6 16,-5 1 0-16,0-1-1 0,0 2-3 0,0-1-3 0,-5 1-4 15,4 1-4-15,-3-1-6 0,0 4-8 0,0-1-16 0,0 2-17 0,-1 0-28 16,-3 2-30-16,3 2-39 0,1 0-41 0,-1 0-50 0,-2 2-54 0,4 2-97 16,-3 1-120-16,1 0-70 0,2 0-50 0,0 2-22 0,1 1-8 15</inkml:trace>
  <inkml:trace contextRef="#ctx0" brushRef="#br0" timeOffset="158888.8862">29752 7824 437 0,'0'-2'533'0,"0"1"-16"0,2-2-31 0,-1 1-100 0,1 1-137 0,0-1-84 16,1-1-62-16,3 1-43 0,-1 1-37 0,1-2-32 0,2 2-30 16,3-1-41-16,-2-1-46 0,3 2-66 0,2-1-78 0,-1 2-86 0,0-5-87 15,0 5-46-15,3-2-25 0</inkml:trace>
  <inkml:trace contextRef="#ctx0" brushRef="#br0" timeOffset="159059.0713">29741 7963 177 0,'-5'5'566'0,"-1"-1"11"16,5 1 0-16,-3-4-5 0,4 2-98 0,0-1-146 0,0-2-95 15,4 3-72-15,0-3-43 0,6 0-29 0,-2-3-25 0,6 3-22 0,-2-2-32 16,6-1-37-16,1 2-49 0,3-4-52 0,1 1-90 0,2-1-111 15,1 0-99-15,3 0-99 0,-2-1-49 0,1-1-28 0,0-1-12 0</inkml:trace>
  <inkml:trace contextRef="#ctx0" brushRef="#br0" timeOffset="168758.0268">30414 7700 262 0,'0'-5'486'0,"0"-1"-49"0,0 0-73 0,0 3-76 16,0 0-78-16,0-2-43 0,-1 1-30 0,1 2-16 0,-2-1-9 0,1 0-9 15,-1 0-6-15,0 2-9 0,1-1-14 0,-4 1-10 0,2-1-8 0,2 2-11 16,-3 0-10-16,0 0-9 0,0 0-8 0,0 3-6 0,-3-1-5 15,0 0-3-15,0 3-3 0,1 0-4 0,-2 1 0 0,-3 1 0 16,1 2 0-16,1 0 1 0,-4 3 0 0,4 0 3 0,-5 3 2 0,2-1 4 16,3 0 1-16,-2 3 1 0,0 0 0 0,3 1 1 0,-3-3 1 0,3 5 1 15,2-1 1-15,-2-1 2 0,3 0 1 0,0-1 2 0,2 3 1 16,2-5-1-16,1 2-3 0,0-1 0 0,1-1-1 0,2 0-2 0,3 0-2 16,-1-2-2-16,3 0-5 0,0-2-3 0,1-1-4 0,3 0-6 15,1-3-5-15,0-2-4 0,4 1-4 0,0-3-2 0,1-3-6 0,0 0-1 16,3-1-2-16,-1-2 0 0,2-2 1 0,-1 0 4 0,1-2 2 15,-1-3 5-15,-1-1 1 0,-1-2 8 0,-1 2 5 0,-1-4 8 0,-3 0 8 16,2-2 5-16,-7 0 9 0,3-1 5 0,-3-2 5 0,-4 0 6 0,-1 0 3 16,0 0 3-16,-3-3 1 0,-2 2-1 0,-3 2-1 0,-4-2-4 15,-1 2-4-15,1 0-11 0,-5 3-15 0,-1-1-20 0,-2 4-22 0,-1-4-29 16,-2 5-32-16,-3 2-39 0,-3 1-45 0,1 3-84 0,-3 0-107 0,0 3-73 16,0 3-58-16,-1 0-31 0,-2 3-20 0</inkml:trace>
  <inkml:trace contextRef="#ctx0" brushRef="#br0" timeOffset="172041.0763">7258 7689 292 0,'0'0'291'0,"0"0"-52"0,0 0-43 0,0 0-29 16,0 0-19-16,0 0-16 0,0 0-8 0,0 0-6 0,0 0-2 15,0 0-6-15,0 0-4 0,0 0-7 0,0 0-7 0,0 0-8 16,0 0-10-16,0 0-9 0,0 0-9 0,0 0-8 0,0 0-9 0,0 0-9 16,0 0-7-16,0 0-8 0,0 0-8 0,0 0-4 0,0 0-8 15,0 0-4-15,2 0-4 0,-1 1-4 0,-1 0-3 0,2-1-3 16,-1 2-2-16,-1 0-1 0,2-2-3 0,1 1 0 0,0-1 1 0,0 2 1 16,0-1 0-16,2 0 1 0,0 2 2 0,1 0 3 0,2-1 3 0,2 1 2 15,1 1 3-15,4 1 1 0,0-2 3 0,4 0 5 0,0 2 6 16,3-1 6-16,6 2 4 0,1-1 4 0,2-2 3 0,6 1 3 15,2-1 2-15,4 2 2 0,4-2 1 0,4 1 0 0,4-1 3 0,5 0-1 16,2 1-1-16,6-1-3 0,3-2-6 0,3-1-3 0,4 1-3 0,1-1-3 16,6 0-4-16,2-1-5 0,5 1-3 0,4-1-5 0,8-2-4 15,2-1-5-15,3 1-8 0,2-2-3 0,6 3-1 0,3-4-1 16,5 4 0-16,0-2-2 0,4 1-2 0,-2 0-2 0,-1 0-2 0,1 1-4 16,-2-1-4-16,-7 3-7 0,-1-1-8 0,-3 1-6 0,-3 1-2 15,-5-1-11-15,-5 3-13 0,-3-1-22 0,-2 1-24 0,-3 0-39 0,-3 1-42 16,-4-1-68-16,-4 2-79 0,-3-1-41 0</inkml:trace>
  <inkml:trace contextRef="#ctx0" brushRef="#br0" timeOffset="174426.8549">7070 10347 331 0,'0'0'286'0,"1"-2"-60"0,-1 0-63 0,0 2-41 0,0 0-32 16,0 0-20-16,2 0-16 0,-2 0-10 0,0 0-10 0,0 0-5 15,0 0-10-15,0 0-10 0,0 0-15 0,0 0-11 0,0 0-11 0,2 0-6 16,-1 2-4-16,1 0-2 0,-1-2 0 0,1 1 3 16,1 1 2-16,-1 1 6 0,-1-1 5 0,2-2 10 0,0 5 9 0,1-5 12 15,-1 2 11-15,0-1 8 0,0 2 5 0,0-1 4 0,-1-1 2 0,1 1 2 16,-1 1-2-16,-1-2 1 0,2 0 1 0,0 3 1 0,-1-4-2 16,0 1 0-16,-1-1-1 0,2 2-1 0,-1-1 0 0,1 1 0 0,0-1 1 15,1 1 1-15,-1-2 1 0,3 2 3 0,-3 0 1 0,3-1 4 16,-1 3 0-16,0-3 2 0,4 1 4 0,-1-2 1 0,2 4 2 15,0-1 1-15,2 0 0 0,2-1 0 0,2 0 3 0,0 1-3 16,4 1-3-16,2-3-3 0,2 3-3 0,0-3-3 0,6 1-1 0,0 0-2 16,3 1 0-16,3-3-3 0,2 3-1 0,2-1-3 0,2-1-2 15,3 1-3-15,2-1-2 0,-1-1-1 0,5 2 0 0,-2-2-1 0,3 1-1 16,0 1-4-16,3-2-2 0,-4 1-4 0,1 0-5 0,0-1-4 16,-1 2-4-16,1 0-3 0,-2-2-3 0,-2 1-2 0,1-1-3 0,-3 2 0 15,3-1 1-15,-2-1 2 0,-1 2 2 0,1-1 3 0,-2-1 2 16,2 0 1-16,1 0 4 0,-1 2 1 0,1-2 2 0,0 0 2 15,1 0 0-15,-1 1 1 0,2 1 3 0,1-2-1 0,-2 1-1 0,3 0-4 16,-3-1-2-16,3 2-3 0,-1 0-3 0,-1-2-2 0,0 1-2 16,-2 1-3-16,0-2-1 0,1 4-2 0,-3-3-2 0,0 1 1 0,-2 1 2 15,2-1 2-15,-3-1 3 0,1 0 2 0,-2 2 3 0,1-1 2 0,-2 0 1 16,0-1 4-16,2 1 1 0,-4-2 2 0,1 2 0 0,2-1 3 16,-2-1 3-16,-2 2-2 0,3-2-1 0,-3 0-3 0,2 0-3 15,-1 0-1-15,0 0-2 0,0 0-3 0,-1 2-2 0,-1 1-2 0,1-3 0 16,-1 0-1-16,-1 0-1 0,1 2-2 0,0-1-1 0,-2 2-1 15,0-1-1-15,0-1-1 0,0 2 0 0,-1 0-1 0,0 0-1 16,0 0 1-16,-1 0-1 0,0 0 1 0,-1 0 3 0,1 1 2 0,-1 0 0 16,-2-1 3-16,2 1 2 0,-1 1 2 0,-2-2 1 0,1 2 3 15,-2-1 1-15,1-1 1 0,-1 2 1 0,-1 0 1 0,-3-3 1 0,3 2-1 16,-4-1-1-16,3 0 0 0,-3 0 0 0,0 0-1 0,-1 0 0 16,1 0 0-16,-1-1-1 0,-1-1-2 0,-1 1 2 0,2 1-1 0,-1-3 0 15,1 1 0-15,-1 0-2 0,-2-1 1 0,1 2-1 0,2 0 0 16,-4-2-1-16,4 1-1 0,-3-1 0 0,-1 0-1 0,0 0 0 15,-1 0-1-15,1 2-1 0,-2-2 0 0,-2 0-2 0,2 0 1 0,-3 0 1 16,1 0-1-16,-5 2-1 0,2 0 0 0,0-2 0 0,-3 0-1 16,-1 0 1-16,-1 1 0 0,2-1 0 0,-4 2 2 0,1-2-1 0,-2 0 1 15,1 0 2-15,-3 0 0 0,1 0 0 0,1 0 1 0,-3 0 2 16,0 0 0-16,0 0 2 0,0 0 0 0,0 0 0 0,0 0 1 0,0 0 1 16,0 0 1-16,0 0 0 0,0 0 0 0,0 0 1 0,0 0-3 15,0 0-5-15,0 0-11 0,0 0-12 0,0 0-18 0,0 0-18 16,3-2-23-16,-1 1-24 0,0 1-31 0,2-2-34 0,-1 0-48 0,2 2-56 15,-2 0-79-15,2-2-91 0,1 1-49 0,2-3-27 0,-2 2-7 16</inkml:trace>
  <inkml:trace contextRef="#ctx0" brushRef="#br0" timeOffset="181128.1177">22604 10526 410 0,'0'-2'393'0,"0"0"-73"0,0 1-72 16,0-1-75-16,0-1-38 0,-1 2-22 0,1-1-12 0,-2 1-5 0,2-1-1 15,0 2 2-15,0 0-1 0,0 0-3 0,-3 0-4 0,3 0-7 16,0 0-7-16,0 0-5 0,0 0-7 0,0 0-7 0,0 0-5 16,0 0-6-16,0 0-5 0,0 0-4 0,0 0-2 0,0 0-2 0,0 0-3 15,0 0-2-15,0 0-3 0,0 0-3 0,0 0-3 0,0 0-3 16,0 0-4-16,0 0-4 0,0 0-4 0,0 0-4 0,-1 0-4 0,1 0-4 15,-2 2-4-15,2-1-6 0,0-1-5 0,0 0-4 0,0 2-4 16,0-1-2-16,0 1-4 0,0-1 1 0,0 1 0 0,0 1 1 16,0-2 1-16,0 0 2 0,0 3 2 0,0-1 4 0,0 0 4 15,0 0 2-15,0 1 4 0,0 1 5 0,2-2 4 0,-1 4 4 0,-1-2 3 16,3 0 2-16,-1 2 1 0,-1-2 1 0,-1 0 1 0,2-2 0 0,-1 2 0 16,-1-2-1-16,2 1 0 0,0-1 2 0,-2 0-1 0,1-1 1 15,-1-1 0-15,2 2 1 0,0-3 1 0,-2 2-2 0,1-2 3 16,-1 1 1-16,2 1 1 0,-1-2 1 0,3 0 0 0,-3 0 1 0,2 1 1 15,2 0-1-15,-2-1 0 0,2 2 1 0,0 0-1 0,3-2 0 16,-2 1 2-16,3-1-1 0,1 2 1 0,1-2-1 0,3 0 1 0,-3 2-1 16,5 0 1-16,0-2-1 0,1 1 2 0,2 1 1 0,-2-2 0 15,4 3 0-15,0-3 1 0,-1 2 1 0,4-2-1 0,-1 1 1 0,3 0-1 16,-2-1 0-16,1 3-1 0,2-3-1 0,-1 0 0 0,1 2-1 16,2 0-3-16,-1-2 0 0,2 0-1 0,-1 0-1 0,2 0-1 15,-1 0-2-15,2 0-2 0,-1 0-2 0,1 0-3 0,0 0-3 0,-1 0-3 16,3 0-2-16,-1 0-2 0,0 0-3 0,-1 0-1 0,1 0-1 15,0 0-2-15,1 0-4 0,-2 0 1 0,1 0-1 0,1 0-1 0,-3 0 2 16,3 0 0-16,-3 0 5 0,4 0 3 0,-2 0 4 0,1 0 2 16,0 0 3-16,2 0 2 0,-1 0 3 0,2 0 3 0,-1 0 3 0,1 0 1 15,2 0 2-15,-3 1 1 0,2 1 3 0,0-2-2 0,1 2-1 16,1-1-2-16,-2-1-1 0,2 2-2 0,1-2-2 0,-3 5 0 0,1-5-3 16,1 2-2-16,-2-1-1 0,0 1-2 0,-2-1 0 0,3 1-2 15,-2-1-2-15,-1-1-2 0,1 2-2 0,-4-2-3 0,3 1 0 16,-1 1 0-16,0-2-1 0,-2 1 0 0,2 1 2 0,-2-2-1 0,2 1 3 15,-4 1 0-15,5-2 3 0,-3 1 0 0,1-1-1 0,-3 2 1 16,3-1 2-16,-1-1 1 0,2 3 1 0,-4-1 1 0,4-1 0 0,-1 1 1 16,0 0-2-16,1 0 1 0,-4 0-2 0,4-1 0 0,-2 1-1 15,1 2 0-15,-3-1 1 0,3 0 2 0,-1-1 2 0,-3 0 1 0,1 1-2 16,-1 0 2-16,2-2-1 0,-3 2 1 0,1-1 0 0,-4-1-2 16,3 1 1-16,-1 0-2 0,-3 1-3 0,4-3-2 0,-6 0 0 15,3 2-1-15,-1-1-3 0,1-1 0 0,-1 0-2 0,-3 0 1 0,0 0-3 16,2 0-1-16,-1 0-2 0,-1 0-2 0,-1 0 0 0,1 0 1 15,0-1 5-15,-2-1 0 0,2 2 0 0,0 0 3 0,-1 0 1 16,-3-3 3-16,4 1 1 0,-1 0 4 0,-4 1 1 0,5-1 1 0,-1 0 5 16,-4 1-1-16,4-3 2 0,-4 4 1 0,4-3-2 0,-2 1 1 15,-2 0 0-15,4 1-3 0,-3-1-5 0,2 0-2 0,-2 1-1 0,2 1-2 16,-1-4-2-16,-1 4-1 0,2 0-1 0,-2-2 1 0,3 1 0 16,-4 1-3-16,4-2 0 0,-2 0 0 0,-2 2-2 0,4-1 2 0,-4 0 4 15,4 1 1-15,-3-2-1 0,2 1-1 0,-1 1 2 0,-2-2 0 16,2 2-1-16,0-1 0 0,-2-1-1 0,2 2 2 0,-3 0 1 15,1 0 0-15,1 0 1 0,-2 0 0 0,-1-1 2 0,1 1-1 16,1-2 2-16,-2 2 2 0,0 0 1 0,-2 0 1 0,1-1 3 0,-1 1 0 16,-2-2 2-16,2 1-1 0,0 1 1 0,-3-2 2 0,2 1 2 0,-3 1 1 15,2-2 2-15,-1 1 2 0,-2-1 0 0,1 1 2 0,0-1 0 16,3-1 1-16,-4 2-1 0,2-1-1 0,2 2 0 0,-3-5-1 16,4 3 1-16,-4-1-1 0,2 0 0 0,-1-1-2 0,1 1-1 0,0 1-1 15,-2-1 0-15,3-2 0 0,-2 1 0 0,2 1 0 0,-4-1 2 16,2 0 4-16,0 1 4 0,0-3 4 0,-1 1 4 0,-3 1 3 15,2 0 4-15,2-1 4 0,-3-1 6 0,2 1 2 0,-3-2 1 0,0 1 1 16,-1 0 1-16,3-1 2 0,-2-1-1 0,-1 1 0 0,0-1-3 0,0 1-3 16,-1-2-5-16,1 0-5 0,-2-1-6 0,2 0-10 0,-2 1-11 15,0-1-10-15,0 1-12 0,1-2-11 0,0 2-11 0,-1-1-19 16,0 0-21-16,1 1-34 0,-1 1-43 0,-2 0-50 0,3 2-56 0,0-2-77 16,0 3-92-16,2 0-50 0,-3-1-29 0,2 1-9 0</inkml:trace>
  <inkml:trace contextRef="#ctx0" brushRef="#br0" timeOffset="184640.4738">24718 10314 12 0,'-3'-2'478'16,"-1"-1"6"-16,3 2-57 0,-1-1-84 0,1 1-77 0,-3-3-71 15,3 3-42-15,-1 0-26 0,2-2-15 0,-1 1-6 0,1 1-7 16,-2-1-3-16,2-1-6 0,0 2-6 0,0-1-6 0,0 2-9 0,0 0-5 16,0 0-5-16,0 0-5 0,0 0-7 0,0 0-4 0,0 0-4 15,0 0-2-15,0 0-1 0,0 0-1 0,0 0 0 0,0 0-1 16,0 0 0-16,0 0-2 0,0 0 0 0,0 0-2 0,0 0-3 0,0 0-2 15,0 0-3-15,0 0-1 0,0 0-6 0,0 0-2 0,0 0-6 16,0 0-6-16,0 0-7 0,0 0-5 0,0 0-6 0,0 0-6 0,0 0-5 16,0 0-5-16,0 0-7 0,0 3-4 0,0 0-1 0,0 0-1 15,2 2 0-15,-2-1 1 0,1 2 2 0,-1 1 5 0,2 3 4 0,-1 2 5 16,-1 0 5-16,4 3 5 0,-3 1 5 0,1 2 5 0,-1 1 6 16,1 4 5-16,0 1 2 0,-2 1 2 0,1 1 0 0,-1 1 3 15,2 2 2-15,0-1-1 0,-2 0-1 0,1 1-1 0,-1-2-2 0,2 2 1 16,-1-2-1-16,-1-2-1 0,0 0 1 0,3 1-3 0,-1-3 0 15,-2-1-1-15,1 2 0 0,-1-6-1 0,2 2-2 0,-1-3 2 16,-1 0 0-16,4-2 0 0,-4 0 1 0,1-3-1 0,-1 2 0 0,2-2-2 16,0-2 0-16,-2-2-2 0,0-1 1 0,1-1-4 0,-1 0-4 15,0-1-7-15,0 1-5 0,0-3-11 0,0-1-11 0,0 0-12 0,0 1-14 16,0-3-14-16,0 0-15 0,0 0-15 0,0 0-12 0,0 0-23 16,0 0-29-16,0 0-33 0,0 0-38 0,0 0-42 0,-1-3-47 0,-1-1-22 15,0 1-11-15,1-1-22 0</inkml:trace>
  <inkml:trace contextRef="#ctx0" brushRef="#br0" timeOffset="185056.8297">24605 10911 331 0,'-6'-2'448'0,"2"1"-18"0,0-1-69 0,1 2-91 0,2-1-57 16,-1 1-40-16,0 0-25 0,2 0-16 0,0 0-9 0,0 0-5 15,0 0-5-15,0 0-3 0,0 0-9 0,0 0-7 0,0 1-7 0,2-1-11 16,0 2-8-16,-1-1-10 0,1-1-8 0,-1 0-8 0,1 0-10 15,0 2-6-15,-1-2-7 0,-1 1-8 0,2-1-5 0,-1 0-6 0,4 2-4 16,-5-2-4-16,1 1-2 0,3 1-2 0,-3-2 0 16,1 1 1-16,1 0-1 0,0 3 3 0,0-3-2 0,2 1-3 0,-2 3-3 15,3 0-2-15,-1-1-3 0,3 2-4 0,-1-2-5 0,-3 1-7 0,4 2-10 16,-2-1-10-16,2 0-13 0,-1 1-12 0,2-1-15 0,-3 1-14 0,2 0-11 16,-1 0-15-16,-1-1-11 0,3 2-11 0,0-2-6 0,-3 1-5 15,0-4-3-15,3 3 1 0,-2-3 1 0,-1 2 4 0,2-2 10 16,1 0 10-16,-2-2 14 0,-1 1 15 0,2-2 20 0,3 0 26 15,-3-2 21-15,0 1 21 0,1-1 20 0,-1-1 18 0,4-2 24 0,-3 3 22 16,0-3 21-16,-1-1 20 0,2 1 20 0,1 0 17 0,-3-2 13 16,0 3 10-16,1-2 8 0,-3-1 8 0,1 4 7 0,-1-3 8 15,-2 1 4-15,1 2 4 0,-1-1 0 0,-3 1-7 0,1 0-7 0,-1 1-7 16,-1 1-11-16,0-1-13 0,0 2-12 0,0 0-11 0,0 0-14 16,0 0-18-16,0 0-16 0,0 0-19 0,0 0-15 0,-3 0-15 0,2 2-10 15,-3-1-9-15,0 2-6 0,-1 2-7 0,-3-1-8 0,0 2-13 0,-1 2-22 16,-1 0-29-16,-2 4-34 0,-2 0-41 0,-1 2-74 0,0 1-90 15,-1 0-92-15,-2 1-95 0,1 4-51 0,0-3-30 0,-1 0-16 16</inkml:trace>
  <inkml:trace contextRef="#ctx0" brushRef="#br0" timeOffset="204456.4955">27402 9528 103 0,'-5'-5'96'16,"0"0"-9"-16,1 0-2 0,0 0-3 0,0 0-2 0,-1 1-3 15,1-1-2-15,0 0-6 0,-4 0-3 0,3 1-7 0,1-1-5 0,-1 1-6 16,-2-1-7-16,1-1-9 0,2 2-10 0,-1 0-8 0,-2-1-9 15,-1-2-6-15,1 3-6 0,0-1-3 0,-1 2-3 0,0-2-4 0,1-2-2 16,-5 2-5-16,3 2-5 0,-2-2-3 0,0 1-1 0,-2 1-4 16,1-2-4-16,-1 2 2 0,-3-2 2 0,2 3 1 0,-2-1 1 15,2 0 0-15,0 1 2 0,-2 1 3 0,-1-3 3 0,2 4 2 16,-1 0 3-16,0-3 2 0,-1 3 6 0,4 0 5 0,-4 0 5 0,4 0 1 16,-2 0-3-16,0 0 1 0,0 0 0 0,2 0 4 0,-3 0 6 0,2 0 1 15,-2 0 1-15,2 0 2 0,-2 0 1 0,3 0-1 0,-4 3-1 16,3-3-1-16,-2 0-1 0,0 0 0 0,-1 0 3 0,3 2 0 15,-5 0-2-15,4-2-1 0,-2 1-2 0,3 1 0 0,-4-2-2 0,1 2-1 16,3-1 0-16,-2 1-1 0,2-1 0 0,-2 0 0 0,3 2-1 16,-4 0 3-16,4 0 2 0,-1 2 0 0,-2-2 2 0,2 1-2 0,-2-1 1 15,3 2-1-15,0 0 2 0,0 2 2 0,-1-2 2 0,1 2 2 16,2-2 3-16,-3 5 1 0,1-3 0 0,0 1 1 0,4 1 1 16,-5-2 0-16,3 2 0 0,-1 0 3 0,2 2 1 0,-2-3 1 15,3 4 0-15,-2-2-1 0,1 0-4 0,1 1-2 0,-2-1 1 0,1 0 0 16,2-1 0-16,-1 4 0 0,1-3 0 0,-2 1 1 0,2-1 1 0,-1 0 0 15,1 2-1-15,0-3 0 0,-1 3 1 0,1-2 0 0,0 0-1 16,0 2 1-16,0-2-1 0,0 2 0 0,0 0-2 0,0 1 1 16,-1-3 0-16,3 2 0 0,-2-1 0 0,0 1-2 0,-1 2 0 0,1-1-3 15,-1-1-1-15,0 1-2 0,0 0-2 0,1 2 1 0,0-3 0 16,-1 5-2-16,0-3-3 0,1 1-2 0,-1-1-2 0,1 1-1 0,2 2 0 16,-1-2-1-16,-2 0 2 0,1 1 1 0,2 0 3 0,-1-1 0 15,3-1 0-15,-4 1 3 0,3 2 2 0,0-2 2 0,1 0 0 0,-1 0 1 16,1 1 3-16,1-2 0 0,-1 1 1 0,2 0 1 0,-1-2 2 15,2 2 0-15,1 0 0 0,-2-3-1 0,2 2-3 0,0 0 1 0,0-1-3 16,2-1 1-16,-2 0 0 0,1 2 2 0,2-1-1 0,1 1 0 16,-2-1-1-16,3 1 0 0,-2-1-1 0,4 1 1 0,-2 1-1 15,1-2 1-15,2 2 2 0,0 0 1 0,0 1-2 0,1-2 1 0,2 1 0 16,-1 0-2-16,-1 0 1 0,5 1-1 0,-2-2 1 0,1 0-3 16,-1 0 0-16,3 0-1 0,-2 1-1 0,3 0 0 0,-2-1-1 0,2-2 0 15,-2 0-1-15,5 2 0 0,-3-1-1 0,1 0 0 0,-1-1-2 16,3-1-1-16,0 1-2 0,-1 0-5 0,2-2-1 0,-1 2-5 15,2-3-5-15,1 2-5 0,-3-2-6 0,4 0-8 0,-1-1-7 0,2 1-7 16,-1 1-2-16,2-3-4 0,0 1-4 0,0-1-1 0,2 1-4 16,0-2 1-16,0 0 2 0,1 0 5 0,-1-3 4 0,2 2 6 0,-1 0 5 15,1-2 7-15,1 1 10 0,-2-1 4 0,0-2 4 0,1 0 0 16,-1 1-2-16,1-2 3 0,-1 0 3 0,-1-2 3 0,1 1 3 0,1 0 2 16,-3-2-1-16,2 0 2 0,-1-1-1 0,1 1 1 0,-1-2 3 15,0 1 2-15,-2-1 3 0,0 0 6 0,-1-1 8 0,-2 0 8 16,2 0 6-16,-4-2 4 0,1 0 3 0,0 1 3 0,-3-1 2 0,0-1 8 15,1 1 10-15,-5-1 2 0,2 0 2 0,-3-2 3 0,1 2 3 16,-2-4 3-16,0 1 0 0,2 0 2 0,-5-2 0 0,2 1-1 0,-1 2 1 16,-2-6-2-16,0 2-4 0,1 1-3 0,-1-1-6 0,-2-2-4 15,2 0 0-15,2 1-6 0,-6 0-7 0,3-1-4 0,-1-1-4 16,2 0-4-16,-3 0-8 0,-1 0-3 0,1 1-4 0,2-2-3 0,-2 0-6 16,-1-1-3-16,1 1-4 0,-2-3-6 0,2 2-1 0,-2-1-1 15,0-1-4-15,0-2-1 0,1 1-1 0,0-2-1 0,-3 0 2 0,-1 1-3 16,2-2-5-16,-2-1-2 0,-2 2 0 0,1-3-4 0,-3 2-4 15,-1-1-6-15,0 0-9 0,-2 0-11 0,-1 2-14 0,-2 0-24 0,-3 0-30 16,-3 1-36-16,-1 0-42 0,-5 2-71 0,0-1-89 0,-5 3-52 16,-1 0-33-16</inkml:trace>
  <inkml:trace contextRef="#ctx0" brushRef="#br0" timeOffset="220055.3049">20107 10555 421 0,'-1'0'467'0,"-1"0"-4"0,0 0-88 16,2 0-127-16,0 0-77 0,0 0-51 0,0 0-26 0,0 0-16 0,0 0-7 15,0 0-5-15,0 0-3 0,0 0-2 0,0 0-3 0,0 0-5 16,0 0-7-16,0 0-8 0,0 0-9 0,0 0-10 0,0 0-6 0,0 0-8 16,0 0-5-16,2 0-3 0,0 0-1 0,-1 0-2 0,2 0 1 15,0 0 2-15,2 0 1 0,-2 0 3 0,0 0 1 0,2 0 3 16,0 0-1-16,0 0 2 0,2 0 2 0,0 0 1 0,1 0 1 0,0-2 1 16,3 2 1-16,-3-2 3 0,3 2 1 0,3 0 2 0,-1-2 1 15,2 2 2-15,1-1 1 0,3 1-1 0,3-2 0 0,2 0 1 0,5 2-1 16,-1-1-1-16,8 0-2 0,0 1-2 0,6-2-3 0,3 1-3 15,1-1-5-15,6 2-4 0,4-1-7 0,2-1-9 0,0 1-7 0,3-1-9 16,3 2-6-16,1-1-6 0,0 1-6 0,0-2-5 0,2 2-6 16,-2 0-5-16,2 0-5 0,-4 0-6 0,2 0-5 0,-3 2-4 15,-1-2 1-15,0 1 0 0,-1-1 0 0,-4 2 2 0,-1-1 1 0,-3-1 1 16,-4 2-1-16,-1-2 0 0,-5 0 4 0,-2 0 6 0,-6 0 10 16,-4 0 12-16,-3 0 9 0,-3 0 9 0,-5 0 7 0,-2-2 6 0,-5 2-1 15,-2-1-4-15,-5-1-8 0,-3 2-11 0,-4-1-8 0,-1-3-11 16,-4 3-13-16,-5 0-16 0,-1 1-19 0,-4-2-21 0,-5 1-19 15,0 1-21-15,-7 0-50 0,-1 0-63 0</inkml:trace>
  <inkml:trace contextRef="#ctx0" brushRef="#br0" timeOffset="220472.2243">20192 10647 51 0,'-4'0'292'0,"-1"-2"-52"0,2 0-31 16,-1 2-25-16,1 0-15 0,2-3-13 0,1 3-11 0,0 0-10 0,0 0-6 16,0 0-8-16,0 0-5 0,0-1-8 0,1 0-10 0,-1 1-10 15,2-2-11-15,-1 2-9 0,3 0-12 0,-3-1-12 0,2-1-13 0,1 2-12 16,0-2-7-16,1 1-8 0,4-1-3 0,-1 0-4 0,2 0-2 15,2 1 1-15,5-1 1 0,0-1 0 0,2 0 4 0,5 2 1 0,-1-2 2 16,7 1 2-16,0-1 3 0,3 2 3 0,2-1 2 0,3 0-3 16,3 2-2-16,0 0-4 0,3 0-1 0,1 0-4 0,-1 0-4 15,4 2-2-15,0 0-4 0,-2-1-7 0,3 1-5 0,-3-1-5 0,2 2-4 16,-1-1-6-16,-1-1-7 0,-2 2-7 0,0-2-2 0,-1 3 3 0,0-3-2 16,-4 1-1-16,-1-2 1 0,0 4 2 0,0-4 2 0,-3 1 6 15,-4 1 5-15,1-2 5 0,-2 0 4 0,-3 0 3 0,0 0 7 16,-6 0 9-16,1 0 5 0,-4 0 3 0,-2-2 6 0,0 1 8 0,-5 1 3 15,2-2 4-15,-5 0-1 0,0 2 0 0,-3 0-3 0,-2 0-6 16,0-2-9-16,0 2-10 0,-2 0-23 0,-1 0-26 0,0 0-37 0,0 0-39 16,0 0-51-16,0 0-57 0,-4-1-63 0,1 1-65 0,0 0-38 15</inkml:trace>
  <inkml:trace contextRef="#ctx0" brushRef="#br0" timeOffset="221205.682">21098 10761 402 0,'-2'-5'474'0,"1"2"-5"0,-1 0-80 16,1 0-118-16,1 0-67 0,-2 0-42 0,2 0-24 0,0 0-15 15,0 3-9-15,0-5-6 0,0 3-6 0,0 1-4 0,0-1-7 0,0-1-7 16,0 3-8-16,0 0-13 0,0 0-10 0,0 0-12 0,0 0-9 16,0 0-12-16,0 0-8 0,0 0-5 0,0 0-5 0,0 0-6 0,0 0-4 15,0 0-3-15,0 0-5 0,0 0-5 0,0 0-4 0,0 0-2 16,0 0-3-16,-2 0-3 0,2 1 0 0,0-1 1 0,0 2-3 16,-1-2-1-16,1 2 0 0,0-1 0 0,0 1 1 0,0 0 3 0,0 1 4 15,0-1 4-15,0 1 1 0,0 0 5 0,0 0 2 0,0 1 3 0,0 1 2 16,0-1 2-16,0 2 2 0,0 2 3 0,1-3 2 0,-1 3 1 15,2-1 0-15,0 3-1 0,-1-1-2 0,2 0 2 0,-1 1 0 16,0 1-2-16,-1 0 1 0,3 1 0 0,-3 3-1 0,1-2 1 16,1 0-2-16,0 2 1 0,-2 0-2 0,2 2 1 0,1 1-2 0,-3-2 0 15,1 2-1-15,-1 2-1 0,1-1-2 0,1 1-4 0,-1 1-1 16,0-1-4-16,1 2 0 0,-2-1 0 0,1-1 0 0,1 3-1 0,-3-3 1 16,1-1-1-16,-1 2-2 0,2-1 0 0,-1-2-2 0,-1 1-3 15,2-1-3-15,0 0 0 0,-2-3-1 0,1-1 0 0,-1 2-5 0,0-2-8 16,0-1-7-16,0-2-7 0,0-1-5 0,0 1-4 0,0-4-4 15,-1 2-1-15,1-5-4 0,-2 3-3 0,0-4-4 0,-1 2-6 16,2-3-15-16,-5 0-17 0,1-1-19 0,-2-1-17 0,1-1-17 0,0-1-20 16,-3 2-30-16,-1-5-37 0</inkml:trace>
  <inkml:trace contextRef="#ctx0" brushRef="#br0" timeOffset="221424.9303">20848 11260 155 0,'-1'-5'182'0,"-1"3"-33"0,0-1-28 0,2 0-21 0,0 2-17 15,0 1-14-15,0 0-12 0,0 0-12 0,0 0-7 0,0 0-8 16,0 0-6-16,0 0-5 0,0 0-4 0,0 0-2 0,4 0-3 0,-4 0-2 16,1 1 1-16,1-1 2 0,-1 1 6 0,3 1 7 0,-3-2 4 15,1 1 4-15,1 1 5 0,0-2 6 0,1 2 1 0,1 0 0 0,0 1-1 16,0-1-2-16,2 1-1 0,-3 1-4 0,5-1-3 0,-2 2-1 16,3-2-5-16,-2 1-5 0,1 1-4 0,0 0-4 0,3-1-11 0,0 3-15 15,-1-1-14-15,3 1-13 0,1-2-18 0,-1 2-16 0,2-2-16 16,-1 1-15-16,1-1-14 0,3 1-15 0,0-2-14 0,0 1-15 15,1-2-12-15,0 0-9 0,2-1-7 0,-2 2-4 0</inkml:trace>
  <inkml:trace contextRef="#ctx0" brushRef="#br0" timeOffset="221573.8415">21558 11250 276 0,'2'-7'369'0,"-2"3"-47"0,0-2-40 0,-2-1-34 0,2 4-29 15,-1-1-23-15,-3 0-22 0,3 1-18 0,-3 0-19 0,1 0-19 0,2 2-16 16,-3-1-16-16,-1 1-16 0,0 1-17 0,0 0-14 0,-2 1-12 15,1 2-15-15,-5 0-17 0,2 2-21 0,-4 2-24 0,-3 1-25 16,0 2-29-16,-3 2-43 0,-3 2-54 0,-3 1-83 0,-2 3-95 0,-3 2-59 16,-1-1-40-16,-2 3-19 0</inkml:trace>
  <inkml:trace contextRef="#ctx0" brushRef="#br0" timeOffset="223888.5768">7493 17057 257 0,'-3'-2'427'0,"1"2"-63"0,-1-2-87 15,2 1-65-15,-2 1-53 0,0-4-31 0,0 4-20 0,1-3-9 16,-1 3-4-16,-1-4 0 0,1 3 7 0,0-1 2 0,0 0 3 0,1-1 1 16,-2 3-1-16,2-2-7 0,-1 0-8 0,2-1-6 0,-1 3-8 0,0-2-8 15,-1 1-7-15,1 1-5 0,1-2-5 0,-1 1-5 0,2 1-5 16,-1-1-6-16,1 1-7 0,0 0-5 0,0 0-5 0,0 0-5 0,0 0-5 16,0 0-5-16,0 0-7 0,0 0-3 0,0 0-6 0,0 0-5 15,0 0-4-15,0 0-4 0,0 0-3 0,1 0-3 0,1 0-4 0,-1 0-1 16,1 1 0-16,1-1 1 0,1 0 2 0,0 0 0 0,2 1 3 15,1-1 3-15,-1 2 5 0,2-2 3 0,3 0 3 0,2 0 5 0,2 0 4 16,0 0 5-16,2 0 6 0,2 0 4 0,3-2 4 0,0 1 5 16,2 1 5-16,3-1 0 0,0-2 3 0,3 0 0 0,2 0 1 0,1-1-1 15,3 2-1-15,0-3-1 0,2 2 1 0,0-3-1 0,5 2-2 0,-2 0-1 16,2-1-6-16,2 1-3 0,0-3-5 0,-1 2-2 0,2 2-3 16,-2-2-2-16,1 0-2 0,0 1-1 0,-2 1-4 0,1-2 0 0,-3 0-2 15,1 3 1-15,-2-1 0 0,0 1 2 0,-5 1 0 0,1-1 0 16,0 2 1-16,-3-1 0 0,-1 1 2 0,-4 0 1 0,1 0-1 0,-5 1 2 15,0-1 2-15,-4 2-2 0,-1-1-1 0,-1-1-3 0,-3 2 1 16,-2-1-2-16,-2 1 2 0,0-2-1 0,-3 1 3 0,0 0 1 0,-2-1 2 16,0 2 0-16,-2-2 3 0,-1 0 0 0,0 0 1 0,-1 0-1 15,-2 0-1-15,0 0-1 0,0 0-7 0,1 0-5 0,-1 0-6 0,2-2-9 0,-1 2-8 16,-1-1-15-16,2 0-13 0,-2 1-24 0,2-2-27 0,-1 1-30 16,1-1-31-16,1 1-42 0,1-1-47 0,-2-1-68 0,3 0-75 0,-2-1-46 15,3 1-32-15,-1-3-11 0</inkml:trace>
  <inkml:trace contextRef="#ctx0" brushRef="#br0" timeOffset="232787.6721">12099 17023 2 0,'-4'0'477'0,"4"-2"1"0,-2 2 2 0,2 0-85 16,0 0-127-16,0 0-72 0,0 0-46 0,-1 0-28 0,-1 0-23 0,2 2-9 16,-2-2-5-16,2 1-1 0,-1 1-1 0,-1-2-2 0,2 2-2 0,-1-1-5 15,-1-1-8-15,2 2-6 0,0-2-9 0,0 0-10 0,0 2-7 16,0-2-8-16,0 3-7 0,0-3-7 0,0 2-5 0,0 0-2 0,0-1-1 15,0 3 4-15,0-1 7 0,3-3 5 0,0 5 6 0,1 0 4 16,2 0 4-16,0 3 2 0,0 1 1 0,3 2 2 0,3-1 3 0,-1 4 3 16,0-1 4-16,6 4 2 0,-2 1-1 0,2 0-3 0,2 3-6 0,-1 0-3 15,2 1-6-15,2 3-3 0,1 0-4 0,-2 0-3 0,3 3-3 16,-2-2-4-16,2 3-4 0,1-2-8 0,-1 1-10 0,1 0-9 0,0-1-9 16,0 1-14-16,-2-1-12 0,-1-2-18 0,2 1-17 0,-5-2-19 15,3 0-19-15,-3-2-21 0,-2 0-21 0,1-3-21 0,-4 0-25 0,2-2-34 16,-4-2-40-16,2-1-54 0,-4-2-60 0,0-4-46 0,-1 1-35 15,-3-3-15-15</inkml:trace>
  <inkml:trace contextRef="#ctx0" brushRef="#br0" timeOffset="232988.3955">12665 17040 91 0,'-6'-7'587'0,"0"0"4"0,-1 1 1 0,0 2 4 15,2-1-97-15,0 2-146 0,0 1-93 0,0 1-70 0,-2 2-47 0,0 3-35 16,-1-1-20-16,-1 4-14 0,-4 2-5 0,0 3-3 0,-4 5 1 0,0 4 1 16,-7 3 0-16,0 5-3 0,-6 5-13 0,-4 5-19 0,-5 5-30 15,-4 8-40-15,-7 5-51 0,0 3-57 0,-7 5-132 0,-6 5-166 0,-7 3-100 16,-6 2-63-16,-3 0-34 0,-5 0-18 0,-3-3-12 0</inkml:trace>
  <inkml:trace contextRef="#ctx0" brushRef="#br0" timeOffset="236621.4427">5812 13106 389 0,'2'-5'481'0,"0"2"-31"0,0-2-53 16,-1 2-87-16,-1 0-107 0,2 0-56 0,-2 0-37 0,2 2-16 16,-1 1-8-16,-1-2-6 0,0 2-5 0,0-1-3 0,0 1-3 0,0 0-6 15,0 0-7-15,0 0-6 0,0 0-10 0,0 0-8 0,0 0-9 16,0 0-6-16,0 0-8 0,0 0-6 0,0 0-5 0,0 0-6 15,0 0-4-15,0 0-5 0,0 0-4 0,2 1-6 0,-2 1-5 0,0-1-5 16,0 1-8-16,1 1-4 0,-1 0-3 0,2-1-2 0,-2 5 0 0,2-1 2 16,-1 1 4-16,-1 5 4 0,2 0 6 0,-2 1 4 0,1 5 7 15,1 2 7-15,-2 6 5 0,0-1 7 0,-2 6 8 0,1 1 6 16,-1 4 5-16,-1 1 2 0,-2 6 3 0,2 0 1 0,-2 3 0 0,-1 0-1 16,1 1-3-16,1 3 0 0,0 0-2 0,-1-1-1 0,2 0 0 15,-2-4 0-15,1 4 0 0,1-5 0 0,1 2-3 0,1-5 0 16,-2 0 0-16,1-2-1 0,0-3 1 0,2-2 1 0,-1 0 1 0,-1-5 2 15,2-1 2-15,-2-3-1 0,1-1 2 0,1-2-1 0,-2 0 1 16,2-4-1-16,-1-2 1 0,-1-2-2 0,2 0-3 0,-2-4-3 16,2-1-5-16,-1-2-6 0,-2 1-5 0,3-4-7 0,-1 0-9 0,-1-2-14 15,0 1-18-15,2-3-64 0,-3-1-90 0,0-3-85 0,-2-1-82 0,2-3-54 16,-2-2-38-16,-1-4-16 0</inkml:trace>
  <inkml:trace contextRef="#ctx0" brushRef="#br0" timeOffset="237587.8856">5840 13084 376 0,'-1'-3'447'0,"-1"-1"-51"0,2 0-76 0,-2 2-90 0,1 1-97 0,1-1-52 16,0 1-30-16,0 1-19 0,0 0-9 0,0 0-9 0,1-2-4 0,1 2-2 15,0 0-2-15,-1 0-5 0,3 0-7 0,1 0-4 0,0 0-5 16,3 2-5-16,2-2 0 0,2 1 1 0,1 1 0 0,6-2 2 16,3 1 5-16,2-1 4 0,4 1 6 0,6 0 3 0,5-1 2 15,2 0 3-15,8 0 0 0,3-1 2 0,7 0 0 0,3 0 1 0,5-1-1 16,6-1 0-16,6 0 0 0,2-1-1 0,4 1-3 0,5-1 1 0,5-1 0 16,7 0-3-16,1 0-4 0,5-1-3 0,7 0-3 0,7-2-1 15,1 3-3-15,5-1 2 0,2-2-1 0,4 3 1 0,7-3-1 0,1 2-1 16,2-1 1-16,3 0-1 0,0 1-4 0,3-1 3 0,0 2 4 15,0 0 4-15,2 1 3 0,0 1 3 0,1 0 0 0,2 2-1 0,-3 1-1 16,0-2-2-16,-2 2-5 0,0 2 2 0,-2-2 7 0,-1 1 1 16,-1 2 1-16,-2 0-7 0,-2 0-6 0,-2 2-9 0,-6-1-9 15,-5 1-13-15,-2 0-10 0,-4 2-6 0,-4 0 0 0,-6 0 0 0,-4 0 0 16,-3-1-6-16,-8-1-11 0,0 3-5 0,-1-2-3 0,-6 2 2 16,-1-2 3-16,-3 1 6 0,-3 1 7 0,-2-1 8 0,-3 0 7 0,-4 0 3 15,-6-1 0-15,1-1 1 0,-7 2 3 0,-5-1 3 0,-1-1 2 0,-6 2 3 16,-2-4 4-16,-5 4 2 0,-3-2-1 0,-3 0 5 0,-3-2 2 15,-3 1 7-15,-2-1 6 0,-5-1 7 0,0 1 9 0,0-3 8 0,-5 2 8 16,-2 0 10-16,0-2 8 0,-1 0 6 0,0 0 5 16,0 0 5-16,-5 0 7 0,6-2 4 0,-6 0 2 0,2 2 4 0,1-3 0 0,-1 1 0 15,0 0 0-15,2-1-1 0,-2 1-3 0,0-1-2 0,2-1-1 16,-2 1 0-16,1 0 0 0,0 0 1 0,0-1-1 0,0 4-1 16,1-3 0-16,0 0-1 0,-2-1 1 0,4 2 0 0,-4-1-1 0,2 0 0 15,-2 0-1-15,3 0-1 0,-4-1-2 0,4 3-1 0,-4 0-4 16,3 0-1-16,-2-2-1 0,0 1-2 0,-1 0-3 0,2 1-3 15,-3-1-3-15,-1 0-4 0,-2 2-4 0,2 0-3 0,-3-3-4 0,0 3-4 16,-3 0-3-16,0 0-2 0,-1 0-3 0,-2 0-3 0,1 0 0 0,1 0-3 16,-3 0-1-16,-1 0-2 0,0 0-2 0,0 0 0 15,0 0-2-15,0 0-2 0,0 0-2 0,0 0-1 0,0 0-3 0,2 3-1 16,0-3-2-16,-2 0-1 0,2 2 1 0,0 0 1 0,-2-1 0 16,1 3 2-16,2-1-1 0,-1-2 2 0,3 3 0 0,-2 1 2 0,4-1 2 15,-3 1 1-15,4 1 2 0,0 0 1 0,0 1 1 0,1 1 1 16,-1-1-1-16,2 3-1 0,2-1-1 0,-1 1 0 0,-1 0-2 0,2 1-2 15,1 0-2-15,1 3 0 0,-3 0 0 0,2-3-3 0,1 5-1 16,-3-1-1-16,3-1 1 0,-2 1-2 0,-1 0-2 0,1 2-2 16,0-1-2-16,-3 3-2 0,3-2-2 0,-2 0 0 0,-2 3-1 0,4-1 0 15,-3 0 2-15,-3 1 1 0,3-1 2 0,-2 3 4 0,-1-2 1 16,0 2 3-16,-1-1 1 0,-1 1 4 0,1 2 4 0,-1-2 4 16,-3 2 3-16,2-1 3 0,-1 2 3 0,0-1 0 0,-1 1-1 0,-1-1 1 15,2 0 1-15,-1 0-1 0,-1 0 1 0,0 1-1 0,0-1 1 0,0-1-2 16,0 2 0-16,0-1-1 0,0-1 2 0,-1 0-2 0,-1 1 1 15,2-1-1-15,-1-2 1 0,-1 1-1 0,0 0 1 0,1-1-2 16,-1-2-2-16,1 1-1 0,-3-2-1 0,3 0 0 0,-1-1-1 0,0 2 0 16,-2-4-3-16,3-1 1 0,-1 3-3 0,0-2 1 0,-1 0 1 15,0-1-1-15,1-1-1 0,-1 1 2 0,2-2 0 0,-3 2 1 16,3-1-1-16,-1-1-1 0,0-2 1 0,-2 1-1 0,3-1 1 0,-1 0-1 16,0-1 3-16,1 1-2 0,-1 0-2 0,2-4 2 0,-1 2-1 15,1-2 0-15,-2 1 1 0,0-1 0 0,2 0 2 0,-1-2 2 0,-1 1 0 16,2 0 1-16,-2-3-1 0,1 4-2 0,-1-4-1 0,-1 2-3 15,1-3-2-15,-2 1-8 0,1 0-9 0,0-2-12 0,-2 3-13 0,-2-3-16 16,-1 0-20-16,-2 2-24 0,-5-2-29 0,0 0-27 0,-5 0-28 16,-2 0-41-16,-6 0-50 0,0 0-67 0,-9-2-79 0,-1-1-42 15,-6 1-22-15</inkml:trace>
  <inkml:trace contextRef="#ctx0" brushRef="#br0" timeOffset="238570.6811">5934 14595 7 0,'-15'0'87'0,"-2"1"-1"0,2 1 0 0,-2-2 5 16,1 3 5-16,-1-2 5 0,3 1 6 0,-4-1 0 0,4 1-1 0,-2-1-3 16,0 0-2-16,1-1 0 0,2 2-2 0,-1-2-4 0,1 2-1 15,3-1-4-15,0-1-5 0,0 2-5 0,4-2-6 0,-2 0-4 0,3 0-4 16,2 0-2-16,0 0-1 0,3 0-1 0,0 0-2 0,0 0-5 16,0 0-8-16,0 0-5 0,1 0-6 0,3 0-5 0,-1 0-5 15,0 0-5-15,3 0-5 0,-1 0-4 0,1 0-7 0,2 0-4 0,3-2-6 16,0 2-3-16,2-1-3 0,4-1 1 0,4 2 4 0,1-2 3 15,3 2 4-15,4-2 2 0,4 0 0 0,2 1 4 0,6-2 4 0,0 0 4 16,6 0 4-16,1 0 1 0,7 1 1 0,4-1 0 0,2 0 0 16,6 0 0-16,3 0-2 0,5 0-2 0,4 3-3 0,3-3-2 15,5 1-5-15,3 0 1 0,5 1 1 0,6 1 0 0,7-2 0 0,2 0-1 16,5 2 0-16,6-1-2 0,5 1-4 0,4-1 1 0,3-2 3 0,7 3 2 16,7-3 2-16,0 2 3 0,2 0 4 0,2-1-3 0,1-1-10 15,3 0-3-15,0-1-2 0,5 4 0 0,7-2 0 0,-1-1-1 16,-1 1-2-16,2 1-7 0,-4 0-9 0,1 1-5 0,-1 0 2 0,-1 0-1 15,0 1 1-15,-4 0 2 0,-1 1 2 0,-5 1-2 0,-5-1-5 16,-2 2-6-16,-4-1-5 0,-4 0 4 0,-5-1 9 0,-3 3 8 0,-6-2 10 16,-7-1 4-16,-1 3 1 0,-1-1-1 0,-4-1-3 0,-5 0 1 15,-4 0 0-15,-2 0 1 0,-4 0 0 0,0 0 3 0,-5 0 3 0,-1 0 1 16,-4 0-1-16,-4 0-1 0,-4 0 0 0,-2 0 0 0,-4-2 0 16,-5 1 1-16,-3 1 3 0,-3-1 1 0,-3-2 2 0,-6 0 3 15,-2 2 2-15,-4 0-1 0,-3-2-2 0,-6 0-5 0,-2 0-8 0,-4 0-3 16,-4 0-3-16,-4 0 0 0,-2 0 4 0,-5 0-3 0,-3-2-6 15,-6 0-9-15,3 2-14 0,-6 0-19 0,-3-2-23 0,-3-1-26 0,-2 1-31 16,-4 1-50-16,-1-2-57 0,-2 2-71 0,-6-2-76 0,-2 0-47 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20:48.065"/>
    </inkml:context>
    <inkml:brush xml:id="br0">
      <inkml:brushProperty name="width" value="0.05292" units="cm"/>
      <inkml:brushProperty name="height" value="0.05292" units="cm"/>
      <inkml:brushProperty name="color" value="#FF0000"/>
    </inkml:brush>
  </inkml:definitions>
  <inkml:trace contextRef="#ctx0" brushRef="#br0">12992 2236 31 0,'-3'-4'486'16,"0"-2"-2"-16,0 0-67 0,0 1-101 0,-2 0-68 0,2 1-56 0,2-1-30 16,-3 0-21-16,-1 0-8 0,4 2-3 0,-1-1-3 0,-1 1-6 0,1 0-7 15,1 0-5-15,-1-1-5 0,2 2-7 0,-1 0-6 0,-1-1-8 16,2 2-5-16,0-1-6 0,0 2-8 0,0 0-9 0,0 0-9 0,0 0-9 15,0 0-9-15,0 0-9 0,0 0-7 0,0 0-8 0,0 0-7 16,0 0-6-16,0 0-5 0,0 0-4 0,0 0-3 0,0 0-4 0,0 0-3 16,0 0-2-16,0 0-2 0,0 0 0 0,0 2-1 0,2-1 1 15,-1-1 2-15,-1 2 2 0,2-1 2 0,-1 2 4 0,-1-2 1 0,2 1 3 0,1 0 3 16,-1 1 1-16,1 0 4 0,0 0 3 0,2-1 4 0,1 1 2 16,-1 2 3-16,1-3 1 0,1 3 3 0,1 0 1 0,2-1 1 15,0-1-1-15,1 1 2 0,2 1 0 0,1-2 0 0,0 0 2 0,2 1-1 16,1 0-1-16,-1-1-1 0,5 2-1 0,-2-3 1 0,0 2 0 15,3-1-1-15,0 0-1 0,1 0-1 0,-2-1 1 0,3 0-2 0,1 1 1 16,0-1-2-16,0-1-1 0,0 1 0 0,2-2-2 0,-1 2-2 16,1 1-1-16,2-3-1 0,-3 0-2 0,3 2-2 0,-1-2-3 0,2 2 0 15,0-1-2-15,0-1 1 0,0 2-1 0,2 0 2 0,0-2 1 0,-1 0 0 16,1 0 1-16,-1 3 1 0,3-3 1 0,-3 2 3 0,1 0 0 0,0-1 3 16,-1 3 2-16,1-3 2 0,0 1-1 0,-4 0 0 0,2 1-1 15,-2-1 0-15,-1 1 1 0,0 0-2 0,-2 0 1 0,-2 0-2 0,0-1-1 16,-4 2 2-16,0-1 0 0,-1 0-1 0,-4 0 0 0,0-2 0 15,0 0 0-15,-3 1 0 0,-3 1 2 0,0-1 0 0,1-1 1 0,-4 1 2 16,-2-2 0-16,2 0 3 0,-2 2 2 0,-1 1 2 0,0-3 4 0,-2 0 2 16,0 0 2-16,0 0 3 0,0 0 3 0,0 0 3 0,0 0 1 15,0 0 3-15,0 0 1 0,0 0 0 0,0 0 2 0,0 0 0 0,0 0 0 16,0 0-4-16,0 0-2 0,0 0-9 0,0-5-9 0,0 5-17 16,0 0-17-16,1-2-27 0,-1-1-30 0,4 0-34 0,-3 1-37 0,5-2-55 15,-1 0-65-15,3-1-86 0,0 1-94 0,1-1-62 0,1-1-45 0,1 0-22 16,3 1-12-16</inkml:trace>
  <inkml:trace contextRef="#ctx0" brushRef="#br0" timeOffset="2007.2695">16636 2261 131 0,'0'0'221'0,"0"0"-44"0,-2 0-27 0,2 0-19 16,0 0-12-16,0 0-7 0,0 0-4 0,-1 0-4 0,1 0-4 0,0 0-4 15,0 0-5-15,-2 0-5 0,2 0-5 0,0 0-4 0,0 0-6 16,0 0-5-16,0 0-5 0,0 0-6 0,0 0-4 0,0 0-5 0,0 0-5 16,0 0-5-16,0 0-3 0,0 0-5 0,0 0-2 0,0 0-5 15,0 0-2-15,0 0-3 0,0 0-2 0,0 0-3 0,0 0-2 0,0 0-2 16,0 0-2-16,0 0-1 0,0 0-2 0,0 0-1 0,0 0 0 0,0 0 0 16,0 0 0-16,0 0 1 0,0 0-1 0,0 0 1 0,0 0 0 15,0 0-1-15,0 0 2 0,0 0-1 0,0 0 1 0,0 0 1 0,0 2-1 16,0-2-1-16,2 0 0 0,-2 0 1 0,1 1-2 0,-1 1 0 15,2-2 1-15,0 2 0 0,-2-1 3 0,1-1 3 0,2 2 2 0,1-2 6 16,-1 0 2-16,4 0 3 0,-2 0 4 0,3 0 3 0,0 0 2 16,1 0 3-16,3 0 3 0,-1 0 1 0,1 0 1 0,1-2 1 0,4 2-1 15,-1-1-3-15,1-1-4 0,2 0-3 0,-1 1-4 0,2-1-3 0,0 0-3 16,2 0-3-16,0 1-3 0,-1-2-2 0,0 1-2 0,3 1-1 16,-2-3-1-16,2 3-2 0,-3 0 0 0,2-1-2 0,1-1-1 0,-1 3-2 15,0-1 0-15,0-1-2 0,3 2 1 0,-3-1-2 0,2 1-1 16,-2-2 0-16,1 2-1 0,-1 0 1 0,1 0 0 0,-2 0-2 0,2 0-1 15,-2 0-1-15,1 2 1 0,-2-2 0 0,1 1 1 0,0-1-1 16,-1 2 1-16,0-1 1 0,1-1 2 0,-1 0 2 0,-1 0 0 16,2 0 2-16,-2 0 2 0,1 0 0 0,1 0 2 0,0 0 3 0,-3 0 1 0,5 0 1 15,-4 0 0-15,2 0 2 0,-1 0 0 0,3 0 2 0,-2-1-1 16,1-1-2-16,-2 2 0 0,1-1-1 0,0 1-1 0,1-2 0 0,-1 1-1 16,1 1-1-16,-1-2-3 0,-1 0-1 0,0 2-1 0,1 0 0 15,-3 0-1-15,1 0 0 0,1 0-1 0,-2 0 0 0,0 2-1 0,-1 0 0 16,0-2-2-16,-1 1 2 0,1 1-1 0,-1-2 0 0,-1 1 2 0,1 2 1 15,1-1-1-15,-4-1 0 0,3 2-1 0,-2-2 1 0,0 1 0 16,0 0-1-16,0 1 2 0,-2-2-1 0,4 1 0 0,-4 1 1 16,2-2-1-16,0 0 1 0,0 1-1 0,0 1 2 0,0-1 0 0,0-1 0 15,0-1 2-15,2 2-2 0,-3-2-1 0,5 0 1 0,-2 2-1 0,-1 1 1 16,2-3 0-16,-2 0-1 0,1 0 0 0,1 0-1 0,-1 0-1 16,1 0-2-16,-1-3 0 0,1 1-3 0,-2 2 0 0,2 0 2 0,-1-2-1 15,0 2 0-15,0 0 1 0,0 0 0 0,0 0 1 0,0 0 0 0,-1 0 2 16,-1 0 1-16,2 0 1 0,-3 0 1 0,3 0 1 0,1 0 2 15,-1 0 0-15,0 0 0 0,-1 0 0 0,2 0 2 0,-1 0-1 0,0 0 1 16,0 0-1-16,0 2-1 0,-1-2 1 0,2 0-2 0,1 2 0 16,-3 1 2-16,3-3-1 0,-1 0 1 0,1 0-2 0,-1 2 1 0,-2-2-1 15,3 0 0-15,1 0 0 0,-2 2 0 0,3-2-1 0,-2 0 2 0,1 1-2 16,1-1 0-16,0 0 0 0,1 0-1 0,0 0 1 0,0 0-1 0,0 2-2 16,0-2-2-16,3 2 1 0,-3-2 1 0,2 0-1 0,0 0-1 15,0 0 0-15,-1 0 0 0,-2 3-1 0,4-3 0 0,-3 0-3 16,2 0-1-16,-3 2 0 0,2 0-1 0,-1-2 0 0,0 0-1 0,-1 0-1 15,1 1-3-15,-1-1-1 0,0 0-3 0,0 0-3 0,-2 0-1 0,2 0-2 16,0 0 1-16,0 0-1 0,-1 0 3 0,2 0-2 0,-2 0 0 0,2 0-1 16,-1 0-1-16,1 0 0 0,-2 0 2 0,1 0 0 0,1 0 2 15,2 0 2-15,-2 0 1 0,0 0 0 0,0 0 1 0,4 0-1 0,-4 0-1 16,0 0 0-16,2 0 2 0,-1 0 2 0,2 0 3 0,1-1 1 16,-4 1 0-16,3 0 0 0,1 0 0 0,-1-2 0 0,2 2 1 0,-5-2 1 15,5 2 1-15,-2 0 2 0,0 0 2 0,2-3-1 0,-2 3 1 16,0 0-1-16,-2 0 2 0,2-2-1 0,-1 0 2 0,-1 2 1 0,0-1 2 15,1-1 0-15,-2 2 1 0,0-2 1 0,-3 2 0 0,1-3 2 16,1 1 0-16,0 0 1 0,-3 1 2 0,3-1 0 0,-4-1-1 0,0 1 1 16,1 1 1-16,1 0 0 0,-1-2 0 0,-1 1 0 0,0 1 0 0,1 1 0 15,-3-3-2-15,3 3-1 0,-3-2-2 0,2 0 0 0,-2 2-2 0,1-1 0 16,-2 1 0-16,2-1 1 0,-2-1-2 0,1 2 0 0,0-1 1 16,0-1 0-16,0 2 1 0,0-1-1 0,0 1 1 0,0 0 3 0,2 0 1 15,-3 0-1-15,3-2 1 0,0 2 0 0,-2 0 0 0,3 0-1 16,-1 0 1-16,0 0 1 0,2 0-1 0,-1 0-1 0,1 0 0 0,0 0 0 15,-1 0-1-15,3 0 0 0,-2 0-2 0,3 0 1 0,-3 0-2 0,2 0 0 16,-1 2 0-16,-1-1 2 0,2-1-1 0,-1 0 0 0,0 2 1 0,0-1-1 16,0-1 1-16,0 0-1 0,2 0 1 0,-4 0 1 0,3 2-2 15,0-2 1-15,-1 0-1 0,-1 0 0 0,2 0 0 0,-1 1-2 16,-1-1-2-16,2 0-2 0,-1 0 0 0,-1 1 0 0,2-1 0 0,-1 0 1 16,-1 2-3-16,0 0-1 0,2-2 0 0,-4 1 1 0,4 1-1 0,-4-2 0 15,2 1 1-15,0 1-1 0,-1-2 1 0,0 1-1 0,-2 1 1 16,3-2 0-16,0 1-1 0,-1 0-1 0,0-1 2 0,-1 2-1 0,1-2 2 15,1 1 0-15,-1 1 2 0,0-2 1 0,0 2 0 0,1-1 2 16,0-1 3-16,-2 2 1 0,1-2-2 0,-1 0 2 0,2 2-1 0,-3 1 1 16,3-3 0-16,-2 0 0 0,-1 0-1 0,1 0 0 0,-1 0-1 15,2 2-1-15,-1-2 1 0,0 0-2 0,1 2-3 0,-2-1-1 0,1-1 2 16,1 0 0-16,-1 2 0 0,-3 0-1 0,3-2-1 0,-2 0 1 0,2 0 0 16,-3 0 1-16,4 0 0 0,-4 3 1 0,2-3 0 0,-4 0 0 15,6 0 1-15,-5 0-1 0,2 0 1 0,0 2-1 0,0-2 0 0,0 0 1 16,0 0 1-16,0 0 1 0,-2 0 0 0,2 0-1 0,-1 0 0 15,-1 0 0-15,1 0-1 0,-1 0 0 0,-2 0-1 0,1 0-1 0,-1 0 1 16,-1 0-1-16,1 0 1 0,-3 0-2 0,0-2 2 0,1 2 0 0,-3 0 0 16,-1 0 0-16,-1 0 2 0,0 0 0 0,0 0 1 0,-3 0 4 15,3 0 4-15,-2 0 4 0,-2 0 3 0,0 0 3 0,0 0 3 0,0 0 2 16,0 0 1-16,0 0 0 0,0 0 0 0,0 0 0 0,0 0-1 0,0 0-2 16,0 0-1-16,0 0-7 0,0 0-10 0,0 0-9 0,0 0-12 15,0 0-13-15,0 0-17 0,0 0-20 0,0 0-21 0,2 0-23 0,-1 0-26 16,-1 0-29-16,3 0-33 0,2 0-37 0,0 0-39 0,0 0-66 15,1 0-79-15,0 0-40 0</inkml:trace>
  <inkml:trace contextRef="#ctx0" brushRef="#br0" timeOffset="6049.433">13057 3567 236 0,'-4'-4'283'0,"0"1"-91"0,-1 2-53 0,2-2-31 0,-3 2-18 16,3-1-12-16,0-1-5 0,1 1 0 0,-1 0-1 0,0 2 1 0,1-3-1 15,-1 1-3-15,1 0-3 0,1 2-1 0,-1-1-2 0,1 0-4 16,-1 1-3-16,2-2-3 0,0 2-4 0,0 0-5 0,0 0-3 0,0 0-4 16,0 0-3-16,0 0-4 0,0 0-2 0,0 0-1 0,0 0-2 15,0 0-3-15,0 0-1 0,0 0-3 0,0 0-3 0,0 0-1 0,0 0-3 16,0 0-1-16,2 0-2 0,1 0-2 0,-2 0-3 0,1 0-4 15,1 0-1-15,1 0-3 0,-3 0 1 0,4 0-2 0,-2 0 2 0,2 2 0 16,2-2 1-16,2 1 1 0,0 0 1 0,3-1-1 0,0 2 4 16,3-2-1-16,1 0 1 0,3 0 2 0,2 0 2 0,1 0 0 0,3 0 0 15,0 0 0-15,2 0-1 0,0 0-1 0,0-2-2 0,0 2-1 0,0 0-2 16,1 0-1-16,1 0-1 0,-2 0-2 0,0 0 0 0,-1 0-2 16,-1 0 0-16,0 0 0 0,-2 0-1 0,2 2-1 0,-3 0-1 0,1-2-1 15,-3 0-1-15,2 3-1 0,-4-3-1 0,2 4-3 0,-1-3-1 0,-3 1 0 16,1 1-1-16,-4 0-2 0,1-2-1 0,-1 2-3 0,1 0-2 15,-4-2-2-15,-1 0-3 0,0 2 1 0,-1-1-1 0,-3 0 0 0,0 0 0 16,0-2 2-16,-2 3 0 0,0-3 1 0,0 0 4 0,0 2 3 16,-3-2 8-16,0 0 5 0,0 0 5 0,0 0 6 0,-3 0 1 0,0 0-6 15,-1 0-3-15,-1 0-4 0,-2 0-4 0,-1-2-2 0,-2 2-2 16,-2 0-3-16,1-3-5 0,-5 3-4 0,0-2-5 0,-4 2-5 0,0 0-1 16,-1-2-1-16,-3 0 6 0,-1 2 7 0,-2-1 6 0,-3-1 7 0,2 2 7 15,-2-1 7-15,-2 1 9 0,2-4 7 0,-2 4 6 0,1-3 7 16,-1 2 7-16,2-2 4 0,-2 2 5 0,4-3 1 0,0 1 3 0,1 1 3 15,3-1 6-15,0-1 5 0,4 3 6 0,-1-2 0 0,5 2 3 16,2-2 1-16,1 1 0 0,4 1-1 0,0-2-3 0,2 1-2 0,4 1-5 16,0-1-7-16,1 2-7 0,2 0-8 0,0 0-9 0,2-2-8 15,1 1-8-15,0 1-6 0,2 0-7 0,1 0-6 0,4 0-4 0,1 0-3 16,0 1-4-16,5 1-1 0,2-2 1 0,2 2 2 0,3-2 4 0,-1 1 2 16,5 1 1-16,-3-2 0 0,5 3 2 0,-1-2-1 0,2 1-1 15,0 1-2-15,-1-2-1 0,1 1-2 0,0-1 0 0,-2 0-3 0,2 1-1 16,0 0-1-16,-2-2-1 0,1 3-1 0,-1-3 1 0,-3 0-1 0,2 2 0 15,-1 0-1-15,-1-2-3 0,0 1-3 0,-1 1-7 0,-2-2-6 16,-1 2-11-16,3-1-11 0,-6-1-14 0,0 2-15 0,2-1-17 0,-3-1-18 16,0 1-23-16,-2 2-25 0,1 0-42 0,0-2-50 0,-2 0-51 15,-1-1-52-15</inkml:trace>
  <inkml:trace contextRef="#ctx0" brushRef="#br0" timeOffset="6866.0621">16356 3600 334 0,'-2'-3'311'0,"1"1"-43"16,-1 0-41-16,1 1-25 0,1-2-21 0,-2 2-16 0,-1-1-12 0,3 1-7 16,-1-2-5-16,1 3-5 0,0-2-4 0,0 2-7 0,0-3-6 15,0 3-8-15,0 0-8 0,0-2-10 0,0 2-10 0,0 0-10 0,1 0-10 16,-1-2-9-16,0 2-9 0,3-2-9 0,-3 2-9 0,2 0-9 16,-2-1-7-16,1 1-10 0,1 0-7 0,-1 0-6 0,3 0-6 0,0 0-3 15,1 0-2-15,0-2-1 0,4 2 2 0,2 0-1 0,1 0 2 16,2-1 1-16,3 1 2 0,1 0 1 0,2 0 1 0,2 0 4 0,2 0 1 15,1 0 4-15,2 0 0 0,0 0 0 0,1 0-1 0,-1 0-1 0,0 1-3 16,0-1-2-16,0 2 1 0,1-1-2 0,-1-1-2 0,-2 2-1 16,1 0-1-16,-4-2-2 0,3 0-2 0,-3 2-1 0,-1-2-1 0,-4 3-1 15,2-3 0-15,-4 0 1 0,-1 2 1 0,-3-2 0 0,0 1 1 0,-3 1 3 16,-2-2 2-16,-3 0 5 0,1 0 3 0,-4 0 3 0,0 0 2 16,-4 0 1-16,-1 0-2 0,-1-2-2 0,-5 1-2 0,0 1-2 0,-3-2-2 15,-4 2 0-15,-2 0-2 0,-1 0-2 0,-4-3-3 0,0 3-2 16,-4 0-1-16,1 0 1 0,-1 0-1 0,-1 0 3 0,2 0 4 0,1 0 3 15,0 0 5-15,3 0 4 0,-1 0 0 0,5 0 4 0,0 0 2 16,3 0 3-16,4 0 0 0,1 0 1 0,2 0-2 0,4 0-2 0,-2 3-3 16,5-3-4-16,-2 0-3 0,4 0-3 0,1 0-3 0,0 0 1 0,1 0-1 15,4 2 3-15,-2-2 0 0,3 1 1 0,1 1 0 0,1-2-4 16,2 0-5-16,3 0-4 0,0 0-5 0,1 0-6 0,4 0-7 0,-1 0-16 16,3 0-17-16,0 0-28 0,0 0-30 0,-1 0-46 0,2 1-53 15,-1 1-65-15,-4-2-70 0,0 1-42 0</inkml:trace>
  <inkml:trace contextRef="#ctx0" brushRef="#br0" timeOffset="11383.5188">9295 4746 3 0,'-4'-3'279'0,"0"-2"-52"0,0 1-50 0,-1-1-26 0,-1 1-13 16,3-1-8-16,-1 1-2 0,0 0-5 0,0-1 0 0,0 3-5 0,0-3-5 15,-1 1-7-15,1-1-2 0,1 2-5 0,0-1-5 0,0 1-6 16,1 0-8-16,0 0-6 0,-1-1-4 0,2 4-5 0,-1-3-3 15,0 1-4-15,2 1-6 0,-1-1-4 0,-1 0-7 0,2 2-4 0,0 0-5 16,0 0-5-16,0 0-5 0,0 0-5 0,0 0-8 0,0 0-8 16,0 0-7-16,0 0-8 0,0 0-5 0,0 0-5 0,0 0-5 15,3 0-3-15,-1 0-4 0,1 0-2 0,0 2 4 0,1 0 1 0,2-2 5 16,1 1 3-16,2 1 5 0,0 1 3 0,5-3 5 0,1 3 3 0,3-1 3 16,2 1 4-16,2 1 3 0,3-1 3 0,0-1 3 0,5-2 1 15,0 3 0-15,0-1-4 0,2 0-1 0,1-1-6 0,-1 1-2 16,1 0-5-16,0-2-4 0,0 0-4 0,-1 3-4 0,0-3-4 0,-1 0-4 15,1 0-2-15,-4 0-3 0,2 0-2 0,-3 0-1 0,0 0-1 0,-2 0 0 16,-1 0-2-16,-2 2 1 0,-3-2-3 0,1 0-2 0,-3 2-1 16,-2-2-2-16,-2 1 2 0,-3-1 5 0,-1 2 7 0,-3-2 6 15,-1 0 6-15,-2 0 4 0,-3 0 0 0,0 0-3 0,-1 0 0 0,-3 0-3 16,-2 0 2-16,-2 0 3 0,-3 2 4 0,-3-1 6 0,-2-1 1 16,-2 2 0-16,-2-2-1 0,-2 1-2 0,-1 0-1 0,-2-1-3 0,-1 1 6 15,-3 1 7-15,2-2 8 0,-3 0 8 0,-1 0 5 0,-1 0 4 16,0-2 3-16,1 1 5 0,-1 1 5 0,2-2 5 0,-2 0 4 0,2 1 3 15,4-3 3-15,-1 1 2 0,3 1 1 0,1-1 1 0,3-1-1 16,2 3 0-16,3-3-1 0,1 1-1 0,1 1-1 0,5 0-1 16,-1 1-3-16,4-1-2 0,2-1-5 0,0 3-5 0,3-2-7 0,0 2-7 15,0 0-8-15,0-1-7 0,3 1-6 0,-1-1-5 0,1 1-2 16,0 0-3-16,2-3-1 0,2 3-2 0,0 0-4 0,1 0-5 0,4 0-2 16,0 0-5-16,2-3 0 0,3 3-3 0,2 0-3 0,0 0-5 15,3 0-7-15,0-2-10 0,-1 2-14 0,4 0-15 0,-3 0-19 16,2 0-26-16,-2 2-31 0,2-2-34 0,-2 3-68 0,2-3-86 0,-3 3-52 15</inkml:trace>
  <inkml:trace contextRef="#ctx0" brushRef="#br0" timeOffset="12615.7905">14186 4674 82 0,'-13'-6'120'16,"-1"3"-4"-16,1-1-4 0,2 0-2 0,0 0 2 0,0 1 6 0,3-2 4 15,-3 2 1-15,3 1 2 0,0-1 0 0,-1-1 2 16,4 1 2-16,-1 1-1 0,-1-1-1 0,3-1-3 0,-1 3-4 0,1-2-3 15,-1-1-2-15,0 4-6 0,2-2-8 0,-1 0-6 0,3 1-9 0,-1-1-7 16,1 2-10-16,1 0-9 0,0 0-6 0,0 0-6 0,0 0-8 16,0 0-7-16,1 0-8 0,2 0-9 0,-1 0-9 0,1 0-7 15,2 0-5-15,2 2-4 0,-2-1-2 0,3 1 1 0,2 0 4 0,2-2 0 16,5 4 1-16,3-1 2 0,5 0 2 0,7-1 2 0,1 1 4 16,8-1 4-16,6 0 2 0,4-2 1 0,6 1-1 0,3-1-2 0,5 0-4 15,3 0-3-15,1-1 0 0,1 1-3 0,4-2-1 0,1 2-2 16,0 0-2-16,1 0 0 0,3 0 0 0,-3 0-2 0,5 0-1 0,-2 0-1 15,2 0-1-15,-3 2 0 0,0-2 0 0,3 3-4 0,-7-1-5 16,2-1-4-16,-5 2 0 0,0-1 0 0,-5 2 0 0,-1-1 1 16,-5 0-1-16,-1 0 1 0,-3 1 1 0,-5-1 4 0,-2 2 5 0,-6-2 3 15,-1 0 3-15,-3-2 3 0,-5 2 4 0,-4 0-1 0,-1 0-1 0,-6-1-5 16,-1 0-6-16,-4 1-7 0,-1-3-10 0,-5 4-11 0,-3-4-16 16,0 1-19-16,-1-1-23 0,-1 2-39 0,-2-2-48 0,-1 0-80 0,-4 0-95 15,0 0-63-15,0 0-45 0,0 0-21 0</inkml:trace>
  <inkml:trace contextRef="#ctx0" brushRef="#br0" timeOffset="14082.2544">19495 4746 207 0,'0'0'439'0,"0"0"-18"0,0 0-90 0,0 0-123 16,2 0-70-16,-2 0-43 0,2 3-26 0,-2-3-19 0,0 0-6 15,1 0-2-15,-1 0-2 0,2 0 0 0,-1 0-4 0,-1 0-5 0,3 0-5 16,0 1-5-16,-1-1-4 0,0 0-4 0,1 0-6 0,0 1-1 16,0 1-1-16,2-2-3 0,0 1-1 0,2 1-2 0,1-2 1 15,-1 2 0-15,1-1 1 0,3-1 1 0,-2 2 2 0,3 0-1 0,0 1 0 16,-1-3 2-16,5 4-1 0,-2-1 1 0,2-1 0 0,1 3 1 15,1-3 1-15,-2 1 1 0,4 0-2 0,0-1 1 0,1 0-1 16,1 1-1-16,2 0 0 0,-1 0 1 0,4 0-2 0,2 0 1 16,-4 0-2-16,5-2-1 0,2 3 2 0,-2-3 0 0,6 1 3 0,-1-2 1 15,1 1 1-15,1 1 3 0,1-2 2 0,3 0-2 0,0 0 1 0,3 0 1 16,0-2 1-16,2 1 0 0,0 1 1 0,1-3 1 0,3 1-2 16,-2 0-3-16,2 0-3 0,0 0-2 0,2 1-4 0,-2-2-4 0,1 1-4 15,0 1 0-15,1-1-2 0,-3-1-2 0,2 1-1 0,-2 1 1 16,1-1 1-16,2 0 2 0,-2 1 2 0,3-1 2 0,-1-1 2 15,0 1 2-15,3 0 1 0,-2-1 3 0,6-1 1 0,-3 1 1 0,1 1-1 16,2-1 1-16,1-1 0 0,-2 1-2 0,2 0-3 0,0 0-3 16,-1 2-3-16,-3-2-4 0,0 0-2 0,0 0-2 0,-3-1-3 15,1 2-1-15,-2 0 0 0,-1 1 1 0,-1-2 4 0,-2 1 1 0,1 2 3 16,-5-1 0-16,3-1 3 0,-1 2 0 0,-2-1 4 0,1 1 2 0,0 0 1 16,-2 0 4-16,1 0 1 0,1 0 1 0,0 0-1 0,-2 0-3 15,3 0-3-15,-2 0-2 0,2 0-3 0,-2 1-2 0,4-1-4 16,-4 2-4-16,3-1-2 0,-1-1-6 0,2 0-4 0,-1 2-4 15,2-2-5-15,-3 0-3 0,3 0 0 0,-3 1 1 0,3 1 2 0,-2-2-1 16,1 1 1-16,1 1 2 0,-3-2 1 0,3 1 5 0,-3 0 1 16,3-1 4-16,-1 2 3 0,2 0 2 0,0-2 3 0,0 1 1 0,0 1 0 15,0-2-1-15,2 0 0 0,-2 0-1 0,2 0 1 0,0 0-2 16,-5 0 0-16,4 0-2 0,-4 0 0 0,2 0-1 0,0 0-1 0,-3-2 0 16,0 2 2-16,-2-1 0 0,2 1 1 0,-3 0 1 0,1 0 0 15,-2 0 2-15,-2 0 0 0,2 0 2 0,0 0 0 0,-2 0 0 0,0 0 0 16,2 0 1-16,-3 0 2 0,4 0 2 0,-4 0 0 0,4 0 2 15,-1 0-1-15,1 0 1 0,1 0-2 0,1 0 0 0,0 0-3 16,0 1-1-16,0 1 0 0,2-2 0 0,-2 0 0 0,0 3 0 0,0-3-2 16,1 3-3-16,-2-2-2 0,1 0-2 0,0 1 0 0,-2 1 4 15,2-1 1-15,0-1 3 0,-2 1 2 0,3 0 4 0,-2 1-1 0,0 1 1 16,2-1 1-16,-2-1 0 0,1 3 4 0,1-3 2 0,-4 1 0 16,2 0 0-16,-1-1 0 0,0 0-6 0,1 1 0 0,-1 0-1 15,-1-1-1-15,0-1 2 0,-1 1-1 0,0 1 2 0,-2-3 1 0,-2 1 0 16,-1 1 1-16,-1-2 3 0,-1 1 3 0,-2-1 2 0,0 0 2 15,-5 0 1-15,1 0 3 0,-4 0 0 0,0 0 2 0,-2 0 1 0,0 0 0 16,-5 0 1-16,4-1-1 0,-7 1-1 0,2 0 0 0,-3-2-2 16,1 1-2-16,-5 1 0 0,1-2 2 0,-1 2-1 0,-3-1 2 15,1 1 1-15,-2 0-2 0,0 0 1 0,-1-2-8 0,-1 2-14 0,-1 0-21 16,-1 0-25-16,-1 0-46 0,0 0-56 0,0 0-86 0,0 0-99 0,0 0-52 16</inkml:trace>
  <inkml:trace contextRef="#ctx0" brushRef="#br0" timeOffset="19198.1393">13718 5876 266 0,'0'-2'501'0,"-2"-1"-44"0,2 0-69 16,0 0-88-16,0-1-95 0,-1 2-49 0,1 0-25 0,0-1-14 16,-2 2-8-16,2-1-5 0,0-1-3 0,0 3-7 0,0-1-4 0,0-1-7 15,0 2-5-15,0 0-7 0,0 0-5 0,0 0-6 0,0 0-8 16,0 0-9-16,0 0-8 0,0 0-7 0,0 0-6 0,0 0-8 15,0 0-3-15,0 0-6 0,0 0-3 0,0 0-3 0,0 0-1 0,0 0-2 16,0 0-3-16,0 0-2 0,0 0-4 0,0 2-2 0,-2-1-3 0,2-1-5 16,0 0-3-16,0 2-2 0,0-1-3 0,0 1-3 0,0-1-1 15,0 2-1-15,0-1 1 0,0 0 1 0,0 2 2 0,0-1 3 0,0 1 3 16,2 0 2-16,-2 3 4 0,2-2 3 0,-1 3 3 0,1 1 5 16,1-1 4-16,0 2 3 0,-1 1 3 0,1-1 1 0,0 2 1 15,3-2 1-15,-2 2-2 0,0 0-1 0,1-1-1 0,2 1 0 0,-1 0 0 16,3-1-1-16,-2-1 0 0,1 1 0 0,2-2 0 0,-2 1-1 15,4-1 1-15,0 0 4 0,2 0 1 0,2-1 3 0,-1 1 2 0,3-1 2 16,0-3 3-16,4 2 1 0,2-2 3 0,1 1 3 0,3-3 1 16,1 2 2-16,5-3 0 0,1 0 2 0,3 0 0 0,4-2 0 15,2-2-1-15,2 0-3 0,3 0-1 0,3-1-5 0,-1-2-1 16,2 2-5-16,2-3-4 0,1 2-4 0,-4-1-4 0,7 0-3 0,-4 0 1 16,0 0-2-16,2 0 1 0,0 1-1 0,-1-2 0 0,1 3 2 15,1-1 0-15,0 1 2 0,4-2 2 0,1 2 2 0,1 0 3 0,1 2 1 16,2-1-1-16,1-1 0 0,0 3-2 0,3-1-4 0,-2 1-5 0,3 0 1 15,0 1-2-15,-1-1 1 0,1 3 3 0,0-1 1 0,1 1 1 16,3-1-1-16,-3 2 5 0,2 0 0 0,1 1 2 0,0-3-1 16,0 3 3-16,1 0 0 0,-2 0 2 0,-1 0-3 0,0 2-1 0,-2-3-6 15,-2 2-6-15,-1 1-1 0,-3-2 0 0,1 1-1 0,-6-1-2 16,1 2 0-16,0-1 1 0,-4-1-1 0,0 2 0 0,-1-2 1 0,-2 0 1 16,-1 2 2-16,-3-2 2 0,1 0 2 0,-2-1 5 0,-3 2 0 15,0-3-1-15,-3 2-1 0,-1-1 1 0,-4-3 0 0,-2 3-2 16,-2-1 0-16,-2-2 2 0,-3 1 1 0,-3-1 2 0,0 1-1 15,-6-2 0-15,1 0 2 0,-4 0-1 0,1 0 2 0,-5 0 0 0,2 0-1 16,-2-2 2-16,-1 1 1 0,-2-1 1 0,5 1 0 0,-5-2 0 0,0-1-1 16,3 2-1-16,-1-1-2 0,-1-2 0 0,1 2-3 0,3 0-1 15,-3-2-1-15,-1 2-2 0,2-2 0 0,1 1-3 0,0 1-1 0,-2-2 0 16,4 1-1-16,-4-1-1 0,4 0 0 0,0 2-1 0,-2-1 0 16,0 1 0-16,0-2-1 0,0 0 1 0,0 3 0 0,0-3-1 15,-1 2 1-15,0 0 0 0,0 0 0 0,-3 0 2 0,3 2 0 0,-3 0 2 16,-1-1 0-16,1-1 3 0,-3 1 1 0,1 1 1 0,-2-1 1 15,0 2 1-15,-2-2 2 0,-2 2 1 0,2 0 3 0,-1-3 3 16,-3 3 3-16,1 0 3 0,-1 0 5 0,-1 0 8 0,0 0 4 0,0 0 7 16,0 0 5-16,0 0 6 0,0 0 5 0,2-2 6 0,1 0 5 15,-3 2 0-15,0 0 1 0,0-1-2 0,1-3-4 0,-1 4-3 0,2-5-7 16,-1 3-8-16,1-1-8 0,0-2-7 0,-1 1-6 0,1-2-6 16,-1 0-7-16,3 0-5 0,-1 0-5 0,0-1-4 0,0-1-3 0,1 0-2 15,1 1 0-15,-1 0 2 0,0-1-1 0,0 1 2 0,1-3 2 16,-1 3 0-16,0 0 0 0,1 0 1 0,-1 0 0 0,1 2 1 15,-2-2 0-15,0 2-2 0,0 0 2 0,-1 3 2 0,-1-3 0 0,3 2 1 16,-4 1-2-16,2-1-2 0,-2 1 0 0,3 1 0 0,-3-1-3 16,2 1 0-16,-2 1-3 0,0 0-1 0,0 0-2 0,0 0-2 15,0 0-1-15,0 0-2 0,0 0-2 0,0 0-1 0,0 0-1 0,0 0-2 16,0 0 0-16,0 0-1 0,0 0 0 0,0 0-1 0,0 0-1 16,0 0-1-16,0 0 0 0,0 0-1 0,0 0 0 0,0 3 0 0,0-3 0 15,0 1 0-15,0 1 2 0,0 1 1 0,0-2 1 0,0 0 2 16,2 1 2-16,-1 1 2 0,-1 0 2 0,2-1 4 0,0 0 2 15,-2 1 2-15,1 1 3 0,2-1 2 0,-1-1 2 0,0 1 1 0,-1 1 0 16,1-1 0-16,-1 0 0 0,-1-1 0 0,2 0 2 0,-2 1 0 16,2-1 0-16,-1-1 2 0,-1 1 2 0,3-1 0 0,-3-1 2 0,0 0 3 15,0 0 1-15,0 0 3 0,0 0 3 0,0 0 2 0,0 0 3 16,0 0 3-16,0 0 1 0,0 0 3 0,0 0 1 0,0 0 2 0,0 0 1 16,0-3 1-16,0 3 1 0,0-1 0 0,0-1 1 0,0 0-1 15,0 1 1-15,0 1-1 0,0-1-2 0,0 0-3 0,2-1-5 16,-2-1-7-16,0 1-5 0,0 1-5 0,0-1-2 0,1 0-3 0,-1-1-5 15,0 3-4-15,0-4-3 0,0 3-4 0,2-1-3 0,-2 0-6 16,0 2-3-16,0 0-4 0,0 0 0 0,0 0 0 0,0 0-1 16,0 0-3-16,0 0-2 0,0 0-5 0,0 0-3 0,0 0-6 0,0 0-3 15,0 0-2-15,0 4 1 0,1-3 0 0,-1 3 1 0,2-1 4 16,0 1 2-16,-2 1 4 0,1-1 4 0,-1 2 2 0,2 1 4 0,1-1 4 16,-1 2 3-16,-1 0 7 0,-1 0 2 0,3-1 4 0,-3 2 2 15,2-1 1-15,-2 0 1 0,2-1-1 0,-1 2 0 0,-1-3 0 0,3 0 2 16,-3 0 0-16,0-2 3 0,0 1 2 0,0-1 2 0,0-1 4 15,0 1 4-15,0-3 5 0,0 1 6 0,-3 0 10 0,3-2 10 16,-3 0 10-16,1 0 3 0,-2 0-2 0,-3-4-7 0,1 3-14 0,-5-3-15 16,0-1-16-16,-6 0-21 0,-4 0-20 0,-5 1-35 0,-5 0-41 0,-9-3-83 15,-5 5-103-15,-12-1-104 0,-6 1-105 0,-14 1-56 0,-11-1-34 16,-14 4-7-16</inkml:trace>
  <inkml:trace contextRef="#ctx0" brushRef="#br0" timeOffset="28515.0192">15857 8185 315 0,'-3'-3'558'0,"-1"-1"4"0,1-1 4 0,2 2-87 16,-1-2-131-16,0 3-89 0,1-3-68 0,-1 0-38 0,2 1-26 16,-2-1-13-16,2 0-9 0,0-1-6 0,0 3-5 0,2-2-9 0,-2 1-8 0,3-1-11 15,-1-1-12-15,1 2-9 0,0-2-8 0,2 1-4 16,-2-2-4-16,3 1-2 0,-1 2-1 0,2-5-1 0,-1 4-2 0,2-3 0 16,1 2-1-16,-1-1 0 0,2-1-1 0,1 0 2 0,-2 1-1 15,3 0 2-15,-2 0-2 0,1-1 1 0,2 1-2 0,-2-1-1 16,2 3-2-16,-1-2-2 0,1 1-4 0,1-2-1 0,-3 2-2 0,2 2-3 15,1-3-1-15,-3 2-2 0,3 2-3 0,-2-1-2 0,-1 0-1 16,1 1-3-16,-1 1-1 0,3 2-1 0,-1 0 0 0,-1 0 1 16,1 2-1-16,0 1-1 0,1 1 0 0,-1 1 0 0,3 2 0 0,-2 0 1 15,2 0 1-15,0 5 3 0,-1-1 1 0,1 2 2 0,0 3 3 0,0 0 2 16,3 3 3-16,-5 1 2 0,3 2 1 0,-2 2 2 0,2 2 2 16,-1 2 1-16,0 2 2 0,-1 0 0 0,-2 3 0 0,3-1 0 0,-3 2-1 15,0-1-1-15,-1 0 0 0,-1 2-3 0,0-3 0 0,-2 0-3 16,-1-2-2-16,1 0-1 0,-2-1-1 0,-1-2-2 0,1-1-1 15,-2-2 0-15,0-1 1 0,0-2-1 0,0-1-1 0,-2-2 0 0,2-2 0 16,-1 0 0-16,-1-3 2 0,0 0-1 0,0-3-1 0,0 0-1 16,0-2 0-16,0 1-1 0,1-2-1 0,-3-2-2 0,1 0 0 15,-1 0-3-15,3-2-3 0,-3-1-5 0,2-2-6 0,-1 0-8 0,1 0-10 16,0-2-7-16,0-1-8 0,0-2-8 0,2 0-7 0,-2 0-9 16,2-2-6-16,-2-2-9 0,2 1-4 0,1-2-7 0,-3 0-2 0,1 0-2 15,-3-1 0-15,2-3 3 0,-3 4 2 0,2-2 4 0,-2 2 6 16,0-2 5-16,-2 0 7 0,1 0 7 0,-1-2 6 0,-1 4 9 15,-2-3 6-15,-1 2 6 0,3-1 5 0,-2-1 7 0,0 4 6 0,-1-4 7 16,-2 1 9-16,2 2 6 0,-2-3 6 0,2 2 7 0,-4-1 6 16,4 1 6-16,-2-2 6 0,0 3 4 0,-3 0 4 0,5-1 7 0,-2 1 5 15,1 0 5-15,-2-1 4 0,3 2 3 0,-2 0 3 0,1 2 1 16,-2-1 3-16,3-1-1 0,-1 4 0 0,1-2-2 0,-1 0-2 0,0 2-1 16,0 0-3-16,3 1-4 0,-3 1-5 0,1 0-3 0,-2 0-4 15,0 2-4-15,2-2-5 0,-1 3-3 0,-2 0-4 0,1 0-1 0,0 0-3 16,-3 3-1-16,3-1-1 0,-3 1 1 0,0 2 0 0,0 2 2 15,-2 0 2-15,-1 2 0 0,0 1 3 0,-2 1 0 0,2-1 2 16,-5 3 1-16,3 3 2 0,-3-1 3 0,-3 1 3 0,3 2 0 0,-5 0 1 16,2 3 0-16,-1-1 0 0,0 1 0 0,-2-1 0 0,-2 4 0 15,2-3 0-15,0 1 0 0,-2 0-1 0,0-1-2 0,3-1 0 0,-1 0-3 16,-2-1-3-16,3 0-2 0,1-2-4 0,2 0-1 0,-1-1-2 0,2-3-3 16,0 1-1-16,3-1-3 0,3-3-1 0,-2 2-1 0,5-3-2 15,0-2-9-15,1 1-11 0,2-5-15 0,2 2-17 0,0-2-28 16,1-1-32-16,2-2-44 0,1-2-53 0,1-1-90 0,1-2-113 15,1 0-95-15,1-4-87 0,1 0-43 0,2-3-22 0,3-2-6 0</inkml:trace>
  <inkml:trace contextRef="#ctx0" brushRef="#br0" timeOffset="29181.502">17300 8439 23 0,'-4'0'523'0,"0"0"2"16,-1 0-6-16,2 1-71 0,0-1-106 0,1 0-69 0,-1 1-50 16,2-1-26-16,-1 0-15 0,2 0-8 0,0 0-9 0,0 0-5 15,0 0-4-15,0 0-4 0,0 0-6 0,0 0-6 0,0 0-6 0,0 0-5 16,0 0-3-16,0 0-5 0,0 0-1 0,0 0-6 0,0 0-2 16,0 0-8-16,0 0-5 0,2 2-7 0,-2-2-10 0,0 0-10 0,1 0-9 15,2 0-12-15,-1 0-8 0,0 0-11 0,1 0-12 16,1 0-13-16,2-2-15 0,-1 2-17 0,3-1-19 0,0 0-18 0,3-2-19 15,0 0-19-15,3 1-19 0,-1-1-21 0,3 1-17 0,-2 1-23 0,2 0-24 16,-2-2-26-16,0 3-27 0,1 0-23 0,-2 0-20 0,-1 0-29 16,-1 3-32-16,1-1-59 0,-4 2-73 0,-3-1-41 0,0 3-20 15,-2-1-7-15</inkml:trace>
  <inkml:trace contextRef="#ctx0" brushRef="#br0" timeOffset="29367.8986">17276 8649 481 0,'-8'4'527'0,"3"-1"-1"0,0 2-59 0,1-2-90 15,1-1-72-15,1 1-63 0,-1-1-42 0,3 1-28 0,-2-1-17 16,2 0-9-16,0-2-4 0,0 0-1 0,0 0-4 0,2 3-3 16,-2-3-7-16,3 0-8 0,-1 0-8 0,1 2-9 0,1-2-8 15,0 0-6-15,0 0-7 0,3 0-7 0,3 0-4 0,-1 0-6 0,0 0-6 0,3 0-7 16,1 0-10-16,0 0-12 0,3 0-16 0,0 0-22 0,1-2-25 16,-1 2-25-16,5 0-28 0,-1-3-32 0,-1 1-34 0,3 0-37 15,2-1-52-15,-1 0-60 0,3-1-102 0,-1 1-121 0,1-2-72 16,0 2-45-16,0-1-15 0,-3-1 0 0</inkml:trace>
  <inkml:trace contextRef="#ctx0" brushRef="#br0" timeOffset="30064.2441">18534 8206 506 0,'0'-1'558'0,"-3"-1"3"0,3 0-2 0,-3 0-93 0,2-1-141 16,-1-2-81-16,-1 2-51 0,-1-3-28 0,1 2-15 0,0-1-10 0,-2 0-4 15,2-3-4-15,-3 1-4 0,3 0-4 0,-2 0-6 0,2-1-6 16,0 1-8-16,-2-1-5 0,2-1-4 0,-2-1-6 0,2 1-6 16,1-1-6-16,-1-2-6 0,3 2-7 0,-1 0-6 0,1-1-6 0,1-1-7 15,-1-1-7-15,3 1-7 0,-1 0-8 0,6-2-10 0,-4 0-10 16,1 1-12-16,3-1-9 0,3-2-8 0,-1 3-6 0,3-1-6 0,-1-1-6 15,-1 3-4-15,5 0-5 0,-2-1-3 0,0 4-4 0,2 0-1 16,1-1-1-16,-2 3 2 0,2 1 0 0,-3 1 1 0,2 0 2 0,-2 2 1 16,0 2 0-16,-1 1-1 0,0 0 2 0,1 1 1 0,-3 2 4 15,0 0 3-15,-1 4 6 0,-2-1 1 0,-2 3 6 0,2 3 3 0,-3-1 5 16,-2 5 6-16,-2 0 7 0,-1 4 5 0,0 1 5 0,-3 4 8 16,-2-2 5-16,-4 4 6 0,1 2 4 0,-2 1 5 0,-3-1 3 0,0 4 5 15,-3-2 1-15,0 1 2 0,1 0 0 0,0-1-1 0,-2 1-2 16,2-3-2-16,-2 2-1 0,3-5-2 0,0-1-1 0,3 1-2 15,-4-2-4-15,4-2-2 0,0 0-5 0,3-2-7 0,-3-2-11 0,6 0-14 16,-1 1-17-16,3-3-20 0,0-1-25 0,-2 0-26 0,5-2-30 16,0 1-30-16,0 0-36 0,5-3-38 0,-4 2-64 0,4-3-78 15,0 3-73-15,1-2-74 0,-1 1-41 0,4-2-25 0,-1 1-4 16</inkml:trace>
  <inkml:trace contextRef="#ctx0" brushRef="#br0" timeOffset="30363.1315">18700 9097 442 0,'-1'12'557'16,"-3"-2"3"-16,1-1-69 0,2 1-102 0,-1-1-70 0,0-1-51 0,-2-1-27 16,4-1-16-16,-1-2-8 0,1 0-6 0,-2 1 0 0,0-2-1 15,2-1-1-15,-1 1-1 0,-1-2-2 0,2-1-3 0,0 0-4 0,0 0-3 16,0 0-4-16,0 0-3 0,0 0-5 0,0-1-2 0,-2 1-10 16,2 0-11-16,0-3-13 0,0 1-14 0,0-1-16 0,0 0-16 15,0 0-13-15,2-1-14 0,-2-1-14 0,2-1-9 0,-1 1-11 0,3-3-12 16,-3-1-11-16,3-1-11 0,0 0-8 0,-3 1-5 0,4-1-4 15,-2 1-1-15,0-1-2 0,1 2 1 0,-1-1-1 0,0 2-1 0,1-1-1 16,0 1 1-16,-3 2-2 0,1 3-1 0,-1-2-1 0,1 0-1 16,-2 3-1-16,2 0-3 0,-1-1 1 0,-1 2-2 0,0 0 0 0,0 2 2 15,3-2 0-15,-1 2 2 0,0 0-1 0,1 1-4 0,-1 2-6 16,-1-1-9-16,3 0-12 0,-2 3-14 0,0-2-25 0,1 2-28 16,0-1-37-16,0 0-38 0,1-1-50 0,-3-2-58 0,2 2-120 0,1 0-154 15,0-2-101-15,1 0-76 0,-4-3-33 0,-1 0-13 0,5 0 2 16,-3-3 7-16</inkml:trace>
  <inkml:trace contextRef="#ctx0" brushRef="#br0" timeOffset="194955.838">16401 10878 375 0,'1'-10'385'0,"-1"2"-82"0,2-1-72 0,-1 0-65 16,4-2-36-16,-2 2-19 0,0 0-11 0,2-1-7 0,0 0-3 15,1 3-1-15,-1-3-5 0,2 2-6 0,0 1-8 0,-1-1-8 16,2 1-11-16,1-1-10 0,0 2-7 0,-1 1-6 0,1 0-4 0,-1-2-3 16,0 5-4-16,1-3-5 0,1 2-3 0,-2 1-3 0,-2 0-5 15,2 2-5-15,1 2-4 0,-2 1-3 0,-1 2-2 0,2-1-2 16,0 4-1-16,-4 1 2 0,1 2-2 0,0 1 1 0,-2 2 2 15,1 3 0-15,-4 2 2 0,-2 0 2 0,-1 1 2 0,-4 1 2 0,1 5-1 16,-5-3 2-16,1 2-2 0,-1 1 0 0,-4-2 2 0,0 1 2 0,0-2 5 16,-1-1 7-16,-2-1 6 0,1-1 4 0,0-1 6 0,-1-1 4 15,1-2 6-15,0-1 5 0,0 2 5 0,4-6 6 0,-2 1 7 0,3-2 10 0,0-2 4 16,1 1 5-16,2-1-2 0,3-4 0 0,-1 2-3 0,2-4-1 16,2 3-2-16,1-2-4 0,-2-1-3 0,4-1-2 0,0-1-7 15,0 0-6-15,0 0-9 0,4 0-8 0,0 0-10 0,2-1-8 0,-1-1-9 16,3-1-6-16,3 3-5 0,0-5-4 0,3 3-4 0,0-3-5 15,4 0-3-15,-1 2-1 0,2 1-2 0,2-1-1 0,1-1-5 16,2 2-5-16,-2-1-7 0,0 0-9 0,3 3-10 0,0 0-11 0,-1 0-15 16,1 0-15-16,-4 0-21 0,4 0-23 0,-3 3-26 0,4-3-30 0,-6 3-30 15,2-2-31-15,-1 0-29 0,-1 1-25 0,0-2-42 0,-2 0-49 16,-2 0-21-16</inkml:trace>
  <inkml:trace contextRef="#ctx0" brushRef="#br0" timeOffset="195272.5422">16914 10858 443 0,'-5'-12'489'0,"2"2"-19"0,0 1-75 0,0 1-102 0,-1 2-64 16,0 0-44-16,3 2-36 0,-1 1-29 0,0 0-25 0,-1-1-19 15,3 4-17-15,-1 0-13 0,-3 3-15 0,3-1-17 0,-1 3-12 16,-1 2-13-16,0-2-5 0,-1 4-6 0,0 0-1 0,1 2 0 0,-2 1 4 16,2 3 3-16,-2-1 4 0,2 3 2 0,-2-1 3 0,2 2 1 15,-3 1 2-15,3-2-2 0,0 1 1 0,-1 0-1 0,3 2 0 0,-1-2 0 16,0-2 0-16,1 2 1 0,-1-1 3 0,2-1 0 0,2-1 2 15,-1-1 1-15,1-1 1 0,0 0 3 0,1-1 0 0,0 1 3 16,0-4 2-16,3 0 2 0,-1-2 2 0,1-2 4 0,-1 2 6 0,0-1 5 16,2-3 5-16,0 1 4 0,3-4 4 0,-2 0 3 0,2 0 1 15,0-5 1-15,0 0 2 0,2-2 0 0,-1-2 1 0,1 0 1 0,2-3 0 16,-5 1-3-16,4-6-5 0,-5 2-6 0,0-1-4 0,-2 0-4 16,0 0-4-16,-3-3-5 0,-3 2-3 0,0 0-2 0,-3 0-6 15,-3 0-6-15,0 0-5 0,-1 3-7 0,-2-2-13 0,-2 5-14 0,0-3-17 16,-5 1-17-16,3 3-32 0,-1 1-35 0,-2 0-50 0,-1 1-56 15,-1 2-89-15,1 3-104 0,-1 0-65 0,0 3-43 0,1 0-21 16</inkml:trace>
  <inkml:trace contextRef="#ctx0" brushRef="#br0" timeOffset="196522.8167">17434 11074 308 0,'0'-1'540'0,"-1"-3"8"0,-1 2-56 15,2-1-85-15,-2 0-99 0,2 0-105 0,0 0-57 0,0 0-38 16,0-1-18-16,0 3-8 0,0-2-7 0,0 2-4 0,0-1-8 0,2-1-10 16,-2 2-12-16,2-1-10 0,-1 2-12 0,-1 0-12 0,4-3-10 15,-2 1-4-15,3 2-7 0,0 0-3 0,1 0-2 0,2 0-2 0,3 0-3 16,4 0-2-16,0 0-1 0,4 0-2 0,3 0-1 0,2 0-3 15,3 0-2-15,1 0-4 0,2 0-3 0,3 0-3 0,2 0-2 16,0 0-4-16,2 0-2 0,1 0-3 0,2 0-4 0,0-2-1 0,0 2-6 16,1-3-5-16,-2 1-3 0,-1 0-6 0,1-1 0 0,-4-1 0 15,0 1 4-15,-3-2 8 0,-4 0 8 0,-1 2 9 0,-3-2 10 0,-5 1 10 16,-4-1 8-16,-2-1 10 0,-3 0 11 0,-3 0 15 0,-5 0 13 16,-2-2 16-16,-2-1 13 0,-2 2 12 0,-5-3 6 0,-4 3 1 0,-3 0-1 15,0 0-1-15,-6-1-2 0,0 1-4 0,0 2-2 0,-4-3-2 16,0 2-6-16,-1 0-5 0,2 2-8 0,-2-1-7 0,3 2-9 15,2 1-7-15,1 0-5 0,2 1-4 0,5-1-7 0,1 0-6 0,1 2-5 16,4 0-2-16,1 2-3 0,4 0 0 0,0-1-2 0,3 1 2 16,3 3-1-16,2 0 2 0,1 2 0 0,4 0 0 0,2-2 1 15,1 3 0-15,4 1 1 0,3 0 2 0,0-1 1 0,4 2 1 0,-3-1 1 16,2 1-2-16,1 0 0 0,-1 0-2 0,1-1-1 0,-2 0-2 0,-1 2-3 16,-1-2-1-16,-4 1-2 0,0-3 0 0,-2 3 0 15,-1-1 0-15,-7 0 2 0,0 0 0 0,-1-2 2 0,-5 2 4 0,0 0-3 16,-5 0-5-16,-1-1-14 0,-3 2-17 0,-2-1-30 0,-4 2-37 0,0-1-77 15,-1 1-99-15,-6-1-77 0,1 3-66 0,-1-2-38 0,3 0-22 16</inkml:trace>
  <inkml:trace contextRef="#ctx0" brushRef="#br0" timeOffset="197322.8083">19306 9783 60 0,'0'-5'405'0,"1"3"-39"0,-1 0-86 0,0-1-111 15,0 3-69-15,0 0-49 0,0 0-28 0,0 0-14 0,0 3-3 0,0-1 4 16,0 3 5-16,-1 3 3 0,1 1 3 0,-2 3 1 0,0 3 1 15,-1 4-2-15,2 2 4 0,-4 4 7 0,-1 6 9 0,1 4 13 16,-1 3 7-16,-2 4 5 0,-2 6-3 0,2 6-6 0,-3 3-8 0,0 4-6 16,0 6-6-16,-2 4-6 0,-1 9-2 0,1 1-4 0,0 4 5 15,0 5 3-15,-4 1 5 0,4 3 1 0,-1 2 0 0,-1 3 1 0,4 3-1 16,-1 4 2-16,0 1-3 0,0 1-3 0,2 3 3 0,2-1 9 16,2 3 6-16,-2-4 7 0,4 5-3 0,-1-3-6 0,1 3-7 15,1-3-8-15,0 3-6 0,3-3-5 0,0 1-1 0,0 1 5 0,0-2 3 16,3-3 8-16,-1-2-2 0,-1-1-6 0,3-2-3 0,1 0-7 15,-4-3-5-15,2-4-6 0,1-3-7 0,-2-2-8 0,1-3-7 0,-1-3-9 0,0-1-10 16,-1-3-8-16,-1-3-11 0,0-3-12 0,-1-4-11 16,-1-2-11-16,0-5-12 0,1-1-13 0,-3-5-10 0,0-3-10 0,1-6-12 15,2 0-12-15,-4-6-24 0,1-6-31 0,1-2-44 0,2-3-51 0,-1-7-56 16,0-4-63-16,-1-4-28 0</inkml:trace>
  <inkml:trace contextRef="#ctx0" brushRef="#br0" timeOffset="198190.0161">19819 9786 430 0,'8'-12'441'16,"0"-2"-67"-16,1 2-101 0,3-1-88 0,-3 1-85 0,4 0-35 0,-2 0-10 15,3-2-3-15,-3 4 2 0,2-2 3 0,1 0 5 0,-3 0 6 16,3 1 4-16,-3-1 2 0,2 2 1 0,-2-1-3 0,0 1-3 16,2-1-7-16,-2 2-8 0,0 0-7 0,1 2-9 0,1-2-7 0,1 1-8 15,-2 1-2-15,0-3-4 0,2 3-2 0,-2 0-1 0,2-1-2 16,-2 1-1-16,2-1 1 0,-1 2-2 0,1 0-1 0,2-2-1 16,-2 3 0-16,1-1-2 0,2-1 1 0,-1 2 0 0,1 1 0 0,1-1-2 15,2 0 1-15,2 0-2 0,-1 3 0 0,6-3 0 0,1 2 1 16,1 2-2-16,2-1 2 0,4 0-2 0,4 2-1 0,3 0-1 0,1 0 0 15,2 0-2-15,4 2-2 0,2 1-2 0,2 0 0 0,1-1-3 16,0 3-3-16,1-2-2 0,1 2 1 0,-1 2 1 0,-2-3 2 0,0 1 3 16,-1-2 4-16,-2 4 4 0,-3-2 3 0,-2-3 2 0,-4 3 4 15,-1-1 2-15,-2-1 4 0,-7 0 2 0,-1 0 5 0,-3 0 3 0,-4-1 2 16,-3-1 1-16,-3 2 2 0,-4-1 0 0,-2-2 1 0,0 0 0 16,-5 3-3-16,1-3-2 0,-4 1-1 0,0 0-1 0,-1-1-1 15,-2 3-2-15,-2-1 0 0,-1 1-2 0,-2 1-4 0,-1-1-3 16,-2 4-5-16,-4 2-5 0,0 0-2 0,0 4-4 0,-3 1-1 0,0 2-3 15,0 3-1-15,-3 4-2 0,2 1-1 0,0 4-2 0,0 5-3 16,0 2-2-16,2 5 4 0,-2 2 5 0,3 6 6 0,1 5 3 0,1 5 3 16,0 1 3-16,2 6 2 0,0 5 1 0,3 3 2 0,1 4-2 0,0 3-2 15,2 5-5-15,0 4 5 0,2-1 6 0,1 7 2 0,1 2-2 16,2 3-2-16,0 1-3 0,2 3-1 0,-2-1-4 0,2 2-2 16,-2 2-5-16,2-2 6 0,-1 1 3 0,1 2 9 0,-1-1 9 0,-1 2-1 15,0-1-3-15,-1 0-3 0,1 0-3 0,-2 1-4 0,-1-4-3 16,2 2-2-16,-2 0 2 0,2-4 7 0,-1 0 10 0,-1-1 4 15,2-2 2-15,-2-4-1 0,0-4-1 0,0 0 0 0,-2-1-1 0,2-2-1 0,-3 2 0 16,-2-7 2-16,0 3 0 0,-1-4 1 0,-3-3 0 0,-1-4-5 16,-1-1-5-16,-5-1-2 0,2-4-2 0,-5-3 0 0,-1-4 0 0,-1-2 1 15,-4 0 2-15,-2-4 2 0,-2-4 2 0,-4-2 1 0,0-3 2 0,-4-4 2 16,0-3 1-16,-3-1-1 0,-3-6-2 0,-1 0-4 0,-2-7-3 16,-2 0-4-16,-6-5-4 0,1 0-6 0,-3-6-8 0,-3-1-5 0,-3-3-5 15,-1-3-4-15,-6-5-4 0,-1 0-6 0,-6-4-7 0,-8-1-8 16,-4-5-7-16,-5-1-11 0,-7 0-10 0,-9-4-7 0,-1-1-5 0,-8 0-2 15,-6-1-2-15,-1-1 0 0,-2-2 0 0,-1 2 0 0,-2 1 3 16,3-1 0-16,4 3 4 0,7-2-2 0,2 1-4 0,8 2-10 0,7-1-11 16,7 1-35-16,4-2-47 0,6-1-83 0,5 3-99 0,6-3-66 0,5-1-49 15,4-1-23-15</inkml:trace>
  <inkml:trace contextRef="#ctx0" brushRef="#br0" timeOffset="199122.8728">22027 9486 352 0,'-6'-5'537'0,"3"0"2"0,-2 1-5 16,2 0-107-16,-2-1-155 0,2 2-85 0,-2 0-50 0,2 1-31 0,-3-1-19 16,1 1-14-16,1 0-10 0,-1 2-10 0,-2 0-11 0,-2 2-10 15,3 1-13-15,-2 1-10 0,-2 1-10 0,-1 2-5 0,0 0-3 0,-1 3-1 16,-1 0 0-16,2 0 0 0,-3 6-1 0,2-3 1 0,-2 3-1 16,2-1 2-16,0 0 2 0,-2 4-1 0,3-1-1 0,0 0 1 15,2-1 2-15,1 2 2 0,0-3 0 0,0 2 0 0,3-1-1 0,2-2 3 16,0 2 1-16,1-3 2 0,1 1 2 0,1-1 3 0,1-2 3 15,1 0 3-15,1-2 6 0,0 1 5 0,1-3 3 0,0 0 5 0,4-1 5 16,-2 0 6-16,2-4 4 0,0 2 7 0,1-1 8 0,1-4 4 16,3 0 6-16,-1-2 3 0,1 0 5 0,1-5 2 0,1-1 1 0,-1 0 0 15,-2-3-1-15,1-1-3 0,1-3-4 0,-2 1-3 0,0-3-4 16,-3-1-7-16,-2 0-11 0,-1-2-8 0,-1 1-10 0,-4 1-9 16,-1-1-10-16,-1-2-14 0,-7 2-14 0,2 1-23 0,-2 2-29 0,-5-2-37 15,0 4-45-15,1 1-63 0,-7 1-74 0,0 3-107 0,0 2-128 16,-5 2-70-16,1 2-43 0,-1 4-21 0,0 3-10 0</inkml:trace>
  <inkml:trace contextRef="#ctx0" brushRef="#br0" timeOffset="200639.2533">21670 10836 202 0,'-1'-5'546'0,"1"1"-5"0,0-2-12 0,0 1-95 15,0 1-134-15,1-1-77 0,2 1-50 0,-1-2-31 0,1 2-22 16,0-3-16-16,2 2-14 0,1 0-15 0,1 2-14 0,-1-3-17 0,2 1-17 16,1 1-15-16,1 1-13 0,0-2-8 0,-1 2-6 0,2 2-5 15,-1-1-5-15,0 2-2 0,-2 0-1 0,2 2-1 0,0-1-1 16,-3 2-2-16,1 2 1 0,-1-1-1 0,-3 2 2 0,0 2 1 15,-2 0-1-15,0 1 1 0,-2 4 1 0,-2-3 3 0,-2 4 4 0,-1 1 3 16,-1-1 1-16,-2 2 5 0,-3 0 4 0,-2 1 4 0,2 1 5 0,-3-2 4 16,-1 0 1-16,2 0 1 0,0-1 5 0,-3-2 0 0,5 2 3 15,0-4 0-15,-2-1 1 0,4 1 2 0,1-2 2 0,0-2 2 0,2-1-1 16,2 0 2-16,0-2 0 0,0 1 2 0,3-2 1 0,-1 0 3 16,2 1 3-16,3-4 1 0,1 4 5 0,0-4 2 0,1 1 2 15,5 1-2-15,2-2-4 0,3 0-11 0,3 0-15 0,4-2-21 0,4 1-24 16,-1 0-31-16,7-2-37 0,0 0-60 0,4 2-72 0,0-2-100 15,0 0-114-15,1 1-68 0,-2 1-43 0,1-1-20 0,-5 2-11 16</inkml:trace>
  <inkml:trace contextRef="#ctx0" brushRef="#br0" timeOffset="201255.8111">21510 12266 393 0,'4'-7'593'15,"-1"0"14"-15,-2 0 14 0,3-1-86 0,-3 1-133 0,1 0-95 0,0 2-72 16,-1-2-45-16,-1 2-31 0,2 0-19 0,-1 2-11 0,-1 0-10 15,2-1-9-15,0 3-13 0,-2 0-18 0,0 1-21 0,0 0-24 0,0 0-18 16,0 0-18-16,0 0-12 0,0 1-13 0,0 2-6 0,0 2-3 16,-2-2-2-16,0 4 0 0,2 1 1 0,-1 1 2 0,-1 1 3 0,1 1 3 15,-3 1 5-15,3 1 5 0,-1 2 5 0,0 0 2 0,-1 2 3 0,2-1 4 16,1-2 1-16,-2 6 2 0,2-3 1 0,0-4 2 0,0 4 1 16,2-2 1-16,-1 1 0 0,1-2 3 0,1-3 1 0,0-1 2 15,1-1 4-15,0 0 3 0,4-2-2 0,-2 0-4 0,2-2-1 16,2-2-2-16,1-3-2 0,2 0-3 0,-1-3 0 0,1-4 1 0,1 1 2 15,3-3 1-15,-2 0 1 0,0-1 2 0,0-2 3 0,-1 0 2 16,-3-2 9-16,3 1 9 0,-4 1 12 0,-1 0 13 0,0 0 11 0,-1 2 14 16,-3 1 7-16,-1-1 6 0,0 0 0 0,1 5-2 0,-4-1-7 15,1 2-7-15,-1-1-10 0,-1 4-13 0,2-2-15 0,-2 1-15 0,0 2-14 16,0 0-16-16,0 2-13 0,-2 2-14 0,2 2-10 0,-3 2-5 16,2 1-10-16,-4 3-12 0,2 2-13 0,0 3-13 0,-2 2-19 15,2 4-19-15,-4 1-29 0,3 4-30 0,-4 2-47 0,3 1-54 0,-1 0-105 16,-1 3-129-16,3 0-72 0,-5 3-45 0,0 1-15 0,3-2-1 0</inkml:trace>
  <inkml:trace contextRef="#ctx0" brushRef="#br0" timeOffset="201755.7903">21872 13164 230 0,'5'-8'562'0,"0"2"8"0,-2 1 13 16,0 0-62-16,1 0-97 0,-3 0-97 0,-1 3-99 0,0-1-61 16,0 1-44-16,0 0-27 0,-1 2-15 0,-3 0-8 0,1 0-5 0,0 0-7 15,-3 2-10-15,-2 3-11 0,0 0-15 0,-2 0-13 0,-2 3-11 16,-1 1-7-16,0 1-5 0,-1 1-2 0,0 2-2 0,-2 3 0 0,2-1 0 16,-2 1-1-16,3 2 0 0,0 1 0 0,0 3 2 0,0-3-1 15,4 1 2-15,-1 4-1 0,1-2 0 0,2 0 0 0,3 2 3 16,-1-2 1-16,3 0 1 0,1-1 1 0,2 1 1 0,2-1 0 0,1-1-1 15,2-3-1-15,3 0 0 0,2 0-1 0,-1-2-1 0,6-2 0 16,-3 0 1-16,4-4-2 0,-1-1-1 0,2 1-2 0,1-4 0 0,-3-1-1 16,3-1 1-16,-1-1 3 0,1-2 3 0,-5-2 4 0,0 1 6 15,-1-1 5-15,-1-1 4 0,-4-2 3 0,0 3 0 0,-3-2 1 16,-2-1-1-16,2 1 1 0,-5-1-2 0,-5 0-2 0,1-2-2 0,-1 5-2 16,-3-3-5-16,-5 1-11 0,0 3-15 0,1-2-20 0,-4 3-25 15,-2 0-27-15,1 3-29 0,-2-2-46 0,2 2-53 0,0 2-98 0,0 0-119 16,0 3-67-16,1-1-46 0,1 3-21 0,0-1-10 0</inkml:trace>
  <inkml:trace contextRef="#ctx0" brushRef="#br0" timeOffset="202489.0009">21884 14255 150 0,'-4'-4'513'0,"0"-2"6"0,-4 2-8 0,2 1-19 16,-1-1-105-16,-1 3-148 0,1-1-84 0,-1 1-49 0,0 1-26 0,-1 1-16 16,0 1-4-16,-2 1-1 0,3 2 2 0,-3 2 2 0,3-1-5 15,-3 2-6-15,0 2-9 0,2-1-12 0,1 3-8 0,-3 2-6 0,1-1-4 16,1 0-1-16,1 4-2 0,0-3 0 0,2 1-1 0,-2 1-1 16,3 1-2-16,2-2 1 0,-2-1-1 0,4 3-2 0,-1-2 1 15,2 0 0-15,2-1 2 0,-1-1 1 0,4 1 2 0,-2-4 3 0,2 2 0 16,1-1 2-16,0-3 0 0,4-1 2 0,-2 0 0 0,0-1 0 15,3-1-1-15,0-2 0 0,0-2-2 0,1-1 0 0,1-1-2 0,0-1-3 16,-1-2-1-16,1-1-4 0,1-1-1 0,-3 0-3 0,-1-1-3 16,2-3 0-16,-4 0-1 0,0-2-2 0,2-1 0 0,-6-1 2 15,0 0 0-15,-1-1 1 0,-2-1 2 0,-1 0 4 0,-1-1 2 0,-2 1 2 16,-1-1 2-16,-2-1 1 0,-2 0 2 0,0 1 2 0,0 0 1 16,-2 0 2-16,-2-1 1 0,3 2 1 0,-2-3 2 0,0 2-1 0,1 2 0 15,-1-2-1-15,3 3-1 0,-1-1 0 0,2-1-3 0,0 3-6 16,2 1-8-16,2 0-10 0,1 2-9 0,0-2-10 0,4 3-9 0,0-1-11 15,1 1-6-15,2 0-6 0,2 2-7 0,0 1-4 0,2 1-5 16,-1 0-4-16,5 0 0 0,-4 2 3 0,3 1 5 0,-2 0 5 0,2 2 9 16,-2 4 6-16,2-3 7 0,-3 6 7 0,0-2 5 0,-1 1 6 15,0 4 3-15,0 3 3 0,-3-1 3 0,0 5 3 0,-2 0 2 16,-2-1 2-16,-1 4 1 0,-3 2-1 0,2 1-4 0,-7 1-11 0,2 1-18 16,-4 3-20-16,0-2-34 0,-2 3-40 0,-1-1-92 0,-1 1-115 15,0 1-78-15,-3 0-57 0,0 0-28 0,0 0-14 0</inkml:trace>
  <inkml:trace contextRef="#ctx0" brushRef="#br0" timeOffset="202751.2381">21625 15204 217 0,'-2'-6'525'0,"0"0"2"0,2 1-5 16,0 2-79-16,0-1-118 0,0 1-79 0,0 1-61 0,0 2-39 0,0 0-24 15,2 0-16-15,0 0-9 0,1 0-9 0,1 2-7 0,-1 1-8 16,1-2-8-16,0 4-10 0,0-1-8 0,0 1-9 0,1 1-6 0,1 1-3 16,-1 1-6-16,0-1-9 0,0 3-12 0,-4-2-18 0,2 3-21 15,-1-1-26-15,1 1-28 0,-3 1-35 0,0-2-39 0,0 3-71 0,0-1-83 16,-1 2-80-16,-1 0-78 0,-1-1-50 0,0 2-34 0,-1-1-14 0</inkml:trace>
  <inkml:trace contextRef="#ctx0" brushRef="#br0" timeOffset="202924.3509">21607 15870 306 0,'0'9'541'0,"0"-3"2"15,0 0-43-15,2-1-66 0,-2 0-97 0,1 0-112 0,-1 1-73 16,2-2-53-16,-1 0-31 0,3 3-21 0,-3-1-14 0,2-2-11 0,1 4-13 15,-1-2-15-15,1 1-15 0,-1 1-17 0,-1-1-17 0,0 3-18 0,-2-2-20 16,0 1-19-16,0 1-24 0,-2 0-25 0,0 1-29 0,-1 2-32 16,-3-1-34-16,1 2-38 0,-1-1-41 0,0 2-44 0,1 0-32 0,-4 0-24 15</inkml:trace>
  <inkml:trace contextRef="#ctx0" brushRef="#br0" timeOffset="203067.0765">21470 16729 347 0,'0'7'536'0,"0"-2"-11"0,0 2-19 0,0-3-83 16,0-1-116-16,0 0-94 0,0 0-82 0,0-2-68 0,0 2-59 0,0-3-91 15,0 0-106-15,0 0-114 0,0 0-117 0,0 0-62 0,0 0-35 16,0 0-19-16</inkml:trace>
  <inkml:trace contextRef="#ctx0" brushRef="#br0" timeOffset="205406.0575">24384 9590 279 0,'0'-9'482'0,"0"2"-8"0,0 2-10 16,-1 1-123-16,-1 1-182 0,2 2-95 0,-1 1-50 0,-3 1-29 15,3 1-13-15,-2 3-6 0,-1 4 0 0,1 3 5 0,-3 3 8 0,1 1 4 16,1 4 6-16,-1 7 2 0,-2 4 3 0,1 1 5 0,-2 8 4 0,0 2 6 16,2 6 5-16,-2 4 4 0,-1 7 3 0,1 2 4 15,-2 7 1-15,-1 7 2 0,2 7 0 0,-3 3-1 0,2 7-2 0,-2 7 6 0,3 2 11 16,-5 2 6-16,3 3 5 0,-2 5 0 0,2-2-1 0,0 5-5 15,-2 0-5-15,2 4-6 0,0-2-6 0,2 4 5 0,-1 2 9 16,2-1 7-16,1 3 7 0,0-1-3 0,2 2-7 0,0-1-8 0,2-1-9 16,2 0-2-16,-3 1 2 0,4-3 4 0,0-1 4 0,0-2 5 15,0-1 5-15,2 0-4 0,0-3-11 0,-2-5-7 0,1-3-4 0,-1-2-5 16,2-2-5-16,-1-1 3 0,-1-4 4 0,2-5 2 0,0-2-3 16,-1-1-1-16,-1-4-3 0,2-2-1 0,-1-1-2 0,-1-2 1 0,2-5-1 15,0 0 2-15,-2-5-1 0,1-2-2 0,-1-2-1 0,2-2-8 16,0-6-13-16,-2 0-11 0,0-6-15 0,0 0-16 0,0-6-18 0,-2 0-20 15,0-3-20-15,2-3-24 0,-1-2-25 0,-3-4-34 0,3 0-39 16,-1-5-59-16,-1-3-70 0,1-2-61 0,-1-1-55 0,2-3-28 0</inkml:trace>
  <inkml:trace contextRef="#ctx0" brushRef="#br0" timeOffset="206505.0541">24618 9466 131 0,'-9'-3'308'0,"-2"0"-105"0,3 0-57 0,1 2-32 16,1-2-17-16,-2 0-10 0,4 1-6 0,0 1-6 0,1-1-7 0,0 0-5 16,1 2-5-16,2 0-9 0,0 0-8 0,0 0-10 0,0 0-7 15,4 2-11-15,-1 0-5 0,-2 1-6 0,4-1-1 0,0 1 1 0,2-1 3 16,2 1 5-16,0 2 6 0,7-1 5 0,-3 1 4 0,4-1 3 16,4 2 2-16,1-1 1 0,3-1 1 0,3 1-3 0,2 0-2 15,5-2-4-15,2 1-2 0,3-1-6 0,2-1 1 0,2 1 2 0,3-3 1 16,4 0 2-16,-2 0 0 0,5 0 1 0,-1-3 2 0,4 3 0 15,-3-2-1-15,3-1 3 0,3-1 1 0,-1 1 4 0,1-1 2 16,0-1 7-16,-2 2-1 0,1-2-2 0,-3 0-3 0,1 0-1 0,-3 1-4 16,-3 1-3-16,-1-1-2 0,-4-1-1 0,0 2-2 0,-5-1-2 15,-2 1 2-15,-2 0-1 0,-4-1-2 0,-4 1-2 0,-3 1-4 0,-2 0-2 16,-2 1-3-16,-3-1-3 0,-3 0-2 0,-2 2-5 0,-2 0 1 16,-2 2-2-16,-2 0 0 0,0-1 2 0,-1 3-1 0,-2 1-2 0,-1 2 1 15,1-1-1-15,-4 4 3 0,4 0 1 0,-2 2 2 0,-1 4 2 16,0 0 3-16,1 2 1 0,-3 1-1 0,1 3 0 0,-1 2 0 15,4-1-3-15,-2 2-1 0,0 3-1 0,-1 0-4 0,3 3-3 16,-3 0-3-16,3 1-3 0,0 3 0 0,0 1 3 0,0 3 2 0,1 1 3 16,3 4 6-16,-3 2 2 0,3 1 3 0,-2 4 3 0,2 3 2 15,1 2 3-15,-1 2 1 0,0 4 2 0,3 2 1 0,-1 3 0 0,-1 1-3 16,0 2-6-16,3 4 1 0,-4 2 4 0,2 2 2 0,0 2 1 0,0 2 0 16,-3 4 0-16,1 3-2 0,-1-1 0 0,-1 2-2 0,2 3-3 15,-5 0-1-15,0 2-3 0,-1 2 5 0,-2 0 10 0,-2 1 0 16,-1 4-4-16,-3 0-4 0,0-3-3 0,-2 3-3 0,-2-1-4 0,-1-4 0 15,-2 0-2-15,-1 0-1 0,1-3 1 0,1-1 6 0,-4-3 9 16,2-2 1-16,0-3-2 0,-1-5-3 0,1 0 1 0,1 0-1 0,-2-2 1 16,2-2 0-16,-1 0 2 0,3-2 1 0,-4-1 0 0,3-1 2 15,1-6 2-15,-2 2-3 0,2-5-6 0,0 0-7 0,0-3-4 0,0-2-4 16,1-3-4-16,-2-3-1 0,1-1 3 0,-2-1 0 0,2-4 3 16,0 0 2-16,-2-3 2 0,2-1 2 0,-3-2 1 0,3-1 3 0,0-2 2 15,-5-2 3-15,3 0 1 0,-1-1 3 0,-2-4 2 0,1 1 0 16,0-4-1-16,-4 1-2 0,3 1 0 0,-2-4 0 0,-1 0-2 0,1 0 2 15,-2-3 0-15,-1 2 2 0,0-2 0 0,-1-1 2 0,1 2 2 16,0-4 3-16,-5 3 2 0,3-5 0 0,-2 3 1 0,-1-2 0 0,0-1-1 16,-2-1-1-16,1-1-1 0,-4 0-2 0,-3-1-4 0,0 1-5 15,-2-4-2-15,-2 3-3 0,-4-2 0 0,-3-3-2 0,-1 1-3 0,-6 0-5 16,-5-3-7-16,-2 0-7 0,-4-2-7 0,-5-1-10 0,-4-1-11 0,-4-3-13 16,-3 0-16-16,-7-3-19 0,1 0-19 0,-4-1-23 0,-3-3-23 0,1-1-39 15,-1-1-45-15,0-3-69 0,1 0-84 0,-4-2-53 0,6-1-42 16,-1-2-21-16,0 0-8 0</inkml:trace>
  <inkml:trace contextRef="#ctx0" brushRef="#br0" timeOffset="207621.9213">26898 10035 6 0,'-2'-4'512'0,"0"-1"11"0,1 0-67 16,-1 0-106-16,0 1-78 0,2 0-63 0,-1-1-38 0,1 2-23 0,0 0-14 16,0 0-10-16,0 0-9 0,0 2-10 0,0-1-12 0,0 2-11 15,0 0-11-15,0 0-11 0,0 0-12 0,0 0-8 0,0 0-11 16,0 0-8-16,0 0-5 0,0 0-4 0,0 0-3 0,0 0-1 0,0 2 1 15,0-1 1-15,0 2 2 0,0 2 2 0,-2-1 2 0,2 2 2 16,-1 0 2-16,-3 2 2 0,2 0 1 0,-1 1 4 0,-1 4 2 0,3-3 2 16,-6 3 0-16,4 2 2 0,-2 0 0 0,0 2-2 0,0 1-1 0,0 2-1 15,0 0-1-15,0 2-1 0,0 0 1 0,-1 2 0 0,0 2-2 16,1-1-5-16,0 1-8 0,0 3-12 0,1 0-20 0,-1 0-23 0,-1 2-32 16,3-1-39-16,-4 3-67 0,6-1-80 0,-3-1-108 0,3 0-119 15,-2 1-68-15,1-2-43 0,0-1-21 0,2-3-11 0</inkml:trace>
  <inkml:trace contextRef="#ctx0" brushRef="#br0" timeOffset="208521.5768">27036 11648 469 0,'-1'-11'549'16,"1"-1"10"-16,-2 0-66 0,0 0-104 0,2 0-85 0,0 1-78 0,0-1-46 16,0 1-30-16,2 2-17 0,0-1-15 0,-1 0-12 0,1 1-10 15,0 1-12-15,1 1-11 0,2-1-12 0,-4 2-13 0,4 1-12 16,-2 0-11-16,3-1-9 0,-1 2-7 0,0 1-6 0,1 2-4 0,1-2-3 15,3 3-1-15,-2 0-2 0,1 0-1 0,0 3-1 0,5 1 0 16,-3-1 0-16,2 1 0 0,-4 1 3 0,3 0 0 0,-2 1 3 0,0 1-1 16,-2 3 2-16,0-1-1 0,0 0-1 0,-4 3 0 0,0 0-1 15,-1 0 1-15,-2-2-1 0,-1 2 0 0,0 2 0 0,-3-3 1 0,-2 2-1 16,1 0 1-16,-4-2 0 0,-2-1 1 0,2 2 1 16,-1-1 1-16,-2-1-1 0,0 1 2 0,1-1 0 0,-1-2 2 0,2-1-1 15,-3-1 0-15,3 2 1 0,3-2 1 0,-1-3 2 0,3 0 1 16,0 2-1-16,0-2 1 0,4 1-2 0,0-3 0 0,0 3-2 0,4-4 0 15,1 0-4-15,2 3-3 0,1-3-2 0,1 0-5 0,4 0-1 16,0 0-3-16,2 0-2 0,1 0-1 0,5 0-1 0,-1 0-2 0,-1 0 1 16,2 0-2-16,-1 1 0 0,-2 0-1 0,2 1 2 0,-3 1 0 15,-2 2 3-15,0-1 0 0,0 0 1 0,-6 1-1 0,4 1 0 0,-7 1 0 16,1 0 2-16,-3 0 2 0,-2 1 4 0,-2 0 4 0,-2 1 4 16,-2 1 4-16,-4-3 3 0,-2 0 3 0,-4 1 2 0,-1-1 2 15,-3 1 3-15,-3-2 2 0,-1 2-5 0,-2 1-5 0,1-5-18 16,-3 2-18-16,0 1-32 0,2-4-35 0,-3 3-69 0,3-3-86 0,1 2-98 15,2-2-106-15,2-2-57 0,2 2-36 0,1-3-19 0,2 0-12 0</inkml:trace>
  <inkml:trace contextRef="#ctx0" brushRef="#br0" timeOffset="209338.738">26958 13005 514 0,'1'-10'554'0,"1"-1"13"0,-1 3-65 0,-1 0-104 15,0-2-79-15,0 3-67 0,0 1-40 0,0 0-24 0,0 1-16 0,0 1-11 16,0 1-9-16,-1-1-10 0,-1 2-12 0,2 1-13 0,-1-2-13 15,1 3-14-15,0 0-15 0,0 0-12 0,0 0-10 0,0 0-11 16,0 0-9-16,-2 0-6 0,0 3-5 0,1-2-6 0,1 1-5 0,-2 2-3 16,2 0-3-16,0 2-2 0,0 2-1 0,2-2 0 0,-2 4 0 15,5 0 2-15,-2-1 1 0,2 1 2 0,2 2 0 0,1 0 0 0,2 0-1 16,4 1 0-16,-1 1-3 0,2 0-4 0,1-1-3 0,3-2-3 16,0 3-2-16,3 2-2 0,-1-4-2 0,0 1-1 0,1 0-2 15,0-1-2-15,-5 0-1 0,4 1-1 0,-3-4-1 0,-1 3-1 0,-4-4 0 16,0 1 2-16,-3-2 0 0,1 3 1 0,-6-5 1 0,-1 2 2 15,-2-2 3-15,-2 0 1 0,-2 0 2 0,-2 0 1 0,-6-1-1 0,-1-3-2 16,-2 3-5-16,-4-1-6 0,-2-2-5 0,-2 0-7 0,-4 0-10 16,2-1-10-16,-6 0-16 0,3 0-18 0,0-1-20 0,-3 0-20 0,1-2-21 15,3-2-22-15,-2 2-22 0,3-2-26 0,2 0-25 0,1-2-27 16,3-3-25-16,1 3-24 0,4-4-22 0,1 1-23 0,4 0-30 16,3-5-33-16,1 3-9 0</inkml:trace>
  <inkml:trace contextRef="#ctx0" brushRef="#br0" timeOffset="209443.9188">27061 12951 103 0,'22'-11'414'0,"3"-1"10"0,-2 1-39 0,2-1-64 0,1 3-56 16,-2-1-51-16,1 0-36 0,-1 4-29 0,-1 0-21 0,0-2-17 0,-1 4-26 16,-4-2-29-16,2 3-36 0,-1 0-43 0,-5 0-49 0,2 1-55 15,-4 1-100-15,1 1-122 0,-4 1-76 0,0 1-55 0,-4-1-26 16,-1 3-15-16</inkml:trace>
  <inkml:trace contextRef="#ctx0" brushRef="#br0" timeOffset="209988.9408">26539 14006 441 0,'-2'-2'608'0,"1"0"11"16,-1 1 12-16,2-2-67 0,0 3-108 0,0-2-111 0,2 1-117 0,-1 1-69 15,2-2-47-15,1 0-24 0,3 2-16 0,1 0-9 0,0 0-7 16,3 0-7-16,0 2-10 0,5 0-11 0,1-1-11 0,1 1-8 16,3 1-5-16,-1 1 0 0,3-1-1 0,-2 3 3 0,3 1 2 15,0-2 0-15,-2 2-1 0,-1-2 1 0,0 4-1 0,1-1-1 0,-4-1-3 16,1 1-3-16,0 1-2 0,-6 0-4 0,-1-1-1 0,1 1-2 15,-4-1 0-15,-2 1 3 0,-1 0 2 0,-3 0 7 0,-1-1 3 0,-2 0 6 16,-4 2 2-16,1 0 5 0,-3-1 6 0,-2 1 4 0,0 1 4 16,-3-1 3-16,2 3 2 0,-1-3 2 0,-2 4-1 0,2-2-2 15,0 0-3-15,-2 1-6 0,4 1-6 0,-2-2-4 0,2 2-4 0,-1 1-4 16,1-1-3-16,2 1-6 0,-1 0-7 0,2-1-12 0,0 3-17 0,0-3-22 16,2 1-26-16,-2 0-35 0,2 1-41 0,-2-1-56 0,0-1-65 15,2 0-110-15,-2-1-133 0,1 1-75 0,0-2-45 0,0 1-21 16,-1-2-9-16</inkml:trace>
  <inkml:trace contextRef="#ctx0" brushRef="#br0" timeOffset="210738.5555">26711 15229 77 0,'-2'-8'488'0,"1"3"-7"0,-3-3-14 0,1 1-87 16,-1-1-120-16,-1 2-70 0,-1-1-44 0,-1-1-24 0,1 2-18 15,-3-2-8-15,1 4-6 0,0-2-6 0,-5-1-5 0,4 4-6 0,-3 1-6 0,0-1-9 16,-1 2-7-16,-1 1-7 0,1 1-6 0,1 0-7 0,-2 3-4 16,1 2-3-16,-3 0-3 0,3 2 0 0,-1 0 0 0,3 1-1 0,-2 2 0 15,3 1-2-15,1-1-1 0,1 3-2 0,-1 0-3 0,5 1-2 16,-1 0-3-16,3 0-3 0,0 1-6 0,4-1-2 0,1 0-6 0,1-1-4 16,4 1-1-16,-1-2-3 0,1 0-3 0,2-1 0 0,2-1-2 15,1 0 1-15,1-2 1 0,-1 0 0 0,1-3 3 0,2 1 3 0,-2-1 2 16,2-2 5-16,-2 1 6 0,0-2 5 0,-1 1 5 0,-1-1 4 15,0-1 2-15,-4 0 3 0,1 1 1 0,-1-2 5 0,-2 2 5 0,-1 0 8 16,-2 0 8-16,2-1 7 0,-5 2 8 0,0 1 2 0,0 1 2 0,0 0-2 16,-5 2 0-16,4 1-2 0,-4 1-3 0,0 0-1 0,0 2-2 15,-3 0-6-15,1 2-6 0,0 2-10 0,-1 0-11 0,2 0-13 0,-2 2-17 16,0 1-20-16,0 1-23 0,0-1-23 0,-1 4-24 0,1-2-31 16,-2 3-36-16,1-2-65 0,1 2-80 0,0 2-91 0,-2-2-94 0,0 1-55 15,2 1-33-15,-2-1-11 0,-1 1-1 0</inkml:trace>
  <inkml:trace contextRef="#ctx0" brushRef="#br0" timeOffset="210968.7801">26346 16656 447 0,'0'2'557'0,"1"3"5"0,-1 0-4 0,0 0-7 0,0-1-120 16,0 2-178-16,0-2-101 0,0 2-63 0,0 0-31 0,0 0-16 0,-1 2-7 15,1-1-4-15,-2 1-5 0,1 0-8 0,1 1-20 0,-2 1-24 0,0-2-28 16,1 3-32-16,-4 0-37 0,2 0-43 0,2 1-79 0,-1 0-97 16,0 1-83-16,-1 0-78 0,2 1-42 0,-1-1-22 0,0 0-8 15</inkml:trace>
  <inkml:trace contextRef="#ctx0" brushRef="#br0" timeOffset="211131.9716">26447 17293 10 0,'3'9'585'0,"1"0"-3"16,0 0-1-16,-3-1-1 0,3 0-59 0,-4-1-88 0,1 2-127 16,-1-1-145-16,0 0-74 0,0 1-39 0,2-1-18 0,-2 1-10 0,0-2-10 15,0 3-9-15,0-1-17 0,0-2-19 0,0 3-29 0,0-1-31 0,-2 1-72 16,2 0-92-16,-1 0-101 0,1-3-106 0,-4 3-61 0,3-3-34 15,-3 1-19-15,0-1-9 0</inkml:trace>
  <inkml:trace contextRef="#ctx0" brushRef="#br0" timeOffset="225404.5106">7816 10633 79 0,'-5'-9'119'16,"2"2"5"-16,0-2 9 0,-2 0 8 0,2-2 7 0,0 3 5 15,-1-4 7-15,-2 2 5 0,3 0 1 0,0-1-6 0,-2 0-10 16,2 3-10-16,-2 0-14 0,2-4-13 0,-2 3-11 0,1 0-12 16,-1 2-10-16,2-2-8 0,-2 1-9 0,2 1-11 0,-2 1-10 0,2-2-12 15,-3 3-9-15,1-2-9 0,0 2-6 0,0-2-4 0,-1 2-7 0,1 0-4 16,-2 2-3-16,0-2-4 0,-1 1-4 0,2 1-2 0,-2-2-3 16,0 2-2-16,0 0-1 0,-3 0-2 0,0 0 0 0,1 0-1 15,-4 2-2-15,0-1 0 0,0-1 2 0,1 3 0 0,-4 0 2 0,1 0 2 16,-3 0 1-16,0 0 2 0,0 3 0 0,-3-1 4 0,1 1 2 0,-2 0 3 15,-1 2 4-15,0 0 2 0,2 1 2 0,-5 0 0 0,2 2 3 16,-2-1-1-16,0 3 2 0,0 0-2 0,-1-1 2 0,1 1 0 16,-1 2 0-16,-1-2 1 0,4 4 0 0,-4-2-1 0,2 3-2 15,1-3-1-15,-1 2 0 0,2-1-1 0,-2 3 0 0,4-1-1 16,0 2 2-16,-1 0 2 0,2-1 2 0,1 4 1 0,-1-1 2 0,2 1 0 16,1-1 1-16,0 3 2 0,-2 0-1 0,5 0 2 0,-4 4-1 0,4-2 2 15,0 1-3-15,0 4-4 0,1-2-2 0,0 1-5 0,1 1-2 16,1 1-5-16,1 0 0 0,-1 3 3 0,4-2 1 0,-2 2 2 15,4-1 2-15,-1 5 1 0,-1-2 5 0,3 2 3 0,1-4 4 0,0 4 4 16,2 0 4-16,1 1 1 0,2-1 3 0,-1 1 4 0,1 0 0 16,1 2-1-16,1-3-3 0,0 3-2 0,1-5-1 0,0 5-3 0,0-5-1 15,2 5-4-15,1-5 1 0,2 3-1 0,0-3 0 0,0 2 1 0,1-1-2 16,1 1 1-16,1-1-1 0,3 0-3 0,-1 0 1 0,2 0-1 16,0-2 1-16,2 3 4 0,2-3 2 0,2 0 2 0,2 1 0 15,-2-1 2-15,6-1-2 0,-2 2 0 0,5-3 1 0,0 0-1 0,0-1 0 16,2-2 0-16,1 0 0 0,-1 0-1 0,1-3-4 0,3-1-6 15,-1-1-4-15,1 1-4 0,-1-4-4 0,0-1-6 0,2 1-4 16,0-5-4-16,1-1 0 0,0 0 3 0,0-2 1 0,1-2 2 0,-1-2 2 16,2-2 3-16,2-1 0 0,0-1 3 0,-1-3 1 0,3-2 3 0,1 0 3 15,0-1 2-15,1-2 4 0,1-3 0 0,0 2-1 0,1-3-4 16,-1-3-3-16,1 1-2 0,-1 1-2 0,1-5-2 0,-1 3-2 0,-2-2-2 16,-1 0-2-16,-1 0-3 0,-4-1-4 0,2-2-2 0,-1 0 0 15,-2 2 0-15,-1-2 0 0,0 0 0 0,-2-3 4 0,-2 2 3 16,0-2 7-16,-3 0 5 0,0-2 10 0,0-1 10 0,-3 2 9 0,0-3 12 15,-2 0 12-15,-2 1 11 0,0-2 11 0,-2 1 9 0,-1 0 10 16,-4-1 13-16,1-1 8 0,-2 1 5 0,-1 0 1 0,-2-2 2 0,0 2-3 16,-2-2-6-16,-3-2-6 0,1 0-6 0,-2 3-8 0,0-5-5 15,-1 0-5-15,-3 0-4 0,-1-3-8 0,-1 1-11 0,-1-5-9 0,-1 2-10 16,-1-2-4-16,-2 0-8 0,-1-1-4 0,0-3-5 0,-2 1-6 16,-2-1-3-16,-1-3-8 0,-2 4-6 0,0-6-1 0,-2 3 2 0,-2-3 2 15,-1 0 1-15,-2-2-2 0,-2 1-4 0,-3 0-8 0,0-2-11 0,-5 1-17 16,-1-1-17-16,-5 0-21 0,-1-1-22 0,-4 3-50 15,-6-5-61-15,-6 3-99 0,-5 0-112 0,-5 0-73 0,-8 1-51 0,-5 1-22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1:20:51.027"/>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definitions>
  <inkml:trace contextRef="#ctx0" brushRef="#br0">5600 12666 45 0,'0'-3'484'0,"0"-1"8"0,0 1-54 0,0 2-85 0,0-3-92 16,0 4-93-16,0 0-54 0,0 0-34 0,0 0-18 0,0 0-10 0,0 0-7 15,0 0-6-15,0 0-5 0,0 0-7 0,0 0-8 0,0 0-8 16,0 0-6-16,0 0-7 0,0 0-3 0,0 0-1 0,0 0 2 15,0 0 3-15,0 0 3 0,0 0 4 0,0 0 2 0,0 0 3 0,0 0 2 16,0 0 1-16,0 0 0 0,0 0-1 0,0 0-2 0,0 0-1 16,0 0-2-16,0 0-3 0,0 3-2 0,0-2-2 0,0 2 0 0,0 0 3 15,0 0 1-15,0 1 3 0,0 1 2 0,0 2 3 0,0 0 1 16,0 2 3-16,0 0 2 0,0 2 4 0,0 2 0 0,0 1 4 16,0 2 1-16,0 2 2 0,0 0-1 0,-2 1-2 0,1 1-3 0,1 1-3 15,0 0-1-15,-2 3-2 0,1-2-1 0,-1 1-1 0,2 0 0 16,-2 1-1-16,2-2 1 0,-1 0 0 0,-1 0 0 0,1-2-1 0,-1 0 0 15,0 0 0-15,1-1-2 0,-1-3 1 0,2-1-2 0,-2 0 0 16,1-2 2-16,1-1-1 0,-2 1 1 0,2-3-1 0,-1-1 1 16,-1-1-1-16,2-1-3 0,-3 1-5 0,2-3-11 0,1 0-11 0,0-2-15 15,0 1-17-15,0-4-18 0,-2 3-22 0,2-3-39 0,0 0-50 16,0 0-71-16,0 0-82 0,0-3-72 0,-1-1-63 0,-1-1-37 0,2-2-22 16</inkml:trace>
  <inkml:trace contextRef="#ctx0" brushRef="#br0" timeOffset="271.7602">5383 12705 72 0,'-3'-5'536'0,"2"1"9"0,-1 3 6 0,0-2-77 0,1-1-118 0,-1 3-95 16,1-2-84-16,1 2-50 0,0 1-31 0,0-3-18 0,0 3-11 15,1-2-12-15,1 2-12 0,-1-2-13 0,1 1-11 0,0 1-10 16,1 0-7-16,0-2-5 0,1 2-3 0,1 0 1 0,2-2-1 0,-1 2 0 16,0 0 2-16,5-3 1 0,-3 3-1 0,2 0 2 0,2 0 1 15,-1 0 0-15,1 0 2 0,0 0 0 0,-1 0 1 0,3 0-3 16,-1 0-5-16,-2 0-8 0,3 0-12 0,-2 0-18 0,0 3-20 0,-1-1-29 16,-1 0-33-16,2 1-34 0,-4 2-35 0,2-1-50 0,-1 2-59 0,-1-1-68 15,-3 2-76-15,1 0-41 0,-3 1-27 0</inkml:trace>
  <inkml:trace contextRef="#ctx0" brushRef="#br0" timeOffset="615.1473">5369 13341 421 0,'-5'9'481'16,"2"-1"-60"-16,-1-3-95 0,0 3-79 0,3-2-68 0,-1-2-43 15,1-1-28-15,-1 2-13 0,2-3-7 0,0 2-2 0,0-3 2 0,0 1 1 16,0-1 0-16,0 1 3 0,2-2 5 0,-2 0 4 0,1 1 5 16,-1-1 5-16,0 0 4 0,3 0 4 0,-1 0 5 0,0 0 1 15,0 0 0-15,1 0-4 0,1 0-6 0,-1-1-8 0,3 1-11 0,-1-2-10 16,0 1-11-16,2 1-8 0,0-2-10 0,1 1-6 0,0 1-7 16,4-4-7-16,-2 3-7 0,1 0-5 0,0-1-7 0,2-1-4 15,2 2-2-15,-2-1-3 0,3 1-3 0,-2-2 0 0,2 1 0 0,0 0-1 16,1 1 0-16,-2 0-2 0,2 0-1 0,-3 1 1 0,2-2-4 0,-3 1-1 15,-1 1 1-15,-1-2-2 0,1 0-3 0,-2 2-3 0,-2 0-4 16,0 0-9-16,1 0-7 0,-2 0-11 0,-2 0-12 0,0 0-18 16,-1 0-22-16,0 2-32 0,1 0-37 0,-1-2-51 0,0 1-63 0,3 1-104 15,-1-2-127-15,1 1-69 0,0-1-39 0,0 1-17 0,-1 0-5 16</inkml:trace>
  <inkml:trace contextRef="#ctx0" brushRef="#br0" timeOffset="1465.3247">12540 12228 84 0,'0'-2'125'0,"0"1"-30"0,0-1-18 16,2 0-11-16,-2 2-3 0,2-3-2 0,-1 3 0 0,1 0 0 16,0-2-2-16,-1 0 1 0,3 1 1 0,-2-1 2 0,1 0 4 0,0 1 5 15,1 1 8-15,1-3 8 0,-4 3 8 0,2-4 8 0,-1 4 7 16,0 0 5-16,-1-3 3 0,3 3 5 0,-4 0 3 0,2 0 3 0,-2 0-1 15,0 0-1-15,0 0-3 0,0 0-4 0,0 0-6 0,0 0-4 16,0 0-8-16,0 0-5 0,0 0-7 0,0 0-8 0,0 0-7 0,0 0-10 16,0 0-10-16,0 0-12 0,0 0-11 0,0 0-11 0,0 0-7 0,0 0-5 15,0 3-5-15,0 0-3 0,0-1-2 0,0 3-1 0,0 0-3 16,0 1 1-16,0 0 1 0,0 3 0 0,0 0 0 0,0 1 5 0,0 0 1 16,0 4 3-16,0-1 1 0,-2 4 1 0,2-2 2 0,-4 1 1 15,3 4 3-15,-1-1 1 0,0 1 1 0,-1 1 2 0,2 1 3 0,-4 2 2 16,1-1 2-16,1 0 0 0,0 1 0 0,1-2-5 0,-2 2-8 15,1-2-9-15,1 1-13 0,1-2-15 0,-1 1-17 0,0-5-22 16,2 1-23-16,0 0-30 0,0-3-32 0,0 1-37 0,0-3-38 0,2-1-57 0,1-3-66 16,1-2-73-16,1-2-75 0,0 0-34 0,0-3-15 0</inkml:trace>
  <inkml:trace contextRef="#ctx0" brushRef="#br0" timeOffset="1782.2646">12899 12214 426 0,'-1'-3'605'0,"-1"1"7"0,0 1 2 0,-1-2 3 16,2 2-118-16,1-2-176 0,-2 3-108 0,2 0-75 0,0 0-45 0,0 0-27 16,0 0-19-16,0 3-14 0,0-1-13 0,0 3-12 0,0 0-9 15,0 1-9-15,0 0-7 0,0 3-4 0,0 0-2 0,0 1-3 16,0 2 3-16,-3 1 4 0,3 3 5 0,0-1 6 0,0 1 5 0,-1 1 3 15,-1 2 3-15,2 2 1 0,-2-3 3 0,2 3 1 0,-1 1 4 16,-2 0 2-16,1 0 2 0,0 1 3 0,1 1 0 0,-1-2 3 0,1-1-1 16,-1 2-3-16,0-3-1 0,2 2-1 0,-1-3-1 0,-1 1 1 15,2-2-1-15,-2 0-4 0,2-4-4 0,-1 2-9 0,-2-3-11 16,3-1-15-16,0 0-18 0,0-1-20 0,0-3-26 0,0 2-27 0,3-3-33 16,-3 0-34-16,1-3-49 0,-1-1-55 0,2-2-91 0,-2-1-109 15,0 0-61-15,0 0-36 0,0-4-12 0,0-2 1 0</inkml:trace>
  <inkml:trace contextRef="#ctx0" brushRef="#br0" timeOffset="2001.6973">12344 12242 380 0,'-7'-5'632'0,"4"-2"9"0,-2 2 7 0,1-2 4 0,4 2-122 0,0-2-186 15,0 2-109-15,2-1-71 0,3 1-39 0,0-1-25 0,4 0-19 16,0-1-16-16,1 1-14 0,4 1-16 0,2-2-14 0,3 1-15 16,1 2-11-16,1-3-6 0,1 1-10 0,3 2-11 0,1 1-10 0,-1-2-12 15,1 2-18-15,0 0-18 0,1 2-24 0,0-1-24 0,-2 2-36 16,2 2-38-16,-3-1-49 0,-2 1-53 0,0 0-82 0,0 2-99 0,-6-1-55 16,0 4-35-16,-5-1-13 0</inkml:trace>
  <inkml:trace contextRef="#ctx0" brushRef="#br0" timeOffset="2281.957">12242 12909 13 0,'-7'11'530'0,"1"-4"4"0,3 0 2 16,-1 0-1-16,1 0-105 0,-1-4-160 0,4 1-90 0,0 0-56 0,0 1-24 15,0-1-8-15,4-1 3 0,-1-3 3 0,2 2 3 0,2 1 1 16,1-1-1-16,3-2-3 0,1 2-7 0,4-2-7 0,0 0-8 15,4-2-6-15,0 2-7 0,3-2-7 0,3-1-6 0,2 1-9 16,2-3-5-16,0 0-6 0,5 2-7 0,1-4-4 0,1 4-4 0,3-2-6 16,0 1-3-16,3-1-5 0,-4 1-4 0,3-3-1 0,1 4-4 15,-3-2-2-15,1 0-4 0,0 0-5 0,-1 1-4 0,-2 1-3 0,-2-2-3 16,0 1-3-16,-4 1-1 0,0 0-1 0,-4 0-4 0,-2-1-1 16,-3 4-7-16,-1-2-8 0,-3 1-12 0,-4 1-17 0,-3-2-25 0,2 2-29 15,-4 0-43-15,-1 0-49 0,-1 0-101 0,0 2-124 0,-3-2-71 16,0 3-43-16,-1-3-19 0,-2 3-8 0</inkml:trace>
  <inkml:trace contextRef="#ctx0" brushRef="#br0" timeOffset="3383.7147">23077 11935 33 0,'7'-12'421'0,"-2"3"-53"16,0-1-80-16,0 1-54 0,2 0-43 0,-3 0-23 0,1 1-15 0,1 1-8 15,-1 0-4-15,-2 2-5 0,2 1-5 0,0-3-5 0,-2 4-5 16,0-2-9-16,0 3-8 0,-1-1-12 0,-1 0-11 0,1 3-9 0,-1 0-10 16,-1 0-9-16,0 0-9 0,0 0-11 0,0 0-8 0,0 0-9 15,0 0-8-15,0 0-5 0,0 3-4 0,0 0 0 0,0-1-1 0,0 3 0 16,0-1 4-16,0 3 1 0,-1 1 1 0,-1 0 3 0,2 1 2 15,-1 2 2-15,-1 1 3 0,-1 1 4 0,2 1 3 0,-3 2 2 16,1-1-1-16,-2 2 1 0,2-1-2 0,2 3-1 0,-3-1-2 16,-1 0 0-16,1 2-2 0,-1 2 0 0,2-3 0 0,-2 2-2 0,1-1 0 15,-1 0-11-15,-3 0-12 0,3-2-16 0,1 4-16 0,-1 0-21 0,-2-3-21 16,2 0-22-16,0-1-23 0,0 1-32 0,-2-2-36 0,2-3-48 16,2 3-55-16,-2 0-78 0,2-6-88 0,1-1-44 0,0 0-23 15</inkml:trace>
  <inkml:trace contextRef="#ctx0" brushRef="#br0" timeOffset="3682.1779">23335 11921 121 0,'-2'-10'600'0,"0"3"9"0,1-1 6 15,-2 1 2-15,1 2-100 0,2 1-154 0,-1-1-103 0,1 2-78 16,0 2-49-16,0 1-34 0,0 0-25 0,0 0-21 0,0 0-19 15,1 0-18-15,1 2-14 0,1 2-12 0,-2-1-8 0,3 3-5 0,-3-1-2 16,2 2-2-16,-1 4 3 0,0 1 1 0,-1 0 5 0,2-1 8 16,-1 3 8-16,0 1 6 0,-2-2 4 0,1 4 2 0,-1-2 2 0,-1 1 0 15,1-2 0-15,-4 6 2 0,3-3-2 0,-2-2 1 0,-1 1-2 16,1 1 0-16,-2 1-1 0,1-1 0 0,-1-1-1 0,0-2 0 16,-1 6 0-16,1-5 0 0,0-1-4 0,-1 1-9 0,2-1-6 0,-3-1-9 15,2 1-13-15,2-4-16 0,-2 2-18 0,1-1-23 0,1-2-27 16,1 0-28-16,1-2-26 0,-1 0-25 0,2-2-38 0,2 0-41 15,-1-3-62-15,2-2-76 0,3 0-56 0,-1 0-48 0,2-5-24 0,1 1-10 16</inkml:trace>
  <inkml:trace contextRef="#ctx0" brushRef="#br0" timeOffset="3938.3411">23627 11887 486 0,'2'-6'596'0,"0"2"0"16,-2 0-5-16,2 0-95 0,-2 2-138 0,2 0-95 0,-2 0-70 0,0 2-43 15,0 0-31-15,0 0-24 0,0 0-24 0,0 4-20 0,0-2-17 16,0 1-13-16,0 3-7 0,-2 0-5 0,2 1-3 0,-2 3-2 16,0 2 1-16,0 0 2 0,-3 1 5 0,2 2 3 0,2 0 7 0,-3 1 3 15,1 3 0-15,-2-1 1 0,2 0-2 0,-3 2-3 0,3 1-3 16,-2-1-2-16,2 1-2 0,-2 1-3 0,0-2-1 0,2 1-2 16,-3 0-3-16,3-1 1 0,-2 1-1 0,2-2-2 0,-2-1 1 0,2 2 0 15,0-3 0-15,-3-1-5 0,1-1-7 0,0 2-12 0,4-2-13 0,-3-3-16 16,1-1-19-16,0-1-24 0,0 0-27 0,-2 0-33 0,4-3-34 15,-1 0-43-15,1-2-47 0,1 0-90 0,0-5-113 0,0 0-63 16,0 0-39-16,0 0-13 0,0-5 0 0</inkml:trace>
  <inkml:trace contextRef="#ctx0" brushRef="#br0" timeOffset="4231.823">22908 11843 204 0,'-17'-5'577'0,"2"0"8"16,1 1 9-16,3-2-58 0,0 6-92 0,5-3-106 0,-1-1-117 0,2 3-66 16,2 0-45-16,2 1-21 0,1 0-13 0,0 0-9 0,3 0-10 15,3 1-9-15,1 0-8 0,3 1-8 0,2 0-7 0,2 1-6 16,3 0-4-16,4 0-1 0,0-1 1 0,4 1 2 0,3 1 3 0,2-3 3 16,0 3-1-16,5-4 0 0,2 3-2 0,0-2-1 0,1-1-2 15,0 1-3-15,2-1 0 0,1 0-3 0,-2-1-3 0,4 1-2 0,-4-1-5 16,0-2-5-16,-1 0-5 0,-1 2-5 0,-4-2-4 0,1 0-7 15,-3 0-6-15,-2-1-7 0,-3 1-5 0,-1 1-11 0,-3 1-11 16,-4-3-13-16,-2 3-17 0,-2 0-15 0,-1 1-14 0,-5 0-10 0,-2 0-6 16,-3 0-16-16,-1 2-15 0,-4 2-20 0,-2-1-24 0,-6 0-33 15,-2 5-39-15,-2 1-69 0,-4-1-81 0,-4 3-41 0,-2 0-19 0</inkml:trace>
  <inkml:trace contextRef="#ctx0" brushRef="#br0" timeOffset="4532.5265">22925 12491 262 0,'-3'7'551'0,"-2"-4"8"0,2 2-68 0,0 0-108 0,1-2-68 15,1-1-49-15,-1 0-28 0,0 1-13 0,2-3-5 0,0 0-6 16,0 0-2-16,2 0-5 0,0 0-8 0,-2 2-9 0,1-2-9 0,3 0-10 16,0 0-11-16,1 0-10 0,2-2-12 0,0 2-11 0,1 0-12 15,3-3-13-15,5 1-12 0,-2 0-13 0,5-1-14 0,1 0-14 0,2 0-9 16,4-1-12-16,1 2-7 0,3-1-6 0,2 0-4 0,1 1-4 15,2 1-5-15,0-2-3 0,2 2-2 0,1-1-5 0,0 1-2 16,1-1-3-16,-2 2-1 0,-2-1-4 0,0 1-2 0,0 0 0 0,-4 0 0 16,-1 0-1-16,-1 0 0 0,-3 0 1 0,0 0 1 0,-5 0 1 15,-3 0 4-15,-1 0 4 0,-2 0 5 0,-4 0 2 0,2 0 2 0,-5-2 0 16,0 1-6-16,-2 1-7 0,-3 0-18 0,0-2-17 0,-1 0-27 16,-1 2-27-16,-1 0-41 0,0 0-46 0,-1-1-63 0,-3 0-72 0,0 1-121 15,-2-1-141-15,-4 1-75 0,0 0-39 0,0 0-15 0,-2 0-5 16,-2 0 6-16</inkml:trace>
  <inkml:trace contextRef="#ctx0" brushRef="#br0" timeOffset="9548.8408">3899 14333 176 0,'-3'-3'485'0,"1"1"7"0,1 0-45 15,-1 1-67-15,-1-1-97 0,3-1-110 0,-2 3-59 0,2-2-35 0,-1 0-17 16,1 2-10-16,0 0-4 0,0 0-4 0,0 0-3 0,0 0-4 16,0 0-5-16,0 0-10 0,0 0-7 0,0 0-7 0,0 0-6 0,0 0-3 15,0 0-1-15,0 0-2 0,0 0 1 0,0 0 1 0,0 0 4 16,0 0 4-16,0 4 1 0,0-3 5 0,0 1 3 0,0 1 7 0,0-1 5 15,0 0 5-15,0 3 4 0,0 0 4 0,0 0 3 0,0 2 0 16,0 0 4-16,0 2 0 0,0 2-1 0,0-1-2 0,0 2-3 0,0 0-1 16,0 2-4-16,0-1-7 0,0 2-4 0,0 0-6 0,0 2-6 15,0 1-4-15,0 0-3 0,0 0-3 0,0 2 0 0,0-1-4 0,0-1 2 16,0 2 2-16,0 0 2 0,0 0 1 0,0-1 3 0,0 0 1 0,1 0 1 16,-1-3 0-16,2 1-4 0,-2-1-7 0,2-2-9 0,-1 0-8 0,-1-1-15 15,2-3-15-15,1 1-22 0,-1-1-23 0,-1-1-28 0,2-1-29 16,0-3-31-16,-1 0-31 0,1-1-42 0,-3-1-48 0,2-1-63 0,-2-2-74 15,0 0-41-15,1-2-26 0</inkml:trace>
  <inkml:trace contextRef="#ctx0" brushRef="#br0" timeOffset="9767.5578">3836 14350 223 0,'-2'-8'567'0,"-1"1"13"0,2 0 4 0,-1 2-2 15,0-2-103-15,1 2-159 0,-1 1-89 0,2 1-57 0,0-2-33 0,2 1-22 16,-1 0-14-16,1 0-12 0,1 1-11 0,0-1-10 0,2 1-14 16,3-2-16-16,-2 3-11 0,2-5-12 0,4 2-8 0,0 1-8 0,-1-2-4 15,3-1-3-15,-1 2-5 0,1 0-5 0,0 0-8 0,2-1-12 0,-2 1-14 16,0 2-18-16,2-1-18 0,-2 1-22 0,-1 0-24 0,3 1-27 16,-5 2-27-16,2 0-30 0,-1 0-41 0,-4 2-51 0,0 2-77 0,0 1-87 15,-5 0-49-15,0 3-27 0,-3 1-7 0</inkml:trace>
  <inkml:trace contextRef="#ctx0" brushRef="#br0" timeOffset="9967.4518">3836 14614 553 0,'0'0'597'0,"0"0"12"0,0 0 11 0,0 0-74 0,2 0-119 0,-1 0-106 15,3-1-104-15,1-1-60 0,2-1-37 0,-1 0-20 0,5-1-9 16,-3 1-5-16,3-3-2 0,0 1-8 0,2-1-9 0,1 2-12 0,0-3-11 15,2 2-12-15,-2-2-9 0,2 2-14 0,0-2-17 0,0 2-18 16,-1-2-19-16,3 2-24 0,-4 0-25 0,3 1-31 0,-1-1-31 0,0 2-39 16,-2-1-40-16,2 1-55 0,-3 1-60 0,-2 1-78 0,3-1-85 0,-3 2-47 15,-2 0-26-15,-1 0-6 0</inkml:trace>
  <inkml:trace contextRef="#ctx0" brushRef="#br0" timeOffset="10765.0633">4283 14521 384 0,'2'-3'538'0,"-2"0"16"0,0 0-47 0,0 0-77 15,0 0-85-15,0 2-86 0,0-2-54 0,0 1-38 0,0-3-18 0,0 5-11 16,0-3-9-16,0 1-8 0,0 0-13 0,0 2-14 0,0 0-15 16,0 0-18-16,0 0-15 0,0 0-12 0,0 0-12 0,0 0-9 0,0 0-9 15,0 0-7-15,0 0-5 0,0 0-3 0,0 2-3 0,0 0 1 16,0 1-1-16,-2-1 2 0,2 1 0 0,0 2 2 0,0-1 1 0,0 2 3 15,0 0-1-15,0 2 2 0,0 1 2 0,0 1 2 0,0 0 2 16,0 2 0-16,0-2 1 0,0 2 1 0,0 0-2 0,2-2-1 0,-1 2 0 16,1 0-1-16,0 0-1 0,-1-1 1 0,2 1 1 0,2-2 1 0,-2 0 2 15,0 0 0-15,2-1 0 0,0-1 2 0,-2 0-1 0,2-2 2 0,-1 2 0 16,1-2-1-16,1-2-1 0,-1 1-3 0,0-3-3 0,0 0-5 0,2 0-4 16,-2-2-7-16,2-2-7 0,-1 0-7 0,1 0-6 0,0-3-6 15,1 1-5-15,0-4-4 0,-1 1-5 0,0-1-2 0,1-2-6 0,-3-1-3 16,3-2-3-16,-2 4 0 0,0-5 3 0,-1 1 4 0,-2 0 6 15,2-1 8-15,-2-1 8 0,-1 0 8 0,1 1 10 0,0 2 11 0,0-2 11 16,-3 1 13-16,2 2 15 0,-2 0 15 0,0 0 11 0,0 1 12 16,0 3 7-16,-2-1 7 0,2 0 4 0,-2 2 3 0,1-1 0 0,1 4-2 15,-3-1-4-15,3 2-7 0,0-1-8 0,0 0-10 0,0 1-12 16,0 2-10-16,0 0-13 0,0 0-13 0,0 0-9 0,0 0-8 0,0 0-5 16,0 2-5-16,0 1-1 0,3 1-2 0,-3 1 0 0,1 0 0 0,1 3 3 15,1-1 1-15,-1 2 1 0,1 1 5 0,-1-1 2 0,-1 1 7 16,3 2 2-16,-1 0 2 0,0 1 3 0,0-1 0 0,0 2 0 0,0 0-1 15,2-1-1-15,-2-1 0 0,2 2 0 0,0-4-1 0,-2 2 1 0,3-1-1 16,-3-1 2-16,2-1 2 0,-2 0-1 0,2-2 0 0,-2 1 0 16,2-1 0-16,0-2-3 0,2-3-3 0,-2 2-5 0,0-1-6 0,0-1-7 15,1-1-9-15,0-2-12 0,2-1-13 0,0-1-14 0,0-1-13 16,1-1-12-16,1 0-11 0,-2-4-7 0,3 1-8 0,-2-3-5 0,1-1-5 16,-1 0-2-16,-1-1 2 0,2-2 0 0,-4 1 4 0,2-2 6 0,-2-1 12 15,-1 2 12-15,0-5 14 0,-2 3 14 0,-1-1 15 0,1 0 16 16,-3-1 17-16,0 0 17 0,0 1 17 0,0 0 16 0,-3 2 16 0,1-3 14 15,-1 3 17-15,1 0 11 0,-2 0 14 0,0 1 11 0,-1 1 8 0,2 0 6 16,-3 1 3-16,3 1 0 0,-2 0-2 0,1 0-1 0,0 0-2 16,-1 4-3-16,2-1-4 0,-1 1-5 0,1 1-4 0,0 0-7 0,-1 2-6 15,3 0-9-15,-1 1-8 0,-1-1-9 0,1 2-6 0,2 1-9 16,-1 0-7-16,-1 1-7 0,2-1-9 0,-2 0-8 0,2 2-5 0,0 0-5 16,0 0-7-16,0 0-4 0,0 0-5 0,0 0-4 0,0 0-4 15,0 0-3-15,-1 2-2 0,1 0 0 0,0-1-1 0,0 3 1 0,0-1 0 16,0 2 2-16,0 2 0 0,0-2 3 0,-2 3 0 0,2 0 5 15,0 5 1-15,0-3 5 0,0 4 5 0,0 0 3 0,0-1 2 0,0 2 2 16,2 1 3-16,-2 1-1 0,1 0 1 0,1 2-1 0,1-1 0 0,-1 1-2 16,1 0 0-16,0 0-1 0,2-1-2 0,-2 1-1 0,3 0-3 15,-3-2-1-15,2 1-2 0,0 0-1 0,2-3-2 0,-1 2-2 0,0-2-3 16,0-1-6-16,2 2-8 0,-1-3-17 0,2-1-19 0,-3 0-28 0,2-1-32 16,-1-2-42-16,2 0-46 0,1-2-90 0,-1 0-113 0,2 0-84 0,-3-4-69 15,0 0-34-15,2-1-17 0,-1-2-5 0</inkml:trace>
  <inkml:trace contextRef="#ctx0" brushRef="#br0" timeOffset="11698.0241">5029 14220 200 0,'0'-5'477'16,"0"1"3"-16,0-1-70 0,0 1-107 0,0-1-70 0,0 1-55 15,2-1-31-15,-2 2-17 0,0-2-5 0,0 3 2 0,0-1 2 0,0-1 2 16,0 1-2-16,0 1-2 0,0 0-3 0,0 2-4 0,0-1-5 16,0 1-5-16,0 0-4 0,0 0-5 0,0 0-4 0,0 0-4 15,0 0-3-15,0 0-3 0,0 0-4 0,0 0-2 0,0 0-3 0,0 0-6 16,0 0-5-16,0 0-6 0,0 0-5 0,0 0-5 0,0 0-6 15,0 0-4-15,0 0-5 0,-2 1-4 0,2-1-4 0,0 0-4 0,-2 2-5 16,2-2-5-16,0 0-8 0,0 0-5 0,0 2-4 0,0 0-4 16,0 1-1-16,0 0-2 0,0 1 0 0,0-1 0 0,0 4 0 0,0 0 0 15,0 2 1-15,0 1 0 0,0 3 1 0,0-1 1 0,0 5 3 16,0 0 3-16,2-1 2 0,-2 4 0 0,2 2 1 0,-1-3 1 16,1 2 0-16,-1 1-1 0,1 0-1 0,1 0 0 0,0 0 0 0,1 0-2 15,-1 0 0-15,0-1 0 0,1-1-4 0,-2 1-5 0,3-1-7 16,-2 0-8-16,0-2-14 0,-1-1-14 0,1-1-20 0,2-1-26 0,-2 0-33 15,3-2-38-15,-3-1-55 0,2-3-63 0,0-1-105 0,1-1-123 16,-1-2-70-16,1-1-42 0,-1-2-17 0,0-2-3 0</inkml:trace>
  <inkml:trace contextRef="#ctx0" brushRef="#br0" timeOffset="12735.9492">2924 14420 268 0,'-2'0'447'0,"-1"-3"-22"0,1 1-66 0,1 0-89 0,-1 1-50 0,-1 1-34 15,1-2-16-15,1 0-10 0,-1 2-6 0,-1-3-4 0,3 2-4 16,-2 0-2-16,2 1-7 0,-1-2-10 0,-2 2-7 0,3-1-8 0,-2-1-6 15,1 2-8-15,1-2-8 0,-2 1-8 0,2 1-7 0,-1-2-7 0,-1 0-8 16,2 2-4-16,0 0-8 0,0 0-5 0,0 0-6 0,0 0-7 0,0 0-7 16,0 0-8-16,0 0-7 0,0 0-9 0,0 0-7 0,0 0-7 15,0 0-8-15,2 2-6 0,-1 0-5 0,-1 1-2 0,2-1-1 16,1 1 0-16,1-1 0 0,1 3 1 0,0 2 2 0,0-2 1 0,3 3 4 16,4 1 5-16,-2 0 3 0,1 2 3 0,3 0 5 0,2 2 5 15,0 1 3-15,0 0 4 0,3 1 0 0,-1 0 0 0,3 2-1 0,-2 0-2 0,3 0 1 16,-1 2 2-16,1-1 1 0,-2 3 2 0,1-4 2 0,0 4 4 15,-1-1 2-15,-1-1 2 0,-2 0 0 0,2 1 3 0,-3 0 0 0,0-3 1 16,-2 1-1-16,0 0-5 0,-1-2-7 0,-2-1-7 0,0 1-14 0,-1-3-15 16,-2 1-17-16,1-4-21 0,-3 3-22 0,-1-4-24 0,0-1-27 15,-2 0-28-15,2-2-30 0,-1 0-29 0,-2 0-67 0,1-3-84 0,-3-1-67 16,0-2-55-16,0 0-25 0,0-2-12 0</inkml:trace>
  <inkml:trace contextRef="#ctx0" brushRef="#br0" timeOffset="13065.1093">3358 14224 11 0,'-3'-4'574'0,"-3"0"7"16,3 3 9-16,0-2-11 0,-1 0-21 0,1 0-116 0,0 2-163 15,1 1-94-15,-1-2-62 0,2 1-30 0,1 1-20 0,0 0-12 0,0 0-11 16,-2 1-9-16,-1 1-11 0,2-1-10 0,-1 2-11 0,-1 0-8 15,1 3-6-15,-3 2-4 0,1 0-1 0,-3 3 1 0,0 2 2 0,-3 1 6 16,2 1 5-16,-3 2 6 0,0 2 7 0,-2 3 6 0,-1-2 4 0,0 4 4 16,-3 0 4-16,0 2 1 0,0 1 1 0,-3 0 3 0,2 0 2 15,-2 3 6-15,-2-2 2 0,1 2 5 0,-1 0 3 0,-3-1 1 0,1 2 4 16,0-2-1-16,0 1 0 0,1-4-2 0,-1 3-3 0,2-2-2 0,0-3-1 16,0 0-3-16,3 0-5 0,1-2-7 0,1-3-4 0,3-3-8 0,-2 0-9 15,5 0-11-15,1-4-15 0,1 1-14 0,1-5-17 0,3 1-13 16,-1-3-17-16,3 0-20 0,-2-1-20 0,2-1-25 0,1-1-28 0,1-3-36 15,1 4-39-15,0-4-51 0,0 0-54 0,3-4-89 0,0 1-106 0,0 1-56 16,2-2-29-16,-2-2-9 0,2-3 3 0</inkml:trace>
  <inkml:trace contextRef="#ctx0" brushRef="#br0" timeOffset="13953.6555">5745 14192 137 0,'0'-4'514'0,"0"3"14"0,0 1-36 0,0-2-59 0,0 2-82 16,0 0-93-16,0 0-58 0,0 0-39 0,0 0-25 0,0 0-18 15,0 0-12-15,0 0-10 0,0 0-11 0,0 0-12 0,0 0-15 0,0 0-18 16,0 2-14-16,2-1-13 0,-2 1-9 0,2 1-7 0,-1 1-4 16,3-1-2-16,-2 3 0 0,0 0 1 0,-1 2 4 0,1 1 1 15,1 0 4-15,0 1 4 0,-1 2 5 0,0 0 6 0,1 0 4 0,-2 2 5 16,1 1-4-16,0 0-6 0,-1 2-11 0,-1-3-12 0,0 1-16 15,0 0-18-15,0 1-19 0,0 1-21 0,0-2-24 0,0 0-25 16,-1-1-33-16,-1 0-38 0,2-2-40 0,0-2-45 0,0 0-48 0,0-2-52 16,0-2-46-16,0 0-42 0,0-4-19 0</inkml:trace>
  <inkml:trace contextRef="#ctx0" brushRef="#br0" timeOffset="14414.505">5772 14241 42 0,'-3'-10'513'0,"0"0"8"0,-1 1 3 0,3 2-65 0,-1-3-101 0,1 3-80 16,-1-1-68-16,2 1-43 0,0 0-31 0,2 2-25 0,-1-1-18 16,1 0-16-16,1 2-9 0,0-1-13 0,2-1-12 0,0 2-14 15,2-1-12-15,0 0-10 0,-1 2-10 0,2-1-7 0,-1-1-8 0,4 2-4 16,-5 1-5-16,2 0-4 0,-1 1 1 0,0-1 0 0,-1 2-1 16,1 2 2-16,-1 1 0 0,-1-1 2 0,-1 5 2 0,-2-2 2 0,1 3 2 15,-1-2 4-15,-1 4 5 0,-1 3 3 0,-1-1 3 0,-1 2 5 16,-1 1 3-16,-2-1 4 0,-1 1 1 0,0 2 2 0,-1 0 2 15,-1 0 1-15,-1-2 2 0,1 0-1 0,0 0 0 0,2 0-1 0,-3 0-2 16,2-4 0-16,1 1-1 0,1-2 0 0,0-2 0 0,-1 2 1 16,3-3 2-16,1-2-1 0,-1 0 0 0,2-1 0 0,-1-1 0 15,2-1-1-15,0-1 1 0,0-1 0 0,2 0 3 0,1 0 0 0,0-1 2 16,0 1-1-16,3-2-1 0,-1-1-1 0,1 1-2 0,1-3-2 16,1 2-2-16,3-4-3 0,-2 3-2 0,1-1 0 0,1 0-4 0,0 0-2 15,0 1-3-15,-2-2-3 0,1 1-3 0,2 0-3 0,-2 3-2 16,1-1-1-16,0 1-2 0,-2 1 1 0,1-1-1 0,1 2-2 0,-3 2 2 15,2-1 0-15,0 2-1 0,-2 1 2 0,0 0 1 0,-1 2 2 16,-1 0 3-16,0 0 3 0,-3 1 2 0,2 1 1 0,-2 1 4 16,-3-1 3-16,0 2 3 0,0 0 6 0,-3 1 5 0,0-1 6 15,-2-1 7-15,-1 1 6 0,-2 2 4 0,0-4 3 0,0 1 3 0,-4 2 2 16,0-2 0-16,1-2 1 0,-1 0 1 0,-1 1 0 0,-1-1 0 0,1-2-4 16,-2 2-6-16,3-5-14 0,0 3-14 0,-1-2-20 0,0-2-21 15,1-1-28-15,2 0-33 0,1-1-53 0,-2-2-61 0,5 1-79 16,-1-5-87-16,4 1-71 0,0-3-59 0,1-3-37 0,2 3-22 0,3-5-8 15</inkml:trace>
  <inkml:trace contextRef="#ctx0" brushRef="#br0" timeOffset="14625.4936">6132 14216 317 0,'5'0'566'0,"0"0"5"0,1 0-13 0,-3 0-23 0,-1 0-109 0,1 2-152 15,-1 0-89-15,-1 1-58 0,-1 0-30 0,2 0-16 0,-2 1-10 16,1 1-7-16,1 0-7 0,-2 3-6 0,2-1-7 0,-1 2-6 0,1 1-3 15,0 0-4-15,1 1-1 0,-2 0-3 0,2 0-3 0,0 2-2 16,-1-1-4-16,-1 1-3 0,1-1 0 0,1 1-1 0,-1-1-7 16,0 1-8-16,-1-1-11 0,2-1-9 0,-1-1-15 0,0 1-16 0,-1-2-19 15,-1 0-21-15,0 0-24 0,0-1-24 0,0 0-25 0,0-3-27 0,0 0-36 16,0-2-41-16,0-3-70 0,0 0-87 0,0 0-52 0,0 0-35 16,-3-2-17-16,1-2-7 0</inkml:trace>
  <inkml:trace contextRef="#ctx0" brushRef="#br0" timeOffset="14767.0388">6137 14037 295 0,'-1'-2'399'16,"-1"0"-61"-16,2 2-89 0,-2 2-97 0,1 0-102 0,1 1-65 16,-2 2-48-16,2 0-33 0,0 0-25 0,2 1-20 0,-2 1-17 0,3 4-11 15,-1-2-13-15,1 1-12 0,0 2-13 0</inkml:trace>
  <inkml:trace contextRef="#ctx0" brushRef="#br0" timeOffset="15115.1524">6246 14245 65 0,'5'0'264'0,"-2"1"-7"0,2 1-8 0,-2-2-6 0,0 2-12 0,2-1-17 0,-2-1-16 15,-1 2-14-15,-1-2-15 0,2 1-17 0,-1 0-16 0,0-1-14 16,-1 3-16-16,1-3-16 0,-1 4-13 0,1-3-14 0,1 4-11 16,-1-1-12-16,-1 1-7 0,4-1-6 0,-2 4-5 0,0-2-3 0,0 3 1 15,1-2-1-15,-3 3 0 0,1-1 0 0,1 3-1 0,-1-2 0 16,-1 0-2-16,1 1-3 0,-2-2-2 0,2 0 0 0,-1 1-2 0,-1-3 0 15,3 2 1-15,-2-1 1 0,-1-3 2 0,2-1 3 0,-2-1 3 16,0 0 5-16,2 0 3 0,-1-1 4 0,-1-2 2 0,0 0-1 16,2 0-3-16,-1-4-4 0,1 0-3 0,1 0-3 0,2-2-4 15,0-1-5-15,0-5-6 0,1 2-5 0,0-2-4 0,-1 0-5 0,3-1-5 16,-1-1-4-16,1 0 0 0,-1 1 3 0,1 0 8 0,-1 1 9 0,0 0 6 16,1 1 6-16,-2 2 5 0,-1 1 4 0,1 1-1 0,-1 0 1 15,-2 4-2-15,2-1-2 0,-2 1-1 0,0 3-2 0,-1 0-1 16,1 0-3-16,0 3-4 0,3 2-5 0,-2-1-3 0,0 3-2 0,0 1-1 15,-1 1 2-15,2-1 3 0,-2 4 3 0,3-1 1 0,-3 2 4 16,2 1-4-16,0-1-6 0,-2 2-14 0,2 0-14 0,-2 1-17 16,4 0-17-16,-2-3-22 0,0 2-21 0,0-2-24 0,0 0-28 0,2-3-28 15,0 1-33-15,-1-3-37 0,2 1-42 0,1-4-50 0,-1-2-55 16,2-1-34-16,0-2-27 0</inkml:trace>
  <inkml:trace contextRef="#ctx0" brushRef="#br0" timeOffset="16131.6635">6784 14223 300 0,'-2'-9'488'0,"-1"0"-13"16,0 1-57-16,1 3-74 0,-1-4-61 0,-2 4-50 0,2 0-37 0,-2 2-31 16,2-1-22-16,-3 2-20 0,1 1-19 0,2-1-16 0,-2 2-16 15,0 2-16-15,1-1-14 0,-4 1-14 0,3 3-10 0,-1 2-8 16,-2-2-4-16,0 4-3 0,0-1-2 0,2 1-2 0,-1 0 2 0,1 2 1 16,-2 1 2-16,2 0-1 0,1 2 1 0,0-3-2 0,2 2-1 15,0 1-1-15,-1-1 0 0,2 2 0 0,0-3-1 0,2 2 0 16,0-2 0-16,2 1 1 0,0-2 1 0,-1 2 0 0,3-3 0 0,0-1 0 15,-1 1 2-15,2-2 2 0,-2 1-1 0,2-4 1 0,1 2 1 16,0-3-2-16,-1 1 1 0,1-4-2 0,-1 1-5 0,3-2-7 0,0-2-6 16,0 1-6-16,-2-4-4 0,2 1-1 0,1-3-2 0,-1 2-1 15,-1-4-2-15,2 1-1 0,-1-2-2 0,-3 0 0 0,1-2 0 16,-1 0 2-16,0 1 4 0,-1-3 7 0,-1 2 10 0,2 1 11 0,-3-4 11 16,-2 3 11-16,1 1 8 0,1-1 7 0,-2 1 8 0,0 2 9 15,0 2 5-15,0-1 3 0,-2 2 1 0,1 2 0 0,1-1-3 16,-2 1-2-16,2 1-8 0,0 1-7 0,0 0-10 0,0 2-12 0,0 0-8 15,0 0-10-15,0 2-8 0,0 1-6 0,0 1-3 0,0 1-6 16,0 2 1-16,2 1 0 0,-2-1 2 0,1 3 4 0,1 0 4 16,-2 1 3-16,2-1 4 0,-1 0 2 0,1 2 2 0,1-2 0 0,0 0 2 15,-1 1-1-15,2-1-1 0,-1 0 0 0,2-1-5 0,-1 1-1 0,0-3-3 16,1 0-4-16,-2 1-5 0,3-3-5 0,-3-1-7 0,2-1-8 16,-1 0-8-16,0-2-7 0,1-1-4 0,0-1-4 0,1 0 0 15,0-2-3-15,-1-2 0 0,2-1 0 0,-1-1 1 0,0-3 3 0,0 2 1 16,-1-4 3-16,0 0 3 0,0-2 6 0,1-1 6 0,-3 1 6 0,2-3 6 15,-2 2 6-15,2-2 9 0,-2 1 12 0,0 1 13 0,1-2 14 16,-1 4 12-16,1-1 12 0,-1 2 13 0,-1 0 12 0,-1 2 10 16,1 1 6-16,0 1 3 0,-1 1 1 0,-1 1-1 0,2 1-6 0,-2 2-9 15,1 0-14-15,1 0-13 0,-2 3-16 0,0 0-13 0,0 0-12 16,2 0-11-16,-1 3-10 0,1 0-6 0,1 0-5 0,-1 2-1 16,0 1-1-16,2 1 3 0,-1 1 2 0,0-1 5 0,0 3 5 0,-1-1 5 15,3 1 4-15,-2 0 3 0,0 1 0 0,1-1 2 0,-2 2-1 16,1-2 1-16,0 2 0 0,1-2 0 0,-1 0 1 0,0 1-1 15,0-2-2-15,-1 0 1 0,1 1-1 0,0-3-1 0,3 2-1 0,-4-4 1 16,1 1-1-16,0-1-1 0,1-1 0 0,-1-1-4 0,0 0-2 16,0-1-5-16,3-1-5 0,-3-1-6 0,2-1-7 0,0-1-5 0,3-1-7 15,-3-3-3-15,4 2-6 0,-3-4-6 0,1 1-5 0,1-3-5 16,3 1-4-16,-3-1-2 0,-2 0-1 0,3-1 4 0,-2-1 4 16,1 1 7-16,-2-3 5 0,-1 2 8 0,2 0 10 0,-2-1 11 0,-2 2 14 15,2 1 16-15,-3 0 15 0,1 1 14 0,-1-1 11 0,-1 3 10 16,1 2 8-16,-2-1 4 0,3 3 2 0,-3-2-1 0,0 2-1 0,0 2-3 15,0-1-8-15,0 2-9 0,0 0-12 0,0 0-11 0,0 0-10 16,0 0-8-16,3 3-9 0,-2-1-6 0,-1 0-3 0,2 2-2 0,-2 0-1 16,2 1 1-16,-1 0 3 0,-1 2 2 0,2 0 5 0,-1 0 3 15,1 0 2-15,1 1-1 0,-1-3-2 0,0 1-3 0,-1 2-4 16,2-2-3-16,-1 0-2 0,1-1-5 0,0 0-4 0,0 0-5 0,0-1-4 16,2-1-6-16,-2 0-5 0,1-1-5 0,0-2-5 0,0 0-2 15,0 0-1-15,2-2 2 0,-1-1-1 0,0-2 4 0,1 1 0 0,2-2 6 16,-2-1 2-16,-1-1 4 0,0-1 5 0,0 0 4 0,0 1 4 15,1-4 7-15,-2 2 6 0,1-2 8 0,-2 0 8 0,1 0 9 16,-3 3 11-16,1-3 11 0,-1 2 12 0,1-2 9 0,-2 4 10 0,0 1 8 16,0 1 8-16,0 0 4 0,0 1 7 0,0 1 1 0,-2-1 0 15,1 2-2-15,1 2-5 0,-2 0-10 0,2 1-8 0,0 0-10 0,0 1-11 16,-1 3-8-16,-1-2-6 0,0 2-5 0,-1 4-5 0,-2 1-5 16,2 1-3-16,0 3-2 0,-1 1-2 0,0 3 1 0,1 1 0 15,0 1 0-15,1 5 1 0,-1 0-1 0,2 3-1 0,-1 1-1 0,2 3-5 16,0 0-4-16,0 2-3 0,0 3-1 0,2 0 2 0,-1 3 2 15,1 0 1-15,-1 2 2 0,-1 1 3 0,2 1 2 0,-2 1 1 0,0-1 2 16,-2-2 0-16,2 1 1 0,-3-2 0 0,2-1 1 0,-3-3 0 0,1-3 0 16,0-1-2-16,0-7-1 0,-2-1-3 0,2-3-6 0,0-4-13 15,1-4-16-15,-1-4-16 0,0-1-17 0,0-7-15 0,-1-1-19 0,0-1-20 16,1-4-22-16,-2-5-21 0,2-1-37 0,-2-5-44 0,2-1-83 16,0-2-100-16,-1-4-78 0,0-2-65 0,1-2-22 0,1-2-5 0</inkml:trace>
  <inkml:trace contextRef="#ctx0" brushRef="#br0" timeOffset="16615.0651">7544 13834 372 0,'-3'-4'612'16,"1"-1"4"-16,2 0 5 0,0 2 5 0,2-2-119 0,1 1-176 0,0 1-110 15,2-1-77-15,0 1-45 0,1-2-30 0,2 1-15 0,1 1-5 16,2-2-5-16,3 3-4 0,1-3-4 0,-1 1-7 0,5 0-5 16,0 0-8-16,0 1-11 0,2-1-10 0,1 1-13 0,-3-2-15 15,4 1-18-15,-1-1-19 0,2 0-23 0,-3 2-24 0,1-1-26 0,-2 1-26 16,1-2-29-16,-2 1-30 0,-2 1-24 0,1-2-22 0,-3 3-20 16,-2-1-16-16,0 1-2 0,-4 1 6 0,-2-1 12 0,-3 1 18 0,-4 1 24 15,0 0 28-15,-1 1 37 0,-1 1 41 0,-4-1 41 0,-2 1 43 16,-3 1 43-16,0-1 46 0,-2 0 42 0,-1 1 42 0,-2 0 30 0,2-1 22 15,-1 3 15-15,0-3 12 0,2 1 6 0,-1 1 3 0,1-1-6 16,1-1-8-16,4 1-12 0,0 1-12 0,1-1-17 0,-2-1-19 16,4 1-18-16,2-1-20 0,0 1-12 0,1 0-14 0,-1 0-7 0,3 1-4 15,0-1-5-15,0 2-3 0,0 1-3 0,0 1-1 0,2 0 2 16,-1 3 1-16,1-1 4 0,1 1 6 0,-1 2 3 0,1 2 3 0,0-1 2 16,2 4-1-16,-1 0-3 0,-2 0-2 0,1 2-2 0,0 3-3 15,-1 0-1-15,0 1-2 0,-1 2-2 0,-1-1-3 0,2 2-6 16,-2-1-2-16,0 2-6 0,0-1-6 0,0-1-8 0,-2-1-8 0,2-1-13 15,-1-1-13-15,-1-2-14 0,2-1-16 0,0-2-19 0,0-2-19 16,0-1-17-16,0-2-15 0,2-2-17 0,-1-3-19 0,1-1-21 16,-1-3-23-16,3-1-20 0,-1-4-16 0,3-1-7 0,-1-3-2 0,-1-1 3 15,3-2 4-15,-1-4 12 0,-1-1 12 0,3-1 11 0,-2-2 13 16,-1-2 22-16,1-1 26 0</inkml:trace>
  <inkml:trace contextRef="#ctx0" brushRef="#br0" timeOffset="17515.1776">7933 14137 2 0,'6'-20'113'0,"-1"-1"33"0,-2 1 26 0,3 2 26 15,-2 2 24-15,-1 0 21 0,0 3 20 0,0 1 7 0,0 1 4 0,-2 1-7 16,1 2-14-16,0 1-20 0,-1 0-25 0,-1 4-26 0,2-1-27 15,-2 1-23-15,2 1-22 0,-1-1-21 0,2 3-20 0,-1 0-18 16,0 3-15-16,1-1-14 0,0 1-12 0,2 1-8 0,-1 3-5 0,1 1-2 16,-2-1 1-16,2 2 2 0,0 1 4 0,1 2 2 0,0 1 4 0,-1-1 2 15,1 1 2-15,-1 0-2 0,-1 1 1 0,0-1-1 0,1-1 0 16,-1 2-1-16,-2-4-1 0,1 2-1 0,0-1 0 0,-1-2 0 16,1 0 1-16,-1-2 2 0,0-1 4 0,-1-2 4 0,-1 1 3 15,2-2 2-15,-1-1-1 0,-1 0 2 0,0-2 0 0,2-4-2 0,-2 3 1 16,3-3-1-16,-2-3-1 0,1 1-1 0,-1-3-4 0,1-1-3 15,1-1-4-15,-1 1-6 0,-1-3-7 0,3-1-3 0,-1 0-3 0,0-1-1 16,0 0-3-16,-1 2 1 0,4 0-1 0,-1-2-1 0,-2 3 1 16,2 1-2-16,-2 0-1 0,2 2-1 0,-2-1 0 0,3 0 0 0,-3 3 0 15,2 0 0-15,-2 2-1 0,2 0 0 0,0 1 0 0,-2 0 0 16,3 1-2-16,-3 1 0 0,2 0 1 0,-2 2 0 0,2 0 0 0,-2 2 2 16,2 0 3-16,-1 1 0 0,1 0 2 0,0 0 2 0,0 1 4 15,-2 1 0-15,2 0 2 0,1 2 2 0,-1-2 1 0,-1 3 1 16,1-1-1-16,0 0 2 0,0-1 2 0,-2 1-2 0,3-1 0 0,-3 2 0 15,2-4 0-15,-2 2 0 0,2 1-2 0,-2-3 1 0,1-1 0 16,-1 2 2-16,1-3 2 0,-1 1 0 0,-1-1 1 0,-1 0 3 16,1-1 2-16,0 1 1 0,-2-2 0 0,1-2 2 0,1 1-1 15,-2-3-1-15,2 3 0 0,-1-3 0 0,-1-1-2 0,2-2-1 0,-2 0-4 16,0 1-2-16,-2-1-3 0,2-3-3 0,-3 3-3 0,1-2-2 0,-1 1-2 16,-2-1-1-16,-1 1-2 0,3-1-1 0,-2 1-2 0,-1 1 0 15,1-1-1-15,0 2 1 0,-2 2 1 0,0 1 2 0,1 0-1 0,-1 1 1 16,1 2 2-16,0 0 2 0,0 0-1 0,-1 2 3 0,1 2 3 15,-1 1 2-15,0 0 2 0,0 5 3 0,1-2 1 0,1 4 2 0,0 0 0 16,1 2 1-16,-1 0 1 0,2 1 2 0,1 0 1 0,1 4 0 16,-1-1 1-16,2 0 1 0,2 0-1 0,-1 1-1 0,4-2 1 15,-2-1-1-15,3 2 0 0,-1-2 0 0,0-3 1 0,1 1-1 16,1-4 0-16,2 1 0 0,-1-1 0 0,0-2 1 0,0-1-1 0,1-1-2 16,1-2-4-16,0 0-5 0,0-4-7 0,0 0-6 0,1-4-6 15,3 1-5-15,-3-2-3 0,2-4-4 0,0 2-3 0,-1-3-4 0,-1 0-6 16,0-2-7-16,3-2-6 0,-4 1-2 0,0-3 0 0,0 2 2 15,-2-1 5-15,2-2 6 0,-2 2 5 0,0 0 6 0,-2-2 5 0,0 4 9 16,1-2 8-16,0 3 11 0,-2-1 8 0,0 1 11 0,-2 1 9 16,2 2 8-16,-2 3 7 0,-1-1 4 0,1 1 2 0,0 2 2 0,-2-1 1 15,1 2-3-15,0-1-4 0,-1 4-5 0,-1-5-9 0,2 5-7 16,-2 0-5-16,0 0-6 0,0 0-4 0,3 5-3 0,-3-5-3 16,2 4-2-16,-1-1 1 0,1 2 0 0,0-1 0 0,-1 1-1 15,2 0 2-15,-1 1 4 0,0 0 1 0,-1 0 3 0,3 2 0 0,-2-2-1 16,0-2 0-16,-1 2 0 0,1 1-1 0,-2-2 1 0,3-1-1 0,-3-1 2 15,2 1 2-15,-1-1 4 0,-1-1 1 0,2 1 2 0,-2-3 2 16,0 0 0-16,3 0 2 0,-1-3 0 0,-1 1 2 0,3-1-1 16,-3-1 1-16,1-1-2 0,0-2-1 0,-2 0-1 0,2-1-3 15,-2 0-3-15,2-1-3 0,-2 0-3 0,0-1-3 0,-2-2-2 0,2 2-3 16,-2-2-2-16,0 2 1 0,0-1 1 0,-3 2 1 0,2 0 2 0,0 0 2 16,0 1 2-16,-2 1 1 0,2 0 3 0,-2 2 3 0,-1 2 1 15,0 0 4-15,-1 2 3 0,-1-1 5 0,1 4 2 0,0-1 2 16,-1 2 2-16,0 3 0 0,-3 1 3 0,3 0 1 0,0 3 1 0,-1 2 1 15,1 0 1-15,0 2 2 0,0 1-1 0,2 2 0 0,1 0 1 16,0-1-3-16,1 4-1 0,2 2-1 0,0-3-3 0,2 2-1 0,2-3-3 16,1 4-2-16,2-4-2 0,0 2 0 0,4-3-1 0,2 0-2 15,1-2-1-15,1 0-1 0,4-3-1 0,0 0-2 0,1-3-8 0,2-2-9 16,0 0-16-16,4-2-17 0,-2-4-29 0,2-1-35 0,-1-1-42 16,3-4-48-16,-1-2-86 0,-1 0-106 0,1-3-95 0,-1-2-86 0,-1-2-46 15,-3 2-25-15,-2-5-8 0</inkml:trace>
  <inkml:trace contextRef="#ctx0" brushRef="#br0" timeOffset="27930.5437">1237 9948 352 0,'-5'0'368'15,"-2"-2"-103"-15,3 0-71 0,1 2-57 0,0 0-28 0,0-1-13 16,1 1-11-16,-1-2-5 0,3 2-5 0,0 0-2 0,0 0-4 0,0 0-4 16,0 0-5-16,0 0-11 0,0 0-7 0,0 0-8 0,0 0-7 15,0 0-8-15,0 0-3 0,0 0-4 0,0 0-2 0,0 0 0 0,0 0 0 16,0 0 2-16,0 0 0 0,0 0 0 0,0 0 2 0,0 0-1 0,0 0 1 15,0 0-3-15,0 0-1 0,0 0-2 0,0 0-1 16,0 0-1-16,0 0-2 0,0 0-2 0,0 0-3 0,0 0-2 0,0 0-4 16,0 0-2-16,2 2-1 0,-1-1 0 0,1 1 2 0,1 0 1 0,2-1 3 15,0 1 1-15,4 0 3 0,4 1 4 0,1-1 3 0,2 0 2 0,4-1 5 16,4 1 5-16,3 0 4 0,3-2 4 0,6 3 1 0,2-3 0 16,5 0-1-16,4 0-3 0,2 0-5 0,5-3-7 0,3 3-7 0,0-2-11 15,1-1-10-15,4 1-12 0,1 0-11 0,0 2-11 0,2 0-9 16,0-3-13-16,3 1-14 0,0 2-16 0,0 0-19 0,3 0-18 0,0 2-22 15,2 1-21-15,1-3-33 0,-3 0-35 0,2 2-56 0,1-2-65 16</inkml:trace>
  <inkml:trace contextRef="#ctx0" brushRef="#br0" timeOffset="29013.7335">1427 11778 55 0,'-8'-3'437'0,"0"0"2"0,2 2-78 0,1-2-117 0,2-1-72 15,0 1-49-15,-1 0-26 0,3 1-14 0,-1 1-6 0,1-3-3 16,-1 4-2-16,2-3-1 0,0 3-3 0,0 0-1 0,0 0-9 0,0 0-11 16,0 0-9-16,3 0-11 0,-1-2-8 0,3 1-7 0,1-2-4 15,0 1-5-15,5 1-2 0,2-2 1 0,1 0-1 0,2 0 2 0,6 0 2 16,0-1 1-16,4 0 3 0,4 1 3 0,3-1 0 0,3 2 1 0,5-3 1 15,2 0-1-15,3 2-1 0,4-1-3 0,3 0-5 0,4-2-2 16,1 2 1-16,5-2 2 0,2 1 2 0,4-1 2 0,4 0-1 0,3 0 0 16,2 0-1-16,2-1-3 0,5 0-1 0,1 0 0 0,3 2-7 15,1-4-6-15,1 1-4 0,-1 2-6 0,2-2-10 0,1 1-15 0,1-1-18 16,-1 1-20-16,3 0-23 0,-1-1-23 0,1 1-28 0,-1-3-26 16,3 0-33-16,0 4-34 0,0-3-64 0,-3-1-77 0,2 0-45 0</inkml:trace>
  <inkml:trace contextRef="#ctx0" brushRef="#br0" timeOffset="30097.3177">6458 8149 68 0,'-5'-3'186'0,"1"1"-40"0,-1 1-17 0,2-1-7 0,-2 0-5 16,2-1-3-16,-1 3-2 0,3 0 2 0,-1-3-4 0,-1 3-4 0,3 0-8 16,0 0-8-16,0 0-7 0,0 0-8 0,0 0-10 0,0 0-12 15,0 0-10-15,0 0-10 0,0 0-9 0,0 0-7 0,2 0-4 0,1 0-3 16,0 0-2-16,4 0-2 0,2 0-1 0,2 0-3 0,2 0-1 16,4 3-1-16,4-3 1 0,6 0 1 0,3 0 0 0,7 0 2 15,3 0 2-15,4 0 2 0,8-3-3 0,5 3-2 0,3 0-7 0,5-2-5 16,3-1-2-16,6 1 0 0,2 1-4 0,6 0-5 0,5-2-10 15,2 0-13-15,4 0-12 0,5 0-11 0,8-2-12 0,0 2-16 0,6-1-2 16,-1-1-2-16,4 0 0 0,4 0 1 0,6-2-5 0,0 0-9 0,1 1-6 16,3-1-7-16,-2-2-5 0,1 0-2 0,0-2 5 0,-1 2 10 15,2-4 10-15</inkml:trace>
  <inkml:trace contextRef="#ctx0" brushRef="#br0" timeOffset="38347.3662">4480 15850 99 0,'4'-5'513'0,"-1"0"10"0,0 1-22 0,0-1-35 0,-1 0-93 0,-2-1-121 16,2 2-66-16,-1 1-36 0,-1 0-21 0,0-2-13 0,0 1-8 0,0 1-4 15,0 0-3-15,0 0-2 0,0-1-6 0,0 2-8 0,0 0-8 0,0 1-7 16,0-2-6-16,-1 3-6 0,-1-2-7 0,2 2-2 0,0 0-4 15,0-1-4-15,-2 1-2 0,2 0-5 0,-1 0-1 0,-1 0-5 0,0 0-4 16,1 0-4-16,-2 0-5 0,1 0-6 0,-1 0-6 0,-1 0-6 0,0 0-5 16,-2 0-3-16,1 1-4 0,-3 1-3 0,-1 1-2 0,-1-2-2 0,-1 3 1 15,-3 1-2-15,1 1 2 0,-4 1 0 0,3 0 0 0,-5 1 3 16,4 2 2-16,-3-1 1 0,-1 1 1 0,4 1 1 0,-2 1-1 0,1 0 2 16,2-2 0-16,1 1-1 0,2-1 1 0,0 1-2 0,2-1 0 15,2-1-4-15,-2 1-2 0,4 0-2 0,2-3-3 0,0 1-2 0,3-1-2 16,0 3-1-16,3-3-2 0,0 0-1 0,2-1-2 0,4 2-1 0,-1-3-1 15,0 2-2-15,5 0 2 0,1-1 1 0,0-1 2 0,2 0 1 0,1-3 1 16,1 3 3-16,2 0 2 0,-1-3 1 0,-1 0 1 0,2 1 3 0,-4 2 0 16,3-3 1-16,-3 3 2 0,1-2 1 0,-1 3 0 0,-3-2 1 0,-2 2 0 15,3 2 1-15,-6-1 2 0,0 0 1 0,1 1 2 0,-4 1 1 16,-2 1 1-16,0 1 2 0,-1-1 3 0,-2 3 2 0,-2-1 4 0,-1 2 2 16,0-1 4-16,-2 0 5 0,-4 1 5 0,1-1 4 0,0 0 4 0,-4 1 3 15,0-2 5-15,1 2 2 0,-5-2 2 0,2-2 4 0,-2 0-1 0,0 2 2 16,1-2 0-16,-1-3 0 0,-3 1-1 0,3-2 0 0,2-2-5 0,-3 1-5 15,2-2-12-15,0-2-14 0,0-1-15 0,0-1-16 0,2-2-18 16,-2-1-22-16,3-1-20 0,-1-3-20 0,1 0-29 0,2-2-33 0,1-4-44 16,-1 1-50-16,4-4-34 0,0-2-27 0,2 0-60 0,1-4-78 0,1-2-38 15,2 0-15-15</inkml:trace>
  <inkml:trace contextRef="#ctx0" brushRef="#br0" timeOffset="38580.5741">4460 15660 128 0,'10'-5'369'15,"0"2"-65"-15,0 2-93 0,-2-1-55 0,0 2-37 0,0 2-20 0,-2-1-8 16,-1 1-2-16,1 0-1 0,-1 3 1 0,1 0-1 0,-1 0-1 0,0 3-3 16,-2 0-1-16,2 0-2 0,-2 2 0 0,2 0 0 0,-1 1-2 0,-1 1-4 15,1 3-1-15,-1-2-5 0,0 4-2 0,-1-2-5 0,-1 3-5 16,1-1-3-16,1 2-6 0,-1-1-5 0,-1 3-4 0,1-4-1 0,1 5-5 16,-2-3-3-16,2 1-3 0,-3-1-4 0,2 1-1 0,1-2-4 0,-1 0-2 15,-1 0 0-15,1 0-1 0,1-3 1 0,-1 3 0 0,1-3 1 0,-1 0 0 16,-1 0-1-16,1-2 1 0,2 1 1 0,-2-1-1 0,-1 0-2 15,1-1-8-15,1-2-12 0,-1 0-16 0,-1-1-16 0,1 0-20 0,1-1-22 16,-1-1-27-16,0 0-26 0,1 0-41 0,0-2-45 0,1 0-75 0,-1 0-91 16,-1-2-60-16,1-1-44 0,-3-2-18 0</inkml:trace>
  <inkml:trace contextRef="#ctx0" brushRef="#br0" timeOffset="39115.2339">4454 16049 419 0,'-11'-1'518'16,"3"1"4"-16,0 0-45 0,3 0-69 0,-1 0-104 0,1 0-123 0,2 0-71 16,1 0-43-16,2 0-26 0,0 0-15 0,0 0-7 0,0 0-3 0,0 0-3 15,4 0-4-15,-1 0-4 0,0 0-6 0,3 0-1 0,2 0-2 16,0 0 3-16,3 0 3 0,-2 0 4 0,3 0 2 0,2 0 3 0,0-3 3 16,3 2 1-16,-2-2 1 0,2 0 0 0,-1-2-3 0,3 1 0 0,0-2-4 15,-2 1-4-15,0 0-4 0,0 0-4 0,1 0-4 0,-3 2-3 0,0-2-3 16,-2 0-4-16,1 2-1 0,-3-1-2 0,-1 0-2 0,1 3 0 0,-3-1-2 15,-2 0-1-15,3 2 1 0,-4 0 0 0,2 2 1 0,-1-2 3 16,-1 3 0-16,0-1 2 0,1 3 2 0,-2-3 3 0,1 5 3 0,0-2 1 16,-2 2 2-16,2-1 3 0,1 4 3 0,-3-2 5 0,2 5 0 0,-2-3 2 15,2 2 1-15,-2 0-1 0,-1 2 1 0,1-1 2 0,0 1 0 0,0 0 1 16,-3 1-1-16,2-3-1 0,-1 1-1 0,-1 2-2 0,0-4 1 16,0 1 1-16,0 0-2 0,0-2 2 0,0 0 0 0,-1-2 1 0,-1 1 2 15,2-3 2-15,-3-1 3 0,3 0 5 0,-1 0 8 0,-1-3 11 16,2 1 10-16,-1-3 7 0,-1 2 7 0,2-2 1 0,0-2-1 0,-2 2-5 0,2-3-5 15,-1-2-6-15,-1-2-3 0,2 2-6 0,-2-5-5 0,2 2-10 16,0-3-10-16,2-1-17 0,-2 0-15 0,3 0-12 0,-1-1-12 0,3-2-7 16,-1 0-2-16,1-2-5 0,3 2 1 0,-2 0-1 0,1-1-2 0,0 1 1 15,1 0-1-15,0 1 3 0,3 1 2 0,-1-2 3 0,-1 3 5 0,-1 1 3 16,3-1 3-16,-1 3 6 0,-2 0 6 0,3 0 6 0,-2 2 4 16,-1-1 4-16,1 2 3 0,-1 2 1 0,-1 1-2 0,1 0 2 0,-1 0 2 15,0 1 3-15,-2 2 0 0,-1 0 3 0,1 0 2 0,-1 0 1 16,1 2 3-16,-3 1 0 0,1 1 2 0,0 0 2 0,1 1 1 0,-1 1 4 15,0 1 6-15,0 0 3 0,1 3 0 0,0-2 2 0,-1 2 0 0,-1-1 1 16,1 2 0-16,-2-1-1 0,1 0 0 0,1 3 0 0,-1-3 0 16,0-1-5-16,-1 3-7 0,2-2-10 0,-1-2-13 0,0 1-18 15,-1 0-20-15,2-1-23 0,0-1-27 0,0-2-31 0,-1 0-34 0,1 0-42 16,0-1-46-16,-1-1-71 0,0-1-85 0,-2-2-46 0,0 0-26 0</inkml:trace>
  <inkml:trace contextRef="#ctx0" brushRef="#br0" timeOffset="39268.0456">5152 15679 426 0,'0'-3'489'0,"0"0"-11"0,0 0-15 0,0 2-114 0,2 1-163 0,-2-3-90 16,0 3-54-16,3 3-37 0,0-3-26 0,1 1-25 0,-1 2-24 16,3 2-21-16,0 0-22 0,-1 0-32 0,1 2-38 0,1 0-61 0,-1 0-70 15,3 2-52-15,-4 2-43 0,3-2-29 0</inkml:trace>
  <inkml:trace contextRef="#ctx0" brushRef="#br0" timeOffset="39780.4736">5567 15777 423 0,'-2'-2'567'0,"-1"2"6"0,1-2 6 0,-1-1-89 15,0 3-133-15,-2 0-91 0,2 0-70 0,-2 0-42 0,1 0-28 0,-1 0-22 16,2 0-20-16,-2 0-15 0,0 3-14 0,0-1-16 0,-2 3-14 0,0-1-13 15,1 2-11-15,-1 0-8 0,-2 2-8 0,3 1-1 0,-2 2 0 16,1 2 2-16,-2 0-1 0,3-1 3 0,1 3 2 0,0 2 2 16,0-3 2-16,1 3 1 0,-1 0 0 0,2-1 2 0,1 0 2 0,1 1 3 15,1 0 1-15,1-2 1 0,1 0-2 0,1 0 0 0,2-2 0 0,-1 1 1 16,0-4 0-16,0 2 1 0,3-1 2 0,-1-4 2 0,2 2 2 16,0-2 2-16,1-3 3 0,2 1-4 0,0-5-4 0,2 0-13 0,1 0-13 15,1-4-12-15,2-1-12 0,0 0-17 0,-1-5-16 0,3-1-17 16,-3-1-18-16,4-3-19 0,-4-2-23 0,3-1-20 0,-2-3-18 0,-1 1-17 15,0-4-19-15,-3 1-7 0,1-3-1 0,-3 0 4 0,0-1 10 0,-2-1 20 16,-1 1 29-16,-1-1 35 0,-2 0 38 0,-2-1 45 0,0 1 46 0,-1 2 40 16,0 2 33-16,-2-2 37 0,-2 5 40 0,0 0 34 15,-1 2 31-15,1 1 22 0,-2 3 20 0,0 1 5 0,-1 1 1 0,2 1-9 0,-2 3-17 16,1 1-20-16,1 1-23 0,0 2-20 0,-2 0-17 0,3 1-17 16,1 1-18-16,-1 2-17 0,2-3-19 0,-2 4-20 0,2 0-17 0,0 0-14 15,-1 0-14-15,1 4-9 0,-2-1-9 0,2 2-3 0,-1 2-3 16,-1 0-1-16,2 2-2 0,0 3-1 0,0 3 2 0,0 1 2 0,0 0 2 15,0 3 3-15,2 1 4 0,-1 4 2 0,1-2 1 0,1 4 0 16,0-2 2-16,-1 1 3 0,3 4 1 0,-2-4 2 0,0 2 2 0,-1 0 1 16,2 1 2-16,-1-2 1 0,0 1 0 0,1-3 0 0,-1 0-3 0,0 0-2 15,0-2-3-15,-1-2-9 0,1 0-8 0,3-4-14 0,-1-1-15 0,-2-1-17 16,0-2-19-16,1-3-15 0,-1 0-15 0,0-3-18 0,0-1-18 16,3 0-24-16,-3-3-26 0,2-2-32 0,-2-4-34 0,2 0-27 15,0-3-27-15,-2-2-22 0,3-2-20 0,-3 0-20 0,-1-5-22 0,1 1-1 16,0-1 9-16</inkml:trace>
  <inkml:trace contextRef="#ctx0" brushRef="#br0" timeOffset="39887.7646">5872 15855 9 0,'-3'-14'333'0,"-2"2"57"0,0-1 32 0,2 3 18 0,-2 2-24 0,2-2-44 0,-1 4-48 16,0-1-48-16,3 2-47 0,-1-2-42 0,2 2-37 0,2 1-31 15,-1 1-23-15,3-2-21 0,1 3-22 0,2-4-24 0,1 1-23 16,4-1-25-16,1 0-24 0,3 0-23 0,1-1-30 0,2-1-33 0,2 1-44 16,3 0-49-16,2-3-78 0,0 3-91 0,2-2-69 0,0 0-60 0,-1 0-30 15,0 0-15-15</inkml:trace>
  <inkml:trace contextRef="#ctx0" brushRef="#br0" timeOffset="40447.0498">5525 16688 181 0,'-1'-6'431'0,"-1"-2"-42"0,-1 0-66 0,3 0-48 0,-2 1-36 0,1 0-20 15,1-2-10-15,0 1-6 0,0 1-6 0,0-1-1 0,0 1-1 0,0 0-3 16,0 0-6-16,0 2-2 0,0-2-5 0,0 2-6 0,0 1-8 16,1 0-10-16,1 1-11 0,-2 0-14 0,0-1-18 0,0 2-12 0,0 0-12 15,0 1-14-15,0 1-14 0,0 0-16 0,0 0-16 0,0 0-18 16,0 0-18-16,0 0-14 0,0 0-13 0,0 3-7 0,0-2-3 0,2 2 0 16,-1 2 0-16,-1-2 3 0,2 4 2 0,-1-1 5 0,1 1 5 15,1 5 3-15,-1-2 2 0,1 0 0 0,0 3 0 0,0 0-6 0,0 1-7 16,0-2-13-16,2 3-14 0,-3-1-18 0,1 0-20 0,0-1-19 15,1 1-23-15,-1-2-23 0,3-1-23 0,-3 0-22 0,2 0-20 0,-2-2-29 16,2-2-34-16,0 0-45 0,1-4-50 0,0 2-43 0,-1-3-38 0,0-2-16 16</inkml:trace>
  <inkml:trace contextRef="#ctx0" brushRef="#br0" timeOffset="40880.4912">5576 16569 195 0,'-2'-9'532'16,"-1"0"14"-16,-1 1-13 0,1 0-28 0,1 1-91 0,0 2-122 0,1-2-76 15,-1 2-54-15,2 2-34 0,0-2-23 0,2 0-19 0,-1 2-11 16,1-1-16-16,1 1-15 0,-1-2-15 0,4 1-15 0,-2 1-14 0,3 0-11 16,-1-2-9-16,4 2-5 0,-1 0-5 0,2 1 0 0,-1-1-2 15,2-1 2-15,-2 3 0 0,1-2-1 0,-2 2 2 0,1 1 0 0,-2 0 0 16,1 0-1-16,-1 0 2 0,-3 1 2 0,0 2 3 0,2 0 1 0,-2 2 2 16,-3-2 1-16,1 4 0 0,-3-1 0 0,0 3 2 0,0 0 2 15,-3 1 3-15,1-1 3 0,-3 3 3 0,-2 0 3 0,2 2 1 0,0 1 3 16,-3-2 1-16,2-1 1 0,-3 2 2 0,-1-1 0 0,2 0 1 15,0 0 0-15,2-1-1 0,0-2 0 0,-1 1-1 0,2-3 1 0,-1 0-1 16,3 0 1-16,0-1-2 0,0-1 1 0,1-1-3 0,1-1-2 0,-1-1-1 16,2 0 0-16,0-1 1 0,2-2 2 0,-1 2 1 0,2-2 3 15,1 0 1-15,-1 0 1 0,4 0 0 0,0-2-3 0,-1 0-3 0,2 1-5 16,3-3 0-16,-3 1-2 0,3 1-2 0,0-1-2 0,0 0-2 16,-1 0-3-16,2-1-3 0,-2 2-3 0,-2-1-5 0,1 1-6 0,-1-1 0 15,0 3-2-15,-1-1 3 0,0 1 1 0,-2 0 3 0,-2 1 4 16,2-1 1-16,-2 3 5 0,0-1 4 0,-1 1 4 0,-2 1 4 0,0 1 5 15,0-2 7-15,0 4 8 0,-2-1 6 0,-1 1 6 0,-2-2 6 0,0 3 4 16,-1 1 2-16,-1-2 3 0,-1 1 1 0,-1-1 1 0,1 1-1 16,-2-1 0-16,0 2 0 0,0-2-3 0,-2-2-1 0,2 2-3 0,1-3-5 15,-4-1-3-15,4 2-11 0,-2-3-12 0,1-1-20 0,1 1-22 16,-2-2-26-16,1-2-27 0,2 1-57 0,0-1-73 0,-2-3-89 0,3-1-100 16,1 0-60-16,1-4-40 0,0 1-22 0,1-1-12 0</inkml:trace>
  <inkml:trace contextRef="#ctx0" brushRef="#br0" timeOffset="41089.7575">5944 16536 211 0,'7'1'497'0,"-2"2"10"0,-1 0 10 16,0 0-71-16,0 2-116 0,-1-2-87 0,0 1-73 0,0 1-40 16,1 1-27-16,-1-2-10 0,0 4-3 0,0-3-3 0,-1 4-4 0,2-2-4 15,-2 2-6-15,1 1-9 0,-1-1-10 0,-1 2-8 0,1-1-5 16,1 0-4-16,-1 2-2 0,-1-2-2 0,1-1-2 0,1 0-6 0,-3 0-11 15,2 0-8-15,-2-2-10 0,1 0-14 0,1 1-15 0,-2-1-14 0,2-3-17 16,-2-1-15-16,0 2-15 0,0-3-26 0,-2-2-32 0,2 0-56 0,0 0-71 16,-3-1-76-16,1-2-81 0,-3-3-49 0,2-1-32 0,-2-2-13 15,-1-1 0-15</inkml:trace>
  <inkml:trace contextRef="#ctx0" brushRef="#br0" timeOffset="41546.8102">5946 16344 383 0,'0'0'470'0,"0"0"-39"16,0 0-63-16,0 0-85 0,0 0-100 0,0 0-68 0,0 0-52 0,0 0-30 16,0 1-19-16,0 2-11 0,1 0-8 0,1 0-5 0,0 1-6 15,-1 1-6-15,1 0-5 0,1 2-4 0,0-2-6 0,3 2-5 0,-3 2-3 16,2-1-7-16,0 1-5 0,2-2-4 0,-1 2-3 0,1 0-2 16,0 1-3-16,1-3-2 0,-2 1 0 0,2 2 4 0,-2-3 4 0,2 1 11 15,-3-1 13-15,2-1 17 0,-1-1 19 0,-2 0 20 0,0-1 19 16,0 1 16-16,-2-2 13 0,1-1 13 0,0 1 9 0,1-1 12 0,-3 1 9 15,2-1 8-15,-1-1 7 0,-1 0-1 0,-1-1-2 0,2 1-7 0,-1 1-8 16,-1-2-12-16,2 2-9 0,-2-1-11 0,2-1-9 0,-1 2-8 16,-1-1-9-16,2-1-6 0,-2 2-6 0,1-2-6 0,1 3-7 0,-2-2-2 15,2 1-6-15,-1 0 0 0,1 0-1 0,-2 0 1 0,1-1 0 0,1 1 2 16,-2-2-1-16,2 1 2 0,-1 1 2 0,-1-2 2 0,3 0 3 16,-3 0 4-16,0 0 4 0,0 0 7 0,2 0 3 0,-1 0 2 15,1-3 0-15,-1 1-2 0,1-1-5 0,1-1-2 0,0-1-3 0,1-1-2 16,-1 0-6-16,2-1-3 0,1 0-6 0,-2-3-3 0,3 1-8 0,-1 0-5 15,1 2-7-15,0-2-2 0,-2 1-2 0,2 2 2 0,-1 1 2 16,-1 0 1-16,1-1 1 0,-2 2 1 0,3 2 0 0,-2 0 1 0,-2 1-3 16,2 1 0-16,-2 1 2 0,3 1 0 0,-3 0 1 0,2 1 0 0,1 1 2 15,-1 1 0-15,0 0 1 0,1 3 2 0,0-1 2 0,-1 2 3 16,2 0 2-16,-1 2 3 0,0-1 3 0,2 1-1 0,-3 0-5 0,1 2-11 16,3-1-9-16,-2-2-15 0,-1 3-18 0,2-4-18 0,-1 3-18 0,0-4-22 15,1 1-22-15,-1-2-33 0,1 1-35 0,2-3-45 0,0-1-47 16,0-3-66-16,2-1-75 0,1-1-38 0,-1-2-23 0,1-1-7 0</inkml:trace>
  <inkml:trace contextRef="#ctx0" brushRef="#br0" timeOffset="42480.7098">6686 16256 265 0,'-8'-2'534'0,"0"-1"6"0,-3 0 4 0,1 3-74 0,1 0-112 15,-2 0-89-15,1 3-78 0,-3 0-52 0,1-1-38 0,1 5-23 0,1-1-11 16,-4-1-11-16,3 4-9 0,0-1-7 0,0 3-11 0,1-1-7 15,-2 1-5-15,4 2-6 0,0 0-2 0,-3 1-2 0,5 1-2 16,-1 0-2-16,1 2-1 0,1-3 2 0,1 2 0 0,1-1 0 0,1-2-1 16,0 0-1-16,2 1-2 0,2-1-1 0,-2-1-2 0,3-2-2 15,-1 0-2-15,2-2-2 0,1 0-2 0,-2-1-1 0,2-1-1 0,1-2-2 16,-1 1-4-16,3-2-6 0,-2-3-9 0,1 0-3 0,-1 0-4 16,3-3-1-16,-1-2-4 0,2 1-1 0,-2-2 2 0,1-3 3 0,-1 1 2 15,0-2 2-15,1-1 1 0,-1-1 2 0,-3 0 4 0,2-1 6 0,-3-1 10 16,2 1 10-16,-3 0 7 0,-1-2 10 0,1 3 12 0,-3 1 8 0,2-1 9 15,-2 1 4-15,0 1 3 0,0 3 3 0,0-2 0 0,0 2-2 16,0 1 1-16,-2 2-4 0,2 1-5 0,0 0-7 0,0 0-7 0,0 1-10 16,-1 0-13-16,1 2-8 0,0 0-10 0,0 0-5 0,-2 4-5 15,2-1-3-15,0 0-2 0,0 1 2 0,0 2 3 0,0 1 1 0,0 1 4 16,0 1 3-16,0 1 5 0,2-2 1 0,-1 3 2 0,1 1-2 16,-1-2-2-16,3 0-4 0,-3 2-3 0,3-2-5 0,-1 0-5 0,0-1-7 15,0 0-9-15,1-1-8 0,1-1-9 0,-1 0-7 0,0-4-5 0,0 2-6 16,0-1-3-16,1-4-4 0,3 3-3 0,-2-6-3 0,1 3-4 15,-1-5 3-15,3 1 2 0,-1-3 7 0,0-2 12 0,3 0 12 0,-3-1 14 16,2-3 8-16,-1 2 3 0,0-3 8 0,-1-1 11 0,1 0 16 16,0 0 16-16,0-1 18 0,-2 0 16 0,-1 1 18 0,2 0 16 0,-2 2 13 15,-1 0 9-15,0 1 9 0,-2 2 8 0,3 0 8 0,-4 1 11 16,2 1 2-16,-2 3-2 0,1 0-7 0,-3 1-9 0,2-1-14 0,-1 3-14 16,-1 0-19-16,0 2-22 0,0 0-17 0,0 0-16 0,2 2-14 0,-2-2-15 15,3 2-8-15,-1 1-9 0,-1 0-3 0,1 2-2 0,1 1 0 16,0 0 2-16,2 3 4 0,-2-2 4 0,3 0 6 0,-2 5 9 0,0-4 6 15,0 2 4-15,-1 1 2 0,4 0 2 0,-2-1 1 0,0 1-1 0,0-1 0 16,1-1 0-16,-1 1 1 0,1-2-2 0,-1 0-1 0,0-3-1 16,-1 2-3-16,1-1-1 0,0-4-5 0,1 3-5 0,0-2-8 0,1-3-8 15,-1 0-13-15,1 0-12 0,2-3-13 0,-1 0-11 0,2 0-9 16,0-3-7-16,0-2-7 0,0 2-5 0,2-4-4 0,-1 2-6 0,0-1-2 16,2-3 1-16,-2 2 6 0,1 0 8 0,-2-2 14 0,-2 3 18 15,4-1 15-15,-4 2 19 0,-1 1 14 0,-1-2 14 0,0 2 13 0,-1 1 11 16,0 2 9-16,-2 1 11 0,0 0 4 0,-1 0 3 0,1 3 2 0,-3-2-2 15,0 2-4-15,0 0-6 0,0 0-8 0,2 2-5 0,-1-1-6 16,-1 1-5-16,2 1-6 0,0 0-5 0,-1 1-2 0,3-1-2 0,-2 2-2 16,1 0 4-16,2-1-2 0,-2 1-2 0,2 0-2 0,0 0-6 15,2 0-5-15,-2-3-5 0,0 3-8 0,2-2-10 0,-1-2-10 0,1 1-8 16,0-2-10-16,1 0-11 0,0-2-7 0,1-1-6 0,-1 0-2 16,0-2-2-16,0 0 5 0,1-2 7 0,-1-1 11 0,-1-1 12 0,-1-1 11 15,3 0 12-15,-2 0 15 0,-1-3 14 0,-1 2 19 0,0 0 17 0,-1-1 17 16,1 2 18-16,-2-3 15 0,-1 2 14 0,1 1 14 0,-1 0 13 0,-1-2 10 15,-1 5 4-15,0-1 4 0,0 1 4 0,0 1-2 0,0 1-3 16,-1 1-8-16,-1 1-8 0,2 1-13 0,-2 1-14 0,2 1-17 16,0 0-15-16,0 0-18 0,0 0-17 0,-1 1-13 0,1 2-13 0,-2 2-7 15,2 1-4-15,-1 0-2 0,-1 4-2 0,2 2 3 0,-2 2 3 0,2 2 4 16,-1 2 4-16,-1 4 6 0,2 2 9 0,0 0 5 0,0 6 5 16,0 1 2-16,0 1 1 0,0 4 0 0,0-1-2 0,0 5-1 0,0-2-3 15,0 4-4-15,0 1-3 0,-1 0-5 0,-2 1-2 0,1-1 0 16,-1 2 3-16,-2 1 1 0,2-1 3 0,-2 1 1 0,-1-2 2 0,-2 0 2 15,2-3 0-15,-1 0 2 0,1-2 0 0,-2-3 1 0,0-2 0 16,2-3-1-16,0-3-5 0,-1-3-8 0,1-3-13 0,1-4-17 0,2-3-23 16,-2-2-29-16,2-3-32 0,-2-5-38 0,0-1-41 0,1-1-57 0,-1-3-65 15,1-3-78-15,-1-4-81 0,0 0-49 0,0-4-32 0,-1-3-17 16</inkml:trace>
  <inkml:trace contextRef="#ctx0" brushRef="#br0" timeOffset="43062.802">5829 17328 432 0,'-3'0'577'0,"0"-2"11"0,-1 2 6 0,3-2 5 0,-1 1-102 0,0-1-154 16,2 1-94-16,0 0-67 0,2-2-42 0,1 0-29 0,2 0-18 15,0-1-11-15,0 0-9 0,3 0-10 0,4-1-12 0,-1-1-15 0,3 1-15 16,1-4-12-16,2 4-12 0,1-2-9 0,-1 0-10 0,3 1-8 16,0-1-11-16,2 1-9 0,-2-2-14 0,1 2-13 0,-1 0-15 0,2 1-16 15,-4 0-16-15,2 0-19 0,-1 3-18 0,-3-3-18 0,1 2-17 0,-4-1-17 16,0 1-5-16,-1-1 1 0,-2 1-1 0,-2 0 0 0,1 1 6 16,-4 0 8-16,-2-1 14 0,0 0 15 0,-3 0 24 0,0-1 27 0,-3 2 28 15,0 0 31-15,-2-1 28 0,-1 2 30 0,-2-1 25 0,0-1 23 0,0 2 23 16,-1-1 26-16,1 0 22 0,0 1 20 0,0 1 14 0,-1 0 9 15,1 0 3-15,1 0-3 0,1 0-6 0,1 0-10 0,1 1-10 16,1 1-12-16,1-2-14 0,0 3-15 0,1 0-13 0,-1 0-10 0,2 0-10 16,0 3-11-16,0 2-9 0,2-1-6 0,-1 3-5 0,1 0-5 15,1 2 0-15,0 1 4 0,0 0 1 0,2 4 2 0,-2 0 2 0,2 0 3 16,0 0-2-16,0 1-1 0,2 1 0 0,-2 2-1 0,0-1 0 0,0 2-2 16,-1 2 0-16,1-2 0 0,0 2-6 0,-1-2-8 0,1-1-10 0,-2 2-10 15,1-2-11-15,-1 0-13 0,-2-3-16 0,1 0-18 0,1-3-14 16,-3-2-12-16,2-2-16 0,-2-1-15 0,3-4-26 0,0 0-31 0,-2-3-38 15,-1-3-40-15,2-3-45 0,1-1-44 0,0-4-35 0,1-1-27 16,0-3-9-16</inkml:trace>
  <inkml:trace contextRef="#ctx0" brushRef="#br0" timeOffset="43946.9556">6339 17304 216 0,'4'-14'421'0,"-1"2"-7"0,-2 2-41 0,3 0-58 0,-3 3-54 16,1 1-52-16,-2 2-46 0,2 1-41 0,-1 0-35 0,-1-1-26 0,2 4-19 15,-2 0-13-15,2 0-11 0,0 4-10 0,1-3-7 0,-1 4-7 16,1-1-1-16,0 2-2 0,-1 1 1 0,3 0 2 0,-2 1 5 15,2 2 3-15,-1 0 4 0,1 2 4 0,0 2 1 0,-2-2 2 0,0 2-1 16,0-1-1-16,-1 0-1 0,1 1-1 0,1-1 0 0,0 0-1 0,-3-1-1 16,1-2-1-16,1 0-1 0,-1-1 3 0,-1-1 3 0,1-2 3 15,0-1 5-15,-1 0 9 0,1 0 10 0,-1-3 12 0,1 1 8 0,-2-3 6 16,3 0 3-16,-1-3-1 0,-1 1-1 0,2-3-2 0,0-1-4 16,-1-1-6-16,1-2-8 0,0-2-10 0,1 0-17 0,-1-3-19 0,0-1-20 15,0 0-18-15,-1-3-14 0,4 0-10 0,-3-1-3 0,2 2-1 16,-2-3 0-16,2 1-2 0,-2 0 4 0,2 2 4 0,2-1 8 0,-2 2 7 15,0 0 11-15,0 1 12 0,1 3 7 0,0 0 7 0,-1 2 4 0,0 1 4 16,0 1 4-16,-1 3 0 0,1 0 3 0,1 1 3 0,-1 1 1 16,-2 1-1-16,2 2-1 0,0 0-2 0,1 2 1 0,0 1 1 0,-1 1 1 15,0 1 2-15,1-2 2 0,-1 6 1 0,2-3 2 0,0 4-1 0,-2-2 0 16,1 4 1-16,1-2 1 0,-1 2-1 0,2-2 1 0,-2 2-1 16,-1 0 1-16,1-1 0 0,2 0-2 0,-3 1-3 0,1-2-1 15,-1-1-2-15,0-1 2 0,0 0-1 0,-1-2 3 0,1-1 3 0,-2-3-3 0,2 2-2 16,-2-3-8-16,0-1-5 0,-1-1-6 0,3-3-5 0,-1 0 0 15,-1-2-1-15,0-3 0 0,-1 2-3 0,0-3-3 0,-1-2-5 16,-1 0-5-16,0 1-6 0,0-3 0 0,0 1 2 0,-3 0 3 0,1-1 6 16,-1 1 4-16,0-1 9 0,0 2 5 0,-3 0 5 0,3 2 4 0,-1 1 6 15,0 1 2-15,0 0 3 0,0 2 0 0,-1 2 3 0,0-1-2 16,2 2 0-16,-2 2 1 0,-1-1-2 0,1 4 1 0,-1-1-4 0,0 2-2 16,1 2-3-16,0 1-1 0,-1-1-2 0,1 3-1 0,-3 1-1 15,4 1 1-15,-1 2 1 0,0-1 3 0,3 1 3 0,-1 1 3 0,0 2 1 16,3-3 1-16,-3 3-1 0,3 1 0 0,3-1 1 0,-3-1-2 15,3 1 0-15,0-3 1 0,-1 2 1 0,3-2 1 0,-2 0 1 0,3-2 1 16,2 0-1-16,-2-1-1 0,1-1 3 0,-1-3 0 0,2 0 0 0,3-1-5 16,-1-2-5-16,-1-1-7 0,4-2-7 0,-2-1-5 0,3-2-7 15,-3-1-8-15,2 0-7 0,2-3-5 0,-2 1-5 0,3-2-5 0,-2-1-7 16,0 1-2-16,-1-2-2 0,-1 1 3 0,1-1 3 0,0-1 5 16,-4 0 7-16,3 0 3 0,-2 1 7 0,-2 0 5 0,-1-1 5 0,-1 2 5 15,1 0 4-15,0 1 4 0,-2-1 6 0,0 2 1 0,0 0 4 0,-2 0-1 16,0 2 0-16,1 0-2 0,0 2-3 0,-1 1 1 0,-2 0-2 15,1 0 1-15,1 1 1 0,-1 0-2 0,-1 2-1 0,3 0 1 0,-3 2-1 16,1 0 2-16,1-1 0 0,1 1 2 0,-2 1 3 0,1 1 3 16,0-1 2-16,1 2 4 0,-1-1 3 0,0 2 0 0,0 0 3 0,-1 1 1 15,1-2 0-15,0 3 0 0,3-3-2 0,-4 2 1 0,1-2-2 0,0 2-1 16,-1-2 1-16,0-2 0 0,-1 2 1 0,2-2 3 0,-1 0 2 16,0-1 6-16,-1-1 6 0,1-1 0 0,-2-1 1 0,1-1-1 15,2-1-1-15,-1-1-2 0,-1-1-1 0,-1 0 0 0,2-4-1 0,-2 2-2 16,2-3-1-16,-2-1-5 0,0 1-5 0,-2-2-5 0,2-1-4 0,-2 1-2 15,-1-3 1-15,-1 2 1 0,2-1 2 0,-3 1 5 0,2 2 10 0,-2-1 8 16,2 0 10-16,-2 3 7 0,-1 1 6 0,3 0 3 0,-2 1 2 16,2 2 1-16,-2-1-1 0,2 3-1 0,0 1-3 0,1 0-4 0,-1 2-2 15,-1 0-9-15,1 2-10 0,-1 0-10 0,1 4-9 0,0 0-6 16,0 1-8-16,-1 3-2 0,3 0-1 0,-1 2-1 0,1 2 2 0,-1-1 3 16,2 3 2-16,2 1 4 0,-1 0 5 0,2 1 3 0,2-2 5 0,2 3 2 15,-1-4 1-15,3 4 2 0,-1-3-1 0,2 1 0 0,2-3 0 16,-2 2 2-16,1-4-2 0,3-1-4 0,-1 0-8 0,1-2-17 0,0-1-21 15,4-4-30-15,-2-1-37 0,2-3-58 0,4-2-70 0,-2-2-99 16,3-3-115-16,-1-4-74 0,-1-1-52 0,0-2-28 0,-1-3-15 0</inkml:trace>
  <inkml:trace contextRef="#ctx0" brushRef="#br0" timeOffset="44613.3003">2372 16561 417 0,'-5'-6'522'16,"-1"0"1"-16,-1 2-77 0,0-1-119 0,2 0-71 0,2 2-47 0,-2-2-32 15,2 2-18-15,0-1-12 0,-1 2-7 0,3-1-9 0,-2 1-6 0,0 0-9 16,3-1-7-16,-2 3-6 0,2-2-8 0,-1 2-7 0,-1-2-9 16,2 2-8-16,0 0-11 0,0 0-6 0,0 0-6 0,0 0-7 0,0 0-5 15,0 0-4-15,0 0-5 0,0 0-5 0,0 0-5 0,0 0-9 16,0 0-9-16,0 0-9 0,0 2-12 0,2 0-5 0,-1-2-4 0,-1 3-3 0,2 2-1 15,1-1 0-15,0 3 1 0,0 1 1 0,2 0 0 0,-2 3 3 16,2 1 1-16,1 3 3 0,3 2 3 0,-1 0 8 0,1 3 7 0,0-1 3 0,0 4 2 16,3-1 1-16,-1 0 0 0,1 2 1 0,-2-1-1 0,5 3 1 15,-3-4-1-15,-1 0 1 0,3 1 2 0,-1-1 0 0,-1-2 2 0,1 1 3 16,1-4-1-16,-3 0 3 0,0 0 2 0,2-2 3 0,-2-1 3 16,-1-2 4-16,0-2 5 0,0-3 6 0,1 1 7 0,0-1 11 0,-1-2 10 0,-1-1 11 15,5-3 9-15,-3-1 7 0,3-1 9 0,1-4 5 0,2-2 4 16,1-2 1-16,2-1 2 0,2-5 0 0,3-3-2 0,1-2-5 0,4-2-6 15,3-5-12-15,0-2-13 0,2-2-16 0,3-3-17 0,3-5-19 0,3-3-23 16,2-6-20-16,3-2-20 0,3-6-20 0,2-3-23 0,3-4-24 0,3-4-25 16,5-4-22-16,1-1-21 0,5-6-25 0,2-1-28 0,3-1-24 0,3-1-24 15,2 1-32-15,2-1-38 0,1 2-64 0,0 1-78 0,3 1-53 16,-2 4-39-16,-1 2-12 0,-5 5 2 0</inkml:trace>
  <inkml:trace contextRef="#ctx0" brushRef="#br0" timeOffset="47880.1202">14034 13393 510 0,'-1'-6'633'15,"-3"-1"6"-15,3 0 4 0,-1 4 3 0,2-2-129 0,-1 2-195 0,-1-1-108 16,2 1-68-16,0 1-36 0,0 0-22 0,0 2-16 0,0 0-12 0,0 0-12 16,0 0-12-16,0 0-13 0,0 0-16 0,0 0-11 0,2 2-11 15,-1 0-7-15,-1 1-9 0,2 4-1 0,-1 0-3 0,-1 2 1 16,2 1 2-16,0 4 3 0,-2 2 7 0,0 1 6 0,0 3 7 0,0 1 6 15,-2 1 5-15,0 2 5 0,2 2 2 0,-3-1 2 0,2 2 3 16,-3 0 1-16,1 1 3 0,0 1 1 0,-2 0 3 0,1 1-2 0,-1-2-1 16,0 1-9-16,0-1-11 0,-1 0-12 0,1 1-14 0,-1-2-17 15,3-1-17-15,-2 0-21 0,2-3-23 0,-2 0-24 0,2-1-27 0,0-2-31 16,-2-2-34-16,4 0-33 0,-1-4-35 0,2 1-40 0,0-4-40 16,0-2-58-16,0-1-69 0,0-5-32 0,0-3-13 0</inkml:trace>
  <inkml:trace contextRef="#ctx0" brushRef="#br0" timeOffset="48146.9758">13983 13480 66 0,'2'-22'546'15,"0"1"15"-15,1 0-46 0,0 1-76 0,0 4-88 0,0-1-95 16,1 2-54-16,1 0-38 0,0 2-23 0,2-1-16 0,-1 4-15 0,4-3-15 16,-1 3-15-16,2 1-16 0,-1 0-14 0,5 2-16 0,-3 0-13 15,2 3-10-15,0 0-8 0,3 2-10 0,-2 2-6 0,2 0-1 0,-3 3-4 16,2 3-1-16,-2 0-2 0,0 3 1 0,-4 2 0 0,1 1 0 15,-2 2-1-15,-1 0 1 0,-3 4 0 0,-3 1 0 0,-2 0-1 0,-2 0 1 16,-3 4 1-16,-3-2 1 0,-2 0 3 0,-2 1 3 0,-3 1 1 16,-3-1 1-16,1-1 2 0,-1-1 1 0,-4 1 1 0,2-3 2 15,-3-2 2-15,3 1 3 0,-2-2 0 0,0-1 0 0,3-1-9 0,0-3-10 16,1-1-12-16,1 0-14 0,4-1-18 0,-1-3-21 0,3 0-29 0,0-1-32 16,5-1-57-16,1-1-69 0,2 0-87 0,3-2-94 0,0 0-52 15,3-4-30-15,4-1-10 0</inkml:trace>
  <inkml:trace contextRef="#ctx0" brushRef="#br0" timeOffset="48529.8902">14357 13624 469 0,'-2'2'589'0,"0"1"5"0,2-2 4 16,-1 0-87-16,-1 1-128 0,2-2-111 0,0 0-99 0,0 0-63 15,2 3-47-15,-1-3-24 0,-1 2-13 0,4-1-9 0,-3 1-5 16,1-2-5-16,1 5-9 0,0-5-5 0,2 2-3 0,1 1-3 0,-1-1 0 15,1 0-3-15,2-2 0 0,1 3-2 0,-1-3-1 0,0 0-2 16,4 0-3-16,-2 0-6 0,2 0-12 0,0-3-5 0,-1 1-5 16,1-1-3-16,0-1-1 0,-1-3-3 0,0 1 1 0,0 0-1 0,0-1 1 15,-3-2 5-15,2 0 8 0,-2-1 7 0,-2 1 6 0,-1-3 10 0,-1 2 12 16,-1 1 8-16,-3-2 10 0,0 3 7 0,0-2 5 0,0 4 6 16,-3-3 7-16,-1 2 4 0,-1-1 6 0,0 3 2 0,0 0 1 15,-3 1 0-15,-1-1 1 0,1 2-1 0,-2 0-2 0,0 1-2 0,-1 1-4 16,-1 1-5-16,2 1-6 0,-2 3-6 0,-2-1-5 0,1 3-6 0,2-2-6 15,-1 4-5-15,1 1-2 0,-1-1-3 0,0 4 1 0,2-1-2 16,1 1 0-16,-2 1 3 0,5 2 1 0,-3-1 4 0,2 1 4 16,4 0 3-16,0 0 1 0,1 1 1 0,2 0 0 0,0-1-3 15,3-1-6-15,2 1-11 0,2 0-12 0,2-1-16 0,-1-2-18 0,2 0-22 16,2 0-22-16,0-2-25 0,2 0-28 0,1-3-27 0,2 0-26 16,-2-2-29-16,0-2-29 0,1 1-21 0,1-3-15 0,-1-1-7 0,0-1-3 15,-2-4 10-15,0 1 14 0,-1-3 24 0</inkml:trace>
  <inkml:trace contextRef="#ctx0" brushRef="#br0" timeOffset="48779.9895">14658 13655 118 0,'2'-14'249'0,"1"-1"23"16,-3 1 8-16,2 0 4 0,-1 4-4 0,-1-2-8 0,2 2-13 0,-2 2-13 16,0 1-20-16,2-1-23 0,-1 2-26 0,-1 2-31 0,2 1-28 15,0 0-25-15,-1-1-24 0,2 3-20 0,0 1-18 0,0 0-14 0,2 1-15 16,0 3-14-16,1-1-10 0,3 1-8 0,-2 3 0 0,-1 1 0 16,2 1 4-16,0 4 4 0,0-1 5 0,-2 1 7 0,-1 0 5 15,0 4 5-15,1-2 3 0,-3 2 3 0,-1-2 2 0,-1 2 1 0,-1-1 1 16,0 1 0-16,0-3 0 0,-1-1 0 0,-1-1 7 0,0 0 9 15,-2-3 12-15,1-1 12 0,0 2 10 0,0-6 12 0,-1 3 6 0,1-4 4 16,1-1 4-16,-1-1 1 0,-2-1 3 0,1-1 1 0,1-3-1 16,1-1-1-16,-1 0-9 0,2-2-11 0,-3-3-19 0,4 0-19 15,-1-2-23-15,1-2-24 0,0 1-19 0,1-3-19 0,1-1-18 0,1 0-18 16,0 0-19-16,5-2-20 0,0 1-19 0,0 0-18 0,0 0-19 16,4 1-17-16,-2 1-17 0,5 0-15 0,-2 1-14 0,0 2-14 15,4-2-15-15,1 6-14 0,-1-4-21 0,0 4-23 0,1 0-35 0,2 2-39 16</inkml:trace>
  <inkml:trace contextRef="#ctx0" brushRef="#br0" timeOffset="49063.4048">15387 13283 131 0,'8'-10'404'0,"0"-2"-33"0,0 0-40 0,-3 0-29 0,-4 2-23 16,-1-2-18-16,0 0-15 0,-1 2-19 0,-3-3-19 0,-1 3-15 16,-2 1-13-16,1 0-14 0,-3 0-14 0,1-1-14 0,-1 3-13 15,-2 2-12-15,0-3-13 0,-1 3-12 0,-3-2-13 0,1 7-13 16,0-3-13-16,-2 3-8 0,2 0-8 0,-2 3-9 0,2 1-6 0,-4 2-5 15,4 4-5-15,-2-1-3 0,2 4-3 0,-2 2-4 0,3 3-5 0,0 4-2 16,1 1-1-16,1 4-1 0,-1 3-1 0,2 3 3 0,4 2 5 16,-2 2 5-16,3 3 3 0,2 1 1 0,1 3 3 0,2 0 1 0,2 2 3 15,0 2 1-15,2 1 2 0,0 1 2 0,2-2 2 0,0 2 2 16,0 2 3-16,1-6-2 0,2 3-2 0,-3-1-3 0,1-3-3 16,-1 0-6-16,-1-3-7 0,1-1-9 0,-3-2-9 0,2-5-10 15,-2 0-9-15,1-2-11 0,-4-2-13 0,0-2-16 0,0-3-18 0,-4-1-24 16,-1-3-26-16,-1-2-37 0,-1-2-42 0,-3-2-61 0,-1-3-73 15,-3-2-75-15,-1-3-78 0,0-2-41 0,-1-3-23 0,-3-4-4 0</inkml:trace>
  <inkml:trace contextRef="#ctx0" brushRef="#br0" timeOffset="49231.5893">14937 13781 446 0,'1'-7'638'0,"-1"1"12"0,0 2-2 0,0-1-9 15,2 1-118-15,0 1-172 0,-2 1-105 0,1-2-71 0,1 1-41 0,1 0-27 16,1 0-27-16,1-1-26 0,2 1-25 0,-1-1-27 0,2-1-27 16,4 0-27-16,0 0-30 0,3 0-31 0,0 0-35 0,2-3-35 0,2 2-41 15,1-1-44-15,1 0-70 0,-2 1-82 0,3-3-73 0,0 2-69 16,0-1-31-16,-3 1-13 0</inkml:trace>
  <inkml:trace contextRef="#ctx0" brushRef="#br0" timeOffset="49580.1863">15316 13585 6 0,'-3'2'486'0,"3"-1"-1"0,-1 3-74 0,1-3-112 0,0 1-87 15,0 0-79-15,1-1-46 0,-1 3-34 0,3 0-16 0,-2-1-9 0,3 2-4 16,-3-1-5-16,2 1-1 0,1 1-1 0,1-2 1 0,-2 2 3 16,2-2-1-16,0 1 0 0,0 0-5 0,2-3-5 0,1 1-10 15,-2 1-12-15,3-4-13 0,1 0-12 0,-2 0-10 0,4-4-8 0,0 1-9 16,-1 1-9-16,1-3-7 0,-1-2-7 0,2-1-3 0,-2-1-2 15,-1 0 2-15,0-1 3 0,-2 0 11 0,0-2 12 0,-3 0 17 16,1 0 23-16,-3 1 18 0,-1 0 21 0,0 1 18 0,-4 0 21 0,0-2 14 16,-1 5 10-16,-1-2 9 0,-3 3 8 0,1 0 5 0,-2 2 2 0,-3 1 3 15,3-1 2-15,-1 4-6 0,-4 0-6 0,0 0-11 0,2 4-11 16,0-1-12-16,0 1-15 0,-3 2-10 0,5 0-8 0,-3 3-4 16,2 1-4-16,0 0-1 0,2 2-1 0,1-2-2 0,0 4-3 0,2-2 0 15,0 2-1-15,2 2 3 0,1-1 2 0,2 0 3 0,2 0 2 16,1 2 2-16,1-3 0 0,0 1-5 0,5-1-8 0,-1 1-10 15,2-1-11-15,2-2-14 0,1-1-14 0,2 0-17 0,2-2-19 0,0-2-23 16,2-1-27-16,0-1-32 0,3 0-37 0,-1-5-42 0,1 0-47 0,2 0-59 16,-1-5-66-16,0 0-39 0,0-2-21 0</inkml:trace>
  <inkml:trace contextRef="#ctx0" brushRef="#br0" timeOffset="50113.1635">15797 13406 392 0,'-7'-7'574'16,"3"1"-4"-16,-3 2-8 0,2-1-98 0,-1 2-139 0,3 0-91 15,-2 2-66-15,0 1-43 0,2 1-32 0,0 1-24 0,1 1-20 0,-1 1-16 16,0 4-16-16,-1-1-10 0,2 2-12 0,1 3-4 0,-3 2-4 16,3-3 0-16,-1 6 4 0,2-2 4 0,0 3 4 0,2 1 5 15,-1-2 3-15,3 3 3 0,-3-3 2 0,5 2 3 0,-1-1 2 0,0 0 1 16,1-1 1-16,1 0-1 0,0-2-1 0,1 0-3 0,0-3-2 16,0 0-6-16,1-1-6 0,1-3-7 0,0-1-13 0,0-2-10 0,2 0-12 15,0-5-10-15,1 0-11 0,0-4-7 0,2-2-6 0,1-1-7 16,1-3-7-16,1-4-7 0,-1 0-5 0,2-4-5 0,-1-1-2 0,-1-3 1 15,-1-2 3-15,1-1 5 0,-2-4 7 0,0-1 6 0,-2-2 10 16,1-2 8-16,-3-2 8 0,2-1 15 0,-5-1 20 0,-2-2 23 16,0 0 23-16,-2-1 25 0,-1 0 24 0,-1 2 23 0,-2 2 23 15,-4 1 21-15,1 2 21 0,0 3 14 0,-2 4 8 0,0 1 5 0,0 4 2 16,1 5-4-16,-2 0-11 0,2 2-18 0,0 3-21 0,-1 2-19 16,2 5-20-16,-1 0-19 0,3 5-18 0,-1 2-18 0,1 2-16 0,-4 4-12 15,4 3-7-15,-1 6-8 0,0 2-4 0,-1 1-2 0,3 4 0 16,-1 3 2-16,-1 1 2 0,2 4 2 0,0 1 2 0,2 0 0 0,-1 1-1 15,-1 2 1-15,2 1-2 0,-1 0 1 0,-1 0 3 0,2-2 0 16,-2 2 2-16,0-3-3 0,0-2-5 0,0 1-3 0,0-1-4 0,0-2-6 16,0-3-9-16,0-2-10 0,0 0-10 0,0-4-13 0,0-1-13 0,0-4-18 15,0-3-18-15,2-1-21 0,-1-1-19 0,1-4-22 16,2-3-18-16,-1-2-23 0,2-2-24 0,0-3-23 0,1-1-20 0,4-4-12 16,-4-1-5-16,2-5 8 0,0 1 12 0,1-1 29 0,-1-5 38 15,0 0 44-15,-1-1 50 0,0 0 53 0,-2 0 54 0,1 0 55 0,-1 0 55 16,0 0 53-16,-2 0 52 0,1 2 42 0,0 1 37 0,-1 2 22 15,-1-2 15-15,-1 3-3 0,3 0-13 0,-3 4-23 0,1 0-25 0,-1 0-31 16,3 0-30-16,-1 3-31 0,2-1-30 0,0 2-30 0,2-1-31 0,-1 0-37 16,4 4-39-16,2-4-42 0,1 2-44 0,3 0-53 0,1 0-57 15,4 0-108-15,1 1-136 0,0-2-79 0,4 2-50 0,-3-1-25 0,4 1-11 16</inkml:trace>
  <inkml:trace contextRef="#ctx0" brushRef="#br0" timeOffset="50478.984">16892 13348 346 0,'-5'-10'613'0,"1"1"0"0,0 1-1 0,-1 2-3 16,2 0-129-16,0 2-189 0,1-1-118 0,2 2-81 0,-1 2-45 15,1 1-28-15,0 0-13 0,0 2-6 0,0 5-6 0,0-1-6 0,0 3-7 16,0 1-7-16,0 3-10 0,0 2-11 0,0 2-13 0,0 1-14 0,0 3-13 16,0 2-11-16,-3-1-23 0,3 2-32 0,-1 1-41 0,1-2-44 15,-4 2-57-15,3 2-59 0,-1-4-61 0,1 0-61 0,1-1-32 0,-2-1-16 16</inkml:trace>
  <inkml:trace contextRef="#ctx0" brushRef="#br0" timeOffset="50912.7955">16919 13343 295 0,'2'-14'590'0,"-2"1"5"0,1 2-29 0,-1 1-44 15,3 0-102-15,-2 1-132 0,1 1-80 0,0 1-54 0,-1 1-41 16,3 2-32-16,-1-1-24 0,2 0-24 0,-1 4-17 0,1-2-16 0,4 0-11 16,-1 2-9-16,0-1-7 0,3 2-6 0,-1-1-5 0,1 1-5 15,0 1-5-15,-2-1-4 0,1 3 2 0,-1-1 7 0,1 1 0 16,-4-1 0-16,2 2 1 0,-2 0 1 0,-1 1-1 0,0-1 2 0,-2 1 0 15,-3 0 3-15,2 2 3 0,-2-2 5 0,-2 2 3 0,-1 1 6 16,0-3 3-16,-1 3 3 0,-3-1 1 0,2 1 3 0,-3-1 2 0,2 2 0 16,-2-2 0-16,-1 2 1 0,0-1-2 0,1 0 1 0,2-1-1 15,-1 1 0-15,0-1 0 0,4 1 0 0,0-1-1 0,-1 1-2 16,4-1 0-16,0 0 1 0,0-2-2 0,4 2-1 0,0-3-3 16,1 2-3-16,3-2-2 0,3 2-1 0,-1-2-2 0,1 1 0 0,4 0-2 15,-2-2-2-15,3 1 0 0,0-1-1 0,1 2-1 0,0 0-2 0,-1-3 2 16,2 3 1-16,-4-3 5 0,3 5 2 0,-4-2 5 0,3 0 5 15,-4 0 5-15,-2 1 4 0,2 0 8 0,-2 0 6 0,-2 1 8 0,0-1 8 16,-4 2 10-16,1 1 11 0,-1-1 9 0,-3-1 11 0,-1 1 7 16,-1 0 10-16,-3 1 6 0,1 2 6 0,-3-3 3 0,-3 4 2 0,-1-3-1 15,-1-1-2-15,-2 1-5 0,-1 0-5 0,-3 0-6 0,1-1-6 16,-3-1-9-16,0 1-6 0,1 0-13 0,-2-3-15 0,2-1-21 16,-2 3-23-16,1-4-29 0,3 0-32 0,-3-1-36 0,5-1-41 0,-2-1-80 15,3-1-103-15,-1-1-96 0,5-1-92 0,-1 0-49 0,4-4-28 16,1 0-12-16</inkml:trace>
  <inkml:trace contextRef="#ctx0" brushRef="#br0" timeOffset="51073.5617">17461 13527 67 0,'2'4'577'15,"-1"1"3"-15,3-1-1 0,-4-1 0 0,1 0-124 0,-1 0-187 16,3 0-110-16,-2-1-71 0,1-1-38 0,1 2-18 0,-1-2-20 0,-1 3-19 15,1-1-23-15,1-1-28 0,1 1-34 0,-1 1-40 0,2-1-45 16,0-1-50-16,0 1-89 0,0-3-109 0,-2 4-65 0,2-3-45 0,-2-1-22 16</inkml:trace>
  <inkml:trace contextRef="#ctx0" brushRef="#br0" timeOffset="51479.3852">17520 13263 51 0,'-4'-5'610'0,"1"2"7"0,1-1 2 0,2 1 4 0,-1 0-109 0,1 1-163 15,0 0-107-15,1 1-78 0,1 0-48 0,1-1-33 0,1 2-26 16,2-1-17-16,3-1-18 0,1 2-19 0,1 0-16 0,3 0-15 0,0 0-14 16,4 0-15-16,-1 0-16 0,2 0-16 0,1-1-18 0,1-1-19 15,0 2-19-15,1-1-19 0,-3 1-21 0,5-2-18 0,-6 1-14 16,2-1-12-16,0 0-5 0,-3 0-3 0,-1-1 6 0,0 0 9 0,-5 0 19 15,3-1 22-15,-6 1 30 0,0-1 35 0,-3-1 43 0,-2 2 49 16,-1-1 40-16,-2-1 35 0,-2 1 26 0,-3 0 21 0,1 1 19 0,-3 0 20 16,1-2 14-16,-3 2 12 0,0 0 5 0,1 0 1 0,0 2-7 15,-2-2-10-15,2 1-20 0,0 0-25 0,-2 2-19 0,4 0-13 0,0 0-11 16,-1 0-5-16,2 4-10 0,-1-1-11 0,3 0-9 0,-2 1-12 16,2 0-7-16,2 4-5 0,-3-1-4 0,1 5-2 0,0-2-2 15,1 0-2-15,-2 4-2 0,2 0 2 0,1 3 0 0,-1 3 0 0,2-2 2 16,-1 2 0-16,1 3 2 0,-2 0 0 0,0 1 3 0,1 1 2 15,-1 2 3-15,1 0 3 0,-3-1 2 0,3 3 5 0,-1-1-1 16,0 0-5-16,-1-1-12 0,-1 0-16 0,2 1-21 0,-1-3-24 0,0 0-33 16,1 0-34-16,-1-3-56 0,2 0-68 0,-1-1-89 0,0-2-100 0,2-5-55 15,0 0-32-15</inkml:trace>
  <inkml:trace contextRef="#ctx0" brushRef="#br0" timeOffset="51616.4798">18054 13663 156 0,'1'-5'679'0,"2"0"7"16,-1-2 2-16,-2 2-6 0,2 0-13 0,-1 2-148 0,2-1-216 0,-1 1-145 15,0 0-111-15,-1 0-104 0,4-1-100 0,1 2-150 0,-3-1-174 16,2 0-98-16,1 0-61 0,-1 0-34 0,-1-1-19 0,1 3-8 0</inkml:trace>
  <inkml:trace contextRef="#ctx0" brushRef="#br0" timeOffset="58145.8744">23902 14176 474 0,'0'0'498'16,"5"0"-20"-16,-4-1-73 0,1-1-100 0,-1 2-69 0,3-3-52 0,-3 1-30 15,1 0-19-15,0 0-10 0,-1-1-8 0,2 1-4 16,-3-1-4-16,2 1-7 0,0-1-7 0,-2 0-7 0,1-2-5 0,-1 2-7 16,2-1-4-16,-1-1-4 0,-1 2-4 0,0 0-2 0,0-2-3 15,-1 2-3-15,-1-1-8 0,1-1-5 0,-1 2-7 0,-1-1-7 0,0 1-7 16,-2-2-6-16,0 1-7 0,-3 1-5 0,0 0-6 0,-1 0-3 16,-4 2-5-16,4-1-5 0,-4 2-4 0,-3 2-1 0,2-1-1 15,-2 2 1-15,-1 0 0 0,-1 2 1 0,0 4 0 0,2-1 2 0,-3 1 0 16,1 1 1-16,1 0 2 0,1 2 0 0,0 0 2 0,3 3 0 15,-1-3 2-15,5 3 0 0,1-2 1 0,0 2 1 0,3 2 2 0,2-2-2 16,2 0-2-16,2 0-6 0,2 1-7 0,2-2-7 0,4 1-8 16,-1-1-8-16,4-1-8 0,2-1-6 0,-1 0-4 0,0-1-5 0,4-3-4 15,0 2-3-15,0-3-3 0,1-1-1 0,-2 0 2 0,2-2 5 16,0 0 8-16,-1-3 9 0,0 1 12 0,-2-2 12 0,0-2 13 16,-3 1 10-16,-1-3 8 0,0 0 6 0,-2 1 4 0,-1-1 6 0,-2-1 7 15,-1-2 6-15,-2 1 7 0,-1-2 6 0,-2 2 9 0,-2-3 0 16,1 2 0-16,-3 1-3 0,0-2-2 0,-4 2-2 0,2-1 0 0,-4 2 1 15,-1 0 1-15,0 0 0 0,-2 2 0 0,-1-1-2 0,0 1 0 16,-2 3-6-16,-1 0-5 0,-1 0-2 0,1 3-1 0,0 2 1 16,-1 0-4-16,1 2-3 0,-2-2-4 0,1 2-2 0,3 2-2 0,-2 2-4 15,2 0-3-15,2 1-4 0,-1 3-2 0,3-2-4 0,0 2 0 0,5 0-1 16,-1 0-3-16,4 2 1 0,2-1-1 0,1 0 1 0,1 0 3 16,2 2 1-16,4-4 3 0,-1 1 1 0,5 2-1 0,0-4 0 15,3 0 0-15,1 1-3 0,3-3-3 0,-1-1-6 0,3-1-8 16,-1-2-9-16,5 0-11 0,-1-3-11 0,3-1-14 0,-3-3-15 0,6 0-14 15,-5-3-13-15,3-1-13 0,-1-1-14 0,0-2-18 0,-1-1-19 16,-2-1-20-16,-2-1-19 0,1-2-20 0,-1 0-5 0,-5-2 3 0,-1-1 12 16,0 0 18-16,-1 1 23 0,-5-3 28 0,-1 0 29 0,0 1 34 15,-2 1 32-15,-1-2 32 0,-3 2 38 0,-1 1 38 0,-1 0 42 16,-1 0 41-16,-1 3 28 0,0-1 22 0,-1-1 13 0,0 2 10 0,-1 3 2 16,1-2-1-16,-1 3-8 0,1 0-9 0,0 2-9 0,1 0-6 15,1 1-9-15,-1-1-11 0,0 2-14 0,2 2-15 0,0 0-14 16,0 1-17-16,0 0-16 0,0 0-16 0,0 0-17 0,0 0-15 0,2 0-11 15,0 0-9-15,-1 2-9 0,3 1-3 0,-3 1-6 0,2 1-1 0,1-2-2 16,0 4-1-16,1 0 3 0,-1 0 3 0,1 3 3 0,2-2 5 16,-1 3 4-16,2-1 6 0,0 3 2 0,0-1 0 0,0-1 0 15,1 2-1-15,1-1-4 0,-1 2-7 0,2 1-10 0,-1-2-10 0,1 0-19 16,1 0-22-16,-1 1-26 0,2 0-28 0,-2-1-31 0,0-4-32 16,3 2-51-16,-2-2-60 0,1-2-81 0,0 0-93 0,-1-2-60 15,2-2-46-15,-2-1-18 0,1-2-5 0</inkml:trace>
  <inkml:trace contextRef="#ctx0" brushRef="#br0" timeOffset="58338.0563">24470 14326 235 0,'-7'-10'630'15,"4"5"12"-15,0-1 3 0,0 0-4 0,-2 2-97 0,4-1-143 0,-3 2-103 16,3 2-81-16,-2-1-51 0,-1 2-39 0,1 2-28 0,0 1-24 16,-2-1-21-16,-2 5-18 0,-1-1-16 0,0 3-14 0,-1 1-8 15,-3 0-7-15,-1 4-1 0,-1 1-2 0,0 2 1 0,-2-1 0 0,0 2-4 16,1 2-7-16,-1-1-8 0,-2 2-6 0,2-1-9 0,1-1-11 15,0 1-11-15,1-1-14 0,2 0-17 0,1-2-20 0,1 0-22 16,4-5-21-16,-2 2-22 0,2 1-21 0,3-5-29 0,3-3-34 0,0 1-66 16,4-4-82-16,2-1-61 0,2-3-50 0,4-1-20 0,0-4-8 15</inkml:trace>
  <inkml:trace contextRef="#ctx0" brushRef="#br0" timeOffset="58549.9822">24655 14187 5 0,'3'-11'638'0,"0"3"9"15,-1 1 5-15,0 2 3 0,-2 0-63 0,0 2-96 0,0 0-116 16,0 1-128-16,0 2-78 0,0 0-56 0,0 3-34 0,-2 2-24 0,2 0-20 16,-4 3-15-16,3 1-14 0,-2 3-9 0,-1 3-6 0,1-3-5 15,-2 5 1-15,2 0 1 0,-2 2 3 0,3 0 4 0,-2 1 2 0,1-1 1 16,0 3 1-16,0-3 0 0,0 1 2 0,1-1-2 0,0 0-1 16,1-1-3-16,-2 1-8 0,1-2-10 0,0 0-14 0,1-2-13 15,-4 0-21-15,5 0-24 0,-1-2-28 0,-1-1-33 0,2 0-35 0,0-4-35 16,0 1-49-16,2-3-55 0,-1 0-84 0,4-3-97 0,-4-1-55 15,3-2-33-15,-1-1-9 0,2-2 1 0</inkml:trace>
  <inkml:trace contextRef="#ctx0" brushRef="#br0" timeOffset="59379.5242">24535 14403 464 0,'-4'-2'550'0,"-1"2"2"15,2 0-35-15,2 0-51 0,1 2-112 0,-2-2-142 0,2 0-87 0,2 2-59 16,-2 1-28-16,1 1-15 0,4-1-8 0,-2 2-2 0,4 0-4 15,0-2-2-15,1 3-6 0,4 0-9 0,-2-1-9 0,3 1-8 16,3 0-12-16,-2 0-12 0,3-3-17 0,-1 4-16 0,3-4-18 0,-1 0-18 16,2-2-18-16,-1 2-18 0,0-3-14 0,2 0-13 0,-4 0-2 15,2-3-1-15,-2 2 9 0,1-2 9 0,-2 0 16 0,0-2 16 16,-4 1 26-16,-1-1 29 0,-1 0 31 0,-1-1 31 0,-1-1 32 0,-2 3 33 16,-2-2 28-16,-1 0 28 0,-1 1 21 0,-1-2 19 0,-1 2 12 15,-1 0 9-15,-1 0 6 0,-1 0 4 0,-1 1-4 0,1-1-9 0,2 3-12 16,-4-3-11-16,2 2-15 0,-1 0-16 0,0 0-15 0,1 1-14 0,0 1-14 15,1-2-16-15,0 3-10 0,-1-1-11 0,3-1-9 0,0 2-9 16,0 0-8-16,0 0-6 0,0 0-4 0,0 0-2 0,0 0-3 16,0 0 0-16,0 0-1 0,0 0 1 0,0 3 1 0,0-1-1 15,0-1 2-15,0 0 1 0,0 3 2 0,0-4 1 0,0 0 3 0,0 1 0 16,0-1 2-16,0 0 1 0,0 0 0 0,0 0 1 0,0 0 1 16,0 0 0-16,0 0 1 0,0 0 3 0,0 0 2 0,0 0 2 0,-1 0 1 15,-3-1 1-15,1 1 0 0,2-4-2 0,-4 3-1 0,1 0-1 16,-1-2 0-16,-2 0 0 0,2 0 2 0,1 0 2 0,-3 1-1 15,0-1-1-15,0 1 0 0,1 2 0 0,-4-2-1 0,1 1 1 0,1 1 1 16,-2 1 3-16,1 1 2 0,-2-2 1 0,0 5-1 0,-2-2 2 16,4 3-1-16,-5 0-1 0,2 2-2 0,1 2-1 0,-1 0-1 15,1 2-1-15,1 1-1 0,-1 0-1 0,3 4-1 0,0-2 2 0,3 1-1 16,-1 2-1-16,3-1 0 0,3 1 1 0,0 0-2 0,2-1 1 16,3 0 0-16,1 0 2 0,0-2 0 0,4 2 1 0,0-3-1 0,2-2-2 15,-1 0-3-15,4-1-3 0,-2-2-5 0,1 0-5 0,2-4-6 16,1 1-5-16,1-4-5 0,-1-2-3 0,2 0-2 0,-1-2-3 0,1-4 1 15,-2 2-1-15,2-6 1 0,-3 3 3 0,3-4 3 0,-2 0 5 0,-1-1 4 16,-2-1 5-16,-1-1 8 0,-2-1 13 0,3 0 10 0,-4 0 11 16,-1 0 8-16,-1 2 8 0,-2-3 8 0,2 3 8 0,-3 1 8 15,1 0 7-15,-3 2 5 0,1 1 3 0,-1-1 1 0,-2 3 3 0,3 0-5 16,-3 1-9-16,-1 1-11 0,2 2-12 0,-1 0-15 0,-1 0-17 16,2 3-13-16,-2 0-14 0,0 0-10 0,0 0-9 0,0 3-6 15,0 1-6-15,0 0-3 0,0 2-2 0,-2 0 1 0,2 1 0 0,-1 2 5 16,-1 1 4-16,1-1 7 0,-1 1 8 0,0 2 7 0,-1 0 3 15,2-2 4-15,-1 2 0 0,0 1 2 0,1-2 1 0,-2 0 0 16,3 1 0-16,-3-2 2 0,1-1 0 0,2 0 0 0,0 1 2 0,0-3 2 16,0 0 2-16,0-2 1 0,0-1 3 0,0-1 0 0,2 0 0 0,1 0-1 15,0-3-3-15,0 0-3 0,0-3-4 0,4 0-5 0,-3 0-2 16,1-1-2-16,4-3-2 0,-1 0-2 0,2-2-5 0,-1 0-5 16,1 0-2-16,1-1-2 0,0-1 0 0,-2-1 3 0,1 1 4 0,1-1 10 15,-1 2 11-15,-2 1 8 0,0-1 7 0,-1 1 4 0,0 1 3 16,-3 2 1-16,1 0 0 0,0 2-1 0,-1-1-5 0,-1 4-5 0,-1-3-6 15,0 4-5-15,-1-3-5 0,3 3-6 0,-4 3-7 0,1-3-4 16,1 4-4-16,-1 1-2 0,3 0-2 0,-3 1 0 0,1 2-2 0,3-1-5 16,-3 2-9-16,3 0-12 0,-2 3-14 0,2-2-18 0,2 2-22 15,1-2-23-15,-1 0-24 0,4 1-28 0,-1-1-26 0,2 0-37 16,0-1-41-16,2-1-54 0,-2-1-62 0,1-2-44 0,5-2-35 0,-1-1-12 16</inkml:trace>
  <inkml:trace contextRef="#ctx0" brushRef="#br0" timeOffset="59795.4918">25748 14473 254 0,'4'-9'538'0,"-4"-1"-25"0,0 1-43 0,-2 1-67 0,-3 1-82 16,0-1-57-16,1 1-50 0,-4 0-32 0,-3 3-27 0,0 1-20 0,-2 0-18 15,2 0-18-15,-2 3-18 0,-2 0-16 0,0 0-17 0,-2 3-12 16,2 0-11-16,-2 1-7 0,0 3-7 0,3 1-3 0,-2-1-2 16,2 0-4-16,-2 4-3 0,3-1-2 0,0 1-3 0,1 2-1 0,2 0-1 15,2 0 1-15,1 0-2 0,0 1 1 0,3-1 1 0,0 0 1 16,3 1 3-16,1 0 2 0,0-2 2 0,1-1 2 0,3 1 2 0,-3 0 2 15,6-3 3-15,-3-1 0 0,2-3 0 0,2 1-2 0,0-2-3 16,0-1-2-16,3-1-4 0,-1-2-4 0,1 0-4 0,1-3-3 16,3-2-5-16,0-1-2 0,-2 0-2 0,4-4-2 0,-4-1-3 0,3-2-3 15,-2 1-3-15,2-5 0 0,-3 2 1 0,1-4 2 0,-1 0 2 16,-4-1 3-16,4-2 3 0,-4-2 2 0,-1-1 1 0,0 0 4 16,-2-2 6-16,-1 0 10 0,0 0 8 0,0-2 13 0,-4 1 14 0,4 1 14 15,-4 1 13-15,-1 1 13 0,0 3 10 0,-1 0 9 0,-2 3 6 16,1 2 5-16,1 0 6 0,-3 3-3 0,3 4-3 0,-1 0-9 15,1 1-10-15,1 3-15 0,-2 0-15 0,0 3-14 0,2 1-16 0,-1 0-12 16,-1 2-14-16,1 3-7 0,-1 1-8 0,-1 2-5 0,0 3-3 0,-2 2-2 16,0 2 0-16,2 3 0 0,-3 4 3 0,1 1 3 0,0 3 4 15,-1 1 4-15,1 0 2 0,1 1 0 0,0 3-1 0,0 0-3 16,0 0-5-16,1 0-10 0,-3 0-11 0,5 2-13 0,-1-2-17 0,0 0-15 16,2-1-16-16,0-2-19 0,0 1-19 0,0-4-23 0,0 0-24 15,4-4-27-15,-3 0-31 0,3-3-43 0,1-1-47 0,0-2-74 0,2-2-88 16,-1-3-42-16,3-4-17 0,-1-1-1 0</inkml:trace>
  <inkml:trace contextRef="#ctx0" brushRef="#br0" timeOffset="60113.2564">25962 14493 217 0,'2'-1'527'0,"-2"-3"-1"0,1 4-35 0,-1 0-49 0,0 0-106 16,0 0-135-16,0 0-82 0,2 2-57 0,-2 1-30 0,1-1-18 0,-1 3-9 15,3 0-7-15,-1-1-4 0,-1 2-3 0,4 2-2 0,-2-2-3 16,0 1-3-16,1-2-2 0,1 4-7 0,-1-4-9 0,2 3-7 15,1-1-9-15,-1-2-10 0,2-2-8 0,1 0-10 0,-1 0-8 16,2 0-11-16,1-3-11 0,0 0-3 0,0 0-1 0,2-3 6 0,-4 0 8 16,7 0 14-16,-7 0 14 0,3-4 12 0,-2 1 13 0,2-3 17 15,-3 1 19-15,0-1 19 0,-2 2 18 0,-1-2 19 0,1 0 20 0,-4 0 19 16,0 2 18-16,0-1 10 0,-2-1 4 0,-1 2 1 0,-1 0 0 0,-2 2-1 16,0 0-2-16,0 0-6 0,-5 1-8 0,1 0-9 0,-2 3-9 15,-1 0-8-15,1-1-8 0,-4 2-10 0,1 2-16 0,-1-1-9 16,-3 2-7-16,3 2-7 0,-2-1-5 0,0 2-3 0,0 0-2 0,2 3-2 15,-3-2-3-15,5 5-1 0,-1-2 1 0,2 0-2 0,0 2-2 16,1 0-3-16,3 3-3 0,1-3-4 0,2 2-6 0,1 1-11 0,2 0-11 16,3-2-14-16,1 3-11 0,2-2-16 0,3-2-16 0,1 0-18 15,3 2-20-15,1-4-23 0,0 0-25 0,5 2-25 0,1-5-27 0,1 0-22 16,4-1-22-16,1-1-35 0,0-1-43 0,3-2-29 0</inkml:trace>
  <inkml:trace contextRef="#ctx0" brushRef="#br0" timeOffset="60528.8075">26769 14562 105 0,'4'-8'518'0,"-1"2"-12"0,-2 1-19 0,-2 1-68 0,-1-1-92 16,-1 1-64-16,-2 0-50 0,-1 1-35 0,-2 1-28 0,0 1-21 15,0-1-18-15,-3 2-19 0,2 2-16 0,-3-1-17 0,0 1-14 0,1 1-11 16,0 1-10-16,-2 0-10 0,4 3-7 0,-5-2-6 0,2 2-5 16,3 2-4-16,-2-1-1 0,1-1-1 0,2 0 0 0,-1 2 1 15,3 0 2-15,-1 0 2 0,3-2 2 0,-1 1 1 0,2-1 2 0,1 2 1 16,-1-1 1-16,3-2 1 0,0 2 3 0,0-2 2 0,5 0 2 15,-2 0 1-15,2 0 3 0,-2-3-3 0,2 1-2 0,1-1-3 16,3 0-3-16,-1-3-5 0,3 0-6 0,2 0-4 0,-2-3-5 0,3 0-4 16,0-1-3-16,1 1-6 0,1-3-2 0,2-3-4 0,-2 1-2 0,3-2-1 15,-3 0 2-15,3-5 2 0,0 1 5 0,-2-1 5 0,2-2 7 16,-3 0 6-16,3-5 5 0,-3 0 5 0,1-1 4 0,0-1 7 16,-2-1 8-16,-2-1 9 0,1-4 11 0,-3 1 12 0,0 1 14 0,-3-1 13 15,-2 0 10-15,1 2 12 0,-1 0 11 0,-3 1 11 0,-2 2 7 16,-1 0 9-16,0 3 7 0,0 2 3 0,-1 3 0 0,-2 1-5 0,-2 2-9 15,4 1-13-15,-1 3-15 0,0 2-16 0,1 0-18 0,-1 4-17 16,2-1-17-16,-1 4-14 0,1 0-12 0,-4 4-11 0,3-1-10 0,-1 6-8 16,-1 1-5-16,0 3-3 0,-2 3 0 0,1 4 0 0,0 1 3 15,0 3 2-15,-1 3 8 0,2 2 1 0,-2 2 2 0,0 1-4 16,2 1-5-16,2 2-13 0,-3 2-14 0,3 1-17 0,-1-1-18 0,1 1-24 16,-3 2-25-16,3-1-35 0,-3 0-36 0,1 2-51 0,2-4-58 15,-7 2-100-15,5 0-122 0,-2-1-63 0,0-3-36 0,-1 2-10 0,-1-5 6 16</inkml:trace>
  <inkml:trace contextRef="#ctx0" brushRef="#br0" timeOffset="63463.988">24825 15126 230 0,'3'-8'547'0,"1"2"12"16,-3 0-40-16,2 0-68 0,-1 1-87 0,0 1-94 0,-2 1-58 0,1 1-40 15,-1-1-26-15,2 0-19 0,-1 2-15 0,-1 1-13 0,0 0-17 16,0 0-18-16,0 0-18 0,0 0-19 0,0 0-13 0,0 1-11 0,3 2-6 16,-1 2-5-16,-2 0 0 0,1 2 0 0,-1-2 1 0,2 2 3 15,-2 4 0-15,2 0 5 0,-2 1 4 0,0 3 3 0,0-1 5 0,0 1 8 16,0 0 1-16,-2 1 1 0,0 1-7 0,2 0-9 0,-1 1-15 15,-1 0-14-15,-1-1-19 0,0 0-18 0,2 0-22 0,-1-1-24 0,-1 1-29 16,0-2-32-16,1 0-41 0,0-3-45 0,1 1-67 0,-1-2-78 16,1 1-55-16,-1-3-44 0,0-1-23 0,2-1-13 0</inkml:trace>
  <inkml:trace contextRef="#ctx0" brushRef="#br0" timeOffset="63879.2002">24841 15187 470 0,'-1'-12'536'15,"1"0"13"-15,-2 0-51 0,0 2-85 0,2-1-84 0,0 1-84 16,0 2-51-16,0 1-35 0,0-1-23 0,0 1-17 0,2 0-16 0,0 3-15 16,-2 1-15-16,1-2-15 0,2 3-16 0,0-1-15 0,0 0-11 15,1 3-10-15,0-2-10 0,1 2-6 0,2 0-4 0,-1 0-7 0,2 2-1 16,0-2-1-16,0 3 0 0,-2 1-1 0,5-1 1 0,-3 3 0 0,-2-2 3 16,3 4 0-16,-4-2 2 0,2 2 0 0,-1 0 1 0,-3 2 1 15,1 1 2-15,0 0 3 0,-3 2 2 0,-1-1 1 0,0-1 4 0,0 3 2 16,-4-1 3-16,1 0 1 0,0 2 1 0,-4-1 3 0,1-2 1 15,-1 0 2-15,-2 2 0 0,1-2 1 0,0 0-1 0,-1-1 1 0,1-1 0 16,0-1 0-16,2 0-1 0,-3 0-1 0,4-3 0 0,-2 1 0 0,2-1-1 16,1-2-2-16,0 1-3 0,3-2-3 0,1 1-4 0,-2-4-5 15,2 3-8-15,2-1-7 0,-1-2-7 0,3 0-4 0,-1 0-4 16,3 0-4-16,2 0-2 0,1 0-3 0,1 0-1 0,1-2-3 0,3 2-1 16,-3 0 0-16,3 0 2 0,-1 0 4 0,4 0 4 0,-4 2 7 0,0-2 4 15,3 2 6-15,-5 1 5 0,1-2 5 0,1 4 4 0,-3-1 6 16,1 1 4-16,-3 1 8 0,-2 0 6 0,2 0 7 0,-4 1 8 0,0 1 7 15,-3 0 7-15,-1-1 7 0,0 2 7 0,-1-2 5 0,-3 2 3 16,0 2 2-16,-4-2 0 0,0 1 0 0,-2 0-2 0,0-2-4 0,-5 1-2 16,4 0-5-16,-3-1-3 0,-1 1-5 0,0-3-4 0,0 0-8 0,-2 0-12 15,4-2-16-15,-2 1-20 0,0-4-20 0,3 0-34 0,1-1-38 16,0-1-62-16,1-2-71 0,2-3-94 0,2 2-102 0,3-4-66 0,-2-1-45 16,4 0-23-16,1-1-13 0</inkml:trace>
  <inkml:trace contextRef="#ctx0" brushRef="#br0" timeOffset="64035.1235">25292 15328 227 0,'0'2'599'0,"0"-1"9"0,0-1 3 0,0 2 1 16,0-1-101-16,1-1-153 0,-1 2-112 0,3-1-96 0,-1-1-55 16,1 1-37-16,2 1-25 0,3-2-18 0,-2 2-28 0,4-2-28 0,0 0-35 15,2 0-34-15,3 0-42 0,0 0-44 0,0 0-61 0,3 0-73 16,1-2-84-16,-2 0-92 0,2 0-45 0,0-3-24 0,-1 1-6 0</inkml:trace>
  <inkml:trace contextRef="#ctx0" brushRef="#br0" timeOffset="64262.0818">25584 15095 244 0,'-7'-2'590'16,"2"0"12"-16,0-1 2 0,0 2-4 0,2 1-108 0,-1-1-158 15,3 1-98-15,1 0-68 0,0 0-42 0,0 0-30 0,0 1-17 0,0 0-14 16,1 2-12-16,-1 1-15 0,4 1-11 0,-3 1-10 0,1 1-5 0,-1 3-6 15,3-1 0-15,-1 0 1 0,0 5 3 0,1 1 7 0,0-4 3 16,-1 6 5-16,0-2 2 0,0 1 1 0,-1 3 0 0,0-4 0 0,1 4-2 16,-3 0 0-16,1 0-3 0,-1-1 0 0,0 2-2 0,-1 1-2 15,1 0-6-15,-3-3-11 0,1 2-12 0,-1 0-13 0,-1 0-16 0,1 0-22 16,-2-2-25-16,0-1-29 0,1 2-34 0,-1-4-35 0,2 1-43 16,0-1-47-16,1-2-74 0,-1-1-90 0,3-2-66 0,0-3-57 0,0 1-27 15,0-1-9-15</inkml:trace>
  <inkml:trace contextRef="#ctx0" brushRef="#br0" timeOffset="64630.414">25812 15435 459 0,'0'-6'621'0,"0"0"12"0,0 0 12 0,0 1-58 16,0 1-92-16,0 1-105 0,0 0-111 0,0 1-72 0,0 0-52 15,0-1-33-15,0 3-24 0,0 0-22 0,0 0-21 0,0 0-20 0,1 0-18 16,-1 0-16-16,2 3-12 0,0-1-7 0,0 0-3 0,0 1-2 15,-1 0 1-15,-1 1 1 0,2-1 3 0,0 2 5 0,-2-2 3 0,1 1 3 16,-1 1 4-16,0 1 0 0,0-3 1 0,0 1-1 0,0-1-2 16,0 2 1-16,0-3-1 0,-1 4 1 0,1-4 0 0,-2 3 1 0,0 0 0 15,2-3 0-15,-1 3 1 0,-1-2 1 0,2-2 3 0,-2 2 2 16,2-2 1-16,-2 1 4 0,0 0 4 0,2-2 2 0,0 0 6 0,0 0 3 0,0 0 6 16,0 0 2-16,0 0 4 0,0 0 1 0,0 0 2 0,0-2-2 15,0-1 0-15,0 0-2 0,0 0-1 0,0-1-4 0,2-3-3 16,0 2-5-16,0-2-5 0,0 0-5 0,-1-3-7 0,3 4-6 0,0-3-6 15,0 0-5-15,1 0-6 0,3 1-5 0,-3-1-5 0,4 1-7 0,-1-2-6 16,0 3-9-16,2-2-8 0,2 0-9 0,0 1-8 0,-1 1-10 16,2 1-11-16,-1-1-10 0,1 2-11 0,0 1-11 0,-1-2-13 0,1 4-14 15,0-1-16-15,0 1-17 0,-1 0-17 0,-1 1-21 0,-1 1-23 16,2 0-44-16,-2 1-52 0,-2 1-59 0,1-2-63 0,-1 3-33 0,0-1-16 16</inkml:trace>
  <inkml:trace contextRef="#ctx0" brushRef="#br0" timeOffset="65114.7413">25417 15161 429 0,'-5'-3'523'0,"0"0"1"0,0 3-73 16,0-1-108-16,-1 1-70 0,3-1-51 0,0-1-32 0,0 2-21 16,1-1-14-16,0 1-7 0,-1 0-11 0,2 0-15 0,1 0-13 0,0 0-12 15,0 0-14-15,0 0-12 0,0 0-11 0,0 0-11 0,0 0-8 0,0 0-7 16,0 0-5-16,0 0-6 0,0 0-2 0,0 0-4 0,0 0-4 15,0 0-3-15,0 0-5 0,1 0-6 0,1 0-5 0,-1 0-2 0,3 0-3 16,-3 0-6-16,3 0-9 0,0-2-12 0,2 2-14 0,2-3-14 0,2 2-15 16,2-2-14-16,1 0-13 0,8-3-14 0,-2 1-15 0,4-1-13 15,4 0-24-15,3-3-28 0,4 3-38 0,2-3-43 0,5-2-64 0,-2 2-71 16,3 1-47-16,2-3-30 0,0 1-12 0</inkml:trace>
  <inkml:trace contextRef="#ctx0" brushRef="#br0" timeOffset="65913.4097">26101 15383 27 0,'0'4'490'0,"0"-1"4"0,0 0-31 0,0-1-50 0,0 3-89 16,0-3-111-16,0 1-66 0,1-2-43 0,-1 2-24 0,2 1-13 15,0 0-6-15,-1 0-4 0,4 1-5 0,-2-2-6 0,0 1-4 0,2 1-4 16,0-2-3-16,-1 1-2 0,3-1-5 0,-1 0-5 0,3 0-5 0,-1-2-6 16,2 2-9-16,1-3-9 0,-2 3-9 0,3-3-11 0,-2-3-9 15,2 3-9-15,-1-4-6 0,3 1-5 0,-3-3-1 0,1 2-2 0,0-4-2 16,-3 1 0-16,4-2 4 0,-5-2 4 0,0 3 6 0,-2-3 8 15,3-1 6-15,-4 0 10 0,0 0 10 0,-2 1 9 0,0-1 9 0,1 0 6 16,-4 1 6-16,0 1 5 0,0 1 3 0,-4 0 3 0,3 0 2 0,-2 2 3 16,-1 1 1-16,0 1 1 0,-1 0 0 0,-3 0 1 0,2 2-1 15,-1-1-1-15,-1 1-2 0,-1 3-4 0,1 0-4 0,0 0-5 0,0 3-3 16,-1 1-3-16,1 0-1 0,0 0-4 0,-3 3-1 0,5 0-2 16,-1 1 2-16,1 1 0 0,-1 1 0 0,2 0-1 0,1 2 0 0,-1 0-1 15,2-1 1-15,2 1 0 0,-1 2 0 0,0-2 0 0,2-1 0 16,2 2 0-16,0-1 0 0,1-2-1 0,2 1 0 0,0-2-4 0,2 0-4 15,-1-2-2-15,3 0-4 0,-1-2-5 0,2 2-1 0,0-4-4 0,0-1-3 16,2 0-2-16,1-1-2 0,1-1-1 0,-1-1 0 0,-1-1-1 16,2-3 1-16,1 1 3 0,-1-1 1 0,0-2 2 0,0 1 2 0,-1-1 4 15,3-2 1-15,-5 0 2 0,1-2 2 0,1 1 2 0,-2-1 3 0,0 0 1 16,-1 1 5-16,-1 0 1 0,0 1 4 0,0-2 4 0,-1 2 5 16,-4 3 4-16,4-3 2 0,-3 4 2 0,0-2 1 0,-1 3 0 0,0-1-1 15,-3 1 0-15,2 4-4 0,-1-3-3 0,0 1-6 0,-2 1-5 0,0 1-7 16,0 0-8-16,0 0-4 0,0 0-2 0,1 1-3 0,-1 1 1 15,0 1 0-15,0-3 1 0,0 5 2 0,0 0 1 0,0-1 3 16,0 2 4-16,0-1 3 0,3 2 3 0,-1-3 3 0,-2 2 4 0,1-1 1 16,1 2-1-16,-2-3 1 0,1 1-2 0,-1-1 2 0,4 1 1 0,-3-2 0 15,1-3-1-15,-1 3 1 0,3-2-1 0,0-1 1 0,0 0-1 16,2-1 0-16,-3-2 0 0,2 0 0 0,-1 0-2 0,3-2 1 16,-1-1 0-16,0-1-3 0,2-1 0 0,-3 1-3 0,0-2 0 0,0-1 0 15,1 0 0-15,-3 0 3 0,0 1 3 0,0 0 7 0,-1 0 4 0,0 0 4 16,-2 2 5-16,0-1 3 0,0 1 1 0,0 2 1 0,-2 0 0 0,0 1 1 15,-1 1 1-15,0-1 1 0,0 2-2 0,-3 2 0 0,-1 0-4 16,2 0-4-16,-3 2-4 0,-1 2-3 0,1-1-3 0,0 4-2 0,0 0 1 16,-3 3 2-16,2 0 2 0,1-1 1 0,-3 3 0 0,3 2 0 15,-2-1 1-15,4 1 1 0,-2 1-1 0,2 0 0 0,1 1 1 0,0-1 1 16,4 0 0-16,1 2 0 0,0-2-3 0,1 0-1 0,4 1 0 16,2-2-5-16,1-1-4 0,2-1-12 0,3 0-14 0,3-1-23 0,-2-1-28 15,7-3-32-15,1 0-37 0,0-3-76 0,3 0-94 0,4-4-92 16,-1 0-92-16,2-4-49 0,2 0-28 0,1-4-13 0</inkml:trace>
  <inkml:trace contextRef="#ctx0" brushRef="#br0" timeOffset="97660.5154">8632 8465 301 0,'-2'-5'422'0,"2"1"-107"0,0-3-156 0,2-1-75 0,-1 3-35 0,1-3-16 15,2 2-12-15,-1 0-6 0,1-3-6 0,0 2-3 0,3 0-4 16,4-1-1-16,-2-1-2 0,1-1-1 0,2 2-3 0,1 1 1 15,3 0-2-15,-2 0 0 0,3 0 0 0,-1-1-1 0,0 1 0 16,2 2 3-16,-1 1-1 0,0-1 3 0,-1 0 0 0,0 3 1 0,1-1 1 16,-1 1-2-16,-2 2 0 0,2 0-1 0,-2 0-3 0,-1 0-1 15,1 2-2-15,-3 0 2 0,2 1 0 0,-4 0 2 0,1 4 3 0,1-3 5 16,-3 4 8-16,-2 1 3 0,-1-1 5 0,0 3 5 0,-2 1 5 16,0 1 5-16,-3 4 2 0,-3 0 4 0,-2 0 3 0,-1 2 1 15,-2 3 0-15,-3 0-1 0,1 1-4 0,-4 2-5 0,-2 0-7 0,2 1-5 16,-5 1-5-16,3 0-6 0,-3 1-4 0,2 1-5 0,-1-2-3 15,1 0-1-15,1 1-1 0,-1-2 0 0,2 2 0 0,2-2 1 0,1 0 1 16,-2-1 3-16,6 0 2 0,0 1 4 0,2-4 2 0,0 4 4 16,1-2 2-16,4-2 2 0,1 3 3 0,1-4 3 0,2 1-2 0,3 1 2 15,-1-1-1-15,3-2 2 0,2 0 1 0,2 2-1 0,1-1 0 16,1-4-2-16,0 2 0 0,2 1-2 0,0-4-1 0,3-1-1 0,-3 2-3 16,1-2-1-16,1-2-2 0,-1 0-1 0,0-2-3 0,-1-1-3 15,1-1-2-15,-2 0-3 0,-1 1-2 0,-3-3-3 0,0 0-1 0,2-1-4 16,-5 0-4-16,-2 0-1 0,1-1-2 0,-2-1-1 15,-3 1 0-15,0 0-1 0,-2 2 0 0,-4-2 2 0,0 4 2 0,-4 1 0 16,0-2 3-16,-3 5 2 0,-5 0 1 0,-1 1 3 0,-2 3-1 16,-2 0 1-16,-2 4 2 0,0 0 1 0,-2 2 1 0,1 1 0 0,-2 3-2 15,2 0 0-15,0-1-2 0,2 4-1 0,0-1-4 0,4 2 1 16,1 1 2-16,4 1 3 0,1 1 6 0,2 0 1 0,4 2 1 0,3 0 2 16,0 1 3-16,7 2 0 0,1 0 1 0,3 1 4 0,3 2 5 15,3-1 4-15,2 2 6 0,3-2 1 0,3 1-1 0,1-1-1 16,3 4-1-16,0-3-1 0,2 0-1 0,-1-4-3 0,1 3-1 0,-1-3-2 15,0-1-2-15,1 1-5 0,-4-4-6 0,0-1-5 0,0 0-7 16,-4-2-3-16,-4 1-3 0,0-2-4 0,-5 1 0 0,-3-4 3 0,-3 1 4 16,-3 1 5-16,-4-1 8 0,-5 0 5 0,-2-1 4 0,-7 2 5 15,-3-3 4-15,-5 4 2 0,-4-2 2 0,-4 1 6 0,-3-1 5 0,-3 0 5 16,-2-1 3-16,-2-1-5 0,-2-1-8 0,0-1-16 0,-1-1-19 16,-2-1-27-16,0-2-32 0,-1-1-36 0,-1-1-39 0,3-2-68 15,-3 0-79-15,3-1-77 0,-1-5-76 0,4-1-44 0,-1-1-24 0</inkml:trace>
  <inkml:trace contextRef="#ctx0" brushRef="#br0" timeOffset="98561.7767">9450 9533 265 0,'-3'-2'405'0,"3"-2"-74"0,-1-1-57 0,-1 1-49 0,2 1-35 16,-2-1-25-16,2 1-19 0,-1 1-16 0,-1-1-16 0,2-1-16 15,0 3-13-15,0-3-9 0,0 1-10 0,0 1-10 0,0-1-11 16,0 1-11-16,0 1-10 0,2-1-11 0,-1-1-7 0,-1 1-9 0,2 1-6 15,1 0-6-15,0-2-2 0,-1 3-2 0,4-2-1 0,-1 2-3 16,0-1-2-16,-1-1-2 0,3 2 0 0,-1-1-1 0,0 1 0 16,1 0 1-16,-1 1 1 0,0 1 3 0,2-1 1 0,-2 2 2 0,-1 1 1 15,0 1 2-15,0 0 2 0,0 3 3 0,1 1 2 0,-3 1 3 16,-2 2 2-16,1 1 1 0,-2 0 4 0,-2 2 2 0,-1 0 4 0,-4 4 2 16,0 0 3-16,-1-1 4 0,0 1 3 0,-4 0 3 0,-1 0 3 15,-1-1 1-15,0 1 0 0,-2 0 2 0,0-3 0 0,0 1 2 0,0-2-4 16,2 0 0-16,0 0-1 0,-2-2-3 0,5-3-2 0,0 3-2 15,0-4-3-15,1-1-4 0,4 1-3 0,0-2-3 0,0-1-2 16,2-2-1-16,1 1 2 0,3-1 1 0,0-1 2 0,2 0 3 0,1-1 2 16,2 0 3-16,4-2 0 0,-1 2 1 0,5-2 2 0,1 0 1 15,0 0 2-15,5-2 0 0,1 1 0 0,0 0 1 0,0-2-3 16,2 0-3-16,-1-2-2 0,1 2-3 0,-2-1-1 0,-2 1-1 0,1-2 0 16,-2 0 0-16,-1 2 1 0,-3 1 1 0,-1-1 3 0,-2-1 3 15,1 1 4-15,-5 1 5 0,1 0 2 0,-3 1 1 0,-2 1-2 0,1-2-4 16,-3 2-16-16,0 0-25 0,-5 0-37 0,-1 2-47 0,-2-1-78 15,-4 1-94-15,-3 5-100 0,-5-2-99 0,-4 4-53 0,-4-1-32 0,-2 0-20 16</inkml:trace>
  <inkml:trace contextRef="#ctx0" brushRef="#br0" timeOffset="100143.9077">1915 10141 60 0,'4'0'95'0,"-3"-1"-1"0,1-1 1 0,1 2-1 0,-1 0-1 15,0-1-2-15,-2 1-1 0,0 0-3 0,0 0-2 0,0 0-3 0,0 0-2 16,0 0 0-16,0 0-4 0,0 0-3 0,0 0-3 0,0 0-5 0,0 0-5 16,-4 0-7-16,2 1-7 0,-1-1-7 0,0 2-5 0,-2-1-7 15,0 2-4-15,-3 0-7 0,-1 1-3 0,-1 1-6 0,-1 1-4 0,-3 0-1 16,0 2-1-16,-2-1-2 0,-1 3-1 0,-2 0 0 0,0 0-1 16,1 1 1-16,-2-1 1 0,1 2 0 0,0 0 0 0,0-2-3 0,1 3 1 15,1-1 0-15,0 0-3 0,4-2 0 0,-1 1 0 0,0 1-1 0,4 0 1 16,-1 0 2-16,2 0-1 0,2-2 2 0,2 0 0 0,2 1-1 15,0-1 3-15,3 0 2 0,2 0 3 0,1-1 0 0,2 2 3 0,1-2 2 16,4 0 1-16,1-2 0 0,0 1 1 0,3 1 2 0,0-1-1 16,2-3 0-16,1 1 2 0,2 0-2 0,-3 0-2 0,5-1-1 0,-4-1-2 15,2 1-1-15,-2-1-3 0,-2-1-3 0,2 3-2 0,-4-1-3 16,-1-1 0-16,-1 0-2 0,-1 3-1 0,-2-2-1 0,-2 0 2 0,-3 1 4 16,-1 0 4-16,-2 2 5 0,0 1 3 0,-3 1 1 0,-2 2 2 0,-4 0 3 15,-1 3 2-15,-1 0 0 0,-3 1 2 0,-1 1 2 0,-2 2 2 16,1 0-1-16,-3-1-2 0,1 1-3 0,0 0-3 0,-1 1-4 15,3-2-2-15,0 0-3 0,2 1-1 0,0-3-2 0,1 0 0 0,1-2-1 16,2 3 1-16,2 0-2 0,3-6 1 0,-2 2 0 0,5-1 0 16,-1 0 1-16,3-2 0 0,2 2 2 0,1-2 0 0,1-2 2 0,3 2 1 15,-1-1-1-15,2-2 1 0,3 0 1 0,0 1-1 0,0-1-2 0,0-1 0 16,0-1-3-16,2 1-1 0,1 0-2 0,-4-2-1 0,4 3-3 0,-5-1 0 16,1 0-2-16,-1 0 1 0,-1 1 3 0,-1 1 5 0,-3 1 6 15,1-1 6-15,-2 3 5 0,-3 1 6 0,0 2 5 0,-3-1 4 0,0 4 4 16,0-1 4-16,-4 2 3 0,1-1 1 0,-2 3 1 0,0 2-1 15,0-3-3-15,0 2-4 0,-1-1-5 0,3 1-6 0,-1-2-4 0,1 2-5 16,1-2-5-16,-1-1-2 0,3-1-2 0,1-1-2 0,2 1 0 16,0-2-1-16,0 0 2 0,2-1 2 0,1-2-1 0,3 2 2 0,-1-4 2 15,1 0-1-15,-1 0 1 0,3-2-5 0,3 0-4 0,-3 1-12 16,3-6-13-16,0 4-18 0,2-4-21 0,2 0-28 0,-2 1-35 0,3-4-42 16,-2 0-50-16,2-3-83 0,0-1-101 0,1-2-58 0,-3-1-35 0</inkml:trace>
  <inkml:trace contextRef="#ctx0" brushRef="#br0" timeOffset="100526.5292">1155 10718 90 0,'-8'-7'199'0,"0"2"-50"0,-1 0-20 0,1 2-14 0,1-1-9 0,-3 0-9 15,3 1-8-15,-1 0-7 0,2 0-6 0,-2 0-4 0,0 2-5 0,2-2-6 16,-1 3-5-16,1-2-3 0,0 1-4 0,1 1-6 0,0 0-8 15,0 0-6-15,2 1-5 0,-3 1-2 0,2-2 0 0,0 3-1 0,-1 0 0 16,2-2 0-16,-2 4-5 0,2-1 0 0,-2 2 0 0,1-1-1 16,1 5-3-16,0 0 0 0,-1-1 1 0,1 4-1 0,0-1 2 0,0 2 0 15,1 2 2-15,1 2 0 0,-1 0 1 0,2 1 1 0,0 2 1 0,0 3 2 16,0-3 0-16,0 4 1 0,3 4-1 0,-1-5-1 0,1 5 0 0,2 1-10 16,0 0-10-16,0 2-21 0,2 0-21 0,-1 3-33 0,1-1-35 0,1 3-50 15,4-3-57-15,-4 2-79 0,2-1-87 0,2 0-51 0</inkml:trace>
  <inkml:trace contextRef="#ctx0" brushRef="#br0" timeOffset="135575.5024">8595 523 102 0,'0'0'184'0,"0"-2"-24"0,0 2-20 0,0 0-14 15,0-1-9-15,0 1-5 0,0-1-2 0,0-1 1 0,-1 2-1 16,1-1-3-16,0-1-4 0,0 2-4 0,-2-1-3 0,2-1-6 16,0 2-6-16,0-1-3 0,0 1-1 0,0-2 0 0,0 1-1 0,-2 1-2 15,2 0-1-15,0-2-5 0,0 0-5 0,-1 2-3 0,1 0-2 16,-2-1-3-16,2 1-3 0,0 0 1 0,-1-1-1 0,1 1-2 16,-2-2-3-16,2 2 0 0,0 0-1 0,0 0-3 0,-2 0-3 15,2 0-2-15,-3 0-4 0,1 0-2 0,0 0-5 0,0 0-3 16,-1 0-3-16,1 0-4 0,-1 2-3 0,2-1-5 0,-3-1-5 0,1 1-5 15,0 3-4-15,0-1-5 0,-1-2-2 0,-3 4-3 0,2-1-3 16,0 2-2-16,-1-1-1 0,-1 5-1 0,0-3 0 0,-1 3 0 16,1-1 0-16,1 1 2 0,0 1 3 0,-2 1 2 0,3-2 2 15,-1 3 1-15,1-1 0 0,-1 1 1 0,1-1 0 0,2-1 1 16,0 2 1-16,0-1 0 0,-1 0 0 0,4-2 0 0,0 0 0 0,0 1 1 16,0-2 2-16,4-1 0 0,-1 2 0 0,0 0 2 0,2-3 2 15,1 0 2-15,0 0 0 0,1-2 2 0,1 1-1 0,2-1 2 16,0-1-1-16,1-1 3 0,3 0 0 0,-1-1 0 0,1-1-1 0,1-1-2 15,2-1 0-15,-1-1-1 0,1-1 0 0,1 0-1 0,0 0 0 16,1-1 2-16,-3-3-1 0,3 1 1 0,-3-1-1 0,1-2 2 16,-1 1 2-16,0-2 2 0,-2 0 4 0,0-1 1 0,-1 1 3 15,-2-2 3-15,-3 0 1 0,2-2 3 0,-4-2 1 0,0 2 2 16,-3 1 3-16,0-3 1 0,-3 0 0 0,0 0-1 0,-3 2-4 0,0-1-4 16,-3-1-2-16,0 1-3 0,-2 0-3 0,-1 1-2 0,0 1-5 15,1 2-5-15,-3-2-4 0,-1 2-8 0,1 1-10 0,-1 0-14 0,-2 5-16 16,1-1-18-16,-2 3-17 0,0-1-23 0,0 3-23 0,2 2-28 15,-4 1-29-15,4 3-44 0,-3-1-54 0,2 3-78 0,-2 3-91 16,4 3-50-16,-2-1-29 0</inkml:trace>
  <inkml:trace contextRef="#ctx0" brushRef="#br0" timeOffset="135925.608">8492 825 284 0,'0'-4'501'0,"0"2"-48"0,0-1-75 0,0 0-97 16,0 1-108-16,0 1-61 0,0-2-34 0,2 3-21 0,-2 0-11 16,0 0-10-16,0 0-9 0,0 0-7 0,0 0-6 0,0 0-8 15,0 1-6-15,0 1-6 0,0 1-3 0,-2 1-1 0,2 0 1 0,-3 3 4 16,1 0 6-16,-2 2 7 0,-1 2 9 0,0 1 9 0,-1-1 9 0,0 5 7 15,-3 0 5-15,-1 2 5 0,-3 1 0 0,1 0 4 0,-3 1 0 16,-2 4 0-16,1-2 0 0,-3 2-2 0,-1 1-2 0,0 1-5 0,-3-2-4 16,1 5-4-16,-2-3-4 0,0 2-3 0,-1 1-3 0,0-2-3 0,0 1-2 15,-1 1-4-15,2-3-3 0,-1 1-3 0,3-2 0 0,-3 1-3 0,3-2-2 16,1-2-1-16,2-3-1 0,1 3-2 0,1-5 1 0,3 1-2 16,-2-1 0-16,3-3-4 0,1 0-6 0,2-2-11 0,1 0-14 0,0-2-20 15,2 0-21-15,1-2-23 0,1 1-29 0,-1-4-28 0,3 2-29 0,1-2-44 16,-1 0-50-16,3-1-75 0,0-4-88 0,0 0-51 0,0 0-29 0</inkml:trace>
  <inkml:trace contextRef="#ctx0" brushRef="#br0" timeOffset="136360.3503">7805 1729 304 0,'0'-4'427'0,"0"0"-62"0,-2 2-82 15,2-1-55-15,-3 0-38 0,1 0-24 0,1 0-16 0,-2-1-9 16,-1 3-6-16,1-1-9 0,-3 0-10 0,3 1-10 0,-2-1-11 0,0 0-9 16,-1 2-11-16,1 0-10 0,-2 0-7 0,0 0-10 0,-1 2-7 15,0 0-11-15,-1 1-9 0,-1 0-4 0,2 2-4 0,-4 1-4 0,1 0-4 0,-2 2-1 16,2 0-3-16,-2 4-2 0,-1-2-3 0,3 0 0 0,-3 4-1 15,1-1-1-15,2 1-5 0,-1 3-1 0,0-1 0 0,0-1-2 0,4 3 0 16,0-2-1-16,0 3 0 0,0-2 2 0,4 1 2 0,-1 0 2 0,2 0 2 16,1-1 2-16,0-1 2 0,2 2 4 0,2-2 4 0,1 1 1 15,0-2 3-15,2 0 3 0,3-1-1 0,-2-2 0 0,1 0 1 0,1-2 1 16,2-1-1-16,0-1-1 0,0-1 1 0,2-3-2 0,-1 0-1 16,2-4-1-16,-1 0-3 0,1-4 0 0,3 0-3 0,-2-3 0 0,0-1 2 15,2-2 0-15,-2-2 3 0,-1-2 2 0,3-1 1 0,-5 0 2 0,0-1 3 16,0-1 2-16,-1-2 2 0,-4-1 1 0,0 1 3 0,0 0-1 0,-4-3 0 15,0 3-1-15,-2-3-2 0,-2 2-4 0,-1-2-4 0,-3 3-4 16,-1 2-4-16,-1-4-3 0,0 3-3 0,-4 4-3 0,2 0-2 0,-4 1-2 16,2-1-3-16,-1 4-9 0,-1 0-10 0,-1 3-18 0,1 0-18 0,1 2-27 15,0 3-25-15,1-1-39 0,1 3-42 0,0 0-82 0,0 3-99 0,3-1-74 16,-1 1-58-16,2 2-30 0,1 1-17 0</inkml:trace>
  <inkml:trace contextRef="#ctx0" brushRef="#br0" timeOffset="136841.7297">8477 873 163 0,'-4'-5'438'0,"3"2"-91"15,-1-2-139-15,1 3-82 0,-1-1-56 0,2 1-29 0,0 2-15 0,0 0-10 16,0 0-8-16,0 0-7 0,0 0-5 0,0 0-3 0,0 0-4 16,0 0-1-16,0 0 2 0,0 0 3 0,0 0 9 0,0 0 7 15,0 0 10-15,0 0 11 0,0 0 12 0,0 0 11 0,0 0 12 16,0 0 8-16,0 0 7 0,0 0 3 0,0 0 3 0,0 0-1 15,0 0-2-15,0 0-4 0,0 2-7 0,0-2-9 0,0 3-9 0,0-1-8 16,0-2-6-16,0 5-8 0,2-3-5 0,-1 1-3 0,-1 2-3 16,2-2-1-16,1 5 0 0,-1 0 0 0,1 1 0 0,0 1 3 0,3 3 0 15,-1-1 3-15,1 2 2 0,1 1 1 0,-1-1 1 0,3 6-1 0,1 1-1 16,1-1-1-16,0 2 0 0,2 4-1 0,2-2-1 0,-2 3-2 16,3 0-1-16,0 3-1 0,1 2 0 0,-1-1 2 0,3 2-1 0,-3 0 1 15,4 1-1-15,-1 2 0 0,0-2-1 0,0 2-1 0,0-2 0 0,0 0-4 16,-2 1-3-16,1-2-8 0,-1-1-6 0,-1-3-3 0,1 2-5 0,-1-3-4 15,-2 0-2-15,-1-2-4 0,1 0-5 0,-2-3-5 0,1 1-7 16,-3-3-8-16,-2-1-9 0,3-1-8 0,-3-1-7 0,0 0-12 0,-2-1-13 0,0-2-19 16,-1 0-22-16,0-1-37 0,-2-4-46 0,2 2-80 0,-2-2-100 15,-1 2-57-15,-1-3-34 0</inkml:trace>
  <inkml:trace contextRef="#ctx0" brushRef="#br0" timeOffset="137325.7335">9339 2201 194 0,'-12'-13'524'0,"1"3"4"0,1 1 6 16,-1 0-98-16,3 0-150 0,-1 1-93 0,1 0-62 0,0 1-32 0,3 0-16 16,-1 2-7-16,1-1-1 0,-1 2-5 0,3-1-1 0,-2 0-6 15,2 4-4-15,0-2-10 0,0 0-11 0,-1 2-10 0,3-1-11 16,-3 2-5-16,0 0-5 0,1 2-3 0,0-1-8 0,-2 2-1 0,0 1-2 16,-1 1 0-16,-2 3 3 0,0-1 0 0,-2 3 2 0,2-1 2 0,-4 4 2 15,2 0 3-15,-2 1 2 0,2 2-1 0,-1-1 2 0,-1 2-1 16,4-1 1-16,0 2-1 0,0 1-2 0,-1-2-1 0,4 3-2 0,0-2 1 15,3-3 1-15,-1 4-1 0,3-2 0 0,2-1 2 0,-1 0-1 16,3 1 2-16,0-3 1 0,3-1 1 0,2-1 1 0,-1 0 1 0,3-3 3 16,0 1 3-16,3-5 2 0,0-1 1 0,1-4-1 0,4 0 1 15,-2 0-1-15,2-7 1 0,1 0 2 0,1-3-1 0,1-1-1 0,-1-3 0 16,0 0 0-16,-1-5 0 0,2 1 1 0,-4-3 1 0,-1 0 4 16,-3-1 3-16,0 1 3 0,-4-2 5 0,-2-1 4 0,-1 2 1 0,-5-2 3 15,-4 2 1-15,-1-2 1 0,-6 2-2 0,-2 1-1 0,-3 1-4 0,-1 3-4 16,-5 0-6-16,1 3-7 0,-5-1-10 0,-1 6-12 0,-2-1-18 0,-1 3-20 15,-1 2-24-15,-1 4-26 0,0 1-28 0,2 1-30 0,0 4-37 0,2 2-42 16,-1 3-55-16,0 2-63 0,5 1-88 0,-1 3-97 0,3 2-52 16,3 3-30-16,1 0-6 0</inkml:trace>
  <inkml:trace contextRef="#ctx0" brushRef="#br0" timeOffset="137841.9791">9171 2546 325 0,'-4'-4'471'0,"-1"0"-20"0,2-1-81 0,0 2-113 15,0-1-67-15,-3 1-42 0,3 0-24 0,-2 1-16 0,2 1-10 0,-1 1-10 16,0 0-9-16,0 0-10 0,-1 0-8 0,0 1-9 0,-2 3-7 16,-1 1-7-16,-1 0-4 0,1 2-6 0,-2 4-2 0,-4 0-4 15,0 4 2-15,-2-1 3 0,0 4 3 0,-4 2 4 0,2 3 4 0,-5 1 4 0,-1 1 3 16,-1 1 2-16,-2 3 0 0,0 2 0 0,0 1-5 0,-5 1-2 16,2 4-1-16,-6-2-1 0,1 5-1 0,-1-2-1 0,-2 3-1 15,-1 1 0-15,-1-1-2 0,0 3-3 0,-2-2-1 0,2 0-2 0,2 0-1 16,0-2-1-16,-1-2 0 0,6-1 0 0,0 0-3 0,1-4-3 0,5-3-2 15,0-1-3-15,5-1-10 0,1-4-10 0,4-2-16 0,1-1-22 16,4-3-23-16,2-3-25 0,2 0-22 0,2-1-26 0,3-4-30 0,0-3-32 16,6 1-51-16,0-4-60 0,2-2-83 0,1-2-95 0,2-2-46 0,3-2-26 15,0 0 1-15</inkml:trace>
  <inkml:trace contextRef="#ctx0" brushRef="#br0" timeOffset="138191.6742">8271 3488 94 0,'-3'-3'573'0,"0"1"8"0,-2-1 8 0,0 1-70 0,0-1-107 16,1 1-97-16,-4 0-92 0,2 2-54 0,-1 0-34 0,-1 2-24 15,-4 0-16-15,4 1-16 0,-2 2-12 0,-2 0-12 0,-1 2-11 0,-1 3-9 16,3-2-9-16,-4 4-7 0,1 0-5 0,1 2-4 0,1 2-3 16,-1 0-3-16,1 1-2 0,1 1-2 0,-1 2-2 0,3 0-1 0,1 0 1 15,2 1 0-15,1 0 0 0,0-3-2 0,1 1 1 0,4-1-2 16,0 2 0-16,0-4-3 0,4 1-1 0,-1-2-1 0,2 0-2 0,0-3 1 15,3 0-1-15,1-2-2 0,1-1 1 0,0-1-3 0,2-1-2 0,-1-2-2 16,5-1-2-16,-2-3 1 0,2-1-1 0,1-1-1 0,0-3 1 16,3-2-2-16,0-3 0 0,1-2 1 0,-2-2 0 0,1 1 3 0,-1-5 1 15,-1 1 2-15,0-3 3 0,-3 1 4 0,-1-2 2 0,0-1 2 16,-3 0 1-16,-3-1 2 0,0-1 2 0,-5 0 2 0,-1-1 1 0,-2 3 0 16,-2-1-1-16,-1 1-2 0,-3-1-1 0,-4 3-1 0,-1 0-2 0,-3 2-2 15,-2 0 0-15,-1 4-2 0,-4 0-2 0,-1 1 1 0,0 3-1 16,1 0-9-16,-2 2-15 0,2 2-22 0,-1 2-29 0,3-1-37 0,0 4-41 15,5 0-60-15,0 0-68 0,1 4-86 0,5-3-92 0,-1 4-51 16,6-1-29-16,1-1-16 0</inkml:trace>
  <inkml:trace contextRef="#ctx0" brushRef="#br0" timeOffset="138575.4897">9444 2486 327 0,'-8'-4'582'0,"1"0"-4"16,0-3-1-16,1 5 0 0,-1-3-127 0,4 4-189 0,-2-2-109 15,3 0-69-15,-1 3-36 0,1-2-18 0,0 2-15 0,2 0-8 0,0 0-7 16,0 0-3-16,2 2-1 0,0 1-3 0,-2 0-3 0,3 1-4 0,-1 4-2 15,1-1-2-15,2 2-1 0,-2 3-1 0,4 2 3 0,0-1 4 16,0 2 3-16,1 3 5 0,1 2 3 0,2-1 0 0,0 2 2 0,-1 2 0 16,4-1-1-16,-1 2-2 0,2 2 0 0,-2-1-1 0,4 2 1 15,-4 1-2-15,4 1 0 0,-2 1-2 0,2 1-2 0,-4 1-1 0,4-1 2 16,-4 3 4-16,1-1 1 0,0 1 4 0,0 2 3 0,-2 1 1 0,-1-3 2 16,1 2 1-16,-1 0 0 0,-1-1 2 0,-1-1 3 0,1 0 1 15,0-4 3-15,-1 2 3 0,-1-3-2 0,0-1-2 0,0 0-4 16,-1-4-6-16,0 0-7 0,-1-2-9 0,-1-2-13 0,0 0-14 0,1-2-18 15,-1-2-22-15,-1-3-23 0,0 1-27 0,-1-2-32 0,0-1-35 0,0-2-57 16,-1-2-68-16,-1-2-72 0,2 0-74 0,-3 0-41 0,0-5-25 0</inkml:trace>
  <inkml:trace contextRef="#ctx0" brushRef="#br0" timeOffset="138958.2873">9909 3560 333 0,'-5'-2'554'0,"0"-1"5"0,0-1-40 0,-1 1-65 15,3 1-107-15,-2 2-132 0,1-3-75 0,0 1-44 0,0 0-25 16,0 2-15-16,1-1-9 0,0 1-8 0,0 0-7 0,-1 1-5 16,0 1-4-16,1 0-6 0,1 1-7 0,-1 4-6 0,-2-1-4 0,2 2-3 15,-2 0-2-15,0 2 1 0,-2 2 1 0,2 0-1 0,0 0 2 16,0 5 1-16,-1 0 1 0,0-2 0 0,1 2 0 0,0 1 1 0,2 0-1 15,-2 0 0-15,2 0 0 0,0 1-1 0,1-1 0 0,1-1 0 0,1 1-2 16,0-3 2-16,1 2 1 0,1 0 0 0,1-5 1 0,2 3 0 0,0-1 1 16,0-2 0-16,1-2 1 0,2 0 2 0,0-2 1 0,1-1 3 15,2 0 3-15,0-4 0 0,2 0 2 0,1-2-1 0,1-2 1 0,0-2-2 16,1 0 1-16,1-4 2 0,0 0 2 0,1-1 1 0,1-3 0 0,-1-1 1 16,0-2 1-16,-3-1 1 0,2 0 0 0,-2-1 1 0,-1-1 4 15,-2-1 6-15,-1 0 6 0,-3 1 8 0,0-3 4 0,-3 0 1 16,-3 1-1-16,-2 1-3 0,-2 0-4 0,-3 0-5 0,-1 1-4 0,-4 2-4 0,-2-2-4 15,-3 3-3-15,-3 0-15 0,-3 2-21 0,2 2-27 0,-5 2-35 16,2 1-40-16,-2 1-47 0,-1 2-79 0,1 1-98 0,-1 3-95 16,0 0-96-16,4 3-49 0,-3 0-29 0,4-1-14 0</inkml:trace>
  <inkml:trace contextRef="#ctx0" brushRef="#br0" timeOffset="139824.4138">7787 4125 178 0,'3'-2'398'0,"-1"1"-49"0,1-1-81 0,0-1-98 0,2 2-53 0,-2-1-30 16,2 1-13-16,0-2-3 0,-1 1 5 0,1 1 10 0,-2-1 7 15,-1 0 6-15,1-1 2 0,0 3 2 0,1-4-2 0,-1 3-2 0,0-1-3 16,0 1-5-16,-2 0-3 0,1-2-3 0,1 3-1 0,-3 0-1 16,2-3-4-16,-1 3-4 0,-1-1-4 0,0 1-5 0,0 0-3 0,2 0-3 15,-2 0-5-15,2-1-6 0,-1-1-5 0,-1 2-5 0,2-2-6 16,-2 1-6-16,2-1-6 0,-1 1-4 0,2 0-4 0,-1-2-4 0,0 0-4 15,2 3-2-15,-1-3-2 0,0 1-2 0,-1 1-1 0,1-2 0 0,0 0 0 16,1 0 0-16,-1 1-1 0,0-1 2 0,0 2 2 0,1-3 1 16,0 2 0-16,-1-1 0 0,2 0 1 0,-2 0 1 0,2 1 0 0,-2-3 2 15,3 1 1-15,0 1-1 0,-1-2 1 0,2 1-1 0,-1-2 1 16,1-1-1-16,0 1 0 0,1 0 0 0,0-2-2 0,1 2-1 0,-1-1 0 16,0 1-2-16,0-1 0 0,1 0-2 0,1-1 1 0,-3 4 0 0,-1-2 1 15,3-1 1-15,-4 4 0 0,1-3 1 0,1 3-1 0,-4-2 1 16,3 2 3-16,-3 0 1 0,0 1 2 0,-1 1 1 0,-1 0 0 0,1-1 1 15,-2 2 0-15,0 0 0 0,0 0-2 0,0 0-3 0,0 0-2 16,-2 3-2-16,1-2 0 0,-1 3 3 0,-3-1 0 0,1 3 3 0,-4 1 2 16,0 1 3-16,-2 4-1 0,-2 1 2 0,-1 2-2 0,-4 3 0 0,-1 3 0 15,-4 4-1-15,0-2-1 0,-3 5 0 0,1 3-1 0,-3 0-1 16,-3 2-1-16,2 2-4 0,-2 1-2 0,-2 0-3 0,2 2 1 16,0-1 0-16,0 3 2 0,0-1 2 0,2 0 3 0,-1 0 3 0,4 1 2 15,0-4 4-15,2 1-1 0,1-1 0 0,2-2-6 0,2-1-6 16,1-1-10-16,4-2-10 0,-2-3-16 0,3-1-20 0,0 0-27 0,4-3-31 15,-2 0-40-15,4-4-45 0,-3 0-61 0,4-2-68 0,0-4-86 16,0 1-92-16,-1-2-50 0,2-3-31 0,-1-2-9 0</inkml:trace>
  <inkml:trace contextRef="#ctx0" brushRef="#br0" timeOffset="140241.6084">7485 4956 247 0,'0'-3'575'0,"-1"1"7"15,-2-1-22-15,3 2-35 0,-2-1-116 0,2 0-162 0,-3 1-87 16,2 1-53-16,-1-1-29 0,0 1-13 0,2 0-9 0,-1 0-4 0,-1 1-7 16,-1 0-11-16,0 3-7 0,-2 0-6 0,-1 1-9 0,1 0-6 15,0 5-4-15,-3-2-1 0,0 4-2 0,-1 1 0 0,-1 3 0 16,2 0 2-16,-2 1 1 0,0 3 0 0,0-1 2 0,1 0 1 0,1 3 1 15,0-2 0-15,0 0-3 0,2 0-1 0,0 0-2 0,1-1-2 16,2 0-3-16,0 1-1 0,1-3-1 0,2 2-2 0,0-3 0 0,3 1-1 16,0-1 0-16,-1-2 0 0,3-1-1 0,1-1 4 0,2 0 0 15,-2-1 2-15,2-3 2 0,3 0 2 0,0-1 0 0,-1-3 0 0,4-1-1 16,-1-1 2-16,2-2-1 0,1-4-1 0,1 1-1 0,0-2-1 0,0-4 2 16,0 1 0-16,-1-4-2 0,0 0 1 0,1-2 0 0,-2 1-1 15,-1-4 3-15,-3 0 2 0,1-1 2 0,-4 0 0 0,-3 1 3 16,0-3 1-16,-2 0 2 0,-3 2 0 0,-1-1 0 0,-3-1-2 15,-2 2 0-15,-2 3-1 0,-3-2-2 0,-2 2 1 0,-2 0-2 0,-1 1-1 16,-5 4-1-16,2-1-3 0,-3 3-4 0,2-1-3 0,-4 4-11 16,3 0-15-16,-1 2-20 0,0 2-21 0,3 1-29 0,0 0-33 0,0 3-47 15,3 0-54-15,2 0-93 0,3 1-110 0,1 1-67 0,1 0-42 16,3 2-22-16</inkml:trace>
  <inkml:trace contextRef="#ctx0" brushRef="#br0" timeOffset="140660.6633">8053 3993 70 0,'-3'-5'501'0,"1"1"1"0,-1-2-40 0,3 3-59 0,-2 0-105 16,2-1-126-16,0 3-67 0,0 1-38 0,0 0-17 0,0-1-9 0,0 1-2 15,0-2-1-15,0 2 0 0,2 0 0 0,1 2 1 0,1-1-1 16,0 2-1-16,1 0 0 0,-1 0-2 0,1 2 0 0,2 1 0 16,1 0 2-16,1 2 3 0,-1 1 4 0,3 2 4 0,1 0 0 0,0 2 0 15,-1 4 0-15,3-1-3 0,2 2-3 0,0 3-5 0,0 2-6 0,2 0-3 16,0 3 0-16,-1 3 1 0,2-1-1 0,0 4-1 0,3 1-1 15,-1 1-2-15,1 4-2 0,-1-1 1 0,2 2-1 0,-1 2 2 0,3 1 1 16,-4 0 1-16,5-1 1 0,-3 2-4 0,1-1-2 0,-2 1-3 16,2-3-4-16,-1 1 0 0,-1-2-3 0,-1-1-5 0,-2-2-9 0,1-2-5 15,-2 0-5-15,-1-3-7 0,-2-2-7 0,-1-3-8 0,-3-1-9 16,1-1-9-16,0-4-11 0,-3 0-14 0,0-2-14 0,-4-1-18 0,0-2-18 16,0-2-20-16,-2-1-21 0,0-1-36 0,-1-3-46 0,-1-1-77 15,-1-2-94-15,0-1-56 0,0-4-38 0,0 0-16 0</inkml:trace>
  <inkml:trace contextRef="#ctx0" brushRef="#br0" timeOffset="140992.6261">8813 5005 317 0,'-6'-2'549'0,"-2"-1"7"0,3-1-54 0,-4 3-83 16,4-1-96-16,-1 0-104 0,-1 2-57 0,-1 0-35 0,1 2-20 0,-1 0-13 15,1 3-12-15,-1-1-10 0,-1 2-10 0,1 1-11 0,0 2-7 16,-3 1-8-16,3 3-8 0,-1 1-5 0,-2 2-5 0,1 0-5 16,2 4-1-16,0-1-6 0,-1 1-1 0,1 1-3 0,0 0-2 0,1 3-1 15,2-2-2-15,1 1-1 0,1 0-1 0,0 1-2 0,3-2 0 16,0 2 1-16,3-4 2 0,0 3 1 0,1-3 0 0,1 0 2 16,2 1 3-16,1-4 2 0,0 0 0 0,1-2 3 0,1-1 2 0,1-4 2 0,1 0 5 15,0-1 4-15,-1-4 3 0,4-1 2 0,0-2 0 0,-1-2 1 16,2-4 2-16,1 0 3 0,-2-3 1 0,2-3 3 0,-2-2 4 15,1 0 1-15,0-4 1 0,-3-2-1 0,-2 1-2 0,1-3-2 0,-4-1-2 16,-1-2-2-16,-2 0-4 0,-1 1-1 0,-4-3-6 0,0 1-5 0,-4 1-8 16,-1-2-11-16,0 1-11 0,-3 2-17 0,-4-1-17 0,0 3-19 15,-2 0-23-15,-2 4-23 0,0 0-31 0,-1 2-35 0,-2 2-58 16,0 2-71-16,0 1-93 0,-1 2-103 0,4 4-57 0,-3 1-37 0,1 2-11 16</inkml:trace>
  <inkml:trace contextRef="#ctx0" brushRef="#br0" timeOffset="141591.7938">8789 5760 488 0,'0'-7'451'0,"0"0"-69"0,0-1-71 15,0 4-76-15,0-2-46 0,2 2-34 0,-2-2-19 0,3 3-11 16,-3-2-7-16,2 2-4 0,-1 0-5 0,-1 0-5 0,2 0-9 15,-2 2-6-15,0-1-10 0,0 2-10 0,0 0-11 0,0 0-10 0,0 0-8 16,0 0-9-16,0 0-5 0,0 0-6 0,0 3 0 0,-2 0 1 16,2 0 4-16,-3 2 3 0,0 1 4 0,1 3 6 0,-4 0 4 15,2 3 7-15,-3 1 6 0,1 5 6 0,-5 2 5 0,1 2 5 0,-1 2 4 16,-3 5 3-16,0 0-3 0,-4 3-3 0,2 2-7 0,-4 0-5 0,0 2-8 16,0 0-7-16,-2 1-9 0,0 2-9 0,1-1-7 0,-2 1-6 15,1-3-7-15,-2 3-3 0,3-3-5 0,-1 0-3 0,2-2 1 16,2 0 0-16,-2-3-2 0,4-2 1 0,0 0-7 0,1-2-7 0,2-3-10 15,0 0-11-15,2-4-17 0,2-3-21 0,1 0-25 0,0-2-30 16,3 0-32-16,2-4-34 0,-2-1-52 0,4-3-58 0,-1 0-79 0,2-2-89 16,2-1-61-16,-1-3-45 0,4 1-19 0,-2-2-2 0</inkml:trace>
  <inkml:trace contextRef="#ctx0" brushRef="#br0" timeOffset="141958.9498">8427 6638 345 0,'-1'-2'593'0,"-2"-1"6"16,0-1-44-16,1 3-70 0,1-1-101 0,-3 1-116 0,1 0-72 15,0 1-53-15,1 0-30 0,-1 0-21 0,0 0-16 0,1 0-13 0,-1 2-13 16,-3 0-13-16,3 3-8 0,-2-2-7 0,2 6-7 0,-2-1-5 16,0-1-3-16,-1 3-3 0,2 2-2 0,-1 2 0 0,-2 1 1 15,2 2 1-15,1 0 1 0,-2-1 2 0,1 2 1 0,2 2 1 0,-2-2 1 16,3 3-1-16,-1-3-1 0,3 1-1 0,0 1-2 0,0-2 0 15,3-2-3-15,-1 1 0 0,3-1 0 0,-2-3-1 0,3 0 0 0,2-2 1 16,-2-4 1-16,4 0 2 0,-1 0-1 0,2-3 0 0,1-3-3 16,2-1-2-16,-2-2-3 0,4-3 0 0,0-2-1 0,1-1 0 0,-1-2-2 15,1-2 0-15,0-2-2 0,0 0-1 0,-3-3-1 0,2 2-4 16,-2-3 1-16,-1 0 0 0,-4-2 2 0,-1 1 1 0,1-1 2 16,-4-1 3-16,-2 2 1 0,-1-2 2 0,-4 1 0 0,1 0 0 0,-4 1 1 15,-2 1 1-15,-2 0-1 0,0 1 1 0,-3 0-2 0,-1 3 1 16,-2-1-3-16,0 3-6 0,-2 0-9 0,0 0-12 0,-1 2-19 0,0 2-20 15,-1 1-28-15,1-1-31 0,1 1-52 0,1-1-58 0,1 2-99 16,2 2-119-16,0 1-68 0,2-2-44 0,3 3-17 0,1-1-6 16</inkml:trace>
  <inkml:trace contextRef="#ctx0" brushRef="#br0" timeOffset="142391.777">8968 5578 3 0,'3'-9'492'16,"-3"1"-6"-16,2 1-9 0,-1 0-99 0,-1 1-144 0,2 0-70 0,-1 1-34 15,-1 0-12-15,2 1-2 0,-2 1 2 0,0 1 4 0,0-1 2 16,0 1-1-16,0 0-2 0,0-1-6 0,0 3-11 0,0 0-12 0,0 0-12 16,0 0-12-16,0 0-13 0,0 0-12 0,0 0-12 0,0 0-8 15,0 2-8-15,2-1-6 0,-1 3-2 0,-1-1-2 0,2 1 0 16,0 1 2-16,1 2 1 0,0 2 1 0,0 1 2 0,2 4 2 0,2-1 1 16,2 4 3-16,-1 3 3 0,2 0 4 0,0 4 1 0,1 0 1 15,5 3-1-15,-2 1 0 0,2 4 0 0,0 1-3 0,4 2 0 16,1 1-1-16,-2 2-1 0,5 0 0 0,-1 2-1 0,1-1-2 0,-2 2-3 15,3 0 0-15,-1 1-3 0,1 0-2 0,-1-2-2 0,-2 0-5 0,0 0-3 16,0 0-3-16,-4-1-3 0,1-1-6 0,-5 1-4 0,2-3-4 16,-3 0-6-16,-1-1-6 0,-2-3-5 0,-1-1-7 0,0-2-8 15,-1 1-9-15,-3-2-9 0,0-5-10 0,1 1-13 0,-1-3-19 0,-2-2-18 16,0-2-20-16,2 0-24 0,-2-5-27 0,-1 1-42 0,1-2-51 16,-1-1-74-16,-1-4-86 0,4 0-48 0,-2-1-27 0,0-2-7 0</inkml:trace>
  <inkml:trace contextRef="#ctx0" brushRef="#br0" timeOffset="142775.6208">9709 6706 297 0,'-4'-4'564'0,"-1"-1"8"0,-1 1-45 0,1 1-69 0,2-1-99 16,-2 2-114-16,0-1-67 0,2 1-43 0,-3-1-26 0,3 2-15 0,0-1-14 15,-1 1-13-15,1-1-11 0,2 2-11 0,-1 0-9 0,0 0-6 16,-1 0-9-16,1 2-8 0,1-1-5 0,-2 2-5 0,-2 2-5 16,2-1 0-16,-2 4-1 0,2-1 1 0,-2 2-1 0,0 2 3 0,1 1 3 15,-2 1 1-15,1 2 3 0,0 0 2 0,-1 1 1 0,2 1 1 16,0 1 0-16,-1 2 1 0,2-3 0 0,2 5 0 0,-1-3 1 16,2 2-1-16,0-1-1 0,2 0 1 0,1 0-1 0,1-2-1 0,1 0-1 15,1 1-1-15,2-3 0 0,0-1 0 0,1 0 0 0,1-2-2 16,3 0 2-16,-1-3-1 0,1-1 1 0,1-2 1 0,-1-2 1 0,3-2 1 15,-2-3-1-15,2-2 2 0,-2-1-1 0,0-3 0 0,2-3 1 16,-2 0 1-16,-3-2 0 0,2-4 2 0,-2 2 1 0,-3-2-1 0,0-3 0 16,-1 1 0-16,-2-3-2 0,0 0 0 0,-3-1-3 0,-2 2 0 15,-2-2-2-15,-3 0-3 0,0 0-4 0,-2 1-4 0,-1 1-8 16,0-1-11-16,-4 2-12 0,-3 1-18 0,0 3-20 0,-3 0-23 0,-3 2-24 16,-1 3-26-16,-2 2-37 0,-2 0-41 0,-3 4-79 0,-3 3-97 15,-4 3-81-15,-3 2-75 0,-1 2-32 0,-4 4-13 0</inkml:trace>
  <inkml:trace contextRef="#ctx0" brushRef="#br0" timeOffset="180906.7643">12691 6646 268 0,'0'-5'500'0,"-2"0"-13"16,2 3-82-16,0-3-118 0,0 2-71 0,0 1-47 0,0-1-30 16,0 1-18-16,0 1-12 0,0-2-10 0,0 3-6 0,0 0-3 0,2-2-4 15,-1 2-4-15,-1-2-5 0,2 1-6 0,-1 1-7 0,-1-1-5 0,2-1-5 16,1 2-4-16,2-1-2 0,-4-1-3 0,1 2-1 0,-1-1-3 15,1-1 0-15,-2 2-3 0,2-1-3 0,-1-1-3 0,-1 2-1 16,2-1-4-16,-2 1-4 0,0 0-3 0,0 0-5 0,0 0-2 0,0 0-4 16,0 0-4-16,0 0-1 0,1 1-5 0,-1-1-3 0,0 2-1 15,2-1-2-15,-2 2 0 0,2-1-1 0,-1-1-1 0,-1 2-1 16,2 0 1-16,-1 2 1 0,1-2 3 0,1 2 0 0,-1 0 3 0,2 2 1 16,-1 0 1-16,1 1 1 0,0-1 1 0,-2 3 0 0,1-1 1 15,1 0 0-15,-1 2 0 0,0-2 2 0,1-1 0 0,-1 1 1 16,-1 1 0-16,1-3 0 0,0 2 2 0,1-1 1 0,-1-2 1 0,0 1 4 15,2-1 2-15,1-1 5 0,-3-2 7 0,3 2 7 0,-1-1 7 0,0-3 6 16,4-1 5-16,-1 0 4 0,2 0 2 0,4-3 0 0,0-2 2 16,5 1-2-16,0-3-2 0,5-5-1 0,3 0-2 0,4-3-5 15,3-3-10-15,2-2-13 0,5-2-16 0,0-3-17 0,4-3-16 0,2-2-19 16,0-2-15-16,2 1-21 0,2-3-19 0,-1-1-23 0,0 0-25 16,0 1-32-16,-4 0-33 0,1 0-64 0,-4 3-74 0,-4 2-96 15,-2 3-101-15,-6 2-47 0,-4 3-19 0,-6 1-5 0</inkml:trace>
  <inkml:trace contextRef="#ctx0" brushRef="#br1" timeOffset="188122.9302">13978 1913 364 0,'0'0'331'0,"0"-3"-111"16,0 3-70-16,0-4-52 0,0 4-24 0,0 0-9 0,0 0-1 0,0-1 2 0,0 1 0 15,0 0 0-15,0 0 0 0,0 0-1 0,0 0-2 0,0 0-5 0,0 0-2 16,0 0-6-16,0 0-4 0,0 0-5 0,0 0-4 0,0 0-2 15,0 0-4-15,0 0 0 0,0 0-1 0,0 0-1 0,0 0-1 0,0 0 1 16,0 0-4-16,0 0 0 0,0 0-3 0,0 0-4 0,0 0-4 0,0 0-4 16,0 0-3-16,0 0-4 0,0 0-5 0,0 1-6 0,-2-1-3 0,0 2-4 15,2 0-3-15,0-2-2 0,0 3-1 0,0-3-1 0,0 4 1 16,0 1 1-16,0-2 1 0,0 0 2 0,0 4 2 0,-1 0 2 0,1 1 1 16,-2 1 3-16,2 1 3 0,0 2 3 0,-2-1 5 0,2 2 2 0,0 2 2 15,-1 0 2-15,-1 1 1 0,2 0 1 0,0 2 1 0,0-2 1 16,-1 2 2-16,-1 1-1 0,2 0 2 0,0 0 1 0,-2 1-2 0,2-1 0 15,-1 1-2-15,-1-2 1 0,2 0-2 0,-1-1 1 0,1 0 1 16,-2-1-2-16,0-1 0 0,2 0-1 0,-1 1 1 0,1-3 2 0,-2-1 0 16,2-1 2-16,0-1-5 0,0 0-5 0,0 0-14 0,0-1-16 15,0-1-16-15,0-3-17 0,0 1-23 0,0 0-25 0,0-2-30 0,0 0-32 16,0-1-69-16,0-3-89 0,0 0-65 0,0 0-50 0</inkml:trace>
  <inkml:trace contextRef="#ctx0" brushRef="#br1" timeOffset="190556.4702">14083 1725 295 0,'0'-4'443'15,"-2"2"-78"-15,2-1-111 0,-1 0-68 0,-1 1-45 0,2 1-25 0,0-2-15 16,-3 1-10-16,3 0-7 0,0 1-5 0,0 1-5 0,0 0-4 0,0 0-5 16,0 0-4-16,0 0-5 0,0 0-7 0,0 0-10 0,0 0-7 15,0 0-9-15,0 0-5 0,0 0-5 0,0 0-3 0,0 0-2 0,0 0-2 16,0 0 1-16,0 0-1 0,0 0-2 0,0 0 1 0,0 0-3 0,0 0-1 16,0 0-2-16,0 0-1 0,0 0-3 0,0 0 1 0,0 0-3 0,0 0-2 15,0 0 0-15,0 0-2 0,0 0-2 0,0 0-1 0,0 0-2 16,0 0 0-16,0 1 2 0,3-1-1 0,-3 2 1 0,2 0 2 0,-1-2 2 15,-1 1 0-15,2 1 1 0,-2-2 2 0,3 1 1 0,-1-1 2 0,0 2 2 16,1-1 2-16,0 1 3 0,0-1 2 0,3 1 0 0,1-1 3 0,-1 0 1 16,2 1 2-16,3 0 3 0,-2-2 2 0,4 1 0 0,3 1 2 15,1-2 0-15,2 1 2 0,3 1-2 0,5-2 0 0,1 0-3 0,4 0-1 0,3 0-2 16,3-2-2-16,2 1-3 0,2 1-2 0,4-2-4 0,3 1-5 16,1-1-2-16,1 0-3 0,5 1-3 0,-3 0 0 0,6-1 0 0,-1 1-1 15,2-1 2-15,2 2 1 0,1-1 0 0,2-1 1 0,1 2 1 16,3-1 1-16,0 1 1 0,4-2 2 0,-2 1-1 0,4 1 0 0,2-2-4 15,1 0-1-15,0 2 0 0,1-1 1 0,1 0 2 0,0 0 1 0,0-1 3 16,2 1-2-16,-1-1 0 0,5 0-3 0,-3 1-1 0,2-3-2 0,1 4-1 16,-1-3 2-16,1 3 1 0,-1-4-2 0,0 3-4 0,-3-3-2 15,1 4-2-15,-1-3-1 0,-2-1-1 0,1 3-2 0,-2-1 1 0,-3-1-2 16,3 1 2-16,0 1-3 0,-1 0-2 0,-3-2-1 0,3 3 0 0,-1-2-2 16,-1 1 2-16,1 1-4 0,-2-2-7 0,2 1-1 0,-4 1-3 0,3-2-1 15,-3 0 0-15,-1 2 2 0,-2-1-1 0,-2 1 1 0,0 0 2 0,-1 0 0 16,-2 0 1-16,0 0 3 0,0-1 3 0,-2-1 3 0,-1 2 2 15,0 0 0-15,-2-1-2 0,0 1 0 0,-2-2-1 0,-1 2-2 0,0 0-1 0,-2-1 0 16,-4-1-2-16,1 2 0 0,0 0-1 0,-1-1 0 0,0 1 0 16,-3 0 2-16,-2 0 4 0,2 0 3 0,-4 0 3 0,2 0 2 0,-3 0 3 15,1 0 2-15,-5 0 0 0,3 0 2 0,-3 0 6 0,0 0 5 0,1 1 2 16,-2-1 4-16,1 2 3 0,-1-1 0 0,-1-1 0 0,-1 2-1 16,-1-1 0-16,3-1 2 0,-4 2 2 0,1-1 3 0,-1-1 2 0,0 1 3 15,0-1-1-15,-3 2 1 0,1 0-1 0,0-2-2 0,-1 1 0 0,-1 1 0 16,0-2-1-16,-1 1 0 0,-1 1-1 0,1-2-1 0,-3 0-1 0,1 3 0 15,0-3 1-15,-2 1-2 0,0-1-4 0,1 1-1 0,-1 1 1 0,0-2-2 16,1 1 1-16,-1 1 1 0,-3-2 1 0,4 3 0 0,-1-3 3 16,-2 2 2-16,3 0 1 0,-5-2-1 0,2 3-1 0,1-3 0 0,-1 2 0 0,-2-2 2 15,1 2 1-15,0-1 0 0,0-1-2 0,-3 2-1 0,3 0-1 16,-3-2-3-16,1 0-2 0,1 0-4 0,-2 3 0 0,1-3-1 0,-2 0-2 16,2 0 0-16,-3 0-3 0,2 0 0 0,-2 0 1 0,0 0 0 0,1 0 1 15,-1 0 0-15,-1-3 3 0,1 3-1 0,-1 0 0 0,-1 0-2 16,2-2-1-16,-4 0 2 0,-1-1 0 0,4 1 3 0,-3 2 4 0,1-3-1 15,-1 1 1-15,1 0-4 0,-3-1 2 0,3 1 0 0,-3 1-1 0,0-2 4 16,2-1 1-16,-4 4 4 0,3-3 2 0,-2 0 2 0,-2-1 3 0,2 3 0 16,1 0-2-16,-2-1 2 0,-1-1 2 0,1 0 1 0,0 2-1 0,-1-1-1 15,0 1 1-15,1-3 1 0,-3 3 0 0,1 0 0 0,-1 0 0 16,2-1 1-16,-4 1 2 0,1 1 2 0,2-2 3 0,-4 0 3 0,2 2 2 16,-2-1 1-16,1 1 4 0,-1-2 2 0,1 2 2 0,-3-2 1 0,2 2 0 15,-1 0 2-15,0 0 1 0,-2 0-1 0,0 0-2 0,0 0-3 0,0 0-3 16,0 0-3-16,0 0-5 0,0 0-5 0,0 0-5 0,0 0-4 15,0 0-6-15,0 0-3 0,0 0-4 0,0 0-5 0,0 0-3 0,0 0-3 16,0 0-2-16,0 0-3 0,0 0 0 0,0 0-1 0,0 0 0 0,0 4 3 16,0-4 0-16,0 1 2 0,0 1-3 0,0 0 2 0,0 1 3 0,0-2 1 15,0 0 3-15,0 0 2 0,0 3 2 0,0-1 4 0,0-2-1 0,0 2 2 16,0 0 2-16,0 0 0 0,0 0 1 0,0 2 3 0,0-2 2 16,0 1 1-16,0-1 0 0,0 3-1 0,1-2 0 0,-1 1-1 0,0 2 0 15,0-2 1-15,2 2-2 0,-2-1 1 0,1 1-1 0,-1 0 0 0,0 1-1 16,0 1-2-16,0 0 1 0,0 1-1 0,0 0-1 0,0 0 2 15,0 0 0-15,0 2-2 0,0-1 1 0,0 2-1 0,0 1-2 0,0 0-1 16,0-1 0-16,0 2 0 0,0-1-2 0,-1 3 1 0,-1-1 1 0,2 1 0 16,-1 0 2-16,-3 3-1 0,3-3 1 0,-2 1 2 0,1 3 1 0,-1 0 1 15,0-1 1-15,-2-1 2 0,4 2 1 0,-3 1 3 0,1 0 2 16,-2-1-1-16,2-1-2 0,-2 0 1 0,2 1-1 0,-3-1 0 0,1 1-1 16,2-1 0-16,-2-3-3 0,2 2-1 0,-2-2-1 0,2 2-1 15,-3-3-2-15,3-1-1 0,0-2-2 0,0 2 0 0,-1-3 0 0,1 0 1 16,2 0-1-16,-3-1-1 0,3-3 1 0,1 2 0 0,-2-3 2 15,0 0 0-15,2 0 2 0,-2-2 1 0,0-1 1 0,2 0 3 0,0-2 2 16,0 1 5-16,0 0 6 0,-1-2 5 0,1-1 5 0,0 2 5 0,0-2 4 16,0 0 2-16,0 0 3 0,-2 0 2 0,2 0 1 0,-2 0 0 0,-1 0 4 15,2-2-2-15,-3 2-2 0,1-1-5 0,1 1-7 0,-2-2-6 16,0 1-8-16,-3-2-7 0,1 1-8 0,-1 2-6 0,-1-3-4 0,-3 1-4 16,2 0-5-16,-3 1-6 0,2-3-4 0,-3 3-4 0,-3-1-4 15,3 0-4-15,-2-1-1 0,-1 3-1 0,0-2-1 0,0 0 0 0,-1 1 2 16,1-1-1-16,-1 2 2 0,1-2-1 0,-3 2 1 0,0 0-1 15,3 0 2-15,-3 0 1 0,2 0 2 0,-1 0 1 0,0 0 2 0,0 0 2 16,-2 0 1-16,2 0 2 0,-1 0 0 0,-1 0 1 0,0 0 1 0,0 0 1 16,0 0 0-16,-1 0-1 0,0 0-1 0,-2 0 2 0,2 0 4 15,-3 0 1-15,1 0 2 0,-2 0 2 0,-1 0-1 0,0 0 2 16,-2 0 3-16,1 0-1 0,-1 0 2 0,-2 0 1 0,-2-3 3 0,1 1 3 16,-3 2 0-16,0-2 2 0,-1-1-2 0,-1 1-2 0,-1 1 0 0,-1-1 0 15,-3 0-1-15,3 0 0 0,-3 1-1 0,0-2 0 0,2 1 4 16,-1 1 0-16,-1-3 3 0,2 4 1 0,-1-1 1 0,-1 1 3 0,3-1 4 15,2-1 1-15,-1 2 0 0,1 0 1 0,-2 0 0 0,2 0 2 0,2 0 4 16,0 0 1-16,-1 0 1 0,1 0 1 0,3 0 0 0,-3 0 1 16,2 0 2-16,0 0-2 0,2 0-2 0,0 0 0 0,-1 0 0 0,2 0 0 15,-1 0-1-15,0 0-1 0,0 0-3 0,3 0-2 0,-2 0-2 0,-1 0-2 16,0 0-2-16,0 0-3 0,2 0 0 0,-2 0-2 0,0 0-2 16,0-1-1-16,-2-1-2 0,2 2 1 0,0-1-2 0,-2 1-1 0,2-2-3 15,2 1-3-15,-2 1-3 0,0-2-2 0,1 1-1 0,1 1-3 0,1-2-1 16,0 2-1-16,1 0-1 0,0-3 1 0,2 2-1 0,-1 0-1 15,3 1-1-15,-1-2 0 0,2 1 2 0,-3 1 2 0,2-2 1 0,0 0 1 16,3 2-1-16,-3-1 1 0,1 1 2 0,0-2 0 0,0 0 1 16,0 2 1-16,0 0 1 0,1 0 3 0,0-3 1 0,0 3 2 0,-2 0 0 15,0 0 2-15,0-2 0 0,3 0 3 0,-3 2 1 0,0-1 2 16,-1-1 1-16,1 2 0 0,-1-2 1 0,-1 2-1 0,2-3-1 0,-2 1-1 16,-1 0 0-16,0 1-2 0,0-1 1 0,-4-1-2 0,5 1 1 15,-3 1-2-15,0 0 0 0,1-2-2 0,-1 1-1 0,2 1 1 0,-4-2 0 16,4 1-1-16,-1 0 0 0,3 1-1 0,-3 0-1 0,1-1 2 0,0 2-1 15,2-1 0-15,0-1-2 0,-1 2 2 0,2-1-1 0,0 1-1 0,0-2 1 16,-2 1-2-16,2 1 0 0,1-2-2 0,-1 1 1 0,0 1 0 16,3-2-1-16,-3 2-1 0,0 0 0 0,0-3 0 0,1 3-1 0,-1-1 1 15,0 0 1-15,-1 1-1 0,2-2 0 0,-3 1 1 0,2 1 1 16,0 0 2-16,-2-2-1 0,0 2 3 0,1-2 2 0,-2 2 1 0,2-1 2 16,-2 1 0-16,0-2 1 0,0 0 1 0,-2 2-2 0,2 0 2 0,-1-3-1 15,1 3 1-15,-4 0 0 0,6 0 0 0,-6-2-1 0,4 0 1 16,-2 1-2-16,3-1 1 0,-1 2-1 0,-2-2 0 0,2 2 1 15,0-5-1-15,-1 5 2 0,2 0-2 0,-3-2 0 0,2 1 1 0,0-1-3 16,0 0 1-16,1 1 0 0,0-1 1 0,1 2-1 0,-3-2-1 0,1 2-1 16,2-2 0-16,-2 1 0 0,0-1 0 0,2 1-1 0,-3 1 0 15,1-2-1-15,3 1-1 0,-3-1 1 0,1 0-1 0,-1 2-3 16,1-1-1-16,0 1 1 0,0-1 0 0,1-1 1 0,-1 2 2 0,2-1 0 16,0-1-1-16,-2 2 2 0,2-1 0 0,1 1 1 0,1-2 2 0,0 1 0 15,0 1 1-15,1-2 2 0,-1 1-1 0,2 1 3 0,1 0-2 0,1-2-2 16,-3 2 1-16,3 0-1 0,-1 0 0 0,0 0 1 0,1 0 1 15,-1 0 0-15,1 0 0 0,-2 0-1 0,2 0 0 0,-1 0 0 0,-1 0-2 16,1 0-2-16,0 0 0 0,-1 0-1 0,0 0 0 0,-2 0 0 0,2 0-3 16,-1 0 1-16,0 0-3 0,-2 0-3 0,-1 0-1 0,5 0 0 15,-5 0-2-15,0 0 1 0,1 0-2 0,0 0 2 0,-1 0-2 0,5 0 1 16,-4 0 1-16,-1 0-1 0,5 2 1 0,-5-2-1 0,1 0 2 16,2 0 1-16,0 0 1 0,-1 1 1 0,2-1 1 0,-1 0 2 0,2 2-1 15,-2-2 1-15,0 0 0 0,1 0-1 0,1 0 0 0,-1 1-1 16,1-1 0-16,-1 0 0 0,1 2 1 0,0-2-1 0,1 0-2 0,-1 0-2 15,-1 1-2-15,1-1-1 0,0 2-1 0,1-1 0 0,-1-1 2 0,-1 2 2 16,1-1 1-16,1-1 1 0,-3 1 1 0,3-1 1 0,-3 2 2 16,2 0 1-16,-1 1 2 0,1-2 1 0,0 1 3 0,-1-1 2 0,-2 1 1 15,4-1 0-15,-3 0 1 0,1 1 1 0,1-2 0 0,-3 3-1 0,4-3 1 16,-3 2-1-16,1-1-1 0,1-1 3 0,0 2 2 0,-2-2 2 16,-2 0-1-16,4 2 0 0,-4 1 1 0,3-3 3 0,0 0-1 0,-2 2-2 15,-1-2 0-15,0 0 1 0,2 0-1 0,-1 0 2 0,2 0-2 16,-2 0-1-16,2 2-2 0,0-2 0 0,-1 0-1 0,1 1 0 0,1-1-1 15,1 0-2-15,0 0 1 0,0 0 0 0,1 2-1 0,0 0 0 16,0-2-2-16,2 0-1 0,-1 0-1 0,1 0 1 0,-1 0-2 0,4 3 0 16,-1-3-2-16,-1 0 2 0,2 0-1 0,0 2 0 0,1 0 0 15,0-2 0-15,-1 0 0 0,-1 1 0 0,3-1-2 0,-1 2 2 0,-2 0 0 16,3-2 2-16,0 0 0 0,-2 1-1 0,1-1 0 0,-1 2-1 0,2-2 2 16,-1 0 1-16,1 0 0 0,0 0 1 0,0 0 2 0,-1 0-1 0,1 0 2 15,2 0 1-15,-1 0 0 0,0 0 1 0,0 0 1 0,1 0 0 16,-1 0 1-16,2 0 1 0,0 0-1 0,0-2 0 0,0 1-1 15,0 1 0-15,0-2-1 0,-1 0-2 0,-2 2 1 0,4-1-2 0,-3 1-2 16,1-2-2-16,-2 2-1 0,2-2-1 0,-2 2 0 0,1 0-2 0,-1 0-2 16,-1 0 1-16,1 0-3 0,0 0 0 0,-1 0-1 0,1 0-1 15,-2 0 1-15,2 2 2 0,-3 0 0 0,2-2 1 0,-1 1 1 0,1-1 1 16,-1 2 0-16,2 0 1 0,-1-2 1 0,1 1 2 0,0 1 0 16,0-2 1-16,-1 0 2 0,2 0 1 0,1 0 2 0,0 0 1 0,-2 0-1 15,3 0-3-15,0 0-4 0,-1 0-8 0,1 0-10 0,0-2-14 16,1 1-27-16,-1 1-30 0,2-4-51 0,-2 3-60 0,2-3-92 0,0 1-105 15,0-4-62-15,-1 2-39 0,0 1-21 0</inkml:trace>
  <inkml:trace contextRef="#ctx0" brushRef="#br1" timeOffset="191606.1435">14197 1751 47 0,'1'-3'93'0,"1"3"1"0,1-4-4 16,-1 3-2-16,-1-1 2 0,1-1-3 0,1 1-6 0,-1 1-3 0,-1 0-3 15,-1-2-1-15,2 3-1 0,-2 0 3 0,0-2 3 0,0 2-3 0,0 0-4 16,0 0-2-16,0 0-2 0,0 0-2 0,0 0-6 0,0 0-2 16,0 0-4-16,0-1-4 0,0 1-3 0,0 0-7 0,0 0-5 0,0 0-5 15,-2 0-3-15,2 0-4 0,0 0-3 0,0 0-3 0,-1 0-1 0,-1 0-2 16,-1 0 0-16,1 0-2 0,1 0-1 0,-1 0-2 0,-1 0-2 0,1 0-2 16,-1 0-1-16,2 0-2 0,-5 0-2 0,2 0-2 0,0 0-2 0,-1 0-2 15,0 0-1-15,-2 0 1 0,0 0 0 0,2 0 3 0,-1 0 1 16,-1 0 6-16,2 0 3 0,-2 0 3 0,-1 0 4 0,3 0 3 0,-1 0 3 15,-2 0 4-15,3 0 2 0,-1 0 3 0,1 0 2 0,0 0 0 0,-1 0 3 16,0 0 0-16,1 0-1 0,0 0 0 0,2 0-2 0,-2-2 0 0,2 1-1 16,0 1-1-16,-1-2 1 0,0 2 0 0,1-2 0 0,1 2 0 15,-1-1-2-15,2 1-2 0,-1 0-2 0,0-1-1 0,2 1-2 0,-1-2 0 16,1 2-1-16,-2 0-1 0,2 0-1 0,0 0-2 0,0-1-3 0,0 1-2 16,0 0 0-16,-1-2-4 0,1 2 1 0,0 0 0 0,-2 0-1 0,2 0 0 15,0 0 1-15,0 0-1 0,-2 0 1 0,2-1-1 0,-1 1-1 0,-1 0-2 16,2-2 1-16,-2 2-2 0,2 0-1 0,-2 0-1 0,0 0 2 15,1 0-2-15,-1 0-2 0,0-1-2 0,2 1 0 0,-1 0-3 0,-1 0 0 16,2 0-1-16,0 0 0 0,0 0 0 0,0 0 1 0,0 0-1 0,0 0-1 16,0 0 0-16,0 0 0 0,0 0 0 0,0 0 1 0,0 0 0 0,0 0 1 15,0 0 1-15,0 0-1 0,0 0 1 0,0 0 1 0,0 0 1 16,0 0 1-16,0 0 1 0,0 0 1 0,0 0 1 0,0 0-1 0,0 0 2 16,0 0-1-16,0 0-1 0,0 0-1 0,0 0-1 0,0 0 1 0,0 0-1 15,0 1-1-15,0-1-2 0,2 0-2 0,-2 0-2 0,0 0-3 0,1 2-1 16,-1-1-3-16,0-1 0 0,0 3 0 0,0-1 2 0,0-1-1 15,0 2 2-15,0 0 0 0,0 2 2 0,0-2 1 0,0 1 2 0,0 2 2 0,-1 1 4 16,-1 2 4-16,1-2 4 0,-1 2 2 0,0 1-3 0,-2 0-5 16,0 3-12-16,1 1-16 0,-3 1-25 0,3-1-28 0,-2 4-40 0,2-2-47 15,-2 4-91-15,0 1-113 0,-2-2-70 0,0 4-47 0,-1 1-22 0</inkml:trace>
  <inkml:trace contextRef="#ctx0" brushRef="#br1" timeOffset="200455.068">14475 5931 94 0,'0'0'441'0,"0"0"-57"0,0 0-83 15,0 0-60-15,0 0-50 0,0 0-32 0,0 0-24 0,0 0-16 16,0 0-12-16,0 0-8 0,0 0-5 0,0 0-4 0,0 0-3 0,0 0-4 15,0 0-3-15,0 0-3 0,0 0-2 0,0 0-2 0,0 0 0 16,0 0 0-16,-2-2 1 0,2 2-2 0,0 0-2 0,0 0 0 16,0 0-2-16,0 0-3 0,0 0-4 0,0 0-5 0,0 0-5 0,0 0-6 15,0 0-6-15,0 0-5 0,0 0-7 0,0 0-6 0,0 0-6 16,2 0-6-16,-2-1-5 0,0 1-4 0,3 0-4 0,0 0-4 0,-1 0-3 16,0 0-3-16,-1 0-2 0,3 0-2 0,-3 0-1 0,1 1-1 15,-1-1-1-15,2 2 0 0,0-1 0 0,-3 1 1 0,2-1-1 16,-1 0 1-16,-1 3-1 0,2-1 1 0,-2 0-1 0,2 0 3 0,-1 1 1 15,-1-1 3-15,0 2 0 0,0 0 2 0,0 0 1 0,0 2 1 16,-1 2 1-16,-1-3 2 0,0 4 2 0,-1-2 2 0,0 2 2 0,-3 0 3 16,3 0 1-16,-2 2 1 0,0-2 0 0,-1 2 2 0,-2-1 0 15,4 2-1-15,-3-3 1 0,1 1-1 0,-1-1 1 0,2 1-1 16,0-1-1-16,-2-1 1 0,4 2-1 0,-2-4 1 0,2 1-2 0,0 1 1 16,1-1 0-16,0-1 0 0,0-1 2 0,0 0 0 0,2 0-1 15,0 0 2-15,2-2 1 0,0 1-1 0,0-1-1 0,0 0-2 0,1-1-5 16,0 1-7-16,2-1-8 0,0-3-9 0,1 2-11 0,2 1-13 15,-2-3-14-15,2 0-18 0,0 0-22 0,3 0-23 0,-2-3-28 0,1 1-36 16,2 0-42-16,-2-3-55 0,1 1-60 0,0-2-59 0,-1-2-56 16,-1 1-25-16,1 0-12 0</inkml:trace>
  <inkml:trace contextRef="#ctx0" brushRef="#br1" timeOffset="200880.3793">14550 5628 397 0,'0'-3'386'0,"0"0"-58"0,0-1-65 0,-2 3-41 0,2-1-30 0,-2 0-18 16,2 1-16-16,-1-1-13 0,-1 0-11 0,2 1-8 0,-1 1-9 15,1-2-8-15,-2 2-7 0,2 0-10 0,-2 0-10 0,2 0-10 16,0 0-8-16,0 0-8 0,0 0-7 0,-1 0-9 0,-1 0-6 0,0 0-8 15,2 2-7-15,-1-2-7 0,-1 1-6 0,2 1-7 0,-1-2-5 16,-1 2-3-16,2-1-3 0,-3 1-3 0,3 0 1 0,-3 1-2 16,0 0 1-16,1 0 2 0,1 0-1 0,-1 2 3 0,1-1 1 0,-3 1 1 15,3 1 3-15,-1-2 3 0,0 2 4 0,-1-2 1 0,3 3 2 16,-1-2-1-16,-1 0-1 0,2 0 0 0,0 0 0 0,0-3 0 16,0 3 0-16,2-2 0 0,-1 0 2 0,-1-2 1 0,2 2 3 0,-1-3 1 15,1 2 2-15,1-2 3 0,1 0 2 0,0 0 3 0,1 0 2 16,1-2 4-16,-1-1 1 0,1 0 2 0,-1 0 2 0,2 0 1 15,0-1-1-15,0 1 0 0,-3-3 1 0,1 2-2 0,0-3-1 0,0 2 1 16,-1 0 2-16,-1-2-1 0,1 2 2 0,-3-1 0 0,-1 1 0 0,0 1-2 16,0-1-1-16,0-1-3 0,0 1-4 0,-1 2-4 0,-1 0-6 15,-1-2-7-15,-2 3-11 0,2 0-15 0,-2-1-21 0,1 3-27 16,-3 0-29-16,-1 0-33 0,-1 3-36 0,1-1-49 0,-2 3-57 0,-2 0-88 16,1 0-103-16,-2 1-59 0,2 2-39 0,0 2-15 0</inkml:trace>
  <inkml:trace contextRef="#ctx0" brushRef="#br1" timeOffset="204706.7952">14181 6301 257 0,'0'-1'289'0,"-1"-1"-46"16,-1 2-40-16,2-1-32 0,0-1-27 0,0 2-18 0,0 0-16 15,0 0-11-15,0 0-8 0,0 0-9 0,0-3-7 0,0 3-7 0,0 0-4 16,0 0-4-16,0 0-4 0,0 0-2 0,0 0-1 0,0 0 1 16,0-1 1-16,0 0 0 0,0 1 2 0,0-2-1 0,0 2 1 15,0-1 2-15,0-1-1 0,0 2 2 0,0-3-2 0,0 3 0 0,-2-2-3 16,2 0-5-16,0 2-2 0,0-3-3 0,0 3-4 0,-1-4 1 16,-1 4 0-16,2-1-2 0,0-3-1 0,-1 4-3 0,1-3-2 0,-2 1-3 15,0 0-4-15,2 1-3 0,-1-1 0 0,-3-1-2 0,3 1 0 16,-2 1-3-16,0 0-1 0,1-2-3 0,1 0-4 0,-1 0-3 15,-1-1-3-15,0 2-2 0,0-1-2 0,-1 0-2 0,1 0-2 0,0 1-1 16,-3-1-2-16,3 0-1 0,-2 1 0 0,0 0-4 0,0 1-2 16,0-1-1-16,-2-1 0 0,1 1-2 0,-1 0-1 0,-1 2-1 0,1-3 0 15,0 1 0-15,-1 0 0 0,0 2 0 0,-3-1 0 0,2 1 1 16,-1-2 0-16,-1 2 2 0,2 0 0 0,-3 0 2 0,0 0-1 0,2 0 2 16,-4 0 2-16,2 0 2 0,-1 0 1 0,-1 0 2 0,-1 2 2 15,0-2 2-15,0 1 1 0,-2-1 2 0,1 0 0 0,-3 2 3 0,1 0 1 16,0-2 1-16,-3 0 5 0,1 0 1 0,-1 0 2 0,-1 0 1 15,0 0 2-15,1 0 1 0,-2 0 1 0,1 0 1 0,0 0 3 16,2 0 1-16,-2 0-1 0,0 3 0 0,3-3-1 0,-1 0-2 0,-1 2-1 16,2-2-2-16,0 2-1 0,-1-2-3 0,2 3-3 0,-1-1-3 15,3-1-3-15,-2 2-2 0,-1 1-2 0,1-2-2 0,-1 2-2 0,3-1 1 16,-2 3-1-16,-1-1-1 0,1 1 1 0,-1 1 0 0,0-1-2 16,0 1 1-16,0 2-1 0,0 1 1 0,-3 0-1 0,3-1-1 15,-2 0 1-15,1 2-1 0,-2-1 1 0,1 2-2 0,-1-1-2 0,0 2-1 16,0-2-2-16,1 1 1 0,-2 1-1 0,1-1-1 0,-1 0 0 15,0 3-2-15,-1-3-2 0,1 2 1 0,-1-1 0 0,1 1 1 0,0 0 1 16,-1 0 1-16,1 0 1 0,0 0 2 0,-1 2 2 0,3-3 2 16,-3 1 3-16,3 0 1 0,-1 0 3 0,2-1 2 0,-1 2 4 0,0-1 1 15,1 1 0-15,2 0 1 0,0-1 0 0,-1 0 0 0,1 1 1 16,1-1 0-16,1 1-1 0,-3 0 0 0,3 0 1 0,0 1-1 16,-1 1 0-16,1 0-1 0,1-1-1 0,-1 1-1 0,0 2 0 0,1-1 0 15,-2 1-1-15,1 0 2 0,-1 2 0 0,3 0-1 0,-2-2 1 16,0 3-1-16,0-2-1 0,0 1 0 0,-1 1-1 0,3 1 1 15,-2 0-2-15,0-2 1 0,-1 1-1 0,2 1-1 0,-2-2 1 0,3 0-2 16,-2 1-2-16,2-1-2 0,-2 0 0 0,3 0 0 0,-1 0 0 0,0-1-1 16,2 0-1-16,-1 0 0 0,0 1-2 0,1-1-1 0,0 1 0 15,0-2 0-15,1 2 0 0,1-1 1 0,-2 0-1 0,2-2 0 16,2 2 0-16,-1-2-1 0,1 1 0 0,1-1 1 0,-2 1 0 0,3-3 3 16,-1 1 1-16,1-1 2 0,1-1 2 0,0 0 1 0,1 0 1 0,-1-1 2 15,0-1 1-15,2-1 1 0,-2 0 0 0,2-1-1 0,0 0 1 16,1-2-3-16,-2 1-3 0,1-1-7 0,0 0-7 0,-1-2-12 15,1 1-10-15,0-2-15 0,-2 0-14 0,0 0-17 0,1-2-17 0,-1 1-23 16,2 0-23-16,0-2-45 0,0-2-54 0,1-1-77 0,2 0-86 16,-2 0-54-16,-1-1-39 0,1-5-16 0</inkml:trace>
  <inkml:trace contextRef="#ctx0" brushRef="#br1" timeOffset="205138.9906">11503 7486 117 0,'-4'-3'505'0,"0"1"5"0,3-1-57 0,-1 0-90 0,1 2-88 16,-2-2-90-16,3 2-51 0,0-1-34 0,0 2-21 0,0 0-14 15,0 0-9-15,0 0-7 0,0 0-6 0,0 0-5 0,0 0-6 16,0 0-5-16,0 0-6 0,0 0-9 0,0 0-4 0,0 0-5 15,0 2 0-15,0-1-2 0,3 1 2 0,-3-1 3 0,1 3 3 0,-1-1 4 16,0 1 2-16,2-1 3 0,-1 4 1 0,-1-4 1 0,2 3 2 16,-2 2 0-16,2-1 3 0,-2 1 0 0,1 1 0 0,1 0 1 15,-2-1-2-15,1 2-4 0,-1 0-2 0,2 2-3 0,-2-1-2 0,2 1-1 16,-1 0-1-16,-1 0-2 0,2 1 0 0,-2-1 0 0,2 0-1 16,-1 0 0-16,2 0-2 0,-1 1-1 0,2-4 0 0,-1 4 1 0,-1-1 2 15,1-2 2-15,2 1 1 0,-2-1 4 0,2 0 2 0,0-1 3 16,2-1 4-16,-2 1 2 0,0-1 3 0,2-2 3 0,-1 1 6 0,3-2 4 15,2 1 6-15,-1-4 3 0,2 1 3 0,0-1 1 0,3-2 1 0,1-2-4 16,3 1 1-16,-1-2-2 0,2-1-3 0,4-2-2 0,-1 0-2 16,1-2-4-16,3-1-5 0,-2 0-7 0,2-1-7 0,-2 0-7 15,2 0-9-15,-2 0-7 0,-4 1-8 0,3-2-8 0,-4 2-13 0,-4 0-11 16,2 2-24-16,-6 1-26 0,1-2-37 0,-2 4-42 0,-5-2-113 16,-1 3-145-16,0 0-92 0,-5 3-63 0,-5-2-30 0,0-1-15 15,-3 3-6-15</inkml:trace>
  <inkml:trace contextRef="#ctx0" brushRef="#br1" timeOffset="206108.5999">10453 7192 209 0,'-4'-2'512'0,"1"-1"-31"16,0-1-50-16,0 2-75 0,-1-1-89 0,1-1-55 0,2 1-40 15,-1 2-22-15,0-3-15 0,-2 1-9 0,4 1-7 0,-1-1-6 16,-1-1-6-16,2 2-7 0,-2-1-8 0,2 0-11 0,0 0-8 0,0 1-9 16,0-1-7-16,0 0-5 0,2 0-5 0,-2 0-5 0,3 0-5 15,-1-1-4-15,0-1-8 0,2 3-3 0,-1-3-6 0,2 2-6 0,-2-1-5 16,3 0-2-16,-1 0-5 0,1 0-1 0,0-1-3 0,-1 3-1 15,3-1-4-15,0 0-1 0,0 2-3 0,0-1-3 0,0 1-2 0,1 1-2 16,-1 0-3-16,0 1 0 0,0 1-1 0,0 0-1 0,-2 3 0 16,2-1 1-16,-1 4 1 0,0-1 0 0,-2 3 2 0,-2 0 2 15,0 2 1-15,-1 0-1 0,0 2 1 0,-2-1 0 0,-2 3-3 0,0 0 0 16,-1 0-2-16,-2 0-1 0,-2 2 0 0,0-1-2 0,-1 0 0 16,-1-1-1-16,-2-1-2 0,1 2 2 0,-1-4 0 0,0 2 2 15,0-2 3-15,-1-1 5 0,-1 0 3 0,3 0 4 0,0-4 5 0,0 0 4 16,0-1 5-16,0-1 5 0,1-1 4 0,1-1 5 0,0 1 3 0,-1-5 4 15,3 3 2-15,-1-3 5 0,1 0 0 0,0 0 2 0,1-3 0 16,2 1 0-16,-2-1-1 0,2 0-3 0,0-1-3 0,1 1-2 16,1-2-4-16,-1-1-2 0,2 2-5 0,0-2-2 0,0 1-2 15,2 1-2-15,-1-2-3 0,1 2 0 0,1-1 0 0,-1 2-1 0,1-2 1 16,0 1 1-16,0 1-1 0,0 1 0 0,3-1 0 0,-2 2-1 16,0-2 1-16,1 1-1 0,2 1 0 0,-1 1-1 0,3 0-2 0,-2 0-1 15,1 0 1-15,0 0 0 0,2 0-1 0,0 1 1 0,-2 1 1 16,4-1 1-16,-2 1 0 0,1-1 1 0,0 2-1 0,-1-1 2 15,2 1 0-15,-1 0 0 0,-1-1 0 0,1 2 0 0,-2-1 3 0,3-1-1 16,-2 1 1-16,-2 1-3 0,2-1-4 0,-1-2-7 0,-1 1-6 0,0 0-13 16,-3 0-15-16,2 1-19 0,-2-3-21 0,0 0-27 15,0 0-28-15,0 0-31 0,-2 0-29 0,0 0-60 0,-1 0-75 0,1 0-74 16,0-5-75-16,-2 3-37 0,1-1-22 0</inkml:trace>
  <inkml:trace contextRef="#ctx0" brushRef="#br1" timeOffset="206438.4034">10814 7091 515 0,'0'-3'569'16,"0"1"10"-16,0 0-61 0,0 1-96 0,0-1-89 0,0 2-86 0,0 0-53 16,0 0-39-16,0 0-26 0,0 0-19 0,0 0-17 0,0 0-14 15,0 0-14-15,0 0-11 0,0 0-12 0,0 0-12 0,0 0-8 16,0 0-7-16,0 0-7 0,0 0-5 0,0 0-6 0,0 3-5 0,0-1-3 15,-1-2-4-15,-1 2 1 0,2 1-2 0,-1 1 0 0,-1-1 1 16,2 2 2-16,-2-1 2 0,2 2 1 0,-1 1 1 0,-1-1 1 0,2 3 1 16,-1 2 2-16,-1-1 5 0,2 0 4 0,-2 2 1 0,2 0 2 15,-1 2 1-15,-1-2 0 0,2 0 0 0,0 1 0 0,0-1 1 16,2 0 0-16,-1 2 1 0,1-2 0 0,0-1 1 0,-1-2 0 0,2 1 0 16,-1 1-2-16,1-3-5 0,0 0-5 0,2 0-7 0,0-1-11 15,-1-2-13-15,0 1-17 0,0-3-20 0,1 1-21 0,-1-2-23 0,0 1-31 16,1-3-32-16,-1-3-51 0,1 3-62 0,0-4-70 0,2 0-73 15,-1-2-51-15,1-1-41 0,-2-2-19 0,0-2-11 0</inkml:trace>
  <inkml:trace contextRef="#ctx0" brushRef="#br1" timeOffset="206715.0505">10825 6774 205 0,'-7'-8'556'0,"2"2"3"15,0 0 4-15,0 0-93 0,2 3-139 0,0-2-101 0,0 3-79 16,-2 1-48-16,2-1-34 0,1 2-20 0,1 0-16 0,-1 0-10 0,2 3-10 15,-1-1-7-15,-1 3-7 0,0-2-5 0,2 3-3 0,-1 1 0 16,-1 1 0-16,2 1 3 0,-1-1 2 0,-1 2 3 0,2-1 4 0,0 1 1 16,0 0 0-16,2-1 1 0,-1 0-1 0,-1-2 1 0,2 1-2 15,-1-3 1-15,1 2 0 0,1-2 3 0,0 0 1 0,-1 0 3 16,4-2 4-16,-3-1 3 0,2-2 2 0,0 0 1 0,0 0 2 0,1-2-2 16,-1-1 0-16,2-2 0 0,1 0-1 0,-1 0 0 0,-1-2 0 0,2 0-2 15,-3-2 0-15,-1 0-4 0,1 0-4 0,-3 0-3 0,1-1-4 16,-3-1-2-16,0 2-3 0,0 0-2 0,0 0-5 0,-3 2-4 15,1-1-3-15,-1 1-5 0,-2 2-5 0,0 0-9 0,-2 3-12 16,2-1-18-16,-3 3-21 0,0 0-22 0,-3 3-26 0,3-1-29 0,-3 5-34 16,0 0-67-16,0 2-84 0,1 2-68 0,1-1-63 0,0 2-34 15,-1 2-19-15</inkml:trace>
  <inkml:trace contextRef="#ctx0" brushRef="#br1" timeOffset="207038.5445">10945 7174 290 0,'-6'0'547'0,"3"0"5"0,0 0-45 0,1 0-71 15,-1 0-101-15,3 0-112 0,0 0-73 0,0 0-47 0,0 0-31 16,0 0-18-16,0 0-13 0,0 0-8 0,0 0-6 0,0 0-3 15,0 0-3-15,0 0 0 0,0 0 3 0,0 0 3 0,2 0 8 0,-1 0 8 16,1 0 6-16,1 0 6 0,0 0 6 0,-1 0 3 0,2 0 4 16,1-1-1-16,0-1 0 0,0 2-4 0,1-1-5 0,3-1-5 0,-1 0-7 15,0-1-7-15,2 1-6 0,4 0-8 0,-3-3-7 0,2 3-7 16,-1-3-9-16,4 1-10 0,-1 1-8 0,0-2-13 0,0-1-10 0,0 3-13 16,-2-3-13-16,1 3-14 0,0-1-16 0,-1 1-18 0,0-1-18 15,-4 1-19-15,1-2-20 0,-1 2-20 0,-3-1-22 0,2 1-22 16,-3 1-33-16,-1 0-43 0,0 1-59 0,-1-1-66 0,-1-1-36 0,-2 3-20 15</inkml:trace>
  <inkml:trace contextRef="#ctx0" brushRef="#br1" timeOffset="207398.9413">11130 6938 234 0,'-1'-2'536'0,"-1"0"0"0,2-1-64 0,0 0-94 0,0 2-71 16,0-1-58-16,0 1-40 0,0-2-29 0,0 1-20 0,0 2-15 0,0 0-12 16,0 0-13-16,0 0-11 0,0 0-13 0,0-1-13 0,0 1-11 15,0 0-9-15,0 0-8 0,0 0-9 0,0 0-8 0,0 0-10 16,0 0-9-16,0 0-9 0,0 0-8 0,0 0-9 0,0 0-6 0,0 0-7 16,0 0-7-16,0 1-5 0,0 1-3 0,0 1-1 0,0 0-1 0,2-2 1 15,-1 2 0-15,-1 2 2 0,2-1 3 0,-1 1 3 0,-1 0 3 16,2 2 5-16,-2 1 3 0,2 0 6 0,-1 1 5 0,1 0 5 15,0 0 3-15,-1 2 2 0,2-1-1 0,-1 2 1 0,0 0 2 0,-1 0 0 16,-1 2-1-16,2-1 1 0,-1 1 0 0,-1 0 0 0,3 0 0 16,-3 1 1-16,2-3-1 0,-1 1 2 0,-1 2 0 0,2-1 1 15,-2-2 0-15,2 2 1 0,-1-2 0 0,-1 0 1 0,2 0 0 0,-1-2-1 16,-1 2-2-16,0-3-10 0,0 0-11 0,0 0-15 0,0-2-18 16,0 0-26-16,0 1-28 0,-1-4-33 0,-1 2-38 0,2-4-51 15,0 3-57-15,0-5-78 0,0 0-90 0,0 0-59 0,0 0-44 0,0 0-16 16</inkml:trace>
  <inkml:trace contextRef="#ctx0" brushRef="#br1" timeOffset="207839.1376">11333 6907 130 0,'0'-3'501'0,"-2"0"-32"0,2 2-52 0,0-1-77 15,0-1-94-15,0 3-57 0,0-3-39 0,2 1-24 0,-2 2-12 0,2-2-11 16,-2 2-6-16,0 0-3 0,1 0-1 0,-1 0-3 0,0 0 0 16,0 0-2-16,0 0 2 0,0 0 0 0,0 0 2 0,0 0-2 15,0 0-2-15,0 0 0 0,0 0-2 0,0 0-3 0,0 0-2 0,0 0-3 16,0 0-4-16,0 0-6 0,0 0-3 0,0 0-8 0,0 0-8 15,0 0-5-15,0 0-7 0,0 0-6 0,0 0-9 0,0 0-7 0,0 0-7 16,0 0-8-16,0 0-7 0,0 2-5 0,0 0-6 0,0 1-3 16,0-3-1-16,0 3-1 0,0 0 0 0,3 2 0 0,-2-1 2 0,-1 1 1 15,2 1 3-15,-2 0 2 0,2 1 4 0,-1 2 3 0,3 1 4 16,-3 0 4-16,1 2 3 0,-1 1 3 0,1-1 0 0,1 1 1 16,-1 2 1-16,-1-1 1 0,1 1-1 0,1-1 1 0,1 1-1 0,-2-1 1 15,0 1 1-15,-1-1 0 0,1 1 1 0,1-1 0 0,-3-1 1 16,2-1-4-16,-1 0-6 0,-1 0-7 0,2-1-4 0,-2-1-13 15,0-2-15-15,0 2-23 0,0-3-27 0,-2 0-30 0,2-2-34 0,-1 0-47 16,1 0-51-16,0-1-96 0,-2-1-120 0,2-3-72 0,0 0-47 16,0 0-23-16,-3-1-12 0</inkml:trace>
  <inkml:trace contextRef="#ctx0" brushRef="#br1" timeOffset="208416.8223">11021 7135 221 0,'-3'0'387'0,"2"0"-39"0,-1 0-52 0,0 0-59 16,1 0-41-16,1 0-34 0,0 0-20 0,0 0-16 0,0 0-12 0,0 0-10 15,0 0-10-15,0 0-7 0,0 0-8 0,0 0-7 0,0 0-8 16,0 0-6-16,0 0-5 0,0 0-7 0,0 0-5 0,0 0-7 16,0 0-4-16,0 0-4 0,0 0-4 0,0 0-3 0,0 0-2 0,0 0-3 15,0 0-4-15,0 0-3 0,0 0-4 0,0 0-2 0,1 0-2 16,1 0-1-16,0 0 0 0,-1 0-1 0,2 0 1 0,-1 0-1 0,1 0 0 15,2 0 2-15,-1-1 0 0,1-1 1 0,2 1 1 0,-1-1-1 16,2-1 1-16,1 0-1 0,1 0 2 0,-2-2-4 0,3 3 1 16,0-3 0-16,-1 0-1 0,0 1-1 0,0 0-2 0,1-3 1 0,0 3-2 15,0-1 0-15,-3 1 2 0,3 0 0 0,-1-1 6 0,-2-1 3 16,1 3 4-16,-3-1 5 0,1-1 3 0,-1 2 1 0,-1 0 1 0,-2 1 1 16,1 0 0-16,0-1-1 0,-3 3-2 0,1-2-3 0,-2 2-9 15,0 0-9-15,0 0-22 0,0 0-26 0,0 0-31 0,0 0-34 0,0 0-57 16,0 0-71-16,-2 2-92 0,2 1-107 0,-1-1-58 0,-1 3-30 15,2-5-17-15</inkml:trace>
  <inkml:trace contextRef="#ctx0" brushRef="#br1" timeOffset="209805.1082">14780 6138 61 0,'0'0'471'16,"0"0"-43"-16,0 2-62 0,0-2-68 0,-1 0-70 0,1 0-42 15,0 1-32-15,0-1-19 0,0 0-12 0,0 0-12 0,0 0-11 0,-2 1-7 16,2-1-9-16,0 0-6 0,0 0-6 0,0 0-6 0,0 0-6 16,0 0-6-16,0 0-3 0,0 0-1 0,0 0-2 0,0 0 2 15,0 0-1-15,0 0 1 0,0 0-1 0,0 0 0 0,0 0-1 0,2-1-2 16,-2 0-1-16,1 1-2 0,2-2-4 0,-1-1-3 0,1 0-3 15,0 1-4-15,2 0-4 0,-1-3-3 0,1 2-3 0,0-1-3 0,0-1-2 16,1 0-3-16,1 0 0 0,2 1-1 0,-1 0 2 0,0-3-1 16,3 2-1-16,-2-1 0 0,3-1-1 0,0 2 0 0,-1-1-1 0,3-1-1 15,-1 2-2-15,0-2-1 0,1 2-2 0,0-2-1 0,2 2-2 16,-2-1 0-16,2 1 0 0,-2 1-2 0,2-1 1 0,0 2 1 16,1-2 0-16,-1 3 1 0,1-1 1 0,1 2 0 0,-1-1 1 15,2-1 1-15,0 3 0 0,2-2 2 0,1 2 0 0,0 0 1 0,0 2-1 16,0-2 1-16,3 3-1 0,-1 0-1 0,0-1-1 0,1 1 1 15,1 2-2-15,-1 0-1 0,2-1-2 0,-2 2 0 0,-1 2 0 0,1-3-1 16,0 3-1-16,2-1 0 0,-2 2-2 0,0 1 0 0,1 0-2 16,-1 1-1-16,1-1 0 0,-3 2 0 0,2-2 1 0,-1 5-2 0,-1-3-2 15,-1-1 1-15,1 3-1 0,-4-1 0 0,3 0-2 0,-3 1 1 16,1 1 0-16,-2 0-1 0,-1-1 2 0,0 0 1 0,-2 1-1 16,0-1-2-16,-2 1 1 0,0 0 0 0,0-1-1 0,1 3 1 0,-3-3-2 15,0 3 2-15,0-2 0 0,-1-1-1 0,1 3 0 0,-2-2-1 16,-1 1 1-16,3 1-2 0,-1 0 0 0,0-2 2 0,-2 3 1 15,-1 0 0-15,3-1 3 0,-2 2 3 0,2-1 1 0,-1 1 2 0,-1 0 0 16,1 0 2-16,2 2 2 0,-1 0 2 0,-2-2 0 0,2 1 3 16,0 1 0-16,-2-2 1 0,3 2 0 0,-2 0 1 0,1-1-1 0,-1-1-1 15,1 2 0-15,-2 0-2 0,1-1 2 0,-1 0 0 0,0 1-1 16,0-1 2-16,1 0-1 0,-1-2 0 0,0 2 1 0,0-3 1 0,0 3-1 16,-2-2 0-16,2-1-1 0,-1 0 1 0,0 0 0 0,0-2 0 15,-1 2-1-15,-1 0 0 0,1-2 0 0,2-1-1 0,-2 0 0 0,-1 1-1 16,0-3 1-16,1 2-1 0,0 0 2 0,-1-3-1 0,0 1 1 15,0 3 0-15,0-6-1 0,0 4 1 0,0-1 0 0,2 0-1 16,-4-3 2-16,2 1 0 0,-2 1-1 0,2-3 1 0,-2 2 0 0,1-3 1 16,0 2 0-16,-1-1-2 0,0-3 0 0,0 2-3 0,-1-2 0 15,1 2-7-15,-1-2-5 0,-1-1-8 0,3 0-7 0,-3 0-11 0,1 1-11 16,0-2-13-16,0 0-12 0,-2 0-14 0,2 0-15 0,-1 0-14 16,-1-1-14-16,2-1-14 0,-1 2-12 0,-1-1-7 0,0-1-4 15,0 1-5-15,0 1-5 0,0-2-2 0,0 1-4 0,2 0-3 0,-2 2-3 16,0-4 1-16,2 3 1 0,-2 0 7 0,1-1 10 0,-1 2 8 15,0-3 9-15,2 3 6 0,-2-1 4 0,0 1 6 0,0-1 5 0</inkml:trace>
  <inkml:trace contextRef="#ctx0" brushRef="#br1" timeOffset="210089.2312">16427 7490 218 0,'-5'-2'236'15,"-1"-3"-29"-15,3 3-24 0,0-1-21 0,-2-1-11 0,2 3-9 0,2-1-6 16,1 1-7-16,-2-3-5 0,2 3-7 0,0 0-4 0,0 1-4 16,0 0-5-16,0-3-3 0,2 3-8 0,-2 0-6 0,0 0-9 0,1-3-5 15,-1 3-7-15,0 0-7 0,2 0-6 0,-1 0-7 0,-1 0-5 16,5 0-5-16,-4 0-5 0,1 0-4 0,-1 0-3 0,1 0-4 0,1 0-3 16,0 0-2-16,2 0-3 0,0 0-2 0,-2 0-2 0,3 0-5 15,-1 3 1-15,2-3-2 0,-3 0 0 0,3 3-1 0,0-1 1 16,1 0-1-16,-1 0-5 0,-1 1-7 0,3-1-8 0,-2 1-11 15,-1 1-12-15,4-1-12 0,-1 0-12 0,-1-1-12 0,0 0-15 0,0 1-20 16,1-3-22-16,-1 3-25 0,0-1-28 0,1-1-29 0,-1-1-26 16,2 2-22-16,0-2-32 0,0 0-37 0,-1-2-29 0</inkml:trace>
  <inkml:trace contextRef="#ctx0" brushRef="#br1" timeOffset="210321.946">16748 7375 310 0,'-2'-4'396'0,"2"-1"-44"0,-1-1-55 0,-1 3-41 0,2-1-39 15,-3-1-28-15,3 2-24 0,0 3-19 0,0-5-15 0,0 3-12 0,0 0-11 16,0 1-8-16,0 1-9 0,0 0-6 0,0 0-8 0,0 0-8 16,0 0-8-16,0 0-8 0,0 0-8 0,0 0-8 0,0 0-7 0,0 0-7 15,0 0-8-15,0 0-5 0,-1 1-3 0,1 1-3 0,-2 0-2 16,2 0 0-16,-1 1 0 0,-1 0 2 0,2 0 0 0,-2 2 1 16,1-1 1-16,-1 2 2 0,1 0 1 0,-3 0 1 0,1 2 4 0,2 1 2 15,-3-1 1-15,-2 0 2 0,3 1 0 0,-2 2 1 0,1-1-1 16,-3 1 0-16,2-2-2 0,-2 4-11 0,0-2-17 0,3 1-25 15,-5-1-33-15,3 2-41 0,-1-3-49 0,2 2-111 0,0 1-141 0,0-4-82 16,0 2-54-16,0-2-27 0,1 0-17 0</inkml:trace>
  <inkml:trace contextRef="#ctx0" brushRef="#br1" timeOffset="211171.7518">17263 7481 394 0,'-1'-3'600'0,"-3"0"4"0,4 2 5 15,-2 0-92-15,0-1-135 0,2 2-99 0,-1-1-75 0,1 1-49 0,0 0-38 16,0 0-25-16,0 0-19 0,0 0-19 0,0 0-16 0,0 0-12 16,0 0-9-16,0 0-9 0,0 0-9 0,0 0-10 0,0 0-7 15,0 0-7-15,0 0-3 0,0 1-3 0,-2-1 0 0,0 2 1 0,1-1 1 16,-1-1 4-16,-1 4 3 0,0-4 3 0,-1 3 4 0,0-2 3 16,-5 2 3-16,2 0 4 0,-1-1 5 0,0 3 1 0,-3-5 4 0,2 3 3 15,-3 0 0-15,0 0 1 0,1-1 1 0,-3-1-1 0,3 2 2 16,-1-1 0-16,-2-1-1 0,5-1 2 0,-2 2 1 0,1-2 0 15,2 0 0-15,0 0-2 0,2-2 0 0,2 2-4 0,-3-3-4 0,4 1-5 16,0 0-5-16,1-1-6 0,0-2-5 0,2 2-6 0,0-2-5 16,2 1-6-16,0-1-5 0,1-2-5 0,0 3-4 0,2-2-1 15,0 0 0-15,2 0 1 0,0 0 2 0,-1 1 4 0,2-1 2 0,0 2 3 16,-2-1 3-16,2 1 3 0,0 2 2 0,0-3 1 0,-2 3 2 16,1-1 1-16,-1 3 2 0,0-2-2 0,0 2 0 0,2 0-1 0,-3 2 1 15,2-1-2-15,-3 3 2 0,2-2-1 0,-1 1 1 0,2 3-1 16,-3 0 2-16,1 0 2 0,-2 2 1 0,1 0 2 0,0 3 2 0,-2 2 3 15,-2-1 3-15,0 1 3 0,-4 2 1 0,0 0 3 0,-1 0 1 16,-3 2 1-16,-1 0 2 0,-4 0 0 0,0 0 1 0,-2 2 0 0,-1 0-1 16,-1-1 1-16,-4-1-1 0,0 1 1 0,-1-2 2 0,0 1 2 15,1-2 2-15,1-1 4 0,-2-1 2 0,3 0 5 0,-2-2 1 16,4-1 4-16,1-2 3 0,1-1 5 0,2 1 5 0,1-3 4 0,0 0 4 16,4-1 2-16,2-4-1 0,-1 3-2 0,1-3-5 0,3-3-9 15,1 3-9-15,2-4-10 0,0-1-8 0,0 1-8 0,4-3-10 0,1 2-5 16,0-2-7-16,0-2-6 0,3 0-7 0,0 1-4 0,3-2-3 15,0 3 0-15,1-3 1 0,-2 3 6 0,3-1 6 0,-1 1 9 0,-2 2 7 16,1-1 6-16,0 3 4 0,-1 0 3 0,-2 0 2 0,1 2 2 16,1-1 0-16,-4 2 1 0,0 2 2 0,2-1 0 0,-2 2 2 15,-1 1-2-15,2 1 1 0,-1 0-3 0,2 1-1 0,-4 0 1 0,3 0 3 16,-2 2 2-16,1 1 2 0,2 1 3 0,-2-1 3 0,0 1 3 16,-1-1 2-16,2 2-2 0,0-2-3 0,1 1-11 0,-1 1-13 0,1-3-16 15,-1 2-16-15,1-2-25 0,-1 0-24 0,-1 0-29 0,3-2-30 16,-1-3-45-16,0 3-49 0,0-4-72 0,2-2-83 0,-2 0-60 0,1 0-48 15,0-2-22-15</inkml:trace>
  <inkml:trace contextRef="#ctx0" brushRef="#br1" timeOffset="211454.9885">17455 7539 465 0,'-2'0'595'15,"-1"0"6"-15,3 0 6 0,-2 0-97 0,1 0-143 0,1 0-95 16,-2 1-71-16,0 0-46 0,2-1-33 0,-1 2-26 0,1 0-25 0,0-1-18 16,0 2-15-16,0 1-10 0,-2-1-9 0,2-1-6 0,0 3-8 15,-2 2-5-15,2-1-4 0,-2 0-3 0,0 3 0 0,2-1 1 0,-1 1 1 16,-1 1 3-16,2 0 3 0,0 2 1 0,0-1 2 0,-2 1 0 16,2-1 1-16,0 1-1 0,0-2 1 0,0 2 0 0,0 0 1 15,0 0 2-15,2-1 1 0,-2 1 0 0,2-2 1 0,-1-1-2 0,3 2-4 16,-2-1-7-16,1-4-10 0,1 0-11 0,-1 0-15 0,2 0-18 15,0-1-22-15,1-2-24 0,1-2-29 0,1 1-32 0,1-2-36 0,0-2-46 16,2 1-49-16,0-4-68 0,1-1-71 0,1 0-55 0,-1-3-49 0,2-2-21 16</inkml:trace>
  <inkml:trace contextRef="#ctx0" brushRef="#br1" timeOffset="211755.0986">17633 7306 168 0,'-6'-7'509'0,"-2"1"2"0,3 1-69 0,1 0-106 15,0 1-88-15,0 1-82 0,0 2-49 0,1-1-34 0,2 1-21 16,-4 1-13-16,4 0-12 0,-1 1-8 0,-1-1-5 0,1 3-4 0,1 0-3 16,-3 0-5-16,1 0-3 0,2 3-4 0,-1-1-2 0,0-1 0 15,-1 2 1-15,1-1 1 0,2 0 1 0,-1 2 0 0,-2-2-1 16,3 0 0-16,0 0-1 0,0-1 2 0,0-1 1 0,0 2 2 0,0-2 2 16,0-2 2-16,0 2 4 0,3-3 5 0,-2 1-1 0,1-1-1 15,1-1 0-15,1 1 1 0,-3-3 0 0,4 0 0 0,-2 0 1 0,4 0-1 16,-1-2-2-16,-2 0-1 0,1 1-2 0,0-3-2 0,0-1-4 15,-2 3-4-15,0-3 1 0,2 1 1 0,-4-1 3 0,1-1 3 16,-1 2 2-16,-1 0-1 0,0 0 1 0,-1 2-1 0,-1-2-3 0,1 2-2 16,-4 0-2-16,2 2-2 0,0-1-3 0,-2 2-1 0,2 0-3 15,-2 2-2-15,0 0-10 0,-2 2-11 0,0 0-17 0,1 3-18 0,-1-1-24 16,2 3-21-16,-4-2-27 0,5 3-27 0,-3 1-49 0,-1 0-61 16,2 3-80-16,1-1-87 0,1-2-51 0,0 4-34 0</inkml:trace>
  <inkml:trace contextRef="#ctx0" brushRef="#br1" timeOffset="212021.771">17640 7651 329 0,'-2'2'584'0,"0"-1"7"0,1 1-43 16,-1-1-70-16,2-1-100 0,0 0-117 0,0 0-69 0,0 0-43 15,0 0-30-15,0 0-21 0,2 0-18 0,-1 0-14 0,1 0-10 0,1 0-6 16,2 0-9-16,0 0-5 0,2 0-8 0,0-1-6 0,1-1-5 16,4-1-5-16,-1 2-4 0,1-1-5 0,3-1-7 0,1 1-6 15,2-1-8-15,-1-2-9 0,0 2-13 0,2-1-11 0,0 0-17 0,0 0-17 16,3 0-21-16,-2-1-20 0,0 2-23 0,0-1-22 0,0 2-27 0,-2-3-29 16,1 2-36-16,-3 0-42 0,0 0-57 0,-2 0-68 0,-1 0-39 15,-1 0-28-15,-4 2-11 0</inkml:trace>
  <inkml:trace contextRef="#ctx0" brushRef="#br1" timeOffset="212288.5124">17881 7529 479 0,'-3'-1'572'0,"0"0"-25"15,1 1-47-15,1-2-80 0,-1 1-93 0,1 1-60 0,1-2-37 0,-2 1-25 16,2 1-17-16,0 0-16 0,0 0-17 0,0 0-16 0,0 0-16 15,0 0-16-15,0 0-14 0,0 0-14 0,0 0-16 0,0 0-12 16,0 0-12-16,0 0-10 0,0 0-11 0,0 0-9 0,0 3-8 0,0-2-7 16,0 1-7-16,0 0-1 0,0 2-4 0,0-1 0 0,0 1-1 15,0 1 1-15,0 0 0 0,-2 2 2 0,2 1 0 0,0 0 4 16,-2 2 3-16,0 0 3 0,2 0 3 0,-1 2 3 0,1 1 1 0,-2-1-5 16,0 1-5-16,2 0-11 0,-1 1-14 0,-1 1-17 0,-1-2-21 0,1 2-33 15,1 0-36-15,-3 0-48 0,4-2-54 0,-1 3-106 16,-1-3-135-16,1 2-80 0,-1-3-51 0,0-1-23 0,0 2-6 0</inkml:trace>
  <inkml:trace contextRef="#ctx0" brushRef="#br1" timeOffset="212890.5071">18428 7512 288 0,'0'-5'525'0,"0"2"-1"0,0-1-1 15,2 1-106-15,-2 1-161 0,2-1-104 0,-2 1-78 0,0 2-42 16,0 0-27-16,0 0-13 0,0 0-4 0,0 0-4 0,0 0-2 0,0 0 0 16,-2 0 1-16,0 2 2 0,-1 1-1 0,2-3 2 0,-3 3 2 15,-1 0 4-15,0 0 5 0,-2 0 5 0,1 0 6 0,-2 0 4 16,0 0 5-16,-3-1 3 0,1 1 5 0,1 0 3 0,-4 0 5 0,2-1 4 15,0 0 5-15,3 0 3 0,-1 1 3 0,-2-3 4 0,3 0 4 16,1 0 5-16,-1 0 4 0,4 0 3 0,-4 0 0 0,3 0 1 0,0-3-2 16,2 1-3-16,2-1-4 0,-3 2-6 0,4-2-4 0,-1-2-7 15,1 2-5-15,1-3-9 0,1 2-7 0,0-1-5 0,1-1-8 0,2 1-4 16,-2 1-4-16,3 0-3 0,0 0-4 0,1-3-1 0,-3 2-2 16,3 3-1-16,-1-4-1 0,0 4 0 0,2-1-1 0,-3 2-1 15,0-2-1-15,0 3-1 0,1 0-2 0,-2 0-2 0,1 0-2 0,0 3 0 16,-2-2-2-16,2 2 1 0,0 2 1 0,-1 0-1 0,-2 2 3 15,-1 1 1-15,1 1 2 0,-2 1 2 0,-2 2 1 0,1 0 3 0,-2 0 2 16,-3 5 3-16,-1-3 0 0,-1 2 3 0,0 1 0 0,-2-1 1 16,-2 3-2-16,-2 0 2 0,1-1 1 0,1 0 1 0,-4 0 2 15,2 0-1-15,-4-1 1 0,1-2 1 0,3 2-1 0,-2-2 3 0,0-1 1 16,2 0 5-16,1-4 5 0,0 1 5 0,-1-2 6 0,3-1 5 16,2-1 5-16,-1 0 5 0,2-4 6 0,4 0 4 0,-4 0 3 0,5-3 2 15,-2 0 0-15,3 0-3 0,1-3-4 0,1 0-6 0,0 0-7 16,1-2-6-16,3 1-7 0,1-1-7 0,-1-2-8 0,2-1-6 15,-1 3-7-15,3-3-5 0,0 2-3 0,1 0-1 0,1 0 1 0,0 0 2 16,-1 0 2-16,0 3 2 0,1-2 1 0,1 3 2 0,-2 0 1 16,3 1-1-16,-2 1 0 0,0 0-1 0,0 0 1 0,0 3 1 0,2-1 0 15,-1 1 0-15,1-1 0 0,-1 3-1 0,3-1 0 0,-2 2-8 16,2 0-11-16,-2-1-20 0,0 2-22 0,0-2-31 0,3 3-39 0,-3 0-53 16,1-1-60-16,1-2-98 0,0 2-118 0,-3-3-69 0,3 0-46 15,-1 1-23-15,0-3-14 0</inkml:trace>
  <inkml:trace contextRef="#ctx0" brushRef="#br1" timeOffset="214622.0463">13329 1013 114 0,'0'-5'549'0,"0"0"9"0,0 0 8 0,0 1-91 16,0 1-142-16,0-2-89 0,0 3-63 0,0-1-38 0,0 1-27 0,0 1-18 15,0-2-14-15,0 3-11 0,0 0-10 0,0 0-13 0,0 0-15 0,0 0-15 16,0 0-14-16,0 0-15 0,0 0-12 0,0 1-8 0,0 1-5 0,0 1-3 16,0-3-1-16,0 5 1 0,-1 0 1 0,-1 2 1 0,2 0 2 15,-2 1 4-15,2 1 4 0,-3-1 6 0,2 3 7 0,-3 1 7 0,1-1 9 16,-3 3 5-16,3 0 3 0,-2 1 3 0,2-1 0 0,-2 1 2 0,0 2 0 15,-1-2 0-15,0 0 0 0,1 0 0 0,0 0-1 0,2 2-1 0,-2-4 0 16,2 2-2-16,-1-2 1 0,1 1-1 0,1-1 2 0,0-1 1 0,-1 0 0 16,3-1-1-16,-1 0 0 0,1-2-4 0,0 1-4 0,1 0-12 0,-1-2-13 15,2 0-15-15,-1-2-18 0,3 1-24 0,-1-2-30 0,1-1-31 16,2 2-33-16,-1-3-54 0,3 0-65 0,0-1-83 0,2-2-93 0,-1 0-51 16,1-4-29-16,2 0-7 0</inkml:trace>
  <inkml:trace contextRef="#ctx0" brushRef="#br1" timeOffset="214982.0995">13405 763 239 0,'-8'-4'522'0,"0"-2"5"0,3 4-86 0,-1-1-132 0,1 0-87 15,-1 0-68-15,1 2-39 0,1-1-25 0,0 1-20 0,3-1-14 16,-1 2-17-16,1 0-17 0,1 0-13 0,0 0-12 0,0 0-7 15,-2 0-7-15,2 2-4 0,-2-1-5 0,2 2-1 0,0 0-1 0,0 0 1 16,-1 2 1-16,1-2 3 0,0 1 5 0,0 2 6 16,0 1 4-16,0-2 2 0,0 0 3 0,0 2 1 0,0-4 0 0,1 4 0 15,-1-4 4-15,2 1 1 0,-2 0 0 0,2-1 4 0,-1 0 2 16,2-1 5-16,-1-1 4 0,1 0 5 0,0-1 6 0,2 0 7 16,-1-1 8-16,1 0 6 0,0-2 4 0,2-2 2 0,-1 2 4 15,1-2 2-15,0 0 1 0,1-1 0 0,-1-1 1 0,-3-1-1 0,2 0 0 16,-1-1-4-16,0 0-4 0,-2 0-5 0,0 2-6 0,1-2-4 15,-3 0 1-15,1 2-5 0,-1-1-4 0,-1 0-5 0,0 2-6 0,-1-1-8 16,-1 4-8-16,1 0-10 0,-3-1-7 0,1 3-13 0,1 0-14 16,-2 1-18-16,0 1-17 0,-3 0-25 0,2 3-29 0,-3-1-31 15,0 3-31-15,-1 1-51 0,2 0-61 0,-1 3-78 0,0-1-85 16,-1 2-48-16,1 0-30 0</inkml:trace>
  <inkml:trace contextRef="#ctx0" brushRef="#br1" timeOffset="215231.7432">13416 1144 237 0,'0'2'529'0,"0"-2"-26"0,0 0-44 0,0 0-76 0,0 0-93 0,0 0-59 15,0 0-43-15,0 0-26 0,0 0-17 0,0 0-13 0,0 0-13 16,0 0-11-16,0-2-11 0,3 2-13 0,-1-1-12 0,1-1-11 0,0 2-12 15,1-2-9-15,1 1-10 0,2 1-9 0,-1-3-6 0,2 2-8 16,1-2-8-16,0 3-8 0,0-3-10 0,3 0-12 0,-2 1-10 0,1 0-13 0,0 1-15 16,-1-2-18-16,1 2-17 0,-2-1-23 0,1 1-26 0,-1-1-29 15,1 2-26-15,-2-1-38 0,0 1-44 0,-2 0-61 0,2 0-70 0,-4 0-43 16,1 0-31-16,-2 0-13 0</inkml:trace>
  <inkml:trace contextRef="#ctx0" brushRef="#br1" timeOffset="215406.1663">13371 1289 342 0,'0'2'442'0,"0"1"-62"0,0-1-84 15,0-2-58-15,0 2-42 0,2-2-27 0,0 0-22 0,-1 0-14 0,3 0-14 16,0 0-12-16,0-2-11 0,0 0-14 0,3 2-15 0,0-3-21 0,3 1-24 16,-2 1-30-16,1-2-28 0,2 2-34 0,-1-2-34 0,2 3-43 15,0-3-43-15,-1 1-75 0,1-1-92 0,0 0-65 0,0 0-51 0,-2 0-30 16</inkml:trace>
  <inkml:trace contextRef="#ctx0" brushRef="#br1" timeOffset="216171.7557">14116 978 290 0,'-3'-2'408'0,"2"1"-67"0,1-1-70 0,-4 0-71 0,3 2-41 15,-1-1-27-15,0 1-19 0,1-1-13 0,-2-1-7 0,2 2-6 0,-1-1-6 16,0-1-4-16,2 2-7 0,-1-1-7 0,-1-1-8 0,1 2-8 0,1 0-6 15,-4 0-7-15,4 0-5 0,-1 0-8 0,-1 0-5 0,0 2-5 0,-1-1-4 16,0-1-6-16,1 3-3 0,-2-1-3 0,-1 0-1 0,2 2 0 16,-2-1 0-16,0 0-1 0,1 2 2 0,-1 0-1 0,-3 2 3 0,2 0 3 15,-1-2 1-15,1 3-1 0,1 1 2 0,-2 0 1 0,0 0 2 0,2 2-2 16,-3-1 2-16,3 0 2 0,-2 2-1 0,2 0 2 0,0-2 1 0,2 1 1 16,-2-1 0-16,2 3-1 0,0-1 0 0,2 0 2 0,-1-2-4 15,2 3 0-15,0-3-1 0,2 0-1 0,-1 2-1 0,2-2-4 0,0-1-2 16,1-1-2-16,-3-1-1 0,4 0-1 0,-2-1 1 0,2-1 2 0,0-2 2 15,1 0 3-15,0-3 3 0,1 3 0 0,-1-3 5 0,3 0 4 0,-1-3 5 16,0 1 7-16,2-2 8 0,-1-1 7 0,1-1 7 0,-1 0 3 0,0-1 7 16,1-1 2-16,0 0 3 0,-1-1 2 0,-1-4 0 0,0 3 1 15,0-1-1-15,-1-1-3 0,-2 0-3 0,0 0-5 0,0 0-7 0,-2-1-6 16,-1-1-7-16,-1 0-4 0,1 3-8 0,-2-3-8 0,-2-1-8 0,1 3-4 16,-2 0-8-16,-1 0-5 0,0 0-4 0,-3 2-4 0,0-1-8 0,-1 1-11 15,0 1-16-15,-1 1-19 0,-3 2-23 0,2 2-24 0,-2 0-30 16,-1 4-33-16,2 0-63 0,-3 2-74 0,1 1-85 0,-1 0-87 0,1 3-48 15,0-2-27-15</inkml:trace>
  <inkml:trace contextRef="#ctx0" brushRef="#br1" timeOffset="216838.1633">14907 1458 209 0,'-2'-5'522'15,"2"3"2"-15,-2-1-68 0,2-1-103 0,-1 3-97 0,-1-1-90 0,2 2-59 16,0 0-42-16,0 0-23 0,0 3-17 0,0 1-10 0,2-1-9 0,-1 2-7 16,1 2-4-16,0 0-2 0,-1 1-1 0,3 5 1 0,-1 0-1 15,0 2 4-15,3 4 7 0,-3 0 3 0,2 2 4 0,-2 2 4 0,2 2 2 16,-2 2-2-16,0 1-1 0,-1 1-2 0,-2 2-2 0,3 4 1 0,-3-1 4 15,-3 3 1-15,1 0 4 0,-1 1-2 0,0 0-5 0,-2 2-11 16,0-2-13-16,0 2-17 0,-4-2-21 0,3-1-26 0,-1 1-25 0,-1-2-37 16,4-2-46-16,-4-2-85 0,3-2-105 0,-1 0-66 0,1-3-47 0,3-4-20 15</inkml:trace>
  <inkml:trace contextRef="#ctx0" brushRef="#br1" timeOffset="217271.2057">16083 1707 261 0,'0'-6'514'0,"0"-2"-11"16,1 3-22-16,-1-2-89 0,0-1-126 0,2 1-62 0,-1 1-33 0,-1 2-15 16,0-2-7-16,0 1-3 0,0-1-1 0,0 2-3 0,0 1-5 0,0-2-8 15,0 3-8-15,0 0-14 0,0 1-17 0,0-1-15 0,0 2-13 0,0 0-16 16,0 0-19-16,0 0-16 0,0 0-14 0,0 2-13 0,0 1-9 15,0-1-6-15,0 3-5 0,0 1-2 0,-1 1-3 0,-1 4 1 0,2-1 0 16,-1 5 3-16,-1 1 2 0,0 1 6 0,-1 4 5 0,1 2 6 0,-2 1 5 16,3 3 5-16,-1-1 6 0,0 5 4 0,-1 1 5 0,0 2 4 15,0 0 4-15,0 2 2 0,-1 0-3 0,1 2-4 0,1-1-7 0,-2 3-16 16,1 0-14-16,1-1-22 0,-1 0-27 0,0 0-34 0,1-3-40 16,-1 3-59-16,1-5-69 0,2 2-94 0,-1-6-110 0,1 0-59 0,0-3-38 0,1-1-14 15</inkml:trace>
  <inkml:trace contextRef="#ctx0" brushRef="#br1" timeOffset="217587.3906">17094 1770 281 0,'4'-10'613'0,"-3"3"-17"0,2 2-6 0,-3-2-89 0,2 1-128 16,-2 2-108-16,3 1-96 0,-2 0-55 0,-1-1-36 0,2 3-24 0,-1 1-19 15,-1 0-14-15,0 0-12 0,0 0-9 0,0 0-8 0,0 1-8 0,2 3-7 16,-2-1-4-16,2 3-4 0,-1-2-3 0,-1 6-2 0,0-2-1 16,2 4 0-16,-2 0 2 0,0 3 2 0,0 1 8 0,0 4 5 0,0 0 8 15,-2 0 6-15,2 7 5 0,-1-3 5 0,-1 2 4 0,0 2 3 16,-1 1 3-16,-1 2 6 0,-1 1 3 0,0 0 4 0,2 3 0 0,-2-1-2 15,0 2-7-15,1-2-12 0,-2 3-20 0,1 0-20 0,0-2-24 0,0 2-28 16,0-3-31-16,1 2-33 0,-1-3-50 0,2-1-55 0,3-4-87 0,-1 0-101 16,1-2-60-16,1-3-36 0,2-4-11 0</inkml:trace>
  <inkml:trace contextRef="#ctx0" brushRef="#br1" timeOffset="217887.241">17983 1738 186 0,'1'-4'571'15,"2"-1"-3"-15,-3 1-5 0,0 0-5 0,0 3-127 0,0-2-187 0,0 3-105 16,0 0-64-16,0 0-40 0,0 0-28 0,0 0-16 0,0 3-10 0,0 0-4 15,2 2-2-15,-1 1 0 0,-1 1-1 0,0 3-1 0,0 2 0 0,0 2 1 16,0 1 1-16,0 2 4 0,0 2 4 0,0 3 6 0,0 1 6 16,-1 2 6-16,-1 4 6 0,-1 0 3 0,0 0 4 0,2 3 0 0,-3 2 3 15,0 1 1-15,0 0 3 0,-1 2-1 0,-1-1-6 0,0 2-10 16,1-1-16-16,-3 1-20 0,3-2-29 0,-1 1-32 0,-1-3-38 0,2 2-46 16,0-2-52-16,0-3-86 0,2-1-104 0,0-4-60 0,1 3-39 0,-1-8-19 15</inkml:trace>
  <inkml:trace contextRef="#ctx0" brushRef="#br1" timeOffset="218187.424">18833 1770 190 0,'0'-2'525'0,"0"1"-2"0,0-3-45 0,0 4-66 0,0 0-114 0,0 0-136 16,0 0-75-16,0 0-48 0,0 0-26 0,0 0-21 0,0 4-7 0,0-3-1 15,0 4 2-15,2-1 2 0,0 2 2 0,-2 2 1 0,2 1 1 0,0 1 2 16,-1 3 1-16,1 2 3 0,0 0 3 0,-2 3 2 0,1 2 4 16,-1 2 3-16,0 0 2 0,0 2 1 0,0 2 3 0,-1 0 2 0,-3 1 2 15,1 3 4-15,-1 2-3 0,1-1-4 0,-4 2-11 0,2-1-18 0,-1 4-19 16,-1-2-24-16,-2 2-32 0,3 0-36 0,-4 1-50 0,4-3-59 15,-2 0-81-15,0-1-95 0,2 1-54 0,-1-5-38 0</inkml:trace>
  <inkml:trace contextRef="#ctx0" brushRef="#br1" timeOffset="218476.414">19754 1792 347 0,'4'-3'517'0,"-3"0"-4"0,-1 3-5 0,3-1-118 0,-3 1-176 0,0 0-96 15,0 1-55-15,2 1-32 0,0 1-21 0,-2 1-9 0,1 1-6 0,-1 4 1 16,2-2 3-16,-2 5 2 0,0 0 2 0,0 1 2 0,0 4 3 15,0 1 4-15,-2 4 8 0,2 0 5 0,-1 2 1 0,-1 1 0 0,0 2 0 16,-2 1 0-16,0 3 2 0,1-2-2 0,-3 5-4 0,3-3-11 0,-2 2-12 16,0 1-18-16,1 1-21 0,-3 0-28 0,-2-1-31 0,4 1-38 15,0-1-42-15,1 0-80 0,-3-2-99 0,1 2-67 0,3-5-52 0,-2 1-28 16</inkml:trace>
  <inkml:trace contextRef="#ctx0" brushRef="#br1" timeOffset="218772.6977">20688 1853 50 0,'2'-1'537'15,"-2"1"-7"-15,0 0-6 0,0 0-72 0,0 0-103 0,2 1-108 0,-2-1-110 16,1 4-62-16,2-1-41 0,-1 0-22 0,0 1-14 0,-1 2-5 0,3 2 2 16,-1 0 1-16,2 4 2 0,-2 0 5 0,3 2 5 0,-3 3 5 0,0 0 4 15,2 5 4-15,-2-2 0 0,4 5 2 0,-6 0 4 0,2 2 0 16,2 2 1-16,-5 0 2 0,0 3 1 0,0 1-3 0,0 0-5 16,-5 2-15-16,2 1-18 0,0 0-27 0,-2 1-30 0,0 1-40 0,-1-1-41 0,-2 1-74 15,2-1-88-15,0-1-78 0,-3 0-71 0,1-2-40 16,3 2-25-16</inkml:trace>
  <inkml:trace contextRef="#ctx0" brushRef="#br1" timeOffset="220737.4793">15495 950 417 0,'3'-3'480'0,"-3"-1"-42"0,0 3-75 0,0-1-90 0,0 0-57 16,0-1-42-16,0 1-21 0,0 0-12 0,0 1-12 0,0-1-10 16,0 2-7-16,0-2-8 0,0 2-7 0,0 0-9 0,0 0-8 0,0 0-10 15,0 0-7-15,0 0-7 0,0 0-9 0,0 0-8 0,0 0-6 16,0 0-6-16,0 0-6 0,0 0-5 0,0 0-6 0,0 0-5 0,0 0-8 15,0 0-6-15,0 0-4 0,0 2-3 0,0 0-2 0,0 1-1 0,-3-1 0 16,3 3 1-16,-2-2 2 0,2 4 3 0,-1 0 2 0,-1 0 5 0,2 0 3 16,-2 3 8-16,1 2 3 0,-1 0 3 0,-1 1-5 0,1 1-13 0,-1 0-18 15,0 3-22-15,0 1-32 0,0 1-38 0,-2-2-55 0,2 1-63 0,1 3-98 16,-1-1-114-16,-2-1-66 0,4 2-41 0,-1 1-23 0</inkml:trace>
  <inkml:trace contextRef="#ctx0" brushRef="#br1" timeOffset="221255.3883">16617 1025 356 0,'-1'-3'481'0,"1"-1"-71"0,-2 3-105 0,0-1-64 0,2 0-43 0,-1-1-24 15,-1 1-13-15,2 0-9 0,0 1-6 0,0-1-4 0,-2 0-4 16,2-1-5-16,0 3-5 0,0 0-6 0,0-2-7 0,0 2-9 0,0 0-7 15,0 0-9-15,0 0-7 0,0 0-10 0,0 0-8 0,0 0-8 0,0 0-7 16,0 0-7-16,0 0-10 0,0 0-7 0,2 0-9 0,0 0-9 16,-1 0-9-16,3 0-5 0,-3 0-2 0,3 0-2 0,1 0-1 0,-2 0 0 15,2 0-2-15,2 2 1 0,-1-2 1 0,5 0 1 0,-3 3-1 0,2-1 2 16,-1 1 2-16,0-1 0 0,1 0 1 0,-1 3-2 0,1-2-2 0,-2 2-2 16,0-1-2-16,1 1-1 0,-3 1-2 0,-1 0-1 0,-2 0-1 15,2 0 1-15,-3 4 1 0,0 0 1 0,-2-3 2 0,-2 3 3 0,0-1 3 16,-1 0 3-16,-2 1 2 0,0 0 3 0,-1 3 3 0,-3-2 0 0,1-1 3 15,0 1-1-15,-2-2 1 0,1 1 0 0,-1-1-2 0,2 0-1 0,-1-1 1 16,1-1-1-16,3 0-2 0,-1 0 0 0,-1-2 1 0,3-1-2 0,1-2-2 16,1 3 0-16,1-2-1 0,-1 0-1 0,2-1 1 0,2-1 1 0,-1 2 2 15,3-2-5-15,1-1-4 0,2 2-11 0,1 0-13 0,2-2-21 16,2 0-24-16,2 0-28 0,4 0-27 0,-1 0-38 0,5 0-44 0,0-4-87 16,3 3-111-16,2-2-71 0,-1 0-53 0,2-1-24 0,-1-3-14 0</inkml:trace>
  <inkml:trace contextRef="#ctx0" brushRef="#br1" timeOffset="221737.6776">17603 1195 83 0,'-5'-7'580'16,"-1"1"6"-16,0 0 8 0,0 0-66 0,1 0-102 0,2 0-104 0,-2 1-105 15,1 0-59-15,3 1-36 0,-2-1-21 0,2 1-17 0,-1 0-10 0,2 4-6 16,0-3-10-16,0 0-9 0,0 1-12 0,0 0-13 0,2 1-11 16,-1 1-14-16,2-1-12 0,-2-1-10 0,3 2-9 0,-1-1-6 0,0 1-5 15,2 0-4-15,0 0-3 0,1 0 0 0,0 0-1 0,1 1 1 0,-1-1 2 16,0 2 3-16,4-1 4 0,-2 0 4 0,-4 3 4 0,3-1 5 0,-1 0 3 15,0-3 3-15,1 5 1 0,-3 0 1 0,0-2 1 0,1 1 0 0,-1 1 1 16,1-2 1-16,-4 1 0 0,2 3-1 0,-1-2 1 0,1-1 1 16,-1 2 1-16,-1-2 0 0,-1 2 2 0,2 0 0 0,-2 0 3 0,2 0 1 15,-2 0 2-15,0 1 3 0,0 0-1 0,0-2 2 0,1 3 1 16,-1-1-1-16,2 0 2 0,0-1 1 0,-2 1 1 0,1-1 1 0,-1-1 0 16,2 3 0-16,-1-1 0 0,1 0 1 0,1-2-1 0,-2 1-1 0,2 0 1 15,-1 1 0-15,1-2 1 0,1 1-1 0,-3 0 0 0,1 0 0 0,-1 0 1 16,3-2-1-16,-3 2-1 0,1-1 0 0,-1 0-1 0,1 0 0 0,-2-1-1 15,3 0-1-15,-3-1-2 0,0 2 0 0,-3-2 1 0,1-1 0 0,1-1 1 16,-2 3 1-16,-1-1 0 0,-2 0 0 0,-2 0-3 0,-1 0-1 16,-1-1-7-16,-1 2-8 0,-5-1-12 0,3-2-13 0,-4 1-21 0,1-2-20 15,-3 4-35-15,2-3-37 0,-2 1-73 0,0-1-87 0,1 1-79 16,0-2-73-16,1 0-37 0,0-2-19 0</inkml:trace>
  <inkml:trace contextRef="#ctx0" brushRef="#br1" timeOffset="222271.1741">18365 1203 157 0,'3'-8'473'0,"-1"1"-59"0,0-1-92 16,-1 3-59-16,2-3-46 0,-3 1-23 0,2 2-10 0,1-2-9 0,-3 3-8 16,1-2-4-16,-1 3-2 0,0-1-5 0,0 1-6 0,0 0-12 0,0-1-11 15,0 3-12-15,0 0-12 0,0 1-15 0,0 0-17 0,0 0-14 16,0 0-14-16,0 0-14 0,0 0-13 0,0 0-11 0,0 1-12 0,-1-1-7 15,1 1-4-15,-3 3-3 0,1-1-3 0,2 0 1 0,-3 2-1 0,2 2 2 16,-1 1 1-16,0-1 6 0,-1 2 3 0,2-1 6 0,1 2 5 0,-2 0 5 16,0 1 5-16,2 1 2 0,0 1 1 0,0-1-2 0,0 0-4 0,2 0-1 15,0 2-3-15,-1-2-6 0,2 0-6 0,2 0-7 0,-2-2-7 16,3-1-7-16,2 0-9 0,-3 0-8 0,3-2-10 0,-1 1-6 0,2-4-7 16,-1 1-4-16,1-2-5 0,2-1 0 0,-3-2 3 0,3 0 6 0,0-2 6 15,0-1 8-15,-2-2 9 0,1 1 9 0,-2-2 10 0,2-1 14 0,-4-1 11 16,3 1 17-16,-4-2 13 0,0 2 13 0,0-3 15 0,-2 1 10 15,3 1 10-15,-3-2 7 0,-1 3 7 0,-1-3 4 0,1 5 5 0,-2-1 0 16,2-1-2-16,-2 4-3 0,0-2-8 0,0 2-8 0,0 0-9 0,0-1-13 16,0 4-11-16,0 0-14 0,0 0-12 0,0 0-11 0,-2 0-8 0,2 3-7 15,-2-1-7-15,2 1-2 0,-3 4-1 0,2 0-3 0,-1 0-3 0,-2 2-6 16,2 2-10-16,1 1-12 0,-3 2-14 0,3 1-23 0,-1-1-28 16,0 3-33-16,-1 0-36 0,3 2-76 0,-1-1-96 0,1 0-82 0,0 2-75 15,1-3-40-15,-1 0-21 0</inkml:trace>
  <inkml:trace contextRef="#ctx0" brushRef="#br1" timeOffset="222605.4122">19168 1255 178 0,'-3'-3'611'16,"2"1"7"-16,-3 0 5 0,3 1 6 0,-1-3-113 0,0 4-171 0,1-1-106 16,-1 1-73-16,2 0-48 0,0 0-35 0,0 0-22 0,0 0-15 0,0 0-12 15,0 0-12-15,0 0-11 0,0 0-13 0,0 0-8 0,2 1-7 0,-1 3-3 16,-1-1-4-16,2 0 1 0,1 2-1 0,1 1 3 0,0 0 2 16,2 2 2-16,-1 0 1 0,3 4 0 0,0-4 2 0,3 3-2 0,-1 0-2 15,-1 0-2-15,3 1-4 0,0 0-5 0,-1 1-5 0,1 0-4 0,0-2-4 16,-2 0-2-16,-2-1-3 0,0 0 0 0,2 0-2 0,-2 0 2 15,-4-1 2-15,0-2 3 0,-1 1 5 0,-2-3 6 0,1 1 4 0,-2-1 4 16,-2-1 5-16,-1 1 4 0,-2-2 4 0,1 0-2 0,-6 0-1 0,-1-2-7 16,2 2-10-16,-5-2-11 0,-1 1-13 0,1-2-21 0,-2 2-21 0,1-2-30 15,-2 0-33-15,2 0-59 0,-1 0-75 0,0-2-78 0,5 0-81 16,-3 1-45-16,4-2-30 0</inkml:trace>
  <inkml:trace contextRef="#ctx0" brushRef="#br1" timeOffset="222767.3203">19277 1281 216 0,'2'-5'622'0,"-1"0"10"0,-1 1 7 0,2 0 4 0,0 1-107 0,-1-2-167 15,2 2-105-15,-1-1-74 0,1-1-48 0,-2 4-36 0,3-2-30 0,0-1-25 16,0 0-28-16,0 1-34 0,4 1-31 0,2-1-36 0,-2 1-40 16,1 0-44-16,5-1-54 0,2 1-60 0,1 1-99 0,1 1-123 0,1-2-70 15,1 2-43-15,1-1-18 0,0 1-2 0</inkml:trace>
  <inkml:trace contextRef="#ctx0" brushRef="#br1" timeOffset="223187.3101">20102 1119 474 0,'-1'-3'558'0,"-1"1"1"0,2-1-86 0,-1 2-130 16,-1-1-84-16,0 1-61 0,2-3-37 0,-1 4-26 0,-1-1-22 15,2 1-17-15,-2 0-17 0,2 0-16 0,-1 0-16 0,-1 0-14 0,1 1-12 16,-3 3-10-16,0-1-7 0,-1 0-7 0,1 1-2 0,-1 0-3 0,-2 3-1 16,2-1 1-16,-4 1 2 0,3 3 3 0,-1-1 4 0,-3 3 4 15,2-2 2-15,1 3 4 0,-1-2-1 0,2 6 0 0,-2-5-2 0,2 5-6 16,1-2-7-16,0-1-6 0,2 3-10 0,0 0-12 0,0 0-12 0,1-3-12 15,2 3-14-15,2 1-12 0,1-2-13 0,0-2-10 0,0 0-4 0,2-1-1 16,0 0-3-16,1-4 0 0,3 1 3 0,-2-3 4 0,1 1 8 16,0-4 9-16,3 1 13 0,-2-3 14 0,-1 0 14 0,3 0 18 0,-3-2 16 15,2-2 20-15,0 0 9 0,-2 0 10 0,-1-3 11 0,-1 1 12 0,1-1 11 16,-1 0 10-16,-1-2 8 0,-1-1 10 0,0 3 6 0,-3-2 5 16,-1-3 2-16,2 3 1 0,-2 1-3 0,-2-2-6 0,2 2-7 0,-1-2-5 15,-3 5-8-15,1-4-10 0,-2 3-8 0,-1-2-8 0,2 3-8 0,-3-1-10 0,1 1-12 16,-1 1-12-16,-2 0-21 0,1 2-22 0,0 0-25 0,2 0-31 15,-3 4-34-15,2-1-38 0,2-1-97 0,0 3-128 0,1 1-78 0,0-2-53 16,2 3-28-16,0-2-14 0</inkml:trace>
  <inkml:trace contextRef="#ctx0" brushRef="#br1" timeOffset="223604.2766">21161 1198 473 0,'2'-3'564'0,"0"0"4"16,-1 0-62-16,2 0-94 0,-1 2-99 0,1-2-103 0,-2 1-55 0,2 0-33 15,2 1-23-15,-1-1-18 0,-3 0-10 0,2 1-8 0,2-3-9 0,-2 3-10 16,3-1-8-16,1 1-9 0,-1 1-8 0,1-1-9 0,1-2-7 16,1 3-6-16,-1 0-4 0,0 0-2 0,3 0-1 0,-2 0-1 0,-1 0-1 15,0 0 2-15,1 0 1 0,-1 0 0 0,2 0 1 0,-1 0 3 0,-2 3-1 16,-1-2 1-16,1-1 0 0,0 1 2 0,-1 1 0 0,-1-2 2 16,-1 1 0-16,0-1 2 0,0 2 2 0,-3 0-2 0,2-2 0 0,0 0 0 0,-1 1-1 15,-1 1-1-15,-1-2-4 0,2 1-3 0,0 0-2 0,-2-1-1 16,0 1-2-16,0 3-1 0,0-1 1 0,0 0-1 0,0 1 2 0,0 0 2 15,-2 3 1-15,0-1 3 0,2 1 3 0,-1 3 4 0,-1 2 4 0,-1 0 5 16,0-1 7-16,0 3 6 0,-2 2 2 0,0 1 2 0,0 1-13 16,-4 1-17-16,1 0-34 0,-1 5-41 0,-4-2-75 0,0 2-94 0,1 0-108 0,-4 1-114 15,0 1-61-15,-1-2-35 0,0 1-21 0,1-2-16 0</inkml:trace>
  <inkml:trace contextRef="#ctx0" brushRef="#br1" timeOffset="225570.4977">14417 1879 398 0,'-2'-1'540'0,"0"1"11"0,-1-2-72 0,2 1-111 0,-1 1-88 0,0 0-76 16,2 0-45-16,0 0-30 0,0 0-18 0,0 0-12 0,0 0-10 15,0 0-7-15,0 0-9 0,0 0-10 0,0 0-10 0,0 0-9 0,0 0-9 16,-2 0-9-16,0 0-8 0,2 1-6 0,0-1-5 0,-2 2-5 0,2-2-5 16,0 0-5-16,-1 1-3 0,-1 1-4 0,2-2-2 0,-1 0-1 15,-1 3-1-15,0-2-1 0,1 2-1 0,-2 0-1 0,-1 2 1 0,1 0 1 0,-2 0-1 16,-1 2 2-16,0 0 1 0,1 0 2 0,-3 2 3 0,-1 0 2 15,1 2 2-15,0 1 2 0,0 1 4 0,-1-1 1 0,1 2 4 0,-2-1 0 16,-1 2 2-16,3 1 2 0,0 0 1 0,0-1 2 0,-1-1 1 16,1 1 2-16,0 2 2 0,2-2 0 0,-2-1 1 0,3 0-3 0,-3 0 1 15,3-3-2-15,2 3-1 0,-3-4-2 0,3-2 0 0,0 2 1 16,0-3 0-16,1 1 1 0,0-2 1 0,-1-2 3 0,3-1 1 0,-1 0 3 16,1-1 4-16,0 0 4 0,0-2 1 0,0 0 1 0,0-2-1 0,1 2-1 15,2-3-3-15,-1-2-1 0,1 1-4 0,2-2-3 0,-2-1-2 16,3-1-6-16,1-2-7 0,-1 0-7 0,2-2-9 0,1-1-10 0,-1-1-4 15,0-1-5-15,2 1-3 0,1-3-3 0,-2-2-2 0,1 1-2 0,1 0-1 16,0 0 1-16,0 1 4 0,-2-1 4 0,1 1 3 0,-2 1 5 0,4 0 7 16,-4 0 8-16,0 1 7 0,0 2 6 0,-2 3 7 0,1-2 9 15,-2 3 8-15,-1-1 6 0,0 3 3 0,0 1 4 0,-1-1 3 0,-1 3 1 16,-1 0 1-16,1 1 1 0,-2 0 0 0,2-1 0 0,-1 3-3 0,-1-1-3 16,2 2-3-16,-2 0-5 0,0 0-5 0,0 0-2 0,0 0-4 0,0 0-5 15,0 0-5-15,0 0-7 0,0 0-6 0,0 0-6 0,0 0-6 16,0 0-6-16,0 0-4 0,0 2-1 0,0-1-2 0,1 3 1 0,-1-1 0 15,2 1-1-15,-2 1 1 0,2 1-1 0,-1 0 3 0,1 1 1 0,0 3 4 16,1 0 2-16,-1 0 6 0,2 0 2 0,-3 3 5 0,2-1 3 0,1 1 0 16,-1 2 3-16,0 1 3 0,0-2 1 0,1 3 4 0,-1-1 1 15,1 0 3-15,1 1 2 0,-2-2 3 0,3 2 2 0,-2 0 1 0,1-1 2 16,-2 0-1-16,1-1 0 0,1 0-1 0,-2 0-1 0,2-1-2 0,-2-3-3 16,2 2-3-16,0-1-2 0,-1-4-6 0,-1 2-8 0,0-3-6 15,-1 0-10-15,1 0-7 0,-1-2-9 0,0-2-10 0,-1 2-8 16,-1-3-12-16,2-1-11 0,-1 1-10 0,-1-2-8 0,0 0-21 0,0 0-26 15,0 0-37-15,0 0-45 0,0 0-46 0,-1-3-44 0,-1-2-58 0,1 1-60 16,-3-1-37-16,1 0-27 0</inkml:trace>
  <inkml:trace contextRef="#ctx0" brushRef="#br1" timeOffset="225820.9718">14295 2111 51 0,'-3'0'568'0,"-1"-1"5"0,1 0-1 16,-1 1-79-16,2 0-113 0,-1 0-73 0,2-2-51 0,-1 2-33 16,0-1-26-16,-1 1-18 0,3 0-17 0,0 0-15 0,0 0-15 0,0 0-15 15,0 0-17-15,0 0-16 0,0 0-15 0,0 0-14 0,0 0-12 16,0 0-11-16,0 0-9 0,0 0-10 0,0 0-7 0,0 0-7 0,0 1-8 16,2 1-5-16,-1-2-4 0,3 0-1 0,-3 0 1 0,4 1 1 15,-1-1 3-15,3 1 0 0,1-1 3 0,0 0-1 0,2 0-4 0,2 0-6 16,3 0-8-16,-2-1-12 0,4 0-10 0,1 1-17 0,2-3-18 15,-2 1-24-15,2 1-29 0,1-2-32 0,-2-1-36 0,2 2-66 0,-3-1-82 16,-2 0-90-16,-2 0-99 0,-1 0-44 0,-3-1-21 0,-3 3-2 0</inkml:trace>
  <inkml:trace contextRef="#ctx0" brushRef="#br1" timeOffset="227654.5137">14867 7038 265 0,'0'-3'246'0,"2"0"-48"0,-2 2-36 0,0-2-22 0,0 3-16 16,0-4-8-16,0 3-3 0,0-1 0 0,0 1-2 0,0-3-3 16,0 3-4-16,0-1-8 0,0 0-6 0,-2 2-5 0,2-2-5 15,-2 1-6-15,2-1-6 0,-1 0-3 0,-1 1-5 0,2 1-2 0,-1-1-4 16,1-1-3-16,-3 1 0 0,1-1 0 0,2 1-1 0,-1-1 0 16,-1 1-1-16,2 1 1 0,-2-2-2 0,2 2-1 0,-1-1 1 0,-1-1-2 15,2 2-1-15,-1-1-1 0,-1-1 0 0,2 2-4 0,-2-1-3 16,2-1-3-16,-1 2-4 0,-1 0-2 0,2 0-2 0,-1 0-3 15,1 0-4-15,-2 0-4 0,2 0-5 0,0 0-4 0,-2 0-1 0,2 0-3 16,0 0-2-16,-3 0-1 0,2 0 2 0,-2 0-1 0,1 2-1 16,-1-1-1-16,1-1 0 0,1 2-1 0,-1-1 1 0,-1 2 0 0,0-1 0 15,0 1 0-15,-1 0 1 0,1 0 0 0,-3 1 1 0,3-1-1 16,-2 1-1-16,0 1 0 0,2 0-1 0,-2 0 1 0,2 2 1 16,-3-2 0-16,3 0 0 0,-2 1 0 0,2 2 2 0,-2-1-1 0,2-1 0 15,-2 0 0-15,2 2 1 0,-1-3 1 0,0 3 0 0,1 0 1 16,2-2-1-16,-3 1-1 0,3-1 1 0,-1 2-1 0,0-1 0 0,-1-1 2 15,3 0-2-15,-1 0 1 0,-1 0 0 0,2 0 1 0,-2-2 0 16,2 2 0-16,0-2 1 0,0 1 1 0,0 0 2 0,0-2 0 16,0 0 1-16,2 2 2 0,-2-2 1 0,2 0 1 0,-1 0 2 0,1-2 1 15,-1 1 1-15,1 1 4 0,1-2 0 0,1 1 1 0,-1 1 2 16,0-3 0-16,3 1 1 0,0-1 0 0,-1 1 0 0,2 1 1 0,-3-2 0 16,4 0-2-16,-2 0 1 0,2 0-1 0,0-2-4 0,1 1 0 15,0 0-2-15,-3-1 0 0,2-1-2 0,3 0 1 0,-3 0-1 16,-2 0-1-16,2-1 2 0,0-1 1 0,-2 1 2 0,2-1 4 0,-3 0 6 15,3 0 6-15,-4-2 5 0,1 0 6 0,0 1 4 0,0-1 3 16,-2-1 2-16,2-1 2 0,1 0 2 0,-3 0 0 0,0 1 1 0,0-1-2 16,-1-2-2-16,0 0-7 0,-1 1-6 0,-1-1-6 0,2-1-8 15,-2 1-5-15,0 3-7 0,0-3-8 0,-2 1-7 0,2 2-12 16,-1 1-15-16,-1-2-19 0,0 1-23 0,-1-1-31 0,0 4-35 0,1-2-44 16,-1 2-49-16,-3 1-106 0,2 1-132 0,-3 2-87 0,2 1-65 15,-3 0-28-15,-1 0-16 0,-1 1 1 0</inkml:trace>
  <inkml:trace contextRef="#ctx0" brushRef="#br1" timeOffset="236053.9075">15321 1896 369 0,'-2'-2'369'0,"0"2"-89"0,2-1-60 15,0 1-44-15,0 0-31 0,0 0-23 0,0 0-15 0,0 0-10 16,0 0-9-16,0 0-8 0,0 0-8 0,0 0-6 0,0 0-5 0,0 0-6 16,0 0-6-16,0 0-5 0,0 0-4 0,0 0-3 0,0 0-3 15,0 0-2-15,0 0 0 0,0 0-1 0,0 0 0 0,0 0-1 0,0 0 0 16,0 0 0-16,0 0-2 0,0 0-2 0,0 0-3 0,-1 1-1 0,-2-1-3 16,3 2-2-16,0-2-5 0,-1 2-3 0,1-2-3 0,0 0-5 0,-2 0-5 15,0 3-4-15,2-3-4 0,0 0-3 0,0 2-1 0,0 0-1 0,0-1-1 16,-1 3 0-16,-1-4 0 0,2 3 0 0,-2 2 1 0,2-1 1 0,-1 1 1 15,-1 0 2-15,2-1 2 0,-1 2 2 0,-1 2 1 0,2-2 2 0,-2 1 1 16,2 3-1-16,-1-3 0 0,-1 1 2 0,2 1 0 0,-1-1 2 16,-1 1 1-16,0-2 2 0,1 3 0 0,-2 0 3 0,2 0 0 0,-3-1 2 15,3-1 1-15,-1 1 0 0,0-1 2 0,-1 1 3 0,2 0-1 16,-1-2 0-16,0 1 2 0,1 0-2 0,-1-1 0 0,1-2 1 0,-1 2 1 16,0-1-2-16,2 0-1 0,-4-2 0 0,4 1 0 0,-2-1 1 15,2-1-2-15,-1 2-4 0,-1-2-9 0,2 0-11 0,-1-2-13 0,-1 0-17 16,2 1-20-16,-2-1-23 0,2-1-25 0,0 0-25 0,0 0-32 15,0 0-33-15,0 0-63 0,0 0-74 0,0 0-57 0,0 0-48 0,0 0-24 16</inkml:trace>
  <inkml:trace contextRef="#ctx0" brushRef="#br1" timeOffset="236754.3863">15292 1935 427 0,'0'-2'459'0,"0"1"-56"15,0-3-71-15,2 3-81 0,-1 1-50 0,-1-1-36 0,2 0-20 0,-2-1-12 16,2 1-9-16,-1-3-5 0,-1 3-4 0,2-1-6 0,-1 0-7 16,1-1-7-16,0 3-7 0,-1-2-8 0,3 0-6 0,-3-1-3 0,3 1-5 15,1 2-4-15,-2-3-6 0,-1-1-5 0,3 1-6 0,-2 0-7 0,2 0-5 16,-2-1-5-16,3 2-2 0,0-1-4 0,-1 0-3 0,0 0-3 0,0 2-4 16,2-1-3-16,-2-1-3 0,0 2-4 0,0-1-2 0,0 2-3 15,0-1-2-15,0 1 0 0,0 0-3 0,0 0-2 0,-2 0-1 0,2 0-3 0,-2 1-1 16,2-1 0-16,-1 3-3 0,1-1-4 0,-1-1 1 0,-3 2-2 15,2 0 1-15,2 2-1 0,-2-2 2 0,-1 1 0 0,0 2 0 0,-1-1 3 16,1 0 2-16,1 2 0 0,-3-2 0 0,1 4 1 0,-1-4 3 0,0 3 2 16,0-1 1-16,0 1 1 0,-1 1 1 0,1-2 2 0,-3 0-1 15,1 1-1-15,-1-1 1 0,1 2 0 0,-1-4 0 0,0 3 1 0,0-2-1 16,0-1 2-16,-2 2 0 0,1-1 3 0,-3-1 0 0,2 0 2 0,0 2 0 16,1-3 0-16,-3 1 2 0,0-2-1 0,2 1 0 0,0-1 3 15,0 0-1-15,0 0 2 0,0-1-1 0,1 0 1 0,-1 0 0 0,2-1 0 16,-2 1 1-16,2-2 0 0,1 1 2 0,1-1 1 0,-1 0 2 15,2 0 2-15,0 0 3 0,0 0 2 0,0 0 2 0,0 0 2 0,0 0 1 16,0 0 3-16,0 0 2 0,0 0-1 0,0 0 0 0,2 0-1 0,-1-1-1 16,-1 1-3-16,2-3-2 0,0 1-3 0,-1 0-4 0,3 1-3 15,-1-1-4-15,0 0-5 0,0-1-4 0,1 0-3 0,0-1-3 0,0 1-1 16,0 3-3-16,1-4-1 0,-1 1-2 0,1 1 0 0,1-3-2 0,1 3 0 16,-3 1 0-16,3-1-1 0,-1-1 1 0,2 1 2 0,-2 2 1 0,2-1-1 15,0 0 1-15,0 1-1 0,-2 0 1 0,2 0 0 0,-1 0 0 16,2 0 2-16,-3 1 1 0,2 0-1 0,-1 1 1 0,0-1-1 0,1 1-1 15,0 1 1-15,-3-1 0 0,3 3-1 0,-2-3 2 0,0 1-1 0,-1 1 0 16,0-1 1-16,2 1-1 0,-2 1-3 0,0-2-1 0,-1 0 1 16,0 4 0-16,0-3 0 0,-3 1 1 0,2-1 0 0,-1 1 1 15,-2 1-1-15,2-2 1 0,-2 1-1 0,0-2 2 0,-2 4 1 0,2-2 2 0,-2 0 2 16,-1-1 2-16,2 1 2 0,-3 0 2 0,1 0 2 0,0-1 0 16,-2-1 1-16,2 2 2 0,-3-3 1 0,1 3 3 0,0 0 2 0,-1-2 2 15,-1 1 0-15,3-1 3 0,-5 0 2 0,0-1 2 0,1 3 2 16,-1-3 4-16,1 1 3 0,-1-1 3 0,-2 0 4 0,1-2 4 0,1 3 2 15,-4-3 3-15,4 0 3 0,-3 0 1 0,2 0 0 0,0 0-1 16,0-3-1-16,-2 3-1 0,2-2-1 0,2 0-3 0,-2-1-3 0,2 1-4 16,-1-3-6-16,1 2-9 0,1-2-11 0,1 2-18 0,-1-1-21 0,2 1-24 15,0-2-29-15,0 2-39 0,1-1-42 0,1-1-74 0,1 2-88 16,1-2-96-16,-1 3-98 0,2-2-54 0,0 0-31 0,0-1-14 0</inkml:trace>
  <inkml:trace contextRef="#ctx0" brushRef="#br1" timeOffset="238420.5626">11747 8306 146 0,'-2'-7'472'0,"2"2"-4"0,-1 1-71 0,-1 0-103 15,2-1-72-15,0 0-57 0,0 0-32 0,0 2-21 0,0-2-12 16,0 2-5-16,0-1-7 0,0 0-4 0,0 0-4 0,0 3-5 15,0-1-4-15,0-3-6 0,2 3-5 0,-2-1-6 0,0 1-3 0,1 1-3 16,-1 0-1-16,0-2 1 0,0 3 0 0,0 0-1 0,0 0 0 16,0 0 0-16,0 0-4 0,0 0-1 0,0 0-3 0,0 0-3 0,0 0-2 15,0 0-3-15,0 0-3 0,0 0-2 0,0 0-3 0,0 0-1 16,0 0-4-16,0 0-3 0,0 0-2 0,0 0-3 0,0 0-2 16,0 0-4-16,0 0-2 0,0 0-3 0,0 0-2 0,0 0-5 0,0 0-3 15,0 0-4-15,0 0-4 0,0 0-6 0,0 3-3 0,0-2-4 16,0 2-2-16,0 0-1 0,0-1 2 0,0 3 2 0,-1-2 0 15,-1 2 3-15,2 0 2 0,0 3 4 0,-2 0 4 0,2 1 3 0,-1-1 4 16,-1 4 5-16,2 0 5 0,-1 0 6 0,-1 1 2 0,2 0 2 16,-3 0 0-16,3 2 0 0,-1-1-2 0,-1-2 2 0,2 2 0 0,-1-2-1 15,-1 3 0-15,2-3-1 0,0 1 1 0,0-1 0 0,0-1 0 16,0-1-2-16,0 0 2 0,0-2-1 0,0-1 1 0,0 2 2 0,0-4 1 16,0 0 3-16,2 0 3 0,-2-2 3 0,1 1 5 0,-1-3 3 15,0 2 3-15,2-3 5 0,-2 0 4 0,0 0 2 0,0 0 4 16,0 0 4-16,0 0 2 0,0 0 2 0,1 0 0 0,-1-1-1 0,3-1-3 15,-3-1-4-15,2 0-2 0,-1 1-4 0,-1-1-4 0,0-2-5 16,0 1-3-16,0-1-3 0,0-2-5 0,0 2-4 0,0-2-4 0,0-1-3 16,0 2-2-16,0-2-2 0,0-1-2 0,0 1 0 0,0-2-2 15,0 0-3-15,0-2-2 0,0 0-4 0,0-2-5 0,2-1-3 16,-1 1-7-16,-1-1-4 0,2-2-6 0,-2 0-3 0,2 0-4 0,-1-2-5 16,1 2-5-16,0 1-6 0,-1-1-6 0,-1 4-6 0,2-4-12 15,-1 4-14-15,-1 1-18 0,0 2-24 0,0 2-31 0,-1 0-35 0,-1 3-51 16,1 1-60-16,-1 1-80 0,-1 1-90 0,-1 2-50 0,1 2-28 15,-3 3-12-15</inkml:trace>
  <inkml:trace contextRef="#ctx0" brushRef="#br1" timeOffset="249704.6886">16677 1910 297 0,'0'0'300'0,"0"0"-64"0,0 0-49 0,-1 0-43 15,1 0-27-15,0 0-23 0,0 0-14 0,0 0-12 0,0 0-10 0,0 0-8 16,0 0-7-16,0 0-9 0,0 0-5 0,0 0-6 0,0 0-4 0,0 0-4 16,0 3-3-16,0-3-2 0,0 0-1 0,0 0 2 0,0 0 0 15,0 0 3-15,0 0 3 0,0 0 5 0,0 0 2 0,0 0 5 0,0 0 2 16,0 0 4-16,0 0 3 0,0 0 4 0,0 0 3 0,0 0 3 0,0 0 3 15,0 0 2-15,-2 0 1 0,2 0 1 0,0 0 1 0,0 0-1 0,0 0 1 16,-2 0 0-16,2 0 0 0,0 0 0 0,0 0-1 0,0 0 0 0,0 0-1 16,0 0 0-16,0 0-2 0,0 0-1 0,0 0-3 0,0 0-2 15,0 0-2-15,0 0-2 0,0 0-3 0,0 0-3 0,0 0-1 0,0 0-4 16,0 0-1-16,-1 0-6 0,-1 0-2 0,2 0-5 0,-1 0-4 0,1-3-3 16,-2 3-1-16,0 0-1 0,2 0 0 0,-1 0-1 0,-1-2 0 0,2 2-3 15,-2-2-1-15,2 2 0 0,-1 0-2 0,-1 0 0 0,-1 0 0 16,1-1 1-16,-2 1 1 0,3-2-1 0,-1 2 0 0,0 0-3 0,-1 0-1 15,2 0-1-15,-3 0 0 0,1 0 0 0,-2-2 0 0,2 2 0 0,-3 0 1 16,3 0 1-16,-2 0 0 0,-1 0-1 0,1 0 1 0,0 0 2 0,-1 0 1 16,1 0 0-16,0 0 2 0,-1 0 2 0,1 0 1 0,0 0-1 15,0 0 1-15,-2 2 1 0,2-2-1 0,0 0 0 0,2 2-2 0,-2-1 2 16,1-1-1-16,-1 0-1 0,0 0 0 0,2 2-1 0,2-2 0 0,-3 2-3 16,1-2 0-16,2 0 0 0,-3 0-1 0,3 0-1 0,-2 0 0 0,1 0 1 15,1 0-1-15,-1 3-1 0,2-3 0 0,-1 0 0 0,-1 2-1 16,2 0 0-16,-2-2 0 0,2 1 0 0,-1-1-2 0,-1 2 1 0,1 0-2 15,-3-2-1-15,3 1-1 0,-1 1 2 0,-1 0-2 0,1-1 0 0,-2 1 1 16,1 0 1-16,0 1 0 0,-1 0 0 0,1 0 0 0,0 0 1 0,-2-1 0 16,2 2 1-16,-3 0 0 0,3 1 1 0,-2-3 0 0,0 3-1 0,2-2 2 15,-2 1 0-15,2 1 1 0,0-2 0 0,-3 1-1 0,3-1 1 16,-2 2 0-16,1-1 0 0,0 0 0 0,-1-2 0 0,2 3 1 0,-3-2 0 16,3 2 1-16,-1-1-1 0,1 1 0 0,1-1 0 0,-1 1 0 0,0-1 0 15,0 2 0-15,1-2 1 0,1 1 0 0,-4 2-1 0,4-4 1 16,-1 2 0-16,-1 0 1 0,1-1-1 0,2 2 1 0,-1 0 0 0,-1 0 2 15,2-1-1-15,-2 1 0 0,2-1 2 0,0 2-1 0,0-2 2 0,0 2 0 16,0-2 0-16,2 2 2 0,-2-2-1 0,2 0 0 0,-1 1-1 16,2 0 2-16,-1 0 0 0,1-1 0 0,0 1 0 0,0-2 0 0,0 0 0 15,-1 1 0-15,1 2-2 0,0-3 0 0,1 1-2 0,-1-2 2 16,0 1 0-16,3-1 0 0,-3 2 2 0,2-3 0 0,0 3 0 0,-2-2 1 16,4-2 1-16,-3 2 0 0,2 0 2 0,-1 0 0 0,0 0 0 15,1-1 3-15,1 1 0 0,0-2 0 0,-2 1 0 0,2 1 1 0,-1-2-1 0,0 0 0 16,3-1 0-16,0 2-1 0,-3-2 0 0,0 1-2 0,4-1-1 15,-4 0 0-15,0 0-2 0,2 0-2 0,2 0 0 0,-4 0 0 0,0 0 0 16,3-1-1-16,-2 1 0 0,1-2 1 0,-2 2-2 0,3-1 1 16,-4 0-1-16,2 1 0 0,-1-3 1 0,1 3-1 0,-2-3 2 0,0 1 0 15,0 1 0-15,0-1-1 0,2 0 0 0,-4 1 0 0,2-2-2 16,-2 3 0-16,3-3-1 0,-2 2 0 0,0-1 2 0,1 1-2 16,-2-1 1-16,2 1-1 0,-2-1 0 0,1 0 1 0,1 2-1 0,-2-1 0 15,0 0 1-15,1 0-1 0,-1 1 1 0,-2-2-1 0,1 1 0 0,1 1 1 16,-1-2-1-16,-1 0 0 0,2 1 1 0,0 1-1 0,-1-2 2 0,0 0-1 15,-2 2 1-15,1-3-1 0,1 3 2 0,-1 0-1 0,-1-4 1 16,2 4 0-16,0-3-1 0,-1 3 0 0,-1-2-1 0,2 2 1 0,-1-3-1 16,-1 1 1-16,2 2-2 0,-2 0 1 0,2-2-2 0,-1 2 0 15,-1-1-1-15,2-1 0 0,-1 2 0 0,2-2 1 0,-3 2-1 0,0 0 0 16,0 0 0-16,0 0 0 0,0 0 1 0,0 0-1 0,0 0 1 16,0 0 0-16,0 0 0 0,0 0 1 0,0 0 1 0,0 0-1 0,0 0 1 15,0 0-2-15,0 0 1 0,0 0-1 0,0 0 1 0,0 0 0 16,0 0-1-16,0 0 1 0,-3-1-1 0,3 1 0 0,0 0-1 0,0 0 0 15,0 0-2-15,0 0-7 0,0 0-9 0,0 0-15 0,-1 0-19 0,-1-2-28 16,2 2-32-16,0 0-78 0,0 0-100 0,0 0-110 0,-3-1-114 16,1 0-61-16,1-2-35 0,-1 0-17 0,1-2-11 0</inkml:trace>
  <inkml:trace contextRef="#ctx0" brushRef="#br1" timeOffset="260501.9367">10226 9630 343 0,'0'0'320'15,"0"0"-59"-15,0 0-60 0,0 0-39 0,0 0-27 0,0 0-14 0,0 0-7 16,0 0-4-16,0 0-2 0,0 0-3 0,0 0-5 0,0 0-4 15,0 0-3-15,0 0-7 0,0 0-4 0,0 0-4 0,0 0-4 16,0 0-1-16,0 0-2 0,0 0-1 0,0 0-1 0,0 0-5 0,0 0-5 16,0-2-5-16,0 0-5 0,0 1-5 0,2 0-5 0,-1-2-5 15,-1 1-5-15,2 1-6 0,0-1-5 0,-1-1-5 0,1 2-4 16,1-3-4-16,0 2-7 0,3-1-1 0,-3 0 1 0,2-2-2 0,0 0 0 16,2 3-1-16,-1-5-1 0,1 4-1 0,0-2 1 0,1 0 1 15,0 1-1-15,1-1 0 0,-1 1 2 0,0 0-1 0,0 0 2 0,-2 1 0 16,2-1-2-16,0 1-2 0,-3-1-3 0,3 3-1 0,-4 0-4 15,1 1-1-15,0-1-4 0,-2 1-2 0,2 1-2 0,-1-1 0 0,-2 1-1 16,1 2 0-16,-1 0-1 0,-1 0 1 0,1 2 2 0,-2 0 3 16,0 2 2-16,0-1 2 0,0 3 3 0,-2-1 4 0,1 1 4 15,-2 3 1-15,-1-2 3 0,0 2 2 0,-2-2 1 0,1 2-1 16,-2-2 0-16,1 2 0 0,-2 1 0 0,2-3 0 0,-2 0 0 0,0 0 0 16,0-2-2-16,2 1 0 0,-2 1 0 0,2-3 0 0,-2 1 1 0,2-3 1 15,1 2 0-15,0-3 1 0,0 1 2 0,2-3 0 0,0 2 2 16,-2-1 1-16,4-2 1 0,-1 2 1 0,1-1 0 0,-1-2 0 15,2 0 0-15,0 0-2 0,0 0 1 0,0 0-2 0,0 0-3 0,0 0 0 16,0 0-5-16,0 0 0 0,3 0-2 0,-1 0-3 0,-1 0-2 16,4 0 0-16,-2-2-2 0,0 2-1 0,2-1-1 0,-2-1-1 0,2 2 0 15,1-1-1-15,2-1 2 0,-2 1-1 0,-1-1 0 0,2 2-1 16,-1-2 0-16,0 2 1 0,2-1-1 0,-2 1 0 0,1 0 0 16,0 0-1-16,-2 1 0 0,2-1 0 0,-1 2 2 0,1 0-2 0,-2-1-1 15,0 2 0-15,0 0 0 0,1 1 2 0,-2-1-1 0,-1 2 1 16,0 2 2-16,1-3 2 0,-2 1 0 0,1 2 4 0,-3 1 0 0,0-3 2 15,0 3 3-15,0-2 5 0,-3 1 6 0,1-1 6 0,-2 1 4 16,-1 0 6-16,0 0 3 0,-1 0 4 0,-2-2 1 0,-3 2 3 16,0-2 3-16,1 1 1 0,-4 0 2 0,0-1 2 0,0-1-1 0,-2 2-1 15,0-1-4-15,0-3-3 0,-1 3-6 0,-2-2-9 0,3-1-17 16,-1-2-27-16,1 0-32 0,1 0-74 0,0 0-95 0,1-2-105 0,1-3-110 16,2 1-59-16,0-2-34 0,3-3-18 0</inkml:trace>
  <inkml:trace contextRef="#ctx0" brushRef="#br1" timeOffset="262152.3883">17418 1857 531 0,'0'-4'547'16,"0"3"1"-16,0-1-86 0,0-1-133 0,0-1-76 0,0 3-50 15,0-3-27-15,0 4-14 0,0-3-11 0,0 3-10 0,0-4-10 0,0 3-7 16,0 1-7-16,0 0-7 0,0 0-5 0,0 0-7 0,0 0-9 0,0 0-9 15,0 0-8-15,0 0-8 0,0 0-8 0,0 0-6 0,0 0-8 0,0 0-6 16,0 0-4-16,0 0-5 0,0 0-5 0,0 0-4 0,0 0-4 16,0 0-6-16,0 0-5 0,0 0-5 0,0 0-6 0,0 0-6 0,0 0-4 15,0 0-4-15,0 0-4 0,0 1-3 0,-1-1-2 0,1 4-1 0,-2-4-1 16,0 3-1-16,2 1 2 0,-1-1 0 0,-1 2 2 0,0 0 2 0,-2 1 3 16,3 3 4-16,-1-1 3 0,0 2 4 0,-1 0 3 0,0 2 2 0,0 0 2 15,0 1 0-15,-1-2 3 0,1 4 1 0,0 0 1 0,0-1 1 16,0-1 2-16,0 3 2 0,0-1 0 0,-1-3 3 0,1 5-1 0,2-3 2 15,-3-2 1-15,3 2 2 0,-1-1 0 0,-1-1 1 0,0 0 1 16,2-1-2-16,-1-1-2 0,0-1-3 0,1 0-1 0,-1-2-3 0,2 1-5 16,-1-1-3-16,1-2-7 0,-2-1-4 0,2-1-4 0,0 2-5 0,0-1-6 15,0-3-4-15,0 1-6 0,0-1-6 0,0-1-7 0,0 0-4 16,0 0-9-16,0 0-10 0,0 0-12 0,0 0-15 0,0-3-17 0,0 0-21 16,2 0-21-16,-2-4-19 0,1 0-30 0,1 0-33 0,-1-3-32 15,1 0-31-15,1-2-37 0,0 0-43 0,0-2-30 0,0 2-29 0</inkml:trace>
  <inkml:trace contextRef="#ctx0" brushRef="#br1" timeOffset="262488.3149">17396 1857 7 0,'-1'-5'403'0,"1"3"-38"15,-2-1-51-15,0-1-40 0,2 3-35 0,-1-3-22 0,-1 4-16 16,2-3-12-16,0 3-10 0,0 0-10 0,-1 0-8 0,1 0-8 0,0 0-8 16,0 0-7-16,0 0-6 0,0 0-9 0,0 0-7 0,0 0-9 0,0 0-10 15,0 0-10-15,0 0-11 0,0 0-10 0,0 0-9 0,0 0-10 0,0 0-8 16,0 0-7-16,0 0-9 0,0 0-5 0,0 0-6 0,0 0-7 15,0 0-4-15,0 0-5 0,0 0-5 0,1 0-2 0,-1 3-4 0,2-3 0 16,-1 0 1-16,3 2-1 0,-3 0 1 0,4-1 0 0,-2 3 2 0,5-3 0 16,-2 2 2-16,1-1 1 0,-1 2 1 0,3-1 3 0,-1-2 0 0,4 4 2 15,-4-1 0-15,2-1-1 0,2 2 1 0,-3-2-1 0,3 1 0 16,-2-1-1-16,1 2-1 0,0 0-1 0,-1-2-2 0,0 1 0 0,0 1 0 16,-2-2-2-16,5 1-3 0,-5 1 0 0,-2 0-2 0,2 0 0 0,1-1-1 15,-2 2 1-15,-1-2 0 0,-1 3-1 0,0 0 1 0,1-1 1 0,-5 1 1 16,2 1 1-16,1-1 2 0,-4 2 3 0,0-3 5 0,0 2 4 15,-2 1 3-15,-1 0 4 0,0 0 4 0,-5 1 1 0,3 2 3 0,-3-4 2 0,-1 2 3 16,-2 1 3-16,0 0 3 0,-5 0 2 0,2-1 1 0,-4 2-1 16,1-2-2-16,-2-1-9 0,-1 0-13 0,-1 1-16 0,-1 0-21 0,-2-2-25 15,3 1-32-15,-2 1-42 0,-3-3-49 0,4 1-108 0,-1-3-140 16,2 2-85-16,-1-3-56 0,2 1-30 0,2-3-13 0</inkml:trace>
  <inkml:trace contextRef="#ctx0" brushRef="#br1" timeOffset="265488.6501">18365 1751 338 0,'-1'0'553'0,"1"0"-10"0,-2-3-18 16,0 3-94-16,2 0-135 0,0 0-82 0,0 0-56 0,0 0-34 15,0 0-24-15,0 0-16 0,0 0-14 0,0 0-10 0,0 0-10 0,0 0-12 16,0 0-11-16,0 0-10 0,0 0-9 0,0 0-6 0,0 0-6 0,0 0-1 16,0 0-3-16,0 0 0 0,0 0-2 0,0 0 1 0,0 3 0 0,0-3 0 15,0 0 1-15,-1 0 1 0,1 0 2 0,0 0-1 0,-2 2 2 16,2-2-1-16,0 0 2 0,-2 2-1 0,2-2 1 0,0 1 1 0,0-1-1 15,-1 0 0-15,1 2-1 0,-2 0-1 0,2-2 1 0,0 0-1 0,-1 3 1 16,1-1-1-16,0 0-1 0,-3-1 1 0,1 3 0 0,2-1 1 0,-1-1 0 16,-1 3 1-16,1-2 1 0,-3 1 1 0,3 2 0 0,-1-1 2 15,0 1 0-15,-1 1 0 0,0-1 0 0,0 3 0 0,0-2 0 0,-3 1 2 16,3 1-1-16,-2-1 0 0,0 2 1 0,0-1 1 0,-1 1-1 0,-2 2-1 16,3-3 1-16,-3 4-1 0,2-1 0 0,-2-2-1 0,0 2 0 15,0 0 2-15,2 0 0 0,-2-1 0 0,0 0 1 0,3 0-1 0,-3 0 1 16,3-2-1-16,-2 1 0 0,2-1 0 0,2-2 0 0,-2 1 0 15,4-1 1-15,-3-2 0 0,1 0 1 0,1-1-1 0,2 1 0 0,-1-3 0 16,-2 2 1-16,3-3 0 0,0 1 2 0,0-2 1 0,0 0 3 0,0 0 1 16,0 0 3-16,0 0 2 0,0 0 2 0,0 0 2 0,0 0 4 0,0 0 2 15,3 0 4-15,-2 0 3 0,1-2 5 0,-2 1 1 0,3 1 2 0,-3-2-1 16,4 0 1-16,-4 2-1 0,1-1-3 0,1 1-2 0,-1-3-2 16,-1 3-3-16,2-1-4 0,0-1-3 0,-2 2-6 0,1-1-6 0,-1-1-6 15,2 2-5-15,-1-1-3 0,-1 1-5 0,2 0-2 0,0 0-2 16,-1 0-2-16,3 0-1 0,-2 0-4 0,1 0-3 0,1-2-2 0,-1 2-3 15,2 0-3-15,-2 0-3 0,2-1-3 0,1 1-1 0,-2 0-2 16,1 0 0-16,2 0-1 0,-3 0 1 0,1 0 0 0,1 0 1 0,1-2 2 16,-4 2 3-16,0 0 4 0,2 0 5 0,-2 0 4 0,0 0 5 15,-1 0 4-15,1 0 4 0,-3 0 4 0,0 0 4 0,0 0 2 0,0 0 2 16,0 0 2-16,0 0 2 0,0 0 2 0,0 0 1 0,0 0 2 16,0 0-1-16,0 0 2 0,0 0 1 0,0 0 0 0,0 0 1 0,0 0 1 15,0 0-1-15,0 0 0 0,0 0-1 0,0 0 0 0,0 0-1 0,0 0-3 16,0 0-1-16,0 0 0 0,0 0-2 0,0 0-2 0,0 0-3 15,0 0-1-15,0 0-3 0,0 0-3 0,0 0-2 0,0 0-1 0,0 0-6 16,0 0-3-16,0 0-8 0,0 0-6 0,0 0-8 0,0 0-8 16,0-2-7-16,0 2-11 0,-3 0-12 0,1-1-13 0,2 1-15 0,-3-1-19 15,1 0-22-15,1 1-24 0,-1-2-28 0,-1 1-28 0,1 1-37 16,-2 0-41-16,0 0-67 0,0 0-77 0,-4-2-40 0,3 0-22 0</inkml:trace>
  <inkml:trace contextRef="#ctx0" brushRef="#br1" timeOffset="265902.1879">18394 1763 193 0,'0'0'493'0,"0"0"-41"0,0 0-62 0,0 0-60 0,0 0-62 0,0 0-44 0,0 0-34 16,0 0-25-16,0 0-20 0,0 0-15 0,0 0-12 0,0 0-14 16,0 0-10-16,0 0-13 0,0 0-14 0,0 0-10 0,0 0-11 0,0 0-8 15,0 0-9-15,0 0-6 0,0 0-6 0,0 4-6 0,0-4-4 0,0 1-5 16,0-1-3-16,1 2-3 0,-1 0 1 0,3-2 0 0,-1 1 1 0,1 1 4 15,0-2 0-15,3 1 1 0,-1 0 2 0,2-1 1 0,1 1 2 16,-2-1 4-16,3 2 0 0,-1 0 1 0,0-2 3 0,5 1 0 0,-4-1 1 16,1 0-1-16,1 0-2 0,-2 0-1 0,3 0-3 0,-2 0-2 0,0 0-5 15,0 0-4-15,0-1-6 0,-2 1-6 0,-1 0-9 0,-1-2-6 0,2 2-9 16,-4-2-10-16,3 2-12 0,-4 0-15 0,0 0-16 0,1 0-17 16,-4 0-20-16,0 0-15 0,0 0-13 0,-2 2-15 0,0 0-16 0,-1-1-21 15,-2 1-24-15,0 1-48 0,-1 0-61 0,-1 1-50 0,-1 1-47 0,-2-1-22 16</inkml:trace>
  <inkml:trace contextRef="#ctx0" brushRef="#br1" timeOffset="266214.1852">18253 1993 302 0,'-2'0'556'0,"1"0"-27"0,1 0-48 0,0 0-76 0,0 0-91 16,0 0-62-16,0 0-45 0,0 0-31 0,0 0-23 0,0 0-17 0,0 0-14 15,0 0-13-15,1 0-14 0,1 0-13 0,1 0-12 0,-1 0-11 16,2 0-8-16,-1 0-8 0,1 0-8 0,0 0-6 0,0-1-3 0,0 1-5 16,1-2-3-16,3 0-3 0,-2 2-3 0,2 0-2 0,-1 0-3 0,2-3-1 15,-1 3-3-15,2 0-1 0,-1 0 1 0,-1 0-2 0,1 0-1 16,-1 0 1-16,3-2-1 0,-1 2 0 0,-1-2 0 0,2 2-1 0,-1 0 0 16,-1 0-2-16,2-1 1 0,-3 1-1 0,0-2-2 0,0 2 0 15,3 0-1-15,-5 0-1 0,3 0-2 0,-5 0-1 0,2-2-1 0,1 2-4 0,-4 0-2 16,0 0-2-16,0 0-3 0,1 0-5 0,-3 0-6 0,-1 0-5 0,0 0-7 15,0 0-8-15,0 0-9 0,0 0-11 0,0 0-10 0,0 0-14 0,0 0-14 16,0 0-17-16,-1 0-16 0,-3 0-18 0,3 0-18 0,-3 0-20 16,1 0-21-16,-2 2-33 0,2 0-34 0,-3-1-56 0,2 3-66 0,-3-1-37 15,2-1-21-15</inkml:trace>
  <inkml:trace contextRef="#ctx0" brushRef="#br1" timeOffset="266682.8299">18253 2126 201 0,'-5'0'377'0,"0"2"-64"0,2-2-59 0,0 2-56 0,0-1-36 15,0-1-28-15,-2 2-18 0,4-2-13 0,-1 0-10 0,0 2-7 16,-1-2-7-16,3 0-7 0,-1 0-5 0,1 0-4 0,0 0-4 0,0 0-3 16,0 0-1-16,0 0-1 0,0 0 0 0,0 0 0 0,0 0 1 15,0 0 0-15,0 0 2 0,-2 0 1 0,2 0 2 0,0 0-1 0,0 0 2 16,0 0 1-16,0 0 0 0,0 0-1 0,0 0-2 0,0 0 2 15,0 0 0-15,0 0-2 0,0 0 0 0,0 0-2 0,0 0-2 0,2 3-4 16,-2-3-4-16,0 0-5 0,1 0-5 0,-1 0-3 0,0 0-5 0,0 0-4 16,0 0-5-16,2 0-3 0,-1 0-5 0,-1 0-3 0,0 0-3 15,2 0-3-15,-2 0-1 0,2 2 0 0,-2-2-4 0,0 0 1 0,1 0 0 16,-1 0 2-16,0 0-1 0,0 0 0 0,2 0 1 0,1 0-1 0,-3 0 0 16,0 0 2-16,1 0-2 0,-1 0 1 0,0 0 0 0,2 2 0 15,-1-2 0-15,-1 0 1 0,2 0-1 0,0 0-2 0,-2 0 1 0,1 1 1 16,2-1 1-16,-1 0 0 0,1 0 1 0,0 2 2 0,2 0-1 0,0-2 2 15,-1 0 1-15,3 1 0 0,-1 1 2 0,1-2 0 0,2 1 2 16,0-1 0-16,0 0 0 0,1 1 0 0,0-1-1 0,1 0-1 16,0 0-2-16,-1 0-1 0,1 0-3 0,1 0-2 0,-2 0-3 0,-1 0-2 15,2 0-2-15,0 0-1 0,-1 0 0 0,-1 0 0 0,-1 0-2 16,0-1 0-16,0 0 1 0,1 1 0 0,-1 0 1 0,-3 0 1 0,0 0 3 16,3-2 1-16,-4 2 1 0,0 0 2 0,0-1 0 0,0 1 1 0,-1 0 0 15,-1 0 1-15,-1 0-2 0,2 0-5 0,0 0-5 0,-1 0-7 16,-2 0-15-16,0-2-15 0,0 2-21 0,0 0-26 0,0 0-35 0,0 0-38 15,0 0-67-15,0 0-79 0,0 0-93 0,0 0-101 0,0 0-52 16,0 0-28-16,0 0-11 0</inkml:trace>
  <inkml:trace contextRef="#ctx0" brushRef="#br1" timeOffset="273535.3469">17619 8165 84 0,'-1'0'436'16,"-1"0"-56"-16,2 0-80 0,0 0-67 0,0 0-60 0,0-2-39 0,0 2-29 15,0 0-19-15,0 0-14 0,0 0-12 0,0 0-11 0,0 0-6 16,0 0-6-16,0 0-5 0,0 0-6 0,0 0-6 0,0 0-6 0,0 0-2 15,0 0-3-15,0 0 0 0,0 0 0 0,0 0 1 0,0 0 0 16,0 0 2-16,0 0 2 0,0 0-2 0,0 0-1 0,-2 0-2 16,2 0-1-16,0 0-2 0,0 0-2 0,0 0 0 0,0 0-3 0,0 0-1 15,0 2-2-15,0-2-1 0,0 0 1 0,0 0-1 0,0 0-2 16,0 0 2-16,0 0-2 0,0 0 2 0,0 0 0 0,0 0-1 16,0 0 2-16,0 0 0 0,0 0 1 0,0 0 2 0,0 0 0 0,0 0 0 15,0 0-1-15,0 0 1 0,-1 0 1 0,1 0 0 0,0 0-1 16,0 0 1-16,0 0 0 0,-2 0-1 0,2 3 2 0,0-3-1 15,-1 2 0-15,-1-2 1 0,2 0 0 0,-2 2 0 0,2-2-1 0,-3 1-1 16,2 1 1-16,1 0-5 0,-4 0 0 0,3 0-3 0,-1-1-3 0,1 2-2 16,-1-1-2-16,-1 1-2 0,0 0-2 0,3 0 0 0,-3 0-1 15,1-1-1-15,1 0 0 0,1 1 1 0,-4-1 0 0,4 1 2 16,-1 1 2-16,-1-1 2 0,2 0 3 0,-1 0 3 0,1 1 1 0,-2-1 1 16,0-2 0-16,2 0 1 0,-1 1 1 0,-1 1 0 0,2-1 1 15,-2-2 0-15,2 3 0 0,0-1 0 0,0-2 1 0,0 0 1 16,-1 0 1-16,1 0 3 0,0 0 2 0,-3 2 4 0,3-2 3 0,0 0 3 15,0 0 4-15,0 0 1 0,0 0 4 0,0 0 1 0,0 0 2 0,-1 1 4 16,1-1 1-16,0 0 2 0,0 0 1 0,0 0-1 0,0 0 0 16,0 0-1-16,-2 0-2 0,2 0 0 0,0 0 0 0,0 0 0 15,0 0 1-15,0 0 1 0,0 0 1 0,0 0 1 0,0 0 2 0,0 0 1 16,0 0-1-16,0 0 3 0,0 0 1 0,0 0 0 0,0 0 4 16,0 0-1-16,0 0 2 0,0 0-1 0,0 0 1 0,0 0-2 0,-2-1-4 15,2 1-1-15,0-2-5 0,0 0-3 0,0-1-3 0,0 1-3 16,0-1-5-16,0 0-2 0,0-1-4 0,2 0-3 0,-2-1-3 15,2 2-3-15,-1-2-2 0,-1 2 0 0,3-2-2 0,-2 2 1 0,1-1-1 16,1-1-1-16,-1 2 0 0,0-2 1 0,-1 1-1 0,2 2 0 16,1-3-2-16,-1 3-1 0,0-3-1 0,0 0-2 0,2 2 1 0,-2-1-1 15,0 2-2-15,0-1-1 0,0-1-1 0,2 3 0 0,-2-1 1 16,2 0-1-16,0-1 0 0,-1 3 1 0,1-3 0 0,0 3 2 16,0 0 0-16,0 0 1 0,1 0-1 0,-2 0 2 0,1 0 1 0,0 0-1 15,2 3 1-15,-3 0 1 0,2-1 0 0,-1 1 2 0,1 1 0 16,-2 1 0-16,1-1-1 0,-2 2-1 0,3 1 1 0,-5-2-1 0,4 2 2 15,-3 2-1-15,-1-1 0 0,-1 1 0 0,0 1 1 0,0 0-1 16,0 2 0-16,-3 0 0 0,1-1 0 0,-1 2-1 0,-3 0 0 0,2-1 1 16,-3 0 1-16,2 2 0 0,-3 0 0 0,-1-2 2 0,-1 1-1 15,2 2 1-15,-4-1 2 0,2-2 1 0,-2 2 3 0,-1-2 3 16,2-1 0-16,-3 2 3 0,1 0 0 0,3-2 3 0,-2-1 0 0,1 0 3 16,0-3 0-16,2 3 0 0,0-2 2 0,1-3-1 0,-1 2 1 15,1 0-2-15,3-4 1 0,-1 1 0 0,0-1 1 0,3-1 0 16,-2 1 1-16,4-1 0 0,-3-1-1 0,1-1 1 0,1 0-2 0,2 0 0 15,-1 0-2-15,-1-1-2 0,2-1-1 0,0-1-3 0,0 2-2 16,0-2-4-16,0 0-3 0,2 0-1 0,-1-1-3 0,1-1-4 0,1 2 0 16,-1-1-1-16,1-3-3 0,0 2-1 0,1 1-1 0,-3 0 1 15,3-1 0-15,1 0 0 0,-2 1 2 0,2 1 0 0,-1-1 0 16,0-1 2-16,1 2-1 0,-1 1 2 0,1-1 0 0,0-1 0 0,2 1 2 16,-3 3 0-16,1-5 0 0,1 5 1 0,-1 0 1 0,1-2 1 15,-1 2 2-15,0 0-1 0,1 0 2 0,0 2-1 0,-1-2 2 0,2 3-1 16,-1-1 1-16,2 0 1 0,-4 1-1 0,3-1 2 0,-1 2 0 15,-1 0 1-15,3-1 1 0,0 3 0 0,-4-1 1 0,3-1 0 0,-1 1 1 16,3-2 2-16,-2 2 0 0,-1 0 2 0,2 2 1 0,1-4 1 16,-1 1 1-16,1-1 1 0,0-1 3 0,-1 3 2 0,0-3 0 0,1-1 1 15,0 1 0-15,1-2 0 0,0-2-1 0,0 1 0 0,0-1-2 16,1-3-1-16,3 0-2 0,-4-2-8 0,2 0-10 0,0 0-13 16,1-2-15-16,-1-2-20 0,-1-1-22 0,0 0-22 0,0-1-23 0,0-3-31 15,-3 1-35-15,1 1-63 0,1-3-77 0,-3 0-95 0,-4 0-101 16,1 0-57-16,-4 1-35 0,-3 1-12 0,0 0 1 0</inkml:trace>
  <inkml:trace contextRef="#ctx0" brushRef="#br1" timeOffset="277554.1815">15347 9585 331 0,'0'-4'359'0,"0"4"-65"16,0-3-74-16,0 3-52 0,2 0-41 0,-2-2-23 0,0 0-15 0,0 2-10 16,2-1-4-16,-2 1-3 0,0 0 0 0,0 0 1 0,0 0 0 15,0 0 0-15,0 0 0 0,0 0 0 0,0 0 0 0,0 0 2 0,0 0 0 16,0 0 2-16,0 0-1 0,0 0-1 0,0 0 1 0,0 0-3 15,0 0-2-15,0 0-4 0,-2 1-5 0,2-1-6 0,0 0-6 16,0 0-6-16,0 0-5 0,-2 2-5 0,2-2-6 0,0 0-4 0,0 2-5 16,0-2-3-16,0 0-4 0,0 0-3 0,0 0-2 0,0 0-3 15,0 0-2-15,0 0 1 0,0 0-2 0,0 0-2 0,0 0 0 0,0 0-1 16,-1 0 2-16,1 0-1 0,0 0 1 0,0 0 1 0,0 0 1 16,0 0-1-16,0 0 1 0,0 0 0 0,0 0 0 0,0 0 2 0,-3 0 0 15,3 0 2-15,0 0 0 0,0 3-1 0,0-3 2 0,-1 0 0 16,1 0-1-16,0 0 0 0,0 0 1 0,-2 0-2 0,2 0 1 15,-2 2 0-15,2-2-1 0,0 2 0 0,0-2-1 0,-1 0 0 0,1 0-2 16,-2 1 0-16,2-1 0 0,0 0 1 0,0 0-1 0,0 0 1 16,0 0 0-16,0 0 0 0,0 0-1 0,0 0 2 0,0 0 0 0,0 0 1 15,0 0-1-15,0 0 2 0,0 0-1 0,0 0 2 0,0 0 1 16,0 0 0-16,0 0 1 0,0 0 0 0,0 0 0 0,0 2 0 16,0-2 0-16,-1 0-1 0,1 0 0 0,0 0-1 0,0 0 0 0,0 2 0 15,0-2 0-15,-2 0-1 0,0 3 0 0,2-1-1 0,-1 0-2 16,-1 1 0-16,2-1 2 0,-2-1-1 0,-1 2 2 0,2-1 1 15,-3 3-1-15,3-2 2 0,-2 2 0 0,2-2 0 0,-3 1-1 0,1 2 1 16,0-1 2-16,0 0-1 0,-1 0 0 0,1 2 0 0,2-2-1 0,-3 2-2 16,0 0 0-16,1-1-1 0,0-2-1 0,-1 2-1 0,1 0 1 15,2-2-1-15,-1 1-1 0,0 0 1 0,-1-2-1 0,3 1 0 16,-1-1 2-16,1 0 1 0,0-1 1 0,0-2 2 0,0 0 0 0,0 0 2 16,0 0 1-16,0 0 1 0,0 0 1 0,1 0-1 0,2-2 0 15,-1-1 1-15,1 0-1 0,2-1-1 0,0 1 0 0,1-2-2 16,-1-1 0-16,-1 0-2 0,3 0-1 0,-1-1 0 0,-1 1-3 0,4-1-1 15,-4-1 1-15,2 1-3 0,-1 2-2 0,1-2 1 0,-2 3 0 16,0-2-1-16,2 1-1 0,-3 1-1 0,1 1 0 0,1-1-2 16,-3 1-1-16,2-1-1 0,-2 3 1 0,2 0-2 0,-2 0 1 0,2-1 0 15,-1 2 0-15,1 0 0 0,0 0 0 0,-2 2 1 0,2-1 2 16,-2 0-1-16,2 0 2 0,-1 1-1 0,1 1 2 0,0 0-1 0,0 2 2 16,1-2 0-16,-2 1 1 0,2 1 0 0,-2-1 0 0,0 0-1 15,0 3 1-15,0-2 0 0,0 2 1 0,0-2 0 0,2 3 0 0,-2 0 1 16,0-1 0-16,-1 1 1 0,0-1 1 0,0 1 0 0,-1-1 1 15,-1 1 0-15,1-1 1 0,-2 3-1 0,0-1 3 0,0-3 1 0,0 4 2 16,-2-3 3-16,1 1 3 0,-1-1 2 0,-1 1 2 0,0 0 2 16,0-1 1-16,-1-2 1 0,0 4 0 0,-4-4 0 0,3 1 1 15,0 0 0-15,-1-1 0 0,0-1-3 0,-4 1 0 0,2-1-3 16,0-1-2-16,-1 1-5 0,0 0-4 0,1-3-9 0,-5-1-11 0,5 2-9 16,-2-2-12-16,-2-2-13 0,4 1-14 0,-2-1-17 0,1-1-15 0,0-1-22 15,1-1-23-15,0-1-26 0,-1 2-30 0,2-4-37 0,2 0-42 16,2 2-49-16,-2-3-50 0,4-1-62 0,-3 0-67 0,3-1-28 15,-2-1-12-15</inkml:trace>
  <inkml:trace contextRef="#ctx0" brushRef="#br1" timeOffset="278054.7783">15377 9421 201 0,'0'-2'312'0,"0"-1"-59"0,0 2-63 0,0 0-39 16,0-2-29-16,0 1-15 0,0 1-11 0,0-1-6 0,0 2-1 15,0-1-2-15,-1-1 1 0,-2 2 2 0,3-2 1 0,-1 2 0 16,-1-1 2-16,2 1 0 0,0-1 0 0,0 1 2 0,-2 0-1 0,2 0 0 15,0 0-1-15,-1 0-1 0,1 0 2 0,0 0-2 0,0 0 0 16,0 0-1-16,-2 0-1 0,-1 0-2 0,1 0-4 0,2 0-1 16,-1 0-5-16,-1 0-2 0,2 1-4 0,-2 0-4 0,2-1-4 0,0 0-3 15,0 0-6-15,-1 2-4 0,1-2-5 0,-2 0-4 0,2 0-6 0,0 0-5 16,0 0-5-16,0 0-5 0,0 0-4 0,0 0-3 0,0 0-3 16,0 0-3-16,0 0-2 0,0 0-2 0,0 0-2 0,0 0-1 0,0 0 1 15,0 0-2-15,0 0 0 0,2 2 1 0,-1-1 1 0,-1-1 1 16,2 2 3-16,0-1 3 0,-1-1 3 0,4 2 5 0,-2-2 6 15,1 0 3-15,1 0 2 0,-1 0 3 0,0 0 4 0,3 0 1 0,-1 0 2 16,1 0 2-16,2 0 0 0,-3 0 1 0,2 0-3 0,1 0-2 16,0 0-3-16,0 0-4 0,1 0-4 0,1 0-3 0,-3 0-2 0,1-2-2 15,4 2-1-15,-4-1-2 0,4-1-3 0,-4-1-1 0,4 1-2 16,-1 1-1-16,-2 0-1 0,1-2-1 0,2 1-1 0,-4-1-4 16,1 0-3-16,1 2-6 0,-2-1-6 0,-2-1-9 0,0 2-8 0,-2 0-11 15,2-1-10-15,-4 1-13 0,-2-1-14 0,1 2-15 0,-2 0-18 16,0 0-19-16,-3 0-24 0,0 3-25 0,-4-1-29 0,2 0-54 15,-4 1-68-15,1 3-86 0,-2-1-94 0,-2 0-49 0,3 3-27 0,-3-2-8 16</inkml:trace>
  <inkml:trace contextRef="#ctx0" brushRef="#br1" timeOffset="278535.2476">15412 9564 81 0,'-1'-2'407'0,"-1"1"-74"0,0-1-109 0,2-1-85 0,0 2-72 0,0-1-53 15,0 0-40-15,2 0-27 0,1-1-22 0,-1 1-14 0,0-1-11 16,-1 0-6-16,2 0-2 0,1 0 0 0,-1 2 4 0,-2-2 6 0,1 0 9 15,1 1 17-15,-1 1 21 0,0-3 23 0,0 1 25 0,0 1 24 16,-1-1 25-16,-1-1 22 0,2 4 20 0,-2-3 16 0,0 1 14 16,0-1 12-16,0 1 7 0,0 0 5 0,0-1 1 0,-2 2-6 15,2 0-9-15,-1-2-9 0,-1 3-8 0,2-2-11 0,-2 2-9 0,2-1-8 16,0 1-10-16,0 0-8 0,0 0-8 0,0 0-8 0,0 0-5 16,0 0-7-16,0 0-4 0,0 0-4 0,0 0-2 0,0 0-1 0,0 0-1 15,0 0-1-15,0 0 2 0,0 0 1 0,0 0 4 0,0 0 2 16,0 0 6-16,0 0 2 0,0 0 5 0,0 0 5 0,0 0 3 0,0 0 5 15,0 0 2-15,0 0 4 0,0 0 0 0,-2 0 2 0,0 0 1 16,2 1-1-16,0-1 0 0,-1 0-2 0,-1 2-2 0,2-2-3 16,0 0-4-16,-2 0-3 0,2 3-3 0,-1-2-1 0,-1 0-3 0,2 2-2 15,-1 1-3-15,1 1-1 0,-4-2-4 0,3 2-4 0,-1 2-1 16,-1 0-3-16,0 0-2 0,-3 2-2 0,1-1 0 0,0 2-6 0,0-1-8 16,0 1-18-16,-1 2-20 0,0 1-29 0,0-3-33 0,-1 3-46 15,1 0-53-15,-1-1-111 0,2 0-138 0,-3 2-81 0,1-3-51 0,-1 2-29 16,1-2-14-16</inkml:trace>
  <inkml:trace contextRef="#ctx0" brushRef="#br1" timeOffset="280285.1056">18857 9494 319 0,'0'-1'362'0,"0"-1"-39"15,0 2-30-15,0-1-39 0,1 0-41 0,-1 1-29 0,0-3-23 0,0 3-17 16,2 0-14-16,-2 0-8 0,0 0-6 0,0 0-6 0,0 0-3 0,0 0-4 15,0 0-1-15,0 0-6 0,0 0-3 0,0 0-4 0,0 0-3 16,0 0-1-16,0 0-4 0,0 0-3 0,0 0-1 0,-2 0-5 16,2 0-4-16,0 0-2 0,-3 0-6 0,3 0-3 0,-1 0-7 15,-1 0-4-15,-1 0-4 0,0 0-4 0,-1 3-4 0,1-2-2 0,-3 0-3 16,3 2 0-16,-3 2 0 0,-1-1 3 0,2-1 2 0,-4 4 3 16,3 0 3-16,-2 1 5 0,0 1 5 0,-3 0 3 0,1 0 4 0,2 1 3 15,-2 1 0-15,-2 1 2 0,3 0-1 0,-4 0-1 0,4 0-3 16,-3 1-4-16,2-1-5 0,0 0-4 0,0 2-5 0,0-2-5 0,0 0-6 15,2 1-5-15,-1-1-5 0,2-1-4 0,1 1-1 16,-1-1-3-16,1 2-4 0,2-3-2 0,1 0-2 0,1 0-1 0,0-1-1 16,1-1-1-16,1 1 0 0,1-3 0 0,-1 2 1 0,4-2 0 0,-3 0-1 15,5-1 0-15,-3-1-1 0,2 0-2 0,2-1-1 0,-1 1-2 16,0-1-2-16,2-3-2 0,-2 5-4 0,2-5-4 0,2 0-5 16,-1 0-4-16,-1 0-5 0,0 0-4 0,1-5-4 0,-1 5-4 0,0-3-4 15,1-1 0-15,0 1-1 0,-1 1 1 0,0-3 2 0,2 1 2 16,-2-1 3-16,-1 1 4 0,-1-2 5 0,3-1 6 0,-4 2 6 0,2-1 7 15,-2-1 9-15,-1 2 7 0,0 1 8 0,0-1 7 0,-3 0 5 16,1 0 5-16,-2 1 5 0,0-2 2 0,0 1 0 0,-2 1 1 0,-2 1 0 16,3-1 0-16,-4-1-1 0,2 2-4 0,-4-1-2 0,2 1-4 15,-1-2-6-15,-2 3-3 0,2-1-5 0,-1 1-4 0,-1-1-3 0,-2 3-8 16,0-2-7-16,2 0-13 0,-3 2-15 0,2 0-21 0,-3 2-24 16,2 0-25-16,-2-1-29 0,0 1-36 0,1 0-37 0,0 3-75 15,-2 0-92-15,4-2-96 0,-4 2-97 0,0 0-47 0,4 1-24 16,-1 0-4-16</inkml:trace>
  <inkml:trace contextRef="#ctx0" brushRef="#br1" timeOffset="282451.7036">19137 1893 39 0,'-2'1'475'0,"1"-1"-8"0,-3 2-77 16,4 0-113-16,-1-2-78 0,-1 0-61 0,2 3-39 0,-2-3-29 15,2 0-19-15,0 0-13 0,0 2-10 0,0 0-6 0,0-1-6 0,0 3-5 16,0-4-3-16,0 3-4 0,0-1-2 0,0 1 0 0,0 1 2 0,0 0 2 16,2-2 4-16,-2 5 4 0,2-3 4 0,-2 2 3 0,1-1 4 0,-1 2 3 15,0-1 3-15,0 2 1 0,0-1 2 0,0 0 1 0,0 1 1 16,0 0 0-16,0-1-1 0,0 2 0 0,-1-1-3 0,-1 1 0 0,2 0-1 16,-2-1-2-16,2 1 1 0,-1 1-1 0,-1-2 0 0,1 2-1 0,-3-2 0 15,3 2-1-15,-1-2-1 0,1 1 0 0,-4 1 0 0,2-1 0 16,1-1-4-16,-1 0-4 0,0 1-9 0,-2-1-12 0,4-1-17 0,-3 0-20 15,1 0-23-15,0 0-23 0,-1 0-31 0,0-2-34 0,1 2-50 16,2-3-59-16,-3 0-78 0,1 1-88 0,2-1-52 0,-1-1-35 0</inkml:trace>
  <inkml:trace contextRef="#ctx0" brushRef="#br1" timeOffset="282714.7554">19132 1918 181 0,'-2'0'563'0,"-1"2"7"0,3 0 1 0,0-2-91 15,0 0-135-15,0 0-89 0,0 0-62 0,0 0-41 0,0 0-31 0,0 0-18 16,2 0-15-16,1 0-13 0,0-2-11 0,5 0-8 0,-4 2-11 0,1-1-9 16,3 1-9-16,-1-4-7 0,2 4-5 0,0-3-5 0,1 3-3 15,1-4-1-15,-1 3 0 0,1-3-2 0,1 1 1 0,-1 1-1 0,2-1-1 16,0-1 1-16,-4 1-2 0,4 1-2 0,-2-1-2 0,0 1-5 0,0 1-4 0,-2-2-7 15,0 1-5-15,-2 0-12 0,1 1-12 0,-2-2-15 0,-2 3-15 16,1-1-23-16,-4-1-24 0,3 2-21 0,-4 0-20 0,0 0-24 0,0 0-24 16,-4 2-40-16,3 1-47 0,-4-1-71 0,0 2-84 0,-2 2-46 15,-2-2-26-15</inkml:trace>
  <inkml:trace contextRef="#ctx0" brushRef="#br1" timeOffset="282986.0217">19097 2157 483 0,'-2'1'590'0,"1"1"9"0,-1-2-60 0,2 0-98 0,0 0-86 15,0 0-84-15,0 0-56 0,0 0-43 0,0 0-27 0,0 0-19 0,0 0-15 16,0 0-11-16,0 0-11 0,0 1-10 0,0-1-10 0,0 0-10 0,2 2-8 16,-2-2-7-16,1 1-5 0,1-1-5 0,0 2-4 0,-2-2-3 15,1 0-2-15,2 0-1 0,-1 0-3 0,1 0-1 0,2 0-2 0,-1 0 0 16,0 0-1-16,0 0-1 0,3 0-1 0,-1 0-2 0,3-2 1 15,-2 2-1-15,1-1-1 0,1-1 1 0,-1 2-3 0,3-1-2 16,0 1-6-16,-1-3-8 0,-1 1-9 0,5 0-13 0,-2 1-14 0,-3-1-15 16,4 0-18-16,-1 1-19 0,-2-3-24 0,1 3-26 0,-2-1-37 0,1 0-43 15,1 2-61-15,-2-3-72 0,0 3-91 0,0 0-104 0,0 0-47 16,-2-2-20-16,-1 0-4 0</inkml:trace>
  <inkml:trace contextRef="#ctx0" brushRef="#br1" timeOffset="283868.2526">20236 1926 523 0,'0'-1'532'0,"-1"-2"-61"0,-1-1-95 16,2 3-77-16,0-1-67 0,0 0-43 0,-2-1-33 0,2 3-22 0,0-4-16 15,0 3-13-15,0-1-13 0,0 0-9 0,-2-1-5 0,2 3-6 0,-2-4-8 16,2 3-5-16,-1-1-9 0,-1-1-4 0,2 3-4 0,-2-2-4 0,2 1-4 16,-1 1-4-16,-1-1-1 0,2 1-5 0,0 0-1 0,-1 0-5 0,-3 0-4 15,3 0-3-15,-1 0-6 0,-1 0-4 0,-2 0-4 0,1 1-4 0,-1 0-2 16,0 1-3-16,0 1-2 0,-3 0 0 0,1 1-1 0,-1 1 0 15,-2 2 1-15,-1-2 0 0,2 2 2 0,-1-1 1 0,-2 4 1 0,2-2-1 16,0 5 4-16,-2-3 0 0,3 2 1 0,-3-1 3 0,2 0 1 0,0 3 0 16,0-2 4-16,0 2 0 0,1-1 1 0,1 1 2 0,2-1 0 0,-1 0 2 15,0 0 1-15,2-1-1 0,0 2-1 0,2-2 1 0,2-1-1 16,-3 1-2-16,4-1 0 0,0-3-3 0,0 4-2 0,2-3-3 16,0-2-2-16,1 1-6 0,2-3-3 0,-1 1-5 0,1-1-3 0,3-1-4 15,-2-1-4-15,2 0-2 0,0-1-7 0,3-2-1 0,0 0-3 0,-1-2-1 16,2 1 0-16,0-3 1 0,-1 0 1 0,1 0 5 0,-1-1 4 15,0-1 7-15,0 1 7 0,1 0 8 0,-3-2 7 0,-1 2 10 0,0-2 8 16,-2 2 8-16,0-2 11 0,1 2 6 0,-4-1 7 0,0 1 5 16,-1 1 4-16,-1-1 4 0,1 1 4 0,-2-1 1 0,0 3-1 0,-2-3-4 15,2 2-4-15,-1-1-3 0,-1 1-4 0,0-1-5 0,-1 1-5 0,2 1-7 16,-3-3-5-16,1 5-6 0,2-2-4 0,-4-1-5 0,4 3-5 16,-3-2-5-16,3 1-4 0,-2 1-1 0,1 0-2 0,0 0-2 15,-1 0-2-15,2 0-3 0,-1 0 1 0,0 0-2 0,2 1 0 0,-1 1 0 16,-1-2-1-16,2 3 1 0,-3-1 1 0,3 0 0 0,-1 1 2 0,-1 2-1 15,1-1 2-15,-1 1 1 0,0 2 1 0,1-2 1 0,-1 3 2 0,2-1 2 16,-1 2 3-16,1 1 2 0,-2 0 2 0,0 0 0 0,2 1-1 16,-1 0-9-16,1 0-9 0,0 1-15 0,0 0-20 0,0 1-24 0,0-1-30 15,0 2-32-15,0-2-36 0,1 2-68 0,-1-1-82 0,0-1-85 16,2 2-88-16,0-4-49 0,-2 2-30 0,1-1-8 0</inkml:trace>
  <inkml:trace contextRef="#ctx0" brushRef="#br1" timeOffset="284651.7632">19117 2100 139 0,'0'0'361'0,"0"0"-65"0,0 0-56 0,0 0-49 0,0 0-34 15,0 0-23-15,0 0-17 0,0 0-13 0,0 0-10 0,0 0-4 0,0 0-5 16,0 0-4-16,0 0-5 0,0 0-3 0,0 0-5 0,0 1-5 16,-1 1-6-16,1-2-4 0,-2 1-5 0,2 1-4 0,0-2-4 0,0 1-5 15,-1 1-5-15,1-2-6 0,0 1-5 0,0 0-6 0,-2 1-5 0,2-1-5 16,0 1-1-16,0 1-4 0,0-1 4 0,0-2-1 0,0 5 1 15,0-3 2-15,0 3 2 0,0-3 1 0,0 5 2 0,0-2 1 0,0 0 2 16,-3 3 4-16,3-1 2 0,0 1 2 0,-1-1 1 0,-1 2-1 16,2 1-1-16,-2-1-1 0,2-1-1 0,-1 2 0 0,-1 0 0 0,2 0-1 15,-1 1 1-15,1-1 0 0,-2 1-1 0,0-3 0 0,1 4-1 16,-1-4 0-16,2 1 1 0,-1 0 0 0,1-1-1 0,-2-1 0 0,2 0-8 16,-2 1-13-16,2-4-16 0,0 3-21 0,0-4-31 0,0 2-38 0,0-3-58 15,0-2-68-15,0 0-93 0,0 0-103 0,0 0-58 0,0 0-34 16,2-1-20-16</inkml:trace>
  <inkml:trace contextRef="#ctx0" brushRef="#br1" timeOffset="285386.4326">21290 2205 100 0,'0'0'568'0,"0"0"10"15,0 0-39-15,-2 1-62 0,2-1-89 0,-2 0-101 0,2 0-60 0,0 0-41 16,0 0-28-16,0 0-19 0,0 0-15 0,0 0-12 0,0 0-7 0,0 0-5 15,0 0-6-15,0 0-5 0,0 0-6 0,0 0-3 0,0 0-4 16,0 0-5-16,2 2-4 0,-2-2-4 0,0 0-4 0,2 2-5 0,-2-2-7 16,0 0-6-16,1 0-5 0,2 0-4 0,2 0-6 0,-2 0-5 15,2 0-11-15,1 0-15 0,2 0-20 0,4 0-21 0,0 0-25 0,3 0-24 16,1 0-33-16,3 0-37 0,5-2-41 0,-2 0-43 0,7 2-83 0,-1-1-102 16,2-1-84-16,2 2-76 0,1-2-34 0,0 2-12 0,3-5 2 15</inkml:trace>
  <inkml:trace contextRef="#ctx0" brushRef="#br1" timeOffset="285650.7476">22517 2228 70 0,'0'0'572'0,"0"0"12"16,0 0-14-16,0 0-23 0,0 0-94 0,0 0-128 0,0 0-74 0,0 0-48 15,0 0-30-15,0 0-19 0,0 0-12 0,0 0-10 0,0 0-11 16,0 0-10-16,2 0-10 0,0 0-14 0,-2 0-10 0,1 0-13 0,-1 0-11 16,2 0-9-16,-1 0-11 0,1 0-8 0,0 0-7 0,-1 0-5 15,2 0-7-15,-1 0-3 0,1 0-7 0,2 0-3 0,-1 0-9 0,1 0-14 16,2 0-12-16,-1 0-14 0,3 0-14 0,-1 0-19 0,4-1-22 0,0 1-22 16,-1 0-25-16,0 0-23 0,3-1-29 0,2 0-33 0,0 1-54 15,0 0-68-15,1 0-76 0,2-2-82 0,-1 1-42 0,0 1-21 0,3-2-1 16</inkml:trace>
  <inkml:trace contextRef="#ctx0" brushRef="#br1" timeOffset="285853.6147">23210 2230 463 0,'0'2'593'0,"0"1"5"15,0-3 2-15,0 0-80 0,0 0-123 0,0 0-83 0,0 0-64 0,1 1-45 16,-1-1-31-16,0 0-25 0,3 2-18 0,-1-2-15 0,0 0-13 15,1 0-12-15,2 0-12 0,0 0-11 0,-1 0-12 0,5 0-15 16,-1-2-16-16,1 2-21 0,3-1-25 0,-1 1-21 0,5-2-23 0,-3 1-22 16,5 1-26-16,-2-2-30 0,5 0-32 0,-2 2-43 0,5-1-50 0,-2-1-85 15,3 0-103-15,0 1-75 0,1-3-63 0,1 3-25 0,-1-3-6 16,4 1 4-16</inkml:trace>
  <inkml:trace contextRef="#ctx0" brushRef="#br1" timeOffset="286019.8521">24217 2225 73 0,'3'2'701'0,"2"3"19"0,-4-2 18 0,2-2 13 0,1 1 10 15,-3-1-113-15,1-1-176 0,0 0-112 0,2 0-82 0,-3 0-54 0,1 0-40 16,1 0-33-16,0 0-33 0,2-1-48 0,2-1-58 0,0 1-63 16,1-1-70-16,2 1-86 0,4-4-97 0,0 3-144 0,3-3-172 0,1 2-89 15,6-1-47-15,-1 1-27 0,3-4-15 0,1 2-2 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25:23.483"/>
    </inkml:context>
    <inkml:brush xml:id="br0">
      <inkml:brushProperty name="width" value="0.05292" units="cm"/>
      <inkml:brushProperty name="height" value="0.05292" units="cm"/>
      <inkml:brushProperty name="color" value="#FF0000"/>
    </inkml:brush>
  </inkml:definitions>
  <inkml:trace contextRef="#ctx0" brushRef="#br0">6778 2094 186 0,'-2'-2'456'0,"2"-1"-59"16,-2 2-88-16,2-1-81 0,-1 2-81 0,-1-1-46 0,2 1-26 15,0 0-18-15,0 0-9 0,0 0-5 0,0 0-4 0,0 0-5 0,-2 0-8 16,2 0-8-16,-1 1-7 0,1-1-6 0,0 0-7 0,0 0-4 16,0 0-4-16,-2 2-1 0,2-2-2 0,0 0 0 0,0 1-1 0,0-1 1 15,0 0 0-15,0 0 2 0,0 0 2 0,0 0 2 0,0 0 4 16,0 0 2-16,0 2 3 0,0-2 1 0,0 0 2 0,0 0 1 0,0 0-1 16,0 1 1-16,0-1 1 0,0 0-1 0,0 0 0 0,0 0 0 15,0 2-1-15,0-2 0 0,0 1-2 0,0-1 0 0,0 1 0 0,0 1-1 16,0-2 0-16,0 2 0 0,0 1 1 0,0-2-1 0,0 1 1 0,0 1 1 15,0-2 0-15,0 0 2 0,0 2-1 0,2 1 2 0,-2-1 0 16,1-1 0-16,1 1 1 0,-2 1-1 0,2-1 1 0,-1-1-1 0,-1 1 0 16,2 1 0-16,-2-3-1 0,2 3 1 0,-1-1 0 0,-1-1-2 0,2-1 2 15,-1 1-1-15,1 0 1 0,1 1-1 0,-2-2 2 0,2 1 0 16,-3-1 1-16,4 2 0 0,-3-1 0 0,1-1 0 0,1-1 1 0,-1 1 0 16,-1-1 2-16,1 2-1 0,1-2 1 0,0 0 1 0,-1 0 1 15,2 0 1-15,1 0-1 0,-2 0 0 0,2 0-1 0,0 0 0 0,1 0-1 16,0 0-1-16,-1 0 1 0,2 0-2 0,-1 0-2 0,0 0-2 15,2 0 1-15,0 0-1 0,-2 2-1 0,1-2 0 0,2 0-2 0,-1 0 0 16,0 1-2-16,0-1 1 0,1 2 0 0,-1-2 0 0,0 0 1 0,1 1 1 16,1 1 2-16,0-2 2 0,0 0 2 0,-2 0 1 0,2 0 0 15,0 0 2-15,-1 0 1 0,1 0 2 0,-1 0 1 0,3 0 2 0,-2 0 1 16,0 0-1-16,1 0 1 0,-2 0-2 0,1 0-2 0,1 0-1 16,-2 0-3-16,1 1 0 0,2 1-3 0,-2-2-1 0,0 0-3 0,0 1-1 15,1 0-2-15,-1-1-3 0,1 2-3 0,0-2 2 0,1 1 0 16,-2 1 0-16,1 0-1 0,2-1 1 0,-2 1 0 0,3 0-2 0,-3 1 1 15,2-1 0-15,1 0-2 0,-1-1 2 0,1 3-2 0,0-4 2 0,0 3 0 16,-1-3-1-16,0 2 2 0,1 0 1 0,0-1 0 0,0 1 0 16,-1 0 2-16,1-1 0 0,-3 1 1 0,3-1 0 0,-1 0 2 0,-3 0-1 15,4 1 0-15,-3 0 2 0,-1-1-1 0,0 1 1 0,2-1-2 0,-2-1 1 16,-2 3-2-16,2-3 0 0,-2 3 0 0,1-3 1 0,-1 2-2 16,0-1 0-16,0-1 1 0,0 1 2 0,0-1 0 0,0 2-1 0,-2 0 1 15,3-2 0-15,0 1 2 0,-1 1 1 0,2-2-1 0,-2 1 1 16,0 1-1-16,-1-2 2 0,4 0 1 0,-2 0 0 0,1 0-1 0,1 0-1 15,-2 0 0-15,4 0 0 0,-1 0 0 0,-2 0-1 0,2 0-1 0,1 0-1 16,-3 0 1-16,2 0-1 0,0 0 1 0,1 0-2 0,-3 0 1 0,3 0-1 16,-1 0 0-16,1 0 0 0,-1 0-1 0,1 0 0 0,0 1 0 15,0 1 1-15,-2-2 0 0,3 1-1 0,-1 0-1 0,-2-1 2 16,3 0-1-16,-1 2 0 0,-1-2-1 0,1 0 0 0,2 1 2 0,-2 1-2 16,1-2 1-16,-1 0 0 0,0 0 1 0,1 0-1 0,-1 0 1 15,2 0 1-15,-2 0-1 0,1 0 0 0,1 0 1 0,-1 0-1 0,-2 0-1 16,1 0 1-16,3 0 0 0,-5 0 0 0,3 0 0 0,-1 0-1 0,1-2-1 15,-3 1 1-15,3 1-1 0,-1-2 0 0,-2 2 1 0,3-1-2 16,-1 0 0-16,-1 1-2 0,-2-2 1 0,1 1-1 0,3 1-2 0,-4-2-1 16,1 1 2-16,0 1-1 0,0-2 1 0,0 1 0 0,-2 1-2 0,1-2-1 15,2 0 1-15,-3 2-2 0,0-1-1 0,-1 1 1 0,3-1 0 16,-1-1 0-16,-1 2 0 0,0 0 0 0,-1 0 1 0,2 0-1 0,-1 0-1 16,-1 0 0-16,0 0 1 0,0 0 1 0,1 0 0 0,-1 0 0 0,-1 0 2 15,1 0 0-15,1 0 2 0,-1 0 1 0,2 0 1 0,-1 0 1 16,-1 0 0-16,0 0 0 0,0 0 2 0,3 0 0 0,-2 0 2 0,-1 0 1 15,3 0 3-15,0 0 3 0,1 0-1 0,0-1 0 0,-1 1 0 16,3-2 1-16,-1 2-1 0,1-1-1 0,-1-1 0 0,1 2 1 0,2-1 1 16,1 1-1-16,-2-2 0 0,-1 1-1 0,5-1-3 0,-2 0 0 15,-1 1-1-15,3-1 1 0,-3 0-1 0,4 1-2 0,-3-3-1 0,1 3 0 16,2-1 0-16,-2 0 1 0,1-1-1 0,0 3 0 0,-2-2-1 0,2 0 0 16,-3-1 0-16,3 1-1 0,0 2 0 0,-2-5 0 0,1 5 1 15,-2-2-1-15,1-1 2 0,-1 1-1 0,0 1-1 0,0-1-2 16,-1 0-1-16,0 0 0 0,0 1 0 0,0-2-1 0,0 3 2 0,0-3-1 15,0 3-1-15,-2-2-1 0,4 0 1 0,-4 2-2 0,4-1 1 0,-1 1-2 16,0-1 1-16,0-1-1 0,0 2 1 0,-2-1 0 0,3-1-1 16,0 2 1-16,-1-1-1 0,2 1 0 0,-2 0 2 0,1 0-2 0,-1 0 1 15,1-2-1-15,1 2 0 0,-1 0 1 0,0 0 0 0,-1 0 1 0,1-1 0 16,1 1 0-16,-1-2 0 0,-1 1 1 0,3 1 1 0,0-2 1 16,-1 0 0-16,0 2 1 0,-2-1 1 0,3 1 0 0,-3-1 0 0,3 0 1 15,0 1 2-15,-2-2-1 0,2 1 0 0,0 1 1 0,-1-4-1 0,0 4-1 16,0-1-1-16,2 1 1 0,-1-2-1 0,1 0 0 0,-2 2 1 15,3 0 0-15,-2-3-1 0,1 3 1 0,0 0-2 0,0 0 0 0,0-2 1 16,0 2 0-16,0 0 0 0,2 0-1 0,0 0 1 0,-3 0 0 0,3 0-2 16,0 0 0-16,-1 0 0 0,0 0 0 0,1 0 0 0,-3 0 1 15,3 0 0-15,0 0-2 0,-3 0 0 0,3 2 0 0,0-2 0 16,0 0 1-16,-3 0-2 0,3 0 2 0,-3 3-1 0,2-3 0 0,-1 0-2 16,-1 0 2-16,-1 2 0 0,2 0-2 0,-2-2 0 0,2 0-1 15,-1 1 1-15,-1-1-1 0,2 0 1 0,-3 2-2 0,1-2 1 0,2 2-2 16,-2-2 1-16,3 0 0 0,-3 1-1 0,2 1 0 0,-2-2-1 0,1 1 1 15,0 0 2-15,0-1 0 0,-1 1 1 0,-1-1 0 0,2 2 2 0,-1 0 1 16,0-2 2-16,0 1 0 0,-1 1 0 0,3-2 2 0,-3 1 1 16,1-1 1-16,0 2 0 0,-1-1 0 0,1-1-1 0,1 2 2 0,-1-1 0 15,0-1 0-15,-1 2 1 0,1-1 0 0,1-1-3 0,-1 1 1 16,0-1-1-16,-1 2 1 0,1 0-1 0,1-2 0 0,-2 0 0 0,2 0 1 16,-2 0-1-16,1 0 1 0,1 0-1 0,-2 0 1 0,2 0-3 15,-1 0 0-15,-1 0 0 0,2 0 2 0,-3-2-1 0,4 0 1 0,-2 2-2 16,-1-1 0-16,0 1-1 0,0-1-1 0,1-1-1 0,-2 2 0 0,0-1 0 15,-1-1 0-15,0 2 2 0,2-1 0 0,-4-1 1 0,3 2 0 16,-2 0 0-16,-1-1 0 0,2 1 0 0,-2 0 0 0,1 0-1 0,-1 0 2 16,1 0 0-16,-1 0-1 0,1 0-1 0,-3 0 1 0,2 0-4 0,1 0 0 15,-3 0-1-15,3 0-1 0,-1 0-1 0,-2 0-1 0,3 0-1 16,-1 0 2-16,-1 0-1 0,1 0-1 0,0 0 1 0,-1 0-1 0,1 0 0 16,0 0 0-16,0 0 0 0,0 0-1 0,-3 0 1 0,1 0 0 15,3 0 3-15,-4 1-1 0,2-1 2 0,0 0-1 0,0 2 0 0,-1-2-1 16,0 1 2-16,-1-1 0 0,2 0 0 0,-2 2 2 0,2-1 5 15,-4-1-1-15,2 0 0 0,0 0 1 0,0 0-1 0,-1 0-1 0,-1 2 1 16,2-2 0-16,-2 0 3 0,0 0 0 0,1 0 1 0,0 0 0 0,-3 0 0 16,2 0-2-16,-2 0 0 0,2 0-1 0,0 0 3 0,-2 0-1 15,4 0-1-15,-4 0 1 0,0 0 0 0,1 0-1 0,-1 0 0 0,0 0-2 16,1 0 0-16,-1 0 0 0,-1 0-1 0,0 0 0 0,0 0 0 16,0 0 0-16,0 0-4 0,0 0 1 0,-2 0 2 0,2 0 1 0,0 1-2 15,-1-1 1-15,1 0 0 0,-2 0-1 0,2 0-1 0,-2 0 0 16,2 1-1-16,-2-1 1 0,3 0-1 0,-3 0 1 0,2 2 0 0,-1-2 0 15,-1 2 0-15,0-2-2 0,0 0 1 0,0 0 1 0,-1 0 1 0,1 1-1 16,1-1 0-16,0 0 0 0,-1 2 1 0,0-2 1 0,0 0-1 16,-1 0-1-16,3 1-1 0,-2 1 1 0,0-2 0 0,2 0 1 0,-4 1 0 15,2-1-1-15,1 2-2 0,-3-2 0 0,2 0 2 0,-1 0 0 16,0 0 0-16,-1 0 0 0,2 0 0 0,-1 0 2 0,0 0 0 0,-1 0 1 16,4 1 1-16,-5-1-1 0,1 0-1 0,1 0 1 0,-1 0 0 0,-1 0 2 15,0 0 0-15,0 0 1 0,0 0-2 0,0 0 2 0,0 0-2 16,0 0 2-16,0 0-2 0,0 0 1 0,0 0 1 0,0 0-1 0,0 0 0 15,0 0 0-15,0 0 1 0,0 0-1 0,0 0 0 0,0 0-1 16,2 1 0-16,-2-1 2 0,0 0-2 0,0 0 2 0,0 0-1 0,0 0 2 16,0 0 0-16,0 0-1 0,0 0 2 0,0 0 1 0,0 0 0 15,0 0 1-15,0 0 1 0,0 0 0 0,0 0 1 0,0 0 2 0,0 0 0 16,0 0 2-16,0 0-1 0,0 0 1 0,0 0 0 0,0 0-1 16,0 0 1-16,0 0-2 0,0 0 1 0,0 0-1 0,0 0 0 0,0 0-1 15,0 0-1-15,0 0-1 0,0 0-1 0,0 0-1 0,0 0-1 0,0 0 0 16,0 0-2-16,0 0 0 0,0 0-2 0,0 0 1 0,0 0-2 0,0 0-1 15,0 0 1-15,0 0 1 0,0 0-2 0,0 2 0 0,0-2-2 16,0 0 1-16,0 0-1 0,0 0 1 0,0 0-2 0,0 0 1 0,0 0 0 16,0 0 0-16,0 0 0 0,0 0 0 0,0 0-1 0,0 0-2 15,0 0 1-15,0 0-1 0,0 0 1 0,-2 1 1 0,2-1-2 0,0 0 1 16,0 0 0-16,0 0-1 0,0 0 1 0,0 2 0 0,0-2-1 0,0 0 1 16,0 0-1-16,0 0 2 0,0 0 0 0,0 0 0 0,0 0-1 15,0 0 1-15,0 0 0 0,0 0-1 0,0 0 0 0,0 0 1 0,-1 2 0 16,1-2 0-16,0 0-1 0,0 0 0 0,0 0 1 0,0 0-1 15,0 0 1-15,0 0 1 0,0 0 0 0,0 0 0 0,0 0 1 0,0 0 1 16,0 0 1-16,0 0 0 0,0 0 2 0,0 0 0 0,0 0 2 16,0 0 0-16,0 0 0 0,0 0 2 0,0 0 0 0,0 0 1 0,0 0 1 15,0 0 1-15,0 0 1 0,0 0 0 0,0 0 0 0,0 0 1 16,0 0 0-16,0 0 0 0,0 0 0 0,0 0 1 0,0 0-1 0,0 0 1 16,0 0-2-16,0 0 0 0,0 0 0 0,0 0-1 0,0 0-1 0,0 0-1 15,0 0-1-15,0 0-1 0,0 0-2 0,0 0 1 0,0 0-2 16,0 0 0-16,0 0-2 0,0 0 0 0,0 0-1 0,0 0-1 0,0 0 0 15,0 0-1-15,0 0 0 0,0 0 0 0,0 0-1 0,0 0 0 16,0 0-1-16,0 0 1 0,0 0 0 0,0 0-2 0,0 0 1 0,0 0 0 16,0 0-1-16,0 0 1 0,0 0 0 0,0 0-1 0,0 0 1 15,0 0-1-15,0 0 1 0,0 0 1 0,0 0 0 0,0 0-1 0,0 0 1 16,0 0 0-16,0 0 1 0,0 0-2 0,0 0 1 0,0 0 0 0,0 0 0 16,0 0-1-16,0 0 1 0,0 0 0 0,0 0 0 0,0 0-2 15,0 0 1-15,0 0 0 0,0 0-1 0,0 0 0 0,0 0-1 0,0 0 2 16,0 0-2-16,0 0 2 0,0 0 0 0,0 0-1 0,0 0 1 15,0 0-1-15,0 0 1 0,0 0 0 0,-2 1 0 0,2-1 1 0,0 0 0 0,0 0 0 16,0 0 1-16,0 0-1 0,0 0 1 0,0 0 0 16,0 0 0-16,0 0 0 0,0 0 2 0,0 0-1 0,0 0 0 0,0 0-1 15,0 0 0-15,0 0 0 0,0 0 1 0,-1 0 1 0,1 0 0 0,0 0 0 16,0 0-1-16,0 0 1 0,0 0 0 0,0 0 0 0,0 0 1 16,0 0-2-16,0 0 1 0,0 0 0 0,0 0 0 0,0 0 0 0,0 0 0 15,0 0-1-15,0 0 0 0,0 0-1 0,0 0 1 0,0 0 0 0,0 0-1 16,0 0 0-16,0 0 0 0,0 0 0 0,0 0-1 0,0 0 1 15,0 0 0-15,0 0 0 0,0 0 1 0,0 0-1 0,0 0 0 0,0 0 1 16,0 0 0-16,0 0 0 0,0 0 1 0,0 0 0 0,0 0 0 0,0 0 1 16,0 0 1-16,0 0-1 0,0 0 1 0,0 0 1 0,0 0-2 15,0 0 1-15,0 0 1 0,0 0-1 0,0 0 0 0,0 0 0 0,0 0-1 16,0 0 0-16,0 0 0 0,0 0 1 0,0 0-1 0,0 0-1 16,0 0 0-16,0 0-1 0,0 0 0 0,0 0-1 0,0 0 0 0,0 0-1 15,0 0-2-15,0 0 1 0,0 0 0 0,0 0-2 0,0 0-1 16,0 0 0-16,0 0-2 0,0 0-1 0,0 0 0 0,0 0-2 0,0 0-2 15,0 0 1-15,0 0-2 0,0 0 0 0,0 0-1 0,0 0 0 16,0 0 1-16,0 0-1 0,0 0 2 0,0 0 1 0,0 0 2 0,0 0 1 16,0 0 1-16,0 0 2 0,0 0 1 0,0 0 2 0,0 0 1 0,0 0 0 15,0 0 4-15,0 0-2 0,0 2 0 0,0-2 0 0,0 2 0 16,0-2-2-16,0 0 1 0,0 0 0 0,0 3 0 0,0-3 0 0,0 0 0 16,1 0 0-16,-1 0 0 0,0 0-1 0,0 0 1 0,0 0 0 15,0 0 0-15,0 0 0 0,2 2 0 0,-2-2 0 0,0 0 0 0,0 0 1 16,0 0 0-16,0 0-2 0,0 0 1 0,0 0 0 0,0 0 1 0,0 0 0 15,0 0 1-15,0 0-1 0,0 0 1 0,0 0 1 0,0 0-1 0,0 0 1 16,0 0-1-16,0 0 0 0,0 0 1 0,0 0 1 0,0 0-2 16,0 0 1-16,0 0 0 0,0 0 1 0,0 0-1 0,0 0 0 0,0 0 1 15,0 0 1-15,0 0-2 0,0 0 1 0,0 0 0 0,0 0-1 16,0 0 0-16,0 0 0 0,0 0 1 0,0 0-2 0,0 0 0 0,0 0 0 16,0 0 0-16,0 0-2 0,0 0 0 0,0 0-1 0,0 0-1 15,0 0 1-15,0 0 0 0,0 0 0 0,0 0-1 0,0 0 0 0,0 0 0 16,0 0 0-16,0 0 0 0,0 0 0 0,0 0-1 0,0 0 2 15,0 0 0-15,0 0 0 0,0 0-2 0,0 0 2 0,0 0 0 0,0 0-1 16,0 0 1-16,0 0 1 0,1 0 0 0,-1 0 0 0,0 0 0 0,0 0 1 16,0 0 0-16,0 0 0 0,0 0 0 0,0 0 1 0,0 0 0 15,0 0 1-15,0 0 0 0,0 0 0 0,0 0 0 0,0 0 0 0,0 0 0 16,0 0 1-16,0 0-1 0,0 0 1 0,0 0-1 0,0 0 2 16,0 0-2-16,0 0 1 0,0 0 1 0,0 0-2 0,0 0 1 15,0 0 0-15,0 0 0 0,0 0-1 0,0 0 2 0,0 0-1 0,0 0-1 16,0 0 1-16,0 0-2 0,0 0-4 0,0 0-3 0,0 0-7 0,0 0-7 15,0 0-11-15,0 0-11 0,0 0-14 0,0 0-14 0,0 0-18 0,2 0-19 16,-2-2-22-16,2 2-24 0,-2 0-33 0,0 0-35 0,0 0-58 16,1-3-69-16,-1 3-58 0,0-2-54 0,0-1-28 0</inkml:trace>
  <inkml:trace contextRef="#ctx0" brushRef="#br0" timeOffset="1550.4463">2260 1051 6 0,'0'-1'145'0,"3"1"-24"0,-2-4-15 16,1 3-11-16,-2 0-8 0,2-1-8 0,-1 1-9 0,-1-1-7 0,2 1-5 16,-2-1-5-16,1 2-7 0,1-1-8 0,-2 1-8 0,2-2-7 0,-1 1-7 15,-1 1-6-15,2-2-3 0,-2 0-3 0,1 2 1 0,1-1-1 0,0 1 2 16,-1 0 2-16,1 0 1 0,1 0-2 0,0 0 2 0,0 0 3 0,0 0 1 15,0 0 3-15,2 0 2 0,0 0 1 0,0 0 1 0,1 0 2 0,-1 1 0 16,1-1 2-16,1 0-1 0,-1 2 0 0,5 0 1 0,-2-2 0 0,1 1 1 16,2 1 1-16,1-2 2 0,3 0 2 0,0 0 3 0,4 0 1 0,1 0 1 15,1-2 1-15,3 1 0 0,5-1 0 0,2-1-3 0,1 1 0 0,5-1 0 16,6-2-1-16,1 1 0 0,2-1-3 0,5-2-3 0,2 2-4 0,1-2-4 16,4-1-5-16,1 3-5 0,1-2-6 0,1-1-1 0,3 0 1 0,-2 2 2 15,5-1 0-15,-3-2 1 0,1 4-1 0,2-3 2 0,0 0-1 16,3 1 1-16,-1 4 1 0,1-3 2 0,0 1 2 0,0 1 3 15,-1-3 1-15,2 5-1 0,-4-2-4 0,-1 0-2 0,-2 1-5 0,-2-2-2 16,-3 3-3-16,-1-1-2 0,-4 1-3 0,-3 0-1 0,-3-1 0 0,-5 1-1 16,-1 0 0-16,-4-1 0 0,-2 3 1 0,-6-2 1 0,-2 1 1 15,-4 1 0-15,-4 0 2 0,-1 0-1 0,-3 0 1 0,-5 0-5 16,-1 0-8-16,-2 0-23 0,-4-2-28 0,0 1-46 0,-2 1-52 16,-3 0-90-16,0 0-105 0,0 0-60 0,-3-1-37 0</inkml:trace>
  <inkml:trace contextRef="#ctx0" brushRef="#br0" timeOffset="10352.0495">1365 3162 124 0,'-1'-3'336'0,"-1"1"-79"0,2 1-50 0,-2-2-38 16,1 1-22-16,1 1-14 0,-2-2-10 0,2 1-7 0,-1 1-6 0,-1-1-3 16,2-1-3-16,0 2-1 0,0-1-3 0,0-1-3 0,0 2-6 0,0-1-8 15,0-1-6-15,0 1-9 0,0 2-1 0,0-3-2 0,0 1-2 16,0 0-1-16,0 1-3 0,0-3-1 0,0 4-4 0,0 0-4 0,0 0-4 16,0 0-4-16,0 0-4 0,0 0-5 0,0 0-6 0,0 0-3 0,0 0-6 15,0 0-4-15,0 0-5 0,0 0-4 0,0 0-6 0,0 0-4 0,0 0-3 16,0 0-2-16,0 0-3 0,0 0-4 0,0 0-1 0,0 0-3 15,0 0-2-15,0 0-3 0,0 0-2 0,0 0-4 0,0 0-1 0,-2 0-3 16,2 0-3-16,0 3 0 0,0-2-2 0,0 0 1 0,0 3-1 0,0-3 1 16,0 1-1-16,0 0 2 0,0 1 2 0,0-1 3 0,0 2 3 0,2 1 3 15,-2-1 3-15,2 2 3 0,-1 2 4 0,-1-3 4 0,2 2 3 16,1 3 2-16,-1-3 2 0,-1 5 3 0,1-4 3 0,1 1 4 0,-1 2 1 16,-1 0 1-16,2 0 1 0,-1-1 2 0,2 2 1 0,0-2 0 0,-1-1 0 15,0 0 1-15,0 1-1 0,-1-1-1 0,1 2 0 0,0-3 0 0,0 1-1 16,1-1-1-16,0 1 1 0,1-1 1 0,0 1 0 0,-2-1 0 15,2-1 0-15,-2 2-2 0,2-1 1 0,-1-1-1 0,1 0-1 0,-2-1 2 0,0 0 0 16,2 0 0-16,-2-1-2 0,2 1 1 0,-3 0-2 0,4-2 0 16,-3 1-1-16,0-3 2 0,2 3 0 0,-2-2 1 0,2 1 1 0,-2-1 2 15,3 1 1-15,-1-3 1 0,1 2 0 0,-1 1 2 0,2-2 0 0,0 1 2 16,1-1 2-16,0-1 1 0,2 1 0 0,2 1 1 0,-2-3 1 16,4 1 1-16,-1-1 1 0,0 2 0 0,2-2 1 0,1 0-1 0,1 0 0 15,0 0-1-15,1 0-1 0,1 0 2 0,0-2-3 0,0 2-1 0,1-1-1 16,-2 1-3-16,4 0-1 0,-3-2-3 0,0 1-2 0,3 1-2 0,-2-2 0 15,1 1-1-15,0 1-1 0,2-2-1 0,-1 2 1 0,-1 0-2 16,1-3 0-16,2 3-1 0,-2-2 1 0,4 2-2 0,-3 0 0 0,2-4-2 0,0 4 0 16,1-3-1-16,-2 3-1 0,1-1 1 0,2 1 0 0,0-1 0 15,-1-2 1-15,1 3 1 0,0 0 2 0,-1-3 1 0,-1 3 2 0,2 0 0 16,1 0 2-16,-3 0 1 0,2 0 2 0,-3 0 1 0,2 0 1 0,-1 0-1 16,0 3 1-16,0-3 1 0,-1 0-2 0,1 3-1 0,-2-2-1 15,0 0-2-15,1 1 1 0,-1-1 0 0,0 3-1 0,0-4-2 0,1 2 1 16,0 1-1-16,-2-3 1 0,2 2-1 0,-1-2-1 0,1 1 0 15,-1 1-1-15,0-2 0 0,-1 1 0 0,0 1 1 0,2-2-1 0,-4 1-1 0,2-1-1 16,-1 2-1-16,0-1 0 0,-1-1-1 0,0 1-2 0,0 1 1 16,0-2-2-16,-1 2 1 0,0-2-2 0,0 1 1 0,-3 1-1 0,3-2 0 15,0 3 1-15,-3-3-2 0,1 3 0 0,-1-3 0 0,3 3 2 0,-3-3-1 16,3 1 1-16,-1 1-1 0,0-2-1 0,-1 1 0 0,1 0 2 0,2-1 1 16,-1 2 3-16,0-2 2 0,0 0 3 0,0 0-1 0,2 0 2 15,-1 0 0-15,-1 0 2 0,2 0 0 0,-1 0 1 0,2-2 2 0,-4 2 1 16,4-1 1-16,-3 0 1 0,0 1-3 0,1-2-2 0,-2 1-1 0,1 1-2 0,-2 0 1 15,-1 0-2-15,3 0 1 0,-3 0-2 0,1 0 2 0,-2 0-2 16,0 0 0-16,0 0 0 0,-2 0-1 0,0 0-1 0,3 0 0 0,-5 1 0 16,2 1 0-16,-1-2 1 0,1 1-2 0,1 0 1 0,-4-1-1 0,1 2 0 15,3 0 0-15,-3-2-1 0,0 3 1 0,2-3 0 0,-2 2 1 16,0 0-1-16,0 1 1 0,3-1-1 0,-3-1 1 0,2 1 0 0,-1-1 0 16,1 0 1-16,1 2 0 0,-2 0-1 0,0-2 1 0,2 0-1 15,-2 1 0-15,0-1 0 0,1 3 2 0,1-4-2 0,-3 0-1 0,2 2 0 16,1 1 0-16,-3-3 0 0,3 0 0 0,-1 2 0 0,-2-2 1 0,3 1 0 15,-3 1-1-15,2-2-1 0,-4 1 0 0,1 1 0 0,2-1-1 0,-2-1 1 16,-2 2 1-16,3-1-1 0,-3 0-1 0,0 1 0 0,0-2-1 0,1 2 0 16,-3-2 0-16,1 1-1 0,-1 1 1 0,2-2 1 0,-2 1-1 0,1 1 1 15,-1-2 0-15,-1 1 0 0,2 1 1 0,0-2 1 0,-1 1 0 16,1 1 0-16,0-2 1 0,-2 1-1 0,2 1 0 0,-1-2 0 0,2 0-1 16,1 0-1-16,-2 0 1 0,-1 0 0 0,2 0 1 0,0 0 0 0,-2 0-1 15,2 0-1-15,0 0 1 0,0 0-2 0,-2 0 1 0,-1 0 1 0,1 0 0 16,2 0 0-16,-2-2 0 0,-1 1 1 0,0 1 1 0,0 0 0 15,-2-2 1-15,2 2 0 0,-1-1 3 0,-1 1 1 0,-1 0-1 0,-1 0 3 16,1-2 1-16,1 2 0 0,-3 0 1 0,0 0 1 0,2-1 1 0,-2 1-1 16,0 0 0-16,0 0-1 0,0 0-1 0,0 0-1 0,0 0-1 0,0 0-3 15,0 0 1-15,1-2-3 0,-1 2-2 0,0 0-1 0,2-1-1 16,-2 1-2-16,0 0 0 0,2 0-1 0,-1 0 1 0,-1-2-1 0,2 2 1 16,-2-1-1-16,3 1 0 0,-1 0-1 0,-1 0 1 0,2 0 0 0,-1 0-1 15,-1 0 1-15,1-2-1 0,-1 2 1 0,1 0-2 0,1 0 0 16,-1 0 0-16,0 0 1 0,-1 0-2 0,2 0 0 0,-1 0 0 0,1 0 0 15,0 0 0-15,2 0 0 0,-2 0-1 0,2 0 1 0,-2 0 2 0,3 0 0 0,-1 0 0 16,1 0 1-16,1 0 0 0,1 0 1 0,-2 0-1 0,2 2 2 16,1-2 2-16,1 0 2 0,-1 1 0 0,2 1 1 0,-1-2 2 15,0 0 0-15,2 1 0 0,-1 1-1 0,1-2-1 0,0 0 0 0,-1 1 2 16,1 1-1-16,0-2 1 0,0 1-2 0,-1-1-2 0,-1 2 0 16,0-2 0-16,0 1-1 0,0 1 0 0,-2-2-1 0,1 0 1 0,-1 1 0 15,0-1 1-15,0 1-1 0,-2-1 0 0,-1 0 1 0,1 0 1 0,-1 0-1 16,-2 2 0-16,3-2 0 0,-3 0 0 0,-1 0-1 0,1 2 1 0,-1-2-1 15,1 0-1-15,0 0 0 0,-1 0 0 0,0 0 1 0,-1 0 0 16,2 0 0-16,-1 0 0 0,1 0-2 0,-2 0 2 0,1 3 0 0,1-3 0 16,-1 0 2-16,-1 0 0 0,1 0 0 0,1 0 1 0,-1 0 0 15,1 0 0-15,0 3-1 0,0-3 0 0,-1 1 0 0,4-1 1 0,-3 0-1 16,0 0 1-16,2 1 0 0,-2-1-1 0,2 2 0 0,0-2 1 16,1 0-1-16,-1 0 0 0,0 0 0 0,1 2-1 0,-1-2 1 0,2 1 0 15,0-1 1-15,-1 0 1 0,1 2-1 0,-1-1 0 0,3-1-1 16,-1 0 2-16,-1 1-1 0,1-1-1 0,1 0 1 0,-1 0 0 0,0 3 2 15,3-3-1-15,-2 0 1 0,-1 0-2 0,3 0 0 0,0 0-1 0,-1 0 0 16,1 0-1-16,0 0 0 0,0 0-1 0,1 0 0 0,0 0 1 16,-1 0 0-16,1 0-1 0,1 3-1 0,0-3-2 0,-1 1 1 0,2-1 1 15,-2 1-1-15,1 1 2 0,-1-2 0 0,1 0 0 0,-1 1 0 16,1-1 0-16,1 2-1 0,-3 0-1 0,2-2 0 0,1 0 0 0,-3 2-1 16,5-2 1-16,-3 3-1 0,0-3 0 0,0 0-2 0,2 2 1 0,-1-2-1 15,-1 1-1-15,2 1 2 0,-2-2-1 0,3 3 0 0,-2-2 2 16,2-1-2-16,-2 2 1 0,2-1-1 0,-2-1 0 0,0 1 1 0,2 1-2 15,-2-2 0-15,1 2 1 0,0-2-1 0,0 1 1 0,0 1-1 0,0-2 1 16,0 0-1-16,-2 0 1 0,3 0 2 0,-3 0 0 0,1 0 2 16,0 0 0-16,-1 0 1 0,2 0 1 0,-2 0 1 0,1 0 1 0,-1 0 2 15,1 0 0-15,0 0 1 0,0 0 0 0,-2 0 0 0,1 0-1 16,-1 0 1-16,1 0 0 0,-1 0 0 0,-1 0-1 0,1 0 0 0,0 0-1 16,-1 0 0-16,0 0 1 0,2 0-2 0,-4 0-1 0,5 0 0 15,-4 0 0-15,1 0 1 0,0 1 0 0,2-1 0 0,-1 2-1 0,-2-2 1 16,1 0 1-16,3 0-1 0,-1 1 1 0,-1-1 0 0,1 2 0 0,0-2-1 15,1 0 2-15,0 0-1 0,2 0 0 0,-3 0 0 0,2 1-2 16,1-1 0-16,0 0 0 0,0 2 0 0,1-2 0 0,-1 0 0 0,1 0-2 16,1 1 0-16,-2 1 1 0,1-2-1 0,-1 0 0 0,4 1 0 15,-4 0-2-15,2-1 2 0,0 0 1 0,-3 2 1 0,2-2-1 0,1 0 0 16,-1 2-1-16,-1-2-1 0,1 0 0 0,-1 0 1 0,1 0 0 0,-2 0-1 16,0 0 0-16,0 0 0 0,0 0-1 0,-2 0-2 0,3 0 1 15,-3 0-2-15,1 0 0 0,0 0 1 0,0 0-1 0,-3-2 0 0,2 0 1 16,1 2-1-16,-3 0 2 0,3-1-2 0,-1 0 0 0,-1 1 1 15,1-2-1-15,0 1 1 0,0 1-1 0,-2 0 0 0,3-2 1 0,-1 1-1 16,-2 1-1-16,3 0 1 0,-1 0-1 0,-1-2 1 0,1 2 1 16,-1-1 0-16,1 1 3 0,0 0 1 0,-1 0 0 0,1 0 1 0,1 0 0 15,-1-2 2-15,1 2 0 0,-1 0 1 0,0 0 2 0,1 0 1 16,-2 0-2-16,2 0 1 0,-1 0-1 0,1 0 1 0,-3 0-1 0,2 0 1 16,0 0 0-16,0 0 0 0,-1 0-1 0,1 0 1 0,1 0-1 0,-3 0 0 15,2 0 0-15,-1 0 1 0,1 0 1 0,-1-1 0 0,0 1 0 16,-1 0-1-16,1 0 1 0,-1 0-2 0,2-2 1 0,-2 1-1 0,0 1 1 15,0-2-1-15,-1 2 0 0,1-2 0 0,1 1 0 0,-2 1 0 0,1-1-1 16,3-1 2-16,-3 2-2 0,0-1 1 0,0 1-1 0,2-2-1 16,-2 1 1-16,0 1 0 0,2-2 0 0,-1 1 0 0,-2-1-1 0,2-1 0 15,0 1-1-15,-1 2 0 0,1-2-1 0,0 0-1 0,0 1 1 16,-1 1 1-16,0-3-1 0,2 3 0 0,-2-1 0 0,1-2 0 16,0 3-1-16,-1-3 0 0,1 2 0 0,-1 1 0 0,-1-1 0 0,1-1 1 15,-3 2 0-15,3-1 0 0,-2-1 0 0,-1 2 0 0,0-2-1 0,0 1 1 16,1 1-2-16,-2-1 2 0,-1-2 0 0,-1 3 0 0,3 0 0 0,-2 0-1 15,-1-3 1-15,1 3-1 0,-1 0 0 0,1-2 0 0,-1 0-1 16,0 2 1-16,0-1-1 0,-1 0 1 0,1 1 0 0,3-2-1 0,-3 1 0 16,-1 1 1-16,3-2-1 0,-1 1 1 0,-1 1-1 0,3 0 0 15,-2-2-2-15,0 2 1 0,1-1 1 0,0 1-2 0,-2 0 0 0,2 0-1 16,-1 0 2-16,1-2 0 0,0 2-1 0,-1 0 1 0,-1 0 0 16,2-1 0-16,-1 1 1 0,0 0 0 0,2 0 0 0,-3 0-1 0,1 0 2 15,2 0 0-15,-3 0 0 0,-1 0 0 0,1 0 1 0,0 0 0 0,0 0-1 16,0 0 1-16,-1 0-1 0,1-2 1 0,-2 2 1 0,0 0 0 15,1-1 0-15,-1 1 1 0,0 0 0 0,-1 0 1 0,-1 0-1 0,1-2 1 16,2 2 0-16,-2 0 0 0,-1 0-1 0,3 0 2 0,-3-2-1 0,-1 2 0 16,2-1 1-16,-1 1 0 0,-1 0 1 0,2-1-2 0,1-1 0 15,-1 2 1-15,-1-1-2 0,1 1 1 0,1-2 1 0,-1 1-1 0,1 1 2 16,-2 0-1-16,2-2 0 0,-3 1 0 0,2 1 1 0,-2-2 0 16,3 2 2-16,-3 0 1 0,2-3 2 0,-1 3 2 0,-1-2 3 0,2 2 3 15,-2 0 1-15,2-2 4 0,-1 0 0 0,-1 2 2 0,2-1 2 0,-2-1 1 16,3 2 0-16,-3-1 1 0,2 1 1 0,-1-4-1 0,-1 4 1 15,2-3 0-15,-2 3-1 0,3-1 0 0,-2 1-1 0,-1-1 0 16,2-1 0-16,-2 2-2 0,0-3 0 0,1 3-1 0,-1-3-1 0,0 1-1 16,0 0 0-16,2 2-3 0,-2-3-2 0,2 1-2 0,-1-1-4 0,-1 0-2 15,2 0-2-15,-1-1-2 0,-1 1-2 0,2-2 0 0,-2 1-2 16,3-1-1-16,-1 1-1 0,-1-3-1 0,1 2 0 0,1-2 1 0,-1 0 1 16,1-1 0-16,-2 1 1 0,2 0 0 0,-1-2 1 0,1 0-1 0,-1 0 1 15,-1-1 2-15,1 1 2 0,1-3 0 0,-1 2 1 0,-2 0 1 16,2-2 3-16,-1 0-1 0,-1 2 0 0,2-3 0 0,-1 0 2 0,-1 2 0 15,2-2 3-15,-2 1 0 0,3 0-1 0,-2-1 1 0,-1-1-1 0,2 3 1 16,-1-2-1-16,-1 2 1 0,2 0-1 0,-2-1-2 0,2-1 2 16,-1 2-2-16,-1 0 1 0,2-1-2 0,-2 1-2 0,1-1-1 0,1 2-1 15,-2-2-1-15,2 3-3 0,-1-3 0 0,1 1-1 0,1 2-1 16,-3-3 2-16,3 3-2 0,-3-4-1 0,2 4-1 0,0-2-1 16,0 1 1-16,-2-1 1 0,2 1 1 0,-1 0 0 0,-1 0 0 0,2 1 1 0,-2-1 2 15,2 0-2-15,-1 2 2 0,-1 0 0 0,2-2 2 0,-2 0 0 16,2 3 1-16,-1-2-1 0,-1 2 1 0,0-1-2 0,0 0 1 0,0 1-1 15,0 0 1-15,0 0-1 0,0-1-1 0,0 1 1 0,0 0 0 0,0 0-2 16,0 2 1-16,0-1-1 0,0 0 0 0,0 0-1 0,0 0 0 16,0 2 1-16,0-2-1 0,0-1 0 0,0 4 0 0,0-2-2 0,0-2 0 15,0 3 0-15,0-1-1 0,0 0-1 0,0 0-1 0,0 0-1 16,0 3 0-16,0-3 1 0,0 1 0 0,0 0-1 0,0 0 1 0,0 1 0 16,0-1 0-16,0 1 0 0,0-2 2 0,0 3-1 0,0-1 0 15,0-1-1-15,0-1 1 0,0 2 0 0,0 1 0 0,0-1-1 0,0-1 2 16,0-1 0-16,0 2 0 0,0-1 0 0,0 1-1 0,0-1 0 0,0 1 0 15,0 0 2-15,0 0 1 0,0 0 3 0,0 0-1 0,0 0 2 0,-1 2 1 16,1-1-2-16,0 1 0 0,-2-2-1 0,2 1 0 0,0 2-1 16,-2-3 2-16,2 2-1 0,0 0 0 0,-1 1-2 0,-1-2-1 0,2 1-2 15,0 1 0-15,-2-2-2 0,2 2 1 0,0-2-1 0,-1 2 1 16,1 0-1-16,-2-1 1 0,2 1-1 0,-2 0-1 0,0 0-1 0,2 0-2 16,-2-2-1-16,1 2 0 0,-1-2-1 0,-1 2 0 0,1 0-1 0,-1 0 0 15,1 0 0-15,1-3-1 0,-1 3-2 0,-1 0 0 0,1 0 0 16,-1-2 0-16,-1 0-2 0,1 2 2 0,-2-1-1 0,2-1 1 0,-2 2-1 15,-2-2 1-15,0 2-1 0,2-5 1 0,-3 5 1 0,2-2 1 16,-2-1 1-16,-3 1 2 0,1 1 0 0,1-1 3 0,-4 0-1 0,0 0 2 16,1 1-1-16,-1-2-1 0,-2 1 0 0,-2 1-2 0,2-3-2 15,-3 3-3-15,1-2-1 0,-1 0-2 0,-2 0-3 0,0 0-3 0,-1 0-1 16,0 0-2-16,-2 1 0 0,1-1-1 0,-1-1 1 0,1 1 1 16,-3-2 4-16,3 5 2 0,1-5 1 0,-1 1 2 0,-1-1 3 0,3 3 2 15,-2-1 2-15,2-2 1 0,-2 3 3 0,4-1 0 0,0 0 2 0,0 0 0 16,1-1-2-16,-2 2 1 0,4-1 0 0,0 0-1 0,0 0 0 15,2 0-1-15,0 1 1 0,0-1-1 0,0 1 1 0,2-1-1 0,0-1 2 16,-1 1-1-16,2 1 0 0,-1-1-1 0,3 3 1 0,-2-4-1 16,1 3 1-16,0-1-2 0,1 0 2 0,0-1-1 0,-3 1 0 0,3 0-1 15,0 1 0-15,-2-1 0 0,1-1-2 0,-1 1 0 0,-1 1 0 0,0 0 0 16,0-2-1-16,-1 1 0 0,-1 1 0 0,2-2-1 0,-3 1 0 16,-1 0-1-16,-2 1-2 0,3-2 2 0,-5 2 2 0,2-1 1 0,-1 1 1 15,-1-2 3-15,-2 1 1 0,1 1 1 0,1-1 5 0,-2-1 0 0,-1 1 2 16,0-1 1-16,0-1 2 0,0 1 2 0,-2 1 3 0,1-1 1 15,-1-1 4-15,1 1 0 0,0 1 1 0,-1-3-1 0,1 3-1 0,-1-3-1 16,2 2 0-16,-2-1-2 0,2 0 1 0,1 1-1 0,-2-2-2 0,1 2-1 16,-2-1 0-16,3 1-2 0,-1-2-3 0,0 2-3 0,-1-1 1 15,2-1-2-15,-1 0 0 0,1 2 1 0,0-2-2 0,1 1 0 0,-2-1 0 16,4 0 0-16,-2 2 1 0,0-1-1 0,2-1 1 0,-3 1-4 16,4 0 1-16,-2 0-1 0,2 1 1 0,1-1-1 0,-3 1-1 15,3-2 1-15,0 3-1 0,-2-3-2 0,3 2-1 0,-2-1-2 0,1 1 0 16,0-1 0-16,0 1 1 0,2 1 2 0,0-3 0 0,-2 3 1 0,3-1-1 15,-2 0 1-15,2 1 0 0,2 1 0 0,-2 0 0 0,2-2 2 0,-3 1 0 16,3 1 0-16,1-2-2 0,0 1 0 0,-2 0-2 0,1 1-1 16,-1-2 1-16,0 2-1 0,0-1 1 0,-1 2 1 0,2-1 1 0,-3-1 1 15,1 2 1-15,-1-1-1 0,1 1 0 0,-2-2 0 0,0 1-2 16,0 1 1-16,-1-2-1 0,-1 0 1 0,-1 2-1 0,-1 0-1 0,0 0 1 16,0 0-2-16,-3 0-1 0,0 0 0 0,1 0 0 0,-4 0 1 15,3 0 1-15,-3 0 1 0,1 0 3 0,-2 0 0 0,1 0 1 0,-2 0 1 16,1 0 0-16,0 0-2 0,-2 0-1 0,0 0 0 0,-1 0 0 0,2 0-1 15,-2 0 0-15,1 2-2 0,-2-2 0 0,1 2 0 0,3-2-2 16,-3 0 0-16,2 1 0 0,1 1 0 0,-1-2-1 0,2 0 1 0,-1 0 2 16,2 0-1-16,-1 0 0 0,3 0 0 0,0 0 2 0,0 0-1 15,0 0-1-15,1 0 1 0,0 0-1 0,1 0 0 0,0 0 0 0,2 0 2 16,-1 0-1-16,1 0 2 0,1 0 0 0,-1 0 2 0,1 0 0 0,2 0 1 16,-1 0 2-16,0 0 0 0,3 0 1 0,-4 0 1 0,4 0 2 0,-1 0-1 15,0 0 2-15,1 0 0 0,1 0-1 0,-1 0 2 0,-1 0 0 16,3 0-2-16,-2 0 1 0,-1 0 0 0,1 0-1 0,1 1 1 0,-1-1-2 15,-1 0 2-15,1 0-1 0,-3 0 0 0,4 2 0 0,-1-2-1 0,-3 0 1 16,3 1-1-16,-1-1 0 0,1 0-1 0,-2 2 0 0,0-1 0 0,0-1-1 16,0 2 0-16,0-1 0 0,0-1 1 0,-2 1-1 0,3-1 0 15,-3 0 0-15,2 2-1 0,-2 0 1 0,1-2-1 0,0 0 0 0,2 1 0 16,-3-1-1-16,1 2 0 0,0-2 0 0,-1 0-1 0,2 1 0 0,0 1 0 16,-1-2 1-16,0 1-2 0,3 1 1 0,-4-2 0 0,4 1 0 0,-1 0-1 15,0-1 0-15,1 2-1 0,1-2 1 0,-1 1 0 0,-1 1-2 0,3-2 2 16,-1 2 0-16,-3-1 0 0,4-1-2 0,-2 2 1 0,0-2 1 15,-1 0-2-15,3 2 1 0,-2 1-2 0,-1-3 0 0,3 0-2 0,-3 2-2 16,1-2-1-16,-1 2 0 0,0-1-1 0,0 1-1 0,-1 0 0 0,1-2-2 16,-2 3 1-16,2-1-2 0,-2 0 0 0,-1-1-1 0,3 3 1 0,-2-3 2 15,0 1 0-15,-1 0 2 0,2-1 1 0,-2 1 1 0,3 0 0 16,-3 1 2-16,2-2 0 0,-2 1 3 0,1-1 1 0,0 2 1 0,2-1 1 16,-3-1 0-16,2 0 1 0,1 3 1 0,-2-3 2 0,2 1 0 0,0 1 0 15,-2-2 1-15,2 1-1 0,-2 0 0 0,2 0 2 0,0-1-2 0,1 1 2 16,-1 1-1-16,1-1 1 0,-1-2 0 0,-2 5 1 0,3-5 0 0,-2 2-1 15,0 1 1-15,0-1-2 0,0 0 2 0,0 1 0 0,0-3-2 0,0 4 1 16,-1-3-1-16,0 3 1 0,0-1-2 0,-1-2 0 0,0 3 1 16,1-4-1-16,-3 3 1 0,3-1-1 0,-3 1-1 0,1 0 0 0,-1-2 1 15,-1 2-2-15,2-2 1 0,-2 3-1 0,1-1 0 0,0-2 0 0,0 1 1 16,1 1-1-16,-2-2-1 0,1 0-1 0,0 1 1 0,0 1-2 0,-1-1 0 16,4-1 0-16,-3 1 0 0,1 0-2 0,1 1 1 0,-3-1 0 15,4 0-2-15,-3-1 1 0,1 3-1 0,1-4 1 0,-2 3-2 0,3-3 0 16,-1 4 1-16,-2-3-2 0,2 1 1 0,-1 0 0 0,-1-1-1 0,2 1 0 15,-1-1-1-15,0 0 1 0,-2 2 3 0,1-3 1 0,-1 0 1 0,2 2 5 16,0-1 3-16,-3 1 3 0,5-2 3 0,-4 1 2 0,4 1 3 0,-1-2 2 16,-2 1 4-16,4-1 2 0,-2 2 2 0,4-2 1 0,-1 0 0 15,-2 0-1-15,5 0-2 0,-3 0-4 0,3 0-2 0,0 0-1 0,0 0-2 16,3 0-3-16,-3 0-1 0,3 0-3 0,-2 0-2 0,2 0 0 0,-1 0-1 16,1 0-3-16,0 0-1 0,0 0 1 0,-1-2-2 0,1 2 0 15,0 0 1-15,-1 0-1 0,-1 0 0 0,2 0 1 0,0 0-1 0,-1 0 0 16,-1 0 0-16,1 0 0 0,-2 0 0 0,1 0 0 0,-1 0-1 0,-1 0 1 15,0 0 1-15,0 2-1 0,1-2-2 0,-2 1-1 0,1-1 2 0,0 2 2 16,-3-1-1-16,2-1-1 0,-1 1 0 0,1-1-1 0,-4 0 1 16,4 2 1-16,-1-2-1 0,-2 2 1 0,2-2 0 0,-2 0 0 0,-1 0 0 15,2 0 0-15,0 1 0 0,0-1-2 0,1 2 0 0,0-2 1 0,-2 0-1 16,2 0 0-16,1 0 2 0,-3 0-2 0,5 0 0 0,-3 0 1 0,3 0-1 16,0 0 0-16,-2 0-1 0,4 0 0 0,-4 0 0 0,4 0 0 0,1 0 1 15,-2 0-1-15,1 0 1 0,1 0-1 0,0 0 0 0,-1 0-2 16,2 0 1-16,1 0 0 0,-2 0-2 0,0 0 1 0,2 0-1 0,1 0 1 15,-1 0 0-15,-1 0 1 0,1 0-2 0,2 0 0 0,-3 0-1 0,2 0 1 16,0 0-1-16,1 0 0 0,-2 0 1 0,3 0-1 0,-1 0 0 0,-1 0 0 16,2 0 0-16,-3 0 0 0,3 0 1 0,-2 1-1 0,0 1-1 0,2-2 2 15,0 0 0-15,0 1 1 0,1-1 0 0,-1 2 1 0,0-2 0 16,0 0-1-16,-1 1 2 0,0 0 0 0,1-1 0 0,0 0-1 0,-1 2 1 16,3-2 0-16,-1 0 0 0,-1 1-1 0,1-1 1 0,1 0 0 0,-1 2-2 15,-1-2 1-15,3 0-1 0,-2 0-1 0,2 0 1 0,0 0-2 0,0 0 0 16,0 0 0-16,-2 2-2 0,2-2-1 0,-2 1 0 0,2-1-1 15,-2 2-3-15,1-2 1 0,1 0-1 0,-2 2 1 0,1 1-3 0,-1-1 2 16,-1 1-1-16,1 1 1 0,1-4-1 0,-3 5 2 0,3-2 1 0,-1 4 0 16,-1-2 0-16,1 0 1 0,1-1 1 0,-2 2 0 0,0 2 0 15,1-2 0-15,1 1 1 0,-1 3 1 0,-1-3 0 0,1 0 0 0,1 3 0 0,-1-3 1 16,0 3-2-16,-1-1 1 0,1 1-1 0,1 0 2 0,-1 2 1 16,-2-2 0-16,4 2 0 0,-3 0 0 0,3-1 2 0,-2 2-1 0,2-1 0 15,-1 2-1-15,-1-1 1 0,2 1-1 0,-2 1 2 0,1-3 0 0,-1 5-1 16,2 0 1-16,-2-3-2 0,1 2 0 0,-1 0-1 0,1 1 1 15,-1 1-2-15,0 0-1 0,1-1-1 0,-1 4 0 0,1-2 0 0,-2 1-1 16,1 0-1-16,1 2-2 0,-1-1 1 0,2-1-1 0,-3 4 3 0,3-2 2 16,-2-1 2-16,2 1 2 0,-1 0 3 0,-1 0 2 0,2-1 2 0,-2-1 0 15,1 2 4-15,1-3 1 0,0 0 2 0,0 0 1 0,0-1 0 0,0 0 2 16,0-2-2-16,0-1 1 0,0 1 1 0,0-2-2 0,0 0-1 16,1-3-1-16,1 1 0 0,-2 0 0 0,0 0-1 0,2-4 0 0,-2 1 0 15,1-1-2-15,-1 1 1 0,2-2 0 0,-2-2 1 0,0 2 0 0,0-1-2 16,2-2 0-16,-2 1-2 0,1 0 2 0,-1-1 0 0,0-1-2 0,0 2 1 15,0-2-2-15,0 0 0 0,0-1 1 0,2 2-2 0,-2-1 0 0,0 0 1 16,0 0-2-16,0-2 0 0,0 1 0 0,0 1 0 0,0-2 0 16,0 0 0-16,0 3 0 0,0-4 1 0,0 3-1 0,0-3 0 0,0 4 0 15,1-3 0-15,-1 1-1 0,0 0 1 0,0-1 0 0,0-1-1 0,0 2 1 16,0-1-1-16,0-1 2 0,2 1 0 0,-2-1 0 0,0 3-1 0,0-3 0 16,0 0 0-16,0 3 1 0,3-2 0 0,-3-1 0 0,0 1-1 0,0-1 0 15,0 0 0-15,0 0 2 0,0 0-1 0,0 0-1 0,1 2 0 16,-1-2 1-16,0 0 1 0,0 0 0 0,0 0 2 0,0 0 0 0,0 0 2 15,0 0 1-15,0 0 2 0,0 0 2 0,0 0 2 0,0 0 4 0,0 0 3 16,0 0 3-16,0 0 3 0,0 0 1 0,0 0 1 0,0 0 2 0,0 0 0 16,0 0 1-16,0 0-1 0,0 0 1 0,0-2-2 0,0 2-2 15,2 0-1-15,-2 0-3 0,0-1-5 0,0 1-3 0,0 0-3 0,1 0-3 16,-1 0-3-16,2 0-3 0,-2-1-2 0,2 1-5 0,-1 0-1 0,1 0-2 16,-1 0 1-16,1 0-1 0,1 0 0 0,1 0 0 0,-1 0-1 15,4 0-3-15,0 0-3 0,-1 0-5 0,1 0-4 0,2 0-9 0,0 0-7 16,1 0-12-16,2 1-15 0,1-1-20 0,0 1-24 0,3-1-34 0,-2 2-38 15,5-1-61-15,-2-1-70 0,2 2-80 0,2 0-88 0,-1-2-43 0,1 0-22 16,1-2-9-16</inkml:trace>
  <inkml:trace contextRef="#ctx0" brushRef="#br0" timeOffset="14268.5366">24460 2391 64 0,'-2'-3'489'16,"-1"-2"5"-16,3 2-54 0,-1-1-81 0,1 0-81 0,-3 0-83 0,1 1-44 15,2 1-27-15,-1-1-14 0,1-1-6 0,-2 1-3 0,0 1-1 0,2-1-3 16,-1 1-5-16,-1 0-5 0,2 1-8 0,0-1-7 0,0 0-7 0,0 1-9 16,0 1-7-16,0 0-5 0,0 0-7 0,0 0-3 15,0 0-5-15,0 0-3 0,-1-2-3 0,1 2-3 0,0 0-2 0,0 0-2 16,0 0-4-16,0 0-2 0,0 0-2 0,0 0-3 0,0 0-3 0,0 0-2 16,-2 0-2-16,2 0-3 0,0 0-2 0,-2 2-2 0,2-2-3 15,0 0-3-15,0 0-4 0,0 0-2 0,0 0-3 0,-1 1-3 0,1-1-1 16,-2 2-2-16,2-2-4 0,0 0-1 0,0 2-3 0,0-1-2 0,0 1-1 15,0 0-2-15,0 1 1 0,0-1 2 0,-1 1 2 0,1 1 2 16,-2-1 3-16,0 4 3 0,2 0 2 0,-1 4 4 0,1-1 3 0,-3 3 4 16,-2 4 2-16,4 0 5 0,-3 2 3 0,1 3 2 0,2 2 1 0,-4 2 2 15,2 2 0-15,-2 1-2 0,0 3 1 0,-1-1-2 0,1 2 0 16,-1-1-3-16,1 4 0 0,0 0-2 0,-1 1-1 0,1-3-2 0,1 4-1 16,-1-2 0-16,0 1 3 0,2 0 3 0,-2-2 2 0,1 0 3 15,2 0 3-15,0-2 2 0,2 0 3 0,0-3 2 0,0 0 2 0,0-1 3 16,2-4 3-16,0-1 1 0,-1 2 6 0,3-4-1 0,0-2-1 15,-1 0 0-15,0-2-2 0,0-2 0 0,1 0 0 0,-3-4-4 0,1 2-4 16,-1-3-6-16,3-2-9 0,-3-1-7 0,2-1-10 0,-2-2-9 0,3-1-8 16,-3-1-19-16,1-1-22 0,0-2-41 0,1-2-52 0,2-2-88 15,-1-2-107-15,1-2-69 0,3-1-50 0,-2-3-24 0,2-3-11 0</inkml:trace>
  <inkml:trace contextRef="#ctx0" brushRef="#br0" timeOffset="17984.5258">24569 2259 104 0,'-4'-6'212'0,"-1"3"-78"0,0-2-34 0,2 2-11 16,-2 0-4-16,2 0 2 0,-2 0-3 0,2 2-3 0,2-3 0 0,-1 4 3 15,0-1 0-15,1 1-4 0,1-1-4 0,0 1-3 0,0 0-5 0,0 0-6 16,0 0-5-16,0 0-4 0,0 0-4 0,0 0-1 0,0 0-2 16,0 0-1-16,0 0 0 0,0 0-1 0,0 0-1 0,0 0 1 15,0 0-2-15,0 0-3 0,0 0-2 0,0 0-3 0,0 0-3 0,0 0-4 16,0 1-5-16,1-1-4 0,-1 1-4 0,2-1-5 0,0 0-5 0,-1 2-4 15,1 0-3-15,-1-2-3 0,4 1-1 0,-4 1 1 0,2-2-1 16,2 1 0-16,2-1 1 0,-2 3 2 0,4-1 2 0,0-1 1 0,3 2 3 16,2 0 2-16,2 0 2 0,-1 0 2 0,4 0 1 0,3 0 2 15,0 0 1-15,4 0 1 0,-2 0-2 0,3-1-2 0,1-2-1 0,2 5-2 16,2-5-3-16,-2 2-1 0,3-2-4 0,0 2-3 0,5-2 2 0,-3 0 2 16,3 0 1-16,0 0-1 0,2 0 1 0,2 0 2 0,1-2 3 15,2 2 2-15,0-2 4 0,2 2 0 0,2 0 2 0,-3-3 3 0,3 1 2 16,0 2 2-16,1 0-2 0,2-2-2 0,-2 2-1 0,2-1-2 15,-4-1-2-15,2 2-2 0,-1-2-3 0,-2 1-4 0,2 1-3 0,-2-2-1 16,-4 2-1-16,3-1-3 0,-5 0-1 0,0 1-1 0,2 0 0 16,-5 0 1-16,0 0-1 0,-2 0 1 0,3 0 1 0,-5 0 3 0,1 0 2 15,-1 0 3-15,0 1 1 0,-4 0 2 0,1-1 1 0,-1 2-1 0,-1-2 2 16,-1 3 1-16,1-3 0 0,-4 3 0 0,2-1 1 0,-2-2 0 16,1 2 0-16,-1 1-2 0,-2-3 1 0,2 2-1 0,1 0 0 0,-4-1-2 15,2-1 1-15,-1 2 1 0,1 0-2 0,1-2 2 0,-2 0-1 16,0 0-1-16,-1 3 0 0,3-3-2 0,-2 0 0 0,1 2-2 0,-1-2-1 15,1 0 0-15,-3 0-1 0,1 0 1 0,1 0-2 0,-1 0 1 0,-1 0-1 16,1 0 0-16,0 0-2 0,-3 0 2 0,3 0-1 0,-1 0 1 16,-2 0-1-16,1 0 1 0,1 0-1 0,-2 0-1 0,0 0 0 0,1 0-2 15,-4 0 1-15,3 0-1 0,-1 0 0 0,-1 0 1 0,2 0-1 0,-5 0 0 16,3 0 2-16,0 0 1 0,0 0-1 0,-3 0 1 0,3 0 1 16,-2 0 2-16,2 0 1 0,-3 0 2 0,0 0 0 0,2 0 3 0,-2 2 0 15,1-2-2-15,0 1 2 0,0-1-1 0,0 2 1 0,0 0-1 16,0-2-1-16,-2 1 2 0,4 1-1 0,-4-2 1 0,3 1 1 0,-2 0-2 0,4 2 1 15,-6-3 0-15,6 2-2 0,-2 1 2 0,-1-2-1 16,1 1 1-16,0-1 0 0,-2 2-1 0,3-3-1 0,0 3-3 0,0-3-2 0,-1 1-1 16,1 1 1-16,2 0 0 0,-5-2-1 0,5 1-1 0,-1 1-1 15,0-2 1-15,3 1-2 0,-3 1-1 0,0-2-2 0,2 1 0 0,-2 1 1 16,3-2 0-16,-4 1 2 0,4 0-2 0,-2-1 0 0,-3 2 0 16,2-2 1-16,-1 1-1 0,1 1 0 0,-3-2 0 0,0 2 2 15,1-1-1-15,0-1 3 0,-2 2-1 0,2-2 3 0,-3 0 0 0,1 2 0 16,0 1-2-16,0-3-1 0,-1 0 2 0,3 2 0 0,-5-2 1 0,2 2 0 15,-1-1-1-15,1-1 1 0,1 0 0 0,-1 0 0 0,1 0 0 16,-3 0-1-16,2 0-2 0,1 0 2 0,-1 0 0 0,1 0 0 0,-2 0-1 16,2 0 0-16,-1 0-2 0,3 0 0 0,-3 0-2 0,0 0-1 0,0-1-1 15,2-1 1-15,-1 2 2 0,-1 0-1 0,1-2 1 0,0 2 2 16,0 0 0-16,-1 0 1 0,2 0 0 0,-3-3-1 0,1 3 0 0,1-2-1 16,-3 2-2-16,3 0 1 0,-3 0-1 0,2 0 0 0,-1-2-2 0,1 2-1 15,1 0 0-15,-3 0-1 0,1-1-1 0,0 1 1 0,1 0 0 0,-3 0 1 16,2 0 3-16,-1 0 1 0,1 0 1 0,0 0 0 0,0 0 2 15,-1 0 1-15,0-2-1 0,2 2 1 0,-4 0 0 0,3 0 0 0,-2 0 2 16,2 0-1-16,-3 0-1 0,2 0 0 0,0 0 1 0,0 0 0 0,-1 0 0 16,-1 0 2-16,4 0 0 0,-4 0 0 0,3 0 0 0,-2 0 0 0,2 0 2 15,-3 0-2-15,2 0 1 0,-1 0-1 0,1 0 1 0,0 0 1 16,-2 0-1-16,3 0 1 0,-2 0 2 0,1 0-1 0,-1 0 0 0,1 0-1 16,-1 0 0-16,1 2 2 0,-1-2 1 0,2 0-1 0,-2 0 2 0,2 1-1 15,-1-1 0-15,1 0 1 0,0 0 1 0,-1 0-1 0,1 0-2 0,-1 0 1 16,2 0 2-16,-2 0 0 0,0 0-2 0,2 0 1 0,0 0 0 0,-1 0-1 15,1 0-2-15,-2 0 1 0,3 0-1 0,-1 0-1 0,-1 0 1 16,1 0-1-16,-2 0-1 0,3 0 1 0,-3 0-4 0,5 0-1 0,-3 0 2 0,1 0-1 16,0 0 1-16,0 0-1 0,-1 2-1 0,3-2 0 0,-3 0-1 15,-1 0 0-15,2 0-1 0,1 2-1 0,0-2 2 0,0 3-1 0,-1-3 1 16,0 0 0-16,2 0-2 0,-2 0 1 0,2 0-2 0,-3 0 0 0,2 2 3 16,0-2 1-16,-1 0-2 0,-1 0 3 0,0 0 1 0,0 0 1 15,2 0 2-15,-1 0-1 0,-1 0 1 0,1 0 2 0,-3 0-1 0,1 0 2 16,-1 0-1-16,1 0 1 0,0 0 0 0,-2 0-1 0,-1-2 1 0,4 2 0 15,-4 0-3-15,3 0 0 0,-2 0 0 0,2 0-2 0,0 0 0 0,-2 0-2 16,1 0 0-16,3 0-2 0,-5 0 2 0,4 0 0 0,0 0 0 16,-1 0-1-16,2 0-3 0,-1 0 0 0,3 0-1 0,-2 0-1 0,2 0-1 15,-2 0-1-15,2 0-1 0,-2 0-1 0,3 0 0 0,-2 0-1 0,0 0 0 16,2 0 0-16,0-3-2 0,0 3 3 0,1-2 1 0,-2 2 0 0,1 0-2 16,0 0 2-16,-3 0 1 0,4-2 0 0,-2 2 3 0,1 0-1 15,-3-1 2-15,2 1 1 0,0-2-1 0,0 2 1 0,-4 0-1 0,6 0 0 16,-6-2-1-16,4 2 0 0,-2-1 3 0,0 1 0 0,-1 0-1 0,3 0 1 15,-3 0 0-15,0-2-2 0,0 2 1 0,0 0-1 0,1-1 2 0,-2 1-2 16,1-1 1-16,0 1-1 0,0 0 2 0,3 0-2 0,-3 0 1 0,1 0-2 16,-2 0 1-16,4 0-2 0,-1 0 1 0,-2 0 1 0,4 0-2 15,-4 0 0-15,2 0 0 0,0 0 2 0,2 0-1 0,0 0 2 0,-3 0-2 16,2 0 1-16,0 0 1 0,-1 0 1 0,2 0 0 0,0 0 3 0,-3 0 3 16,2 0 0-16,0 0 1 0,1 0 2 0,0 0 1 0,1 0 2 0,-3 1 0 15,3-1 2-15,-1 0 1 0,-2 0 2 0,3 0 1 0,-3 0 0 0,0 0 0 16,3 0 1-16,-2 0 1 0,2 0 1 0,-1 0 0 0,0 0 1 0,-1 0 0 0,1 0 2 15,-1 0 2-15,3 0 1 0,-5 0 3 0,5 0 2 0,-2 0 0 16,-1 0 1-16,5 0 1 0,-5 0-1 0,3 0 0 0,-1 0 1 0,-2 0 1 16,5 0 0-16,-5-1-1 0,3 1-1 0,-2-2-2 0,0 1-2 0,4 1-3 15,-5-2-1-15,3 2-3 0,-3-1 0 0,1 1-1 0,2-2-1 0,-3 1-3 16,1 1-1-16,-1-2-3 0,1 0-2 0,-1 2 0 0,1-1-3 0,-2 1 0 16,2-1-1-16,-2-1-2 0,2 2 0 0,-4 0-1 0,2-1-1 0,0 1-1 15,0 0-2-15,-2 0 2 0,1 0-1 0,0 0 0 0,0 0-2 0,-2 0 1 16,2 0-2-16,-2 0 0 0,0 0-1 0,-2 0 1 0,2 0 0 0,-3 0 1 15,4 0-1-15,-4 0 1 0,1 1-2 0,1-1 0 0,-3 2 0 0,1-1 0 16,0-1 0-16,3 1 1 0,-4-1 0 0,2 2 3 0,-1 0-1 0,0-2-1 16,-1 1 0-16,1 1-1 0,-1-2 1 0,0 1 0 0,2 1 2 0,-2-2 0 15,0 1 0-15,0 1-1 0,1-2 1 0,-1 1 0 0,-2 0-2 0,2-1 1 16,0 2 0-16,-2-2 2 0,1 1-1 0,-2 1 0 0,-1-2 1 0,4 0-1 16,-3 2 0-16,-2-2 0 0,2 0 2 0,-4 0 0 0,3 1 0 0,-1-1 0 15,-2 0 0-15,1 0 2 0,1 0-4 0,-3 0 1 0,0 0-1 0,0 0 0 16,0 0-2-16,0 0 1 0,0 0-1 0,1 0-1 0,-1 0-1 0,0 0 0 15,2 2-2-15,-2-2-1 0,0 0 0 0,0 0 0 0,1 0-1 16,-1 0 0-16,0 2 1 0,2 1 0 0,0-3 0 0,-2 0 1 0,1 2 0 16,-1-2 1-16,2 2 1 0,0-1 2 0,-1-1-1 0,1 2 0 0,-2 0 0 15,1-2 2-15,-1 0 0 0,2 3 0 0,0-3 1 0,-2 4 0 16,1-3 1-16,1 1-2 0,-1 0 1 0,-1 1-1 0,2-1-2 16,1 1 1-16,-2-1 0 0,1 1 2 0,-2 0 1 0,2 1 0 15,-2-1 0-15,1 2 2 0,1-2 0 0,-2 3-1 0,1-2 0 0,-1 1 1 16,2-2 0-16,0 4 2 0,-2 0-1 0,1-2 0 0,1 2 0 15,-2-2 1-15,1 3-1 0,-1-2-1 0,0-1 0 0,0 5-1 0,0-3 1 16,0 1 1-16,0-1 2 0,0 0-1 0,0 3 1 0,0 0-2 16,0-2 1-16,0-1 2 0,0 2-1 0,0 1 1 0,0-1 0 0,0 3 1 15,0-4 1-15,0 1 1 0,-1 2-2 0,1-3 0 0,-2 5 0 16,1-3-1-16,1 1 1 0,-2-1 1 0,0 0-1 0,2 1 1 16,-1-1-1-16,-2 1-2 0,1 1 0 0,0 0-1 0,1-1 0 0,-4 2 0 15,4-1-1-15,-2 0 1 0,-1 0 2 0,3 2-2 0,-4-2 0 0,2 1 1 16,-1-4-1-16,3 3 1 0,-2 0-1 0,-2 0 0 0,2-2 2 15,2 3-1-15,-3-3 1 0,3 2-1 0,-1-1 0 0,1-1-2 0,-3 0-1 0,3 2 0 16,-1-2-1-16,0 0-1 0,1 1-1 0,-2-2 1 0,-2 1-2 0,4-2 1 16,1 4 0-16,-2-3 0 0,1-1-1 0,1 0 0 0,-2 1 0 15,0-1-1-15,2 1 2 0,-1 0 0 0,1-1 1 0,-2 0-2 0,0 0 1 0,2 0 0 16,-1 0 1-16,1 0 2 0,-2-1 0 0,1 1 0 0,1 0 0 0,-2-1 3 16,0 2-1-16,1-1 0 0,-1 1 1 0,1-1 0 0,-4-2 1 0,4 2 0 15,-1-1 2-15,1 1 0 0,-3 1 0 0,3-2-1 0,1 1 0 0,-4 0 0 16,3-2-1-16,1 2 2 0,-2-3-1 0,1 2-1 0,1-1 0 0,-2 0-1 15,0 0 1-15,2 0 0 0,-1-1 0 0,1 2-1 0,-2-1 1 0,1-2-1 16,1 1 0-16,-2 2-1 0,-1-2 1 0,3-2-1 0,-1 2 0 0,1-1 1 16,-2 1-1-16,1 1 0 0,1-3 0 0,-2 1-1 0,2 0 0 0,-2 0-1 15,2-1 2-15,0 1-1 0,-1 1 1 0,1-1 1 0,0-3-1 16,0 2 0-16,-2 1 2 0,2-1-1 0,0 0 1 0,-2-1-1 0,2 3 2 0,0-3 0 16,0 1-1-16,0 0 0 0,0-2-1 0,0 1 1 0,0-1-2 0,-1 2-1 15,1-1-1-15,0-1 2 0,0 1-1 0,0 1-1 0,0-2 0 0,0 1 0 16,0 1 0-16,0-2 1 0,0 1-1 0,0-2-1 0,0 0 1 0,0 1 0 15,0 0 0-15,0-1 0 0,0 0 0 0,0 0 0 0,-2 2 1 16,2-2-1-16,0 0 1 0,0 0 0 0,-1 2 2 0,1-2-2 0,0 0 1 16,0 0 1-16,0 0 0 0,0 0-1 0,-4 0 0 0,4 0-1 0,0 0 0 0,-1 0 2 15,-1 0-2-15,-1 0 0 0,0 0 0 0,2 0 1 0,-3 0-2 16,3 0 0-16,-1 0 0 0,1 0-1 0,-3 0 1 0,3 3 1 0,-2-3 1 16,-1 0 0-16,1 0-1 0,0 0-1 0,-1 2 0 0,0 0 1 0,3-2-1 15,-4 1 0-15,2 1 0 0,0-2 0 0,-1 2 1 0,3-1 2 0,-4-1-2 16,1 2 0-16,-1-1-1 0,2-1 2 0,-2 1 0 0,-2-1 0 0,2 3 1 15,0-3-1-15,-2 0 0 0,1 3 1 0,1-2 0 0,-3-1 1 0,0 1 0 16,0-1 3-16,2 2 2 0,-2-1 4 0,0-1-1 0,0 2 2 0,0 0 1 16,-1-2 0-16,-1 2 0 0,2-2 0 0,0 3 2 0,-1-3 1 0,1 0 2 15,2 2 1-15,-2-2 1 0,0 1-2 0,2 1 1 0,-2-2 2 0,0 0 1 16,0 0 0-16,0 0 0 0,2 0 1 0,-2 0 1 0,-3 0 0 0,3 0 0 16,0 0 0-16,0-2-2 0,-3 1-1 0,1 1-3 0,1-2-1 0,-4 2-3 15,4 0-3-15,-5-3-3 0,3 3-1 0,-2-2-1 0,-1 2-2 0,-2-4-2 16,2 3 1-16,-2-1-3 0,-1 1 0 0,-1 0-1 0,1-2-2 0,0 3 0 0,0-3-1 15,-1 3 0-15,0-1 0 0,-1 1-2 0,0-1 1 0,3-1-1 16,-1 2-1-16,1-1 1 0,-3-1 0 0,5 2-2 0,-3 0 2 0,-2 0-2 16,3 0 1-16,0 0-2 0,0 0 0 0,1 0 0 0,-1 0-1 0,-2 0 0 15,4 2 0-15,-3-1 2 0,2-1-2 0,0 0 0 0,-1 2-1 0,-1-1 1 16,0-1-2-16,0 0 0 0,0 0 1 0,-1 1 1 0,1-1 1 0,1 0 2 16,-3 0 0-16,2 0 1 0,-4 0 0 0,1 0 0 0,-1 0 1 0,1-1 0 15,-2 1 1-15,0-1 1 0,1-1 1 0,-4 1 1 0,1-1 2 0,0-1-2 16,0 1-1-16,1 0 0 0,-2 2 1 0,-1-3-1 0,3 3 1 15,0 0-1-15,0-2 0 0,-1 0-1 0,0 2 0 0,3-1 0 0,-2 0 0 16,1 1-1-16,0-2 0 0,3 2 1 0,-3 0 0 0,1 0-2 0,0 0 1 16,3 0 0-16,-3 0 0 0,4 0 0 0,-2 0 0 0,-2 0 0 0,4 0 0 15,-4 0-1-15,4 0 0 0,-4 0-1 0,3 0-1 0,0 0 1 16,-3 0-1-16,4 0-1 0,-4 0-1 0,3 0 1 0,-2 0-1 0,0 0 1 16,0-1-1-16,0 1-1 0,0 0 0 0,-4-2 1 0,5 1-2 0,-5 1 0 15,2-2 0-15,-1 1-1 0,2 1 0 0,-4-2 1 0,-1 1 1 0,3 1 2 16,-2-2 0-16,2 1 2 0,-2 1 0 0,1-2 0 0,-1 2 2 0,2-2 2 15,-2 2 0-15,3 0 2 0,-3 0 0 0,3 0 2 0,1 0-1 16,-1 0 2-16,0 0-2 0,5 0 1 0,-5 0-2 0,1 0 0 0,4 0 1 16,-4 0-1-16,3 0 1 0,0 0-1 0,-1 0 0 0,0 0 0 0,2 0-1 15,-2 0-1-15,-1 0 1 0,2 0-1 0,-3 2 2 0,4-2-1 0,-4 0-1 16,1 0 1-16,-1 0-1 0,1 0 0 0,-4 0 1 0,2 2-2 0,-2-2-2 16,0 0 1-16,-1 0 2 0,2 0-2 0,-2 0 0 0,-1 0-1 15,2 1-1-15,-1-1-2 0,1 2-1 0,-1-2 1 0,2 1-2 0,-2 1 0 16,2-2-1-16,-1 1 2 0,3 1-1 0,-2-2-1 0,1 1-1 0,0 1 0 15,1-2 0-15,-1 1 0 0,1 1-1 0,0-2 2 0,-1 1 2 0,1 0 2 16,1-1 2-16,-2 2 2 0,0 0 1 0,0-2 1 0,1 0 3 16,-2 3 0-16,1-3 3 0,-3 0 1 0,0 0 2 0,-1 2 2 0,-4 0-1 15,3-2 0-15,-3 0 0 0,-2 0-2 0,0 0-1 0,1 1-2 16,-1 1-1-16,1-2-1 0,-3 2-2 0,2-1-2 0,0-1 0 0,0 2-2 16,2-1 0-16,-1-1 0 0,1 1-1 0,0 2 0 0,1 0-1 0,2-2 1 15,-2 0 0-15,3 2 0 0,0-1-1 0,1 0 1 0,2 0-1 0,-3 1 0 16,6-3 1-16,-4 2-1 0,2 1-1 0,1-2 0 0,1 1-1 15,-2-1 1-15,0-1-1 0,1 3 0 0,0-3-1 0,-2 1-1 0,2 1 2 16,-3-2-1-16,2 2 1 0,0-2-1 0,0 1 1 0,-2 1 2 16,1-2 1-16,-1 1 1 0,2 1 0 0,0-2 2 0,0 1 0 0,-2 1 1 15,5-2 1-15,-3 1 2 0,0 1 1 0,2-2-1 0,2 1 1 16,-3 1-1-16,4-2 1 0,-1 1 0 0,2 0-2 0,1-1 2 0,0 2-2 16,0 0 1-16,0-2-2 0,1 0 1 0,0 3-2 0,2-3 0 0,-1 0-1 15,-1 0 0-15,2 2 3 0,0 0-1 0,-1-2-1 0,0 0 1 16,1 1-1-16,-1 1 0 0,2-2 0 0,-3 2-1 0,3-1 1 0,-5-1-1 15,3 2-1-15,-2-1-1 0,0-1-2 0,0 1 0 0,0-1-2 0,0 3 0 16,-1-3-1-16,-2 0-1 0,4 3 1 0,-3-2-1 0,2-1-1 16,-2 1-1-16,3-1 1 0,-2 3 0 0,2-1-1 0,-2 0 1 0,2 0 2 15,-2 1 1-15,3-3 1 0,-1 2 0 0,0-1 1 0,-2 1 0 16,3 1-1-16,1-2 1 0,-6 1 1 0,4-1-1 0,0 2 1 0,-2-1 1 16,2-1-1-16,-1 1 1 0,-2 1-2 0,2-2 1 0,-1 1-1 15,0 1-2-15,2-2 1 0,-5 1-2 0,3 0-1 0,-1-2-2 0,1 2-1 16,-2 0-2-16,1-2-2 0,0 3 0 0,-2-3 0 0,1 0 1 0,-1 0-1 15,2 3 2-15,-1-2 1 0,1 0-1 0,0 1 1 0,-1-2 2 16,2 2 2-16,-1-1 4 0,1-1 2 0,-3 2 3 0,3-1 1 0,1-1 1 16,-2 1-2-16,2 2 0 0,-4-3 2 0,5 0-1 0,-3 3 0 0,1-2 1 15,-2 0-1-15,2 1-1 0,-1-1 1 0,1-1-2 0,-3 4 0 16,2-4-1-16,3 2 0 0,-5 1 0 0,1-3 1 0,1 2 0 0,-1-1 1 16,0 1 1-16,-1 1-1 0,3-3-1 0,-3 1 0 0,1 2 1 15,1-3 1-15,-2 1-2 0,3 1 0 0,-1 0 0 0,3-1 0 0,-3 1 1 16,2-1 1-16,-2 1-1 0,2-1-1 0,0 1-2 0,0-1 0 15,1 1 0-15,-2-2 0 0,2 1-2 0,0 1 0 0,0-1-2 0,-1 0 1 16,2-1-3-16,0 4-1 0,-2-4-1 0,1 0 0 0,1 3-1 16,-1-3 0-16,2 3-1 0,-2-2 0 0,-1-1-2 0,1 1 1 0,1 1-1 15,2-2 1-15,-3 2 0 0,1-1 2 0,1-1 1 0,1 2 0 0,-1-1 1 16,0-1 0-16,1 1 0 0,-1-1 0 0,2 3 0 0,0-3 1 16,0 0 1-16,-2 3-1 0,3-2 1 0,0-1 1 0,-1 0-2 0,2 1 0 15,-5 1 0-15,5-2 1 0,-1 1-1 0,1-1 0 0,-5 2 0 16,5 0 1-16,-1-2-2 0,0 0 1 0,-1 2-1 0,0-2 1 0,1 3 1 15,3-3-1-15,-2 0 1 0,0 2 1 0,-3-2-1 0,3 3 3 0,0-3 0 16,0 3 1-16,0-3 1 0,2 1 2 0,-2-1 0 0,0 2 0 0,0-1 3 16,2 0 0-16,-1 1 2 0,-1-2 1 0,-1 2-1 0,1-2 1 15,0 1 0-15,-1 1-3 0,1-2 2 0,-2 1 0 0,2 1-1 0,-1-2 0 16,1 1-1-16,-2 1 2 0,0-1-2 0,2 1 0 0,-4-1-1 16,2 1-1-16,0-1 2 0,-1 0-1 0,0 1 1 0,1 0 0 0,1-2-1 15,-4 3 1-15,2-3-1 0,2 0 1 0,-1 0-1 0,-1 3 0 16,3-2 2-16,-3-1-2 0,3 1 2 0,0 1-2 0,-1-2 0 0,1 2 1 15,2-1-1-15,-2-1 1 0,0 0-1 0,2 0 0 0,-2 0 1 0,0 0 0 16,0 0 4-16,2 0 4 0,-2 0 3 0,1 0 3 0,-2 0 2 16,3 0 1-16,-2 0 0 0,0 0 1 0,-1-1 1 0,0-1-2 0,0 2 0 15,1-2 0-15,-5 1 0 0,4 1 0 0,-4-1-5 0,2-2-2 0,1 3-5 16,-2 0-1-16,-1 0-3 0,4-3 0 0,-2 3-1 0,1 0 0 16,-1-4-1-16,0 4 1 0,2-2-1 0,1 0 0 0,-5 1 1 15,5-1-2-15,0 1-1 0,-1-2 0 0,1 1-3 0,0 1-3 0,2-2-5 16,-4 1-3-16,6 0-10 0,-3 1-9 0,2 0-11 0,1-1-12 0,-1 1-19 15,-1-2-22-15,3 1-40 0,1 1-49 0,0-1-82 0,2-1-99 16,-1 1-68-16,1-3-52 0,0 1-28 0,1-3-16 0</inkml:trace>
  <inkml:trace contextRef="#ctx0" brushRef="#br0" timeOffset="21267.6411">32234 3350 77 0,'0'0'274'0,"0"-3"75"16,0 1-3-16,0 0-44 0,-2 1-52 0,0-3-55 0,2 4-34 0,-1-3-23 15,1 2-10-15,-2-2-5 0,1 2-2 0,1-1 0 0,0-1-4 0,0 1-4 16,0 0-3-16,0 0-5 0,0 1-6 0,0-1-5 0,0 0-5 0,0 0-2 16,0 2-5-16,0-2-6 0,0 1-9 0,1 1-7 0,1-2-7 0,-2 2-5 15,0 0-5-15,0-1-5 0,0 1-5 0,0 0-8 0,0 0-6 16,1 0-8-16,-1 0-7 0,0 0-5 0,0 0-5 0,2 0-6 0,0 0-1 0,-1 0-3 15,4 0-1-15,-2 1 0 0,4 1 0 0,-1-1 1 0,2 1-1 0,0 0 0 16,1 2 1-16,5-1 3 0,-1 1 0 0,3-1 3 0,-2 3 2 0,3-2 3 16,4 1 1-16,-4 2 1 0,2 0-1 0,1 0-2 0,2 1-4 0,0 1-5 15,-1-1-5-15,0 3-8 0,1-2-7 0,4 2-7 0,-4-1-7 0,2 1-9 16,-2-1-5-16,1 1-7 0,-1-2-5 0,-1 1-8 0,0 0-4 16,1-1-3-16,-2 2-2 0,2 0-3 0,-1-1 3 0,-2 1 3 0,1-1 6 15,1 0 4-15,-5 2 6 0,3-2 7 0,-3 0 5 0,-1 1 6 16,1-3 5-16,0 3 7 0,-3-2 3 0,1 0 6 0,-1 0 5 0,-1-1 6 15,-2-1 2-15,-1-1 3 0,4 2 3 0,-5-2 0 0,-2 0 1 16,1-3 3-16,0 1 1 0,-2 1 1 0,1-2 2 0,-2-1 5 16,-1 1 5-16,0 0 6 0,0-2 5 0,-1 0 3 0,0 1 3 0,0-2 4 15,0 1 2-15,-2-1 2 0,0 0-1 0,0 0 0 0,0 0 0 16,0 0-1-16,0 0-4 0,0 0-4 0,0 0-3 0,0 0-4 0,0 0-1 16,0 0-2-16,0 0 0 0,-2-1-1 0,0 1 0 0,2 0 4 15,-2-2 0-15,2 1 1 0,-2 1 2 0,1-1-2 0,-1-2 2 16,0 3 1-16,1 0 0 0,-2-3-3 0,1 2-2 0,0 0-1 0,1-1-1 15,-3-1-2-15,3 1-3 0,-2 0-2 0,-1-1 1 0,2 0-4 0,0-1 2 16,1 2 2-16,-3-1-2 0,3 0-3 0,-1 0 4 0,1 0 3 16,-1 0-3-16,-1 1-3 0,1-1-1 0,0 0 2 0,2 0 0 15,-1 0 0-15,1 0-1 0,-2 0-5 0,1 1-1 0,1-2-1 16,-2 3 0-16,0-2-1 0,2-1-2 0,-1 1-3 0,1 1 2 0,-3-1 2 16,2 1 1-16,-1-1 0 0,0 2-2 0,2-2-3 0,-1 3 1 15,1-3 1-15,-2 1 3 0,0 0 1 0,2 0 3 0,-1 0 4 16,1 1 2-16,-2-2 4 0,1 1-1 0,1 1-1 0,-2 1-1 15,0-2-2-15,2 2 0 0,0 0-1 0,0 0 0 0,0 0-3 0,0 0-2 0,0 0-3 16,0 0-1-16,0 0-3 0,0 0 0 0,0 0-2 0,0 2 1 16,2-1 2-16,0 1-1 0,-2 1 2 0,1-2 3 0,1 1 3 15,-2 0 4-15,1 2 3 0,1-1 3 0,0 1 0 0,-1-1 1 0,4 2-2 16,-1 0 2-16,0-1-1 0,-1 0 1 0,-2 2-2 0,3-1-1 16,-1 1 2-16,0-2-3 0,0 1-4 0,1 1-1 0,-1 0-2 0,-1-2 0 15,2 1-2-15,-1-2 0 0,0 4 0 0,-1-2 1 0,-1-3 3 16,1 4 1-16,0-2 6 0,-2-3 1 0,1 3 5 0,-1-2 4 0,0 1 3 15,0-1 7-15,-1 1 7 0,1-2 5 0,-4 1 6 0,3-1 3 16,-3-1 2-16,0 2-1 0,-2-1-3 0,-1-1-10 0,1 1-15 0,-1 1-24 16,-1 0-27-16,-2 1-40 0,2-3-49 0,-2 3-97 0,-1-2-124 15,3 1-71-15,-1 1-46 0,1 0-23 0</inkml:trace>
  <inkml:trace contextRef="#ctx0" brushRef="#br0" timeOffset="22116.0329">33422 3732 100 0,'2'-5'432'0,"0"1"-22"0,-1-1-62 0,1 0-85 15,-2 0-58-15,1-2-46 0,1 2-29 0,0-2-16 0,-2 2-14 16,1-1-12-16,-1-2-7 0,3 2-6 0,-1-1-4 0,-1 0-4 0,1 2-5 15,-2-2-4-15,0 0-8 0,0 0-6 0,-2 1-5 0,1 0 0 0,-1 0-6 16,-1 0-4-16,2-1-7 0,-1 3-2 0,0 0-2 0,1-1-2 16,-2 0-4-16,-1 1-5 0,1 1-3 0,0 2-6 0,0-3-3 15,-2 4-4-15,-1-3-2 0,1 3-4 0,-1 0-2 0,-1 0-1 0,1 0 0 16,-3 3 0-16,2 1 0 0,-1-1 0 0,-2 2 0 0,2 0 0 16,0 0 2-16,-2 1 3 0,1 1 3 0,1 2 2 0,0 2 1 15,-1-3 1-15,2 4 2 0,1 0 2 0,-1-2 1 0,1 2 2 0,0 1 1 16,3-2 1-16,0 3 3 0,1-1 1 0,-1-1 1 0,3 0-1 15,0 1 2-15,0-2 3 0,0 2-1 0,1-2 2 0,1-1 3 0,1-2 3 16,0-1 3-16,1 1 0 0,0-1 4 0,1-1 2 0,-1-1 5 16,1-1 5-16,2-1 5 0,0-1 5 0,0-1 6 0,1-2 5 15,0-1 3-15,-1-1 2 0,1-1 0 0,0 1-1 0,0-2 0 0,0-1 1 16,0-1 1-16,-2-1 2 0,2 1-2 0,0-1-3 0,-3-1-3 16,1 0-2-16,1 0-6 0,-4 2-3 0,2-2-6 0,-4 1-2 0,4 2-5 15,-2-1-4-15,-2 1-6 0,3 1-6 0,-4-1-10 0,1 3-9 16,-1 1-10-16,0-1-9 0,0 0-7 0,-1 2-6 0,1 1-4 15,-2 0-2-15,0 0-1 0,1 1-1 0,-2 5 3 0,-2-2 1 0,0 1 2 16,1 2 3-16,-1 0 4 0,-2 2 3 0,3 2 6 0,-4-2 6 0,2 4 3 16,1-2 2-16,-2 2 2 0,1-1 0 0,-2 0 1 0,4 2-1 15,-1-1-1-15,0-1 1 0,2 0-1 0,-2 0 2 0,1 2-1 16,0-2 1-16,3-2-1 0,-2 0 2 0,-1 2-1 0,4-4 1 0,-1 1 1 16,1-1 1-16,0-1 1 0,0 1 1 0,0-2 2 0,1-2 3 15,1 0 2-15,1 1 2 0,0-4-1 0,1 2-2 0,1-3-4 16,2 0-2-16,-1 0-5 0,4-3-8 0,2 2-9 0,0-2-11 0,0-3-17 15,-1 2-20-15,4-4-25 0,-1 1-29 0,0-1-46 0,2-2-56 16,0 0-87-16,-2-1-107 0,2 0-66 0,-2-2-46 0,-3 1-20 16,3-2-9-16</inkml:trace>
  <inkml:trace contextRef="#ctx0" brushRef="#br0" timeOffset="24832.8021">594 8787 464 0,'-3'-5'557'0,"0"1"-3"0,1 1-1 0,1 0-92 0,-1 1-138 0,2 2-105 16,-2-2-87-16,2 2-49 0,0 0-28 0,0 0-17 0,0 0-11 0,0 0-7 15,0 0-3-15,0 0-3 0,0 0 0 0,0 2-5 0,0-2-7 0,0 2-9 16,0-1-9-16,0 1-7 0,0 1-5 0,0 1-2 0,2 1-2 15,-2 1 0-15,2 0 3 0,-1 3 2 0,-1 1 2 0,2 3 5 0,1 0 4 16,0 1 6-16,-2 3 5 0,-1 1 5 0,2 2 5 0,-2 2 4 0,1-1 2 16,1 4 3-16,-2-1 1 0,2-1 2 0,-1 2 2 0,-1 0 1 0,0 0 1 15,0 0-2-15,0 0-2 0,0 0-6 0,0 0-5 0,2-3-10 0,-2 0-8 16,0-3-11-16,1 1-13 0,1-1-15 0,-2-3-15 0,2-3-16 0,-1 1-18 16,-1-4-17-16,2 0-17 0,-2 0-13 0,2-5-11 0,-1 0-5 15,-1 0-5-15,0-5-30 0,0 0-43 0,0 0-47 0,2-5-48 0,1-1-44 16,1-1-38-16</inkml:trace>
  <inkml:trace contextRef="#ctx0" brushRef="#br0" timeOffset="25083.0474">551 8824 484 0,'-3'-13'537'0,"0"2"-27"16,1 1-46-16,1 0-82 0,-1 2-104 0,2-1-71 0,-2 2-54 16,2 0-44-16,2 1-37 0,-2-1-25 0,3 2-17 0,-1 0-14 0,3 0-10 15,-1-1-14-15,3-1-12 0,0 2-12 0,3-1-11 0,-2-1-6 0,3 3-6 16,-2-1-5-16,1 2-1 0,4-1 6 0,-4 3 8 0,1 1 10 0,1 1 11 15,-2 3 3-15,2-1 1 0,-4 2-1 0,2 4 1 0,-2-1-1 0,1 2 3 16,-1 2 0-16,-3-1 1 0,0 6 1 0,0-2 1 0,-3 0 0 0,0 3 1 16,-2 0 2-16,-2 1 2 0,0 0 5 0,-2 0 2 0,1-1 5 15,-2 1 3-15,1 0 4 0,-1-2 4 0,-2 0 3 0,0-2 2 0,0 1 3 16,1-3 2-16,-2 1 3 0,0-4 2 0,2 0 0 0,0 2-1 0,-3-5-5 16,2 2-10-16,2-3-13 0,-1-1-12 0,-1 0-20 0,1 1-23 0,0-3-29 15,1 0-38-15,2-2-69 0,0 1-86 0,3-2-69 0,0 0-60 16,-2-2-42-16,-1 0-32 0</inkml:trace>
  <inkml:trace contextRef="#ctx0" brushRef="#br0" timeOffset="25269.6663">861 8947 147 0,'-1'2'570'0,"-1"-2"3"16,-1 0 3-16,1 0-43 0,2 0-65 0,0 0-119 0,0 0-145 0,0 0-87 15,0 0-56-15,0 0-28 0,0 0-18 0,0 0-12 0,2-2-10 0,-2 1-11 16,3-1-13-16,0 1-18 0,-1-1-17 0,4-1-22 0,-2 0-21 0,1-1-22 16,2 1-25-16,1-2-25 0,1 1-25 0,-1 0-25 0,0 2-27 0,3-1-21 15,-3-1-18-15,0 4-27 0,0 0-29 0,1 0-30 0,-1 4-29 0</inkml:trace>
  <inkml:trace contextRef="#ctx0" brushRef="#br0" timeOffset="25416.1146">935 9135 346 0,'-1'5'459'0,"-3"0"-42"0,4 0-69 15,-1-2-58-15,1 0-52 0,0-1-41 0,0 0-35 0,0 0-26 0,1-1-22 16,-1-1-15-16,0 0-12 0,2 0-10 0,1-1-12 0,-1-1-11 16,3 0-11-16,-2 0-14 0,3-1-17 0,2-3-19 0,0-1-20 0,0 2-23 15,3-2-28-15,0-5-35 0,2 2-42 0,2 0-57 0,-2-3-68 0,3 2-83 16,0-5-87-16,-1 4-50 0,0-2-31 0</inkml:trace>
  <inkml:trace contextRef="#ctx0" brushRef="#br0" timeOffset="25718.1748">1212 8753 118 0,'-7'0'579'0,"0"3"5"0,2-3 3 16,0 0 4-16,2 0-119 0,0 0-178 0,1 0-107 0,2 0-74 16,0 0-38-16,0 0-26 0,0 0-14 0,2-3-9 0,-1 3-9 0,3-4-9 15,-1 3-11-15,3-3-8 0,2 1-7 0,-2 1-6 0,2-1-6 16,2 1-7-16,-1-1-6 0,2 0-5 0,2 0-4 0,-2 2-3 0,-1-2-2 15,2 3-3-15,-2 0-1 0,-1 0 0 0,0 3 0 0,-2 1-2 0,-1 1 1 16,-1 1 1-16,0 1 4 0,-2 3 3 0,-3 2 5 0,0 0 8 16,-2 1 8-16,-1 0 8 0,0 2 11 0,-2 2 7 0,-3 0 10 0,3 0 8 15,-4 0 7-15,3 0 5 0,-1-3 3 0,1 1 1 0,-3 0 1 16,4-4 0-16,0 2 1 0,2-2 2 0,0-2-2 0,-1-1-4 16,3-3-3-16,-1 1-3 0,2 0-4 0,2-3-4 0,-1 1-2 0,3-2 0 15,-1 1-1-15,3 0-1 0,1-3-9 0,2 0-13 0,2-1-18 0,0-2-23 16,5-2-24-16,0-1-24 0,3-1-44 0,3-3-51 0,0-2-81 0,2-2-95 15,-1-1-62-15,4 0-48 0,-2-1-23 0</inkml:trace>
  <inkml:trace contextRef="#ctx0" brushRef="#br0" timeOffset="26116.2253">1583 8581 339 0,'-6'0'554'0,"0"-3"8"16,-1 3-13-16,1-2-27 0,3 1-108 0,-2 0-149 0,2-1-88 15,1 1-56-15,2-1-33 0,-1 1-22 0,1 1-14 0,1-2-12 0,-1-1-12 16,2 2-10-16,1-1-12 0,2-1-13 0,0 1-10 0,2-1-10 16,0-1-6-16,1 1-7 0,0-2-4 0,3 1-2 0,-2-1 0 0,1 2 1 15,2-1 1-15,-1 1 1 0,-1-2 3 0,1 3 2 0,-2-1 1 0,0 0-3 16,0 3 0-16,-3-2-1 0,-1 2 0 0,-2 0 0 0,0 0 3 16,-1 0 4-16,1 2 5 0,-3 1 4 0,3 0 6 0,-3-1 4 15,0 3 6-15,-3 0 5 0,3 0 3 0,-3 2 5 0,1 0 3 0,1 0 4 16,-1-1 3-16,-1 2 1 0,3 0 1 0,-2-1 0 0,2 1-1 15,0-1-2-15,0 0-1 0,0 0-1 0,2 1-2 0,1-1-3 0,2-2 1 16,-2 0 1-16,3 1 0 0,2-1 0 0,0 0 0 0,0-1 1 0,3 0 0 16,-1-2-2-16,1 2 1 0,3-3-2 0,-3 2-2 0,3-1 0 0,0-2-2 15,0 2-3-15,-1-1-2 0,1-1-3 0,-3 2-2 0,1 0-1 16,-2-2-2-16,0 0-3 0,-2 3 0 0,1-3-1 0,-4 2 0 0,0 0 1 16,0 1 1-16,-2-1 2 0,-1 3 3 0,-1-3 4 0,-1 1 3 15,-1 2 4-15,-1-2 3 0,-1 4 3 0,-2-1 2 0,0-1 1 0,0 3 3 16,-4-1 0-16,1 3-5 0,-2-1-9 0,0 1-17 0,0 0-20 15,-1 1-30-15,-2-1-36 0,2 0-52 0,-3 0-61 0,3 0-86 0,-2 3-101 16,-1-4-61-16,3 1-42 0,-3-2-22 0</inkml:trace>
  <inkml:trace contextRef="#ctx0" brushRef="#br0" timeOffset="26408.6391">2502 8772 384 0,'-7'-2'618'0,"1"2"-3"0,1-5-2 0,-1 5-1 0,3-2-109 0,-2 2-163 16,2-2-123-16,1 1-104 0,1 1-60 0,1 0-39 0,0 0-22 15,0 0-11-15,0 0-4 0,0 0-3 0,1 3-1 0,1-1 1 0,0 1 0 16,-1 1 2-16,1 1 0 0,2 0-1 0,-1 1-4 0,2 2-6 0,0 1-6 16,-2 0-6-16,2 1-13 0,0 1-13 0,1 1-18 0,-1-1-21 15,-1 2-22-15,1 0-24 0,2-1-29 0,0-2-32 0,0 3-48 0,-1-1-53 16,-1-2-65-16,3 0-67 0,-1-2-41 0,2-2-24 0</inkml:trace>
  <inkml:trace contextRef="#ctx0" brushRef="#br0" timeOffset="26932.5166">2894 8424 63 0,'-11'-17'541'0,"-1"0"10"0,0 1 11 0,-1 0-63 16,-4 2-105-16,2 0-90 0,0-1-81 0,-3 1-50 0,1 2-30 0,-2-1-19 15,3 3-14-15,-1 1-11 0,-1 0-10 0,1 1-12 0,1 1-15 16,-1 2-15-16,1 0-13 0,0 1-13 0,2 1-12 0,0 1-10 15,1 2-9-15,-1 0-6 0,3 1-5 0,1 2-5 0,0 0-2 0,0 4-2 0,2-2 1 16,0 2 1-16,2 3 1 0,1 0 2 0,-1 2 2 0,1-1-3 16,3 5-5-16,-2-2-1 0,4 3-3 0,0-1 0 0,0-1 2 0,3 2 0 15,0 0-3-15,0-4-3 0,0 3-2 0,4-4-4 0,-1 1-1 16,-1 1-2-16,4-2 0 0,-1-4 2 0,0 2 5 0,1-3 5 16,-1-1 4-16,2-1-1 0,-2-1-1 0,3-1 3 0,-2-2 2 0,1-1 2 15,-1-1 2-15,1-2 5 0,-2-1 3 0,1-1 5 0,-1 0 8 0,0-2 8 16,-2 0 9-16,2 0 6 0,-2-3 6 0,-1 0 6 0,0 1 10 0,0-1 7 15,-2 0 7-15,0 1 6 0,0 0 4 0,-1 1 4 0,-1-2-1 16,-1 3-1-16,2 0-4 0,-2 0-7 0,0 2-9 0,0 2-7 0,0 1-10 16,0-1-9-16,1 0-12 0,-1 3-12 0,0 0-13 0,0 0-6 15,2 0-5-15,0 3-5 0,-1 0-1 0,2-1-5 0,1 3 0 0,1 2 1 16,-1-2 2-16,2 2 4 0,1 3 3 0,-1 0 5 0,1 2 6 16,2-1 6-16,0 4 5 0,-1 0 4 0,0 2 1 0,3-1 2 0,-3-1 1 15,2 5 2-15,0-1-1 0,0-1-1 0,-2 0 1 0,3-1-1 16,-1 2-1-16,-1-1 0 0,0-2 0 0,-2-1 1 0,2 0 1 0,-1 1 0 15,2-5 2-15,-2 1 1 0,-2-1 2 0,2-3 2 0,1 1 3 0,-2-2 1 16,-1-2 4-16,2 0 5 0,1-2 4 0,1-1 3 0,-2 0 3 16,1-4 2-16,1 0 1 0,-1-1-1 0,5-4-4 0,-2 0-4 0,-1-3-4 15,4 0-11-15,-2-2-11 0,1-4-16 0,1 1-15 0,0-4-19 0,-2 0-20 16,1-1-21-16,1-2-24 0,-3-1-23 0,1 1-26 0,-2-1-31 16,1-3-32-16,-2 4-39 0,0 0-46 0,-1 0-52 0,-1 0-60 15,-2 4-37-15,-1 0-25 0</inkml:trace>
  <inkml:trace contextRef="#ctx0" brushRef="#br0" timeOffset="27282.192">3311 8245 400 0,'-2'0'590'0,"1"-5"9"16,1 5-1-16,-2-2-8 0,2-1-108 0,-1 1-159 0,-1 1-97 15,2 0-65-15,0-2-40 0,2 1-25 0,-1 0-21 0,1-1-14 0,-1 0-17 16,3 0-18-16,-1-1-21 0,3 1-19 0,0-2-22 0,2 1-21 16,0-2-20-16,3 0-22 0,-1 0-23 0,1 0-20 0,1 1-21 0,-2-2-20 15,1 2-21-15,3 0-18 0,-4 1-17 0,-2 1-14 0,2 1-5 0,-1 2 4 16,-1 0 4-16,-2 0 6 0,-2 2 11 0,0 3 15 0,-3 0 19 16,1 2 20-16,-2 0 23 0,-2 2 21 0,-1 2 26 0,-3 0 25 0,1 2 27 15,-1 1 24-15,-1-2 21 0,1 4 16 0,-3-1 16 0,2 0 12 16,1-2 13-16,1 3 13 0,-1-3 6 0,0-1 5 0,1-1 5 0,2-1 2 15,-1-2 1-15,3 1-1 0,-1-4 6 0,2 2 8 0,0-2 6 0,2-2 3 16,-1 1 2-16,1-1 1 0,3-2 0 0,-2-1-4 0,5-1-3 16,0-1-1-16,0-1-8 0,1-2-7 0,4 0-13 0,0-3-13 0,1-1-22 15,0-3-28-15,3 2-38 0,-2-3-43 0,2 0-58 0,-1-1-65 16,1-1-79-16,-1 0-86 0,3 0-49 0,-5 1-32 0</inkml:trace>
  <inkml:trace contextRef="#ctx0" brushRef="#br0" timeOffset="27598.9205">3842 7816 210 0,'-6'0'589'0,"1"0"5"0,2 0 5 0,-2 0 4 0,2 0-115 0,1 0-173 15,-1 0-108-15,1 0-76 0,2 0-42 0,0 0-29 0,0 0-15 16,0 0-11-16,0 0-11 0,0 0-12 0,2 2-10 0,-2-2-11 0,2 3-7 15,1-2-7-15,-2 2-4 0,1 0-2 0,1 0 1 0,2 2 0 16,-2 0 4-16,2 3 3 0,3 0 5 0,-2 3 4 0,1-1 5 0,1 2 6 16,-1 0 6-16,1 1 5 0,0 3 5 0,0-2 1 0,3 3 2 15,-3-1 0-15,0 0 1 0,1 3 1 0,-1 0 0 0,0 0 2 0,0-1 0 16,0 3 2-16,-2-1-3 0,2 1-4 0,-1-1-9 0,0 1-8 0,1 0-13 16,0-3-17-16,-1 3-18 0,0 0-20 0,1-2-23 0,0-1-24 15,-1-1-22-15,0 1-22 0,0-5-22 0,-1 0-22 0,2 0-23 0,0-6-24 16,0 0-36-16,0-2-43 0,0-2-48 0,1-3-50 0,-1-3-28 15,3-2-15-15</inkml:trace>
  <inkml:trace contextRef="#ctx0" brushRef="#br0" timeOffset="27965.427">4237 7844 195 0,'-6'-11'509'0,"0"3"-27"15,-2-1-45-15,1 0-73 0,-2 0-87 0,3 1-54 0,-1 0-40 0,-1 1-24 16,-1 1-20-16,3 1-14 0,-1-1-12 0,-1 1-13 0,1 2-10 0,0-1-14 15,-1 1-15-15,0 1-14 0,2 1-13 0,-2-1-12 0,0 2-12 16,2 0-11-16,-2 2-8 0,-1 1-6 0,2 0-5 0,-1 3-2 0,-1-2 2 16,1 4 0-16,0 1 2 0,1 0 1 0,0 4 3 0,-1-4 3 0,1 5 1 15,1-1 2-15,1 0 3 0,-1 3 2 0,1-3 4 0,2 2 2 16,2 0 0-16,-1-2 0 0,2 2-1 0,0-1-1 0,2-3-2 0,-1 1-3 16,2-2 0-16,2-2-2 0,1 0-2 0,-1 1-1 0,1-4-2 15,1 0-4-15,1 0-2 0,1-3-2 0,2 0-2 0,-1-2-2 0,1 0 0 16,0-2 0-16,1-3 3 0,1 3 4 0,-2-4 7 0,3 2 6 15,-2-3 5-15,0 1 6 0,-1-1 6 0,-1 2 7 0,1-1 7 0,-2 0 8 16,-1 2 7-16,-1-1 4 0,0 2 6 0,-2 0 1 0,0 0-2 0,0 2-6 16,-2 1-7-16,0 0-6 0,0 0-4 0,2 0-5 0,-2 1-5 15,0 1-5-15,0 1-2 0,2 0-4 0,-2 1-3 0,4 1-1 0,-1 1-3 16,-2 1 1-16,3 1 2 0,-1 2 5 0,-1 1 5 0,4 2 3 16,-1-2 3-16,-1 4 0 0,-1 0-2 0,3 2-11 0,-2 0-17 0,-1 1-31 15,-1 0-37-15,4 4-53 0,-4-3-60 0,1 0-109 0,-1 1-134 0,0 2-75 16,-2 1-47-16,3-3-27 0,-3 2-14 0</inkml:trace>
  <inkml:trace contextRef="#ctx0" brushRef="#br0" timeOffset="29299.0859">1862 9726 516 0,'-2'-2'588'0,"-1"1"4"16,1-1 0-16,2 0-3 0,-1 2-124 0,-1-1-187 0,2-1-107 15,0 2-65-15,0 0-37 0,0 0-20 0,0 0-13 0,0 0-9 0,0 0-6 16,0 0-5-16,0 0-6 0,2 0-8 0,-1 2-6 0,2-1-8 16,2 1-4-16,1 0-6 0,-1 1 0 0,1 2-1 0,1-1 2 0,1 1 2 15,3 2 2-15,-2 2 3 0,1-2 5 0,2 4 5 0,-2-1 2 0,4 0 0 16,-3 4 0-16,-1 0 0 0,0-1 0 0,2 1 1 0,-4 1-1 16,3 2 1-16,-3-1-1 0,0 0 0 0,0-1 0 0,-1 3-1 0,-2-1 0 15,0 1 0-15,-2 0 0 0,0-3 4 0,1 2 2 0,-3-1 0 0,1 0 2 16,-2-3 0-16,1 1 3 0,-1-3 0 0,0 1 3 0,0-2 3 15,0-1 3-15,0-1 4 0,-1-2 5 0,1-2 5 0,-2-1 1 0,2 0-2 16,-1 0-3-16,-1-3-4 0,0-1-3 0,-1-2-3 0,0-1-4 16,1-1-1-16,-1-3-6 0,0-2-5 0,0-3-10 0,-2-1-10 0,2 0-11 15,1-4-13-15,1-1-9 0,-1-5-6 0,2 1-5 0,2 0-1 0,1-6 0 16,0 2 0-16,2 0-1 0,-2-4 2 0,3 3 2 0,-1 0 2 16,2-1 4-16,0 4 5 0,1 0 8 0,-2 0 5 0,1 2 4 0,2 3 6 15,-3 1 3-15,1 3 3 0,1 1 0 0,-3 2 0 0,4 1 1 16,-3 2 0-16,1 3 0 0,-1 1-1 0,2 3 2 0,0 0 1 0,-2 2 4 15,2 2 2-15,0 2 4 0,-2 1 4 0,2 3 3 0,0 1 5 0,1 4 3 16,-1 1 1-16,-1 0 2 0,1 2 1 0,1 2 2 0,-3 0 0 16,1 3 0-16,-1 1-1 0,-1 1-2 0,1-1-1 0,-1 1-1 0,0-2-2 15,-1 4-3-15,0-2-2 0,-1 0-2 0,0-1-1 0,0-1-2 16,-2-1 0-16,1-1 0 0,0 0 0 0,-1-3 2 0,-1 0 1 0,2-3 2 16,-2-1 3-16,0-3 5 0,0-1 6 0,0 2 6 0,0-4 8 0,0-2 10 15,0 1 9-15,0-1 5 0,0-3 1 0,0 0 2 0,0-3 2 16,0-1-1-16,0-1 0 0,1-2-2 0,1-5-3 0,-2 2-3 15,2-3-6-15,-1-2-8 0,-1-5-8 0,2 0-10 0,0 0-10 0,-1-3-6 16,1-1-3-16,1 0-3 0,0-1 0 0,3-1-1 0,-3 3-1 0,0 0 2 16,1-2 0-16,-1 3 2 0,0 3 2 0,0 0 3 0,1 0 4 15,-1 4-1-15,1 2 3 0,-1 2-1 0,-1 1-3 0,1 0-3 0,-1 5-3 16,1-2-2-16,0 3-3 0,-1 1-1 0,1 1-2 0,2 1-2 16,1 2-3-16,-1 1-1 0,1 1-1 0,0 1 2 0,5 3 2 0,-3 1 4 15,0 1 6-15,2-1 6 0,1 4 6 0,0 0 5 0,1 3 5 0,-2 1 2 16,1 1 3-16,3 1-1 0,-3 1 2 0,-1 2 0 0,4-1 0 15,-4 1-2-15,0-1-1 0,0 4-2 0,1-3-3 0,0-1-4 0,-1 2-1 16,-1 0-3-16,-1-2-3 0,1-1-1 0,-1 0-2 0,0 1 1 16,0-3 1-16,0-1 1 0,-2-1 1 0,1 1-2 0,-1-3-1 0,2-2-8 15,-2 0-7-15,-1-2-12 0,0-2-13 0,0 0-18 0,1-2-20 0,0 2-29 16,-1-4-33-16,0 0-55 0,1-3-64 0,-1-3-82 0,2 0-90 16,0-4-67-16,-2 0-54 0,1-3-22 0,-1-2-8 0</inkml:trace>
  <inkml:trace contextRef="#ctx0" brushRef="#br0" timeOffset="29599.7121">2930 9561 335 0,'-3'3'580'15,"3"-2"13"-15,-1 0 8 0,-1 2 5 0,2-3-108 0,-2 2-168 16,2-2-96-16,0 0-63 0,0 0-35 0,0 0-19 0,0 0-10 0,0 0-4 16,0 0-9-16,2 0-7 0,-2 0-12 0,3 0-12 0,0 0-12 0,0 0-12 15,-1-2-6-15,-1 2-6 0,1-1-5 0,1-1-1 0,0 1-3 16,2 0-3-16,0-2 0 0,0 0-2 0,2-2 1 0,1 1-2 16,0-1-2-16,3-1-1 0,-1-1-3 0,1-1-4 0,3 0-10 0,-1-1-12 15,2 1-15-15,0-1-18 0,0-2-22 0,1 2-26 0,3-3-32 0,-3 3-35 16,1-1-36-16,0 0-40 0,0 1-57 0,0 1-64 0,-3 3-79 15,-1-1-81-15,1 2-48 0,-4 2-29 0,0 1-5 0</inkml:trace>
  <inkml:trace contextRef="#ctx0" brushRef="#br0" timeOffset="29865.4389">3153 9769 587 0,'-2'2'623'0,"1"-1"16"16,-1 1 16-16,2-2-57 0,-2 1-91 0,2-1-102 0,0 0-107 0,0 0-64 15,0 0-43-15,0 0-25 0,0 0-15 0,0 0-12 0,0 0-13 16,0 0-15-16,0 0-17 0,2 1-18 0,-2-1-21 0,2 0-18 0,-1 0-17 16,2 0-10-16,1 0-8 0,-1 0-7 0,0-1-3 0,2 0-2 0,2-1 1 15,0 1 0-15,3-2 0 0,2 0-2 0,-1-2-3 0,0 2 0 16,3-1-2-16,-1-1-2 0,3 0-5 0,0 0-2 0,-1-2-6 16,0 2-3-16,2-2-3 0,-3 2-3 0,2 0-4 0,-3-1-3 0,1 0-2 15,-1 0 0-15,-2 2 0 0,1-1 1 0,-4 1 0 0,0-1-2 16,0 0 1-16,-2 2-9 0,-1 1-9 0,0-1-18 0,-2-1-18 0,-1 1-23 15,-1 1-25-15,1 0-37 0,-2-1-43 0,0 3-106 0,0-3-135 0,0 0-80 16,-3 0-49-16,1 0-25 0,-1 0-8 0,-2 0 1 0</inkml:trace>
  <inkml:trace contextRef="#ctx0" brushRef="#br0" timeOffset="31748.7788">9471 4498 210 0,'-2'-5'424'0,"2"1"-71"0,-1 2-102 0,-1-3-60 16,2 3-39-16,-2 0-20 0,2-1-12 0,-1-1-5 0,-1 1-2 15,2 1-4-15,-2-1-4 0,-2 1-4 0,4 0-7 0,-1-1-6 16,-1 0-8-16,0 1-7 0,2 1-9 0,-1 0-8 0,-1-2-10 0,1 0-6 16,-1 3-5-16,0-3-6 0,1 1-6 0,-1 0-3 0,-1 0-5 15,1 0-1-15,1 1-4 0,-1 1-4 0,0-2-4 0,-1 1-6 16,-1 1-2-16,2-2-4 0,-1 2-4 0,-2-1-4 0,2-1-3 0,0 2-3 16,1-1-2-16,-1 1-1 0,0 0-3 0,-1 0-2 0,0 0-1 15,1 0-1-15,2 1-2 0,-1-1 0 0,0 2 1 0,-1-1 1 0,1 1 3 16,1-1 1-16,1 2 3 0,-2 0 3 0,2 2 0 0,-1-2 3 15,-1 3 2-15,2-2 2 0,-2 2 1 0,2 2 2 0,0 0 5 0,0-1 3 16,0 0-1-16,2 2 2 0,-2-1 2 0,3 2 1 0,-1-1 1 16,1 2 0-16,0-1 1 0,2 2 1 0,-2 0 0 0,3-1 2 15,-1 1 3-15,2-1-1 0,-1 2 1 0,0-2 2 0,3 1 1 0,-2-1 1 16,-1-1 1-16,2 3-1 0,0-3 1 0,0 1 0 0,-2-1 2 16,2-2 2-16,0-1 1 0,-2 1 2 0,2 0 2 0,-1-1 2 15,2-1 4-15,-1-1 4 0,0 0 2 0,0-1 4 0,4 1 1 0,0-2 3 16,0 1 0-16,2-4 1 0,1 3-2 0,2-3-2 0,2-3-3 15,0 3-4-15,3-4-4 0,2 1-4 0,1-2-6 0,2 1-3 0,0-1-8 16,2 1-2-16,-1-3-3 0,4 2-1 0,-1-1-3 0,-1 2 1 16,4-1-1-16,0-1 2 0,-1 4 1 0,0-3 2 0,2 2 3 0,0 1-1 15,0 2 1-15,0-2 3 0,2 2 2 0,1 0 0 0,2 2-1 16,-2-2-1-16,4 3 0 0,-2 1-1 0,4-1 1 0,-1 0-1 16,0 2-3-16,2 0-1 0,0-1-1 0,2 0 1 0,-2 3-4 0,0-4-1 15,1 2-1-15,-2 0-3 0,1 0-1 0,0 0 0 0,-2 0 1 16,3-1 3-16,-2 1 0 0,0 0 2 0,1 0 3 0,0-2 0 0,-2 2 2 15,3-2 0-15,-2 2 3 0,1-2 2 0,0 1 2 0,0 1 1 16,2-2 2-16,0 0 0 0,1-2-3 0,-1 2-1 0,1 0-2 0,-1 0-2 16,1 1-1-16,-1-1-2 0,3-3-1 0,-5 4-2 0,2-3-2 15,-1 3-2-15,-2-4-1 0,1 3-1 0,-2-1-4 0,1 0 2 0,-1-1 2 16,-1 1 1-16,-2 1 1 0,1-1 3 0,1-1 0 0,-2 0 3 16,0 2 2-16,0-3 2 0,0 2 1 0,-2-1 0 0,4-1 3 15,-2 2 3-15,-2-1 0 0,4-1 0 0,-2 2 0 0,0-1-3 0,2-1-3 16,-1 2 0-16,-1-2 0 0,2 1-3 0,0 1-2 0,-2 0-1 15,0 0-1-15,0 0-1 0,-2 1-1 0,1 0 0 0,-2 0-1 0,-1-2-1 16,1 2-1-16,-3 0 1 0,0 0-2 0,0 1 0 0,-1-1-1 16,-1-1 1-16,-1 1 0 0,-1 1 1 0,2-4 4 0,-4 5 2 0,3-5 2 15,-3 2 2-15,0 1 0 0,-2-1 2 0,1-1 0 0,1 1 2 16,1 0 2-16,-2-1 3 0,1 1 1 0,0 1 1 0,-1-3 1 0,0 2-3 16,1-1 0-16,-2-1-2 0,3 2-1 0,-3-1-1 0,3-1-1 15,-1 2-1-15,-1-2-1 0,3 1 0 0,-2 1-1 0,1-2-2 16,-1 1 0-16,1 0 0 0,1-1-1 0,0 0-1 0,-2 2-1 0,2-2 0 15,-1 0-1-15,-1 0 0 0,-1 0 0 0,2 0-1 0,-2 0 1 0,-1 0-1 16,1 0 0-16,-2 0-2 0,2 0 1 0,-3 0-1 0,-2 0 0 16,2 0 1-16,-2 0-2 0,2 0 1 0,-3 0-2 0,-3 0 1 15,4 0-1-15,-4 0 0 0,1 0 1 0,-2-2-1 0,2 2 2 0,-2-1-1 16,-1 0 3-16,2 1 0 0,-1-2 0 0,0 1 4 0,0-1 0 16,-2-1 2-16,1 2 4 0,1-1 2 0,-2-1 4 0,0 0 3 15,1 1 3-15,2-1 2 0,-3-2 3 0,1 3 1 0,-3-3 0 0,3 1 2 16,-2-1 1-16,2 2 3 0,-2-2 0 0,2 0 2 0,-3 1 1 15,0-2 1-15,2-1 3 0,-3 2 2 0,1 0 1 0,-1-1 1 0,1 1 5 16,-3-2 2-16,2 2 4 0,-2-2 4 0,0 2 1 0,0 0 4 16,-2-2 3-16,0 2 2 0,2-1 3 0,-4-1 1 0,2 2-2 15,-2 0-2-15,1 1 0 0,0-1-3 0,-2 1-3 0,0-2-2 0,2 2-3 16,-4-1-3-16,3 0-2 0,-3 0-4 0,0 1-4 0,2-2-3 16,-2 2-7-16,0 1-2 0,1-2-4 0,-3 0-3 0,2 3-3 15,1-3-1-15,-2 2-3 0,1-1-4 0,-1-1-1 0,-2 3-4 0,2 0-4 16,-1-1-9-16,-1 0-13 0,0 1-17 0,0 0-18 0,0-1-24 15,-1 3-28-15,-1-2-36 0,0 0-41 0,-1 2-50 0,-3-1-51 0,3 1-116 16,-5 0-143-16,0 0-79 0,-4 1-46 0,-3-1-18 0,-4 4-4 16</inkml:trace>
  <inkml:trace contextRef="#ctx0" brushRef="#br0" timeOffset="33351.8526">3635 9390 145 0,'-2'-7'507'16,"-1"2"6"-16,-1-1-62 0,2-1-96 0,1 2-74 0,-1 1-62 0,0-3-35 15,-1 1-24-15,2-1-9 0,-1 2-1 0,0 0-4 0,-1 0-2 16,1-1-3-16,1-1-5 0,-1 2-7 0,2 0-7 0,-1 0-6 0,-1 0-6 16,2 0-4-16,-2 0-6 0,0 1-5 0,0 1-1 0,2-2-7 15,0 3-2-15,0-1-6 0,0 0-5 0,0 1-3 0,0-1-6 0,0 3-3 16,0 0-5-16,0 0-6 0,0 0-8 0,0 0-10 0,0 0-7 0,0 0-7 15,0 0-9-15,0 0-7 0,0 0-10 0,0 0-9 0,0 0-7 16,0 0-8-16,0 0-5 0,0 2-2 0,0-1-3 0,2 2 0 0,0-1 0 16,0 3 3-16,0 0 1 0,-1 2 4 0,2-2 4 0,1 2 4 15,-1 3 7-15,0 0 6 0,2 1 6 0,-2-1 5 0,3 2 6 0,-3 1 0 16,2-1 3-16,0 0 0 0,-2-1 0 0,2-1 0 0,-2 0-1 16,-1 2-2-16,2-4 0 0,-1 1-1 0,-1 1 2 0,-1-4 2 0,1 0 1 15,0-2 4-15,-1 1 5 0,-1-2 6 0,2-1 6 0,-2 0 12 16,0 1 14-16,0-3 13 0,0 0 13 0,0 0 9 0,0 0 7 0,0-1 3 15,-2-1 1-15,1 0-1 0,-1 0-2 0,-1-3-5 0,0 1-4 0,-3-1-7 16,3 0-5-16,-1-3-12 0,-2 1-13 0,1-2-13 0,0 2-13 0,-2-2-11 16,2 0-8-16,0 2-4 0,0-2-4 0,0 0-3 0,2 1-1 15,-2 0-3-15,0-1-2 0,1 2-3 0,1-1-3 0,0 1-3 0,0 1-3 16,1-1-2-16,-1 1-1 0,3-2-2 0,-2 4-1 0,2-2-3 16,0-1-1-16,0 2-5 0,0-2-3 0,2 2-3 0,-2-2-3 15,3 2-2-15,0 0-2 0,-1 0 0 0,1 1-2 0,2 0-2 0,-2-1-2 16,5-1-3-16,-4 4-2 0,1-3-2 0,2 2 0 0,-1-1 0 15,0 4 1-15,2-3 1 0,0 3 4 0,-1 3 2 0,0-3 2 0,1 5 2 16,-1 0 4-16,1 0 5 0,1 3 2 0,-3 2 7 0,2 0 5 0,-1 5 4 16,0-1 6-16,0 3 6 0,-1 2 4 0,-1 1 5 0,0 2 3 15,-2 3 3-15,-1-2 0 0,0 4 2 0,-2 1 1 0,-4-1-1 0,2 2 0 0,-3-3 0 16,2 2-2-16,-3-1 1 0,-1-1-2 0,0 0 0 0,-1-3 0 16,1 0 0-16,1-3 0 0,-3-1 2 0,2-1 2 0,1-3 2 15,1-3 4-15,0-1 5 0,2-1 5 0,-3-3 4 0,3 2 4 0,1-5 3 16,-1 0 0-16,2-2-2 0,-1-1-1 0,0-1-3 0,1-3-4 0,-1 1-2 15,2-1-4-15,0-2-5 0,0-2-5 0,0 2-6 0,0-2-7 16,2-1-8-16,1 0-6 0,-1 1-4 0,1-1-4 0,0 1-1 0,0-1-2 16,3 1-1-16,-3 1-1 0,2-1 0 0,0 2-2 0,0 1 1 15,0-1 1-15,2 3 0 0,0 1 2 0,-1-3 1 0,2 4 2 0,1 0 2 16,1 0 3-16,-1 0 4 0,2 4 6 0,0-3 3 0,1 1 5 16,2 3-1-16,-3-1-1 0,3 1-4 0,0-2-7 0,-1 4-8 15,1-2-13-15,-1-2-12 0,1 2-15 0,-1 1-20 0,2-1-21 0,-2-1-26 0,1-1-30 16,-3 2-35-16,2-2-39 0,1-2-55 0,-3-1-60 0,3-1-72 15,-2-1-77-15,-3-1-43 0,2-1-20 0,0-2-5 0</inkml:trace>
  <inkml:trace contextRef="#ctx0" brushRef="#br0" timeOffset="33815.4636">3981 9278 417 0,'-6'-9'591'0,"1"1"12"0,2 2 12 0,-2 0-75 0,1-2-118 0,-1 2-95 15,2 1-82-15,-1-2-48 0,3 2-32 0,-1 0-18 0,-1-2-11 16,3 4-11-16,-2-2-14 0,2 1-13 0,0 0-16 0,2 0-15 0,-2 1-17 16,3-2-14-16,-1 2-13 0,3-1-10 0,1 1-8 0,0-2-9 15,0 0-7-15,1 2-6 0,1-2-4 0,0 0-3 0,4 0-2 0,-2 3-2 16,1-3-2-16,-2 3-3 0,1-1 2 0,1 3-2 0,-2-2 1 0,-1 2-1 16,-1 2 0-16,2-2 2 0,-1 3-1 0,-2 1 2 0,-1 1 2 15,-2 2 1-15,3 1 3 0,-4 0 6 0,1 1 5 0,-3 2 4 0,2 0 3 16,-2 1 4-16,-2 2 4 0,0 1 1 0,-1 0 2 0,-1 0 2 15,-1 1-1-15,2 0 2 0,-2-1 0 0,0-1-1 0,-1 1 0 0,0 0-2 16,3-6 1-16,-2 4-2 0,3-4 1 0,-1 0 1 0,0-2-1 16,1-1 2-16,2-1 1 0,-1-3 1 0,-1 3 1 0,2-2 0 0,0-1 0 15,0-2 0-15,0 0-2 0,0 0-2 0,0 0-4 0,3 0-3 0,-1-2-5 16,1 1-3-16,2-1-4 0,0-1-5 0,2-1-5 0,1 1-4 16,2-2-4-16,1 0-5 0,0 1-2 0,2 0-3 0,1-1-2 15,0-1 2-15,2 2 0 0,0 1 2 0,1-2 2 0,-1 3 1 0,1-1 1 16,2 3 2-16,-3 3 3 0,1-3 2 0,-1 5 2 0,0 0 2 0,-2 0 2 15,2 3 1-15,-5 1 5 0,-1 2 2 0,1 1 2 0,-3 0 4 16,-4 1 6-16,0 2 6 0,-4 0 6 0,-2 1 7 0,-3 3 6 0,-1-1 6 16,-2-2 6-16,-3 1 7 0,-2 0 9 0,-1 0 5 0,0-2 5 15,-2 0 2-15,-2-3 3 0,1 1 0 0,1-5-3 0,-1 1-7 0,1-1-9 16,-1-4-18-16,0 1-23 0,2-4-36 0,-2 1-45 0,4-4-74 0,2-1-93 16,-1-1-120-16,0-2-132 0,4-4-74 0,1 1-42 0,2-6-25 15,0 2-15-15,4-3-7 0</inkml:trace>
  <inkml:trace contextRef="#ctx0" brushRef="#br0" timeOffset="39864.7172">27087 3382 100 0,'0'0'315'0,"0"0"-33"0,0 0-22 16,0 0-16-16,0 0-16 0,0 0-14 0,0 0-14 0,0 0-11 0,0 0-11 15,0-1-9-15,0-1-8 0,2 1-8 0,-2-2-8 0,2 1-9 16,-2 1-8-16,1-1-7 0,-1-1-10 0,3 2-7 0,-2-1-9 16,-1 1-6-16,2-2-8 0,0 1-9 0,-2 1-9 0,1 1-9 0,-1-2-10 15,2 2-10-15,-1 0-8 0,-1-3-8 0,2 3-8 0,0 0-7 0,-1 0-6 16,1 0-5-16,0 0-5 0,1 0-3 0,2 0-5 0,-1 0 0 0,1 0-3 15,3 3 0-15,0-3-1 0,2 0-2 0,0 2 0 0,3-1-1 16,-1 1-2-16,3 1 0 0,0-2-1 0,1 1-3 0,0-1-1 0,0 2-1 16,0-1-2-16,-3 1-4 0,2 0-2 0,-2 0-4 0,-1 0-4 15,0 0-3-15,-1-2-4 0,-1 0-1 0,-1 3-2 0,-3-3 0 0,0 1 0 16,0-2 0-16,-1 2 1 0,-2 0 3 0,1-2 1 0,-3 1 3 16,-1-1 1-16,0 0 2 0,0 0 2 0,-1 0 0 0,-3 0 2 0,0 0 0 15,-1-1-1-15,-3 1 1 0,0-2 0 0,-2 0 1 0,0 2 1 16,-3-2 1-16,-1 1 2 0,0-1 1 0,-4 0 1 0,1 0 3 0,-4 0 2 15,4 1 4-15,-5-2 3 0,0 1 2 0,0 1 2 0,1-2 5 0,-1 0 3 16,-2 0 5-16,2 1 3 0,1-1 5 0,1 2 3 0,0-1 2 0,3 1 3 16,-1-2 0-16,5 1 2 0,-1 2 0 0,3-3 2 0,1 3 1 15,1-2 2-15,2 2 3 0,3 0 1 0,0 0 0 0,3 0 0 0,1 0-5 16,0 0 0-16,0 0-4 0,1 0 2 0,3 0 3 0,-1 2 0 16,2-2 3-16,4 3 0 0,-1-3 1 0,3 2 0 0,1-1-3 0,4 1 0 15,3 1-3-15,1-2 0 0,1 1 0 0,1-1 0 0,4 1 0 16,0-1-1-16,0-1-2 0,3 2-2 0,-3-2-2 0,1 1-1 15,0 1-2-15,0-2-1 0,0 1-1 0,-4 1 0 0,1-2-1 0,-2 1 1 0,0 1 0 16,-2-2 0-16,-2 1-2 0,-2 1 2 0,-2-2 0 0,-2 1 1 16,2 1 0-16,-6-2-1 0,0 0 4 0,-2 0 1 0,-2 0 6 15,0 0 7-15,-3 0 5 0,-1 0 3 0,-1-2-3 0,-1 1-3 0,-3 1-2 16,-1-3-3-16,-2 1-1 0,0 1-1 0,-3-2-2 0,-5 0-1 0,2 1 0 16,-5-1-4-16,0 0-5 0,0 0-6 0,-4 0-6 0,1 2-3 15,-2-1 2-15,1-1 3 0,0 1 1 0,-1 2 1 0,5-3 1 0,-1 1 0 16,-1 0 3-16,7 2-2 0,-3-1 0 0,4 1-1 0,0 0 0 0,4 0-1 15,1 0 0-15,0 0-2 0,3 0-3 0,4 0-4 0,-2 0-4 16,3 0 1-16,1 0-1 0,1 1 2 0,1-1 0 0,0 2 2 0,5 0 0 16,0-2 0-16,1 1 0 0,2 1 0 0,0-2 0 0,5 2 2 15,-2-2 4-15,2 3 4 0,2-3 3 0,-1 0 3 0,1 0 1 0,-1 0 0 16,-1 0 0-16,1 0 3 0,-3 0 4 0,0-3 5 0,-1 3 6 16,-2-2 6-16,-1 2 8 0,-4 0 5 0,0-2 3 0,-1 1 6 0,0 1 6 15,-5-2-1-15,0 2 0 0,-2-2-5 0,-4 2-6 0,0-1-8 16,-2 1-11-16,-2-1-10 0,-4-2-13 0,-2 3-16 0,-3-3-17 0,-3 3-21 15,0 0-18-15,-4 0-29 0,0 0-31 0,-4 0-43 0,0 3-53 0,1-3-69 16,1 4-83-16,-2-3-44 0</inkml:trace>
  <inkml:trace contextRef="#ctx0" brushRef="#br0" timeOffset="43064.9623">32936 4193 16 0,'0'-2'66'0,"0"-1"-1"0,0 0 1 16,0 0 1-16,0 1-3 0,0 2-7 0,0-2-3 0,1-1-4 16,-1 1 0-16,0 0 2 0,0 1-1 0,0-2-4 0,0 2-2 0,0-2-3 15,0 0-2-15,0 2 1 0,0 0-3 0,0-1-2 0,0-1 0 16,0 0 2-16,0 2-1 0,2-2-3 0,-2 0-4 0,0 1-4 16,0-1-2-16,0 2-1 0,0-2-1 0,1 0-2 0,-1 0-2 15,2 0-1-15,0 0 0 0,-2-1-1 0,1 2-1 0,1-1 0 0,-2 0 2 16,1 0 1-16,-1 1 1 0,0-3 1 0,5 1 0 0,-5 0 2 0,1 0 0 15,-1 0 3-15,0-2 1 0,0 2 1 0,0-2-1 0,0 3-3 16,0-3 2-16,0 0 2 0,0 1-1 0,0-1 0 0,0 0-2 16,-1 0-3-16,1-1-2 0,-5 1 0 0,5-2 0 0,-1 0-1 0,1 0-1 15,-3 2-1-15,1-3 0 0,0 1-2 0,-1 1-2 0,0-1-6 0,0-2 1 16,0 0 3-16,-2 3 3 0,0-3 2 0,1 2 2 0,0-1-1 16,-2 0-1-16,1 2-4 0,0 0-1 0,-1-1-2 0,2 1 1 0,-3-1 1 15,1-1 2-15,1 3 2 0,-4 0-3 0,1-2-4 0,1 2-4 0,1-1-4 16,-3 1-1-16,2-1 0 0,-1 0-1 0,2 2 1 0,-3-2 1 0,2 1 1 15,1 2-1-15,-2-3 0 0,0 2-2 0,2-1-1 0,-1 1-1 0,3 0 1 16,-3 1 1-16,0 0 1 0,2-1 2 0,-3 0 2 0,3 1-2 0,0 1-2 0,0-2 1 16,-1 2 1-16,2 1-1 0,-1-1 0 0,-2-1 0 0,2 2 1 15,0-1 1-15,0 0 1 0,-2 1-1 0,3 0-2 0,-1 0-1 0,0 0-1 16,-1 1-2-16,1-1 0 0,-1 1-2 0,1 1-1 0,0-2 0 0,0 2-1 16,-1 0-1-16,2 0-1 0,-1 0-1 0,0 0-1 0,-2 0 1 0,0 0 0 15,0 2 3-15,3-2 1 0,-3 1 3 0,1 1 0 0,-2-2 3 0,2 1 1 16,-1 1 3-16,3 0 2 0,-3 0 0 0,0 0 1 0,2 1 1 0,-2-3 3 15,-1 4 1-15,1-1 2 0,-1 0 0 0,1 0 2 0,-1-2 0 0,1 5 2 16,-1-2 0-16,0-1 1 0,0 1-1 0,-1-1 2 0,1 2 0 0,-1-2-1 16,1 1 0-16,-1-1-1 0,1 2-1 0,-1-2 0 0,0 1 0 0,-1 1-3 15,2-3 1-15,0 2-2 0,-1-1-1 0,-3 2 0 0,4 0-1 0,1-2-1 16,-1 1 1-16,0 1 0 0,0 0 0 0,-3-1 0 0,3 1 0 0,0 1-2 16,-1-2 0-16,2 1-1 0,-1-1 0 0,2 1 0 0,-3 1-1 0,2 0 1 15,1-3-2-15,-2 4-1 0,0-1-1 0,2 1-1 0,-1-2 0 16,3 4 0-16,-3-4 0 0,0 2 2 0,2-1-2 0,-2 2 0 0,3-1-1 0,-1 1 1 15,0-1-1-15,-1 0 0 0,1 3 1 0,0-2 0 0,1-1 0 0,-1 0 0 16,-2 2 2-16,1 0-2 0,3-1-1 0,-2 2-2 0,2-3 0 0,-2 3 1 16,2 0 0-16,0-2 0 0,-3-1-1 0,3 2-2 0,-4 0 1 0,4-1 0 15,0 2-1-15,0-3 1 0,-1 3 0 0,3-1-2 0,-3-2 2 0,0 2-1 16,1 0 1-16,0 0 0 0,0 0-1 0,1 0 1 0,1-1-1 16,-3 0 3-16,3 2 1 0,-3-3-1 0,3 2 0 0,-1 0 0 0,1-1 1 0,1 2 0 15,-3-3 1-15,1 3-1 0,2-2-1 0,0-1-2 0,0 0-1 0,0 1 1 16,0-1-1-16,0 1-1 0,0 1-1 0,0-2 2 0,0 0 0 0,2 1 1 15,1 1 1-15,-3-1 1 0,1-1 2 0,1 1 0 0,-1 0 2 16,3 2 4-16,-3-3 2 0,3 1 0 0,-3 1 2 0,2 1 3 0,1-2 0 16,-1-1 1-16,-2 1 1 0,3 0-1 0,1 2 1 0,-1-3 0 0,1 1 1 15,-1 1 1-15,3-1 1 0,-2-1-1 0,0 0 1 0,0 2 0 16,2-1 0-16,-1-1 0 0,1 1 2 0,2-1-1 0,-1 0 0 0,0 1-1 16,-2 1 2-16,3-1-2 0,-1-1-1 0,4 1 0 0,-3-2-1 0,0 1-2 15,0 1 0-15,3-3-2 0,-2 2 1 0,-1-1-2 0,2 0 1 0,0 1-2 16,-1-2 0-16,0 0-1 0,2 0-1 0,-3 0-1 0,5-1 0 15,-2 1 0-15,-2 1 0 0,3-3 0 0,-1 3-2 0,0-4 1 0,-3 3 0 0,4-2-1 16,-4 1-2-16,3-1 1 0,-2 2-1 0,2-1 1 0,-3-1-1 16,2-1 1-16,-1 0-1 0,-1 1 1 0,4-1-1 0,-4-1-1 0,3 1 1 15,-2 0-1-15,2-1 1 0,-1 1-2 0,0-2 0 0,0 2 0 0,0-1-1 16,0-1 1-16,-2 2-1 0,2-1 0 0,0-1-2 0,-1 0 1 0,1 0-1 16,-2 0-1-16,3 0 1 0,-2 0 0 0,0 0-1 0,0 0 0 15,-1-1 1-15,1-1-1 0,-1 2 1 0,2-1-1 0,-3-1 0 0,2 2 0 16,-1-2-2-16,0 1 1 0,1 1 1 0,0-2-2 0,0 0 2 0,-2 1-1 15,2-1 0-15,1-1 2 0,-3 1-1 0,2 2-1 0,-1-2 0 16,-1-1 1-16,0-1 0 0,0 1 0 0,1 1 3 0,1-1 1 0,-2-1 2 16,2 1 2-16,-2-2 0 0,4 0-1 0,-3 2 1 0,0-4 0 15,-1 3 0-15,0-2 3 0,3 0 3 0,-3 1 0 0,0-2 0 16,1 2 3-16,-1-3-2 0,0 1-1 0,1-2-2 0,0 1-1 16,-3-2 1-16,0 2 0 0,3-2 0 0,0 2 1 0,-3-2 0 0,1-2-1 15,1 2 0-15,-1 0 1 0,1-2 1 0,-1 1 3 0,-3-2 3 16,3 1 3-16,0 0 4 0,0-3 3 0,-2 3 3 0,3-2 2 0,-3 0 3 15,0-1 3-15,0 1 1 0,0-1 2 0,0 1 1 0,-2-1 0 16,2-2 0-16,-4 3-2 0,4-1-3 0,-4-2-2 0,3 3-2 16,-3-4-5-16,-1 4-2 0,-1-4-5 0,-1 3-4 0,0-3-4 0,-1 1-5 15,-3-2-5-15,0 1-8 0,-1-2-12 0,-2 2-12 0,-4-3-15 16,1 0-16-16,-4-2-19 0,-3 0-14 0,-2-3-13 0,-4 0-16 0,-2 1-20 16,-1 0-34-16,-2 0-45 0,-2-1-68 0,-3 2-83 0,0-1-62 0,-3 1-54 15,-1-1-25-15,3 3-12 0</inkml:trace>
  <inkml:trace contextRef="#ctx0" brushRef="#br0" timeOffset="51131.8608">1560 6982 96 0,'-5'-3'441'0,"0"0"-14"0,0 0-90 0,0 0-122 0,2 3-65 15,0-3-37-15,-1 1-17 0,2 0-9 0,-1 1-9 0,3-1-5 16,-2-1-6-16,2 2-6 0,0 1-10 0,0 0-8 0,2-3-7 0,-2 3-7 16,2 0-7-16,-1-3-9 0,2 2-8 0,2 1-10 0,-2-1-4 15,3-1-5-15,1 2-3 0,1 0-1 0,3 0 0 0,0 0 0 0,0-1 3 16,5 1 3-16,-2 0 4 0,2 0 3 0,1 0 3 0,0 0 3 16,2 0 0-16,-1 0 0 0,-1 0 2 0,2 1-2 0,-1-1 0 0,0 2 0 15,-3-1 0-15,2 3-1 0,-3-4 0 0,0 3 1 0,-1-2-2 0,1 2 0 16,-4 0-1-16,1-1-2 0,-2 0 0 0,-1 1-2 0,0 0 1 0,-1 0-3 15,-2 0 0-15,-1 0-1 0,-1 0 1 0,0 0 0 0,-3 0 1 16,0 0 2-16,0-1 0 0,-1 1 2 0,-1 0 0 0,-3-1-2 16,1 2 1-16,-2-1-1 0,-1-1 1 0,-3 1-3 0,0 1-1 0,0 0-1 15,-1 0 0-15,-5 0 0 0,3-1-1 0,-2 2-1 0,-1-3-1 0,0 1 2 16,0 0 1-16,-3 0 1 0,2 0 2 0,1-1 0 0,-1-1 1 16,2 1 3-16,-2-1 3 0,3-1 3 0,0 0 0 0,1 0 2 0,-1 0 1 15,3 0 2-15,1-1 1 0,-1-1 1 0,3 2 1 0,2-1 1 0,0-1-1 16,1 2 2-16,-1-1-3 0,4-1-2 0,1 2-4 15,1 0-3-15,0 0-5 0,1-1-1 0,2-1-5 0,3 2-6 0,-1-1-7 0,3-1-10 16,2 2-14-16,4-3-16 0,2 1-20 0,1 2-20 0,5-3-25 16,2-1-28-16,3 2-19 0,1-4-16 0,4 2-38 0,1-1-48 0,5 0-48 15</inkml:trace>
  <inkml:trace contextRef="#ctx0" brushRef="#br0" timeOffset="54697.5592">8650 6949 78 0,'-1'-3'103'0,"-1"2"0"0,1-1 3 16,-1 0 4-16,2-1 3 0,-2 1 3 0,1 2 1 0,-1-2 0 15,2-1 1-15,-1 1 2 0,-2 1 2 0,3 0 0 0,-2-2 1 16,2 3-1-16,-1-2 1 0,-1 1 0 0,2 1-1 0,-2-2 1 0,2 1-4 16,-1-1-4-16,-1 2-5 0,2-1-6 0,-1-1-4 0,-1 2-5 15,2-1-5-15,0-1-4 0,-2 2-7 0,2 0-8 0,0 0-7 16,0 0-6-16,0 0-5 0,0 0-7 0,0 0-6 0,0 0-7 0,0 0-3 16,0 0-6-16,0 0-3 0,0 0-6 0,0 0-3 0,0 0-5 15,0 0-2-15,0 0-4 0,0 0-2 0,0 0-2 0,2 0-2 16,-2 0-3-16,3 0-1 0,-1 0-1 0,-1 0-3 0,1 0-5 0,1 0-2 15,-1 0 0-15,2 0 0 0,1 2 1 0,0-1-1 0,1-1-1 0,2 2 2 16,1-1 0-16,3 1 3 0,3 1 5 0,1-2 4 0,3 1 5 16,4 1 5-16,2-2 6 0,3 0 4 0,5 1 1 0,1 1 2 15,5-3 0-15,1 2 2 0,2-2 0 0,6 0-1 0,0 2-1 0,3-2-5 16,3 3-6-16,1-1-6 0,2 0-5 0,1-1-6 0,1 2-6 16,-2 1-5-16,3-1-8 0,0-1-1 0,-3 3-4 0,2-3-1 15,-1 3-2-15,-1-2 1 0,-2 2 1 0,2-1 1 0,0 1 2 0,-3-1 3 16,1-1 1-16,-1 2 5 0,1-2 2 0,-4 1 5 0,1-1 6 0,0 1 0 15,-2-1 1-15,-2 1-1 0,-1-3-1 0,-4 2-1 0,1 1-3 16,-3-1-1-16,-4-1-1 0,-1 0-3 0,-4 1-2 0,-2-1-4 16,-2-2-5-16,-4 2-3 0,-2 1-2 0,-4-1-4 0,-1-1-1 0,-4-1 3 15,-3 2 5-15,0-1 3 0,-5-1 3 0,0 0-1 0,-4 0-6 16,-1 0-8-16,0-1-9 0,-3-1-7 0,-2 2-5 0,-3-1-8 16,-4-1-8-16,1-1-10 0,-4 1-11 0,-2 2-19 0,-2-2-22 0,-3 2-19 15,-2-1-18-15,-3-1-18 0,-1-1-20 0,-2 2-29 0,-2 1-32 16</inkml:trace>
  <inkml:trace contextRef="#ctx0" brushRef="#br0" timeOffset="55214.9496">9132 7013 73 0,'-18'-2'198'15,"0"2"-66"-15,2-2-55 0,0 1-28 0,-2-1-10 0,2 2-3 16,0-2 4-16,0 1 7 0,0 0 7 0,1-1 7 0,0 1 6 0,1 1 3 16,1-2 6-16,1 1 1 0,-1 1 2 0,2-2-1 0,-1 1-2 15,2 1-6-15,0-2-8 0,1 2-7 0,1-1-7 0,-1-1-4 0,2 2-3 16,-2 0-2-16,3 0 1 0,-1 0 0 0,2 0 3 0,-1 0 1 16,0 0 1-16,1 0 0 0,2 0 0 0,-2 0-1 0,2 0 1 0,1 0-3 15,-1 0 0-15,1 0-3 0,2 0-3 0,0 0-2 0,0 0-4 16,0 0-3-16,0 0-3 0,0 0-4 0,0 0-2 0,0 0-4 0,0 0-4 15,2 0-3-15,1 0-3 0,-1 0 0 0,1 0-2 0,2 2 0 16,0-1 0-16,2-1-1 0,1 2 1 0,0-1-1 0,2 1 1 0,4 1 2 16,2-2 4-16,4 1 4 0,2-1 2 0,2 2 5 15,3-3 4-15,3 2 2 0,5-1-1 0,1-1 1 0,2 0 0 0,4 0-3 16,1 0 0-16,2-1-3 0,4-1-3 0,0 2-4 0,0-2-3 0,1 1-6 16,1 0-7-16,3-2-6 0,-1 1-7 0,1 1-3 0,1-2-2 15,-2 1 0-15,2 2-3 0,-1-3 0 0,-1 2-1 0,2-1-1 0,0 1-1 16,0-1 0-16,-1 1 0 0,-1-1 1 0,1-1 2 0,0 2 4 15,0-1 2-15,-2 2 0 0,-3-1-3 0,1-1 0 0,-1 2-1 0,-3 0 1 16,0-3-2-16,-5 3 0 0,0 0 1 0,-3 0-1 0,-3 0 2 16,-4 0 1-16,-1 0 1 0,-3 0 2 0,-3 0 1 0,-2 0 3 15,-1 0 0-15,-4 0 3 0,-1 0 2 0,-5 3 1 0,3-3 2 0,-6 0 1 16,0 0-2-16,-1 0 1 0,-1 0 3 0,-2 0 1 0,0 0 3 16,-3 0-2-16,-1 0-4 0,0 0-6 0,0 0-8 0,-1 0-14 0,-3 0-15 15,0 0-20-15,0 0-18 0,-2 0-23 0,0 0-23 0,-2 0-33 16,0 0-39-16,-3 0-66 0,3 0-78 0,-2 0-44 0</inkml:trace>
  <inkml:trace contextRef="#ctx0" brushRef="#br0" timeOffset="84796.2379">1360 7042 5 0,'-3'0'279'16,"0"-2"-70"-16,1 2-44 0,-2 0-35 0,1-2-16 0,1 2-10 0,1-1-2 15,-1-1-1-15,0 2 2 0,1-2 2 0,1 1-4 0,-2 1-7 16,2-1-4-16,0 1-3 0,0 0-4 0,0 0-9 0,0 0-8 16,0 0-7-16,0 0-8 0,0-3-6 0,0 3-6 0,2 0-9 0,-2 0-7 15,0 0-8-15,0 0-5 0,0 0-5 0,0 0-6 0,0 0-5 0,0 0-3 16,0 0-3-16,0 0-4 0,0 0-2 0,0 0-2 0,0 0-2 16,0 0 0-16,0 0-2 0,3 0 1 0,-1 0 0 0,-1 0 2 0,1 0-1 15,1 0 3-15,-1 3 1 0,2-3 4 0,-1 1 1 0,0-1 3 16,2 1 3-16,0 1 3 0,3-2 2 0,0 0 4 0,0 2 1 0,1-2 3 15,-1 1 0-15,5-1 1 0,-2 0 2 0,1 0 2 0,1 0 0 16,4 0 0-16,-2 0 0 0,0 0-1 0,3 0 1 0,-1 0-1 0,1 0-1 16,2-1 0-16,1-1 0 0,-2 2 0 0,1-2 1 0,2 1 0 0,-1 1 0 15,3-1-1-15,-2-2-1 0,1 3-1 0,-2-3-2 0,1 2 1 16,0 1-2-16,0-1 2 0,-1-1-1 0,-1 2-1 0,-1-1-1 0,-1 1 0 16,1-2-3-16,-3 0-4 0,1 2-1 0,-4 0-5 0,1 0-3 0,-1 0-5 15,-4 0-5-15,2 0-4 0,-3 0-5 0,0 0-4 0,-2 0-4 16,-1 0-3-16,0 0 0 0,-2 2 1 0,0-2 2 0,0 2 3 0,-3-2 3 15,0 0 3-15,0 0 0 0,0 0 4 0,0 0 4 0,-3 0-3 16,0 1-5-16,1-1-2 0,-3 0-5 0,1 0 1 0,-2 2 2 0,-1-2-3 16,-1 0-6-16,0 0-6 0,-1 0-9 0,1 0-4 0,-2 0-3 15,-2 0-10-15,2 0-10 0,1-2-4 0,-4 2 1 0,2-1 3 0,0-1 5 16,-3 0 0-16,1-1-4 0,1 1-1 0,-1 2 1 0,2-2 3 16,-3-1 6-16,1 1 9 0</inkml:trace>
  <inkml:trace contextRef="#ctx0" brushRef="#br0" timeOffset="85823.447">1582 6991 15 0,'-15'2'36'0,"-2"-1"0"0,1 1-1 0,1 1 0 16,-3-2 2-16,4 1 3 0,-2-1-2 0,2 2-4 0,-2 0-2 0,3-1 2 16,-1 2 0-16,0-1 1 0,3 0-2 0,-3 0 0 0,3 1 1 15,-1-1 1-15,2-2-1 0,0 0 0 0,0 1-1 0,1 1-1 0,3-1 0 16,-1-2-1-16,1 2-2 0,0 1-4 0,1-3-2 0,0 2-5 16,2-1-2-16,1-1-3 0,1 2-3 0,-1-2-2 0,2 0-3 0,0 0-2 15,0 0-1-15,0 0 2 0,0 0 0 0,0 0 2 0,0 0-2 0,2 0 1 16,-1 0-3-16,1 0-2 0,1 0-1 0,1 0 1 0,-1 0 1 0,4 0 1 15,-4 0 2-15,2 0 0 0,2 0 2 0,-1 0-3 0,2 0 1 16,0 0-2-16,1 0 1 0,1 0 4 0,2 0 2 0,1 0 1 0,1 0 1 16,1 0 2-16,0 0 0 0,1 0 1 0,0 0-1 0,2 0 0 15,-1 0-1-15,-1 0 0 0,4 0 0 0,-1 0-1 0,0 0-1 0,0 0-2 16,1 0 0-16,0-2 1 0,0 2-1 0,2 0-1 0,-1 0 0 16,1-1 1-16,-2-1-1 0,1 2-2 0,1 0 1 0,0 0 1 0,-4 0-2 15,4 0 1-15,-3-3 0 0,0 3-2 0,-2 0 1 0,0 0 0 0,-1 0 0 16,0 0-1-16,-3 0 1 0,0 0-2 0,-1 0-1 0,-2 0 2 15,0 0-2-15,-2 0-2 0,-1 0 1 0,-2 0 3 0,-2 0 2 0,2 0 6 16,-1 0 4-16,-2 0 7 0,-2 0 4 0,0 0 2 0,0 0-2 16,-2 0-3-16,-1-2-2 0,0 2-1 0,-2 0-2 0,0-2 0 0,-1 2-3 15,-1 0-3-15,0-1-4 0,-1-1-4 0,0 2-10 0,-2-2-10 16,0 1-6-16,0 1-7 0,0-1-2 0,-2-2-1 0,-1 0 0 0,1 2-3 16,2-2-1-16,-1 2-2 0,-3-1 0 0,1 0 1 0,1-1 1 15,-1 1 0-15,-1 2 2 0,3-2 5 0,-1 1 4 0,-2-1 1 0,3 2 3 16,0-2 1-16,0 1 2 0,-2 1 3 0,1-1 3 0,2 1 2 0,-1-2 1 15,-3 2 0-15,3 0 0 0,0 0 1 0,-2 0 1 0,2 0 4 16,0 0 3-16,0 0 2 0,-3 0 2 0,3 0 0 0,1 0 4 0,-2 2 7 16,-1-2 2-16,3 1 2 0,-2-1 4 0,1 1 2 0,-3 1 2 15,4-2 3-15,-1 2 2 0,0-1 1 0,0-1 1 0,1 0 1 0,1 0 3 16,-1 2 4-16,1-2-2 0,1 0-2 0,0 0-1 0,2 0 1 0,1 0 2 16,0 0-2-16,0 0-1 0,1 0-3 0,-1 0-3 0,2 0-3 0,1 0-3 15,2 0-4-15,0 0-1 0,0 0-3 0,0 0-3 0,0 0 0 16,0 0-5-16,0 0-6 0,2 0-6 0,1-2-2 0,-1 2-5 15,1 0-5-15,1 0 0 0,-2-1-2 0,1 1-1 0,0 0 0 0,2 0 0 16,-2 0 1-16,2 0-1 0,0 0 0 0,3 0 3 0,0 0 3 16,-2 0 2-16,2 0 3 0,1 0 2 0,1 1 2 0,0-1 1 0,0 2 2 15,0-2-2-15,1 0-3 0,1 2 1 0,0-2-2 0,0 2 0 0,-1-1-2 16,1 1-1-16,0 0-1 0,-1-1 0 0,-1 1 1 0,4-1 1 16,-3 0 2-16,1 2-1 0,0-3 2 0,-1 3 1 0,1-2 3 0,-1-1 3 15,2 3 0-15,-2-3 2 0,0 3 0 0,2-3 3 0,-2 2 1 16,-1-2 0-16,0 0-1 0,0 2 0 0,-2-2 1 0,3 3-1 0,-3-3 0 15,-2 0-1-15,2 2 1 0,-2-2 0 0,1 1-1 0,-1-1 0 0,-3 0-2 16,2 0 1-16,-2 0 0 0,-1 0-1 0,2 2 1 0,-4-2 1 16,0 0 0-16,0 0 4 0,0 0 2 0,0 0 4 0,0 1 2 0,-1-1 1 15,-2 0 2-15,0 0-4 0,-1 0-4 0,1 0-4 0,-3 0-4 16,-1 2-3-16,0-2-3 0,-1 0-4 0,-2 1-5 0,0-1-2 0,-2 2-5 16,-1-2-3-16,-1 1-5 0,0-1-2 0,-2 2 0 0,2-1 1 0,-5-1 1 15,3 0 3-15,-1 0 0 0,1 0 3 0,-1 0 3 0,-2 0 1 16,3 0 3-16,0 0 1 0,-2 0 0 0,1 0 2 0,1 0 2 15,1 0 3-15,0-1-1 0,1-1 4 0,1 2 5 0,1-1 3 0,2-1 2 16,1 2 2-16,0-1 3 0,2-1 1 0,1 2 2 0,1-1 1 0,0-1 0 16,2 2 0-16,1-1-1 0,2-1-3 0,0 2-5 0,0 0-7 15,0 0-9-15,2 0-5 0,1-3-5 0,-1 3-3 0,3-2-3 0,-2 2-3 16,3 0-1-16,-1 0-1 0,4 0-1 0,-1 0 0 0,2 0 0 16,2 0 3-16,1 0 4 0,1 0 6 0,-1 0 6 0,0 0 6 0,4 0 2 15,0 2 3-15,-1-2 1 0,3 3 2 0,-3-3-1 0,3 0 1 0,-1 2-1 16,0-1 0-16,3-1-1 0,-4 2-1 0,4-1-2 0,-3-1-1 15,2 0-1-15,-3 0-2 0,1 0 0 0,-1 0-1 0,-1 0 0 0,1 0-3 16,-1 0-1-16,-4 0-1 0,1 0 0 0,0 0 0 0,-4 0-1 16,-2 0 5-16,2 0 3 0,-3 0 6 0,-1 0 3 0,0 0 6 0,-2 0 2 15,-1 0 5-15,-2 0 5 0,0 0 6 0,0 0 9 0,0 0 5 0,0 0 4 16,0 0-1-16,-2 0-5 0,1 0-5 0,-1 0-4 0,0 0-6 16,-1 0-7-16,-2 0-11 0,2 0-13 0,1 0-15 0,1 0-17 0,-1 0-27 15,-2 0-29-15,4 0-34 0,0 0-36 0,0 0-39 0,0 0-42 16,0 0-51-16,0 0-56 0</inkml:trace>
  <inkml:trace contextRef="#ctx0" brushRef="#br0" timeOffset="96670.4171">30950 4722 186 0,'-6'-4'242'0,"1"3"-61"0,1-1-52 0,0 0-47 15,-1 1-31-15,2-1-18 0,-2-1-9 0,1 1-5 0,-1 2 0 16,2-2 2-16,0-1 4 0,0 1 1 0,-1 0-1 0,3 1-4 0,-2 1-3 15,-1-2-3-15,2 0-5 0,-1 2-5 0,-1 0-1 0,1-3-2 0,0 3-3 16,0-2-4-16,-2 2-1 0,0-2-2 0,1 1 0 0,-1-1 1 16,2 2 4-16,-2-2 2 0,-2 1 3 0,4 1 1 0,-2-2 3 0,1 1 3 15,1 1 3-15,-4-1 4 0,4 1 4 0,-2-3 5 0,2 3 5 16,0 0 6-16,0-3 4 0,-2 3 1 0,4 0 3 0,-1 0 1 0,1 0 3 16,1 0 2-16,0 0 3 0,0 0 2 0,0 0 1 0,0 0 3 15,0 0-1-15,0 0-1 0,3 0-4 0,-2 0-6 0,1 0-4 0,2 0-6 16,0 0-5-16,-1 0-2 0,-2 3-6 0,3-3-3 0,0 0-7 0,3 0-4 15,-1 0-4-15,2 0-5 0,0 0-3 0,1 0-3 0,5 0 1 16,-1 0-1-16,4 0 1 0,3 0-2 0,0 0 1 0,4 0 0 0,1 0 2 16,2 0-1-16,1 0 2 0,4 0 0 0,-1 0-3 0,3 0-3 0,-3 3-3 15,6-3-5-15,-2 1-3 0,3-1-3 0,1 1-3 0,-3 1 0 16,2-2-2-16,2 1-1 0,1 1-4 0,-2-2-6 0,1 2-2 0,1-1-1 16,0-1 0-16,-1 2-1 0,2-2-1 0,-2 2 2 0,0-2-1 0,0 0 2 15,0 3-1-15,0-3 0 0,0 0-1 0,0 2 1 0,0-2 3 16,-1 0 2-16,-3 0 1 0,1 0-2 0,-2 0 2 0,0 0 2 0,-2 0 2 15,-2 0 2-15,-1 0 3 0,1 0 4 0,-5 0 4 0,1 0 5 0,-2-2 4 0,-3 2 2 16,-1 0 4-16,-2-3 4 0,0 3 4 0,-3 0 5 0,-1-2 6 16,-2 2 4-16,1-2 7 0,-4 1 9 0,-1-1 7 0,1 2 6 0,-4-2 5 15,0 1 6-15,-1 1 4 0,0-2 2 0,-2 1 4 0,-1 1 2 0,1-1-2 16,-3 1-5-16,0-3-7 0,-3 3-7 0,1-3-10 0,-2 1-11 16,-1 1-10-16,0-1-10 0,-5 0-7 0,-1 0-9 0,2 2-6 0,-7-2-9 15,2 1-8-15,-5 1-9 0,-2-2-7 0,-2 1-4 0,-4 1-1 0,-2-2-2 16,-2 2 0-16,-4 0 4 0,-2 0 1 0,0 0 1 0,-3 0-2 15,-1 0 1-15,-3 0 0 0,1 0-2 0,-3 0 2 0,4 0 3 0,-6 0 5 16,4 0 6-16,-2 0 6 0,2 2 7 0,-2-2 2 0,2 1 2 0,1 1 4 16,-1-1 4-16,1 1 4 0,1 0 2 0,-1 0 6 0,1 0 4 0,2 1 4 15,-2-3 3-15,3 3 3 0,0 0 0 0,-1-2 2 0,2 2 0 16,-3 0 4-16,5-1 4 0,-3-1 3 0,1 1 4 0,-1 0 2 0,4 1 4 16,-1-3 1-16,3 4 3 0,-1-3 2 0,4 1 3 0,2 0 2 15,1-2 2-15,2 0 1 0,3 3 2 0,4-3-1 0,0 2-1 0,5-2-2 16,0 0-1-16,4 2-4 0,1-2-2 0,3 1-4 0,2 1-7 0,-2-2-6 15,5 0-4-15,0 0-4 0,5 0-2 0,-2 2-4 0,3-1-4 16,2-1-4-16,6 0-6 0,1 0-5 0,2 0-2 0,5 0-3 16,5 0-1-16,2 0-1 0,4 0 4 0,4-1 0 0,1-1 1 0,4 2 1 15,0-2-2-15,1 1-2 0,2 1-1 0,0-2-2 0,1 2 1 0,1 0 1 16,1-2 1-16,-2 2 0 0,1-3-1 0,-3 3 1 0,4 0 1 0,-2 0 1 16,-1 0 2-16,0-2-1 0,0 0 0 0,0 2 2 0,0-1-2 15,-2 1 3-15,3-2 1 0,-3 0-1 0,0 2 1 0,-1-3 0 0,-1 1 3 16,-3 0 0-16,2 1 3 0,-4-3 0 0,0 1 3 0,-2 1 2 0,-1-1 3 15,-3 0 4-15,-2 0 2 0,1-1 4 0,-6 3 4 0,3 0 2 0,-7-2 4 16,1 1 2-16,-3 1 1 0,0-1-1 0,-4-1 2 0,0 2-1 0,-3-1 0 16,1 0 0-16,-3 1-1 0,0 1 0 0,-3-1-1 0,0 0 0 15,0 1-3-15,-1 0-2 0,-3 0 1 0,1 0-1 0,-2 0 1 0,0 0 1 16,0 0 1-16,0 0-2 0,0 0 0 0,0 0-1 0,-3 0-1 0,1 0-1 16,-1 0-1-16,-1-2-4 0,0 2-2 0,-1-1-5 0,-1-1-6 0,-4 2-7 15,1-2-10-15,-2 1-8 0,-4-1-7 0,-2 0-8 0,-3-1-11 16,-3 3-10-16,-3-4-9 0,-6 3-10 0,-1-2-10 0,-3-1-8 0,-2 4-5 15,-2-4-7-15,-2 3-3 0,-3-3-3 0,0 3 0 0,-1-2 1 0,-2 2 2 16,4-2 6-16,-5 0 9 0,3 3 7 0,0-3 9 0,2 1 7 16,-2 0 9-16,3 0 9 0,-1 0 10 0,2 1 10 0,2-2 8 0,-1 3 8 15,1-2 6-15,2 2 5 0,3-1 4 0,1 1 3 0,-1 0 1 0,2 0 5 16,1 0 2-16,2 0 3 0,4 0 1 0,0 0 1 0,1 0 0 16,1 0 0-16,2 0 0 0,3 0 1 0,0 0 1 0,0 0 1 0,6 0 2 15,-1 0-2-15,2 0 2 0,2 1-2 0,1-1-1 0,1 0 0 0,1 0 0 16,2 0 1-16,2 2 3 0,-3-2 1 0,5 0-1 0,1 1 0 15,0-1-2-15,0 0-1 0,0 0-4 0,0 2-5 0,1-2-3 16,5 1-2-16,-3 1-2 0,1-2 0 0,-1 0-3 0,2 0-1 0,0 0-4 16,4 1-1-16,-1 0 2 0,1-1 1 0,4 0 2 0,0 0 4 0,2 2 1 15,3 0 7-15,2-2 5 0,4 1 2 0,0 1 1 0,4-2 2 0,2 0-2 16,0 3 1-16,5-3-2 0,1 3-3 0,1-2-3 0,2 0 1 16,1 2 0-16,2 1 0 0,0-1 1 0,0-1-1 0,1 3-2 0,1-2 2 15,0 1 0-15,3 1-1 0,-2-2 2 0,1 2 2 0,1-1 0 0,1-1 0 16,-2 2-1-16,-1-2-5 0,0 1-5 0,2 0-6 0,-4 0-5 15,0-1-5-15,-1 0-4 0,-2 0-3 0,-2-2-2 0,-1 2-3 0,0-2-3 16,-4 1-1-16,-1 0-2 0,-2-1 0 0,-3-1 2 0,-1 0 1 0,-1 0 4 16,-4 0 3-16,1 0 4 0,-3 0 2 0,-3 0 4 0,1 0 1 0,-4-1 3 15,1-1 4-15,-4 2 5 0,0-2 0 0,-2 1-1 0,1 1-7 0,-4 0-5 16,-1 0-11-16,0-2-14 0,-4 2-29 0,0 0-37 0,0 0-71 16,0 0-89-16,0 0-63 0,0 0-50 0,0 0-32 0</inkml:trace>
  <inkml:trace contextRef="#ctx0" brushRef="#br0" timeOffset="110644.8905">6513 9176 210 0,'3'-8'479'0,"-1"-2"-57"0,0 2-89 0,-1-2-64 0,2 1-52 0,1-1-47 16,-1 0-46-16,0 0-25 0,0 2-15 0,1-3-6 0,1 2-4 15,-1-1-1-15,0 0-2 0,1-2-6 0,2 2-5 0,0 0-10 0,0-3-7 16,-1 2-6-16,2-1-3 0,1-2-2 0,-1 1-3 0,0-1 1 15,2-2 3-15,-1-1 2 0,1 0 2 0,-1-1 0 0,2-1 1 0,-3-2 0 16,2 0-2-16,-1-1 0 0,-1-1-2 0,2-4-1 0,-2 0-3 16,-1-1-3-16,1-1-3 0,-3 0-3 0,0-5-4 0,1 3-2 15,-1-3-3-15,-4 2-1 0,1-2 2 0,-2 0 2 0,-2 3 6 0,2-3 2 16,-3 6 5-16,-1 0 4 0,-1 1 1 0,0 4 3 0,0 1 3 16,-1 0 0-16,-2 5 2 0,2 1-2 0,-1 3-2 0,-1 1-4 0,2 2-6 15,0 1-8-15,0 3-10 0,-1 1-8 0,1 2-8 0,-2 2-6 16,0 2-5-16,0 2-3 0,0 5-4 0,-1 0-1 0,1 5-1 0,-3 2 0 15,0 4 1-15,1 1 2 0,-1 7 3 0,-3 1 3 0,3 2 5 16,1 4 1-16,-2 0 3 0,1 4 1 0,0-1 2 0,1 4-2 0,1-3 0 16,-2 1-2-16,4 0-1 0,-1 2-2 0,2-4 0 0,-2 2-1 15,4-3 4-15,-1 0 1 0,0-3 1 0,2 1 1 0,-1-5 3 0,3 0 2 16,-1-1 3-16,-1-2 1 0,3-2 1 0,-2-2 2 0,2-1 1 16,0-4 1-16,0-2 4 0,0 0-1 0,2-3 1 0,-2-2 2 15,2-1 4-15,-1-3 2 0,-1-2 3 0,2 1 0 0,1-3 2 0,0-2 0 16,1-2-1-16,2-3 1 0,-1 0-2 0,4-3 1 0,-1-1-2 15,0-3-2-15,4-1 0 0,0-3-2 0,-1 0-2 0,1 0-2 0,1-2 1 16,1 0 1-16,-3 1 0 0,-1 1 4 0,4 1 4 0,-4 0 2 16,0 3 1-16,-2 0 1 0,0 1 1 0,-3 2-2 0,0 2-5 0,1 2-5 15,-1-1-6-15,-2 3-7 0,0 0-7 0,0 1-5 0,-1 2-5 16,0 0-4-16,1 2-4 0,0 1-4 0,0 0-1 0,1 3-1 16,1 1 0-16,-1 1 3 0,0 1 5 0,1 1 5 0,0 2 6 0,1 3 7 15,-1-1 6-15,1 1 4 0,1 0 3 0,-1 1 4 0,0 1 2 0,0 0 1 16,1-2 2-16,-1 2 0 0,2-1 1 0,1 0-7 0,-2-1-6 15,-1-2-9-15,2 2-9 0,0-2-12 0,0-1-11 0,0-2-19 16,0 0-19-16,1-2-25 0,-1-1-27 0,0 0-38 0,1-2-41 0,-1-2-57 16,2-3-68-16,-2 0-75 0,4-3-82 0,0-2-48 0,0-3-29 15,-1 1-10-15</inkml:trace>
  <inkml:trace contextRef="#ctx0" brushRef="#br0" timeOffset="111445.0988">7221 8997 354 0,'-1'-3'385'16,"1"-1"-67"-16,-2 2-47 0,2-1-38 0,-1 1-25 0,-1 0-18 0,2 2-7 16,-2-3-3-16,2 3-4 0,0 0-4 0,0-2-4 0,0 0-7 15,0 2-7-15,0-1-6 0,-1 1-6 0,1 0-8 0,0 0-6 0,0-2-6 16,0 2-6-16,0 0-6 0,0 0-8 0,0 0-8 0,0 0-10 16,0 0-9-16,0 0-9 0,0 0-11 0,0 0-11 0,0 0-13 0,0 0-12 15,0 0-13-15,0 0-11 0,0 2-7 0,0 1-5 0,0-1-4 16,0 1-2-16,1 4 1 0,-1 0-1 0,2 1 3 0,-2 2 1 15,2 1 3-15,-1 1 5 0,-1 1 5 0,2 3 5 0,-2 1 7 0,1 2 3 16,1-1 3-16,0 3 2 0,-1-1 0 0,-1 1 2 0,2 1 0 16,1 2-2-16,-1-2 1 0,-1-2-1 0,1 1-2 0,1 2 0 15,1-3 0-15,-2 0-1 0,-2-3 0 0,3 1-1 0,-1-3-3 0,-1 1-8 16,1-2-9-16,0 0-13 0,-1-4-15 0,1 2-18 0,-2-5-22 16,2 1-25-16,-1-1-29 0,1-2-44 0,1-2-47 0,0-1-107 15,-3-2-132-15,3-2-81 0,0-3-51 0,-1 0-21 0,-1-3-8 0,1-1 2 16</inkml:trace>
  <inkml:trace contextRef="#ctx0" brushRef="#br0" timeOffset="112128.2877">7732 8586 363 0,'-3'-2'597'15,"-5"-2"12"-15,3 0-8 0,1 0-19 0,-1 1-107 0,0 0-155 0,2 0-92 16,-2 0-57-16,1 1-33 0,0 1-21 0,1 1-18 0,-2 0-14 16,2 0-14-16,0 0-14 0,1 3-15 0,-4 2-15 0,3 1-13 15,-2-1-10-15,2 5-11 0,-2 0-8 0,0 4-5 0,-1 3-4 0,0 0-1 16,1 3-2-16,0 1 0 0,2 4 0 0,0 1 3 0,1 1 5 0,1 1 5 16,1 0 8-16,1 5 3 0,1-2 7 0,1 1 1 0,0 0 3 15,2 2 0-15,2-3-2 0,3 0-4 0,-2 1-5 0,2-1-10 16,2-2-8-16,1 1-15 0,1-4-19 0,-1 1-23 0,4-4-24 15,-2 0-27-15,2-4-25 0,-1 1-37 0,3-4-43 0,-3-2-58 0,4-3-70 16,-1-2-73-16,-1-2-78 0,-1-2-38 0,2-2-17 0,-2-6 0 16</inkml:trace>
  <inkml:trace contextRef="#ctx0" brushRef="#br0" timeOffset="112362.5431">8146 8726 117 0,'-3'-4'610'0,"2"0"11"0,-1-1 8 16,0 2 8-16,1 0-91 0,-1 1-142 0,2-1-109 0,-1 1-90 0,-1-1-57 15,2 3-42-15,0 0-26 0,0 0-21 0,0 0-19 0,0 0-16 16,0 0-14-16,0 3-13 0,2-1-12 0,-1 2-10 0,-1 0-5 16,2 4-4-16,-1-1-1 0,-1 2 0 0,0 1 3 0,0 2 1 0,0 2 7 15,0 1 6-15,0 1 3 0,0 2 4 0,0 1-4 0,-3 0-5 0,2 0-9 16,-1 1-13-16,-1-1-18 0,-1 4-19 0,0-2-24 0,-1 1-22 15,1-1-25-15,0-1-29 0,-1 1-35 0,2-1-37 0,-2-1-48 16,2 0-53-16,-1-2-57 0,2-2-58 0,2 0-35 0,0-3-27 0</inkml:trace>
  <inkml:trace contextRef="#ctx0" brushRef="#br0" timeOffset="112661.561">8309 8801 63 0,'0'-5'572'15,"-2"-1"3"-15,2 1 2 0,-3 1-63 0,0 1-94 0,0 2-103 16,0-1-103-16,-2 2-66 0,2 0-47 0,-2 0-32 0,0 2-20 0,-1 2-17 16,-2 0-11-16,0 1-10 0,0 1-6 0,-1-1-5 0,-1 3-4 0,2 1-2 15,-4 1-2-15,2 0-1 0,2-1 0 0,-2 1 2 0,0-1-1 16,0 1 1-16,2-2-1 0,1 1 0 0,0-1 1 0,1-1 1 16,1 0 0-16,-1 1 0 0,1-1 2 0,1-2-1 0,0 1 2 0,1-1 0 15,1 0 0-15,1-1 0 0,-1 0 1 0,1-2 0 0,-1 2-1 16,2-1 1-16,0 0 0 0,0 0 0 0,0-1-1 0,0 0 1 15,2 1 1-15,-1 1 0 0,1-1 2 0,1-1 0 0,2 3 1 0,0 0 2 16,2 0 1-16,1 0 1 0,0 1 2 0,0 0-1 0,3 0-1 0,2 2-3 16,1 0-7-16,0 1-9 0,4-1-13 0,-2 1-16 0,2 1-16 15,0 0-23-15,1-1-25 0,3 1-28 0,-3-1-31 0,2 1-51 16,-1 0-60-16,-2 2-77 0,2-4-86 0,-4 3-51 0,3-2-38 0,-4-1-12 16</inkml:trace>
  <inkml:trace contextRef="#ctx0" brushRef="#br0" timeOffset="113011.3755">8635 8490 289 0,'-2'-9'638'0,"2"1"6"0,-1 0 6 0,-1 3 6 0,2-2-97 15,-2 3-148-15,2-1-122 0,0 2-108 0,0 2-64 0,0 0-41 0,0-2-27 16,0 3-18-16,2 3-13 0,1-2-11 0,3 2-9 0,-1 2-9 16,1 0-9-16,1 3-10 0,5 3-2 0,-1-1-3 0,1 5 1 15,3 2 3-15,1 0 5 0,0 4 7 0,4 1 5 0,-4 0 9 0,3 4 3 16,-1 1 5-16,-1 0 1 0,1 2 2 0,-3 2 3 0,0 1 4 16,0 0 4-16,-5 1 1 0,1 3 1 0,-3-2 2 0,-2 3 0 15,-3-3 3-15,-3 4-1 0,0-2 1 0,-5-1 1 0,-1 1-1 0,-2 0 0 16,-3-5 0-16,-2 3-4 0,-2-3-6 0,2-1-7 0,-4-1-8 15,-1-3-12-15,1-1-13 0,-1-1-19 0,0-3-24 0,0-1-30 0,1-3-36 16,0 0-61-16,0-5-71 0,3-1-110 0,3-3-127 0,-1-1-70 16,2-4-41-16,2-1-19 0,3-4-7 0</inkml:trace>
  <inkml:trace contextRef="#ctx0" brushRef="#br0" timeOffset="113967.8887">9219 8961 105 0,'-3'0'631'0,"1"3"11"0,0-3 9 16,0 1 13-16,2 0-85 0,-1-1-134 0,-1 2-107 0,2-2-91 15,0 0-57-15,0 0-38 0,0 0-26 0,0 0-17 0,0 0-15 16,2 1-9-16,-1-1-16 0,1 2-12 0,0-2-16 0,2 0-14 16,-1 0-14-16,0 0-16 0,4 0-17 0,1 0-19 0,2 0-19 0,0 0-16 15,1-2-19-15,6 2-21 0,-2-1-22 0,2-1-25 0,3 0-29 16,0-1-31-16,0 3-44 0,2-2-52 0,-1-1-82 0,-1 2-96 0,-1-1-59 15,-1 2-42-15,-3-2-18 0,0 2-4 0</inkml:trace>
  <inkml:trace contextRef="#ctx0" brushRef="#br0" timeOffset="114142.7099">9279 9169 277 0,'-3'5'589'0,"-3"-3"7"0,3 3 8 16,1-2-65-16,2-1-100 0,-1 1-106 0,1-2-110 0,0 0-69 15,1 1-47-15,1-1-25 0,1-1-15 0,0 0-6 0,5 0-4 0,0-1-11 16,3-1-14-16,3 1-23 0,4 0-26 0,1-2-29 0,4-2-31 16,2 2-35-16,2-1-40 0,2-2-66 0,1 0-81 0,5-1-101 15,-1 0-107-15,-2-1-61 0,3-1-35 0,-2 2-15 0</inkml:trace>
  <inkml:trace contextRef="#ctx0" brushRef="#br0" timeOffset="114644.4922">10446 8788 434 0,'-3'-13'530'15,"0"-2"-3"-15,-2-1-7 0,0 2-99 0,1-1-143 0,-1 0-80 16,0-2-46-16,0 2-22 0,0 0-10 0,-1 2-5 0,-3 0-2 0,2-1-5 15,-1 0-4-15,0 4-8 0,-2-1-9 0,0 2-15 0,-4 0-17 16,3 4-14-16,-2-2-9 0,-1 4-13 0,-1-2-10 0,0 3-8 0,0 2-8 16,-2 2-3-16,3 1-3 0,-3 1-3 0,2 1-1 0,-2 1-1 15,3 2-1-15,-2 2 0 0,3 0 0 0,-1 2 1 0,3 0 0 0,-1 3 1 16,2-2 1-16,0 2 1 0,1 0 1 0,1 0-1 0,3 2-1 16,-1-2 1-16,3 0-3 0,-1-1-4 0,3 0-1 0,1 0-3 15,3-1-1-15,0-2-2 0,0-1-5 0,4 0-3 0,-1-2-5 0,3-1-3 16,1 0-3-16,1-1-2 0,3-3 0 0,-1 0 0 0,1-3 4 15,1-2 5-15,0-1 7 0,1-2 7 0,1 0 7 0,-2-2 11 16,2 0 12-16,-4-3 10 0,2 2 13 0,0-1 15 0,-3 0 14 0,0-1 13 16,-3 0 14-16,2 1 13 0,-3 1 12 0,0 0 9 0,-2 2 6 15,0-2 3-15,-2 3-1 0,0 0-7 0,0 2-7 0,-3 0-10 16,2 0-9-16,-3 1-13 0,2 2-14 0,-2 0-13 0,0 0-14 0,0 1-11 16,0 1-13-16,-2 3-9 0,2 1-12 0,-1 1-6 0,-1 3-4 0,-1 0-2 15,-2 4 0-15,2 3 1 0,0 0 1 0,-2 0 5 0,1 3 9 16,-1 4 5-16,0-1 3 0,0 2 1 0,0 0-5 0,-4 0-8 15,4 3-10-15,-1-2-12 0,1 0-13 0,0-1-16 0,-1 2-17 0,3-3-24 16,-2 0-27-16,2 0-35 0,0-3-39 0,1-1-58 0,1-3-72 16,1 0-88-16,0-2-95 0,1-3-52 0,3-2-28 0,0-1-8 0,1-2 4 15</inkml:trace>
  <inkml:trace contextRef="#ctx0" brushRef="#br0" timeOffset="115045.0344">10718 8808 481 0,'-6'-5'578'0,"-1"2"10"0,1 0-12 0,1 0-21 0,-1 0-116 0,3 2-166 16,-1-1-91-16,1-1-58 0,0 1-28 0,0 1-15 0,0 1-10 16,0-1-5-16,1 0-7 0,2 1-7 0,0 0-11 0,0 0-10 15,-3 0-10-15,2 1-9 0,-1 0-6 0,-1 0-7 0,-1 1-5 0,1 1-4 16,-2 2-1-16,0-1-2 0,-2 2 1 0,2 0 1 0,-3 1 1 15,0 5 2-15,-1-2 1 0,-1 2 1 0,2 0 3 0,-2 2 3 0,0 1 2 16,0 0 2-16,1 4 1 0,1 0 2 0,0-2 1 0,-3 3 1 16,5 1 1-16,0-2 2 0,1 1 2 0,0 2 2 0,3 0 2 15,-1-1 1-15,3-1 0 0,2 1-1 0,-1-2-2 0,4-1-2 0,0-1-2 16,3 0-7-16,1-3-4 0,2 1-6 0,2-1-5 0,1-2-6 16,2-4-4-16,1 1-6 0,0-2-4 0,3-1-3 0,2-4-4 15,0-2-3-15,-1-2 0 0,2-3-1 0,-1 0 3 0,-1-3 4 0,1-3 9 16,0 1 14-16,0-4 13 0,-4-1 14 0,1-2 15 0,-3-2 14 0,-1 1 13 15,-2-3 13-15,-2-1 13 0,-3-1 15 0,-2-1 12 0,-1 1 9 16,-3-2 5-16,-2 1 3 0,-3-1-4 0,-2 0-7 0,-5 2-10 16,-1-1-11-16,0 1-13 0,-6 2-17 0,1 1-27 0,-3 2-31 0,-2-1-42 15,-2 4-45-15,-3 2-60 0,1 1-62 0,0 3-115 0,-2 0-143 16,3 2-107-16,-1 4-87 0,0 3-43 0,-1 0-23 0,3 0-11 16,2 3-4-16</inkml:trace>
  <inkml:trace contextRef="#ctx0" brushRef="#br0" timeOffset="117694.5535">11805 8744 213 0,'-3'-5'549'0,"-2"-1"7"0,2-1 7 0,-3 2-90 0,3 0-133 16,1-1-91-16,-1 1-71 0,0-2-38 0,0 2-25 0,-1-2-14 15,1 2-8-15,0 2-6 0,0-4-5 0,0 2-8 0,2 0-8 0,-1 2-10 16,0-2-9-16,2 1-6 0,-1 1-5 0,-1-2-4 0,2 2-4 15,0 0-3-15,0 1-2 0,0 1-3 0,0 0-3 0,0 1-3 0,0 0-1 16,0 0-4-16,0 0-6 0,0 0-6 0,0 0-7 0,0 0-7 16,0 0-8-16,0 0-4 0,0 1-4 0,0 2-2 0,0 2 0 0,0-1 0 15,0 2 1-15,0 0 0 0,0 3 2 0,-1 0 3 0,-1 2 2 16,2 1 5-16,-2 1 4 0,2 2 5 0,-1 0 6 0,-1 1 4 16,0 0 2-16,-1 0 0 0,2 2 0 0,-1-1 0 0,-1 0-1 0,0 0 2 15,2 0-1-15,-1-2 0 0,-1-1 1 0,1 1 0 0,0-3 1 16,-1-1 2-16,3-1 1 0,-1 0 4 0,-1-3 5 0,2-1 8 15,-2 1 7-15,2-3 8 0,0 1 8 0,0-5 5 0,0 3 5 0,0-3 0 16,2-3 0-16,1 1 1 0,0-3 0 0,-1 0 1 0,3-4-2 16,1 1-4-16,0-4-4 0,2 0-5 0,0-3-10 0,0-1-7 0,5 0-11 15,-4 0-5-15,4-2-4 0,-2 0-3 0,2 1 0 0,-1 1-2 16,-1 1-1-16,2 0-3 0,-2 0-2 0,-1 3-2 0,0 0-2 16,-2 2-4-16,0 3-1 0,-1-2-6 0,0 4-5 0,-2 0-4 0,-2 2-5 15,2 1-3-15,-1 2-1 0,-3 0-1 0,2 0 2 0,1 2 0 16,-3 3 2-16,3 0 1 0,-2 1 2 0,1 3 3 0,-1 0 6 0,-1 1 3 15,1 5 6-15,1-1 5 0,-3-2 6 0,2 2 1 0,-2 1 2 16,2 2 0-16,-2-2-1 0,0-1 1 0,0 0 0 0,1-1 0 0,-1 1 1 16,0-4 2-16,2 1 0 0,-2 0 2 0,1-3 4 0,-1-2 4 15,2 0 6-15,-2-1 4 0,2-2 5 0,-1-2 2 0,2 1 3 0,-2-4 0 16,3 1 1-16,-1-4 0 0,0 1 1 0,4-4 0 0,-3-1-1 16,3-1-1-16,0-2-3 0,1 0-3 0,0-3-5 0,3 0-3 15,-3 0-4-15,2-2 1 0,-2 2-1 0,1 0 3 0,-1 0 4 0,0 1 4 16,1 0 2-16,-2 0 1 0,-1 4-1 0,-1-1-2 0,1 4-2 15,-1-1-7-15,-1 2-4 0,-2 2-7 0,1 1-7 0,0 0-6 16,-1 1-5-16,0 2-4 0,-1 2-7 0,1 1-3 0,1 0-3 0,-1 1-2 16,-1 4-1-16,1-1 3 0,2 2 2 0,-1 1 4 0,-1 5 4 15,3-1 0-15,-4-2 1 0,3 5-8 0,-1-2-13 0,0 2-14 0,0 2-17 16,-1 0-21-16,4-2-24 0,-3 0-26 0,4 2-28 0,-3-3-27 16,4-1-27-16,0 0-45 0,-2-2-52 0,2 1-67 0,2-2-73 0,2-3-43 15,-2-1-29-15,1-2-10 0</inkml:trace>
  <inkml:trace contextRef="#ctx0" brushRef="#br0" timeOffset="118027.8125">12519 8811 315 0,'0'-8'570'0,"-4"1"10"0,1-1-59 0,1 1-94 0,-1 1-90 16,-2 1-85-16,2 0-54 0,-2 1-36 0,1 1-25 0,-1 1-17 0,2-1-18 16,-2 3-15-16,0 0-18 0,1 0-13 0,-4 0-15 0,3 3-12 15,0-3-8-15,-1 4-10 0,1-1-7 0,-4 4-5 0,4-2-3 0,-1 0-3 16,-1 2-1-16,2 0 0 0,1 0-2 0,-2 3-3 0,1-2-4 15,0 1-5-15,2 1-3 0,0 0-6 0,-1-1-4 0,3 0-3 0,-1-1-2 16,2 1-4-16,0-2-1 0,0 1-1 0,0 0-2 0,0-4 1 16,2 1 2-16,-1 0 5 0,-1 0 5 0,2-2 4 0,0-1 8 0,-1-2 5 15,3 0 4-15,-3 0 5 0,4 0 6 0,-2-2 4 0,3-3 2 16,-3 1 4-16,2 0 5 0,-2-5 5 0,2 4 5 0,-2-3 4 16,2-1 2-16,-2 1 2 0,-1-2 2 0,4 0-1 0,-4-1 1 15,-1 1 0-15,-1-1 1 0,2 1-1 0,-2-1 2 0,0 1-1 0,0-1-4 16,0 4-4-16,0-3-5 0,0 1-6 0,0 4-7 0,0-2-8 0,0 3-9 15,0 0-9-15,0 1-14 0,0 0-12 0,0 1-14 0,1 0-14 16,1 2-15-16,0 0-17 0,1 0-17 0,0 2-21 0,3 1-21 16,0 2-22-16,2-1-32 0,2 0-38 0,1 3-29 0,0-2-28 0,0 2-46 15,6 0-54-15,-2 0-26 0,2-1-11 0</inkml:trace>
  <inkml:trace contextRef="#ctx0" brushRef="#br0" timeOffset="118445.2619">13029 8783 41 0,'0'-6'541'0,"-2"-1"6"0,-1 0 4 16,-2 0-61-16,0 0-98 0,-4 1-79 0,1-1-71 0,-1 2-44 16,-1-1-32-16,-4 0-18 0,3 2-14 0,-2-1-13 0,-1 0-11 15,0 2-12-15,0-1-13 0,-2 3-14 0,0-1-14 0,0 2-11 0,2 0-10 16,-3 0-10-16,2 2-9 0,-2 1-7 0,4 0-7 0,-1 1-5 16,1 2-5-16,-2 2-3 0,5-3-1 0,-1 3-3 0,-1 1 0 0,4 1-4 15,0-2-5-15,1 3-3 0,1-1-3 0,1 2-5 0,2-1-5 16,2 0-6-16,-1 1-8 0,2-2-8 0,2 0-6 0,1-1-10 15,0 2-8-15,3-3-10 0,0 0-9 0,2-2-6 0,2 0-6 0,2-1-4 16,-2-3-4-16,3 1-4 0,2-3 0 0,-2-3 0 0,4-1 2 0,0-1 8 16,0 0 9-16,0-4 11 0,1-2 11 0,-1-1 13 0,0-1 13 15,-1 0 15-15,-2-4 16 0,2-1 15 0,-2-1 16 0,-1-2 16 16,-4-1 15-16,1-2 14 0,-1-1 13 0,-1-1 14 0,-3-2 12 0,2 0 12 16,-3-3 11-16,2 2 11 0,-3-3 14 0,-1 3 9 0,0 0 9 15,-1 0 6-15,-1 2 3 0,0 1 2 0,0 4 0 0,0 1-1 16,0 1-1-16,-1 3-9 0,-1 4-12 0,2 1-12 0,0 0-13 0,0 5-18 15,0-2-22-15,0 3-20 0,0 2-21 0,0 2-17 0,0 2-11 16,0 0-12-16,0 2-9 0,2 2-5 0,-1 4-6 0,-1 0-2 16,4 6-2-16,-3 0 2 0,1 4 1 0,1 3 3 0,0 5 6 0,0-1 7 15,-1 4 7-15,2 1 6 0,-1 2 3 0,1 1 0 0,-1 0 1 0,0 1-6 16,0 2-6-16,1 1-11 0,-1-3-15 0,-2 2-14 0,1-2-17 16,2 0-24-16,-4-2-27 0,2-1-31 0,-1 1-34 0,-1-4-56 15,0 1-70-15,0-2-95 0,0-1-105 0,0-2-59 0,0-3-34 0,0-3-12 16,0 2 1-16</inkml:trace>
  <inkml:trace contextRef="#ctx0" brushRef="#br0" timeOffset="118828.7766">13618 8728 432 0,'-10'-7'785'0,"0"1"-19"16,2-2-34-16,-1 3-36 0,2-2-39 0,4 0-158 0,-2 0-217 0,2 2-115 15,1-2-67-15,2 3-37 0,0 0-20 0,0-1-15 0,2 0-10 16,1 3-9-16,2-1-9 0,0 0-10 0,1 1-12 0,3 1-9 16,-1-1-11-16,1 2-6 0,0 2-6 0,0-1-5 0,3 2-2 0,-3 2-2 15,0-1 1-15,-1 2 2 0,-1 1 6 0,0 3 5 0,-2-1 5 16,-2 3 5-16,-3-2 5 0,0 4 4 0,-3-1 8 0,-3 2 7 0,-2 1 11 15,-1 1 12-15,-3 0 11 0,-2 0 11 0,0 2 12 0,-3 1 9 16,1-4 11-16,-3 2 9 0,0-1 7 0,3-3 3 0,-1 1 2 0,2-1 1 16,0-2 0-16,4 0-7 0,-2-2-5 0,4 1-9 0,2-2-8 15,1-2-8-15,1-1-10 0,1 0-8 0,2 0-9 0,2-1-4 0,0-2-4 16,4 1-3-16,1 0-2 0,3 0-7 0,2-3-8 0,2 3-17 16,3-4-18-16,3 0-24 0,2 0-22 0,3 0-28 0,2-4-29 0,2 3-35 15,2-3-37-15,1 0-46 0,0 0-49 0,0-1-100 0,0 0-122 16,-2 0-74-16,-1 0-53 0,1-1-14 0,-5 1 3 0</inkml:trace>
  <inkml:trace contextRef="#ctx0" brushRef="#br0" timeOffset="119294.4173">14001 8673 12 0,'-6'-7'656'0,"-2"2"11"0,1 0 12 0,1-1 4 0,1 0 1 15,2 2-118-15,0-1-175 0,1 0-114 0,-1 2-81 0,3-2-48 16,0 3-31-16,0-3-23 0,0 3-16 0,3-1-15 0,-1-1-12 0,3 4-15 16,0-3-16-16,2 3-18 0,0 0-15 0,2-2-10 0,-1 0-11 15,3 2-8-15,0 0-6 0,1 0-4 0,-2 0-1 0,2 2 1 16,-3 0 0-16,3 1 1 0,-2-3 2 0,-2 4 0 0,1 1 2 0,-1 0 3 16,-1-2 3-16,-1 2 2 0,0 0 6 0,-3 2 3 0,1-1 4 15,-3 1 4-15,1-1 3 0,-1 1 2 0,-1 1 2 0,-3-1 3 16,2 2 2-16,-3 1 2 0,1-3 3 0,-3 2 4 0,1-1 4 0,-3-1 1 15,4 1 3-15,-3-1 1 0,0 0 1 0,0 0-1 0,2-2-1 16,0 0 1-16,2 0-1 0,-2 0 0 0,1-2-3 0,1 2 0 16,1-2-3-16,-1 0-2 0,3-1-3 0,0-1 0 0,0 1-2 0,0 0 1 15,2-2 0-15,-1 2 1 0,3 1 0 0,0-1 1 0,-1-1-2 0,3 1 2 16,-1 1-2-16,2-2 1 0,-1 2-1 0,3 0 0 0,-1 0 0 16,0 1-1-16,1-1-1 0,0 2-2 0,-1-1-2 0,0 3-2 15,2 1 0-15,-2-3-1 0,-1 4 0 0,-1-2-2 0,2 1 0 16,-3 2 3-16,-1-1 1 0,1 1 2 0,-2 2 2 0,-1-2 3 0,0 1 1 15,-2-1 5-15,-2 0 5 0,2 2 4 0,-3-4 6 0,-2 3 6 0,2-3 8 16,-2 0 5-16,-1 0 4 0,-2-1 3 0,0 1-1 0,0-3 2 16,-3 2 1-16,0-2 0 0,1-2-2 0,0 1-1 0,-2-1-4 15,1-1-12-15,-1-2-18 0,0 0-27 0,0 0-28 0,3 0-40 16,-1-2-43-16,-1-1-90 0,3-1-108 0,0 1-118 0,3-2-121 0,0-2-63 16,2 0-34-16,1-1-16 0,2 1-8 0</inkml:trace>
  <inkml:trace contextRef="#ctx0" brushRef="#br0" timeOffset="119777.9471">14670 8898 64 0,'-12'-4'596'0,"-1"1"9"0,1 1 7 0,3-1 8 16,-1 0-105-16,1 0-159 0,1-1-97 0,1 2-65 0,0-1-33 16,2 1-19-16,0-1-13 0,4 2-6 0,-3-1-6 0,1-1-7 0,2 3-8 15,1-2-10-15,0 2-14 0,0 0-10 0,0 0-11 0,0-1-8 16,1 1-11-16,2-1-8 0,-1 1-6 0,0 0-6 0,1 0-5 0,0 0-1 15,0 0-3-15,3 0-4 0,-1-1-1 0,1 1-4 0,2 0-7 16,0-2-7-16,3 2-10 0,0-1-14 0,3-1-13 0,-1 2-16 0,0-2-16 16,1 1-19-16,2 1-25 0,1-2-28 0,-1 1-31 0,0 1-36 15,-1-1-38-15,0-2-42 0,2 3-71 0,-2 0-84 0,-1-2-62 16,-2 2-53-16,0 0-23 0,-2 0-10 0</inkml:trace>
  <inkml:trace contextRef="#ctx0" brushRef="#br0" timeOffset="120022.3402">14597 9078 256 0,'-5'4'621'15,"0"-1"14"-15,2 2 15 0,0-2-39 0,0 0-69 0,3 0-101 16,-2-2-117-16,2 0-70 0,0-1-45 0,0 2-26 0,2 0-19 0,-2-1-12 16,3-1-9-16,-1 0-13 0,-1 0-12 0,4 0-15 0,0 0-18 15,-1 0-14-15,1-1-15 0,3-1-13 0,1 2-13 0,1-2-9 16,1 0-11-16,5 0-10 0,-2 1-9 0,3-2-9 0,0 0-10 0,1 0-8 15,1-1-8-15,0 2-9 0,-1-1-8 0,-1 0-9 0,0 0-8 0,1 0-11 16,-4-1-10-16,2 2-9 0,-5-1-9 0,0-1-9 0,-2 4-11 16,-1-3-14-16,-1 3-17 0,-2-2-24 0,-1 0-28 0,-4 2-64 15,0 0-86-15,0 0-90 0,-3 2-95 0,-2 0-45 0,0-2-20 16,-3 0-4-16</inkml:trace>
  <inkml:trace contextRef="#ctx0" brushRef="#br0" timeOffset="132994.0161">15340 8765 100 0,'-2'-4'539'0,"2"1"-34"0,-1 1-54 0,-1-1-61 0,2-1-66 16,-1 3-54-16,1-1-48 0,-2-1-32 0,2 1-25 0,0 0-20 15,0-1-19-15,0 3-14 0,0-2-14 0,0-1-13 0,0 2-11 16,0-1-7-16,0 0-9 0,2 2-6 0,-2-1-5 0,1 0-2 0,-1 1-2 15,2-2-2-15,-1 1-3 0,-1 1-2 0,2-2-4 0,0 2-1 16,-2-1-3-16,1-1-2 0,3 2-3 0,-2-1-2 0,0-1-4 0,-1 2-4 16,2-1-4-16,1-1-4 0,1 2-5 0,-1-2-4 0,0 1-4 15,1 1-2-15,0 0-3 0,2 0-3 0,-1 0-3 0,-1 0-3 16,2 0-1-16,2 1-4 0,-5 1-4 0,3 1-2 0,-1 0-4 0,0 0-4 16,1 2-3-16,-3-1-1 0,1 4 0 0,0-1-1 0,-2 3 0 15,2 0 0-15,-4 2 1 0,1 0 1 0,-4 2 2 0,1 1 4 0,-4 0 5 16,0 4 5-16,-3 0 6 0,-1-2 5 0,-2 3 5 0,-2 2 3 15,-1-3 2-15,0 0 2 0,-2 1 3 0,0 0 2 0,1-2 2 0,0-1 3 16,0-2 2-16,0 2 3 0,4-2 2 0,-2-3 6 0,2-1 5 16,2-1 5-16,1 0 7 0,2-5 6 0,1 2 8 0,0-3 6 15,2 1 7-15,1-2 6 0,-1-2 8 0,2 0 2 0,1-1 3 0,0 0 0 16,1 0-1-16,4 0-6 0,0 0-5 0,1-1-7 0,0 0-8 16,2-2-7-16,3-1-7 0,2 1-9 0,3-2-6 0,-2 3-8 0,3-3-7 15,1 3-6-15,1-3-6 0,1 2-9 0,1-1-9 0,3 1-12 16,-2 1-11-16,0-1-14 0,0 1-17 0,2 1-20 0,-1-1-22 15,1 2-28-15,-2 0-31 0,0 0-44 0,0 2-49 0,2-1-76 0,-5 1-90 16,3 1-66-16,-3-1-56 0,-3 1-28 0,1 1-14 0</inkml:trace>
  <inkml:trace contextRef="#ctx0" brushRef="#br0" timeOffset="133311.2183">15954 8731 513 0,'0'-5'603'16,"0"3"11"-16,0-3 10 0,0 2-93 0,0 0-144 0,0 0-90 0,0 0-62 16,0 1-38-16,0 0-26 0,0 1-14 0,0-1-11 0,0-1-11 15,0 3-10-15,0 0-14 0,0 0-14 0,0 0-14 0,0 0-14 0,0 0-14 16,0 0-14-16,0 0-10 0,0 0-11 0,0 0-10 0,2 0-9 15,-2 3-7-15,0-1-6 0,2 1-2 0,-1-1-3 0,-1 1-2 0,2 3-2 16,-1-1 0-16,-1 2 0 0,2 1 0 0,-2 0 1 0,2 4 1 16,-1-3 1-16,1 6 3 0,-1-1 5 0,-1 1 4 0,2 0 2 15,-2 5 5-15,2-1 5 0,-1 1 3 0,-1 0 2 0,0 2-10 0,0 0-14 16,0 0-22-16,0 3-26 0,0-1-38 0,-1-1-46 0,-1 1-78 16,2 1-96-16,-2-1-113 0,2 0-124 0,0 0-64 0,0-2-37 0,0 0-21 15,0 0-12-15</inkml:trace>
  <inkml:trace contextRef="#ctx0" brushRef="#br0" timeOffset="136596.0183">16776 9184 129 0,'0'-3'656'0,"0"0"-1"15,0 0 4-15,0 2 6 0,0-2-63 0,0 3-101 0,0 0-118 16,0-2-130-16,0 2-76 0,2 0-53 0,0-1-30 0,-1 1-21 16,1 0-12-16,-1 0-6 0,4 0-6 0,-2 0-5 0,1 1-8 0,1-1-9 15,0 2-10-15,2-1-11 0,-1 1-9 0,1 0-6 0,3 0-2 16,-2 1-1-16,1 0-1 0,-1 2 1 0,-1-3 1 0,1 3 1 0,-1 0 0 16,-1 0 1-16,0-1-2 0,-3 1 1 0,2 2-1 0,-3 1-1 15,-1-1-6-15,-2 0-8 0,-3 2-11 0,-1-1-16 0,-4 5-25 16,-4-1-28-16,-4 2-41 0,1 2-50 0,-7-1-119 0,-3 3-153 0,-2 1-94 15,-2 0-63-15,-2 0-33 0,-2-1-18 0,-3 1-5 0</inkml:trace>
  <inkml:trace contextRef="#ctx0" brushRef="#br0" timeOffset="138026.9109">18832 8853 419 0,'-7'-3'727'15,"2"0"-27"-15,1 0-8 0,0-1 2 0,-1 0-130 0,1 1-192 16,3 1-118-16,-1-1-80 0,0-1-45 0,2 1-28 0,0 1-15 0,0 1-7 15,0-1-7-15,2 0-5 0,0-1-15 0,2 0-14 0,-1 0-20 16,4-1-22-16,-1-1-15 0,4 0-16 0,0-1-11 0,2 1-8 16,1-3-6-16,2-1-5 0,1-1-3 0,0 0-4 0,4-2 0 15,-2 0 2-15,2-1 0 0,0-3 0 0,1 0 3 0,-2-2 3 0,3-3 4 16,-3-1 5-16,0-2 4 0,0-2 3 0,-3-2 3 0,1-1 2 16,-4 0 5-16,3-4 4 0,-7 1 4 0,3-2 2 0,-3 0 5 15,-3 0 9-15,1 0 8 0,-6 3 10 0,2-3 10 0,-3 5 8 0,-1 0 9 16,-2 0 6-16,-1 3 5 0,-1 2 3 0,-1 3 1 0,-1 1-1 0,0 2-1 15,-1 3-1-15,0 1-3 0,1 5-5 0,-2-2-8 0,1 3-9 16,2 1-7-16,-3 3-8 0,2 2-7 0,-1 2-5 0,2 3-5 0,-3 2-1 16,-1 2-3-16,2 5-2 0,-1 2 1 0,3 3 1 0,-2 5 3 15,1 2 2-15,-2 2 4 0,3 5 4 0,-1 2 1 0,2 1 2 16,2 1 2-16,-2 4 1 0,3 0 0 0,-2 0 0 0,1 0 0 16,2 2 1-16,-1-5-2 0,0 3-2 0,2-3 1 0,0 0 0 0,0-2-1 15,2-2-3-15,0-3 1 0,-2-2-1 0,1-1 0 0,2-2-1 0,-1-5 2 16,0-1-1-16,0-1 3 0,1-2 4 0,-1-5 5 0,0 1 6 15,-1-4 4-15,3 0 1 0,-1-4 1 0,2-3 1 0,-2 0-2 16,2 0 0-16,2-5 0 0,1-2 0 0,0-1 1 0,5-3 0 0,-4-1-1 16,4-3-4-16,1-2-2 0,-1 0-7 0,2-1-2 0,-2 0-2 15,1 0 0-15,-1-1 2 0,-2 2 4 0,2 0 3 0,-4 3 2 0,4-1 2 16,-7 3-3-16,2 2-1 0,-1 3-4 0,-1-1-5 0,0 2-7 16,-3 1-5-16,2 2-3 0,-2 1-4 0,0 0-2 0,1 2-1 15,-3 2-3-15,2 1-3 0,-1 1-1 0,2 2-1 0,0 2 1 16,-1-1 1-16,0 4 3 0,0-1 5 0,2 4 6 0,-2 0 6 0,2 0 6 15,1 0 3-15,-1 0 1 0,0 2 1 0,-1 1-4 0,1-3-5 0,0 1-7 16,3 0-12-16,-2 0-14 0,0 1-16 0,-1-3-25 0,3-2-26 16,-2 2-38-16,-1-3-44 0,3-1-64 0,0 1-75 0,0-3-93 15,0 0-100-15,0-2-50 0,2-1-20 0,0-1-6 0</inkml:trace>
  <inkml:trace contextRef="#ctx0" brushRef="#br0" timeOffset="138560.4859">19769 8671 226 0,'-2'-2'557'0,"1"2"3"0,-3-1 0 0,4-1-3 16,-3 2-125-16,3-1-187 0,0 1-106 0,0 0-67 0,0 0-38 0,0 0-20 15,0 0-12-15,0 0-9 0,0 0-4 0,0 0-5 0,0 1-4 16,0-1-6-16,0 3-2 0,0-1-1 0,0 0 0 0,0-1 3 15,-1 3 4-15,1-1 7 0,-4-3 7 0,1 4 11 0,2-1 10 0,-5-1 7 16,2 3 8-16,0-3 8 0,-3 1 6 0,-1-1 5 0,-1-1 7 16,1 1 4-16,-2 0 8 0,1-2 4 0,0 1 7 0,-1-1 3 0,0 0 1 15,1-1-2-15,-1 1-1 0,2-2-1 0,-1-1-3 0,1 1-2 16,3-3-1-16,1 0-1 0,-1 3-5 0,1-5-4 0,0 4-6 16,3-4-8-16,-1 2-10 0,2 0-10 0,3-3-9 0,1 2-9 0,-2 0-10 15,3 0-8-15,0 1-8 0,1-2-6 0,1 2-7 0,3 0-5 16,-2-2-4-16,2 4-4 0,1-1-3 0,-1 1-1 0,1 1 0 0,-1 2-1 15,2 0 3-15,-3 2 2 0,4 1 1 0,-4 1 1 0,1 3 3 16,1-2 1-16,-2 5 1 0,-1 0 2 0,2 1 3 0,-6 2 3 0,1 1 3 16,0 1 2-16,-2 2 3 0,-3 0 3 0,0 1 3 0,-3 2 2 15,-2 0 3-15,-1 0 4 0,-5-1 1 0,1 2 6 0,-4 2 1 16,-2-2 1-16,-2-2 3 0,0 3 2 0,-2-3 6 0,0-2 5 0,0 0 7 16,0-1 6-16,0-3 7 0,-2 1 9 0,5-4 5 0,1-1 6 15,-3-1 6-15,6 0 2 0,-1-4 5 0,2-1 3 0,-1-1 1 0,5-2 2 16,0-2-6-16,0-1-6 0,2-1-10 0,3-1-10 0,1-2-12 15,2-1-11-15,0 0-12 0,4-1-10 0,1 0-11 0,3-1-8 0,1 0-7 16,-1 1-7-16,4-1-6 0,-1 0-4 0,5 2-3 0,-2 1 0 16,0 1 0-16,2-1 2 0,1 4 3 0,0 0 2 0,-2 1 2 15,0 0 1-15,2 2-1 0,-3 2-4 0,3 0-5 0,-2 1-8 0,0-1-8 16,-2 4-12-16,4 0-17 0,-4 0-18 0,1 2-24 0,1-1-25 0,-3 2-32 16,-1-2-34-16,2 5-61 0,1-2-78 0,-3-1-75 0,2 0-69 15,-4-2-38-15,3 1-21 0</inkml:trace>
  <inkml:trace contextRef="#ctx0" brushRef="#br0" timeOffset="139211.3588">20352 8146 282 0,'0'-5'567'0,"-1"0"3"0,1 2-2 0,-2 0-80 16,0-1-122-16,2 0-77 0,-1 1-56 0,-1 0-31 0,2 0-21 15,-1 2-14-15,1-1-10 0,-2-1-12 0,0 3-11 0,2-1-14 16,0 1-13-16,0 0-16 0,0 0-15 0,-3 0-16 0,2 0-12 0,-3 1-14 15,3-1-10-15,-1 3-9 0,0-1-6 0,-2 1-5 0,-1 0-3 16,1 3-3-16,-3 0-1 0,1 0-2 0,-3 4 2 0,-1 2-1 16,0 3 3-16,-2 2 4 0,-1 1 1 0,0 2 2 0,1 4 0 0,1 0 2 15,-3 3 1-15,2 2 0 0,4 3 1 0,-1 1-1 0,3 1 0 16,1 0-4-16,3 4-10 0,2-1-8 0,4 1-13 0,0 2-13 0,6-2-18 16,1 1-15-16,3-1-15 0,5-1-20 0,1-1-23 0,3-2-28 15,2 1-33-15,4-4-41 0,1 0-46 0,0-4-88 0,3-3-110 0,0 0-67 16,0-5-45-16,2-1-18 0,-1-2 0 0</inkml:trace>
  <inkml:trace contextRef="#ctx0" brushRef="#br0" timeOffset="139726.7496">20623 8428 516 0,'0'-4'589'0,"1"1"2"0,-1-2-8 0,0 2-84 0,0 0-121 0,0 0-82 15,0 1-62-15,0-1-38 0,0 1-26 0,0 2-21 0,0 0-17 16,0 0-17-16,0 0-18 0,0 0-21 0,0 0-22 0,0 0-21 16,0 0-21-16,0 2-14 0,0-1-12 0,0 2-7 0,0 1-7 0,0 2-3 15,0 0 0-15,0 2-1 0,0 1 1 0,-1 1 3 0,1 1 4 16,-2 4 5-16,0-2 6 0,1 2 5 0,-1 1 5 0,-1 3 1 0,0-1-5 16,-1 1-8-16,0 0-11 0,0 2-14 0,-2-1-11 0,3 0-18 15,-2-1-16-15,2 2-21 0,-2-4-24 0,2-1-23 0,0 0-27 16,0 0-24-16,0-1-27 0,1-2-34 0,1 0-41 0,1-3-35 0,1-2-35 15,1 1-54-15,2-4-66 0,0 0-25 0</inkml:trace>
  <inkml:trace contextRef="#ctx0" brushRef="#br0" timeOffset="140062.1027">20963 8506 450 0,'0'-6'583'0,"0"0"2"0,0 2-3 0,0-1-90 0,-1 1-133 16,-3 0-92-16,2 2-69 0,-1-1-45 0,0 1-35 0,-2 2-25 0,0 0-25 15,-2 0-17-15,-2 0-17 0,-2 2-13 0,1 1-11 0,-2 2-8 16,1-3-5-16,-5 4-3 0,3 0 0 0,-2-1-1 0,0 1 0 16,0 0 0-16,0 1 2 0,0-1-1 0,2 1 2 0,2 0-1 0,-5 0 1 15,6-2-1-15,0 1 1 0,2-2-1 0,0 2 1 0,1-1-1 16,2-2 1-16,0 1-1 0,1-1 1 0,1 0 1 0,1-1 2 0,1 2 2 16,1-1 3-16,1 0 0 0,1 0 3 0,1 1 1 0,1-1 0 15,1-1 2-15,3 3 0 0,1-3 0 0,-1 5 1 0,4-2 2 16,-1 0-1-16,6 1-1 0,-2 0 0 0,4 1-5 0,-2 1-1 0,4 1-2 15,1 1-1-15,-1-2-3 0,1 3 0 0,-1-1-1 0,3 2-1 16,-5-1-1-16,3 0 0 0,-1 1-2 0,0 0-2 0,-3 1 0 0,0-1 0 16,-2-1 1-16,-1-1 0 0,-2 3 0 0,0-2 0 0,-2 1 1 15,-2-3-3-15,-1 1-4 0,1-2-6 0,-2-1-8 0,-2 1-9 0,0-3-10 16,-1 0-11-16,1-1-12 0,-4-1-12 0,2 1-18 0,-1-3-21 16,-2-1-39-16,3-1-45 0,-3 1-59 0,2-4-65 0,0 1-64 15,-2-2-60-15,1-4-42 0,2 1-33 0,-1-2-9 0</inkml:trace>
  <inkml:trace contextRef="#ctx0" brushRef="#br0" timeOffset="140359.7393">21275 8193 554 0,'-2'-2'598'0,"2"1"0"0,0-1-14 0,0 2-24 0,0 0-123 16,0 0-177-16,0 0-103 0,2 2-65 0,0-1-40 0,1 1-26 15,2 1-14-15,-2 2-7 0,3 0-6 0,2 3-5 0,0 1-2 16,2 1-2-16,0 4-2 0,3-1-2 0,-2 3 3 0,5 1 3 0,-2 3 4 16,0-1 2-16,2 4 5 0,-2 0 1 0,1 1 2 0,0 0 1 0,-3 1 0 15,0 1 1-15,-2 0 1 0,-1-1 0 0,0 2 0 0,-2-1 3 16,-2-1-1-16,-4 1 0 0,-1 1-1 0,-1-3-1 0,-4 1-1 16,0 0 0-16,-2-2 0 0,-3 1 1 0,-1-3 0 0,-2 1 1 15,2-1 1-15,-2-3 0 0,-1-2-3 0,3 0-4 0,-1-2-9 0,-3 0-9 16,4-4-13-16,0 2-16 0,1-5-20 0,-2 1-24 0,6-2-49 0,1-2-62 15,2-2-99-15,-1-2-116 0,4 0-82 0,-1-5-63 0,2 0-30 16,1-1-13-16</inkml:trace>
  <inkml:trace contextRef="#ctx0" brushRef="#br0" timeOffset="140524.5201">21721 8494 421 0,'0'0'575'0,"0"0"-3"16,0 0-10-16,0 0-14 0,1 0-135 0,1 0-195 0,3-1-121 16,-1-1-82-16,1 2-59 0,3 0-46 0,1 0-43 0,4 0-44 15,0 0-55-15,0 0-63 0,3 0-75 0,-2 0-84 0,2 2-44 0,-1-1-27 16,0 1-11-16</inkml:trace>
  <inkml:trace contextRef="#ctx0" brushRef="#br0" timeOffset="140676.3238">21725 8715 311 0,'-3'4'526'0,"2"-1"-19"16,1 0-32-16,0 0-93 0,0-1-121 0,3-1-71 0,2 2-43 15,-1-3-26-15,5 0-15 0,1 0-20 0,3 0-19 0,4-1-35 16,-1-1-41-16,6-1-64 0,0-1-77 0,2-1-115 0,3-1-129 0,2 0-75 16,-1-1-48-16,1 0-29 0,2-3-15 0</inkml:trace>
  <inkml:trace contextRef="#ctx0" brushRef="#br0" timeOffset="142726.6266">22345 8361 137 0,'0'-5'568'0,"-1"2"8"0,1-1 4 16,-2 1-69-16,0 0-106 0,2 0-77 0,-1 0-65 0,1-1-39 16,0 3-26-16,0-1-18 0,0 0-15 0,0 1-11 0,0-1-10 0,0 0-12 15,0 2-16-15,0 0-14 0,0 0-12 0,0 0-12 0,0 0-13 0,0 0-10 16,0 0-9-16,0 0-10 0,0 0-8 0,0 0-7 0,0 0-9 15,0 0-8-15,0 0-8 0,0 2-8 0,0 0-8 0,0 1-3 16,0-1-4-16,0 1-2 0,0 3-2 0,0-1 1 0,0 2-1 0,1 1 2 16,-1 2 2-16,0 1 2 0,2 4 3 0,-2-2 3 0,0 3 5 15,0 2 6-15,0 1 5 0,0 0 2 0,0 0 2 0,0 3 0 16,0 0 1-16,-2-1 1 0,2-1-1 0,-1 0-1 0,-1 4 0 0,1-4 0 16,1 1-2-16,-2-2-4 0,0 3-8 0,2-3-6 0,-1-1-6 15,-1 1-11-15,2-2-12 0,-1-1-16 0,1-1-16 0,-3 0-21 16,3-2-23-16,0-2-30 0,0 0-33 0,0-2-39 0,3 0-41 0,-3-2-52 15,1 0-59-15,2-2-79 0,1 0-86 0,0-2-38 0,1-1-13 16,0-2 4-16</inkml:trace>
  <inkml:trace contextRef="#ctx0" brushRef="#br0" timeOffset="142959.575">22581 8613 432 0,'-2'-3'648'0,"0"-1"12"15,1 1 13-15,-1 3-52 0,2-4-86 0,0 3-102 0,0 1-113 0,0-2-74 16,0 0-51-16,2 2-35 0,-1-1-28 0,3-1-20 0,0 2-20 16,1 0-17-16,2 0-16 0,3 0-16 0,2-1-15 0,2 1-13 15,2-1-10-15,2 1-12 0,0-3-12 0,6 3-11 0,-1 0-11 0,4-2-12 16,0 2-11-16,0-1-12 0,0-1-13 0,2 2-15 0,-1-1-16 16,0-1-20-16,1 2-20 0,-1-2-25 0,-1 2-23 0,-2-1-27 0,2 0-28 15,-4 1-39-15,0-2-44 0,-2 1-54 0,1 1-57 16,-6-2-41-16,1-1-35 0,-4 2-15 0,-1-1-6 0</inkml:trace>
  <inkml:trace contextRef="#ctx0" brushRef="#br0" timeOffset="143226.5003">22892 8419 272 0,'-6'-6'495'0,"-1"0"-17"15,2 2-25-15,-2-1-68 0,2 2-89 0,0-2-51 0,2 1-28 0,0 1-16 16,0 1-12-16,-1-1-6 0,2 1-5 0,0 0-6 0,1-1-6 0,1 3-8 15,-2-2-9-15,2 2-7 0,0 0-8 0,0 0-8 0,0 0-8 16,0 0-10-16,0 0-10 0,0 0-11 0,0 0-11 0,2 2-12 16,-2-2-12-16,1 2-13 0,-1-1-12 0,2 1-12 0,-2 0-13 15,0 1-8-15,0-1-8 0,0 3-5 0,2 0-5 0,-2 2-2 0,0 0-2 16,0 2 0-16,0 3 0 0,0 1 2 0,0 2 4 0,0 1 3 16,2 3 5-16,0-2 6 0,-2 6 6 0,1-2 3 0,-1 1 1 0,2 0-1 15,-1 2-4-15,-1 0-10 0,2 0-17 0,0 1-18 0,-2-2-22 16,1 1-30-16,1 1-36 0,0-2-49 0,1 0-51 0,0 1-114 0,0-1-142 15,1 0-88-15,-2-1-58 0,0-3-29 0,-1-1-12 0,3-2 1 16</inkml:trace>
  <inkml:trace contextRef="#ctx0" brushRef="#br0" timeOffset="144693.3463">23744 8139 239 0,'-1'-3'487'0,"-1"3"-33"0,0 0-56 0,2-3-65 0,-1 3-56 15,1 0-55-15,0 0-35 0,0 0-29 0,0 0-21 0,0 0-16 16,0 0-11-16,0 0-11 0,0 0-9 0,0 0-12 0,0 0-8 16,0 0-9-16,0 0-7 0,0 0-7 0,0 0-5 0,0 0-6 0,0 0-3 15,0 0-2-15,0 0-2 0,0 0 0 0,0 0-1 16,0 0-1-16,0 0 0 0,0 0-1 0,0 0 0 0,0 0-2 0,0 0-2 0,-2 0 0 15,2 3-3-15,0-3-2 0,0 0-3 0,-1 0-1 0,1 0-4 16,0 0-3-16,0 0-1 0,0 0-3 0,0 0-2 0,0 0-2 16,-2 3-1-16,2-3-2 0,0 0-1 0,0 0 0 0,0 0-1 0,0 0 0 15,0 0 0-15,-2 0 0 0,2 0 0 0,0 0-1 0,0 0 1 16,0 0 0-16,0 0 1 0,0 0-1 0,0 0 0 0,0 0 0 0,0 0 1 16,0 0 0-16,0 0 2 0,0 0 0 0,0 0 1 0,0 0 1 15,0 0-1-15,0 0 1 0,0 0 1 0,0 0 1 0,0 0 0 16,0 0 1-16,0 0 0 0,0 0 0 0,0 0 0 0,0 0 1 0,0 0-1 15,0 0-1-15,0 0 0 0,0 0-1 0,0 0-1 0,0 0 1 16,0 0-1-16,0 0 0 0,0 0-2 0,0 0 1 0,0 0-1 0,0 0-2 16,0 0-1-16,0 0-1 0,0 0 0 0,0 0 1 0,0 0-2 15,0 0 1-15,0 0 0 0,0 0-1 0,0 0 1 0,0 0 0 16,0 0 0-16,0 0 0 0,0 0 2 0,0 0 0 0,0 0 0 0,0 0 2 16,0 0 0-16,0 0 1 0,0 0 0 0,0 0-1 0,0 0 2 15,0 0 0-15,0 0 0 0,0 0 0 0,0 0 1 0,0 0 0 0,0 0 0 16,0 0 0-16,0 0 1 0,0 0 0 0,0 0 0 0,0 0 0 15,0 0 0-15,0 0 0 0,0 0 0 0,0 0 0 0,0 0 0 16,0 0 1-16,0 0-1 0,0 0 0 0,0 0 0 0,0 0 0 0,0 0 0 16,0 0-1-16,0 0 0 0,0 0 0 0,0 0 0 0,0 0-1 0,0 0 0 15,0 0 0-15,0 0 0 0,0 0-2 0,0 0 1 0,0 0 0 16,0 0-2-16,0 0 1 0,0 0-2 0,0 0 1 0,0 0 1 16,0 0-2-16,0 0 2 0,0 0-1 0,0 0 1 0,0 0 0 15,0 1 0-15,0-1 1 0,-1 1-1 0,1-1 1 0,0 0-2 0,-2 2 1 16,0-1-2-16,2-1 1 0,-1 2 0 0,-2 1 1 0,3-1 0 15,-1 0 2-15,-3 2 3 0,1 2 1 0,-2 1 4 0,2-2 2 0,-2 2 3 16,-1 4 3-16,-2-1 2 0,0 2 5 0,0 4 1 0,0 0 3 16,-2 0 0-16,0 4 1 0,0 0-1 0,-2 4 0 0,2 0-2 0,0 1-2 15,-2 2-2-15,4 1-1 0,-3 1-3 0,3 1-3 0,2-1-2 16,1 4-2-16,2-2-3 0,1 1-6 0,2-1-8 0,4 1-12 0,2 0-15 16,4-1-18-16,2 1-24 0,2 0-32 0,5-2-40 0,5 1-47 15,2-3-95-15,4 1-117 0,1-2-80 0,3-3-62 0,1 2-27 16,3-5-14-16</inkml:trace>
  <inkml:trace contextRef="#ctx0" brushRef="#br0" timeOffset="146792.644">24070 8511 338 0,'3'-3'352'0,"0"0"-49"16,0-1-40-16,1 0-32 0,-1 1-28 0,3-1-21 0,-3-1-20 0,2 2-16 16,-2-1-6-16,2-1 2 0,-2 2 0 0,2-4-3 0,1 2-2 15,-5 0-5-15,2 1-3 0,1-1-7 0,-1 0-4 0,-1-1-2 0,-1 1-4 16,2-1-7-16,-3 0-3 0,2 0-7 0,0-1-6 0,-2 1-8 15,0-1-6-15,0-1-4 0,-2 2-7 0,0-1-7 0,1-1-9 16,-1 3-6-16,-1-2-11 0,0 1-8 0,-1-2-10 0,0 3-7 0,-2 0-7 16,-1 0-6-16,3 0-7 0,-3 0-5 0,1 2-3 0,-3-1-5 15,0 4-1-15,0-2-2 0,-2 2 1 0,3 2 1 0,-2-2 1 0,0 4 1 16,-2-1 3-16,1 2 1 0,0 2 3 0,2 1 3 0,-1-1 2 16,-1 2 1-16,3 0 3 0,0 0 1 0,0 1 0 0,-1 2 0 15,3 0 0-15,1 0-1 0,2-1 1 0,-2 1 0 0,2-1 0 0,0 1 0 16,1 0-1-16,2-2 0 0,0 0 0 0,2 1 0 0,1-2-2 15,0-1 2-15,0 0 0 0,0-1 0 0,2 0 1 0,0-2 0 0,0-1 1 16,2 1 0-16,0-2 1 0,-1-3 3 0,2 1 2 0,1-1 3 16,-1-1 2-16,0-1 2 0,0-1 4 0,3 0 3 0,-3-1 3 0,2-1 2 15,1-2 4-15,-3 2 4 0,0-2 5 0,-2 2 6 0,3-3 6 16,-1 3 5-16,-1 0 5 0,-2-1 2 0,0 1 2 0,0 0 2 16,-2 2 0-16,1-2-3 0,-1 3-3 0,-1-3-4 0,1 5-6 0,-3-2-10 15,1 2-9-15,-1 0-11 0,0 0-12 0,0 0-11 0,0 2-7 16,0-2-6-16,0 5-3 0,0-2-3 0,0 4-2 0,0-2 0 0,-1 4 0 15,1-2 3-15,-2 3 3 0,1 3 5 0,-1 1 5 0,0 0 5 16,-1 2 5-16,0 0 5 0,0 1 1 0,-1 2-2 0,0-2-8 0,-1 1-9 16,4 0-12-16,-3-1-13 0,1 3-13 0,-2-2-17 0,2-2-20 15,2 1-22-15,-1 0-22 0,0-1-25 0,0-4-29 0,2 1-32 16,2-1-43-16,0-3-50 0,1 1-60 0,4-3-66 0,-1-1-48 0,1-1-39 16,2-2-13-16</inkml:trace>
  <inkml:trace contextRef="#ctx0" brushRef="#br0" timeOffset="147126.5507">24405 8543 470 0,'-2'-7'607'15,"1"2"10"-15,-3 2-23 0,3-1-37 0,-1 1-99 0,0 0-131 16,-2 1-86-16,3 1-65 0,-1 1-42 0,0 0-31 0,-1 1-25 0,2 2-19 16,-3 1-16-16,3 1-14 0,-4 2-13 0,2 1-12 0,-5 1-7 15,3 2-6-15,1 2-4 0,-1 1 0 0,-2 2-1 0,1 0 3 0,0 2 1 16,1 0 1-16,0 2 1 0,2-1 0 0,0 0 1 0,0-1 1 15,1 1 0-15,0 1 0 0,2 0 1 0,0-2 0 0,0-1 0 16,4-1-1-16,-3 0 0 0,2-2 2 0,1-2-1 0,-1 0 1 0,0-2 1 16,4 0-2-16,-2-3 1 0,2-1-1 0,-1-2 1 0,2-2-1 0,3-2 1 15,-1-2-1-15,3-1 3 0,-3-1 2 0,3-4 1 0,1-1 2 16,-1-1 2-16,0-2 0 0,1-1 2 0,-1-3 0 0,1 0 0 16,-5 0-1-16,4-3 2 0,-4 1 2 0,-1-1 3 0,-3 0 0 15,3-1 2-15,-5 2 0 0,-2 0-2 0,1-1-3 0,-4 2-3 0,1 2-4 16,-2-1-3-16,-5 1-3 0,3 3-7 0,-3-2-9 0,-1 3-18 15,-4 1-23-15,4 0-29 0,-5 4-32 0,-1-1-49 0,3 2-54 0,-1 0-102 16,0 3-128-16,-2 2-77 0,2 2-54 0,-3-1-25 0,3 3-12 0</inkml:trace>
  <inkml:trace contextRef="#ctx0" brushRef="#br0" timeOffset="148393.0135">25160 8637 385 0,'-1'-5'615'0,"1"3"9"0,-2-1-22 0,2-1-38 0,0 1-103 15,0 3-134-15,0-5-91 0,0 5-67 0,2 0-42 0,-2-2-31 16,0 2-23-16,0 0-18 0,1 0-14 0,2 2-14 0,1-2-14 16,-3 3-12-16,3-1-11 0,0 1-8 0,2 1-5 0,-1 1-6 0,0 1-1 15,0 0-3-15,0 0 1 0,-1 2 0 0,2-1 2 0,-1 2 3 16,-2 0 1-16,4 3 1 0,-6-2 3 0,3 0-1 0,-3 0 3 0,-1 1 2 15,0 1 2-15,0 0 3 0,0 0 2 0,-1-2 3 0,-3 1 2 16,3-3 3-16,-1 2 2 0,-3-3 4 0,4 1 3 0,-1-3 4 0,0 0 4 16,-1-1 5-16,1 0 8 0,0-1 7 0,0 0 8 0,2-3 6 15,0 0 4-15,0 0 3 0,0-2 2 0,0-1 1 0,0-2-2 16,0 0-1-16,2-2-4 0,0 0-5 0,0-3-6 0,1 0-6 16,2 0-10-16,2-3-11 0,-2 0-8 0,3 1-10 0,1-5-4 0,-3 5-5 15,4-2-3-15,2 1-2 0,-2-3-2 0,1 4-1 0,0 2-2 16,0 0 1-16,-1-1-3 0,0 4-1 0,2 1 0 0,-3 1 0 0,0-2-1 15,-1 4-3-15,1-1 0 0,0 4-3 0,-1 0 0 0,0 2-1 16,-2 1 2-16,2 1-1 0,-4 1 1 0,1 2 2 0,0 1 2 0,2 1 2 16,-4 0 3-16,1 2 3 0,-1-1 1 0,-1 2 4 0,0 2 1 15,-2-2 1-15,0 1 3 0,0 1 1 0,-2 0 1 0,0-2 1 16,1 3 0-16,-4-4 2 0,2 1 0 0,-2-1 3 0,2-2 3 0,2-1 4 16,-1 1 6-16,0-2 6 0,1-2 9 0,-3-2 11 0,3-1 6 15,-1 1 6-15,2-3 1 0,0-2 3 0,0 1 1 0,0-3 0 16,0-1 1-16,0 0-1 0,2-3-3 0,-1-1-3 0,3-2-4 0,1-1-6 15,-2 0-9-15,3-1-10 0,2 0-7 0,-2-3-7 0,2 3-3 0,0-2-4 16,1 1-2-16,1 0 0 0,0-1-2 0,-1 1-2 0,0 1-2 16,1 3-4-16,1-1-2 0,-5 1-4 0,2 3-4 0,0 0-3 0,0 0-4 15,-2 4 0-15,1 0-2 0,-2 1-1 0,-1 2-1 0,1 0 0 16,1 3 0-16,-3-1-1 0,2 3 2 0,-2 0 3 0,4 2 2 16,-4 2 4-16,0-1 4 0,3 0 4 0,-3 3 3 0,1-1 4 0,-1 2 3 15,0-2 4-15,0 4 1 0,0-2 2 0,-1 2-3 0,0-1-7 16,-1-1-12-16,5 2-11 0,-4-2-13 0,1-1-13 0,0 2-15 15,0-3-15-15,1-1-18 0,-3 0-18 0,2-2-21 0,2 0-24 0,-1-1-24 16,1 0-27-16,0-3-23 0,3-1-24 0,0-2-18 0,1 0-16 0,3 0-8 16,-3-2 0-16,5-3-2 0,1 1 0 0,-1-2 10 0</inkml:trace>
  <inkml:trace contextRef="#ctx0" brushRef="#br0" timeOffset="149109.3423">25967 8724 123 0,'7'-11'309'0,"1"1"26"0,-1 2 21 0,-4-2-2 0,0 1-17 0,-1 1-23 15,-1 1-28-15,2 1-25 0,-3 0-24 0,-3 1-22 16,3 1-21-16,-1-1-22 0,-1 2-20 0,1 1-22 0,-3-1-19 0,1 3-21 15,0-2-20-15,0 2-17 0,-4 0-15 0,1 2-13 0,0-1-14 0,-1 2-7 16,1-1-9-16,-2 3-4 0,-3 0-3 0,3 1-2 0,2-2 1 16,-3 4-1-16,1-1 1 0,1 1-1 0,-1-1 0 0,1 3-3 15,2-1-1-15,2-1-4 0,-2 1-3 0,2-2-6 0,1 3-3 0,0-2-5 16,2 1-5-16,2-2-5 0,0 3-8 0,1-3-3 0,2-2-4 16,-1 1-2-16,2 0 0 0,1-1 0 0,1-1-1 0,0-1 3 15,3-1 2-15,-3-1 5 0,1-1 4 0,4-1 6 0,-4-1 6 0,3-1 6 16,-2-1 8-16,0-1 5 0,0-1 5 0,-1 0 8 0,-1-1 8 15,-2-3 6-15,1 1 6 0,0 2 4 0,-2-3 7 0,0 1 5 0,-4-2 4 16,3 0 4-16,-3 3 3 0,1-2 3 0,-2 1 4 0,0-1 1 16,0 0 1-16,0 4-3 0,0 0-8 0,0 0-7 0,0 1-7 0,0 0-10 15,0 2-11-15,0 0-10 0,1 1-9 0,1 2-7 0,1-2-6 16,0 2-8-16,3 0-8 0,2 2-7 0,-1 0-5 0,1-1-5 16,3 2-3-16,-2-1 1 0,4 2 2 0,-1-1 4 0,1 1 7 0,4-1 3 15,-2 0-1-15,0 0 2 0,3 0 0 0,-1 0 2 0,0-1 2 16,0 1 4-16,0-2 8 0,0 0 7 0,1-1 9 0,-2 2 9 0,2-2 10 15,-3 0 10-15,2-2 10 0,-1 2 12 0,-4-2 10 0,0-1 12 16,0 3 14-16,-2-3 13 0,-2 0 14 0,-1-1 12 0,0 0 12 16,-3 1 9-16,1-1 5 0,-1-1 4 0,-4 2 2 0,1-1-3 0,-1-1-5 15,-1 2-5-15,-1-4-5 0,-1 2-8 0,-2 3-12 0,2-3-11 16,-4 0-13-16,1 2-14 0,-2-1-12 0,0 1-12 0,0 1-12 16,-4 1-10-16,1-1-8 0,-2 2-5 0,2 2-7 0,-2-1-4 0,-1 1-1 15,1 3-3-15,-2 0-3 0,4 2 0 0,-3 0 0 0,1 1-1 16,1 1 0-16,2-1-2 0,2 3-1 0,0 1-1 0,-1-1-1 0,2 1 0 15,2 2 0-15,0-2-1 0,2 2-1 0,2-2-2 0,1-1-3 0,0 1-3 16,0 2-4-16,1-3-4 0,2-1-4 0,2 0-5 16,0-2-5-16,2-1-5 0,2 1-6 0,-1-1-8 0,0-5-11 0,2 1-8 15,2-1-5-15,1-2-5 0,1-3-4 0,-2-1-1 0,4 1-3 16,-2-6 4-16,0 1 4 0,2-2 7 0,0 0 6 0,-1-4 8 0,0 0 6 16,-2-3 11-16,1-1 13 0,-1-3 12 0,0 0 10 0,-3-1 11 15,2-2 8-15,-3-3 12 0,0 0 11 0,-2-2 12 0,-1 0 10 16,1-3 13-16,-1 1 11 0,-3-1 12 0,2 1 13 0,-4-2 12 0,-1 2 14 0,0 1 11 15,0 3 8-15,0 0 7 0,-1 1 9 0,-3 4 1 0,3 1 1 16,-2 4-5-16,1 2-8 0,-1 1-11 0,2 1-11 0,-3 5-14 16,3-2-15-16,-1 4-18 0,2 1-19 0,-1 3-19 0,1-3-18 0,0 5-15 15,0 0-12-15,0 3-7 0,0 1-6 0,0 1-4 0,0 3-1 16,-2 3-1-16,0 1 0 0,2 4 3 0,0 5 2 0,-1 0 5 16,1 4 8-16,0 4 5 0,0 0 7 0,0 0 6 0,0 5 2 0,0-2 0 15,0 4-3-15,1-1-9 0,-1 2-11 0,2-3-17 0,0 2-20 0,-2-2-26 16,0 0-29-16,0 1-36 0,0-2-40 0,0 0-57 0,0-3-65 15,0-1-98-15,1-1-114 0,-1 0-63 0,2-4-39 0,-1-1-15 16,3 0 1-16</inkml:trace>
  <inkml:trace contextRef="#ctx0" brushRef="#br0" timeOffset="150076.1307">27086 8540 42 0,'0'-2'473'0,"0"-1"-32"0,1 1-50 15,-1 0-54-15,2 2-57 0,0-3-39 0,-2-1-29 0,1 1-17 0,-1 1-14 16,3-1-10-16,-2 1-9 0,-1-1-7 0,2 0-3 0,0 0-5 16,-2-1-6-16,1 2-6 0,-1-1-4 0,2-2-8 0,-1 2-5 0,3-2-2 15,-3 2-1-15,1 0-1 0,0-2-1 0,1 3-1 0,-2-3-3 16,1 0-2-16,0 2-3 0,-1-1 0 0,3 0-1 0,-2-1 0 16,0 2-3-16,-1-2-1 0,3 2-2 0,-1 1-5 0,-2-1-3 0,1 1-6 15,0 0-5-15,-2 0-8 0,1 1-4 0,-1-1-7 0,2 2-6 16,-1-1-8-16,-1-1-10 0,0 2-9 0,0 0-8 0,0 0-9 15,0 0-9-15,2 2-9 0,0-1-9 0,-2-1-8 0,0 2-8 0,0-1-5 16,1 1-4-16,-1 0-1 0,0 3-2 0,3-3 0 0,-2 5 1 16,-1-1 1-16,2 4 4 0,0-1 4 0,-2 1 4 0,1 3 6 15,-1 0 6-15,0 2 5 0,0 4 6 0,0-1-4 0,0 1-8 0,0 0-13 16,0 3-13-16,-1 0-19 0,1 2-18 0,-2-2-20 0,0 3-19 0,2-1-24 16,-1-1-22-16,-2 1-26 0,3-1-24 0,0 0-30 0,0-1-32 15,0-1-37-15,4-1-35 0,0 0-47 0,-1-3-53 0,2 0-52 0,1-4-53 16,2 0-21-16,1-1-8 0</inkml:trace>
  <inkml:trace contextRef="#ctx0" brushRef="#br0" timeOffset="150593.6371">27650 8666 352 0,'1'-11'597'0,"-1"0"15"0,0-1-33 0,0 2-58 0,0-2-94 0,-1 1-112 16,-1 1-68-16,1 1-47 0,-3 0-30 0,1-2-23 0,-1 3-20 15,1 1-18-15,-2-2-19 0,2 4-17 0,-2-3-19 0,0 1-19 0,0 2-14 16,-1 2-13-16,1-2-9 0,-1 3-7 0,0 0-5 0,1 0-7 16,-4 1-1-16,1 1-1 0,-1 3-2 0,0-2 1 0,1 2 0 15,0 2 0-15,0 1 0 0,-1-1-3 0,1 2-2 0,0 0-2 16,0 3-1-16,-1-1-2 0,2-1-3 0,3 3-2 0,0-2-1 0,0 1-4 16,2 1-1-16,0-1-2 0,0 1-2 0,2-2-1 0,2 1 3 15,0-2 2-15,0 1 4 0,1-2 3 0,0-1 4 0,0 1 5 0,2-2 3 16,0 0 4-16,0-3 2 0,2 1 3 0,0-1 5 0,1-2 3 0,-2-2 4 15,3-1 5-15,-1 1 6 0,0-3 4 0,0 0 6 0,1 1 6 16,0-2 6-16,-1-1 7 0,2-1 8 0,-3 1 9 0,1-1 9 16,-3 0 7-16,2-2 10 0,-2 0 9 0,0 1 8 0,0-1 7 15,-1 3 10-15,0-2 8 0,-1 2 8 0,1-1 8 0,-2 0 4 0,-1 1 3 16,3 2-1-16,-3 0 0 0,1 1-6 0,-2-1-6 0,1 0-10 16,-1 3-9-16,2-1-13 0,0 2-15 0,-2 1-15 0,0 0-19 0,0 0-17 15,0 0-18-15,0 0-20 0,0 0-17 0,0 1-12 0,1 1-10 0,-1 1-4 16,2 0-4-16,-1 4-1 0,3-3 0 0,-1 6 2 0,1-3 5 15,-1 3 4-15,2 2 2 0,0 0 5 0,0 3 6 0,1 2 5 16,2 0 8-16,-2 1 1 0,2 0 3 0,-1 4-1 0,-1-2 1 0,2 1-2 16,-4 1 1-16,1 2-1 0,0-3 2 0,0 1 0 0,-2 0 0 15,-3-1 2-15,0-1 2 0,0 0 3 0,-1 1 2 0,-4-4 6 16,0 0 2-16,-2-2 4 0,-1-1 4 0,-1-1 0 0,0-1 2 16,-4-2-4-16,-1-1-3 0,-1-2-10 0,-2 0-12 0,3-2-17 0,-3-2-21 15,-2-3-29-15,3 0-32 0,-5 0-41 0,4-3-46 0,-5-2-81 0,3-2-98 16,1 0-107-16,-2-2-109 0,3 0-60 0,1-2-35 0,0 0-11 15,3-2 2-15</inkml:trace>
  <inkml:trace contextRef="#ctx0" brushRef="#br0" timeOffset="150910.2768">27948 8245 443 0,'0'-12'684'0,"0"3"13"16,0 0 14-16,0 2-10 0,2 0-22 0,0 2-143 0,-2 0-202 0,1 1-113 16,-1 0-70-16,2 3-42 0,0 0-26 0,1 1-19 0,-2 1-14 15,3 2-17-15,-1 2-16 0,3 1-16 0,2 3-16 0,0 1-10 0,0 3-6 16,2 4 0-16,2 4 1 0,1-1 4 0,1 7 3 0,0 1 9 15,2 0 8-15,-2 5 6 0,0 1 6 0,1 2-1 0,-3 0 1 0,-3 3-4 16,0 0-5-16,0 2-5 0,-6-2-7 0,-2 3-8 0,-4-1-11 16,-3 3-12-16,-2-2-14 0,-3-1-19 0,-4 2-21 0,-5-3-27 0,-3 1-32 15,-4-1-27-15,-3 0-29 0,-2-2-41 0,-3-1-46 0,-1-2-87 16,-5 0-109-16,1-4-64 0,-3 1-46 0,1-4-14 0,-1-3-1 0</inkml:trace>
  <inkml:trace contextRef="#ctx0" brushRef="#br0" timeOffset="161382.024">28718 8655 320 0,'-4'0'727'0,"-1"0"2"0,2 0 9 0,-3-2 13 16,2 2-41-16,3-2-70 0,-1 2-139 0,1 0-172 0,1 0-102 16,0 0-66-16,0 0-36 0,0 0-21 0,0 0-14 0,1-1-9 15,2 0-20-15,1 1-24 0,0 0-29 0,1-2-32 0,1 1-23 0,2 1-19 16,3-2-18-16,0 2-15 0,1-1-14 0,1-1-14 0,4 1-13 0,0-1-12 15,-1-1-13-15,1 1-14 0,0 1-11 0,1-1-11 0,-3 2-14 16,1-2-14-16,0 1-22 0,-3 1-25 0,1-2-29 0,-5 2-27 16,1 0-31-16,-3 2-37 0,-2-2-43 0,-1 3-50 0,-3-1-27 0,-2 1-17 15</inkml:trace>
  <inkml:trace contextRef="#ctx0" brushRef="#br0" timeOffset="161538.1836">28707 8831 40 0,'-1'5'568'15,"-3"-1"18"-15,4-1-31 0,-2-2-54 0,2 2-78 0,0-3-89 0,2 0-60 16,0 0-43-16,1 0-33 0,0 0-26 0,2-2-22 0,2 1-22 16,-1 0-22-16,5-2-22 0,-3 1-26 0,2-1-25 0,3-1-28 15,0 1-31-15,1-2-32 0,1 1-35 0,2 0-42 0,-1 0-45 0,3-1-69 16,-2 0-80-16,4 1-98 0,-1 0-101 0,0-1-55 0,0-1-29 0,0 1-9 16</inkml:trace>
  <inkml:trace contextRef="#ctx0" brushRef="#br0" timeOffset="161826.4444">29273 8421 383 0,'-3'-5'631'0,"0"1"9"0,0-1 8 0,0 3-39 0,1-1-62 0,0-1-120 0,2 3-148 15,-1-1-90-15,1 2-59 0,0 0-37 0,0 0-21 0,0 0-21 16,0 0-21-16,0 0-15 0,0 2-16 0,0 1-12 0,0 0-9 0,0 1-6 15,0 2-5-15,0 2-1 0,1 1 0 0,-1 1 1 0,0 3 2 0,2-1 4 16,-2 3 5-16,0-1 4 0,2 3 3 0,-2 0 4 0,0 2 1 16,0 0 2-16,0 1 0 0,0 0 1 0,0 1 1 0,0 1 0 0,0 0 1 15,0 2 1-15,0-1-1 0,0-1 2 0,0 1 0 0,0 1 0 16,0-2 6-16,0 0 0 0,0 2 3 0,0-3-4 0,0 1-5 0,0-2-12 16,1-1-17-16,1-1-22 0,-1 0-24 0,-1-3-38 0,2 2-43 15,0-3-61-15,-2 1-71 0,3-3-96 0,-2-2-110 0,3 3-63 0,0-4-39 16,1-2-16-16,0-1-6 0</inkml:trace>
  <inkml:trace contextRef="#ctx0" brushRef="#br0" timeOffset="162080.5142">29558 8716 18 0,'-10'-4'669'0,"6"-1"12"0,-1 3 12 0,-2-3 13 16,3 2 11-16,0 1-100 0,3 0-154 0,-4-1-125 0,5 1-106 0,-1 0-63 16,1 2-43-16,0 0-23 0,1-1-14 0,-1 1-15 0,5-2-14 15,-4 2-18-15,3 0-19 0,0 0-17 0,3 0-21 0,-1 0-13 0,3 0-13 16,1 0-11-16,3 0-11 0,2 0-11 0,2 0-12 0,1 0-12 16,3 0-12-16,0 0-15 0,2 0-17 0,1 0-21 0,-1-2-22 0,4 2-27 15,-3 0-28-15,1 0-33 0,-1-3-37 0,1 3-53 0,-1 0-59 16,-3-2-59-16,1 0-58 0,-4 1-30 0,0-1-15 0,-1 0 3 0</inkml:trace>
  <inkml:trace contextRef="#ctx0" brushRef="#br0" timeOffset="162326.0439">29762 8545 109 0,'-10'-5'589'0,"2"3"16"0,2-3 16 15,-2 3-32-15,3-1-57 0,1-1-100 0,0 1-123 0,3 1-71 0,-2 2-49 16,3-1-30-16,0 1-19 0,0 0-20 0,0 0-20 0,0 0-20 15,0 0-21-15,0 1-21 0,1 1-21 0,1 0-15 0,-1 1-12 0,3 2-7 16,-3-3-5-16,1 3-4 0,-1 2-2 0,3 1 0 0,-3 1-1 0,2 0 4 16,2 1 1-16,-4 2 4 0,3 1 3 0,-3 1 3 0,1-1 4 15,-1 3 3-15,3-1 3 0,-3 2-1 0,1 0 2 0,-1 1-3 16,-1 2-5-16,0 0-9 0,0 1-12 0,0-1-14 0,0 1-17 0,0 1-26 16,-1 1-31-16,-1-2-40 0,1 1-43 0,1-1-94 0,-2-1-118 0,2-1-86 15,0 1-71-15,2-1-33 0,-1-2-17 0,2-3-2 0</inkml:trace>
  <inkml:trace contextRef="#ctx0" brushRef="#br0" timeOffset="162709.2987">30406 8511 24 0,'-1'-10'681'16,"-4"2"-6"-16,4-3 4 0,-1 4 4 0,1-3 4 0,1 2-136 16,-2 0-202-16,0 2-114 0,2-1-69 0,0 4-35 0,0-2-19 0,0 1-11 15,0 1-7-15,0 1-15 0,0-1-18 0,0 2-19 0,0 1-23 16,0 0-20-16,0 0-19 0,0 0-14 0,0 0-13 0,0 0-8 0,0 1-7 16,-1 1-2-16,1 1 0 0,-3 0-1 0,1-1 4 0,-1 5 2 0,0-1 4 15,-1 1 4-15,-2 3 6 0,2-1 7 0,-3 4 5 0,1 0 8 16,-1 2 5-16,-2 0 8 0,0 0 4 0,0 2 3 0,1 1 0 0,-1-3 1 15,1 5-1-15,2-4 1 0,-3 0-1 0,2 1 1 0,1-1-2 16,1-1-1-16,2 1 0 0,-2-3 0 0,1-2-1 0,2 2 0 0,1-3 1 16,-1 1 1-16,2-1 3 0,0-3 2 0,2 1 4 0,-2-2 5 0,3 0 6 15,-1-2 5-15,3 1 6 0,-2-2 4 0,2-1 3 0,3 1 3 16,1-1 0-16,1-2-3 0,0 0-6 0,2 0-12 0,-1 0-13 0,4-1-21 16,0 0-24-16,-2-2-32 0,4 1-37 0,-4-1-42 0,3-2-48 0,-2 3-77 15,2-3-91-15,-5-1-92 0,1 1-93 0,-2 2-48 0,-2-2-25 16,-1 0-6-16</inkml:trace>
  <inkml:trace contextRef="#ctx0" brushRef="#br0" timeOffset="163526.2175">30421 8610 70 0,'0'-4'533'0,"0"-3"10"0,0 2-47 0,0 1-79 0,-3 0-71 0,3 1-69 15,-2-2-45-15,0 2-29 0,2-1-19 0,-1 1-11 0,1-2-13 0,-2 2-9 16,2 0-8-16,0 1-6 0,0-1-11 0,0 1-11 0,0 0-9 15,0 1-8-15,0-1-5 0,0 2-5 0,0 0-5 0,0 0-3 0,0 0-5 16,0 0-4-16,0 0-6 0,0 0-4 0,0 0-6 0,0 0-5 16,0 0-6-16,0 0-5 0,0 0-5 0,0 0-6 0,0 0-7 0,0 0-6 15,0 0-9-15,0 0-11 0,0 0-7 0,0 0-7 0,0 0-8 16,2 0-7-16,-2 2-4 0,0 1-5 0,0-1-2 0,0 2-2 0,0 0-1 16,1 4 2-16,-1-1 2 0,2 2 2 0,0 3 3 0,-2 0 7 0,3 3 2 15,-3 2 6-15,1 1 3 0,-1 2 5 0,0-1 2 0,2 3 3 16,-2 0 2-16,0 2 1 0,2 2 2 0,-2-2 5 0,0 1 3 0,0 1 2 15,0-2 0-15,0 1 0 0,0 1-7 0,0-2-4 0,0 1-10 16,0-2-13-16,0-2-12 0,0 1-18 0,0-1-19 0,-2-2-22 0,0-1-31 16,2-1-34-16,-1-3-41 0,1 1-46 0,-3-1-82 0,1-4-103 15,0 0-74-15,1 2-63 0,-2-5-26 0,-1-2-9 0</inkml:trace>
  <inkml:trace contextRef="#ctx0" brushRef="#br0" timeOffset="164092.4684">30111 8519 192 0,'-2'-3'450'0,"2"1"-42"0,0-1-59 0,0 0-62 16,0 1-63-16,0-1-40 0,0 1-28 0,0 1-19 0,0 0-15 15,2-2-7-15,0 1-7 0,-2 1-7 0,1-1-5 0,1 1-4 0,-2-1-3 16,1 2-2-16,-1-1-3 0,0-1-2 0,0 2 0 0,0 0 3 16,0 0 5-16,0 0 2 0,0 0 4 0,0 0 2 0,0-3 2 0,0 3 2 15,-1-1 0-15,1 0 2 0,-2 1 1 0,1-2 0 0,1 1 2 16,-2 1 0-16,0-2-1 0,2 2-5 0,0 0-3 0,-1-2-5 0,-1 1-5 16,2 1-7-16,0 0-6 0,0 0-7 0,0 0-8 0,0 0-9 15,0 0-7-15,0 0-7 0,0 0-7 0,0 0-8 0,0 0-5 0,0 0-7 16,0 0-4-16,0 0-7 0,0 0-6 0,0 0-6 0,-2 1-6 0,2-1-4 15,0 2-7-15,-1-2-6 0,1 2-5 0,0-1-5 0,0 1-4 0,-2 0 0 16,2 3-1-16,0-1 0 0,-1 2 1 0,1 2 0 0,0 1 4 16,-3 1 3-16,1 2 4 0,2 4 4 0,0-2 4 0,0 4 5 0,0 1 5 15,0 3 3-15,0-1 3 0,2 2-1 0,1 3 1 0,-3 0 2 16,1 1 2-16,-1 2 2 0,2-3 1 0,-1 2 2 0,1 1 4 0,1 0 1 16,-3 1 0-16,2-3-3 0,0 1-3 0,-2 0-8 0,1-2-11 0,1-1-16 15,-2 2-17-15,1-4-28 0,-1 0-31 0,2-2-42 0,0 0-46 16,1-3-94-16,-3 2-119 0,1-4-90 0,4-1-80 0,-4-2-35 15,1-2-16-15,1-1-4 0</inkml:trace>
  <inkml:trace contextRef="#ctx0" brushRef="#br0" timeOffset="164505.1998">30860 8681 338 0,'-4'0'659'0,"0"0"15"0,3-3 16 0,-1 1-21 16,1 0-39-16,-1-1-107 0,0 3-142 0,2-2-93 0,0 2-68 0,0 0-39 15,0-1-27-15,2-1-21 0,0 2-19 0,-2-1-20 0,1 0-18 16,2 1-23-16,1-3-24 0,0 3-27 0,1 0-28 0,0-2-24 0,1 2-24 15,1-1-20-15,2-1-21 0,0 2-21 0,4-1-21 0,-1 1-27 0,1 0-28 16,4 0-34-16,-4 0-34 0,5 0-49 0,-2 0-56 0,-1 1-71 16,0-1-79-16,2 3-46 0,-4-1-27 0,-1 1-8 0,-1-1 5 15</inkml:trace>
  <inkml:trace contextRef="#ctx0" brushRef="#br0" timeOffset="164675.7727">30819 8964 451 0,'-5'4'607'0,"2"1"18"0,2-4-24 16,-3 3-40-16,4-1-101 0,-1-3-127 0,1 2-74 0,0-2-49 0,1 2-28 16,-1-2-15-16,4 0-17 0,-1 0-13 0,0 0-16 0,3 0-15 15,4 0-20-15,-2 0-21 0,3 0-27 0,4 0-28 0,2-2-33 0,0 0-33 16,5 2-45-16,-1 0-50 0,2 0-69 0,2-3-82 0,2 1-116 16,0-1-134-16,0-1-71 0,-1 1-42 0,-1 1-20 0,2-1-8 0</inkml:trace>
  <inkml:trace contextRef="#ctx0" brushRef="#br0" timeOffset="165126.1446">31497 8382 357 0,'2'-8'631'0,"-2"0"17"0,1 0 13 0,1 3 12 0,-2 1-110 16,0-1-167-16,0 1-103 0,0 1-71 0,0-1-44 0,0 3-34 0,0-1-23 15,0 2-20-15,0 0-24 0,0 0-26 0,0 0-25 0,0 1-24 16,1 0-18-16,-1 4-15 0,4-1-8 0,-3 2-6 0,1 2-3 0,-1 1-1 16,3 3 2-16,-3 2 2 0,1 1 4 0,1 2 7 0,-1 2 8 15,-1 3 10-15,4 0 4 0,-2 1 6 0,-2 2 2 0,-1 2 2 0,2-1 1 16,-2 1-3-16,0 1-2 0,0-1-8 0,0 2-8 0,-2-2-11 0,2-2-13 15,-1 3-13-15,-1-2-15 0,-1-1-18 0,0 0-21 0,2-2-22 16,-2 0-27-16,1-2-30 0,0 0-35 0,1-3-38 0,1-1-77 0,0-3-97 16,0 2-65-16,0-3-47 0,1-4-20 0,1 2-7 0</inkml:trace>
  <inkml:trace contextRef="#ctx0" brushRef="#br0" timeOffset="165591.4311">31820 8596 94 0,'0'-5'620'16,"-2"0"11"-16,2 0 7 0,0 2 4 0,0-1-77 0,0 1-118 15,0 1-118-15,0-1-115 0,0 2-70 0,0 1-48 0,0 0-29 0,0 0-17 16,0 0-19-16,0 0-17 0,-1 1-15 0,1 1-14 0,-2 1-9 0,0 0-7 16,2-1-4-16,-1 3-3 0,-1 0 1 0,0 3 2 0,1 1 3 0,-2-2 6 15,-1 3 4-15,3 0 5 0,-5 1 3 0,3-1 5 0,-2 0 2 0,2 0 0 16,-2 0 0-16,2 4 1 0,-2-4 1 0,1-2-1 0,0 3 1 15,1-4-1-15,0 1 1 0,0-1 1 0,-1 0 1 0,3 0 1 0,-1-2 5 16,1 0 1-16,1-2 5 0,-2 1 5 0,2-3 4 0,0 1 6 0,0-2 8 16,0 0 6-16,0 0 8 0,0 0 11 0,2 0 8 0,1 0 7 0,-2-2 3 15,4 1 1-15,-2-1-1 0,2-1-2 0,0 1-3 0,3-3-5 16,0 0-6-16,0 1-7 0,2 1-5 0,0-4-8 0,1 2-10 0,2 0-10 16,0 2-10-16,0-2-11 0,-1 1-6 0,1 1-3 0,1 0-4 0,-3 1-3 15,3-1-1-15,-1 3-2 0,-4 0-4 0,4 0-2 0,-2 0-2 0,1 3-2 16,-2 0 1-16,0 0 0 0,0 1-1 0,0 1 1 0,0 0 0 0,-2 2-2 15,1 1 1-15,-3 1 0 0,2 1 0 0,-1 0 0 0,-2 1 2 16,0 1 1-16,0 0 1 0,-2 1 1 0,-1 3 1 0,0-3 3 0,-2 4 3 16,-4-2 2-16,3-1 2 0,-4 2 4 0,0 0 2 0,-2-1 2 0,2-1 4 15,-3 0 3-15,0 1 2 0,-3-3 3 0,1-1 1 0,1-1 3 16,-4 0 1-16,4-2 1 0,-3 1-1 0,2-2 0 0,-3-2-2 0,2-1-3 16,0-1-6-16,-2-2-9 0,1 1-15 0,0-2-17 0,3-2-27 0,-5-1-28 15,3-2-39-15,1 0-44 0,-2-2-62 0,0-3-72 0,2 0-88 0,-2-2-99 16,4-2-57-16,-1 0-38 0,0-1-17 0,2-2-5 0</inkml:trace>
  <inkml:trace contextRef="#ctx0" brushRef="#br0" timeOffset="165806.5938">31769 8548 397 0,'0'-3'622'0,"0"-2"15"0,0 0 13 0,1 1-51 0,-1 1-82 0,2-1-101 15,0-1-109-15,1 2-64 0,-2 1-43 0,3-1-29 0,1 0-22 0,-2 1-20 16,3-3-17-16,2 3-18 0,0-1-16 0,0-2-17 0,2 2-15 0,3 0-15 15,0 0-12-15,3-1-6 0,-2 1-7 0,5 0-1 0,0 1-3 16,2-3 0-16,-1 0 2 0,2 2-1 0,-3-1 2 0,3 0 0 0,0 1 2 16,-2-2 1-16,0 3 1 0,-1-1 2 0,-3-2 3 0,-1 2 3 0,0 1 3 15,-1 0 3-15,-5-1 3 0,1 0 0 0,1 0 0 0,-6 1-8 16,0-1-12-16,-1 1-27 0,0 1-28 0,-4 0-46 0,0 1-51 0,0 0-88 16,-5 0-104-16,-2 0-124 0,-4 1-131 0,-3-1-70 0,-5 1-44 0,-2 1-25 15,-4 1-19-15,-6-1-5 0</inkml:trace>
  <inkml:trace contextRef="#ctx0" brushRef="#br0" timeOffset="184641.7209">7515 12548 367 0,'-6'2'574'0,"2"0"7"0,-1 1 8 16,2-3-89-16,-1 1-140 0,3-1-100 0,-1 2-78 0,0-2-45 15,1 0-28-15,1 0-13 0,0 0-6 0,0 0-2 0,0 0-1 16,0 0 1-16,0 0-2 0,0 0-7 0,0 0-8 0,0 0-8 0,0 0-6 15,0 0-7-15,1-2-5 0,1 2-4 0,-2-1-5 0,3-1-4 16,-1 1-4-16,0-3-3 0,-1 1-2 0,2-2-5 0,2 0-5 0,-2-2-5 16,3 0-7-16,-1-3-5 0,2 0-8 0,-1-1-3 0,2-2-7 15,4-1-4-15,-2-1-5 0,2-2-4 0,0 0-4 0,2-2-6 0,0-3-6 16,1-3-3-16,3 4-2 0,-2-6-4 0,3 0-3 0,0-3-4 16,-1-2-4-16,2-2-2 0,-1 0-3 0,0-4-1 0,0 1-2 0,-3-4 1 15,3 0 2-15,-5 1 5 0,3-5 5 0,-4 6 3 16,-1-3 2-16,-2 0 7 0,1 1 9 0,-5 2 5 0,-1 2 7 0,-2 1 5 15,-1 1 4-15,-2 5 9 0,-2-4 10 0,-1 6 7 0,-2 2 6 0,0 2 5 16,-2-1 9-16,-1 5 7 0,1 0 8 0,1 4 4 0,-3 1-1 16,1 1 1-16,1 2 0 0,-1 1-3 0,1 2-3 0,0 1-5 0,1 3-10 15,1 1-7-15,0 1-7 0,-2 1-7 0,2 2-7 0,0 0-8 16,0 3-5-16,-1 2-4 0,1 1-2 0,-2 6 1 0,0 0 1 0,-1 4 4 16,2 2 4-16,-2 5 6 0,0 3 5 0,2 0 7 0,-1 6 5 15,-2 1 2-15,4 1 1 0,-1 4 1 0,-1-1 0 0,3 4 0 16,-2-1-1-16,1 1-1 0,0 0-1 0,0-3-4 0,2 2-2 0,-2-3-2 15,2 1-1-15,0-4-2 0,0 0-3 0,0-2-1 0,1-2-1 16,2-1 0-16,-1-1-1 0,-1-3 0 0,2-3 0 0,0 0-1 0,0-1 1 16,0-3 0-16,0-1 2 0,0-4 0 0,2 0 2 0,-1-2 1 15,-1-1 2-15,2-1 3 0,-2-2 3 0,2-2 3 0,-1-1 3 16,2 1 4-16,0-2 5 0,-1-1 5 0,-1 0 3 0,1-2 0 16,1-2-3-16,0-1-1 0,2 1-3 0,0-5-2 0,1 1-2 0,2-3-1 15,0-3-3-15,0 1-3 0,4-2-2 0,1-2-4 0,1-1-4 0,-1-4-4 16,1 0-4-16,2 1 0 0,0 0 2 0,1-3 2 0,-1 3 2 15,0 2 1-15,-1-4 3 0,0 5 2 0,0 1-1 0,-3 1 0 16,-1 0 0-16,1 5-1 0,-2-3-2 0,-2 4-2 0,1 2 0 0,-1 0-2 16,-3 1 1-16,1 2-2 0,-1 2 0 0,1 1-1 0,-1 1 1 15,1 1 1-15,-1 2-1 0,0 0 2 0,0 3 2 0,2 3 2 0,1 0 4 16,-3 2 4-16,2 2 2 0,0 0 2 0,-2 1 3 0,1 5-1 16,1-3 1-16,-1 3-1 0,2-2-1 0,-2 5-2 0,-1-4-1 0,2 0-1 15,-3 2-3-15,4-1 0 0,-2 0-3 0,-1-3-1 0,2 1 0 16,-1 0-1-16,0-3-1 0,0-1 3 0,1-1 3 0,-1-2 3 15,1 2 3-15,0-2 2 0,-2-1 3 0,3-3-1 0,-2-1-2 0,5 1-5 16,-3-3-8-16,0-1-13 0,3 0-17 0,-1-2-26 0,1-1-33 0,3-1-63 16,-1-3-76-16,2-2-105 0,1-2-118 0,0-2-65 0,2-2-39 15,-1-4-20-15,-1-2-9 0</inkml:trace>
  <inkml:trace contextRef="#ctx0" brushRef="#br0" timeOffset="185258.2228">8627 12055 327 0,'-5'0'603'0,"0"0"10"0,0 0 11 0,2 0-54 15,-1 0-90-15,1 0-103 0,1 0-109 0,0 0-66 0,-1 0-45 16,3 0-24-16,0 0-12 0,0 0-10 0,0 0-6 0,0 0-11 16,0 0-9-16,0 0-13 0,0 0-14 0,0 0-13 0,0 0-12 0,2 0-11 15,-1 0-9-15,1 0-8 0,1-1-6 0,-1-2-4 0,4 3-3 16,-1 0-2-16,-1-3-4 0,3 3-3 0,-1 0-6 0,3-3-8 0,1 1-9 15,1 0-11-15,2 0-10 0,-2 0-12 0,4-1-13 0,-2 2-17 16,1-1-17-16,-1 1-24 0,2-1-28 0,-1 1-36 0,-2 1-39 0,2 1-45 16,-4 1-48-16,2 1-73 0,-2 1-84 0,1-1-48 0,-3 2-28 15,0 1-10-15</inkml:trace>
  <inkml:trace contextRef="#ctx0" brushRef="#br0" timeOffset="185524.4974">8650 12317 488 0,'-6'0'608'0,"1"1"13"0,-1-1 11 0,3 0-83 0,0 0-130 0,0 0-99 16,1 0-87-16,0-1-52 0,1 1-34 0,-1-2-19 0,2 2-14 15,0 0-12-15,0 0-12 0,0 0-12 0,0 0-14 0,0 0-14 16,2-2-14-16,-1 2-14 0,1-1-11 0,0 1-7 0,1-2-9 0,0 2-3 16,0 0-3-16,3-2-4 0,1-1-1 0,-1 3-4 0,4 0-1 15,-1-2-4-15,0 0-1 0,1 1-2 0,2-1-2 0,1 0-2 0,0-1-1 16,-1 3-2-16,3-4-2 0,-1 1-3 0,0 0-4 0,2 0-2 15,-2-1-1-15,2 1-2 0,-2 3-3 0,0-3-2 0,-2 1-5 0,0 0-6 16,-1 1-9-16,-3-2-11 0,0 2-11 0,1-1-15 0,-4 2-16 16,2-1-25-16,-4-1-28 0,2 2-39 0,-1 0-43 0,-1 0-65 0,-3 0-74 15,0 0-58-15,0 0-48 0,0 0-25 0,0 0-14 16</inkml:trace>
  <inkml:trace contextRef="#ctx0" brushRef="#br0" timeOffset="190474.4338">32852 3757 74 0,'0'-3'133'0,"0"0"-5"0,0 0-3 0,0 0-4 0,0 0 0 15,0 0-4-15,0 2-5 0,0-2-6 0,0 1-9 0,0 1-6 0,-2-1-4 16,2-1-3-16,0 1-6 0,-1 0-2 0,1 0-3 0,-2-1-4 0,0 2-8 15,2-3-4-15,-1 4-7 0,1-4-1 0,-2 3-2 0,1-1 0 0,1-1-1 16,-2 0 0-16,0 2 1 0,1-2-5 0,-1 3-2 0,1-3-3 16,-4 1-2-16,4 0-3 0,-1 0 1 0,1 0-3 0,-3 1-3 0,3-2-3 0,-3 0-5 15,3 1-3-15,-1-1-4 0,-1 2-3 0,0-1-4 0,0-1-3 0,-2 0-3 16,4 2-1-16,-2-1-4 0,-2 1-1 0,1-2-1 0,0 1 2 16,0 2-1-16,0-3 0 0,-2 1-1 0,1 0 1 0,-2 0 1 0,3 1 0 15,-1-2 2-15,-3 2-1 0,3-2 1 0,-3 3 1 0,4 0 1 0,-3-3 3 16,0 3 1-16,2-1 3 0,-2 1 1 0,-1-1 1 0,2-1 4 0,-3 2 1 0,2-1 3 15,1-1-1-15,-2 2 1 0,-1-2 1 0,1 1 0 0,0 1 2 0,0-1 0 16,-1-2 0-16,0 3 0 0,0 0 0 0,0 0-1 0,1-3 0 0,0 3 0 16,0 0 0-16,-2-2-1 0,2 0 1 0,0 2-1 0,-1-1 1 15,3 0 0-15,-2 1 0 0,0-2-1 0,0 1-3 0,2 1 1 0,-1 0-2 16,3 0 1-16,-1-2-2 0,-1 2-1 0,-1 0-1 0,3 0-2 0,0 0-2 0,-1 0 1 16,2 0-2-16,-2 0-1 0,1 0-2 0,-1 0 0 0,2 0 0 15,-2 0 1-15,0 2 1 0,2-2-1 0,-2 1 0 0,0 1-1 0,0-1 1 16,-2 0 2-16,1 3 0 0,-1-1 2 0,-2-3 2 0,3 4 2 0,-1 1 0 0,-1-1-1 15,-1 0 1-15,1 0 0 0,-1 0 0 0,-2 0 1 0,3 3-2 16,-3-1 1-16,0-2-1 0,0 2 0 0,1 0-1 0,-1 0-3 0,0 0-1 16,1-1-2-16,0 2 0 0,0 0-1 0,2 0 0 0,-4-3-1 0,3 2 0 15,1 0 0-15,-1 0 1 0,1 0-1 0,-1-1 0 0,1 1 0 0,0 0 0 16,2 0 2-16,-2 0 0 0,0 0 0 0,0-1 0 0,2 2 1 0,1-3-1 16,-2 2 0-16,1-1 0 0,-2 1 1 0,2-1-1 0,0 2-1 0,1-1 1 15,-2 0 0-15,0 0 0 0,0-3-1 0,1 6 0 0,-2-4 0 0,0 3 0 16,4-1 0-16,-5 0-1 0,5-1 0 0,-3 1 0 0,0 1 0 0,0 1 0 15,1-3 0-15,-1 2-1 0,3 0-1 0,-4 1 0 0,2 1-2 0,1-3 1 16,-2 1-1-16,3 2 0 0,-2-1-1 0,1 0 1 0,-2-2-2 0,3 3 1 16,-1-2-2-16,2 1 0 0,-3-1 2 0,1 1-1 0,2 0 0 0,-2 0 0 15,2 0 0-15,-2-2-1 0,1 3 0 0,3-1 1 0,-3-2-1 0,0 2 0 16,1 0 0-16,0 0 1 0,1-2 0 0,1 1 0 0,-2-1 0 0,-1 0 0 16,3 1 0-16,-1 1 1 0,0-1 0 0,2-1 1 0,-1 1-1 0,1-1 2 15,-3 1 0-15,3-1-1 0,0 2 1 0,0-1 1 0,0 0 0 0,0-1 1 16,3 0 2-16,-3 1 1 0,1-1-1 0,-1 0 0 0,2 3 1 0,0-3 3 15,-1 1-1-15,3-1 3 0,-1 0 1 0,0 1 1 0,0 0 3 0,0-1 0 16,1 1 1-16,1 1 0 0,-1-3 1 0,1 4-1 0,-1-3 2 0,3 1 1 16,-2 1-1-16,2 0 2 0,0 0-1 0,-3-1 0 0,4 1 0 15,-1 0-2-15,0 0 0 0,1 0-2 0,0-1 0 0,2 0 0 0,-2 1-2 16,0 0 0-16,0-1 0 0,1 1 0 0,-1-1 0 0,-2 2-1 16,2-3 0-16,1 0 0 0,1 1 0 0,-2 0 0 0,1-1 0 0,-1 1 0 15,0 1 0-15,0-3 1 0,3 2 1 0,-1 1-1 0,-2-2 0 0,3-2 0 16,-2 2-1-16,1 1 0 0,1-3 0 0,-2 3 0 0,3-2 0 0,-2 0-1 15,0 0 2-15,0-2-1 0,3 2-1 0,-1 1 0 0,-3-4 0 0,4 2-1 16,0 2 0-16,-1-3 0 0,-2 1 1 0,1-1 0 0,3 0 0 0,-5 2-1 16,4-3 1-16,-2 2 0 0,0-3-1 0,2 3 0 0,-2 0-1 0,-1-2 1 15,2 1 0-15,-3-1 0 0,1 0-1 0,1-1 1 0,0 0 0 16,0 1 0-16,-2 1-2 0,3-3 1 0,-2 1 0 0,2 0-2 0,-3 1 1 16,2-3-1-16,-1 2-1 0,-1-2 0 0,0 0-1 0,1 0-2 0,0 0-1 15,1 0-3-15,-3 0 1 0,1 0-1 0,-1 0-3 0,1 0 0 0,-1 0-2 16,1 0-2-16,0 0-3 0,-1 0 0 0,0 0-3 0,1-2-3 15,0 2-3-15,0-3-1 0,-1 3-1 0,0 0-4 0,1-2-2 0,-1 0-3 16,0 1-2-16,1-1-2 0,-1 0-3 0,2-1 0 0,-1 3 0 0,0-2 1 16,1 0 0-16,-2-1 2 0,3 1 1 0,-3-1 1 0,2 1 1 15,-1-1 3-15,-1 0 2 0,0 0 6 0,0-1 1 0,1 2 5 0,-3-1 3 16,1 0 3-16,-1 1 2 0,2-1 3 0,-2 0 3 0,1 0 3 16,-3 1 3-16,3-1 2 0,0-1 3 0,0 1 2 0,-1 1 2 0,-1-3 2 15,0 2 0-15,1-1 1 0,-1-1 0 0,-1 0 2 0,3 0 1 16,-2 0 0-16,-1 2 0 0,4-4 0 0,-2 2-3 0,1-1 0 15,-2-1-3-15,1 2-4 0,2-3-4 0,-4 3-1 0,4-3-1 0,-3 0-1 16,3 0-2-16,-2 0-5 0,1 1-5 0,-3-1-3 0,1-2 1 16,3 2-3-16,-3 1 0 0,-1-4-2 0,3 2-1 0,-2 0-2 15,-2-2 0-15,2 1-4 0,-1 0-2 0,1 0-1 0,0 0-3 0,-4 0 1 16,3-2 1-16,-1 2 1 0,0 0-2 0,-1-1-1 0,1 1 1 16,-1 0 0-16,-2-2 2 0,2 2 2 0,0 0 2 0,-2-2 0 15,0 1 0-15,0 1 0 0,0 0 1 0,0-2 2 0,0 2-1 0,0 0 2 16,0-1 2-16,0 1 1 0,1 0 2 0,1 1 0 0,-2-2 2 15,0 0 0-15,0 1 4 0,0 0 3 0,0 2 2 0,0-3 2 0,0 2 3 16,0 1 4-16,0-4 0 0,0 3 5 0,0 1 4 0,0-3-2 16,0 2-2-16,0 0 0 0,0 2 0 0,0-3 0 0,-2 2 0 0,1 0-1 15,1-1-2-15,-2 0 0 0,0 0 1 0,2 0-2 16,-2 2 1-16,2-1-4 0,-3 0-3 0,1 1 1 0,0-1 4 0,1 1 0 16,-2 0 2-16,1-2-1 0,0 1 0 0,-1 1-1 0,0-1 2 0,0 1-2 15,-1 0 1-15,0 0-1 0,1-1 3 0,0 3-2 0,0-1-3 16,-1-2 0-16,-1 1 2 0,2 1-1 0,-2-2-2 0,1 2 0 15,-1-1 3-15,2 0 1 0,0 2 2 0,0-2-1 0,-1 3-5 0,0-2-2 16,0-1-1-16,0 2 1 0,1-1 1 0,0 0-2 0,-2 2-4 16,0-1-1-16,2-1-1 0,-2 2-2 0,2-1-4 0,-3 0-3 0,3 1-3 15,-2 0-4-15,-2 0 1 0,3 0-2 0,-6 1-1 0,6-2-1 16,-3 0 0-16,1 2-1 0,-2-1-1 0,0 2-1 0,0-1 1 0,-2 0 1 16,1 0 1-16,0 0 3 0,-1 0 3 0,-2 1 4 0,0-1 6 0,1 2 3 15,-3-1 1-15,1-1 5 0,1 2 3 0,1-2 5 0,-5 1 4 0,5-1 5 16,0 1 1-16,-2-2 5 0,2 3 2 0,0-2 3 0,0-1 1 0,2 1 1 15,-1 2 0-15,1-2 2 0,1 2-2 0,1-1 0 0,1-1-2 0,-2 2-4 16,2-2-3-16,1 3-1 0,2-3-2 0,-2 3-3 0,2-2-4 0,0 0-4 16,-2 2 0-16,4-1-3 0,-2 0-3 0,1 1-4 0,-1-2 0 0,-1 1-2 0,3 1-1 15,-4 0-1-15,2 0-1 0,0-2-2 0,-2 2-2 0,4 0 1 16,-4 0-1-16,2 0 1 0,-2 0-2 0,2 0 0 0,-2 0 3 0,2 0 1 16,-3 0 1-16,-1 0 1 0,2 0 0 0,1 0 0 0,-3 0 2 0,0 0 1 15,2 2 4-15,-2-2 0 0,-1 0-1 0,3 1 2 0,-2 1 1 0,1-2 1 16,1 0 2-16,-2 0-1 0,0 0-1 0,0 0 2 0,3 1 3 0,-1-1 1 15,0 0 0-15,-2 0 0 0,2 0 4 0,0 0-1 0,0 0 1 0,-2 0 0 16,3 1 0-16,-1-1-2 0,-1 0 0 0,3 0-1 0,-2 0 1 0,0 2-1 16,0 0-1-16,0-2-3 0,1 0 1 0,-1 0-2 0,0 3 0 0,1-3-3 15,-1 0 0-15,0 0 0 0,-1 3 1 0,1-2 1 0,0-1 0 0,-1 1 0 16,1 1 2-16,0-2-2 0,-1 2-1 0,2-1 0 0,-1-1 3 0,-2 3-1 16,3-2-1-16,-1 2 2 0,-4-3-1 0,4 4 0 0,-2-3 1 0,1 1-1 15,-2-1 1-15,0 3-2 0,0-4-1 0,2 5 1 0,-2-3 0 0,0 1 0 16,2 0-1-16,-1-2-2 0,-2 2-2 0,3 0 2 0,-1 0 1 0,3 0 0 15,-4 0 1-15,2 0-1 0,-2 2 0 0,0-3 0 0,1 2 1 0,0-1-1 16,0 2-1-16,1 0 1 0,-1-2 0 0,1 1 1 0,-2 0 1 0,4 0-1 16,-3 0-2-16,1 1-2 0,1 0-1 0,-1-1-1 0,1 0 2 0,-1 1-2 15,1 0 1-15,0 1-1 0,0-2 1 0,-1 1-1 0,3-2 1 0,-2 4-1 16,2-2 1-16,-2 0-1 0,0-1 1 0,2 2 1 0,-3 1 1 0,3-4 1 16,-2 3-1-16,2 0 1 0,0-1-1 0,0 1-1 0,-1 0 1 15,3 0 0-15,-2 0 1 0,-2 0 1 0,1-1 1 0,0 2-2 0,3-3 1 16,-3 3-1-16,1-2-2 0,0 1 1 0,0 0-1 0,1-1-1 0,-2 1 2 0,2 0-1 15,1 0 1-15,-3 0-2 0,3-1 1 0,-2 1-2 0,1 1 1 0,0-3-1 16,1 3 0-16,-2 0-1 0,-1-1 0 0,3 1 1 0,-2-1 0 0,0 2 1 16,1-2-2-16,1 1 1 0,-3-1-1 0,3 1 0 0,-1 0 1 0,1 1-1 15,-3-3 2-15,3 1-2 0,-1 2 1 0,1-1 1 0,-3 1 1 0,4 1-1 16,-1-2 1-16,-1 0 1 0,1 1-1 0,1-1 1 0,-5 0 0 16,5 0 0-16,-1 2 0 0,-1-3 0 0,0 1 0 0,2 0 1 0,-1 0 0 15,1 2 1-15,-2-2 0 0,1 0-1 0,1 0-1 0,-2 1 2 0,0-3 0 0,2 2 2 16,-1 2-2-16,1-3 0 0,0 3 1 0,0-2 1 0,0 0 1 0,0 0 1 15,0 1 0-15,0-1 1 0,0 0 0 0,1 1 2 0,-1 1 1 16,2-2 1-16,0 1 1 0,1-1 1 0,-2 0 2 0,1 3-1 0,1-1 3 16,2-2-2-16,-2 2 2 0,0-1-1 0,0 1 2 0,0 0 0 0,2-2 0 15,-2 0-1-15,2 1 0 0,0 1 0 0,-1-1-1 0,1-1 0 0,0 1-1 16,0-1 1-16,0 1-2 0,1-1 1 0,-2 2-2 0,1-2-1 0,0-2 0 16,-2 4-1-16,4-4 0 0,-1 2 1 0,-3-1-1 0,2 0 0 15,-1 0 0-15,0 0-1 0,1-1-1 0,-1 2-2 0,1-1 2 0,-1-2-1 16,3 3 1-16,-2-2-1 0,0 0 1 0,-1-2 0 0,4 2-2 0,-3-1 2 15,0 2-1-15,-1-1 1 0,3 1-2 0,-2-2 2 0,0 1 0 0,0 1-1 16,2-2 1-16,-1 2 0 0,1-2 1 0,2 3-1 0,-3-2-2 16,1 2 1-16,1-2 1 0,1 0-2 0,-1 1 1 0,0-1 1 0,1 1-1 15,1 0 0-15,-2 0-2 0,1-2 2 0,2 2 0 0,-1-1-1 0,-2 0 1 16,2 0 0-16,0-1-1 0,0 1 0 0,-1 0-2 0,1 0 0 0,-2 0 1 16,2 0-1-16,0-2 1 0,-2 1-1 0,0 0 1 0,1 0 1 0,1 0-1 15,-4 1 0-15,3-3-1 0,1 1-2 0,-2 1-1 0,3-1-1 16,-2-1 0-16,-1 1-2 0,2 1-4 0,1-3-2 0,-1 3-1 0,-2-1-4 15,2-1-3-15,-2 1-2 0,2 1-2 0,1-1-3 0,-2-2 0 0,-1 0-3 16,3 2-3-16,-1-1 0 0,-1-1 0 0,0 2-1 0,1-1 2 0,0-1 1 16,1 1 1-16,-3-1 1 0,1 1 1 0,-1-2 2 0,3 1-1 15,-1-1 3-15,-2 0 1 0,1 0 2 0,-1 0 3 0,-2 0 0 0,4 0 3 16,-1 0-1-16,-1 0 2 0,0-1 1 0,1 1 0 0,-1-2 0 0,0 1 2 16,-1 1 0-16,2-2 0 0,-3 2 0 0,1-1-1 0,1-1 0 0,-3 2 0 15,2-1 1-15,0-1 3 0,-3 2-1 0,3-1 2 0,-2-1-1 16,1 0 2-16,-2 1-1 0,3-1 1 0,-2 0 0 0,0 1 0 0,-1-1 2 15,2-1 2-15,-1 1 2 0,0 2-1 0,1-2 0 0,-1-1 0 0,1-1-2 16,-1 1-2-16,0 1-1 0,-1-1-2 0,1-1 2 0,2 1 1 16,-1 0-1-16,-2 0 0 0,1-1 0 0,2 1-1 0,-2-2 0 15,-1 1 0-15,4-2-1 0,-2 1-3 0,1-1 0 0,-1 2-1 0,2-2 1 16,0-1 2-16,-2 0-1 0,1 0-7 0,2 0-1 0,-1 2 1 16,-2-4-1-16,2 1 2 0,1 1-1 0,-2-1 2 0,2 1-1 15,-2 0 2-15,2-1 2 0,-3-1 1 0,2 1 2 0,-1 1-1 0,2-3 2 16,-3 3 6-16,3 0 3 0,-3 0 0 0,1-1 1 0,0 1-2 15,-1-1-2-15,1 2-2 0,-2-2 2 0,0 1 6 0,2 1 3 16,-2-3 5-16,0 1 2 0,-1 1 2 0,1-1 0 0,-1 0 0 16,1 1 1-16,-1 0 1 0,0-1 0 0,0-2 0 0,-1 2 2 0,-2-1-1 15,3 0-1-15,-1 2-5 0,1-3-2 0,-1 2-3 0,1-3-1 16,-1 1-1-16,0 0 0 0,0 2 1 0,0-3 1 0,1 2-1 16,-1 1 1-16,0-4 4 0,-2 3 4 0,1 1 5 0,-1-3 5 15,3 2 2-15,-3 0 3 0,1 2 0 0,-1-3 0 0,1 3 2 0,0 0-2 16,-2-1-2-16,1 1-2 0,1-3 2 0,-2 5-2 0,1-3-2 0,1 2-1 15,0-1-1-15,-2 2-2 0,1-4-3 0,-1 4-2 0,2-2-2 16,0-1-1-16,-2 3-3 0,2-3 2 0,0 1 3 0,-2 1-1 16,1-2-4-16,-1 1 0 0,2 0-2 0,0-1 0 0,-2 1-2 0,1-2-1 15,1 1 1-15,-2 2 0 0,1-3-2 0,-1 1-1 0,2 1 1 16,0-1-1-16,-2 0-2 0,1 0 3 0,1 0 4 0,-2-1 2 0,2 0 0 16,-2 0 0-16,1 0-3 0,1 0 0 0,-2 2 1 0,0-2 3 15,0-1 2-15,0 3 2 0,0-3 2 0,0 2-1 0,-2-1-1 16,1 0-4-16,1 2-4 0,-2-1-2 0,0 1 0 0,1 0 0 0,-3-1-1 15,3 0-3-15,-1 1-3 0,-1-2-3 0,0 1-3 0,-1 0-3 16,0 1-2-16,3 1-3 0,-4-3 0 0,0 1-1 0,2 0 1 0,-4-1-3 16,3 1-3-16,-2 1-3 0,1-2-3 0,0 0-5 0,-1 1-3 15,-1 1-3-15,0-3-3 0,2 3 0 0,-2 0-2 0,1-1 0 16,-1 1-1-16,2-2-2 0,-3 1-1 0,3 2 0 0,-2 0 0 0,0-1 4 16,0 1 2-16,3-1 3 0,-3 2 3 0,1-1 0 0,0 0 0 15,-1 1 4-15,3 1 2 0,-1-2 2 0,0 1 5 0,0 0 3 16,-1 1 3-16,1 1 1 0,0-1 2 0,2 2 0 0,-2-3 0 0,2 1 3 15,-2 1 4-15,4 1 2 0,-3-1 0 0,0-1 1 0,1 1-2 16,0 0 0-16,0 0-1 0,-1-1-2 0,1 4 0 0,0-3 1 0,0-1-1 16,-2 2 2-16,4-1-2 0,-2 0 0 0,-1 0-2 0,1 0-1 15,-2 1-1-15,4 1-1 0,-4-1-1 0,2-1-2 0,-3 2-2 0,1-1 0 16,2 1-2-16,-2-2-3 0,2 1 0 0,-2 1 0 0,-3-1-3 0,4 2-1 16,-1-3-1-16,-2 3-2 0,2-2-1 0,-2 2 0 0,1 0-1 0,-1-2 2 15,1 0 0-15,-2 2-1 0,-1 0 1 0,0-1-3 0,0-1 1 16,0 2-5-16,-3 0-3 0,4-1-5 0,-2 1-2 0,-2 0-5 0,3-1-9 0,-4 1-12 15,4 0-13-15,-2 0-21 0,0 0-24 0,0 0-41 0,1 0-47 16,-2 0-43-16</inkml:trace>
  <inkml:trace contextRef="#ctx0" brushRef="#br0" timeOffset="193568.5237">20439 4710 7 0,'3'-5'486'0,"2"-2"8"0,-4 2-62 16,1 0-94-16,-1 1-74 0,-1-1-61 0,2 1-45 0,-2 0-34 0,0 1-24 16,0 1-15-16,0-1-11 0,0 0-6 0,0 0-5 0,0 2-5 15,0-2-9-15,0 1-8 0,0 1-10 0,0-1-8 0,0-1-9 0,0 1-6 16,2 1-4-16,-2 1-5 0,0-1-3 0,0 1 0 0,0 0-3 15,0 0-2-15,0 0-2 0,0 0-1 0,0 0 0 0,0 0-1 0,0 0-3 16,0 0-2-16,0 0-1 0,1 0-3 0,2 0 1 0,-1 1 0 16,1-1 0-16,1 1 2 0,0 1 2 0,2-2 2 0,1 2 2 15,-1-1 3-15,2 2 3 0,1-1 3 0,3-1 5 0,0 1 3 0,2 1 5 16,1-1 3-16,2 2 1 0,-1-1 3 0,4 0 2 0,2 0 1 16,0-2 1-16,3 2 1 0,0-2-1 0,2 1 0 0,3 0 0 15,0-1 1-15,-2-1-2 0,4 0-1 0,-2-1-3 0,0-1 0 0,1 0-1 16,1 1-3-16,0-2-3 0,-2-1-2 0,0 1-1 0,-2 0-3 15,0-2-3-15,3 1-1 0,-3-1-3 0,-1 1-1 0,1-1-2 0,-3 1-2 16,1-2 1-16,3 2 0 0,-4-1 1 0,2 0 1 0,-1 0 1 16,1 1 1-16,0-1 0 0,0 1 3 0,0 0 2 0,2 1 1 15,-1 0 2-15,0-2 1 0,2 2 1 0,0 0 2 0,2 0 0 0,-2 0-1 16,3 2-2-16,2-1 1 0,-2 0-2 0,0 1 0 0,2 1 0 16,1 0-3-16,-1 1 0 0,2 1-2 0,0 0 0 0,-2-1 0 0,2 2 0 15,-1 2-2-15,1-2 1 0,-2 1-2 0,0 1 1 0,0 1-2 16,0-2 1-16,-2 1-2 0,1 0 0 0,-1-1-1 0,0 0 0 0,0 3-1 15,0-5 2-15,-1 3 2 0,-1-2 3 0,2 1 3 0,-3-1 2 16,2 0 2-16,1-1 2 0,-3-1 2 0,4 1 2 0,-3-1 2 0,3-1 4 16,-3 0 2-16,4-1 4 0,-2 1 2 0,3-2 0 0,1-1 1 15,-3 0-1-15,5 0-1 0,-1-1-2 0,1-1 1 0,0 2-1 16,1-2 2-16,1-2-2 0,-1 2-1 0,1-2-2 0,0 1-4 0,-2 2-1 16,3-2-3-16,-3 0-3 0,0 1-3 0,-1 1-3 0,-1-1-3 15,0 1-3-15,-2 1-2 0,2-2-2 0,-2 2-1 0,-1 1 0 16,0-1 0-16,2 3 2 0,-5-2 1 0,2 0 2 0,-1 2 0 0,0 0 2 15,-1 0 3-15,-1 0 2 0,0 0 0 0,0 2 3 0,-1 0 3 16,1-2 0-16,-2 3 1 0,1-1-1 0,-1-2 0 0,1 2-1 0,0 1-1 16,-1-1 1-16,0-1 0 0,-1 1-1 0,2 0 0 0,-3-2-2 15,1 1 1-15,0 1 0 0,-2-2-2 0,1 2-1 0,-1-1 1 0,0-1-1 16,-1 2 1-16,1-1-2 0,-2-1-1 0,0 2 0 0,-1-2 0 16,0 0-1-16,1 0-1 0,-3 0-1 0,4 0 0 0,-4 1-2 15,-1 1 0-15,3-2-1 0,-4 0 0 0,4 1-1 0,-2 1-1 0,1-2 0 16,-2 1 1-16,2 0-1 0,-4-1-1 0,5 2 0 0,-1 0 0 15,-4-2 0-15,5 1 1 0,-1 1-1 0,-2-2 0 0,1 0 2 0,2 3 1 16,-2-3 1-16,2 0 2 0,0 3 2 0,0-3 1 0,-2 1 1 16,2-1 1-16,0 1 0 0,2 1 1 0,-1-2 3 0,0 0 1 0,1 0 1 15,-1 0 1-15,-2 0-1 0,4 0 0 0,-1 0-1 0,1 0 0 16,-1 0-1-16,0 0-2 0,1 0 0 0,-1 0 0 0,1 0 0 16,0 0-1-16,-1 0 0 0,1 0-3 0,2 0-1 0,-3 0-1 0,3 0-1 15,-4 0 0-15,1 1 0 0,2 1-1 0,-3-2-1 0,2 2 1 16,-1-1-1-16,0-1-2 0,0 2 0 0,-1 0 1 0,-1-2-1 0,-1 4 0 15,1-3 2-15,2 1-1 0,-2-1 1 0,-1 3-2 0,-3-4 1 16,4 3 0-16,-2-1 0 0,-2 0-1 0,0-1 0 0,3 1 1 0,-4 1-1 16,0-1-1-16,1-1 1 0,-2 0-2 0,1-1 0 0,-1 1-1 15,-1 1 0-15,2-2 0 0,0 0 0 0,-4 0 1 0,4 0 1 0,-4 0 0 16,2 0 2-16,0 0 0 0,-1 0 1 0,-2 0 0 0,2-2 1 16,1 2 0-16,-1-1 0 0,-1 1 2 0,1 0 1 0,-3-1 1 0,2 1 1 15,1 0-1-15,-5 0-1 0,4 0 1 0,-2 0 0 0,0 0-1 16,1 0 0-16,0 0 0 0,-1 0 1 0,1 0 1 0,0 0 1 15,0 0-1-15,-1 0 0 0,0 0 0 0,2 0 1 0,-2 0-1 0,0 0-1 16,0 0 1-16,-1 0 0 0,0 0 1 0,2 0 0 0,-3 0 0 16,4 0 1-16,-4 0-2 0,1 0 0 0,1 0 2 0,-2 0-2 15,-1 0 1-15,3 0 1 0,-1 0-1 0,-1 0-1 0,-1 0 1 0,2 0-1 16,-2 0 0-16,-2 0-1 0,3 0 0 0,-2 0-1 0,-1 0-1 16,0 0 0-16,-1 0-1 0,3 0 0 0,-3 0-2 0,-2 0 1 0,2 0-2 15,-2 1 1-15,0-1-2 0,-1 0 1 0,-1 0-1 0,3 1 0 16,-4 1 1-16,0-2-1 0,0 0 2 0,0 0-1 0,0 0 2 0,0 0 0 15,0 0 0-15,0 0 1 0,0 0 1 0,0 0 2 0,0 0-1 16,0 0 1-16,0 0 0 0,0 0 0 0,0 0-1 0,0 0 1 16,0 0-1-16,0 0 1 0,0 0-2 0,0 0 2 0,0 0-1 0,0 0 2 15,0 0-2-15,0 0 1 0,0 0-1 0,0 0 0 0,0 0 1 16,0 0 0-16,0 0 1 0,0 0 0 0,0 0 2 0,0 0-1 16,4 0 1-16,-4 0 0 0,1 0-1 0,-1 0 1 0,0 0-1 0,2 0 1 15,0 0-1-15,-2 0 0 0,0 0 1 0,0 0-2 0,0 0 0 0,0 0-1 16,0 0 0-16,0 0-1 0,0 0-1 0,0 0 1 0,0 0-1 15,0 0 0-15,0 0 0 0,0 0-1 0,0 0-1 0,0 0 0 16,0 0-1-16,0 0-2 0,0 0 0 0,0 0 1 0,0 0 0 0,0 0 0 16,0 0-1-16,0 0 0 0,0 0 0 0,0 0-1 0,0 0 0 15,0 0 0-15,0 0 1 0,0 0-1 0,0 0 0 0,0 0 1 16,0 0 0-16,0 0-1 0,0 0 0 0,0 0 0 0,0 0 1 0,0 0 0 16,0 0 2-16,0 0-1 0,0 0 2 0,0 0-1 0,0 0 3 15,0 0 0-15,0 0 2 0,0 0 0 0,0 0 2 0,0 0 0 0,0 0 0 16,0 0 2-16,0 0-1 0,0 0 2 0,0 0 0 0,0 0-1 15,0 0 2-15,0 0 0 0,0 0-2 0,0 0 1 0,0 0-2 0,0 0 1 16,0 0-1-16,0 0 1 0,0 0-2 0,0 0 0 0,0 0-2 16,0 0 0-16,0 0-2 0,0 0-2 0,0 0 0 0,0 0-1 0,0 0-2 15,0 0-1-15,0 0-2 0,0 0-3 0,0 0-2 0,0 0-1 16,0 0-2-16,0 0-2 0,0 0-2 0,0 0-1 0,0 0-2 16,0 0-1-16,0 0-2 0,0 0-1 0,0 0-2 0,0 0 0 15,0 0-1-15,0 0 0 0,0 0-1 0,0 0 2 0,0 0-2 0,0 0 2 16,0 0 1-16,0 0 1 0,0 0 1 0,0 0 1 0,0 0 0 15,0 0 2-15,0 0 2 0,0 0 3 0,0 0 1 0,0 0 3 0,0 0 3 16,0 0 3-16,0 0 1 0,0 0 2 0,0 0 2 0,0 0 1 16,0 0 3-16,0 0 1 0,0 0 3 0,0 0-1 0,0 0 2 0,0 0-2 15,0 0-2-15,0 0-2 0,0 0-2 0,0 0-4 0,0 0-4 16,0 0-5-16,0 0-4 0,0 0-7 0,0 0-7 0,0 0-9 16,0 0-10-16,0 0-13 0,0 0-14 0,0 0-21 0,0 0-23 0,0 0-26 15,0 0-24-15,0 0-25 0,0 0-23 0,0 0-45 0,0 0-60 16,0 0-39-16</inkml:trace>
  <inkml:trace contextRef="#ctx0" brushRef="#br0" timeOffset="207606.4707">9269 12273 321 0,'-4'-2'564'0,"1"1"5"0,2 1 5 16,-1-2-80-16,0 0-124 0,1 1-102 0,1-2-93 0,0 0-57 0,1-1-40 16,1-1-24-16,0 1-17 0,1-2-11 0,0 1-8 0,3-2-10 15,4 0-9-15,-2-3-11 0,1 0-9 0,2 0-8 0,0 0-6 0,3 0-2 16,-3-1 1-16,2-3 1 0,3-3 2 0,-2 0 1 0,2 1-1 15,0-4 0-15,0-1 1 0,-2-1 1 0,2-1 3 0,-2-4 1 0,0-1 0 16,0-1 3-16,0-2 2 0,-1-1 2 0,1 0 0 0,-4-1 2 16,-2 3 3-16,1-2 6 0,-1 1 8 0,-2 2 8 0,-1 1 5 15,-3 3 7-15,1 0 8 0,-3 5 6 0,0 2 7 0,0-2 4 0,0 3 2 16,-3 3 2-16,1 2 0 0,1 0-3 0,-3 3-5 0,1 1-8 16,0 1-11-16,0 1-9 0,0 2-9 0,-2 1-8 0,2 1-7 15,0 2-5-15,1 2-5 0,-3-2-3 0,2 7-3 0,-2-1 0 0,-1 5 0 16,-1 2 1-16,0-1 3 0,1 5 6 0,-1 2 7 0,-2 3 5 15,1 3 5-15,0 0 4 0,0 5 3 0,0-3 1 0,2 4 1 0,-2 1-1 16,3-1 1-16,-4 1 0 0,4 0 0 0,0-1-2 0,-1-1-2 16,1 0-2-16,2-1-2 0,-3-3-1 0,3 1 0 0,-2-2-1 0,2-3 0 15,0-1 1-15,1 1-2 0,0-5 2 0,-1-1-1 0,3-2 2 16,-2-1 2-16,2-1 3 0,0-4 3 0,0 0 4 0,0-2 5 16,0-2 3-16,2 1 6 0,-2-2 2 0,3-2 2 0,-1-1 2 0,1-1 1 15,2-1-1-15,1-2 2 0,0-1-1 0,2-1-1 0,0 1 0 16,0-2 0-16,3-3 1 0,0-1-2 0,-1 1 0 0,1-1-3 0,0 1 0 15,-1-1 4-15,0 1 0 0,-2 1 4 0,1-1 1 0,1 0 2 16,-3 3 0-16,-1 1-1 0,-1 0-3 0,-2 1-6 0,3 1-5 16,-3 1-8-16,0 1-5 0,-1 0-5 0,1 1-8 0,-1 1-4 0,1 1-4 15,-1 1-5-15,-1 1-3 0,1 0-2 0,1 3-2 0,0-2 1 0,2 3 1 16,-2 1 2-16,0 2 3 0,0-1 5 0,1 3 4 16,-1-3 4-16,0 3 3 0,0 0 4 0,2-2-1 0,1 3-3 0,-3-1-6 15,0 0-8-15,2-2-10 0,-2 0-13 0,2 1-17 0,-2-1-19 16,3 0-23-16,-2 0-24 0,0-1-33 0,1-1-35 0,-2-1-47 0,2-1-52 15,0-2-71-15,1 0-80 0,0 1-53 0,-1-3-41 0,2-2-16 16</inkml:trace>
  <inkml:trace contextRef="#ctx0" brushRef="#br0" timeOffset="207820.1712">9939 12068 136 0,'-2'0'586'0,"1"0"4"0,-1 0 2 0,0 0-1 0,2 0-109 0,-1 3-160 15,-1-3-105-15,2 1-75 0,-1 0-45 0,-1 2-31 0,2 1-19 16,-2 1-13-16,1-2-10 0,-1 3-8 0,-1 0-6 0,1 2-6 0,1 0-5 16,-4 2-2-16,2 0-2 0,0 2 1 0,0 0 0 0,0 0 3 15,-1 2 2-15,1-2 0 0,0 3 1 0,1-2 0 0,-1 1-1 16,-1-1 1-16,1 0-2 0,-1 1-2 0,1-1-7 0,2-1-8 16,-1 3-16-16,0-5-18 0,-1 1-24 0,3-1-25 0,-1 3-31 0,1-2-37 15,0-1-54-15,1-2-62 0,1-1-92 0,1-1-104 0,0 0-57 0,2-3-33 16,1-2-12-16</inkml:trace>
  <inkml:trace contextRef="#ctx0" brushRef="#br0" timeOffset="208123.9069">10419 11635 249 0,'-3'-10'649'0,"1"3"8"0,-1-2 8 0,2 4-1 16,-1-1-5-16,0 3-137 0,1 0-200 0,-1 1-118 0,2 1-75 0,0 1-40 16,0 0-25-16,-1 3-18 0,-1 0-12 0,2 0-12 0,-2 4-8 15,2 2-11-15,-2 2-9 0,0 2-7 0,-1 2-5 0,1 2 0 16,-1 3 1-16,1 3 3 0,-1 1 4 0,0 0 3 0,1 3 3 0,-1 1 2 16,0 2 1-16,1-3 0 0,-2 1 0 0,2 1 0 0,1 0 0 15,-1 0-1-15,1 0 1 0,-1-5-1 0,2 3-2 0,0-1-4 0,2-4-4 16,-1 3-7-16,2-3-10 0,-1-2-10 0,4-2-12 0,-1 2-14 15,0-4-15-15,1-1-20 0,2-1-22 0,1-1-27 0,2-3-30 0,-1-1-38 16,4-2-41-16,1-2-57 0,2-2-65 0,0-3-76 0,2-1-80 16,3-6-36-16,0 0-11 0,-1-2 2 0</inkml:trace>
  <inkml:trace contextRef="#ctx0" brushRef="#br0" timeOffset="208356.8475">10843 11731 229 0,'-5'-8'608'0,"0"4"6"0,2-2 3 0,-2 3 4 0,1-2-92 16,1 3-142-16,-1-1-107 0,3 0-91 0,-1 3-56 0,1-1-40 16,-1 1-26-16,2 0-20 0,0 1-13 0,-2 0-12 0,2 2-7 15,-1 1-7-15,-1 1-7 0,1 1-7 0,-1 3-3 0,0 0-2 16,-1 3 1-16,0 0 1 0,-1 2 3 0,0 1 3 0,1 0 0 0,0 1-1 16,-2 2-3-16,2-1-5 0,-2 1-8 0,-1 0-8 0,1-1-9 15,1 2-13-15,-3-2-12 0,2 0-15 0,0 0-17 0,-2 0-15 16,2 0-17-16,0-5-18 0,1 2-19 0,0-2-20 0,-1-1-19 0,1 1-17 15,1-5-19-15,3 0-15 0,0 0-26 0,0-5-28 0,3 0-42 16,1-1-48-16,1-2-28 0,0-1-19 0</inkml:trace>
  <inkml:trace contextRef="#ctx0" brushRef="#br0" timeOffset="208623.5279">10909 11880 207 0,'6'-11'537'16,"-1"2"20"-16,0-1-30 0,-2 3-55 0,-1 0-68 0,-1 1-77 0,-1-1-54 15,0 5-45-15,0-1-36 0,0 0-32 0,0 2-26 0,-3-1-23 16,2 2-22-16,-3 0-22 0,-1 2-20 0,1-1-18 0,-4 2-13 0,0 2-13 15,0-2-8-15,-4 4-5 0,0-1-3 0,1 2 1 0,-1 0 1 16,-1 2 2-16,-1-2 2 0,3 0 2 0,-2 1 2 0,1-1 1 0,2 0-1 16,-1 0 1-16,3 0-1 0,0-2-2 0,3 1 0 0,0-4-3 15,0 1-1-15,1 0-1 0,3-2-2 0,-1 2 1 0,2-1 1 16,2 0 0-16,1 0 2 0,0 0 0 0,3-1 1 0,1 2 2 0,1-1 0 16,0 0 1-16,2 1 2 0,0 0 2 0,1 1 1 0,3-1-1 15,-1 0-1-15,1 0-1 0,2 0-1 0,-2 3-1 0,2-2-5 16,0 0-7-16,-2 3-8 0,0-2-8 0,2-1-12 0,-2 2-10 0,-1 3-15 15,1-2-13-15,-3-1-19 0,-1 3-19 0,-1-1-24 0,1-3-28 0,-2 2-29 16,-2 0-32-16,2-1-45 0,-2-2-51 0,-1 3-62 0,0-1-63 16,0-2-38-16,-1-1-23 0</inkml:trace>
  <inkml:trace contextRef="#ctx0" brushRef="#br0" timeOffset="208873.1839">11135 11595 118 0,'0'-6'572'16,"0"1"1"-16,0 2-2 0,0 0-55 0,0 2-84 0,2-3-107 15,-1 4-118-15,1 0-72 0,1 4-49 0,0-1-29 0,2 0-24 0,1 3-12 16,-1 0-11-16,1 3-6 0,1 1-1 0,-1 4-1 0,5-1 0 16,-3 2 1-16,0 2 3 0,1 3 1 0,-1 0-2 0,0 1 0 15,0 1-2-15,1 2 1 0,-4 1-2 0,2-1 2 0,-3 2 2 16,1-1 2-16,-3 0 2 0,-2 3 2 0,0-5 3 0,0 2-3 0,-2 2-1 15,-3-4-13-15,1 1-10 0,-3-1-18 0,-2 1-21 0,-1-3-30 0,-4 2-33 16,0-2-59-16,1-2-72 0,-2-1-100 0,0 0-113 0,-2-2-64 16,2-1-41-16,-2-2-18 0,1-3-9 0</inkml:trace>
  <inkml:trace contextRef="#ctx0" brushRef="#br0" timeOffset="209306.433">11657 11895 193 0,'-7'-2'662'0,"1"0"11"0,-2 2 17 0,2-1 17 16,3 0-50-16,-2-1-85 0,3 2-109 0,-1-1-123 0,0-1-73 0,1 2-50 15,2-1-30-15,-2-1-19 0,2 2-17 0,0 0-14 0,0 0-19 16,2 0-17-16,0-1-21 0,1 1-23 0,2-2-23 0,1 1-25 0,4-1-23 16,1 0-22-16,0 0-19 0,5 0-18 0,1 0-18 0,2-2-16 15,3 1-17-15,-1 1-14 0,4-3-18 0,0 2-19 0,2 0-24 16,-2 2-27-16,0-2-29 0,0-1-31 0,-2 1-39 0,2 0-45 0,-1 0-72 16,-3-1-86-16,-1 1-51 0,-1 1-35 0,-3-1-9 0,0 0 3 15</inkml:trace>
  <inkml:trace contextRef="#ctx0" brushRef="#br0" timeOffset="209557.124">11840 11728 277 0,'-5'-1'579'0,"2"1"7"0,0-2 8 0,0 0-51 16,0 2-78-16,1-1-106 0,2 1-120 0,0 0-71 0,0 0-48 15,0 0-26-15,0 0-19 0,0 0-14 0,0 0-14 0,0 0-12 16,0 0-13-16,0 0-9 0,0 1-12 0,0 3-8 0,2 0-4 0,-2-1-4 15,3 2 0-15,-2 1-1 0,-1 0 0 0,2 4 1 0,-2 0 2 0,2-1 3 16,-1 5 4-16,-1-2 5 0,0 3 4 0,0 2 3 0,0 0 2 16,-1 1 1-16,-1 0 0 0,0 4 1 0,-2 0 2 0,1-2 0 15,-2 1-1-15,0 3-9 0,2-2-13 0,0 1-18 0,0 0-21 0,-1 1-27 16,1-4-33-16,0 2-39 0,3-1-45 0,0 1-84 0,3-1-102 16,0-1-86-16,1-3-76 0,0-2-39 0,4 0-25 0,-1-4-2 15</inkml:trace>
  <inkml:trace contextRef="#ctx0" brushRef="#br0" timeOffset="209875.2235">12669 11638 454 0,'4'-8'620'15,"-1"0"10"-15,0 1 3 0,-1 1 1 0,1 2-120 0,-1 0-179 16,-1 1-104-16,-1 0-68 0,2 1-41 0,-2 1-25 0,2-1-21 16,-2 2-21-16,0 0-15 0,0 0-13 0,1 2-13 0,-1-1-13 0,0 2-11 15,0-1-11-15,0 5-3 0,0-1-4 0,0 1-1 0,0 3 2 16,-1 0 3-16,-1 0 3 0,2 4 7 0,-2 0 6 0,-1 3 6 16,2 0 4-16,-1 0 2 0,0 1 1 0,-1 0 1 0,0 2 0 0,2-1 1 15,-1-1 0-15,-1 1 0 0,3 2-1 0,-2-4 1 0,2 1 1 16,0 0-4-16,0-1-1 0,0-3-11 0,2 1-10 0,0-1-14 15,1 1-16-15,1-3-23 0,1 0-26 0,1-2-34 0,1-1-40 0,4-1-69 16,-3-2-81-16,1-3-95 0,4 0-101 0,-1-3-54 0,1 0-26 0,3-3-8 16,-2-4 1-16</inkml:trace>
  <inkml:trace contextRef="#ctx0" brushRef="#br0" timeOffset="210174.7805">12749 11251 212 0,'-11'-1'532'0,"0"-1"-3"0,3 1-4 0,0 1-82 16,2 1-124-16,-4 1-110 0,4 1-106 0,1 1-58 0,0 1-35 15,-1 1-14-15,3-1-3 0,0 3-5 0,1 1-1 0,2-1-3 0,0 5-1 16,0-2-1-16,0-1-1 0,2 1-2 0,1-1-1 0,0 1 1 16,2-2 0-16,-2-1-1 0,2 1 1 0,0-1 1 0,-1-1 0 15,3-2 5-15,-1-2 1 0,0-1 7 0,-1-1 10 0,1-1 7 0,1-3 9 16,0 0 10-16,0 0 8 0,-1-3 11 0,-1-2 10 0,0 1 7 15,2-3 6-15,-3 1 7 0,0-2 6 0,-2-1 8 0,1 0 11 0,-3-2 4 16,0 2 2-16,0 0-1 0,0-1-2 0,-1 3-7 0,-1-1-9 16,0 1-12-16,-1-1-14 0,0 3-11 0,-2 0-13 0,1 3-19 15,-1 1-21-15,2-1-29 0,-2 4-34 0,-3-1-37 0,3 4-41 0,-4-1-50 16,3 4-56-16,-2-1-99 0,0 4-123 0,-3 2-73 0,1 1-49 0,-1 2-20 16,2 2-9-16</inkml:trace>
  <inkml:trace contextRef="#ctx0" brushRef="#br0" timeOffset="210654.5629">13141 11976 70 0,'-3'-10'567'0,"-2"0"8"0,2 1 7 16,-2 0 7-16,2 1-99 0,0 0-156 0,1 0-97 0,-1 2-68 15,2-1-38-15,-1 2-26 0,0 0-14 0,2 1-8 0,-1 0-10 16,1 1-8-16,0 0-10 0,0 1-12 0,0 0-14 0,0 2-15 0,0 0-14 15,0 0-13-15,0 0-9 0,0 0-9 0,0 0-6 0,0 0-4 16,0 2-3-16,0 0 0 0,0 1 1 0,0-2 1 0,0 2 4 0,-2 2 2 16,2-3 4-16,-1 3 2 0,1 0 4 0,-2-1 3 0,0 2 4 15,2 1 5-15,-4-2 5 0,4 2 4 0,-2-2 1 0,2 2 2 16,-1-3 1-16,-1 2 2 0,2-2 1 0,-1-1 2 0,-1 2 3 0,2-3 8 16,0 0 9-16,0 0 12 0,0-1 13 0,0-1 13 0,0 0 15 15,0 0 15-15,0 0 17 0,0 0 16 0,0-1 8 0,2-1 6 0,-1-1 3 16,-1 0 0-16,3 0-5 0,-1-1-4 0,2-3-10 0,-2 3-9 15,0-3-12-15,1 0-12 0,0 0-14 0,0 0-17 0,0-1-16 16,-1 1-16-16,1 1-12 0,-1-2-14 0,-1 2-16 0,1 2-15 0,1-1-22 16,-2 2-22-16,-1 1-30 0,0-2-33 0,0 3-42 0,0 1-45 0,0 0-65 15,0 0-73-15,0 0-106 0,-1 1-120 0,-4 3-63 0,2-2-30 16,0 2-11-16,-2 0 1 0</inkml:trace>
  <inkml:trace contextRef="#ctx0" brushRef="#br0" timeOffset="211558.3469">13421 11959 259 0,'-2'2'581'0,"-1"-1"11"0,3 1 7 0,-2-1 9 0,2 0-103 16,-1-1-159-16,1 0-89 0,0 0-56 0,0 0-29 0,0 0-15 15,0 0-12-15,0 0-8 0,0 0-9 0,0 0-8 0,1 0-13 0,-1-2-14 16,2 0-15-16,1-1-18 0,1-1-15 0,-3 1-14 0,4-3-12 16,1 2-11-16,0-3-12 0,1-2-9 0,2 1-10 0,0-2-9 0,1 0-8 15,3-2-5-15,1-1-5 0,0 0-7 0,0-1-4 0,4-6-7 16,-1 5-4-16,-1-3-6 0,3-2-7 0,0-2-7 0,0 2-6 16,0-1-6-16,-3-6 0 0,4 0-1 0,-3 1 2 0,1-3 1 0,-2 1 2 15,-2-2 0-15,3-1 7 0,-4-1 8 0,-2 0 10 16,0 2 9-16,-1-2 12 0,-3 2 12 0,0 2 16 0,-2-2 16 0,-2 4 14 0,-2 1 12 15,1 1 11-15,-2 6 10 0,-2-2 9 0,1 3 8 0,-1 4 0 16,-1 0-2-16,0 2-3 0,-2 1-7 0,1 2-5 0,1 5-6 0,-2-4-10 16,0 4-8-16,-2 3-8 0,1 0-7 0,-1 3-7 0,-2 4-6 15,1-1-5-15,-1 3-4 0,-4 3 1 0,2 2 3 0,0 7 4 16,-3 0 5-16,3 3 5 0,-2 2 7 0,2 4 4 0,-3 2 4 0,5 4 2 16,-3-1 3-16,3 5 3 0,-1-1 2 0,2 3 3 0,-1 0 1 15,1 0 1-15,2 2-3 0,-1-4-1 0,3 0-5 0,-4 0-2 0,5 0-4 16,-2-5-3-16,3 0-2 0,-1-3-2 0,0-1-3 0,1-5-1 15,2-2-2-15,-1-1 2 0,-1-4 0 0,2-2 3 0,0-3 2 0,0-1 7 16,0-3 7-16,2-1 8 0,-1-2 8 0,1-2 4 0,1-2 3 16,0-3 3-16,1 0 0 0,2-3 1 0,2-4 0 0,1 0-2 0,-1-3 0 15,5-3-3-15,-1-1-5 0,1-1-7 0,1-1-8 0,-1-4-8 16,4 1-7-16,-4-1-6 0,1 1-2 0,1-1 2 0,-1 2 3 16,-2 0 2-16,1 2 5 0,-4 1 1 0,1 0 1 0,-2 4 1 0,0 2-2 15,-2 0-3-15,0 3-1 0,-2 3-4 0,-1-2-3 0,0 1-4 16,-1 3-2-16,0 1-3 0,0 3-3 0,1-1-2 0,-1 3-5 0,-1 1 0 15,1 1-2-15,0 4 2 0,-1 0 1 0,1 0 4 0,-1 4 4 16,1-1 3-16,-2-1 4 0,2 3 4 0,-1-1 2 0,1 2 1 16,0-3 2-16,1 1-1 0,-1 0 2 0,0 0 0 0,1 1 3 0,-1-2-1 15,-1-2 0-15,1 0-6 0,1 0-7 0,-1-2-10 0,0 2-13 16,-1-5-18-16,2 3-22 0,-1-5-24 0,1 1-25 0,0-2-30 16,2 1-32-16,-2-4-64 0,2-1-83 0,0 0-87 0,-1-1-90 0,1-4-47 15,3 1-26-15,-2-4-6 0</inkml:trace>
  <inkml:trace contextRef="#ctx0" brushRef="#br0" timeOffset="212173.3834">14025 11996 79 0,'-2'-3'567'0,"2"-1"13"0,-2 1 8 0,2 0-61 15,0 0-100-15,0-1-78 0,0 1-67 0,2-2-42 0,-2 1-30 16,3 1-21-16,-1-2-17 0,1 1-13 0,0 0-13 0,1 0-15 0,1 2-19 15,-1-3-17-15,0 3-20 0,1-3-15 0,2 1-16 0,-1 1-14 16,3 1-12-16,-2-1-10 0,-1 3-10 0,2 0-7 0,1 0-9 0,-1 0-5 16,2 0-5-16,-1 3-3 0,-1 1-4 0,-1-1 0 0,-1 4 0 15,1 0-1-15,2-1 0 0,-5 2 1 0,0 2 1 0,-1 0 1 16,-2 3 0-16,1-1 3 0,-4 2 1 0,1-1 2 0,-2 0 2 0,-1 2 2 16,-2 1 3-16,-2-1 1 0,-1-2 1 0,1 1 2 0,0-2 2 0,-3 1 4 15,1-1 2-15,2-1 4 0,-1-2 3 0,3 0 3 0,-1-2 3 16,2 1 2-16,-1-5 7 0,3 4 4 0,-1-4 6 0,2 0 5 15,0 0 7-15,1-1 4 0,1 0 5 0,0-2 1 0,0 0 2 0,1 0-2 16,1 0-3-16,1 0-6 0,1-2-8 0,3 0-10 0,-1-1-12 16,2 0-15-16,1 0-17 0,3-1-18 0,1 1-18 0,1-2-25 15,0 1-25-15,5-2-28 0,0 0-27 0,-2 0-31 0,4 2-33 0,-2-3-51 16,1 2-61-16,2-3-82 0,0 2-91 0,-4-2-45 0,4 1-23 16,-2-1-4-16</inkml:trace>
  <inkml:trace contextRef="#ctx0" brushRef="#br0" timeOffset="212456.7469">14747 11454 273 0,'-7'-6'596'0,"3"0"7"0,-1 1 7 0,2 1 5 0,0 1-111 0,0 0-172 15,-1-1-107-15,3 3-73 0,-1 0-44 0,1 1-29 0,1 0-21 16,-2 1-17-16,2 0-13 0,-2 3-10 0,-2 0-7 0,3 2-9 0,-1 2-6 15,-1 2-7-15,0 3-3 0,-1-1-2 0,1 4 3 0,-2 2 2 16,2 1 4-16,1 3 5 0,-2 3 4 0,1 0 2 0,0 3 2 16,1-2 1-16,0 4 0 0,1-1 0 0,-1 1 2 0,2 0 0 0,0-2 2 15,2 2 0-15,-1 1 0 0,1-5-1 0,1 2-2 0,1-3-5 16,0 0-7-16,-1 0-10 0,3-3-14 0,-1-1-14 0,3-2-23 16,1-1-22-16,-1-1-28 0,1-4-28 0,0 1-40 0,5-3-49 0,-1 1-72 15,3-5-85-15,-2-2-76 0,2 0-70 0,0-5-31 0,2 0-13 16</inkml:trace>
  <inkml:trace contextRef="#ctx0" brushRef="#br0" timeOffset="212695.6149">15076 11578 410 0,'-5'-1'622'0,"2"-3"7"0,0 4 1 0,1-1 1 0,-1 1-121 16,3 0-183-16,0 0-111 0,0 0-75 0,0 0-48 0,0 1-34 15,0-1-21-15,0 4-15 0,0-3-12 0,0 2-9 0,0 0-8 0,0 2-6 16,0 1-6-16,0 0-3 0,0 1-1 0,0 3 3 0,0 0 5 16,0 0 5-16,-2 0 5 0,2 3 6 0,-1-1 4 0,-1 1 2 0,-1 2 1 15,1 0-1-15,1 0-5 0,-2 2-8 0,-1-1-11 0,0 0-11 16,-1 0-15-16,2 0-14 0,-2 1-19 0,0 0-20 0,2-3-21 16,-2-1-21-16,-1 1-24 0,3-3-25 0,0 2-30 0,1-3-33 0,2-1-38 15,0-2-38-15,0-2-52 0,2-1-57 0,1-3-31 0,2-1-19 16,3-1-4-16</inkml:trace>
  <inkml:trace contextRef="#ctx0" brushRef="#br0" timeOffset="212940.3624">15183 11739 310 0,'2'-8'563'0,"1"0"10"15,-3 4-41-15,0-2-66 0,0 3-83 0,0 1-93 0,0-1-62 0,-3 1-49 16,3-1-36-16,-2 3-29 0,-1-2-25 0,2 2-21 0,-3 0-18 16,-1 2-18-16,1-2-11 0,-4 3-10 0,3-1-7 0,-3 1-4 15,0 1-3-15,-1-1 0 0,-1 1-2 0,2 0 1 0,-2 3 0 0,0-3 1 16,2 2-1-16,2 0 2 0,-4-1 0 0,4 0 1 0,1 2-1 15,0-2-2-15,1 2 0 0,0-2-2 0,0 2 2 0,2-3-2 0,2 2 1 16,0 0 2-16,0 0 1 0,2 1 2 0,2 0 1 0,1 0 1 16,-2 1 0-16,5 0 2 0,-1-1 1 0,2 2 1 0,-1-2 0 0,3 1-2 15,0-1-3-15,0 0-3 0,2 0-8 0,-1 1-8 0,3 0-12 16,-1 0-14-16,-1 0-16 0,2 0-16 0,-3-2-20 0,0 2-20 16,2-2-27-16,-4 0-30 0,2 0-39 0,-2 0-43 0,1-2-75 0,0 2-87 15,-3-3-58-15,-2 1-41 0,1 0-18 0</inkml:trace>
  <inkml:trace contextRef="#ctx0" brushRef="#br0" timeOffset="213222.8675">15407 11475 34 0,'0'-4'628'0,"-2"1"4"15,2-2 5-15,0 2-12 0,0-1-21 0,0 3-125 0,0 0-176 16,0 1-105-16,0 0-71 0,2 0-41 0,3 1-27 0,-1 0-19 16,-1 4-13-16,2-1-10 0,1 3-6 0,3 1-5 0,-1 2-8 0,2 2-4 15,1 0-2-15,0 4 0 0,0 2 2 0,1 3 1 0,-2-1 4 16,1 4 3-16,-2 1 2 0,-1 1 0 0,1 3 1 0,-5 0-1 0,1 0 0 16,-5 5-6-16,0-3-4 0,-5 1-11 0,1 1-12 0,-5 0-16 15,0-1-20-15,-4-2-25 0,-1 4-30 0,-5-5-43 0,2 3-47 16,-5-5-92-16,0 1-111 0,-4-1-89 0,1-3-77 0,-1-3-36 0,1 4-15 15,-3-5-1-15</inkml:trace>
  <inkml:trace contextRef="#ctx0" brushRef="#br0" timeOffset="215108.3598">15954 10875 421 0,'-4'0'548'0,"1"-2"6"16,0 1 4-16,-1 1-100 0,4 0-152 0,0 0-86 0,0 0-51 0,0 0-27 15,0 0-16-15,0-1-10 0,2-2-7 0,1 3-8 0,1 0-8 16,1-3-11-16,2 2-12 0,1-2-12 0,2 0-13 0,2 0-12 0,1-1-8 16,2 2-9-16,1-1-8 0,3 0-8 0,1 0-6 15,1 0-3-15,1 0 0 0,4 2-1 0,-3-1 1 0,0 1 0 0,2 1-1 0,-1 0 0 16,-1 0 0-16,0 1-1 0,0 1 1 0,-1 1-1 16,-1 0-1-16,-2 0-1 0,0 3 0 0,-3-3-1 0,1 6-1 0,-1-1-1 15,0-1 0-15,-4 3 1 0,2 1 1 0,-4-1-1 0,2 3 1 0,-4 4-1 16,0 0 1-16,0 1 0 0,0 1-2 0,-2 4 1 0,-1 1 1 15,-2 1 1-15,1 3 7 0,-3 3 2 0,3-1 5 0,-4 7 4 0,0-2 2 16,0 4 2-16,0 0 3 0,0 3 2 0,-2 1 0 0,2 2 4 16,0 2 2-16,0-2 4 0,0 4 3 0,0 0 0 0,2 0-1 15,-2 0-4-15,1 0-4 0,-1-3-2 0,3 2-3 0,-2-4-3 16,-1 2-5-16,0-5-2 0,0 0-6 0,0-3-1 0,-4-1-5 0,-1-3-2 16,0 0-3-16,-1-5-1 0,-4 2 0 0,-4-4-1 0,2-2 1 0,-6-1-2 15,-4-1-1-15,1-4-4 0,-4 1-5 0,-2 0-9 0,-4-6-10 16,-2 1-17-16,-6 0-20 0,-1-3-37 0,-5 0-42 0,-2-3-83 15,-4-1-104-15,-2-1-91 0,-6-3-84 0,-4 0-45 0,-2-4-24 0,-6 0-10 16</inkml:trace>
  <inkml:trace contextRef="#ctx0" brushRef="#br0" timeOffset="215974.648">9821 11044 306 0,'-4'-6'507'0,"1"3"5"0,-2-2-79 0,-1 0-120 0,-1-2-95 0,-2 3-80 15,-2 0-41-15,0-1-20 0,-2 1-11 0,-1 1-3 0,-3-2-3 16,1 1-6-16,-2 1-5 0,-2 0-5 0,1 0-6 0,-2 1-5 0,-1 1-4 15,1-2-4-15,1 3-4 0,-2-2-4 0,1 1-3 0,1 1-7 16,1 0-1-16,3 0-4 0,-1 0 1 0,2 0 0 0,3 0 0 16,1 0 0-16,3 0-2 0,1 0-2 0,1 0-2 0,2 0-2 0,0 0-4 15,3 0-4-15,1 0-2 0,0 0-3 0,0 0-3 0,1 3 0 16,1 0-2-16,0 0 0 0,-1 0-3 0,2 1-1 0,1 3 0 0,1 0-1 16,-1 3 0-16,1 0 1 0,-1 1 0 0,3 3 2 15,-2-1 0-15,0 4-1 0,0 0 3 0,0 5 2 0,-2 0 6 0,1 4 3 0,-1 2 8 16,-2 2 6-16,1 4 6 0,-2 3 3 0,-2 1 4 0,1 5 2 15,-1 5 4-15,-1-1 5 0,-2 6 7 0,0 3 4 0,0 2 2 0,-2 0-1 16,-1 0-2-16,0 5-3 0,1-2-5 0,0 2-5 0,-1-1-1 16,1-3 5-16,1 2 5 0,1-3 3 0,-1 1 1 0,2-3 1 0,0-4 0 15,3 0-1-15,-1-1 1 0,2-3-1 0,3-1 0 0,-1-4 1 16,4 1 4-16,0-3 1 0,4-3 0 0,-2-1-4 0,4-2-1 16,0-2-1-16,2-1-1 0,3-4 0 0,-1-1 0 0,6-1 0 0,0-5-6 15,3-1-9-15,2-1-16 0,3-6-20 0,3-1-32 0,2-4-40 16,5-5-57-16,4-3-69 0,4-3-109 0,4-5-127 0,3-4-70 0,3-1-39 15,6-6-24-15,2-4-14 0</inkml:trace>
  <inkml:trace contextRef="#ctx0" brushRef="#br0" timeOffset="217123.3394">17328 11535 495 0,'-8'-9'600'0,"-3"4"-1"0,5-2 0 0,-1 2 7 15,3 1-128-15,-1-3-195 0,2 5-103 0,0-1-59 0,1 0-34 16,1 1-18-16,-1-1-10 0,2 3-4 0,0 0-4 0,0 0-2 0,0 0-4 16,0 0-5-16,0 0-8 0,0 0-13 0,0 0-11 0,0 0-10 15,0 0-10-15,0 0-6 0,0 0-4 0,0 0-5 0,3 0-1 0,-1 3-3 16,0-1 1-16,-1 1 0 0,2 0 0 0,0-1 2 0,0 5 2 16,0-3 3-16,-1 4 1 0,1-2 4 0,1 4 4 0,-3 0 2 0,2 2 5 15,-1 2 1-15,0-2 3 0,-2 3 3 0,0 0 2 0,0 2 2 16,0 1 1-16,-2 0 0 0,0-1 1 0,-1 2 1 0,0 0 0 15,-2-1-2-15,2-1 1 0,-2 1-1 0,-1-2 1 0,1-1 1 0,1-2 0 16,-3 0-2-16,2-2 3 0,0-1 2 0,1 0 3 0,-1-3 3 16,2-3 6-16,0 2 5 0,0-3 10 0,1 0 12 0,0-2 7 0,-1-1 1 15,2 0 3-15,-3-3 0 0,4 0 1 0,-2-2-1 0,0-1-3 16,2-1-4-16,0-5-5 0,0 0-6 0,0-1-8 0,4-1-10 0,0-1-11 16,-1-1-15-16,0-3-11 0,3 2-5 0,-1 0-5 0,4 2-4 15,-1-5-4-15,1 3-3 0,-1 3 0 0,2-1-4 0,-2 1 0 0,2 2 0 16,1 2-1-16,-2 0 0 0,-1 4 1 0,3-2 0 0,-3 4 1 15,3 1 0-15,-3-1 1 0,2 4 1 0,-2 0 0 0,0 2 2 16,2 1 2-16,-2 2-1 0,0 1 3 0,1 1 1 0,-2 2 2 0,-1 0 2 16,1 3 3-16,-2 0 3 0,0 2 2 0,-1 1 3 0,-1-2 1 15,-1 4 2-15,-1-2 1 0,1 1 1 0,-2 1 2 0,0-3 0 16,-2 2 3-16,2-1-1 0,-3-2 2 0,1-1 1 0,1-1 3 0,-2-1 2 16,2 0 2-16,1-3 4 0,-2 0 5 0,0-4 6 0,2 2 10 15,-1-2 9-15,-1-2 8 0,2-1 2 0,0 0 4 0,0-1 1 0,0-2-1 16,0-2-1-16,0 0-3 0,2-3-4 0,-1-3-6 0,3-2-5 15,1 2-10-15,0-2-10 0,0-2-14 0,3-1-16 0,0-4-9 16,3 5-5-16,-1-2-5 0,-1-1-2 0,5 1-1 0,-3 3 1 0,0-1 0 16,0 1 3-16,1 1-1 0,-2 3-1 0,0-2 3 0,-2 4 4 0,1 2 4 15,-1 1 1-15,-1 2 2 0,-1 0 0 0,2 2 1 0,-4 2 1 16,1 1 0-16,0 2 1 0,2 1-1 0,-3 1-1 0,2 1 2 16,-1 3 3-16,0 3 1 0,-2-1 3 0,0 1 2 0,1 2 4 0,-3 1 2 15,1 3 6-15,-1-1 2 0,-1 0 2 0,0 1-1 0,0 1-3 16,-1-2-6-16,-1 1-8 0,2 0-10 0,-1 0-14 0,1-1-19 15,0-2-22-15,0-2-27 0,1 3-28 0,-1-5-36 0,3 1-39 0,3-3-49 16,-1-1-58-16,3-1-77 0,0-2-89 0,3-2-47 0,0-1-23 16,6-3-5-16</inkml:trace>
  <inkml:trace contextRef="#ctx0" brushRef="#br0" timeOffset="217890.841">18191 11728 481 0,'-4'-5'581'15,"-3"3"6"-15,2-3-24 0,-4 2-38 0,1 0-109 0,0 1-142 0,0-1-81 16,1 1-54-16,-3 2-32 0,0-2-24 0,0 2-15 0,1 2-14 16,-2 0-12-16,1 1-11 0,0 1-8 0,0-1-10 0,1 3-7 0,-1 0-9 15,1 1-1-15,1 1-2 0,-1-2 0 0,1 5-3 0,1 1-2 16,1-3 0-16,-2 4-2 0,3-1-4 0,1-2-3 0,0 1-3 16,1 2-4-16,1-2-3 0,1-1-6 0,1-1-6 0,1 2-5 0,1-4-7 15,1 2-5-15,1-1-4 0,0-1-3 0,3 0-4 0,2-3-2 16,-1-1-2-16,0 0 0 0,4-1-1 0,0-2 5 0,-3 0 3 15,4 0 10-15,-2-2 11 0,0-3 10 0,1 0 9 0,-2 0 9 0,2-3 9 16,-2 1 11-16,-2 0 13 0,0-1 10 0,0-2 13 0,-2 2 5 16,-1-2 7-16,-2 1 2 0,2-4 2 0,-2 3 0 0,0 1-4 0,-2 0-1 15,-1-2-3-15,0 4-2 0,-1-2-4 0,-2 2-4 0,3-1-7 16,-1 0-5-16,1 1-6 0,-2 4-7 0,2 0-7 0,0 0-11 0,0 0-10 16,0 1-12-16,2 1-14 0,-2-1-9 0,1 2-6 0,3 0-6 15,1 0-6-15,0 0-7 0,2 2-6 0,-1-1-7 0,6-1-7 16,1 3-5-16,1-3-5 0,2 2 0 0,5-2 4 0,1 1 5 0,-1 1 8 15,2-2 7-15,4 0 4 0,-2-2 8 0,2 1 7 0,-3-1 10 16,1 1 11-16,2-1 14 0,-3-1 14 0,-1 0 16 0,-2-2 14 0,1 3 15 16,-2-3 17-16,0 1 13 0,-1 0 15 0,-5-1 9 0,2-1 9 15,-3 2 10-15,-3-3 8 0,1 2 9 0,-2 0 10 0,-2 2 4 16,-2-3 2-16,-2 1 2 0,0 1 1 0,0-1-4 0,-3 0-4 0,0 1-7 16,0 1-10-16,0-1-10 0,-3 2-8 0,0-3-12 0,-2 1-12 15,-1 1-12-15,-2 2-14 0,0-3-11 0,-3 4-9 0,-1 0-8 0,-1 0-6 16,-3 4-5-16,0-1-6 0,1 0-4 0,-5 4-2 0,3-4-1 15,-3 5 1-15,2-1-1 0,-1 2 2 0,2-1-2 0,-1 2 0 0,1 0 2 16,3 3-1-16,1-3 1 0,1 4-1 0,-1-2 0 0,2 0-1 16,1 1-2-16,4 1-4 0,-1-1-6 0,3-1-6 0,-1 0-7 15,5-1-7-15,0 2-10 0,2-2-8 0,2-1-10 0,4-2-11 0,0-1-12 16,2-1-15-16,2 0-11 0,1-3-11 0,4-2-7 0,-1-1-4 16,5-1-4-16,-1-3 1 0,1-2 4 0,1-3 8 0,0-2 9 0,0-2 8 15,1-1 10-15,-1-3 9 0,0-1 15 0,-1-2 16 0,-1-2 14 16,-1 0 14-16,-2-2 14 0,2-3 12 0,-3 0 15 0,1-1 14 15,-4-2 8-15,1-2 7 0,1 1 8 0,-5-1 11 0,2 1 12 0,-4-2 13 16,-1 4 12-16,1-5 11 0,-3 4 9 0,-2 2 8 0,-1-1 8 16,-1 3 7-16,-1 2 6 0,0 2 3 0,-1 2 1 0,-1 3 2 0,1 0-4 15,-3 2-6-15,3 1-10 0,-1 2-13 0,1 3-14 0,-3 1-15 16,3 1-18-16,-1 2-15 0,2 1-16 0,-2 1-16 0,2 3-13 16,0 0-14-16,-4 2-11 0,3 0-9 0,-3 5-6 0,1 1-7 0,0 3-1 15,-2 1-3-15,0 3 4 0,-2 3 6 0,-1 6 8 0,1-3 8 16,-1 6 8-16,2 0 6 0,-2 3 5 0,2 2 4 0,-1 2 3 0,3 0 3 15,-4 3 3-15,5-3 1 0,-2 3-1 0,4 0 0 0,-3-1-10 16,4 1-17-16,0-1-20 0,0 0-26 0,0 0-32 0,4-4-37 16,-1 5-51-16,3-7-59 0,2 1-105 0,1-4-130 0,1-2-75 0,2 2-46 15,1-6-21-15,3-1-10 0</inkml:trace>
  <inkml:trace contextRef="#ctx0" brushRef="#br0" timeOffset="218622.845">19369 11725 471 0,'-11'-4'549'0,"2"-1"10"0,2 2-27 16,1 0-41-16,2-2-116 0,1 1-151 0,2 0-75 0,-1 0-39 16,2 0-19-16,2 1-9 0,-2-2-4 0,1 0-3 0,2 2-3 0,2 0-1 15,0 0-7-15,2-2-9 0,-2 2-7 0,3 0-9 0,0 2-3 16,1-2-2-16,0-1-6 0,-3 3-6 0,2 0-4 0,0 1-4 16,1 0-4-16,-2 0-4 0,-1 0-4 0,2 1-3 0,-2 0-4 0,2 3-3 15,-1-1-2-15,-3 1-2 0,3 1-2 0,-1 1 0 0,-1 0-1 16,-1 1 1-16,0 0 0 0,0 3 1 0,0 0 0 0,-3-1 2 0,-1 2 2 15,2-1 1-15,-2 1 2 0,-2 2 2 0,2-2 2 0,-1 1-1 16,-3-1 2-16,1 0 1 0,0 0 1 0,0-1 2 0,0-1 1 16,-1-1 2-16,1 0 3 0,1-3 3 0,-2 0 4 0,3-1 4 0,-3-1 6 15,3 0 4-15,-1-1 8 0,2-1 3 0,0-1 4 0,0 0 2 16,-1-1 2-16,1-3-1 0,0 0-2 0,0 2-1 0,0-5-3 0,1 0-4 16,-1 0-6-16,3-3-6 0,1 0-8 0,-1-1-9 0,3 1-11 15,0-4-8-15,1 3-7 0,2-4-6 0,0 1-5 0,-1 2-5 16,2-2-3-16,4 2-2 0,-3 0-5 0,2 0-3 0,-1 2-4 0,1 1-1 15,0 0-2-15,-2 1-1 0,1 2 1 0,-1 2 2 0,-1-1 2 16,2 4 2-16,-3 1 2 0,0 0 1 0,2 0 2 0,-3 3 3 16,0 1 2-16,-2 0 5 0,4 4 3 0,-6 0 2 0,1 1 4 0,0 1 4 15,-2 0 2-15,0 5 2 0,-1-2 2 0,-2 0 3 0,0 1 1 16,0 2 0-16,-2 0 1 0,-1 0 1 0,0 0 2 0,-2-2-1 0,2 3 1 16,-2-2 1-16,-2-2 1 0,2-1-1 0,0 0 3 0,0-2 5 0,0-1 2 15,2 0 7-15,-3-2 7 0,5 0 10 0,-3-2 11 0,1-1 12 16,2-2 10-16,1 0 11 0,-2 0 5 0,2-2 1 0,0 0 0 15,0-4-2-15,2 0-2 0,-1-2-5 0,2 1-6 0,1-5-9 0,1 0-10 16,2-2-12-16,-1-2-14 0,2 0-14 0,3 1-16 0,0-4-14 16,-1-3-7-16,4 3-5 0,0 1-2 0,0-2 0 0,-1 1 1 15,4 1 1-15,-4 0 0 0,3 3 2 0,-2-1 2 0,2 1 0 0,-3 3 4 16,2-1 3-16,-3 4 3 0,0 0 0 0,-1 3 2 0,0 0 1 16,-1 2 0-16,1 1 0 0,-2 2 0 0,0 2 0 0,0 0 1 0,-1 3 0 15,-2 2 1-15,2 1 2 0,0 0 0 0,-2 4 2 0,-1 1 3 16,0 2 4-16,0-1 4 0,-2 2 3 0,1 3-9 0,-2-1-11 0,-1 0-28 15,1 1-33-15,-2 1-62 0,-2 0-73 0,-1-2-109 0,-3 2-127 16,1-2-70-16,-3 1-40 0,-1-2-23 0,-2-2-13 0</inkml:trace>
  <inkml:trace contextRef="#ctx0" brushRef="#br0" timeOffset="220520.869">8989 13298 391 0,'-10'-1'597'0,"2"0"2"0,-1 0 4 0,4-2 7 0,0 1-113 16,0 0-173-16,2 1-106 0,0 1-75 0,0-2-43 0,2 0-28 0,-1 2-16 15,2 0-8-15,0 0-8 0,0 0-4 0,2 0-5 0,-1-3-9 16,2 3-6-16,-1 0-11 0,1 0-7 0,0 0-8 0,2 0-7 0,0-2-5 15,1 2-6-15,3 0-6 0,-1-2-6 0,0 2-6 0,2 0-8 16,1-1-8-16,0 1-10 0,1 0-11 0,0 0-18 0,-1 0-21 16,1 0-25-16,-1 0-31 0,-1 1-25 0,1-1-26 0,-2 2-31 0,1 0-33 15,-1 3-66-15,-2-2-81 0,-1 4-46 0,-1-4-28 0,-2 5-9 16</inkml:trace>
  <inkml:trace contextRef="#ctx0" brushRef="#br0" timeOffset="220689.8377">8835 13620 430 0,'-4'4'556'0,"0"1"4"0,3-4-32 0,-1 2-51 0,2-2-106 16,0 1-133-16,0 0-81 0,3-1-53 0,-1-1-28 0,4 0-12 15,2 0-3-15,0 0 0 0,3-1 1 0,0-1 0 0,7-1-8 16,-1 0-12-16,4 2-18 0,-1-2-22 0,5-2-28 0,-2 0-29 0,2 3-36 16,2-3-41-16,1 2-61 0,1 0-73 0,-1 0-96 0,2 1-108 0,0 1-63 15,-1-1-41-15,-1 0-17 0,0 1-6 0</inkml:trace>
  <inkml:trace contextRef="#ctx0" brushRef="#br0" timeOffset="221456.6554">10188 13445 418 0,'0'0'549'0,"0"0"5"0,0 0 5 0,0 0-101 0,0 0-152 16,0 0-98-16,0 0-71 0,-1 1-41 0,1-1-28 0,0 0-15 16,0 0-9-16,0 1-6 0,-2 0-5 0,2-1-5 0,0 0-7 0,0 2-6 15,-3 0-11-15,3-2-6 0,-1 1-5 0,-1 1-2 0,2-2-1 16,-3 1 4-16,1-1 1 0,-1 2 6 0,-2-1 5 0,0-1 4 15,-1 2 5-15,-2-1 6 0,2 2 6 0,-2-3 8 0,-3 1 8 0,3-1 6 16,-1 2 8-16,0-2 4 0,0 0 3 0,0-2 2 0,1 2 0 0,0-1 0 16,0-2 0-16,3-1-1 0,-1 1-1 0,1-4-4 0,-2 4-4 15,3-5-7-15,0 1-6 0,0 0-9 0,3-2-9 0,-1 0-9 16,0-1-5-16,2 1-8 0,2 0-6 0,0-1-4 0,1 1-3 0,0-1-4 16,2 0-5-16,1 1-2 0,0 0-4 0,2 0-1 0,-1 1 0 15,2 1 0-15,-1-1 2 0,0 3-1 0,2 0 0 0,0 2-1 0,-2-1 1 16,2 1-3-16,1 3-2 0,-2 0-2 0,-1 0 1 0,2 3-2 15,-2-1 1-15,1 3-1 0,-1 2 0 0,0 1 2 0,-2 1-1 0,-1 3 1 16,0 0-1-16,0 3 2 0,-2-1 1 0,0 4 1 0,-3 0 1 0,-3 4 3 16,0-2 5-16,-2 3 3 0,0 1 4 0,-3 1 2 0,-3 0 2 15,0 0 1-15,-2 0 3 0,-1 0 2 0,0-1 6 0,-3 0 3 16,2 0 5-16,-2-3 7 0,2-3 7 0,0 3 5 0,2-6 5 0,-1-1 5 16,3-1 4-16,-1-1 6 0,0-2 5 0,4-3 3 0,0 0 6 15,-1-2 1-15,1 0 3 0,2-5-2 0,-1 2-2 0,1-4-4 16,1 2-7-16,1-5-9 0,0 0-9 0,1-2-8 0,0 2-9 0,1-2-7 15,2-3-10-15,0 0-7 0,0 0-6 0,2 0-7 0,0 0-7 0,1-1-3 16,0 2-4-16,0-1-3 0,2 0-1 0,-2 2 0 0,3 0 1 16,1-1-1-16,-1 3 1 0,0 1 0 0,1-2 1 0,2 2 2 15,1 2 0-15,-1-1 4 0,2 1 3 0,0 1 1 0,2-1-2 0,1 1-4 16,1 2-2-16,0 0-5 0,4 0-7 0,-3 2-9 0,4 1-10 16,-2-3-12-16,4 2-13 0,-2 1-18 0,0-1-20 0,2 0-27 0,-2 1-30 15,1 1-27-15,1-1-24 0,0-1-32 0,-2 1-37 0,1-1-60 16,-2-1-73-16,1 1-37 0,-2 0-20 0</inkml:trace>
  <inkml:trace contextRef="#ctx0" brushRef="#br0" timeOffset="221763.7311">10643 13390 175 0,'-1'-7'548'0,"-2"1"14"0,3 0-19 16,-1 0-37-16,-1 1-76 0,2 0-100 0,-2 1-64 0,2-1-50 0,-1 2-27 15,-1-1-18-15,2 1-16 0,-1 0-15 0,1 0-15 0,0 2-14 16,0-2-14-16,0 3-16 0,0 0-16 0,0 0-17 0,0 0-14 16,0 0-15-16,0 0-12 0,0 0-12 0,0 0-5 0,0 3-5 15,0-2-3-15,-2 2-2 0,2 2 0 0,-2 0-1 0,2 0-1 0,-1 2 2 16,-1 3 0-16,2-2 0 0,-2 5 2 0,1-1 2 0,-1 1 4 0,-1 2 0 16,1 1 4-16,-1 1 3 0,1 0 1 0,0 3 3 0,0-3 2 15,-1 4 2-15,1-1 0 0,1 1 3 0,-1-1 0 0,-1 0 3 16,1-1 2-16,1 2 1 0,-1-1 3 0,2 0 1 0,-1-2 1 0,-1-1-1 15,2 0 0-15,0-2 0 0,0-1-3 0,0-1-2 0,0-1-8 16,0-1-14-16,0-1-16 0,0-2-18 0,0-2-25 0,0-1-33 0,0 0-42 16,0 0-50-16,0-2-90 0,0-3-111 0,0 0-94 0,0 0-82 15,3-3-43-15,-1 0-19 0,-1-4-6 0</inkml:trace>
  <inkml:trace contextRef="#ctx0" brushRef="#br0" timeOffset="222169.6969">11078 13677 232 0,'-3'-4'603'0,"-2"1"9"0,2 0 11 0,0-1 10 0,0 3-103 16,2-3-160-16,-1 1-101 0,0 3-72 0,2-2-45 0,0 0-34 15,2-1-20-15,-2 1-14 0,3 2-12 0,0-5-11 0,3 5-14 0,1-3-14 16,1-1-17-16,1 1-16 0,5 1-18 0,1-1-16 0,0-2-16 16,4 0-11-16,0 3-7 0,5-3-9 0,-2 2-7 0,2-1-6 0,1 0-11 15,2 2-14-15,0-1-20 0,0 0-24 0,0 0-29 0,-1-1-30 16,3 1-47-16,-2 1-56 0,-2 0-74 0,1-1-84 0,-3 1-48 0,2 2-26 16,-3-5-9-16</inkml:trace>
  <inkml:trace contextRef="#ctx0" brushRef="#br0" timeOffset="222438.9686">11396 13371 312 0,'-5'-4'610'16,"-1"-1"10"-16,3 1 9 0,-2 1 10 0,3-1-112 0,-1 1-171 0,1 1-104 15,-2-1-70-15,1 1-40 0,3 0-26 0,-2 1-21 0,2 1-15 16,0 0-16-16,0 0-15 0,0 0-15 0,0 0-16 0,0 1-15 15,2 1-12-15,-2 0-10 0,2 3-7 0,-1 0-6 0,2 0-1 0,-2 2-2 16,-1 1 0-16,2 2 2 0,-2 2 4 0,2 1 3 0,-1 2 4 16,-1 4 5-16,2-2 6 0,-2 3 3 0,2 2 4 0,-1 0 4 0,-1 3 4 15,2-2 2-15,-2 3 3 0,1 0 2 0,-1-1 0 0,0 0-6 16,2 3-7-16,-2-3-10 0,2 1-15 0,-1-1-19 0,1 1-24 0,-1-2-28 16,1-2-34-16,1 0-44 0,3-1-53 0,1-2-100 0,1-1-126 15,0-4-75-15,1 1-51 0,0-3-23 0,3-4-7 0</inkml:trace>
  <inkml:trace contextRef="#ctx0" brushRef="#br0" timeOffset="222806.2242">12308 13391 105 0,'-3'-1'558'16,"2"-2"8"-16,-3 0 11 0,1 0 14 0,1 2-108 0,2-1-171 0,-1 1-96 16,-1 1-62-16,2-2-33 0,0 2-20 0,0 0-10 0,0 0-4 15,0 0-7-15,0 0-6 0,0 0-10 0,0 0-12 0,0 0-15 16,0 0-17-16,0 0-16 0,0 0-16 0,0 2-8 0,0 1-6 0,0 0-1 15,0 1 0-15,0 0 0 0,0 3 1 0,2 0 2 0,-2 2 0 16,1 2 0-16,-1 1 2 0,0-1 3 0,0 5 3 0,0-1 7 0,2 2 7 16,-2 0 6-16,0 3 5 0,0 1 4 0,0 0 1 0,0 0-4 15,0-1-6-15,0 3-16 0,0 0-13 0,0-1-25 0,0 0-28 16,2 0-37-16,-1 0-44 0,1-2-80 0,0 1-99 0,-2-2-91 16,1-2-85-16,1-1-47 0,-1-1-28 0,2-2-9 0</inkml:trace>
  <inkml:trace contextRef="#ctx0" brushRef="#br0" timeOffset="223074.0143">12571 13746 225 0,'-4'-1'592'0,"1"1"-4"0,1 0-6 0,1 0-2 0,1 0-114 16,0 0-171-16,0 0-116 0,0 0-90 0,-2 1-54 0,2 0-37 15,0-1-16-15,0 3-6 0,0-3-1 0,0 2 3 0,0 1 3 16,0-2 3-16,0 2 5 0,0-1 4 0,0-1 7 0,0 2 6 0,0-2 7 15,0-1 9-15,0 0 9 0,0 0 11 0,0 0 12 0,0 0 12 16,0 0 9-16,0 0 11 0,0 0 4 0,0-1 1 0,0-2 0 16,0 0-2-16,0 0-2 0,2-1-3 0,-1-1-3 0,-1 0-2 0,2 0-6 15,-2-2-8-15,0 2-11 0,2-2-11 0,-2 2-12 0,1 0-9 16,-1 1-9-16,2-1-5 0,-2 1-10 0,0 0-10 0,0 2-15 0,0-1-16 16,0 1-25-16,0-1-25 0,0 3-34 0,0 0-39 0,0 0-33 15,0 0-31-15,0 0-48 0,0 0-56 0,0 0-89 0,0 0-106 0,0 0-55 16,0 5-30-16,0-1-8 0</inkml:trace>
  <inkml:trace contextRef="#ctx0" brushRef="#br0" timeOffset="223406.2428">13023 13290 18 0,'-4'-7'603'0,"4"0"3"16,-1 2 4-16,-1 0 1 0,2 0-1 0,-2 2-126 0,2 0-189 16,0 2-113-16,0-2-75 0,0 3-43 0,0 0-28 0,0 0-14 0,0 0-9 15,0 3-4-15,2-1-6 0,0 3-5 0,-1 2-8 0,3 1-7 16,-3 3-8-16,2-1-3 0,-1 4-1 0,1 1 1 0,0 2 4 0,-1 0 5 15,2 1 7-15,-2 2 4 0,-1 0 2 0,1 2 5 0,-2 0 5 16,2-1 1-16,-2 4 4 0,0-3 2 0,-2 2 3 0,0-2-4 16,1 0-4-16,-1 3-13 0,-2-2-13 0,1-1-19 0,0-1-20 0,-1-1-29 15,1 1-33-15,2-4-46 0,-3 0-52 0,3-2-90 0,-1-3-107 16,2 2-75-16,0-6-58 0,2 0-26 0,-1-4-11 0</inkml:trace>
  <inkml:trace contextRef="#ctx0" brushRef="#br0" timeOffset="223788.8262">13413 13367 457 0,'-5'0'565'0,"0"0"-5"0,1 0-3 0,2 0-4 16,-1 1-128-16,0 1-189 0,0-2-111 0,-1 1-74 0,1 1-39 15,-2 2-20-15,2 0-8 0,-3 1 0 0,1-1 1 0,2 2 3 16,0 2 0-16,0-3 2 0,0 4 1 0,-1-1 0 0,3-1 0 0,-1 2 0 15,1-3 0-15,-2 2 0 0,3-2 2 0,0 2 3 0,0-2 1 16,0-1 0-16,3 2 2 0,-3-4 2 0,1 4 2 0,2-2 0 0,-1-3 3 16,1 3 1-16,2-2 5 0,-2 2 0 0,2-2 2 0,4-1 0 15,-2 2 1-15,1-1-3 0,1-2-1 0,0 2-2 0,3 0-1 16,-1 0-2-16,1 0-2 0,1 0-1 0,1 0-4 0,-3 2-5 0,2-3-2 16,1 3-1-16,-3 0-2 0,3 0-3 0,-2 0 0 0,2 2 0 0,-5 0 2 15,1 0 1-15,1 1 2 0,-3-1 1 0,-2 1 1 0,1-1 2 16,-3 2 3-16,2 1 4 0,-3-3 4 0,-1 2 2 0,-2 0 3 0,0 0 3 15,-2 0 3-15,-1 0 2 0,-3-1 2 0,0 0 3 0,-1 1-1 16,-1 1 2-16,-4-3 0 0,2 0-3 0,-1 1-6 0,-3-4-10 16,1 2-16-16,1-3-20 0,-1 0-24 0,-1-1-29 0,1-2-36 15,2-2-40-15,-3 1-70 0,1-4-87 0,1 1-77 0,-1-2-72 0,0-2-47 16,2-1-34-16,0-1-13 0</inkml:trace>
  <inkml:trace contextRef="#ctx0" brushRef="#br0" timeOffset="223939.5885">13424 13326 189 0,'5'-3'601'16,"1"0"5"-16,-3-2 0 0,2 2-31 0,0 0-50 0,0 0-115 15,1 2-150-15,3-2-94 0,-1-1-65 0,0 2-38 0,4-1-25 0,1 0-26 16,0 0-24-16,1-1-28 0,5 1-28 0,-3 1-42 0,4 0-43 16,0-1-66-16,0 1-78 0,2-1-94 0,-1 1-103 0,3-1-56 0,-2-1-34 15,1 1-14-15,-2 1-5 0</inkml:trace>
  <inkml:trace contextRef="#ctx0" brushRef="#br0" timeOffset="224273.1258">14168 13039 437 0,'-5'-3'623'0,"1"-2"5"0,1 0 6 0,1 5 5 16,-1-3-106-16,3 0-163 0,-1 3-109 0,1 0-84 0,0 0-53 0,0 0-34 16,1 0-22-16,2 3-17 0,2 0-13 0,1 0-9 0,2 2-6 15,0 4-5-15,5-1-8 0,-1 3-8 0,6-1-5 0,-4 4-3 0,6 1 0 16,0 2 2-16,3 3-1 0,-1 1 2 0,2 0 0 0,-2 4 0 16,2 1 0-16,-2 1-2 0,2 3-1 0,-3 0-4 0,0 3 1 15,-2-1 2-15,-3 3 0 0,1 0-2 0,-5 1 0 0,-3 0 1 0,1 2-2 16,-6 1-2-16,-4-2-4 0,-1 2-5 0,-6-1-6 0,-5 2-5 15,-1 0-5-15,-7-2-7 0,-4 1-9 0,-3 0-12 0,-2-1-13 0,-5-2-11 16,-1-1-19-16,-4-1-21 0,-3-1-30 0,0-1-31 0,-3-4-37 16,1-1-38-16,-2-2-84 0,-1-5-107 0,-1 1-58 0,-4-4-35 0,0 0-12 15,-1-5-3-15</inkml:trace>
  <inkml:trace contextRef="#ctx0" brushRef="#br0" timeOffset="225039.6744">10163 13084 173 0,'-3'-4'543'15,"-2"-1"12"-15,1 1-28 0,0 1-44 0,1 0-99 0,-2 0-127 0,2 1-72 16,0 0-47-16,1 2-25 0,-1 0-18 0,-3 0-13 0,1 4-11 16,2-3-10-16,-2 4-11 0,-1 0-13 0,-1 3-11 0,-2 1-11 15,-2 2-7-15,1 6-6 0,-2-2-4 0,1 4-2 0,-3 2-1 0,1 2 0 16,0 3-1-16,-2 3 0 0,2 0 0 0,-1 3 1 0,1 2 7 0,-1 1 3 15,4 2 0-15,-1 3 3 0,2 0 1 0,1 2 3 0,2 1 1 16,2-2 2-16,1 3 2 0,3-1-3 0,3 1-3 0,2-1-6 16,3-1-11-16,6-2-14 0,2 1-18 0,6 0-22 0,3-5-23 0,5-1-33 15,5-2-37-15,5-1-60 0,6-3-70 0,3-5-91 0,8-2-98 16,3-3-52-16,5-5-28 0,1-4-9 0</inkml:trace>
  <inkml:trace contextRef="#ctx0" brushRef="#br0" timeOffset="226005.476">15242 13501 111 0,'-7'-8'622'0,"3"3"1"0,-3-2 3 0,3 3-9 15,1 0-11-15,-1-1-132 0,3 2-186 0,-1 0-106 0,1 0-65 16,1 0-36-16,-2 2-23 0,2-1-13 0,0 2-11 0,0 0-9 0,0 0-9 16,0 0-7-16,0 0-9 0,2 0-10 0,-1 2-11 0,2-1-8 15,1 1-7-15,0 1-4 0,1 1-1 0,0-1-1 0,1 2 0 0,-1 1 4 16,0 1 3-16,-1 0 5 0,2 3 4 0,-1-1 5 0,0 1 3 0,-2 1 2 15,0 1 2-15,2-1 2 0,-3 4 1 0,0-3 1 0,-2 2 2 16,-2 0 1-16,-1 1 3 0,-1-2 0 0,0 3 3 0,-1-3 1 16,-2 0 1-16,1-1 0 0,-2 0 2 0,2-1 0 0,0-1 1 15,-1-3 4-15,0 2 5 0,2-4 4 0,0 0 6 0,0-1 10 0,2-1 8 16,-2-1 3-16,2-1-1 0,0-1-1 0,0-1-1 0,1-2 0 16,-1 0-2-16,3-2-4 0,-1-3-3 0,1-1-7 0,0 1-5 0,1-4-11 15,1 0-12-15,1-2-9 0,2-1-11 0,1 1-2 0,0-3 0 16,2 3 1-16,2-1 1 0,1 0-2 0,-2-2 1 0,2 3 1 0,2 2 0 15,0-2 2-15,1 4 0 0,-3 0 3 0,0 0 3 0,3 3-1 16,-3 0-3-16,2 0-1 0,-4 4-3 0,3 0-2 0,-2 0-2 0,0 3-2 16,-2 0 0-16,3 1-2 0,-3 2 2 0,-2 2 0 0,2 2 1 15,-2 0 2-15,1 2 2 0,-3 0 5 0,1 1 5 0,-2 0 2 0,-1 4 4 16,-2-1 4-16,0 2 4 0,0 0 3 0,0 1 5 0,-2-1 2 16,-1 2 2-16,-2-1 0 0,2-1 1 0,-2-2 1 0,2 1-1 0,-3-2 2 15,3 0 1-15,0-2 2 0,0-1 3 0,1-1 5 0,0-2 4 16,-1-2 6-16,3 1 8 0,-1-2 5 0,1-2 2 0,0-1 2 15,0 0 0-15,0-1-3 0,1-4-4 0,2 1-6 0,2-4-6 0,-2 2-8 16,2-6-10-16,4 2-13 0,-1-4-13 0,0 1-11 0,3-4-12 0,0 3-8 16,-1-3-7-16,4 0-3 0,-1 1 0 0,1-1 1 0,0 2 5 15,0 0 4-15,-3 1 2 0,2 3 7 0,0-1 4 0,-2 3 6 16,-1 0 5-16,0 1 2 0,-2 3-2 0,0 0 0 0,-2 1 1 0,-1-1 0 16,0 5 1-16,-2 0-2 0,2 0 0 0,-2 5-2 0,0-1 0 0,2 1-1 15,0 2 2-15,-4 1 3 0,2-1 2 0,1 3 7 16,-3 1 6-16,2 0 4 0,-1 3 4 0,0 0-5 0,-1-3-7 0,2 5-13 15,-1-1-15-15,1-3-18 0,3 5-22 0,-1-3-29 0,1-2-34 16,3 2-38-16,1-4-40 0,1 3-71 0,2-4-83 0,5-1-70 0,-3 0-66 16,4-2-34-16,3-3-15 0</inkml:trace>
  <inkml:trace contextRef="#ctx0" brushRef="#br0" timeOffset="226355.8017">16277 13571 83 0,'-1'-8'558'16,"-3"-1"10"-16,1 1 11 0,-2 1-83 0,0-1-131 0,-4 4-92 15,3-2-72-15,-2 2-45 0,-2-1-30 0,1 1-18 0,-2 1-14 16,-1 1-14-16,0 2-14 0,1 0-14 0,-3 0-9 0,1 2-11 16,-1 3-13-16,0 0-9 0,-2 1-9 0,3 1-4 0,-2 2-3 0,2 0 2 15,0 1 0-15,-1 2 3 0,1 0 1 0,1 3 2 0,1-2 1 16,-1 2-1-16,3-2 0 0,1 4-1 0,0-2-1 0,3 0-1 0,1 0-2 16,1-2-4-16,1 2-4 0,2-1-5 0,0-2-4 0,4 0-4 15,0-2-4-15,1-1-5 0,1-1-4 0,0-1-3 0,3 0-5 0,1-4-5 16,2 1-4-16,-3-4-4 0,3 0-3 0,1-2-1 0,1-3 1 15,-1 1 4-15,3-1 4 0,-3-5 5 0,1 1 3 0,-2-2 4 16,3 0 6-16,-3-1 6 0,1-1 4 0,-1-3 10 0,-2 3 9 0,0-2 14 16,-1 1 13-16,-3 0 11 0,1-3 9 0,-2 5 5 0,-4-1 5 15,2 2 1-15,-3 1 0 0,0-2-1 0,0 4 2 0,0-1-1 16,-3 1-1-16,2 1-5 0,-3 1-7 0,1 1-7 0,0 2-13 0,0-1-13 16,-1 1-15-16,1 1-15 0,1 1-17 0,-2 1-15 0,3 0-16 0,-1 1-18 15,1 1-17-15,-1 1-18 0,0 1-17 0,2-1-16 0,0 2-20 16,0 1-18-16,4 1-17 0,-3-1-18 0,4 1-14 0,1 2-11 15,0-2-9-15,2 1-9 0,0-1-7 0,1 0-20 0</inkml:trace>
  <inkml:trace contextRef="#ctx0" brushRef="#br0" timeOffset="226856.017">16638 13648 131 0,'11'-5'263'0,"3"1"-26"0,-3-2-15 0,0 0-7 0,-2 2-4 16,1-3-3-16,-1 3-2 0,-1-2-5 0,-1 2-4 0,-3-1-4 0,1 1-2 15,1-1-7-15,-3 0-6 0,1 2-6 0,-4-1-9 0,0-1-10 16,0 0-11-16,0 3-14 0,-4-3-13 0,1 1-13 0,-1 1-11 0,-1-1-11 16,0 1-11-16,-1-1-14 0,-2 2-12 0,-3-1-13 0,1 1-10 15,-4 1-11-15,2-1-10 0,-3 2-8 0,-2 2-5 0,-2-1-6 0,1 2-2 16,-2 1-3-16,1 1 0 0,-2 3 2 0,-1-1 3 0,0 0 3 16,3 3 2-16,-3-1 3 0,2 1 3 0,0 2 3 0,0 0 4 0,1 1 4 15,3 1 3-15,-1 1 1 0,1-1 3 0,2 0 0 0,1 3 0 16,2-2-1-16,0-1-1 0,3 1-3 0,3-2-1 0,0 1-7 15,1-2-2-15,1 0-6 0,3-2-5 0,2 2-6 0,2-3-8 16,-1-2-6-16,4 1-11 0,1-2-11 0,1-3-13 0,4 0-14 0,-1-1-11 16,2-4-9-16,4-1-3 0,-1 0-1 0,4-3 1 0,-2-2 1 0,1-2 3 15,2 0 5-15,-2-3 6 0,3-2 4 0,-2-1 6 0,-1-2 9 16,2-3 13-16,-1-1 16 0,-2 1 11 0,0-3 9 0,0-1 8 16,-3-5 7-16,1 4 8 0,-3-3 7 0,0-2 8 0,-1 1 6 0,-2-4 9 15,0 5 9-15,-3-4 12 0,-1 0 11 0,0 0 13 0,-2 1 12 16,-2 1 10-16,-1-1 10 0,-1 2 9 0,-1 1 10 0,-1 3 6 0,-1 1 4 15,1 0 3-15,-1 3 2 0,-1 3 0 0,-2 0-2 0,2 1-7 16,2 4-7-16,-1 3-12 0,0 1-16 0,-1 0-13 0,3 3-14 16,-1 2-18-16,1 0-16 0,-2 1-16 0,0 3-13 0,2 1-12 0,0 1-8 15,-1 3-8-15,-1 4-6 0,1 0-3 0,-3 4-1 0,3 1 2 16,-1 4 0-16,-1 5 3 0,0 1 5 0,2 2 4 0,-1 4 4 0,0 1 3 16,1 1 3-16,-1 3 1 0,2 0-2 0,0 0-2 0,0 4-4 15,0-2-12-15,2 1-15 0,-1 1-24 0,-1-1-28 0,2 1-38 16,-2-1-43-16,2 1-82 0,-1-2-99 0,2-1-89 0,0-2-78 0,0 1-41 15,2-4-20-15,0-2-10 0</inkml:trace>
  <inkml:trace contextRef="#ctx0" brushRef="#br0" timeOffset="227355.9225">17335 13365 85 0,'0'-7'605'0,"1"0"6"0,-1 2 10 15,2-3 11-15,-1 0-92 0,1 4-141 0,0-2-101 0,-1 0-80 0,2 1-51 16,0 1-38-16,0-1-24 0,1 1-18 0,0 1-14 0,1 0-13 16,0 0-13-16,1 1-8 0,4 0-16 0,-2 2-15 0,-2 0-14 0,6 2-12 15,-4 0-9-15,2 1-7 0,2 2-5 0,-2-2-2 0,0 5-3 16,0 0 0-16,-2 1 2 0,-1 1 3 0,-1 3 0 0,-1-1 0 0,-1 1 2 15,-2 0 1-15,-2 4 2 0,-2 0 4 0,-2-2 5 0,-4 4 5 16,0-1 4-16,-2 1 5 0,-2 0 4 0,-2-2 5 0,-2 1 5 16,2 0 3-16,-4-1 4 0,4-2 5 0,-2-2 2 0,0 1 3 0,2-3 1 15,3-1 2-15,-1 2-1 0,2-3 1 0,4-1-2 0,-1-3-1 16,1 0 0-16,3-1-4 0,2 1-1 0,1-3-4 0,0 2 1 0,0-3-1 16,1 1 1-16,5 1 3 0,0-2-1 0,3 1 0 0,0-2-8 15,5 1-12-15,-1 0-12 0,4-1-16 0,2 0-18 0,3-1-18 16,0 0-26-16,4 1-27 0,-1-3-32 0,1 1-35 0,0-1-56 0,1 0-68 15,-2 0-94-15,2-1-107 0,2-1-54 0,-6 2-26 0,1-2-7 0</inkml:trace>
  <inkml:trace contextRef="#ctx0" brushRef="#br0" timeOffset="227807.9965">17878 13353 96 0,'-3'-5'581'0,"-2"0"7"0,4 1 8 0,-3 1-36 0,0-2-62 16,4 3-113-16,-1-1-142 0,1 0-82 0,1 0-53 0,1-1-31 16,2 2-19-16,-1-1-13 0,2 0-13 0,1 0-10 0,3 0-12 0,0 1-14 15,0 0-13-15,3 0-8 0,0 1-9 0,1 1-4 0,-1-2-4 16,1 1-2-16,-2 1-1 0,3 0 1 0,-3 1 3 0,2 1 0 16,-2-1 1-16,-3 1 0 0,0 3 2 0,1-2 2 0,-4 3 2 0,1-2 3 15,-2 3 1-15,1 0 3 0,-4 1 2 0,-1 0 1 0,0 1 3 16,0 1 1-16,-1-2 4 0,-3 3 2 0,1 0 3 0,0-1 2 0,-2 3 1 15,2-5 1-15,0 3 3 0,-2-2-1 0,1 0 2 0,-1-2-1 16,1 1 2-16,1-2 0 0,0-1 1 0,0 0 1 0,1 0 0 16,1 0 1-16,1-3 2 0,0 1 3 0,1-1 2 0,1 0 0 15,1-2 0-15,0 3-4 0,2-1-4 0,2 0-6 0,2-2-6 0,-3 1-7 16,5 1-6-16,2 0-5 0,-1-2-5 0,1 3-4 0,1-3-6 0,-1 2-4 16,1-1-4-16,1 1-2 0,-3 0-2 0,-1 1-1 0,1-2 4 15,0 2 5-15,-3 2 5 0,1-3 7 0,-2 5 8 0,-2-3 5 0,0 2 7 16,-1 0 7-16,1 1 7 0,-1 0 5 0,-2 0 6 0,-1 1 6 15,-1 1 8-15,1-2 8 0,-2 4 7 0,-2-2 7 0,1 1 7 16,-2 2 6-16,-1-1 6 0,-3-1 4 0,-1-1 1 0,0 1 2 0,-2 3 1 16,-1-4-1-16,0 1-1 0,0-3-1 0,-1 1-4 0,-1 0-2 15,-1-2-4-15,2-2-3 0,-1 2-3 0,1-3-8 0,-1 0-10 0,1-1-16 16,1-1-20-16,0-1-23 0,0-1-25 0,1-1-34 0,1-1-40 16,1 0-73-16,2-1-91 0,-1-1-94 0,2-1-95 0,-1 1-53 15,3-4-34-15,2 2-15 0</inkml:trace>
  <inkml:trace contextRef="#ctx0" brushRef="#br0" timeOffset="228043.9848">18672 13445 634 0,'0'0'650'0,"0"0"8"16,0 0 4-16,0 0 1 0,0 0-120 0,0 0-177 0,0 0-117 16,1 0-84-16,1 0-59 0,1 0-41 0,2-2-35 0,1 1-28 0,0 1-29 15,2-2-28-15,1 0-33 0,1 1-34 0,1 1-43 0,3-4-44 16,-1 4-55-16,4-3-60 0,0 1-88 0,-2 0-102 0,1 2-58 0,1-1-35 16,-1-1-11-16,0 2 4 0</inkml:trace>
  <inkml:trace contextRef="#ctx0" brushRef="#br0" timeOffset="228238.9997">18662 13643 166 0,'-6'5'599'0,"1"0"6"0,1-3 8 0,0 1 10 0,3 1-96 0,-1-3-150 16,2 3-102-16,2-3-79 0,1 1-44 0,0-1-28 0,6 0-13 15,-2-1-5-15,2 1-7 0,1-1-7 0,6 0-16 0,-2 0-18 0,5 0-27 16,1 0-26-16,0-1-32 0,2 1-34 0,-2-1-38 0,1 0-43 0,1-2-55 15,1-1-61-15,-1 3-110 0,-1-3-135 0,-2 1-80 0,1-1-54 16,-3 1-18-16,-2-2-5 0</inkml:trace>
  <inkml:trace contextRef="#ctx0" brushRef="#br0" timeOffset="234321.5608">20034 13241 167 0,'-1'-4'563'0,"-1"1"8"0,0-1-23 0,-1 1-41 0,3-2-95 16,0 3-124-16,0-3-74 0,0 0-52 0,0 0-29 0,3 1-21 15,1-1-15-15,-1 0-15 0,0 0-12 0,2-1-11 0,0 2-12 0,2 1-18 16,0 0-11-16,1-2-11 0,2 2-10 0,-2-1-7 0,2 1-4 0,0-2-4 15,2 1 0-15,-1 3 0 0,2-2-2 0,-2-1 1 0,0 3-1 16,2 1 0-16,-2-2 1 0,-1 2 2 0,2 0 2 0,-3 2 1 16,0-1 0-16,0 1-1 0,-3 1 1 0,2 0-1 0,-1 1-1 0,-2 1 0 15,-1 1-1-15,-1-1 1 0,-2 5 1 0,-1-3 2 0,-1 3 0 16,-1 0 2-16,-3 0 1 0,0 2 2 0,-2 0 1 0,-3 2 3 16,1 1 2-16,-4-1 2 0,2 2 1 0,-6-1 1 0,4 0 0 15,-2 2 1-15,-1-2-1 0,-2-1 0 0,2 1 1 0,-1-1 2 0,4-1-1 16,-4-1 1-16,4-1-2 0,1-1 1 0,1-1-1 0,-1-1 0 0,3-2 2 15,1 1 1-15,2-1 0 0,-1-1 3 0,3-2 1 0,-1 2 3 0,2-5-1 16,1 2-1-16,1 0 0 0,1-2-5 0,0 0-7 0,1 0-9 16,3 0-9-16,1-2-8 0,2 2-6 0,-1-2-4 0,2-1-6 15,2 1-3-15,2-1-3 0,-2-1-4 0,4 3-3 0,-1-2-2 16,2 2 1-16,-2-1 0 0,0 1 6 0,4 1 9 0,-4 0 7 0,3 0 7 16,-2 3 2-16,0-2 3 0,-1 3 0 0,3 1 3 0,-4 2 0 15,1-2-2-15,-2 2 3 0,0 3 2 0,-2-1 3 0,-1 1 3 0,1 1 0 16,-5 0 4-16,4 3 2 0,-5 0 5 0,0-3 5 0,-3 5 4 15,-1-1 3-15,-3-1 6 0,-1 1 6 0,-2 0 6 0,1 2 6 0,-2-3 6 16,-3 0 6-16,-2 1 7 0,2-3 8 0,-3-1 6 0,1 1 4 16,-3-1 2-16,2-1 4 0,-2-3 2 0,0 2 0 0,-1-4 0 15,-2 0-1-15,3 0-3 0,-1-3-3 0,1 1-7 0,-1-3-11 0,2-3-15 16,-2 2-22-16,3-2-26 0,-2-2-30 0,3 0-35 0,1 0-47 16,2-2-54-16,1-3-106 0,2 0-131 0,0-1-88 0,4 1-68 15,-1-3-34-15,1-1-19 0,3 0-5 0</inkml:trace>
  <inkml:trace contextRef="#ctx0" brushRef="#br0" timeOffset="234806.0003">20744 13231 11 0,'0'-10'576'0,"0"2"11"0,0 0 13 15,-1 1 12-15,-1 0-87 0,0-1-137 0,-1 4-92 0,2-2-71 0,-3 1-44 16,3 2-28-16,-1-1-18 0,0 1-12 0,-1 1-13 0,2 1-14 16,1-1-15-16,-5 1-16 0,5 1-16 0,-3 0-14 0,2 0-11 15,-3 1-12-15,1 1-5 0,0 1-4 0,-2 1 0 0,-1 2-1 16,-3 2 0-16,0 0 2 0,-2 4 2 0,1 0 2 0,-3 1 2 0,-1 3 3 15,1 1 0-15,-2 0 1 0,1 4-2 0,2-2-2 0,-2 1-3 16,-1 4-4-16,3-2 0 0,1 2 0 0,-2 1 0 0,2 1 0 0,1 1 0 16,2-1 0-16,-1 0 1 0,4-1-2 0,0 2 0 0,2-1-3 15,3-2-2-15,0 1-5 0,2 0-5 0,1-2-6 0,2-1-8 0,3 0-10 16,3-6-10-16,-2 2-12 0,4-1-13 0,1-3-14 0,3-2-14 16,-1-2-15-16,5-1-10 0,-2-1-9 0,5-6-4 0,-2 0-4 15,1-2 3-15,0-2 6 0,2 0 7 0,-1-4 8 0,-1-1 10 0,-1 0 13 16,-3-2 18-16,0-3 19 0,-1 2 24 0,-3-4 25 0,-3 2 26 15,0-1 24-15,-4-1 17 0,-1 1 15 0,-6-1 10 0,1 0 4 16,-4 3 7-16,-1-3 5 0,-4 2 1 0,-1 2 1 0,-4-1-2 0,-1 1-2 16,-2 0-9-16,-1 3-12 0,-5-1-13 0,-1 4-13 0,1 0-10 0,-2 1-6 15,-1 3-8-15,-3 0-9 0,2 1-16 0,1 2-19 0,0 3-22 16,-1 0-24-16,2 3-34 0,2 2-38 0,-1 1-51 0,5 2-56 16,0-1-101-16,2 2-123 0,4 1-72 0,-2 3-44 0,5-2-23 0,0 1-6 15</inkml:trace>
  <inkml:trace contextRef="#ctx0" brushRef="#br0" timeOffset="235605.5193">21414 13438 285 0,'-1'-5'595'0,"-1"-2"13"0,2-1 13 0,-1 3-71 16,1-2-115-16,0 2-91 0,0-1-82 0,0 1-51 0,0 1-35 16,0-1-22-16,1 1-15 0,-1 0-14 0,2 2-13 0,-1-1-18 15,-1 2-17-15,3-1-18 0,0 2-17 0,-1 0-16 0,0 2-16 0,1-1-14 16,0 2-10-16,0-1-6 0,0 3-5 0,2 0-4 0,-2 2-3 0,3 1 1 16,-1-1 0-16,-2 2 5 0,1 2 4 0,-1 1 2 0,-2-2-2 15,1 2 2-15,0 2 1 0,-2-1 2 0,-2 2 2 0,0 1 3 16,-1-2 2-16,0 1 4 0,-2 0 5 0,2 2 3 0,-5-3 3 0,4-1-1 15,-1 0 2-15,0-1 2 0,0-1 2 0,0-1 2 0,-1-1 1 16,3-1 2-16,0-3 3 0,0 2 4 0,0-4 4 0,1 0 3 0,0-2 4 16,1 1 0-16,1-2-1 0,0 0-2 0,0-3-2 0,0-2-3 15,1 1-5-15,1-2-3 0,1-3-4 0,2-2-8 0,0-1-8 0,2-1-10 16,1-1-8-16,0-1-8 0,3-2-6 0,2 0-3 0,-2-1 1 16,3 0-1-16,1 1 2 0,0-2 3 0,-2 4 2 0,4 0 2 15,-4 0 1-15,3 2 2 0,-3 1 2 0,0-1 4 0,0 4 2 0,-1 1 1 16,-2 1 0-16,0 3 2 0,0 1 0 0,-3-1 0 0,1 4 1 15,-1 0-1-15,-3 4 1 0,1-1-2 0,0 1 0 0,-2 3 0 0,-2 3 2 16,3-2-1-16,-4 4 2 0,0 0 0 0,0 3 3 0,-4 1 2 16,1 0 0-16,-1 2 3 0,-1 1 0 0,-1-2 2 0,-1 1 1 0,-1 1 0 15,1-2 4-15,0 0 0 0,-1-1 1 0,3-1 2 0,-2 0 1 16,0-3 3-16,3-2 4 0,0 0 4 0,0-3 6 0,0 1 11 16,3-2 13-16,-1-4 10 0,0 1 6 0,2-3 1 0,0 0 0 0,4-1-2 15,-3-1-3-15,4-3-1 0,-2-1-3 0,4-3-1 0,1-4-2 16,1 2-6-16,1-3-6 0,-1-4-13 0,4 2-14 0,-1-2-12 0,2-2-9 15,-1 0-3-15,3 1-1 0,-2 0 2 0,0-1 3 0,2 2 2 16,-2 0-1-16,-1 3-1 0,0 1-2 0,-1 2-1 0,-2-1-2 0,0 4-3 16,-1 1 0-16,-3 1 0 0,1 3 1 0,-3 1 2 0,2-1-1 15,-2 4-1-15,-1 2-1 0,0 1 1 0,-1 2-2 0,-1 1 0 16,2 1 1-16,-1 2 0 0,0 4 1 0,-1-1 3 0,-1 3 4 16,0-1 2-16,0 3-1 0,0 3-3 0,0-3-7 0,0 3-8 0,0 1-12 15,0-2-13-15,2 3-11 0,-1-5-16 0,1 2-15 0,0 1-19 16,2-3-22-16,-1-1-22 0,2-1-24 0,0 0-25 0,1-3-26 0,2 0-33 15,3 0-38-15,-1-6-40 0,2 2-40 0,1-2-51 0,1-3-54 16,4 0-25-16,-1-3-7 0</inkml:trace>
  <inkml:trace contextRef="#ctx0" brushRef="#br0" timeOffset="235955.6198">22385 13540 454 0,'7'-13'534'0,"-2"-1"-30"0,-2 4-49 0,1-2-67 0,-3 1-75 15,1 1-51-15,-2 2-37 0,-2-1-23 0,2 2-15 0,-1-1-17 16,-3 3-17-16,0-2-16 0,0 2-15 0,0 2-16 0,-5-2-15 0,2 1-15 15,-1 3-15-15,-3-1-12 0,0 2-9 0,-2 2-10 0,-1-1-6 16,0 3-7-16,-3 1-5 0,0-2-4 0,0 4-2 0,0 2-4 16,1-1-3-16,-3 2-2 0,3 1-1 0,-1 2-1 0,1-1 3 0,0 5 0 15,2-3 1-15,-2 1 1 0,5 2 0 0,-3 0 0 0,5-1-1 16,-1 0 0-16,1 1-2 0,2-1-1 0,3-1-2 0,0 1-3 0,1-3-2 16,3-2-6-16,2 2-5 0,-1-3-7 0,4-1-5 0,0-2-7 15,1 1-5-15,4-1-6 0,-2-5-4 0,3 1-5 0,1-1-3 0,1-4-2 16,3 2-1-16,-2-5 2 0,2 0 1 0,1-2 2 0,0 0 5 15,0-3 3-15,-2 0 3 0,1 0 6 0,1-2 5 0,-4 0 6 0,1-2 9 16,-1 2 8-16,1-3 8 0,-4 2 7 0,-1 0 9 0,0 0 5 16,-1 1 7-16,-3-2 7 0,0 3 4 0,0 1 4 0,-1-1 2 15,-2 4 1-15,-1 0 0 0,1-1-2 0,-2 1-4 0,0 0-4 0,0 2-6 16,0 1-12-16,0 1-15 0,0 0-19 0,0 0-24 0,0 3-19 16,0 0-21-16,0 0-22 0,0 0-20 0,2 0-26 0,-1 3-26 15,2-2-24-15,1 3-25 0,1-1-21 0,-1 2-22 0,5-1-18 0,-1-1-15 16,1 2-21-16,1-1-19 0,3 1-28 0,-2-2-28 0</inkml:trace>
  <inkml:trace contextRef="#ctx0" brushRef="#br0" timeOffset="236421.932">22783 13505 369 0,'13'-4'344'0,"-2"-1"-34"0,0-2-36 0,-2 1-27 0,-1 2-20 16,1-2-16-16,-4-1-15 0,2 0-7 0,-4 1-5 0,0-1-5 16,-3 1-5-16,2-1-6 0,-2 0-8 0,-2 2-7 0,1-3-6 15,-3 0-7-15,3 2-11 0,-4-2-10 0,0 3-7 0,-2-1-10 0,0-1-11 16,1 4-8-16,-2-4-7 0,-1 2-8 0,-1 2-5 0,0-1-4 15,-4 1-6-15,5 1-5 0,-4 2-5 0,-1 0-6 0,-1 2-4 0,0 1-8 16,0 1-5-16,-2-1-6 0,3 4-3 0,-2 0-4 0,2 2-5 16,0 0-3-16,2 2-3 0,-1 1-2 0,3 1-2 0,0-1 0 15,1 3-2-15,3-2 1 0,-1 2 0 0,4 0 0 0,0 1 0 0,1-3-2 16,2 2-2-16,2-1-4 0,1-2-4 0,0 0-3 0,4 0-7 0,-1-2-5 16,3-1-6-16,-1-2-10 0,4 0-9 0,0-1-8 0,1-4-8 15,2 0-8-15,1-2-6 0,1 0-3 0,0-3-2 0,3-1 3 16,-1-2 3-16,2-2 4 0,-3-2 8 0,4 0 6 0,-4-6 9 0,2 1 10 15,-2-3 11-15,1-2 9 0,0 0 10 0,-5-3 7 0,3-2 8 16,-1-2 6-16,-2-2 5 0,-1 0 5 0,1-3 5 0,-3-1 5 0,1-1 7 16,-3-3 8-16,0 1 6 0,0-1 9 0,-5 1 7 0,2-2 9 15,-1 4 9-15,-2-3 9 0,-1 5 10 0,-1-1 11 0,-1 5 9 0,0 1 10 16,0 4 6-16,0 2 3 0,-1 2-1 0,-1 2-5 0,1 2-6 16,-1 3-10-16,0 1-11 0,2 4-13 0,-1-1-13 0,-1 5-11 15,0 1-9-15,0 2-9 0,0 1-10 0,-1 3-11 0,2 4-10 16,-3 4-6-16,1 3-6 0,-2 3-2 0,0 3 0 0,2 3 0 0,-3 3 4 15,3 3 1-15,-2 1 4 0,2 4-1 0,-2-3 0 0,2 5-3 16,0-1-1-16,0 1-5 0,-2-1-1 0,0 2-9 0,2-2-9 0,2 1-13 0,-3-1-12 16,1 1-15-16,0-2-16 0,0 2-16 0,0-3-19 0,-2-2-24 15,4 2-28-15,-3-3-37 0,3 0-38 0,-1-3-56 0,2-2-62 16,0 0-85-16,0-2-97 0,3-2-51 0,1-2-25 0,2-1-7 16,0-3 6-16</inkml:trace>
  <inkml:trace contextRef="#ctx0" brushRef="#br0" timeOffset="236855.3922">23502 13343 198 0,'-9'-7'604'0,"-3"1"12"0,3 0 15 0,3 0-19 0,-1 0-37 15,3 0-114-15,-4 2-151 0,3-1-82 0,4 1-47 0,-3-1-21 0,3 2-10 16,-1-2-10-16,2 3-7 0,2-1-10 0,-1-1-13 0,3 1-16 16,-1 1-19-16,2 0-19 0,2-1-16 0,0 1-14 0,1 1-12 15,2-2-11-15,2 2-11 0,-3 1-6 0,4-3-5 0,-4 3-4 16,4 0-1-16,0 0 0 0,-2 3 0 0,1-2 0 0,-1 2 0 0,-1 0-2 16,-1 4 0-16,-1-2-2 0,0 2-3 0,-1 0 0 0,-2 2-1 15,-3 1 1-15,0 0-2 0,-2 4 2 0,-2 2-1 0,-4-2 2 0,-2 3 1 16,0-1-1-16,-4 2 2 0,-1 1 4 0,-4-1 3 0,1 2 4 15,-5 0 4-15,4 0 4 0,-4-3 4 0,-1 1 4 0,5-2 5 0,-4 1 2 16,3-3 5-16,1-2 4 0,2 0 7 0,4-2 7 0,-1-1 6 16,2-1 5-16,2-1 6 0,1-2 8 0,2 0 8 0,-1-1 7 15,5-3 7-15,-1 3 7 0,2-3 3 0,2 1 3 0,-1-2 1 0,4 0-2 16,0 0-5-16,3 0-4 0,0 0-6 0,2-2-7 0,3 1-5 16,0-1-9-16,4 0-9 0,0 1-13 0,-1-3-14 0,5 4-19 15,-2-3-19-15,2 3-24 0,-3-2-27 0,2 2-25 0,-2-2-27 0,1 2-27 16,-3 0-28-16,1 0-35 0,-4 0-36 0,1 0-42 0,-3 2-46 0,1-2-63 15,-2 2-72-15,2-2-78 0,-6 0-78 0,2 3-28 0,1-3-5 16,-1 0 10-16</inkml:trace>
  <inkml:trace contextRef="#ctx0" brushRef="#br0" timeOffset="237304.8413">23962 13399 185 0,'0'-8'611'0,"0"3"11"0,0-1 5 0,0-1-1 0,0 2-99 0,0-1-152 16,2-1-93-16,1 3-64 0,-2-1-42 0,3-2-32 0,-1 1-25 16,0 2-22-16,3 1-19 0,-1-2-13 0,3 0-17 0,-2 4-13 0,2-2-14 15,2 2-13-15,1-1-11 0,-2 2-10 0,3 0-5 0,-2 0-4 16,1 0-1-16,-1 3 2 0,-1-1 0 0,1 0-1 0,-2 2 2 0,1-1-1 16,-3 0-1-16,-1 1 0 0,0 2-3 0,0 1-2 0,-2-2-1 15,-1 2 0-15,-1 0 1 0,-1 1 1 0,-1-1 1 0,-1 0 0 16,-1 4 2-16,-2-2-1 0,0 1 2 0,0-1 0 0,-1 1 2 0,-3 2 0 15,3-4 2-15,-3 1 3 0,1 2 2 0,-1-4 0 0,1 2 2 16,0 0 1-16,1-2 1 0,0 0 1 0,2-1 0 0,2-1 0 0,-2 0 0 16,2-2 2-16,2 2-1 0,1-1 2 0,-2-1 2 0,2 0 0 0,2 0-3 15,-1 0-2-15,2 0-3 0,1 1-5 0,0 1-4 0,1-3-4 16,0 3-4-16,4 0-2 0,-1-1-2 0,2 3 0 0,1-2-2 16,-2 0-1-16,1 0 0 0,2 1 0 0,-2 1 4 0,0-1 1 0,0 2 5 15,2-1 3-15,-4 0 5 0,1 1 4 0,-1-1 3 0,-2 3 4 16,2-1 2-16,-2-2-1 0,-3 2 2 0,2 0 0 0,-2 0 2 15,-1-2 2-15,0 1 3 0,-2-1 3 0,-2 2 4 0,0-1 7 0,-1-2 8 16,-2 0 9-16,2 0 5 0,-4 0 7 0,-1-1 6 0,0-1 3 16,-2 1 4-16,1-2 2 0,-2 2 1 0,-2-5 0 0,2 2 0 0,0 0-2 15,-3-1-6-15,1-1-8 0,1-1-19 0,-1-1-23 0,-1 0-35 16,2 2-36-16,3-5-49 0,0 3-52 0,1-1-115 0,1-2-146 0,2 3-92 16,2-4-63-16,0 1-34 0,1 1-21 0,2-2-9 0</inkml:trace>
  <inkml:trace contextRef="#ctx0" brushRef="#br0" timeOffset="237604.5927">24700 13588 573 0,'-7'-8'676'0,"-1"1"13"0,1 0 17 16,1 0 21-16,-1 2-91 0,1-1-148 0,2-1-110 0,0 3-92 0,0-2-51 16,0 3-31-16,1-2-20 0,2 3-10 0,-1-1-15 0,0 2-18 15,2-3-16-15,0 4-16 0,0 0-24 0,2 0-24 0,0 0-25 0,-1 0-25 16,2 0-16-16,1 0-15 0,0 0-7 0,1 0-4 0,2 2-10 16,2 0-10-16,0-2-15 0,3 1-15 0,-2 1-15 0,3-1-18 15,1 0-16-15,1 0-17 0,0 1-20 0,1 0-23 0,1-1-29 16,0 1-29-16,1-2-38 0,-3 1-38 0,0 1-59 0,2-1-65 0,-2 1-79 15,0-1-84-15,-2-1-32 0,-1 3-10 0,-2-3 6 0</inkml:trace>
  <inkml:trace contextRef="#ctx0" brushRef="#br0" timeOffset="237830.8944">24599 13672 466 0,'-8'5'552'0,"0"-1"9"16,3-1 12-16,1 0-100 0,-2 0-151 0,3 0-94 0,1 0-63 0,0-1-31 15,4 1-15-15,0-2-6 0,2 1-2 0,2 0-6 0,1 0-4 16,2-1-8-16,4 1-8 0,0 1-9 0,3-1-11 0,1-2-9 0,2 5-7 16,0-5-8-16,4 0-6 0,-1 0-10 0,2 0-10 0,-1 0-8 15,0 0-5-15,1 0-8 0,-2-3-3 0,-1 1-2 0,-1 0-1 16,-1 1 1-16,-2-1 0 0,1-1 2 0,-5 0 3 0,0 0 3 16,-3 0 4-16,-2 0-3 0,-1 0-5 0,0 0-14 0,-4 0-21 0,1 0-31 15,-4 0-36-15,0 2-46 0,0-2-55 0,-4-1-108 0,-2 3-138 0,-2 0-81 16,-1 0-55-16,-1-1-30 0,-2 1-16 0,-3 1-6 0</inkml:trace>
  <inkml:trace contextRef="#ctx0" brushRef="#br0" timeOffset="246188.0108">25625 13273 481 0,'2'-10'613'0,"-1"-2"14"15,3 2 15-15,-3 0-71 0,-1 1-118 0,3 0-94 0,-2 1-82 16,-1 1-48-16,2 2-31 0,0-2-21 0,-2 1-15 0,1 2-15 16,-1-1-12-16,2 0-16 0,0 4-16 0,-2-2-21 0,1 3-20 15,1-1-21-15,-2 1-19 0,0 0-14 0,0 1-13 0,1 1-7 0,-1 0-7 16,2 5-4-16,0-1-2 0,-2 1 1 0,1 3 0 0,-1-1 3 0,2 4 0 15,-1 0 4-15,-1 2 5 0,0 2 3 0,0 0 5 0,0 1 0 16,0 2 2-16,-3 1-1 0,2 0-3 0,-3 0 1 0,3 2 4 16,-4 1-2-16,2-2-4 0,-2 1-6 0,-1 0-9 0,1 1-10 0,-1-3-13 15,-1 4-14-15,2-3-13 0,-2-1-19 0,1 0-19 0,1 0-26 16,0-2-29-16,-2-2-36 0,2 1-43 0,1-2-50 0,-1-2-53 0,2 1-81 16,2-4-92-16,-1 1-51 0,0-2-32 0,2-2-9 0,0 1 2 15</inkml:trace>
  <inkml:trace contextRef="#ctx0" brushRef="#br0" timeOffset="246721.2608">25930 13321 455 0,'-1'-9'598'16,"-3"-1"12"-16,4 3 15 0,-1-3-82 0,1 1-130 0,0 1-97 15,0 1-81-15,1 0-46 0,1-2-30 0,0 1-21 0,1 1-17 16,2-1-16-16,1 3-13 0,-2-4-15 0,1 4-13 0,3-2-14 0,0 0-18 16,1 1-10-16,1 2-9 0,0-2-6 0,2 1-6 0,-1 2-4 15,3-1-3-15,-2-1-3 0,0 4-2 0,4-2 0 0,-5-1-2 0,3 4 0 16,-1 0-2-16,-1 0-2 0,0 0-1 0,-3 4 0 0,4-1-1 16,-4 0-3-16,-1 1-4 0,1 2-2 0,-2 2 0 0,-2-1-1 0,1 3 2 15,-3-2 2-15,1 3-1 0,-4 0 1 0,0 2 1 0,0 0 2 16,-4 1 0-16,-1-1 3 0,1 3 0 0,-4-3 3 0,-1 2 5 15,0-2 2-15,-2 0 2 0,-1-1 3 0,1 1 2 0,-2-1 1 16,-1-2 2-16,3 1 2 0,-2-4 4 0,2 3 3 0,0-3 3 0,2-2 4 16,1 0 5-16,-1 2 2 0,0-5 6 0,5 1 2 0,-3-1 5 0,2 1 5 15,4-3 3-15,-3 1 3 0,1-1 5 0,3 0 0 0,0 0-1 16,0-1-5-16,0 1-4 0,0-3-7 0,0 1-7 0,3-1-7 16,-1 1-10-16,1-1-11 0,0-2-13 0,2 1-14 0,0 1-15 0,3-1-13 15,0 1-11-15,0 1-6 0,0-1-4 0,4-1-2 0,-2 4 1 16,1 0 0-16,1 0 2 0,1 0 2 0,1 4 4 0,-3-1 5 0,3-1 7 15,-1 3 9-15,-1 0 8 0,1 4 5 0,-1-1 6 0,0 1 2 16,-2 2 0-16,-1 0 1 0,0 4 4 0,-1-3 1 0,-1 2 3 16,-2 0 1-16,0 1 4 0,-4 0 2 0,1 2 2 0,-2-3 4 15,-2 1 6-15,1 2 7 0,-4-3 7 0,-2 1 13 0,1 0 11 0,-5-1 11 16,2-2 11-16,-3 0 7 0,0-2 10 0,-3-1 8 0,2 1 7 0,-4-3 5 16,0 1 2-16,1-4 2 0,-3-1 0 0,2 0-4 0,-4-2-8 15,-1 1-19-15,3-2-27 0,-3-2-39 0,2 1-45 0,-2-2-64 16,2 0-70-16,2-3-140 0,0 0-174 0,2-1-97 0,0 0-58 0,4-3-33 15,2 1-21-15,4-1-14 0</inkml:trace>
  <inkml:trace contextRef="#ctx0" brushRef="#br0" timeOffset="247688.8497">25576 14141 363 0,'-9'-1'576'0,"-1"0"12"0,0-1 14 15,1-1-78-15,1 0-124 0,0 2-89 0,2-2-70 0,-3 1-36 0,2 2-19 16,2-3-11-16,-1 1-7 0,0 0-10 0,1 1-8 0,2-3-9 16,0 3-11-16,1 1-11 0,1-2-11 0,1 0-10 0,0 2-9 0,0 0-10 15,0 0-9-15,0 0-12 0,1 0-11 0,2 0-8 0,1 0-8 16,0 0-3-16,6 0-4 0,-1 0-4 0,3 0-3 0,5 0-2 15,3 0-4-15,3 0-3 0,3-3-3 0,8 3 0 0,-1 0-4 0,8-2-2 16,0 0-3-16,4-1-7 0,3 1-10 0,3 2-14 0,-1-5-15 16,-1 3-14-16,3-1-14 0,0 1-15 0,-2 1-14 0,0-1-10 0,-4 0-7 15,1 0-11-15,-4 1-9 0,0-2-8 0,-5 3-9 0,-3-2-5 16,-2 1-2-16,-6 1-3 0,-1 0-3 0,-4 0-2 0,-2 0-5 0,-5 0 2 16,-4 0 3-16,-1 0 8 0,-6 1 6 0,0 1 9 0,-6-2 7 15,-1 3 13-15,-6-2 12 0,-3 2 13 0,0 0 14 0,-6 0 15 16,-2 2 15-16,-1 0 19 0,-6 2 18 0,0-2 12 0,-3 0 10 0,-1 2 5 15,-2 0 4-15,-2 0 7 0,-4 0 11 0,-1 3 6 0,0-3 8 16,-2 1 7-16,1-1 7 0,-2 0 6 0,0 1 5 0,2 1 2 0,0-1 1 16,2-1 2-16,2-1 0 0,2 2-2 0,4-3-2 0,-1 3-6 15,5-2-5-15,0 0-6 0,5 1-6 0,1-2-4 0,3 0-3 16,1-1-5-16,4 1-3 0,1-2 0 0,2 1 2 0,0-1 2 0,4 0 3 16,-2-2 7-16,5 1 5 0,0 0 6 0,0-1 4 0,-1 1 4 15,4-2 5-15,0 0 7 0,2 1 7 0,1 1 6 0,0-2 6 16,5 1 3-16,0 1 4 0,5-2-1 0,1 0-1 0,0 1-1 0,8-1-5 15,2 0-2-15,3 0-4 0,-2 0-5 0,10 0-6 0,-2 0-8 0,3 0-10 16,2-1-10-16,2 1-8 0,1-2-9 0,2 1-9 0,1-1-9 16,0 1-3-16,2-2-10 0,-2 1-6 0,1 0-7 0,0 1-8 0,-2-2-6 15,1 2-5-15,-1-1-8 0,-1-1-9 0,-3 2-11 0,-1-1-11 16,-4 1-19-16,0-1-20 0,-6-1-33 0,-1 1-40 0,-3 2-61 16,-4 0-72-16,-4-2-85 0,-4 1-92 0,-2 1-48 0,-5 0-31 0,-5 0-11 15</inkml:trace>
  <inkml:trace contextRef="#ctx0" brushRef="#br0" timeOffset="253854.1958">13851 6304 102 0,'0'0'386'0,"0"0"-72"0,0 0-59 0,-2-1-51 0,2 1-29 16,0 0-15-16,0-2-9 0,0 2-7 0,0-1-3 0,0 1 1 0,0-2-1 15,0-1-1-15,0 3 1 0,0-3-1 0,0 2 0 0,0 0 1 16,0 1-2-16,0-2-1 0,0 2-5 0,0 0-4 0,0 0-3 16,0 0-1-16,0 0-4 0,0 0-4 0,0 0-6 0,0 0-6 0,0 0-8 15,0 0-7-15,0 0-9 0,0 0-10 0,0 0-12 0,0 0-9 0,0 0-13 16,0 2-13-16,-1-2-11 0,-1 2-8 0,2 1-9 0,0 0-5 15,0 2-4-15,0 1-5 0,0 1-3 0,2 2 0 0,-1 2-1 16,-1 3-1-16,2 1 2 0,-2 2-1 0,2 2 3 0,-1 3 2 0,1 2 5 16,-2 3 3-16,0-1 4 0,0 5 3 0,0-1 3 0,0 4 3 15,0 0 2-15,0 2 3 0,0 1 3 0,0-1 0 0,0 0 3 16,0 2 2-16,0-1 2 0,0-1 2 0,0 1 0 0,0-2-3 0,0 1-2 16,0-5-2-16,0 2-4 0,0-4-5 0,0 0-7 0,2-1-8 0,-2-3-10 15,2-3-11-15,-2 1-11 0,2-3-15 0,-1-3-16 0,-1 0-17 16,2-2-19-16,-1-3-22 0,-1-2-24 0,2-1-22 0,-2-1-21 15,2-1-21-15,-1-3-55 0,3-1-75 0,-4-3-83 0,1-2-86 0,2 0-40 16,1-6-16-16,-1-2 1 0</inkml:trace>
  <inkml:trace contextRef="#ctx0" brushRef="#br0" timeOffset="254587.9219">14195 6535 219 0,'-1'-6'499'0,"-1"2"-36"0,-1-1-59 0,0 2-79 0,3-1-90 0,-2 1-48 16,1 0-29-16,-1 1-11 0,2 0-7 0,-1-1-1 0,-1 3-3 15,2-2-4-15,-2 0-3 0,2 2-6 0,-1-1-2 0,1 1-5 16,0 0-6-16,-2 0-4 0,2 0-5 0,0 0-2 0,0-2-3 0,0 2-2 16,0 0 1-16,0 0-2 0,0 0 1 0,0-2 0 0,0-1-3 15,0 1-3-15,2 2-7 0,-1-2-7 0,1-1-9 0,1 1-7 16,2-1-9-16,-2 1-7 0,3-1-9 0,2-2-6 0,0 2-6 0,0-3-8 15,3 2-5-15,0-1-5 0,-1-1-5 0,5 2-2 0,-2-1-2 0,1 0 0 16,2 2 0-16,-2-2-1 0,2 1 0 0,2-1-1 0,-4 3-1 16,2-1-1-16,0 0-1 0,-1 1-4 0,0 2-3 0,-1 0-3 15,-1 0-4-15,0 2-2 0,-1 1-1 0,-3 2-1 0,2-3-3 0,-3 5 1 16,0 1-2-16,-2-1 1 0,0 0-1 0,-4 4 0 0,1 1 2 16,-3-1 0-16,-3 3 3 0,0 1 4 0,-2 2 3 0,-4 1 4 15,-1 0 5-15,-1 2 3 0,-1-3 3 0,-3 4 4 0,-2-1 2 0,3 1 2 16,-5-2 3-16,0 1 1 0,1-3 1 0,1 0 2 0,1 0 3 0,-1-1 0 15,4-2 0-15,-2-1 2 0,2 0-1 0,0-3 3 0,4 0 1 16,-1-1 2-16,1-1 3 0,3-2 3 0,-1-2 5 0,4-1 3 0,-2 2 6 16,3-2 2-16,-1-3 3 0,3 2 1 0,0-2 0 0,0 0 0 15,0 0-1-15,0 0-3 0,2 0-7 0,1-2-5 0,0 2-7 16,2-2-6-16,3-1-7 0,1 0-7 0,1 0-5 0,1-1-7 16,1 1-6-16,5-2-3 0,-2 2-4 0,1-1-2 0,3-1-2 0,0 2 0 15,0 0 3-15,1 3-1 0,2-3 1 0,-4 3 2 0,2 3 0 16,1-3 2-16,-2 3 0 0,3 3 0 0,-4 0 1 0,2 0-1 0,-3 2 1 15,-1 2-1-15,3 1 0 0,-4 1-2 0,0 1 1 0,-4 2 0 16,2 0-2-16,-4 1 2 0,0 1-1 0,-3 1 2 0,-3 2 0 0,1-1 3 16,-4 1 2-16,0-1 6 0,-5 1 6 0,-2-3 9 0,-1 2 8 15,-2 0 10-15,-4-2 10 0,-2-2 7 0,-1 2 8 0,-3-3 4 16,-3 0 4-16,0-2 3 0,-4-1 1 0,-1 0 2 0,-3-2 0 0,0-1-9 16,-1-2-12-16,-1-2-25 0,1 1-32 0,-1-4-43 0,1 1-54 15,2-4-96-15,0 1-119 0,2-4-130 0,4 1-133 0,2-3-71 0,3-3-35 16,4 0-22-16,3-2-13 0,3-2-4 0</inkml:trace>
  <inkml:trace contextRef="#ctx0" brushRef="#br0" timeOffset="255287.9095">13783 7654 165 0,'-11'-3'597'0,"-2"0"11"0,2 0 11 0,1 1-67 15,1-1-104-15,0-1-100 0,0 1-94 0,2 1-56 0,1-1-33 0,1-1-20 16,2 3-14-16,-2-1-11 0,1 1-10 0,3-3-11 0,-1 4-11 16,2 0-18-16,2-1-20 0,-1 0-16 0,3 1-15 0,1-3-11 15,1 3-11-15,5 0-10 0,0-3-6 0,5 3-2 0,4 0-1 0,2-2 2 16,5 2 1-16,3-2 2 0,5 1 4 0,2 0 0 0,-1-2 3 16,8 1-4-16,0-1-7 0,2 0-7 0,3 0-7 0,0 0-9 0,2 0-8 15,-2 0-13-15,1 0-12 0,1 0-14 0,-2 0-16 0,-2 3-14 16,-1-5-12-16,0 3-11 0,-5-1-8 0,-1 0-4 0,-3-1 0 15,-2 1 1-15,-5 1 5 0,-3-1 5 0,-3 1 4 0,-5 0 3 0,0 0 0 16,-6 2 6-16,-4-3 12 0,-1 3 9 0,-5 0 11 0,-3 0 7 16,-5 0 5-16,-4 3 2 0,-1-1-4 0,-7 2-9 0,-2-1-11 0,-6 2-9 15,-4-1-10-15,-2 2-2 0,-6 1 3 0,-2-1 0 0,-2 3 1 16,-2-1 2-16,-3 1 1 0,2-3 12 0,-3 4 13 0,1 0 20 16,-2-3 23-16</inkml:trace>
  <inkml:trace contextRef="#ctx0" brushRef="#br0" timeOffset="255471.0222">14198 7662 3 0,'-44'9'54'0,"5"-2"22"15,2 1 22-15,1 1 14 0,2-1 10 0,2-3 9 0,3 2 5 16,5-2 0-16,1 1-4 0,2 0-7 0,4 0-8 0,-1-1-9 0,7-2-9 15,-1 1-7-15,2-1-7 0,2-1-5 0,3-1-4 0,1 1-1 16,1-2 5-16,1 3 6 0,2-3 10 0,0 0 9 0,4 0 9 0,-1 0 9 16,4 0 8-16,1 0 6 0,0-3 7 0,3 3 2 0,2 0 1 15,2-2 1-15,0 1-3 0,2-1-6 0,2 1-7 0,2-2-9 0,2 1-11 16,0-1-9-16,4 0-10 0,1 0-9 0,2 0-8 0,3 0-9 16,1-1-9-16,1-1-9 0,4 2-6 0,0-2-8 0,1 3-7 0,4-4-10 15,-1 2-10-15,1-1-18 0,0 0-19 0,0 1-25 0,1-2-27 16,0 1-38-16,-2 1-43 0,3-1-80 0,-3 1-95 0,-2-1-108 0,1-1-111 15,-4 2-58-15,-1-1-28 0,-5 0-13 0,-2 0-4 0</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30:03.835"/>
    </inkml:context>
    <inkml:brush xml:id="br0">
      <inkml:brushProperty name="width" value="0.05292" units="cm"/>
      <inkml:brushProperty name="height" value="0.05292" units="cm"/>
      <inkml:brushProperty name="color" value="#FF0000"/>
    </inkml:brush>
  </inkml:definitions>
  <inkml:trace contextRef="#ctx0" brushRef="#br0">8884 4516 115 0,'-6'-1'405'0,"1"-3"-30"16,2 3-82-16,-2 0-108 0,2 1-51 0,0-2-25 0,1 1-11 15,1 1-5-15,-1 0-3 0,2 0-2 0,0 0-5 0,0 0-5 0,0 0-7 16,0 0-8-16,0 0-8 0,0 0-5 0,0 0-8 0,0 0-5 16,0 0-6-16,0 0-8 0,0 0-5 0,0 0-4 0,0 1-4 0,0-1-3 15,2 2-2-15,-1-2 1 0,1 0 0 0,1 1 0 0,0 0 6 16,1-1 2-16,-1 2 5 0,3 0 3 0,3-2 3 0,1 0 0 0,0 0 2 15,2 0 3-15,4 0 0 0,1 0 2 0,2 0 0 0,0 0 2 16,3-2-1-16,4 0-3 0,0 0-4 0,-1-1-4 0,3 0-4 16,0 0-2-16,2-2-2 0,0 2-3 0,2-1-2 0,-2 1-1 15,0 0-3-15,0 1-1 0,0-3-7 0,-1 3-6 0,-3-1-6 0,1 0-9 16,-2 2-10-16,-1-2-8 0,-3 1-12 0,-2 2-12 0,-3-2-9 16,-1 2-8-16,-2 0-6 0,-2 0-5 0,-3 0-5 0,-2 2-6 0,-2 0-6 15,-3-2 0-15,-4 4-1 0,0 0-3 0,-5 0 1 0,-2 1 2 16,-2 0 4-16,-3 2 5 0,-4-1 4 0,-1 2 1 0,-1 1 2 15,-2-3 1-15,-3 2 5 0,1 1 6 0,-2-2 7 0,1 1 8 0,1-1 8 16,-3 0 9-16,3-1 9 0,-2 0 10 0,0 0 7 0,4-1 7 16,0 1 11-16,-1-2 11 0,1-1 11 0,3 2 7 0,0-2 7 0,1-1 7 15,2 2 5-15,-2-1 7 0,3 0 5 0,2-1 10 0,0 1 8 16,1-1 7-16,3-2 5 0,-2 2 3 0,3-2 3 0,0 1 3 0,3 1 2 16,-3-2 3-16,4 2 5 0,-1-1 5 0,1-1 4 0,0 2 3 15,1-2-1-15,1 0-1 0,-1 0-3 0,3 0-3 0,-1 0-1 0,2 0-1 16,0 0-1-16,0 0-5 0,0 0-3 0,0 0-6 0,0 0-10 15,0 0-8-15,0 0-9 0,2 0-9 0,-1 0-7 0,1 0-7 16,1 0-7-16,-1 0-6 0,2 0-6 0,-1 0-5 0,0 0-6 0,1 0-4 16,2-2-3-16,-1 2-1 0,4-1 0 0,1-1 0 0,1-1 1 15,4 1 0-15,0 0 1 0,2-1 0 0,4-1 1 0,-1 0 2 16,4 0 0-16,1-1 2 0,0 0-1 0,1 1-3 0,1-2-2 16,0 1-4-16,0 1-6 0,1-2-7 0,-1 1-6 0,-2 0-10 0,3 2-10 15,-5-2-13-15,2 0-14 0,-1 0-18 0,-1 1-18 0,-5 1-18 0,2 1-18 16,-4-1-17-16,-2 1-15 0,-1 0-17 0,-4 1-19 0,-1 1-20 15,-3 1-36-15,-1 1-46 0,-4-2-50 0,-2 2-54 0</inkml:trace>
  <inkml:trace contextRef="#ctx0" brushRef="#br0" timeOffset="8333.4638">7296 5315 140 0,'0'-2'473'0,"-2"-3"-2"0,2 1-92 0,-1 0-136 0,-1 0-73 0,2 1-38 15,-1-2-21-15,-1 3-9 0,2-3-6 0,0 0-6 0,0 0-6 16,0 2-6-16,0-4-7 0,0 5-5 0,0-3-5 0,0 2-6 15,0-1-6-15,0-1-9 0,0 3-5 0,2-3-5 0,-1 0-3 0,-1 0-3 16,2 1-3-16,-1-1-2 0,1 0-1 0,0 0-2 0,2 0-1 16,-1 0-2-16,0 0-1 0,1-1-5 0,0 0-2 0,1 0-3 15,3-1-3-15,0 1-1 0,0-1-3 0,0-1 0 0,4 1-2 0,-1-2 0 16,2 1-1-16,0 2 0 0,1-2 2 0,0 2-1 0,-1 0 0 16,4 1 2-16,-1 0-1 0,0 0 0 0,0 3 2 0,-1-1-1 0,0 3 1 15,2 0 0-15,-1 3 2 0,1 1 0 0,0 2 1 0,-2 1 0 16,-1 2 0-16,2 3-1 0,-2 1 1 0,2 3 0 0,-2 2 0 0,-1 0-1 15,-2 2 1-15,3 4 0 0,-3-2-1 0,-1 2 1 0,2 1 1 16,-2 1 3-16,-2 1 0 0,1-1 1 0,-1 0 2 0,0-1 2 0,0 2 1 16,1-2 1-16,-2-2 1 0,-1 1 3 0,1-2 0 0,0-1 2 15,-1-3 0-15,1 1 2 0,-1-4-1 0,-1 1-3 0,1-2 0 0,-1-1-3 16,-2-3-1-16,2-1-2 0,-2 0-2 0,0-2-2 0,2-1 0 16,-1-1-2-16,-2 1 0 0,0-3 0 0,-1 0-2 0,-1 0-1 0,2-3-4 15,-2 0-5-15,0 0-7 0,0 0-7 0,0-2-5 0,0-1-6 16,-2-1-6-16,2-2-5 0,-1 0-7 0,-1-2-6 0,0 0-9 15,-2-1-7-15,1-3-6 0,0 0-5 0,0 1 1 0,-1-3 1 0,-1 1 4 16,2 0 5-16,-2-2 7 0,-2 1 5 0,2-1 5 0,0 1 8 16,-1-1 6-16,-1 1 7 0,0 1 10 0,2 0 11 0,-1-1 13 0,-1 3 14 15,2-1 10-15,-4 0 12 0,3 4 9 0,1-1 7 0,-1 0 7 16,-1 1 6-16,1 1 3 0,0 0 3 0,-1 4 3 0,1-2 2 16,-2 2-1-16,2-1-1 0,1 4-6 0,-1-3-4 0,-1 3-5 0,0-2-4 15,0 2-5-15,1 0-4 0,-2 2-5 0,0-2-3 0,0 3-2 16,0-1-2-16,0 3-1 0,-2 0 1 0,0 0-3 0,2 1-2 0,-4 2-3 15,2-1-1-15,0 2-2 0,-2 0-1 0,-1 3 0 0,3-1 2 0,-2 2 0 16,-1 1 0-16,-1 1 3 0,3-1 1 0,-3 3 1 0,1 1-1 16,0 0 1-16,-2 2 2 0,0 1 4 0,0 0 1 0,0 1 0 15,-2-1-1-15,0 3-9 0,4-1-11 0,-3 0-18 0,2 1-19 16,1-3-25-16,-2 2-30 0,3 0-38 0,-2-2-41 0,3 0-72 0,0 0-86 16,2-3-88-16,-1 1-90 0,2-2-48 0,-1-5-29 0,1 2-7 15</inkml:trace>
  <inkml:trace contextRef="#ctx0" brushRef="#br0" timeOffset="32016.0672">15807 4153 303 0,'7'-4'474'0,"-4"-4"-36"0,2 1-67 0,-2 1-81 15,2 0-44-15,-1-2-24 0,1 4-23 0,-2-3-19 0,1 0-13 0,-1 3-11 16,0-3-7-16,0 1-8 0,0 1-6 0,2-1-6 0,-4 0-9 16,3 0-8-16,-3 1-7 0,1 1-9 0,-1-1-6 0,3 1-3 0,-3-1-3 15,1 2-3-15,-1-2-6 0,1 3-6 0,-2-1-5 0,2 0-5 0,-2 2-7 16,0-2-8-16,0 3-8 0,0 0-6 0,0 0-5 0,0 0-7 15,0 0-8-15,0 0-9 0,0 0-8 0,-2 0-10 0,0 3-9 0,2-2-9 16,-3-1-4-16,2 3-5 0,-1-2-1 0,-1 3 0 0,0-1 0 16,-1 1 1-16,-2 2 1 0,-2 1 3 0,2 1 1 0,-2 1 3 15,-1 3 5-15,-1-2 4 0,0 2 5 0,-2 0 7 0,3 2 2 0,-1 1 2 16,-1-2 1-16,1 3-1 0,2-2-1 0,-1-1 1 0,3 1-1 0,1 0-2 16,0-1 0-16,0 1-1 0,2-2 0 0,3 1 1 0,0-1-1 0,0-1 2 15,0 2-2-15,3-2 2 0,2-1-1 0,-2-1 1 0,4 0-2 16,-1 0 0-16,3-1 0 0,-1-2-2 0,2 1 0 0,1-1 0 15,0-2 0-15,0 1-1 0,3-2 0 0,-1-1 0 0,1 0 1 0,-1-2 1 16,1-2 2-16,-3 0 1 0,2-1 3 0,-1-2 4 0,-2 3 2 16,2-3 5-16,-4-1 4 0,0-1 2 0,1-1 2 0,-2-1 3 0,-2 0 4 15,-2-1 2-15,0-1 2 0,-1 1 2 0,-2-2 2 0,-2-2 1 16,-1 1 1-16,0-1 2 0,-4 1 0 0,0-4 0 0,-3 2 1 0,-1-1-1 16,-3-1 1-16,1 0-2 0,-6 0 0 0,3-1 1 0,-2 0 2 0,-3 0 2 15,2 0 0-15,-1-3 1 0,-1 3-2 0,3-4-1 0,-2 2-2 16,1 0-2-16,5 2-3 0,-2-4-4 0,3 1-6 0,2-2-9 0,0 2-11 15,5-1-12-15,1-1-14 0,4 2-17 0,1 0-16 0,4-1-16 16,1 1-14-16,7 0-13 0,1 0-10 0,5 3-9 0,1 0-4 0,4 0-3 16,1 1 1-16,4 4 2 0,-1-1 5 0,3 4 6 0,0 2 7 15,0 1 10-15,-1 2 11 0,-2 3 11 0,0-1 9 0,-2 6 9 0,0-1 6 16,-3 5 8-16,-2 0 5 0,0 3 6 0,-3 1 9 0,-2 0 9 0,-1 5 8 16,-5 0 9-16,-1 1 7 0,-3 1 8 0,-2 2 7 0,1 2 7 15,-4 0 7-15,-4 1 5 0,1 0 3 0,-3 0 4 0,-1 1 1 0,-1 1 2 16,-3-2-2-16,-1 1-2 0,-1 0-3 0,2 0-3 0,-2-1-7 15,-1 0-9-15,1 1-13 0,1-2-16 0,-1-1-21 0,1 0-24 0,1 0-30 16,2-2-36-16,0 0-51 0,1 1-58 0,3-2-81 0,1-1-88 0,2 1-57 16,2-4-42-16</inkml:trace>
  <inkml:trace contextRef="#ctx0" brushRef="#br0" timeOffset="32417.8995">16402 3924 79 0,'-1'-8'605'16,"-1"2"9"-16,0 2 6 0,-1-2 3 0,1 3-116 0,1-2-175 0,-1 2-102 16,-1 2-67-16,1-2-43 0,2 3-30 0,-1-2-22 0,-1 2-19 0,1 2-16 15,-4-1-15-15,4 2-13 0,-2 0-12 0,-1 2-9 0,-1 2-7 16,-1 2-3-16,1 2-2 0,-4-1-1 0,1 4 0 0,0 1 3 0,0 0 3 15,-3 3 4-15,3-1 5 0,-2 2 1 0,1 0 2 0,3 1 1 16,0 1 0-16,-1-2 0 0,1 1 0 0,0 0-2 0,3 0 2 0,-1-2-1 16,1 2-1-16,3-1 1 0,0-1 2 0,0-1 2 0,3 1 0 0,1-3 1 15,-1 2 4-15,2-2 2 0,0-4 1 0,2 0 4 0,-1 0 1 16,2-1 4-16,1-3 3 0,1-1 4 0,1-2 3 0,0 0 5 16,0-4 2-16,2 0 3 0,1-4 4 0,-2 2 6 0,1-5 9 0,0-1 6 15,1-2 8-15,-1-1 7 0,0-1 5 0,1-1 5 0,-3-4 4 0,3-1 3 16,-4-2 2-16,-1 0 3 0,1-4 4 0,-6 1 0 0,1 0 2 15,-2-1-3-15,-3-1-6 0,0 1-10 0,-3-2-9 0,-2 2-10 0,1 0-12 16,-6 1-11-16,-1 1-12 0,0 1-20 0,-3 0-26 0,-1 3-30 0,-2-1-34 16,1 2-42-16,-4 5-47 0,-2 0-66 0,1 3-72 0,-4 3-116 15,-2 3-140-15,-1 3-74 0,-2 3-39 0,-2 3-21 0,0 5-9 0,-3 1 3 16</inkml:trace>
  <inkml:trace contextRef="#ctx0" brushRef="#br0" timeOffset="33699.2125">11206 7795 41 0,'-4'-12'589'0,"0"3"15"0,0-1 16 0,-1 2-67 16,0-1-110-16,2 2-93 0,2-1-84 0,-1-1-49 0,0 1-27 0,-1 1-17 16,3-1-11-16,-1 1-7 0,1 0-6 0,0-1-12 0,0 1-12 15,1-1-14-15,1-1-14 0,-1 0-15 0,3 2-13 0,0-3-12 0,2 0-8 16,1 0-9-16,-1-2-7 0,2 1-6 0,3-2-6 0,-1 1-4 15,1-2-3-15,3 1-3 0,-1 1-2 0,2-2-2 0,-2 2-2 0,3-2-1 16,-2 1-1-16,2 1-2 0,-2 2-2 0,2-1-4 0,-3 2-4 16,0 3-4-16,0-3-7 0,-3 4-6 0,2 2-5 0,-2-1-2 15,-2 3-3-15,4 1-1 0,-4 1-3 0,2 3 0 0,-1 3-1 0,2 3 2 16,-1-1 1-16,1 3 2 0,-1 3 2 0,-1 3 6 0,3 3 5 16,-2 2 4-16,1 2 2 0,0 2 4 0,0 2 3 0,-1 3 1 0,-1-1-2 15,2 2 0-15,-1 0-1 0,2 0-4 0,-2 3-2 0,0-2-3 16,2 0-3-16,-2 0-1 0,-1-2-2 0,2-3 0 0,0 0 0 15,0-3-1-15,-3 0-2 0,2-3-2 0,-2-2 2 0,2-3 2 0,-3-2 3 16,-1-2 5-16,-1-1 5 0,1-2 8 0,-1-3 10 0,-2 0 7 16,0-2 9-16,1-3 2 0,0 0-2 0,-2-3-1 0,0-3-3 0,-1 0-1 15,-1-3-2-15,2-2-3 0,-1-1-5 0,-1-3-6 0,0-2-8 16,0-3-8-16,-1 1-9 0,-1-3-7 0,1-1-7 0,-1 0-2 16,-3 2 2-16,2-3 5 0,-2 2 5 0,0 1 3 0,-1 1 2 0,0 3 3 15,1-1 5-15,-3 2 3 0,0 3 3 0,-1 2 2 0,-1-1 0 0,1 5-1 16,-4 0-1-16,0 1-2 0,-2 3-2 0,0 0-2 0,-3 5-1 15,0 1-1-15,-4 5-3 0,-2 1 2 0,-1 3 0 0,-2 3 2 0,-1 1 4 16,1 5 5-16,-2 0 4 0,-1 4 5 0,-2 1 4 0,2 0 4 16,0 2 2-16,2 1 2 0,0-1 2 0,1-2-1 0,0 3 2 15,5-3-2-15,1-4-3 0,2 1-10 0,2-2-13 0,1-4-19 0,4-1-26 16,2-2-26-16,2-2-31 0,0-4-43 0,4-1-50 0,2-2-90 0,4-3-110 16,2-3-76-16,4-2-62 0,0-5-32 0,3-1-14 0</inkml:trace>
  <inkml:trace contextRef="#ctx0" brushRef="#br0" timeOffset="35399.0425">12302 7857 382 0,'-2'0'559'0,"1"1"-10"0,-1 1-17 0,0-2-99 0,2 1-140 16,-1 1-93-16,-1 0-67 0,1-2-45 0,-1 5-32 0,0-3-21 0,-1-1-15 16,2 4-8-16,-1-1-5 0,-1 2-3 0,0 2-2 0,0-1-1 15,0 1-1-15,-1 2 2 0,1 1 2 0,0 2 1 0,1-1 3 0,-2 2 1 16,2-2 2-16,-1 4 1 0,2 0 0 0,1-2 0 0,0 1-2 16,1-1-1-16,-1 1-2 0,5-2-2 0,-4 1-5 0,4-1-5 15,-2-2-3-15,2-2-4 0,0 2-5 0,0-2-4 0,1-2-5 16,0 1-5-16,0-3-3 0,1 0-2 0,-1-2 1 0,3-2-1 0,-2-1 0 15,-1-1 1-15,2-2 2 0,1-2 3 0,-1-3 3 0,-1 0 4 16,-1-3 4-16,2 1 6 0,-2-4 4 0,-1-1 4 0,0-2 6 0,-2 1 3 16,-1-2 1-16,-2 0 5 0,0 0 5 0,-2-3 4 0,-1 3 6 15,-2 0 5-15,0 2 4 0,0 0 4 0,-1-1 4 0,-3 5 1 16,2-2-1-16,1 2 0 0,-5 4-1 0,3-2-4 0,0 5-5 0,0-2-4 16,-1 2-5-16,1 3-6 0,0-1-7 0,0 3-6 0,0 0-6 0,2 3-6 15,0 1-3-15,-1 1-2 0,1 0-2 0,1 2-1 0,2 3 0 16,0-4 2-16,3 5-1 0,0-2 1 0,0 1-1 0,3 2-2 0,2 1-3 15,3-4-3-15,-2 4-4 0,4-3-3 0,-1 1-5 0,5-2-4 16,-1-1-4-16,3 0-2 0,-2-1-3 0,5-3-3 0,-2-1-3 0,-1-1-2 16,4-4-1-16,-3 0 3 0,1-2 5 0,0 0 10 0,-1-5 13 15,0 1 11-15,-1-1 9 0,0-2 14 0,-5-2 11 0,1 0 15 16,-2-3 17-16,0 0 14 0,-4 2 15 0,-1-2 16 0,1-1 13 0,-3 0 11 16,-3 3 11-16,0-1 1 0,0 0 1 0,0 1-1 0,-3 2-1 15,1-1-4-15,-2 4-5 0,1 0-10 0,1-1-11 0,-1 3-15 0,0 1-13 16,0-1-15-16,1 2-18 0,0 3-16 0,1-1-17 0,-1-1-15 15,2 4-13-15,0 0-8 0,0 4-8 0,2-1-5 0,-1-1-4 0,1 5-3 16,3-2-2-16,-2 4 1 0,0 3 1 0,2-1 3 0,1 2 1 16,0 3 6-16,1-2 6 0,1 3 5 0,1-1 5 0,-1 2 3 15,2 1 2-15,0 1 1 0,-1-2 2 0,0 0 1 0,-1 1 1 0,1-1 0 16,-1 1 1-16,0-3 2 0,-1 1 3 0,0-2 0 0,-2 0 2 0,0-2-1 16,-2-1 0-16,0 1 1 0,1-5-1 0,-1 1 3 0,0-1 0 15,-2-1 5-15,2-1 0 0,-1-1 1 0,0-2 3 0,1-1 2 16,-2 0 1-16,1 1 2 0,1-3 1 0,1 0-2 0,0 0-5 0,2-1-15 15,2-1-18-15,0-1-27 0,6-1-32 0,-1-1-48 0,4-3-57 16,1 2-100-16,4-6-117 0,2 3-78 0,0-3-57 0,2-1-30 0,3-2-16 16</inkml:trace>
  <inkml:trace contextRef="#ctx0" brushRef="#br0" timeOffset="35866.6418">14051 7600 311 0,'4'-7'658'16,"-3"1"2"-16,3 0-1 0,-4 0 1 0,1 1-88 0,-1 0-136 16,0 3-126-16,0-1-124 0,0 0-74 0,0 3-52 0,0 0-33 15,0 0-24-15,0 0-16 0,-1 3-8 0,1 0-5 0,-4 4-4 0,1-2-5 16,0 5-3-16,-2 1-4 0,-2 4-2 0,-3 2 2 0,0 2 6 15,-4 3 7-15,0 4 11 0,-5-1 8 0,1 5 8 0,-5 1 5 0,-1 1 5 16,-1-1 3-16,-2 3 4 0,1-1 2 0,-2-1 3 0,1-1 8 16,0-2 9-16,-1-3 8 0,4-2 7 0,-1-3 9 0,3 0 10 0,0-3 10 15,1-5 11-15,4 0 10 0,-1-3 9 0,4-2 4 0,-2-2 6 16,5-4 1-16,-3-2 3 0,5 0-4 0,-4-4-9 0,4-1-13 16,1-5-14-16,1 0-20 0,0-2-21 0,2-5-23 0,0 0-23 0,2-2-20 15,1-2-18-15,0-1-11 0,2 0-6 0,2-3-5 0,0 2-3 16,1 0 0-16,2 2-1 0,-2 0 7 0,3 1 6 0,-3 3 8 15,2 1 5-15,-2 3 6 0,2 2 2 0,-2-1 1 0,2 5-1 0,-2 0-2 16,3 2-2-16,1 2-4 0,-3 3-3 0,1 0-1 0,3 3-1 0,3 2-1 16,-1 0 0-16,4 4 2 0,-2 3 2 0,1 0 6 0,4 1 6 15,2 4 8-15,1 1 6 0,-2 2 7 0,4 0 5 0,-1 4 7 16,3-1 3-16,-1 0 3 0,1 1 4 0,-1 1 3 0,2 1 3 0,-2-2 0 16,2 1 0-16,1-2-3 0,-1 2-6 0,-1-1-12 0,1 0-12 0,0-2-16 15,-1-2-18-15,0 1-22 0,0-1-27 0,1-3-34 0,-1-1-35 16,-1-1-47-16,1-2-50 0,1-2-82 0,-1-3-99 0,0 1-74 15,-1-5-64-15,0-1-27 0,0-2-8 0,-1-2 3 0</inkml:trace>
  <inkml:trace contextRef="#ctx0" brushRef="#br0" timeOffset="36071.3235">14745 7778 345 0,'-9'0'614'16,"1"-3"3"-16,3 2 1 0,0 1 2 0,1-1-121 0,2-1-182 16,0 2-112-16,2 0-80 0,0 0-50 0,0 0-33 0,2 0-24 0,3 0-21 15,0 0-16-15,1 0-17 0,2 0-25 0,4 2-26 0,-2-1-33 16,4-1-35-16,2 4-45 0,0-4-49 0,0 3-63 0,3-2-72 16,-2 2-65-16,0-2-61 0,1 1-35 0,-6 0-23 0</inkml:trace>
  <inkml:trace contextRef="#ctx0" brushRef="#br0" timeOffset="36231.8693">14782 8029 117 0,'-5'6'576'0,"0"0"7"0,3-1 4 0,-2 0-1 0,4-1-97 15,-1-1-145-15,1 0-83 0,1-3-53 0,2 3-29 0,0-2-18 0,4 0-10 16,-3-1-9-16,6 0-8 0,1-1-8 0,2 0-17 0,4-2-23 16,0-2-32-16,2 0-39 0,5 1-50 0,-2-2-53 0,4 0-68 15,2-1-77-15,0-1-129 0,2 1-156 0,-1 0-88 0,-1-3-53 0,1 0-28 16,-3 2-12-16,3-1-1 0</inkml:trace>
  <inkml:trace contextRef="#ctx0" brushRef="#br0" timeOffset="36731.7501">16079 7328 508 0,'-1'-10'573'0,"-3"0"-4"0,2 4-1 0,0 0-98 16,2 0-145-16,0 1-110 0,0 1-93 0,0 1-55 0,0 1-36 15,4 1-20-15,-2 1-10 0,1 1-5 0,2 2-4 0,-2 1-2 0,2 1-2 16,2 3-5-16,0-1-4 0,1 3-3 0,0 1 0 0,0 3-1 15,1 1 1-15,-2 1 4 0,-1 1 4 0,1 3 3 0,0-1-1 16,-2 2 2-16,-2-1 1 0,0 2 1 0,-1 0 1 0,0 1 1 0,-2 0 0 16,-2-3 1-16,0 3 0 0,-1-2 2 0,0-1 0 0,0-2 3 15,-3 1 4-15,1-5 5 0,2 1 8 0,-2-1 9 0,2-5 11 0,0 2 15 16,-1-4 15-16,1-1 19 0,2-1 22 0,-4-2 14 0,4 0 12 16,-1-2 6-16,2-2 4 0,-2-2 0 0,2-2-4 0,0-1-4 15,2-3-6-15,-2-1-11 0,3-1-11 0,2-6-16 0,-2 0-18 0,2 0-20 16,1-4-24-16,2 1-17 0,4-2-12 0,-2-2-7 0,1 0-5 15,2-1-4-15,0 4 0 0,0-3-1 0,0 2 0 0,3 2 1 0,-3-1 0 16,0 3 2-16,2 1-1 0,-2 2 1 0,-1 2 2 0,1 1-2 16,0 2-1-16,-2 2-1 0,0 0-1 0,0 4-2 0,0 0-1 15,-1 4-1-15,0 0 0 0,0 4-1 0,1 0 1 0,0 4-1 0,0 0 1 16,2 3 2-16,-2 3 2 0,-1-1-3 0,0 4-3 0,2 1-11 16,-3 1-12-16,0 2-20 0,-1 1-19 0,0 1-30 0,-3 3-32 0,0-2-43 15,3 1-51-15,-4 1-76 0,-2-1-92 0,-2 2-80 0,0-1-78 16,0-4-39-16,0 2-16 0,-2-1 0 0</inkml:trace>
  <inkml:trace contextRef="#ctx0" brushRef="#br0" timeOffset="36965.9696">16064 8071 54 0,'-20'3'671'0,"2"1"9"0,2-4 8 0,3 0 10 16,4 3 9-16,0-3-116 0,2 1-179 0,2-1-114 0,2 1-81 15,3 1-49-15,0-2-35 0,0 0-21 0,3 1-18 0,2 1-8 16,3-2-7-16,6 0-11 0,1 0-12 0,2-2-16 0,6 1-18 16,2 1-15-16,7-3-14 0,3 2-11 0,3-2-11 0,5-1-15 0,3 1-14 15,1 0-18-15,4-1-17 0,1 1-20 0,1-2-19 0,3 0-24 16,-1 0-21-16,2 0-25 0,-2 1-23 0,2-1-22 0,-2 0-23 0,0 0-25 16,-3 1-23-16,-4-1-25 0,0-1-29 0,-2 2-43 0,-7 0-52 15,-2 1-31-15,-4 1-24 0,-5-1-8 0</inkml:trace>
  <inkml:trace contextRef="#ctx0" brushRef="#br0" timeOffset="37614.915">16345 8475 418 0,'-6'2'651'0,"1"-1"12"0,0 1 11 15,2-2 10-15,0 0-106 0,1 0-163 0,1 0-108 0,1 0-78 0,0 0-51 16,0 0-38-16,0 0-27 0,0 0-24 0,0 0-20 0,1 1-14 16,1 0-16-16,-1 0-18 0,3 1-14 0,0 1-17 0,0 0-11 0,0 2-7 15,1-1-4-15,3 1-3 0,-2 1 0 0,-1-1 0 0,2 3 4 16,0 1 4-16,-1 3 4 0,-1-2 3 0,0 1 2 0,0-1 1 0,-2 3 1 16,-1 1 2-16,-1-2 0 0,2 3-1 0,-3-1 2 0,-3-2 1 15,2 1-1-15,-1 1 3 0,-1 0 2 0,0-4 1 0,-1 2 4 16,1-3 4-16,0-1 6 0,0-3 6 0,0 2 9 0,-2-2 5 0,4-2 4 15,-1-3 5-15,1 0 1 0,-1 0-2 0,0-3-1 0,2-1-1 16,2-2-3-16,0-1-3 0,-1-3-3 0,2 0-4 0,2-3-7 0,1 0-7 16,2-3-8-16,-1 3-7 0,2-2-4 0,0-1-3 0,1 1-2 15,2-1 1-15,-2 1-1 0,1 2 1 0,1 0-1 0,-2 2 0 0,1-1-2 16,0 3-3-16,-3-1-1 0,3 2 0 0,-1 3-4 0,-2 1-3 16,0 1 0-16,1 0-2 0,0 1-1 0,-2 2-1 0,-1 3 1 15,3-1-1-15,-4 2 1 0,2 2 2 0,-1 2 3 0,1-1 2 0,-2 3 4 16,-1 4 1-16,0-2 5 0,-2 2 3 0,1 1 2 0,-1 2 3 15,0 0 2-15,-2-2 0 0,0 3 1 0,-2-2 2 0,0 3 0 0,2-2 0 16,-3-1-1-16,1-1 1 0,1 2 0 0,-1-5 2 0,-1 1 3 16,1-3 3-16,2 1 5 0,-2-4 6 0,0-2 12 0,2 0 13 15,-1 0 7-15,1-2 5 0,0-3 3 0,0 0 2 0,0-3 3 16,0 0 1-16,0-4-1 0,1 1 1 0,3-3-3 0,-2-2-6 0,3-1-9 16,0-1-12-16,1-3-19 0,2 0-21 0,4-2-14 0,-2-2-9 15,1 1-9-15,3-1-5 0,1 1-4 0,0 0-6 0,0-1-1 0,2 2-3 16,0 0-1-16,1 1-2 0,1 3 1 0,-5-1 4 0,5 5 4 0,-3 0 6 15,1 1 3-15,-1 2 4 0,-2 2 2 0,2 3 3 0,-2-1 1 16,-1 6 1-16,-1-1 2 0,1 3 0 0,0 2 3 0,-4 1 2 16,3 1 2-16,-2 3 4 0,-2 1 2 0,-1 1 3 0,-1 3 3 15,2 0 2-15,-2 1 4 0,-3 0 0 0,0 2 2 0,1 1 3 0,-3-2 0 16,3 1 1-16,-4-1 0 0,1 0 2 0,-1-1-2 0,0 1-1 16,0-1-3-16,0-2-9 0,0-2-10 0,0 1-15 0,2-3-17 15,-1 0-23-15,-1-2-23 0,2-1-25 0,1-3-52 0,0 0-64 0,0-3-90 16,4-1-101-16,-3-2-69 0,4 0-50 0,1-3-21 0,0-2-9 0</inkml:trace>
  <inkml:trace contextRef="#ctx0" brushRef="#br0" timeOffset="37874.7048">17801 8068 606 0,'-10'-2'656'0,"2"0"12"0,0-1 12 16,2 3 11-16,2-3-116 0,-3 1-182 0,6 2-113 0,-3-1-76 0,4-1-46 16,0 2-31-16,0 0-20 0,0 0-17 0,2 0-15 0,1-2-16 15,2 2-24-15,0-1-28 0,2 0-33 0,0-1-31 0,2 1-36 16,1-1-33-16,6 1-38 0,-4 1-37 0,4-2-45 0,0 2-44 0,3-1-70 15,0-1-81-15,-2 2-79 0,2 0-76 0,0 0-34 0,-1 0-12 16,-3 2 3-16</inkml:trace>
  <inkml:trace contextRef="#ctx0" brushRef="#br0" timeOffset="38048.8869">17780 8318 378 0,'-5'7'552'0,"-1"0"7"16,2-1 5-16,0-1-93 0,1-2-140 0,3 1-84 0,0-1-52 15,0 0-26-15,3-1-14 0,2 1-5 0,0-3-2 0,4 3 1 0,1-1 0 16,1 0-8-16,6-1-13 0,2-1-24 0,2 0-31 0,2-1-37 16,4-1-43-16,0 1-54 0,5-3-60 0,-1 1-104 0,4-2-125 15,-2 1-114-15,2-4-109 0,-1 2-59 0,0-2-30 0,-3 1-15 0,0-3-6 16</inkml:trace>
  <inkml:trace contextRef="#ctx0" brushRef="#br0" timeOffset="39348.1017">19679 7276 145 0,'-3'-11'672'15,"-4"-1"2"-15,4 0 7 0,-2 2 12 0,2-2-52 0,-1 2-83 16,0-1-129-16,1 1-152 0,2 0-84 0,-1 0-47 0,0 1-26 16,2 2-17-16,0-1-10 0,0 2-5 0,0-1-15 0,0 1-16 0,2 1-24 15,0 0-25-15,-1 3-22 0,1-3-22 0,-1 3-15 0,3-1-13 16,0 3-8-16,-1 0-7 0,2 0-4 0,-2 0-4 0,4 3-2 0,-3-2-1 15,1 5 0-15,3-2 1 0,-3 5 7 0,-1 0 8 0,1 2 10 16,0 2 9-16,-2 2 6 0,2 1 8 0,-5 3 4 0,0 0 2 0,-5 3 2 16,0 1 3-16,1 3 1 0,-4-2 0 0,-2 1 2 0,-2 1 2 15,-1-2-1-15,-1 1 1 0,-1-1 0 0,-2-1 2 0,3-1 1 16,-3-1 3-16,-1-3 7 0,2-1 8 0,0-2 13 0,1-2 14 0,0-1 12 16,1-1 12-16,1-4 11 0,1-2 13 0,1 0 8 0,-1-1 7 15,0-3 6-15,4-1 6 0,-2 0 4 0,1-3 3 0,1-1-2 0,3-2-5 16,1 1-7-16,-1-2-10 0,1-2-10 0,0 0-12 0,4 1-12 15,0-5-11-15,0 2-9 0,4 1-9 0,-3 1-8 0,3-2-8 0,1 1-9 16,0 1-6-16,0 2-8 0,1-1-8 0,3 4-5 0,-2-3-6 16,1 4 0-16,0 1-2 0,1 1 0 0,4 1 2 0,-2 1 1 15,3 4 1-15,2-1 4 0,0 3 0 0,0 1-4 0,3 2-6 0,-1 0-7 16,3 2-7-16,0 2-12 0,1-1-11 0,-1 3-15 0,1-2-16 16,0 3-20-16,1-2-20 0,-2 2-23 0,3 0-27 0,-4-4-31 0,2 3-31 15,-3-4-45-15,3 1-52 0,0-2-70 0,-1-1-80 0,1-2-39 16,-1-4-19-16,-1-1-2 0</inkml:trace>
  <inkml:trace contextRef="#ctx0" brushRef="#br0" timeOffset="40014.879">20173 7396 131 0,'-6'-15'595'0,"1"0"13"16,-1 0 9-16,0 2-64 0,-1 0-105 0,1 3-94 0,1 1-90 16,1 0-54-16,0 2-39 0,0 0-31 0,-1 3-26 0,0 0-22 0,2 1-19 15,2 1-17-15,-3 2-17 0,1 2-16 0,0 1-14 0,0 1-11 16,-1 4-8-16,1-1-6 0,2 2-4 0,-3 3-1 0,0 1 0 15,1 4 2-15,-2-2 3 0,4 2 3 0,-1-1-2 0,0 2 0 0,2 0-5 16,0 2-3-16,0-3-5 0,0 2-5 0,4-3-6 0,-3 2-6 16,2-1-8-16,2-3-7 0,-1 1-5 0,1-1-7 0,0-2-3 0,2-1-5 15,-1-2-2-15,0 0-2 0,4-4 0 0,-4 1 2 0,0-2 4 16,2-3 7-16,2-1 7 0,-2-1 9 0,1-2 8 0,0-1 9 16,-1-4 8-16,-1-1 10 0,-1 1 8 0,3-4 8 0,-4 0 9 0,-2-2 7 15,1-2 10-15,-3 0 6 0,-1-1 5 0,0-2 7 0,-1 0 7 0,-3-1 7 16,0 3 8-16,-3-4 5 0,1 4 7 0,-2-3 0 0,0 5 0 15,0-2-1-15,1 1-1 0,-5 2-4 0,4 1-5 0,-1 4-6 0,3-2-7 16,-1 2-13-16,1 2-15 0,-2 0-17 0,5 5-21 0,0-1-17 16,1 0-14-16,2 3-15 0,2 1-15 0,0 3-19 0,2-1-19 15,2 4-20-15,2 0-19 0,0 1-19 0,5 1-18 0,0-1-22 0,2 1-22 16,1 2-16-16,5-2-12 0,0 3-7 0,2-4-5 0,1 1 9 16,1-2 10-16,0 1 28 0,-1-2 34 0,1 0 39 0,1-4 43 0,-1 3 44 15,-2-3 48-15,-2-1 52 0,0-1 58 0,-3-1 49 0,0-1 44 16,-2 1 40-16,-3-3 35 0,1-1 26 0,-5 2 23 0,-1-3 9 0,0 0 4 15,-3 0-4-15,-1-2-5 0,0 1-13 0,-3-1-14 0,-1 1-15 16,0 0-16-16,-1-1-12 0,-1-1-11 0,-3 2-17 0,4 2-16 16,-4-3-20-16,0 2-22 0,1 2-20 0,-1-1-20 0,0 2-21 0,0 0-17 15,0 0-15-15,-2 3-16 0,0 3-12 0,1-3-14 0,-1 5-13 16,-2-1-15-16,3 4-9 0,0-1-7 0,-3 2-6 0,0 3-6 16,5 1-6-16,-3 1-3 0,2 1-5 0,0 2-7 0,2-2-5 0,2 3-5 15,1-2-7-15,0 2-7 0,1-1-8 0,2 0-7 0,1 0-7 16,1-1-8-16,1 0-2 0,2-1-4 0,1-4-1 0,2 2-2 0,2-4 1 15,-4 0 2-15,4-2 4 0,1-2 3 0,-1-2 9 0,1 0 9 16,0-3 11-16,0-3 11 0,-2 0 12 0,1-3 14 0,-1-2 13 0,-3-1 16 16,1 0 14-16,-1-3 16 0,-2-1 17 0,-2 1 15 0,-4-2 14 15,1-1 11-15,-2-2 8 0,-2 0 4 0,-1 2 2 0,-2-2 0 16,-1 3-1-16,-3-2-4 0,0 0-6 0,1 2-6 0,-4 1-9 0,2 2-9 16,-1-2-11-16,1 2-9 0,1 1-14 0,-2 3-13 0,2 2-20 15,3-1-21-15,-1 1-18 0,2 2-19 0,2 0-19 0,2 3-20 0,-1 1-21 16,2 1-20-16,2 1-23 0,1 2-23 0,2-1-32 0,1 2-35 0,2-1-38 15,4 3-37-15,0-1-34 0,3 1-30 0,1-3-24 0,5 1-18 16,-3 0 9-16</inkml:trace>
  <inkml:trace contextRef="#ctx0" brushRef="#br0" timeOffset="40298.2333">20950 7351 231 0,'13'-3'447'0,"-4"0"18"16,-1-4-14-16,-2 1-32 0,0 2-36 0,-3-3-38 0,0-1-28 0,-3 3-23 16,0-1-17-16,0-2-14 0,-1 2-15 0,-1 0-18 0,-1 0-18 15,-1 2-22-15,-1-1-21 0,2 1-24 0,-2 1-24 0,2 0-21 16,-2 2-19-16,0-2-17 0,-3 3-15 0,4 3-17 0,-1-2-15 0,0 4-14 15,-2 0-14-15,2 3-7 0,-2 0-4 0,-1 3-4 0,3 1-1 16,0 2 1-16,1-1 0 0,-1 2-1 0,2 3 0 0,2-1 0 16,1 0-1-16,1 3-3 0,1-2-2 0,1 0-1 0,0 0-4 0,5 3-6 15,-4-6-4-15,5 2-5 0,-1-1-4 0,2-1-3 0,0-1-2 16,1-1-2-16,2-2-1 0,-1-3 1 0,2-1 1 0,-1 0 1 0,3-4 2 16,-2 0 5-16,2-3 5 0,-2-3 9 0,0 0 8 0,2-4 10 0,-2 0 7 15,-3-1 7-15,2-5 8 0,-2 0 6 0,-3 0 8 0,0-3 4 16,0-1 5-16,-4-1 6 0,-2-2 3 0,1 0 0 0,-6 0 1 15,1-3-3-15,-2 3-4 0,-5 0-4 0,1 2-5 0,-4-2-6 16,-3 3-9-16,0 0-10 0,-2 5-15 0,-2-2-16 0,0 4-25 0,-5 2-28 16,2 3-32-16,-3 1-34 0,3 3-48 0,-2 4-54 0,1 0-93 15,-3 4-111-15,5 2-70 0,-4 2-47 0,3 1-21 0,0 2-8 0</inkml:trace>
  <inkml:trace contextRef="#ctx0" brushRef="#br0" timeOffset="40615.4804">19272 8118 510 0,'-28'3'598'0,"3"-2"-3"0,4 1 1 0,2 0 3 0,5-2-127 15,3 2-188-15,3-2-111 0,0 3-70 0,5-3-35 0,2 2-21 0,2 1-5 16,7-3-1-16,1 3 3 0,4-2 5 0,4 0 1 0,8 1 3 15,4-1-3-15,4-1-7 0,8 0-5 0,7 0-8 0,3 0-5 0,5-3-4 16,6 2-5-16,5-3-5 0,0 1-3 0,6-2-2 0,3 1-3 16,-2-2-3-16,5 1-5 0,0-2-4 0,5-1-4 0,0 0-5 15,-3 1-3-15,2-1-3 0,2 1-4 0,-3 0-5 0,0-1-3 0,-2-1-3 16,-6 2-7-16,0-1-9 0,-4 1-8 0,-5 0-9 0,-5-1-9 16,-3 4-8-16,-7-3-9 0,-4 2-9 0,-5 3-10 0,-6-1-11 0,-7 0-6 15,-1 1-2-15,-7 1-3 0,-5 1-1 0,-4 1-12 0,-6 1-15 0,-2-2-26 16,-6 3-33-16,-2 2-69 0,-6 0-84 0,-6 2-52 0,-2-2-35 15,-7 2-11-15</inkml:trace>
  <inkml:trace contextRef="#ctx0" brushRef="#br0" timeOffset="41181.7453">20309 8503 587 0,'-1'0'648'0,"-1"0"9"15,1-2 2-15,-3 2-1 0,4-2-117 0,-1 0-176 0,-1 1-105 16,2-1-71-16,-2-1-40 0,2 2-25 0,0-1-20 0,0-1-20 0,0 3-13 16,-1-2-15-16,1 2-14 0,0 0-16 0,0 0-16 0,-3 0-18 15,2 0-10-15,-3 0-7 0,1 2-4 0,0 0-4 0,-2-1 1 16,0 2-2-16,-4 0 2 0,1 2 2 0,-2-3 3 0,1 3 3 0,-4 0 5 16,2-1 6-16,-4 0 4 0,2 1 6 0,-1-1 5 0,-1-1 0 15,1 1 3-15,2-3 2 0,-1 1 1 0,0 0 0 0,2-2-1 0,1-2-2 16,-2 0-4-16,2-3-6 0,2 2-6 0,1-2-6 0,2-2-5 15,0-1-4-15,4 1-5 0,-3 0-5 0,4-4-3 0,0 3-5 0,4-2-4 16,-3 1-2-16,4-3-2 0,2 1-2 0,0 3 2 0,1-1 4 16,0 0 3-16,4 2 2 0,-2-3 3 0,1 5 0 0,2 1 3 15,0-1 1-15,-1 2 2 0,1 1 3 0,0 0 1 0,1 4 0 0,-5 0 2 16,3 3 2-16,1-1 2 0,-3 2 1 0,1 3 2 0,-2 0 3 16,0 3 2-16,-1 0 2 0,-1 2 3 0,-2 2 1 0,-2 1 1 15,-1 0 0-15,-2 3 2 0,-2-1 2 0,-3 3-1 0,0-1 2 0,-4 1 0 16,-2 0 2-16,-2 2 1 0,-1-2 2 0,-2 0 0 0,-3 0 0 0,1-1 3 15,-2 1 1-15,-2-3 6 0,0-1 10 0,3-2 8 0,-3-3 10 16,2-1 9-16,0 1 8 0,2-4 6 0,-1-4 4 0,1 0 4 0,3-3 3 16,0-2 3-16,1-2 4 0,5-3 0 0,-3 2 0 0,3-5-7 15,1 1-8-15,3-2-8 0,2-3-11 0,1 2-9 0,1-2-9 0,2 0-8 16,1 0-6-16,3 0-7 0,0 0-5 0,1 2-7 0,5-1-4 16,-3 2-4-16,2-2-4 0,0 5-3 0,3-1-2 0,-2 0-1 15,3 2-2-15,-2 3-1 0,3-1-1 0,-2 1-1 0,1 2 1 0,1 2 0 16,0 1 1-16,0-1 0 0,0 3 1 0,0 2 3 0,-3 0 3 15,6-1 3-15,-6 4 4 0,4-2 2 0,0 2 4 0,-4 2-2 16,1 0-4-16,3 0-7 0,-3-2-10 0,1 2-11 0,-1 0-14 0,-1-2-17 16,-1 2-16-16,0 0-21 0,3-2-23 0,-2-3-27 0,-3 2-27 15,4-3-36-15,-4 0-38 0,4-3-48 0,-4 0-52 0,1-1-59 16,2-2-64-16,-2-2-31 0,-1-2-14 0,1-2-2 0</inkml:trace>
  <inkml:trace contextRef="#ctx0" brushRef="#br0" timeOffset="41565.371">20570 8563 490 0,'3'-11'584'0,"-1"-1"-2"0,-1 3-10 0,1 1-73 16,0 0-108-16,-2 1-84 0,1 4-72 0,-1-2-49 0,2 1-38 0,-1 2-31 16,-1-1-29-16,0 3-20 0,0 0-18 0,2 2-15 0,0 1-13 15,-2 0-13-15,1 1-12 0,-1 1-6 0,2 3-4 0,-1 2-3 16,-1 0-1-16,0 2 4 0,0 0 3 0,0 2 3 0,0-2 5 0,-1 5 0 16,-1-5 2-16,1 5 0 0,-3-3 2 0,1 1-1 0,0-2-1 15,0 1 0-15,0-2 1 0,-1 0 0 0,0-2 1 0,2-1 3 0,-2 0 4 16,2-1 5-16,0-3 8 0,1 0 6 0,-1 0 9 0,2-3 9 15,0 1 9-15,0-3 6 0,0 0 2 0,2 0 1 0,-1-3 0 16,3 3-2-16,0-5-1 0,2 1-4 0,-1 1-3 0,2-4-7 0,1 1-6 16,-2 0-10-16,6-2-7 0,-2 3-12 0,0-3-9 0,2 1-8 15,1 1-4-15,-1-1-2 0,1 0-1 0,1 2-2 0,1 2-1 16,-3-2 0-16,2 1-2 0,1 3-1 0,0-1-1 0,-2 2-3 0,1 2 1 16,1-1-2-16,-3 3 1 0,1 1 1 0,-1-2 0 0,-1 4 1 15,-1 0 1-15,-2 0 2 0,3 1 0 0,-5 3 3 0,1-1 0 0,-2 0 3 16,0 2 3-16,-1 0 2 0,-3 1 3 0,-1 0 2 0,-1-1 3 15,-3 1 0-15,0 2 2 0,-2-3-3 0,-1 0-2 0,-1-1-3 0,-4 1-2 16,1-1-6-16,-1-2-6 0,-2-1-8 0,-2 1-10 0,1-2-13 16,-3-2-15-16,3-2-18 0,-4-1-20 0,1-2-25 0,-1-2-28 15,2 0-33-15,-1-4-37 0,0-1-68 0,-2-2-87 0,3 1-72 0,0-4-68 16,-2 0-40-16,3-2-25 0,-1-1-4 0</inkml:trace>
  <inkml:trace contextRef="#ctx0" brushRef="#br0" timeOffset="41689.068">20644 8511 216 0,'14'-5'587'0,"-2"-1"7"0,-3 0 5 0,4 0-60 16,-2 0-92-16,0-1-103 0,1 2-108 0,-2-2-67 0,6 0-47 15,-5 0-45-15,2 1-41 0,2-1-44 0,-2 2-44 0,3 0-56 16,0 0-61-16,1 0-97 0,-1-1-115 0,1 2-88 0,0 0-72 0,0 0-38 16,-4 1-20-16,2-2-9 0</inkml:trace>
  <inkml:trace contextRef="#ctx0" brushRef="#br0" timeOffset="41994.4557">22095 7991 563 0,'-12'-5'657'0,"4"2"2"0,-2 0 10 0,2 0 10 0,-1 0-120 0,4 0-184 16,1 1-116-16,0 1-80 0,1-1-46 0,2 1-25 0,1 1-16 16,0 0-15-16,1-2-14 0,1 2-13 0,1-1-26 0,0-1-27 15,4 2-31-15,0-2-30 0,1 1-27 0,3 1-27 0,-1-1-29 0,6-1-31 16,-3 2-34-16,5 0-35 0,-1 0-43 0,3 0-47 0,0 0-73 15,0 0-90-15,-2 2-53 0,1-1-38 0,-1 0-10 0,-4 1 2 0</inkml:trace>
  <inkml:trace contextRef="#ctx0" brushRef="#br0" timeOffset="42148.2367">22103 8206 140 0,'-8'5'599'0,"4"2"15"0,-4-2 15 15,5 0 12-15,0-2-84 0,1-2-131 0,2 2-88 0,0-3-69 16,2 1-43-16,1-1-30 0,3 0-21 0,0-1-16 0,4 1-21 15,4-3-22-15,0 2-36 0,3-4-43 0,4 0-53 0,3 0-57 16,3 0-68-16,3 0-72 0,1-2-135 0,3-1-165 0,-1 0-98 0,2 0-65 16,0-2-34-16,0 1-18 0,0-3-3 0</inkml:trace>
  <inkml:trace contextRef="#ctx0" brushRef="#br0" timeOffset="42914.8093">23545 7971 443 0,'-6'-5'607'0,"1"-1"9"0,0 0 8 0,0 0-67 16,-1 1-105-16,-2-2-103 0,2 2-104 0,0-2-65 0,-4 2-45 0,1 1-27 15,1 0-18-15,0 1-12 0,-4 0-8 0,2 0-9 0,-2 1-9 0,-1 1-10 16,0 1-10-16,-3 0-8 0,2 3-9 0,-4-2-6 0,2 4-5 16,-1-2-2-16,-1 4-3 0,1 0 0 0,1 3-1 0,-3 0-1 15,2-1 0-15,1 3 1 0,2 0 0 0,1 1 1 0,1 3-2 0,-1-1 2 16,4 1 0-16,1-1-1 0,-2 1 1 0,4 3-3 0,1-3-2 15,4 2-3-15,-1-1-1 0,2 0-3 0,2-1 0 0,2 0-3 0,1 1-2 16,3-3-3-16,1 2-8 0,1-3-3 0,1-1-8 0,6 0-5 16,1-3-5-16,-1 0-4 0,4-3-4 0,1 1 0 0,0-4-3 15,2-3 0-15,-1 0 2 0,3-3-1 0,-1-4 2 0,-3 1 4 16,0-3 6-16,0 0 8 0,-2-3 8 0,-2 0 10 0,-3-3 6 0,-3 0 9 16,-1-2 9-16,-3 1 5 0,-2-4 9 0,-2-1 6 0,-4 2 6 0,-2-2 5 15,-3-1 7-15,-6-2 4 0,2 1 3 0,-4 1 1 0,-3-2 2 16,-2 1-1-16,-2-3 1 0,-2 4-1 0,0 0 2 0,-3-2 3 0,3 1 4 15,-5 1 1-15,2 1-1 0,-1 0 0 0,1 0-2 0,3 3-1 16,0-2-2-16,1 4 0 0,4-1 0 0,-1 2-6 0,4 0-6 16,0 2-11-16,4 1-12 0,1-1-17 0,3 2-20 0,3 0-19 0,-1 2-19 15,4 0-17-15,4 0-18 0,0 0-16 0,5 2-12 0,0 0-11 16,3 0-7-16,2 1-1 0,1 2 3 0,4-1 5 0,-3 2 3 16,2 3 9-16,3 0 7 0,-3 0 9 0,2 3 12 0,-1 2 12 15,-3 0 13-15,-1 2 11 0,-2 2 9 0,-2-1 5 0,0 5 5 0,-3 0 4 16,0 2 2-16,-3 0 3 0,-1 4 5 0,-4-1 5 0,0 2 7 0,-1 1 7 15,-3 3 7-15,-1 0 6 0,-2 0 4 0,-1 0-5 0,-1 2-8 16,1-1-19-16,0 2-20 0,0-1-29 0,-1-1-31 0,2 2-52 16,-1-1-65-16,3-3-81 0,2 2-92 0,-1-3-57 0,2-1-40 0,2-1-21 15</inkml:trace>
  <inkml:trace contextRef="#ctx0" brushRef="#br0" timeOffset="43281.4275">23950 7750 104 0,'-4'-10'629'0,"3"-1"4"16,-4 2 6-16,-1 0-18 0,1 1-29 0,2 1-131 0,-2 0-180 16,2 1-104-16,0 1-64 0,-2 2-37 0,2 0-19 0,-3 0-11 15,3 2-7-15,-1-1-4 0,-1 2-4 0,1 2-7 0,-1 1-10 0,-1 1-8 16,0 2-7-16,-1-1-7 0,-1 5-4 0,-3 1-3 0,3 2 2 15,-1-1 2-15,1 3 3 0,-5 2 3 0,4 1 4 0,1 1 3 0,-3 1 5 16,3 0 2-16,0 2 2 0,-1 0 4 0,2 1 2 0,2 0 2 16,1-1 2-16,-1 0 2 0,1-1-2 0,4 3 1 0,0-3-2 15,0-1-1-15,4 1-1 0,-1-1-2 0,2-1-4 0,1-4-3 0,2 2-3 16,3 0-4-16,-1-5-3 0,4 0-6 0,-2-3-6 0,4-1-8 16,-2-3-6-16,5 0-3 0,-1-3-5 0,1-4 0 0,3 0 1 15,-5-3 3-15,5-3 2 0,-1-1 3 0,0-3 2 0,-3-3 4 0,-2-2 3 16,3 0 6-16,-4-3 7 0,0-1 10 0,-3-5 9 0,-3 1 5 15,-5-1 5-15,1-2-2 0,-5 1 0 0,-1-1-4 0,-3-1-4 0,-4 2-10 16,-2 1-10-16,-5 0-24 0,0 0-26 0,-5 3-47 0,-3 3-58 16,-4 0-129-16,-1 2-168 0,-6 5-92 0,-4 1-56 0,-2 0-32 0,-3 6-17 15,-5 0-12-15</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31:24.099"/>
    </inkml:context>
    <inkml:brush xml:id="br0">
      <inkml:brushProperty name="width" value="0.05292" units="cm"/>
      <inkml:brushProperty name="height" value="0.05292" units="cm"/>
      <inkml:brushProperty name="color" value="#FF0000"/>
    </inkml:brush>
  </inkml:definitions>
  <inkml:trace contextRef="#ctx0" brushRef="#br0">6316 8908 63 0,'-5'-2'73'0,"0"-1"4"0,0-1-2 16,-2 3-7-16,2-3 1 0,0 1 2 0,0 1 2 0,1-1 1 16,-1 0 0-16,-1 0 2 0,-1-1 1 0,3 2 4 0,-1 0 1 15,0 1 1-15,-1-1-4 0,1-1-3 0,0 0 0 0,-1 2 2 0,3-1-3 16,-2-1-4-16,-1 2-3 0,3 0-2 0,-2-1 0 0,2 1 1 16,0-1-2-16,-1 2-1 0,1-2-1 0,0 1 0 0,1 1-1 0,-1-2-2 15,0 1-2-15,2 1-2 0,-2 0-2 0,1 0-3 0,2 0-3 16,0 0-3-16,0 0-4 0,0 0-5 0,0 0-6 0,0 0-5 0,0 0-7 15,0 0-6-15,0 0-6 0,0 0-7 0,0 0-6 0,0 0-3 16,3 0-2-16,0 1-2 0,0 1-2 0,2-2 1 0,1 3 0 16,2-1 3-16,0-1 2 0,6 2 3 0,1-1 3 0,4 2 4 0,4-1 5 15,2 0 4-15,4 0 3 0,4-2 3 0,2 1 2 0,5-1 2 0,5 0 1 16,3-1 0-16,4 0-2 0,3 0-1 0,2-1-3 0,5 0-5 16,1-1-5-16,3 1-5 0,1-1-1 0,1-1 1 0,3 2 0 15,0-1 1-15,0-1 0 0,3 1 1 0,1 1 0 0,2-1 2 0,-1 0 2 16,5 1-1-16,-1-1 1 0,1-1 0 0,1 0 2 0,0-1 1 15,1 2-2-15,-1-1-7 0,0-1-2 0,-3 4 2 0,2-3 1 0,-4-1 1 16,-1 1-1-16,-1 0 0 0,-2 0 1 0,0-1 3 0,0 2 0 16,-4-1 2-16,-2 0 1 0,-1 1 2 0,0 0 2 0,-4-1 4 15,-2 0-3-15,-2 0-2 0,-3 1-3 0,-3-1-3 0,-4 1 0 0,-3 1-3 16,-1-1-2-16,-6 0-3 0,-2 1 1 0,-2-1 0 0,-6 2-1 16,-1-2 0-16,-3 1 0 0,-4 1 2 0,-2-2 2 0,-4 2 1 0,0 0 1 15,-4 0 1-15,-1 0 0 0,-3 0 3 0,-1 0-1 0,0 0 1 16,-2 0-3-16,-3 0-4 0,0 0-6 0,0 0-7 0,0 0-13 0,-3-2-15 15,1-1-16-15,-3 3-20 0,-1 0-24 0,0-2-30 0,-2 2-40 16,0 0-49-16,-2 0-80 0,-2 0-96 0,1 0-52 0,-2 2-33 0</inkml:trace>
  <inkml:trace contextRef="#ctx0" brushRef="#br0" timeOffset="50297.0893">8129 7593 120 0,'0'0'183'0,"0"0"-35"0,0 0-29 16,0 0-20-16,0 0-15 0,0 0-8 0,0 0-9 0,0 0-5 15,0 0-5-15,0 0-6 0,0 0-8 0,0 0-6 0,0 0-6 0,0 0-2 16,0 0-5-16,0 0 2 0,0 0 1 0,0 0 4 0,0 0 6 16,0 0 5-16,0 0 8 0,0 0 4 0,0 0 6 0,0 0 3 15,0 0 3-15,0 0 4 0,0 0 3 0,0 0-2 0,0 0-5 16,0 0-4-16,0 0-2 0,-2 0-8 0,2-2-4 0,-2 2-9 0,-1-1-9 16,2-1-4-16,-2-1-4 0,1 1-5 0,-1 0-5 0,2-1-3 0,-3 0-5 15,3 0 0-15,-3 1-1 0,1-3 1 0,0 3-2 0,1-3 0 16,-1 3 0-16,-1-1 2 0,2-1 0 0,-1 1 1 0,0 0-2 15,1 0 0-15,-1-1 0 0,1 1-1 0,1 1-1 0,-1 0-1 0,-1 1 1 16,1 0-2-16,1-2-2 0,-1 1-3 0,-2 1-2 0,2 1-2 16,2-2-3-16,-1 2-4 0,-1 0-4 0,2 0-3 0,0 0-3 15,0 0-4-15,0 0-1 0,0 0-2 0,0 0 0 0,0 0 2 0,0 0 0 16,0 0 3-16,0 0 3 0,0 0 5 0,0 0 6 0,0 0 7 16,0 0 7-16,0 0 8 0,0 0 6 0,0 0 6 0,0 0 7 15,0 0 6-15,0 0 3 0,0 0 2 0,0 0 2 0,0 0 0 0,0 0 1 16,0 0-2-16,0 0-3 0,0 0-5 0,0 0-3 0,0 0-3 0,0 0-5 15,0 0-4-15,2 0-5 0,-1 0-6 0,-1 2-4 0,2-2-4 16,-2 0-5-16,4 1-2 0,-4 1-4 0,3-2-1 0,-1 1 0 16,0 1 1-16,-1-2-2 0,2 1 1 0,1-1 3 0,-1 3 0 0,2-1 2 15,-2-2 1-15,4 3 3 0,-2 0 4 0,0-2 2 0,2 2 2 16,-1 0 2-16,3 0 3 0,-1-2 0 0,0 2 2 0,1 0 2 0,-1-2 1 16,0 2 0-16,0-2 1 0,2 1 3 0,-1 0 2 0,-1-2 1 15,3 0 2-15,-1 2 4 0,-1-2 1 0,2 0 5 0,-1-2 1 16,1 2 2-16,1 0 2 0,-2-2 1 0,3-1 0 0,1 0-1 0,-3 2-2 15,3-2-1-15,0-2-3 0,0 2-2 0,-1-2-3 0,1 1-4 16,-1 1-4-16,0 1-5 0,1-1-3 0,-1 2-5 0,-1-2-2 0,1 0-3 16,1 1-2-16,-3 1-3 0,2 1-2 0,1-2 0 0,0 2-1 15,0 0 1-15,-1 0-1 0,1 2-2 0,-1-2 0 0,2 1 0 0,0 1-1 16,1 1 1-16,-2-2-1 0,3 1 2 0,-1-1 2 0,0 2 2 16,0-1 3-16,1 1 1 0,2 0 1 0,-1-1 1 0,0 2 4 15,0-3 1-15,2 1 2 0,-2-1 3 0,2 3 1 0,2-4 2 0,-4 3 2 16,4-3-1-16,-2 1 0 0,1-1-2 0,1 1 1 0,-1-1 1 15,1 0-2-15,-3 0-2 0,3 0-1 0,0 0 1 0,-1 0-3 0,-1 0-1 16,1 0-1-16,-2 0 0 0,1 0-1 0,1 0 1 0,-2 0-2 16,1 2 0-16,-1-2-1 0,0 0 0 0,0 0 0 0,-1 0 2 0,2 0 0 15,-1 0 0-15,0 0 1 0,0 0-1 0,1 0 1 0,-3 0-1 16,1 0 0-16,0 0 1 0,-1 0-2 0,2 0 0 0,-1-2 0 16,0 1 1-16,0 1-2 0,-1-1-1 0,1 1-1 0,1-3 0 0,-1 3-1 15,0-3 1-15,1 2-1 0,-3-2 0 0,4 2-2 0,-1-1 1 16,-1 0-1-16,2 1-1 0,-1 0-1 0,-3 1 1 0,4-3-2 0,-3 3 0 15,1-3 1-15,1 3-2 0,-3 0 0 0,3-2 0 0,-3 2 1 16,1-2 2-16,-1 1 0 0,1 1 3 0,2-1 1 0,-3 1 2 16,1 0 2-16,0 0 2 0,0 0 0 0,0 0 1 0,-1 0 0 0,0 0 1 15,3 0 2-15,-2 0 2 0,-1 0-1 0,1 0-1 0,-1 1 0 16,3-1-1-16,-3 0-1 0,3 1 1 0,0-1 0 0,-2 0-1 0,2 2-1 16,0-2-1-16,0 0 1 0,2 0-1 0,-2 0 0 0,1 0-2 15,1 0 2-15,-2 0-2 0,1 0 2 0,2 2-2 0,-2-2 0 0,0 0 0 16,2 0-1-16,-3 0 0 0,2 0 0 0,-1 0 1 0,-1 0-1 15,2 0 0-15,-1 0-1 0,-1 0 0 0,0 0-1 0,1 0-1 16,-2 0 0-16,1 0-1 0,-3 0-1 0,4 0-1 0,-2 0 0 0,-1 0-2 16,0-2 0-16,0 2 1 0,1-3-1 0,-2 2 1 0,2-1-1 15,-1 1 0-15,-1-2 0 0,1 0-1 0,-3 0 0 0,2 0 0 0,0-1 1 16,1 2-1-16,-4-1 1 0,4 0-1 0,-4 0 1 0,1 1-3 16,1-1 0-16,-3 1-1 0,2 0-1 0,-1 0 1 0,1 1 0 15,-3-1 0-15,5 1-1 0,-5 1 0 0,3-1-1 0,-1 1 0 0,2 0 1 16,-2 0 2-16,0 0 1 0,3 0 1 0,-3 0 1 0,1 0 3 0,0 0 1 15,2 0 3-15,-2 1 1 0,3-1 2 0,-2 0 1 0,0 0 2 16,3 1 0-16,-1-1-1 0,-1 0 2 0,1 0 1 0,2 0 0 16,-1 0-1-16,-1 0 0 0,2 0 0 0,0-1-1 0,1 1-1 0,-2-1 0 15,3 1 0-15,-1-3-1 0,-1 3 0 0,3-3-2 0,-3 2 1 16,2-2-2-16,-1 2-1 0,-1-1 0 0,2 0 0 0,-2 0 1 16,0 2 0-16,0-3-1 0,1 3-2 0,-2-3-1 0,1 3 1 0,1 0 1 15,-2-2-1-15,2 2 1 0,-4-2-1 0,3 1 0 0,0 1 0 16,-2-1 0-16,2 1 0 0,-1 0-2 0,2 0 1 0,-1 0-1 0,0-2-1 15,0 2 1-15,0-1-2 0,0 1 1 0,0 0-1 0,1-2 1 16,-2 2-1-16,2-1 1 0,-2 1-2 0,2 0 1 0,2-2-1 0,-4 2-1 16,4 0-1-16,-2-1-1 0,0 1 0 0,0 0 0 0,1 0 0 15,-4 0 2-15,2 0 0 0,1 0 1 0,-2 0 1 0,2 0 0 16,-2 0 2-16,3 0 2 0,-3 0 1 0,0 0 1 0,1 0 2 0,-3 0 0 16,1 0 1-16,0 0 0 0,-4 0 2 0,4 0-2 0,-4 1-1 15,0 1-1-15,1-2 0 0,-3 1 0 0,1 1 0 0,0-2-1 16,-1 1-1-16,1 1 1 0,-2-2-1 0,0 1 1 0,2-1 1 0,-2 1-1 15,-1 1 0-15,2-2 1 0,-3 2-1 0,3-2 0 0,-2 0 1 16,1 3 0-16,-2-3 1 0,4 0 0 0,-4 3-1 0,2-3 2 0,-1 1-1 16,1-1 0-16,0 0 1 0,0 0 0 0,-2 0 2 0,2 0-1 15,-1 0 0-15,2 0-1 0,-3 0 1 0,2 0-1 0,-1 0 0 16,-1 0-1-16,0-1 1 0,1 1-1 0,-1 0 0 0,0-3 0 0,0 3-2 16,3 0 0-16,-4 0 0 0,-1 0-1 0,2 0-1 0,0 0 1 15,-2 0-1-15,0 0 0 0,1 0-1 0,0 0 1 0,-2 0-1 0,0 0 1 16,1 0-1-16,-1 0 1 0,0 0-1 0,1 0 0 0,-3 0 1 15,2 0-1-15,-2 0 1 0,2 0 0 0,-2 0-2 0,-1 0 2 16,1 0-1-16,1 0 0 0,-2 0 1 0,1 0-2 0,-1 0 1 0,-1 3-1 16,-1-3 0-16,2 0 1 0,-2 0 0 0,0 0 0 0,0 0-1 0,0 0 2 15,3 0 0-15,-3 0 0 0,0 0 0 0,0 0 2 0,2 0-1 16,0 0 1-16,-2 0 1 0,1 0 0 0,-1 0-1 0,3 0 0 16,-1 0 0-16,0 0 0 0,-1 0 0 0,3 0 1 0,-2 0 1 0,0 0-1 15,-1 0 0-15,2 0-1 0,-1 0 0 0,0 0-1 0,-1 0-1 16,1 0 1-16,-2 0 0 0,0 0 0 0,3 0 0 0,-3 0 0 15,0 0-1-15,0 0 0 0,0 0 0 0,0 0 0 0,0 0 0 0,0 0 1 16,0 0 1-16,0 0 0 0,0 0 0 0,0 0-1 0,0 0 1 16,0 0 0-16,0 0 0 0,0 0 2 0,0 0-2 0,0 0 0 15,0 0 0-15,0 0 0 0,0 0 0 0,0 0 0 0,0 0 1 0,0 0-2 16,0 0 1-16,0 0 0 0,0 0-1 0,0 0 0 0,0 0 0 0,0 0 0 16,0 0 0-16,0 0 1 0,0 0 0 0,0 0 0 0,0 0-1 15,0 0 1-15,0 0-1 0,0 0 0 0,2 0 0 0,-2 0 1 16,0 0 1-16,0 0-1 0,0 0 0 0,0 0-1 0,0 0 0 15,0 0 0-15,0 0 0 0,0 0-1 0,0 0 0 0,0 0-1 0,0 0 1 16,0 0-1-16,0 0 0 0,0 0-2 0,0 0 2 0,0 0-1 16,0 0 1-16,0 0-2 0,0 0 1 0,0 0 1 0,0 0-1 0,0 0 0 15,0 0 1-15,0 0-1 0,0 0 1 0,0 0 1 0,0 0 0 16,0 0 1-16,0 0-1 0,0 0 0 0,0 0 0 0,0 0 1 0,0 0-2 16,0 0 2-16,0 0 2 0,0 0-2 0,0 0 1 0,0 0 0 15,0 0 0-15,0 0 1 0,0 0-1 0,0 0 0 0,0 0 2 0,0 0-1 16,0 0 0-16,0 0 2 0,0 0-1 0,0 0-1 0,0 0 0 15,0 0 1-15,0 0-2 0,0 0 0 0,0 0 0 0,0 0 0 0,0 0-1 16,0 0 0-16,0 0 0 0,0 0 0 0,0 0-1 16,0 0-1-16,0 0 0 0,0 0-1 0,0 0 1 0,0 0-1 0,0 0-1 15,0 0 0-15,1 0-1 0,-1 0 0 0,0 0-2 0,0 0 0 16,2 0 2-16,-2 0 0 0,3 0 2 0,0 0-1 0,0 0 0 0,-1 1 0 16,-1-1 2-16,3 1 0 0,-3-1 1 0,2 0 0 0,-1 2 0 15,1 0 2-15,0-2 0 0,1 1-1 0,0-1-1 0,1 2 0 0,0-1-1 16,-1-1 1-16,0 1 1 0,0 2 1 0,1-3-1 0,1 0 0 15,1 3 0-15,-1-2 2 0,0-1-2 0,1 3 1 0,0-2-1 0,1 1 1 16,0 0-2-16,-1-2 0 0,2 5-2 0,1-5-1 0,-1 2-2 16,0-1-2-16,1 2-1 0,1-1-1 0,2-1 0 0,-2 2-1 15,3-2 0-15,0 1-1 0,-1 1 1 0,1-1-1 0,2-1-1 0,0 1 1 16,-2 1 1-16,5-2 1 0,-2 1-1 0,1-2 2 0,-1 1 0 16,2 1 0-16,0-2 0 0,1 0-1 0,1 0 2 0,-2 0-1 0,3 0 2 15,-1 0-2-15,1-2 1 0,0 1 0 0,2-1 0 0,-3 1 0 16,2-2 0-16,-1 1 0 0,0 1 0 0,-1-1 2 0,1-1 0 15,-2 1 0-15,1 1 1 0,0-2-1 0,-1 2 2 0,-1-1 0 0,0-1 1 16,1 2 0-16,-2-1 0 0,3 2 1 0,-5-5 1 0,2 5 0 16,1-2 2-16,-3-1-1 0,3 1-1 0,-1 1 0 0,0 0 2 15,1-2-1-15,-3 0-1 0,5 2 1 0,-4-2-1 0,2 3-1 0,2-1 1 16,-4 1-1-16,2-2 0 0,0 2 0 0,0 0-2 0,1 0 0 16,-2 0 0-16,1 2 1 0,-2-2-3 0,2 1-2 0,-1-1-2 0,-1 2-1 15,2-1 0-15,-3 3 0 0,1-4 0 0,0 3 2 0,0-2-1 16,1 2 0-16,-3 0 1 0,2-1 0 0,-3 0-1 0,4 1 1 0,-4-1 2 15,3-1 2-15,-1 2 2 0,1-1 2 0,1-1 2 0,-1 2 1 16,0-2-4-16,0 1 1 0,1 0 0 0,0-1 0 0,2-1-1 16,-1 2 1-16,0-2 2 0,2 0 1 0,-1 0 1 0,3 0 1 0,-1 0 0 15,1-2 0-15,-1 2-1 0,2-1 0 0,-2-1 3 0,4 2 0 16,-4-2 0-16,0 1 2 0,3 1 2 0,-3-1 1 0,2-1-2 0,-2 2 0 16,0-1 0-16,-1-1-2 0,1 2 0 0,-3-1 0 0,1 1 0 15,2 0-2-15,-4 0 1 0,4 0-2 0,-3 0 1 0,0 1-2 16,0-1 0-16,1 2-2 0,-4-1-1 0,3 1-1 0,-1-1-2 0,1 2 1 15,-2-1-1-15,0-1-1 0,2 2 1 0,-3 0-2 0,1 0 1 16,1 0-1-16,-1 0 1 0,-1 0-1 0,2-1 1 0,-4 1-1 0,2 0 0 16,1-1-2-16,-3 2 0 0,3-1 1 0,-1-1-2 0,2 1-1 15,-2 0 0-15,-1-2 0 0,1 2-1 0,1-2 1 0,0 1 0 0,-2-2 0 16,1 2 0-16,1-2-2 0,0 0 2 0,-2 0-1 0,2 0 1 16,-1 0 0-16,1 0 1 0,-1 0 2 0,2 0-1 0,-2 0-1 15,1 0-1-15,-1 0 0 0,1 0-1 0,2 0 0 0,-3 0 0 0,1 0 2 16,-1 0 2-16,3 0 2 0,-1 0-1 0,0 0 3 0,0 0 1 0,-1 0 0 15,2 0 0-15,0 0 2 0,0 0 1 0,1 0 2 0,-2 0 2 16,3 0 1-16,1 0 0 0,-5 0-1 0,5-2 1 0,-1 2-1 16,0-2-1-16,-1 1 1 0,2 1 0 0,-3-2 3 0,3 1 4 15,0 1 2-15,0-1 0 0,-1 1 2 0,1-3 1 0,2 3 0 0,-3 0 0 16,1-3 0-16,1 2 1 0,1 0 2 0,-2-1-1 0,3 1 0 16,-1-1 2-16,1 0-4 0,0 0-3 0,-2-1-2 0,2 3-2 0,0-3-2 15,1 1-1-15,-1 0 0 0,-2 1-3 0,1 0 1 0,0-1-3 16,1 1 0-16,0-1-1 0,-1 1-2 0,0 1-1 0,1-3-2 0,-3 3 0 15,4-2 0-15,-3 2-1 0,-2-1 0 0,3-1-1 0,-2 2 1 16,-1-1-2-16,-1-1 2 0,-1 2 0 0,0-2 0 0,-2 1-4 0,2 1-6 16,-5-1-6-16,1-1-8 0,0 2-7 0,-2-1-9 0,0 1-10 15,-2-2-15-15,1 2-19 0,-1 0-22 0,-2-1-28 0,0 1-42 16,-1 0-50-16,-2 0-70 0,-1-2-76 0,-2 2-46 0</inkml:trace>
  <inkml:trace contextRef="#ctx0" brushRef="#br0" timeOffset="51447.0683">4975 7078 69 0,'2'-10'544'0,"-2"1"7"15,0-2-16-15,0 3-26 0,0 1-115 0,0 2-161 0,0-2-75 16,0 2-31-16,0 0-16 0,0 3-11 0,0-1-8 0,0 0-7 0,0 2-8 16,0 1-8-16,0 0-11 0,0-2-12 0,0 2-12 0,0-1-13 15,0 1-9-15,0 0-12 0,0 0-11 0,0 0-8 0,0 0-8 0,3 0-6 16,-3 0-6-16,2 1-3 0,-2 1-1 0,3-2 0 0,-1 1 1 15,-1-1 3-15,1 3 2 0,1-1 4 0,0-1 3 0,0 1 2 16,0 2 2-16,0 1 5 0,1-2 4 0,-1 2 3 0,3-1 5 0,-3 2 5 16,3 1 1-16,-1-1 5 0,0 2-1 0,1-1 2 0,1 1 0 15,0 1 3-15,0-1 2 0,-1 1 2 0,2 3 1 0,0-2 1 0,-2 2 1 16,2 0 2-16,2-2-1 0,-1 4 0 0,-1-2 0 0,0 1 2 16,3 1-1-16,-1-1-1 0,-1 1 0 0,-1 0-1 0,3 1 1 0,-1-2-2 15,1 0 0-15,-2 0-2 0,2 1-1 0,-1 0 0 0,1-1-1 16,-2-1 1-16,1-1 0 0,-1 0 0 0,2 0 0 0,-3-1 0 15,3 0 2-15,-3 0 2 0,2-2 5 0,0-1 6 0,0 1 6 0,1-2 10 16,0-2 8-16,2-1 8 0,1-1 10 0,2 1 8 0,4-3 7 16,1-3 4-16,4-2 5 0,6-4 3 0,3-4-2 0,10-5-5 15,7-9-10-15,9-5-16 0,11-9-16 0,16-12-18 0,14-9-28 0,16-11-32 16,18-12-54-16,18-14-63 0,16-7-85 0,14-8-90 0,15-9-114 0,9-4-124 16,8-6-70-16,6 0-39 0,1-2-11 0,1 0 3 0</inkml:trace>
  <inkml:trace contextRef="#ctx0" brushRef="#br0" timeOffset="58797.1493">18291 5441 128 0,'-8'-5'527'0,"3"2"4"0,2-2-46 15,-2 2-71-15,2-1-101 0,0 1-117 0,1 0-59 0,1-1-29 16,-2 2-16-16,1 0-8 0,2-1-3 0,0 2 1 0,0-1 1 16,2-1 1-16,1 3-3 0,-3-1-5 0,1-1-8 0,-1 2-6 0,2-2-7 15,-1 1-9-15,1 1-6 0,0 0-10 0,-1 0-6 0,2 0-7 16,-1 0-6-16,0 0-7 0,1 0-4 0,0 0-3 0,0-1-1 0,3 0-3 16,2 1 0-16,2-2-1 0,2 2 1 0,1-1 2 0,7-1 0 15,0 0 2-15,7 1 1 0,1-3 3 0,4 1 0 0,4-1 0 16,8-1 4-16,2 2 4 0,8-4 3 0,6 1 3 0,5-1 3 15,9-2 1-15,7 1 0 0,7-2 0 0,7 1-3 0,11-2-4 0,3 1 0 0,6-1 3 16,9 1 3-16,6-1 3 0,3 2-1 0,5-1-4 0,1 0-4 16,3 1-7-16,5 2-1 0,-1-1-1 0,3 3 3 0,2-3 2 15,3 2 1-15,-1 0 2 0,0 0-4 0,0 2-10 0,2 0-3 0,-3-1-3 16,0 2-3-16,-4-1 0 0,0 2 1 0,-3-1-1 0,-5-1-2 16,-7 4-6-16,-3-3-7 0,-2 3-7 0,-8-2-4 0,-3 2-4 0,-5-2 0 15,-4 2 4-15,-6-1 1 0,-2-1 0 0,-4 2-3 0,-3-2-1 0,-7 1-2 16,0 1 0-16,-6-2 2 0,-4 0 1 0,-4-1 4 0,-3 3 5 0,-5-3 5 15,-5 0 5-15,-4-1 3 0,-3 2 1 0,-6-1 3 16,-6 0 2-16,-3 0 4 0,-3 0 5 0,-4-1 5 0,-7 2 5 0,-2-1-1 16,-4 2 0-16,-2-1-11 0,-3-1-11 0,-2 1-19 0,-4 1-19 15,1 0-36-15,-1-2-41 0,-5-1-77 0,1 1-93 0,-4-2-86 0,1 3-80 16,-4-3-45-16,-1-1-27 0,-1 0-13 0</inkml:trace>
  <inkml:trace contextRef="#ctx0" brushRef="#br0" timeOffset="60195.9168">26148 4338 457 0,'2'-13'526'0,"1"-1"1"0,-3-1-92 0,1 3-141 0,-1 1-71 15,4 0-35-15,-4-1-17 0,1 3-7 0,1-1-1 0,-1 0 1 0,-1 4-6 16,2-3-4-16,0 3-11 0,-2-1-11 0,1 3-15 0,-1 0-14 16,2 1-12-16,-2 1-13 0,0 0-15 0,0 2-15 0,0 0-16 0,0 0-19 15,0 0-15-15,0 0-14 0,1 0-7 0,-1 2-6 0,4 0-3 0,-3 2-3 16,3 1 0-16,0 2-1 0,1 1-1 0,-1 4 1 0,1-1 2 15,3 5 6-15,1 1 7 0,1 2 7 0,0 1 8 0,4 4 8 0,-1 2 5 16,0 2 2-16,0 1 2 0,4 3 2 0,0-1 3 0,1 4 2 16,-2 1 1-16,3-2 2 0,2 3-2 0,-4 0-2 0,5 1-5 0,-2-3-4 15,-2 3-7-15,3-4-7 0,-4 2-7 0,4-1-7 0,-2-2-12 16,-2-2-11-16,2-1-13 0,-1-2-17 0,0 1-19 0,0-3-22 0,-1-3-25 16,0 1-28-16,0-5-37 0,0 0-39 0,-1-2-64 0,3-4-76 15,-2-1-67-15,-3-1-64 0,5-2-30 0,-5-3-12 0</inkml:trace>
  <inkml:trace contextRef="#ctx0" brushRef="#br0" timeOffset="60430.3784">26817 4281 452 0,'-6'-11'572'0,"-1"1"10"0,2 3-69 0,1-1-107 16,-1 1-93-16,0 2-87 0,1 0-52 0,-1 1-33 0,2 1-24 0,-1 0-19 15,1 3-13-15,-2 0-10 0,-1 3-13 0,2 1-16 0,-4 2-11 0,0 1-12 16,-6 3-7-16,1 2-7 0,-4 3-1 0,-3 3-1 0,-2 5 3 16,-3 0 3-16,-5 4 5 0,-2 3 6 0,-6 5 4 0,-2 2 6 0,-7 4-7 15,-5 3-12-15,-4 3-26 0,-8 4-33 0,-4 3-63 0,-3 2-76 16,-6 2-132-16,-5 1-160 0,1 0-85 0,-5-1-47 0,1 0-30 0,-2-2-20 16</inkml:trace>
  <inkml:trace contextRef="#ctx0" brushRef="#br0" timeOffset="315301.0008">1218 5767 334 0,'0'-1'424'0,"0"0"-66"0,0-1-72 0,0 2-71 0,0-3-37 0,0 1-22 15,0 1-8-15,-1-1-5 0,1 0-5 0,0-1-5 0,-2-1-7 16,2 3-6-16,0-3-10 0,0 1-9 0,0-1-13 0,-2 1-11 0,1-2-6 15,1 3-3-15,0-3-3 0,-2 1-5 0,2-2-2 0,-1 1-4 16,-1 1-1-16,2-1 1 0,-2 0-3 0,1 2-3 0,-1-2-3 0,1 1-2 16,-4 1 4-16,4-1 3 0,-3-1-1 0,1 2-6 0,0 1-5 0,0-1-9 15,0-1-7-15,-2 3-4 0,2-1-6 0,-2 1-8 0,-1 0-6 0,1 1-4 16,-1 0-5-16,-1 0-6 0,0 2-5 0,0 0-8 0,-1 3-1 16,0 0-2-16,-4 3 1 0,2 1 1 0,0 3 3 0,-2 5 2 0,-1 0 3 15,1 5 1-15,-1 2 5 0,-1 3 4 0,3 2 3 0,0 3 1 0,0 1 2 16,1 2 1-16,2 0 1 0,0 3-1 0,2-1 0 0,3 0 2 0,3-1-2 15,0 0 0-15,3-2-3 0,3 0 0 0,2-3-3 0,0-2 0 16,5 0-3-16,1-4 1 0,1-1-2 0,3-1-1 0,4-2-2 0,-1-2-5 16,3-3-7-16,4-3-9 0,1-1-10 0,1-1-15 0,1-5-20 0,3-2-21 15,-1-3-29-15,3-2-32 0,-1-2-41 0,1-3-47 0,-1-2-71 16,0-2-86-16,0-3-52 0,-2 0-37 0,-2-3-13 0</inkml:trace>
  <inkml:trace contextRef="#ctx0" brushRef="#br0" timeOffset="315668.1729">1397 6135 73 0,'-7'0'525'16,"3"2"11"-16,0-2 10 0,-2 0-74 0,3 0-120 0,2 0-92 0,1 0-80 16,0 0-46-16,0 0-29 0,0 0-17 0,1-2-14 0,-1 2-8 15,2-3-11-15,1 1-10 0,1 0-12 0,-2 2-11 0,3-3-13 0,-2-1-9 0,2 3-7 16,1-3-5-16,2 1-4 0,0 1-2 0,0 0-1 0,-2-1-1 15,2 1-3-15,0 1 1 0,0 1-2 0,-2 0 0 0,2 1 0 16,0 1 0-16,0 1 1 0,-3 1 2 0,1 3 1 0,2-2 1 0,-2 3 3 16,-1 1 2-16,0 0 2 0,0 3 3 0,-2 0 3 0,1 1 3 0,-1 2 2 15,-1-2 2-15,-1 2 2 0,1 0 1 0,-2-2-1 0,0 3-1 16,-2-3 2-16,1 0-2 0,1 1 1 0,-2-3 2 0,2-1 3 0,-1-1 6 16,-1-1 8-16,2-1 9 0,-3-2 12 0,2 0 11 0,1-2 11 15,-2 0 14-15,2 0 12 0,0-3 10 0,0 0 6 0,0 0 4 0,0-3 0 16,0 0-3-16,-1 0-5 0,1-4-10 0,0-1-15 0,0-1-16 15,0-1-17-15,0-2-22 0,1-2-25 0,1-4-30 0,-1 1-30 0,4-4-22 16,-2 1-20-16,3-2-15 0,-1-2-14 0,3 1-11 0,0-2-10 0,-2 1-8 16,2 1-7-16,0 0-5 0,1 3-5 0,1 1-5 0,-2-1-9 15,0 4-2-15,1 3 0 0,-1 1-4 0,0 1-5 0,3 2-6 0,-3 2-6 16,0 0-6-16,0 3-4 0,1 1-18 0,-1 2-26 0,0 1-30 16</inkml:trace>
  <inkml:trace contextRef="#ctx0" brushRef="#br0" timeOffset="316134.4767">1828 5953 172 0,'2'0'462'0,"-2"0"5"0,0 0-25 0,0 0-40 16,0 0-38-16,0 0-38 0,0 0-30 0,0 0-27 0,0 0-27 0,0 0-25 16,0 0-24-16,0 0-24 0,0 1-22 0,0-1-25 0,-2 2-19 15,2-2-21-15,0 2-18 0,0-1-19 0,0 1-16 0,0-2-16 0,0 2-15 16,0 1-12-16,0-3-9 0,0 4-7 0,0-3-4 0,0 3-2 16,0-1 0-16,2 2 1 0,-2 0 2 0,2 2 1 0,-1 1 4 0,1 0 3 15,2 2 5-15,1 0 3 0,-2 0 4 0,2 2 1 0,0 0 2 16,1-1 1-16,2-1 0 0,-2 3-1 0,2-3-2 0,-1-1-4 0,2 1-3 15,-1-1-6-15,0-1-4 0,2-2-5 0,0 0-3 0,-2-2-5 0,2 0 0 16,1-1-2-16,-2-2-6 0,1-1-5 0,2-1-5 0,-2-4-1 16,0-1-4-16,0 0 1 0,0-3 2 0,0-1 7 0,-1-2 5 0,-1-4 4 15,0 2 4-15,1-4 8 0,-3-1 8 0,-1 2 12 0,0-3 14 0,-2 1 18 16,-1 0 14-16,0 0 16 0,-1 3 11 0,-1-1 13 0,-1 1 8 16,-1 2 6-16,-1 2 5 0,-1 2 7 0,1 1 1 0,-2 1-3 0,1 1-7 15,-2 0-9-15,3 4-12 0,-1-2-16 0,-1 3-12 0,2 1-14 16,-2 1-13-16,2 3-9 0,-3 0-11 0,3 4-8 0,-2 2-6 0,2 2-6 15,1 5-2-15,1 3-2 0,-1 3 2 0,2 5 2 0,2 2 3 16,1 4 3-16,3 4 0 0,2 3-1 0,0 4 0 0,3 2-2 0,2 2 0 16,1 1 3-16,3 2 1 0,1 2 1 0,1 1 1 0,1 1 0 0,1 1-1 15,-1 0-1-15,2 1-1 0,-1-1-4 0,1 2 1 0,-1-3 1 0,-2 2 2 16,1-2 0-16,-1 0 1 0,-3-3-3 0,-2-2-2 0,1-2-1 16,-4-4-1-16,-2-4-1 0,-1-2 4 0,-3-4 7 0,-2-5 13 0,-3-3 16 15,0-2 10-15,-5-4 5 0,-1-3 4 0,-1-4 4 0,-5-3 1 16,-4-2 1-16,-1-2-1 0,-5-5-1 0,-1-2-6 0,-4-2-6 0,-1-5-14 15,-2-4-21-15,-3-2-28 0,-1-5-35 0,0-3-33 0,-4-7-31 16,3-3-31-16,0-2-33 0,2-7-47 0,0-5-52 0,3-2-72 0,3-5-85 0,0-3-49 16,5-3-27-16,3-1-8 0</inkml:trace>
  <inkml:trace contextRef="#ctx0" brushRef="#br0" timeOffset="316467.1655">2184 5511 342 0,'-8'2'529'0,"-1"1"-2"0,2-3-5 0,1 4-98 0,1-3-147 16,2 3-114-16,0-1-94 0,-2-3-53 0,4 4-28 0,-1 1-12 16,2-2-1-16,0 2 0 0,2 1 1 0,-1 2 4 0,4 1 4 0,-2-1 4 15,3 4 3-15,-1 0 3 0,3 3 2 0,1 1 1 0,1 2 2 0,0-1 2 16,2 5-1-16,2-1 0 0,0 1 0 0,1 2-1 0,2 2 1 15,-1-1 1-15,1 4 1 0,1-1 0 0,1 2 0 0,1 0 3 0,-2 3-1 16,1-1 2-16,0 2 0 0,0 1 3 0,1 1 3 0,-4-1 1 16,3 2 1-16,-3-2 0 0,1 1 1 0,0 3-3 0,-2-4 0 0,-4 1-3 15,3-1-3-15,-3-3 1 0,-2 2 0 0,-1-3 1 0,0-1 0 0,-1-2-2 16,-1-1-2-16,0-2-5 0,-1-3-4 0,-2-3-3 0,-1-2-3 0,-1 0 0 16,1-4-1-16,-2-1-3 0,0-3-7 0,-2-2-20 0,1-2-28 15,-2-3-33-15,-1-2-34 0,-2 0-45 0,-3-5-51 0,1-2-49 0,-2-4-50 16,-2-4-46-16,1-1-42 0,-5-3-30 0</inkml:trace>
  <inkml:trace contextRef="#ctx0" brushRef="#br0" timeOffset="316703.1697">2260 5765 310 0,'-1'-10'464'0,"-1"1"-19"0,0 4-23 16,2-2-101-16,0 2-140 0,0 2-88 0,2 1-60 0,0-1-32 15,2 1-18-15,1 1-7 0,-1 1-3 0,3 0 3 0,-1 1 2 0,5 1 5 16,-1 1 6-16,1-1 4 0,1 1 3 0,1 2 2 0,1 2 0 15,-1 2 4-15,0-2-2 0,2 3 0 0,-2 1-2 0,0 1 2 0,-2-1-1 16,1 4 2-16,-4-1 1 0,0-1 0 0,-1 4 1 0,-4-2 3 0,1 1 2 16,-2 0 3-16,-4 0 6 0,1 1 5 0,-4-1 6 0,-1 1 6 15,-1-2 6-15,-1 1 5 0,-4-2 4 0,1-1 4 0,-1 1 3 0,0-4 3 16,-2 2 1-16,0-3 0 0,-1 0 1 0,0-1-8 0,2-2-13 16,-1-2-13-16,-1 1-14 0,3-4-27 0,1-1-31 0,1-1-43 0,-2-4-47 15,4-2-76-15,1-3-92 0,3-3-77 0,0-2-70 0,0-2-38 16,4-5-24-16</inkml:trace>
  <inkml:trace contextRef="#ctx0" brushRef="#br0" timeOffset="316950.0009">2470 5241 177 0,'-6'-3'586'0,"1"-2"3"0,0 2-1 0,0 1 1 0,-1-1-115 0,2 3-170 15,0-2-109-15,3 0-79 0,-1 2-49 0,2 0-34 0,0 0-22 16,0 0-16-16,0 4-8 0,2-1-7 0,1 1-5 0,2 4-4 0,2 0-3 15,-2 3 0-15,3 1-1 0,0 5 0 0,3-1 3 0,0 3 3 0,3 4 8 16,-1-1 11-16,2 2 9 0,0 2 6 0,-2 1 4 0,4-2 5 16,0 4 4-16,-2 0 3 0,2-3 0 0,-3 3 4 0,2-2 1 0,-2-1 2 15,2 1-5-15,-3 0-3 0,1-1-12 0,0-1-13 0,-2-1-15 16,1-3-16-16,-1 1-17 0,-3-2-19 0,2-1-20 0,-3-1-22 0,2-2-29 16,-3-1-31-16,0-1-37 0,-1-2-37 0,-3-2-73 0,1-2-87 0,-3-1-54 15,-1-3-36-15,-1-1-16 0</inkml:trace>
  <inkml:trace contextRef="#ctx0" brushRef="#br0" timeOffset="318117.5171">2320 5782 322 0,'-3'-3'519'0,"0"2"-5"0,1-1-33 16,4-1-47-16,-1 2-125 0,4-3-161 0,1 2-91 0,2-1-53 16,3-2-23-16,5 0-8 0,-2 0 1 0,5-2 6 0,3 0 7 0,-1-2 6 15,6-1 6-15,0 1 3 0,1-2 1 0,2-1 3 0,0 0 0 16,2 0-2-16,-1-1 1 0,1 1-3 0,-2-2-1 0,2 2-2 0,-2 0 0 15,-3 0 1-15,-1-1 1 0,-2 3 0 0,-3 0 6 0,-1 1 6 0,-3 0 11 16,-2 1 10-16,-4 3 11 0,0-2 12 0,-3 3 12 0,-2 1 11 16,-1 0 7-16,-3 0 8 0,2 2 3 0,-4-2 1 0,0 3-1 0,0 0-4 0,0 0-6 15,-2 0-11-15,-2 3-9 0,1-2-13 0,0 0-12 0,-2 2-13 16,-2 2-11-16,1-1-10 0,-3 4-8 0,2-1-5 0,-1 3-5 16,0 0-2-16,-1 2-2 0,1 2 2 0,0-2 1 0,2 2 2 0,-2 2 2 15,3 0 4-15,2 1 1 0,0 0 2 0,1-1 0 0,2 2 0 0,2 0-3 16,0-2-3-16,1 0-3 0,0 0-4 0,2 0-3 0,2 1-6 15,0-3-3-15,-1-2-6 0,4 3-4 0,-1-4-7 0,2-1-4 0,-1 1-3 16,2-2-3-16,-1-2-2 0,1 0 0 0,2-4 3 0,-1-1-1 16,-1 1 2-16,1-6 2 0,1 3 6 0,-3-5 6 0,0-2 8 0,2 0 7 15,-2 0 7-15,-3-6 8 0,3 3 4 0,-3-3 3 0,-2-4 1 0,2 2 3 16,-4-3 2-16,-2 0 6 0,1-2 9 0,-3 1 6 0,-1-2 7 16,-3 1 3-16,1 0 2 0,-4 1 2 0,0 0 1 0,-1 2 2 0,0 2 1 15,-3-1 1-15,0 1 2 0,0 2-3 0,0 0-2 0,0 3-6 0,0 2-6 16,0-1-7-16,3 1-9 0,-3 1-10 0,3 2-14 0,0 2-17 15,3 0-19-15,-2-1-16 0,5 2-18 0,-1 2-9 0,3 0-10 0,0 0-10 16,2 0-7-16,1 1-11 0,1 0-9 0,1 3-12 0,3-1-16 0,2 0-8 16,0 0-6-16,3-1-4 0,3 1-4 0,0-1-3 0,3 0-2 0,0-2 1 15,3 0 3-15,1-2 3 0,1 0 4 0,-1-1 11 0,0-2 15 16,2 2 19-16,-1-4 22 0,-1 0 25 0,0 0 25 0,-3 0 33 0,1-3 36 16,-2 1 35-16,0 1 33 0,-3-2 31 0,1 0 29 0,-4 1 20 15,1 1 21-15,-3-1 12 0,0 0 10 0,-5 1 8 0,1-1 7 0,-1 2 1 16,-4-1-1-16,1 3-6 0,-3-3-8 0,0 1-15 0,-3 2-15 15,1-1-15-15,-3 1-18 0,1 0-14 0,-1 2-14 0,-2-1-12 0,0 1-14 16,-1 1-13-16,0 0-14 0,-3 1-13 0,1 1-13 0,1 1-12 16,-2 1-10-16,0 0-8 0,1 2-7 0,-1 0-4 0,0 1-3 0,1 0-4 15,0 3-2-15,0 0-3 0,2 1 1 0,0 1-2 0,0 0 0 0,2 2-4 16,3 0-2-16,0-1-4 0,1 2-2 0,0 0-3 0,2 1-4 0,2-2-3 16,0 3-5-16,1-2-4 0,0 0-5 0,5-1-4 0,-2 1-7 15,2-1-3-15,0 0-2 0,0-2 1 0,1-1 0 0,1-2 1 0,1 1 1 16,0-4 5-16,-3-1 5 0,3 0 7 0,-2-3 8 0,1-1 8 15,-2-3 10-15,3 0 12 0,-2-3 17 0,-1-1 17 0,-1-1 16 0,2-2 14 16,-3-1 13-16,1 0 10 0,-1-3 13 0,-1 0 7 0,1-1 7 16,-1 1 9-16,-2 1 9 0,0-2 8 0,0 0 6 0,-1 2 4 0,1 1-1 0,-1 1-3 15,-2 0-9-15,1 0-7 0,1 2-9 0,-2 3-8 0,0 1-12 16,0 0-12-16,0 2-14 0,3-1-17 0,-2 2-16 0,1 2-17 16,-2 0-16-16,2 1-15 0,-1 1-10 0,2 2-11 0,2 3-7 0,0-1-3 15,0 5-2-15,4 0 0 0,1 3 2 0,1 2 6 0,3 4 9 16,0 3 10-16,2 2 12 0,2 5 3 0,2 1 1 0,0 5 1 0,0 1 0 15,3 6-1-15,-1 4-5 0,0-2-6 0,-1 6-5 0,3 1-6 0,-4 0-7 16,1 4-9-16,-4-2-11 0,-1 0-11 0,-2-1-11 0,-3-1 0 16,0 0 3-16,-3-4 1 0,-5-1 1 0,-1-4 9 0,-4-1 11 0,-1-4 19 15,-5-4 19-15,-1-2 18 0,-1-5 15 0,-1-5 12 0,-6-2 10 0,1-2 8 16,-3-8 8-16,-3 0 3 0,1-6 4 0,-4-3 3 0,-2-3 2 16,0-6-6-16,-3 0-8 0,-1-6-16 0,1-4-21 0,-2-2-15 0,-1-6-16 15,3-2-7-15,-2-5-5 0,2-5-9 0,2-2-10 0,-1-3-14 16,4-4-14-16,1-2-15 0,4-3-13 0,1-2-7 0,6 0-6 0,-1-1 4 15,4 0 8-15,4 1 9 0,2 2 8 0,2 2 2 0,4 3 3 16,2 2 3-16,2 2 4 0,1 5 11 0,2 3 15 0,4 0 13 0,-2 4 12 16,5 4 10-16,0 3 9 0,1 1 3 0,2 1 2 0,0 2-1 15,3 4 1-15,-3 1 1 0,0 1 5 0,3 2 3 0,-3 2 4 0,0 1 4 16,1 3 0-16,-2 0 4 0,-1 2 1 0,-1 2 0 0,0 1-2 0,0 2-1 16,-2 0 0-16,0 0 0 0,0 2 0 0,-2 1-1 0,-1 1-2 15,1 1 2-15,-4 0-1 0,2 2 1 0,-1-2-1 0,-1 4 1 0,-3-1-2 16,1 1 3-16,0-1 1 0,-3 2 0 0,1-1 0 0,-1 0 1 15,-2 2 0-15,1-3 3 0,-2 3 4 0,2-2 5 0,-2-1 9 0,0 0 10 16,0-1 10-16,0-2 10 0,0-1 9 0,0-1 11 0,-2 1 10 0,2-1 8 16,0-3 5-16,0 0 3 0,-3-2-1 0,1 1-3 0,1-3-5 15,-1-1-9-15,0-2-12 0,-1 0-16 0,-1-2-19 0,2-1-17 0,1-4-20 16,-1 1-18-16,2-4-16 0,0-1-19 0,0-1-16 0,3 0-17 16,-1-3-16-16,5 0-15 0,-2 1-13 0,3-1-10 0,0 0-11 0,3 0-2 15,0 1-2-15,2-1-1 0,1 5 0 0,1-1-4 0,0 2-2 0,1 1-3 16,1 3-2-16,0 0 4 0,1 4 1 0,1 1 3 0,0 2 3 15,0 3-6-15,-2 1-10 0,1 2-21 0,1 1-29 0,-2 2-37 0</inkml:trace>
  <inkml:trace contextRef="#ctx0" brushRef="#br0" timeOffset="318466.9818">4245 5029 195 0,'0'-3'396'0,"0"0"-22"0,-3 0-37 0,1-2-40 0,-4 0-42 16,2-1-32-16,-3-2-25 0,1 3-19 0,-1-2-16 0,-2-1-13 0,1 3-10 15,-2-3-13-15,2 1-13 0,-4 2-11 0,4-1-11 0,-2 1-13 16,1 2-15-16,-2-1-12 0,3 1-14 0,-3 3-13 0,3-2-15 0,-2 2-11 15,0 2-9-15,2 0-11 0,0 1-7 0,0 2-6 0,-1 0 0 16,0 3-1-16,3-1 0 0,0 2 2 0,-2 1 2 0,3 2 1 0,2 0 5 16,-2 0 2-16,2-1 5 0,1 3 1 0,-1-1 3 0,3 0-1 0,0 0-1 15,0 0 0-15,3-1 1 0,-1 0-2 0,1 0-1 0,2-2-1 16,-2 0-2-16,2-1 0 0,3-1-1 0,-2-3-3 0,0 1-2 0,3-1-4 16,-3-1 0-16,3-1-1 0,-1-1 2 0,0-2 1 0,3-4 1 0,-3 2 3 15,0-1 4-15,0-2 3 0,1-3 4 0,-1 2 5 0,0-3 2 16,-1-1 6-16,0 1 6 0,-2-1 8 0,0-3 11 0,-2 3 8 0,0 0 9 15,-1 1 8-15,1 0 9 0,-3-1 5 0,0 3 4 0,0 1 0 16,0 0-3-16,0 2-3 0,0 0-5 0,0 2-6 0,0-1-6 0,0 1-10 16,0 2-11-16,0 0-11 0,0 0-11 0,0 0-10 0,0 0-10 15,4 2-8-15,-4-2-5 0,2 3-2 0,0-2-2 0,1 2 2 0,0 0 3 16,0 2 4-16,2-2 5 0,0 1 3 0,2 2 1 0,0-2-2 0,1 3-3 16,2-2-6-16,0-1-7 0,0 2-10 0,3-1-13 0,-1-3-14 15,1 3-17-15,1-4-25 0,-1 1-30 0,2-2-42 0,0-2-47 0,0-1-65 16,0-2-74-16,0-2-47 0,-2-1-33 0,0-4-18 0</inkml:trace>
  <inkml:trace contextRef="#ctx0" brushRef="#br0" timeOffset="318718.2878">4380 4468 303 0,'-7'-7'557'0,"2"-1"-1"16,2 4-3-16,0-2-80 0,0 3-121 0,1-1-117 0,-1 2-116 15,3 2-63-15,0 0-40 0,3 1-21 0,-3 0-13 0,3 4-8 0,-1 0-6 16,3 2-1-16,0 3-2 0,1 2 2 0,3 2 3 0,1 3 3 15,1 3 4-15,1 4 6 0,1 4 8 0,3 2 6 0,-2 2 4 0,2 3 3 16,0 5 1-16,1 1 1 0,1 1 1 0,-1 5-2 0,-1-1 0 0,1 3-4 16,-1-1-3-16,0 2-3 0,0 2-1 0,1-1 3 0,-4-1 3 15,4 1 3-15,-4-2 3 0,1 3 1 0,0-4 2 0,0-1 0 0,1 1 0 16,0-2-4-16,-2-2-7 0,3 0-9 0,-2-3-10 0,2-2-13 16,-2-3-15-16,2-2-24 0,-2-1-30 0,0-4-31 0,2-1-33 0,-2-4-37 15,-2-3-43-15,-1-1-32 0,-1-5-27 0,-1-2-63 0,-3-5-81 16,-3-3-33-16</inkml:trace>
  <inkml:trace contextRef="#ctx0" brushRef="#br0" timeOffset="319018.7666">4403 4925 517 0,'-8'-22'576'0,"0"3"-7"15,2 1-10-15,3 2-12 0,0 0-141 0,1 1-202 0,2 2-113 0,2-1-66 16,-1 4-38-16,3-1-18 0,1 1-11 0,2 2-5 0,1 1-2 15,0 1-3-15,4 0 1 0,0 3 2 0,2 0 0 0,0 1 3 0,2 2 3 16,3 2 3-16,-2 2 1 0,1 0 0 0,1 6 2 0,-2-3 1 16,0 6 1-16,1-1 3 0,-4 2 0 0,-1 3 2 0,-1 0 3 0,-4 3 2 15,-3 0 3-15,0 0 0 0,-2 0 3 0,-3 2 2 0,-3-2 7 16,-2 0 8-16,0 0 12 0,-3-3 10 0,0 1 11 0,-4-3 7 0,1 0 8 16,-2-2 8-16,0-1 3 0,0-2 5 0,0-1 3 0,0-2 5 0,-1-1 3 15,-1-1 5-15,3-2-4 0,-1 0-6 0,2-3-12 0,0-2-11 16,0 1-15-16,3-4-17 0,-3 1-18 0,6-4-16 0,-1-1-17 0,3 0-18 15,1-3-23-15,2 0-31 0,2-4-36 0,1-1-42 0,3-2-20 16,4-4-10-16,1-1-25 0,0-1-32 0,3-4-14 0,2-1-7 0,3-1 5 16,-2-3 10-16,2 3 25 0,-3-6 36 0,3 4 39 0</inkml:trace>
  <inkml:trace contextRef="#ctx0" brushRef="#br0" timeOffset="319834.3145">4672 4475 91 0,'6'-29'204'0,"-1"0"37"0,-2 3 24 0,-3 0 18 0,0 2 3 0,0 3-7 16,-3 0-4-16,0 1-2 0,-2 4-3 0,0-1-5 0,-1 2-15 0,-2 2-24 15,2-1-20-15,1 2-22 0,-1 2-19 0,-1 1-20 0,1-1-18 0,0 3-19 16,1 1-19-16,0-1-19 0,2 4-21 0,0 0-19 0,1 0-21 0,-2 0-21 15,4 3-15-15,0 0-10 0,-2 0-8 0,2 3-6 0,0 3-3 0,0 0-2 16,2 2-2-16,-2 5-3 0,4 0 3 0,-2 2 7 0,-1 5 6 16,3 3 8-16,-1 2 8 0,2 2 11 0,1 3 8 0,-1 1 5 0,2 4 4 15,0-1 4-15,-1 2 3 0,2 0 1 0,3 0 4 0,-3 1 0 16,2-2-2-16,0 0-1 0,0-2-4 0,1-1-5 0,0-1-5 0,0-3-4 16,-1 0-2-16,2-5-5 0,-2 0-2 0,-2-3-2 0,3-3-3 0,-3-2-3 15,0-1 1-15,1-4 2 0,-3-1 4 0,1-2 4 0,-1-2 3 16,-1-5 1-16,1 0-1 0,-1-2 0 0,1-5-2 0,-1-1 0 0,-2-4 1 15,2-1-1-15,-2-3 2 0,3-1 3 0,-3-4 2 0,2-2 2 16,-3 0 3-16,1 1 4 0,-3-1 8 0,2 0 9 0,-1 3 9 0,-1-2 9 16,0 4 5-16,0 3 6 0,0 0 1 0,0 5 1 0,0-1-4 0,0 2-4 15,0 2-8-15,0 0-10 0,0 5-12 0,0-3-15 0,0 4-13 16,0 1-11-16,0 0-9 0,0 0-7 0,2 3-3 0,0 0-3 0,-1 3 2 16,2 0 2-16,3 2 4 0,-3 1 6 0,2 3 6 0,0 3 6 15,2-2 9-15,0 2 11 0,1 3 7 0,-1-1 4 0,-1 0 3 0,3-1 0 16,1 2 3-16,-2-1-1 0,0 0-2 0,1-2-4 0,-1-2-4 15,0-1-5-15,0 1-5 0,1-4-6 0,-1-2-4 0,0-1-4 16,1-2-11-16,1-3-12 0,0-1-9 0,0-1-8 0,0-3-5 0,1-4-5 16,0-1-4-16,0-3-1 0,1-3 0 0,0-3 3 0,-1-1 1 15,-1-2 2-15,1-2 7 0,-2 0 10 0,-1-4 16 0,1 4 17 0,-4-2 16 16,0 2 12-16,0-1 9 0,-2 3 13 0,0 2 11 0,-1 2 12 16,-2 2 7-16,3 0 6 0,-3 4 0 0,0 1-1 0,0 3-8 0,0-1-12 15,0 1-15-15,0 3-15 0,0 1-12 0,0 1-11 0,1 1-9 16,-1 1-8-16,2 1-8 0,-1 1-7 0,-1 3-4 0,2 0-2 15,-2 0 2-15,3 4 4 0,-1 0 7 0,-1 2 7 0,1 0 10 16,1 2 11-16,0 1 7 0,2 1 7 0,0-3 2 0,-1 1 2 0,0 0 1 16,-1-1-1-16,3 1 1 0,-1-4 0 0,0-1 0 0,1 0 2 0,-1-2 0 15,-1-2-1-15,1-2 0 0,0-1-2 0,0-2 0 0,4-1 1 16,-4-1 1-16,3-3 6 0,-2-1 1 0,2-3 4 0,0-2 3 16,0-1 3-16,0-3-1 0,-1-1-7 0,0-2 1 0,1-1-1 0,-3-2 6 15,4 1 7-15,-3-1 6 0,-1-1 7 0,-2 0 4 0,2 2 3 0,-2 3 1 16,1 0 2-16,-3 3-5 0,2 2-6 0,-1 1-4 0,-1 3-2 15,-1 1-8-15,2 1-9 0,-1 2-12 0,-1 0-17 0,2 4-10 16,-2 0-11-16,3 2-10 0,-1 2-10 0,1 2-3 0,2 2-1 0,-2 4 4 16,3 3 4-16,0 3 6 0,2 6 7 0,2 4 10 0,1 4 9 0,0 7 9 15,3 2 9-15,2 7 2 0,1 4-1 0,-1 3-1 0,6 6-2 16,-1 2-10-16,1 6-9 0,2 2-6 0,3 0-4 0,-2 0-5 0,2 2-5 16,-1-1-4-16,0 1-4 0,1-2-5 0,-2-1-5 0,0 0 1 15,-1 0-1-15,-3-1 2 0,1-3 2 0,-2 0 4 0,-4-2 8 16,2-4 4-16,-7-4 2 0,1-2 15 0,-2-5 25 0,-4-6 20 0,-3-4 23 15,-1-6 15-15,-5-4 11 0,0-5 10 0,-5-4 9 0,-2-6 8 16,-2-4 6-16,-3-5 4 0,-5-4 1 0,-2-3-3 0,-5-6-6 0,0-3-18 16,-3-7-26-16,-5-1-27 0,0-5-24 0,-1-5-18 0,1-2-11 15,-3-2-8-15,2-7-11 0,1-2-9 0,2-1-7 0,3-4-6 0,2-1-2 16,5-4-6-16,1-1-7 0,6 0-13 0,5-2-11 0,3-2-16 16,5-1-20-16,6 1-38 0,2 0-52 0,8-2-64 0,2-2-74 0,6 4-63 15,3-3-57-15,6 3-35 0,0 0-23 0</inkml:trace>
  <inkml:trace contextRef="#ctx0" brushRef="#br0" timeOffset="320467.2792">885 7396 127 0,'-8'10'453'0,"0"-3"-9"0,0 0-6 0,2 1-96 15,3-1-142-15,-1-1-102 0,3-1-83 0,-1-1-40 0,0-1-17 0,2 2-3 16,0-2 4-16,0 0 12 0,0-2 17 0,2 0 16 0,-2 1 10 16,2 0 11-16,-1-2 9 0,3 0 10 0,-1-2 7 0,2 0 8 0,2 1 5 15,1-3 5-15,2 1 3 0,5-2 0 0,0-2 1 0,7-4 0 0,0-1 2 16,8-1 2-16,3-6 0 0,3 0 2 0,9-5 0 0,10-4-4 16,5-4-4-16,10-6-7 0,7-2-9 0,10-4-11 0,8-5-11 0,10-2-3 15,7-6 3-15,9 1 0 0,7-7-1 0,10 1-4 0,5-3-6 0,9-2-12 16,6-4-15-16,5-1-3 0,8-2 2 0,6 1-1 0,0-2-2 15,0 2-3-15,2-1-2 0,-2 1-7 0,0 3-11 0,0 0-8 0,-3 2-10 16,-5 3-2-16,-6 3 0 0,-7 4 4 0,-6 3 8 0,-6 2-3 0,-10 4-5 16,-11 8-2-16,-7 0 4 0,-7 3 8 0,-9 4 9 0,-10 2 6 15,-6 3 5-15,-7 3 6 0,-6 2 4 0,-6 3 2 0,-3 0 2 16,-5 2 1-16,-7 0 5 0,-4 4 1 0,-4 0 3 0,-5 2-3 0,-7 2-4 16,-3-1-7-16,-6 3-9 0,-3 2-25 0,-6 1-32 0,-3-1-60 15,-4 4-73-15,-5 0-89 0,-4-1-97 0,-5 3-60 0,-4 0-37 0,-7 1-19 16</inkml:trace>
  <inkml:trace contextRef="#ctx0" brushRef="#br0" timeOffset="320933.8539">396 5600 47 0,'-3'3'434'0,"1"-3"-2"0,2 0-89 0,0 0-131 0,0 0-80 0,2 0-52 15,1-3-23-15,2 3-9 0,0-4-1 0,2 1 3 0,0-2 6 0,1 1 8 16,2-2 10-16,2-1 11 0,1 1 5 0,2-3 4 0,3-2 0 16,1 1-3-16,4-2-2 0,3-2-3 0,1-1-3 0,3-1-4 0,4-2-5 0,3-4-5 15,4 2-4-15,6-6-3 0,1 0-2 0,9-4-1 0,6-2 0 16,8-4-3-16,5-3-3 0,11-4-3 0,6-2-8 0,7-6-7 0,9-3-11 15,6-1-12-15,7-5-2 0,4-1 2 0,7-4 0 0,1 2 0 0,2-1-5 16,3 0-9-16,-1 1-12 0,4-3-14 0,-1 4-9 0,0-3-6 16,1 2-2-16,0-1-3 0,1 1-3 0,-1-2-2 0,-2 2-13 0,-1 0-17 15,-1 2-23-15,-7 1-26 0,-4 2-22 0,-7 5-21 0,-5 3-25 0,-5 3-30 16,-8 1-75-16,-6 7-98 0,-7 2-56 0,-9 5-37 0,-5 1-13 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37:11.6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22658 1685 182 0,'-6'-4'329'15,"0"1"-93"-15,-1 1-69 0,2 2-51 0,-1-3-36 0,2-1-25 16,-3 3-11-16,2-3-1 0,0 3-1 0,1-2 5 0,-2 2 0 0,3-2 0 15,-2 3 0-15,1-3-1 0,0 1-3 0,0 1-5 0,0-3-4 0,-4 3-3 16,3 0-4-16,0-1-3 0,1-1-2 0,-3 2-4 0,0-1-4 16,0 2-2-16,1-1-1 0,-2 1 0 0,-1-2 0 0,-1 1 2 0,0 1-1 15,0 0 0-15,-2 0 1 0,1 0-1 0,-1 1 1 0,1 1-1 0,-3-1 0 16,1 1 1-16,1-1-1 0,-1 2 0 0,0 0 1 0,-1-2-3 0,1 3-1 16,-1 0-1-16,3 1-1 0,-2-3-3 0,-1 3 1 0,3-2-1 0,-2 1-1 15,2 1 0-15,0 0-1 0,-2 0 0 0,4-1-1 0,-1 1 0 16,-1 0 1-16,2 0-4 0,1 1 2 0,-1 0 2 0,1 0-1 0,-2 0 2 15,2 1 2-15,-1-1-1 0,1 1 2 0,0 2 2 0,-1-2 2 16,0 1 1-16,1-1 0 0,0 0 2 0,1 2 0 0,0-1 2 0,-1 2 0 16,0 0 1-16,1-1-1 0,0-2-1 0,1 2 1 0,0 0-1 0,-1 0-2 15,0 0 0-15,0 1 1 0,2 0-2 0,-1 0 1 0,-2-1 1 0,4 1-2 0,-1-1-2 16,-2 0-1-16,2 2-1 0,1-1-1 0,-1 2 1 0,1-2 0 16,0 2-2-16,-1-2 2 0,2-1-1 0,2 1-1 0,-3 0 1 0,3 2 0 15,-2-3-1-15,1 3 1 0,-1-2 1 0,3 0-1 0,-1 1 3 16,-1-3 0-16,2 2 2 0,0 2-1 0,0-2 0 0,0-1 0 15,0 0-1-15,0 1-1 0,0 0-1 0,0 0-2 0,2 0 0 0,-1-1-2 16,-1-2 0-16,3 2 2 0,-1 0-1 0,-1-2 1 0,2 2-1 0,-1 0 2 16,0 0 0-16,-1 0 0 0,2-2 3 0,1 3 2 0,-1 0 1 0,0-2 1 15,0 0 2-15,2 2 0 0,-1 0 0 0,0 0 0 0,1-1-3 16,-1 1 1-16,1 0 0 0,1-2 0 0,-1-1-2 0,0 4-1 0,0-4-1 16,-1 1-1-16,3 2 0 0,0-1-1 0,0 1-1 0,-1-2 0 15,1 1 0-15,-3-1 0 0,6 2 1 0,-4-1-1 0,2 0-1 0,-2 1 1 16,4 0 0-16,-4-1-1 0,0 1 1 0,3-1-1 0,0 0 1 15,-5 0 1-15,3 2 0 0,-1-3 0 0,-1 1 1 0,3 1 0 0,0-3 1 16,-2 2 0-16,1 0 1 0,-2 0 2 0,3 1-1 0,-3-1 1 16,3-2-1-16,1 1 1 0,-4 2 0 0,3-3 0 0,-1 2 1 0,-1-1 0 15,3-1 1-15,-1 2 0 0,-1-1 0 0,1-1-1 0,1 1 1 0,-1-1-1 16,0 1 1-16,1-1-1 0,-1-1 2 0,0 2 0 0,0-3-2 16,1 2 1-16,3 0-2 0,-6-1 0 0,5-2 1 0,-2 3-1 0,0-2 1 15,1 2-1-15,-2-3-1 0,2 1 0 0,0-1 0 0,0 1-1 16,-2 1-1-16,2-2 0 0,1 0 0 0,-3 1-1 0,1-1 1 0,2 1-2 15,-3 0 0-15,2-3 0 0,1 3-1 0,0-2-1 0,-2 2 0 16,2-1-1-16,0-1 2 0,2 2-1 0,0-1 2 0,-4 1-1 0,5-3-1 0,-1 3 0 16,-2 0-1-16,3-1 1 0,1 0 1 0,-1 0 0 0,-1-1 1 15,2 1 1-15,0 1 0 0,-1-1 1 0,2 0 1 0,-2 0 1 16,0-1-1-16,2 2 2 0,-2-3 0 0,2 1 0 0,-2 0 1 0,2 0-1 16,-3 0 0-16,4 0 0 0,-4 0-1 0,2-2-1 0,1 3 0 15,0-1 0-15,-2 0 0 0,3 0 2 0,-1 0-2 0,3-1 1 0,-3 2-1 16,3-3 0-16,1 1 0 0,-2 2 1 0,3-3-2 0,-1 1 0 15,1 1 0-15,-1-1 0 0,4-1-2 0,-3 0 0 0,2 2-1 0,-1-1-2 16,3 0 0-16,-4-1-2 0,5 3 0 0,-3-3 0 0,2 1 0 16,1 0-1-16,-4 1-2 0,3-3-1 0,1 2 0 0,-1 1 0 0,-2-2 0 0,1 1-2 15,0-1 1-15,1-1 0 0,-3 3-2 0,3-3-1 0,-4 3 1 16,3-1-1-16,-2-1-1 0,1 1 1 0,-2-1-1 0,1 1-1 0,-1-1 0 16,0 1 0-16,-3-1 0 0,3 1-1 0,-3 1 0 0,0-3 2 15,3 2 0-15,-5-2 1 0,2 4 2 0,0-3 0 0,-1-1 2 0,1 2 2 16,-1 0 1-16,2 0 0 0,-3-1 3 0,1 1 0 0,3-2 2 15,-3 2 2-15,0-1 1 0,2-1 0 0,0 3 0 0,0-3-1 0,0 1-1 16,1-1 0-16,0 3 1 0,0-3-1 0,0 3 0 0,1-2-1 0,1 0 0 16,2-1 0-16,-1 4-2 0,0-4-1 0,1 3 2 0,1-3-2 15,-2 2 0-15,4-2-1 0,-3 3 0 0,2-1-1 0,0-2 0 0,0 1 0 16,-1 1 1-16,0-1-1 0,1 1-1 0,-3-2 0 0,2 1 0 0,-3-1 0 16,4 2-1-16,-5-1-1 0,1-1 1 0,1 2 0 0,-4-1 0 15,3-1 1-15,-1 2-1 0,-2-2 0 0,1 1-1 0,-1 1-1 16,1-2 1-16,-2 1 0 0,3-1 0 0,-4 0-2 0,1 0 1 0,-1 0-1 15,2 0 0-15,0 0-1 0,-5 0 0 0,3 0-1 0,1 0 1 0,-1 0-1 16,-1 0 0-16,2 0 2 0,-2 0 0 0,2 0 1 0,-1 0 1 0,0 0 1 16,0 0 1-16,-1 0 1 0,3 0 1 0,-3 0 1 0,-1 2 1 15,4-2 1-15,-3 0 1 0,1 1 0 0,-1-1 0 0,3 2 0 0,-1-2 1 16,1 1-2-16,-2-1 1 0,0 2 0 0,2-2-1 0,1 0 0 16,-2 1-1-16,3-1 1 0,-4 2-1 0,2-2 0 0,1 0 0 0,-2 1 1 15,3-1-2-15,-4 1 0 0,5-1 0 0,-1 0 0 0,-4 0-1 16,5 2 1-16,0-2 0 0,0 0 0 0,-2 0 0 0,2 2-1 0,-1-2 0 15,0 0-1-15,0 0 0 0,1 0 2 0,-1 0-2 0,1 0 1 0,-4 0-1 16,3 0 0-16,0 0 1 0,-1 0 0 0,-1 0-2 0,0 0 0 16,3 0 0-16,-4 0 0 0,2 0 0 0,-1 0-2 0,0-2 1 0,0 0 0 15,-1 2-1-15,1-1-1 0,-1 0-1 0,0 1 1 0,1-2-2 0,-5 1 1 16,5 1-1-16,-2-2 1 0,-1 1-1 0,1 1 1 0,-2-2-1 0,2 1 0 16,-2 1 0-16,-2-2 1 0,4 1-1 0,-4 1 2 0,2-2 1 15,0 1 2-15,-2 1 1 0,0-2 0 0,1 2 0 0,1 0 1 16,-1-1 2-16,-2-1-1 0,2 2 1 0,-1 0 2 0,1-1 0 0,1 1 0 15,-1-2 0-15,-1 2 1 0,-1 0-2 0,2-1 1 0,-2 1 0 0,2 0-1 16,-2 0 0-16,1-2-1 0,0 2 1 0,-1-1-1 0,1 1 1 16,0 0-1-16,1-2 1 0,-3 2-1 0,0 0 1 0,1-1-2 15,0 1 2-15,0 0-2 0,-1 0 0 0,1 0 1 0,1 0-1 0,-1-2-1 16,2 2 1-16,-1 0-1 0,-2 0 0 0,3 0 0 0,-3 0 0 0,3 0-1 16,-3 0 0-16,3 0 0 0,-1 0 0 0,0 0 0 0,1 0 0 0,-1 0 0 15,2 0 1-15,0 0-1 0,0 0 0 0,0 0-1 0,0 0 0 16,0 0 0-16,2 0 0 0,-3 0 0 0,4 0 0 0,-2 0 0 0,-1 0-1 15,1 0 0-15,0 0-1 0,-2 0 1 0,4 0 0 0,-6 0 0 16,4 0-1-16,-2 0 0 0,2 0-1 0,-3 0 2 0,2 0-1 0,-2 0 0 16,1 0-1-16,-1 0 1 0,-1 0 1 0,1 0-1 0,-1 0 1 0,1 0-2 15,0 0 1-15,0 0 0 0,0-3 0 0,-1 3-1 0,1 0 1 16,0-2 0-16,1 2 0 0,-3 0-1 0,3 0 1 0,-1 0 0 0,-2-2-1 16,1 2-1-16,-1-1 2 0,3 1-1 0,-2 0-1 0,-1-2 0 15,1 0-1-15,1 2 1 0,-1-1-2 0,1 1 3 0,0 0 0 0,0-1 2 16,-2-2 2-16,3 3 1 0,-3 0 0 0,0-3 1 0,2 3 1 15,-1 0 0-15,1-1 2 0,-4 1 0 0,3-1 2 0,2 1 0 0,-5-2 2 16,4 2-1-16,-4 0-2 0,3-1 0 0,-2-1-2 0,2 2 1 16,-3-2 0-16,3 1-1 0,-2 1 1 0,0 0 0 0,0-2-1 0,2 0 0 15,-1 2-1-15,1 0 1 0,0-2-1 0,0 2 1 0,-1-1-1 0,1 1 1 16,0-2-1-16,-1 0 1 0,0 2 0 0,2-1 0 0,-4 0 0 16,5 1 1-16,-2-2-1 0,-1 1 0 0,1-1 0 0,-1 1 0 0,2-2 1 15,-2 1 0-15,0 1 0 0,2-2 1 0,-2 1 1 0,-2 1 0 16,4-1 0-16,-4-1 0 0,4 2-1 0,-4-1 1 0,1-1 0 0,1 0 0 15,-2 0 1-15,0 1-1 0,0-1 0 0,2-1 0 0,-1-1-2 16,-2 2 1-16,2-1 0 0,-2 1 0 0,2-2-2 0,-1 1 1 0,-1 1-2 16,0-1 1-16,0-2-1 0,1 1 0 0,-1 0 0 0,0 1 1 0,2 0-1 15,-2-2 0-15,-2 1 0 0,2 1 1 0,0-1-2 0,0 0 2 16,-2 1-1-16,1-2 1 0,-3 1-1 0,5 1 1 0,-4-1-1 0,2 0 1 16,-1 0-1-16,-1 1-1 0,1-1 1 0,-1-1-1 0,-1 0 1 0,3 0-2 15,-2 1 0-15,1 0 0 0,-3-2 1 0,2 2-1 0,-2-2 0 16,2 0 0-16,-2 1 1 0,0-1-1 0,0 0 0 0,1 0 1 0,0 1 0 15,-1 0-1-15,0-1 0 0,1 0 0 0,-1 0 1 0,-2-3-1 16,3 3 0-16,-1 0 0 0,0 0 0 0,1-1-2 0,0 1 0 0,-1-1 0 16,-2-1-2-16,3 1 1 0,0-2 0 0,0 1 1 0,-3 2-1 0,2-2 1 15,1 1-1-15,-2-1 0 0,2 1 0 0,-3 0 1 0,1 1-1 16,-1-2-1-16,3-1 2 0,-3 3 0 0,1-2 0 0,-1 1 2 0,-1 1-1 16,2-1-1-16,0-1 0 0,-2 1 1 0,0 1 0 0,0 0 0 15,0-1 0-15,0 1 0 0,0-3 0 0,0 3 2 0,0 0-2 0,0 0 1 16,-2-1-1-16,0 1 0 0,2 0 0 0,-1 0-1 0,1 0 2 15,-2 2-1-15,1-3-1 0,1 2-1 0,-2-1-1 0,0 1 1 0,2-1-1 16,-1-1 0-16,-1 1-2 0,1-2 1 0,-3 2 0 0,2-1-1 0,0 1 1 16,0-1-2-16,-1 1 0 0,0 0-1 0,0 0 1 0,0-1-1 0,-1 1 0 15,0-2 0-15,0 1-1 0,-2 0 0 0,3 1 0 0,-2-2 1 16,2 0-2-16,-2 1-1 0,0-1 1 0,-2 1-1 0,2-1 1 16,0 1-1-16,-1 0 0 0,-1 1 0 0,3-2 1 0,-4 1-1 0,2 0 0 15,-1 2 1-15,1-3 0 0,-3 2 0 0,2-3 2 0,-1 3-1 16,2 0 0-16,-3 0 0 0,2-1 1 0,-1 1 0 0,2-1 0 0,-2-1 1 15,-1 1-1-15,1 1 1 0,0 0-1 0,-2-1 0 0,2 1 2 0,0-3-1 16,-1 3 2-16,1 0 1 0,0 1-1 0,0-2 2 0,-1 0 2 0,-1 3 1 16,2-4-1-16,-1 2 0 0,3 2 1 0,-2-3 0 0,-2 2 2 15,3-1 0-15,-1 1 1 0,-1-1-1 0,1 0 0 0,-2-1 0 0,2 3-1 16,0-2 1-16,-1 0-1 0,0 0 2 0,1 1-1 0,0-2 2 0,-1 2-1 16,1 0 1-16,0 0 0 0,0 1-2 0,-3 0 1 0,3-2-1 0,0 2 0 15,-1-2-1-15,3 2-1 0,-6-2 0 0,3 2 1 0,1-1-2 0,-1 1-1 16,1-1-1-16,-5 0-2 0,5 1 1 0,-1 2 0 0,0-4-1 15,-3 2-1-15,4 2 1 0,-2-4-1 0,0 2 1 0,0 0-1 0,-2 0-1 16,1 1 1-16,-1-2-2 0,0-1 0 0,-1 3 0 0,-1 0-1 0,1-1-1 16,-1 0 0-16,2 2 0 0,-4-4 0 0,1 2 0 0,-2 2 1 0,3-2 1 15,-3 1 0-15,2-3 2 0,0 2 0 0,-1 1 1 0,-2 0 1 0,4 1 1 16,-3-2 2-16,2 2 1 0,-2-1 1 0,3-1 1 0,0 2 0 16,-2-2 2-16,2 4-2 0,-1-1 0 0,0-1-1 0,2-1 1 0,-3 1-1 15,2 1 0-15,0-1 1 0,1-1-1 0,-3 3 0 0,2-1 0 0,-2 0-1 16,4-1 0-16,-6 3-1 0,4-4 2 0,-3 3-2 0,2-1 1 0,-2-1-1 15,-1 1 1-15,1 1-1 0,0 0 2 0,-5-2-2 0,1 1 0 0,0 1 0 16,-1-2-1-16,-1 1 1 0,-1 0-1 0,0 1 0 0,-1-2-1 16,0 2 1-16,-1-1-1 0,1-1 0 0,2 2 0 0,-2-1 0 0,2 1-2 15,-1-3 1-15,2 3-1 0,1 0-1 0,-1 0 1 0,2-2-2 0,1 1 1 16,-2 0-1-16,3 1 1 0,0-3-1 0,1 4 0 0,-1-3-1 0,1 3 1 16,1-2-1-16,-1 2-1 0,1-2 0 0,0 1 2 0,0-1-2 0,0 2 0 15,-1-2 1-15,4 2-2 0,-4 0 0 0,3-3 0 0,-3 3 1 16,2 0 3-16,-2-2 0 0,1 0 2 0,-1 2 1 0,-1 0 2 0,-1-1 1 0,0 1 2 15,2-2-1-15,-4 2 3 0,3 0 0 0,-2-2 2 0,0 2 0 16,0-1 1-16,0 1 0 0,0 0-1 0,1-2 0 0,-2 1-1 0,-1 1-1 16,4-1 1-16,-3 1-1 0,2-3-1 0,1 3 1 0,-2 0-1 0,1-2-1 15,1 1 1-15,-1 1-2 0,2-3 1 0,0 1 0 0,-2 0-1 16,1 1-1-16,-1 0 1 0,2-1-1 0,0-1 0 0,-2 2-1 0,1-1-1 16,-1 1 1-16,2-1-2 0,-4 1 1 0,2-3-1 0,0 4 0 0,-1-1 0 15,-2 0-1-15,2 0-1 0,-3-1 0 0,1 1 0 0,-2-3-1 0,3 4 0 16,-4-1-2-16,2-2 1 0,-3 2-1 0,0-2 0 0,1 3 0 0,0-2-2 15,0 0 0-15,0 1 0 0,1-1-1 0,-1 0 0 0,1 2-1 0,0-3 1 16,1 3 1-16,1 0 2 0,-1-2 2 0,1 0 0 0,0 2 2 16,3-1 1-16,-1-1 2 0,-1 0 1 0,4 1 3 0,-4-1-1 0,2 1 3 15,0 0 1-15,0-2 1 0,2 3-1 0,-4-3 0 0,3 1 0 0,-2 1 0 16,1-3-2-16,-1 3 1 0,1 0 0 0,-2-1-2 0,1-1 1 16,1 2-1-16,-5-1-1 0,2 1 1 0,-1-1-1 0,-2 1-1 0,0-1 1 15,0 0-1-15,-2 2-1 0,0-1 1 0,-1 1-2 0,0-1 0 0,-1 0-2 16,1 1 0-16,0 0 0 0,-2 0-2 0,4 0 0 0,-1 0 0 0,0 0-1 15,2 0 0-15,0 0-1 0,1 1 0 0,1 0-1 0,1-1 0 0,0 1 0 16,3-1 0-16,-1 2-1 0,-1 0 0 0,5 1 2 0,-2-2-2 0,1 1 0 16,-1-1 1-16,1 2-1 0,2-1 0 0,-2-1 0 0,2 0 1 15,0 3-2-15,0-3 1 0,0 1-1 0,0 1 0 0,0-3 1 0,0 3 2 16,0-2-1-16,-1 2 3 0,0 0 1 0,-2 0 0 0,1 1 2 0,1-1 3 16,-3-3 0-16,2 4 2 0,-4-1 0 0,3-1 1 0,-3 2 2 0,-1-1 1 15,0-2 0-15,-2 3 0 0,3-1 0 0,-2-1 0 0,-3-1-1 0,3 3-1 16,-2-1 1-16,0 0-1 0,0-2-1 0,0 2-1 0,-2 0 0 15,0 0-1-15,1 0 0 0,-1 0-1 0,3-1-1 0,-5 2-1 0,2-1 1 16,1 0-2-16,-3 0 0 0,4 1-2 0,-2-1 1 0,0-1-1 0,3 1 0 16,-3-1-2-16,4 0 1 0,-2 1-1 0,1 1-1 0,2 1 1 15,-2-2-2-15,0 0-1 0,-1 1 0 0,2 0 0 0,-3 1-5 0,1-1-2 16,-4 2-10-16,2-1-11 0,-3 2-11 0,-1-1-11 0,-1 3-15 0,-1-2-16 16,-2 1-22-16,-2 1-26 0,-3 0-37 0,-1 1-41 0,-3 0-99 0,-3 3-126 15,-1-1-69-15,-6-1-44 0,-3 0-16 0,-2 3-2 0</inkml:trace>
  <inkml:trace contextRef="#ctx0" brushRef="#br0" timeOffset="6565.8054">10208 4945 11 0,'-2'-4'427'0,"2"1"-63"16,-2-2-95-16,2 2-66 0,-1-2-50 0,-1 1-25 0,2 1-11 16,-2-2-3-16,2 3 1 0,-1-3 0 0,-1 2-3 0,2 0-3 0,-1-1-5 15,-1 2-5-15,2-1-5 0,-2 0-4 0,2 0-3 0,-1 0-6 16,-1 2-5-16,2-1-3 0,-1-1-2 0,-1 2-2 0,2-1-3 0,-3-1-3 15,3 3-3-15,0-2-4 0,-1 1-4 0,1 1-4 0,0 0-3 16,0 0-3-16,0 0-5 0,0 0-5 0,0 0-8 0,0 0-6 0,0 0-5 16,0 0-9-16,-2 1-7 0,2 1-6 0,-1-2-6 0,-1 2-4 15,2-1-3-15,-2-1-3 0,2 3-2 0,0-1 0 0,0 1 0 16,0 0 1-16,-1 1 1 0,-1 1 3 0,2 1 0 0,-2 1 4 0,1 0 4 16,-1 1 2-16,2 1 3 0,-1 1 4 0,-1 1 1 0,2-1 3 15,-2 3 0-15,2-3 2 0,0 2 0 0,0 2 1 0,0-2 0 16,0 0 0-16,0 0 0 0,0 1 1 0,0-2-1 0,0 1 0 0,0-2 0 15,0 2 2-15,0-1-1 0,2-2 0 0,-2 1 1 0,2-3 0 16,-1 2 1-16,1-1-1 0,1 0 1 0,-1-1-1 0,-1-1 1 0,1-1-1 16,1 1 2-16,0 0 0 0,0-2-1 0,0-1 2 0,0 2 0 15,2-2 1-15,-2-1 1 0,2 1 1 0,0 1 0 0,3-1 1 0,-2-1 3 16,0 1-1-16,3-2 3 0,1 2 0 0,0-2 0 0,1 1 1 16,3 1-1-16,-3-1 1 0,5-1 0 0,0 0 0 0,1 2-2 0,2-1 1 15,0-1 0-15,5 2 0 0,-1-1-3 0,2-1 1 0,3 1-2 16,0 1 0-16,4-3 0 0,3 1-2 0,-1 0 1 0,4-1-1 15,0 2-2-15,2 0-1 0,2-2-3 0,0 1 0 0,2-1-2 16,0 0-3-16,2 0-3 0,0 0 2 0,1-1 1 0,-1 1 1 0,1-2 1 16,-1 0 1-16,0 2 2 0,0-1 0 0,1 0 2 0,-2 1 2 0,0-2 0 15,-2 1 2-15,3 1 1 0,-3-2 1 0,0 2 4 0,1-1-1 16,-1-1-3-16,-1 2-1 0,-1-1-2 0,0 1-2 0,0 0-1 0,-3-2-2 16,2 2-1-16,-1 0-2 0,-4 0-1 0,0 0-1 0,-2 0-2 15,0-1 1-15,-1 1-1 0,-2 0-2 0,2 0 1 0,-4-2-2 16,2 2 0-16,-2 0 0 0,-1-2-1 0,2 2-1 0,-1-1 0 0,-1 1 1 15,0 0 3-15,-2-1 1 0,2 0 0 0,0 1 2 0,0 0 2 0,0-2 2 16,-1 2-1-16,1 0 2 0,0 0 1 0,-1 0 2 0,2-1 0 16,-1 1 1-16,0 0 2 0,1 0-1 0,-1 0 0 0,1 0 0 15,-1 0-1-15,0 0-1 0,2 0 0 0,-4 0-2 0,4 0 0 0,-1 0-1 16,-1 0 1-16,1 0-2 0,-1 0 1 0,0 0-2 0,1 0 0 16,-1 0 0-16,0 0 0 0,-1 0-4 0,-1 1 2 0,2-1-1 15,-2 0-1-15,0 0 0 0,0 0 0 0,1 2-1 0,-4-2 0 0,3 0 0 16,-1 0-2-16,-1 0 1 0,0 0-2 0,-1 0 0 0,2 0 2 0,-3 0-2 15,0 0-1-15,1 0 1 0,0 0-1 0,-2 0 0 16,0 0 0-16,0 0 0 0,0 0-1 0,0 0 0 0,0 0 1 0,-2-2 1 16,1 2 1-16,1 0 1 0,-2-1 2 0,1-1 0 0,-1 2 2 0,0 0 1 15,-1-2 1-15,0 1 1 0,0 1 0 0,0-2 1 0,-1 1 2 16,-2 1 1-16,4-1 0 0,-6 1-1 0,2-3 1 0,-1 3-1 16,1 0-1-16,-3-2 1 0,1 0 0 0,-2 2-1 0,0-1 1 0,0 1-1 15,0-4 0-15,-2 4-1 0,1-3 1 0,-3 3-1 0,3-2 0 16,-2 0-1-16,-3 2 1 0,4-3 0 0,-3 1-1 0,3 1 2 15,-2-1-2-15,-1 0 1 0,1-1-2 0,3 3 0 0,0-3 2 0,-3 1-2 16,0-1 0-16,4 0 0 0,-2 0 1 0,1 0-1 0,-1 0-1 0,1 0 0 16,-1 0-1-16,2 0 0 0,1 1 0 0,-2 0-1 0,0-1 0 15,1 0 0-15,0 0-2 0,1-1 0 0,0 2-1 0,-1-1-1 0,-1-1 1 16,3 1-2-16,-2 1 0 0,1 0 1 0,0-1-1 0,0 0 0 16,-1 0 0-16,-1-1 0 0,1 2 0 0,0-1 2 0,0 0-1 15,-2 0 2-15,2 0 2 0,-1 0 0 0,2 0 0 0,-3 0 1 16,0-2 1-16,1 2 0 0,0 0-1 0,0-2 1 0,0 2 1 0,-1-1 1 15,0 0-1-15,0-1 0 0,2 2 0 0,-2-1-1 0,0-2 2 16,1 2-1-16,-1-2 0 0,0-1 2 0,1 2-1 0,1-3 0 0,-4 2 2 16,2-1-2-16,-1 0 2 0,3-3-2 0,-3 1 0 0,-1-1 1 15,2-1 0-15,1 1 0 0,-2-2-1 0,1 1 0 0,-2-3 1 0,3 2-2 16,-2 1 0-16,-1-3 1 0,-1 1-1 0,2 0 1 0,0 1 1 16,-2-1 0-16,0 0 2 0,-2 1 0 0,0-1 3 0,0 1 4 0,0 0 1 15,-2-1 3-15,1 3 1 0,-2-2 0 0,0-1 1 0,0 2 2 16,0 0 0-16,0-1-1 0,-2 2 2 0,2-3-2 0,-4 3 0 15,3-1-3-15,-1 1-2 0,0 0-3 0,-1-1-1 0,2 1-2 16,-1 1-1-16,0-2-1 0,-1 2-3 0,1 2 1 0,1-1-3 0,-1-2-1 16,-1 1 0-16,1 1-1 0,2-2 0 0,-1 2 0 0,-2 1 0 15,3-1-1-15,-1 1 0 0,-1-1-1 0,2-1 0 0,-2 1-1 0,2 1 1 16,-1 0 0-16,1 1 0 0,0-2-1 0,0 1 0 0,0 2 1 16,0-1 0-16,0 1-2 0,0 0 2 0,0 1-1 0,0-3-1 0,0 4 1 15,0-2-1-15,0 3 2 0,0-1 0 0,0-1 0 0,0 1 1 16,0 2-1-16,0 0 0 0,0-2 1 0,0 3-1 0,0-3 1 15,0 3 0-15,0 0-1 0,-2-2 1 0,2 2 0 0,0 0 0 0,0-1-1 16,-1 1-2-16,1 0 1 0,0-2-3 0,-2 0 1 0,0 2-2 16,2-1-1-16,-1 0 0 0,-1 1-1 0,2 0-1 0,-2-2-1 0,1 1 0 15,-1 1-2-15,-1-2 1 0,1 1 0 0,1 1 0 0,-2-2 1 0,0 1 0 16,0 1 0-16,0-2-1 0,-1 2 2 0,1-1-1 0,-2-1 1 16,2 2 0-16,-3-2 0 0,1 1 1 0,0 1 0 0,1-1-2 0,-3-1 1 15,1 2 1-15,-2-1 0 0,0 1 0 0,0-1 0 0,0-1 1 16,-3 2 1-16,3 0 0 0,-3 0 0 0,0 0 1 0,2 0 1 0,-4 0 0 15,1 0 1-15,0 0-1 0,-2 0 1 0,1 0-1 0,0 0 1 16,-4 0-1-16,4-2 1 0,-4 1-1 0,0 1 1 0,1-2 0 0,-1 2 1 16,1 0-1-16,-3-2-1 0,0-1-1 0,2 3 2 0,-2-4-1 15,0 3 1-15,-2-1-1 0,1 1 0 0,1-3 0 0,-5 2 1 0,2-1-1 16,0-1 0-16,1 1-1 0,-2 1-1 0,1-1 1 0,-2 0-2 0,3-2 0 16,-3 1 1-16,2 1 1 0,1 0 3 0,0 0 1 0,-3 0 0 15,2-1 0-15,-2 2 4 0,5-1-1 0,-3 0 1 0,0 0 2 0,1 1 1 16,-1 0 1-16,0-1 0 0,1-1 2 0,-2 3-1 0,1-1 0 0,-2 1-2 15,3-3 1-15,-2 4 0 0,-1 0-2 0,0-3 1 0,4 3-1 16,-6-1-1-16,3 1 1 0,-2-1-2 0,1-1 0 0,-2 2 1 16,1 0-1-16,0 0 0 0,-2 0 0 0,2-2-1 0,-2 2-1 0,0 0 0 15,1-1 0-15,0 1 0 0,0 0 0 0,-2-2-1 0,3 1 1 0,-2 1-1 16,0-1-1-16,2 1 0 0,2-3-2 0,-2 3 1 0,2 0 0 0,-1-3-1 16,3 3 1-16,-1 0-2 0,0-2 1 0,0 1-1 0,3 1 0 15,-1-2-1-15,0 0 0 0,1 1 1 0,2 0-1 0,-2-1 1 0,4 1-1 16,-3-1 0-16,1 1 2 0,2 1-1 0,-2-3 1 0,1 3 0 15,2-2 1-15,1 1 1 0,-1-1 1 0,1 0 0 0,-1 1 2 0,3 1 0 16,-3-3 0-16,5 3 1 0,-4-1 0 0,0 1 2 0,2-2 0 16,1 1 2-16,-4-1 0 0,5 1-1 0,-4 1 1 0,2-2-1 0,2 2 0 15,-4 0 1-15,2-2-1 0,0 2 0 0,0-3 0 0,0 3 0 0,-2 0-1 16,2-2 0-16,0 0-1 0,-1 2 0 0,0-1 0 0,1 1-1 16,-1-2 0-16,0 1 0 0,0 1 1 0,1-1-2 0,-2-2 0 0,1 3 0 15,0 0 0-15,-2 0-1 0,2 0 1 0,0 0-1 0,-3 0 0 0,2 0 0 16,-1 0 1-16,-1 0 1 0,0 0-1 0,2 0-1 0,-2 0 0 15,-2 0 0-15,2 0 0 0,-1 0 0 0,0 0 0 0,0 0 0 0,-1 0 1 16,2 0-1-16,-3 0 1 0,1 0-1 0,0 0 0 0,0 0 0 16,1 0 1-16,-1 0-1 0,1 0-1 0,-1 0 0 0,-2 0 1 0,3 0-1 15,0 0 0-15,-1 0-1 0,0 0 0 0,0 0-1 0,-1 0-1 0,0 0 1 16,-1 0-1-16,2 0-2 0,-1 0 0 0,0 0 0 0,0 0-1 16,-1 3-1-16,2-3 0 0,-1 1 0 0,0-1-1 0,0 1-2 0,-2 1-1 15,1-2-3-15,-1 1-1 0,2-1-1 0,-1 2 2 0,1 0-1 16,-1-2 1-16,2 0 2 0,-2 3 0 0,3-3 3 0,-3 2 0 0,0-2 2 15,3 0 1-15,-1 2 3 0,1-2 1 0,-3 1 4 0,5-1 2 0,-3 0 2 16,2 2-1-16,1-2 2 0,-2 0-1 0,2 0 1 0,1 0 0 16,-1 0-2-16,1 0 1 0,1 0-1 0,-1 0-1 0,-1 0 2 0,3 0-2 15,0 0 1-15,-1 0-1 0,0 0 0 0,1 0 0 0,-1 0-1 0,0 0 0 16,0 0-1-16,1 0 0 0,0 0 1 0,-2 1-1 0,2 1-1 16,0-2 1-16,-2 0 0 0,2 0 0 0,-3 1-1 0,3-1-1 0,1 0 1 15,-4 0 0-15,3 2 0 0,0-2 1 0,0 1 0 0,-2-1-1 16,2 0 1-16,0 0 0 0,0 0 1 0,-1 0 0 0,2 0 0 0,-1 0 1 15,0 0 1-15,1 0-1 0,-2 0-1 0,4 0 2 0,-2 0-2 16,0 0 1-16,0 0 0 0,2 0 0 0,-3 0-1 0,3-1 2 0,-2-1-2 16,2 2-1-16,-1-1 0 0,1 1 0 0,0-2 0 0,0 1 1 0,-1 1-1 15,1-2 0-15,0 1 0 0,-1 1 0 0,2-2 0 0,-1 2 0 16,0 0 0-16,1-2 1 0,0 2-1 0,-1-3-1 0,2 3 1 0,-5 0 0 16,5-2-1-16,-1 0 0 0,-1 2 0 0,1-1 0 0,-1 1 0 15,1-2 1-15,-1 1 0 0,2 1 1 0,0-1 1 0,0-2-1 0,1 3 1 16,-2 0 1-16,2-3-1 0,0 3 0 0,1-1 0 0,-1 1 0 15,2 0-1-15,-2 0 1 0,2 0-1 0,-2 0-1 0,1 0 0 0,1 0-2 16,0 0 0-16,-1 0-1 0,1 0-1 0,2 0 1 0,-1 0 0 0,0 0-2 16,-1 0 1-16,0 0 0 0,1 0-1 0,-2 0 1 0,2 0-2 15,-1 0 1-15,0 0-1 0,0 0 1 0,0 0-1 0,-1 0 1 0,0 1-1 16,0-1 1-16,-2 3-1 0,3-3 1 0,-2 0-2 0,1 3 1 16,-1-2-1-16,0-1 0 0,-1 1 1 0,0 1-1 0,1-2 1 0,0 1-1 15,0 1-1-15,2 0-1 0,-3-2 0 0,4 3 1 0,-1-3-1 16,0 2 0-16,0-2-1 0,1 0 0 0,-1 2 0 0,1-2 0 0,1 1-1 15,-1 1 1-15,2-1-1 0,-2 1-1 0,2-1 0 0,-1-1 1 0,-1 3 0 16,2-3 1-16,0 3-1 0,-1-1 1 0,-2-1 0 0,3 1 1 0,0 1 0 16,0-2 0-16,-2 1 0 0,2 1 0 0,0-2 1 0,-1 0 0 15,-1 3 0-15,2-1-1 0,0 0 0 0,0 0 2 0,-1-2-2 0,-1 2 0 16,2 0-1-16,-2 1-1 0,2-1 0 0,-1 2-2 0,-1-2 2 16,2 4 0-16,-2-3 1 0,2 2-1 0,-1-2 1 0,-1 2 0 15,2 2 0-15,-1-3 0 0,-1 5 1 0,0-3 2 0,2 1 3 0,-3 1 1 0,3 1 1 16,-1-2 2-16,-2 2 1 0,3-1 0 0,-2 2 3 0,2-1 0 15,0 3 2-15,0-1 0 0,0-2 2 0,2 2 1 0,-2-1 0 16,3 2 1-16,-2-1 2 0,-1 2 0 0,2-2 2 0,-1-1 0 0,1 2 0 16,-2 0 1-16,3-1 1 0,-1 2 1 0,-1-2 1 0,1-1 1 15,0 2 2-15,-1 0 0 0,-1-1 1 0,2 2-1 0,-2-1 1 16,2 0-1-16,-1 1 1 0,-1-1-1 0,2 0 0 0,-1 1-1 0,-1-2-1 16,2 2-2-16,-2 1-1 0,4-2-1 0,-4-1-2 0,3 2 0 15,-3-1-2-15,2 0 1 0,1 1-3 0,-1-1-1 0,1-1 0 0,-1 1-1 16,-1-1 1-16,1-1 0 0,1 2 1 0,-1-1 2 0,-1-2 1 15,1 2 0-15,2-2-1 0,-2 1-4 0,-1 0-7 0,1-2-11 16,1 1-14-16,1-3-18 0,-3 2-22 0,2 1-26 0,-1-3-35 0,0 2-42 16,-1 0-68-16,2-1-81 0,-1 0-91 0,-2 0-96 0,0-1-50 15,0 2-30-15,0-4-10 0</inkml:trace>
  <inkml:trace contextRef="#ctx0" brushRef="#br0" timeOffset="11848.3619">9017 6358 110 0,'-3'-1'381'0,"1"1"-46"0,-1-2-57 0,1 2-41 16,1-2-37-16,-1 2-24 0,-2 0-17 0,2 0-13 0,1 0-11 0,-1 0-11 16,2 0-9-16,-1 0-11 0,-1-3-10 0,2 3-11 0,0 0-9 15,0 0-7-15,0 0-9 0,0 0-6 0,0 0-7 0,0 0-7 0,0 0-7 16,0 0-7-16,0 0-3 0,0 0-6 0,0 0-1 0,0 0-3 16,0 0-4-16,0 0-3 0,0 0-3 0,0 0-4 0,0 0-3 0,0 0-1 15,0 0-4-15,0 0 0 0,0 0-1 0,0 0-3 0,0 0-2 16,0 0 0-16,0 0-1 0,0 0 0 0,0 0 0 0,0 0 0 15,0 0 0-15,0 0 0 0,0 0 0 0,0 0 2 0,0 3 1 16,0-3 0-16,0 2 2 0,0 0 0 0,0-2 3 0,0 3 1 0,2-1 1 16,-1-1 2-16,-1 1 0 0,2 0 0 0,-1 1 2 0,-1-3 1 15,2 3-1-15,-2-1 1 0,4 1-1 0,-2 0 0 0,-1 0-1 0,1-1 2 16,1 2 0-16,-1-1-1 0,1 0 1 0,-1 0 0 0,1 1 0 16,0-1 1-16,0 2 1 0,-1-3 1 0,4 3 0 0,-3-2 1 0,2 1 1 15,-2 1 1-15,2-2 0 0,1 2 1 0,2-1 1 0,-2 1 2 16,1-1 1-16,-1 2 1 0,3-2 1 0,1 0 1 0,-2 0 1 0,3 1 2 15,-2-3 2-15,1 3 2 0,4-2 1 0,-3 1 2 0,2-1 2 16,3 1 0-16,-2-1 1 0,3-1 1 0,2 1 0 0,-1-1 2 16,2 0 3-16,2-2 0 0,1 1 0 0,0 1 0 0,4-2-2 0,-2 0-1 15,4 0-1-15,-1 0-2 0,2-2-1 0,0 1-3 0,2 1 0 16,-2-2-3-16,1 2-2 0,1-2-4 0,0-1-3 0,-1 3-3 16,1 0-4-16,0-2-4 0,-2 0 0 0,1 2 0 0,-1-1 0 0,-1 1 2 15,-1-2 1-15,2 2 0 0,-3 0 0 0,1 0 1 0,-3 0 2 16,1 2 1-16,1-2 2 0,-2 1 1 0,2-1 2 0,-2 2 1 0,-1 0 1 15,0-2 0-15,0 0-2 0,-1 3 0 0,-1-1-1 0,-1 0 0 16,3-1-1-16,-4 1-1 0,1 0 0 0,-1-1 0 0,2 1-1 16,-4 0 1-16,4 1-2 0,-3-3 2 0,0 2 0 0,0-1-2 0,-2 1 1 15,2-1-1-15,-1-1 1 0,-1 2 0 0,0-1 1 0,-2-1 1 16,2 2-1-16,-2-1 1 0,0-1 1 0,1 0-1 0,-2 0 0 0,1 0 0 16,0 0 1-16,0 0 0 0,0-1 1 0,1-1 0 0,0 2 0 0,1-1-1 15,-3-1 0-15,1 2-1 0,2-3-2 0,-4 2 0 0,4-1-1 16,-1-1 1-16,-2 3-2 0,2-2-1 0,0 0 0 0,-1 1-2 15,-2-1-2-15,4 2 1 0,-2-2-1 0,0 1-1 0,0 1-2 0,0-2 1 16,-2 2-2-16,3-2 0 0,-2 2 0 0,1 0-2 0,2 0-1 16,-3 0 0-16,0 0 0 0,2 0 0 0,0 2 0 0,-2-2 0 0,2 2-1 15,1 1 1-15,-4-1 1 0,3 1 1 0,1-1 1 0,-1 1 2 16,0 0 1-16,-1 0 1 0,2 0 4 0,0 0 0 0,-1 0 0 0,1 2 0 16,-1-2 2-16,1 0 0 0,1 0 3 0,-1-1 0 0,0 0-1 15,-1 1 1-15,3 0 1 0,-1-1 0 0,1-2 2 0,-1 2 0 16,0 0 1-16,1-1 1 0,0-1-1 0,1 0 0 0,1 0 2 0,-2-1 0 15,3-1 1-15,-2 2-1 0,4-2 1 0,-3 0-1 0,1 1-1 16,2-3 0-16,-4 1-2 0,4 1-1 0,0-1-2 0,-1 0-2 16,1 0 0-16,-2 1-3 0,0-1 0 0,0 0-2 0,1 0-2 0,-1 0 0 15,0 2-3-15,-2-1 1 0,1-1-3 0,-1 3-1 0,-1 0-1 0,-1-3 0 16,1 3 0-16,-2 0 0 0,2 0 0 0,0 0 0 0,-3 0 0 16,4 0 0-16,-4 3 0 0,3-3 1 0,0 0 0 0,-3 2 2 15,4-1-1-15,-2-1 1 0,3 2 1 0,-1-1-1 0,-1-1 3 0,3 2 0 16,-1-1 2-16,1-1 2 0,0 2 3 0,2-1 0 0,-1-1 3 15,2 2 1-15,0-2 1 0,1 0 1 0,1 0 2 0,0 0 2 0,1 0 2 16,2-2-1-16,-3 2 2 0,3-1-1 0,0-1 0 0,0 2-2 16,0-3-1-16,2 2-2 0,-2-1-1 0,0-1-1 0,2 3 0 0,-2-3-2 15,1 1-2-15,-1 0 0 0,-1 1-2 0,1-1 0 0,-2-1-2 16,1 1-1-16,-1 0-1 0,-1 2-1 0,-1-3 0 0,0 1-1 16,0 0-1-16,-1 1 0 0,-2 1-1 0,0-2 1 0,-1 0-1 0,2 2 0 15,-4-1-2-15,-1-1-1 0,2 2 1 0,-1-2 0 0,-2 2-2 16,2 0 0-16,-2 0 1 0,0 0 0 0,3 0 0 0,-3 0 0 0,2 0 0 15,-1 2 0-15,0-2 0 0,1 2 3 0,1-1 0 0,-2-1 2 16,1 2 1-16,2 0 2 0,-1-2 2 0,1 1 0 0,0-1 3 0,1 2 0 16,0 0 2-16,1-2 2 0,-2 0 1 0,3 3 1 0,-2-3 1 15,0 0-1-15,2 2 0 0,-1-2-1 0,0 0-1 0,0 0-2 0,1 0-4 16,-1 0 0-16,1 0-3 0,-3 0-1 0,2 0-2 0,-1 0 1 16,1 0-1-16,-3-2-1 0,4 2 0 0,-1 0-2 0,-1-3 1 15,1 3-2-15,-1 0 0 0,0-2 1 0,-1 0 3 0,3 2 0 0,-4-1 0 16,1 1 0-16,0-2 0 0,2 0-2 0,-3 2 0 0,2-1-1 15,-1-1-1-15,-1 2 0 0,1-2 1 0,0 2-1 0,0 0 0 16,-1 0 0-16,-1 0 1 0,2-2-2 0,-1 2 0 0,1 0-1 0,0 0 0 16,0-1-1-16,-1 1 1 0,3 0 0 0,-2 0 1 0,1 0 1 0,-2 0 3 15,4 0 0-15,-3 0 2 0,4 0 2 0,-4 0 1 0,5 0 1 16,-2 0 2-16,0 0 0 0,2 1 2 0,0-1 1 0,0 0 2 16,-1 2 0-16,0-2 0 0,1 0-1 0,2 2-2 0,-3-2 0 0,1 2 0 15,3-1-2-15,-1-1 1 0,-1 2-2 0,2 0 0 0,2-2 0 16,-2 1-1-16,1-1-1 0,1 2 0 0,0 0-2 0,-1-2 0 15,3 0-1-15,-3 3 0 0,2-3 0 0,-1 0 0 0,1 2-3 16,1-2 0-16,-3 2-1 0,3-2-1 0,0 0 1 0,-1 0-2 0,-1 0-1 16,-1 0-1-16,2 0 1 0,-1 0 2 0,-2 0 1 0,3 0 2 0,-1 0 0 15,-2 0 2-15,3 0 1 0,-1 0 2 0,0 0 1 0,-1 0 2 16,1 0 0-16,-1 0 3 0,1 0 1 0,1 0 2 0,-2 0-1 0,1 0-1 16,0 0-1-16,-1 0-1 0,3 0 0 0,-4 0-3 0,1 0 1 15,2 0-2-15,-1 1-1 0,0 1 0 0,-1-2-2 0,1 2-1 16,0-1-1-16,-1 1-2 0,3 0-1 0,-4 1 0 0,0-3-1 15,1 3-2-15,-1-1 0 0,-1 1-1 0,-1 0 0 0,2 0 0 0,-3-1-2 16,0 2 0-16,0-1 0 0,-1 0-1 0,-1 0 2 0,0-1 0 0,2 0 1 16,-4 1-1-16,2-1 4 0,-4-1 0 0,4 1 2 0,-3 0 2 15,4 0 1-15,-4-1 1 0,-2 1 2 0,2 0 2 0,0-2 2 0,-1 1 1 16,1-1 1-16,-3 0 1 0,2 0 0 0,-2 0 1 0,1 0 0 16,-2 0 1-16,1-1 0 0,-1 1 1 0,0-2-1 0,1 0 1 0,-1 2-1 15,-1-3 0-15,0 1-1 0,1 2-1 0,-1-2 0 0,-1-1-2 16,1 1 0-16,-1 1 0 0,1-1-2 0,-2 0 1 0,2 0-2 15,-3 1-1-15,3-2-1 0,0 3-2 0,-2-2 0 0,1 1 0 0,0 1-1 16,-2-2 1-16,3 2-1 0,-2-2 1 0,0 1-1 0,0 1-1 16,0 0-2-16,0 0 1 0,0 0-2 0,0 0 0 0,0 0 2 15,3 0-1-15,-5 0 1 0,1 0-1 0,2 1 1 0,-2 1-1 0,2-2 2 16,-2 2 0-16,2-2 0 0,-2 1 2 0,2 1 0 0,-2-2 1 0,2 1 0 16,-3 1-1-16,0-2 0 0,0 1 1 0,1 1 1 0,-2-2 0 15,-1 0-1-15,1 0 0 0,-1 0 0 0,-3 0 0 0,2 0-1 16,-2 0 0-16,0 0 0 0,-2 0 0 0,2 0 2 0,-4 0 0 0,1 0 0 15,0 0 0-15,-2 0 0 0,1 0 0 0,0 0 2 0,-1 0-1 16,-1 0 0-16,-1 0 0 0,2 0 2 0,1 0-1 0,-3 0 1 0,1 0-1 16,-1 0 0-16,1 0 2 0,1 0-1 0,-1 0 2 0,0 0-2 15,-1-2 1-15,3 2-2 0,-2 0 1 0,0-1-2 0,-1 1 1 0,2 0 1 16,-3 0-2-16,2 0 0 0,-2 0 0 0,0 0 0 0,0 0-1 16,0 0-1-16,0 0 1 0,0 0 0 0,0 0 1 0,0 0 0 15,0 0 3-15,0 0-1 0,0 0 2 0,0 0 2 0,0 0 1 16,0 0 2-16,0 0 3 0,0 0 0 0,0 0 3 0,0 0 2 0,0 0 2 15,0 0 0-15,0 0 1 0,0 0 2 0,0 0 0 0,0 0 0 16,0 0 0-16,0 0 0 0,0 0-2 0,0 0 0 0,0 0-2 0,0 0-2 16,0 0-1-16,0 0-3 0,0 0-1 0,0 0-2 0,0 0-2 15,0 0-2-15,0 0-3 0,0 0 1 0,0 0-2 0,0 0-1 16,0 0 1-16,0 0-2 0,0 0 0 0,0 0 0 0,0 0 0 0,0 0 0 16,0 0 0-16,0 0 2 0,0 0-1 0,0 0 0 0,0 0 0 0,0 0 1 15,0 0-1-15,0 0 0 0,0 0 0 0,0 0 1 0,0 0-1 16,0 0 0-16,0 0 1 0,0 0 0 0,0 0 0 0,0 0 0 15,0 0 1-15,0 0-1 0,0 0 1 0,0 0 0 0,0 0-1 0,0 0 2 16,0 0-1-16,0 0 0 0,0 0 0 0,0 0 0 0,0 0-1 16,0 0 2-16,0 0-2 0,0 0 0 0,0 0 0 0,0 0 0 15,0 0-1-15,0 0 2 0,0 0-2 0,0 0 0 0,0 0 0 0,0 0 1 16,0 0-1-16,0 0-1 0,0 0-2 0,0 0 1 0,0 0 0 16,0 0 0-16,0 0 0 0,0 0-1 0,0 0-2 0,0 0 1 0,0 0-1 15,0 0-2-15,0 0 1 0,0 0-2 0,0 0-1 0,0 0 0 16,0 0-2-16,0 0-2 0,0 0 0 0,0 0-1 0,0 0-2 0,0 0 1 15,0 0-1-15,0 0 2 0,0 0 0 0,0 0-1 0,0 0 2 16,0 0 1-16,0 0 1 0,0 0 1 0,0 0 1 0,0 0 2 16,0 0 0-16,0 0 2 0,0 0 0 0,0 0 1 0,0 0 1 0,0 0 0 15,0 0 0-15,0 0 0 0,0 0-2 0,0 0 1 0,0 0 0 16,0 0-1-16,0 0-1 0,0 0 1 0,0 0-1 0,0 0 1 16,0 0-1-16,0 0-1 0,0 0 2 0,0 0-2 0,0 0 1 0,0 0 0 15,0 0 1-15,0 0 0 0,0 0-1 0,0 0 2 0,0 0 0 0,0 0-1 16,0 0 2-16,0 0 1 0,0 0 1 0,0 0 1 15,0 0-1-15,0 0 0 0,0 0 0 0,0 0 1 0,0 0 0 0,0 0 2 16,0 0-2-16,0 0 0 0,0 0 1 0,0 0-1 0,0 0 0 0,0 0 0 16,0 0-1-16,0 0 1 0,0 0-1 0,0 0 0 0,0 0-2 15,0 0 1-15,0 0-1 0,0 0 1 0,0 0 0 0,0 0-2 0,0 0 2 16,0 0-1-16,0 0 0 0,0 0 0 0,0 0-1 0,0 0 0 16,0 0-2-16,0 0 1 0,0 0 1 0,0 0-2 0,0 0 1 15,0 0-2-15,0 0 1 0,0 0-1 0,0 0 1 0,0 0 0 0,0 0 0 16,0 0 1-16,0 0-1 0,0 0 1 0,0 0 1 0,0 0-1 15,0 0 1-15,0 0 0 0,0 0 0 0,0 0-1 0,0 0 1 16,0 0 1-16,0 0 1 0,0 0 0 0,0 0-1 0,0 0 1 0,0 0 0 16,0 0 0-16,0 0 1 0,0 0-1 0,0 0 1 0,0 0 0 15,0 0 0-15,0 0 0 0,0 0 1 0,0 0 0 0,0 0-1 0,0 0 0 16,0 0 0-16,0 0 1 0,0 0 1 0,0 0-1 0,0 0-1 16,0 0 1-16,0 0 1 0,0 0-1 0,0 0 0 0,0 0 0 0,0 0 1 15,0 0-1-15,0 0 0 0,0 0 0 0,0 0 1 0,0 0-2 16,0 0 1-16,0 0 0 0,0 0 0 0,0 0 1 0,0 0-1 0,0 0-1 15,0 0 0-15,0 0 0 0,0 0-1 0,0 0 1 0,0 0 1 16,0 0-2-16,0 0 1 0,0 0 0 0,0 0-2 0,0 0 1 16,0 0 0-16,0 0-1 0,0 0 1 0,0 0-2 0,0 0 2 0,0 0 0 15,0 0 0-15,0 0-1 0,0 0 0 0,0 0 0 0,0 0 0 16,0 0 0-16,0 0 0 0,0 0 0 0,0 0-2 0,0 0 2 0,0 0-1 16,0 0 1-16,0 0-1 0,0 0 0 0,0 0 1 0,0 0 0 15,0 0 0-15,0 0 0 0,0 0 1 0,0 0-1 0,0 0 0 0,0 0 1 16,0 0-1-16,0 0 1 0,0 0 0 0,0 0 0 0,0 0-2 15,0 0 1-15,0 0 0 0,0 0-1 0,0 0 1 0,0 0-1 16,0 0-1-16,0 0 0 0,0 0 0 0,0 0-2 0,0 0 1 16,0 0-2-16,0 0 0 0,0 0 1 0,0 0-1 0,0 0 0 0,0 0 0 15,0 0-1-15,0 0 0 0,0 0 0 0,0 0 1 0,0 0-1 16,0 0 0-16,0 0 0 0,0 0 2 0,0 0-1 0,0 0-1 0,0 0 2 16,0 0-1-16,0 0 2 0,0 0-1 0,0 0 2 0,0 0-1 15,0 0 1-15,0 0 0 0,0 0 0 0,0 0 3 0,0 0 0 0,0 0 0 16,0 0 2-16,0 0-1 0,0 0 0 0,0 0 0 0,0 0 0 15,0 0 0-15,0 0 1 0,0 0 1 0,0 0-1 0,0 0 0 16,0 0 0-16,0 0 1 0,0 0-1 0,-2 0 1 0,2 0 0 0,0 0 0 16,-1 0-1-16,1 0 0 0,0 0 0 0,0 0-1 0,0 0 0 15,0 0 0-15,0 0-1 0,-2 0 0 0,2 0-1 0,0 0 0 0,0 0-2 16,0 0 0-16,0 0-1 0,0 0 0 0,0 0 0 0,0 0-1 16,0 0 1-16,0 0-1 0,0 0 0 0,0 0-1 0,0 0-1 15,0 0-2-15,0 0-1 0,0 0-2 0,0 0-1 0,0 0 0 0,0 0-2 16,0 0-1-16,0 0 0 0,0 0-1 0,0 0 0 0,0 0-1 15,0 0 1-15,0 0 0 0,0 0 1 0,0 0 3 0,0 0 0 16,0 0 2-16,0 0 2 0,0 0 1 0,0 0 0 0,0 0 3 0,0 0-1 16,0 0 2-16,0 0-1 0,0 0 1 0,0 0-1 0,0 0 2 0,0 0-2 15,0 0 1-15,0 0-1 0,0 0 1 0,0 0 0 0,0 0 1 16,0 0 0-16,0 0 0 0,0 0 0 0,0 0 1 0,0 0 0 16,0 0 0-16,0 0 1 0,0 0 1 0,0 0-1 0,0 0 1 0,0 0 0 15,0 0 0-15,0 0 0 0,0 0 0 0,0 0 1 0,0 0-1 16,0 0 1-16,0 0-1 0,0 0 2 0,0 0-1 0,0 0-1 15,0 0 0-15,0 0 1 0,0 0 0 0,0 0 1 0,0 0 0 0,0 0 0 16,0 0 0-16,0 0 0 0,0 0 0 0,0 0 1 0,0 0-2 16,0 0 1-16,0 0 0 0,0 0-1 0,0 0 0 0,0 0 1 0,0 0-1 15,0 0-1-15,0 0-1 0,0 0-1 0,0 0 1 0,0 0 0 16,0 0 0-16,0 0-1 0,0 0 0 0,0 0-1 0,0 0 1 0,0 0 0 16,0 0 0-16,0 0-1 0,0 0 1 0,0 0 0 0,0 0 0 15,0 0-1-15,0 0 0 0,0 0 1 0,0 0-1 0,0 0 1 16,0 0 0-16,0 0-1 0,0 0 0 0,0 0 0 0,0 0 1 0,0 0-2 15,0 0 2-15,0 0 1 0,0 0 0 0,0 0 0 0,0 0 0 16,0 0-1-16,0 0 1 0,0 0 1 0,0 0 0 0,0 0 0 0,0 0 0 16,0 0 0-16,0 0 1 0,0 0-1 0,0 0 0 0,0 0 0 15,0 0 0-15,0 0 0 0,0 0 0 0,0 0 0 0,0 0 2 16,0 0-1-16,0 0 0 0,0 0 0 0,0 0-1 0,0 0 1 0,0 0 0 16,0 0 0-16,0 0 0 0,0 0-1 0,0 0 2 0,0 0-2 15,0 0 1-15,0 0 0 0,0 0-1 0,0 0 0 0,0 0 1 0,0 0-1 16,0 0 1-16,0 0 0 0,0 0 0 0,0 0 0 0,0 0-1 15,0 0 2-15,0 0-2 0,0 0 1 0,0 0 0 0,0 0 0 16,0 0 0-16,0 0 0 0,0 0 0 0,0 0 0 0,0 0 1 0,0 0-2 16,0 0 0-16,0 0 0 0,0 0-3 0,0 0-2 0,0 0-5 15,0 0-8-15,0 0-11 0,0 0-10 0,0 0-14 0,0 0-17 0,-1-2-18 16,1 2-25-16,0-1-24 0,0 1-38 0,0 0-44 0,0 0-69 16,0 0-81-16,0 0-65 0,0 0-57 0,-4 0-26 0</inkml:trace>
  <inkml:trace contextRef="#ctx0" brushRef="#br0" timeOffset="14582.3727">20003 6754 189 0,'0'-7'352'15,"0"0"-80"-15,0 2-61 0,0-2-50 0,0 0-28 0,0-1-16 16,-2 3-10-16,0-1-6 0,2-2-4 0,-1 2-3 0,-1-1-4 0,1-1-4 16,-1 2-5-16,0 1-5 0,-2-2 0 0,3 1 0 0,-3 0 1 15,1-1-3-15,0 2-2 0,0-2-2 0,-1 1-2 0,1 1 0 0,0-1-3 16,-3-1-3-16,3 2-1 0,0-2-2 0,-2 1 0 0,2-2-3 16,-4 4-2-16,4-5-2 0,-3 4-4 0,1-1-3 0,0-1-2 15,1 2-1-15,-1-2-3 0,-2-1-3 0,1 2-1 0,-2-1-2 0,4 0-2 16,-3 0 1-16,1 1-3 0,-2 0-2 0,0 0-2 0,0-1-3 15,2 1-1-15,-2-2 1 0,0 2-2 0,0 0-1 0,0-1-1 16,-3 1-1-16,3-1 0 0,0 2-1 0,-3-4-1 0,3 4 1 0,-3 0-1 16,2 0-2-16,-1-3 0 0,-1 2-2 0,0 0 0 0,0 0-1 15,1 1-2-15,-2 0-1 0,-1-2-1 0,3 2-2 0,-3-2-1 0,1 2 0 16,-1 2-2-16,0-2-2 0,0 1-2 0,0-2 1 0,1 3-1 16,-2-2-1-16,-1 2 0 0,1-1-2 0,0-1 2 0,-2 2-2 0,2 0 1 15,-2 1-1-15,0 0-1 0,1-1-1 0,-2 1 0 0,0 1 1 16,0-1-1-16,3 2-1 0,-5-2 1 0,3 2-1 0,-3 0 0 15,5 0 0-15,-4 0 0 0,1 0-1 0,1 0 0 0,2 0 1 0,-3 0 0 16,-1 0 0-16,2 0 0 0,1 0 0 0,0 2 1 0,0-2-1 16,0 2 1-16,1-2 0 0,1 1 0 0,1 1 0 0,-2-2 0 0,2 2 0 15,-2-1 1-15,2-1-1 0,0 2 0 0,2-2 1 0,-3 1 1 16,0 0 1-16,2 2 0 0,0-1 2 0,0-1 0 0,1 2-1 16,-1-1 1-16,0-1 1 0,0 2 0 0,2-1 1 0,-2 0 1 0,1 2 1 15,-2-1 1-15,2 0-2 0,1 0 0 0,-2-1-2 0,1 0 4 16,1 1-2-16,-4 0 1 0,5-1 0 0,-2 3 0 0,-2-3 0 15,3 1 0-15,-3 1 0 0,2 1 0 0,-2-2 1 0,3 2 0 0,-2-2-1 16,1 1 0-16,-3-1 0 0,1 2 0 0,2-1-1 0,-2-1 0 16,-1 2 0-16,4-2-1 0,-4 1 0 0,2 0 0 0,-2-1 0 15,1 2 0-15,0-1-2 0,-1 3 1 0,1-2-1 0,3-2-1 0,-4 2 1 16,0 0 0-16,1-1-1 0,2 2 1 0,-1-1 0 0,-3-1-2 0,5 2 1 16,-1-1 0-16,-1-1 0 0,0 0-1 0,1 1 1 0,0 0-1 15,2 0 1-15,-4 2-1 0,3-2 0 0,0 0-1 0,0 2 0 0,-1-2 1 16,0 1-1-16,2 0-1 0,2 0-1 0,-3-1 1 0,0 1-1 15,0-1-1-15,0 2 1 0,1-2-1 0,0 3 0 0,0-2 0 16,-2 2 0-16,2-1-1 0,2-1 0 0,0 0-1 0,-4 2 1 0,4-1 0 16,0 0 1-16,-3 0 0 0,2 2-1 0,1-1 1 0,-1-1 0 0,2 0 0 15,-1 2 1-15,-2 0 1 0,4 0 2 0,-3 0 0 0,2-1 1 16,0 1 0-16,0-1 2 0,0 2 0 0,0-3 1 0,0 4 1 16,-1-2 1-16,1 0 0 0,-1 1 1 0,1-1 1 0,2 1-1 0,-2 0-1 15,2-3 0-15,0 4 0 0,-2-1 1 0,1-2 1 0,-3 2-2 16,4-3 0-16,-2 5 1 0,3-3-1 0,-1-1 2 0,0 1-1 15,0 0 0-15,-1 2 0 0,0-4-1 0,1 3 2 0,1-1 0 0,1 1-1 16,-1-3 1-16,1 4 0 0,-3-2 0 0,1 0 1 0,2-1-2 16,-1 1 0-16,0 2 0 0,1-2 2 0,-1 0-2 0,2 2 1 0,-3-1 0 15,3-1-1-15,-1 0 0 0,-1 1 0 0,2 2 1 0,-1-2-2 16,1 0 1-16,0 2-1 0,0-1 1 0,0-1 0 0,0 0-1 16,0 2 0-16,0-2-2 0,0 0 0 0,0 1-1 0,0-1 2 0,0 0-1 15,0 1 0-15,0-1 0 0,1 0 0 0,-1 0 0 0,2-1 0 16,-1 2 0-16,-1-2-2 0,3 0 2 0,-3 1 0 0,2 0 0 15,-1-2 0-15,3 1 0 0,-3 0 1 0,1 0 0 0,1-1-1 0,-1 0-1 16,-1 2 2-16,2-3-1 0,-1 3 0 0,1-1 1 0,1-1-1 0,-3 1 1 16,3-1 0-16,0-1-1 0,-1 0 1 0,0 0-1 0,0 2 0 15,2-1 1-15,-2-1-1 0,2 3 1 0,1-4 0 0,-3 1 0 16,2 1 0-16,0 0 0 0,0-1 1 0,0 1 0 0,0-1-1 0,0 3 1 16,2-3 0-16,-2 0 1 0,-1-1 1 0,1 0-1 0,1 2 0 0,0-2 0 15,-1 1 1-15,0-2-1 0,2 2 0 0,-2-1 1 0,0 1 1 16,0-3-1-16,2 2 1 0,-3 1-1 0,4-2 1 0,-2-1 0 15,-1 2-1-15,2-1 2 0,-1-1-2 0,2 1 2 0,-4-1-1 16,3 1-1-16,-1 1 2 0,1-2-2 0,0 1 1 0,0 0-1 0,-3-1 0 16,3 2 1-16,-1-1-1 0,3 0 1 0,-1 1-1 0,1 0-1 15,0 0 0-15,-3-1 1 0,2 1-1 0,2 0 1 0,0 0 1 0,-1-1-1 16,0 0 0-16,0 2 2 0,3-2 1 0,-3 2-2 0,3-2 2 16,-2 3 0-16,1-1 2 0,0-1 0 0,-1 0 0 0,1 0 1 15,1 2 0-15,-2-3 1 0,1 1 0 0,0 1-1 0,0-1 0 0,0 1-1 16,-1-4 0-16,-1 3 0 0,4 0-1 0,-4 0-1 0,1 0 1 15,-1 0-1-15,1-1-1 0,-1 1 1 0,2-1 0 0,-3 0-1 16,2-1 1-16,-1 1 0 0,2 0-1 0,-3 2 1 0,2-4-1 0,1 2 1 16,-2-1 1-16,-1 2 0 0,3-1-1 0,-1-1 0 0,1 1 0 15,0-1-1-15,-2 1 1 0,3-2-2 0,-2 2 1 0,2-1-1 0,-3 1 0 16,2-2-1-16,-1 1 0 0,1-1 1 0,0 2-1 0,-2-1 1 0,3-1-1 16,1 1 0-16,-3-1 2 0,2 2-1 0,0-2 1 0,2 0 0 15,-2 0 1-15,0 0 0 0,2-1-1 0,-3 0 1 0,1 1 0 16,-1-1 0-16,1-2 1 0,0 3-1 0,-1 0 0 0,1-3 0 15,0 1 0-15,-1 0-1 0,2-1 1 0,-4 2 1 0,4-2-1 0,-1 0 1 16,-2 0 1-16,4 0-1 0,-3 0 0 0,1 0-1 0,-2-2 1 16,3 2-1-16,-2-1-1 0,0 0 1 0,0 1-2 0,3-3 2 15,-4 0-1-15,1 3-1 0,0-2-1 0,0-1 1 0,0 1-1 0,0 1-1 16,0 0 1-16,2-2-1 0,-4 1 0 0,1 1 0 0,2-1 1 0,0-1-1 16,-3 0 0-16,2 0-1 0,-3 2 0 0,2-2-2 0,0 0 1 15,0 0-1-15,-2 1-1 0,2-3-1 0,0 3-2 0,0-1 1 0,-2 0-2 16,3 2-1-16,-1-2-1 0,-1-1-1 0,2 1-1 0,-1-2-1 15,-1 3-1-15,4-4-2 0,-4 4-1 0,4-2 0 0,-4 1 0 0,3-3 0 16,-4 1 2-16,2 0 1 0,0 1 0 0,0-2 1 16,0 3 1-16,-2-2 0 0,2-2 2 0,-1 2 1 0,-1 0 2 0,0 0 0 15,0 1 2-15,0-2 0 0,-2 1 1 0,2 1 0 0,-1-2 1 0,0 1 0 16,0-1 0-16,-1 0-2 0,0 2 2 0,-1 0 0 0,1-1 0 16,-1-1 0-16,1 2 0 0,-1-3 1 0,-2 2 1 0,2 0 0 0,0 0 0 15,-1 1 1-15,0-2 1 0,0 1-1 0,0-1 1 0,1 0 2 16,-2 0-1-16,3 3 1 0,-2-4 0 0,0 1 1 0,0-1 1 0,0 1 1 15,1 1-2-15,-2-1 1 0,3 0 0 0,-3 0 0 0,0-2 0 16,4 2 1-16,-4-3 1 0,2 1-1 0,-2 1 2 0,3-1 0 16,-3 1 2-16,0 0 1 0,2-2 2 0,-2 0 3 0,2 1 1 15,-2-1 2-15,5 1 3 0,-5-2 3 0,0 1 1 0,2-1 1 0,-2 0 1 16,2 2 0-16,-2-3 0 0,2 1 1 0,-1 0-1 0,1-2 2 0,0 0-1 16,-2 2-1-16,2-2 1 0,-2 0-1 0,2 0-1 0,-1 0 0 15,1 0-2-15,-2-1-2 0,1 1 1 0,-1-2 0 0,0-1 1 0,0 1 0 16,1-3-1-16,0 3-1 0,-1-2-3 0,0-2-1 0,0 0-3 15,1 0-4-15,-3-3-3 0,1 0-3 0,-1-3-4 0,1 1-7 16,-2-2-7-16,0-2-11 0,-2 1-15 0,1-2-17 0,-2-2-22 0,-2-2-25 16,-2-2-34-16,-2 2-40 0,-2-2-80 0,-3-2-104 0,0-2-101 15,-7 2-102-15,0-3-50 0,-6 0-23 0,-1-2-10 0,-4 0 0 0</inkml:trace>
  <inkml:trace contextRef="#ctx0" brushRef="#br0" timeOffset="35198.7322">6768 8855 221 0,'0'0'163'0,"0"0"-43"16,0 1-24-16,0-1-7 0,1 1 0 0,-1-1 6 0,0 0 8 16,0 0 7-16,2 0 7 0,-2 0 0 0,0 0-2 0,0 0-1 15,0 0-3-15,0 0-5 0,0 0-5 0,0 0-5 0,0 0-5 0,0 0-6 16,0 0-5-16,0-2-3 0,0 0-3 0,0 1-3 0,0-3-3 16,0 1-5-16,2-2-5 0,-2 3-6 0,0-5-6 0,0 4-6 0,0-2-6 15,1-2-5-15,-1 2-4 0,0-1-4 0,2 0-3 0,-2-2-2 16,0 2-5-16,2-2-2 0,-1 1-1 0,-1-2-2 0,2 1-2 15,-1 1-1-15,-1 0-5 0,2-1 1 0,-2 2 0 0,3 0 1 0,-2-1 0 16,-1 0 0-16,2 2-1 0,-2 0 1 0,0-2-1 0,1 2 1 16,-1 0 0-16,0 1 0 0,0 1 0 0,0-2 0 0,0 3 0 0,0-1 0 15,0 0-1-15,0 1-1 0,0-1-1 0,0 1 2 0,0 1 0 16,0 0-1-16,0 1 0 0,0 0-2 0,0 0-1 0,0 0-3 16,0-3 0-16,0 3-1 0,0 0 0 0,0 0 0 0,0-2-1 0,0 2 0 15,0 0-3-15,0-1 1 0,0-1-2 0,0 2 1 0,0-1-1 0,0-1 1 16,0 1-1-16,0-1 2 0,0 0 0 0,0 1 0 0,0-1 2 15,0 0 1-15,0 1 0 0,0-1 2 0,0-1 2 0,0 1 0 16,0 2 2-16,0-5 0 0,0 3-1 0,0-1 2 0,0-1 2 16,0 1 1-16,0 1 0 0,0-1 0 0,0-1 2 0,0 1-2 0,0 1-1 15,0-1 0-15,0 1 0 0,0-1 1 0,0 0 0 0,0 0 0 16,0 0 1-16,0 0 1 0,0 0-1 0,0 2 1 0,0-1 3 0,0-1 1 16,0 1 0-16,0 2 1 0,0 0 1 0,0 0 0 0,0 0-1 15,0-1 0-15,0 1-1 0,0 0-2 0,0 0 0 0,0 0-2 16,0 0 0-16,0 0-6 0,0 0-3 0,0 0-5 0,0 0-2 0,0 0-4 15,0 0-4-15,0 0-3 0,0 0-3 0,0 0-3 0,0 0-3 0,-1 0-2 16,1 1-1-16,0 1 1 0,0 0 0 0,0-1 2 0,-2 2 2 16,2 0 3-16,0 2 3 0,0-1 5 0,0 2 3 0,-1 0 5 15,-2 2 2-15,3 0 4 0,-2 1 5 0,2 4 2 0,-1-1 1 0,-1 1 1 16,2 0 0-16,-3 2 0 0,1 1-1 0,1 0-4 0,-1 2-1 16,-1 0-3-16,1 1-1 0,2 0 0 0,-3 0 3 0,1 3 2 0,1-2 1 15,-1 3 3-15,-1-1 3 0,0 3 3 0,2-2 1 0,-3 2 3 16,3 2 4-16,-1-1 3 0,-1 3 3 0,0 0 2 0,0 0 3 0,-1 1 0 15,1 3-2-15,0-1-2 0,0 2 0 0,0 0-2 0,0 2-3 16,0-2 0-16,-1 4-2 0,1-4-1 0,0 5-2 0,-2-3 0 16,2 3-2-16,-1-2-2 0,0 1-2 0,1-1-2 0,0 3-1 0,1-3-4 15,-1 2-3-15,0-3 1 0,0 3-1 0,-1-3-1 0,0 3 2 0,3-3 1 16,-3 3 0-16,3-3 2 0,-1 0 1 0,1 1 2 0,-1-1 0 16,2 0 3-16,-2 2 3 0,2-2 2 0,0-1 3 0,0 3 1 15,0-1-1-15,0 0 0 0,0-2 0 0,0 1-3 0,0 1-1 16,0 0-2-16,0-1-2 0,0-1-1 0,0 0-3 0,2 0-1 0,-2 0-2 15,2-1-2-15,-1-2 0 0,-1 1-3 0,2-2 0 0,-1 2-2 16,-1-3-1-16,2 0-2 0,0 1 0 0,-1-2-1 0,2 1-2 0,-2-1 2 16,1-1 2-16,1 1 1 0,-3-2 2 0,2 1 3 0,1 2 2 0,-3-4 3 15,2 2 2-15,-1-1 1 0,1 1 3 0,-2 1 2 0,2 0 4 16,-1-1 1-16,-1 2 3 0,2-1 0 0,-2 0 0 0,1 1-1 16,1 2 0-16,-2 0-1 0,0-2-1 0,0 0-2 0,0 3-1 0,0-2 0 15,0 1-3-15,0-2-1 0,0 2-3 0,0 0 0 0,0-1-3 16,0-1 0-16,-2 1-2 0,2 0-2 0,-1-2-1 0,1 0-2 15,-2-1 1-15,2-1-3 0,-1 3 0 0,1-3-1 0,-2 1-1 0,2 1 0 16,0-2 0-16,-2 0 1 0,2 0 3 0,-1 0 1 0,-1 0 3 0,2-1 3 16,-1 2 3-16,-1 1 1 0,2-1 1 0,-2 0 2 0,2-1 2 15,-1 0 1-15,-1 1 3 0,2 0 0 0,-2 0 2 0,1 1 1 16,1-2-1-16,-3 1-1 0,3 1-2 0,-1-1 1 0,-1 3-1 0,0-4-2 16,2 4-1-16,-1-1-1 0,-1 1 0 0,1 0-1 0,-1 0-1 15,0-2-1-15,1 3-1 0,-1-2-2 0,1 2 0 0,-1-2-2 0,0 1-1 16,-1 0-1-16,1 0-1 0,1-1-1 0,-2 1-3 0,0-1-2 15,1 2-1-15,1-2 1 0,-1 2 1 0,-1-3 1 0,1 2 3 16,1-1 2-16,-3 2 1 0,3 0 3 0,-1-3 0 0,-1 3 1 0,1 0 0 16,-1-1 3-16,1 0 1 0,0 0 2 0,0 1 3 0,-1-1-2 15,0-1 0-15,1 4-2 0,-1-3-1 0,1 1-1 0,1 0-2 0,-2-1-1 16,1 2-1-16,0-1-1 0,-1 2-1 0,-1-3 0 0,2 3-1 16,1-1-2-16,-1-1-1 0,-1 2-2 0,1-2 1 0,1 2-3 0,-1-3 0 15,2 3-1-15,-2-2-1 0,1-1-2 0,1 1 0 0,-2 1 0 16,2-1 1-16,0-1 2 0,0 0 1 0,0 0 3 0,0-1 2 0,0 1 3 15,0-1 1-15,0 1 3 0,-1 0 2 0,1-2 2 0,0 0 1 16,0 1 3-16,0 1 2 0,0-3-1 0,0 2 0 0,0-2 0 0,0 0-2 16,0 1-1-16,0-2 0 0,0 2-2 0,0-3-2 0,0 2 0 15,0-3-1-15,0 2 0 0,0-1-1 0,0-1-2 0,0-1 1 0,0 0-2 16,0 0 1-16,0 1-2 0,0-3 0 0,0-1-1 0,0 1 0 16,0-1 0-16,0 2-2 0,0-4 0 0,0 3 0 0,0-3-1 0,0 0 1 15,0 0-2-15,-2 1 1 0,2-3 0 0,0 2-1 0,0-1-1 0,0 1 0 16,0-2-1-16,0-1 1 0,0 2-1 0,0-1 1 0,0 1 0 15,0-1 1-15,0 1 0 0,-2-1 0 0,2-1 1 0,0 0 1 0,0 1 1 16,0 1 2-16,-1-1 2 0,-1 0 0 0,2 0 3 0,0 0 1 0,0 0 1 16,0 2 1-16,-2-3 1 0,2 2 1 0,0-1 1 0,-2 0-1 15,2 1 2-15,0 2-1 0,-2-2 0 0,2 1-1 0,-1-2 0 0,-1 1 1 16,2 1-2-16,-2 0 0 0,1 0-2 0,1 0 0 0,-2 1-1 16,2-1-1-16,-1-1 0 0,-1 2-1 0,0 0 0 0,2-1 0 0,-1 0-2 15,-1 1 1-15,2-3-2 0,-1 3 0 0,1 0 1 0,0-2-2 0,0 2 1 16,0-3 1-16,0 1-1 0,0 0-1 0,0-1 2 0,0 0-2 15,0-3 0-15,0 1 0 0,0-1-2 0,1 1-3 0,-1-1-5 0,0-2-3 16,0-1-6-16,2 0-5 0,-2-2-10 0,0 1-11 0,0-2-13 16,0-1-14-16,0 0-16 0,0 0-20 0,0-1-19 0,0-2-21 0,0 1-47 15,0-2-59-15,0-3-78 0,0 0-91 0,0 0-47 0,1-5-28 16,-1 0-9-16</inkml:trace>
  <inkml:trace contextRef="#ctx0" brushRef="#br0" timeOffset="37948.8323">6787 8436 85 0,'-8'-5'338'0,"3"0"-83"0,0 1-55 16,1 1-43-16,0-1-22 0,0-1-9 0,-1 2-8 0,2-1-8 15,0 1-2-15,1-2-2 0,-1 0-6 0,1 3-6 0,2-1-3 16,-1 0-3-16,-1-1-6 0,2 4-4 0,-1-4-5 0,-1 3-3 0,2-1-5 16,0 0-4-16,0 2-6 0,0 0-4 0,0 0-6 0,0 0-4 15,0 0-5-15,0 0-8 0,0 0-5 0,0 0-6 0,0 0-6 0,0 0-5 16,0 0-8-16,0 0-4 0,0 0-7 0,0 0-4 0,0 0-3 15,2 2-5-15,-1-2-2 0,-1 2-3 0,2-1 0 0,-1-1 0 0,1 2 3 16,0 0 3-16,1-2 1 0,2 3 4 0,1-2 4 0,0 2 5 16,2 0 5-16,2-1 6 0,4 3 4 0,0-3 6 0,5 3 2 0,3-2 6 15,0-1 1-15,7 1 2 0,1-1-2 0,3-1-1 0,6 1-2 16,-1-2-3-16,5 0-4 0,1-2-6 0,2 2-2 0,3-3 2 16,1 1 0-16,1 1 0 0,3-1 0 0,-2 0 1 0,3 1-1 0,-2-1 2 15,4-1 1-15,-2 1 0 0,0 2 1 0,-1-5 1 0,-2 5 3 16,2-2 1-16,-2-1-2 0,-3 3-5 0,-2-2-4 0,1 1-3 15,-6 1-2-15,0-1-3 0,-3 1-2 0,-3 0-1 0,-2 0-1 0,-3 0-1 16,-4 0 1-16,-2 0 0 0,-2 0 1 0,-3 0 0 0,-1 0 1 16,-5 0 1-16,0 0 0 0,-1 0 3 0,-3 0-1 0,-1 0 3 0,-3 0 1 15,1 0 0-15,-2 0 2 0,0 0 0 0,0 0 0 0,-3 0-2 16,1 0 1-16,-1 0 0 0,-1 0-1 0,1 0 0 0,-2 0 0 16,0 0-2-16,0 0-1 0,2 1-2 0,-2-1 1 0,0 0-2 0,0 0-1 15,0 0-1-15,1 0 0 0,-1 0 0 0,0 1 0 0,0-1 0 0,0 0-2 16,2 2-1-16,-2-2 1 0,2 1 0 0,-2-1 0 15,1 2-1-15,-1-2 1 0,0 2-1 0,0-2 1 0,2 3-1 0,-2-1 1 16,0 0-1-16,0-1 0 0,0 1 1 0,0 1 1 0,0 0 1 0,0-1 1 16,0 3 1-16,0-2 2 0,0 2 0 0,0-2 3 0,0 1 1 15,0 1 2-15,0 1 0 0,0-1 1 0,0 0 2 0,0 3 1 16,-2-2 1-16,2 3 2 0,-1-1 0 0,-1-1 1 0,2 2 1 0,-2-2 0 16,2 4 1-16,-1-1 1 0,-1 1-2 0,2 1 0 0,-2-1 0 15,2 3-1-15,-1 0 0 0,-1-1-1 0,1 3-1 0,-1 1-1 16,0 0-1-16,-2 0-2 0,4 5-2 0,-3-3-2 0,1 4-2 0,-1 0-2 15,1 1 1-15,1 0 0 0,-1 3 3 0,1 0 1 0,-1-1 3 0,2 3-1 16,-2-1 2-16,2 2 2 0,-1 2 2 0,-1-1 2 0,2 1 2 16,-1 2 2-16,1 0 2 0,0 1 0 0,0 2 0 0,-2-2 0 15,2 3-1-15,0 1-2 0,0-1-1 0,-2 3-1 0,2 0-2 0,0 0-3 16,-1 1-1-16,-2 2-3 0,3 0-3 0,-1-1-2 0,-1 2-3 0,2-1 0 16,-2 2 3-16,2 1 1 0,-1-2 2 0,-1 3 2 0,2-2 2 15,-2 2 3-15,2 0 1 0,-1 1 2 0,-1 0 4 0,2 2 1 16,-1-1 3-16,-1 1 3 0,0 1 1 0,2-2 1 0,-1 1-3 0,-1 1-2 15,2-1-3-15,-3 0-5 0,3 0-4 0,-2-2-2 0,2 1-5 16,-1-2-4-16,-2-1-5 0,3 2 0 0,-2-3 1 0,1 1 2 0,1-1 2 16,-2 0 1-16,2-2 3 0,0 1 2 0,0 0 3 0,0 0 0 15,0 0 4-15,0 0 3 0,0 0 3 0,2 0 1 0,-2 0 5 0,3-1-1 16,0 1-1-16,-2-2-3 0,3 2-1 0,-1-1-3 0,2 0-3 16,-1-3-3-16,0 0-4 0,-1-1-2 0,3 2-3 0,-3-4-1 0,2 1-2 15,-2-3-2-15,2 4-2 0,-2-5-2 0,2 2 1 0,1-2 1 16,-3 0 0-16,0 0 4 0,0 0 2 0,-1-2 3 0,1 2 3 0,-1-3 2 15,0 1 2-15,-1 1 2 0,1-3 2 0,-1 1 2 16,-1 3 3-16,2-2 1 0,-2 0 0 0,2 0-1 0,-2 1 0 0,0-1-1 16,0 3-1-16,0-4-2 0,0 3-2 0,0-3-2 0,0 2 1 0,0-3-1 15,0 2-2-15,0 0 0 0,0-1-2 0,0 1-1 0,0-4-2 16,0 5-1-16,0-4-2 0,0 1-1 0,0 0-2 0,0-3-1 0,0 3-1 16,0-2-1-16,0-1-1 0,0 1-2 0,0-1 2 0,0 0 2 15,0 0 3-15,1-1 2 0,-1 1 0 0,3-2 3 0,-2 1 4 16,-1-1 1-16,2 0 4 0,-2-1 1 0,2 2 2 0,-1-2 4 0,-1 0 1 15,0 0 2-15,0 0-2 0,0 0 1 0,0 0-1 0,0 0-1 0,0 0-1 16,0 0 1-16,0 1 0 0,0 1-2 0,0-1-2 0,-1-1 1 16,-1 2-2-16,2-1-1 0,-2-1 0 0,1 1-1 0,-2 1-1 15,0-2 0-15,1 2-1 0,1-2-2 0,-1 1 0 0,-1 1-2 16,1-3-1-16,1 2-1 0,-1-1-1 0,0-1 0 0,-1 2-1 0,3-3-2 16,-3 1 0-16,3 1-2 0,-2-2-1 0,2 1 2 0,-1-1-1 0,-2 0 0 15,3 1 1-15,0-2 0 0,0 1 2 0,0-2 1 0,0 1 1 16,0 1 3-16,0-3 1 0,0 2 2 0,0-1 3 0,0 0 1 0,3 0 0 15,-2 1 1-15,-1-2 1 0,0-1 0 0,2 3 2 0,-2-3-2 16,0 2 0-16,0-2 0 0,0 2 1 0,0-1-1 0,0 1-1 0,0 0 0 16,0 1 0-16,0-2-1 0,0 1-1 0,0 0 1 0,0 0 0 0,0 0 0 15,0 1 0-15,-2-1 0 0,2-1-1 0,-1 1 0 0,-2-1 0 16,3 2-2-16,-1-3 0 0,-1 2 0 0,0-1-2 0,2-1 1 0,-1 2-1 16,-1 0-2-16,2-2 0 0,-2-1-1 0,1 2-1 0,1 0 0 15,-2-3 1-15,2 1-1 0,0 1-1 0,0-2 0 0,0 0-2 0,0 1 1 16,0-1 0-16,0 1 0 0,0-1-2 0,0-1 2 0,0 0 0 15,0 1-1-15,0-1 1 0,0-1 0 0,0 2-1 0,0-2-2 0,0 0 2 16,0 1-1-16,0 0 2 0,0-2 0 0,0 1 1 0,0 2 1 0,0-2 0 16,0-1-3-16,0 0-1 0,0 0-2 0,0 1 0 0,0-2-2 15,0 1 0-15,0-2 0 0,0 1 0 0,2-1 0 0,-2-1-1 0,0 2-1 16,0-2-1-16,1 0 0 0,-1-1-1 0,2 0 2 0,-2 1 1 16,0-2 2-16,0 1 1 0,0-2 0 0,0 1 0 0,0 1 1 0,0-2-1 15,0-1 1-15,0 1-1 0,0-1 1 0,0 1 2 0,0-1 0 16,0 2-1-16,0-2 1 0,0-2 0 0,0 4 0 0,0-4 1 0,-2 2 1 15,1-1 0-15,1 0 2 0,-2 0 0 0,2 0 0 0,-1-1 0 16,-1 2 2-16,0-1-1 0,1-2 0 0,-1 3 0 0,1-2 1 0,-1 2-1 0,0-1 0 16,-2-2-1-16,3 2 1 0,-1 0 1 0,0 0-1 15,-1 0 0-15,1-1 0 0,1 2 1 0,-1-1-1 0,-1-2 0 0,1 3-1 0,-1-2 0 16,2 2 2-16,-1-1-2 0,0-2 1 0,-2 2 0 0,2 2-1 16,1-3 1-16,-1 3-1 0,-1-2 0 0,1 2 0 0,1-3-1 0,-1 3 1 15,-1-1 0-15,1 0 0 0,2-1 0 0,-3 1-1 0,2 1 0 16,-1-1 2-16,0 1-2 0,-1-1 1 0,-1 1-2 0,2-1 1 0,1 0 1 15,-1 0 0-15,0 1-1 0,-1 0-1 0,3-2 0 0,-3 1-3 16,1 1 0-16,1-2-3 0,-1 3-1 0,-1-2-1 0,1-2-1 0,2 3 0 16,-3-2 0-16,0 1 0 0,2-1-1 0,-1 2 1 0,1-3-1 0,-1 2 1 15,0-1 1-15,-1-2 1 0,3 2 1 0,-3 1 3 0,1-2 0 16,-1 2 2-16,1-3 0 0,1 2 1 0,-1-2 0 0,2 1 0 0,-1-1-1 16,-1 1 1-16,-1 0 0 0,3 0 0 0,-1 0 0 0,-1-1 0 15,1 2 0-15,-1-3 0 0,0 1-1 0,1-1 1 0,-1 2 0 0,1-1 0 16,-1 0 0-16,0-1 0 0,1 2 0 0,-1-2 0 0,0 0 1 15,1 2-2-15,-1-2 1 0,-1 2 0 0,0-2 0 0,0 1 0 0,3 1 0 16,-1-2-1-16,-1 0-2 0,0-2 0 0,1 2-2 0,-1 0 0 0,2 0 0 16,-2 1-1-16,1-1 0 0,-1-3 0 0,1 2 1 0,-1 1-1 15,0-1 0-15,1 0 0 0,-1 1 1 0,-1-2 0 0,0 0 0 0,2 1 1 16,-1 1-1-16,-1-1-2 0,1-1-1 0,-1 1-1 0,0 0-3 16,-2-1-3-16,2 1-3 0,-2 1-3 0,-1-1-2 0,1-1-4 0,0 2-3 15,-1-1-1-15,-2-1-2 0,-1 1-1 0,2-1 0 0,-1 0 0 0,-2 1 0 16,-2 0 3-16,1-2 2 0,0 1 3 0,-1 1 4 0,-1-2 1 15,-1 1 3-15,-1 1 4 0,0-2 3 0,0 0 4 0,-2 3 6 0,0-3 6 16,1 1 5-16,-1-1 4 0,-1 1 6 0,-1 1 4 0,1-2 3 0,0 1 3 16,-3 1 1-16,4-2 3 0,-4 2 2 0,1-1 1 0,1-1 1 15,-3 2-1-15,1-2-2 0,0 2-3 0,-1-2-3 0,0 0-3 0,0 3-4 16,0-3-2-16,0 0-3 0,-2 2 0 0,3 0-1 0,-4-2-1 0,3 1 0 16,-3 1 0-16,3 0 1 0,-2 1 1 0,0-2 2 0,-1 0 2 15,0 1 0-15,1 1 3 0,0-1 1 0,-1-1 2 0,-2 1 1 16,2-1 0-16,0 0 1 0,-2 0 1 0,3 1-2 0,-3 0-2 0,0-1 0 15,0 2-2-15,2-1-4 0,-2-1-2 0,-1 1-2 0,3-2-1 16,-3 1-5-16,3 1-8 0,-2-2-9 0,-1 1-10 0,3 0-10 0,-2-1-11 16,0 2-15-16,0 0-17 0,3-2-19 0,-1 0-25 0,-2 0-28 0,2 0-56 15,0 0-68-15,1 0-81 0,0-2-92 0,-1 0-47 0,0 0-27 0,-2-3-12 16</inkml:trace>
  <inkml:trace contextRef="#ctx0" brushRef="#br0" timeOffset="39764.268">6129 8576 445 0,'-3'-2'545'0,"0"0"7"15,1 1-66-15,-1-1-104 0,0-1-92 0,2 3-90 0,-1-1-51 16,-1-1-30-16,1 2-18 0,1-1-11 0,-1 1-10 0,2 0-8 15,0 0-9-15,0 0-13 0,0 0-9 0,0 0-12 0,-3 0-8 16,3 0-8-16,-2 1-6 0,1-1-6 0,-1 2-4 0,0-1-1 0,-1 1-1 16,2-1 0-16,-4 2-2 0,2 1-1 0,-2 0-1 0,2 0-1 0,-2 2 0 15,0 0 0-15,1 4-1 0,-2-3 0 0,1 2 0 0,0 1 0 16,-1 1 0-16,1-1-1 0,0 3 2 0,-1-1 0 0,1 3 1 16,2-2 0-16,0 2 1 0,0-2 2 0,1 2-1 0,0-1-1 0,2 1-1 15,0 0-3-15,0-2-4 0,2 0-2 0,0 1-5 0,-1 0-1 16,2-4-3-16,2 2-2 0,-2-3 0 0,2-1 0 0,-1 0 0 0,1-1 2 15,2-2 1-15,-2-1 3 0,-1-1 6 0,4-1 5 0,-2-2 5 16,1-2 8-16,-1-1 8 0,2-1 12 0,1-3 8 0,-2-1 8 0,1 0 9 16,1-3 10-16,-1-1 10 0,2-1 7 0,-4-3 2 0,3-1 3 15,-4 0-1-15,0-2 0 0,1-3 2 0,-2 2 3 0,0 0 0 16,-1-1-1-16,-3-3-2 0,0 3-6 0,0 1-7 0,-3-4-10 0,-1 4-8 16,0 3-12-16,-1-2-9 0,1 0-8 0,-3 4-16 0,0 2-22 15,-1 1-34-15,-2 1-39 0,2 3-49 0,-3 1-51 0,0 2-84 0,-3 3-96 16,1 4-93-16,-1 1-88 0,1 4-46 0,-1 3-25 0,-2 1-12 15</inkml:trace>
  <inkml:trace contextRef="#ctx0" brushRef="#br0" timeOffset="41314.4069">6038 16168 411 0,'-2'-7'523'0,"2"-1"6"0,-2 3 8 16,2-5-86-16,-1 5-134 0,1-2-92 0,-2 0-73 0,2 1-42 16,0-2-24-16,0 1-15 0,0 1-8 0,0-1-3 0,0 0 2 0,0 2-2 15,0-2-5-15,-2 3-5 0,2-2-9 0,-1-1-6 0,1 3-6 16,0 0-2-16,-3-2 0 0,3 1 1 0,-1 1 3 0,-1 1 1 0,2-2 6 16,-2 2 3-16,1 0 3 0,-1 1 3 0,-1 0 3 0,1 1-2 15,1-1-1-15,-2 0-4 0,-1 1-6 0,1 1-6 0,0 0-7 0,-3 0-4 16,3 0-6-16,-2 0-5 0,0 1-7 0,0 1-5 0,-1 1-5 15,0 1-3-15,-2-1-4 0,0 2 0 0,1 1-1 0,-2 1 1 0,1 1 3 16,0 0 3-16,-1 1 4 0,-1 3 2 0,2-2 1 0,2 2 1 0,-3 0 1 16,4 0 1-16,-3 0 0 0,3 0-2 0,2 0-3 0,-2-2-2 15,1 2-6-15,2 0-2 0,1-2-4 0,-1 0-5 0,2 0-4 0,0-1-3 16,0-1-2-16,2-3-3 0,-1 2-2 0,1-3-2 0,0 1-4 16,2-3-1-16,-1 0-1 0,0-2 1 0,2-2 2 0,0 1 0 0,1-3-1 0,3-1 2 15,-1-1 4-15,-1-1 3 0,4-3 3 0,0-2 6 0,-2 2 4 16,2-3 7-16,-1 1 6 0,1-2 7 0,-2 2 5 0,-1-2 9 15,0 2 7-15,0 1 10 0,0-1 11 0,-2 1 8 0,-1 3 9 0,0-1 5 16,-2 1 4-16,0 1 4 0,1 3 2 0,-3 1-1 0,2 0-1 16,-3 0-4-16,1 2-4 0,-1 1-7 0,0 0-9 0,0 0-9 0,0 0-9 15,0 0-6-15,0 2-6 0,0 3-5 0,0 0-3 0,-1 2-3 16,1 3-3-16,-3 2 0 0,3 1 2 0,-3 2 3 0,1 3 2 0,1 3 5 16,-1 1 4-16,-1 2 4 0,0 3 3 0,0 0 1 0,-1 2 0 0,1 1-1 15,0 0-2-15,1-1-3 0,-2 2-2 0,2-1-2 0,-1-1-2 0,2-1-2 16,-1-3-2-16,2 0 0 0,-2 0-4 0,2-5 0 0,0 2-3 15,0-4-7-15,0-2-7 0,0-1-12 0,0-3-14 0,2-1-18 0,-2-2-19 16,2-2-26-16,-1 1-30 0,1-4-42 0,1-1-48 0,1-1-103 16,1-4-129-16,-2-1-82 0,2-1-59 0,0-4-26 0,0-2-9 0,0-3-1 15</inkml:trace>
  <inkml:trace contextRef="#ctx0" brushRef="#br0" timeOffset="43097.8273">6090 9176 288 0,'-2'-4'567'0,"2"1"14"0,-3-1-41 0,3-1-71 0,0 2-96 0,0 1-110 16,0 0-62-16,0-1-38 0,0 1-22 0,0 1-13 0,0-1-11 16,0 1-9-16,0 1-13 0,0 0-15 0,0 0-15 0,0 0-16 15,0 0-10-15,0 0-11 0,0 0-9 0,0 0-6 0,0 0-5 0,0 0-4 16,0 0-4-16,0 0-3 0,0 0 0 0,0 0-3 0,0 0 0 16,0 0-2-16,0 0-2 0,-1 0-2 0,1 0-1 0,0 1-3 0,0 1-2 15,0-2-2-15,-2 1-3 0,2 1-1 0,0 0-3 0,0-1-3 0,0 1 1 16,-2 0-1-16,2 1 1 0,-1 0 2 0,1 0 1 0,0 2 2 15,-2 0 4-15,2 3 3 0,-1-1 3 0,-1 1 4 0,2 3 4 16,-2 1 2-16,2 1 3 0,-1 1 4 0,-1-2 3 0,2 3 2 16,-3-1 2-16,1 3 1 0,1 0 2 0,-1 0 0 0,-1 0 2 0,0 2-1 15,2-2-6-15,-1 0-9 0,-1 0-16 0,0 0-20 0,-1 1-29 16,1-1-35-16,0-1-50 0,1-1-58 0,-1 1-103 0,3-3-126 0,-2-2-75 16,1 2-48-16,1-3-25 0,-3-1-16 0</inkml:trace>
  <inkml:trace contextRef="#ctx0" brushRef="#br0" timeOffset="43863.9834">6730 9005 39 0,'-5'-3'503'0,"1"-2"2"0,-1 2-63 16,3-1-98-16,-1 2-71 0,0 0-61 0,-2 1-36 0,3-3-27 15,-1 4-14-15,1 0-6 0,1 0-10 0,-2-3-9 0,3 3-10 0,0 0-9 16,0 0-11-16,0 0-11 0,0 0-11 0,0 0-8 0,0 0-10 15,0 0-6-15,0 0-7 0,0 0-4 0,0 0-5 0,0 0-4 16,0 0-3-16,0 0-3 0,0 0-3 0,0 0-3 0,3 0-2 0,-2 3-3 16,1-3-4-16,1 0-3 0,-1 0-3 0,1 0 1 0,2 0-1 15,0 2 0-15,4-2 1 0,1 2 1 0,1-2 0 0,6 0 2 0,2 0 2 16,5 0 0-16,1 0 2 0,7 0 1 0,1-2 2 0,5 0 2 16,3 2-3-16,2-3-1 0,4 1-4 0,1-1-4 0,2-1-6 0,4 1-6 15,1 1-5-15,2-1-7 0,2 1-6 0,2-1-3 0,1 0-4 16,2 0-4-16,1 2-4 0,0-2-1 0,2 1-2 0,-3 1 1 0,1-1-1 15,-1-1 0-15,-3 3 3 0,-1-1 2 0,-1-1 3 0,-4 2 4 16,-1-2 2-16,-4 1 3 0,-2 1 4 0,-3-1 1 0,-5 1 5 16,-2 0 1-16,-1 0 4 0,-2 0 2 0,-5 0 4 0,-4 0 1 0,1 0 3 15,-5 0 2-15,0 1 0 0,-4-1 3 0,-1 1 0 0,-4 1-4 16,-1-2-9-16,-1 2-12 0,-3-1-17 0,1-1-21 0,-4 2-27 16,0-1-33-16,-2 2-61 0,-1-1-74 0,-2-2-70 0,-2 3-66 0,-1 1-41 0</inkml:trace>
  <inkml:trace contextRef="#ctx0" brushRef="#br0" timeOffset="44780.827">6649 9799 34 0,'-4'0'536'16,"0"-1"4"-16,-1-3-2 0,1 3-68 0,1-1-101 0,1 1-84 16,1 0-74-16,-1 1-39 0,1-2-22 0,-1 2-12 0,2-1-5 0,0-1-8 15,0 2-9-15,0 0-12 0,0 0-10 0,0 0-13 0,0-1-13 16,2-1-9-16,-2 2-11 0,1 0-8 0,-1-1-9 0,2 1-6 0,-1 0-8 16,1 0-5-16,1 0-5 0,3 0-4 0,-1-2-2 0,1 2-1 15,4 0-1-15,4 0-1 0,0-2-1 0,7 2-2 0,1 0 2 16,5-1-1-16,0 0 1 0,9 1 1 0,2-2-1 0,3 1 0 0,3 1-1 15,4-2-5-15,2 1-5 0,4-1-4 0,3-1-4 0,0 2-5 16,3-1-6-16,3 0-6 0,0 2-6 0,0-1-9 0,4 0-8 16,-1 1-9-16,1-1-9 0,-1-1-8 0,2 2-7 0,-3-1-7 0,1-1-2 15,-2 2-5-15,-1-2-5 0,-3 1-1 0,-2 1-2 0,-1 0 1 16,-3 0 3-16,-3 0 4 0,-2 0 6 0,-2 0 9 0,-4 0 8 0,-2 0 11 16,-2 0 10-16,-1 0 11 0,-5 0 9 0,-1 0 9 0,-2 0 7 15,-3 1 8-15,-4 1 5 0,0-2 6 0,-3 2 6 0,-4-1 0 16,0-1-1-16,-4 2-10 0,-2-1-12 0,0-1-20 0,-4 1-23 0,-3 0-42 15,2-1-55-15,-5 0-82 0,0 0-96 0,-5 2-58 0,0 1-35 16</inkml:trace>
  <inkml:trace contextRef="#ctx0" brushRef="#br0" timeOffset="45747.2043">5960 10275 96 0,'-3'0'571'0,"2"-3"5"0,-1 1-13 16,0 0-23-16,-1-1-85 0,1 3-117 0,1-2-72 0,1 0-50 15,-2-1-30-15,2 1-19 0,0-1-16 0,0 1-15 0,0-1-13 0,2 1-14 16,-2-1-15-16,1 0-15 0,1 0-17 0,1 0-15 0,-1 0-15 15,1 2-17-15,0-3-10 0,1 2-10 0,0-3-6 0,1 2-7 16,-1 0-4-16,1 0-5 0,2 3-5 0,0-4-3 0,0 1-4 0,-1 2-3 16,-1-1-3-16,1 2-4 0,-1 0-1 0,1 0 0 0,-1 3 0 15,1-1 2-15,-2 0-1 0,-1 1 2 0,0 3 1 0,-1-1 3 0,-1 2 3 16,2 1 4-16,-3 0 5 0,-3 1 6 0,2 3 4 0,-3 0 8 16,1-1 5-16,0 2 6 0,-3 0 3 0,-1-1 3 0,0 2 3 15,-1-1 3-15,0 0 1 0,-1-3 2 0,0 1 0 0,1 0 1 0,0-3-1 16,0 1 2-16,1-1 1 0,0-1 3 0,1-2 2 0,1 1 5 15,0-3 3-15,1 2 3 0,1-3 3 0,-1 0 2 0,3 0 2 16,-1-1 2-16,1-1 0 0,1 0 0 0,0 0-2 0,0 0 1 0,0 0-6 16,0 0-4-16,0 0-8 0,1 0-7 0,1 0-8 0,1 0-9 15,-1 0-3-15,1 0-5 0,1 0-4 0,-1 0-3 0,2 0-4 0,0 0-4 16,3 0-7-16,1 0-11 0,-1 2-12 0,2-2-13 0,4 1-17 16,0-1-20-16,-1 2-28 0,6-1-34 0,0-1-43 0,2 2-43 0,1-2-91 15,3 1-115-15,0 1-69 0,2-2-46 0,0 0-19 0,0 0-4 16</inkml:trace>
  <inkml:trace contextRef="#ctx0" brushRef="#br0" timeOffset="46280.0193">6494 10699 158 0,'-4'0'458'15,"0"0"-44"-15,1 0-67 0,-1 0-54 0,2 0-48 0,2 0-30 16,0 0-22-16,0 0-14 0,0 0-8 0,0 0-8 0,0 0-8 16,0 0-9-16,0 0-10 0,2 2-10 0,-1-2-12 0,4 0-14 0,-4 0-12 15,1 0-12-15,1 0-9 0,-1 0-12 0,-1 0-10 0,1 2-11 0,1-2-11 16,-1 0-8-16,-1 2-7 0,3-2-6 0,-1 0-5 0,4 1-3 16,-2 1-1-16,5-2-1 0,-2 2 0 0,6-1 2 0,0-1 1 15,3 2 2-15,4-2 2 0,1 1 3 0,2 0 4 0,4-1-1 0,4 0 2 16,1 3-1-16,2-3-2 0,6 0-6 0,0 0-6 0,2 0-8 15,3 0-9-15,2 0-8 0,0 0-10 0,4 0-4 0,2 0-4 0,-2 0-3 16,4 0-3-16,0 0-4 0,1 0-2 0,0 0-3 0,1-3-4 16,1 3 0-16,1-1 1 0,0 0 4 0,2 1 2 0,-2-2 4 15,0-1 2-15,0 1 0 0,-3 1-2 0,2-3 0 0,-2 4 0 0,-2-2 2 16,-3 1 0-16,-3-3 1 0,-2 3 5 0,-1 0 2 0,-3-1 3 16,-4 1 2-16,-4-1-1 0,0 2 0 0,-5-1-1 0,-3-1-2 15,-2 2-4-15,-1-1-2 0,-4-1-4 0,-2 2-7 0,-3-1-5 0,-2 1-9 16,1 0-7-16,-6 0-3 0,0 0-3 0,-3 0-9 0,0 0-12 0,-5 0-22 15,0 0-25-15,0 0-67 0,-2 1-85 0,-3 2-46 0</inkml:trace>
  <inkml:trace contextRef="#ctx0" brushRef="#br0" timeOffset="47163.831">6001 11074 97 0,'-3'-1'579'0,"1"-3"10"15,-2 2 11-15,4-1-56 0,-2 0-89 0,2 0-91 0,-1 0-90 0,1 0-54 16,0-1-33-16,0 2-24 0,0 0-18 0,0-1-13 0,0 0-11 16,1 0-10-16,-1 0-11 0,2 1-15 0,-2 0-14 0,4-1-15 15,-4 1-14-15,2 1-12 0,1-3-9 0,-1 4-10 0,-1-3-9 0,1 3-9 16,1-1-5-16,-1 1-5 0,-1 0-5 0,1 0-5 0,1 0-3 16,-1 0-2-16,1 0-3 0,-1 0-3 0,-1 1-3 0,3-1-1 0,-2 3 1 15,1 0-1-15,-1-1 1 0,3 2 0 0,-4-1-1 0,1 2 1 16,1-3 0-16,-1 2 0 0,-1 1-1 0,1 1-1 0,1-2 2 15,-3 2-1-15,3 1 0 0,-3 0 2 0,2 0 1 0,-2-1 0 16,0 2 1-16,0-2 2 0,0 1 2 0,0-1 4 0,-2 0 2 0,2 0 3 16,-3 0 3-16,3-1 2 0,0-1 4 0,0 1 2 0,0-2 3 0,0 1 2 15,0-1 0-15,0 0 0 0,0-1 0 0,0-1-2 0,0 0-4 16,0 2-2-16,0-3-2 0,3 3-1 0,-3-2-3 0,2-1-2 16,-1 1 0-16,2 1-2 0,-1-2-2 0,1 3-1 0,0-1-1 0,2-2-2 15,-2 5-2-15,5-5 0 0,-3 3 0 0,1 0 0 0,-1 2-1 16,3-3-1-16,0 5-2 0,-2-3-4 0,2 1-2 0,0 0-3 0,0 2-2 15,-2 0 1-15,2 3-1 0,-1-3 3 0,0 0 2 0,-1 2 2 16,-1-2 3-16,0 3 2 0,-2-1 2 0,1 0 3 0,-1 1 4 0,-2 1 5 16,1-3 6-16,-2 0 7 0,-2 1 7 0,1 0 11 0,-2-1 11 15,-1-1 11-15,0-2 11 0,-1 4 10 0,-2-4 11 0,-2 1 7 0,1-2 6 16,-2 1 6-16,0 0 5 0,-2-5 5 0,0 3 6 0,-1-3 0 16,0 2-2-16,-2-2-4 0,2-2-8 0,-1 2-8 0,0-3-7 15,0 3-9-15,2-5-9 0,-1 1-12 0,1 0-15 0,1 0-15 0,3-1-17 16,-1 0-28-16,2-2-33 0,-1 4-46 0,5-2-53 0,0 1-93 15,1-1-115-15,2 1-84 0,0-3-65 0,3 3-40 0,2 1-24 16,2-1-8-16</inkml:trace>
  <inkml:trace contextRef="#ctx0" brushRef="#br0" timeOffset="47680.1951">6738 11403 234 0,'-13'-3'497'0,"2"1"2"0,-2 1 4 0,1 1-100 16,2-1-152-16,1 1-99 0,-4 0-72 0,5 0-37 0,-1 0-16 16,0 0-6-16,1 0-1 0,-1 1 2 0,3-1 2 0,1 1 0 0,-1 1-2 15,0-2-3-15,3 1-4 0,-2 1-5 0,2-2-4 0,-1 2-4 16,1-2-1-16,-1 0 0 0,2 2 0 0,1 1 2 0,-1-3-2 16,0 0 2-16,1 0 2 0,1 0 2 0,0 0 5 0,0 0 1 15,0 0 4-15,0 0 2 0,0 0 1 0,0 0 3 0,0 0 1 0,0 0 0 16,1 2 2-16,1-1-1 0,-2-1-1 0,3 2-3 0,-1-2-2 15,2 1-1-15,-1-1-2 0,1 2-2 0,0-1 0 0,3-1-2 0,1 2 0 16,4-2-1-16,3 1 0 0,2 0-1 0,5-1-1 0,0 2-3 16,7 0-3-16,1-2-2 0,5 1-2 0,2 1-4 0,3-2-7 0,3 1-5 15,4-1-4-15,-1 2-6 0,5-1-6 0,-1-1 0 0,2 3-1 16,5-1 1-16,-1-1 2 0,2 1 2 0,2 1 3 0,2-2 2 0,1 1 3 16,2-2 3-16,0 3 3 0,4 0 3 0,-3-2-1 0,4 2 3 15,-2-1 0-15,1-1-2 0,-1-1-4 0,-3 2-4 0,2-1-4 0,-4-1-2 16,-1 1-2-16,-2 2 1 0,-3-3 2 0,-2 0 2 0,-3 0-1 15,-4 3-1-15,-3-3-2 0,-5 1-6 0,-4-1-10 0,0 0-17 16,-6 0-21-16,-6 0-17 0,0 0-15 0,-7 0-19 0,-1 0-19 0,-5 1-33 16,-3 1-43-16,-5-2-72 0,-3 0-83 0,-3 1-50 0</inkml:trace>
  <inkml:trace contextRef="#ctx0" brushRef="#br0" timeOffset="48480.0132">6058 11878 54 0,'3'-7'537'0,"-1"-1"12"0,-1 0-9 16,1 3-20-16,-2 1-98 0,2-3-136 0,-1 2-76 0,-1 1-43 0,2 0-29 15,-2 1-22-15,0 3-12 0,0-3-8 0,0 3-9 0,0 0-12 16,0 0-13-16,0 0-15 0,0 0-16 0,0 0-18 0,0 0-16 16,0 0-15-16,-2 1-9 0,2 1-7 0,-3 1-2 0,1 0 0 0,-1 1 2 15,0 2 5-15,-3 1 3 0,-2 0 4 0,0 2 2 0,-3 1 5 16,2 2 3-16,-3 0 6 0,-2 3 3 0,1-1 8 0,-2 3 2 0,0-3 2 16,0 1 1-16,2 0-1 0,-1 0-1 0,0-1-3 0,2-2 0 15,0 0-1-15,2-3 0 0,2 1-1 0,1 0 2 0,0-3-1 0,3-2 3 16,0 0 1-16,1-2 0 0,0 2 1 0,3-2-2 0,0-2 1 15,0-1-1-15,0 1-1 0,3-1 0 0,-1 0 1 0,1 0 0 16,2 0-1-16,1-1-2 0,2 0-2 0,0-1-1 0,3 1-2 0,1-2-2 16,0 0-3-16,2 1-5 0,0-3-7 0,3 3-4 0,-1-1-8 15,1 0-7-15,0 2-11 0,1-2-13 0,-2 1-15 0,3 0-19 0,-3 2-19 16,1 0-23-16,2 0-26 0,-3 0-24 0,0 0-24 0,0 2-24 16,-2 0-24-16,0-2-37 0,0 3-41 0,-1-2-45 0,-2 2-44 15,0-2-26-15</inkml:trace>
  <inkml:trace contextRef="#ctx0" brushRef="#br0" timeOffset="48712.9922">6142 11973 78 0,'-5'-9'498'15,"-1"0"-6"-15,-1 0-11 0,3 1-75 0,-1 0-104 0,0 0-59 16,2 0-37-16,0 0-18 0,1 0-8 0,1 5-7 0,-1-3-5 0,1 1-9 16,-1 1-12-16,2 1-11 0,-2-1-12 0,2 2-16 0,0 0-19 15,0 2-16-15,0 0-16 0,0 0-14 0,0 0-15 0,0 0-15 0,0 0-18 16,0 0-11-16,0 2-7 0,2-1-7 0,-2 2-1 0,2 2-2 15,-1-1 0-15,-1 1-1 0,2 4 0 0,1-2 1 0,-1 2 3 16,-1 2 2-16,1 1 4 0,1-1 7 0,-1 5 8 0,2-4 6 0,-2 5 6 16,-1 0 3-16,2 0 2 0,-1 1-7 0,1 0-10 0,-1 2-17 15,1-1-21-15,-1 0-32 0,-1 3-37 0,1-3-56 0,0 0-63 16,-1 1-104-16,1 2-123 0,-1-3-73 0,-1 0-47 0,3-1-23 0,-3 0-14 16</inkml:trace>
  <inkml:trace contextRef="#ctx0" brushRef="#br0" timeOffset="49182.5836">6289 12368 438 0,'-8'-4'571'0,"0"3"5"0,-1-1-45 16,2-1-71-16,-1 0-93 0,2-1-105 0,0 1-69 0,1 3-50 16,0-3-27-16,1-1-16 0,0 3-7 0,-1-2-1 0,2 2-4 0,-1-1 0 15,2-1-3-15,1 2-7 0,-1-1-8 0,2 1-10 0,-1-1-12 16,-1 0-11-16,2 2-9 0,0 0-7 0,0 0-8 0,0 0-4 15,2 0-3-15,-1-1-5 0,-1 0-6 0,3 1-3 0,-1 0-5 16,1 0-6-16,0 0-6 0,2 0-4 0,0 0-3 0,1 0-1 0,2 0-2 16,3 0 0-16,3-1-1 0,3 1 0 0,4-2 0 0,3 1 1 0,6-1 3 15,5 0 5-15,5-1 4 0,5 1 5 0,7-1 2 0,3-1 3 16,5 1-1-16,5 1-1 0,3-1-1 0,6-1-5 0,-1 1 4 0,6 0 5 16,2 0 2-16,1-1 1 0,3 1-2 0,0 3-3 0,1-3-2 15,3-1-3-15,-1 3-2 0,2 0-3 0,-3-1-2 0,2-1-2 16,-4 0-3-16,-1 2-5 0,-3-2-7 0,-3 1-10 0,-3 0-5 15,-6 0-5-15,-2 1-3 0,-6-1 0 0,-4 1-6 0,-6-3-7 0,-4 4-8 16,-7-1-12-16,-4 1-11 0,-4-2-10 0,-7 2-12 0,-3 0-12 16,-9 0-38-16,-1 0-51 0,-7 0-82 0,-5 0-99 0,-5 0-53 0,-7 0-31 15</inkml:trace>
  <inkml:trace contextRef="#ctx0" brushRef="#br0" timeOffset="50014.1372">6001 12645 95 0,'0'-2'514'0,"-2"0"-5"0,1 2-12 15,1-1-64-15,0 1-90 0,-2 0-61 0,2 0-50 0,0 0-31 0,0-1-26 16,0 1-17-16,0 0-17 0,0 0-11 0,0 0-12 0,0 0-15 16,0 0-16-16,0 0-18 0,0 0-20 0,0 0-16 0,0 0-17 0,0 0-15 15,0 1-14-15,-4-1-10 0,4 1-9 0,-2 1-4 0,2 0-2 16,-1 1 0-16,-1 0 1 0,-1 1 2 0,1 2 3 0,1 1 5 15,-1-2 4-15,-1 2 3 0,1 1 6 0,1 1 3 0,-1 0 5 0,-1 1 3 16,1 0 4-16,0 0 1 0,0 0 1 0,0-3 2 0,2 2-1 16,-1-1 0-16,1-3-1 0,0 1-1 0,0-1-3 0,0-1 0 0,1-1-1 15,-1 0-2-15,2 0 2 0,-2-1 0 0,2-2 1 0,0 0 1 16,0 0 0-16,1 0-1 0,0 0 0 0,2 0-2 0,-2-2-1 0,2 1-2 16,4-2 1-16,-2-1-2 0,1 2-2 0,0-3-1 0,1 2-2 15,2-1 0-15,-1 0-4 0,2 1-1 0,-1 0-2 0,2-2-1 16,-2 2 0-16,0-1-2 0,2 4 2 0,-2-2 1 0,0 0 0 0,0 1 0 15,-3 1-1-15,2 0-1 0,0 1 0 0,-2-1 0 0,-1 2-2 16,-1 0 1-16,2 2-1 0,-4-1 2 0,3 2 0 0,-4-1 1 16,2 0 1-16,-2 2 1 0,-1 0 1 0,-2 0 1 0,1 2 3 0,-1-1 2 15,-1 1 2-15,1-1 3 0,-2 3 4 0,-1-1 1 0,-2-3 0 0,0 2-3 16,-1 1-4-16,-2-1-5 0,0-1-9 0,-1 1-7 0,-1 0-10 16,-2-3-13-16,0 2-12 0,0-2-16 0,-1 0-18 0,-4-2-26 15,4 1-30-15,-4-1-36 0,1 0-38 0,0-1-50 0,0-2-55 0,1-2-44 16,0 1-38-16,-2-2-19 0</inkml:trace>
  <inkml:trace contextRef="#ctx0" brushRef="#br0" timeOffset="50146.51">6148 12526 234 0,'8'-3'427'0,"0"1"-78"0,-1 2-119 0,2-3-82 0,-3 3-69 0,2 0-43 16,-3 3-30-16,1-3-21 0,2 2-18 0,-2 0-27 0,2 1-30 15,-1 2-72-15,2-1-91 0,-1 1-66 0,0-1-55 0</inkml:trace>
  <inkml:trace contextRef="#ctx0" brushRef="#br0" timeOffset="50646.897">6417 13116 311 0,'-5'-2'527'0,"-1"-1"-4"0,1 1-34 15,0 1-49-15,0-2-77 0,1 2-88 0,1-2-53 0,0 3-36 16,1-2-18-16,-1 1-13 0,3-1-7 0,-2 1-8 0,2 1-5 16,0 0-7-16,0 0-8 0,0-2-12 0,0 0-15 0,2 2-15 0,-2-1-15 15,2 1-14-15,-1-1-13 0,2 1-13 0,-1 0-13 0,0 0-12 0,-1 0-12 16,3 0-10-16,1 0-6 0,-2 0-5 0,2 0-4 0,0 0-3 15,2 0-2-15,3 0-2 0,0 0-2 0,4 0-3 0,4 0-3 16,2 0-2-16,1 0-1 0,7-2-1 0,2 2 3 0,4-1 3 0,5-1 2 16,2 2 0-16,5-1 1 0,1-1-3 0,7 2-1 0,3-1-2 15,1-1-1-15,2 1-1 0,5 1 3 0,0-2 3 0,1 0 1 0,1 2 3 16,5-1 1-16,-4 1-1 0,4 0-2 0,0 0-1 0,1 0-3 16,1 0-4-16,-3 0-1 0,1 0-1 0,0 0-1 0,-4 0-4 15,0 0-4-15,-3 0-5 0,-2 0-5 0,-3 0-4 0,-3 0-6 16,-5 0-5-16,0-1-14 0,-7 1-18 0,-4-1-24 0,-2 1-29 0,-4 0-35 15,-5 0-35-15,-3-2-53 0,-3 1-58 0,-7 1-35 0</inkml:trace>
  <inkml:trace contextRef="#ctx0" brushRef="#br0" timeOffset="51563.1658">6292 13292 390 0,'-1'-4'515'0,"-1"1"-45"0,2 1-71 0,-2-1-73 16,1 1-73-16,1 2-47 0,0 0-33 0,0 0-24 0,0 0-23 16,0 0-16-16,0 0-12 0,-2 0-10 0,1 0-10 0,-1 2-9 0,0-2-12 15,-1 0-12-15,2 3-13 0,-3-3-12 0,0 4-11 0,1-3-8 16,-2 3-5-16,0 0-4 0,-1 0-1 0,-1 2-1 0,-2 0-2 0,1 2 2 16,-2 1 0-16,1 1 1 0,-2 1 0 0,1 1 2 0,0-1 2 15,-2 3 0-15,3 0 3 0,-2-1 0 0,1 3 0 0,1-1-2 16,-2-2 0-16,3 2 0 0,0 1 3 0,2-2 1 0,-2 1 1 0,3-2 2 15,0 2 0-15,2 0 0 0,2-1 0 0,-1-1-5 0,2-1 0 16,2 0-3-16,-1 0-7 0,2-2-3 0,2 2-8 0,0-3-7 16,3-1-9-16,0 1-7 0,0-3-8 0,1 0-6 0,5-1-8 0,-2-3-4 15,1 2-3-15,2-4-3 0,0 0 0 0,0 0 3 0,2-4 5 16,-1 3 7-16,1-3 8 0,-1-1 8 0,0-1 6 0,0 1 13 0,0-3 13 16,-3-1 13-16,0 2 15 0,-1-3 14 0,-2 0 16 0,-2 0 12 15,-1 0 12-15,-1 1 11 0,-2 0 10 0,-1-1 6 0,-1 3 5 0,-2-3 2 16,-2 1 2-16,-1 2-7 0,-1-1-7 0,-2 1-9 0,-2 0-10 15,1 4-14-15,-3-4-13 0,-2 4-13 0,0 1-9 0,1-1-20 16,-2 3-24-16,1 3-27 0,0-3-29 0,-2 5-31 0,2 0-33 0,0 0-43 16,3 2-48-16,1-1-88 0,-2 1-107 0,3 4-65 0,1-2-45 0,2 1-21 15</inkml:trace>
  <inkml:trace contextRef="#ctx0" brushRef="#br0" timeOffset="52179.8206">6371 13991 32 0,'-3'-2'509'0,"0"-1"-1"0,-1 0-7 16,0 0-67-16,1 0-96 0,1 1-72 0,1-1-58 0,-3 2-33 15,3 0-22-15,-1-2-14 0,2 1-6 0,-1 0-6 0,-1 1-4 16,2-3-7-16,-2 4-10 0,2 0-9 0,0-3-9 0,0 3-12 0,0 0-13 16,0 0-10-16,0 0-9 0,0 0-6 0,0 0-5 0,0 0-5 15,0 0-3-15,0 0-5 0,2 0-3 0,-2 0-5 0,0 0-5 0,2-2-5 16,-1 2-4-16,1 0-5 0,-1 0-2 0,3-2-2 0,-1 2-1 15,0-1-2-15,3-1 2 0,0 2 1 0,3-2-1 0,0 2 2 16,5-3 2-16,-1 1 2 0,6 0 0 0,3-1 2 0,0 0 0 0,8 1 3 16,2 0 2-16,7-1 0 0,2 0-3 0,2 0-1 0,8-1-3 15,2 2-2-15,4 0-4 0,5-1-5 0,1 2-6 0,5-1 1 16,2 1 3-16,5-2 1 0,0 3 1 0,5-2-2 0,1 2-3 0,1 0 0 16,2-3-4-16,3 3-4 0,1 0-4 0,-1 0-5 0,3 0-6 0,-1 0-4 15,-1 0-3-15,-2 3-3 0,1-3-2 0,-2 0-4 0,-3 2-3 16,-1-2-2-16,-2 1-1 0,-2-1 0 0,-4 0 0 0,-2 0 2 15,-6 0 2-15,0 0-1 0,-8 0-1 0,-3 0-11 0,-4 0-15 0,-9 0-29 16,-2 0-39-16,-5 0-36 0,-6 2-38 0,-7-2-72 0,-4 0-88 16,-6 1-52-16,-4-1-37 0,-7 0-16 0</inkml:trace>
  <inkml:trace contextRef="#ctx0" brushRef="#br0" timeOffset="53013.3799">6050 14330 388 0,'-1'-1'400'0,"1"-2"-25"0,-2 2-47 15,2-1-54-15,-1-1-41 0,-1-1-32 0,2 4-21 0,-2-2-15 0,2-1-6 16,-1 1-4-16,-2 1-6 0,1 0-8 0,0-2-4 0,1 1-7 16,-1 1-6-16,-1-2-6 0,0 3-8 0,2-2-7 0,-1 1-8 15,0 1-5-15,1-2-7 0,-1 0-6 0,2 2-7 0,-1 0-10 0,-1 0-7 16,2 0-7-16,0 0-5 0,0 0-8 0,0 0-8 0,0 0-8 15,0 0-8-15,0 0-8 0,0 0-5 0,0 0-6 0,0 0-4 16,0 0-3-16,0 0-3 0,0 0-3 0,0 0-6 0,0 0-3 0,2 2-8 16,-1 0-3-16,1-2-4 0,-1 1 2 0,3 1 0 0,0 1 0 0,-1-2-1 15,2 1-1-15,3 1-1 0,-3-2-3 0,4 2-2 0,-1 0-1 16,0-1 2-16,3 2 4 0,2-1 3 0,-2-1 3 0,1-1 4 16,1 1 2-16,1 0 2 0,-3 1 4 0,2-3 3 0,1 4 3 0,-3-4 5 15,-1 1 2-15,2-1 4 0,-2 2 4 0,-2 0 2 0,-1-2 3 16,0 1 1-16,-2 1 6 0,-2-2 0 0,2 2 3 0,-2-2 0 15,1 3 2-15,-4-3 1 0,2 2 4 0,-2-2 0 0,0 3 3 0,0-2 0 16,0 1-1-16,-2-1 1 0,2 2 0 0,-1-1-1 0,-2 0-2 16,3 2 1-16,-2-1-3 0,1 1-1 0,-1 1-1 0,-1-1-3 15,1 1-2-15,1 4-2 0,-1-1 1 0,-1-1-1 0,1 3 2 0,-1-2 1 16,0 0 0-16,1 5 1 0,-2-3 1 0,1 2 0 0,0 0 0 0,-1 0 2 16,0 2 2-16,0-1-8 0,-2 1-9 0,3 0-15 0,-3 1-22 15,1-1-27-15,0 3-32 0,0-2-37 0,-1-1-41 0,3 3-93 0,-2-2-115 16,-1-1-79-16,4-1-59 0,-1 1-32 0,0-4-18 0</inkml:trace>
  <inkml:trace contextRef="#ctx0" brushRef="#br0" timeOffset="53546.7854">6331 14691 348 0,'-9'0'459'0,"1"0"-48"15,0 0-72-15,-1 0-83 0,4 0-87 0,-1 0-56 16,3 0-41-16,-1 0-19 0,1 0-5 0,0 0-3 0,3 0 1 0,0 0 1 16,0 0 0-16,0 0-2 0,0 0-3 0,0 2-7 0,2 0-9 0,-1-2-10 15,2 1-5-15,-1 1-6 0,0-2-1 0,-1 2-3 0,1-2-2 16,-1 1-2-16,1-1 0 0,1 0-3 0,-1 2 1 0,1-2-3 15,1 0-1-15,1 1 2 0,2 0 5 0,-1-1 4 0,2 3 4 16,4-3 3-16,3 0 3 0,0 0 3 0,3 0 3 0,6 0 2 0,1 0 2 16,5 0 0-16,3 0-3 0,4 0-1 0,5-3 0 0,4 2-3 15,6 0-8-15,3-1-2 0,4-1-3 0,4 1-4 0,4-1-5 0,4 1 2 16,3 0 3-16,2 1 4 0,4-3 1 0,4 3 3 0,0 0 4 0,3-2 0 16,3 1 0-16,0 1 0 0,2-2-1 0,1 1 0 0,-1 1-1 15,0-2 0-15,-1 1 2 0,-2 1-3 0,-1-1-6 0,-4-1-6 0,0 2-1 16,-5-1-5-16,-2 1-3 0,-6-2-8 0,0 1-6 0,-6 2-10 15,-2 0-11-15,-6-3-18 0,-6 3-21 0,-2 0-30 0,-8 0-36 0,-2 0-40 16,-7 0-46-16,-6 3-65 0,-4-3-77 0,-7 0-52 0,-5 2-36 16</inkml:trace>
  <inkml:trace contextRef="#ctx0" brushRef="#br0" timeOffset="54563.1287">6079 15187 338 0,'-2'0'523'0,"-1"0"8"0,0 0-54 16,1 0-83-16,-1 0-85 0,1 1-84 0,1 1-56 0,-1-2-44 0,-1 2-26 16,0-2-18-16,2 1-11 0,-1 1-11 0,-1 1-6 0,0 0-8 15,-1 0-6-15,0 0-8 0,0 1-7 0,-2 1-9 0,0 0-4 0,1 2-6 16,0-2-3-16,1 3 0 0,-1 1-2 0,0-3 1 0,-3 1 1 0,4 1 1 16,0 0 3-16,-1 1 1 0,2-1 1 0,0 1-1 0,0-1 1 15,1 2-1-15,-2-3-1 0,4 0-2 0,-2 1 1 0,2-1-1 0,0 1 1 16,2-2-2-16,0 4-2 0,0-3-1 0,1-2-2 0,2 2 0 15,-2 0-3-15,2-3 0 0,2 2-2 0,2-3-2 0,-3 2-1 16,2-2 0-16,2-2-4 0,1 1-3 0,0-2-3 0,0-2-3 0,3 1-2 0,-3-2-5 16,5-2 0-16,-3 2-3 0,1-3 1 0,0 2 0 0,0-3 1 0,-3 0 0 15,2 2 3-15,0-3 2 0,-4-1 4 0,1 3 5 0,-1-3 5 16,-1 0 3-16,-3 1 6 0,0-1 10 0,1 0 7 0,-5-2 5 16,1 2 7-16,-2 1 4 0,-2-3 5 0,1 1 5 0,-4 1 4 0,2-1 3 15,-2 0 3-15,-1 0 2 0,-2-2 3 0,-1 4 4 0,1-2 2 16,-2 0 0-16,-1 2 0 0,0-2-3 0,1 2-2 0,0-1-2 0,0 0-1 15,-1-1 0-15,0 2-1 0,3 0-4 0,0 1-2 0,0-1-2 0,-1 0-3 16,2 1-5-16,1-1-7 0,1 1-6 0,2 0-9 0,-1 0-7 16,2 2-10-16,0-3-10 0,2 0-10 0,0 1-11 0,2 1-9 0,1-3-9 15,3 1-7-15,-3 1-9 0,2-3-4 0,2 3-3 0,1 2-1 0,1-3 2 16,-1 2 3-16,0 0 4 0,1 0 4 0,-1 3 5 0,2-2 6 16,-2 1 4-16,1 1 4 0,-1 2 3 0,-2-3 3 0,2 4 4 0,0 0 1 15,-2 0 2-15,-1 4-1 0,0-3 2 0,0 2 2 0,-2 3 3 16,3-1 4-16,-3 2 1 0,0 2 5 0,-1 2 3 0,-2 1 6 0,0 2 7 15,0 3 3-15,-2-1 4 0,-3 4-2 0,2 1-5 0,-3 2-12 0,2-1-15 16,-3 2-21-16,1 3-25 0,-1-3-39 0,0 3-45 0,0-1-80 16,1-2-96-16,-1 1-72 0,3-1-62 0,-1-1-34 0,2-1-21 0</inkml:trace>
  <inkml:trace contextRef="#ctx0" brushRef="#br0" timeOffset="55213.6364">5807 15738 290 0,'-2'0'462'16,"2"0"-23"-16,0 0-36 0,0 0-88 0,4 0-115 0,-1 0-75 0,4 0-55 15,0 0-34-15,1-2-21 0,0 1-9 0,4 1-7 0,3-2 3 16,0 0 6-16,3 0 2 0,2 0 2 0,2 1 1 0,3-2-2 0,4 1 0 16,-2-1 1-16,6 0-2 0,3 0 0 0,1 0 2 0,3 2 5 0,5-2 3 15,3-2 6-15,2 3 3 0,5-3 3 0,4 0 2 0,4 3 1 16,4-4 1-16,2 4 0 0,5-3-4 0,1 1-6 0,5-2-2 0,1 3-1 16,1-3-1-16,0 1-2 0,5 1-2 0,0-1-1 0,0-1-4 0,2 2 0 15,1-1-3-15,0 0 0 0,2-2-2 0,-2 2-1 0,2-2-1 0,-2 1 1 16,-2 2 0-16,-3-2-3 0,-1 0 1 0,-5 0-3 0,0 0 0 15,-3 0 2-15,-7 0-2 0,0 1 0 0,-6 0 2 0,-5 1-1 16,-1 0 0-16,-8 0 3 0,-3 0-2 0,-6 1-1 0,-3 0-9 0,-7 0-9 16,-4-1-9-16,-6 4-10 0,-1 0-14 0,-8-3-19 0,-4 3-23 0,-5 0-28 15,-2 0-55-15,-7 0-69 0,-3 0-81 0,-4 3-85 0,-2-3-50 16,-6 0-30-16,-1 4-11 0</inkml:trace>
  <inkml:trace contextRef="#ctx0" brushRef="#br0" timeOffset="69278.6259">17320 8665 178 0,'0'-6'579'0,"0"2"8"0,0-1-1 0,0 1-5 15,0-1-108-15,0 2-157 0,0-2-92 0,0 2-60 0,0 0-39 16,0 1-27-16,0-1-18 0,0 1-14 0,0 2-13 0,0 0-11 0,0 0-15 16,0 0-15-16,0 0-14 0,0 0-13 0,0 0-12 0,-3 2-9 15,2-1-6-15,-1 3-4 0,1-1-3 0,-3-1 2 0,0 4 2 16,0 0 4-16,-2 1 4 0,-2 1 6 0,-1 2 4 0,-3 2 4 0,-1 0 5 15,-2 1 4-15,-2 2 4 0,-1-2 3 0,-4 2 1 0,0 1 2 16,-3 0 0-16,4-1 1 0,-4 0 0 0,1 2-1 0,-1-5 1 0,4 3-1 16,-1-4 1-16,3 1 1 0,0-4 1 0,4 2 3 0,2-3 2 15,-1 0 3-15,4-2 3 0,2 2 4 0,-1-4 3 0,4 0 3 0,0 0 4 16,2-2 3-16,1 2-2 0,1-3 1 0,1 0-3 0,0 0-3 16,0 0-4-16,3 0-5 0,0 0-4 0,2 0-5 0,0 0-5 15,4 0-4-15,1 0-4 0,1 0-6 0,5 0-5 0,-2 0-3 0,5 0-5 16,0 0-3-16,2 0-5 0,0 0-3 0,3 2-5 0,1-1-5 15,-1 1-5-15,2-1-7 0,-1 2-8 0,0-1-8 0,0 1-11 16,-2-1-12-16,2 0-13 0,0 1-11 0,-3 0-11 0,3-1-11 0,-4 1-9 16,1-1-11-16,-1 0-4 0,-5-1-4 0,2 1-1 0,-3 0 1 15,-1-2 1-15,-1-2-3 0,-3 0 6 0,-2 1 10 0,-1-2 19 0,-4-1 23 16,0-1 33-16,1 0 38 0,-8-2 34 0,1 0 32 0,0-2 23 16,-4 0 20-16,1-4 17 0,-5 3 17 0,2-2 23 0,-3 0 26 0,-2-2 18 15,3 1 14-15,-4-1 9 0,2 1 4 0,0 1-6 0,1 0-8 16,-1-1-7-16,0 2-9 0,4-3 0 0,-1 4-2 0,1 0-2 15,3 4-5-15,-1-2-10 0,2 2-10 0,2 0-12 0,-1 1-12 0,2 2-15 16,1-2-15-16,1 3-19 0,0 0-19 0,0 2-17 0,0 0-14 16,0 0-14-16,0 0-12 0,0 2-7 0,1-2-6 0,-1 5-3 0,2 0-2 15,-1 0 0-15,2 1 0 0,0 3 4 0,-1 0 2 0,-1 1 6 16,1 2 5-16,1 4 4 0,-1-3 6 0,0 3 3 0,-1-1 3 0,-1 4 4 16,2-1 5-16,-1 0 1 0,-1 0 3 0,0 1 3 0,0 1 3 15,0 1-2-15,0-2-4 0,0 1-9 0,0 0-11 0,0 0-17 16,0 1-17-16,0-1-20 0,-1 1-24 0,1-2-29 0,0 0-34 0,0 1-51 15,0-2-60-15,0 0-81 0,0-3-88 0,0 1-53 0,1-3-35 16,1-1-11-16</inkml:trace>
  <inkml:trace contextRef="#ctx0" brushRef="#br0" timeOffset="69729.0279">17556 8843 43 0,'0'-12'610'0,"0"2"9"0,-2 3 8 0,2-2-41 0,-1 1-67 16,1 2-108-16,0-2-132 0,0 3-81 0,0-1-55 0,1 2-36 0,-1-1-28 16,2 2-20-16,0-1-16 0,-1 1-16 0,3 3-17 0,1-4-14 15,-1 4-14-15,0-1-12 0,3 1-8 0,2 0-5 0,-1 1-4 0,0-1-1 16,2 4-1-16,0-4 1 0,0 3 1 0,0 1 1 0,0 1 1 16,-2 0 1-16,2 0 1 0,-1 0 2 0,-2 0 2 0,-1 3 1 15,-1-2 1-15,-2 1 0 0,0 1 1 0,2-1 0 0,-5 0 1 0,1 1 3 16,-1 0 3-16,-1 1 3 0,-4-2 2 0,1 2 5 0,0-2 5 15,-1 1 5-15,-1-1 5 0,0 1 5 0,-2-1 4 0,0 2 3 16,2-2 2-16,-1-1 1 0,0-2 3 0,2 2 0 0,0-3 2 0,0 2 0 16,4-2 0-16,-4-1-2 0,3 0-3 0,1 0-4 0,1-1-6 0,0-1-6 15,0 2-8-15,0-1-2 0,1-1-5 0,2 2-2 0,1-2-5 0,0 0-2 16,1 3-2-16,0-3 0 0,4 1-3 0,-1 0 0 0,0 2-1 16,2-1 2-16,1 0 1 0,0-1 4 0,1 3 4 0,0-1 3 0,-1 1 1 15,1-1 2-15,-2 2 2 0,1-1 0 0,0 2 1 0,-2-2 0 16,-1 4 0-16,2-2 2 0,-6 1 0 0,3 1 2 0,-4-1 2 15,0 1 2-15,0-1 2 0,-3 0 3 0,0 3 5 0,-3-3 6 16,0 2 7-16,-2-1 5 0,-3-1 6 0,-3 1 3 0,2-3 2 0,-3 4 4 16,-1-4 3-16,-4 2 3 0,2-3 2 0,-3 2 0 0,1-3 1 15,3 0 0-15,-5-1-3 0,3 0-6 0,0 0-9 0,1-2-12 0,2-2-14 16,2 2-19-16,-3-3-20 0,6 1-33 0,-1-1-37 0,2-2-61 16,2-2-71-16,4-2-96 0,1 2-102 0,1-3-65 0,4 1-43 0,2-2-19 15</inkml:trace>
  <inkml:trace contextRef="#ctx0" brushRef="#br0" timeOffset="70080.2071">18520 8744 454 0,'3'-4'521'0,"-1"0"3"0,0 1-75 16,-1-2-115-16,1 3-77 0,-1 0-62 0,-1-1-35 0,3 0-25 0,-1 1-17 16,-2-1-12-16,1 2-10 0,-1-1-9 0,2 2-11 0,-2 0-14 15,0 0-17-15,0 0-18 0,0 0-15 0,0 0-13 0,0 0-10 16,-2 3-10-16,2 0-6 0,-1 0-4 0,1 2-4 0,-5 1-3 0,4 0-2 16,-2 2 1-16,-1 4 1 0,-2-3 2 0,1 6 4 0,-1 1 6 0,-3-1 7 15,-1 5 8-15,-1-1 7 0,-3 3 7 0,1 0 5 0,-3 3 4 16,0 0 4-16,-3 0 3 0,2 3 4 0,-2 0 4 0,-1 0 1 15,0 0 2-15,0-1 3 0,-1 0-1 0,4-2-2 0,-2 1-9 0,2-2-11 16,2-2-12-16,2-1-17 0,0-1-17 0,3-3-21 0,-1 0-22 16,3-2-28-16,2-3-31 0,1-2-36 0,0-1-42 0,3-2-66 15,2-2-78-15,0-5-68 0,0 0-61 0,2 0-28 0,3-5-10 0</inkml:trace>
  <inkml:trace contextRef="#ctx0" brushRef="#br0" timeOffset="70397.6882">18145 8713 149 0,'-6'-3'540'15,"-2"1"-2"-15,4 1-3 0,-1 0-4 0,0 1-120 0,2 0-179 0,-2 1-103 16,1 0-65-16,0 3-34 0,1 0-24 0,0 1-8 0,0 2-5 16,-1 1-1-16,1 0 1 0,2 1-1 0,-3 3-1 0,3 0-1 0,-2-1-2 15,2 2 0-15,1 0-4 0,0-1-3 0,1 0-5 0,-1 2-3 16,4-3-4-16,-2 1-5 0,1-1-5 0,0-3-1 0,2 1-2 15,-2-2-1-15,2-2-1 0,0 2 0 0,3-4 2 0,-2-1 5 0,2-2 8 16,-1-2 10-16,2-1 8 0,-1-1 13 0,0-3 13 0,2-1 11 16,-1-1 13-16,-3 1 8 0,0-3 7 0,2-1 9 0,-3 1 10 0,0-3 8 15,-2-1 6-15,-2 1 7 0,1-1 6 0,-2 1 1 0,-2-1-1 16,1 3-5-16,-1-2-6 0,-3 3-9 0,2-1-12 0,-3 3-9 16,1 0-8-16,-1 1-12 0,0 1-11 0,-1 2-18 0,1 1-22 0,-2 3-23 15,0-1-27-15,2 4-28 0,-3 1-29 0,2 2-31 0,-1 2-33 0,2 2-47 16,-3 2-53-16,2 3-80 0,2 0-98 0,2 6-56 0,1-1-38 15,1 2-10-15</inkml:trace>
  <inkml:trace contextRef="#ctx0" brushRef="#br0" timeOffset="70745.4326">18587 9181 531 0,'0'-5'619'16,"1"0"9"-16,-1-1-26 0,0 1-43 0,0 0-113 0,0 2-152 15,0-2-89-15,0 2-62 0,0-1-42 0,0 4-31 0,0 0-26 16,0 0-22-16,0 0-16 0,0 0-16 0,0 0-10 0,0 0-10 0,2 4-7 16,-1 0-4-16,-1 1-5 0,3-1-5 0,-3 4-2 0,2-1 0 15,-1 1 1-15,2 1 2 0,-1 0 1 0,0-1 3 0,1 4 0 16,-1 0 0-16,-1-2-1 0,2-1-3 0,-1 1 1 0,0-3 0 0,-1 1 3 16,2-1 5-16,0 2 5 0,-1-4 5 0,-1 0 10 0,1 0 9 15,0-3 3-15,-1-1 1 0,2 1 2 0,-1-4 3 0,0 1 0 0,1-1 2 16,0-3 5-16,0-2 5 0,0 0 5 0,2-1 7 0,-4-2 1 15,3 0 4-15,-3-2 0 0,-1-1 0 0,0 2 5 0,0-5 9 16,0 4 5-16,-1-1 5 0,-3 1 4 0,0-1 4 0,-1 1-3 0,0-1-4 16,1 5-6-16,-3-4-6 0,-1 4-7 0,1 1-6 0,-1 1-7 15,-2-1-5-15,-1 4-11 0,3-2-12 0,-2 2-16 0,-2 3-16 0,2 0-19 16,-1 1-20-16,1 3-22 0,-2-1-23 0,4 2-27 0,-2 3-30 16,1-1-50-16,3 2-57 0,0 0-80 0,-2 1-90 0,5 2-51 15,1 1-31-15,1-3-9 0</inkml:trace>
  <inkml:trace contextRef="#ctx0" brushRef="#br0" timeOffset="71029.7552">18997 8919 570 0,'-1'-13'629'0,"-1"3"15"15,0 0 13-15,1 0-95 0,-1 3-153 0,2-2-95 0,-2 4-69 16,2-2-41-16,-2 3-28 0,0 0-23 0,2-1-21 0,0 1-18 16,0 4-18-16,0 0-23 0,0 0-24 0,0 0-21 0,0 0-21 0,0 0-17 15,2 0-14-15,0 2-9 0,-2 1-9 0,2 1-4 0,-2 1-3 0,2 3 1 16,-1-1 3-16,-1 2 6 0,2 0 5 0,-2 3 7 0,0 1 8 16,0 3 6-16,0-2 8 0,0 3 0 0,0-1 1 0,0 3-5 15,0-1-8-15,0 1-11 0,-2 0-14 0,2 0-16 0,-1 2-19 0,-1-1-22 16,0-2-26-16,-2 3-29 0,3-3-29 0,-1 2-38 0,1-2-40 15,-3-1-68-15,4 0-83 0,-1-3-72 0,1 0-64 0,1-3-27 16,1-2-7-16</inkml:trace>
  <inkml:trace contextRef="#ctx0" brushRef="#br0" timeOffset="71379.0874">19326 8946 43 0,'0'-5'652'0,"0"-1"1"0,-2 2 1 0,2 1-1 0,-1 0-5 15,-2 0-133-15,3 0-198 0,-2 3-119 0,2 0-80 0,0 0-50 16,-3 0-35-16,2 3-20 0,-1 0-17 0,-1 0-6 0,0 2-3 0,-1 3-3 16,1 0-2-16,-2 2 1 0,1 0 1 0,-1 2 1 0,2 2-1 15,-2-1 1-15,2 3 2 0,-2-4-1 0,2 5 0 0,0-1-4 16,0-2-4-16,1 2-5 0,1-4-5 0,1 5-9 0,0-5-6 0,0 1-7 16,1-1-7-16,1-2-4 0,1-1-3 0,0 0-1 0,0-1-2 15,2-3-1-15,-2 2 0 0,4-2 2 0,-3-1 4 0,4-3 0 16,-2 1 3-16,2-4 4 0,2 1 4 0,-1-3 4 0,2-1 7 0,-1-2 7 15,2 0 9-15,-2-1 10 0,2-2 9 0,-2 0 10 0,0-4 10 0,2 1 10 16,-4 0 10-16,2-3 12 0,-2 1 12 0,1-2 11 16,-3 2 11-16,-1-2 6 0,-2 0 7 0,1 2 2 0,-3-1 2 0,1-2-4 15,-2 2-6-15,-2 2-6 0,1 0-7 0,-3 1-11 0,1 0-9 0,0 1-16 16,-2 2-19-16,2 1-28 0,-2 1-27 0,-1 3-32 0,1 0-34 16,1 1-37-16,-3 0-41 0,2 3-43 0,0 1-47 0,1 1-88 0,-2 1-106 15,3 3-66-15,-2-1-47 0,1 2-16 0,1 0-3 0</inkml:trace>
  <inkml:trace contextRef="#ctx0" brushRef="#br0" timeOffset="71559.6619">19819 9033 77 0,'5'-5'640'0,"2"2"14"0,-4-1 10 0,3 1 7 0,-2-2-91 0,1 2-143 16,0-1-106-16,2 1-90 0,-3-3-60 0,4 2-45 0,-2-1-38 15,2-2-32-15,2 4-33 0,-1-2-32 0,2 1-36 0,-1 0-35 16,2 0-38-16,0 1-38 0,2 0-38 0,-3-1-39 0,4 3-50 0,-2 0-60 16,0-2-86-16,3 3-97 0,-5 0-58 0,1 0-36 0,-4 3-11 15,2-1 4-15</inkml:trace>
  <inkml:trace contextRef="#ctx0" brushRef="#br0" timeOffset="71730.0204">19808 9184 529 0,'-6'5'548'0,"5"-3"14"0,1 1-77 0,0-1-121 0,0 0-76 0,3-1-56 16,3 3-33-16,0-4-20 0,0 0-14 0,4 0-7 0,2 0-14 15,1 0-17-15,3 0-29 0,0-4-36 0,3 3-47 0,0-3-52 16,3 0-67-16,0 0-75 0,2-2-131 0,-2 0-157 0,2-2-84 0,-1 0-47 16,-1 2-27-16,-1-2-14 0</inkml:trace>
  <inkml:trace contextRef="#ctx0" brushRef="#br1" timeOffset="92394.4169">7253 10911 270 0,'0'-5'352'0,"2"2"-41"16,-2-1-40-16,0 1-23 0,0 0-16 0,0 0-8 0,0 0-5 0,0 1-5 15,-2 2-6-15,2-5-11 0,-2 5-13 0,1 0-12 0,1-2-11 16,0 2-11-16,0 0-13 0,0 0-11 0,0 0-10 0,0 0-10 16,0 0-12-16,0 0-9 0,0 0-12 0,0 0-10 0,0 0-9 15,0 0-8-15,0 0-7 0,0 0-5 0,0 0-6 0,0 0-5 0,0 0-5 16,0 0-6-16,0 0-5 0,-2 2-6 0,2-2-7 0,0 0-4 15,0 0-3-15,-1 0-5 0,1 2-5 0,0 1-3 0,-2-3-1 0,2 3-2 16,-2 0 0-16,2 0-1 0,-1 2 1 0,-2-1 1 0,0 2 2 0,1 2 4 16,-1-1 3-16,0 4 2 0,-2 0 3 0,0 0 5 0,0 1 4 15,-4 2 1-15,1-1 3 0,0 2 2 0,0-1 0 0,-3 1 0 16,3 0 1-16,-1-2-1 0,-2 0-2 0,1 2-2 0,2-1 1 0,-1-5 0 16,3 2 0-16,-2-2-1 0,1 0 2 0,1-2 0 0,2 2 2 15,0-5 1-15,0 3 2 0,0-2 1 0,3 0 2 0,-1-3 2 16,0-1 2-16,1 2 2 0,1-3 0 0,0 0 2 0,0 0-2 15,0 0 0-15,0 0-2 0,0 0-2 0,3 0-2 0,-1 0-4 0,-1 0-2 16,1 0-3-16,1 0-1 0,0-1-2 0,2-1 0 0,1 2-1 0,-1-1-1 16,1-1 0-16,2 2 1 0,-1 0-2 0,2 0-1 0,1-3-2 15,-1 1-4-15,5 2-5 0,-4 0-7 0,4-2-8 0,-1 2-9 0,0-2-10 16,0 1-11-16,2 1-13 0,0 0-11 0,0-2-14 0,-1 2-17 16,2 0-15-16,0-1-16 0,-2 1-17 0,2 0-15 0,-4 0-14 0,2-1-10 15,-1 1-13-15,0 0-13 0,-4-3-8 0,1 3-7 0,-2 0-10 16,1 0-8-16,-4-3-12 0,-2 3-11 0,0-1-17 0</inkml:trace>
  <inkml:trace contextRef="#ctx0" brushRef="#br1" timeOffset="92662.4188">7286 11003 120 0,'-6'-5'318'0,"4"-1"-31"0,-1 0-38 16,1 1-31-16,1 1-27 0,-2-1-14 0,3 2-8 0,-1-1-7 15,1 1-8-15,0 1-9 0,0-1-10 0,0 1-7 0,0 0-6 0,0 2-10 16,0 0-11-16,0 0-6 0,0 0-5 0,0 0-7 0,0 0-7 15,0 0-10-15,0 0-12 0,-2 2-10 0,2-2-12 0,0 2-8 16,0 1-7-16,0-3-5 0,0 3-3 0,0 2-3 0,2-2-2 16,-1 3-1-16,-1-2-2 0,3 4 0 0,0-1 2 0,-1 2 2 0,1 0 0 15,0 0 3-15,0 3 1 0,1-3 0 0,-1 3 0 0,0-1-2 16,0 0 0-16,0 1-2 0,0 3 0 0,0-4-1 0,2 3 1 0,-2-2-2 16,-1 1 0-16,1 0 0 0,0-1 1 0,2 1 2 0,-2-1 3 0,0 0 1 15,0 0 4-15,1-1-5 0,-3 2-7 0,2-3-5 0,-1 0-4 16,0 1-9-16,-1-1-11 0,1 0-15 0,1 0-16 0,-1-2-24 15,-1 0-25-15,2 2-31 0,0-3-37 0,-1 1-46 0,-1-1-55 0,3 0-74 16,-3 0-84-16,2 0-52 0,-1-1-37 0,0 1-12 0</inkml:trace>
  <inkml:trace contextRef="#ctx0" brushRef="#br1" timeOffset="93261.5075">7536 11015 225 0,'-1'-1'541'0,"-1"1"-5"16,2-1-11-16,-2-1-98 0,2 2-138 0,0-3-85 0,0 1-58 15,0 1-30-15,0-3-18 0,2 2-12 0,-2 1-7 0,3-3-6 0,-1 2-5 16,-1-1-6-16,4-2-7 0,-2 2-3 0,0-1-2 0,0 1 1 15,1-2 1-15,0 2-3 0,0-1-3 0,-1 2-1 0,2-5-1 0,-1 4-2 16,1-1-3-16,-2-2-3 0,3 4-6 0,-1-3-3 0,0 2-4 16,-1-1-5-16,1 1-5 0,0-1-4 0,-2 3-3 0,2 0-4 15,-2-2-3-15,2 3-4 0,-2 0-4 0,3 0-4 0,-1 0-5 0,-2 0-3 16,2 3-4-16,-2-2-2 0,2 2-1 0,-2 0-2 0,3 1-1 16,-3 1 1-16,1 1 1 0,-1-2-1 0,0 5 2 0,-1-1 0 15,-1-2 3-15,-1 2 3 0,0-1 3 0,0 2 3 0,-1 0 4 0,-1 0 1 16,-1 1 4-16,0 0 0 0,-1-3 0 0,1 2 0 0,0 0 2 0,-3-1 0 15,3-1 2-15,1-1 1 0,-1 0-1 0,0 0 3 16,1-2 1-16,-1 2 2 0,1-2 1 0,1-1 3 0,-1-1 1 0,2-2 4 16,-1 5 4-16,-1-5 2 0,2 0 1 0,0 0 1 0,0 0 2 0,0 0-2 15,0 0-1-15,0 0-2 0,0 0-2 0,3 0-5 0,-1 0-6 16,-1 0-3-16,1-3-5 0,1 1-5 0,0 2-4 0,2 0-3 16,-1-2-5-16,0 2-1 0,4-1-3 0,-2-1-1 0,2 2-1 0,0-2 0 15,0 2 0-15,0 0 1 0,0 0 2 0,4 0-1 0,-4 2 1 16,2 0 2-16,-1-1-2 0,-1 1 0 0,2 3 1 0,-2-5-1 0,1 5 1 15,-3-1-1-15,1 0 0 0,-1 1 0 0,3 1-2 0,-4-1 0 16,0 0 0-16,-2 2 0 0,0 0 0 0,1 0 0 0,-3 0 2 16,1 1 2-16,-2-3 4 0,-2 3 8 0,1-3 10 0,-3 3 10 15,1-2 13-15,-2 1 9 0,-3-3 13 0,-1 3 9 0,1-1 8 0,-1 1 8 16,-2-3 8-16,0-1 5 0,-2 0 7 0,0-1 2 0,1 3 1 0,-2-5-1 16,2 0-7-16,-2 0-6 0,3 0-9 0,0 0-13 0,0 0-17 15,0-5-22-15,3 3-25 0,-3-1-38 0,5 0-41 0,-1-1-70 0,4-1-85 16,0-2-117-16,1 2-131 0,1-2-73 0,2 0-44 0,1 1-24 15,1-2-13-15</inkml:trace>
  <inkml:trace contextRef="#ctx0" brushRef="#br1" timeOffset="99144.3637">7128 12430 234 0,'0'-6'567'0,"0"2"15"16,-1-2-30-16,-1 0-59 0,2 0-90 0,-2 0-108 0,2 2-66 16,0-1-41-16,0 3-25 0,-1-3-15 0,1 0-13 0,0 3-11 0,0 0-12 15,0-1-12-15,0 1-14 0,0 0-19 0,0 2-15 0,0 0-14 16,0 0-12-16,0 0-12 0,0 0-12 0,0 0-10 0,0 0-8 15,0 0-9-15,0 0-7 0,0 0-8 0,0 2-3 0,1 0-5 0,-1 1 0 16,2 1 0-16,-2 1 0 0,2 0 3 0,-1 2 4 0,-1 1 2 0,3 1 7 16,-1 3 4-16,-2 1 7 0,3 3 8 0,-3 1 7 0,2-1 10 15,-2 2 6-15,1 2 4 0,1 2 4 0,-2-1 4 0,0 1-1 16,0 1 1-16,0-1-3 0,0 2-2 0,0-1-6 0,0-1-8 0,0 1-7 16,0 0-11-16,-2-2-12 0,1-2-15 0,1 0-19 0,-2 1-24 15,2-2-27-15,-1-2-31 0,1 1-47 0,0-4-57 0,1 1-87 16,-1 0-102-16,2-4-64 0,-2-1-43 0,3-2-20 0,-1 1-6 0</inkml:trace>
  <inkml:trace contextRef="#ctx0" brushRef="#br1" timeOffset="99627.5696">7454 12462 74 0,'-3'-4'527'16,"3"-1"12"-16,-2 2-48 0,2-1-76 0,-1 1-89 0,-1 3-96 0,2-4-56 16,-1 3-36-16,-1-1-19 0,2 2-14 0,-2-2-10 0,2 2-14 15,-1 0-14-15,-1 0-13 0,-1 2-12 0,1-2-12 0,1 3-8 16,-3-1-10-16,1 0-5 0,-1 3-3 0,-1 0-1 0,0 2-1 0,-1-2 0 15,-1 2 0-15,0 2 3 0,-1 1 2 0,1 3 2 0,-2 1 3 16,0-2 1-16,1 3 1 0,0-1 2 0,-1 1-1 0,0 2 2 16,3 0-1-16,-2-2 1 0,3 3-1 0,-2 2-1 0,2-1 2 0,0-2-1 15,0 1 0-15,2 0 0 0,0 2-1 0,1-2 0 0,0-2-2 16,2 2-2-16,0-2-5 0,2 1-3 0,0-2-6 0,1-2-6 0,0 2-6 16,2 0-9-16,0-2-9 0,0-2-7 0,2-1-10 0,0-3-6 15,-1 1-7-15,4-2-6 0,-1 1-6 0,-1-4-6 0,0 0-4 0,1 1-2 16,-1-4 0-16,0 0 5 0,0-4 6 0,1 1 7 0,-1 0 12 15,0-4 12-15,-1 4 13 0,-1-5 13 0,-2 1 10 0,1-1 15 16,-3 0 12-16,1 0 13 0,-3-1 14 0,0 0 11 0,0-1 12 0,-3 2 5 16,1 0 4-16,-3 1-1 0,2-1-1 0,-3 3-5 0,-2-2-6 15,2 2-6-15,-1 0-8 0,0 0-7 0,-1 3-9 0,0-1-9 16,-2-1-11-16,1 3-15 0,1-1-16 0,0 2-17 0,0 2-17 0,-1-1-19 16,1 3-20-16,1-1-21 0,-2 2-22 0,3-1-25 0,-1 3-23 15,-1-1-37-15,2 1-42 0,0 1-68 0,0 0-81 0,1 2-45 0,0-3-30 16,0 1-8-16</inkml:trace>
  <inkml:trace contextRef="#ctx0" brushRef="#br1" timeOffset="100411.1243">7628 12565 199 0,'-2'-4'544'0,"-1"-1"10"16,1 2-28-16,1-2-43 0,-1 3-98 0,-1-1-124 0,3 0-77 0,-2 0-50 15,2 1-28-15,-1 0-17 0,1-1-11 0,0 1-6 0,0 0-9 16,0 2-10-16,0-1-9 0,0-1-8 0,1 2-6 0,-1-2-5 16,2 2-3-16,0 0-6 0,-1-3 0 0,2 3-2 0,1-4-2 0,-1 3-1 15,2-1-1-15,2-1-1 0,-2 1-2 0,3 1 0 0,-1-3-3 16,2 4-1-16,0-2-2 0,1 1-1 0,1-2-1 0,-2 1 0 0,3 0-4 15,0 1-5-15,-1 1-8 0,3-1-10 0,-3-1-12 0,1 2-11 0,0-1-13 16,-1 1-13-16,-1 0-14 0,2 0-13 0,-4 0-15 16,0 1-15-16,1-1-14 0,-4 2-15 0,2-1-5 0,-4 0-1 0,0 1 3 15,-1 0 3-15,-2 1 3 0,-2-2 5 0,-1 1 3 0,0 2 4 16,-4-1 7-16,2 2 7 0,-4 0 10 0,1-2 15 0,-1 1 12 0,-4-1 13 16,2 2 7-16,1-1 4 0,-2-1 8 0,-1 0 9 0,1 0 11 15,2-1 14-15,1 2 17 0,-4-1 15 0,5-2 15 0,-2 1 14 16,1-1 12-16,1 2 10 0,0-1 15 0,2-1 13 0,-2-1 12 0,2 1 14 15,1-1 8-15,0 2 9 0,0 0 3 0,2-2 1 0,-3 0 1 16,3 0 2-16,0 0-3 0,1 0-3 0,-1 1-5 0,1-1-4 0,1 2-10 16,-1-2-8-16,2 0-10 0,0 0-8 0,0 0-11 0,-1 1-7 15,1-1-10-15,-2 0-9 0,2 2-6 0,0-2-8 0,-2 3-5 0,2-2-5 16,-1 2-3-16,-1 0-3 0,2 0-3 0,-1 1-1 0,-1 1-1 16,0 0-3-16,0 1 1 0,0 0-1 0,-1 1 2 0,1 1 2 0,1-1 1 15,-3 2 1-15,3 0 1 0,-1 0-1 0,-1 2 0 0,3-2 0 16,-2 2 0-16,2-4 1 0,-1 2-1 0,-1 0 1 0,2-3-1 15,0 4 0-15,0-3 0 0,0 1 0 0,0-4-1 0,0 3 2 0,0-2 0 16,0-2 2-16,0-1 3 0,0 1 2 0,2-1 2 0,-1-1 3 16,-1 1 2-16,0-2 3 0,2 0 1 0,1-2 1 0,0 1 3 15,2-3 0-15,0 2-1 0,1-1-1 0,0-2-3 0,1 1-2 0,1-2-4 16,4-1-2-16,-2 0-3 0,1-1-2 0,0 1-4 0,2-1-4 16,-1 1-3-16,1 0-3 0,-2 0-3 0,3-1-2 0,-3 1-3 0,0 0-1 15,0 2-1-15,1 0-2 0,-2 0-2 0,0 1 0 0,-2 1-2 16,3 0 0-16,-3 1-3 0,0 1 0 0,-2 1-2 0,3 0 2 15,-2 0 0-15,1 3 0 0,-2-2 3 0,3 1-1 0,-2 3 1 0,-1 0 3 16,1 2 1-16,-1-2-1 0,2 2 3 0,-2 1 2 0,-1 0 0 16,1 1 0-16,2 1 0 0,-3 1-1 0,1-1 1 0,-3 0-2 0,1 3 0 15,-1-2 0-15,-2 0 0 0,1-1 0 0,-2 0 0 0,0 3 0 16,-2-2 2-16,1-1 3 0,-4 0 7 0,2 0 2 0,-4-1 7 16,1 0 3-16,-2-2 4 0,0 2 6 0,0-2 2 0,-4 0 4 0,1 0 1 15,-1 0 1-15,-1-3-2 0,-2 0-3 0,1 1-14 0,-2-2-21 0,-1 0-33 16,2 0-40-16,-2-2-75 0,1 0-91 0,-1 1-104 0,0-2-109 15,2-2-58-15,0 1-33 0,0-2-19 0,4 0-12 0</inkml:trace>
  <inkml:trace contextRef="#ctx0" brushRef="#br1" timeOffset="105444.4964">7120 10080 139 0,'0'-2'444'0,"2"0"-52"16,-1 0-78-16,1 0-63 0,0-1-59 0,-1 0-32 0,1 0-21 0,-1 0-13 16,1 3-11-16,1-5-8 0,-1 0-7 0,-1 2-7 0,1-1-5 15,1-1-5-15,-1 2-3 0,-1-1-4 0,4-1-5 0,-4 2-5 0,-1-1-1 16,2 1-1-16,-2 1-1 0,2 0-2 0,-1-1-4 0,-1 0 0 16,2 0 0-16,-2 0-1 0,0 0-1 0,0 2-2 0,0-1-3 15,0-1-4-15,0 2-1 0,0-1-3 0,0 1-3 0,-2-1-4 16,2 2-5-16,0 0-3 0,0 0-3 0,0 0-4 0,0 0-4 0,0 0-5 15,0 0-4-15,0 0-7 0,0 0-7 0,-1 2-6 0,-1-1-9 16,2-1-6-16,-2 2-6 0,2-1-4 0,-1 2-4 0,-4 0 0 0,4 1-2 16,-1 1 0-16,-1 1 0 0,0 1 0 0,1 2 1 0,-3 1 4 15,2 2 5-15,-2 1 8 0,2 0 7 0,-3 1 6 0,3 2 6 0,-2 0 5 16,0 0 5-16,2-1 4 0,0 3 3 0,1-1 2 0,1 2 4 16,-1-1 1-16,-1-2 2 0,3 3 0 0,0-1-1 0,3-2-2 15,-3 1-1-15,3-2-2 0,-1 2 1 0,3 0-1 0,-2-5 0 0,3 2-3 16,-1-2-2-16,3 1-3 0,-2-2-1 0,1 2-3 0,-1-5-2 15,5 0-2-15,-3 0-1 0,0-2-3 0,0 0-2 0,3-1-3 0,-2-1-4 16,1-1-1-16,-1-1-1 0,2-1-1 0,-3-1 1 0,3-1 0 16,-1-1 1-16,-1 0 0 0,-1-1 1 0,0-1 2 0,2 1 0 0,-4-1 3 15,1-1 4-15,0-1 5 0,-2 1 4 0,-2 0 6 0,0-3 6 16,0 2 4-16,1-1 4 0,-3 0 5 0,-1 0 2 0,0-3 4 16,0 5 1-16,-1-2 2 0,-3 1 2 0,1-1 1 0,0 0 0 0,0 1-4 15,-2-2-3-15,0 3-5 0,-1-2-7 0,0 2-6 0,-1 0-7 16,-2 2-6-16,0-1-5 0,-1 1-1 0,2-1-3 0,-3 1-2 0,0 3-4 15,1 0-1-15,0 0-3 0,0 0-5 0,-1 3-8 0,0 1-12 16,3-1-12-16,-2 1-18 0,-1 2-19 0,3 1-20 0,0 0-23 16,2 3-32-16,-2-4-34 0,4 3-50 0,-1 0-56 0,0 1-69 0,2-1-76 15,1 1-45-15,2 0-29 0</inkml:trace>
  <inkml:trace contextRef="#ctx0" brushRef="#br1" timeOffset="106128.0284">7473 10168 315 0,'-2'-2'396'0,"2"2"-75"0,-1 0-60 0,-1-1-54 0,2 0-36 16,-2 1-27-16,1-2-13 0,1 2-6 0,0-1-6 0,0-1-5 15,0 1-6-15,0-1-7 0,0-1-6 0,0 1-6 0,0 1-5 16,0 0-5-16,0-2-2 0,0 1-3 0,0-1 0 0,0 0 3 0,0 0-1 16,0 0 0-16,0 1-1 0,0-1-1 0,0-1 0 0,1 1-1 15,1 1-1-15,-2-1-1 0,2-1-4 0,-1 1-4 0,-1 1-6 0,2-3-3 16,0 3-5-16,-1-1-6 0,2 0-6 0,-1 0-7 0,1 0-6 15,0 0-7-15,0 0-6 0,0 2-7 0,-1-1-6 0,3 0-5 0,0 0-3 16,-1 0-2-16,4 1-3 0,-2 1-1 0,1-2 0 0,1 2-1 16,1-1-1-16,-1 1 1 0,2 0 0 0,0 1-1 0,0-1 0 0,1 2 0 15,0 1-1-15,-3-1-1 0,2 2-3 0,-1 0-3 0,2 1-1 16,-3 0-1-16,0 0-1 0,0 2-2 0,-2 2 1 0,2-2 1 16,-3 2 1-16,-2 0 0 0,3 0 2 0,-4 1 1 0,-1 0 2 0,-1 2 3 15,0 0 2-15,-1 0 4 0,-1-1 0 0,-2-1 3 0,-1 3 1 16,0-3 1-16,-1 2 1 0,-1-1 2 0,0-2 3 0,0 1 2 0,-1-2 3 15,2 1 2-15,-3-2 4 0,2 1 4 0,-1-1 1 0,2-1 3 16,-1 1 1-16,0-2 2 0,2 0 1 0,0 2 3 0,0-5-2 0,1 2-1 16,0-1-1-16,0 0-2 0,1 0-3 0,1-2-2 0,-1 3-3 15,1-3-2-15,2 1-3 0,-1-1-1 0,-1 1-2 0,2-2-4 16,0 0 1-16,0 0-1 0,0 1-2 0,2-1 0 0,-1 2 0 0,-1-2 1 16,2 1-1-16,-2 0 2 0,3-1 2 0,-1 2 0 0,-1-1 2 15,1-1 1-15,2 2 2 0,0 0 4 0,0-2 1 0,0 1 4 0,0-1 1 16,3 2 5-16,2-2 2 0,-1 0 0 0,0 0 2 0,2 0-1 15,2 0 2-15,-1-2-1 0,3 2 0 0,-1-1-1 0,3-3 0 16,-2 1-2-16,3 1-1 0,-2 0-2 0,0-2-2 0,1 1-3 0,0-2-1 16,0 1-1-16,1 1-1 0,-4-2-1 0,3 2-1 0,-2-2-1 15,0 3-3-15,-3-3 0 0,2 2 0 0,-2 1-3 0,-3-1 0 0,2-1-2 16,-1 3 1-16,-1-1-1 0,-2-1-2 0,-1 3-2 0,-2-2-5 16,3 0-11-16,-3 2-10 0,-1 0-17 0,1 0-23 0,0 2-27 0,-1 0-40 15,0-1-47-15,-1 3-97 0,-1-1-123 0,0-1-83 0,0 3-60 16,0 0-31-16,-3 0-15 0,-2 2-5 0</inkml:trace>
  <inkml:trace contextRef="#ctx0" brushRef="#br1" timeOffset="111321.4193">8762 11107 493 0,'-3'-2'499'0,"1"2"-64"0,0 0-93 0,0-2-77 0,1 2-70 16,1 0-39-16,0 0-27 0,0 0-14 0,0 0-10 0,0 0-6 0,0 0-6 15,0 0-10-15,0 0-11 0,0 0-11 0,0 0-14 0,0 0-12 16,0 0-12-16,0 0-9 0,0 0-11 0,0 0-8 0,0 0-8 15,0 0-5-15,0 0-4 0,1 0-3 0,1 0-1 0,0 0 0 0,2 2 3 16,-1-2 0-16,2 0 3 0,1 2 2 0,1 1 2 0,2-3 4 16,1 0 4-16,1 0 2 0,1 2 3 0,3-1 0 0,0-1 0 0,1 2-1 15,1-1-2-15,1-1-4 0,1 2-5 0,1-1-6 0,0-1-8 16,0 2-5-16,2-2-4 0,-1 0-5 0,-1 0-4 0,1 0-3 16,-2 0-1-16,1 0-2 0,-3 0 1 0,-1 0 1 0,0 0 3 0,-3 0 4 15,-2 0 7-15,1 0 8 0,-3 0 7 0,-3 0 7 0,1 0 4 16,-5 0 5-16,1 0 0 0,-3 0-1 0,-1-2-1 0,-3 2 1 15,-1 0-2-15,-2 0 1 0,-3 0 2 0,-2 0-1 0,-1 0 1 0,-1 0-3 16,-5 0-2-16,2 0 1 0,-4 0 1 0,1 2 4 0,-4-2 2 0,2 1 7 16,1 0 6-16,-1-1 5 0,-1 2 3 0,3 0 2 0,-2-2 2 15,2 3 1-15,2-3 0 0,-1 1 1 0,5-1 0 0,-2 2-1 0,3-1 0 16,1-1-3-16,3 2-2 0,-1-1-3 0,2-1-5 0,4 2-3 16,0-2-3-16,1 1-4 0,0 1-4 0,1-2-5 0,2 0-4 15,0 0 0-15,0 0-1 0,0 0 0 0,2 1-2 0,0 0 1 0,-1 3 2 16,2-4 3-16,2 3 2 0,-2-3 3 0,3 4 3 0,2-4 5 15,-1 1 4-15,-1 1 4 0,3-2 4 0,1 2 2 0,1-1 1 0,0-1 0 16,0 2 0-16,-1-2-1 0,5 0-2 0,-3 0 1 0,2 0-1 16,0-2-1-16,0 2 0 0,-1-1-2 0,0-1 1 0,2 2-2 15,-2-2-1-15,-1 1-2 0,1-1 0 0,0 0-1 0,-2 2 0 0,-1-3 1 16,0 3 1-16,-2 0 1 0,-1 0 1 0,-1-2 0 0,-2 0 2 16,1 2 1-16,-3 0 0 0,1 0 1 0,-3 0 0 0,0 0 0 0,0 0 1 15,0 0-2-15,0 0-2 0,0 0-4 0,-3-1-6 0,1 1-5 16,-2-1-5-16,1 1-6 0,0-2-5 0,-1 2-5 0,0-1-5 0,-1 1-4 15,0 0-4-15,-3-2-5 0,2 2-4 0,0-1-4 0,-1-1-3 16,2 2-2-16,-2 0-2 0,0 0-3 0,1-1-2 0,-1-1-3 0,0 2-3 16,2-1-6-16,0 1-5 0,1 0-15 0,-1 0-15 0,1 0-25 15,1-2-29-15,0 1-33 0,3 1-37 0,0 0-50 0,0 0-59 16</inkml:trace>
  <inkml:trace contextRef="#ctx0" brushRef="#br1" timeOffset="112526.487">8943 11018 209 0,'0'-4'430'0,"0"1"-68"0,0 2-99 0,0-1-56 0,0-1-38 16,0 1-24-16,0 2-17 0,0 0-9 0,0 0-3 0,0 0-8 16,0 0-6-16,0 0-10 0,0 0-9 0,0 0-11 0,-2 0-12 0,2 0-13 15,-3 0-10-15,2 0-9 0,-1 2-8 0,-1-2-7 0,1 1-9 16,1 1-7-16,-1-2-6 0,-1 2-6 0,1-1-3 0,-1 1-1 16,1-1-1-16,-1 0 0 0,0 2 1 0,-1 1 1 0,-1-1 2 0,0 2 2 15,0 0 3-15,-1-2 3 0,-3 3 3 0,1 2 2 0,0-2 3 16,0 0 1-16,-2 3 1 0,1-2 0 0,1 1-1 0,-1 0-2 15,1-1-1-15,1 0-2 0,-1-2 1 0,1 1-2 0,2 0 1 0,0-2-1 16,0-1 1-16,2 2-1 0,0-2 3 0,-1-1 0 0,3 2 1 0,-1-1 2 16,-2-3 0-16,4 4 1 0,-2-3 2 0,2 1-1 0,-1-2 0 15,1 0 2-15,0 0-1 0,0 0 1 0,0 0 0 0,0 0 1 16,0 0 0-16,0 0-2 0,0 0 1 0,0 0-2 0,0 0-1 0,0 0-1 16,0 0-2-16,0 0 0 0,0 0 0 0,0 0 0 0,0 0-1 15,0 0-2-15,0 0-1 0,0 0-1 0,0 0-1 0,0 0-1 16,0 0 2-16,0 2-1 0,0-1 1 0,0-1 1 0,1 3-2 0,-1-3 2 15,2 1 2-15,0 2 3 0,0 0 2 0,1-2 3 0,-1 2 3 0,3 0 2 16,-2 1 2-16,2-1 3 0,3 2 1 0,1-1 2 0,-1 0 0 16,2 1 1-16,2 0 1 0,-1-1 0 0,2 2-1 0,1-1-3 0,-1 2-4 15,4-1-3-15,-1 1-3 0,0-3-6 0,1 2-6 0,-2 1-4 16,2-2-5-16,-3 1-5 0,2 0-1 0,-2-2-4 0,-3 2-2 16,3 0-2-16,-4-1-4 0,2-2 2 0,-4 4-1 0,-1-2 2 0,-1 0 3 15,-1-2 6-15,-1-1 6 0,0 1 8 0,-1-1 10 0,0 0 9 16,-3-2 10-16,0 0 10 0,0 0 7 0,0 0 5 0,0 0 3 15,-2 0 2-15,-1 0 1 0,-2-2 2 0,1-1 0 0,-1 0 0 0,0-1-2 16,1-1-4-16,-3 0-7 0,2-2-13 0,-4 0-15 0,4 2-17 16,-1-3-15-16,0 0-13 0,-2 0-11 0,3-2-12 0,-1 1-12 0,-1-2-11 15,2-1-11-15,1 3-11 0,-2-3-12 0,1 1-10 0,0 0-8 16,2-1-3-16,-2 2 0 0,3 0 4 0,-1-1 6 0,0 1 5 16,-3 1 4-16,5 1 7 0,-1-2 6 0,0 3 8 0,-1-1 8 0,2-1 8 15,-1 4 11-15,2-1 12 0,-2 0 11 0,1 2 10 0,-1-1 9 16,0 1 10-16,2-1 12 0,-1 2 13 0,-1 0 14 0,2-2 13 15,-1 2 13-15,-1-1 10 0,2 2 13 0,-3-1 9 0,3-1 9 0,-1 1 7 16,-1 2 6-16,2-1 7 0,0-1 2 0,0 1 3 0,0 0 1 0,0 2-4 16,0 0-3-16,0 0-5 0,0 0-7 0,0 0-9 0,0 0-10 15,0 0-10-15,0 0-11 0,0 0-11 0,0 0-10 0,0 0-9 16,0 0-10-16,0 0-8 0,0 4-8 0,0-3-5 0,0 3-2 0,0-1-1 16,0-1-1-16,0 5 2 0,0-2-1 0,0 0 1 0,0 1 3 15,0 2 2-15,0 1 3 0,0 0 1 0,0 0 3 0,0 1 0 0,0 0-1 16,0 2 0-16,0 1-4 0,0-1-1 0,0-2-1 0,0 1-2 15,0 2 1-15,0-2 1 0,0 1 0 0,0-1 2 0,0 0 0 16,0-1 1-16,0 1 2 0,0-2 0 0,0 0 2 0,0 0 1 0,0-1 1 16,0-2-2-16,-1 1 1 0,1-1-4 0,-2-1-5 0,2-2-3 15,0 1-4-15,-2-2-4 0,2 1-3 0,0-3-2 0,-1 3-3 0,1-3-6 16,0 0-9-16,-2 0-10 0,0-3-13 0,-1 3-10 0,2-3-10 16,-1 1-5-16,-1-2-4 0,0 1-2 0,-2-2-4 0,2-1 1 15,0 0 1-15,1 0 1 0,-1 0 2 0,0-1 6 0,0 0 6 0,-1 0 13 16,1-1 12-16,0 3 14 0,-1-2 14 0,0 2 12 0,1 0 9 15,0 1 8-15,0 1 9 0,-2-2 5 0,2 2 6 0,0 0 3 16,-2 0 3-16,2 0 4 0,0 3 6 0,0-3 2 0,-1 1 6 0,1 2 3 16,0-2 0-16,0 2 5 0,1-2 2 0,-1 1 4 0,1 1 3 0,2 0 2 15,0 0 4-15,0 0 4 0,0 0 3 0,0 0 4 0,0 0-1 16,0 0-1-16,0 0-1 0,0 0-4 0,0 0-4 0,0 0-4 16,0 0-7-16,0 0-7 0,2 0-7 0,-1 0-11 0,1 0-11 0,1 0-9 15,-1 1-11-15,0 1-9 0,-1-2-4 0,2 2-4 0,2-2-4 16,-2 0-1-16,2 5-2 0,1-5 1 0,-1 2 0 0,3-1 4 15,-2 2 1-15,5 0 5 0,-3 0 4 0,2 0 3 0,2 0 2 0,1 0-1 16,-2 0-2-16,3 2-4 0,-1-2-2 0,1-1-3 0,1 2-4 0,0-4 0 16,0 3-1-16,0 1-1 0,-2-1-1 0,4-1 0 0,-4-1 0 15,-1 1 1-15,1-1 1 0,-1-1 4 0,-2 0 3 0,0 0 4 0,-2 0 5 16,1 0 5-16,-3 0 4 0,-1 0 2 0,-1 0 3 0,-1 0 1 16,-2 0 1-16,-1 0-1 0,0 0-2 0,0 0-3 0,0 0-3 15,0 0-8-15,0 0-8 0,0 0-15 0,-1 0-16 0,-1 0-20 0,-1 0-20 16,1-1-23-16,-1-1-23 0,1 2-25 0,-1-1-25 0,0-1-28 15,-3 2-27-15,1 0-32 0,2 0-36 0,-2 0-45 0,2 0-50 16</inkml:trace>
  <inkml:trace contextRef="#ctx0" brushRef="#br1" timeOffset="112860.7653">8962 11214 142 0,'-5'0'250'0,"2"-2"-8"0,1 2-15 16,-1-1-16-16,1-1-19 0,-1 2-19 0,3-1-14 0,-1-1-11 0,1 2-8 15,0 0-6-15,0-1-8 0,0 1-9 0,1-2-10 0,-1 1-8 16,2 1-12-16,-1-2-11 0,-1 0-10 0,2 2-10 0,-2-1-7 0,2 0-9 16,-1 1-7-16,1-2-7 0,1 2-7 0,-1 0-8 0,1-1-4 15,0-1-5-15,3 2-3 0,-3-1-5 0,2-1 0 0,2 2-3 16,-1-1-1-16,5-1-3 0,-2 2 0 0,4 0-2 0,0 0 2 16,1-5-1-16,3 5 3 0,1-2 1 0,2 0 2 0,1 1 2 0,1-1 2 15,0 1 0-15,3-3 0 0,1 4-1 0,0-3 1 0,1 2-2 0,-1 0 1 16,2-1-1-16,-2-1-1 0,0 1 2 0,0 1-2 0,-1-3-1 15,-3 4-1-15,0-3 1 0,0 3 0 0,-3-4-1 0,-1 3 4 16,-1 0 5-16,-4-1 6 0,-1 1 9 0,-1 1 9 0,-3-2 8 0,-1 2 8 16,-1 0 6-16,-2 0 4 0,-2 0 4 0,1 0 3 0,-3 0-1 15,0 0-1-15,0 0-3 0,0 0-8 0,0 0-11 0,0 0-21 0,0 0-32 16,-1 0-40-16,-1 2-49 0,2-2-62 0,-2 0-70 0,-1 3-96 16,-1-2-106-16,1 2-59 0,-2-1-33 0,0 1-17 0</inkml:trace>
  <inkml:trace contextRef="#ctx0" brushRef="#br1" timeOffset="118493.6758">6959 11756 138 0,'-3'-2'349'0,"3"-1"-46"0,-2 0-45 0,1 0-48 16,1 0-26-16,-2 0-20 0,2 1-14 0,-1-1-13 0,-1 2-8 15,2-2-5-15,0 0-6 0,0 1-5 0,0-1-5 0,0 0-6 0,0 2-7 16,0-2-10-16,0 0-4 0,2 1-4 0,-1 0-4 0,-1-1-5 15,0 1 0-15,0 0 0 0,0 1 1 0,0-2-1 0,0 2-2 16,0-2-1-16,0 3-3 0,0 0-6 0,0 0-3 0,0 0-2 0,0 0-4 16,0 0-5-16,0 0-5 0,0 0-5 0,0 0-6 0,0 0-5 0,0 0-9 15,0 0-5-15,0 0-7 0,0 0-7 0,0 0-5 0,0 0-9 16,0 0-5-16,0 3-6 0,0-2-4 0,0 2-1 0,0 0-3 16,0-1 1-16,0 3 1 0,0-2 1 0,0 3 1 0,0 2 3 0,0-1 4 15,0 2 3-15,0 2 6 0,0 0 5 0,0 2 7 0,0 0 7 16,0 2 5-16,0 0 3 0,0 2 1 0,0 0 2 0,0-1 0 15,0 2 0-15,0-2 1 0,0 2-2 0,0 1 0 0,0-3-2 0,0-1 0 16,0 3 0-16,2-4-1 0,-2 2-2 0,0-1-2 0,0-3-1 16,1 1-1-16,-1-1 0 0,0 0 0 0,0-3 0 0,0-1 2 0,0-1 0 15,0 0 1-15,0 0 3 0,0 0-1 0,0-3 3 0,0 1 0 16,0-1-2-16,0-1-5 0,0-2-9 0,0 2-12 0,0-3-16 0,-1 1-25 16,1-1-30-16,0 0-54 0,0 0-64 0,-2-1-83 0,-1-2-90 15,1 2-68-15,-1-4-55 0,-2 0-29 0,1-1-11 0</inkml:trace>
  <inkml:trace contextRef="#ctx0" brushRef="#br1" timeOffset="119476.97">7203 11788 175 0,'0'0'398'0,"0"0"-44"0,-2 0-65 0,2 0-50 15,0 0-41-15,0 0-28 0,0 0-21 0,-3 0-15 0,3 0-12 0,0 0-7 16,0 0-5-16,0 0-4 0,0 0-4 0,0 0-4 0,0 0-4 16,-2 0-6-16,2 0-3 0,0 0-4 0,-1 0-2 0,1 0-3 15,0 0-2-15,-2-1-1 0,2 1 1 0,0 0-4 0,0-2 1 0,0 0-2 16,0-1-2-16,0 1-1 0,2 0-4 0,-1 1-4 0,-1-2-5 15,2-1-6-15,-1 1-5 0,1-1-5 0,1 1-3 0,1-1-5 0,0-2-5 16,-1 4-5-16,2-2-6 0,-2 1-4 0,2-2-5 0,-2 2-6 16,2-1-3-16,2 0-3 0,-2 0 0 0,0 1-2 0,0 0-4 15,0 2 0-15,0-1-3 0,0 0-2 0,0-1-1 0,2 3-3 0,-2 0-2 16,-1 0-2-16,1 0-2 0,1 5-2 0,-1-5-2 0,1 3-1 16,-2 0-1-16,0 2 2 0,1 1-1 0,-1 1 1 0,1 1 2 0,-1 1 0 15,-1 1 2-15,-2 2 1 0,1 2 2 0,0 1 4 0,-2-1 1 16,-2 3 4-16,0 0 3 0,1 1 3 0,-2 0 2 0,-1-3 2 15,-1 5 0-15,0-3 3 0,-2 0-1 0,2-2 2 0,-1-2-1 0,1 1 2 16,-1-1 1-16,1-2 1 0,-1-2 1 0,1 0 1 0,0-2 3 16,2-2 2-16,-3 2 3 0,3-1 5 0,1-2 7 0,-1-1 5 0,2-1 5 15,-1 0 7-15,0 1 3 0,1-3 5 0,-1 2 2 0,2-2 2 16,0 0 2-16,0 0-1 0,0 0 0 0,0 0-2 0,0 0-4 0,0 0-3 16,0 0-5-16,0 0-4 0,0 0-6 0,0 0-6 0,0 0-3 15,0 0-4-15,0 0-5 0,0 0-3 0,0 0-4 0,0 0-3 16,0 0-3-16,0 0-3 0,0 0-2 0,2 0-3 0,-1 0-2 0,1 0-3 15,1 0 0-15,-1 0-1 0,-1 0 3 0,3 0 0 0,0 0 2 16,-1 0 0-16,2 0 3 0,1 0 3 0,-1 0 1 0,0 0 0 0,4 0-3 16,-2 0-5-16,1-2-6 0,1 2-10 0,0-2-13 0,-1 1-16 15,2 1-19-15,-1-2-24 0,2 1-27 0,-1 0-36 0,2 1-41 0,-4-3-48 16,2 3-53-16,1 0-75 0,-3-2-84 0,0 0-52 0,0 1-32 16,3-1-10-16</inkml:trace>
  <inkml:trace contextRef="#ctx0" brushRef="#br1" timeOffset="120126.0035">7527 11830 263 0,'0'-4'485'0,"1"1"-45"0,-1 0-73 15,2-1-66-15,-1 0-65 0,-1 1-46 0,2-1-37 0,-2 1-22 16,2-2-15-16,-1 2-14 0,1-1-12 0,1 1-8 0,0-1-7 16,-2-1-8-16,4 0-12 0,-2 0-10 0,-1 1-9 0,1-1-6 15,2 1-4-15,-2 0-2 0,2 1-4 0,-1 0-1 0,1-2-2 0,0 2-2 16,1-1-3-16,-1 1-3 0,2 0-2 0,0-1-4 0,-2 3-2 15,0 0-4-15,1-1-2 0,-1 2-1 0,1 0-3 0,0 0-3 0,-1 0-1 16,0 0-4-16,-2 2-2 0,2 0 0 0,-2 2-1 0,3 0-1 16,-3 1 0-16,1-1 0 0,-1 2 0 0,0-1 2 0,0 5 1 0,-1 0 1 15,-2-3 3-15,2 3 0 0,-2-1 3 0,0 2 2 0,-2-1 3 16,2 1 2-16,-2-1 0 0,-1 1 1 0,0 1 1 0,1-3 0 0,-1 0 0 16,0 0 1-16,0-2 0 0,-2 1 2 0,2-1-1 0,0 0 1 15,1-3 3-15,1 2 0 0,-1-4 3 0,-1 3 1 0,1-2 2 16,1-1 4-16,-1 0 2 0,0 0 5 0,2-2 3 0,-1 2 6 15,1-2 5-15,0 0 3 0,0 0 5 0,0 0 2 0,0 0 3 0,0 0 3 16,0 0 0-16,0 0 2 0,0 0 1 0,0 0 0 0,0 0-1 0,0 0-2 16,0-2-5-16,1 1-6 0,-1 0-5 0,2 1-7 0,-2-2-6 15,2 0-8-15,-1 2-5 0,1-1-8 0,-1 1-7 0,1-2-7 16,1 2-5-16,-1 0-4 0,1-2-4 0,3-1-2 0,-3 3-1 0,2 0 0 16,0 0 1-16,3 0 2 0,-2 0 2 0,2 0 1 0,0 0 2 15,0 0 3-15,4 0 2 0,-4 3 3 0,2-1-1 0,-1-2 1 0,1 2-1 16,-1-1-2-16,2 3-3 0,-3-2-1 0,0 2-4 0,0 0-2 15,1 0-2-15,-2 1-2 0,-2-1-3 0,-1 1 0 0,1-2-2 16,-3 4 1-16,1-1 2 0,-3 1 4 0,0-2 6 0,0 2 5 16,-3 0 9-16,1 0 8 0,-3-1 9 0,1 0 8 0,-3 2 9 0,1-2 8 15,-5 0 6-15,3 1 6 0,-2-1 5 0,-2 1 3 0,-1-3 3 0,1 1 1 16,1 0-2-16,-1 0-2 0,-2-1-4 0,3-1-1 0,-1 0-5 16,-1 0-13-16,3-1-16 0,-2-1-28 0,2 1-30 0,2-1-54 15,-2-1-63-15,3-1-114 0,1-1-144 0,-1 1-79 0,2-2-51 0,1-1-28 16,-1 2-18-16,2-2-12 0</inkml:trace>
  <inkml:trace contextRef="#ctx0" brushRef="#br1" timeOffset="127726.0918">8677 10243 39 0,'-1'1'497'0,"-1"-1"-3"15,0 2-8-15,2-2-92 0,0 0-135 0,0 0-78 0,0 0-51 0,0 0-26 16,0 0-17-16,0 0-7 0,0 0-5 0,0 0-6 0,0 0-3 15,0 0-10-15,0 0-9 0,0 0-10 0,0 0-12 0,0 2-9 16,0-2-8-16,0 1-8 0,2-1-6 0,-2 2-3 0,0-2-3 0,2 0-1 16,-1 2 2-16,-1 1 1 0,2-3 1 0,-1 2 2 0,3 1 3 0,-1-1 1 15,3 0 3-15,0-2 6 0,4 3 4 0,-2-1 6 0,6 0 3 16,0 1 5-16,3 0 3 0,1 0 2 0,6-2 3 0,1 2 2 16,3-3 1-16,2 3 0 0,4-3 0 0,2 2-1 0,2-1-1 0,5-1-2 15,1 0-8-15,3 0-5 0,-1 0-5 0,5-1-9 0,-1-1-7 16,3 2-10-16,-1-1-9 0,0-1-11 0,-1 2-11 0,1-4-8 0,0 3-9 15,0-2-4-15,-3-1-5 0,-2 1-1 0,-1 1-1 0,1-1-1 16,-4 1 0-16,0 0 2 0,-4-1 4 0,-2 1 7 0,-1 2 6 0,-2-5 6 16,-3 5 9-16,-4-2 8 0,1 1 5 0,-4 1 2 0,-2-2 2 15,-1 0-2-15,-4 2-4 0,0 0-7 0,-4 0-10 0,-2 0-18 16,0 0-21-16,-3 0-17 0,-1 0-10 0,-3 2-19 0,1 0-25 0,-5-2-38 16,0 0-49-16,-5 1-64 0,-1 1-73 0,0-2-42 0</inkml:trace>
  <inkml:trace contextRef="#ctx0" brushRef="#br1" timeOffset="128426.7667">9044 10083 6 0,'-2'-5'492'0,"2"3"-44"0,-1 0-71 16,-1-1-70-16,2 0-71 0,0 0-46 0,0 0-35 0,0 1-21 15,0 2-12-15,0-4-13 0,0 3-14 0,0-1-9 0,0 2-10 0,0 0-6 16,0-3-7-16,0 3-7 0,0 0-8 0,0 0-8 0,0 0-7 0,0 0-6 16,0-2-4-16,2 1-2 0,-2 1-4 0,0 0-3 15,0 0 0-15,0 0-2 0,0 0-1 0,0 0-1 0,0 0-2 0,0 0-1 16,0 0-4-16,0 0-1 0,0 0-5 0,0 0-1 0,0 0-3 16,0 0-2-16,0 0-2 0,0 0-2 0,-2 1 0 0,2 1-3 0,-1-2-2 15,-1 2-2-15,2-1-3 0,-2 1-1 0,2-1-2 0,-4 3 1 16,2-4 1-16,-1 2 4 0,0 1 2 0,-2 1 4 0,-3-1 0 0,2 1 4 15,-3 3 2-15,-1-1 4 0,0 3 2 0,-2-1 6 0,1 1 1 16,-2 1 4-16,-1 0 3 0,1-1-1 0,-1 0-1 0,1 0 0 0,-2 2 0 16,2-3 0-16,-1 1 2 0,1-1-2 0,-1 0-1 0,4-1 0 15,-1 1-1-15,0-3 0 0,3 2-3 0,0-1 1 0,0-2-1 0,2 1 0 16,0-2-1-16,1 2 1 0,2-1-3 0,0-1-1 0,-1-1-3 16,3 1 0-16,-1-3 0 0,2 4-2 0,-1-3 1 0,1 1-2 0,0 1 1 15,0-1-1-15,0-1 2 0,0 3 0 0,0-4-1 0,1 3 2 16,-1 0 1-16,2 0 0 0,-1-1 0 0,-1 2-1 0,2 1 1 15,1-2 1-15,-1 1 0 0,-1 0 1 0,3 1 2 0,-1 0-1 16,0 2 1-16,2 0 1 0,-1 0 0 0,1-1 1 0,2 1 1 0,-1 2 1 16,2-2 2-16,1 1 0 0,1 1 2 0,1-1 1 0,1 2-1 15,3 1 0-15,0-3-1 0,0 3-1 0,2-1-1 0,-1 1-2 0,1 0-2 16,4-3-1-16,-4 1-5 0,4 3 0 0,-4-4 0 0,4 3-1 16,-2-2-2-16,-2-2 1 0,2 0-2 0,-3 0-1 0,1 2 0 0,-4-4 2 15,-1 2 3-15,-2-1 3 0,2-2 3 0,-4-1 5 0,-3 0 4 0,0 0 3 16,0 0 8-16,-2-1 4 0,-1-2 4 0,0 1-2 15,-2-1-1-15,0 0-15 0,-2-1-22 0,0 1-42 0,-1-2-49 0,-2-1-108 16,0 0-137-16,-1 0-90 0,-2 0-68 0,-3-1-38 0,1-1-25 16,-2 0-16-16</inkml:trace>
  <inkml:trace contextRef="#ctx0" brushRef="#br1" timeOffset="131959.5292">10645 10094 130 0,'0'-3'442'0,"-2"1"-39"0,2 0-52 15,-1-1-56-15,1 0-40 0,0 0-29 0,0 0-19 0,0 0-16 0,0 0-13 16,0 0-12-16,0 0-12 0,0 0-10 0,1 0-9 0,-1 1-8 16,2-1-8-16,-2-1-9 0,2 1-5 0,-1 1-7 0,-1-1-6 0,0-1-5 15,0 3-7-15,0-1-8 0,2 0-6 0,-2 2-5 0,0 0-8 16,0 0-10-16,0 0-8 0,0 0-9 0,0 0-9 0,0 0-10 16,0 0-13-16,0 0-11 0,1 0-7 0,-1 2-8 0,2 0-4 0,-2 3-3 15,2-2-4-15,1 2-1 0,-1 3 1 0,-1-1 3 0,2 2 4 16,-1 2 4-16,0 0 5 0,-1 3 7 0,3 3 8 0,-2-1 8 15,-2 2 7-15,2-1 3 0,-1 5 1 0,-1-1 1 0,0 1-4 0,0 2-5 16,0-1-7-16,0 0-10 0,0-1-11 0,0 0-12 0,0 1-15 16,-1-2-12-16,1-2-19 0,-2 3-19 0,2-3-25 0,0-2-29 0,0 0-31 15,0 0-32-15,0-3-42 0,2-1-50 0,-1-1-66 0,-1-1-73 16,3-3-42-16,-1 2-25 0</inkml:trace>
  <inkml:trace contextRef="#ctx0" brushRef="#br1" timeOffset="132592.4913">10969 10161 419 0,'0'0'487'0,"-3"1"0"0,3-1-100 16,-1 2-148-16,-1-2-100 0,2 1-72 0,-2 0-42 0,2 1-28 15,0-1-11-15,-1 3-7 0,-1-3 0 0,2 1 3 0,-1 3 2 0,-1-1 1 16,2 1-1-16,-2 2-1 0,-1-1 3 0,1 1 5 0,-1 2 7 16,-1-2 11-16,1 3 7 0,-2-2 5 0,2 1 4 0,-2 1 3 0,0 0 0 15,2-1 0-15,-3 0 2 0,3-1 1 0,0-1 1 0,-1 1 0 16,1-1 0-16,0-2-2 0,1 2-2 0,1-2-3 0,-1-3-2 16,0 3-3-16,1-2-1 0,-1 1-2 0,2-1-3 0,0-3 0 0,0 5-2 15,0-5 0-15,0 0-1 0,0 2 0 0,0-1 3 0,2 2 2 16,-1-1 2-16,1-1 2 0,1 1 0 0,1 1 2 0,0-1 3 15,0 2 0-15,0-3 2 0,4 2 3 0,0 0-1 0,0 1 0 0,0-1-5 16,4 1-2-16,-2-1-7 0,2-1-6 0,1 1-7 0,0 1-10 16,1-1-9-16,1-1-9 0,0 1-10 0,0-3-11 0,0 4-13 0,-2-3-12 15,4 1-12-15,-4 0-13 0,2-1-10 0,0-1-10 0,-1 2-8 16,-3-2-6-16,0 0-4 0,3 0 0 0,-6 0 3 0,1 0 7 0,-2 0 6 16,-1 0 6-16,-1 0 10 0,0 0 11 0,-3-2 11 0,-1 2 9 15,-1-3 11-15,-3 1 11 0,1 1 19 0,-4-3 20 0,3 0 18 16,-2 1 18-16,-2-2 11 0,0 0 10 0,-1 2 12 0,2-4 13 0,-4 3 10 15,2-2 7-15,0 0 11 0,0 0 12 0,-1 0 7 0,1 0 8 16,0 1 1-16,3-4 0 0,-2 4-1 0,2 0-1 0,0-2-1 0,2 2-2 16,0-1 0-16,-1 2-2 0,1-1-2 0,3 0-2 0,-1 1-3 15,-1 1-4-15,2-1-5 0,0 1-5 0,0 1-6 0,0-1-8 16,0 2-8-16,0 1-10 0,0 0-8 0,0 0-10 0,0 0-8 0,0 0-12 16,0 0-10-16,0 0-9 0,0 0-9 0,0 0-10 0,0 0-6 15,0 0-7-15,0 1-4 0,0 2-1 0,0 0-1 0,2 0 0 0,-1 2 1 16,-1-1 1-16,3 2 3 0,-3 0 1 0,2 1 4 0,-2 0 5 15,2 3 4-15,-1 1 4 0,-1-1 6 0,2 2 5 0,-2-1 2 0,2 0 2 16,-1 3 1-16,-1-1 3 0,2 4 0 0,-2-5 2 0,0 3-2 16,0-1-7-16,0 3-8 0,0 0-10 0,0-3-15 0,0 1-17 15,-2-1-22-15,2 1-25 0,-1 2-29 0,-1-5-32 0,0 2-39 0,2-2-43 16,-1 1-73-16,-1-2-90 0,2 2-63 0,0-5-48 0,0-1-22 16</inkml:trace>
  <inkml:trace contextRef="#ctx0" brushRef="#br1" timeOffset="132942.2524">11402 10202 236 0,'3'-7'538'0,"-1"2"-1"0,1 1-54 0,0 1-84 0,-1 1-106 15,-2-3-119-15,2 3-71 0,-1 2-48 0,-1 0-27 0,2 0-18 16,-1 2-11-16,1 0-10 0,1 1-6 0,-1 1-6 0,1 1-3 15,-2 3-3-15,2 0 0 0,-1 1 1 0,0 0 3 0,-1 1 5 0,1 2 4 16,-2 0 4-16,0 2 1 0,-2 1 4 0,1-1-1 0,-1 1 1 16,-1 2 0-16,-3-2 2 0,3 0-1 0,-1 2 1 0,-2-3 3 0,1 0 4 15,0 1 7-15,0-1 7 0,-2-2 6 0,2 0 5 0,0-2 5 16,2-1 6-16,-2 0 5 0,2-1 6 0,-3 0 2 0,3-3 4 0,1 1 2 16,-1-1 1-16,3-1 0 0,-1 1-3 0,-1-4-6 0,2 2-7 15,0-1-7-15,2-1-7 0,-1 1-3 0,2-2-3 0,-1 1 1 16,5 1 1-16,-2-2 2 0,3 1 0 0,0-1 0 0,5 0-2 0,1 0-4 15,3 0-7-15,-1-1-8 0,6 1-12 0,0-3-12 0,4 1-15 16,-1 1-22-16,1-1-27 0,0-1-37 0,1 2-38 0,-2-3-51 0,-1 4-57 16,0-1-79-16,-4 0-93 0,1 1-51 0,-5 0-30 0,-1 0-12 15</inkml:trace>
  <inkml:trace contextRef="#ctx0" brushRef="#br1" timeOffset="133709.4133">9806 10476 315 0,'0'-3'513'0,"-2"-1"-12"16,2 2-64-16,-1 0-94 0,-1 1-70 0,2-1-57 0,0-1-38 15,0 3-28-15,0 0-19 0,0 0-13 0,0 0-15 0,0 0-17 0,0 0-15 16,0 0-17-16,0 0-15 0,0 0-19 0,0 0-13 0,0 0-13 16,2 0-8-16,1 0-7 0,0 2-4 0,2-1-3 0,0 1-2 15,2-1-1-15,0 2 0 0,1 2-1 0,0-2 2 0,3 1 0 0,-2 2 2 16,2-2 2-16,2 4 2 0,-2-1 3 0,3 3 2 0,-3-1 1 15,1 0 1-15,1 2 2 0,-3 0 0 0,2 2 2 0,-2 1 1 16,1 0 0-16,0 2 1 0,-3-2 1 0,-1 5 0 0,-1-1-1 0,0 2-1 16,-3-2 0-16,0 3-2 0,-3 0 2 0,-1-2 0 0,-3 2-1 0,-3-1 1 15,2 1 1-15,-3-1-1 0,-2 0 2 0,-2 1 1 0,-1-1 1 16,-1-1 3-16,1 0 1 0,-4 0 2 0,1-1 1 0,1-4 1 0,-1 3 1 16,0-1 1-16,0-3 1 0,0-1 0 0,2 0 3 0,-2-2-1 15,3-1 1-15,0 1 0 0,1-3-1 0,-1 0 2 0,3-1 2 0,0 0 1 16,2-2 2-16,0 1 2 0,2-2 2 0,1 0-1 0,0-1 2 15,1-1 1-15,0 1 0 0,0-1 0 0,2 1 1 0,2-2-2 16,0 0-3-16,0 0-5 0,0 0-5 0,0 0-7 0,0 0-7 0,0 0-7 16,0 0-9-16,0 0-9 0,0 0-11 0,0 0-15 0,0 0-15 15,0 0-22-15,-1 0-26 0,-1-2-28 0,2 1-32 0,0 1-42 16,0 0-48-16,-3 0-61 0,0-2-70 0,0 2-39 0,-2-1-24 0</inkml:trace>
  <inkml:trace contextRef="#ctx0" brushRef="#br1" timeOffset="134142.4344">9691 10957 13 0,'1'-4'496'0,"-1"1"-24"0,2-1-43 0,-1-2-54 0,1 4-61 15,1-1-61-15,-2-1-61 0,1 1-39 0,1 1-28 0,-1-1-19 0,-1-1-14 16,1 2-9-16,1 0-6 0,-1 1-5 0,-1-1-5 0,-1 1-6 15,2-1-7-15,-2 2-7 0,0 0-6 0,0 0-7 0,0 0-6 0,0 0-6 16,0 0-4-16,0 0-4 0,0 0-6 0,0 0-6 0,0 0-5 16,-2 2-6-16,2-1-7 0,-1-1-6 0,-1 2-3 0,2 1-5 0,-1-1-1 15,-1 2 0-15,2-1 2 0,-2 1 1 0,-1 2 1 0,2-2 3 16,-3 4 4-16,0-1 3 0,1 3 4 0,-2-1 3 0,2 1 3 0,-2 0 4 16,-1 2 4-16,1 0 0 0,-3 0 1 0,3-1-1 0,-1 0-2 15,1-1 0-15,0 1-1 0,-1-1-2 0,2 0 2 0,0 0-1 16,0-1-2-16,0 0 2 0,1 0-1 0,1-2 2 0,-1 0 2 15,3 0 2-15,-1 0 1 0,-2 0 0 0,3 0 3 0,0-1-1 0,3 1 2 16,-2-2 0-16,1 1 1 0,1 0 1 0,0 0 1 0,2 0 1 16,0-1 0-16,1 2-1 0,2 0-1 0,-2-1 0 0,2 1-2 0,2 0 0 15,-1 0 0-15,2-2-1 0,2 1 1 0,-2 0-1 0,0-2-1 0,3 2 0 16,-3 0-3-16,3-1-1 0,-1 2 0 0,-3-1-2 0,2-2 0 16,-2 2-1-16,1-2 1 0,-2 1-1 0,-1 0-1 0,0-2 0 15,-3 0 0-15,1 0-3 0,-1-1-4 0,-2 0-15 0,0 0-18 0,-1 0-34 16,-2-1-45-16,0-1-108 0,-2 2-146 0,-1-1-83 0,-5 2-55 15,-1-1-30-15,-1 1-17 0</inkml:trace>
  <inkml:trace contextRef="#ctx0" brushRef="#br1" timeOffset="138037.9819">9869 11198 32 0,'0'0'337'0,"-1"2"-58"0,1-2-68 0,-2 2-42 16,2-2-32-16,0 0-20 0,0 0-15 0,-2 1-7 0,2-1-6 0,0 0-5 15,0 0-2-15,0 0-4 0,0 2-5 0,0-2-5 0,0 0-4 16,0 0-5-16,-1 0-2 0,1 0-3 0,-2 1-3 0,2-1 1 15,0 0 1-15,0 0 1 0,-1 2 1 0,1-2 0 0,0 0 0 0,0 0-1 16,0 0-1-16,-2 1-1 0,2-1-1 0,0 0-2 0,0 0-1 16,0 0-1-16,0 0-2 0,-2 0-2 0,2 0-1 0,0 0-1 15,0 0-4-15,0 0-1 0,0 0-3 0,0 0 0 0,0 0-1 0,0 0-3 16,0 0-1-16,0 0 0 0,0 0-1 0,0 0-1 0,0 0 0 16,0 0 1-16,0 0-1 0,0 0 0 0,0 0 1 0,0 0 0 15,0 0-2-15,0 0 1 0,0 0-2 0,0 0-2 0,0 0 0 0,0 0-2 16,0 0-3-16,0 0-2 0,0 0-3 0,0 0-3 0,0 0-2 15,0 0-4-15,0 0-3 0,2 2-2 0,0-1-2 0,-1-1-1 0,-1 2-1 16,3-2-1-16,-1 1 0 0,1 1-1 0,0-2 0 0,1 1 0 16,0-1 0-16,2 1 1 0,-1-1 1 0,0 2-1 0,3 0 1 0,-2-2 2 15,2 0-2-15,0 0 0 0,0 3 0 0,3-3-2 0,-2 0 0 16,1 3 1-16,2-2 0 0,-2 2 3 0,3-1-1 0,-1-1 2 0,1 2 1 16,1-2 0-16,-1 2 0 0,1 1 1 0,-1-1 0 0,1 0 1 15,0-1 1-15,-1 3 0 0,1-2-1 0,0 2-2 0,-1-1-1 0,0 2-2 16,-1 0 0-16,-1 0-1 0,1 2-2 0,1-1 0 0,-3 2 2 15,0-1-1-15,0 5 1 0,0-4 2 0,-2 2 0 0,1 1 2 16,-1 2 2-16,-1 2 1 0,-1-1 3 0,-1 1 0 0,1 1 2 16,-1-1-1-16,-2 3 1 0,-1-1 0 0,-1 1-1 0,1-1 1 0,-2 0-1 15,-2 0 1-15,1 0 0 0,-1-2-1 0,-1 2 1 0,-2-1-2 16,2-1 0-16,-5-1-1 0,3 0 1 0,-1 0-1 0,1-1 0 0,-4-1 2 16,3-1-1-16,-2-1 2 0,-1 2-2 0,-1-2 1 0,0 1-1 0,0-3 1 15,-2 0 1-15,2 0-1 0,-1 0 0 0,-3-2 0 0,1 2 2 16,-1-1 2-16,2-2 1 0,-4 1 4 0,2 0 1 0,-2-3 5 15,2 2 1-15,-2-3 4 0,3 1 3 0,-4-1 3 0,4 0 3 0,-2 0 3 16,0-1 4-16,0-1 3 0,2 1 1 0,-2-2 1 0,3 0 0 16,-1 0-1-16,1 0-1 0,0 0-3 0,1-2-1 0,0 1-4 15,3 1-4-15,-3-2-2 0,2 0-3 0,1 2-5 0,1-1-4 0,-1 0-3 16,1 1-3-16,-1-2-4 0,1 2-5 0,-1 0-2 0,1 0-4 16,-1 0-1-16,1 0-2 0,1 0-1 0,-3 0-2 0,4 2-4 0,-1-2-4 15,-1 1-5-15,2 0-5 0,-4-1-7 0,4 2-9 0,-1 0-9 16,1-2-10-16,0 1-11 0,1 1-12 0,-1-2-17 0,2 0-16 15,0 0-22-15,0 3-25 0,-1-3-28 0,1 0-33 0,3 0-35 0,0 0-35 16,0 0-43-16,-3 0-44 0,1 0-52 0,-2-3-53 0,2 1-20 16</inkml:trace>
  <inkml:trace contextRef="#ctx0" brushRef="#br1" timeOffset="138475.5997">9796 11680 452 0,'0'-4'513'0,"0"1"-22"16,0 3-34-16,0-2-93 0,0 1-124 0,0 1-71 0,0 0-49 0,0 0-32 15,0 0-25-15,0 0-16 0,0 0-13 0,0 0-12 0,0 0-13 16,0 0-11-16,0 3-5 0,-1-3-8 0,-1 3-5 0,2 1-2 0,-2-1 0 16,2 3 2-16,-4-2 3 0,3 3 3 0,-3 1 5 0,1 0 5 15,-2 1 5-15,-3 2 4 0,-1 1 6 0,1-2 2 0,-2 4 3 0,-2-1 1 16,1 0 0-16,-2 1 1 0,-1-3 1 0,1 5 1 0,-2-4 2 15,0 0 3-15,0 0 2 0,2-1 1 0,-1-1 2 0,-1-1 0 16,4 0 1-16,-3-1 2 0,4 0 1 0,-3-3 1 0,3 2 1 0,0-3 0 16,1-2 0-16,3 3-1 0,-1-2-4 0,2-1-2 0,1-1-2 0,-1 2-2 15,2-3-2-15,1 2-2 0,1-2-2 0,-1 1-1 16,2-1-2-16,0 0-3 0,0 0-1 0,0 0-3 0,0 0-4 0,0 0-1 16,0 0-6-16,0 0-3 0,0 0-4 0,0 0-4 0,2 1-2 0,-1-1-4 15,-1 2-3-15,2 0-1 0,0-1-1 0,-1 1-1 0,2-2 2 16,0 3-1-16,0 1 3 0,2-1 0 0,0 0 4 0,0 2 3 15,0 0 1-15,2-1 3 0,0 1 1 0,1 0 3 0,0 2 1 0,2-3 2 16,0 2 2-16,0 0-1 0,0 0 4 0,3 0-2 0,-3-3 0 16,2 4 1-16,0-1-1 0,0-1-1 0,-2 0-1 0,-1-1-4 0,0 1-7 15,1 0-13-15,-2-3-14 0,-2 3-26 0,2-3-31 0,-3 1-43 16,-2-2-49-16,2 3-99 0,-4-3-123 0,-1-1-72 0,-1 2-42 16,-4-1-22-16,0 1-11 0</inkml:trace>
  <inkml:trace contextRef="#ctx0" brushRef="#br1" timeOffset="142941.435">9918 11961 318 0,'-2'-2'542'0,"-1"-1"-10"0,-1 2-19 0,2 1-92 15,-1-2-131-15,1 1-76 0,1 1-50 0,-1-2-28 0,2 0-17 16,0 2-14-16,0 0-11 0,0 0-12 0,0 0-12 0,0 0-15 15,0 0-14-15,0 0-14 0,0 0-14 0,0 0-11 0,2 0-8 0,1 0-5 16,0 2-5-16,3 0-3 0,-1-2-1 0,1 1 0 0,1 1 1 16,1-2-1-16,1 1 4 0,2 2 2 0,-1-1 4 0,2 1 2 0,1-1 2 15,1 2 2-15,-1-1-1 0,2 0 1 0,0 2-1 0,0 0 1 16,0 2 1-16,0-2 0 0,-2 2 0 0,3 0 1 0,-2 0-1 0,2 1-1 16,-2 1-3-16,2 0-1 0,-3 1-1 0,0 1 0 0,1 1 0 15,-3-2 0-15,3 4-1 0,-3-2 0 0,0 0 0 0,0 3 0 16,-3-1-1-16,0 1-1 0,1-2 1 0,-2 2 0 0,-1 1 0 15,-3 0 0-15,2-1 2 0,-3 1 0 0,-1-1-2 0,-1 2 2 0,-1 0 1 16,-1 0 0-16,-3-3 2 0,1 3 1 0,-3 0 3 0,-2 0 1 16,-1-1 2-16,1 0 1 0,-4-1 2 0,2 1-1 0,-3-1 1 0,-2-2 2 15,2 0 3-15,-4-1 1 0,1 1 0 0,1-1 3 0,-3-2 1 16,2-1 3-16,-4 1 2 0,3-2 4 0,-2-2 4 0,0 2 2 0,-2-1 4 16,4-2 3-16,-4 0 3 0,2-1 3 0,2 0 2 0,-1-3 2 15,0 1 1-15,0-1 0 0,2-1 0 0,1 0-2 0,-3-1-2 16,5 1-2-16,-2-2-5 0,3 1-5 0,-2-3-4 0,4 4-7 0,-2-4-7 15,0 1-12-15,2 1-13 0,0-1-17 0,0 3-17 0,2-4-20 16,-2 3-21-16,1-1-22 0,1 2-24 0,-1 0-31 0,1 0-34 0,-1 0-38 16,1 2-43-16,-1-1-64 0,2 1-76 0,0 0-49 0,-1 1-37 15,1 1-18-15</inkml:trace>
  <inkml:trace contextRef="#ctx0" brushRef="#br1" timeOffset="143376.4742">9692 12498 191 0,'3'-5'522'0,"-3"2"8"0,2 0-48 0,-2 0-76 0,3 0-88 15,-3 2-97-15,0-2-59 0,0 1-40 0,0 2-24 0,0 0-16 16,0 0-14-16,0 0-10 0,0 0-12 0,0 0-11 0,0 0-13 15,0 0-12-15,-3 0-11 0,1 2-9 0,-1-2-4 0,0 3-2 16,-2-2 1-16,0 4 2 0,-3-1 4 0,-1 1 3 0,0-1 5 0,-3 3 5 0,-2 1 5 16,0 1 6-16,-3 3 8 0,-1-4 6 0,-1 2 6 0,-3 1 4 15,3-1 4-15,-3 0 1 0,2 2 0 0,-1-3-1 0,2 3 1 16,0-4 1-16,1 1-1 0,1-2-1 0,1 1-3 0,1-2 0 0,3 0-3 16,0 1-2-16,2-2-4 0,2-2-3 0,-1 1-2 0,4 0-2 15,1-1-3-15,0-2-2 0,1 1-3 0,0 0-2 0,1-2-3 16,2 1-3-16,0-1-3 0,0 0-2 0,0 0-3 0,0 2-3 0,4-2 0 15,-3 1 0-15,2-1-3 0,-1 1-1 0,3 0-1 0,0 1 1 16,1 0-1-16,0 1 0 0,0-2 0 0,4 2 1 0,-1 0 2 16,2 1 1-16,-1 0 2 0,4 0 0 0,-3 1 1 0,3-1-1 0,-1 2 1 15,0 1 0-15,1-2 1 0,0 2-1 0,0-2 1 0,-1 3 1 16,1-2-6-16,1 1-8 0,-3 0-12 0,-1 1-12 0,1-1-18 0,0 1-21 16,-3 1-35-16,-2-2-39 0,-1 3-70 0,0-2-82 0,-3 0-93 15,-3 1-95-15,0 0-53 0,-4 0-31 0,-4 1-12 0</inkml:trace>
  <inkml:trace contextRef="#ctx0" brushRef="#br1" timeOffset="145508.357">9817 12733 272 0,'0'-3'504'0,"-1"2"9"0,-1-2-68 0,2 3-106 0,-2 0-81 16,1 0-72-16,-1-2-39 0,2 2-26 0,0 0-13 0,0 0-8 15,0 0-5-15,0 0-5 0,0 0-7 0,0 0-5 0,0 0-10 16,0 0-8-16,0 0-8 0,0 0-9 0,0 0-3 0,0 0-5 0,0 0-2 16,0 0 0-16,0 0 0 0,0 0-1 0,0 0 1 0,0 0 1 15,0 0-2-15,0 0 1 0,0 0-3 0,3 0 0 0,-1 0-5 16,1 0-1-16,1 0-3 0,1-1 0 0,0 1-2 0,0 0-1 0,1-2-1 15,1 2-3-15,2 0 0 0,1 0-2 0,-1 0-2 0,2 0-2 0,0 0-3 16,0 0-3-16,3 0-3 0,-2 0 0 0,2 0-2 0,-2 2 0 16,2-2-1-16,-1 1-2 0,3 1 0 0,-3 1 2 0,1-1-1 0,2 3 2 15,-2-2 0-15,0 4-1 0,2-3 2 0,-2 1 1 0,-1 2 1 16,1 1 0-16,0-1-2 0,-1 2-2 0,0 0 1 0,-1 1-2 16,-1 3 1-16,-1-3-2 0,1 4 1 0,-2-3-1 0,-1 2 1 15,0 1 1-15,0 2-1 0,-2 0 2 0,-1-1 0 0,0 1 0 0,0 0 1 16,-2 1 1-16,1 2 0 0,-2-3 1 0,-1-1-1 0,-1 5 0 15,-1-3 0-15,-1 0-2 0,1-2 0 0,-4 1 0 0,2 1-1 16,0 0 1-16,-2-3-1 0,0 0 0 0,-1-1-2 0,-2 2 1 0,2-3-1 16,-1-2-1-16,-1 3 1 0,-1-1-1 0,1-2-1 0,-1 0 0 0,-1 0 0 15,-1-1-1-15,0 0-1 0,-1 0 0 0,0-2 0 0,0 2 1 16,-2 0 1-16,1-1 0 0,-1 0 2 0,-1-1 2 0,0 2 1 16,0-1 1-16,-2-3 2 0,1 1 3 0,-3 2 2 0,3-2 4 0,-1 1 4 15,-2-1 2-15,0 0 5 0,0 1 1 0,-1-2 1 0,1 2 4 16,-2-2 1-16,-1 2 3 0,1-4 0 0,1 2 3 0,-4 0 1 0,3-1 4 15,-1 0-1-15,0 3 0 0,-1-3 0 0,2-1 1 0,-1 1 0 16,2 1 2-16,-1-3-2 0,0 3-1 0,-1-3-2 0,3 1-1 0,0 1-3 16,0-1-3-16,3-1-3 0,-1 0-3 0,3-1-2 0,0 3-2 15,1-3-4-15,1 1-2 0,2 0-3 0,0-2-4 0,2 1-4 0,-1-1-4 16,4 2-7-16,0 0-8 0,1-2-10 0,0 0-13 0,1 0-13 16,2 0-14-16,-2 0-19 0,3 0-18 0,0 0-18 0,0 0-22 15,-2 0-23-15,2-2-20 0,-1 0-26 0,1 2-28 0,0 0-42 0,0 0-53 16,0 0-56-16,0-1-64 0,1-3-35 0,-1-1-21 0,2 2-8 15</inkml:trace>
  <inkml:trace contextRef="#ctx0" brushRef="#br1" timeOffset="145959.2388">9537 13315 329 0,'2'-1'484'0,"-2"-1"-13"0,0-1-52 0,0 3-73 16,0 0-60-16,0 0-55 0,0 0-41 0,0 0-32 0,0 0-20 15,0 0-20-15,0 0-15 0,0 0-13 0,-2 0-13 0,1 0-14 16,-1 0-14-16,2 2-14 0,-2-1-12 0,-1-1-11 0,2 3-9 0,-1-2-6 16,-1 3-5-16,0-1-2 0,-2 0 0 0,-1 1 0 0,1 2 0 15,-1 1 1-15,-1-2 1 0,-2 2 2 0,1 1 3 0,0 0 2 0,-3 1 2 16,2-2 2-16,-1 2 2 0,0 0 1 0,-4 0 2 0,3 0 4 16,0-2 0-16,0 3 3 0,-2-2 0 0,1 0 3 0,2 0 0 15,-2-1 0-15,2 1 1 0,2-4 1 0,0 2-2 0,-1 1-2 0,3-3-1 16,-1-1-1-16,2 2-2 0,-1-3-3 0,3 1-1 0,0 1-3 0,1-3-1 15,1 1-1-15,-1-1-1 0,2 0-2 0,-1-1-1 16,1 0-1-16,0 0-1 0,0 0-2 0,0 0 0 0,0 0-1 0,0 1-1 16,1 1 0-16,-1 0 1 0,2 1-1 0,-1-2-1 0,1 1 0 0,0 1 1 15,-1 0 0-15,2-1 0 0,3 2 1 0,-1 0 2 0,0 1 3 16,1-1 3-16,1 2 1 0,2 1 2 0,1-2 0 0,1-1 2 16,3 4 1-16,0-1 2 0,2 0 2 0,0-1 1 0,3 1 0 0,1-1 1 15,1 2 0-15,1-3 0 0,0 2-4 0,0 0-1 0,-1 0-1 16,2 0-2-16,-1-2-1 0,-1 0-1 0,-2 0-3 0,0-1-2 15,-3 1-1-15,1-1 1 0,-2-3 0 0,-3 3 3 0,-1-1 2 0,-1 0 0 16,-1-2 3-16,-3 1 0 0,-1-1-2 0,-2 0-7 0,-1-1-7 0,-2 0-18 16,0 0-20-16,0 0-36 0,-2-1-41 0,-4 0-81 0,0 1-100 15,-5-2-97-15,0 1-97 0,-2 1-51 0,-3-2-28 0,-3 1-16 16</inkml:trace>
  <inkml:trace contextRef="#ctx0" brushRef="#br1" timeOffset="147192.8857">7081 13380 204 0,'0'-3'550'16,"-2"-1"12"-16,2 3 12 0,-1 0-75 0,-1 0-118 0,2-2-91 16,-1 1-80-16,-1 0-46 0,2 1-29 0,-2-3-13 0,2 4-9 0,0 0-7 15,0-3-6-15,-1 3-9 0,1 0-7 0,0 0-12 0,0 0-11 16,0 0-7-16,0 0-6 0,0 0-9 0,0 0-6 0,0 0-7 15,0 0-5-15,0 0-4 0,0 0-3 0,0 0-1 0,0 0-2 0,0 0-2 16,0 0-1-16,0 0-4 0,0 0-2 0,0 0-7 0,0 0-3 0,0 0-4 16,0 0-4-16,0 0-5 0,0 0-5 0,0 0-3 0,0 3-4 15,1-1-2-15,-1 1 0 0,2 1-1 0,-2-1 0 0,2 0 0 16,-1 4 0-16,-1-1 1 0,2-1 4 0,-1 5 2 0,-1-3 2 0,2 3 4 16,-2 2 5-16,3 0 5 0,-3-2 1 0,2 3 4 0,-2-1 2 15,1 0 1-15,2 2 2 0,-3 0 2 0,2-1 3 0,-1-2 1 16,-1 3 2-16,2-3 2 0,-2 3 0 0,0-2 2 0,2-1 3 0,-1 0 1 15,-1-2 2-15,2-1-3 0,-1 2-3 0,-1-3-7 0,2 0-8 0,-2 0-12 16,3-1-14-16,-3-2-18 0,2 1-21 0,-1-1-26 0,-1-1-27 16,2 0-37-16,-2 0-42 0,2 0-62 0,-1-1-70 0,-1-2-82 15,0 0-88-15,0 0-46 0,0 0-21 0,2 0-5 0</inkml:trace>
  <inkml:trace contextRef="#ctx0" brushRef="#br1" timeOffset="147625.8929">7381 13350 132 0,'2'-7'536'0,"1"2"8"0,-1 0 9 16,-1 1-83-16,1-2-127 0,2 3-94 0,-2-2-76 0,-1 2-45 15,1 0-29-15,0 2-14 0,-1-1-10 0,-1 1-6 0,0 1-6 16,0 0-12-16,0 0-11 0,0 0-14 0,0 0-13 0,0 0-12 0,0 0-12 16,0 1-7-16,-1 1-6 0,-1 1 0 0,2 0-2 0,-2-1 0 15,-1 5 2-15,-1-1 2 0,2-1 3 0,-3 4 2 0,2-2 2 0,-2 1 5 16,-1 2 2-16,1-1 4 0,-2 1 1 0,0 1 1 0,2-1 1 16,-1 3-1-16,-1-4-1 0,0 3 0 0,2-4 0 0,0 1-1 15,1 0 1-15,0 0 0 0,-1-2-1 0,1 0 1 0,1 0 1 0,1-2 0 16,1 0 2-16,-1-1 2 0,1 1 1 0,-1-2 1 0,2-2 2 15,0 0 1-15,0 0 1 0,0-1 0 0,0 0-1 0,0 0 2 16,0 2 0-16,2 0 2 0,-1-2 0 0,2 1 1 0,-1 1 2 0,1-2-1 16,3 1 1-16,-1-1-1 0,1 0 1 0,1 0-3 0,2 0-1 0,1 0-2 15,-1 0-4-15,4 0-5 0,-1 0-5 0,1-1-10 0,1 1-10 16,1-2-12-16,0 1-14 0,-2 1-17 0,4-2-17 0,-1 0-22 0,-2 2-23 16,2-1-24-16,-2 1-25 0,-1-1-24 0,1 0-23 0,-1 1-20 15,-1-2-21-15,-4 2-16 0,0 0-13 0,0 0-27 0,0 0-33 16,-5 0-23-16</inkml:trace>
  <inkml:trace contextRef="#ctx0" brushRef="#br1" timeOffset="147860.6809">7545 13456 245 0,'-6'-6'361'0,"2"1"-34"0,-1-2-43 15,0 2-33-15,2 0-27 0,-2 0-20 0,2 0-15 0,-2 1-12 16,2 1-12-16,2-2-7 0,-3 3-7 0,3-1-6 0,-1 0-6 0,1 1-9 16,-1 1-12-16,2-3-8 0,-2 4-9 0,2 0-9 0,0 0-8 15,0 0-10-15,0 0-9 0,0 0-10 0,0 0-10 0,0 0-9 0,0 0-8 16,0 0-10-16,0 0-10 0,0 0-9 0,2 4-6 0,-2-3-4 15,2 2-2-15,-1 0-2 0,1 0-1 0,-1 1 2 0,3 1-1 0,-3 2 0 16,2 0 3-16,2-2 1 0,-2 4 1 0,0-1 3 0,0 1 5 16,-1 2 3-16,1-1 1 0,0 1 3 0,1 1 1 0,-1 2 3 0,0-1 3 15,1-2-5-15,-2 3-5 0,3 2-9 0,-4-2-9 0,1-1-15 16,1 3-18-16,-1-1-23 0,-1-3-26 0,1 2-32 0,-2 1-38 0,3-4-48 16,-1-1-54-16,1 3-85 0,-1-4-102 0,0-1-58 0,2 1-38 15,-1-2-13-15</inkml:trace>
  <inkml:trace contextRef="#ctx0" brushRef="#br1" timeOffset="148208.4646">7790 13418 522 0,'-3'-4'645'15,"0"-2"8"-15,2 2 5 0,1-1-39 0,-2 1-62 0,2 0-130 16,0 0-163-16,0 1-96 0,2 0-66 0,-2 2-36 0,4-1-22 0,-2 1-19 15,1 1-16-15,0 0-14 0,2 0-13 0,0 0-13 0,1 0-12 16,3 3-10-16,-2-2-10 0,1 2-5 0,0 0-5 0,1 1 0 0,2 3 2 16,-3 0 1-16,1 1 4 0,-2 0 3 0,1 1 4 0,-2 4 3 15,-1-1 2-15,1-1 4 0,-4 3 3 0,-1 2 7 0,-1 0 5 0,-3-1 7 16,0 1 7-16,-5 2 7 0,2-1 7 0,-1 1 11 0,-1-2 7 16,-1 1 11-16,0-3 13 0,-1 1 13 0,-1 0 10 0,3-2 12 0,-1-1 10 15,-2-2 9-15,3-2 10 0,1 2 6 0,1-3 7 0,1 0 0 16,1-2 1-16,1 0-5 0,1-2-5 0,0 0-6 0,2-1-8 0,0-1-9 15,2 2-9-15,-2-3-12 0,3 2-9 0,0-2-9 16,3 0-5-16,2-2-6 0,0 2-6 0,6-3-7 0,1 2-9 0,2-2-15 16,6 0-19-16,2-2-22 0,3 1-25 0,4-2-32 0,-1-1-34 15,4 0-50-15,4-2-56 0,-2 1-117 0,-1 1-144 0,1-1-90 0,-4 1-66 16,0 0-29-16,-4 0-16 0,-4-1 1 0</inkml:trace>
  <inkml:trace contextRef="#ctx0" brushRef="#br1" timeOffset="150075.5889">6635 13208 256 0,'-3'0'485'0,"2"-3"-5"0,-1 1-54 0,0 0-82 0,-1 1-81 0,2-1-81 16,-1 0-50-16,0 2-35 0,-1-3-17 0,0 3-11 0,1-2-5 15,1 0-4-15,-1 1-4 0,0-1-2 0,-1 2-2 0,1-2-4 0,0 1-4 16,0 1-4-16,-1-2-5 0,0 1-5 0,0 0-1 0,-1 1-3 15,1-3 0-15,0 1-1 0,0 1-1 0,-3-1 2 0,1 1-1 16,0-1-1-16,-1 0-3 0,-1 1-3 0,0-2-2 0,-1 2-2 0,0-1 0 16,-2 2-3-16,-1-3-1 0,0 3-1 0,-3-1-1 0,3-1-1 15,-2 1-1-15,-4 1-2 0,2-2-2 0,-2 0-1 0,0 2-2 0,-1 0 0 16,1 0 0-16,-2 0 0 0,0 0-1 0,-3 0 1 0,3 0-1 16,-1 2 2-16,-1 0 2 0,2-2-2 0,-1 3 1 0,-1-2 1 0,2 1 0 15,0-1 3-15,0 2-1 0,3 0 1 0,-4-2-1 0,5 3 2 16,-2-1-1-16,1 0 1 0,-1 0 1 0,4 1-2 0,-4-1 2 15,4 2-1-15,-1 0-1 0,0-3 0 0,1 3-1 0,0-3 0 0,2 3-2 16,-1 0 0-16,1 0 1 0,-2-2-2 0,2 4-2 0,1-3-2 16,0 2 1-16,0-1-1 0,0 1 0 0,-2-1 1 0,2 3 1 0,-1-1 0 15,0 0 0-15,0-2 0 0,1 4 2 0,0-3 0 0,0 2 0 16,-1 1 0-16,0-1 0 0,0 0 2 0,3 4-1 0,-3-4 1 0,1 3 1 16,2-2-1-16,-1 1 0 0,1 2 1 0,-1 0-2 0,1 1-1 15,0-1 0-15,3 3-2 0,-1-4-1 0,1 4 1 0,-1 0 0 16,3 0 2-16,-2 1-1 0,3-2 1 0,-1 3 0 0,3-1 0 15,-1 0 1-15,1 1 1 0,0-2 0 0,1 2 1 0,1 0 3 0,-1-1 0 16,3 0 1-16,0 1 0 0,2-3 0 0,-1 3-2 0,0-3 1 16,1 1-1-16,1-2-1 0,2 0 1 0,-1 2 1 0,2-3 1 0,0 0-1 15,0-1 2-15,3-1 2 0,-1 3-1 0,1-3 2 0,1-1 3 16,2 1 0-16,0-1 2 0,1-1 0 0,-1-2 0 0,0 0-1 0,4 2 0 16,-3-2-2-16,1-1 0 0,1 0-2 0,-3 0-2 0,3 0 0 15,-1-3-1-15,0 1-1 0,-1 1-2 0,0-1-3 0,1-3-1 0,-3 4 0 16,0-3-1-16,1 1 0 0,0 0 0 0,-3-1-1 0,2 1 0 15,-2-2-1-15,1 1-1 0,1-1-1 0,-1 0 2 0,-3 0 1 16,3 0 1-16,-1 0 2 0,-2-1-1 0,3 1 0 0,-1-2 1 0,-2 1 1 16,3-1-1-16,-1 0 2 0,2 1-1 0,-2-3 2 0,0 1 1 15,1 1-1-15,-2 0 0 0,1-1-3 0,2-2-2 0,-3 1 1 16,1 1-4-16,1-2 1 0,-3 3 0 0,3-3-1 0,-3 1-1 0,2 0-3 16,1 0 0-16,-3-2 0 0,2 2-1 0,-2-1 0 0,-1 1-1 15,0-1 0-15,0 0 0 0,0 2 1 0,-1-2-2 0,-1 1-2 0,0-1 1 16,0 0-1-16,1 0 0 0,-3 0-3 0,1 0-4 0,1 0-3 15,-1 1-4-15,-2-2-1 0,3 2-1 0,-3-1-1 0,2 0 0 0,0-2-3 16,-2 2-3-16,1-2-2 0,2 0-1 0,0 0-2 0,0 2 1 16,-2-3 0-16,-1 2 2 0,2-1 2 0,0 1 3 0,-2 0 3 0,3 0 1 15,-3-1 1-15,1 2 2 0,0 0 4 0,-1-2 3 0,-2 2 2 16,2-1 2-16,-2 2 3 0,2-2 2 0,-2 1 2 0,2-1 5 16,-2 0 2-16,0 0 0 0,-1 1-2 0,-1 0-1 0,1-2 1 0,1 2 2 15,-1-2 3-15,-1 2 3 0,1-3 2 0,-2 2 1 0,2-2 3 16,-1 3 0-16,-1-1 2 0,0-2-1 0,0 3 1 0,0-4 2 0,0 4 3 15,0-2 4-15,0 0 1 0,0-1-2 0,0 3 0 0,0-3-2 16,0 2-1-16,0-1-1 0,0 0-1 0,0 1-2 0,0-1 0 0,-1 0 2 16,-1 0-1-16,2 0 0 0,-2 1-2 0,2 2-1 0,-1-2-3 15,-1-1 0-15,2 2 0 0,-3-1 0 0,1-1 0 0,1 4 1 0,-1-4 2 16,0 2 1-16,-1-2 0 0,0 2 2 0,0-2 0 0,-2 1 1 16,2 2 2-16,0-2 2 0,1-1 0 0,-2 2 3 0,0-1 0 15,0-1 1-15,-2 4-1 0,1-4 0 0,-2 2 0 0,1-2 0 0,-1 2-2 16,0-2-1-16,-1-1-2 0,0 3-1 0,0-3-1 0,-1 2-2 15,-1-1-2-15,0 0-2 0,0 1-3 0,-3-1-4 0,1 0 0 16,-1 0-3-16,-2-1-6 0,-2 0-8 0,0 1-10 0,-1-1-14 0,-2 2-18 16,-2-1-20-16,-1 1-23 0,-5 0-24 0,1-1-37 0,-3 4-46 15,-2-1-98-15,-4 1-129 0,0 1-77 0,-4 2-51 0,-3 0-25 0,-2 2-9 16</inkml:trace>
  <inkml:trace contextRef="#ctx0" brushRef="#br1" timeOffset="152891.6179">18166 12446 180 0,'-1'-7'526'15,"-4"1"7"-15,3 2 8 0,1-1-106 0,-3 2-164 0,3-2-90 0,-1 4-52 16,0-2-29-16,-1 0-16 0,2 2-11 0,-1-1-7 0,2 2-7 16,-2-1-10-16,2 1-11 0,0 0-13 0,0 0-14 0,-1 0-14 15,-2 1-9-15,2-1-7 0,-3 2-5 0,1-1-2 0,0 2 2 0,-2 1 4 16,-1 0 3-16,-2 2 5 0,0 1 5 0,-2 1 6 0,-2 1 8 16,-1 1 6-16,-1 2 8 0,-2 2 3 0,-3 1 6 0,0 2 0 0,-1 2 3 15,-1 0-1-15,-1 1 0 0,-2 5-5 0,-1 1-3 0,2-2 0 16,-2 5-3-16,2 2 0 0,-2 1-2 0,3 0 0 0,-4 1-1 0,5 4-1 15,-1-3-1-15,4 2-1 0,0 0-1 0,2 1-2 0,0-2 1 16,4 0-1-16,2 2-1 0,2-2-2 0,2-3-3 0,0 2-3 16,4-3-1-16,2 0-2 0,2-2-3 0,4-1-3 0,0 0-3 0,2-4-1 15,2-1-2-15,2 0-3 0,3-3-3 0,0-1-2 0,3-1-4 16,-1-4-3-16,4 0-2 0,0-2 0 0,1-2-3 0,1-3-1 0,0-1-2 16,2-2-1-16,0-4 2 0,0 0 4 0,2-1 2 0,0-4 2 15,0 1 4-15,-3-2 7 0,1-2 4 0,0-2 8 0,-3-2 6 0,-1 1 4 16,-1 1 7-16,-1-4 5 0,-3 3 7 0,0-4 7 0,-3-1 6 15,-1 1 2-15,-1 0 5 0,-3 1 7 0,-3-3 4 0,1 0 0 16,-3 1 0-16,1 1 0 0,-4 0-3 0,-4 0-3 0,-1-2-1 16,-2 2-4-16,1 0-4 0,-4 0-6 0,-2 3-6 0,-3-3-6 0,0 3-10 15,-3 0-8-15,-3 2-10 0,0 0-5 0,-2 1-6 0,-4 1-8 0,2 1-4 16,-3 2-2-16,-2 0-4 0,0 2-3 0,-1 3-4 0,1 0-5 16,0 1-8-16,2 2-9 0,0 2-10 0,1 2-12 0,3-2-13 0,-2 2-13 15,4 3-20-15,0-1-18 0,3 1-21 0,2 2-23 0,3 0-23 16,0 0-25-16,2 2-23 0,2-3-22 0,3 3-47 0,2 0-60 15,4-2-36-15,1 1-19 0</inkml:trace>
  <inkml:trace contextRef="#ctx0" brushRef="#br1" timeOffset="153493.9673">18673 12621 411 0,'0'-28'476'0,"-1"0"-13"0,-1 1-78 0,-1 0-108 16,0 2-63-16,0 1-39 0,-5-2-22 0,2 2-14 0,-2 0-8 15,0 2-1-15,-3-1-4 0,0 2-5 0,-2 2-6 0,0-1-8 0,-1 2-7 16,-3 0-7-16,1 1-8 0,-3 3-9 0,0-1-9 0,-2 1-11 16,-1 4-9-16,-1 0-10 0,-3-2-6 0,1 4-8 0,-4 0-5 0,-1 2-6 15,-1 3-6-15,-2-1-2 0,-2 4-7 0,-1 0-4 16,-1 0-5-16,-3 5-2 0,0 2-4 0,0 1-4 0,-3 1 0 0,-1 1-1 15,1 2 2-15,-1 2 0 0,0 3 0 0,-2 1 2 0,3 2 2 16,-2 2 4-16,0 3 4 0,1 2 4 0,0-1 4 0,1 4 6 0,-1 2 3 16,3 3 3-16,-2-1 2 0,4 3 2 0,0 1 0 0,3 3-1 0,0 0 2 15,4 1 2-15,1 2-2 0,2-1-3 0,4 2-3 0,1 2-2 16,2-1-3-16,3 1-3 0,3 1-2 0,5-1-3 0,-1 0-2 16,5 0-2-16,2-1 1 0,2 1 0 0,3-1 3 0,3-1 0 0,1 1 4 15,2-2 2-15,5 1 1 0,0 0 2 0,2-1 3 0,2-1 2 16,2 0 3-16,0-1 1 0,2 1 3 0,1-1 1 0,2-2 2 15,0-1-2-15,2 0-1 0,0-3-2 0,4 0-3 0,-1-3 1 0,2-1-3 16,1-2-2-16,0-3-4 0,3-1-2 0,0-2-1 0,4-4 0 0,-1-1-1 16,3-2-2-16,3-1-3 0,-1-6-4 0,3 0-3 0,0-4-4 15,4-1-4-15,0-2-5 0,2-3-3 0,0-3-3 0,2-4-2 16,1 0-1-16,0-2-5 0,2-3-5 0,-1 0-5 0,0-5 0 0,0-1 1 16,-1 2 3-16,-1-4 3 0,-1-2 3 0,-2 1 4 0,2 1 6 0,-7-6 7 15,3 3 5-15,-4 0 9 0,-1-1 11 0,-3-4 7 16,-3 2 9-16,1-2 7 0,-4 1 8 0,-2-2 10 0,-1 1 9 0,-3-2 8 15,0 1 9-15,-3-5 6 0,-1 2 7 0,-3 0 3 0,-2-1 5 0,-3-2-4 16,-1 2-1-16,-1-3-3 0,-7 0-1 0,2 0-2 0,-4-1-4 16,-2-2-6-16,-4-1-10 0,-1 0-9 0,-4-1-11 0,-1-2-10 0,-7-1-12 15,0 1-13-15,-5-1-12 0,-2-1-15 0,-5 1-12 0,-1 0-19 16,-5-1-20-16,-4 1-30 0,-7 1-35 0,-2 1-39 0,-6 2-44 0,-5 0-98 16,-7 4-125-16,-6-3-90 0,-6 5-73 0,-3 1-33 0,-5 3-14 15,-1 1-4-15</inkml:trace>
  <inkml:trace contextRef="#ctx0" brushRef="#br1" timeOffset="170259.2415">2707 5103 92 0,'-8'-2'448'0,"0"1"-9"0,-3-1-5 15,2 2-110-15,-1 2-160 0,-2-1-91 0,-1 2-56 0,1 2-25 16,-3-1-10-16,2 1 1 0,-4 1 7 0,0-1 13 0,1 2 15 0,-3-2 13 15,3 2 9-15,-3-1 9 0,2 0 6 0,-2-1 2 0,0 0-2 16,3 1 1-16,-3 0 2 0,3-2-1 0,-1 3-2 0,-2-4 2 0,3 2 0 16,-1-2 0-16,1 2-2 0,2-3 1 0,-1 0-1 0,0 1-1 15,4 1-1-15,-1-3-1 0,2-1 0 0,0 2-2 0,2 0-3 0,-1-2-3 16,4 0-3-16,0 0-2 0,0 0-8 0,2 0-6 0,0 0-6 0,1 0-8 16,-1 0-7-16,3 0-8 0,0 0-5 0,0 0-6 0,0 0-6 15,0 0-3-15,0 3-5 0,2-2-1 0,-1 2-3 0,1 2 0 0,1-1-4 16,0 3-1-16,-1 1 2 0,3 1 0 0,-2 2 2 0,2 4-1 0,2-1 2 15,-2 4 5-15,2 2 5 0,1 3 8 0,-2 1 6 0,3 1 5 16,-2 3 7-16,-1 2 4 0,2 1 7 0,1 3 4 0,-1 2 6 0,-1 2 5 16,-1 1 7-16,3 2 4 0,-2 3 8 0,1 1 1 0,-2 2 1 15,3 0-3-15,-2 3-3 0,-1 0-4 0,-1 3-3 0,4 1-1 0,-4 1-2 16,1-1 1-16,1 2 0 0,-2 1 3 0,0 1 3 0,0 0 1 0,0 1 2 16,2 2 1-16,-3 0 2 0,1 3 3 0,1-1 2 0,-3 0 1 15,2 2 1-15,0 0-2 0,0-1 1 0,1 1-2 0,0-2-5 0,-1 2-7 16,1-5-6-16,1 2-7 0,-1-2-6 0,0 0-3 0,2-6 0 15,0 1 0-15,-1-2 0 0,0-2 1 0,1-1 0 0,0-4 1 0,2-1 1 16,-1-1 0-16,-1-2 2 0,0-3 1 0,1-2 2 0,1-1 2 0,0-2 2 16,0-2-1-16,0-4-1 0,0 1-3 0,2-2-3 0,1-3 0 15,-2 0-2-15,5-3 0 0,-2-1 0 0,2-3-2 0,1 0-4 0,4-4-4 16,1 0-5-16,1-4-10 0,1-3-10 0,5-1-11 0,1-2-11 16,3-3-14-16,5-3-13 0,-2-2-15 0,5-3-15 0,3-1-21 0,1-4-21 15,4-3-23-15,0 0-21 0,1 0-26 0,2-2-26 0,2-2-55 16,-1 1-69-16,0 1-75 0,2 1-81 0,-3-1-37 0,-2 3-14 0,-3 1-1 15</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40:30.455"/>
    </inkml:context>
    <inkml:brush xml:id="br0">
      <inkml:brushProperty name="width" value="0.05292" units="cm"/>
      <inkml:brushProperty name="height" value="0.05292" units="cm"/>
      <inkml:brushProperty name="color" value="#00B050"/>
    </inkml:brush>
  </inkml:definitions>
  <inkml:trace contextRef="#ctx0" brushRef="#br0">13473 3447 454 0,'-2'-5'506'0,"2"1"12"0,-1-1-77 0,-1 2-124 0,2-2-78 16,-2 2-57-16,2-1-31 0,0 3-21 0,0-3-7 0,0 1-4 0,0 2-2 16,0 0-3-16,0-1-8 0,0 2-8 0,0 0-10 0,0 0-10 15,0 0-11-15,0 0-7 0,0 0-8 0,0 0-9 0,0 0-7 16,0 0-6-16,0 0-8 0,0 0-5 0,0 0-5 0,0 0-3 0,0 0-3 15,0 0-3-15,0 0-1 0,0 0-4 0,0 0-1 0,0 0-1 0,0 0-4 16,0 0-2-16,-1 2-4 0,1-1-3 0,0 0-5 0,-3 2-6 0,3-3-4 16,0 4-1-16,0-3 1 0,-1 3-1 0,-1-1 2 0,2 2 0 15,-2 1 3-15,2 1 2 0,-1 3 4 0,-1-1 3 0,1 2 3 0,1 1 5 16,-2 3 5-16,0 1 7 0,-1 0 4 0,1 2 1 16,1 0 2-16,-1 2 0 0,-1 1 0 0,1-2-1 0,1 3 0 0,-1-2-2 0,-2 3 0 15,2-3-2-15,1 0-1 0,-1 0 1 0,1-2-1 0,-1 3-1 0,0-3 0 16,2 0-1-16,-1 0 0 0,-1-1-1 0,2-2 2 0,0-1 0 15,0 1-1-15,0-1 0 0,0-1 1 0,0-2 0 0,2 1 1 0,-1-2 0 16,-1-1-1-16,4 0 0 0,-3-1 1 0,1 0 2 0,-1 0-1 16,1-1 0-16,2-2 2 0,-1 2 1 0,1-3 0 0,-1 2 3 0,0-2 1 15,2 1 2-15,0-2 0 0,0 1 0 0,0 1 2 0,2-2 1 16,-1 1-1-16,2 1 2 0,1-2-1 0,1 1 0 0,0-1 1 0,2 1 2 16,-1-1 0-16,5 1 0 0,-2-1 1 0,2 0 0 0,0-1-1 0,3 3 0 15,0-3-1-15,2 1-1 0,2 0 0 0,-2-2 2 0,4 2 1 16,0 0 1-16,2 0 1 0,0 0 0 0,1 0-1 0,2 2 0 15,-1-2 0-15,3 1 0 0,-1-2-1 0,4 4 0 0,-2-4 1 0,2 3 0 0,2-2-1 16,0 1-1-16,1 0-1 0,2-1-2 0,-2 2-4 0,4-2-2 16,1-1-1-16,0 3-1 0,-1-2-3 0,1 1-1 0,1-1-2 0,-1 2-2 15,1-2-1-15,-1 1 0 0,1 0-1 0,-1 0-4 0,-2-1-1 16,3 0 0-16,-3 1 0 0,3-1 3 0,-2 2 0 0,-1-3 2 0,3 1 2 16,-3 1 3-16,3-1 1 0,-2 0 1 0,0-1 0 0,1 3 2 0,-2-3 2 15,1 1 2-15,0 0 1 0,-1-2-1 0,3 2-1 0,-3-2-1 16,2 1-2-16,-2 1-2 0,0-1-1 0,1-1-5 0,-2 1 0 0,-2 1-1 15,3-2-2-15,-5 1 0 0,3 0-3 0,-5 0-1 0,1 0 0 16,0 1-1-16,-2-3-2 0,-2 3 1 0,1 0 0 0,-4-2-1 0,3 0-1 16,-6 1 1-16,2 1-1 0,2-3 2 0,-4 2 0 0,0-1 1 0,0-1 2 15,-2 2 1-15,0 0 2 0,1-2 1 0,-1 0 2 0,-2 3 2 16,1-2 1-16,0-1 1 0,0 1 2 0,-2 1 0 0,2-2 2 0,-4 1 1 16,2-1-1-16,-2 2 0 0,0 0-2 0,2-2 1 0,-1 0-1 0,-1 3 1 15,-1-3-2-15,3 2 1 0,-2-2-1 0,3 0-1 0,-4 2 1 16,4-2-1-16,-3 1-1 0,0 1 0 0,2-2 0 0,-1 2 0 0,1-1 0 15,0-1 1-15,-2 1-1 0,2-1 0 0,-1 3 0 0,0-3 0 16,0 3-1-16,0-3-1 0,0 2 0 0,0-1 0 0,-2 1 1 0,2-1 0 16,-2 1 0-16,3-1 1 0,-5 1-1 0,3-1 0 0,-1 1 0 15,-1-2 1-15,1 1-1 0,0 0 0 0,-1-1 1 0,2 2 1 16,-4 0 1-16,3-2-2 0,-2 0-1 0,0 0-1 0,1 0-1 0,1 0 0 16,0 0-2-16,-2 0-1 0,1-2-2 0,1 0 0 0,-1 2-1 0,0-1-2 15,1 0-2-15,-2 1 1 0,0-2-1 0,1 1-1 0,1-2-1 16,-2 1-2-16,0 1-1 0,0-1 0 0,0-1 0 0,0 1 3 0,-1 1-1 15,-1-2 3-15,1 2 0 0,-1-2 5 0,-1 0-1 0,-1 1 1 16,2 0 2-16,-3-1 2 0,0 1 3 0,0 0 3 0,-2-1 3 0,1 1 2 16,-1-1 2-16,-1 1 1 0,-1 0 2 0,2-1-1 0,-2 0 2 0,1 0-1 15,-3-1 1-15,1 1 1 0,0 1 0 0,2-1 0 0,-2 0-1 16,0 0 1-16,2-1-1 0,-3 1 1 0,2-2-1 0,-1 2 0 0,0-1 1 16,0-1-2-16,0 2 2 0,-1-2 0 0,2 0-1 0,-1-2 1 15,0 3-1-15,0-2 1 0,-2-1 0 0,2 1 0 0,-2 0 1 16,3-2 2-16,-3 2 1 0,2-1 0 0,-2-1 3 0,2-1 3 0,0 1 3 15,-2 1 1-15,3-3 4 0,-3 2 0 0,2-1 4 0,-2 0 2 0,2-1 3 16,-2 0 3-16,2 1 4 0,1-3 3 0,-3 1 2 0,2 0 2 0,-2-1 2 16,1 2 2-16,-3-2 2 0,2-1 2 0,1 2 0 0,-1-3 0 15,1 2 0-15,-1-1-1 0,0 1-2 0,-1-1-2 0,1 2-4 0,2-4-2 16,-2 1-5-16,1 1-3 0,-3 1-6 0,1-2-5 0,-1 1-6 16,2-1-8-16,0 2-8 0,-1 0-9 0,-1-1-18 0,1 2-19 0,-2-2-27 15,2 2-29-15,-1 1-35 0,-1-1-36 0,0 2-54 0,0 0-64 0,0 1-126 16,0 1-156-16,-3 0-91 0,-2 0-54 0,-1 3-26 0,-2 0-12 15,-3-1 3-15</inkml:trace>
  <inkml:trace contextRef="#ctx0" brushRef="#br0" timeOffset="9766.1588">749 5196 281 0,'-8'-3'525'0,"0"-2"6"0,3 1 6 16,-1-1-94-16,1 1-143 0,-1-1-90 0,1 2-66 0,0-1-33 0,2 1-18 15,0-2-6-15,0 3-3 0,1-3 1 0,0 2 1 0,1-1-2 16,1 1-7-16,-2 3-6 0,2-2-7 0,-1 0-10 0,1-1-11 0,0 3-8 15,0 0-6-15,0 0-5 0,0 0-5 0,0 0-4 0,0 0-8 0,0 0-8 16,0 0-7-16,0 0-6 0,0 0-8 0,0 0-5 0,0 0-4 0,0 0-5 16,0 0-6-16,1 3-2 0,-1-1-2 0,2 0 0 0,-2-2 0 0,1 3 1 15,1 1 1-15,0 1 3 0,-1-2 0 0,3 1 4 0,-1-1 3 16,0 2 4-16,0 0 4 0,2 0 5 0,1 1 5 0,-3-1 3 0,2 2 3 16,-2-4 2-16,2 2 3 0,0 0 1 0,2 0 3 0,-2 0 4 0,0 0-1 15,0-1 2-15,1 0 3 0,1 0 4 0,0 1 4 0,0-2 3 16,-1-1 2-16,2 2 4 0,1-1 3 0,-1-2 2 0,2 2 3 0,-1-3 2 15,2 0 2-15,-1 0 3 0,2 0 2 0,1-1 2 0,1-1 0 0,-1-1-2 16,1 0-1-16,2-1-3 0,1 0-2 0,-2-1-1 0,2-2-3 0,-1 2-3 16,1-2-2-16,-1 0-5 0,0 2-3 0,0 0-4 0,-1-1-4 0,0 0-3 15,0 1-4-15,-2-1-3 0,-1 3-2 0,0-1-1 0,1 1-3 16,-3 0-2-16,0 1-2 0,0 1-1 0,0 1-2 0,0 0 0 0,-2 1 0 16,1 1 2-16,1 1 0 0,0-1 2 0,0 0 0 0,-2 3 1 15,2-1 0-15,1-1 3 0,-2 2 0 0,1 1 3 0,2-2 3 0,0 2 1 16,-1 0 3-16,1-1 0 0,1 0 3 0,1 0 1 0,-3-1 1 15,2 1 2-15,3 0 1 0,-3 0 2 0,2-3 2 0,0 3 1 0,0-2 1 16,0-2 2-16,2 1 3 0,-3-1 0 0,3-1 3 0,2-1 0 16,-3-1 2-16,1-1 0 0,1-2 0 0,1 2 1 0,0-4 0 0,0 2-1 15,1-2-1-15,-2-1-2 0,1 1-1 0,1-3-4 0,-2 2-2 0,1-1-2 16,-3 0-2-16,-1 2-3 0,1-2-3 0,-2 1-3 0,-3 0-4 16,3 1-3-16,-4 2-4 0,0 0-3 0,-1 0-3 0,0 0-2 0,-2 3-4 15,-1 0-2-15,2 1-3 0,-2-1-1 0,-1 2-2 0,0 0-1 0,0 2 0 16,2-2 1-16,0 3 2 0,-1-1 0 0,1 2 3 0,-1-1 1 15,3 0 3-15,1 2 2 0,-2 2 1 0,4-2 4 0,-2 2 2 0,1 1 3 16,1-3 2-16,0 2 1 0,0 0-1 0,1 0 1 0,0-1 2 16,-1 2-1-16,3-2 2 0,-3-2-1 0,1 2 0 0,2-2 1 0,-2-1 0 15,-2 2 2-15,2-1-1 0,1-1-1 0,-1-2 2 0,-2-1-1 16,3 1 2-16,-1-1-1 0,-2 0 2 0,1-1-1 0,-1 0 2 0,2-2 0 16,-4 1 0-16,1-1-2 0,2-1 1 0,-2 1 1 0,0-1-1 0,-2 1 1 15,3-2-1-15,-2 3-2 0,-1-3 1 0,1 1-2 0,-2 0-2 16,1 0-2-16,0 1-2 0,1 0-3 0,-4 0-1 0,1 2-2 0,-1-1-1 15,0-1-1-15,1 3-4 0,-1-1 0 0,-1 1-2 0,1 0 0 16,-2 0-1-16,2 0 1 0,0 1 0 0,-2-1 2 0,0 1 3 0,2 1 2 16,-2-2 1-16,2 2 2 0,-2-1 3 0,0-1 0 0,1 2 2 0,0-1 1 15,-1-1 2-15,0 2 1 0,-1-1 3 0,1-1 2 0,-1 0-1 16,-1 0 2-16,1 0 2 0,-2 0 2 0,3 0 1 0,-1 0 4 0,-2 0 3 16,1 0 5-16,1-1 6 0,-2-1 8 0,2 2 7 0,0-1 7 15,-2-1 4-15,2 1 3 0,-2-1 0 0,1-1 2 0,1 2-1 0,-2-2-8 16,0 0-10-16,0 0-17 0,0-1-21 0,0 1-37 0,0-1-47 0,-3 1-75 15,1-2-90-15,-4 3-128 0,2 0-143 0,-5 2-80 0,0 0-47 16,-5 0-26-16,-2 2-13 0,-3 0-3 0</inkml:trace>
  <inkml:trace contextRef="#ctx0" brushRef="#br0" timeOffset="14748.8115">6193 4459 184 0,'-2'-8'587'0,"0"0"11"0,-1 1-11 16,1-1-21-16,1 2-109 0,-1-2-154 0,2 2-80 0,-1 1-43 0,-1-3-17 15,2 1-4-15,-3 3-4 0,3-2-2 0,-1 2-4 0,-1-2-7 16,1 3-8-16,-1-2-11 0,2 1-13 0,0 1-13 0,0 0-15 0,0 1-13 16,0 1-16-16,0 1-17 0,0 0-16 0,0 0-16 0,0 0-15 15,0 0-15-15,0 0-12 0,0 0-10 0,2 1-8 0,-1 1-3 0,1 1-3 16,-1 0-1-16,-1 0 1 0,3 3 4 0,0 0 2 0,-1 4 5 15,-1 1 6-15,3 2 6 0,-1-1 11 0,0 5 10 0,0 2 8 16,-1 1 7-16,1 2 5 0,0 1 5 0,2 1 2 0,-2 1 1 0,0 1 0 16,0-1 0-16,-1-1 0 0,1 2 0 0,-1-3-1 0,-1 2-2 15,1-3-1-15,1-1-2 0,-1 0 1 0,-2-3-1 0,1-1 2 0,1-3 1 16,-2 0 3-16,3-2 3 0,-2-2 8 0,-1-2 6 0,2 0 6 0,-2-3 9 16,0-1 9-16,0-1 7 0,0 0 7 0,0-3 6 0,0 0 1 15,0-3 0-15,0 0-3 0,0-2-3 0,0-1-5 0,0-3-6 16,0-3-10-16,0-1-11 0,0-3-12 0,1-2-12 0,1-2-13 15,-2-1-12-15,0-3-9 0,2 0-10 0,-1-2-4 0,-1 1-4 0,2-1 0 16,-2 2 1-16,2-1-1 0,-1 1 1 0,-1 2 0 0,0 0 4 16,2 1 2-16,-1 3 4 0,-1 0 1 0,0 3 3 0,2 2 1 0,-2 1 1 15,0 1-1-15,3 3-2 0,-3 1-4 0,0-2-4 0,2 5-4 16,-2 0-5-16,0 0-5 0,1 1-4 0,1 0-3 0,-2 3-3 0,0 0-1 16,3 0-1-16,-2 0 1 0,1 3 0 0,1 0 3 0,0 1 6 15,-1 0 4-15,1 2 6 0,2 1 3 0,-2 1 8 0,2 2 6 16,-1 1 7-16,3 1 5 0,-2 1 4 0,-1 3 3 0,1-2 3 0,0 4 3 15,1 0 2-15,-1 2 0 0,-2 0 1 0,2-1 3 0,1 1 0 16,-2 1 0-16,1 1 2 0,-1-1 1 0,0-1 0 0,1 2 1 16,-1-1-1-16,0-1 2 0,0 0-1 0,1 0 1 0,0-2 0 0,-2-1-1 15,2 0 0-15,-1-2 1 0,0 0-1 0,0-2 0 0,-1 0-2 16,3-1-3-16,-3-3-2 0,0 1-5 0,0-3-3 0,-1-2-6 0,3 1-5 16,-2 0-7-16,0-3-5 0,-1 0-7 0,2-2-9 0,-1 1-15 15,-1-2-18-15,1-2-21 0,2-2-24 0,-2 0-29 0,2-4-31 0,1 1-48 16,4-3-55-16,-4-2-80 0,2-3-89 0,1 0-55 0,1-1-35 15,-1 1-14-15</inkml:trace>
  <inkml:trace contextRef="#ctx0" brushRef="#br0" timeOffset="15682.2649">6539 4398 130 0,'4'-5'197'0,"-2"0"-28"0,-1 1-20 0,1-1-6 0,1 1-3 16,-1 0 5-16,-2 1 7 0,1 0 3 0,1-1 2 0,-2 2 2 0,2 0 0 15,-2 1-4-15,0 1-5 0,0 0-6 0,0 0-6 0,0 0-8 16,0 0-7-16,0 0-9 0,0 0-10 0,0 0-10 0,-2 0-12 0,2 1-14 15,-2 1-11-15,1-2-16 0,1 2-13 0,0 0-12 0,-2 0-10 16,2 1-10-16,0 0-6 0,-1 0-5 0,-1 1-5 0,2 2-1 16,-2 2 0-16,2 0-1 0,-1 4 3 0,-1-1 2 0,-2 2 5 0,2 1 4 15,1 3 7-15,-3 1 4 0,1 0 4 0,0 0 3 0,0 3 1 16,0-1 2-16,1-1-1 0,-1 1 2 0,1 0-1 0,-2 1 0 16,2-2-1-16,1 1-1 0,-1-1 0 0,-1-2 0 0,3 0 0 0,-2-1 0 15,2 0 1-15,-1 0 1 0,-1-3-1 0,2 1 1 0,-2-2-1 16,2-2-1-16,0 0-1 0,0-3-1 0,0 0 0 0,0-2 1 15,0 0 1-15,0-2-1 0,0 1-1 0,0-1 0 0,0-2 0 0,0-1-7 16,0 0-11-16,0-1-10 0,0-2-13 0,0-2-10 0,-1 0-12 0,1-2-11 16,0-3-7-16,0-2-10 0,0-3-12 0,0 0-10 0,1-3-7 15,-1-1-7-15,2-1-6 0,0-1 1 0,-1-1 9 0,2 0 8 16,1-2 13-16,-1 2 12 0,1 0 14 0,-1 0 14 0,-1 1 12 0,1 1 14 16,0 1 15-16,2-1 15 0,-3 4 12 0,1 1 15 0,-1-2 12 15,-1 3 14-15,1 0 11 0,2 2 11 0,-2 2 8 0,-1 2 5 0,1-2 4 16,1 3 2-16,-1 0-2 0,-1 1 0 0,1 2-5 0,-2 1-6 15,2 0-5-15,-1 1-7 0,-1 0-10 0,2 1-12 0,-2 0-11 0,0 1-11 16,0 0-11-16,1 1-8 0,1 0-8 0,1 1-6 0,-1 1-1 16,4 2-2-16,-3-1 0 0,2 2 1 0,0 1 3 0,0 0 0 0,1 3 3 15,1-1 4-15,0 3 5 0,1 0 4 0,0 3 3 0,1 0 6 16,-1 2 3-16,0 1 3 0,0 0 3 0,1 3 0 0,1 2 0 0,-2-2 1 16,1 4-1-16,1 1-1 0,-2-2 2 0,1 3-1 0,-1 1 0 15,0-1 1-15,0 1-2 0,1 2-2 0,-1-2-2 0,-1 1-4 16,-1-1-1-16,3-1-2 0,-2 1-1 0,-1-1 0 0,-1-4-1 15,1 1 0-15,2-3-2 0,-3-1 1 0,0-1-3 0,-1-2-2 0,3 0-3 16,-1-1-7-16,-2-3-9 0,1-1-13 0,-1 1-14 0,0-3-18 16,0-2-21-16,0 1-28 0,-2-3-32 0,2-1-44 0,1 0-48 0,-2-2-59 15,2-1-62-15,-2-2-73 0,2-2-81 0,-2-1-36 0,3-3-13 0</inkml:trace>
  <inkml:trace contextRef="#ctx0" brushRef="#br0" timeOffset="16149.4344">7106 4341 473 0,'0'-9'535'0,"-3"-2"-26"0,3 3-41 0,-2-2-93 15,2 3-119-15,-1-1-64 0,-1 1-38 0,2-1-18 0,-1 2-9 0,-1 2-6 16,2 1-1-16,-2-2-10 0,2 3-10 0,-3-1-13 0,0 1-15 16,2 0-14-16,-1 1-15 0,-1 1-14 0,-2 0-14 0,2 0-11 0,-2 1-9 15,-1 3-9-15,-3 1-7 0,1-3-4 0,-2 4-4 0,1 1 0 16,-3 1-1-16,1 0 2 0,-1 2 2 0,2 0 3 0,-3 2 1 0,1 0 4 16,2 0 4-16,-2 0 0 0,2 2 3 0,2-3 2 0,2 2 1 15,-2 0 1-15,4-1 3 0,0 0-1 0,1 2 2 0,3-4 1 16,0 3 1-16,3-1 2 0,1-2 1 0,2 0 0 0,2 1-1 0,1-2 2 15,2-1-2-15,3 2 0 0,-1-3-2 0,4 0-2 0,0 0 1 16,1-1-1-16,1-2-3 0,0 2-1 0,0-3 0 0,-1 2-4 16,2-2-1-16,-3 1-1 0,-1 1-2 0,2-2-1 0,-4 0 0 0,-2-1 1 15,1 3-1-15,-3-2 1 0,-1 1 3 0,-3 0 1 0,1 0 1 16,-4 0 2-16,0 1 3 0,-1-3 3 0,1 4 4 0,-6-2 4 0,1 2 3 16,-1 2 4-16,-2-1 3 0,-3 1 4 0,-1 0 3 0,-1 1 2 15,-1 1 2-15,-3-1 0 0,1 1 1 0,-2-1-2 0,0 1-5 0,0 0-11 16,0 0-14-16,0-3-19 0,2 1-21 0,0 1-28 0,-1-2-31 15,3-2-46-15,0-2-53 0,1 2-74 0,2-4-82 0,2 1-75 16,-1-4-74-16,2 1-35 0,1-4-16 0</inkml:trace>
  <inkml:trace contextRef="#ctx0" brushRef="#br0" timeOffset="16848.9732">7631 4267 552 0,'-1'-9'633'0,"-3"1"6"16,1 0-9-16,0 0-13 0,-2-1-120 0,2 2-170 0,-2 0-100 0,1 2-68 0,-1-1-35 16,3 1-20-16,-3-1-18 0,2 3-13 0,0 0-15 0,1 0-19 15,-1 3-13-15,2-2-15 0,-1 2-12 0,0 0-12 0,-2 2-10 16,1 0-7-16,0 1-7 0,-1 3-7 0,1 1-4 0,-2 2-1 0,-1 2 1 15,0 4 3-15,1 0 5 0,-1 1 6 0,1 4 6 0,0 0 7 0,0 4 5 16,-1-2 5-16,2 2 4 0,-1 2 3 0,2-1 1 0,1 1 2 16,0 3 2-16,2-3 2 0,0-1-1 0,0 1-1 0,2-1-2 15,1-1 1-15,0 0-1 0,2-1 0 0,0-2-2 0,1 0 1 0,0-3-1 16,1-2 1-16,-1 1 0 0,3-4 4 0,-1-2 2 0,-1-1 3 0,1 0 4 16,1-5 3-16,-1 0 2 0,0-4 2 0,2-1 0 0,0-3-1 15,2-2 0-15,0-1 0 0,1-6 0 0,0 0 0 0,1-2 0 16,0-6-2-16,0-1-2 0,-1-1-3 0,1-5-4 0,-3 0-6 15,0-4-2-15,0 0 1 0,-3-1 4 0,-1 0 3 0,-3-1 4 0,1 0 3 16,-4 0 4-16,-2 1 2 0,-1 0 2 0,-4 2 3 0,1 3-1 0,-4 1 0 16,-1 1-3-16,-1 5-1 0,0 0-4 0,-4 3-7 0,0 2-8 15,0 1-8-15,-3 3-7 0,2 2-7 0,0 3-6 0,-4 1-6 0,3 4-4 16,-1 1-4-16,-1 3-4 0,3 3-4 0,-3 2-4 0,3 4-4 0,-1 1-6 16,0 3-6-16,4 0-3 0,-1 4-4 0,1 2-2 0,0 0-2 15,3 2-4-15,0 1-4 0,2 1-3 0,2 0 0 0,1 1 1 16,2-3 4-16,0 0 6 0,3-1 8 0,0 1 8 0,0-5 7 0,3-1 10 15,-1-2 7-15,-1-1 11 0,1-3 11 0,2-2 17 0,-1 0 19 0,-1-2 16 16,1-1 19-16,0-4 16 0,1 1 13 0,-1-3 15 16,2 1 16-16,-2-2 13 0,3-2 13 0,-1 0 13 0,-1-1 10 0,3 0 6 15,-1-4 5-15,0 3-3 0,2-2-7 0,0 0-11 0,-1 1-14 0,0 0-12 16,0 0-14-16,-1 0-14 0,2 1-15 0,0 0-13 0,-2 0-14 16,2 2-13-16,-1 0-13 0,2 1-11 0,0 1-11 0,-1 0-9 0,0 1-4 15,3 3-2-15,0 0-1 0,3 0 0 0,-1 3 1 0,2 2 2 16,2-1 2-16,-3 4 2 0,5 2 2 0,-2 1 2 0,1 2 3 15,1-2 2-15,-2 5 2 0,4 1 0 0,-2 0 1 0,-2 0 0 0,4 2 1 16,-3-2-1-16,2 1-1 0,-2 1 0 0,3-2-1 0,-5 1-1 16,3-1 0-16,-2 0 0 0,-1-1-1 0,2-2-1 0,-3-2 1 0,0 1-1 15,0-4 1-15,-2-1-3 0,1 0-1 0,-3-3-10 0,2 0-11 16,-4-1-16-16,1-2-16 0,-2-2-21 0,1-2-24 0,-1 1-27 16,-1-3-31-16,-1 0-42 0,0-3-46 0,0 0-89 0,-1-4-109 0,-2 2-92 15,2-3-87-15,-5 0-39 0,0-2-14 0,-1 1-1 0,-4-1 10 16</inkml:trace>
  <inkml:trace contextRef="#ctx0" brushRef="#br0" timeOffset="17265.4166">6114 5382 496 0,'-12'0'558'0,"3"0"2"0,0 0-1 0,1 0-103 0,1-2-155 16,2 0-88-16,2 2-56 0,0 0-25 0,0 0-12 0,2-3-5 16,1 3-4-16,0 0-4 0,0 0-5 0,0 0-8 0,0 0-7 0,0 0-12 15,1 0-14-15,2 0-15 0,-1 0-16 0,1 0-12 0,0 0-10 16,3 0-7-16,-1 0-4 0,6 0-2 0,0 0 2 0,2 0 4 0,6-2 6 15,3 0 6-15,3 1 8 0,4-1 5 0,5 0 4 0,6-1 6 16,3-1 3-16,4-1 2 0,7 1-1 0,1-2 1 0,8 0-2 16,2-1-1-16,3-1-3 0,2 1-5 0,4-2-9 0,0 2-5 0,2-2-3 15,2-1 0-15,-1 0-1 0,2 0 0 0,0 0 1 0,-3-1-1 16,1 0-1-16,1 2 2 0,-4-2-2 0,1 1 1 0,-1-3 2 0,-5 3 0 16,0 0 3-16,-4-1-1 0,-3 1-2 0,-3 1-3 0,-7-1-3 15,-1 2-3-15,-7-1-1 0,-2 1-1 0,-5 2-1 0,-4-1-1 0,-3 1-1 16,-5 2-5-16,-3-1-8 0,-6 2-14 0,0-1-16 0,-2 1-29 15,-5 1-32-15,-2 0-48 0,-1 2-58 0,-4-1-125 0,-2 1-158 16,-2 0-88-16,-4 1-52 0,-5-1-29 0,-5 2-15 0,-3 0-7 0</inkml:trace>
  <inkml:trace contextRef="#ctx0" brushRef="#br0" timeOffset="28202.9327">6159 558 9 0,'0'0'13'0,"0"0"-8"0,0 0-7 16,0 0-1-16,0 0-3 0,0 0 0 0,0 0-3 0</inkml:trace>
  <inkml:trace contextRef="#ctx0" brushRef="#br0" timeOffset="28949.2185">6118 635 354 0,'-3'0'318'0,"3"0"-47"0,-3 0-46 0,3 0-29 0,-2 3-23 16,1-3-12-16,1 2-9 0,-2-2-4 0,2 0-4 0,-1 0-4 16,-1 0-4-16,2 0-3 0,0 0-5 0,0 0-3 0,-2 0-3 15,2 0-4-15,0 0-3 0,0 0-4 0,-1 0-3 0,-1 0-1 16,2 0-3-16,-1-2-2 0,-1-1-6 0,2 3-6 0,-2-2-7 0,2 0-7 16,-1 1-6-16,-1-2-7 0,2-1-7 0,-1 2-5 0,1-1-9 15,0-1-4-15,0 0-6 0,0 0-6 0,0 1-9 0,0 0-5 16,0-2-4-16,1 2-2 0,-1-1-1 0,2 1-2 0,-1-2-8 15,1 2-4-15,1-1-3 0,0-1-5 0,2 2-6 0,-2-2-2 16,2 1-5-16,1 1-1 0,2-2-3 0,-1 1-2 0,-1 1-1 0,3-2-1 16,-1 0-2-16,0 2 1 0,0 3-2 0,1-3 2 0,0 1 0 15,-1 0-1-15,-2 2 3 0,3 0 0 0,-1 2-1 0,-3 0 1 16,1 1 0-16,2-3 1 0,-3 6 0 0,0-2 1 0,-1 4 1 0,1-1 1 16,-3 3 3-16,1-1 2 0,-3 2 2 0,0 1 3 0,-2 2 4 15,-1 0 2-15,-2 3 4 0,-1-2 2 0,-1 1 2 0,-2 4 2 16,1-1 2-16,-3-1 2 0,-1 0 1 0,-1 2 2 0,2-1 2 0,-3-2 1 15,1 0 1-15,1-1 1 0,0 0 1 0,-2-2 1 0,3-2 2 0,1-1 0 16,-2-1 1-16,2-2 0 0,2 2 2 0,-1 0 2 0,1-5 1 16,0 2 0-16,0-3 3 0,2 1 3 0,0-2 0 0,1-1 4 0,2-1 3 15,-2 3 1-15,3-4 3 0,-1 1 0 0,0-1 1 0,1 0-1 0,-2-1 1 16,4 1-3-16,-2-4-1 0,2 3-5 0,-1 0-5 0,1-2-5 0,0 0-6 16,0 0-7-16,0 1-6 0,1-3-5 0,-1 3-4 0,2-1-5 0,2 1-4 15,-2 0-4-15,-1-1-3 0,3-1-3 0,-1 1-1 0,2 0-1 16,0 1 1-16,-1 1 0 0,4-3 0 0,-2 4 1 0,4-3 1 15,-2 3 0-15,4 0 2 0,-2 0 2 0,1-2 0 0,2 2 3 0,-2 0 2 16,3 0 2-16,-1 0 2 0,-1 0 2 0,1 0 4 0,1 0 2 16,-1 2 4-16,-2-2 2 0,3 0 3 0,-1 0 0 0,-2 0-1 0,1 3-3 0,1-3-7 15,-2 0-9-15,-1 3-15 0,-1-2-20 0,0-1-23 0,-1 1-30 16,-1 1-35-16,1-2-46 0,-1 1-51 0,1-1-73 0,-3 0-87 0,3 0-59 16,-3-1-47-16,-1-1-23 0</inkml:trace>
  <inkml:trace contextRef="#ctx0" brushRef="#br0" timeOffset="29831.1671">6594 657 313 0,'0'-2'458'0,"-1"0"-57"15,-1 1-83-15,2-2-60 0,-2 2-50 0,2 0-34 0,-1-3-23 16,-1 3-19-16,2-1-16 0,0 2-8 0,-2-5-4 0,1 5-4 16,1-2-4-16,-2-1-8 0,2 1-11 0,-1 1-6 0,-1 0-3 15,2-2-4-15,-2 1-5 0,2 0-2 0,-1-1-4 0,-1 3-3 0,-2-2 0 16,2 1-3-16,1 1-4 0,-1-2-6 0,-1 1-6 0,1 1-1 16,1-1-5-16,-3-2-3 0,1 3-6 0,0 0-6 0,1 0-6 0,-1 0-6 15,-1 3-5-15,1-2-5 0,-2 0-5 0,2 1-3 0,-4 1-3 16,2 2-2-16,-2 0-2 0,2-1-2 0,-1 1-2 0,-1 3-1 15,2 0 1-15,-4 1 0 0,4 0 3 0,1 0 3 0,0 1 5 16,0 3 3-16,0-4 3 0,3 4 1 0,-1-1 2 0,2-2 2 16,0 1 1-16,2 2 1 0,-1-2 3 0,3 1-1 0,0-2 2 0,0 1 0 15,0-3-1-15,3 2 0 0,0 0-2 0,1-3-1 0,-1 0 0 16,-1 1-1-16,3-3 0 0,-1 0 1 0,2-1 1 0,-1-3 4 16,-1 3 3-16,0-4 3 0,0 1 1 0,3-1 3 0,-1-1 3 0,-1-3 4 15,0 1 4-15,1 0 4 0,0-4 5 0,-1 0 6 0,-1 0 3 16,0 0 4-16,-2-2 4 0,3-1 3 0,-2-1-2 0,-2 0 1 15,-2 0-1-15,0-1 0 0,-1-2 1 0,-1 1 0 0,-1-1-4 16,-1 1-1-16,-1 0-5 0,-1-2-4 0,0 2-5 0,-2 1-7 16,0 0-7-16,-2 2-7 0,0-1-6 0,-1 1-11 0,2 3-13 0,-2-3-17 15,0 0-22-15,2 5-26 0,-1 1-28 0,1-1-28 0,-2 2-29 16,4 0-30-16,-1 2-30 0,0-1-47 0,2 2-56 0,-1 2-68 16,3-1-72-16,1-1-40 0,0 0-24 0</inkml:trace>
  <inkml:trace contextRef="#ctx0" brushRef="#br0" timeOffset="30181.9501">6881 626 261 0,'4'-3'580'0,"-3"-2"16"16,-1 0 17-16,2 2-67 0,-2-1-112 0,2 1-83 0,-1 0-68 16,2-1-49-16,-1 2-36 0,0-1-28 0,-1 0-23 0,1 0-22 15,1 0-23-15,1-1-19 0,1 3-17 0,-2 0-21 0,2-1-19 16,3 1-16-16,0 0-16 0,-2 1-12 0,2 0-12 0,2 0-13 15,-1 1-11-15,2 0-7 0,-1 2-6 0,2 0-2 0,-4 2 0 0,2-1 2 16,-1 2 1-16,-1 0 0 0,-3 2 2 0,1-1 0 0,-2 3 2 16,-3-1 3-16,1 3 3 0,-4-2 8 0,1 2 9 0,-3 0 6 15,-2 1 8-15,-2-1 4 0,-3 2 3 0,0-1 3 0,-2-1 2 0,-1-1 2 16,1 4 0-16,-2-3 4 0,0-2 1 0,1 0 4 16,1 1 4-16,-1-4 2 0,3 0 4 0,0 3 4 0,2-4 1 0,1 1 3 15,1-3 1-15,2 1 1 0,2-2 2 0,-1-1 2 0,1 0 3 16,1-1 0-16,-1 1-1 0,3-2-4 0,0 0-3 0,3 0-4 15,-1 0 0-15,1 0-2 0,1 0-1 0,3-2-3 0,1 2-4 0,1-1-10 16,4-1-10-16,0-3-14 0,2 3-17 0,3-1-20 0,2-1-21 16,2 1-22-16,-1-2-24 0,1 0-29 0,2-2-32 0,-1 2-46 15,0-1-55-15,2-1-73 0,-1-1-82 0,-1 1-49 0,-1 1-31 0,-1-1-12 16</inkml:trace>
  <inkml:trace contextRef="#ctx0" brushRef="#br0" timeOffset="30599.6422">7316 619 363 0,'-3'-5'577'16,"-2"1"-1"-16,2-3-9 0,-3 4-89 0,3-1-127 0,1 0-73 0,-1 1-46 15,0-1-32-15,1 1-22 0,2-1-20 0,-1 3-17 0,-1 0-18 16,2-1-18-16,0 2-17 0,0 0-18 0,0 0-19 0,0 0-20 16,0 0-19-16,0 0-17 0,0 0-14 0,0 0-12 0,0 3-5 15,0-2-3-15,0 3-2 0,0-1 0 0,0 0 0 0,0 1 2 16,0 0 3-16,0 3 3 0,2 0 5 0,-1 1 5 0,-1 0 3 0,2 1 8 15,0-1 4-15,-1 1 6 0,2 0 3 0,-1 0 1 0,1-1-1 16,0 3-1-16,0-2-1 0,0 1-2 0,2-1-4 0,-2-1-4 16,2-1-4-16,-2 0-3 0,2 0-3 0,1 0-4 0,-1-1-2 15,1-2-3-15,-1 1-3 0,0-2-2 0,1-1-3 0,0-2-1 0,1 0-2 16,-1 0 2-16,2-2 3 0,0-1 4 0,0-2 5 0,0 1 5 16,0-2 6-16,1-1 7 0,-1 0 8 0,0-2 8 0,1 1 8 15,-1-4 10-15,-3 4 11 0,0-3 13 0,1 1 12 0,-1 0 14 0,-2 0 9 16,0 1 12-16,0 0 7 0,-1 1 6 0,0 1 4 0,-1 2 3 15,-1-2-3-15,2 1-4 0,-2 2-7 0,0 1-9 0,0 0-13 16,0 1-13-16,0 0-16 0,0 2-17 0,0 0-18 0,0 0-19 0,0 0-11 16,0 0-11-16,0 2-8 0,0 1-6 0,0-1-3 0,0 5-2 15,0 1 1-15,0 0 0 0,-2 1-3 0,2 3-4 0,-1 1-7 16,-1 0-11-16,2 2-14 0,-2 3-19 0,2 1-28 0,-1 1-31 16,-1 1-40-16,2 3-47 0,-2-3-93 0,1 3-116 0,1 1-83 0,-2-2-62 0,-2 0-28 15,2 2-10-15</inkml:trace>
  <inkml:trace contextRef="#ctx0" brushRef="#br0" timeOffset="31265.3541">8540 708 4 0,'0'-7'548'16,"0"-1"-8"-16,0 0-19 0,0 1-79 0,-2-1-110 0,1-1-67 15,-1 1-45-15,-1 3-28 0,0-1-19 0,-2-1-15 0,2 2-18 0,-1 1-14 16,-1-3-15-16,0 4-15 0,0 0-12 0,-2 0-16 0,1-1-14 16,-1 4-13-16,-3 0-13 0,3 0-11 0,-2 3-12 0,-2-2-7 15,-2 3-6-15,1 1-3 0,-1 2-1 0,2-2-3 0,-3 4 0 16,1-2 0-16,1 1-1 0,-1 1 0 0,0 2 0 0,4-1 1 0,-1 3-1 16,-1-1 1-16,3 0 0 0,2 1-2 0,1-2-1 0,2 2-1 15,1 1-3-15,1-2-4 0,2 0-5 0,1 1-9 0,1-2-10 16,2-1-12-16,3 3-12 0,1-2-15 0,2 1-16 0,-1-3-16 0,4-2-15 15,0 1-21-15,2-3-22 0,2 0-24 0,2-3-28 0,0 1-28 0,1-3-29 16,3-3-31-16,-1 1-33 0,1-4-32 0,0 0-31 0</inkml:trace>
  <inkml:trace contextRef="#ctx0" brushRef="#br0" timeOffset="31564.6855">8799 706 496 0,'0'-5'501'0,"0"-3"-1"0,0 1-51 0,-2 2-75 0,1 0-59 15,-1 0-51-15,-3 1-43 0,1 1-34 0,2-1-26 0,-2 1-20 16,0-1-20-16,0 2-19 0,0 0-16 0,-1 0-15 0,0 0-13 15,0 0-13-15,-2 2-12 0,2 0-13 0,-1 0-9 0,1 0-8 16,-2 2-8-16,0 0-4 0,2 0-3 0,-1 1-3 0,1 2-2 0,-1-2-1 16,0 1-1-16,3 1-1 0,-1-1-1 0,1 1-1 0,0 2 1 15,1-1 1-15,-1 1-1 0,3-2 1 0,0 2 0 0,0 0-2 0,3 1 1 16,-1-3-1-16,1 3-2 0,2-1-1 0,0 1-1 16,1-1 0-16,0 2-1 0,2-2 0 0,0 0-1 0,0 0-1 0,1 0-1 15,-2-2-2-15,3 3 1 0,-4-2-2 0,3-1 2 0,-2 2-1 16,-1 0 2-16,0-1 0 0,0 1 1 0,-1-2 0 0,-2 0 1 15,1 2 2-15,-3-2 1 0,1 0 2 0,-1-2 1 0,-1 4 2 0,-1-3 1 0,-1-1 3 16,1 1 3-16,-3 0 2 0,1-1 1 0,-4 0-2 0,2 2-5 16,-2 0-8-16,-1-2-10 0,0 1-14 0,-1-1-17 0,-2 1-20 0,1-1-26 15,0-1-30-15,0 1-53 0,-1-1-64 0,0-2-83 0,1 0-92 0,2 0-53 16,-1-2-33-16</inkml:trace>
  <inkml:trace contextRef="#ctx0" brushRef="#br0" timeOffset="31815.8939">9060 616 108 0,'-2'0'613'0,"1"-2"1"0,1 2-1 16,0 0 0-16,0 0-103 0,0 0-157 0,0 0-114 0,0 0-95 15,0 0-59-15,-2 2-39 0,2 0-24 0,0-1-17 0,0 3-9 16,0-1-8-16,0-1-3 0,0 3-3 0,0 0-3 0,0 0 1 15,0 1 1-15,2 2 1 0,-1-1 3 0,1 2 5 0,-2-1 6 0,0 2 3 16,0 1 3-16,0 0 1 0,0-1 0 0,0 0-6 0,0 1-7 16,0-2-8-16,0 2-13 0,0 1-14 0,0-3-18 0,0 3-19 15,0-2-23-15,-2-1-24 0,1 0-30 0,-1-3-31 0,2 4-52 16,-1-3-61-16,-1-2-74 0,2-2-82 0,0 1-47 0,0-4-30 0,0 0-8 16</inkml:trace>
  <inkml:trace contextRef="#ctx0" brushRef="#br0" timeOffset="32015.1403">9060 626 547 0,'0'-5'606'0,"0"0"7"0,0 2-28 0,0 0-45 16,0-1-110-16,0 1-141 0,3 3-86 0,-2-3-56 0,1-1-38 16,1 3-27-16,2 0-19 0,0-1-16 0,1-1-17 0,2 2-15 15,0-1-19-15,1 2-19 0,0-1-20 0,1 1-19 0,1 0-17 16,3 0-19-16,-2 0-17 0,-1 0-18 0,1 1-18 0,-2-1-20 15,1 3-20-15,-2-1-20 0,-1 1-20 0,-3-1-16 0,2 2-29 0,-4-1-32 16,-1 0-49-16,-4 4-57 0,0-2-26 0,-3 0-11 0</inkml:trace>
  <inkml:trace contextRef="#ctx0" brushRef="#br0" timeOffset="32163.8345">9019 756 237 0,'1'4'220'0,"1"-3"-42"0,1 1-27 0,0 1-18 16,3-1-11-16,2-1-6 0,0-1-4 0,2 2-3 0,1-2-9 15,0 0-11-15,1 0-20 0,3-2-21 0,0 2-29 0,-2-1-28 16,4-1-28-16,-2 0-26 0,2 1-25 0,-2-2-23 0,0 2-21 16,-2-2-19-16,0 0-14 0,-1 3-12 0,-1-2-3 0,-3 1 0 0,2-1 15 15,-6 0 21-15</inkml:trace>
  <inkml:trace contextRef="#ctx0" brushRef="#br0" timeOffset="32316.2438">9262 753 48 0,'-11'3'143'16,"-1"2"23"-16,-3 0 19 0,0 0 14 0,0 0 5 0,-4 0-4 0,3 2-4 15,-1-2-7-15,1 2-12 0,2 0-11 0,0-1-19 0,1 1-18 16,2-1-17-16,1-1-20 0,-2 5-14 0,6-3-14 0,-1 0-11 0,4-2-8 15,0 3-7-15,0-1-3 0,3 0-4 0,3-3 0 0,0 2 0 16,2 0 2-16,1-1 2 0,2-2 2 0,3 1 2 0,2-1 2 0,2 0-3 16,1 0-7-16,2-3-10 0,-1 0-15 0,5 0-18 0,0-1-24 0,3-3-31 15,1 0-38-15,-1 0-68 0,4-2-85 0,-1 0-90 16,1-2-93-16,-1 0-52 0,-1 0-34 0,1-2-11 0</inkml:trace>
  <inkml:trace contextRef="#ctx0" brushRef="#br0" timeOffset="32697.9929">8110 1177 540 0,'-7'0'607'16,"1"0"14"-16,1 0-18 0,-1 0-36 0,2 0-100 0,0 0-134 0,1 0-77 16,0 0-47-16,3 0-27 0,-2 1-17 0,2-1-11 0,0 0-11 0,0 0-12 15,0 0-13-15,0 0-15 0,0 2-15 0,2 0-17 0,-2-2-16 0,3 1-16 16,0-1-13-16,2 0-12 0,0 0-12 0,4 0-8 0,1 0-4 16,4-1-3-16,3 1-3 0,4-2-1 0,4 0 0 0,5 1-2 0,5-1-4 15,3-1-7-15,6-2-5 0,4 2-2 0,2-1-2 0,4 0-3 0,3-1-2 16,3 2-2-16,3-2-3 0,2 0-5 0,1-2-5 0,2 4-4 15,2-2-5-15,-2-1-3 0,4 0-1 0,-2 2 2 0,0-2 5 0,-1 0 1 0,-1 1 1 16,-3-2 0-16,-2 2 1 0,-3 0 0 0,-1-2 0 0,-6 1 1 16,-1 0 2-16,-6 0 5 0,-2 2 6 0,-4-1 6 0,-3 1 3 0,-6-3 2 15,-1 5 1-15,-5-2-3 0,-3 0-7 0,-2 3-13 0,-5-1-15 0,-2 2-35 16,-1-2-44-16,-4 2-110 0,-3 0-142 0,-5 0-87 0,0 0-56 0,-3 2-28 16,-2-2-12-16</inkml:trace>
  <inkml:trace contextRef="#ctx0" brushRef="#br0" timeOffset="37815.2971">5794 1192 217 0,'-3'0'375'0,"3"0"-58"0,-2 0-79 0,2 2-57 0,0-2-46 16,0 0-29-16,0 0-21 0,0 0-11 0,0 0-8 0,0 0-5 0,0 0-4 16,0 0-4-16,0 0-4 0,0 0-5 0,0 0-4 0,0 0-7 15,0 0-4-15,0 0-5 0,0 0-1 0,0 0-2 0,0 0-1 0,0 0 1 16,0 0 0-16,0 0 0 0,0 0 0 0,0 0-1 0,0 1 1 0,0-1 0 16,0 0-1-16,0 0-1 0,0 0-2 0,0 1-3 0,0-1-1 0,2 0-3 15,-2 0-4-15,0 2-3 0,1 0-2 0,1-2-1 0,0 1 0 16,-1 1 2-16,3-2 3 0,-1 1 3 0,0 1 3 0,2-2 4 0,4 0 4 15,-1 0 4-15,2 0 4 0,2 3 5 0,1-3 3 0,2 0 2 0,0 0 1 16,5 0 1-16,2 0 1 0,1 0-4 0,2 0-2 0,3-3-3 16,4 3 1-16,0 0-3 0,2 0-3 0,4-3-2 0,3 1-1 0,1 1-2 0,3-3-2 15,1 3-1-15,3 1 0 0,3-1-1 0,-1-1-2 0,6 2 0 0,0-1-1 16,1-1-1-16,2 2-4 0,0-1-4 0,0 1 0 0,0 0-4 16,2 0-5-16,-2 1 0 0,0-1-1 0,0 2 2 0,0-1 0 0,0 2 2 15,0-2 2-15,-3 3 0 0,3 0 1 0,-4-2 3 0,-1 3 0 0,2 0 2 16,-2-2 1-16,-1 4 1 0,-2-3 1 0,0 1-1 0,-1-1-2 15,-2 0-3-15,-2 3-3 0,-4-4-2 0,1 2-3 0,-6 0-2 0,0-1-1 0,-2 0-3 16,-4 1-3-16,-2 0-2 0,-4-2-2 0,-1 1-3 0,-5-1-3 0,1 0-4 16,-5 1-4-16,-2-1-5 0,-3-1-7 0,-1 0-10 0,-3-1-13 15,-2-1-25-15,0 2-31 0,-5-2-86 0,0 0-115 0,0 0-81 0,-5-2-61 16,0 1-34-16,-4-1-16 0</inkml:trace>
  <inkml:trace contextRef="#ctx0" brushRef="#br0" timeOffset="85751.3315">6408 6991 367 0,'-2'0'336'16,"2"-1"-97"-16,-2-1-62 0,2 2-48 0,0 0-26 0,0 0-20 16,0 0-8-16,0 0-3 0,0 0-1 0,0 0-1 0,0 0-4 15,0 0-2-15,0 0-5 0,0 0-6 0,0 0-4 0,0 0-1 0,0 0-3 16,0 0-2-16,0 0 1 0,0 0 2 0,0 0 2 0,0 0 2 16,-3 0 3-16,3 0 1 0,-2 0 1 0,1 0 0 0,-1 0 1 15,-1 0-2-15,3 0-2 0,-2 0-1 0,2 0 0 0,-2 0-3 0,0 0-1 16,2 2-1-16,-1-2-3 0,-1 1-1 0,2-1-4 0,-2 0-1 0,2 0-2 15,-1 0-1-15,1 0-2 0,-2 2 1 0,2-2 1 0,0 0 1 16,0 0 2-16,0 0 1 0,0 0 3 0,0 0 2 0,0 0 4 16,0 0 3-16,0 0 4 0,0 0 2 0,0 0 3 0,0 0 1 0,0 0-1 15,0 0 1-15,0 0-3 0,0 0-2 0,0 0-2 0,0 0-3 16,0 0-5-16,0 0-5 0,3 0-6 0,-1 0-7 0,0 0-8 16,-1 0-8-16,3 0-7 0,-2 0-10 0,1 0-4 0,0 0-6 0,2 0-3 15,-1 0-1-15,0 0-2 0,3 0 0 0,2 0 1 0,1 1-2 16,1 1 3-16,3-2 2 0,0 1 3 0,3 1 4 0,-2 1 5 0,5-2 5 15,-1 0 5-15,0 3 1 0,3-1 2 0,-1-1 1 0,1 1-1 16,0 1-2-16,0-3 1 0,0 2 1 0,1 1-2 0,-3-1 1 0,2-1-1 16,-3 2 1-16,2-1-1 0,-4-1-1 0,-1 1-1 0,1 0 0 15,-2-1-1-15,-3-1 1 0,1 2 2 0,-4-1 2 0,1-1 2 16,-4 1 1-16,0-1 3 0,-1-1 4 0,0 2 2 0,-1-1 3 0,-2-1 2 16,0 0 3-16,-2 0 1 0,0 0 3 0,0 0-1 0,0 0-1 15,0 0 0-15,0 0-6 0,0 0-8 0,0 0-15 0,0 0-22 0,0 0-24 16,0 0-37-16,0 0-43 0,0 0-67 0,0 0-83 0,0 0-103 15,0 0-114-15,1-1-67 0,2-1-44 0,2 2-23 0,-2-1-12 0</inkml:trace>
  <inkml:trace contextRef="#ctx0" brushRef="#br0" timeOffset="86729.2065">8824 6956 75 0,'-2'0'411'0,"2"0"-49"0,0 0-57 0,0 0-63 15,0 0-44-15,0 0-34 0,0 0-22 0,0 0-18 0,0 0-9 16,0 0-7-16,0 0-4 0,0 0-5 0,0 0-4 0,0 0-1 15,0 0-5-15,0 0-5 0,0 0-2 0,0 0-2 0,0 0 0 0,0 0-1 16,0 1 2-16,0-1 2 0,0 0 0 0,0 0 1 0,0 0 0 0,0 0-2 16,0 1-1-16,0-1-4 0,0 0-1 0,0 0-3 0,0 0-3 15,0 0-5-15,0 0-4 0,0 0-5 0,0 0-5 0,0 2-6 16,0-2-7-16,2 2-4 0,-2-1-7 0,2-1-5 0,-1 2-5 0,-1-2-4 16,2 0-2-16,1 2-4 0,0-2-1 0,2 0-1 0,0 0-1 15,3 3 1-15,-2-3-1 0,2 0 2 0,2 0-1 0,2 0 3 0,-1 0 1 16,2 2 2-16,1-2 2 0,0 0-1 0,-1 0 2 0,4 0-2 15,-2 0-1-15,-1 0 1 0,3 0-2 0,-1 0-1 0,-2 0 0 16,2 0-1-16,-2 1-2 0,-1-1 1 0,1 0-1 0,-1 0-1 0,-1 0 0 16,-2 0-1-16,1 0 0 0,-2 2-2 0,-1-2 0 0,0 0 0 0,-3 0 1 15,1 1-1-15,0-1-1 0,-1 0 0 0,-3 0 1 0,1 0 0 16,0 0-4-16,-1 0-1 0,0 0-9 0,-1 0-13 0,-1 0-19 16,0 0-22-16,0 0-28 0,0 0-28 0,2 2-45 0,0-1-51 0,0-1-99 15,1 2-125-15,1-1-85 0,0 2-66 0,1-1-32 0,0-1-17 16,2-1-1-16</inkml:trace>
  <inkml:trace contextRef="#ctx0" brushRef="#br0" timeOffset="87628.7216">11192 6991 140 0,'-5'0'475'0,"1"0"-7"0,1 0-69 16,1 0-99-16,0 0-68 0,1 0-49 0,1 0-29 0,0 0-18 0,0 0-9 15,0 0-4-15,0 0-5 0,0 0-3 0,0 0-6 0,0 0-7 16,0 0-7-16,0 0-10 0,0 0-8 0,0 0-10 0,0 0-7 16,0 0-9-16,0 0-4 0,0 0-8 0,0 0-3 0,1 0-3 0,-1 0-3 15,0 0-2-15,2 0-1 0,-2 2-1 0,0-2-1 0,0 0-2 16,2 0 0-16,-2 0-2 0,0 0-1 0,0 0 1 0,0 0-1 0,1 1 0 16,-1-1-1-16,0 0-2 0,0 0 0 0,0 0-1 0,0 0-3 15,0 0 0-15,0 2-3 0,0-2-2 0,2 0-2 0,-1 1-2 16,-1-1-3-16,0 0-2 0,3 0-3 0,-1 0-2 0,1 0-3 0,-1 0-1 15,-1 2-2-15,2-2 0 0,1 0 0 0,0 1 0 0,0 1 1 16,1-2 0-16,2 1-2 0,-1-1 2 0,4 1 1 0,-2 1 2 0,4-2 3 16,-2 2 1-16,4-1 4 0,-3-1 2 0,2 2 3 0,1-2 1 15,-1 2-1-15,3-2 2 0,-4 2 1 0,2-1 0 0,-1 1 0 0,-1 0 2 16,1-2-1-16,-1 1 0 0,-2-1-1 0,0 2-2 0,0-1 0 16,0-1-3-16,-3 1 1 0,-1 2-3 0,1-3-2 0,-1 0-4 0,-2 3-5 15,0-3-8-15,0 1-12 0,-2-1-18 0,1 1-18 0,-3 1-21 16,2-2-31-16,-2 2-37 0,0-2-50 0,0 0-55 0,0 0-97 0,-2 1-120 15,-3 1-67-15,-1 0-38 0,1 1-18 0</inkml:trace>
  <inkml:trace contextRef="#ctx0" brushRef="#br0" timeOffset="101163.7129">3301 6706 78 0,'0'-2'500'0,"-1"1"8"16,-1 0-64-16,2-2-104 0,0 1-89 0,0 1-82 0,0 1-44 15,0 0-24-15,0-2-12 0,0 1-7 0,0-1-3 0,0 1-1 0,2 1-4 16,-1-2-2-16,-1 2-6 0,2-2-10 0,-2 2-7 0,0-1-9 0,0 1-6 15,0 0-6-15,0 0-4 0,0 0-4 0,0 0-3 0,0 0-2 16,0 0-4-16,0 0-3 0,0 0-4 0,0 0-3 0,0 0-2 0,0 0-1 16,0 0-3-16,0 0-1 0,0 0-3 0,2 1-3 0,-2-1-1 15,1 2-4-15,-1-2-3 0,0 2-5 0,0-1-2 0,0 1-4 0,0 1-3 16,2-2-1-16,-2 2-1 0,1 0-1 0,1 0 1 0,-2 2 2 16,2-1 1-16,-1 2 4 0,1 1 3 0,1 0 5 0,0 3 4 15,2 1 7-15,-1 1 4 0,1-1 7 0,0 3 4 0,0 1 3 0,0 0 3 16,2 3 3-16,-2-1 0 0,3-1 1 0,0 2-1 0,0 0 1 0,0-1-1 15,0 1-1-15,0-3 1 0,2 1-1 0,0 1 2 0,-2-2-1 0,3-2 2 16,-1 1 3-16,1-1 1 0,0-1 2 0,-2-3 1 0,2 0 6 16,3-1 3-16,-2-3 8 0,2 0 5 0,0-2 4 0,3-2 7 0,-1-1 5 15,3-1 4-15,3-3 3 0,2-5 0 0,3 1 1 0,3-2-1 0,3-5-2 16,3-1-2-16,1-5-3 0,4 1-5 0,3-4-6 0,0-2-9 0,5-2-8 16,-1-2-5-16,4-2-2 0,-2-1-5 0,1 0-3 0,0-1-3 15,-1-2-2-15,-1 1-1 0,0-1-3 0,-3 2-3 0,0 1 0 16,-3 0-3-16,-3 1 1 0,-1 1 0 0,-3 5 1 0,-3-1-3 0,-1 3-5 15,-4 1-4-15,-1 3-6 0,-5 2-7 0,-1 1-11 0,-2 4-15 16,0-1-17-16,-5 2-21 0,0 3-19 0,-1 1-30 0,-2 3-32 0,0 1-45 16,0-1-49-16,-1 5-96 0,0 0-116 0,-1 2-71 0,-3 1-46 0,0 2-17 15,0 2-2-15</inkml:trace>
  <inkml:trace contextRef="#ctx0" brushRef="#br0" timeOffset="103894.7603">6494 8490 63 0,'0'0'293'0,"0"0"-95"0,0 0-58 0,0 0-40 0,0 0-20 16,0 0-12-16,0 0-4 0,0 0-1 0,0 0-1 0,0 0-1 0,0 0-4 15,0 0-3-15,0 0-7 0,0 0-10 0,0 0-10 16,0 0-9-16,0 0-8 0,0 0-7 0,0 0-5 0,0 0-3 0,0 0 1 16,0 0-1-16,0 1 2 0,0-1 3 0,0 0 1 0,0 0 3 15,0 0-1-15,0 0 0 0,0 0 1 0,0 0-1 0,0 0 3 0,0 0 2 16,0 3 1-16,0-3 2 0,0 0 2 0,0 0 4 0,0 0 3 16,0 2 2-16,0-2 1 0,-1 0 2 0,1 0 0 0,-2 1 1 15,2-1 1-15,0 2 0 0,0-2 1 0,0 0-1 0,0 0 0 0,-1 0-1 16,1 0-3-16,0 0 0 0,0 0-2 0,0 0-3 0,0 0-2 15,0 0-2-15,0 0-4 0,0 0-2 0,0 0-3 0,0 0-3 0,0 0-2 16,0 0-2-16,0 0-3 0,0 0-3 0,0 0-2 0,0 0-5 0,1 1-3 16,-1 0-3-16,2-1-2 0,-1 0 1 0,1 2 0 0,1-2 1 15,-1 2 2-15,1-1 1 0,2-1 2 0,-1 2 4 0,1-2 1 16,1 0 5-16,1 3 1 0,-1 0 3 0,2-2 4 0,-2 0 4 16,2 2 1-16,-1-1-1 0,3 0 0 0,-3-1 1 0,1 1-2 0,-2 0 1 15,3-2-3-15,-2 3 0 0,1-3-2 0,-2 0-1 0,-1 2-1 16,1 0-2-16,-1-2 1 0,-2 1 0 0,0 1-2 0,1-2 2 0,-3 2 0 15,2-2-1-15,-3 0-1 0,0 0 2 0,0 0 3 0,0 0 5 16,0 0 3-16,0 0 4 0,-1 0 5 0,-2 0 5 0,-1 0 0 0,1 0 1 16,-2 0-2-16,-1 0-1 0,-2 0-2 0,0 0-1 0,-3 0-1 15,2-2-2-15,-1 2-1 0,-1 0-4 0,-3 0-3 0,1 0-4 0,1 0-4 16,-1 0-6-16,0 0-1 0,1-2 2 0,1 2 0 0,-2-1 2 16,2 1 1-16,1 0 4 0,1 0 1 0,-2-2 0 0,3 2 0 15,1-2-1-15,0 2 1 0,2 0 2 0,2 0 0 0,-2 0 1 0,2 0 0 16,1 0 1-16,2 0 1 0,0 0 0 0,0 0-2 0,0 0 1 15,0 0-3-15,0 0-1 0,2 0-2 0,-1 0-1 0,1 0-2 16,1 0-3-16,-1 0-2 0,0 0-1 0,-1 0 0 0,2 0-1 0,1 0 0 16,-1 0 0-16,1 0 0 0,1 0 1 0,1 0 1 0,1 0 2 15,-1 0 1-15,3 0 1 0,-1 0 2 0,0 0 2 0,-1 0 1 0,5 2 0 16,-4 0 1-16,2-2-4 0,-1 1 1 0,2 1-1 0,-3-2-1 16,1 2-1-16,-2-2 0 0,1 0-2 0,0 3-1 0,1-1 0 15,-4-2-1-15,1 0-2 0,-1 2-2 0,0-2 1 0,1 1-1 0,-3 1-2 16,0-2 1-16,-1 2-1 0,-1-2 1 0,1 1-1 0,-2-1 2 15,0 0 3-15,0 0 3 0,-2 2 5 0,1-2 6 0,-1 0 7 0,-1 0 5 16,0 0 3-16,-3 0 1 0,1 0 2 0,0 0 1 0,-1 0 0 16,-1 0 2-16,-2 0 0 0,1 0 0 0,0 0-1 0,0-2-3 15,-1 2-3-15,1-1-3 0,0 1-5 0,2 0-2 0,-2 0-1 0,2-2 1 16,1 2 4-16,0 0 0 0,0 0 1 0,-1-2-1 0,3 2-1 0,1 0 0 16,-1 0-2-16,0-1-1 0,1 1-1 0,2 0-3 0,0 0 0 15,0 0-4-15,0 0-4 0,0 0-4 0,0 0-4 0,0 0-5 16,0 0-6-16,0 0-6 0,0 0-5 0,0 0-7 0,2 0-5 0,1 0-4 15,-1 0-4-15,-1 0-2 0,1 1-2 0,1 1 2 0,0-2 2 16,3 2 2-16,-4-2 2 0,3 1 3 0,-2 1 3 0,2 0 5 0,1-1 6 16,0 1 3-16,2 1 7 0,0-1 5 0,0-1 5 0,1 2 3 15,-1-1 2-15,2-1 0 0,1 1-1 0,-3 0 0 0,2 0 1 16,0-2 0-16,-2 2 3 0,2-1 3 0,-2-1 0 0,1 2 0 16,-1-1 1-16,0-1 1 0,-1 2 3 0,0-2 2 0,-2 0 8 0,-2 0 7 15,2 0 8-15,-2 0 11 0,-1 0 12 0,-1 0 9 0,-1 0 11 16,0 0 11-16,0 0 8 0,0 0 3 0,-1-2 2 0,1 2-4 0,-2-3-4 15,-1 2-6-15,-2-1-7 0,2 0-9 0,-2 0-11 0,-4-1-14 16,1 0-14-16,0 0-13 0,-3 0-15 0,0-2-12 0,-2 3-10 0,-1-1-5 16,0 1-3-16,-4-1 0 0,4 1 1 0,-3-3 1 0,-1 3 1 15,1-1 2-15,0 1 3 0,1 0 2 0,-1 2 3 0,0-3 3 0,2 1 2 16,2 0 3-16,-1 1 1 0,3-1 2 0,1 2 3 0,1-2-2 16,3 2-1-16,-1-1-4 0,2-1-5 0,2 2-7 0,2 0-9 15,1 0-4-15,0 0-3 0,0 0-4 0,1 2 0 0,2-1 0 16,2-1-2-16,0 2-3 0,2 1-2 0,0-1-1 0,1 0 0 0,3 1 3 15,0 1 4-15,2-1 5 0,0-1 7 0,2 3 5 0,1-3 4 0,0 1 0 16,3-1 3-16,-3 1 0 0,1-1 1 0,-1-1 2 0,1 1 3 16,-2 1 4-16,0-1 2 0,-2-1 3 0,1 2 2 0,-3-3 6 0,-1 2 4 15,1-2 13-15,-5 1 12 0,1 1 15 0,-3-2 15 0,1 0 10 16,-2 0 9-16,-3 0 3 0,0 0-2 0,-3-2-2 0,-2 1-3 16,-1 1 0-16,0-2-3 0,-3-1-5 0,-1 2-6 0,-3-2-13 15,-1-1-15-15,-2 2-17 0,-1-1-19 0,1 0-11 0,-3 0-12 0,1 1-5 16,-1 2-5-16,-1-5-7 0,4 5-7 0,-1-2-15 0,1 0-19 15,2 1-28-15,1 1-34 0,2-2-34 0,3 2-34 0,2 0-60 0,1 2-74 16,5-2-47-16</inkml:trace>
  <inkml:trace contextRef="#ctx0" brushRef="#br0" timeOffset="105077.6761">8837 8514 163 0,'-2'-6'443'16,"-1"4"-63"-16,2-1-92 0,-1 1-56 0,0 0-40 0,2-1-20 16,-1 0-13-16,-1 0-9 0,2 0-9 0,-2 1-8 0,1-1-9 0,1 2-9 15,0 0-10-15,0-2-9 0,0 3-12 0,0-2-10 0,0 2-15 16,0 0-13-16,1-2-12 0,1 1-11 0,-2 1-10 0,2-2-7 0,-1 2-9 16,1 0-4-16,1-2-8 0,2-1-5 0,1 3-4 0,-1 0-2 15,4-2 0-15,-1 2 0 0,0-2 1 0,5 2-1 0,-2-1 0 0,3 1 0 16,-1 0 1-16,1 0 3 0,2-2 1 0,1 2 3 0,-2 0 2 15,-1 0 0-15,2 0-1 0,-2 0-1 0,0 0-2 0,-3 0-1 16,3 0 0-16,-3 0 1 0,-1 0 3 0,1 0 1 0,-2 0 3 0,-2 2 1 16,-1-2 2-16,-1 0 2 0,-1 0 3 0,-2 0 3 0,1 1 4 15,-1-1 2-15,-2 0 2 0,0 0 2 0,0 0 2 0,0 0 2 16,0 0 3-16,0 0 1 0,-2 2 1 0,1-2-2 0,-1 0 0 0,0 0-2 16,-1 0-1-16,-2 0-3 0,1 0-4 0,-1 0-1 0,-1 0-3 15,-2 0-5-15,0 0-5 0,-3 0-5 0,1 2-9 0,-4-2-5 0,2 0-6 16,-1 3-3-16,-3-1-3 0,2 0-3 0,-2-1-1 0,3 1 0 15,-4 0-1-15,4 1 1 0,1-2 1 0,-1 0 2 0,1 2 4 16,2-1 3-16,0-1 5 0,1 2 3 0,1-3 5 0,3 2 3 0,-1-1 3 16,1-1 3-16,-1 2-1 0,3-2 2 0,1 1 0 0,1 1-2 15,-1-2 1-15,2 0-3 0,0 0-1 0,0 0-4 0,2 1 0 0,-1 0 0 16,1-1 1-16,0 2 1 0,-1-2 2 0,4 2 3 0,-1-1 1 16,0 1 4-16,0-2 2 0,3 3 2 0,-1-3 3 0,3 3 2 15,-1-2 4-15,-1 0 2 0,2-1 0 0,-1 3 2 0,2-3-1 0,-2 2-2 16,1-2-3-16,-3 2 0 0,2-1-3 0,-3-1-3 0,4 2 0 0,-4 0-2 15,-2-2 0-15,2 0-1 0,-2 3 1 0,-1-3 2 0,1 0 6 16,-1 0 2-16,-1 2 4 0,-1 0 2 0,0-2 4 0,0 0 4 16,0 0 3-16,0 0 2 0,0 0 3 0,0 0 0 0,-1 0 1 0,-1 0-5 15,-1 0-8-15,-2 0-18 0,0 0-17 0,0 0-27 0,-4 0-33 16,1 0-60-16,-3 1-71 0,-1 1-87 0,-3 0-95 0,-2-2-48 16,-2 5-27-16</inkml:trace>
  <inkml:trace contextRef="#ctx0" brushRef="#br0" timeOffset="107260.8973">6412 8496 92 0,'0'-2'145'0,"0"1"-9"0,-1-1-7 15,1-1-6-15,0 2-4 0,0-1 1 0,0-1-3 0,0 2-5 0,0 0-5 16,0-1-7-16,0 1-5 0,0 1-7 0,0-2-7 0,0 2-7 16,-2-2-7-16,2 2-4 0,0 0-2 0,0 0-2 0,0 0-2 15,0 0-6-15,0 0-2 0,0 0-5 0,0 0-4 0,0 0-3 0,0 0-3 16,0 0-4-16,0 0 0 0,0 0-2 0,0 0 0 0,0 0 0 15,0 0 0-15,0 0 3 0,0 0 0 0,0 0 2 0,0 0 2 16,0 0 1-16,0 0 2 0,0 0 3 0,0 0 2 0,0 0 2 0,0-1-2 16,0-1-7-16,0 0-6 0,0-1-4 0,0 1-3 0,0 0-3 15,2 1-4-15,-1-2-4 0,-1-1-3 0,0 2-2 0,2-1-5 0,-2-1-4 16,2 0-4-16,-1 0-4 0,-1 1 1 0,0 0 5 0,2-1 2 16,-2 2 6-16,0-1 1 0,0 0 0 0,2-2 1 0,-2 2-1 0,0 0 1 15,0-1-1-15,0 1 2 0,0 0 0 0,0-1 2 0,0 1 3 16,0-1 2-16,0 1 0 0,0 1 0 0,0-1-4 0,0-1 0 15,0 1-1-15,0 1 0 0,0 1 0 0,0-1-1 0,0 2-1 0,0 0-5 16,0 0-4-16,0 0-6 0,0 0-7 0,0 0-5 0,0 0-6 16,0 0-4-16,0 0-5 0,0 0-7 0,0 0-7 0,0 0-6 15,0 0-5-15,0 3-2 0,0-1-1 0,0 0 2 0,0 1 3 0,0-1 3 16,0 2 4-16,0 2 4 0,0-1 4 0,0 0 4 0,0 2 4 16,0 1 7-16,0 0 8 0,0 2 4 0,0-1 5 0,2 2 3 15,-2-1 2-15,2 2 2 0,-1 0 0 0,-1-1 1 0,2 1 1 0,-2-1-2 16,1 1 1-16,1 0 1 0,-2 0-1 0,2-1 0 0,-1-1 1 0,-1 0-1 15,2 0 1-15,0 0 1 0,-1-1 0 0,2 1 0 0,-1-3 0 16,0 1 2-16,-1-2 0 0,1-1 2 0,-1 0 3 0,2 0 1 16,-1-1-1-16,-1 0 2 0,1-2 2 0,0 1 2 0,-1 1 1 0,2-4 2 15,-1 3 1-15,0-3 2 0,-1 0 2 0,2 0 2 0,-1 0 1 16,1 0 0-16,-1 0 0 0,5 0-1 0,-2 0 2 0,0 0 0 16,0 0-2-16,3 0 0 0,-1 0-1 0,1-3-1 0,2 3-2 0,1 0-1 15,-2-2-2-15,3 0-3 0,2 2-2 0,-3-1-3 0,3-1-4 0,0 2-3 16,-1 0-4-16,1 0-4 0,1 0-4 0,0 0-4 0,-2 0-1 15,1 0-2-15,-1 0-1 0,2 0-2 0,-3 0 1 0,2 0-1 0,-3 0 1 16,-1 0 2-16,0 0 1 0,-2 0 4 0,0 0 5 0,0 0 7 16,-2 0 8-16,-1 0 4 0,0 0 3 0,-2 0 9 0,-1 0 8 15,-1-2 7-15,1 2 8 0,-2 0 6 0,0 0 3 0,0 0 3 0,0-3 4 16,0 2 0-16,-2 0-3 0,2-2 0 0,-1 0-2 0,-1 0-1 16,2-1-3-16,-1 0-7 0,-1 1-8 0,0-3-9 0,1 1-8 15,-1 2-6-15,0-4-4 0,1 2-1 0,1-2 0 0,-2 2-2 16,2-2-5-16,-1-1-4 0,-2 3-6 0,3-3 0 0,-2 1 2 0,2-1 0 15,0 0-2-15,0 0 2 0,0-1 2 0,0-1 0 0,0 1 1 16,0-2-4-16,2 3-4 0,-2-1 0 0,3-1 4 0,-2 1 5 0,-1-2 3 16,2 3-2-16,-2-2-5 0,1 0-1 0,1 3 0 0,-2 0 1 0,2-2-3 15,-1 2 0-15,-1 1-3 0,2-1 1 0,-2 2 1 0,2 1-2 16,-1-3-2-16,-1 4-3 0,2-2-3 0,-1 3-1 0,-1-1 0 16,0 0-1-16,0 3-2 0,0 0-2 0,0 0-3 0,0 0-3 0,0 0-4 15,0 0-6-15,0 0-5 0,0 0-8 0,0 0-10 0,0 0-9 16,0 0-8-16,-1 0-8 0,-1 3-7 0,2 0-8 0,-1-1-11 15,-1 1-14-15,0 2-14 0,-1-1-14 0,1 3-17 0,-1-2-18 16,-1 5-19-16,1-3-52 0,-2 1-68 0,2 1-35 0</inkml:trace>
  <inkml:trace contextRef="#ctx0" brushRef="#br0" timeOffset="110794.4584">8797 8343 180 0,'-3'-3'352'0,"0"0"-76"0,1-1-58 0,0 1-52 15,0 0-28-15,2 1-16 0,-2-1-11 0,2 1-6 0,-1-3-3 16,1 3-2-16,0-1-4 0,0 0-6 0,0-1-3 0,0 2-4 0,0 0-7 16,0-1-6-16,0 1-3 0,0 1-6 0,0 1-1 0,0 0-4 15,0 0-4-15,0-2-5 0,0 2-6 0,0 0-6 0,0 0-8 16,0 0-6-16,0 0-6 0,0 0-7 0,0 0-6 0,0 0-7 0,0 0-6 15,0 0-6-15,0 0-6 0,-2 2-7 0,2-1-5 0,-1-1-3 16,-1 2-1-16,2-2-3 0,-2 3 1 0,2-1 0 0,-1 0 3 0,-1 1 2 16,2 1 2-16,0-1 3 0,-1 4 2 0,-1-2 5 0,2 0 2 15,-2 2 5-15,2 0 4 0,-1 0 3 0,-1 3 2 0,2-2 3 16,-2 1 2-16,1 1 1 0,-1-1 1 0,2 1 0 0,-2-1 1 0,0 0 1 16,2-1 0-16,-2 0-1 0,2 2 0 0,-1-3 1 0,1 0 0 15,0 3 1-15,0-3 1 0,0-1-1 0,0 2 0 0,1-3 1 16,-1 0 1-16,2 0-1 0,-2-1 1 0,4 0 0 0,-2 0 1 0,-1 1 1 15,3-2 3-15,-1-1 3 0,2 1 1 0,0 1 2 0,1-1 3 16,3-1 2-16,1 0 2 0,-1 1 3 0,4-1 0 0,0-1 1 0,2 1 0 16,0-2-2-16,3 1 0 0,-1-1-4 0,3 0-3 0,0 0-3 0,1 0-6 15,1 0-6-15,0 0-6 0,3 0-3 0,-4 0-6 0,4 0-5 16,-1 0-3-16,-2 0-5 0,2 0-3 0,-2 1-3 0,2-1-2 16,-2 1 1-16,-1 1-2 0,-1-2 1 0,0 2 0 0,-2-1 3 15,1 2 2-15,-3-3-1 0,-1 3 2 0,-2-1 3 0,1-1 4 0,-2 1 3 16,-2-2 3-16,0 1 3 0,-2 0 3 0,0-1 2 0,-1 2 5 15,-2-2 4-15,-1 2 4 0,-1-1 4 0,-2-1 7 0,1 0 9 0,0 0 8 16,-2 0 9-16,0 0 9 0,0 0 9 0,0 0 6 0,0 0 7 16,0 0 3-16,0 0 3 0,-2 0 2 0,2-1 0 0,-2-1 0 15,-1 0-1-15,2 0-4 0,-1-1-6 0,0 0-6 0,-1-2-5 0,1 2-9 16,1-1-6-16,-1 0-6 0,-2-1-7 0,2-2-2 0,-1 2-2 16,2 1-2-16,-3-3-3 0,1-1 0 0,2 3-2 0,-1-3 0 0,0 1 0 15,-1-1-1-15,1 0-3 0,1-2-1 0,-1 1-4 0,-2 1 0 16,2-2 1-16,1 0-2 0,-1 1-1 0,1 0-2 0,-1-1-4 0,2 0-1 15,-2 0-2-15,2 1-7 0,0-1-6 0,0 2-11 0,0 0-8 16,0 1-14-16,0-1-15 0,0 3-24 0,0-2-31 0,0 4-49 0,0-2-60 16,0 0-89-16,0 5-101 0,0 0-66 0,0 0-49 0,0 0-22 15,0 0-9-15</inkml:trace>
  <inkml:trace contextRef="#ctx0" brushRef="#br0" timeOffset="120462.6871">19062 7624 100 0,'-3'-3'516'0,"0"3"-4"0,-1-1-2 0,1 1-98 15,1 0-143-15,-2 0-106 0,1 0-86 0,2 1-49 0,-3 1-30 0,1 0-16 16,-2 4-7-16,2-2-1 0,-2 1 3 0,-2 3 0 0,-1 2 1 15,0 3-1-15,-1-1 1 0,1 1 1 0,-4 4 4 0,0 1 5 16,-1 1 3-16,2 0 3 0,-2 2 3 0,-1 1 4 0,0-1 4 0,0 3 1 16,-2-2 5-16,2 2 2 0,0 1 4 0,-2-2 3 0,2 1 2 0,-1 0 0 15,0 0-1-15,0 0 0 0,0 0 0 0,0 0-4 0,1-1-6 16,1-2-12-16,0 0-16 0,-1 1-19 0,3-3-21 0,0 1-26 16,2-1-28-16,1-2-35 0,1-2-40 0,0-1-68 0,2-1-84 0,0-2-61 15,2-1-46-15,-2-2-23 0</inkml:trace>
  <inkml:trace contextRef="#ctx0" brushRef="#br0" timeOffset="120793.9775">18717 7588 412 0,'-5'-3'520'0,"0"1"-7"15,0 1-7-15,2 1-111 0,-4 0-161 0,4 3-103 0,-3 0-75 16,3 0-44-16,-2 3-28 0,2 0-11 0,0 2-4 0,-2 4 3 15,2 0 4-15,-2 1 4 0,0 2 3 0,2 0 3 0,0 2 0 0,1-1 2 16,-1 2-2-16,3-1 1 0,-1 1-1 0,1-1 0 0,0-3-2 0,0 3 0 16,1-2-1-16,-1-3 2 0,2-2 0 0,-1 1 5 0,3-1 4 15,-3-4 8-15,2 0 9 0,-1 0 8 0,2-3 9 0,0-1 6 16,-1-2 4-16,2-2 5 0,-2-1 4 0,0 0 5 0,4-3 3 0,-2-1 2 16,0-4 2-16,2-1-2 0,-3-1-2 0,1 1-2 0,0-5-2 15,3 0-4-15,-5 1-4 0,0-2-2 0,0 2 0 0,-1-2-2 0,-1 2-2 16,-1-1-2-16,0 2-5 0,0 1-5 0,0 1-7 0,-1 1-8 15,-1 2-7-15,-1 1-12 0,1 4-11 0,-1-2-11 0,2 5-15 16,-3-1-14-16,-1 3-12 0,0 1-14 0,0 2-15 0,-2 2-18 0,1 3-21 16,-1 4-26-16,-2 0-27 0,3 4-38 0,-2 2-42 0,0 3-67 15,0-1-79-15,0 6-42 0,4-1-26 0</inkml:trace>
  <inkml:trace contextRef="#ctx0" brushRef="#br0" timeOffset="121160.1304">19010 8183 119 0,'-5'-6'626'0,"0"1"9"0,2-2 7 0,-2 2-40 0,2-2-65 0,-3 3-109 16,3-1-127-16,2 1-86 0,-3 0-63 0,3 1-43 0,-1 3-34 15,0-2-23-15,2 1-20 0,0 1-16 0,0 0-17 0,0 0-15 16,0 1-12-16,-1 1-9 0,1 1-7 0,-2 2-3 0,2 0-1 15,-1 2 0-15,1 1 3 0,0 3 5 0,-2-1 3 0,0 1 5 0,1 2 5 16,1 0 5-16,0 0 5 0,0 2 3 0,0-2 4 0,0 1 1 16,0-2 1-16,1 0 0 0,1 0-1 0,0-2 2 0,-2 0-1 0,1-2 2 15,-1 0 4-15,2-1 4 0,-1-2 6 0,1-2 5 0,0 1 7 16,-1-3 2-16,3-1 2 0,-3 0 0 0,4-2 0 0,-1-4 0 16,1 1-2-16,1-2 0 0,1-2-2 0,-1-1-2 0,0-4-1 0,2 0-4 15,-3 1-3-15,2-2-4 0,-1-2-6 0,1 1-3 0,-3 1-3 16,1 0-1-16,-4 0 0 0,2 0 0 0,-3 2-2 0,0 1-6 0,0 0-6 15,0 2-13-15,-3 3-13 0,2-1-22 0,-3 0-23 0,-1 3-29 16,0 0-29-16,-2 4-37 0,-1-1-39 0,2 2-54 0,-3 2-64 0,1-1-72 16,-2 4-81-16,0-1-46 0,1 2-30 0,1 2-8 0</inkml:trace>
  <inkml:trace contextRef="#ctx0" brushRef="#br0" timeOffset="121560.2221">19596 7807 112 0,'2'-4'594'0,"-1"-1"10"0,-1 2 6 15,0-2 1-15,0 3-107 0,2-1-163 0,-2 1-101 0,0 1-66 16,0 0-43-16,0-2-28 0,2 3-18 0,-2 0-12 0,0 0-10 0,0 0-9 16,0 0-15-16,0 0-18 0,0 0-18 0,0 0-17 0,0 3-14 15,0-2-11-15,0 2-5 0,0 0-3 0,0 4 0 0,0-4 1 16,0 5 3-16,-2-1 5 0,0 2 4 0,2 0 6 0,-1 3 7 15,-1 1 9-15,0 1 9 0,-2 1 9 0,1 2-1 0,2 0 0 0,-4 2-13 16,1 1-15-16,0 2-17 0,0 1-21 0,0-1-22 0,-1 2-25 16,0 0-32-16,2 1-34 0,2 1-40 0,-3-2-41 0,4 0-70 0,0 0-86 15,0-1-58-15,0-2-45 0,2 2-18 0,0-5-6 0</inkml:trace>
  <inkml:trace contextRef="#ctx0" brushRef="#br0" timeOffset="121877.1304">19870 7940 381 0,'0'-8'619'0,"-3"0"1"0,1 3-2 15,2 0-47-15,-1 2-74 0,-1 0-127 0,2 1-155 0,-1 1-92 16,1 1-62-16,0 0-35 0,0 1-23 0,-2 1-14 0,0 1-5 0,2 4-4 16,-3 0 0-16,2 3-1 0,-1 0 1 0,-1 2 0 0,-1 3 4 15,3 2 3-15,-2 0 5 0,0 0 4 0,1 3 2 0,-1 1 0 16,3-2 1-16,-1 2-3 0,1 0-5 0,0-2-6 0,0 2-5 0,0-1-5 15,0-2-5-15,1-2-5 0,1 1-6 0,-1-1-2 0,4-3-4 16,-4-2 0-16,1-1 2 0,1-2 5 0,0 1 4 0,1-4 6 16,-1 0 8-16,0-3 5 0,0 1 7 0,0-3 5 0,3-3 7 0,-3-1 7 15,2-1 6-15,-1-3 10 0,0-1 9 0,0-2 3 0,0-1 3 16,1-2-1-16,-2-3-4 0,-2-2-4 0,1 2-1 0,-2-4 0 0,0 0-2 16,-2 0-1-16,1 1 0 0,-2-1-5 0,-2 0-4 0,1 0-8 15,-3 3-11-15,2 1-10 0,0-1-10 0,-2 4-14 0,1 0-15 16,-1 2-22-16,1 0-27 0,-1 4-39 0,1 0-49 0,0 4-58 0,1-1-62 15,0 1-82-15,0 4-90 0,1 0-49 0,-1 2-31 0,2 1-12 16</inkml:trace>
  <inkml:trace contextRef="#ctx0" brushRef="#br0" timeOffset="122410.4088">20698 8037 135 0,'-5'-5'625'0,"0"0"1"0,1 0 0 15,-1 1 4-15,0-1-72 0,2 2-109 0,-2-1-129 0,2 1-140 16,0-1-75-16,-1 1-41 0,1 1-22 0,1 1-13 0,0-1-7 16,1 2-7-16,1 0-8 0,0 0-11 0,0 0-11 0,0 0-12 0,0 0-10 15,3 0-10-15,-1 0-7 0,-1 2-5 0,3-1-3 0,0-1-1 16,-3 2-1-16,2 1 0 0,2-2 1 0,-2 2 3 0,2 0 5 15,2-2 6-15,2 0 4 0,-1 1 4 0,2-1 3 0,3 1 1 0,0-2-4 16,5 0-7-16,-2 0-5 0,6 0-5 0,0-2-9 0,1 1-7 16,1-2-7-16,3 2-7 0,0-2-5 0,0-2-5 0,1 1 0 0,-1-1 0 15,0-1 6-15,0 1 7 0,-3 1 11 0,1-2 17 0,-3 0 17 16,0-2 15-16,-4 2 20 0,0 1 24 0,-2-2 22 0,-2 2 20 16,-2-2 19-16,-2 2 17 0,-2 0 13 0,-1-1 7 0,-2 0 5 0,-2 0 3 15,-1 1 0-15,-2-3-5 0,0 1-4 0,-4 1-7 0,-1-1-7 16,1 0-12-16,-4-1-11 0,-2 0-8 0,-1 1-11 0,-2 1-9 0,-1-2-9 15,0 2-5-15,-2-1-4 0,0 1-5 0,-1 1-3 0,3 0-3 16,-2 0-2-16,3 1-4 0,-1 1-2 0,5-1-4 0,-2 1-5 0,1 1-9 16,5 2-4-16,1-1-4 0,0 1-4 0,3 1-3 0,1 1-3 15,1 1-3-15,3 1-3 0,0 0-4 0,4 2-4 0,3 1-3 0,-1 1-5 16,1 1-2-16,5 0 0 0,-2 1 1 0,3 0 1 0,-1 2 2 16,2 0 2-16,-1-1 0 0,-1 1 1 0,-1 0 2 0,-2-1 2 15,0 1 3-15,-1 0 5 0,-4-2 5 0,1 1 5 0,-2-1 7 16,-2 1 5-16,-4-2 7 0,-2 3 4 0,-4-2 6 0,-2 2 4 0,-3-1 6 15,-1 1 4-15,-8 0 4 0,0 1-5 0,-4 1-9 0,0 1-21 16,-4-2-25-16,0 3-42 0,-1-1-49 0,-1 1-98 0,4 0-125 0,1 1-89 16,2-2-71-16,0-1-41 0,8 2-22 0,-2-1-15 0</inkml:trace>
  <inkml:trace contextRef="#ctx0" brushRef="#br0" timeOffset="122762.0987">21887 7746 244 0,'1'-8'584'0,"-1"1"8"0,2 1 10 15,0 1-89-15,-1 0-136 0,-1 0-88 0,2 2-61 0,-1-1-38 16,-1 0-24-16,0 1-18 0,0 2-16 0,0-1-14 0,0 2-14 0,0 0-17 16,0 0-18-16,0 0-20 0,0 0-25 0,0 0-20 0,0 2-20 15,2-1-12-15,-2 2-11 0,2 1-6 0,-1 0-5 0,2 4-3 0,-1-1 0 16,1 3 3-16,0 1 4 0,0 2 5 0,2 2 7 0,-2 4 10 16,2-1 10-16,1 4 11 0,0 1 9 0,-1 0 7 0,0 3 5 15,2 0 4-15,-3 0 5 0,4 3-3 0,-2-1-7 0,-1 2-21 0,2-2-24 16,-3 3-38-16,1-1-45 0,-1 0-71 0,0 0-83 0,-1-1-107 15,-1 0-120-15,-1-1-65 0,-1-1-36 0,-1-2-21 0,-3-2-14 0</inkml:trace>
  <inkml:trace contextRef="#ctx0" brushRef="#br0" timeOffset="124347.2806">21466 5985 417 0,'-3'0'541'0,"0"-2"-1"16,-2 1-57-16,2 1-84 0,-2 0-111 0,-1 0-123 0,3 0-75 0,-2 3-48 16,0 0-26-16,-1 1-14 0,-2 2-4 0,2 3-2 0,-4 0 2 15,2 3 3-15,-1 1 2 0,0 1-1 0,-4 1 1 0,0 3 2 16,2 2-3-16,-3 0-3 0,1 0-8 0,-1 1-10 0,1 1-15 0,1 0-18 16,-2 1-21-16,-1 0-24 0,1 0-25 0,1 1-28 0,1-2-32 15,1 0-34-15,-1 1-67 0,2-2-84 0,0 1-55 0,2-3-41 16,-1 0-18-16</inkml:trace>
  <inkml:trace contextRef="#ctx0" brushRef="#br0" timeOffset="124676.759">21205 5848 171 0,'-9'-15'545'0,"3"3"-3"0,-1 2-2 0,-1 0-3 0,-1 3-120 16,3 1-176-16,-1 2-111 0,2 2-81 0,-2 2-38 0,1 2-20 15,-1 2-5-15,1 2-1 0,-1 1 4 0,0 3 5 0,0 4 4 16,1-1 1-16,-1 3-1 0,0 2-4 0,2 1-2 0,0 2-2 0,0-1-4 16,2 1-2-16,0 1-6 0,1 1-5 0,1-2-5 0,1-2-7 15,1 3-6-15,-1-4-8 0,4 0-5 0,-3-3-6 0,2-1-1 0,2 1 0 16,-1-4 7-16,0-2 7 0,1-1 7 0,-1-1 8 0,3-3 8 16,-2 0 6-16,0-3 6 0,1-2 8 0,1-1 9 0,-2-3 12 15,0 0 10-15,2-3 13 0,-3-1 10 0,2 0 7 0,-1-4 4 0,-2 1-1 16,1 0 0-16,-3-2 0 0,-1 1 1 0,2-1 1 0,-2 0-1 15,0 2-3-15,-2 0-4 0,2 2-7 0,-1 1-13 0,-1 0-14 16,0 1-16-16,1 3-16 0,-3 2-17 0,3 0-18 0,-2 1-22 0,-2 4-23 16,2 1-36-16,0 2-40 0,0 0-84 0,-1 4-105 0,1 3-70 15,2 1-51-15,-3 3-23 0</inkml:trace>
  <inkml:trace contextRef="#ctx0" brushRef="#br0" timeOffset="125000.4483">21440 6495 351 0,'-8'-7'587'0,"1"3"3"16,-1-2 4-16,1 2-83 0,0-2-128 0,1 1-114 0,-1 2-109 0,1-1-59 16,2-1-38-16,0 2-23 0,0 0-15 0,0 3-9 0,3-3-6 15,-1 2-11-15,0 0-13 0,2 1-12 0,0 0-13 0,0 0-11 16,0 0-8-16,0 2-7 0,0 1-6 0,0-3-5 0,0 3-1 0,0 0-1 15,0 0 0-15,0 2 3 0,0-3 3 0,0 2 8 0,2-1 9 16,-2 0 11-16,0-2 11 0,2 1 13 0,-1-1 13 0,-1-1 14 0,0 0 13 16,0 0 12-16,0 0 8 0,2-1 8 0,0 1 7 0,-1-3 5 15,-1 0 9-15,2 0 6 0,-1-2 5 0,-1 1 5 0,2-1 1 16,0-1 2-16,-2 1-1 0,0-2-6 0,0 2-7 0,0-2-5 0,-2 2-5 16,0 0-6-16,2 0-6 0,-1 0-8 0,-1 1-9 0,2 0-15 15,-1 1-16-15,1-1-22 0,-2 3-25 0,0-2-32 0,2 3-30 16,0 0-30-16,0 0-29 0,0 0-28 0,0 0-31 0,0 0-46 0,0 3-52 15,4 2-76-15,-3-1-89 0,4 2-48 0,-2 0-28 0</inkml:trace>
  <inkml:trace contextRef="#ctx0" brushRef="#br0" timeOffset="125578.9343">22185 6423 97 0,'5'-5'544'0,"0"0"12"0,-2 1-23 16,1-2-38-16,0 2-97 0,-3-1-126 0,1 1-73 0,0-1-47 0,-2-1-30 15,0 2-20-15,-2-1-12 0,0 0-8 0,1 0-7 0,-3 0-11 16,0 3-14-16,0-3-14 0,-1 2-11 0,-2-1-11 0,1-1-10 16,-3 2-8-16,-3-1-8 0,0 1-5 0,1 2-3 0,-2 0-1 0,-3-1-4 15,0 1-3-15,-1 1-1 0,1 1-2 0,-1 1 1 0,-2-1 1 16,5 2 2-16,-3 0 1 0,-1 0 3 0,2 1 2 0,0 1 2 15,1 2 1-15,0-2 1 0,1 2 1 0,1-2 0 0,3 4 0 0,-2-1 0 16,4-1 1-16,-2 1-1 0,3 1 1 0,2-1-6 0,2 1-3 16,0 1-7-16,1 0-6 0,2-1-8 0,0 2-7 0,4-2-8 0,0 1-9 15,1-3-7-15,2 2-5 0,3-1-5 0,0-1-5 0,2 1-5 16,0-2-4-16,2-3-3 0,2 0-2 0,-2 0 2 0,3-3 2 16,2-2 7-16,0 1 8 0,0-3 12 0,0-1 13 0,2-1 16 15,-1-2 15-15,-1-1 14 0,0-3 15 0,0-1 15 0,-3 0 12 0,1-2 13 16,-1-2 15-16,-2 0 11 0,-2-2 11 0,1-2 9 0,-3 0 12 15,-2 0 4-15,0-3 3 0,0 2 2 0,-3-3 6 0,-1 2 1 0,0-2 3 16,-3 1 4-16,-1 1 4 0,0 0 5 0,0 1 0 0,0 2 2 16,-1 1-2-16,-3 1-4 0,3 2-7 0,-2 2-6 0,1 2-5 0,0-1-10 15,1 3-11-15,1 1-14 0,-2 2-14 0,0 2-14 0,2 0-16 16,-2 1-13-16,2-1-14 0,0 2-10 0,0 1-9 0,0 2-7 0,0 0-6 16,0 0-5-16,0 0-5 0,0 0-2 0,0 0-2 0,0 0 0 15,0 0 3-15,0 0 2 0,0 0 4 0,0 0 4 0,0 0 3 0,0 0 6 16,0 0 4-16,0 0 2 0,0 0 4 0,0 0 4 0,0 0 4 15,0 0 3-15,0 0 3 0,0 0 2 0,0 0 2 0,0 0 0 0,0 0 2 16,0 0 0-16,0 0 2 0,0 0 0 0,0 0 1 0,0 0 1 16,0 0-1-16,0 0 0 0,0 0 0 0,0 0-2 0,0 0-3 15,0 0-9-15,0 0-7 0,0 0-14 0,0 0-16 0,0 0-23 16,0 0-26-16,0 0-28 0,0 0-29 0,0 0-30 0,-2 2-37 0,2 1-55 16,-1-1-67-16,-3 1-72 0,0 1-72 0,0-1-43 0,-1 1-28 15</inkml:trace>
  <inkml:trace contextRef="#ctx0" brushRef="#br0" timeOffset="126342.9645">22237 6161 432 0,'0'-4'492'0,"2"1"-44"0,0-1-70 15,-2-1-80-15,0 2-84 0,0-1-49 0,0 1-29 0,0-2-19 16,0 3-11-16,-2-3-6 0,0 2-1 0,2-1-4 0,-4-1-5 0,3 3-9 16,-1-1-9-16,-1 0-9 0,0 0-10 0,-1 0-12 0,-1 2-11 15,1-2-10-15,-1 1-7 0,-3 1-7 0,0 1-6 0,0 0-7 16,-1 0-6-16,0 0-6 0,-4 3-4 0,0 0-3 0,0 0-3 0,-4 2 0 15,4 2-1-15,-4 2 2 0,1-1 2 0,1 2 3 0,-1 0 1 16,-3 2 2-16,3 0 2 0,-1 2 2 0,2 0 3 0,-1 1 1 0,2 1 0 16,0 0 1-16,1 0 2 0,2 1 0 0,0-2 1 0,3 1 1 15,1 1 2-15,0 0 0 0,2 0 2 0,2-3 0 0,2 3 1 0,1-4 2 16,1 2 3-16,2-1 1 0,1-4 2 0,2 2-2 0,2-1 1 16,1-3-4-16,2 0-3 0,3-4-5 0,3 3-3 0,1-6-4 15,3 1-1-15,0-2-1 0,2-2 0 0,2-3 3 0,2 0 0 0,0 0 4 16,1-2 2-16,-3-4 4 0,1-1 6 0,0 1 6 0,-1-4 8 15,-2 1 8-15,-2-3 10 0,0-1 9 0,-3-1 9 0,-2 0 9 16,-2-1 11-16,-1-1 8 0,0-1 6 0,-5 0 7 0,0 1 3 0,-3-1-1 16,-2 0 0-16,-2 2-2 0,-2-3 0 0,-2 3-5 0,-2 1-7 0,-2-1-9 15,1 1-10-15,-3 2-16 0,-1 1-20 0,-3 0-23 0,1 2-27 16,-1 1-30-16,-3 2-31 0,0 1-35 0,-1 1-37 0,-1 4-41 16,1 2-46-16,-3 3-70 0,2 0-86 0,-2 5-73 0,0 0-68 0,0 3-36 15,-2 3-19-15,3-1-2 0</inkml:trace>
  <inkml:trace contextRef="#ctx0" brushRef="#br0" timeOffset="126776.6522">21730 6019 51 0,'-1'-4'527'0,"1"-1"9"0,0 2-42 0,0 0-70 16,0 0-82-16,0 0-86 0,0 2-53 0,0 1-33 0,0 0-25 0,0 0-21 15,0 0-17-15,0 0-16 0,0 0-15 0,0 0-17 0,0 0-18 16,0 0-21-16,0 0-18 0,0 1-19 0,0 2-11 0,0 0-10 16,0 0-7-16,0 1-5 0,0 3 0 0,0 0-1 0,-2 2 2 0,0 0 3 15,2 3 4-15,-1 0 5 0,-1 5 6 0,2-1 9 0,-1 2 6 16,-4 2 9-16,2 2 5 0,2-1 4 0,-1 3 4 0,-1 0 3 16,-1 1 1-16,1 1 0 0,2 1-1 0,-3-1 0 0,1 1-1 15,-1-2 0-15,1 1-1 0,-1 1 0 0,3-2 0 0,-1-2 4 0,1 3 0 16,-3-3 2-16,4-2-3 0,-1 1-3 0,-1-3-12 0,1-1-17 0,1 0-23 15,0-3-29-15,1 0-43 0,2-3-50 0,1-1-98 0,-3 0-122 16,4-2-77-16,0-4-50 0,1 2-29 0,0-4-16 0</inkml:trace>
  <inkml:trace contextRef="#ctx0" brushRef="#br0" timeOffset="127309.7914">22846 6346 47 0,'-7'-1'581'0,"2"-1"17"0,0 0 8 0,0-1 8 16,0 1-99-16,4 2-154 0,-3-2-90 0,3-1-61 0,-2 3-32 15,3-2-19-15,0 1-17 0,0 1-12 0,0 0-11 0,0 0-8 0,0-2-14 16,3 2-19-16,-2-1-20 0,1 1-17 0,0 0-16 0,1 0-14 16,2-1-13-16,0 1-10 0,1 0-7 0,3-2-6 0,1 1-6 15,3 1-6-15,2-2-7 0,1 1-6 0,5 1-5 0,-1-2-5 0,4 1-6 16,-2 1-2-16,3-2-5 0,0 0-5 0,2 1-6 0,-2-2-8 15,0 2-3-15,1-1-5 0,-2-1-2 0,1 2 2 0,-3-1 5 16,-1-1 7-16,-1 0 10 0,-1 1 13 0,-3 0 14 0,0-1 17 0,-3 0 16 16,-4 1 19-16,1 0 18 0,-4-1 18 0,-3-1 16 0,0 1 13 0,-1 1 11 15,-4-3 8-15,1 3 4 0,-2-1 1 0,-1 0-1 0,0-1-1 16,-1 1-7-16,-3-2-9 0,2 0-10 0,-1 4-12 0,1-2-9 16,-2 0-11-16,4 0-10 0,-1 2-7 0,2-1-9 0,-1 2-8 0,1-1-6 15,3 1-7-15,-2 1-5 0,2-1-5 0,0 3-2 0,2 0-2 16,0 0-1-16,-1 1 1 0,3 3-4 0,0 0-2 0,1 1-4 0,0 0-4 15,2 1-4-15,0 3-4 0,3-1-4 0,-1 1-3 0,-3-1-9 16,2 1-9-16,0 0-10 0,1 0-14 0,-2 1-17 0,-2-1-19 16,-1 0-20-16,0 0-18 0,-3-2-25 0,-1 2-23 0,0 0-44 0,-1-1-58 15,-4-1-57-15,0 0-60 0,-1 0-36 0,-4-3-21 0</inkml:trace>
  <inkml:trace contextRef="#ctx0" brushRef="#br0" timeOffset="127793.8888">24188 6278 381 0,'3'-12'586'0,"1"-1"6"0,-3-2-2 0,1 0-5 0,-1 0-123 15,3-2-182-15,-4 2-102 0,1-2-66 0,-1-1-34 0,0 2-21 0,0-3-10 16,0 3-5-16,0-2-5 0,-1 1-3 0,-3 3-8 0,1-2-11 16,2 1-9-16,-4 2-10 0,0 1-10 0,-3 2-7 0,2-2-7 0,-2 5-5 15,-3 0-3-15,-2-1-3 0,0 3-2 0,-4 1 2 0,3 1-1 16,-3 3 2-16,-1 0 1 0,-1 3 1 0,-1 0 2 0,2 3 5 0,-1 2 2 16,-1-1 4-16,2 3 4 0,0 2 4 0,1 0 2 0,2 2 4 15,0 0 0-15,2 2 1 0,0 0 0 0,0 1 2 0,5 1-1 16,2-2 1-16,1 3 1 0,2-2-1 0,1 0-2 0,4 0-3 0,1-2-5 15,2 2-5-15,1-3-6 0,4 1-5 0,2-3-4 0,1 0-4 16,3-2-4-16,0-1-3 0,1-2 1 0,2-1-1 0,-2-3 5 0,4-2 3 16,1-1 11-16,-5 0 11 0,5-2 17 0,-4-1 17 0,2-2 18 15,-2-2 17-15,-2 2 18 0,1-4 16 0,-4 1 19 0,1 1 18 0,-3-1 17 16,-1 1 18-16,-1-1 12 0,-3 0 10 0,1 1 2 0,-4 2 0 16,2-2-8-16,-2 2-9 0,-2 0-15 0,2 3-13 0,-1-1-19 15,-2 0-20-15,1 3-22 0,-1 0-23 0,0 0-25 0,0 0-25 16,0 1-18-16,0 4-16 0,0-1-10 0,-1 3-9 0,1 1-3 0,-2 4-2 15,-1-1 2-15,0 6 2 0,2-1 3 0,-3 5 6 0,1 0-2 16,0 4-4-16,0 2-9 0,0 2-15 0,-2 2-19 0,0 1-24 0,1 4-32 16,-1 0-38-16,0 1-49 0,-1 1-54 0,1 1-103 0,-1 0-130 0,1 0-71 15,0 0-41-15,-1-1-14 0,-1 2 0 0</inkml:trace>
  <inkml:trace contextRef="#ctx0" brushRef="#br0" timeOffset="135509.2164">3134 7908 258 0,'-2'-6'526'15,"1"0"2"-15,-1-2 2 0,-1 2-109 0,3 0-164 0,-2 2-82 0,1 0-38 16,1-1-15-16,-2 2-6 0,2-1-6 0,0 1-4 0,0-1-8 0,0 3-10 15,0-1-8-15,0 0-9 0,0 1-10 0,0-1-10 0,0 2-12 16,0 0-11-16,0 0-11 0,0 0-11 0,0 0-10 0,0 0-6 0,0 0-7 16,0 0-5-16,2 0-6 0,1 2-7 0,-1-1-4 0,-1-1 0 15,1 2-1-15,1 1 0 0,0 1 2 0,3-1 1 0,-1 1 3 0,1 1 3 16,1 2 4-16,1 0 4 0,3 2 6 0,-2 2 7 0,1-2 7 16,2 4 7-16,1 1 5 0,1 2 4 0,-1 1 1 0,2-2 1 0,0 5 1 15,2 0 0-15,-2 3 1 0,2-3 0 0,-1 4-1 0,1-1-1 16,2 0-3-16,-2 2 0 0,4-1-2 0,-3-1-1 0,0 2-2 0,3-1-1 15,-4-3-1-15,5 2 1 0,-4-2 1 0,2-2-2 0,-1-2 3 16,1-1 1-16,0-2 1 0,0 0 4 0,0-4 4 0,0-1 4 0,2-4 7 16,-1 0 5-16,2-3 7 0,3-4 7 0,2-1 5 0,2-4 5 0,2-4 0 15,4-2 2-15,2-3-2 0,6-7 0 0,2-2-6 0,6-5-3 16,4-2-9-16,2-6-8 0,4-2-10 0,3-4-7 0,1-3-13 0,5-2-11 16,-1-1-7-16,1-2-3 0,3 0-3 0,0-1-4 0,4 2-4 15,-1-3-6-15,-1 2-4 0,3 1-3 0,-2 1-7 0,1 1-10 0,-4 5-14 16,-4 1-21-16,-5 4-27 0,-2 4-35 0,-3 2-50 0,-3 3-59 15,-2 3-94-15,-6 4-109 0,-3 3-62 0,-6 3-36 0,-1 5-17 0</inkml:trace>
  <inkml:trace contextRef="#ctx0" brushRef="#br0" timeOffset="141842.8085">14249 10045 30 0,'9'2'79'0,"-2"1"6"0,1-1 9 16,0-1 8-16,1 2 4 0,2-2-1 0,3 2 0 0,-2-3-4 15,2 3-6-15,3 0-7 0,0 0-6 0,1 0-7 0,2 0-3 0,2 0-3 16,-1 2-4-16,4-1-3 0,-1-1-3 0,4 1-2 0,-1 1-3 16,3 2-3-16,4-3-2 0,-3 1-5 0,2 2-5 0,2-1-4 15,3 1-4-15,1-2-1 0,1 1-2 0,2 1 0 0,1-1 1 0,0 1 3 16,5 1 0-16,-1-1 0 0,2 2-1 0,3-2 0 0,2 2-1 15,1-2-1-15,6 1 1 0,0 1-2 0,4-2 0 0,3 2-1 0,0-2-5 16,1 3-6-16,3-1-6 0,2 0-5 0,-1-2-2 0,2 1 2 16,1 1-1-16,2-2 3 0,-2 0-2 0,3 0 0 0,1 2-1 0,-1-1 0 15,3-1-2-15,0-2-1 0,1 3-3 0,-1-2-4 0,2-1-3 0,-2 1-2 16,0-2-5-16,0 1-4 0,-1-1-2 0,-2 1-4 0,0-4-1 16,-5 1-1-16,2 2 1 0,0-3 0 0,-2 1 0 0,-1-2 0 15,0 0 0-15,-1-2 2 0,0 1 2 0,0-1 3 0,-2 0-1 16,0-1-3-16,-2-1-2 0,1 0-3 0,-3 1-3 0,-1-3-2 0,-2 1-1 15,-1 0-1-15,-2 0-1 0,-3-1-2 0,-2-1 4 0,-1 1 7 0,-5-3 4 16,-2 1 0-16,-1 1 6 0,-2-1 7 0,-4-1 6 0,-2 0 7 16,-5 0 9-16,1-1 7 0,-3-3 6 0,-4 4 8 0,-2-6 8 15,-3 4 10-15,0-3 4 0,-6 1 2 0,0-4 4 0,-5 0 3 0,0 1 1 16,-1-2 0-16,-4 1 0 0,-3-3 1 0,0 0-1 0,-3 2-4 16,-1-4-4-16,-1 2-4 0,-1 1-4 0,-2-2-4 0,0-1-2 0,-2 2-3 15,0-1-2-15,-1-1-1 0,0 2-2 0,-2-2-3 0,2 3-4 16,-2-2-6-16,-1 1-1 0,1 0-2 0,-1 1-3 0,1-2-3 15,-2-1-2-15,1 3-2 0,-3-3-2 0,1 2-2 0,1-2-1 0,-3 3-2 16,1-3-1-16,2 1-1 0,-4 1-1 0,2 1 1 0,-4-3 0 16,2 3 2-16,-1-2 0 0,-1 1 2 0,0 0 0 0,-1 0 0 0,0-1 2 15,-2 2-1-15,-1-3 2 0,1 3 1 0,-2 0 1 0,-1-3 0 16,1 2-1-16,-2 0 2 0,-1 1-1 0,-3 0 0 0,2 0 0 0,-3 1-1 16,0-1-2-16,-1 3-1 0,-3-4-3 0,1 5-2 0,-3-1-1 15,0-1-2-15,-2 2 1 0,-2 0-2 0,1 1 1 0,-1 0-2 16,-1-1-1-16,-3 3 0 0,3-1-2 0,-2 1-3 0,-1 2 0 0,-1-2-2 15,0 1 3-15,0 1 3 0,-2-1 3 0,-1 2 0 0,1 0 3 0,-2 0 3 16,2 0 1-16,-2 1 2 0,0 0 0 0,-2 1 3 0,-2-2 1 16,1 2 2-16,-3-1 2 0,0 1 2 0,-2-1-2 0,2 1-3 0,-2 0-2 15,0 0-1-15,-3 0-4 0,5-1-4 0,-4 3-4 0,2 1-3 16,0-3 0-16,2 1 1 0,0 2 1 0,0-1 2 0,2-1 0 16,0 2 2-16,1 1 1 0,2-2 0 0,-2 2 4 0,2 0 0 0,0 0 2 15,2 2 3-15,-1 0 1 0,1-2 2 0,-1 3 0 0,0-2-2 16,0 2-2-16,1 0-3 0,0 0-2 0,-3 2-2 0,5-2-2 15,-3 3-2-15,2-2 0 0,3 0-4 0,-1 2-2 0,1 0-1 0,1 2-1 16,1-2-2-16,1 1 0 0,1-1 1 0,1 3 1 0,-1-1 2 16,2-1 2-16,-1 2 1 0,3 1 3 0,-1-3 0 0,2 1 2 0,0 2 0 15,1 1 3-15,-2-3 2 0,2 3 1 0,1-2 1 0,0 1 1 16,0 1-2-16,-1-1-2 0,3 3-2 0,-2-3-1 0,-1 2 0 0,3-1-2 16,-3 2-1-16,3-1-2 0,-2 1-1 0,1 0 0 0,1 2 0 15,-1 1 1-15,2-2-1 0,-1 2 1 0,1-1 0 0,0 1 3 16,1 0 0-16,3 3 1 0,-1-3 0 0,1 3 1 0,0-1 2 0,1 0 2 15,0 2 0-15,4 0-1 0,-4-1 0 0,3 1 0 0,0 0 1 16,3 1 0-16,-2 0-1 0,1 0-1 0,2 1-1 0,0 0-2 0,0 0 1 16,-1-1-1-16,4 3-2 0,0-4 0 0,0 2-2 0,0-1-1 15,2 3-1-15,-1-4 0 0,5 2 1 0,-4-1 0 0,4 3 0 16,-3-3 0-16,3 2 2 0,1 0 0 0,0-3 0 0,0 3 2 0,1 0-1 16,0-1 2-16,2 0 0 0,0 1 0 0,2 0 3 0,0 0-1 15,-1-1 0-15,2 0-1 0,1 1-3 0,1 0 1 0,0-1-1 16,0 0 0-16,0 1-1 0,1-1-1 0,3 1 2 0,-2-2-1 0,3 1 2 15,0 1-2-15,-1 0 0 0,3-1 2 0,2-2-1 0,-1 3 2 0,0 0 3 16,3-1 2-16,2-1 3 0,-2 0 3 0,5 2 2 0,1-2 3 16,0-1 4-16,4 0 1 0,1 2 2 0,2-2 3 0,3-2 3 0,3 2 2 15,1-3 2-15,4 2 0 0,3-3-2 0,3 1-6 0,4-3-6 16,3 1-12-16,0-3-14 0,6 1-13 0,2-3-16 0,5-1-19 16,-1 0-23-16,4-1-24 0,1-3-23 0,6 0-38 0,0 0-48 0,2-2-79 15,6-2-95-15,0-1-56 0,2-1-37 0</inkml:trace>
  <inkml:trace contextRef="#ctx0" brushRef="#br0" timeOffset="151093.4792">2979 9218 420 0,'-5'-8'511'0,"0"1"5"0,2-2-84 0,-2 4-132 0,1 0-83 16,1 2-60-16,1 0-27 0,-1 0-17 0,1 2-10 0,1-2-11 15,1 3-10-15,-2-2-9 0,2 2-9 0,0 0-10 0,0 0-11 16,0 0-10-16,0 0-12 0,0 0-12 0,0 0-10 0,2 0-10 0,1 2-7 16,-1-2-5-16,1 1-3 0,0 1-1 0,3 0 1 0,0 2 2 15,3 0 2-15,0 1 4 0,2 0 5 0,0 2 4 0,6 0 4 0,-2 3 8 16,4 0 2-16,0 2 4 0,3-1 4 0,3 3 0 0,0 2 2 15,2-2-1-15,0 3 1 0,0-1 0 0,3 4-1 0,3 0 0 0,-3 0-2 16,3 1-3-16,-1 1-2 0,1 3-3 0,0-3 1 0,-1 3 0 0,1-1 3 16,0-1 1-16,-1 1 3 0,1 0-1 0,-1-1 1 0,0 0 2 15,-1-2-1-15,-1 2 1 0,-1-2 0 0,-1 1 1 0,1-1-3 0,-3-2-3 0,0 0-10 16,-3 1-15-16,0-2-14 0,-3 0-17 0,2-2-18 0,-4-2-22 16,-1 3-23-16,-1-3-26 0,-2-2-29 0,-1 0-26 0,-1 0-32 0,-4-2-34 15,0 0-68-15,0-1-87 0,-2-3-46 0,-3 1-28 0</inkml:trace>
  <inkml:trace contextRef="#ctx0" brushRef="#br0" timeOffset="151308.5012">3866 9097 484 0,'-10'-6'515'0,"2"0"1"0,-2 3-100 16,0 1-153-16,-3 2-88 0,1 2-58 0,-1 3-32 0,-4 2-16 15,-1 2-11-15,-1 3-6 0,-3 4-2 0,-2 3-2 0,-3 2 0 0,-3 4 2 16,0 4 1-16,-5 2 0 0,-4 6 0 0,-4 1-3 0,-4 6-11 16,-2 2-15-16,-3 2-29 0,-7 5-35 0,-1 1-44 0,-1 3-50 0,-4 1-66 15,0-1-73-15,-4 1-88 0,4 2-94 0,-3 0-53 0,3 1-30 0,0-1-16 16</inkml:trace>
  <inkml:trace contextRef="#ctx0" brushRef="#br0" timeOffset="162741.1903">3099 10816 488 0,'-3'-13'597'0,"-2"-1"-2"0,2 1-2 15,0 4-2-15,-2 1-140 0,4 1-208 0,-1 1-106 0,1 1-56 0,-1 1-35 16,2 2-22-16,0-1-18 0,2 1-15 0,1 2-9 0,1 0-7 0,3 0-4 15,1 5-4-15,3-2-2 0,1 3-1 0,3 2 1 0,3 1 1 16,3 3 3-16,1 1 2 0,4 3 5 0,0 1 7 0,3 1 7 0,1 3 6 16,0 3 2-16,1 0 1 0,1 0-1 0,1 6-1 0,-1-4-1 15,1 2 3-15,-1 2 0 0,0 0 0 0,-1 3-2 0,1-1-4 0,-2 1-6 16,0 0-6-16,0-2-8 0,-2 2-6 0,-1-1-9 0,0 2-5 16,-2-5-6-16,-1 0-6 0,-2 0-9 0,-1-3-12 0,-1 1-17 0,-1-5-19 15,-3-1-15-15,1-1-12 0,-3-3-14 0,-1-3-14 0,1-2-21 16,-2-1-27-16,-2-5-58 0,-2 0-73 0,0-5-46 0,-1-2-34 0</inkml:trace>
  <inkml:trace contextRef="#ctx0" brushRef="#br0" timeOffset="162924.1109">3771 10596 223 0,'-11'-16'551'0,"-3"4"-1"0,4 2-11 15,-3 1-19-15,3 4-119 0,0 1-172 0,0 3-89 0,-4 2-51 0,3 3-30 16,-1 5-18-16,-1 3-11 0,-4 8-5 0,2 0-2 0,-5 6-2 15,2 6 0-15,-5 6 1 0,-1 5-2 0,-3 9-2 0,-1 3 3 0,-4 11 6 16,-1 6-5-16,-4 6-13 0,-1 6-28 0,-2 8-35 0,-3 3-71 16,-3 7-88-16,-2 8-112 0,-4 2-123 0,0 6-67 0,0 0-40 0,-3 1-22 15,-2 0-15-15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1:30:03.337"/>
    </inkml:context>
    <inkml:brush xml:id="br0">
      <inkml:brushProperty name="width" value="0.05292" units="cm"/>
      <inkml:brushProperty name="height" value="0.05292" units="cm"/>
      <inkml:brushProperty name="color" value="#FF0000"/>
    </inkml:brush>
    <inkml:context xml:id="ctx1">
      <inkml:inkSource xml:id="inkSrc58">
        <inkml:traceFormat>
          <inkml:channel name="X" type="integer" max="3286" units="cm"/>
          <inkml:channel name="Y" type="integer" max="1080" units="cm"/>
          <inkml:channel name="T" type="integer" max="2.14748E9" units="dev"/>
        </inkml:traceFormat>
        <inkml:channelProperties>
          <inkml:channelProperty channel="X" name="resolution" value="106.34304" units="1/cm"/>
          <inkml:channelProperty channel="Y" name="resolution" value="62.42775" units="1/cm"/>
          <inkml:channelProperty channel="T" name="resolution" value="1" units="1/dev"/>
        </inkml:channelProperties>
      </inkml:inkSource>
      <inkml:timestamp xml:id="ts1" timeString="2024-06-29T11:33:34.630"/>
    </inkml:context>
  </inkml:definitions>
  <inkml:trace contextRef="#ctx0" brushRef="#br0">14813 3387 103 0,'0'-3'334'15,"0"3"-89"-15,0 0-65 0,0-2-51 0,0 2-28 0,0 0-12 0,0 0-10 16,0 0-9-16,0-1-4 0,0 1-4 0,0 0-6 0,2-2-4 0,-2 1-9 15,2 1-8-15,-1-2-8 0,2 1-10 0,-1 1-7 0,1 0-7 16,2-2-5-16,-1 2-1 0,0-1-3 0,0 1 0 0,3 0-1 0,-1 0-2 16,2 0 2-16,0 0 3 0,2 0 0 0,-1 0 1 0,2 0 0 15,0 0 0-15,3 0 2 0,1 0 0 0,0 0 0 0,4 0-1 16,0 0-1-16,3 0 2 0,-1 0 1 0,6 1 1 0,-2 1 1 0,5-2-4 16,2 1 2-16,-1 1 3 0,4-2 0 0,4 1 0 0,-1 1 2 0,4-2 2 15,2 1-4-15,0 1-5 0,5-2-4 0,-1 1-1 0,2 1 0 16,2-2-2-16,2 1 0 0,0 0 0 0,1-1-2 0,0 2-1 0,2 0-3 15,0-2 1-15,-3 0 0 0,1 0 3 0,2 0 4 0,-3 0 6 0,-1 0 2 16,0 0-2-16,-1 0 0 0,0 0 0 0,-1 0 1 0,-1 0 1 0,-1 0 4 16,-3 0 4-16,1-2 2 0,0 0 2 0,-3 2-1 0,-2-1-3 15,1 0 0-15,-4 1-2 0,1-2 4 0,-3 1 2 0,-1 1 3 0,-2-2 0 16,-2 1 0-16,0 1 2 0,-4-2-2 0,-1 1-3 0,-3 1-1 16,0-2 1-16,-2 1 1 0,0 1-3 0,-5 0-1 0,0 0 0 0,0 0-2 15,-4 0-2-15,0 0-3 0,-2 0 1 0,-1 0-2 0,-2 0-2 16,-2 0 0-16,3 0 1 0,-4 0-4 0,0 0-5 0,-2 0-14 0,0 0-16 15,-1 0-21-15,1 0-24 0,-3 0-30 0,0 0-39 0,0 0-76 0,0 0-98 16,0 0-54-16</inkml:trace>
  <inkml:trace contextRef="#ctx0" brushRef="#br0" timeOffset="4610.1159">7008 4656 97 0,'0'-3'101'0,"0"1"-18"0,0 1-6 16,0-1 1-16,0-1 3 0,0 3-1 0,0-2-2 0,0 1-4 0,0 1-3 16,0 0 0-16,0-2-2 0,0 2 0 0,0 0-2 0,0-2-4 15,0 2-4-15,0 0-7 0,0 0-10 0,2-1-6 0,-2 1-6 16,0 0-6-16,0 0-2 0,0 0-5 0,0 0-6 0,0 0-4 0,0 0-5 15,0 0-4-15,1 0-5 0,-1 0-4 0,2 0-3 0,1 0 0 16,0 0-2-16,-1 0 2 0,1 0 2 0,1 0 2 0,1 0 2 0,0 0 3 16,3 0 7-16,0 0 1 0,3 0 5 0,-1 0 5 0,1 0 6 15,4 0 5-15,0 0 3 0,2 0 2 0,2 0 2 0,0-2-1 16,1 2-1-16,4-2-1 0,0 1-1 0,3 1-1 0,1-2-1 0,1 0 0 16,1-1-2-16,3 3-1 0,0-4-3 0,2 3-1 0,-1-1-1 0,3 0 0 15,-1-1-2-15,2 1 1 0,3-1 0 0,-3 1 1 0,2-1-1 16,1 1-2-16,-2 1-1 0,1 0-2 0,2-2-1 0,-2 3-2 15,0-3 0-15,-2 3-3 0,3 0-1 0,-5 0-2 0,2 0-1 0,1 0-2 16,-4 3-1-16,0-3-2 0,-2 3 0 0,0-2-1 0,-1 0 2 16,1 2-2-16,-3 1 0 0,0-1-1 0,0-1 1 0,-3 2-2 15,3-1 0-15,-1-2 0 0,-3 3 1 0,3-1 0 0,-1-1 3 0,1 1 0 16,-1-1 1-16,1 1 1 0,-2-1 0 0,3-1 0 0,0 0 0 16,0-1-1-16,2 1 0 0,-2-1 1 0,1 0 1 0,4 0-1 15,-2 0-1-15,0-1-3 0,0 1 1 0,2-1-3 0,0 0-1 0,0 1-2 16,2-2-1-16,-2 2-1 0,2-1 1 0,-1 1 0 0,-1 0-3 0,0 0 1 15,1 0-3-15,-3 0 0 0,2 0 1 0,-3 1-1 0,-1-1-1 16,1 2 0-16,-2-2 0 0,0 1-1 0,-2 0 0 0,1-1 0 16,-1 1 0-16,-1 1 0 0,-3-2 1 0,3 2 1 0,-2-1 1 0,0-1 1 15,-1 2 2-15,-2-1 1 0,2-1 1 0,-2 2 1 0,2-2 3 0,-3 1 2 16,1 1 1-16,-1-2 3 0,-3 0 1 0,4 0 2 0,-3 0 0 16,0 0 2-16,0 0 0 0,1 0 2 0,-2 0 1 0,1 0 0 15,1 0-2-15,-2 0 1 0,2-2 0 0,-2 1 0 0,4 1-2 0,-2-2 1 16,1 2 0-16,-2-1-1 0,3-1 1 0,0 2-1 0,1-1 0 15,-2-1-1-15,3 2 1 0,1-2-1 0,-1 1-1 0,0 1-1 0,3-1 0 16,-2 0 0-16,3 1 1 0,-1-2-2 0,0 1 1 0,3-1-1 16,-2 2 0-16,1-3-2 0,-2 3 0 0,2-2-1 0,-1 2-3 15,1-2 1-15,-3-1-2 0,3 3 1 0,-1-4-2 0,-3 3 1 16,2 1 1-16,0-2-3 0,-3 1-1 0,3 0 0 0,-2-2-1 0,0 3-1 16,-1-2 2-16,1 0 2 0,-4 1 1 0,4-1 3 0,-3-1 0 0,3 3 2 15,-4-3 0-15,1 2 1 0,0 1 2 0,-1-3 2 16,1 3 0-16,0-3 2 0,-2 3 2 0,1-2 1 0,0 1 1 0,1-1 0 15,-3 0 0-15,3 2 0 0,0-1-1 0,-1 0 0 0,-1 1 0 0,2-2-1 16,0 1 0-16,1 1 0 0,-1-2 0 0,1 1-2 0,-2 1 1 16,3-2-1-16,1 2-1 0,0-1 0 0,1-1-2 0,-1 2 0 0,0-1-1 15,2-1 0-15,0 2-1 0,2-2 0 0,-3 1 0 0,1 1-2 16,3-1-1-16,-1 0-1 0,-3-1-2 0,3 1 0 0,-1-1-2 16,-2 0 0-16,1 1 0 0,-2-1 1 0,2 2-1 0,-2-2-1 15,0 2-1-15,-1-3 0 0,-2 3 0 0,3 0 0 0,-3-4 1 0,-1 4 0 0,1-1-1 16,0-1 1-16,-1 1 3 0,-2 1 0 0,1-4 2 0,2 4-1 15,-4 0 2-15,1-2 1 0,0 2 3 0,0-2 1 0,0 2-2 16,-2-1 1-16,1-1 1 0,-1 2 3 0,0-2 1 0,2 1-1 0,-3 1 0 16,1 0 0-16,0 0-2 0,-2 0 2 0,1 0-1 0,1 0 1 15,-2 0-3-15,2 0 2 0,-3 0 1 0,2 0-2 0,-2 0 1 16,2 0-2-16,-2 0 0 0,2 0 1 0,-2 0-2 0,0 0 0 0,3 0 0 16,-4 1 1-16,2-1-2 0,2 2 1 0,-1-2 1 0,0 0 1 15,1 0-1-15,-1 0 1 0,4 0-1 0,-4 2 0 0,3-2-2 0,1 1 2 16,-2-1-1-16,1 0 0 0,0 0 2 0,3 0-1 0,-3 0-1 15,0 0-1-15,3 0-2 0,-3 0 0 0,2 0-1 0,-1 0 0 0,1 0-3 16,-2 0-1-16,1 0 1 0,1 0-3 0,-3 0-2 0,2 0-1 16,-2 0-4-16,2 0-1 0,-3 0-1 0,2 0 0 0,-1 0-1 15,-1 0 0-15,2 2 0 0,-2-2 0 0,-1 0 0 0,1 0 2 0,0 0-1 16,1 0 0-16,-2 0 1 0,0 0 0 0,0 2 1 0,1-2 1 16,0 0 2-16,-2 0 0 0,0 0 2 0,1 3 0 0,0-2 2 0,-2-1 2 15,2 0-1-15,-1 0 2 0,-3 1 2 0,6 1 1 0,-6-2 3 16,2 0 1-16,-1 0 0 0,1 1 2 0,-1-1-2 0,1 0 1 15,0 2 2-15,0 0-2 0,-1-2-1 0,4 0 1 0,-4 0-2 0,0 0 1 16,1 0 1-16,1 3 1 0,-1-3-3 0,0 0 1 0,2 0 2 16,-4 2-1-16,2-2 0 0,-1 0 1 0,1 0-1 0,-1 2 0 0,4-2 1 15,-4 0-1-15,0 1 1 0,2 1-2 0,0-2-1 0,0 2-2 16,0-1 1-16,1-1 0 0,-4 0 0 0,6 2 0 0,-6-2-1 16,4 1 0-16,-2 0 2 0,2-1-2 0,-1 0-1 0,2 1 1 0,-3 1-1 15,0-2 0-15,2 2-3 0,-2-1 1 0,2-1 2 0,-2 2-2 16,1-1 1-16,0-1-1 0,-2 2 1 0,3-2-1 0,-4 1-1 0,2 1 1 15,-1-2 0-15,0 1 1 0,3 1-1 0,-3-2 1 0,0 1 1 16,2 0 0-16,-1-1-2 0,-1 2 0 0,2 0-1 0,-2-2 1 0,1 3-1 16,-3-3 1-16,5 0-2 0,-5 3 0 0,2-3 2 0,1 0-1 15,-3 3 2-15,3-3 0 0,-1 1-1 0,0-1 1 0,-1 1-2 16,1 1 2-16,1-2 0 0,1 1 0 0,-2 1 0 0,0-2 0 16,1 0-2-16,-1 0 0 0,0 0-2 0,3 0-1 0,-4 0-2 0,2 0-1 15,-1 0 0-15,1 0 2 0,-1 0 0 0,3 0 2 0,-4 0-1 16,1 0 1-16,3 0 0 0,-3 0 2 0,1 0-1 0,0 0 1 0,0 0 0 15,-1 0 0-15,3 0 1 0,-2 0-2 0,2 0 1 0,-4 0-1 16,4 0 0-16,-3 0 2 0,1 0-2 0,0 0-1 0,-1 0 0 0,1 0-1 16,-1 0 1-16,2 0 2 0,-2 2 2 0,1-2 2 0,-1 0 3 15,1 0 0-15,-3 0 2 0,2 0-1 0,1 0-2 0,-3 0-2 0,3 0 0 16,-1 0-1-16,1 0 0 0,-1 0 0 0,3 0 0 0,-4 0 0 16,1 0-3-16,1 0 0 0,-1 0-2 0,3 0-2 0,-2 0-1 0,2 0 1 15,-2 0 1-15,2 0 1 0,-2 0-1 0,0 0 1 0,2 0 0 16,-2 0 0-16,2 0 0 0,0 0 1 0,-2 0 0 0,0 0 1 15,2 0 2-15,-2 0 0 0,1 0-2 0,0 0 0 0,-2 0-2 0,0 1 0 16,3-1 1-16,-3 0 3 0,-1 0 1 0,1 0 0 0,-1 0-1 0,1 0 1 16,-2 0-1-16,1 0-1 0,0 0 1 0,0 0 1 0,-1 0 2 15,-1 0 0-15,2 0 1 0,-2 0 0 0,0 2 0 0,2-2-2 16,-2 0-1-16,-1 0-2 0,0 0 2 0,1 0 1 0,1 0 0 16,0 0 0-16,-1 0 0 0,-1 0-1 0,4 0 1 0,-4 0-1 0,3 0 0 15,-2 0-2-15,2 0 1 0,-2 0 1 0,0 0 0 0,0 0-1 16,2 2 0-16,-1-2-2 0,-1 0-1 0,2 0-2 0,-1 0-1 0,-1 0-2 15,2 0-1-15,-2 0 0 0,1 0 1 0,0 0 1 0,-1 3 1 0,-1-2 1 16,4-1 2-16,-4 0 2 0,4 0 0 0,-5 1 3 0,1 1 0 16,1-2 3-16,-1 0 0 0,1 0 3 0,-1 0 1 0,0 0-1 15,0 0 2-15,-1 0-1 0,1 0-1 0,-3 0 0 0,2 0-2 16,0 0-1-16,0 0-1 0,-2 0 2 0,1 0-1 0,-3 0 0 0,3 0 2 16,-1 0-1-16,0 0 1 0,-1 0 2 0,0 0 0 0,0 0-1 15,0 0 1-15,0 0 1 0,0 0 2 0,0 0 1 0,1 0 0 0,-1 0 1 16,0 0 2-16,1 0-1 0,-1-2 1 0,0 2 1 0,0 0 1 15,-1 0-1-15,1 0 1 0,1-1-1 0,-1 1 1 0,0 0-1 0,0 0-3 16,-1 0-1-16,1 0-1 0,1 0-1 0,1 0-3 0,-3 0 0 16,3 0-1-16,-1 0 0 0,0 0-2 0,1 0-1 0,-1 0-2 0,0 0-1 15,-1 0 0-15,4 0-1 0,-4 0 2 0,2 0 0 0,-1 0 2 16,1 0 0-16,-2 0 3 0,3 0-1 0,-1 0-1 0,-1 0 2 16,3 0 0-16,-2 0 2 0,-1 0-1 0,2 0 1 0,1 0 1 0,-2 0-2 15,-1 0 1-15,2 0 0 0,0 0 0 0,-2 0 0 0,2 0-3 16,0 0 1-16,0 0-2 0,-2 0-1 0,2 0-2 0,-1 0 0 0,2 0 0 15,-3 0 0-15,2 0 0 0,-1 0-1 0,-1 0 1 0,3 0-1 16,-1 0-1-16,-1 0 0 0,-1 0 1 0,3 0 1 0,-4 0 0 16,2 0 0-16,-1 0 2 0,2 0 0 0,-2 0 1 0,0 0 1 15,-1 0 1-15,0 0 1 0,0 0 1 0,1 0 2 0,0 0 2 0,-1 0 0 16,-2 0 1-16,2 0-1 0,-2 0 1 0,3 0 0 0,-3 0-1 0,2 0 0 16,-1 0 1-16,0 0-1 0,0 0-1 0,-1 0-1 0,0 0-2 15,1 1 0-15,-1-1 0 0,-1 0-2 0,1 0 1 0,1 2 0 0,-1-2 1 16,0 0-1-16,0 0 0 0,0 0-1 0,-1 0 1 0,2 0-1 15,1 0 1-15,-2 0-1 0,1 0 3 0,-3 0 1 0,2 0 2 16,1 1 1-16,-3-1 2 0,2 0 3 0,-1 0 2 0,1 0 3 16,-2 0 5-16,3 0 3 0,-4 0 5 0,1 0 3 0,-1 0 5 0,0 0 1 15,0 0 2-15,0 0 3 0,0 0 1 0,0 0 2 0,0 0-1 0,0 0 0 16,0 0-1-16,0 0 1 0,0 0-2 0,0 0-2 0,0 0-3 16,0 0-3-16,0 0-4 0,0 0-4 0,0 0-1 0,0 0-6 15,0 0-3-15,0 0-3 0,0 0-3 0,0 0-3 0,0 0-4 16,0 0-2-16,2 0-3 0,-2 0-2 0,1 0-4 0,-1 0 0 0,0 0-1 15,0 0-2-15,0 0 1 0,0 0-3 0,0 0-1 0,0 0 0 16,0 0-1-16,0 0-1 0,0 0 0 0,0 0 0 0,0 0-1 0,0 0-2 16,0 0 1-16,0 0 0 0,0 0 0 0,0 0 1 0,0 0 0 15,0 0 1-15,0 0 1 0,0 0 1 0,0 0 1 0,0 0 1 16,0 0 2-16,0 0 1 0,0 0-1 0,0 0 2 0,0 0 1 0,0 0 0 16,0 0 0-16,0 0 1 0,0 0 0 0,0 0 0 0,0 0 0 0,0 0-2 15,0 0 2-15,0 0-1 0,0 0 1 0,0 0 0 0,0 0-1 16,0 0 0-16,0 0 1 0,0 0 0 0,0 0 0 0,0 0 0 15,0 0 0-15,0 0 0 0,2 0 1 0,-2 0-2 0,0 0 1 0,0 0-1 16,0 0 2-16,2 0-1 0,-2 0 0 0,0 0-1 0,0 0 1 16,0 0-1-16,1 0 0 0,-1 0 0 0,0 0-2 0,0 0 2 15,0 0-1-15,2 0 0 0,-1 2-1 0,-1-2 1 0,0 0-1 0,0 0-1 16,0 0 1-16,0 0 0 0,0 0 0 0,0 0 0 0,0 0 1 16,0 0-2-16,0 0 2 0,0 0-1 0,0 0-1 0,0 0 2 0,0 0 0 15,0 0 0-15,0 0 1 0,0 0 2 0,0 0 0 0,0 0 0 16,0 0 0-16,0 0 1 0,0 0 2 0,0 0 0 0,0 0 2 0,0 0 1 15,0 0-1-15,0 0 2 0,0 0 1 0,0 0 0 0,0 0 0 16,0 0 0-16,0 0 0 0,0 0 0 0,0 0 0 0,0 0 0 0,0 0 0 16,0 0 0-16,0 0-1 0,0 0 0 0,0 0-1 0,0 0-1 15,0 0-1-15,0 0-1 0,0 0 0 0,0 0-1 0,0 0 1 16,0 0-2-16,0 0 0 0,0 0-1 0,0 0-2 0,0 0 0 0,0 0 0 16,0 0 0-16,0 0-2 0,0 0 1 0,0 0 0 0,0 0 0 15,0 0-1-15,0 0 0 0,0 0 0 0,0 0-1 0,0 0 0 0,0 0-1 16,0 0 1-16,0 0-1 0,0 0 1 0,0 0-1 0,0 0 1 15,0 0-2-15,0 0 1 0,0 0-1 0,0 0-1 0,0 0 2 16,0 0-1-16,0 0 0 0,0 0 1 0,0 0-1 0,0 0 0 0,0 0 1 16,0 0-1-16,0 0 1 0,0 0-1 0,0 0 1 0,0 0 3 15,0 0 0-15,0 0-1 0,0 0 0 0,0 0 1 0,0 0 0 0,0 0 0 16,0 0 2-16,0 0 1 0,0 0 0 0,0 0 0 0,0 0 0 16,0 0 1-16,0 0-1 0,0 0 1 0,0 0 0 0,0 0 0 15,0 0 0-15,0 0 1 0,0 0-1 0,0 0 0 0,0 0-1 0,0 0 0 16,0 0-1-16,0 0 1 0,0 0 2 0,0 0-2 0,0 0 0 15,0 0 0-15,0 0-1 0,0 0 1 0,0 0-1 0,0 0 0 16,0 0-1-16,0 0 0 0,0 0 0 0,0 0 2 0,0 0-2 0,0 0 0 16,0 0-2-16,0 0 0 0,0 0 0 0,0 0-1 0,0 0 1 15,0 0 0-15,0 0-2 0,0 0 2 0,0 0-1 0,0 0 1 0,0 0 0 16,0 0-1-16,0 0 0 0,0 0 0 0,0 0 1 0,0 0 0 16,0 0 0-16,0 0 1 0,0 0 0 0,0 0 0 0,0 0-1 0,0 0 0 15,0 0 1-15,0 0-1 0,0 0 2 0,0 0 0 0,0 0 0 16,0 0 1-16,0 0-1 0,0 0 0 0,0 0 0 0,0 0 0 15,0 0-1-15,0 0 1 0,0 0 0 0,0 0-1 0,0 0 1 0,0 0-1 16,0 0 0-16,0 0 0 0,0 0 0 0,0 0 0 0,0 0-1 16,0 0 2-16,0 0-1 0,0 0 1 0,0 0 0 0,0 0-1 0,0 0-1 15,0 0 1-15,0 0 0 0,0 0-2 0,0 0 1 0,0 0 1 16,0 0-2-16,0 0 2 0,0 0-1 0,0 0 1 0,0 0-1 0,0 0 0 16,0 0 1-16,0 0 1 0,0 0-1 0,0 0 1 0,0 0 2 15,2 2 1-15,-2-2-1 0,0 0 0 0,0 0 0 0,0 0 0 16,0 0 0-16,0 0 1 0,0 0 1 0,0 0-1 0,0 0 0 0,0 0 0 15,0 0 1-15,0 0-1 0,0 0 0 0,0 0 0 0,0 0 1 16,0 0-1-16,0 0 0 0,0 0-1 0,0 0 2 0,0 0-1 0,0 0-1 16,0 0 0-16,0 0 0 0,0 0-1 0,0 0-1 0,0 0 0 15,0 0 0-15,0 0 0 0,0 0-2 0,0 0 1 0,0 0 0 16,0 0 0-16,0 0-1 0,0 0 0 0,0 0 0 0,0 0 0 0,0 0 1 16,0 0-1-16,0 0-1 0,2 0 2 0,-2 0 0 0,0 0 0 15,0 0 2-15,0 0 1 0,0 0 1 0,1 0 0 0,-1 0-1 16,0 0 2-16,0 0-1 0,2 0 0 0,-1 3 0 0,-1-3 2 0,0 0 0 15,0 0 1-15,0 0-1 0,0 0 1 0,0 0-2 0,2 0-1 0,-2 0 0 16,0 0-1-16,0 0 0 0,0 0 0 0,0 0 1 0,0 0 0 16,0 0 1-16,0 0-1 0,0 0 0 0,0 0-1 0,0 0 2 0,0 0-1 15,0 0 0-15,0 0 0 0,0 0 2 0,0 0-1 0,0 0 0 16,0 0 1-16,0 0-1 0,0 0-1 0,0 0 2 0,0 0-1 16,0 0 1-16,0 0-2 0,0 0 1 0,0 0-1 0,0 0 2 0,0 0-2 15,0 0 0-15,0 0-1 0,0 0 1 0,0 0-1 16,0 0 0-16,0 0 0 0,0 0-1 0,0 0 0 0,0 0 0 0,0 0 0 15,0 0 0-15,0 0-1 0,0 0 2 0,0 0 0 0,0 0 0 16,0 0 0-16,0 0 0 0,0 0-2 0,0 0 0 0,0 0 2 0,0 0 0 16,0 0 1-16,0 0-2 0,0 0-2 0,0 0 1 0,0 0 0 0,0 0-1 15,0 0 0-15,0 0-2 0,0 0 1 0,0 0 0 0,0 0-1 16,0 0 0-16,0 0-2 0,0 0 0 0,0 0-1 0,0 0 0 16,0 0 0-16,0 0 0 0,0 0 1 0,0 0-1 0,0 0 0 0,2 0 0 15,-2 0 3-15,2 0-1 0,-2 0 3 0,2 0 0 0,0 0 1 16,-2 0 0-16,0 0 1 0,1 0 1 0,-1 0 0 0,0 0 0 0,2 0 1 15,-2 0 0-15,0 0 0 0,1 0-1 0,-1 0-1 0,0 0-1 16,0 0-2-16,0 0 1 0,0 0 0 0,2 2 0 0,-2-2-2 16,2 0 1-16,-1 0-3 0,-1 0-1 0,3 0 1 0,-3 0-3 0,2 0-1 15,1 0-2-15,-1 0 0 0,0 0-2 0,-1 0 0 0,3 2-2 16,0-2 0-16,-3 0-2 0,1 0 0 0,-1 0 0 0,1 1-2 0,1-1 0 16,-1 2-2-16,-1-2 2 0,1 0 0 0,1 0 0 0,1 0 1 15,-3 0 1-15,3 0 1 0,0 2 1 0,-3-2 0 0,2 0 0 16,-1 0 2-16,1 0 0 0,1 0 3 0,-1 0 1 0,-2 0 1 0,3 0 0 15,-3 1 0-15,2-1 0 0,0 0 1 0,-1 0-1 0,-1 0 0 16,2 0 0-16,-1 0 1 0,0 0 0 0,-1 0 0 0,3 0 1 0,-3 0 0 16,1 0 0-16,-1 0 1 0,3 0 1 0,-3 0 1 0,1 0 1 15,2 0 1-15,-2 0 0 0,-1 0 0 0,2 0 1 0,-1 0-1 16,0 0 0-16,-2 0-2 0,1 0 1 0,3 0 0 0,-3 0-3 0,1 0-2 16,-1 0 0-16,1 0-1 0,1 0-1 0,-1-1-1 0,-1 1 0 15,2 0-2-15,0 0 1 0,-3-2-2 0,4 2 1 0,-4 0-2 0,1 0 1 16,-1 0-2-16,2 0 0 0,-1 0 2 0,-1 0-2 0,4 0-1 15,-4 0 0-15,0 0-1 0,1 0 0 0,-1 0-1 0,0 0 0 0,0 0-3 16,0 0 1-16,0 0 0 0,0 0-2 0,0 0 1 0,0 0-1 16,0 0 0-16,0 0-1 0,0 0-1 0,0 0 2 0,0 0 0 15,3 0 1-15,-1 0-1 0,-2 0-1 0,2 0 0 0,-1 0 0 0,2 0 2 16,0 0 0-16,-1 0 1 0,-1 2 2 0,3-2 1 0,-3 0 3 16,1 1 3-16,-1-1 2 0,3 0-1 0,-3 0 4 0,1 0 1 0,-1 0 3 15,1 0 1-15,1 0 4 0,-3 0 1 0,0 0 0 16,2 0 2-16,-2 0-1 0,4 0 1 0,-4 0-1 0,0 0 1 0,2 0-2 15,-1 0 1-15,-1 0-2 0,0 0 0 0,0 0-1 0,0 0 0 0,0 0 0 16,0 0 1-16,0 0-2 0,0 0-2 0,0 0 0 0,0 0 0 16,0 0-3-16,0 0-1 0,0 0-2 0,0 0 1 0,0 0-1 0,0 0 0 15,0 0 0-15,0 0-1 0,0 0 0 0,0 0 0 0,0 0 2 16,0 0-1-16,0 0 1 0,0 0 0 0,0 0 2 0,0 0 1 16,0 0 1-16,0 0-3 0,0 0 2 0,0 0 1 0,0 0 1 0,0 0 1 15,0 0 0-15,0 0-1 0,0 0-1 0,0 0 0 0,0 0-1 16,0 0-4-16,0 0-2 0,0 0-4 0,0 0-1 0,0 0 1 0,0 0-3 15,0 0-3-15,0 0-5 0,0 0-3 0,0 0-1 0,0 0-3 16,0 0 3-16,0 0 3 0,0 0 2 0,0 0 4 0,0 2 4 16,0-2 4-16,0 1 2 0,0 0 1 0,0-1 2 0,-1 1 4 0,1 1 4 15,-2 0 3-15,2-1 4 0,0-1 2 0,0 2-1 0,0-1-2 0,0-1-2 16,0 2-2-16,0-2 0 0,0 1 1 0,0 1 2 0,-2-2 3 16,2 1 2-16,0 1-1 0,-2-2 1 0,2 1 0 0,-2 0-2 15,2-1-1-15,0 0-1 0,0 2 0 0,0 0-3 0,-1-2 1 0,1 0-3 16,0 1 0-16,0-1-2 0,0 0-2 0,0 2-2 0,0-2-2 15,0 0-2-15,0 0-2 0,0 0 0 0,0 0 1 0,0 0 0 16,0 3 0-16,0-3 2 0,0 0 1 0,0 0 2 0,0 0-2 0,0 0 0 16,0 0 1-16,0 0-1 0,0 0 1 0,0 0 1 0,0 0 2 15,0 0 1-15,0 0 1 0,0 0 1 0,0 0 0 0,0 0 0 16,0 0-2-16,0 0 0 0,0 0-1 0,0 0 1 0,0 0-1 0,0 0 1 16,0 0 0-16,0 0-1 0,0 0-1 0,0 0-2 0,0 0 1 0,0 0-2 15,0 0 0-15,0 0 1 0,0 0-2 0,0 0 0 0,0 0 0 16,0 0 1-16,0 0-2 0,0 0 0 0,0 0 2 0,0 0 2 15,0 0-1-15,0 0 1 0</inkml:trace>
  <inkml:trace contextRef="#ctx0" brushRef="#br0" timeOffset="8633.4678">26491 3466 334 0,'-2'-2'300'0,"-1"2"-50"15,1-1-44-15,0 0-25 0,0 1-18 0,2 0-8 0,0-2-3 0,0 2-2 16,0 0-3-16,0 0-4 0,0-1-7 0,0 1-9 0,0 0-10 0,0-2-10 16,0 1-10-16,0 1-12 0,2-2-9 0,0 1-10 0,-2 1-7 15,0 0-10-15,2-2-10 0,-2 1-8 0,2 1-11 0,-1 0-9 16,3 0-7-16,1 0-9 0,-1 0-5 0,3 0-3 0,3 0-4 0,0 0 0 15,3 0 1-15,4 0 1 0,-1 1 2 0,6 1 2 0,2-2 2 0,3 1 3 16,-1 1 5-16,4 1 3 0,1-2 3 0,2 1-1 0,0 0-2 16,3 2-3-16,1-1-3 0,4-1-6 0,-3 1-9 0,3 2-7 0,3-2-8 15,1 1-7-15,0 0-8 0,1 0-13 0,5 0-12 0,-4 1-12 16,4-3-8-16,-1 1-4 0,-1 0-1 0,3 0-1 0,-1-1 1 0,1 2 2 16,-1-1 5-16,-1 0 4 0,1-2 6 0,0 1 4 0,-1 1 5 0,-1-2 9 15,0 1 10-15,1-2 9 0,-2 1 9 0,-1 0 5 0,1-1 4 0,-1 0 3 16,-2 0 4-16,0 0 3 0,0 0 2 0,0 0 4 0,-2 0 1 15,0 0 3-15,0 0 4 0,-4 2 2 0,4 0 2 0,-5-2 1 0,1 0 1 16,1 3 0-16,-2-3-1 0,0 0-1 0,0 0 0 0,-1 2 1 16,-2 0 2-16,2-1 0 0,-3 1 0 0,0 1 0 0,1-1 2 0,-4-1-1 15,1 0 1-15,0 2 1 0,-1 0 1 0,-1-1-1 0,-3 1 2 0,0-1 2 16,1 0 0-16,-1 3-1 0,-2-3-1 0,0-1-2 0,-4 2-1 16,4 0 1-16,-3-1-1 0,0 0-1 0,-2 0 3 0,0 0 1 0,-1 1 1 15,-1-2 4-15,0 1 3 0,0 1 3 0,1-2 3 0,0 1 0 0,-3 1 4 16,1-2 4-16,-1 0 2 0,3 3 2 0,-3-4 1 0,-1 3 1 0,6-3-1 15,-5 0 0-15,3 0-1 0,-2 3-2 0,0-2-5 0,4 0-1 16,-5 1-2-16,3-2-3 0,-2 3-2 0,0-3-3 0,4 2-3 0,-5-1-3 0,3 0-2 16,-3-1-2-16,-1 3-3 0,1-3 0 0,2 3-3 0,-6-2-1 15,6-1 1-15,-6 1 1 0,2 1-1 0,-1-2 2 0,0 1 0 0,-1-1 0 16,0 2 2-16,0-2 0 0,-2 0 2 0,-1 0 1 0,0 0 0 0,1 0 1 16,-2 0 2-16,0 0 2 0,0 0-2 0,-2 0 1 0,1 0-1 0,-1 0 1 15,0-2-1-15,-1 2 0 0,0-1 0 0,-2 1 1 0,2-2-2 16,-2 1 0-16,0 1-2 0,1-1-4 0,-2-2-6 0,0 3-6 0,1 0-6 15,-2 0-11-15,-1 0-13 0,0 0-21 0,0 0-23 0,0 0-32 16,0 0-34-16,0 0-48 0,0 0-55 0,-4-3-62 0,0 3-67 0,-2-1-38 16</inkml:trace>
  <inkml:trace contextRef="#ctx0" brushRef="#br0" timeOffset="9711.2218">22667 4606 14 0,'0'0'373'16,"0"0"-54"-16,0 0-79 0,0 0-95 0,0 0-51 0,0 0-28 0,0 0-17 15,0 0-6-15,0 0-5 0,0 0-2 0,0 2 1 0,0-1 3 16,2-1 3-16,0 2 7 0,1-2 1 0,0 2-3 0,4-2-4 16,-3 0-4-16,6 0-3 0,-2 3-2 0,1-3 1 0,5 0 1 0,1 1 2 15,2-1 0-15,1 0 0 0,3 0 2 0,5 0 1 0,0 0-2 0,5 0 1 16,0 0-2-16,6 0-3 0,1-1-3 0,6-2-4 0,2 3-3 15,4 0-6-15,4-2-5 0,1 2-5 0,2-2-5 0,3-1-2 0,2 3-7 16,2-2 1-16,1 1-2 0,0 1 1 0,3-2 0 0,-1 1 2 16,4 1 1-16,-3-1 1 0,3 1 1 0,1 0 0 0,1 0 2 15,0 0-1-15,4 0 2 0,-2 0 1 0,2 0-1 0,1 0-1 0,1 0-6 16,-4 0 0-16,3 0-2 0,-1 1 0 0,-4-1-3 0,3 1 0 16,-3 1-1-16,-2-2-1 0,1 1 1 0,0 1-1 0,-3 0-1 0,2-1-1 15,1 1 2-15,-3 0 1 0,4-2 1 0,-4 3 0 0,1-2-1 16,-1 0-2-16,1 1-2 0,-2-2-2 0,-1 1-1 0,-3 3 1 0,2-4 0 15,-2 3 1-15,-4-1 3 0,-2-2 2 0,-2 2 2 0,-1-2 3 16,-1 1 1-16,-2 1 0 0,-5 0 1 0,2-1 1 0,-3-1 3 0,-2 2 3 16,-1-2 0-16,1 1 1 0,-3 0 0 0,-1-1-2 0,1 0-1 15,-1 0 1-15,-4 0-2 0,3 0-1 0,-2 0-1 0,-1 0-1 16,-1 0 1-16,-2 0-1 0,2 0 0 0,-2 0-1 0,-1 0-1 0,1 0 0 16,-3 0 0-16,0 0-3 0,0 0 0 0,-3-1-2 0,2 1-1 15,-4 0 0-15,1-1 0 0,0 1 2 0,-1 0-1 0,0-2 0 0,-2 2 0 16,-1 0-1-16,0-1 0 0,-1 1 1 0,-3-2 1 0,1 2 2 15,-1 0 0-15,-1 0 2 0,-3 0 2 0,2 0 0 0,-3 0 1 16,-1 0 0-16,-1 0 1 0,-1 0 1 0,1 0 0 0,-3 0 0 0,-2 0 2 16,1 0-1-16,0 0-1 0,-2 0 0 0,0 0 0 0,-2 0-1 15,0 0-2-15,0 0 0 0,1 0-2 0,-3 0 0 0,1 0-3 0,-2 0 0 16,0 0-3-16,0 0-3 0,3 0-2 0,-3 2-8 0,1-1-8 16,1-1-13-16,-2 2-13 0,1-2-19 0,1 2-21 0,-2-2-34 0,0 3-43 15,2 0-73-15,-2 0-89 0,0 0-52 0</inkml:trace>
  <inkml:trace contextRef="#ctx0" brushRef="#br0" timeOffset="20127.447">16040 6282 91 0,'0'0'120'0,"0"0"-11"16,0 0-6-16,0 0-6 0,2 0-1 0,0 0-5 0,2 0-5 15,1 0-8-15,-2-2-8 0,2 2-8 0,1-2-7 0,3 2-6 16,1 0-6-16,-1-3-2 0,5 3-1 0,-1 0-2 0,4-2-4 15,-1 0 0-15,5 2-1 0,-1-1 1 0,4 1 2 0,2-2 0 0,0 0 0 16,4 2-2-16,0 0 1 0,4-3-2 0,1 3-2 0,1 0-2 0,5 0-4 16,-2 0 0-16,4 0-2 0,0 0-2 0,1 0-2 0,3 0-2 15,2 3-5-15,0-3-3 0,0 0-4 0,-1 2-4 0,1 0-4 0,0-2-4 16,-5 1-3-16,3 1-3 0,-4 0-3 0,-2-2-2 0,0 3-3 16,-3-3-1-16,-3 0-2 0,-2 2 1 0,-3-2 0 0,0 2 1 0,-4-2-1 15,-3 1 3-15,-1 1 2 0,-2-2 2 0,-5 2 3 0,0-1 2 16,-2-1 4-16,-3 0 2 0,-2 0 4 0,0 0 0 0,-2 0-3 15,-3 0-11-15,1 0-20 0,-4 0-29 0,0 0-38 0,-5 0-51 0,-3 0-59 16,0 0-65-16,-5 0-67 0</inkml:trace>
  <inkml:trace contextRef="#ctx0" brushRef="#br0" timeOffset="23404.4526">6830 7311 108 0,'9'-5'399'0,"0"2"-76"0,-1 0-114 0,0-1-64 16,0 1-37-16,3-2-19 0,-1 2-9 0,-2 0-1 0,1 0 1 0,-1 0 1 15,2 0 2-15,-1 0-1 0,-1 0-4 0,0 1-6 0,-2 0-7 16,3-1-9-16,-1 1-8 0,-1 1-8 0,1 0-10 0,1-2-7 15,-1 3-5-15,3-3-4 0,0 2-5 0,0 1-2 0,1-1-1 0,1-1-2 16,2 2 1-16,1-1-1 0,1 1 1 0,0-2-2 0,4 0 2 16,-2 2-1-16,1-1-1 0,4-1 0 0,-3 2-6 0,6-2-1 0,0 0-3 15,-1 1 2-15,4-1 1 0,0 0 3 0,-1 1 2 0,4 1 1 16,0-1 3-16,2-1 1 0,0 1-1 0,3 1 3 0,0-2 2 16,1 1 1-16,-1 1 3 0,5-2 1 0,-2 1 1 0,3 1 0 15,-1-2-2-15,2 2-3 0,-2-1-2 0,2-1-2 0,2 2-3 0,-1 0-2 16,-2 0-3-16,1 0-2 0,0 0-4 0,-2 0-2 0,1 2-1 15,-1-1-3-15,1-1-4 0,-1 0-1 0,-2 0 0 0,3 2 1 0,-3-2 0 16,2 0 2-16,-2 0 2 0,2 0 3 0,1 0 3 0,-1 0 1 0,1 0 3 16,0 0 1-16,0-2 2 0,2 2 3 0,0-1 4 0,0-1 0 15,1 1-1-15,-1-1 0 0,3-1-2 0,-3 2-1 0,1-1-2 0,-2-1-1 16,-1 2-2-16,0-1-1 0,0-1 0 0,-2 3-2 0,-3-3-1 16,0 1-1-16,1 0-2 0,-2 1-1 0,0-1-1 0,-2 2-1 0,-1-2 0 15,-2 1 1-15,2 1 2 0,-2-1 1 0,1 1 1 0,-3 0 3 16,1 0 0-16,2 0 4 0,-5 0 2 0,5 0 3 0,-4 0 1 15,2 0 3-15,-2 0 2 0,0 0 1 0,2 0 3 0,-4 0-2 0,2 0 0 16,0 0-2-16,0 0-1 0,0 0-1 0,0 1 0 0,-2-1-1 16,2 0 0-16,0 0-1 0,-2 0-3 0,2 0-2 0,0 0-1 0,0 1 1 15,0-1-4-15,0 2 2 0,-1-2-1 0,-1 0 0 0,2 0-1 16,-3 2-1-16,3-1-3 0,-2-1-1 0,-1 0-1 0,2 2 2 0,-3-2-1 16,1 0 1-16,-1 0-1 0,-1 0 0 0,2 0-1 0,-2 0-1 15,0 0-1-15,1 0-1 0,-1 0 0 0,1 0 2 0,0 0 2 16,1 0 4-16,-2 0 1 0,2 0 3 0,0 0 0 0,0 0 1 0,0 0 3 15,0 2 0-15,1-2 2 0,-1 3 1 0,0-3 1 0,1 0 2 16,1 2 2-16,-2-1-2 0,1-1-1 0,-1 2-1 0,1-1-2 0,-2-1 0 16,3 3-2-16,-3-1 1 0,1-1-2 0,2 2 0 0,-1-1-1 15,-1-1 0-15,1 2 1 0,-1-1-2 0,1-1-1 0,1 1-1 16,-2 1-1-16,2-2 0 0,-1 1 0 0,0 0-1 0,2 0-2 0,-1 1 1 16,-1-1-1-16,1-2 0 0,-1 2-2 0,1 1 0 0,-1-1-2 15,2 0-1-15,-3-1 0 0,1 2-1 0,-1-2-1 0,0 2 1 16,0 0 2-16,0-2 2 0,1 0 0 0,1 1 2 0,-4 1 0 0,3-1 2 15,-2-2 3-15,0 0 1 0,0 2 4 0,1-2 2 0,1 3 1 16,-1-3 2-16,0 0 1 0,1 2 1 0,-1-1-2 0,2-1-1 0,-3 2-1 16,3-1 0-16,-2-1 0 0,2 2 0 0,-1-2-2 0,1 1 0 15,-3-1-3-15,3 2 0 0,-2-1-2 0,1-1 0 0,0 1-1 16,-1 1-2-16,0-2 0 0,1 2 0 0,-3-1 1 0,1 1-1 0,1-1-2 16,0 1 1-16,0-1-1 0,-2 1-2 0,3 1 1 0,-3-2-2 15,1 1-1-15,0-1 1 0,0-1-1 0,0 3 0 0,0-3-1 0,0 2-1 16,-2-2-1-16,3 3 0 0,-1-3 0 0,0 0 1 0,0 2 1 15,-1-2 1-15,2 2 2 0,-1-1 2 0,1-1 3 0,0 2 3 16,-1 0 0-16,1-2 2 0,-2 1 0 0,2-1 2 0,0 2 2 0,-3-1 1 16,3-1 1-16,-2 1 1 0,2 2-1 0,1-3-1 0,-4 0 0 15,4 3-1-15,-3-3-1 0,1 1-1 0,1-1-1 0,0 1 0 0,0 1-1 16,-2-2-1-16,3 1-1 0,-1 1 0 0,-3-2-1 0,3 2-1 16,-2-2 0-16,2 0-1 0,-2 2 0 0,1 1 0 0,-2-3-1 0,-1 0-1 15,3 0-2-15,-3 2 1 0,2-1 0 0,-2-1 0 0,0 2 1 16,1-1-1-16,0-1-2 0,-2 2 1 0,0-1-2 0,0-1 1 15,2 2-2-15,-2-1 1 0,0-1 1 0,2 0-1 0,-1 0 0 0,0 0 0 16,1 0 0-16,-2 0 0 0,1 0 1 0,2 0 0 0,-4 0 2 16,3 0 1-16,-1 0 0 0,-2 0 2 0,1 0 0 0,2 0 2 15,-1 0-1-15,-2 0 1 0,3 0 1 0,-2 0 3 0,2 0 0 0,-3 0 0 16,0 0 0-16,3 0 0 0,-2 0-1 0,-1 0 1 0,3 0-2 0,-2 0 1 16,-1 0 0-16,0 0 0 0,1 1-1 0,0 1 0 0,-2-2-2 15,0 0 0-15,0 2-1 0,0-1 2 0,2-1-2 0,-2 0 1 16,-1 2-1-16,2-2 1 0,1 1 1 0,-3-1-2 0,1 0 0 0,1 0 0 15,-2 0 1-15,2 0-1 0,-1 0 1 0,-1 0-1 0,2 0 0 16,1 0-1-16,-5 0-1 0,4 0 0 0,-3 0-1 0,2 0 0 0,-2 0 0 16,0-1 0-16,3-1-1 0,-3 2 1 0,2-1-1 0,-2-1-1 15,3 2 0-15,-4 0-1 0,2-2 0 0,2 1 0 0,-5 1 1 0,2 0-1 16,0-1 0-16,-1 1-1 0,-1-2-1 0,2 2-1 0,-1-1 1 16,-1 1-1-16,-2-2 1 0,3 2 2 0,1-1 1 0,-6 1 1 15,6-2 0-15,-6 2 1 0,1 0 1 0,3 0 0 0,-3-1 1 0,-1 1 1 16,1 0 0-16,1 0 1 0,-3 0 2 0,0 0-1 0,3 0-1 15,-4 0 1-15,1 0-1 0,-2 0-1 0,1 0-2 0,1 0 1 0,-2 0 0 16,-1 0 0-16,1 0 0 0,0 0 0 0,-3 0 0 0,2 0 0 16,-1 0 1-16,-2 0 0 0,2 0 1 0,-1 0-1 0,1 0 1 0,-2 0-1 15,0 0 2-15,0 0-1 0,0 0 1 0,2 0 0 0,-3 0-1 16,1 0 2-16,1 0-1 0,-1 0 0 0,-2 0 0 0,2 0-2 16,-2 0-1-16,4 0 0 0,-4 0 1 0,1 0 0 0,1 0 0 0,-2 0 0 15,4 0 1-15,-3 0 1 0,1 0-1 0,1 0 1 0,-1 0 0 16,-2 0 0-16,2 0 0 0,0 0 2 0,-2 0-1 0,2 0 2 15,1-2 0-15,-1 2-1 0,-2 0 1 0,0 0 1 0,2 0-2 0,-2 0 1 16,2-3-2-16,-1 1 1 0,1 2 0 0,-2 0 0 0,2 0-1 16,0 0 1-16,-2-2-1 0,0 2 1 0,1 0-2 0,-2 0 1 0,0 0-2 15,-1 0 1-15,1 0 0 0,0 0-1 0,-2 0 0 0,0 0 0 16,0 0 1-16,0 0-2 0,0 0 0 0,0 0-1 0,0 0 1 16,0 0 0-16,0 0 0 0,0 0-1 0,0 0 0 0,0 0 0 0,0 0 0 15,0 0 1-15,0 0 0 0,0 0 1 0,0 0 0 0,0 0 0 16,0 0 1-16,0 0 1 0,0 0-2 0,0 0 1 0,0 0 1 0,0 0-1 15,0 0 1-15,0 0-1 0,0 0 0 0,0 0 1 0,0 0-2 16,0 0 0-16,0 0-1 0,0 0 0 0,0 0-1 0,0 0 2 16,0 0-2-16,0 0 0 0,0 0-2 0,0 0 2 0,0 0-1 0,0 0 0 15,0 0 1-15,0 0 0 0,0 0 1 0,0 0 0 0,0 0-1 16,0 0 2-16,0 0-2 0,0 0 1 0,0 0 1 0,0 0 0 0,0 0-1 16,0 0 0-16,0 0 1 0,0 0-1 0,0 0-2 0,0 0-1 15,0 0 0-15,0 0 0 0,0 0-1 0,0 0-2 0,0 0 1 16,0 0-2-16,0 0 0 0,0 0 0 0,0 0-1 0,0 0-1 0,0 0 1 15,0 0-1-15,0 0 2 0,-2 0-1 0,2 0 0 0,0 0 0 16,0 0 1-16,0 0 0 0,0 0 0 0,0 0 1 0,0 0-1 16,0 0 2-16,0 0-1 0,0 0 2 0,0 0-1 0,0 0 2 0,0 0 0 15,0 0 0-15,0 0 0 0,0 0 2 0,0 0 2 0,0 0-1 16,0 0 0-16,0 0 1 0,0 0-1 0,0 0 1 0,0 0 1 0,0 0-1 16,0 0 0-16,0 0 0 0,0 0 1 0,0 0-1 0,0 0-1 15,0 0 1-15,0 0 1 0,0 0-2 0,0 0 1 0,0 0-1 0,0 0 1 16,0 0 1-16,0 0-1 0,0 0 1 0,0 0-1 0,0 0 2 15,0 0-1-15,0 0 1 0,0 0-2 0,0 0 0 0,0 0 0 0,0 0 1 16,0 0-1-16,0 0-1 0,0 0 0 0,0 0 0 0,0 0-1 16,0 0-1-16,0 0 0 0,0 0 0 0,0 0-1 0,0 0-1 15,0 0 1-15,0 0 0 0,0 0 0 0,0 0-2 0,0 0 2 0,0 0-1 16,0 0-1-16,0 0 2 0,0 0 0 0,0 0-1 0,0 0 1 16,0 0 0-16,0 0 0 0,0 0 1 0,0 0-1 0,0 0 1 0,0 0 1 15,0 0 0-15,0 0 0 0,0 0 0 0,0 0 1 0,0 0-1 16,0 0 0-16,0 0 0 0,0 0 2 0,0 0-2 0,0 0-2 0,0 0 2 15,0 0 2-15,0 0-2 0,0 0 1 0,0 0-1 0,0 0 1 16,0 0 0-16,0 0 0 0,0 0 0 0,0 0 0 0,0 0 0 16,0 0 2-16,0 0-1 0,0 0 0 0,0 0 2 0,0 0-2 0,0 0 0 15,0 0 0-15,0 0-1 0,0 0 1 0,0 0-1 0,0 0 1 16,0 0 0-16,0 0 0 0,0 0 1 0,0 0-1 0,0 0 0 16,0 0 0-16,0 0 2 0,0 0-1 0,0 0 2 0,0 0 0 0,0 0 2 15,0 0 1-15,0 0 0 0,0 0 1 0,0 0 1 0,0 0 0 16,0 0 0-16,0 0 1 0,0 0 0 0,0 0-2 0,0 0-3 0,0 0-1 15,0 0-5-15,0 0-4 0,0 0-3 0,0 0-5 0,0 0-2 16,0 0-3-16,0 0-2 0,0 0-3 0,0 0-1 0,0 0-3 16,0 0-2-16,0 0 0 0,0 0 1 0,0 0 1 0,0 0 1 0,0 0 1 15,0 0 3-15,0 0 2 0,0 0 1 0,0 0 1 0,0 0 0 16,0 0 0-16,0 0 1 0,0 0 2 0,0 0 0 0,0 0 2 0,0 0 0 16,0 0-1-16,0 0 2 0,0 0 1 0,0 0 1 0,0 0 0 15,0 0 1-15,0 0 1 0,0 0 2 0,0 0-1 0,0 0 1 0,0 0 1 16,0 0 1-16,0 0-1 0,0 0 1 0,0 0 2 0,0 0 1 15,0 0 0-15,0 0 1 0,0 0 0 0,0 0 1 0,0 0 0 16,0 0 1-16,0 0 0 0,0 0 0 0,0 0 2 0,0 0-1 0,0 0 1 16,0 0-1-16,0 0 0 0,0 0-1 0,0 0 1 0,0 0-2 15,0 0 0-15,0 0 0 0,0 0-1 0,0 0 1 0,0 0-2 0,0 0 0 16,0 0-2-16,0 0 2 0,0 0-1 0,0 0 0 0,0 0 1 16,0 0-1-16,0 0 1 0,0 0-1 0,0 0 0 0,0 0 0 15,0 0-2-15,0 0 2 0,0 0 0 0,0 0-1 0,0 0 1 0,0 0 0 16,0 0 0-16,0 0-2 0,0 0 0 0,0 0 0 0,0 0 0 15,0 0 0-15,0 0 0 0,0 0 0 0,0 0 1 0,0 0 0 0,0 0 0 16,0 0-2-16,0 0 1 0,0 0-1 0,0 0 1 0,0 0 0 16,0 0 0-16,0 0 2 0,0 0-1 0,0 0 1 0,0 0 0 0,0 0-1 15,0 0-1-15,0 0 2 0,0 0 0 0,0 0 0 0,0 0 0 16,0 0 0-16,0 0 0 0,0 0-2 0,0 0 0 0,0 0-2 16,0 0 1-16,0 0-1 0,0 0 0 0,0 0-1 0,0 0-1 0,0 0 1 15,0 0-1-15,0 0 0 0,0 0-1 0,0 0 0 0,0 0 1 16,0 0 0-16,0 0 1 0,0 0 1 0,0 0 0 0,0 0 1 0,0 0 0 15,0 0 1-15,0 0-1 0,0 0 2 0,0 0 0 0,0 0 1 16,0 0 1-16,0 0 1 0,0 0-1 0,0 0 1 0,0 0-1 16,0 0 1-16,0 0 0 0,0 0 2 0,0 0-1 0,0 0 1 15,0 0-1-15,0 0 2 0,0 0-2 0,0 0 1 0,0 0 1 0,0 0-1 16,0 0-1-16,0 0 1 0,0 0-1 0,0 0-1 0,0 0-2 0,0 0-1 16,0 0-2-16,0 0-1 0,0 0-2 0,0 0-1 0,0 0-1 15,0 0 0-15,0 0-2 0,0 0 0 0,0 0-1 0,0 0 0 0,0 0 0 16,0 0-1-16,0 0 1 0,0 0 1 0,0 0-1 0,0 0 2 15,0 0 1-15,0 0 1 0,0 0-1 0,0 0 1 0,0 0 1 16,0 0-1-16,0 0 0 0,0 0 0 0,0 0 1 0,0 0 0 0,0 0 1 16,0 0-2-16,0 0 0 0,0 0 0 0,0 0 0 0,0 0 0 15,0 0 2-15,0 0-1 0,0 0 0 0,0 0 1 0,0 0 2 0,0 0-1 16,0 0 2-16,0 0 1 0,0 0 2 0,0 0 1 0,0 0 0 16,0 0 0-16,0 0 1 0,0 0 1 0,0 0 0 0,0 0 0 15,0 0 2-15,0 0-2 0,0 0 2 0,0 0-2 0,0 0 1 0,0 0-1 16,0 0-1-16,0 0-1 0,0 0 2 0,0 0-1 0,0 0-1 15,0 0 0-15,0 0 0 0,0 0 0 0,0 0-2 0,0 0 1 16,0 0-1-16,0 0 0 0,0 0 0 0,0 0 1 0,0 0-1 0,0 0-2 16,0 0 1-16,0 0 0 0,0 0 1 0,0 0 0 0,0 0 1 15,0 0 0-15,0 0 0 0,0 0 0 0,0 0-1 0,0 0-2 0,0 0 1 16,0 0 0-16,0 0 1 0,0 0 0 0,0 0-1 0,0 0 2 16,0 0-1-16,0 0 0 0,0 0 0 0,0 0 0 0,0 0 0 0,0 0 0 15,0 0 2-15,0 0 0 0,0 0 1 0,0 0 0 0,0 0 1 16,0 0 0-16,0 0-1 0,0 0 1 0,0 0-1 0,0 0-1 15,0 0-3-15,0 0-3 0,0 0-2 0,0 0-4 0,0 0-2 0,0 0-6 16,0 0-6-16,-2 0-8 0,2 0-8 0,0-2-12 0,0 2-10 16,0 0-17-16,0 0-20 0,0 0-26 0,0 0-30 0,0 0-55 0,0 0-68 15,0 0-45-15</inkml:trace>
  <inkml:trace contextRef="#ctx0" brushRef="#br0" timeOffset="27726.8205">21794 6178 50 0,'0'-3'506'0,"-2"2"5"0,0-2-34 15,2 1-52-15,-1 1-98 0,1-1-125 0,0 2-62 0,0 0-35 16,0 0-18-16,0 0-14 0,0 0-8 0,0 0-6 0,0-1-4 16,0 1-2-16,1-2-6 0,-1 0-7 0,0 2-8 0,2 0-6 15,-2 0-7-15,2-1-6 0,-2 1-7 0,0 0-3 0,1 0-5 0,1-1-1 16,-1 1-1-16,3 0-2 0,-1-2-1 0,0 2 0 0,1 0 1 15,1 0-1-15,0 0 1 0,1-1 2 0,2 1-1 0,3 0 3 0,0 0 0 16,1 0 0-16,0 0-1 0,2 0 3 0,4 0 0 0,-4 0 1 16,6 0 1-16,1 0 0 0,0 0 0 0,1 0-1 0,1 0 0 15,3 0-2-15,-4 0 0 0,3 0 1 0,4 1-1 0,-2-1 0 0,-2 2-1 16,1-1-2-16,1-1 0 0,0 1-1 0,-1 3 0 0,1-3-2 16,-2 1 0-16,0 1-1 0,0 0-1 0,0-1 0 0,0 0-1 0,-2 1-1 15,2 2-2-15,1-3 1 0,-3 3 1 0,1-2 0 0,0 1 2 16,1 1 2-16,-1-2 1 0,1 2 2 0,-3-2 3 0,4 1 2 15,0-1 2-15,0 2 2 0,-1-1 1 0,2-1 4 0,-1 2 2 0,0-2 1 16,-1 1 1-16,4-1-1 0,-2 0 2 0,1 0-2 0,0-1 1 16,-1-1-2-16,2 1-1 0,-3-2-2 0,4 2 0 0,-4-2 0 0,3 3-1 15,-2-3-2-15,1 0 0 0,-1 0-2 0,0 0-1 0,-1 0 1 16,0 0-2-16,0 0-1 0,-1 0-1 0,0 0 0 0,-2 0-1 0,1 0 1 16,-1 0-1-16,-2 0-1 0,1 0-1 0,0 0 0 0,-1 0 0 15,1 0-1-15,-1 0 1 0,-2 0 1 0,1 0-1 0,-1 0 1 16,0-3-1-16,0 3-1 0,1-2 0 0,-2 2-1 0,3 0 0 0,-1-2-2 15,-1 2 0-15,2-1-1 0,-4-1 2 0,5 2-1 0,-1-2 1 16,-2 1 1-16,1 1-1 0,1-2 0 0,-2 2 2 0,1-1 2 0,1 0 1 16,0 1-1-16,-3-2 4 0,3 1 0 0,-2 1 1 0,2 0 2 15,-1 0-1-15,-2 0 1 0,2 0-2 0,-1 0 0 0,-2 1 1 0,2 1-2 16,-3-2-1-16,3 1-1 0,-2 0 1 0,-1 1-1 0,1-1 1 16,-2 1-1-16,0 1 0 0,2-1 2 0,0-2-1 0,-3 2 1 15,2 1 0-15,-3-1 2 0,4 0-1 0,-4-1 1 0,2 1 2 0,0 0 0 16,0-2 0-16,1 0 1 0,1 3 1 0,-2-3 0 0,0 0 1 15,3 0-1-15,-1 0 0 0,-1 0 0 0,3 0-1 0,-2-3 0 0,3 3 0 16,-2-2-1-16,2 0-1 0,-2 1 0 0,1-3-2 0,1 4-2 16,-3-3-1-16,0 1 0 0,2 0-2 0,-2 1-1 0,3-1-3 15,-3-1-1-15,1 1 0 0,-1 1 0 0,0 0-2 0,0-2 0 0,-1 3 0 16,0-2-2-16,0 1 1 0,-3 1 0 0,2-2-1 0,-2 2 0 16,-2 0-1-16,3 0 2 0,-3 0 0 0,2 0 0 0,-4 2 0 0,3-2 0 15,-2 1 1-15,2 1 0 0,-3-2 0 0,2 1 2 0,0 1 0 16,-1-2 1-16,2 1 0 0,0 0 1 0,1-1 2 0,-1 2 1 15,1-2 2-15,1 1 1 0,0 1 2 0,2-2 2 0,0 2 2 0,-1-1 0 16,1-1 2-16,1 0 0 0,2 0 0 0,-3 0 0 0,5-1 2 16,-5-1-1-16,3 2-1 0,-1-3 0 0,-2 1-1 0,5 1-2 0,-5-2 1 15,3 0 0-15,-2 0-3 0,-1 0-1 0,3 0-2 0,-3 0-1 0,1 0 0 16,-3 0-1-16,3 0-1 0,0 0 1 0,-3 0 0 0,0 1-1 16,2 0 0-16,-2-1-2 0,0 1-1 0,0 1-1 0,0-1-1 15,-2 2 1-15,2-2-1 0,-2 2-1 0,0 0 1 0,2 0 0 16,-1 0 0-16,-1 0 0 0,1 2-1 0,0 0 0 0,1-1 0 0,0 3 1 15,2-1 2-15,0-1 0 0,-1 1 2 0,1 2 1 0,3-1-1 16,-2 1 1-16,3-1 0 0,-2 1-3 0,4 1 0 0,-2-2-4 16,2 1-1-16,0-2-4 0,-2 2-2 0,2 0-2 0,2-1-1 0,-2-1-2 15,1 1-3-15,-1-1-2 0,-1-1-2 0,1-1-2 0,1 1-3 16,-1-2-4-16,2 0-1 0,-2-2-3 0,-2 2 3 0,2-3 3 0,2 1 4 16,-3-1 3-16,3 1 3 0,-2-1 2 0,-1-1 4 0,-1-1 2 0,2 2 5 15,-2-1 3-15,-1-1 5 0,0 1 7 0,2 0 5 0,-4-2 5 16,0 1 2-16,0 1 0 0,0-1-2 0,-3 1-1 0,2-1 0 15,-2 3-3-15,0-3-1 0,1 2-1 0,-3 1 0 0,-1 0-1 0,2-1-2 16,-1 3-1-16,0-2-2 0,0 0-2 0,-1 2-2 0,1 0 1 16,0 0 0-16,-1 2-2 0,3 0 2 0,-3-2 0 0,2 3 1 15,0-1 0-15,1 1-2 0,0 1 1 0,0-1 0 0,2 2 1 0,-2-2 2 16,4 2 0-16,-2-1 0 0,1 0 1 0,1 3 1 0,0-3 0 0,-1 0 2 16,3 1-1-16,-1 0 1 0,1 0-1 0,-2 0 1 0,2-1 0 15,-2 1 1-15,0-2-1 0,1 1 2 0,-3-1 0 0,5-2 0 16,-5 0 1-16,3 2-1 0,-1-3 0 0,-2 0-2 0,5 0-4 0,-5 0-2 15,3-3-2-15,1 2 0 0,-2 0-1 0,2-1-3 0,-2-1-1 16,4 0-2-16,-4-1-3 0,0 1-1 0,3 1-4 0,-3-1-2 16,2-1-4-16,-2-1 0 0,1 3 1 0,-3-1 0 0,3 0 1 0,-1 1-1 15,-3 0 1-15,1 0 1 0,2 1 2 0,-6-1 0 0,4 1 1 16,-3 1 1-16,1 0 3 0,-3 0 1 0,3 0 4 0,-3 0 1 0,0 1 3 16,2 1 0-16,-2-1 2 0,0 1 0 0,2 0-1 0,-2 0 1 15,1 1-2-15,1 2 2 0,-2-3 1 0,3 3 1 0,-1-2 2 16,3 4 1-16,-2-3 1 0,2 1 2 0,-3-1-1 0,4 0 2 0,-3 2 1 15,3-1 1-15,0-1 1 0,0 1 2 0,-1 1 2 0,3-3 2 16,-1 1 0-16,0-1-1 0,1 0 0 0,1-1-3 0,-2 0-1 0,2 1-3 16,0-3-3-16,1 2-3 0,1-2-4 0,-1 0-3 0,1-2-1 15,0 2-4-15,0-3-1 0,-1 1-1 0,3 2-1 0,-2-3 1 16,1-1-1-16,-3 1 1 0,2-1-2 0,0 0 3 0,0 1 1 0,-5-2 1 16,5-1 0-16,-2 2 1 0,-2-1 1 0,3 1 0 0,-5 1-1 0,3-2-1 15,-3 2-1-15,2-2-1 0,-2 3-1 0,-1-1 2 0,2 1 1 16,-4 0-1-16,-2 2-2 0,3-3 1 0,-1 3 2 0,-3 0 0 15,2 3 0-15,0-3-1 0,-1 0 1 0,-1 4 1 0,0-3-1 0,2 3 0 16,-3-1-1-16,4-1 0 0,-2 3-1 0,0-2 3 0,2 1 3 16,0 2 1-16,-1-1 4 0,2-1 2 0,-1 0 2 0,3 3 3 0,-2-1 2 15,2-2 0-15,0 1 1 0,3-2 1 0,-2 2 0 0,0-1-1 16,2 1-2-16,2-2-5 0,-4-1-5 0,4 0-4 0,0-2-3 0,-3 1-3 16,4-1-1-16,-1 0-3 0,1 0-2 0,0-1 0 0,2 1 0 0,-3-2-1 15,2 0 0-15,-1-1 1 0,3 1 3 0,-4-1 4 0,5-1 5 16,-3 1 3-16,2 1 3 0,-3 0 3 0,3-1 2 0,-3 0 2 0,3 0 2 15,-3 0 0-15,-1 2 0 0,1-2 2 0,0 1 1 0,0 1 1 16,-3-3 2-16,0 4-1 0,0-1 0 0,0 1-2 0,-2-1 0 0,-3-1-1 16,2 2-3-16,-2 0-2 0,-1 0-2 0,1 0-2 0,-3 0-1 15,2 0 0-15,-5 0-1 0,1 2-1 0,1-1-2 0,-4-1 0 0,2 1-2 16,-1-1 1-16,-3 2-2 0,2 0-2 0,-3-1-2 0,2 1-5 16,-2-2-6-16,1 1-8 0,-3 1-13 0,1-2-8 0,0 1-10 0,-1 1-8 15,-1-2-8-15,0 0-18 0,0 0-21 0,0 0-32 0,-3 0-40 0,-2 1-65 16,-1-1-81-16,-2 0-42 0</inkml:trace>
  <inkml:trace contextRef="#ctx0" brushRef="#br0" timeOffset="44259.9332">6858 10689 85 0,'2'-6'260'0,"-1"1"-51"0,2 1-39 0,-3-1-23 0,2 2-15 0,-2-1-12 15,2 2-8-15,-1-3-5 0,-1 5 0 0,2-2-5 0,-1-1-6 16,-1 1-6-16,2 1-5 0,-2 1-5 0,0 0-5 0,0 0-6 16,0 0-5-16,0 0-4 0,0 0-5 0,0 0-2 0,0 0-4 15,0 0-4-15,0 0-4 0,0 0-5 0,0 0-6 0,0 0-5 0,0 0-6 16,0 0-8-16,0 0-7 0,0 1-9 0,3 1-4 0,-2 1-4 0,-1-1-4 15,2-2-4-15,1 5-2 0,0-2-1 0,-1 0 2 0,1 2 0 16,2-1 2-16,-2 2 2 0,2 0 3 0,1 0 5 0,0 2 5 0,1-1 2 16,-1 0 6-16,3 3 0 0,-2 0 3 0,-1-4-1 15,2 3 2-15,1 0 1 0,1-1 0 0,-2 1 1 0,0-2 1 0,1 0 1 16,1 3 2-16,0-5 0 0,0 3 1 0,-2-2 1 0,2 0 2 0,1-1 2 16,-2-1 2-16,-1 1 1 0,3-2 2 0,-3-1 0 0,3 0 1 15,-3 0 1-15,3-2 0 0,-1 0 0 0,4-2-1 0,-3 0-1 16,0 0 0-16,3-3 0 0,-1 1-3 0,3-2-2 0,-2 0-3 0,3-2-3 15,-1 0-1-15,0 0-6 0,2-1-2 0,0-3-5 0,1 4-3 16,-3-1-1-16,5 0-2 0,-4 0-1 0,2 3-2 0,3-4-1 16,-3 3-2-16,2 0 0 0,-1 1 0 0,-1 0 1 0,2 3-2 0,-1 0 2 15,1 2 1-15,-1-1 1 0,2 2 1 0,-2 2 1 0,2-1 1 16,-2 2 1-16,2 0 2 0,-1 1-1 0,1 1 2 0,0 1 0 0,0 2 0 16,0-2 2-16,2 1 1 0,-4 1 0 0,1-1 1 0,1 1 2 15,0-2 1-15,-2 1 1 0,2-2 0 0,-2 4 1 0,1-4 0 0,1 2 0 16,0-2 2-16,-2-2 2 0,1 2 2 0,1-2 1 0,0 0 2 15,-3-1 2-15,3-2 3 0,0 0 1 0,0-2 1 0,-1-1-1 16,1 0 0-16,2-2 1 0,-3-2-1 0,2-1-1 0,-2 1-1 0,1 0-1 16,-3-2-2-16,3 0-2 0,-2 0-3 0,1-2-3 0,-2 1-4 15,1-3-3-15,-3 3-2 0,1-1-2 0,-2 3-3 0,0-1-2 0,0 0-2 16,0 1-1-16,-4 1-2 0,2 1-3 0,-1 2-2 0,1-1-1 16,-3 2 0-16,1-1-2 0,-2 3 1 0,0-1 0 0,1 2 0 0,2 2 2 15,-2-1 3-15,1 3 1 0,-2-1 3 0,4-1 3 0,-1 5 3 16,0-2 2-16,2 0 5 0,0 1 1 0,0 2 3 0,1-1 0 0,1 1 4 15,1-1 3-15,2 1 1 0,-1-1 2 0,1 0 0 0,0 3 0 16,3-5-2-16,-2 3 2 0,1-2-1 0,0 0 0 0,2 0 0 16,-1-1 2-16,0-2 0 0,-1 1 1 0,3-1-1 0,-4-1 1 0,3-1 1 15,-2-1 1-15,1 0-1 0,-2-1 0 0,3-1 3 0,-1-2-1 16,1 1-1-16,-3-2 1 0,1-1-2 0,0-1-2 0,1-1-2 16,-2 0 0-16,3 0-3 0,-4-3-2 0,1 1-3 0,0 1-2 0,-1-2-4 15,-1 1-2-15,2-1-4 0,-3 1 0 0,0 0-3 0,1 0-2 16,-3 3-4-16,1-2-1 0,0 1-1 0,-2 2-1 0,0 0 0 0,-2 0-1 15,0 3-1-15,1-2 0 0,-3 3-1 0,2-1 1 0,-2 1 0 16,0 1 1-16,0 1 1 0,-1 0 0 0,-1 0 3 0,4 0 0 0,-4 1 1 16,2 1-1-16,2 1 1 0,-2-1 0 0,3 0 3 0,-3 1 1 15,3 0 1-15,-1 0 3 0,0 0 0 0,2-1 4 0,0 1 3 0,0-1 3 16,0 2 1-16,2-3 1 0,-1 1 4 0,1-1 0 0,0 1 3 16,0-1 2-16,1-1 2 0,0 0 2 0,-1 0 2 0,2 0-1 15,0-1 1-15,0-1-3 0,0-1-2 0,0 0-1 0,1-1 1 16,0 1-1-16,0-2-2 0,1 1-2 0,-1-1-2 0,1 1-1 0,1-2-2 0,-3-1-2 15,3 2-1-15,0-2-3 0,0 2-1 0,-3-1-1 0,3 1-1 16,-1-1-2-16,-2 0-1 0,1 0-2 0,1 2-1 0,-2-1 0 16,0 0-2-16,0 3 0 0,-2-3 0 0,2 2 0 0,-1 1-2 0,-1-1 0 15,-1 3 1-15,1-1-2 0,2 1 1 0,-3 0 0 0,1 1 0 16,-1-1 2-16,1 3 0 0,0-3 1 0,1 4 1 0,-2-1 1 16,3 0 1-16,0-1-1 0,-3 3 1 0,4-5 2 0,-2 5-1 0,2-1 2 15,-1-2 0-15,1 1-1 0,-2-1 1 0,1 2-1 0,0-1 1 16,0 0-1-16,0-2-1 0,0 1 3 0,2 1 1 0,-2-2 1 15,0 0 1-15,1-1 0 0,-2 2 2 0,2-2 1 0,-1 0-1 0,0 0 0 16,0-2 0-16,-1 2-1 0,2-1 0 0,-1 0 0 0,0-2 1 0,-2 1-2 16,1 1-3-16,1-1-2 0,-1-1 0 0,0 2-2 0,-1-1 0 15,1 0 0-15,1 1-1 0,-1 0 0 0,0 1 2 0,-1-2-1 16,1 1 0-16,1 1 1 0,-2 0-1 0,2 0 0 0,0 1 1 0,0 1 1 16,0-2 1-16,1 2 1 0,0 0-2 0,0 1 1 0,1 0 0 15,-1 0 0-15,2 0 2 0,0 1 0 0,0 0 2 0,-1-1 0 16,3 1 1-16,-2 1 0 0,1-2 0 0,-2-1-1 0,1 1-1 0,0 1-1 15,1-1 1-15,-1 0 0 0,0-1-1 0,-2-2 0 0,1 2 0 16,1 1-3-16,0-3 0 0,-3 0-2 0,3 0-2 0,-3 0-2 16,2-3-2-16,-1 1-3 0,1 2-1 0,-3 0-2 0,0-2-2 0,3-1-1 15,-4 3-3-15,2-3 2 0,-3 1 0 0,1 0 2 0,1 2 0 16,-1 0 2-16,0-3 1 0,-1 3 2 0,0-1 4 0,0 0 2 0,0 1 1 16,-2-2 4-16,2 2 1 0,-2 0 5 0,0 0 0 0,2 0 0 15,-2 0 0-15,-1 0-1 0,3 0 1 0,-4 0-1 0,1 2 0 0,0-2 0 16,0 1-1-16,0 0 0 0,-1 2 1 0,1-3 0 0,0 4 0 15,-1-3 0-15,0 3-1 0,-1-1 0 0,2-1 0 0,0 1 2 16,-1 0-1-16,1 0 1 0,-2 0 2 0,3-1 2 0,-1 1 0 0,-2-1 0 16,3 2 1-16,1-3 0 0,-2 2 0 0,2-1 1 0,0-1-1 15,0 1 2-15,0-1 0 0,2 1 0 0,-2-2-1 0,1 0 0 0,3 0 0 16,-3 0 0-16,1 0-1 0,0 0-2 0,-1 0 0 0,3 0-1 16,-1-2 0-16,-1 1-1 0,3 1-1 0,-2-2 1 0,3 1-2 0,-4-1 0 15,2-1-2-15,1 2-2 0,-2-1 0 0,2 0 0 0,-1 0-2 16,1 0 1-16,-2 1-2 0,0-1 0 0,2-1-1 0,-1 3-1 15,0-1-1-15,0-1 0 0,2 2-1 0,-4-1-1 0,2-1 1 0,0 2 0 16,0 0-1-16,1 0 0 0,-2 0-2 0,3 0 2 0,-3 2 0 16,0-1 2-16,2-1 1 0,2 3 1 0,-4-1 3 0,2-1 0 15,2 1 2-15,-4 1 2 0,4-2 1 0,0 0 0 0,-1 3 2 0,1-3-1 16,2 1 0-16,-3-1 0 0,4 2 2 0,-2-1-2 0,4-2-3 0,0 1 0 16,-2 1-2-16,3-1 0 0,-2 0-3 0,4-1 1 0,0 2-3 15,-1 0 1-15,1-1 0 0,1 1 2 0,-1 0 0 0,0 0 1 0,2 1-2 16,-2-1 1-16,0-1 0 0,2 1 1 0,-1 0-1 0,-1 1 1 15,0-3-2-15,0 4-1 0,-1-3-1 0,-1 1-2 0,2 0-2 16,-3-1-2-16,2 1-1 0,-3-2-2 0,1 0-1 0,0 2-1 16,0 1-3-16,0-3 1 0,-5 0-3 0,3 0 2 0,-1 2-1 0,-1-2 2 0,-2 0 2 15,3 0 3-15,-4 0 4 0,1 0 3 0,0 0 1 0,-1 0 2 16,-1-2 3-16,0 2 2 0,0 0 3 0,-3 0 3 0,3-3 3 16,-3 1 2-16,1 2 3 0,-3 0 0 0,2-2 2 0,-1-1 0 15,-3 1 0-15,-1 1 1 0,1-1 0 0,0 0 0 0,-3 2-2 0,0-3 1 16,-1 3-1-16,-1-1 0 0,-1 0-2 0,-1 1-5 0,1-2-9 0,-3 2-17 15,0-1-22-15,-1-1-41 0,0 2-53 0,-2 0-89 0,0 0-109 16,0 0-66-16,-2-3-48 0,0 1-24 0</inkml:trace>
  <inkml:trace contextRef="#ctx0" brushRef="#br0" timeOffset="47292.1881">8067 9574 40 0,'-5'-1'81'0,"-1"1"-4"0,2-4-8 0,-1 4-2 0,0-3-3 0,-2 3-3 15,3-1-3-15,-2 0 3 0,1 1 5 0,0-2-2 0,0 2-6 16,0-3-5-16,-2 3-4 0,0-1-3 0,1-1-1 0,0 2-1 16,-1-1 0-16,1-1-2 0,1 2-4 0,-1-2-2 0,-2 2 0 0,3-1-5 15,-2 0-6-15,0 1-6 0,1-2-4 0,-1 1-3 0,-2 1 1 16,1 0-3-16,0 0-5 0,0 0-2 0,-1 0-5 0,1 0-2 15,-2 1-4-15,1 1-3 0,-1-2-3 0,2 2 0 0,-4 0-3 0,1 0 1 16,1-1 0-16,-1 2 1 0,0 0-1 0,0 0-1 0,-1 1 0 0,0 0-1 16,-2 1-1-16,3-2 0 0,-2 1 0 0,1 1 1 0,-1-2 0 15,1 4 1-15,0-2 1 0,1-2 1 0,-1 2 1 0,1 1-1 0,-1-1 1 16,2-1 0-16,-2 1 3 0,2-1 4 0,0 0 5 0,0 1 4 16,1-2 1-16,-2 1 2 0,3-1 3 0,-2 2 1 0,1-1 1 15,1-1 3-15,0 2 3 0,-1 0 2 0,1-2 2 0,0 1 2 16,-2 1-1-16,1-1 1 0,3-1-1 0,-2 1 3 0,0 0 0 0,-3 0 2 15,3 1 1-15,1-1-1 0,-2 1-1 0,1-2 0 0,0 2 0 16,-1 2 1-16,-1-2-1 0,2-1-1 0,0 2-1 0,-1-2-1 0,1 1-2 16,2-1-2-16,-1 1-2 0,1-1-3 0,-2-1-2 0,2 3 1 15,1-1-2-15,-1-1 0 0,1 1-3 0,-1-2-1 0,1 4 2 16,0-2 0-16,2 0 0 0,-2-1 0 0,2 2 2 0,-3-1 0 0,1 0 1 16,2 1 2-16,-2 0 0 0,2 0 2 0,0 0 1 0,1 1-1 0,-1 0 2 15,0 0 0-15,0 0-1 0,0 1 0 0,1 0 1 0,1-1-1 16,-1 1 0-16,0-1 0 0,1 2 1 0,1 0 0 0,-2 1-3 15,2-3 1-15,0 2-3 0,0 1 1 0,0-1-2 0,0 1 0 16,0 0-1-16,2-2 0 0,-2 4-1 0,1-3 0 0,1 1 2 0,-2 0-1 16,2-1-2-16,-1 0 1 0,1 2 1 0,1-2 1 0,0 1 1 0,-2 0 3 15,1 0 0-15,1-1 0 0,-1 0 2 0,-1 0 0 0,3 0 1 16,-1 0-1-16,0-1-1 0,0 1 1 0,-1-2 1 0,4 2-2 0,-3-2 1 16,0 1 0-16,-1-1-2 0,1 1-1 0,0-1 0 0,1 1-2 15,-1-1 0-15,0 0-2 0,0 3 0 0,0-3-1 0,0 1 1 16,2-1-1-16,0 1-2 0,-2-1-1 0,2 0 1 0,-2 0 0 15,3 3 0-15,-3-3-2 0,2 3 1 0,-2-1-2 0,2 0 2 0,0-2 0 16,1 2-1-16,0-2 1 0,-1 0 0 0,0 3 0 0,0-3 1 16,-1 3-1-16,1-3-1 0,1 1 1 0,1-1 0 0,-3 1-1 0,1-1 1 15,2 1-1-15,-1-1 1 0,0 1 0 0,-1-3 0 0,1 4 0 16,2-1 0-16,-2-3-2 0,1 1 1 0,-1 1-1 0,1-1 1 0,-1-1 0 16,3 0 1-16,-1 2 1 0,0-2 1 0,1 2-1 0,-1-2 1 15,0 2 1-15,2-2 0 0,1 0 1 0,-2 1 1 0,1-1 0 0,4 0 1 16,-3 0 2-16,0 1-1 0,2-1 1 0,0-1-1 0,1 1 1 15,-1 0-1-15,2 0 2 0,0 2-1 0,0-3 0 0,1 2-1 0,0-2 0 16,-2 1-1-16,5-1 1 0,-2 1-2 0,-1 1 1 0,1-2-1 16,1 1 1-16,1-1-2 0,-3 0-1 0,4 1-1 0,-3 1-2 15,1-1 1-15,1-1-1 0,0 0-1 0,0 3 1 0,1-2-1 0,-2 0-2 16,2-3 0-16,1 2 1 0,-2-1-1 0,1 2 0 0,2-2 1 16,-2 1 0-16,2-1 1 0,-2 2-2 0,1-2 1 0,1-1-2 0,0 2 0 15,-3-1 0-15,3-1-1 0,0 1-1 0,0 1-1 0,-2-1 0 16,2-1-1-16,-2 1-1 0,1 1-1 0,1-1 0 0,-2 0-1 0,1-1 1 15,-2 0-2-15,3 1 0 0,-3-3 1 0,0 3-2 0,1-1 1 16,-2-1 2-16,1 2-1 0,-3-1 2 0,4-1 0 0,-3 1 0 16,1 1 3-16,-1-2 3 0,-1 1 1 0,1-1 4 0,1-1 2 0,-1 2 3 15,2-1 2-15,-3-1 4 0,3 2 4 0,-1-1 2 0,0-1 2 16,1 2 1-16,-1-2 2 0,2 0 1 0,1 0 0 0,-2 0-1 16,3 0-1-16,0 0-2 0,-1 0-2 0,2 0 0 0,-1 0-1 0,2 0-4 15,-3 0-3-15,4 0-1 0,0 0-3 0,0-2 0 0,-1 2-3 16,0 0-2-16,3 0-1 0,-2-1-1 0,0-1 0 0,1 2-2 15,0 0-2-15,-3 0 1 0,4-1-1 0,-2 1-1 0,0-2 0 0,2 2-1 16,-2-1-1-16,-1 1-1 0,2-2-2 0,0 2 2 0,-2-1-1 0,1 1-1 16,0-2 1-16,-2 2-1 0,0-1-2 0,1 1 0 0,0 0 0 15,-2-2-2-15,0 1 0 0,0 1-1 0,2-2 0 0,-3 2 0 16,2-1 0-16,-2-1 1 0,-1 2 1 0,2-1 3 0,0-1 0 0,0 2 3 16,-1-1 2-16,0-1 2 0,2 2 0 0,-3 0 3 0,2 0 0 15,-2-3 2-15,2 1 2 0,-1 2 2 0,-1-2 0 0,2-1 0 16,-2 1 1-16,1 1-2 0,-2-3-1 0,2 4 0 0,-2-3-1 0,3 2 0 15,-3-2 0-15,2 2-1 0,-1-1 0 0,-1-1 0 0,2 1-1 16,-1 0-1-16,1 0 0 0,-1 1 0 0,1-1-2 0,-2 0 1 16,3 0-1-16,-2 0-1 0,1 1 1 0,-2-1-2 0,3-1 0 0,-3 2-1 15,2-2 1-15,-1 0-2 0,-1 0 0 0,3 0-2 0,-3 1 1 16,2-1 0-16,-2 0-1 0,1 0-1 0,-2 0-2 0,1 1-2 16,-2-3-2-16,2 2-1 0,0-1-1 0,-3-1-1 0,3 2-1 0,-2-2 0 15,-1 1-1-15,2 1 0 0,-1-1-2 0,0 0-1 0,-1 0 0 0,1-1-1 16,-1 1 1-16,1-1-1 0,-2 2 1 0,2-3 0 0,-2 3 1 15,0-2-2-15,1 0 1 0,-2 2-1 0,1-4-1 0,0 3-1 0,0-1 4 16,0 0 0-16,0 2 2 0,0-3 2 0,-2 1 1 0,4 1 2 16,-4-1 1-16,1 1 2 0,-1-1 2 0,2-1 0 0,-2 3 1 15,-1-2 1-15,2 0-1 0,-2-2 1 0,-1 3-1 0,2 0-2 0,-2-1 1 16,0-1-1-16,-1 1 0 0,-1 1-1 0,2 0 2 0,-3-1-1 16,0 0 2-16,1 0 0 0,1 0 2 0,-2 1 2 0,-2-1 2 0,3 1 0 15,-2-2 0-15,-1-1 3 0,2 2 0 0,-2-2 0 0,1 2 2 16,-1-1 0-16,-1 1 0 0,1-2-1 0,2 1 0 0,-2-2-2 0,1 2 1 15,-2-1-2-15,1-1 1 0,0 1-1 0,0-1 0 0,-1 1-1 16,0-2 0-16,1 1 0 0,0 1-2 0,-1-2 0 0,0-1 0 16,0 2 0-16,0-1 0 0,0 1 2 0,-2-1 0 0,1 0 1 0,2 0 2 15,-4 0 0-15,1 0 0 0,0-1 1 0,-1 0-1 0,1 1-1 16,-3-1 3-16,2 1 0 0,-2-2 0 0,0 3 0 0,0 0-1 16,-2-5 1-16,2 2 2 0,-3 1 0 0,1-1 0 0,1 1 0 15,-2-1 1-15,-1 2 3 0,1-4 2 0,-3 1-1 0,3 0 2 0,-2 1 1 16,2-1 2-16,-2 0 2 0,0 2 0 0,-1-3 2 0,0 4-2 0,-2-4 1 15,3 3 1-15,-3-1-1 0,1 1 0 0,0 0-1 0,-1-2-2 16,-2 3-2-16,1-3-1 0,0 2-1 0,-1 0-1 0,-4-1-2 0,5 1 0 16,-4-3-4-16,-1 4-3 0,-1-3-2 0,-2 2-5 0,0 0-2 15,-1 1 1-15,-1 0 1 0,-2-2 1 0,0 1 0 0,-5 1 0 0,1-1 0 16,-3 3 0-16,-2-2 1 0,-2 2 1 0,-1-1 1 0,-2 1 0 16,-3-1 1-16,-3 1 3 0,-2 0 0 0,0 2-1 0,-4 2-3 0,-2-4-1 15,-2 5-3-15,-1-3-1 0,-3 2-5 0,-2 0-3 0,-1 1-6 16,-2 2-7-16,-2-1-3 0,-1 1-1 0,-2 0-4 0,0 1-5 0,-3 1-3 15,-3 1-3-15,0 0-4 0,0 0-6 0,-5 1-7 0,0 3-8 16,-3-4-7-16,1 4-9 0,-4 0-10 0,-1 0-11 0,-1 2-12 16,3-2-15-16,-3 1-17 0,4 2-17 0,-1-1-22 0,2 2-23 0,2-1-24 15,1 2-25-15,0 0-62 0,3 2-80 0,0 1-40 0</inkml:trace>
  <inkml:trace contextRef="#ctx0" brushRef="#br0" timeOffset="47942.9776">8367 11344 90 0,'0'-14'505'0,"2"2"10"0,-1 0-66 0,1 2-106 0,0 1-79 15,-1-1-67-15,1 2-35 0,-2-1-20 0,3 2-13 0,-3 1-8 16,2-1-8-16,-1 2-5 0,-1 0-6 0,2-2-8 0,-2 5-7 0,2-2-9 16,-1 1-10-16,-1 1-11 0,2 1-9 0,-2-1-12 0,4 2-9 15,-4 0-9-15,0 0-9 0,0 0-9 0,0 0-11 0,0 0-9 0,0 0-6 16,2 3-4-16,-1-1-3 0,1 1-2 0,1-1-1 0,-1 5 0 16,1 0 2-16,0 0 1 0,0 3 3 0,-1 0 4 0,3 3 7 0,-2 1 7 15,3 0 9-15,-3 3 9 0,2 0 5 0,0 3 5 0,-2-2 2 16,2 2 2-16,-2 0 1 0,3 0 2 0,-3-2-1 0,2 4 2 15,-2-1-2-15,2-1 0 0,-2-1-2 0,1-1-1 0,0 0 0 0,-1-3-1 16,-1-1 0-16,-1 2-1 0,1-4 0 0,-1 0 1 0,-1-3-1 16,2 0-1-16,-2-1-3 0,0-2-3 0,0-3-4 0,0 0-4 0,0 1-15 15,0-3-22-15,-2-1-26 0,-1-1-30 0,0-3-26 0,1-1-24 16,-3-2-29-16,-2-1-30 0,2-2-38 0,-3-1-44 0,2-6-52 16,-3 0-57-16,1 0-49 0,-2-2-43 0,-1-3-10 0</inkml:trace>
  <inkml:trace contextRef="#ctx0" brushRef="#br0" timeOffset="48191.9373">8263 11139 199 0,'-1'-12'369'0,"1"0"-54"0,1 0-69 0,1-1-46 16,1 3-34-16,0-2-28 0,3 2-22 0,1-1-20 0,-1 1-19 15,2 0-12-15,4-2-12 0,-2 3-9 0,1 1-8 0,0-1-7 0,2 1-7 16,1 2-8-16,-3 0-6 0,3 0-5 0,-1 3-8 0,-2-2-4 16,3 5-3-16,-1-2-4 0,-1 2-1 0,-2 2-2 0,1 3 0 0,0-2 0 15,-1 3 0-15,-2 2-1 0,-2 1 2 0,2 1 3 0,-2 2 1 16,-3 1 3-16,1 1 2 0,-3-1 2 0,-1 3 2 0,-1 0 0 15,-3 1 2-15,1-1 0 0,-3 2 3 0,-2-1 4 0,2-1 1 0,-2 0 4 16,0-2 5-16,-3 1 2 0,1-1 4 0,1-2 4 0,-2 0 1 0,1-2 5 16,-1-1 1-16,-1 0 4 0,0-1 3 0,1-2 2 0,-3-1-1 15,3-1-6-15,-3 2-13 0,1-2-13 0,1-2-14 0,-1-1-21 16,2-1-26-16,-2-1-28 0,2-1-32 0,0-1-40 0,2-1-45 0,-1-1-69 16,4-1-82-16,-2 0-54 0,5-1-39 0</inkml:trace>
  <inkml:trace contextRef="#ctx0" brushRef="#br0" timeOffset="48608.8905">8630 10971 432 0,'3'-2'535'0,"-1"2"-8"0,2-1-12 15,-1-1-111-15,-1 2-164 0,0 0-97 0,-1 0-66 0,2 2-39 0,-1-1-24 16,0 1-13-16,1 1-10 0,0 0-5 0,0 0-2 0,3 1 0 15,-3 2-2-15,2 2 0 0,-2-1 1 0,2 3 3 0,-2 2 4 0,2-1 1 16,0-1 2-16,-2 4 2 0,0-2-1 0,0 3 0 16,0-1 1-16,-3-1-2 0,2 1-1 0,-2-2 1 0,0 1 2 0,-2 0 1 15,2-1 1-15,-3 1 2 0,2-3 2 0,-3-1 6 0,1 0 9 0,-1-1 9 16,2-1 14-16,-1 0 11 0,0-3 11 0,0 0 8 0,1 0 6 0,0-4 5 16,-1 2 4-16,0-4 3 0,1 2 3 0,1-4 0 0,-1 0 0 15,-2-3-7-15,2 0-7 0,2-3-13 0,0 1-14 0,0-3-11 16,0-2-12-16,2 1-8 0,2-4-8 0,-1 2-7 0,2-1-8 0,0-1-4 15,0 0-6-15,3-2-3 0,1 4-3 0,-1-1-1 0,0 0-1 16,3 0 1-16,-3 1-1 0,3 2 2 0,1-1 0 0,-2 2 1 16,0 1-1-16,2 0 1 0,-2 2 0 0,-1 1 1 0,2 2 0 0,0 0 1 15,-1 2 1-15,1-1 0 0,-2 2 2 0,1 2-2 0,2-1 1 16,-2 2 0-16,-2 2 2 0,3-1 0 0,-2 4 3 0,1-2-1 16,-1 1-3-16,-1 4-8 0,0-3-10 0,0 2-18 0,1 3-16 0,-4 0-22 15,0-1-25-15,0 1-36 0,-2 0-41 0,0 1-50 0,-1-1-52 0,1 0-76 16,-2 2-86-16,-1-2-48 0,-1-1-29 0</inkml:trace>
  <inkml:trace contextRef="#ctx0" brushRef="#br0" timeOffset="48943.0756">8854 10767 173 0,'0'-5'373'0,"0"2"-77"0,0-1-60 0,0 1-50 0,0-2-27 15,2 2-14-15,-1 0-5 0,-1 0 3 0,2 0 2 0,-2 3 3 16,2-5-2-16,-1 5-3 0,-1-2-5 0,2 2-4 0,-2 0-8 16,0 0-9-16,0 0-11 0,0 0-12 0,0 0-11 0,0 0-15 0,1 0-10 15,-1 2-13-15,2 0-11 0,-2 1-7 0,2-1-6 0,-1 2-7 16,1-1-5-16,-1 2-4 0,1 1-4 0,1 1-2 0,3 0 0 15,-3 0 2-15,2 5 2 0,-2-2 5 0,2 2 3 0,0-1 5 0,1 2 3 16,-1 1 1-16,0-1 2 0,1 1-1 0,-1 1-2 0,0 0-3 16,1-1-7-16,-2 3-9 0,1-1-10 0,0-2-9 0,-2 0-12 0,2 0-14 15,-2 0-15-15,2-1-19 0,-4 1-21 0,2-5-24 0,-1 3-27 16,-2-1-29-16,2-2-37 0,-1 0-42 0,1-1-60 0,-2-1-71 16,2-2-55-16,-1 0-42 0,-1 0-23 0</inkml:trace>
  <inkml:trace contextRef="#ctx0" brushRef="#br0" timeOffset="49343.3131">8799 10519 139 0,'-8'-9'539'15,"2"2"11"-15,1-1-54 0,0 1-86 0,-1 0-93 0,3 2-97 0,-1 0-53 16,1 1-32-16,-1-1-21 0,2 2-14 0,-1 0-15 0,2 0-15 16,-1 1-15-16,0 1-14 0,2 0-16 0,0 1-14 0,0 0-15 15,0 0-9-15,-1 1-8 0,-1 0-4 0,2 3-4 0,-2 0 1 0,2 1 1 16,0 2 3-16,0 0 2 0,0 3 5 0,0-1 6 0,0 1 4 16,0 1 5-16,2-1 4 0,-2 1 3 0,3 1-2 0,-1-2-1 15,1 1-3-15,-1-1-2 0,1-1-3 0,1 0 0 0,-1-1-2 0,-1-2 1 16,1-1 1-16,1 0 2 0,-1-3 3 0,0 2 2 0,2-4-1 0,-2 0 1 15,3-4 1-15,0 2 4 0,1-3 2 0,-1-2 3 0,-1 0 4 16,2-2 1-16,0-2 2 0,-1 1-2 0,-1-2-2 0,0-2-2 16,-2 2-2-16,2-1 1 0,-4-1 5 0,1 1 3 0,-2-1 3 0,-2 2 0 15,1 0 0-15,-1 2-4 0,-2-1-5 0,0 3-3 0,0 0-5 16,-3 1-4-16,2 3-3 0,-1-1-2 0,-2 4-1 0,0-1-8 0,0 4-9 16,-2 1-17-16,0 3-19 0,2 2-24 0,-2 5-27 0,1-2-34 15,-2 4-38-15,4 2-62 0,-2 5-73 0,1 2-78 0,3 1-79 0,-1 4-42 16,1 1-26-16</inkml:trace>
  <inkml:trace contextRef="#ctx0" brushRef="#br0" timeOffset="50242.7745">9137 10909 49 0,'-1'-10'493'16,"-1"1"10"-16,2-1-57 0,-2 2-87 0,2 0-84 0,-1 0-83 0,1 1-48 15,0 1-28-15,0 0-14 0,0 2-5 0,0 1-5 0,0-2-4 16,0 2-4-16,0 0-3 0,0 2-7 0,0-1-9 0,0 2-9 16,0 0-9-16,0 0-6 0,0 0-9 0,0 0-5 0,0 0-4 0,0 0-5 15,0 0-2-15,0 0-2 0,0 0 0 0,0 0-1 0,0 0 1 16,0 0 0-16,0 0 1 0,0 0 2 0,0 0 0 0,0 0 2 15,0 0 1-15,0 0 4 0,0 0 2 0,0 0 2 0,0 0 2 0,0 0 2 16,-2 0-1-16,2 0 0 0,-1 0-2 0,-1 0-2 0,2 0-1 16,0 0-4-16,-2 0-2 0,2 0-2 0,0 0-3 0,-1 0-4 15,-2 0-4-15,3 0-4 0,0 2-1 0,0-2-5 0,0 0 1 0,-1 1-1 16,1-1-2-16,-2 0 1 0,2 0-3 0,0 0 0 0,0 0-1 0,0 2-1 16,0-2-3-16,0 0 0 0,-2 0-2 0,2 1 1 0,-1 1-1 15,-1 1 1-15,2-2-1 0,-2 2 1 0,2 0-1 0,-1 0 1 16,-1 2-1-16,-1 1 2 0,1-3 0 0,-1 4 2 0,3 0 4 0,-1 1 1 15,-1-1 1-15,2 3 0 0,-2-1 1 0,2 0-2 0,0 0 1 16,2 0-2-16,-2 1 1 0,2 1-3 0,-1-3-1 0,4 3-3 16,-2-2-2-16,0 0-3 0,2 0-2 0,-1-1-3 0,1 1-1 0,0-1-2 15,0-1-1-15,1-2 0 0,1 0 0 0,0 0 1 0,0-1 0 16,-1-2 2-16,2-1 3 0,-1-1 2 0,0 0 3 0,3-1 3 16,-2-2 3-16,1-2 2 0,-1 2 4 0,-1-4 2 0,1 1 4 0,-1-2 2 15,1-1 1-15,-3-2 0 0,1 1-1 0,-1 0-1 0,1-2 1 16,-3 0-1-16,-1-2 1 0,-2 1-2 0,-2-1-1 0,1-1-2 0,-4 1-3 15,2-1-4-15,-3 1-5 0,-1 3-4 0,-1 1-3 0,-2-2-3 0,-2 1 1 16,3 2 0-16,-4 1-3 0,2 1-1 0,-3 2-2 0,1 1-1 16,0 3 0-16,-2 1 0 0,2 0 0 0,-1 1 1 0,1 3 2 15,-1 1 4-15,3 1 2 0,1 2 1 0,0 0 0 0,2 0 1 0,0 0 1 16,0 2 1-16,3 1 3 0,2-2 1 0,1 3 1 0,1-2-2 16,1 2 1-16,1-3 0 0,3 2 0 0,0-2-2 0,2 1 1 15,-1-1-2-15,3-2 0 0,0 0-2 0,3-1-2 0,-3 1-2 16,3-5-3-16,0 1 0 0,2-2-3 0,-2-1 1 0,1-1 0 0,0-2 3 15,2 1 0-15,-3-5 3 0,2 0 3 0,1-1 6 0,-3-2 7 16,1 1 10-16,0-2 10 0,-1-1 10 0,0 1 12 0,-2-3 10 0,-1-2 10 16,1 3 8-16,1-2 9 0,-4-2 8 0,1 3 8 0,-1-2 7 15,-1 0 5-15,-1 1 1 0,-2 1-1 0,1 1-4 0,2-1-5 0,-3 4-9 16,-1 1-9-16,1 0-11 0,-2 1-9 0,3 2-15 0,-2 2-15 16,1 2-13-16,-1-3-13 0,1 3-9 0,1 2-7 0,2 2-5 15,-2-2-5-15,2 5-4 0,2-2-2 0,2 3-1 0,-1 0 2 0,0 2 3 16,2 1 3-16,-1 0 7 0,0 3 7 0,2 0 5 0,-3 1 2 15,2-1 2-15,-2 0 2 0,2 0-1 0,-2 2-1 0,-1-2 0 16,-1 0 0-16,0 0 0 0,-1-2-1 0,0 0-1 0,0-1 1 0,-2 1 0 16,0-2 0-16,-1-1 0 0,-1 0 4 0,2-4 1 0,-1 2 1 0,-1-2 4 15,-1 0 4-15,2 0 1 0,-1-2 4 0,-1 1 3 0,2-2 2 16,-2 1 0-16,3-1 3 0,-1 0-2 0,-1-1-1 0,1 1-8 0,1-3-6 16,1 1-10-16,0-1-13 0,2 0-13 0,-1 0-17 0,1-3-19 15,-1 1-21-15,3 0-21 0,0-2-21 0,0 2-21 0,0-3-19 16,0 1-26-16,1-1-26 0,-2 1-32 0,-1-2-36 0,2 1-42 0,-2-3-47 15,0 3-41-15,-2-3-39 0,-1 1-13 0</inkml:trace>
  <inkml:trace contextRef="#ctx0" brushRef="#br0" timeOffset="50558.8338">9556 10551 205 0,'-5'-5'492'16,"-2"-1"4"-16,2 2-65 0,2-1-98 0,-1 0-66 0,1 0-49 0,0 0-27 15,1 2-16-15,-1 0-15 0,2-2-8 0,-1 2-9 0,2-2-8 16,-3 1-8-16,3 1-10 0,0 1-9 0,0 0-9 0,0-1-9 15,0 1-8-15,0 1-7 0,0-3-9 0,0 4-5 0,0 0-7 0,0 0-5 16,3-2-4-16,-3 2-4 0,0 0-5 0,0 0-4 0,0 0-3 16,0 0-6-16,0 0-5 0,0 0-3 0,0 0-5 0,0 0-4 15,0 0-5-15,0 0-5 0,0 0-5 0,0 0-4 0,0 2-5 0,0-2-5 16,0 4-3-16,2-3-1 0,-1 1 0 0,-1 1 0 0,2 1 3 16,-1-1-1-16,1 4 2 0,0-2 3 0,1 2 2 0,0 0 6 0,0 4 4 15,-1-2 5-15,3 3 5 0,1 0 3 0,-2 3 7 0,0 1 1 16,0-1 3-16,0 0 0 0,1 4 1 0,-1-2-4 0,2 3-3 0,-1-2-5 15,1-1-8-15,-1 3-7 0,0-3-9 0,0-1-11 0,2 1-12 16,-2-2-14-16,-1 0-17 0,0-2-17 0,0-1-18 0,0-1-19 0,2 1-21 16,-4-3-23-16,1-1-24 0,0 0-20 0,1-2-16 0,-1-1-24 15,0-2-28-15,-1 0-38 0,-2-3-44 0,0 0-40 0,3-3-42 16,-2 0-19-16</inkml:trace>
  <inkml:trace contextRef="#ctx0" brushRef="#br0" timeOffset="50857.8224">9524 10780 59 0,'0'0'537'0,"0"0"-3"0,0 0-11 0,0 0-68 16,0 0-101-16,0 0-69 0,0 0-58 0,0 0-35 0,2-2-23 0,-2 0-19 15,2 0-17-15,-1 1-18 0,2-3-17 0,-1 2-14 0,1-1-15 0,-1 1-10 16,1-1-10-16,3 0-9 0,-1-1-9 0,-2 1-7 0,2 0-6 15,-2 1-5-15,0-1-1 0,-1 0-3 0,1 0-3 0,0 3 1 16,0-5 0-16,0 5-2 0,-1-2 1 0,-1 2 1 0,-1-1 0 0,2-1-1 16,-2 2 2-16,0 0 1 0,0 0 1 0,0 0 3 0,0 0 0 15,0 0 2-15,0 0 1 0,0 0 2 0,0 0 1 0,-2 0 1 16,2 0 0-16,0-2 2 0,-1 1-2 0,1 1-1 0,-2 0-3 0,2-1-10 16,-1-2-11-16,-1 3-14 0,2 0-15 0,-3-3-18 0,3 3-19 15,-1-2-23-15,-1 0-27 0,1 2-28 0,-1-3-31 0,0 1-44 0,2 1-51 16,0 1-88-16,0 0-107 0,-3-4-60 0,1 4-37 0,1-2-14 15,-1-1-2-15</inkml:trace>
  <inkml:trace contextRef="#ctx0" brushRef="#br0" timeOffset="51226.809">9491 10503 15 0,'-6'-6'527'0,"1"2"6"0,1-1-31 0,-1 2-49 0,0-2-96 15,2 1-121-15,-2 2-71 0,-1 1-46 0,3-3-31 0,-2 3-20 0,2 0-16 16,0 1-14-16,-1 0-12 0,1 0-9 0,1 0-9 0,-1 1-10 16,-1 0-4-16,1 3-8 0,0-1-3 0,-1 1-3 0,1 1 1 15,0 0 1-15,0 2 3 0,-1-1 4 0,1 1 2 0,1 2 2 16,0-2 3-16,0 1 2 0,2 1 0 0,0-1 4 0,0 2-1 0,0-1 1 16,2 1 1-16,0-2 1 0,0 0-1 0,1 1 2 0,-1-2-1 15,1-1 1-15,1 0-1 0,0 0 2 0,1 0 2 0,-2-3 2 0,3 1 2 16,-1-4 2-16,0 2 0 0,1-2 2 0,-1-2 1 0,2-1 1 15,2 1 1-15,-3-3 1 0,2-2 0 0,0 0 2 0,1 2-2 0,1-3-1 16,-4-1-2-16,2 0-2 0,0-1-2 0,-2 0 0 0,-1-2-2 16,0 0-1-16,1 2-1 0,-3-2-1 0,0 0-3 0,-1 2 0 0,0-2-2 15,-2 0 0-15,-2 4-2 0,2-1-2 0,-2 0-4 0,-1 2-4 16,0-1-4-16,-3 3-5 0,3 0-7 0,-2 2-9 0,0-1-12 16,0 4-15-16,1 0-21 0,-4 2-25 0,3 1-29 0,-3 2-29 0,3 2-38 15,-1-2-39-15,-2 2-76 0,4 2-92 0,0-1-52 0,0 2-31 16,0-1-14-16</inkml:trace>
  <inkml:trace contextRef="#ctx0" brushRef="#br0" timeOffset="51475.3847">9662 10451 445 0,'3'-5'586'0,"2"-3"-6"0,-4 5-21 0,1-4-87 0,1 2-122 0,-3 0-77 15,2 2-53-15,-1 1-37 0,1 0-29 0,-2 2-27 0,2-1-28 16,-1 1-21-16,2 1-21 0,-1 1-16 0,1 0-19 0,0 1-13 0,2 4-12 15,-2 0-7-15,3 1-5 0,-1 1 0 0,2 3 0 0,-1 0 5 16,3 3 8-16,-2 0 6 0,-1 3 8 0,2 0 4 0,-2 1 1 16,2 1 2-16,-3 1 0 0,1-2 0 0,1 1-1 0,-1 2-1 15,-2-2-2-15,1-2-4 0,0 2-4 0,0-3-8 0,-2 1-8 0,3-2-9 16,-3-2-13-16,0 0-14 0,-1-1-15 0,1-2-19 0,-1-1-21 16,0-2-22-16,-1 1-22 0,2-4-20 0,-1 0-19 0,0 0-25 15,-1-3-28-15,-1-2-38 0,0 0-43 0,0 0-60 0,0 0-68 0,0-4-33 16,0-1-16-16,0 0-2 0</inkml:trace>
  <inkml:trace contextRef="#ctx0" brushRef="#br0" timeOffset="52091.6365">9725 10687 457 0,'-4'-3'485'0,"0"2"-54"0,1-1-84 0,0 2-76 16,1-1-69-16,2 1-41 0,0 0-28 0,0 0-18 0,0 0-15 16,0 0-14-16,0 0-12 0,2 0-15 0,0 1-12 0,1-1-9 15,0 2-11-15,0-1-8 0,2-1-8 0,-1 2-3 0,1-1-4 0,0-1 0 16,1 2-2-16,1-2-2 0,2 0-2 0,-1 0-6 0,0-2-6 15,2 1-8-15,0-1-11 0,0-1-11 0,2-1-11 0,-2 1-10 0,1-2-8 16,2-1-6-16,-2 3-2 0,-1-5 0 0,0-1 1 0,0 4 5 16,0-3 4-16,-1 1 8 0,-3-2 10 0,1 1 14 0,-3 1 13 0,1-1 16 15,-1 2 15-15,0-1 17 0,-1 1 16 0,-1-1 10 0,-1 2 9 16,-1-2 6-16,0 3 5 0,0-1 4 0,0 3 4 0,-1-3-1 16,-1 2-2-16,2 2-3 0,-2-1-6 0,2 1-8 0,0 1-7 0,0 0-12 15,0 0-13-15,0 0-10 0,0 0-10 0,0 0-7 0,0 0-7 16,0 0-5-16,0 1-4 0,0 2-1 0,2 0-1 0,-2 0 0 15,2 1 1-15,-1 1 3 0,-1 1 4 0,2 2 3 0,-1-1 3 0,1 1 5 16,1 1 5-16,-1 0 3 0,1 0 0 0,0-2 0 0,-1 2 0 0,4 0-4 16,-3-1-2-16,2-1-1 0,-2 1-3 0,2-1 1 0,0-1-3 15,0-1 2-15,0-2-1 0,0 1 1 0,0-2-1 0,0-1 1 16,1-1-2-16,-1-1 1 0,3-1 0 0,-2-1 3 0,-1-1 3 0,1-1 1 16,2-1 2-16,-3-2 0 0,0-1 3 0,1-1 1 0,-1 0 1 15,0-1 5-15,0 0 5 0,-1 1 10 0,-1-1 7 0,0-1 10 0,0-1 8 16,-1 2 9-16,0 0 8 0,-1 0 6 0,1 2 8 0,-1-1 5 15,-1 0 4-15,2 3 1 0,-2 1-2 0,0 0-5 0,0 1-7 0,0 1-12 16,0 1-11-16,0 2-17 0,0-1-15 0,0 2-12 0,0 0-11 16,0 2-7-16,2 1-9 0,-1 0-5 0,-1 3-4 0,3 1-2 15,-1 3-1-15,-1 3 3 0,2 2 1 0,-1 1 5 0,0 5 6 0,-1 2 6 16,2 2 9-16,-1 2 4 0,1 3 1 0,0 3 0 0,-1 2 0 16,0 1-2-16,-1 3-3 0,2 0-3 0,0 4-3 0,0-4-2 15,1 3 0-15,-1-2 0 0,0 1-2 0,0-2 0 0,1 0-2 0,-1-3 0 16,-2-1 1-16,2-5 5 0,0-1 8 0,-1-3 13 0,-1-2 17 15,-1-3 23-15,0-3 24 0,0-3 28 0,0-1 25 0,-1-4 16 16,-1-3 9-16,-1 0 5 0,-3-4 1 0,1 0 3 0,-1-3 1 0,-1-3-4 16,-2 0-7-16,1-4-13 0,-1 0-14 0,-1-3-21 0,-1-1-25 0,3-3-33 15,-2 1-37-15,1-7-33 0,3 1-29 0,-2-2-27 0,3-1-28 16,3-5-28-16,1 1-29 0,2-2-33 0,1-4-36 0,3 2-41 16,5-6-42-16,2 3-67 0,1-3-78 0,1 0-86 0,5 0-90 0,1-1-40 15,1 2-14-15,1-1 6 0,0 1 14 0</inkml:trace>
  <inkml:trace contextRef="#ctx0" brushRef="#br0" timeOffset="64258.7762">8887 11471 525 0,'-3'1'533'16,"2"-1"7"-16,-4 1-88 0,4-1-137 0,-1 2-82 0,2-2-56 0,0 0-35 15,0 0-24-15,-2 1-14 0,1 1-7 0,1-2-6 0,0 0-3 16,0 0-6-16,0 0-5 0,0 0-8 0,0 0-7 0,-2 2-7 16,2-2-8-16,0 0-8 0,0 0-5 0,0 0-4 0,0 0-2 0,0 0-1 15,0 0-2-15,0 0 0 0,0 0-1 0,0 0 0 0,0 0-3 0,0 0-1 16,0 0-4-16,2 0-2 0,1 0-5 0,3-2-2 0,0-1-4 15,1 0-2-15,1-1-3 0,6-4-1 0,2-1-3 0,4-2-2 16,4-1-2-16,0-3-1 0,9-1-1 0,0-1 1 0,5-2 0 16,0-1-1-16,4-3-2 0,0 3-2 0,1-1-2 0,1-1-3 0,-1-2-4 15,0 4-1-15,0 0 0 0,-3 0-1 0,1 0-1 0,-5 2-1 16,-1 1-1-16,-2 1-2 0,-3-1 0 0,0 3-1 0,-4 1 1 16,-3 1 3-16,-2 3 3 0,-2-3 4 0,-4 3 2 0,-2 1-2 0,0 3 0 15,-4 0-4-15,-1 1-5 0,-3 1-8 0,0 0-14 0,0 1-13 16,-1 1-16-16,-4 1-16 0,0 0-16 0,0 1-23 0,-2 2-26 0,-3 0-33 15,0 1-36-15,-2 3-53 0,-2 3-64 0,-5 0-56 0,-1 1-53 16,-2 1-27-16</inkml:trace>
  <inkml:trace contextRef="#ctx0" brushRef="#br0" timeOffset="64575.2606">9098 11497 34 0,'-13'5'462'0,"4"-1"-58"15,-1-1-93-15,1 2-58 0,2-2-41 0,1 0-28 0,1 0-17 16,0-3-11-16,-1 3-5 0,3-3-3 0,2 3-1 0,-1-2-6 0,0-1-2 16,2 1-6-16,0-1-7 0,0 0-9 0,0 0-8 0,0 0-8 15,0 0-8-15,0 0-6 0,0 0-6 0,0 0-5 0,0 0-4 16,0 0-4-16,0 0-5 0,0 0-6 0,2 0-5 0,0 0-6 0,-1 0-5 16,2-1-6-16,-1 1-5 0,1-1-8 0,0-2-5 0,0 0-5 15,2 3-6-15,3-5-2 0,0 1-5 0,4-2-3 0,1-2-3 16,4-1-2-16,1 1-1 0,2-3-2 0,4-1-2 0,1 0-1 0,4-2-2 15,-1 1 0-15,2-3 1 0,0 4-1 0,2-5 0 0,-2 3 1 16,1 0 0-16,-1 1 0 0,-1 0 1 0,-2 1 1 0,0 0-1 0,-2 0 2 16,0 1-1-16,-3 1 1 0,-1 0 1 0,-2 2 2 0,0 0 0 15,-5 0-2-15,0 3-5 0,-1 0-9 0,-3 1-11 0,-1-1-23 16,-3 2-27-16,-1 2-39 0,-2-1-43 0,-3 2-88 0,0 0-111 0,-1 3-89 16,-4 2-80-16,-3 0-44 0,-4 2-24 0,-4 0-11 0</inkml:trace>
  <inkml:trace contextRef="#ctx0" brushRef="#br0" timeOffset="68840.1137">25849 9065 381 0,'-2'-2'375'0,"-2"-1"-67"16,1-1-73-16,3 4-40 0,-1-3-26 0,1 1-16 0,-2 0-12 15,0 1-9-15,2-3-9 0,-1 3-8 0,1-1-8 0,0 2-11 16,0 0-13-16,0 0-9 0,0 0-7 0,0 0-8 0,0 0-6 0,0 0-5 16,0 0-3-16,0 0-3 0,0 0-3 0,0 0-1 0,0 0-5 0,0 0 0 15,0 0-3-15,0 0-3 0,0 0-2 0,0 0-2 0,0 0-4 16,0 0-2-16,0 0-4 0,0 0-3 0,0 0-4 0,0 0-3 16,1 0-3-16,3 0-2 0,-3 0-1 0,6 0-2 0,-2 0-2 0,4-1 1 15,0 0-2-15,5 1 0 0,1-3-1 0,3 3 0 0,2 0 1 16,3-2 0-16,2 2 1 0,2-1 2 0,3-1-1 0,0 2 0 15,0-1 0-15,2-1-1 0,1 2-1 0,-1-2 0 0,1 2 0 0,0 0-1 16,1 0 1-16,-3 0 2 0,4 0 0 0,-2 0 3 0,-2 0 2 0,3 0 2 16,1 2 1-16,-2-2 2 0,2 2 3 0,-1-1 1 0,1-1 3 15,4 2 2-15,0-1 0 0,-1-1 1 0,4 0-1 0,-1 2 1 16,4-2-2-16,2 0-2 0,2 0-1 0,-2 0-1 0,5 0-2 0,2 0-3 16,0 0-3-16,1 3-2 0,1-3-4 0,1 0 1 0,-1 1 0 15,3 0 2-15,-2-1 2 0,1 2 2 0,0-1 1 0,-2-1 1 16,3 2 2-16,-1 0 0 0,1-2 3 0,-1 1 2 0,1-1 2 0,-1 2 1 15,0 0 2-15,1-2-1 0,-1 0-1 0,-1 0-3 0,1 0-2 16,-3 0-3-16,0 0-1 0,-1 0-3 0,-1 0-4 0,0 0-3 16,-1 0-2-16,-3-2-1 0,-2 0 0 0,2 2 1 0,-3-1 0 0,0 1 2 15,-2-2 0-15,0 0 1 0,-1 2 1 0,-1-3 1 0,0 3 0 0,-4-2 2 16,3-1 3-16,-3 3 2 0,-3-2 0 0,1 1 2 0,-1-1 0 16,0-1-3-16,-1 1 0 0,-2 1 0 0,-1 0-2 0,2-2 1 0,-2 3 0 15,-1-2 0-15,0 1 0 0,-2-1-4 0,0 1 1 0,0-1-2 0,-3 1-2 16,2-1 0-16,-2 0-2 0,0 1 1 0,0-1 1 0,-2 0-2 15,1 2-2-15,-1-3 0 0,1 1 0 0,-2 1 0 0,2-1 0 0,-2 1 1 16,1 0 0-16,-2-2 2 0,1 1-1 0,0 0 0 0,2 1 0 0,-3-3 1 16,1 4-1-16,-4 0 1 0,3-3 1 0,-2 1 0 0,-2 0 2 15,3 1-1-15,-3-3 2 0,-3 4 0 0,2-1 1 0,-3-1 2 0,1 2 1 16,-3-1 3-16,-1 0-1 0,0 1 2 0,-2-3-1 0,0 3 1 16,-1 0 1-16,0-2-2 0,0 2-1 0,-2-1-2 0,-1-1 0 0,0 2-1 15,0 0 0-15,1 0-1 0,-2 0-1 0,0 0 0 0,0 0-1 0,-1 0-1 16,0 0-1-16,1 0 0 0,-2 0 0 0,-1 0 0 0,0 0 0 15,0 0 2-15,2 0 0 0,-2 0 1 0,0 0 0 0,0 0 1 0,0 0-1 16,0 0 2-16,0 0 0 0,0 0 0 0,0 0 1 0,0 0-1 0,0 0 2 16,0 0-1-16,0 0 0 0,0 0 0 0,0 0 1 0,0 0-2 15,0 0 0-15,0 0 0 0,0 0-1 0,0 0-1 0,0 0 0 16,0 0-2-16,0 0 0 0,0 0-5 0,0 0-5 0,0 0-12 0,0 0-13 16,0 0-15-16,0 0-17 0,0 0-22 0,0 0-26 0,0 0-27 15,0 0-30-15,0 0-30 0,0 0-30 0,0 0-64 0,0 0-80 0,0 0-59 0,0 0-45 16</inkml:trace>
  <inkml:trace contextRef="#ctx0" brushRef="#br0" timeOffset="70075.2224">18918 10185 140 0,'0'0'197'0,"0"0"-54"0,0 0-34 0,0 0-19 0,0 0-12 15,0 0-3-15,0 0 5 0,0 0 7 0,0 0 7 0,0 0 3 16,0 0-2-16,0 0-6 0,0 0-9 0,2 0-10 0,0 0-9 0,1 0-7 16,1 0-6-16,1 0-2 0,1-2-2 0,1 2 0 0,1-2 0 15,3 2-1-15,0-5-1 0,1 5 0 0,3-2-2 0,3 1 1 16,0-3-2-16,4 3 1 0,2-2 0 0,3 0 1 0,3 0-1 0,3 0 0 16,3 0-1-16,6 0-1 0,2-1-1 0,3 1-1 0,4-2-2 0,2 2-4 15,4-2-1-15,2 0-6 0,-2-2-3 0,5 4-3 0,-2-2-2 16,4 1-3-16,-2-1 1 0,-1 2-2 0,3-1 0 0,-3 0-2 15,3 1-1-15,-4 0 0 0,1 2 1 0,-1-1 0 0,0-1 0 0,0 1 1 16,0 2 1-16,-1-1-1 0,-5 0-1 0,3 1-1 0,-3 0-2 16,-2 0-3-16,-5 0-4 0,0 0-4 0,-2 0-4 0,-3 0-9 15,-4 0-11-15,-1 1-9 0,-6 0-10 0,0-1-12 0,-5 2-12 0,-1-2-13 16,-3 2-17-16,-4-1-18 0,-1-1-18 0,-4 2-18 0,0-1-16 16,-4-1-16-16,-1 2-16 0,-3-1-17 0,1 1-15 0,-4-1-53 0,-2-1-72 15</inkml:trace>
  <inkml:trace contextRef="#ctx0" brushRef="#br0" timeOffset="70608.0484">18790 10203 43 0,'-3'0'236'0,"1"-1"-52"0,-1-1-30 0,2 2-19 16,1-2-13-16,-2 1-11 0,2 1-9 0,0 0-8 0,0 0-10 0,0 0-10 16,0 0-11-16,0 0-13 0,0 0-13 0,0 0-11 0,0 0-10 15,2 0-10-15,-1 0-9 0,2 0-3 0,-1 0 0 0,1 0 2 0,2 0 8 16,0 0 5-16,2 0 4 0,2 0 5 0,0 0 4 0,5-2 3 16,1 0 7-16,2 2 4 0,2 0 4 0,5-3 7 0,2 3 4 15,3 0 2-15,2-2 1 0,4 0-2 0,3 1-4 0,5-1-2 16,1 0-3-16,3-3-1 0,4 3-2 0,1 1-3 0,5-3-6 0,0 1-6 15,3 1-6-15,0-1-6 0,0 0-6 0,0 0-5 0,2-1-5 0,-2 3-1 16,0 0 3-16,0-2 1 0,-1 1 1 0,-3 1 1 0,2-1-1 16,-1 2 1-16,-4-1 2 0,2 1 3 0,-3 0 2 0,-1 0 2 15,-2 0 3-15,2 0 1 0,-7 0 1 0,3 0 0 0,-4 0-3 0,-1 0-4 16,-3 0-2-16,-3 0-2 0,-3 0-2 0,-1 0-4 0,-2 0-3 16,-5 0-8-16,0 1-8 0,-4-1-15 0,0 2-16 0,-7-1-24 0,0-1-26 15,1 2-27-15,-5-2-26 0,-2 1-31 0,-1 1-32 0,-1 0-72 16,0 0-92-16,-3 0-55 0</inkml:trace>
  <inkml:trace contextRef="#ctx0" brushRef="#br0" timeOffset="82785.9895">6619 13908 299 0,'-3'-2'283'0,"0"1"-58"0,1-2-47 0,1 1-28 0,-1 2-19 0,0-3-13 15,2 1-10-15,-1 0-10 0,-1 1-10 0,2 1-7 0,-2-2-6 16,2 2-3-16,0 0-3 0,0 0-4 0,0 0-3 0,0 0-3 16,0 0-5-16,0 0-5 0,0 0-4 0,0 0-3 0,0 0-5 15,0 0-3-15,0 0-4 0,0 0-3 0,0 0-4 0,0 0-8 0,0 0-3 16,0 0-8-16,0 0-6 0,0 0-5 0,0 0-4 0,0 0-4 16,0 0-3-16,0 2-1 0,2-1-1 0,-2 1 0 0,3 0-1 0,-1 1 3 15,0-3 3-15,1 2 0 0,0 1 3 0,2 0 1 0,-2 1 4 16,2-1 1-16,1 2 1 0,0-2 4 0,1 3 2 0,-1-2 3 15,2 1 0-15,1 0 1 0,-1 2 0 0,0-2 1 0,3 3 0 0,-1-1 0 16,-1 0 1-16,2-1 2 0,0 1 0 0,2-1 1 0,0 2 2 16,-2-3-1-16,4 2 0 0,-2 0 1 0,1 0 1 0,1-4 0 0,0 2 2 15,0 0 1-15,0-1-1 0,1-1 2 0,0-1 1 0,-2-2 0 16,4 0 1-16,-2 0 1 0,2-2 0 0,-3-1 0 0,4-1 0 16,-1-1-1-16,0 0 1 0,2-2-4 0,0-3 0 0,0 3 0 0,2-1-3 15,-3-2 0-15,3 2-3 0,0 0-2 0,0-4-1 0,-1 4-3 0,1-1-1 16,0-3 0-16,-1 4-2 0,1-2-2 0,2 2-2 0,-2 0 0 15,0 0 0-15,0-1 0 0,0 4 1 0,0-2 0 0,1 0 0 16,-1 1-1-16,1 2 0 0,-1 1 0 0,-1-2-1 0,1 2 1 0,2 1 0 16,-3 1 0-16,2 1 2 0,-1 0 0 0,0 1 0 0,-1-1-1 15,3 4-2-15,-2-1 2 0,1 0 0 0,-2 0 1 0,1 1 1 0,0-1 1 16,-1 2 0-16,1 0 0 0,0 0 1 0,-2-1-1 0,1 3 2 16,1-2-1-16,0-2 1 0,-2 2 2 0,2-3-1 0,-2 2 1 15,1-1 0-15,-1 2 1 0,1-3-1 0,-4 3-1 0,2-2 1 0,0 0 0 16,-3 0 1-16,3 0-1 0,-3 0 1 0,-1 0 0 0,2-1-2 15,-2-2 1-15,-2 5-1 0,4-5 1 0,-4 2-1 0,1 1 1 16,0-3-2-16,0 2 0 0,-1-2 1 0,3 2-1 0,-3-2-2 0,-1 0 0 16,2 3-1-16,1-3 2 0,-1 0-2 0,-1 0 1 0,2 0 0 0,-2 0-1 15,1 0 1-15,-1 0-1 0,2 0 0 0,-2 0-1 16,0 0 0-16,1 0 0 0,-1 0 1 0,3 0 0 0,-4 0-2 0,2 0 1 16,-1 0-1-16,3 0-1 0,-3 0 0 0,1 0 0 0,0 0 1 0,-1 0 0 15,2 0-1-15,0 0 1 0,1 0 0 0,-2 0 1 0,3 0 1 16,0 0 1-16,-1 0 0 0,3 0 1 0,-1-3 2 0,4 3-1 15,-2 0 0-15,3-2 1 0,-1 2-1 0,1-2 0 0,2 2 1 0,2-3-1 16,-1 1 3-16,3 2-2 0,1-5 1 0,0 3-1 0,0-1 0 16,1 0-1-16,3 1 0 0,-2 0 0 0,1-1-1 0,-1 0-1 15,3-2 1-15,-3 2-1 0,1 0 2 0,0-1-2 0,-1 1 0 0,-1 0 0 16,-1 1 0-16,2-2 0 0,-4 1-1 0,2 0-1 0,0 0 0 16,-3-1-1-16,0 4 0 0,-2-3-2 0,2 1 0 0,-3 2-2 0,-2-2-1 15,3 2-1-15,-3 0-1 0,-1 0 0 0,0 0 3 0,-1 0 0 16,-1 0 2-16,0 0 1 0,1 0 1 0,-3 2 2 0,1-2 2 0,0 2 2 15,-1-2 1-15,3 0 2 0,-3 0 2 0,1 0 1 0,-2 0 0 16,3 0 0-16,0 0 1 0,-3 0-2 0,4 0 0 0,-3 0-2 0,1 0 1 16,0 0 0-16,1-2 0 0,1 2 0 0,-2-2 0 0,2-1 0 15,1 1-2-15,-2-3 1 0,3 3 0 0,-2-1 1 0,3 0-1 0,-1-1-1 16,1 1 1-16,-1-2 0 0,-1 0-3 0,1 1 1 0,2-2-2 16,-1 2 1-16,-2-1-2 0,3 1 0 0,-2-1 0 0,1 0 1 15,-2 0-2-15,0 0-2 0,1 0-2 0,-3 1 1 0,3-2-1 0,-2 2-1 16,-2 1 1-16,2-2-2 0,-1 0 0 0,-1 4-3 0,-1-2-1 15,-1 0-1-15,1 0-1 0,-1 2-1 0,0-1 0 0,0 1 0 16,0 1-2-16,-2 0-1 0,0 0 0 0,1 0-1 0,-2 1 1 0,0 1 1 16,1-1 0-16,1 2 3 0,-1 0 0 0,-1 1-1 0,2 0 2 0,-2 2 0 15,1-2 2-15,2 0 2 0,-1 3 1 0,0-2 4 0,1 2 4 16,1-2 2-16,0 0 2 0,1 2 0 0,1-2 4 0,0 1 0 16,0 0 2-16,3-2 3 0,1 1 2 0,-2 0 1 0,3-2 1 0,0-1 2 15,-1 0-1-15,1-1 1 0,2-1-3 0,0-1 0 0,0-1-1 16,0 1-1-16,1-2-3 0,0-1-1 0,0 1-2 0,0-2-2 15,0-1-1-15,1 0-1 0,-1 0-4 0,2 1-1 0,-3-2-3 16,1 0-1-16,0 0 0 0,-3 0-3 0,1 1-1 0,-1 2 0 0,0-2-2 16,-1-1 0-16,-4 2 0 0,3 0-1 0,-1 1 0 0,-3-1-1 15,0 1 1-15,-2-1-1 0,3 2-3 0,-4 1 1 0,0-1 0 0,2 1-1 16,-4 0 1-16,0-1 1 0,3 3 1 0,-4-2-1 0,1 2 0 16,-2 0 0-16,3 0 0 0,-3 0-1 0,1 2 2 0,1-2 1 0,0 2 3 15,0-1-1-15,0 1 0 0,-1 0 1 0,2-2 1 0,-1 3-1 16,3-1 1-16,-2 0-1 0,2-1 3 0,0 3 1 0,-1-3 2 0,2 1 3 15,1 0 0-15,-1 1 2 0,1-3 1 0,-1 2 1 0,1-2 2 16,1 1 1-16,-1 1 1 0,0-2 3 0,-1 0-1 0,1 0 2 16,1 0-1-16,-3 0-2 0,4 0 0 0,-3 0 1 0,0-2-3 0,0 1 0 15,-1 1-1-15,1-2-2 0,-3 2-3 0,2 0 0 0,0-3-1 16,-2 3-1-16,0 0-1 0,0 0 0 0,-1 0-2 0,1 0 0 16,-1 0 0-16,1 0 0 0,-1 0-1 0,-2 0-1 0,5 0 1 0,-3 3 1 15,0-3 0-15,2 0 0 0,-1 2 0 0,-1-1 0 0,2 1-1 0,-2-1 0 16,3 2 1-16,-2 0 0 0,2 0 1 0,-2 0 1 0,1 2 0 15,0-2 0-15,-2 1 0 0,4-1 2 0,-4 2 0 0,3-2 0 16,0 2 1-16,-1-3-1 0,1 1 2 0,0 1 0 0,1-1 1 16,-2-1 1-16,0 0-2 0,1-1 1 0,0 3 0 0,0-3-2 0,-1 1 1 15,0-1-2-15,0 0-1 0,0-1 0 0,0 3-2 0,0-3-1 0,0 0 0 16,-2 0-2-16,5 0-2 0,-6 0 1 0,1 0-2 0,3 0 1 16,-3 0-1-16,1 0-1 0,0 0-1 0,-2 0-1 0,1 0-1 15,0 0 0-15,0 0 1 0,-1 0 0 0,1 0 0 0,-2 0 0 0,1 0 0 16,0 0 0-16,-1 2-2 0,1-2 0 0,-1 1 0 0,1 1 2 15,0-1 2-15,-1 2 1 0,2 0 1 0,-2 0 2 0,0-2 2 0,1 4 2 16,0 0-1-16,0-2 1 0,1 1 3 0,-2 1 1 0,3-2 3 16,-1 4 1-16,3-2 1 0,-4 0 1 0,2-1 1 0,2 1-1 15,0 0 0-15,0 0-1 0,1-1 2 0,-1-1-1 0,3 2 0 0,1-3 0 16,-2 3 1-16,3 0-2 0,-1-2 0 0,1-1-2 0,-1 0-3 16,4-1-4-16,-3 1-4 0,2 0-5 0,1-1-4 0,1-1-7 15,0 0-9-15,-1 0-6 0,3 0-4 0,-2 0-4 0,2-1-4 0,0-1-3 16,1 2 0-16,1-2-1 0,-2 1 2 0,1-1 2 0,-2 0 3 15,-1 0 4-15,3 1 4 0,-2 1 6 0,0-2 6 0,0 1 4 0,-4 1 2 16,3-2 3-16,-1 1 0 0,0 1 3 0,-1 0 1 0,-2 0 1 16,1 0 1-16,2 0-1 0,-2 0 1 0,0 0-1 0,0 0 0 0,0 1 1 15,-1 1 2-15,1-2 3 0,0 1 2 0,0 1 3 0,-1-2 3 16,1 1-1-16,-2 1 1 0,1 0 0 0,1 0 2 0,-1-1 3 0,-1 1 1 16,2 1 2-16,-1-1 0 0,-2-2 1 0,2 5-2 0,-1-5-1 15,2 4 1-15,-3-3-1 0,2 3-1 0,0-1 0 0,0-1 1 16,-2 0 1-16,3 1-3 0,-1-1 0 0,-1 1-3 0,2-1 1 15,-1 1-1-15,1-3-1 0,-1 2 0 0,0 1-1 0,-1-2 1 0,4 1-2 16,-4-1 2-16,-1 2-2 0,2-1-2 0,-1-1-2 0,-1 0 0 0,0 3-1 16,-1-3 0-16,1 1-1 0,-2-2 1 0,-3 1 1 0,3 1 0 15,-2-2-1-15,0 1-2 0,-2 1 1 0,0-2 1 0,1 1 0 16,-1-1 2-16,1 0 3 0,-3 0 1 0,3 0 2 0,-3 0 3 0,2-1 1 16,1 1 0-16,-3-2 5 0,3 1 3 0,-1 1 4 0,0-2 4 15,-4 1 2-15,2-2 1 0,0 1 2 0,-1 0 0 0,-2 1 0 16,0-2-1-16,1 3 0 0,-3-1 0 0,1-1-2 0,-2 2 0 0,0-1-2 15,-1-1-3-15,-1 2-1 0,0-1-2 0,-1 1-1 0,1-2-2 16,-3 1-7-16,0 1-9 0,0 0-10 0,0 0-10 0,0 0-16 16,0 0-19-16,0 0-46 0,-2-2-58 0,1-1-100 0,-1 1-120 0,-1-1-73 15,0-1-51-15,-3 1-26 0,0 1-13 0</inkml:trace>
  <inkml:trace contextRef="#ctx0" brushRef="#br0" timeOffset="97106.627">19268 12846 105 0,'-4'0'486'0,"0"0"-19"15,2 0-34-15,1 0-91 0,1 0-119 0,0 0-67 0,0 0-35 0,0 0-23 16,0 0-14-16,0 0-5 0,0 0-4 0,0 0-2 16,0 0-3-16,0 0-6 0,0 0-6 0,0 0-9 0,0 0-10 0,0 0-8 15,0 0-8-15,0 0-3 0,0 0-5 0,0 0 0 0,0 0-2 16,0 0-1-16,0 0-1 0,0 0-1 0,0 0-1 0,0 0 0 0,0 0-1 16,0 0-2-16,-2 0-3 0,2 0-2 0,0 1-2 0,0 0-2 15,0-1-2-15,0 2-1 0,0 0-1 0,0-2-1 0,0 0-1 0,0 0-1 16,0 0-4-16,0 3-1 0,2-2 2 0,-1-1-1 0,1 3 1 15,1-1 1-15,0-1 0 0,0 2 2 0,4-2 1 0,-1 3 1 16,0-1 3-16,4 0 1 0,-1 1 2 0,2-1 3 0,0 2 4 0,2 0 0 16,1-2 1-16,0 1 0 0,2-1 0 0,-1 3 2 0,3-3 0 15,-2 2 1-15,5-2 1 0,-1 0-1 0,-1 1-1 0,3-1 1 0,-1-2 0 16,1 1 0-16,0-1 0 0,0-1 0 0,3 0 0 0,-4-1-1 16,5-1-1-16,-4 1-2 0,3-2 0 0,-3-1-2 0,3 2-2 15,-1-2-1-15,0-1-1 0,-1 1-1 0,0-1-3 0,0 0 0 0,-1 0-4 16,0-2-1-16,1 1-2 0,-3 2 1 0,2-1-1 0,-2 0-2 15,-2 1 0-15,3 0-3 0,-5 1-1 0,2-2 1 0,-1 2 2 0,1 1 1 16,-2 0 0-16,0 1 2 0,1-3 2 0,-2 4 0 0,0-1-1 0,0 1 4 16,0 0 0-16,0 0 2 0,2 1 3 0,-3-1 2 0,3 4 3 15,0-3 2-15,-2 1-1 0,1 0 2 0,1 1 1 0,-1 0 1 16,2 0 0-16,-2 0 1 0,2 0 0 0,1 0-2 0,-3 2 1 0,5-2-3 16,-4 0-6-16,5 1-4 0,-1-1-5 0,1 0-5 0,-1 0-4 15,2 1-5-15,2-1-7 0,1-1-6 0,-4 0-6 0,7-1-4 16,-3 1-5-16,3-2-4 0,-1 0-4 0,2 0 1 0,0 0 1 0,0-2 3 15,0 1 2-15,0-1 3 0,0 0 0 0,0-1 3 0,0-1 3 16,0 1 5-16,-1 0 5 0,-1 0 4 0,1-1 2 0,-3 1 4 0,1 0 5 16,-1-1 1-16,1 0-1 0,0 1 2 0,-2 0 3 0,2 2 3 15,-2-2 3-15,0-1 4 0,-1 2 3 0,1-1 3 0,1 0 2 0,-3 0 3 16,2 0 2-16,0 2 1 0,0-2 1 0,2 1 3 0,-4 0 1 16,4 1-1-16,-2-1 0 0,-1 0-1 0,3 2 0 0,0 0-2 15,1-3-1-15,-1 3-2 0,2 0-3 0,-1-2 0 0,0 0-3 0,2 2-3 16,0-1-3-16,0-1-2 0,2 2-1 0,-2-2 2 0,0 1-1 15,0 1 0-15,0-2 0 0,0 1-1 0,0 1 0 0,0-1 0 16,-1 1-1-16,-1-3-2 0,1 3-2 0,-2 0 2 0,1 0 2 0,2 0 0 16,-3 0-2-16,3-2-2 0,0 1-4 0,0 1-1 0,0-2-2 0,0 1 1 15,0 1 1-15,0-4 0 0,2 3 1 0,-2 0 2 0,2-1 1 16,-2-1 2-16,1 0 0 0,1 2 2 0,0-2 2 0,-1-1 4 16,1 2 4-16,1-1 2 0,-2-2 5 0,-1 2 1 0,2-2 0 0,-1 3 1 15,-1-3 0-15,0 3 2 0,2-3-2 0,-2 0 1 0,0 2 1 16,0-1 1-16,-1-1-1 0,-2 1 0 0,1 0 0 0,-1 0-3 15,0 1-4-15,0-1-1 0,-2 1-4 0,0-2-1 0,0 3-2 0,-2-3 2 16,1 2 1-16,-2-1-2 0,-2-1-3 0,2 2-1 0,0-1-2 16,-1 1 0-16,-3 1 0 0,2-1 1 0,-2-1 1 0,0 3-1 15,1-2 1-15,-3 2 1 0,3-2-1 0,-3 3 0 0,1 0 0 0,-1 0-1 16,0 0 1-16,-2 0 1 0,3 0-2 0,-2 0 0 0,0 0 0 16,0 3 2-16,1-2-1 0,-4 2 4 0,6-2 2 0,-6 1 1 0,6 1-2 15,-1-1 2-15,-3 0 1 0,3 1 3 0,-2-3 0 0,0 2 2 16,1 0 1-16,2 1 0 0,-2-1 0 0,2-2 0 0,-1 4-1 0,0-3 0 15,0 1 1-15,1-1-1 0,0 3 1 0,2-3-2 0,-2 1 0 16,1-1-1-16,2 1-2 0,-1-2 0 0,-2 2 2 0,4 0-1 16,-1-1 1-16,0 1-1 0,0-2 0 0,1 1-2 0,-1-1-4 0,0 2-1 15,1-1 1-15,0-1 0 0,0 2 0 0,-1-1 1 0,1-1-1 16,0 0 1-16,-3 0 0 0,3 0 0 0,-2 0-2 0,3 0-1 0,-5 0 2 16,3 0 0-16,-2 0 0 0,0-1-1 0,0 1 3 0,-2-2-1 15,1 2-2-15,-2 0-1 0,1 0 0 0,-1 0-1 0,-1 0 1 0,0 0-2 16,0 0 2-16,0 0-2 0,-1 0 2 0,0 2-1 0,0-1 3 15,-1-1-1-15,1 2-3 0,-1-1 0 0,-2-1 2 0,3 1 0 16,1 1 1-16,-1 0 0 0,-2 1-3 0,4-2 0 0,-3 1 1 0,2-2-1 16,0 4-1-16,0-3 0 0,-2 1-2 0,4 1 0 0,0-1-2 15,-2-1 1-15,1 3 0 0,1-4-1 0,1 3 1 0,-1-1 0 0,-1-2 3 16,3 2 0-16,-2-1-1 0,1 1 2 0,1-2-1 0,-2 2 0 16,4-2 0-16,-3 0 1 0,2 3 0 0,0-2 1 0,1-1 2 15,-2 1 1-15,1 1 0 0,1-2-2 0,-2 0 0 0,1 0 1 0,1 0 3 16,0 0 2-16,-1 0-4 0,2 0 4 0,-3 1 0 0,3-1 1 15,-1 0 1-15,-2 2 0 0,1-2-1 0,1 2 1 0,0-2-2 0,-3 1 0 16,4 1 2-16,-2-2-2 0,0 1-2 0,0-1 1 0,0 1 0 16,-2 0 0-16,1-1-2 0,-1 2 0 0,1 0-2 0,-2-2-1 0,1 1 1 15,-1 1-2-15,0-2 1 0,1 1-1 0,-2-1 2 0,1 2-1 16,-3-1-3-16,3-1 1 0,-2 3 1 0,0-3 0 0,2 3 3 16,-4-3 1-16,2 1 1 0,0 3 1 0,0-4 0 0,1 3 0 0,-2-2 0 15,2 1-1-15,-4-2 0 0,6 3 0 0,-6-2 1 0,6 0-2 16,-2 1 0-16,-1-2-2 0,0 1-3 0,2 1 0 0,-1-2 2 15,3 2 1-15,-4-1-1 0,1-1 1 0,5 2 2 0,-5 0 1 0,3-2 1 16,-2 0 0-16,2 3 1 0,1-3 2 0,-2 0 0 0,2 2 2 16,1-2 2-16,-2 0-1 0,2 0 1 0,1 2-1 0,-2-2-2 0,1 1 0 15,2-1 1-15,-1 0-2 0,-1 2 2 0,1-2-2 0,2 2 0 16,-3-2-1-16,2 0 1 0,-1 3-2 0,0-2 0 0,4-1 0 16,-6 1 1-16,6 1-1 0,-4-1 1 0,0 3 2 0,2-3-2 0,1 1 0 15,-1-1 1-15,1 1 0 0,-3 0 2 0,3 0 1 0,1-1-2 16,-3 1 2-16,2-1 2 0,1 1-1 0,-4-1 0 0,3 1-1 0,1-1 0 15,-3-1 1-15,2 2 0 0,-2-1-1 0,2-1 0 0,-1 1-2 16,1-1 1-16,0 2 0 0,-2 0-1 0,2-1 0 0,-2 1-1 0,1-2 2 16,-1 1 2-16,0 1 1 0,1-2 1 0,-1 0 1 0,-2 3 1 15,1-2 3-15,2 0 1 0,-2 1 0 0,-1-2-1 0,2 1 2 16,-1 1 0-16,0-2-1 0,1 2-2 0,-1-1-1 0,0-1-3 0,1 2-2 16,-2 0-1-16,1-2-2 0,2 0-1 0,-2 0-3 0,2 0-4 15,0 0 0-15,-1 0-1 0,2 0-1 0,-1 0 1 0,0 0 0 0,1 0 1 16,0 0-1-16,2 0 3 0,-2-2 0 0,1 0-1 0,3 2-1 15,-4-1-1-15,2-1 2 0,-1 2 2 0,1-3 1 0,0 1 0 0,0 1 1 16,0-3 0-16,-3 4-1 0,3-2-2 0,-1 1-2 0,1-2 0 16,-2 1-3-16,1 0 0 0,-1 1-2 0,1-2 0 0,-1 2-1 0,0-1-2 15,-1-1-3-15,1 2-2 0,-3-1-1 0,3 1 2 0,1-3 0 16,-3 3 2-16,1 0 1 0,-2 0 2 0,4-2 2 0,-1 1 2 16,-2 0 0-16,-2 1 1 0,4-2 2 0,-1 2 2 0,1-2 3 0,-1 1 3 15,0 0 0-15,0 1 1 0,1-1 0 0,-2 0 0 0,3 2 1 0,-4-3 0 16,3 3 1-16,1 0 3 0,-1-2 2 0,0 0 3 0,-1 1 3 0,1-1 4 15,0 2 2-15,1-2 0 0,-1 1 4 0,-2 1 1 0,2-2 1 16,0 1 3-16,-2 1 1 0,-1-1 2 0,4-2 3 0,-6 3-2 0,2 0 0 16,0 0 0-16,-1-2-2 0,0 2-4 0,-3 0-2 0,0 0-3 15,-1 0-2-15,1 0-4 0,-2 0-3 0,-2 0-3 0,2 0-3 16,-4 2-3-16,2-2-3 0,-2 0-4 0,-3 0-3 0,4 3-3 0,-5-2-7 16,1-1-5-16,-1 1-10 0,-2 1-13 0,1-2-10 0,-2 1-13 0,-1 1-16 15,1-2-15-15,-4 2-12 0,1-1-8 0,-1-1-14 0,-1 2-15 0,-3 0-27 16,2 1-33-16,-5-3-64 0,-1 2-79 0,1 1-44 0</inkml:trace>
  <inkml:trace contextRef="#ctx0" brushRef="#br0" timeOffset="98156.7381">21872 13999 362 0,'-4'0'498'0,"1"0"4"0,1-1-77 0,1 1-114 16,1 0-82-16,0 0-61 0,0 0-37 0,0 0-20 0,0 0-17 16,0 0-12-16,0 0-10 0,1-2-10 0,1 1-8 0,-1 1-7 15,3-2-6-15,-2 0-8 0,2 2-8 0,0-1-5 0,0 1-6 0,0-1-3 16,3-1 0-16,-1 2-2 0,2-1-2 0,0-1 0 0,0 2 1 15,3-1 1-15,-2-1 0 0,4 2 1 0,-1-1-1 0,5 1-2 0,-2 0-3 16,1 0-1-16,5 0-1 0,-3 0 1 0,5 0 0 0,0 0-2 16,3 0-1-16,0 0 0 0,1 0-1 0,3 0-1 0,0 0-1 15,4 0-1-15,-1 0-2 0,2 0-2 0,0 0-3 0,3 0-3 0,1 0 2 16,0 0 1-16,4 0-1 0,1 0 0 0,-1 0-3 0,4 0 0 0,1 0-4 16,1 0-3-16,1 0-1 0,3-2-2 0,0 1 0 0,1 1 0 15,1-2 3-15,0 2-1 0,4 0-1 0,-3-3-6 0,2 1-2 0,1 0-1 16,1 1-1-16,-2-3 1 0,2 3-3 0,-1-1 0 0,-1 0 2 15,0-1 5-15,1 3 3 0,-1-2 3 0,2 2 4 0,-1-2 2 0,-1 2 4 16,2-1 4-16,0-1 3 0,-1 2 3 0,1-2 3 16,1 2 3-16,0 0 4 0,2-3 2 0,-1 1-1 0,-1 2-3 0,-1-2-1 15,0-1-4-15,-1 1-1 0,-2 1-1 0,2-1 0 0,-4 0-1 0,0-1 1 16,-1 0 0-16,-5 0 6 0,1-1 3 0,-2 3 2 0,-2-2 3 16,-1 0 3-16,-2 0 0 0,-2 0 3 0,-1 0 3 0,-2 0 0 15,-2 1 1-15,-3-1 0 0,1-1-1 0,-3 3-1 0,-1-3 0 0,-3 1-4 16,-2 3-2-16,-1-2-3 0,-1 0-2 0,-5-1-2 0,3 1-1 15,-5 2-5-15,-2 0-6 0,0-3-5 0,-2 1-6 0,-2 2-8 16,-2 0-10-16,1-2-12 0,-2 2-16 0,-3-1-18 0,1-1-20 0,-1 2-39 16,0-2-44-16,1 1-61 0,-1-1-68 0,0 0-63 0,0-1-63 15,1-2-33-15</inkml:trace>
  <inkml:trace contextRef="#ctx0" brushRef="#br0" timeOffset="98989.7457">27402 10281 83 0,'-10'-6'515'0,"6"-1"5"0,-1 4 4 0,-2-2-111 0,4 1-171 16,-2-3-88-16,4 2-47 0,-4 1-24 0,2 0-12 0,2-1-9 0,1 0-9 15,0 0-8-15,0 2-7 0,3-2-9 0,3 2-7 0,0 0-10 16,4 1-9-16,4-1-8 0,2 1-8 0,6 0-5 0,5 1-5 0,3 1-3 16,4 0-1-16,8 1 4 0,3 1 5 0,6 1 5 0,6 0 3 15,5 1-2-15,4-1-2 0,7 3-4 0,3-1-1 0,6 1-5 0,5 1-6 16,1-1-2-16,4 2 0 0,3-1-3 0,0 0-1 0,3 3-6 15,3-3-7-15,-2 1-7 0,4-2-4 0,0 1-1 0,1-1 1 0,0-1 3 16,-1 0 3-16,2-1 2 0,-3-1 5 0,-2 1 5 0,0-3 9 0,-5 1 4 16,-4-2 6-16,-2 0 6 0,-2 0 9 0,-5 0 8 0,-6 0 8 15,-2 0 8-15,-5-2 7 0,-4 1 8 0,-3 1 4 0,-4-2 6 0,-6 0 6 16,-1 2 1-16,-8-2-3 0,-4 1-4 0,-3 1-4 0,-6-2-4 16,-4 0-6-16,-2 2-8 0,-6 0-8 0,-1 0-7 0,-4 0-10 0,-4 0-10 15,-1 0-11-15,-5 4-16 0,-2-3-18 0,-2 1-30 0,-4 2-39 0,-3 1-55 16,-5 0-68-16,-2 0-73 0,-6 3-72 0,-3-1-39 0</inkml:trace>
  <inkml:trace contextRef="#ctx0" brushRef="#br0" timeOffset="99472.909">24251 11490 364 0,'-3'-2'519'0,"0"2"7"15,1-1-94-15,1-1-146 0,-1 2-81 0,0 0-47 0,2 0-32 16,0 0-24-16,0 0-16 0,0 0-7 0,0 0-6 0,0 0-5 16,4 0-9-16,2 0-9 0,1 0-11 0,2 0-11 0,5 0-9 0,6 0-9 15,3-2-4-15,9-1-5 0,4 3-3 0,10 0-1 0,4-2-3 16,9 2-1-16,6-2-4 0,4 1-7 0,10 1-9 0,4 0-10 0,7 0-15 16,6 0-18-16,8 3-22 0,2-1-25 0,3 1-33 0,8-1-35 15,3 3-29-15,2-1-22 0,1 2-26 0,1 0-29 0,-1 2-55 0,0-2-70 16,1 0-40-16</inkml:trace>
  <inkml:trace contextRef="#ctx0" brushRef="#br0" timeOffset="101072.4705">26466 13929 309 0,'-3'0'429'16,"1"0"-55"-16,0 0-66 0,-1 0-71 0,3 0-42 0,0 0-24 15,-2 0-18-15,2 0-15 0,0 0-12 0,0 0-9 0,0 0-7 16,0 0-7-16,0 0-4 0,0 0-6 0,0 0-8 0,0 0-6 15,0 0-6-15,0 1-8 0,0-1-4 0,0 1-5 0,0-1-3 0,0 0-4 16,0 2-4-16,2-2-4 0,-2 0-3 0,0 1-4 0,2 1-5 16,-2-2-3-16,1 0-5 0,-1 2-6 0,2-1-2 0,0-1-4 0,1 0-4 15,2 0-4-15,0 2-4 0,1-2-3 0,3 0-3 0,1 0-1 0,4 2-1 16,3 1-2-16,4-3 0 0,1 0 1 0,5 2 1 0,3-2 2 16,5 2 0-16,6-1 2 0,2-1 1 0,4 2 1 0,4 0 0 15,4-2 3-15,5 3-2 0,2-1 1 0,4 0-3 0,2-1-1 0,1 3-1 16,3-3 1-16,2 1 2 0,0 0 3 0,0 1 1 0,1-3 0 15,0 2 0-15,-2 1 2 0,4-2 1 0,0 1-1 0,-2-1 2 0,1-1-1 16,2 2 1-16,-2-2 3 0,-2 0-3 0,-1 0-3 0,-4 0-3 16,1 0-5-16,-2-2-3 0,-7 2-5 0,-1-1-1 0,-1-1-1 15,-7 2-3-15,-1-1-4 0,-6 1-9 0,-2-2-10 0,-5 1-15 0,0 1-19 16,-8-2-31-16,-3 2-38 0,-2 0-68 0,-3 0-82 0,-4 0-84 16,-2 0-84-16,-7 0-47 0,-1-3-29 0,-5 3-15 0</inkml:trace>
  <inkml:trace contextRef="#ctx0" brushRef="#br0" timeOffset="109438.4098">5537 16768 38 0,'0'0'75'0,"0"0"-2"0,0 0-2 0,0-1-2 0,0 1-5 16,0-2-2-16,0 0-4 0,0 2-5 0,0-1-4 0,0 1-9 15,0 0-8-15,0 0-9 0,0 0-8 0,0 0-10 0,0 0-8 0,0 0-8 16,0 0-9-16,0 0-9 0,0 0-4 0,0 0-6 0,0 0-3 16,0 0-4-16,0 0-6 0,1 0 0 0,2 0 3 0,0 1 2 0,-1 1 6 15,1-2 5-15,2 3 4 0,-2-1 5 0,0 1 5 0,2 0 3 0,-2 0 4 16,3-1 2-16,-1 3-3 0,0 0 1 0,1-2 3 0,1 1-2 16,0 2 0-16,1-2-4 0</inkml:trace>
  <inkml:trace contextRef="#ctx0" brushRef="#br0" timeOffset="111356.1974">15398 16693 2 0,'-8'0'45'0,"0"0"-1"0,-1 0 1 16,1 0-1-16,-2 0-2 0,1 0-1 0,-2 0-2 0,1 0-1 0,-2 0 0 15,2 0-2-15,1 0-2 0,-2 0 1 0,0 0 0 0,1 0 2 16,-1-1 4-16,2 1 4 0,-1-2 5 0,2 2 4 0,-1 0 4 0,3-2 1 16,-3 1 7-16,3 1 1 0,0 0 2 0,0-1 1 0,3 1 2 0,-2-1 3 15,1 1 5-15,1 0 2 0,0 0 1 0,0-2 0 0,0 2-2 16,3 0 2-16,0 0 0 0,0 0 1 0,0 0-2 0,0 0-1 0,0 0-2 15,0 0-4-15,0 0-4 0,0 0-7 0,0 0-8 0,0 0-8 16,0 0-6-16,0 0-8 0,0 0-5 0,0 0-9 0,0 0-7 0,2 0-5 16,-1 0-4-16,2 0-6 0,0 0 0 0,0 0-2 0,2 0-2 15,0 0 0-15,0 0 1 0,6 0 0 0,-2 0 3 0,1 0 2 0,4 0 2 16,0 0 3-16,4 0 3 0,3 0 1 0,0 0 0 0,3 0 1 16,4 0 0-16,2 0 0 0,2-1 2 0,5-1 2 0,-1 2 1 0,6-2-2 15,1 1 1-15,4 1-1 0,1 0 1 0,4 0-2 0,0 0-1 0,2 0-1 16,0 0-2-16,3 0 1 0,1 0 2 0,-1 0 3 0,3 0 1 15,0 1-1-15,0 1 2 0,0 0 1 0,0-1 1 0,0 1 0 0,2 0 1 16,-3-1 1-16,1 3-1 0,-2-1 3 0,-1 0 0 0,2 0 0 16,-2 0-3-16,0-1-4 0,-2 2-2 0,-2-1-3 0,-2 0-3 0,-2 1-4 15,0-1-1-15,-3 2-3 0,-4-2-3 0,1-1-2 0,-5 1 0 16,0 1 0-16,-2-1-1 0,-2-1 0 0,-4 2-2 0,-4-1-2 0,0 0-5 16,-4 0-7-16,-1-1-9 0,-4-1-12 0,-1 0-12 0,-3 2-14 0,-3-1-12 15,-2-1-23-15,-4-1-27 0,-4 0-48 0,0 0-55 0,-4 2-76 16,-4-1-85-16,-4-1-49 0,-4 0-32 0</inkml:trace>
  <inkml:trace contextRef="#ctx0" brushRef="#br0" timeOffset="111989.4321">10531 17823 361 0,'0'-2'476'0,"0"1"-41"0,-1-1-62 0,1 2-71 0,-2-1-77 0,2 1-36 15,0 0-15-15,0 0-13 0,0 0-12 0,0 0-4 0,0 0 0 0,0 0-1 16,0 0-1-16,0 0-4 0,0 0-5 0,0 0-10 0,0 0-13 16,0 0-14-16,0 0-15 0,0 0-17 0,0 0-16 0,0 0-14 15,0 0-13-15,0 0-9 0,0 0-10 0,0 0-9 0,0 0-7 0,3 0-5 16,-1 0-2-16,1 0-3 0,2 0 1 0,1 1-1 0,2-1 3 0,3 0 1 15,3 2 3-15,2-1 4 0,6-1 3 0,2 0 2 0,3 0 2 16,3 0 4-16,8 0 5 0,1 0-1 0,4-1 0 0,6-1 2 0,1 2 3 16,5-3 2-16,3 3 2 0,2-4 2 0,6 1 1 0,2 0 1 0,2-2-1 15,5 3 1-15,0-5-1 0,5 2 0 0,0 0 0 0,2 0 0 16,1-1 1-16,-2 2-5 0,3-2-6 0,1-2-9 0,-1 2-5 0,-3 0-9 16,1 1-12-16,0-2-14 0,-4 2-14 0,1-2-22 0,-3 2-25 15,-1 0-29-15,-5 3-32 0,-1-3-60 0,-6 2-71 0,-1 2-88 0,-5 0-94 16,-4 1-53-16,-5 0-31 0,-6 0-12 0,-6 0-1 0</inkml:trace>
  <inkml:trace contextRef="#ctx0" brushRef="#br0" timeOffset="120504.9277">26458 15632 88 0,'-2'-2'322'0,"0"2"-83"0,-2-2-53 16,3 1-34-16,1 1-21 0,-2 0-14 0,1 0-8 0,1 0-6 15,0 0-1-15,0 0-2 0,0 0-3 0,0 0-6 0,0 0-6 0,0 0-6 16,0 0-7-16,0 0-6 0,0 0-5 0,0 0-4 0,0 0-1 15,0 0-4-15,0 0 1 0,0 0-1 0,0 0 1 0,0 0 0 0,0 0-3 16,0 0-1-16,0 0-4 0,0 0-5 0,0 0-3 0,0 0-3 16,0 0-3-16,0 0-3 0,0 0-5 0,0 0-2 0,0 0-3 0,-2 0-4 15,2 0-3-15,0 0-2 0,0 0-2 0,0 0-2 0,0 0-1 16,-2 1 0-16,2-1-1 0,0 0 0 0,0 0 0 0,0 0 0 0,0 0 0 16,0 0 1-16,0 0 0 0,0 0 0 0,0 0 0 0,0 0 1 0,0 0-1 15,0 0 1-15,0 0-1 0,0 0 1 0,0 0-1 0,0 0-1 16,0 0 1-16,0 2-2 0,2-2 0 0,-2 0-2 0,0 0-1 0,2 2 0 15,-2-1-1-15,1-1-2 0,1 0 2 0,-1 1-1 0,3-1 1 16,-2 0-2-16,3 0 2 0,0 0-1 0,1 0-1 0,2 0 1 0,1 0 1 16,0 0 2-16,0 0 1 0,5 0 2 0,-3 0 0 0,2 2 2 15,4-1-1-15,-1-1 2 0,0 1 0 0,3 1 0 0,-1-2 1 0,2 2 1 16,0-1 1-16,1-1 0 0,1 2-3 0,3-2-4 0,1 1-4 16,0 1-4-16,0-2-3 0,4 1-3 0,0 1-4 0,2-2-3 0,4 1-3 15,-1 1-1-15,-1-2-3 0,4 1-1 0,1 0-1 0,0-1 0 0,0 2 0 16,1-2 1-16,2 0 1 0,0 0 1 0,-1 0 1 0,1 0 3 15,1 0 0-15,1 0 0 0,-1 0 4 0,1 0 4 0,1 0 2 0,-2 0 3 16,4 0 2-16,-3 0 5 0,3 0 3 0,0 2 2 0,1-2 1 0,1 1 3 16,0 1 3-16,2-2 3 0,2 0 1 0,-2 3 1 0,1-3 0 15,4 0-2-15,-3 0-3 0,2 3-1 0,0-3-4 0,0 0-4 0,-2 0-1 16,3 0-1-16,-3 0-3 0,-2 0-3 0,3 0 0 0,-2 1 3 0,-3-1 1 16,3 0 3-16,-1 0 1 0,-4 1 2 0,0 1 0 0,1-2 3 15,-1 1 1-15,-2 1 1 0,0-2 2 0,0 2 0 0,-1-1 3 0,-1-1 1 16,1 1 0-16,-5-1-3 0,3 3-1 0,-2-3-5 0,0 3 0 0,-2-2-2 15,1 0-1-15,-2 2-2 0,-1-1-2 0,-1 0 1 0,-2 1-1 0,-1-1-2 16,0-2 0-16,-2 2-2 0,-2 1 1 0,1-1-1 0,-3-1 1 16,1 0-1-16,-2 2 1 0,1-2-1 0,-2 1 0 0,-1 1-2 0,1-1 0 15,-1-1-1-15,0 1 1 0,1-1-2 0,-1 1 1 0,1 1 1 0,-1-2 2 16,0 0 2-16,0 1 1 0,1 0 3 0,0-2 1 0,-2 3 3 16,2-3 1-16,-1 0 5 0,-1 3 2 0,3-3 3 0,-4 0 1 0,1 3 2 0,0-3 1 15,-1 1 1-15,1-1 1 0,0 1 0 0,-2 1 1 0,-2-2-1 16,3 1 1-16,-5 1-2 0,3-2 1 0,-3 2-1 0,1-1 0 0,-4-1 1 15,1 0-1-15,-1 0 0 0,-1 0 1 0,-2 0 0 0,-1 0 1 0,0 0-1 16,-1 0 2-16,-1 0 0 0,-2 0-1 0,-2 0 3 0,3 0 0 0,-5 0-1 16,3 0-1-16,-1 0 1 0,-2 0 0 0,-1 0 0 0,0 0-1 15,0 0-1-15,0 0-1 0,0 0-1 0,0 0-2 0,0 0-1 0,0 0-2 16,0 0-3-16,0 0-1 0,0 0-1 0,0 0-4 0,0 0 0 0,0 0-2 16,0 0-2-16,0 0-1 0,0 0-3 0,0 0-6 0,0 0-5 0,0 0-7 15,0 0-9-15,0 0-10 0,0 0-13 0,0 0-11 0,0 0-13 16,0 0-14-16,0 0-17 0,0 0-21 0,-1 0-25 0,1 0-32 0,-2 0-38 15,2 0-57-15,0 0-69 0,-3 0-59 0,0 0-55 0,-3-1-25 0,-1-1-11 16</inkml:trace>
  <inkml:trace contextRef="#ctx0" brushRef="#br0" timeOffset="123671.8089">19802 16808 225 0,'0'0'452'0,"0"3"0"0,0-3-69 16,0 2-108-16,0-2-82 0,0 2-74 0,0-2-43 0,0 1-28 0,0-1-19 16,0 2-13-16,0 0-6 0,0-2-2 0,2 0-1 0,-1 3 4 15,-1-3-5-15,3 0-2 0,-1 1-7 0,-2-1-3 0,1 1-6 0,-1 1-2 16,2-2-3-16,-1 1-2 0,3 1 1 0,-3-2 3 0,2 3 3 15,-1-1 2-15,3-1 1 0,-2 0 2 0,2 2 1 0,1-1 3 0,-1-1 1 16,1 2 1-16,1 0 1 0,-3-1 1 0,4 1 0 0,-2-1 2 0,2 2 2 16,0-1 0-16,1 0 2 0,0 0 2 0,-1-1 1 0,1 0 3 15,2 1 0-15,0 0 3 0,2-1 1 0,-2 0 1 0,4-2 1 0,-2 3 0 16,4-1 1-16,0 0 0 0,1-2 1 0,3 1 0 0,0-1 0 16,2 0 2-16,-1 0-1 0,4 0 1 0,-1 0 1 0,3-1-1 0,3 1 1 15,-1-2 1-15,3 0-2 0,2 2 0 0,1-3-1 0,-2 1 1 0,4 0-1 16,2 1 2-16,1-1-2 0,0-1-1 0,2 0-2 0,3 2-4 15,-3-2-1-15,2 0-3 0,1 0-2 0,1-1-4 0,1 2-2 0,-1-1-1 16,2 0-2-16,-3 0-3 0,3 0-2 0,-1-1 2 0,1 1 1 0,-3 0-2 16,2-2 3-16,1 2 4 0,-1-1 0 0,1 0 3 0,-1-1 0 15,0 2 3-15,3-1 0 0,-2 1 0 0,3-2 1 0,-2 3 1 0,1-3-2 16,0 1-4-16,-1 0-1 0,1 0-3 0,0 1-5 0,1-1-2 16,-5-1-3-16,4 2-4 0,-4-1-1 0,-1 1-3 0,-1-2-4 0,2 3 0 15,-3-1-3-15,-2-1 1 0,1 1-1 0,1 1 3 0,-2-1 3 0,-3 1 2 16,4 0 3-16,-4 1 1 0,-1-1 3 0,2-1 1 0,-1 1 3 15,-1 1 3-15,3 0 3 0,-3-2 2 0,2 1 3 0,1 1 0 0,-3-2 0 16,0 1-1-16,1 0-3 0,4 0-1 0,-4 0-3 0,1 1-3 0,1 1 0 16,0-2-2-16,-1 1-3 0,1-1-3 0,-2 2 0 0,1-3-4 15,1 3-1-15,-3-1-1 0,1-1-1 0,0 2-2 0,0-2 0 0,-1 1-2 16,-2 1 2-16,1-1-1 0,0 0 3 0,0 1 2 0,-1 0 2 16,-1 0 4-16,-2 0 3 0,5 0 2 0,-3 0 2 0,-1 0 3 0,0 0 1 15,-1 0 3-15,0 1 2 0,0 0 1 0,1-1 1 0,-3 1 1 0,3 1-1 16,-3-2 1-16,2 2-1 0,-2-1-1 0,3-1 0 0,-4 2-2 15,0-1 1-15,1-1-1 0,-1 2-1 0,0-1 1 0,2-1-1 16,0 2-1-16,-4-2 0 0,4 0 0 0,-2 0-1 0,-2 0-1 0,2 0 0 0,0 0-1 16,0 0-2-16,0 0 1 0,0 0-3 0,-1 0 0 0,1 0-1 15,0 0 0-15,-3-2-1 0,3 2-1 0,0-1 1 0,0-1 0 0,-1 2 1 16,1-1 1-16,-3-1 3 0,3 2 1 0,-2-1 5 0,0-1 0 16,1 2 3-16,-1-2 2 0,1 1 2 0,1 1 1 0,-2-1 2 15,-1 0 3-15,1-1 1 0,-2 2 1 0,3-3 0 0,-3 3-1 0,3-2 0 16,-2 1-1-16,-1 1-2 0,3-2 0 0,-2 1-2 0,-1 1 0 0,1-1 0 15,-3 1-3-15,5-3-1 0,-2 3-3 0,-2 0 1 0,2-2-2 0,-1 0 1 16,1 2-2-16,-3-1-1 0,2-1 1 0,0 2-2 0,-1-2 0 16,1 2 0-16,-3 0 0 0,1-3 1 0,0 3 2 0,0 0-1 15,-1-2 3-15,-2 2-1 0,3 0 2 0,-2 0 0 0,0-2 0 0,-1 2-1 16,2 0 1-16,-2 0 0 0,-1 0 0 0,2 0-2 0,-1 0 0 0,1 0-2 16,-4 0 1-16,3 0-1 0,-2 0 0 0,2 0 2 0,0 0-1 0,-4 0 1 15,4 0 0-15,-3 0 2 0,2 0 0 0,-2 0 2 0,3 2 2 16,-3-2 2-16,0 2 0 0,0-2 2 0,1 0 0 0,1 3 1 15,-2-3-1-15,2 0-1 0,-1 2 1 0,0-2-1 0,2 2-2 0,-1-1 0 16,-1-1 0-16,2 2-1 0,1 0 0 0,-1-2-2 0,1 0-1 0,0 3-1 16,1-3-1-16,0 1 0 0,0-1-1 0,1 1-1 0,1 1 1 15,-1-2-1-15,0 1-1 0,1 1 1 0,-1-2-1 0,1 2-1 0,-3-1 0 16,3-1-2-16,1 2 0 0,-3-2 0 0,2 1-2 0,1 0 1 0,-4-1 0 16,3 1-1-16,-1 1-1 0,0-2-1 0,0 0 0 0,-2 0-2 15,3 0-1-15,-2 0 1 0,3 2-2 0,-4-2 0 0,3 0 0 0,1 0 0 16,-1 1 0-16,-2-1 1 0,2 0 2 0,0 0-1 0,-2 0 2 15,3 0-1-15,-3 0 1 0,1 0 0 0,1 0 2 0,1 0 1 0,-3 0 2 16,2 0 1-16,1 0 1 0,-4 0 0 0,3 0 0 0,-1 0 2 16,1 0-2-16,-2 0 1 0,2 0-1 0,2 0 1 0,-4 0 1 0,2 0-1 15,1-1 1-15,-1-1-1 0,1 2 1 0,-1-2-2 0,2 1 1 0,-1 1-2 16,1-1-1-16,-2 0-2 0,4 1 0 0,-2-2 0 0,0 2 0 16,1-1-1-16,-1-1 0 0,2 2-1 0,-3-2-2 0,1 1 0 15,2 1-2-15,-1-2 0 0,-1 1 0 0,-1 1 1 0,0-1-2 0,3 1 0 16,-2-3 0-16,0 3-2 0,-1 0-1 0,1-2-1 0,2 0 0 0,-3 2 0 15,-1 0 2-15,1-1 2 0,1-1 1 0,0 2 1 0,0 0 2 0,0 0 2 16,-1-2-1-16,0 2 4 0,-1 0 2 0,4 0 0 0,-4 0 3 0,2 0 2 16,0 0 1-16,-1 0 1 0,0 0-1 0,-2 0 0 0,2 0-1 15,0 0-2-15,-1 0 1 0,-2 0-1 0,3 0-1 0,-2 0 0 0,-1 0-2 16,3 0 1-16,-1 0-1 0,-2 0-1 0,2 0 2 0,0 0-2 0,-3 0 0 16,1 0 1-16,0 0 1 0,0 0 0 0,1 0 1 0,0 0 0 0,-2 2 0 15,0-2 1-15,0 0 1 0,0 2 1 0,-3-2 0 0,3 1 0 0,-1-1 0 16,0 0 0-16,-3 0-1 0,1 2-1 0,-3 0 0 0,1-2-2 15,1 0-1-15,-2 0-1 0,0 3 0 0,-1-3-1 0,-2 0 0 0,1 1-2 16,-1-1-2-16,-1 1-2 0,0 1 0 0,-1-2-4 0,-2 0-6 0,-1 1-8 16,-2-1-9-16,1 0-11 0,-1 0-11 0,-1 0-12 0,-2 0-14 0,-2 0-26 15,-1 0-31-15,0 0-59 0,0 0-71 0,-3 0-74 0,-2-1-73 0,-4 1-37 16,1-2-22-16</inkml:trace>
  <inkml:trace contextRef="#ctx0" brushRef="#br0" timeOffset="124456.0623">23937 17706 136 0,'4'0'463'0,"1"0"-2"0,2 0-2 16,-1 0-95-16,3 0-141 0,-1 0-87 0,0 0-60 0,2-2-26 0,1 2-13 15,0-1-3-15,3-1-2 0,-1 2 5 0,0-2 7 0,2 1 6 16,2 1 3-16,1-2 3 0,2 1 2 0,0 1 1 0,3-1-3 0,1 1-4 16,3-2-7-16,1 1-5 0,2 1-3 0,3-2-3 0,4 2-1 0,1 0-3 15,4 0-2-15,1 0-1 0,3 0-1 0,2 0-3 0,0 0-3 16,4 0-3-16,3 0-4 0,0 0-3 0,3 0-2 0,1 0-1 0,1 0-1 15,1 0 0-15,3 0 1 0,-1 0 1 0,0 2 0 0,4-2 1 16,-3 0 1-16,1 1 0 0,0 1 1 0,-2-2 0 0,0 1-1 16,-1-1-4-16,0 1-2 0,-6 1-9 0,1-2-6 0,-3 1-9 0,-3 1-9 15,-1-2-10-15,-4 2-8 0,-2-1-11 0,-2-1-13 0,-8 2-16 0,2-2-16 16,-6 0-21-16,-4 2-21 0,-1 1-27 0,-3-3-29 0,-1 0-70 16,-8 2-91-16,-4 0-59 0,0-2-41 0,-7 1-20 0</inkml:trace>
  <inkml:trace contextRef="#ctx0" brushRef="#br0" timeOffset="127171.2001">5947 15616 73 0,'0'0'444'0,"0"0"-11"0,0-1-73 0,0 1-106 15,0 0-59-15,0 0-39 0,-1-2-19 0,1 2-14 0,0 0-5 16,0 0-2-16,0 0-3 0,0 0-4 0,0 0-7 0,0 0-7 0,0 0-11 16,0 0-10-16,0 0-7 0,0 0-9 0,0 0-4 0,0 0-4 0,0 0-3 15,0 0-1-15,0 0 0 0,0 0-2 0,0 0 0 0,0 0-2 16,0 0-2-16,0 0-2 0,-2 0-2 0,2 0-2 0,0 0-3 0,0-1-3 16,0 1-2-16,0 0-3 0,0 0-1 0,-1 0-3 0,-1-1-1 15,2-2-1-15,-2 3-3 0,2 0-1 0,-1-3-3 0,-1 3-1 0,2-1-1 16,-2 0-3-16,0-1 1 0,2-1-3 0,-2 1 2 0,2 1-1 0,-1-3 0 15,-1 1-1-15,-1 1-1 0,1-2 2 0,1 1-1 0,-1-3 0 16,-1 1 1-16,1-1-2 0,-1 2 0 0,0-4 0 0,-3 3 0 0,3-3-4 16,-2 0 1-16,2-1-1 0,-1-1-1 0,-2-1-1 0,1-1 1 0,-1 2 0 15,1-4-2-15,-1 2-1 0,0-3 0 0,1-1-2 0,-1-1-1 16,1 0-1-16,0-3-2 0,0-1 0 0,-1 1 0 0,1-4-3 0,-1 0 0 16,3-1 2-16,0-1-1 0,0-1-1 0,-1 0-3 0,3-1-1 15,-1-1-3-15,0 0-1 0,1-3-3 0,1 3-4 0,0-5 2 0,0 4 2 16,0-2 3-16,0 1 1 0,1 0 2 0,1 0 0 0,0 1 1 15,-1 2 1-15,1-2 3 0,1 4 2 0,0-1 3 0,-1 2 3 16,1 2 3-16,-1 2 6 0,2 0 1 0,-1 3 0 0,-1 1 0 0,0 1-1 16,-1 1 0-16,2 3-1 0,-3 0 1 0,2 3 1 0,-2 0-1 15,0 2 0-15,0 0 2 0,0 2 0 0,0 0 1 0,0 0-2 0,0 3-2 16,0-1-2-16,-2 1-1 0,2 0-3 0,-1 1-2 0,1 1 0 16,0 0-2-16,0 0-3 0,0 0 0 0,-2 0-3 0,2 0 0 15,0 0-3-15,0 0-2 0,0 0 0 0,0 0 0 0,0 0-1 0,-1 0 0 16,1 0 2-16,-2 0 1 0,2 1 1 0,-2-1 2 0,2 2 0 15,-1-2 1-15,-3 2 2 0,2-1 1 0,0-1 2 0,-1 2 1 0,1 0 2 16,-1 0 2-16,0 1 0 0,1 0 0 0,-1 0-1 0,-2 1 1 0,2 0 1 16,-3 1-2-16,1 0-1 0,-1 0 1 0,1 2-1 0,0 1 1 15,-1 1-1-15,-2-1-1 0,0 3 2 0,0 2-2 0,-1-1-1 16,-1 2-1-16,1 1 0 0,1 2 2 0,-3 0 2 0,1 0 1 0,-2 0 3 16,2 2 1-16,2-1 1 0,-4 0 0 0,4 0 0 0,-2-1 1 0,2-1-1 15,-1-1 2-15,1 0 2 0,3-3 0 0,-1 0 2 0,1-1-1 16,-1-1-1-16,1-3 2 0,2 1 0 0,0-1 2 0,1-2 2 0,-1 0 4 15,1-2 3-15,1 0 5 0,1-2 5 0,0 0 6 0,0-1 5 16,0 0 5-16,0 0 4 0,0 0-1 0,0-1-1 0,0-2-4 16,1 0-6-16,1-1-8 0,1-3-8 0,-1 0-10 0,1-2-11 0,0 0-10 15,2-3-10-15,-2-1-9 0,3-1-8 0,-1 1-8 0,0-2-7 16,1 0-1-16,1-2 0 0,0 2 2 0,0 1 3 0,-1 0 4 0,-1 0 5 16,0 2 6-16,1 0 7 0,-1 2 4 0,1 0 4 0,-1 2 1 15,0 0 2-15,-1 2 0 0,2-1 0 0,1 2 0 0,-1 1-2 0,1 1 0 16,-1 0 0-16,3 0-2 0,-1 0 1 0,2 3 0 0,2 0 0 15,-2 0 2-15,4 0 1 0,-3 3 2 0,4-2 0 0,0 2 2 0,-2 2 3 16,4-3 2-16,-1 3 3 0,0 1-4 0,0 2-8 0,-1-3-23 16,0 4-30-16,2-1-45 0,0 0-51 0,-1 1-91 0,-2 0-110 0,-1-1-64 15,0 3-42-15,-1-1-23 0</inkml:trace>
  <inkml:trace contextRef="#ctx0" brushRef="#br0" timeOffset="128188.002">6142 14536 158 0,'-1'-3'532'0,"-1"2"-15"16,2-2-29-16,-2 1-89 0,2 1-116 0,0-2-73 0,0 1-47 0,0 1-27 15,0-1-18-15,0 2-12 0,0 0-8 0,0 0-12 0,0 0-14 16,0 0-14-16,0 0-13 0,0 0-13 0,0 0-14 0,0 0-13 16,0 0-12-16,0 0-8 0,0 0-10 0,0 2-3 0,0-1-3 0,2 2-1 15,-2 0-1-15,2 2 1 0,-1-1-1 0,1 1 0 0,-1 2 1 16,2 0 1-16,0 5 3 0,-1-2 5 0,1 0 2 0,0 2 7 15,0 0 4-15,1 3 3 0,-1-1 3 0,-1 1 4 0,2-2 4 0,-1 2 0 16,0 0 1-16,0 0-1 0,1-1 0 0,-1 1-5 0,0 0-6 0,0-2-7 16,-1 0-7-16,1-1-11 0,0-1-10 0,-1 0-16 0,2-1-14 15,-2 1-20-15,1-4-22 0,0 2-17 0,-1-2-17 0,1-1-20 0,0-3-25 16,1 2-23-16,-3-2-24 0,1-1-29 0,1-1-29 0,-3-1-43 0,4-1-51 16</inkml:trace>
  <inkml:trace contextRef="#ctx0" brushRef="#br0" timeOffset="128471.7205">6148 14514 211 0,'-3'-6'501'15,"0"0"-3"-15,0 1-72 0,1 1-108 0,-1-1-71 0,3 2-51 16,-2-2-35-16,1 3-27 0,1 0-24 0,0-1-20 0,0 0-15 0,0 1-12 16,0 0-12-16,0 2-11 0,0-2-13 0,1 2-12 0,1-1-12 15,-2-1-8-15,2 2-6 0,-1-2-6 0,1 2-4 0,1 0-2 0,-1 0-2 16,2 0-2-16,-1 0 0 0,-1 2-1 0,3-2-1 0,-2 3-1 15,2-1 1-15,-2 2 1 0,3-1 1 0,-1 2 0 0,-2 0 2 16,2 0 1-16,-2 2 0 0,0 1 1 0,0 0 2 0,-1 1 1 0,1 0 2 16,-3-2 1-16,0 3 1 0,0-1 4 0,-1 3 3 0,-1-4 2 15,-1 1 3-15,-2 2 2 0,0-2 4 0,0-2 1 0,-4 2 1 16,1 0 3-16,0-1 0 0,0 0 1 0,-1-1-3 0,-1 0-3 0,1-1-9 16,-2 0-10-16,3-1-20 0,-2 1-24 0,-1-4-37 0,3 3-41 0,0-3-78 15,2 0-96-15,-3 0-67 0,4-1-56 0,-1-1-32 0</inkml:trace>
  <inkml:trace contextRef="#ctx0" brushRef="#br0" timeOffset="128874.7673">6317 14584 141 0,'-1'0'579'0,"-1"-1"2"16,-1-1-1-16,1 2-7 0,2 0-120 0,0 0-178 0,0 0-104 0,0 0-67 15,0 0-37-15,0 0-20 0,0 0-15 0,0 0-15 0,0 0-12 16,0 0-12-16,2 0-10 0,1 0-9 0,-1 2-8 0,1-1-8 16,0-1-5-16,-1 3-7 0,1-1-4 0,3-1-6 0,-3 1-4 0,2 1-2 15,-2-2-3-15,2 1-3 0,0 1-4 0,2-2-5 0,-2 1-1 16,0-2-1-16,0 0 3 0,0 0 3 0,0 0 4 0,0 0 5 16,2-2 6-16,-2 1 5 0,0-2 8 0,-1 0 7 0,1-2 8 0,1 2 8 15,-1-3 6-15,-2 2 6 0,2-1 9 0,-2 0 9 0,0-4 7 16,-1 4 3-16,-2-3 9 0,0 2 11 0,0-1 10 0,0 1 5 0,-2 0 6 15,-2 1 7-15,0-1 4 0,1 2 4 0,-2-1 5 0,0 0 4 16,0 3 0-16,-2-1-6 0,2 1 0 0,-3 1-3 0,-1-1-5 16,3 0-10-16,-1 2-7 0,-1 0-8 0,3 2-8 0,-2 0-9 0,-1-1-7 15,3 3-6-15,-1-1-6 0,1 2-6 0,-1 0-2 0,1-1-2 16,0 2-1-16,2 2-1 0,0-1-1 0,0 1 2 0,1 0-4 0,2 1-2 16,0-1-6-16,2 4-9 0,1-4-9 0,0 2-14 0,0 1-17 15,2-1-18-15,2 1-18 0,0-3-18 0,1 4-24 0,0-5-24 0,2 2-30 16,-1 0-31-16,2-2-39 0,1 0-38 0,0-2-44 0,-1 1-45 15</inkml:trace>
  <inkml:trace contextRef="#ctx0" brushRef="#br0" timeOffset="129171.5749">6616 14529 364 0,'-2'-8'506'16,"1"2"-17"-16,1 0-61 0,-2 2-80 0,2-1-67 0,-1 2-59 0,-1 1-45 15,2-1-34-15,-2-1-30 0,2 3-28 0,0 1-24 0,0 0-23 0,0 0-15 16,0 0-12-16,0 0-12 0,0 1-11 0,2 3-10 15,-2-1-6-15,2 2-2 0,-1-2-1 0,1 3 3 0,1 0 3 0,0 0 5 16,-1 2 6-16,0-1 3 0,-1 2 5 0,-1-1 1 0,2 0 1 0,-1-2-1 16,-1 2 2-16,2-3-1 0,-2-1 3 0,0 2 4 0,0-3 2 15,0 2 6-15,0-2 9 0,0-2 10 0,0 1 14 0,-2-1 9 0,2-1 7 16,0 0 7-16,0-1 4 0,-1 1 2 0,-1-3 2 0,2 1 1 16,-1-1-2-16,-1-1-2 0,0 1-2 0,1-2-6 0,-1 1-8 15,0-1-11-15,1 0-12 0,1-2-12 0,-2 2-9 0,2-2-7 16,0-1-10-16,0 1-9 0,2 1-12 0,-2-1-11 0,3 1-14 0,0 0-16 15,-1 0-18-15,1 1-16 0,2 0-14 0,1-2-16 0,-1 2-18 16,1-2-17-16,1 1-18 0,2 2-17 0,0-1-17 0,1-1-15 0,1 2-15 16,3-2-8-16,-1 1-6 0,1 1 2 0,-1-1 7 0,4 1 8 15,-2-1 10-15,2 0 16 0,-3 0 15 0</inkml:trace>
  <inkml:trace contextRef="#ctx0" brushRef="#br0" timeOffset="129438.2386">6948 14359 165 0,'5'-3'213'0,"0"0"15"15,-2 0 12-15,-1 0 10 0,-1 1 5 0,1-1 1 0,-2-1-3 16,0 3-5-16,-2-3-13 0,2 4-15 0,-3-3-17 0,1 1-20 0,1 0-16 15,-3-1-16-15,1 1-13 0,0 1-12 0,1-3-12 0,-2 4-12 16,0-2-9-16,-2 2-8 0,3-1-11 0,-2-1-10 0,2 2-11 16,0-2-11-16,0 2-9 0,0 0-6 0,-1 0-5 0,0 0-7 0,1 2-3 15,1-2-6-15,-1 3-3 0,0-1-6 0,0 2-2 0,-1-1-4 16,3 2-2-16,-3 0-2 0,3 4 0 0,-1-1-1 0,2 1 1 16,0 2 0-16,0 1 3 0,2 1 2 0,-1 0 0 0,4 4 2 0,0-1 0 15,0 4 0-15,0-1 1 0,4 3-2 0,-1-1-1 0,2 2-1 0,0 1 2 16,0-1 3-16,0 0 2 0,0 4 3 0,2-3 1 0,-3 0 1 15,2 3 3-15,0-3 2 0,-1 0 2 0,-1 2 4 0,-1-4 1 0,0 0 4 16,0 0 3-16,1-3 1 0,-1 0 0 0,-3-2-4 0,0 3-7 16,0-6-8-16,1 1-11 0,-3-1-10 0,0-2-12 0,-1-2-12 0,-1-3-11 15,1 1-13-15,-2-1-13 0,0 0-16 0,-2-3-26 0,1-1-33 16,-2 0-53-16,3-3-63 0,-4-3-77 0,-3 0-86 0,2-1-52 0,-3-3-36 16,0-1-20-16,-3-3-14 0</inkml:trace>
  <inkml:trace contextRef="#ctx0" brushRef="#br0" timeOffset="129616.2625">6814 14551 421 0,'-2'-3'580'0,"2"0"0"15,-1-1-4-15,1 4-90 0,0-2-134 0,0-1-89 0,1 1-68 0,1 1-41 16,2 0-29-16,-1-1-21 0,2 1-18 0,0-2-15 0,3 1-14 0,1 1-15 16,1-2-10-16,1 0-11 0,1-2-8 0,3 2-15 0,-1-1-13 15,2 1-20-15,1-2-21 0,-1 3-24 0,3-3-25 0,-1 2-29 16,-1-1-31-16,2-1-39 0,-3 2-42 0,1-2-55 0,-1 1-56 0,0 1-69 15,-2-1-71-15,0 0-35 0,-3 0-18 0</inkml:trace>
  <inkml:trace contextRef="#ctx0" brushRef="#br0" timeOffset="129953.6664">7155 14449 157 0,'-3'2'512'0,"-3"-2"2"16,4 1-55-16,-1 1-83 0,1-2-78 0,1 1-73 0,-1 1-52 15,2-2-40-15,0 0-27 0,0 0-22 0,0 0-18 0,0 0-15 0,2 0-15 16,-2 1-12-16,1 0-11 0,1-1-9 0,1 2-8 0,-1 1-3 15,-1-1 0-15,4-2-1 0,-2 4 1 0,0-3 4 0,0 1 0 16,-1 1 4-16,1-1 2 0,2-1 0 0,-2 0-1 0,3 2-1 0,-3-1-3 16,2 0-2-16,2-2-5 0,-3 1-6 0,1-1-4 0,0 0-6 15,1 0-5-15,-1 0-6 0,-2 0-5 0,2-1-1 0,-2-1-3 0,0 0 0 16,2-1 0-16,-2 1 0 0,-2 0 0 0,1-3 1 0,-2 0 3 16,0 3 5-16,-2-3 7 0,1 3 5 0,-5-3 10 0,3 1 9 0,-2 1 7 15,0-2 6-15,-1 2 7 0,-2 0 4 0,0 2 6 0,-2-1 4 16,2 1 5-16,-1 1 4 0,0 0 4 0,-1 0 3 0,-2 0 0 15,2 1-1-15,0 2-5 0,1 0-5 0,-2 0-5 0,3 0-5 0,-1 2-4 16,2-2-4-16,1 3-4 0,1-2-3 0,0 1-2 0,-1 2-2 16,3-1-1-16,2 2-2 0,-1 0 0 0,2-1-2 0,0 0-2 15,2 1-5-15,-1 1-3 0,5-1-6 0,-1 1-7 0,0 1-10 0,1-1-13 16,1-1-17-16,2-1-17 0,0 0-19 0,1 1-22 0,2-1-26 16,0-1-30-16,-1-2-36 0,4 1-38 0,-2-3-40 0,3 0-58 0,-2-2-64 15,2-2-34-15</inkml:trace>
  <inkml:trace contextRef="#ctx0" brushRef="#br0" timeOffset="130573.7255">7441 14417 274 0,'-3'-5'548'0,"0"1"-23"0,-2 0-40 0,2 1-79 0,-3 0-99 0,3 1-66 16,-2 1-50-16,2-1-35 0,-1 0-31 0,1 2-23 0,0 0-21 16,1 2-18-16,1 0-18 0,-1 1-14 0,-2 0-10 0,2 0-9 0,-1 1-6 15,1 3-6-15,-1-2-5 0,2 2-2 0,-1 0-2 0,0 0 2 16,-1 3-1-16,2-2 1 0,-1 3 0 0,0-2 2 0,2 0 1 15,0 3 1-15,0-6 1 0,2 3 0 0,0 0 4 0,-1 0 0 0,1-1 1 16,-1-1 1-16,3 0-1 0,-1 1 1 0,0-1 2 0,0-2 1 16,3 1 1-16,-3-1-2 0,2-1 0 0,0-2-4 0,3 1-3 0,0-2-6 15,-2 1-7-15,2-2-9 0,0-3-6 0,3 0-8 0,0 0-6 16,-1-2-6-16,2-1-8 0,-1 0-3 0,2-3-6 0,-2 1 0 0,0-2-3 16,0-1 3-16,0-2 2 0,-3 0 5 0,1 0 8 0,-1-4 8 15,0 0 10-15,-1 1 11 0,-2-2 9 0,-1-1 16 0,-1 2 14 16,-3-3 14-16,0 2 15 0,0 0 17 0,-3-1 17 0,1 2 15 0,-4 1 10 15,3 1 11-15,-3 0 8 0,1 1 9 0,0 1 8 0,0 2 9 16,-2 1 5-16,2 0 2 0,0 2-4 0,2-1-7 0,-2 4-7 0,2-2-11 16,0 4-16-16,0-1-14 0,0 1-15 0,3 1-14 0,-2 0-15 0,2 2-15 15,0 0-14-15,0 0-14 0,0 2-10 0,2 2-9 16,-2 1-6-16,1 2-5 0,1 1-4 0,2 1-2 0,-2 4 2 0,1-1 0 16,0 3 3-16,1 1 4 0,-1 3 6 0,0 0 5 0,2 1 1 0,-2-1 3 15,3 3 2-15,-3-2-1 0,0 2 1 0,-1-1-3 0,1 1-1 16,0-1-6-16,1-3-6 0,-3 4-7 0,1-4-9 0,1 2-8 15,-3-3-11-15,2 1-10 0,0-4-14 0,-2 1-12 0,2-1-17 16,-2-4-15-16,2 2-14 0,-1-2-12 0,2-3-11 0,-1 0-8 0,0-2-8 16,-1-4-5-16,1 1-8 0,1-4-1 0,-1 1-1 0,1-4 5 15,-1 0 5-15,-1-3 13 0,2-1 16 0,0-3 18 0,0-2 18 0,-1-1 22 16,-1 3 22-16,-1-5 25 0,0 0 30 0,0 3 30 0,0-1 29 16,0 0 26-16,0 1 26 0,-1 1 22 0,-1 0 19 0,2 1 11 15,0 1 8-15,0 2 0 0,0 1-1 0,0-1-6 0,0 4-9 0,0-2-14 16,0 2-14-16,2 0-16 0,-1 2-17 0,3-1-16 0,-1 1-14 15,3 0-15-15,2 0-12 0,1-1-9 0,3 2-7 0,0-3-6 0,1 2-6 16,4-1-5-16,-1 2-6 0,3-3-3 0,-1 2-4 0,0-2-6 16,3-2-4-16,-4 3-9 0,2-1-7 0,-3 0-8 0,0 3-7 15,-2-3-8-15,0 3-9 0,-2-1-4 0,-4 0-6 0,-1 0-10 0,-4 1-12 16,-1 1-22-16,-2 1-27 0,-5 1-56 0,-4 1-68 0,-1 1-76 16,-3 1-77-16,-5 2-41 0,-3-1-26 0</inkml:trace>
  <inkml:trace contextRef="#ctx0" brushRef="#br0" timeOffset="137821.1787">5477 14768 49 0,'0'-2'101'0,"-2"0"-5"0,2 1-2 0,-2-3 3 16,1 2 2-16,1-1 4 0,-2 1-1 0,2-1-2 0,-1 2-3 0,-1-2-4 15,2 0-3-15,-2 1-1 0,1-1-6 0,1 2-5 0,-2-1-4 16,1-1-3-16,-1 2-3 0,0-2-5 0,1 1-5 0,-1 2-4 16,-1-3-3-16,0 1-3 0,2 0-3 0,-1 1-4 0,-1-3-3 0,1 3-3 15,-1 0-4-15,0-2-3 0,0 3-3 0,-1 0-2 0,1-3-4 16,0 3-4-16,-3-1-1 0,3 0-4 0,-2 1-3 0,2 0-6 0,-2 0-3 15,0 0-4-15,0 0-1 0,-1 0-2 0,0 0-1 0,0 0 0 16,-1 0-1-16,-2 0 0 0,3 1-2 0,-3 0 1 0,1-1-2 16,-2 3 0-16,0-3-1 0,0 4 2 0,0-3 0 0,-3 3 2 0,3-1 0 15,-2 2-1-15,-1-3 3 0,-1 2 2 0,3 2 1 0,-3-1 0 16,-1-1 3-16,2 2 1 0,1 0 2 0,-1 0 2 0,-1 0 0 0,3 0 2 0,-3-2 0 16,1 4 2-16,2-1 2 0,-1 0 1 0,0-1 2 0,0 1 1 15,1-1 3-15,1 2 2 0,-2-1 2 0,2 0 1 0,-1 1 0 0,2-1 2 16,-1 3 0-16,1-1 1 0,-2-2-1 0,3 4 1 0,0-2-2 15,0 0-2-15,-3 3-2 0,3-1-2 0,1-2-3 0,1 2-3 0,-3 1-1 16,2 0-1-16,1-1-3 0,0 3 1 0,-2 1-2 0,3-1 0 0,-1 1 0 16,1 2-3-16,0 0 1 0,2 0 1 0,-3 1 1 0,1 2 1 15,2 0-1-15,0 3 1 0,0 0-1 0,1 2 1 0,0-1 1 0,1 2 1 16,-1 0-1-16,2 3 1 0,2 0 2 0,-1 3 3 0,1-1-1 0,1 1 0 16,-1 3 0-16,3 1 0 0,0 0 3 0,2 3 1 0,-2 0 3 0,3 4 1 15,-2-2 3-15,2 2 0 0,1 3 1 0,1 0 3 0,0 4 1 0,0-2 2 16,2 3 1-16,0 1 1 0,1 1 0 0,0 1 2 0,2 1-2 0,0-1-2 15,2-2-1-15,2 3 1 0,-2-3-1 0,4 1-1 0,1-2-2 16,0-2-2-16,2 1 1 0,1-5-3 0,2 0 1 0,3-2 3 16,3-1 1-16,-1-3 1 0,6-3-1 0,0-1 2 0,6-3 0 0,0-3 0 0,5 0-3 15,3-5-6-15,4-4-13 0,1-3-21 0,5-3-19 0,5-6-21 16,1-1-32-16,5-5-35 0,6-4-45 0,3-6-53 0,2-2-88 0,3-4-109 16,0-2-61-16,3-6-38 0,-2 0-20 0</inkml:trace>
  <inkml:trace contextRef="#ctx0" brushRef="#br0" timeOffset="196634.7311">16767 13331 148 0,'-3'-1'235'0,"1"1"-40"0,2 0-30 0,-3-1-23 0,3 1-13 15,-1 0-7-15,-1 0-10 0,2 0-7 0,-2 0-6 0,1-3-5 16,-1 3-9-16,2 0-13 0,-1 0-9 0,-1 0-9 0,0-2-7 0,1 1-5 16,-1 1-4-16,-1-2-3 0,0 1-5 0,2 1-5 0,-1-2-5 15,0 0-3-15,1 2-3 0,-1-1-7 0,1 1-1 0,-1-1 0 0,0-1-1 16,-1 2 1-16,2-1-2 0,1-1 0 0,-4 2-2 0,4-1 0 15,-1-1 2-15,-1 2 0 0,-1-1-2 0,3 1-2 0,-3-2-1 16,3 2 1-16,-3-1-1 0,3 1-1 0,-2 0-1 0,-1 0-4 16,2 0-2-16,-3-2-4 0,3 2-1 0,-1-2-3 0,-1 2 0 0,0 0-1 15,-2 0 1-15,2-1 4 0,2 0 0 0,-4 1 3 0,2 0 3 16,-2-1 5-16,1 1 4 0,1 0 4 0,-2-2 4 0,1 1 4 0,3 1 5 16,-3-2 6-16,1 2 5 0,0-2 7 0,0 2 4 0,1 0 1 15,0 0 4-15,-1-1 2 0,3 1-1 0,0 0 0 0,0 0 2 16,0 0-1-16,0 0 1 0,0 0 0 0,0 0-4 0,0 0-5 0,0 0-5 15,0 0-8-15,3 0-7 0,-1 0-6 0,0 0-5 0,1 0-3 0,0 0-3 16,4 0-2-16,-2 0-3 0,3 0-4 0,2 0-2 0,1 0-1 16,3 0-1-16,2 1-1 0,2-1 1 0,2 2 1 0,1 0 0 15,2-2 1-15,3 1-2 0,0 1-4 0,3-2-4 0,1 1-5 16,2-1-8-16,-2 2-7 0,1 0-11 0,1 0-12 0,1 1-8 0,-1-3-6 16,-1 1-11-16,1 1-10 0,0-1-8 0,-4 1-6 0,2-1-4 15,-1 1-1-15,-3-1-4 0,-1-1-6 0,-1 1 0 0,-1-1 4 0,-1 2 4 16,-4 0 6-16,-2-2 6 0,0 1 7 0,-1 1 16 0,-6-2 20 15,2 1 19-15,-3-1 17 0,-2 0 15 0,2 0 11 0,-5 0 14 0,0 0 13 16,0 0 10-16,-3 0 8 0,0 0 10 0,-1-1 9 0,-1-2 8 16,-1-1 6-16,-3 3-2 0,1-3-2 0,-1-1-2 0,-1 2-2 0,1-2-3 15,-3 2-4-15,1-2 1 0,-2 0 3 0,0 0 4 16,1 1 4-16,-2-1 5 0,3-2 2 0,-3 1 4 0,2-1 1 0,-1 2 1 16,1-1 2-16,3 0 2 0,-4 2-1 0,2-1 1 0,0 1 4 0,4 0-1 15,-3-1 1-15,2 1-3 0,2 1 1 0,-3-1-4 0,3 1-5 16,0 1-4-16,1 2-4 0,1-3-8 0,-1 3-5 0,0-2-7 15,2 2-8-15,0 0-6 0,0 0-7 0,0 0-8 0,0 0-8 0,0 0-7 16,0 0-9-16,0 0-7 0,0 0-7 0,0 0-5 0,4 0-4 16,-3 0-2-16,1 2-2 0,-1-2-1 0,3 0 1 0,-3 3 0 0,5-3 1 15,-3 2 0-15,2 1 3 0,-2-1 1 0,2 0 1 0,0 3 3 16,1-2 1-16,0 4 3 0,-1-4 1 0,2 2 1 0,-3 1 1 16,1 0-2-16,1-1-2 0,-1 1 1 0,-2 1 0 0,0 3-1 0,1-3 1 15,-3 1 0-15,1-1 0 0,-2 1 2 0,-2 0 1 0,1 2 0 16,-3 0 2-16,1 0 0 0,-3 2 2 0,-2-2-6 0,-1 3-9 0,-3-3-17 15,0 4-19-15,-1-3-32 0,-2 4-35 0,-2-3-52 0,2 0-58 16,-1-1-90-16,0 3-105 0,0-4-61 0,1 1-40 0,3 1-19 0</inkml:trace>
  <inkml:trace contextRef="#ctx0" brushRef="#br0" timeOffset="197437.4012">17353 13531 245 0,'0'-1'461'0,"-1"-1"-72"0,-1 1-107 0,2-1-73 15,-3 0-55-15,3 2-35 0,0 0-25 0,0 0-17 0,0 0-12 0,0 0-7 16,0 0-10-16,0 0-7 0,0 0-9 0,0 0-7 0,0 0-9 16,0 0-7-16,0 0-7 0,0 0-4 0,0 0 0 0,0 0 0 0,0 0 4 15,0 0 1-15,0 0 5 0,-1 2 2 0,-1 0 2 0,2-2 2 16,0 0-1-16,0 0 0 0,0 0-1 0,0 0 0 0,0 0 0 15,-1 1-1-15,1-1 0 0,0 0-1 0,0 0-1 0,0 0-3 0,0 0-5 16,0 0-4-16,0 0-4 0,0 0-3 0,0 2-4 0,0-2 0 16,0 1-3-16,0 1-1 0,0-1 0 0,0 2 0 0,0 0-1 0,-2 0 1 15,2 2 1-15,0-1 3 0,-2 2 3 0,2 0 3 0,-1 3 3 16,-1-2 2-16,2 5 6 0,-1-2 0 0,1 0 3 0,-2 4 1 0,0-1 4 16,2 1 1-16,-1 3 3 0,-1-3 0 0,2 4 3 0,-2 1 0 15,2-2 0-15,-1 3 0 0,-1-1 0 0,2 2-1 0,-1-1 0 16,-1-1 0-16,2 0-1 0,-3 1-1 0,2-1 0 0,-1-2-3 15,2 1 1-15,-1-2-3 0,1 0-1 0,0-1-1 0,0-2 1 0,0-1 0 16,0 0-1-16,0-1 1 0,0-3 1 0,0 2 1 0,0-3 0 0,0-1 1 16,0 0-2-16,0-2-5 0,0 1-8 0,0 0-11 0,0-2-9 15,0-1-14-15,0 0-15 0,0-2-22 0,0 0-24 0,0 0-51 0,0 0-60 16,-4-2-79-16,3 0-87 0,-1-3-53 0,1 1-38 0</inkml:trace>
  <inkml:trace contextRef="#ctx0" brushRef="#br0" timeOffset="197868.3842">17306 13598 67 0,'0'-1'467'15,"0"0"-55"-15,0 0-83 0,0-2-72 0,0 3-66 0,0-2-45 16,2 0-34-16,-1 1-19 0,-1-3-11 0,4 4-8 0,-3-3-9 0,2 1-9 16,2 0-10-16,-1 1-9 0,1-1-8 0,0 0-6 0,0-3-7 15,1 3-4-15,4-1-3 0,-2 0 0 0,0 0 1 0,2 0 0 16,-2 0-1-16,2 0-2 0,2 0-3 0,-2 0-5 0,1 2-5 0,2-1-3 15,-4-1-3-15,3 2 0 0,-2-1-3 0,0 2-2 0,1 0-1 0,-2 0-3 16,1 0-4-16,-2 2-1 0,-1-1-1 0,2 2 0 0,-3 0-1 16,-1 2 2-16,0-2 3 0,0 3 3 0,-3-2 3 0,0 4 3 15,-2-1 4-15,-2 0 6 0,0 1 5 0,-2 1 5 0,1 0 7 0,-3 1 4 16,-1 0 3-16,-3 0 4 0,1 0 3 0,-2-1 1 0,0 1 0 16,-3-2 0-16,1 2 0 0,1-2 0 0,-3 0-1 0,3-1 0 15,-1 1-1-15,2-1-3 0,-2-3-8 0,2 1-10 0,3-2-14 0,-1 1-25 16,-1-3-29-16,6 1-47 0,-3-2-57 0,3 0-62 0,1-2-69 15,1 1-62-15,2-3-61 0,0 1-39 0</inkml:trace>
  <inkml:trace contextRef="#ctx0" brushRef="#br0" timeOffset="198284.1723">17608 13598 473 0,'-2'0'519'0,"-1"0"1"0,2 0-99 0,1 2-148 0,0-2-98 0,0 0-72 16,0 0-43-16,0 0-27 0,0 0-15 0,0 2-7 0,1-2-6 15,-1 1-8-15,3 1-2 0,-1-2-5 0,0 1-3 0,1-1-1 16,0 2-1-16,0-1 0 0,3-1 0 0,-3 2-2 0,4-2-1 0,-2 0 0 16,-1 0-2-16,3 0-3 0,0 0-2 0,-2-2-1 0,2 2 1 15,-1-1 0-15,2-1 1 0,-4 1 2 0,1-2 0 0,0-1-1 0,2 1 2 16,-3 0 7-16,1-2 7 0,-1-2 10 0,1 3 8 0,-1-1 4 15,-3-3 6-15,1 0 1 0,-1 2 3 0,-1-2 1 0,2 3 0 16,-2-1 1-16,0-2 5 0,-2 3 9 0,1-2 1 0,-1 2 3 0,1 0-2 16,-3 1-1-16,1-3-3 0,-2 4-2 0,1-2-2 0,-1 3 0 0,2-1-1 15,-2 1-3-15,0 1-1 0,-1-1-3 0,-2 2-6 0,0 0-6 16,2 2-6-16,-1-1-4 0,-2 1-3 0,1 1-3 0,0 1-1 0,-1 1-2 16,-2 0-2-16,3 3 0 0,0-1 1 0,-1 0-1 0,1 0 0 15,0 2 2-15,1 0 1 0,0 2 0 0,2-3 4 0,2 4 3 0,-2-3-1 16,2 3 2-16,-1-2-2 0,4 0-1 0,0-1-4 0,0 0-5 15,4 2-8-15,-1-1-12 0,2-3-16 0,-1 2-17 0,4-3-21 16,0 2-22-16,2-2-29 0,2-2-31 0,-1 1-33 0,2 0-34 0,4-2-55 16,-1-3-65-16,1 0-50 0,2 0-46 0</inkml:trace>
  <inkml:trace contextRef="#ctx0" brushRef="#br0" timeOffset="198568.288">17886 13534 266 0,'-3'-3'505'0,"0"2"-12"15,1-1-87-15,-1 1-122 0,1 1-77 0,2-2-55 0,0 2-38 16,0 0-28-16,0 0-22 0,0 0-19 0,0 0-15 0,0 0-14 16,0 2-13-16,0 1-9 0,2-2-8 0,-2 2-6 0,2 2-3 0,-2-3-1 15,1 5-1-15,-1-3 2 0,0 2 3 0,0 0 3 0,0 1 3 16,0 0 1-16,0 2 2 0,0-1 1 0,0-1-1 0,0 0-1 0,0 0 0 16,-1 1 1-16,-1-1-2 0,2 1 1 0,-2-1 1 0,1 0 1 15,-1-2 2-15,1 0 2 0,-3 0 4 0,2-1 4 0,0-1 6 0,2 0 6 16,-1-1 9-16,-1-1 12 0,0 1 8 0,2-1 5 0,0-1 5 15,-3-1 4-15,1-1 2 0,-1 1 1 0,3-2 0 0,-1-1 4 16,1 1 1-16,-2-2-5 0,0-2-6 0,2 2-9 0,-1-2-10 0,1 0-9 16,0-2-9-16,0 2-9 0,1-1-10 0,-1-1-9 0,4 0-9 0,-3 0-10 15,2 1-13-15,1-1-12 0,-1 1-15 0,0-1-16 0,1 0-15 16,1 1-11-16,0-1-25 0,0 2-33 0,1-1-33 0,1 0-33 16,2 3-52-16,-3-2-62 0,2 2-48 0,0-2-41 0</inkml:trace>
  <inkml:trace contextRef="#ctx0" brushRef="#br0" timeOffset="199018.4159">18243 13348 95 0,'-4'-5'474'0,"0"-2"-48"0,0 1-73 0,-1 2-76 0,2 1-79 15,0-2-46-15,0 2-29 0,-1 0-20 0,1 0-14 0,2 0-10 16,-3 2-8-16,1-1-14 0,1 1-18 0,1 1-13 0,-2 0-12 15,3 0-13-15,0 0-12 0,-3 0-7 0,1 0-5 0,1 3-3 16,-1-2-3-16,1 4 0 0,-3-1 0 0,1 1 2 0,0 1 2 0,-2 2 6 16,2 4 6-16,-1-3 5 0,-3 4 4 0,2 0 2 0,0 2 2 0,1 3 2 15,-1 1 4-15,-3 0 3 0,4 2 3 0,-3 2 3 0,1 1 0 16,-2 1 3-16,2 1 3 0,-1 0 0 0,1 3 1 0,-1 0 2 0,2 0 2 16,-4 1 2-16,3 2 1 0,1-2 1 0,0 2-5 0,0-3 0 15,-2 0-2-15,4 0-3 0,0-4-1 0,-2 1-1 0,2-1-1 16,-1-5-1-16,3 2-3 0,-1-5 0 0,-1 3-3 0,3-6-1 0,-1-1-4 15,1-1-4-15,0-3-5 0,0 1-11 0,0-5-12 0,0 2-18 16,0-2-22-16,0-5-51 0,0 0-67 0,0 0-87 0,0 0-99 0,-2-5-61 16,2-2-43-16,-3-1-23 0</inkml:trace>
  <inkml:trace contextRef="#ctx0" brushRef="#br0" timeOffset="199199.0692">17910 13615 289 0,'0'-3'527'0,"0"2"-27"16,0 1-46-16,2-2-96 0,-2 2-123 0,1-1-76 0,2-1-53 0,1 2-29 16,0 0-15-16,2 0-10 0,-1 0-7 0,5-1-6 0,-1 1-7 15,2-2-9-15,0 1-8 0,3 1-13 0,-1-2-13 0,1 0-18 16,2 1-22-16,0-1-21 0,0 0-25 0,3-1-28 0,-2 0-30 0,5-1-39 16,-1 1-44-16,0 1-70 0,1-3-85 0,0 3-52 0,0-5-38 15</inkml:trace>
  <inkml:trace contextRef="#ctx0" brushRef="#br0" timeOffset="199600.6069">18378 13503 180 0,'-5'0'428'16,"4"2"-68"-16,-3-2-100 0,1 0-71 0,3 3-56 0,-1-3-35 16,1 0-24-16,0 0-13 0,0 0-8 0,0 0-7 0,0 4-8 15,0-3-5-15,1 1-8 0,-1 0-3 0,2 1-4 0,-1-2-4 0,-1 0-2 16,2 0-1-16,0 3-1 0,-1-3 0 0,2 1 0 0,-1-1 2 15,1 2 0-15,-2-1 3 0,4-1 0 0,-2 2 2 0,1-2 0 16,-1-1-2-16,2 2-6 0,-2 0-5 0,2-2-5 0,0 0-5 0,2 0-4 16,-1 0-4-16,1 0-4 0,0 0-1 0,-2-2 1 0,2 0 0 15,-3 1 1-15,1-2 1 0,-2 0 2 0,1 0 4 0,2 0 6 0,-5-2 4 16,-1 3 4-16,2-2 5 0,-2 0 6 0,0-1 6 0,-2 2 7 16,1-1 6-16,-4 1 3 0,2-2 4 0,0 1 0 0,-2 1 1 0,0 0-3 15,0 0 0-15,1 0-2 0,-4 2 0 0,2-2 2 0,-2 3 0 16,-1-2-2-16,2 2-4 0,-1 0-3 0,0 0-6 0,-2 2-4 15,3-2-8-15,0 3-4 0,-1-2-3 0,2 2-1 0,-2 0-3 0,0 0-2 16,2 2-1-16,-1 0-2 0,3 0-1 0,-4 2-1 0,3 0 1 16,2 0 1-16,-2 1 2 0,4 1 2 0,-4 0 2 0,3 1 2 0,1-2 2 15,1 4 1-15,1-2 1 0,-1 0 1 0,3 1-1 0,1 0-2 16,0-2-3-16,1 1-8 0,0-1-10 0,4 1-10 0,-1-1-17 0,0-3-17 16,5 1-20-16,-2 0-25 0,0-3-25 0,3 3-28 15,1-4-31-15,0 0-32 0,1-1-31 0,1-2-31 0,-1 0-47 0,3-1-53 0,2-2-27 16</inkml:trace>
  <inkml:trace contextRef="#ctx0" brushRef="#br0" timeOffset="200037.4518">18740 13528 92 0,'0'-6'463'0,"0"1"-34"15,-2-2-53-15,1 2-52 0,-1 1-50 0,2 1-39 0,-2 1-33 16,-1-3-28-16,2 5-21 0,-1-2-21 0,2 2-21 0,-2-1-20 16,2 1-20-16,0 0-19 0,-1 0-17 0,-1 1-15 0,1 1-13 0,-3-2-11 15,3 5-5-15,-3-1-4 0,0 1-3 0,1 0-1 0,0 2 0 0,0-1 2 16,-4 2 0-16,4 1 4 0,-3 0 2 0,5 0 3 0,-3 4 4 15,1-4 2-15,1 3 2 0,-1-2 3 0,3 2 0 0,-1-2 4 16,1 0 2-16,0 2 2 0,0-3 0 0,1 3 1 0,-1-4 0 16,3 1 2-16,-1-2 0 0,1 3 0 0,1-5-3 0,1 3-3 0,-1-1-4 15,2-3-9-15,0-1-12 0,-1-1-15 0,4 1-18 0,-1-3-14 16,0 0-11-16,2 0-16 0,-1-3-16 0,3-1-13 0,-3-1-11 0,3-3-12 16,0-1-15-16,0 0-12 0,-1-2-14 0,1-1-4 0,-2-2-2 15,2-3 7-15,-4 2 9 0,1-2 12 0,0 0 12 0,-2-4 22 0,-1 2 27 16,0-2 30-16,1 2 32 0,-4-2 32 0,0 3 35 0,-1-2 33 15,-1 2 32-15,-1 1 29 0,0 0 28 0,0 2 23 0,0 0 21 0,-1 2 14 16,1 1 11-16,-4 2 1 0,3 0-2 0,-1 4-14 0,1-2-17 0,-3 2-19 16,4 2-19-16,-1 0-17 0,-1 2-17 0,2-1-19 15,-1 2-19-15,1-1-21 0,0 2-17 0,0 0-15 0,-3 2-14 0,1-1-10 16,-1 2-9-16,1 3-7 0,1-2-4 0,-1 5-2 0,-1-1-3 0,0 2 0 16,0 3 0-16,-1 3 3 0,1-1 3 0,-1-1 4 0,2 4 1 15,-1 1 3-15,1 0 5 0,1 0 2 0,-1 3 3 0,2-2 2 16,0 0 2-16,0 0 0 0,0 0 2 0,0 0-1 0,0-2-4 0,2 0-7 15,-1-1-5-15,1-3-9 0,0 2-10 0,-1-3-14 0,3-1-13 16,-2-2-16-16,0 0-16 0,3-1-14 0,-4-4-14 0,2 2-24 0,2-2-26 16,-2-2-30-16,2-3-31 0,1 0-30 0,1-2-27 0,-3-1-44 15,4-2-51-15,2-2-28 0,-4 0-16 0</inkml:trace>
  <inkml:trace contextRef="#ctx0" brushRef="#br0" timeOffset="200136.2043">19061 13489 47 0,'4'-10'417'0,"1"-1"-43"16,0 2-72-16,3 2-63 0,-2 0-61 0,2 0-49 0,-2 2-42 0,4-2-42 15,-2 2-41-15,-2 2-43 0,4-2-43 0,0 0-48 0,0 2-51 16,0 2-78-16,0-2-92 0,0 3-53 0</inkml:trace>
  <inkml:trace contextRef="#ctx0" brushRef="#br0" timeOffset="200451.9978">17766 14195 398 0,'-5'0'504'0,"2"2"-51"0,3 1-77 0,0-3-60 0,2-3-50 0,3 1-36 16,-1 0-25-16,5-1-16 0,1 0-9 0,1-4-9 0,7 3-8 15,0-4-10-15,3 1-8 0,3-2-10 0,4 0-9 0,2 0-11 0,4 0-12 16,2-1-10-16,5 0-10 0,0-2-11 0,4 2-11 0,2 1-12 16,2 0-9-16,0-1-11 0,3 2-10 0,1-1-11 0,0 1-12 0,2-1-8 15,0 2-10-15,-1-1-14 0,5 3-17 0,-7-1-16 0,3 1-18 16,1-1-21-16,-3 3-22 0,-1-1-30 0,-2 2-31 0,-2-1-53 16,-2 1-63-16,-2-1-93 0,-2-1-105 0,-4 1-56 0,-2 1-31 15,-9-1-10-15</inkml:trace>
  <inkml:trace contextRef="#ctx1" brushRef="#br0">15528 13618 0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9T11:32:36.928"/>
    </inkml:context>
    <inkml:brush xml:id="br0">
      <inkml:brushProperty name="width" value="0.05292" units="cm"/>
      <inkml:brushProperty name="height" value="0.05292" units="cm"/>
      <inkml:brushProperty name="color" value="#FF0000"/>
    </inkml:brush>
    <inkml:context xml:id="ctx1">
      <inkml:inkSource xml:id="inkSrc125">
        <inkml:traceFormat>
          <inkml:channel name="X" type="integer" max="3286" units="cm"/>
          <inkml:channel name="Y" type="integer" max="1080" units="cm"/>
          <inkml:channel name="T" type="integer" max="2.14748E9" units="dev"/>
        </inkml:traceFormat>
        <inkml:channelProperties>
          <inkml:channelProperty channel="X" name="resolution" value="106.34304" units="1/cm"/>
          <inkml:channelProperty channel="Y" name="resolution" value="62.42775" units="1/cm"/>
          <inkml:channelProperty channel="T" name="resolution" value="1" units="1/dev"/>
        </inkml:channelProperties>
      </inkml:inkSource>
      <inkml:timestamp xml:id="ts1" timeString="2024-06-29T11:36:36.614"/>
    </inkml:context>
  </inkml:definitions>
  <inkml:trace contextRef="#ctx0" brushRef="#br0">16326 1585 156 0,'0'0'124'0,"0"0"-23"0,0 0-14 0,0 0-13 16,0 0-10-16,0 0-9 0,0 0-5 0,0 0-8 0,0 0-5 0,0 0-4 16,0 0-4-16,0 0-5 0,0 0-7 0,0 0-5 0,0 0-6 15,0 0-4-15,0 0-4 0,0 0-2 0,0 0 0 0,0 0 1 0,0 0 0 16,0 0 4-16,0 0 4 0,0 0 2 0,0 0 4 0,0 0 4 0,0 0 3 16,0 0 3-16,0 0 3 0,0 0 1 0,0 0 2 0,0 0 2 0,0 0-1 15,0 0-1-15,0 0-1 0,0 0-2 0,0 0-1 0,0 0-5 16,0 0-4-16,0 0-3 0,0 0-5 0,0 0-3 0,0 0-5 0,0 0-2 15,0 0-2-15,0 0-3 0,0 0-1 0,0 0-2 0,0 0-3 0,0 0-1 16,0 0 0-16,0 0-1 0,0 0-1 0,0 0 0 0,0 0-1 0,0 0 1 16,0 0-2-16,0 0 2 0,0 0 0 0,0 0 0 0,0 0 2 0,0 0-1 15,0 0 2-15,0 0 0 0,0 0 2 0,0 0 1 0,0 0 1 16,0 0 2-16,0 0 3 0,0 0 0 0,0 0 3 0,0 0-1 0,0 0 2 0,0 0 0 16,0 0 1-16,0 0 2 0,0 0 1 0,0 0 1 0,0 0 2 15,0 0 1-15,0 0 1 0,0 0 2 0,0 0 0 0,0 0 2 0,0 0-2 16,0 0 0-16,0 0 1 0,0 0 0 0,0 0 0 0,0 0-1 15,0 0-1-15,0 0-1 0,0 0-2 0,0 0 0 0,0 0-3 0,0 0 0 16,0 0-2-16,0 0 0 0,0 0 0 0,0 0 0 0,2 0 0 0,-2 0-1 16,0 0 0-16,0 0 0 0,0 0-1 0,1 0-1 0,-1 0 2 0,0 0 0 15,2 0 1-15,-1 0 1 0,-1 1 1 0,2-1 2 0,-2 0 0 0,2 0 2 16,-1 0 0-16,1 0 0 0,1 2 3 0,-1-2 3 0,-1 0 0 16,4 0 3-16,-4 0 1 0,1 0 4 0,-1 0 0 0,1 0 0 0,1 0 1 15,-1 0 2-15,1 0 1 0,0 0 0 0,1 0 0 0,-3 0-2 0,2 0 0 16,2 0-1-16,-2 0 1 0,0 0-2 0,0 0-2 0,0 0-1 0,1 0-3 15,-1 0-1-15,0 0-3 0,0 0-1 0,2 0-2 0,-4 0-1 0,2 0 1 16,1 0 1-16,-1 0-1 0,0 0-1 0,0 0-1 0,2 0-1 0,-2 1 0 16,3-1-1-16,-3 0 1 0,2 0 0 0,-1 2 1 0,0-2-1 0,0 0 1 15,0 0-1-15,1 2-1 0,1-2 2 0,-1 1-2 0,1-1 2 16,-1 2-1-16,3 0 1 0,-2-2 0 0,2 0 1 0,0 3 0 0,1-3-1 16,-1 0 0-16,0 2-1 0,2-2 1 0,2 2 0 0,0-1 2 0,2-1 0 15,-2 2 0-15,4-2-2 0,-1 2-1 0,2-2-3 0,-1 0 0 0,3 0 0 16,-2 0 0-16,4 0 0 0,1 0 0 0,-3 0-1 0,4 0-1 15,-1 0 0-15,0 0 0 0,1 0-1 0,1 0 0 0,-1 0 0 0,1-2 4 16,-2 2 0-16,2 0 0 0,-1-2 0 0,1 2-2 0,0 0 1 0,-2-1 1 16,0 1-1-16,0-2-1 0,-1 2 0 0,3-2 1 0,-2 2 0 15,1 0 0-15,-3-3 0 0,1 3 0 0,1 0 0 0,-1-2 2 0,-2 0-1 16,3 2 1-16,-3-1 1 0,2-1 0 0,-1 2 2 0,0 0-1 0,0-2 0 16,0 1-1-16,0 1 1 0,2 0 1 0,-1-2-1 0,0 1 3 0,1 1 0 15,0-1 0-15,0 1 1 0,-1-3 1 0,4 3 1 0,-3 0-1 0,2-2 0 16,0 1 2-16,-2 1-1 0,2-2-1 0,-1 1 1 0,3 1-1 0,-6 0 1 15,4 0-1-15,0 0-1 0,-1 0 0 0,0 0-3 0,0 0 1 0,1 0-1 16,0 0-2-16,-1 0 1 0,0 1-2 0,0 1 1 0,2-2-2 0,-1 1 0 16,0 1 0-16,0-2 1 0,1 0 0 0,0 3-1 0,-3-2 0 15,2-1 1-15,0 3-2 0,-1-3-1 0,1 1 1 0,0 1-1 0,-2 0-1 16,2-1 1-16,-2-1-1 0,1 2 0 0,-2 0-3 0,1-2 0 16,0 0-1-16,1 3 0 0,-1-3-1 0,0 0-1 0,-2 2 2 0,3-2-2 15,-3 2-1-15,2-1 0 0,-3-1 1 0,3 2-1 0,0-2 1 0,-1 2-1 16,0-2 0-16,0 0 1 0,1 3 1 0,-2-3 4 0,2 0 2 0,-2 2 1 15,1-2 2-15,-1 0 0 0,1 0 3 0,-2 2-1 0,1-2 2 0,1 0 2 16,-2 0 2-16,3 0 2 0,0 1 0 0,-3-1-1 0,3 0 0 0,0 0-3 16,-2 0-3-16,2 0 2 0,-2 2 1 0,4-2 0 0,-3 0-1 15,1 0 0-15,-2 2-1 0,1-2-2 0,-1 0 1 0,2 0-1 0,-1 0-1 16,1 1 2-16,0 1-1 0,2-2 2 0,-5 0 0 0,3 1-2 0,0 0 0 16,-1-1-2-16,1 0 1 0,1 0-1 0,-1 1 0 0,-1-1 1 0,1 0-2 15,2 2 0-15,-2-2 1 0,0 0-2 0,0 2-4 0,0-2 1 16,-1 0 1-16,3 1-1 0,-2 1 0 0,1-2-2 0,-2 1 1 0,1-1-2 15,0 2 1-15,2-1-3 0,-3-1 0 0,2 2-1 0,-1-1 1 0,0-1-1 16,-1 2 0-16,3-1 1 0,-2-1 0 0,1 1 2 0,-2-1 0 0,1 2 2 16,0 0 1-16,1-1 2 0,-1 1 2 0,1-1 1 0,-1 1 3 0,-1-2 1 15,1 3-1-15,2-2 2 0,-5-1 0 0,3 3 0 0,0-3 0 16,0 1 0-16,-3 1-2 0,3-2 2 0,-1 2 1 0,-2-1 0 0,2-1-1 16,-1 2-1-16,-1 0 0 0,2-2-1 0,1 0 1 0,-5 3 0 0,5-3 0 15,-1 0-2-15,-2 0 1 0,1 0 0 0,1 0-2 0,0 0-1 0,1 0 0 16,-2 0-2-16,-1 0 0 0,3 0 0 0,0 0-2 0,0 0 0 0,-3 0-1 15,3 0-1-15,0 0 1 0,-1 0-1 0,0 0-1 0,1 0 1 16,-1 0 0-16,1 0-2 0,0 0-1 0,0 0 1 0,-1 0-1 0,0-3 1 16,0 3-2-16,0 0 1 0,-1 0 1 0,2 0-1 0,-1 0 1 0,-1 0 1 15,2 0 1-15,0 0-1 0,-2 0 2 0,0 0 1 0,-1 0 3 16,2 0 1-16,-1 0 2 0,2 0 2 0,-3 0 2 0,3 0 1 0,-3 0 0 16,4 3 1-16,-3-3 2 0,2 0 0 0,-3 2 1 0,3-2-1 0,0 0 2 15,-1 0-1-15,0 2 1 0,1-1-2 0,0-1 1 0,-2 0-3 0,2 0-1 16,0 0 0-16,-1 2-1 0,3 0 0 0,0-2 0 0,-1 0-1 0,0 0 0 15,0 0-1-15,2 0-1 0,1 0-2 0,0 3-2 0,0-3 1 0,-1 0-1 16,1 2 0-16,0 0 0 0,1-2-1 0,-2 1-2 0,2-1-1 16,-2 2-1-16,0 0-1 0,-2-2 1 0,2 1-2 0,-1 1 1 0,-1-2-2 15,-2 1 1-15,3 0-2 0,-2-1 0 0,-1 1-1 0,-1-1 0 0,2 4 1 16,-2-4 0-16,0 3 1 0,0-3 1 0,0 1-1 0,0 1 1 0,0-1 0 16,-2 1-1-16,1-1 2 0,1 1 0 0,-2-1 2 0,2 0 1 0,-1 1 1 15,0 0 1-15,0-1 2 0,-1 1 3 0,2 1 1 0,-1-3 1 0,0 3 0 16,2-2 1-16,-3-1 2 0,2 3 1 0,0-2 2 0,0 1-1 15,0-2 1-15,0 3-1 0,0-1 1 0,0 0-1 0,0-2 0 0,1 3-2 16,-4-3-2-16,4 2 0 0,-4-2 0 0,4 2 0 0,-1-1-1 16,-1-1-2-16,0 2 1 0,1 0-1 0,1-2-1 0,-2 0 0 0,2 3-2 0,0-3 0 15,-3 0-1-15,4 2 0 0,-2 0 0 0,0-1 1 0,0-1-2 16,1 2-1-16,0 0 0 0,1-2 1 0,-1 1-2 0,-1 1 0 0,0-2-1 16,1 1 0-16,0 0 1 0,-1-1-1 0,-1 1 0 0,2-1-2 0,1 2 1 15,-3 0-1-15,1-2 0 0,1 1-1 0,0 1 0 0,-3-2-1 0,4 1 1 16,-2-1-1-16,-2 2 0 0,4-1 1 0,-4-1 0 0,2 2 1 15,-1-1-1-15,0-1 1 0,-1 2-2 0,-1-1 0 0,2-1 2 0,-2 1-1 16,-1-1 2-16,1 2 1 0,0 0 3 0,1-2 2 0,-3 0 3 0,0 1 1 16,1-1 2-16,2 0 2 0,0 0 1 0,-3 2 3 0,2-2 2 0,1 0 2 15,-3 0 0-15,1 0 1 0,3 0 1 0,-3 0-2 0,1 0 0 0,-1 0-1 16,3 0 0-16,0 0-2 0,-1 0-1 0,0 0 0 0,-1 0-2 16,1 0-1-16,3 0-2 0,-4 0 0 0,4 0-1 0,-3 0 1 0,2 0 0 15,-1 0-1-15,-2 0-1 0,4 0 1 0,-3 0 0 0,3 0 0 0,0 0 1 16,-3 0 0-16,0 0 0 0,3 0 2 0,-3 0 0 0,2 0 0 15,-2 0 2-15,2 0-2 0,-2 0 3 0,1 0 1 0,-3 0 1 0,5-2 1 16,-5 2 0-16,3 0-2 0,-2 0 2 0,-1-1 0 0,2 1 0 0,-1 0 2 16,0 0-1-16,-1 0 0 0,1-2 0 0,2 0 0 0,-2 2-1 0,2-1-1 15,-3 1-1-15,3-1-2 0,0-1 0 0,-1 2-2 0,0-1-1 16,-2-1-2-16,3 2-2 0,-1-1-1 0,1-1-2 0,1 2 0 0,-2-1-2 16,2 1 0-16,-1 0-1 0,0-2-1 0,2 2 0 0,-1 0 1 0,-1 0 2 15,2-1 0-15,1 1 2 0,-5 0 0 0,4 0 1 0,-4 0 2 0,4 0 1 16,-3 0 1-16,0 0 2 0,3-2 2 0,-4 2 0 0,-1 0 1 0,3 0 1 15,-3 0 1-15,1 0-1 0,-3 0 1 0,2 0 0 0,-2 0 1 16,2 0 0-16,-3 0 1 0,2 0-1 0,-3 0 0 0,1 0 0 0,-1 0 0 0,1 0 0 16,-3 0 0-16,2 0 0 0,-4 0-1 0,2 0 0 0,-2 0 0 15,0 0-1-15,-3 0-2 0,3 0 1 0,-3-2-2 0,-1 2 2 0,1 0 0 16,-2 0-1-16,1 0 0 0,-3 0-1 0,1-1 0 0,1 1-5 0,-3 0-7 16,0 0-14-16,0 0-13 0,0 0-23 0,-3 0-30 0,3-1-46 15,0 1-54-15,0 0-105 0,-2-1-134 0,-1-2-78 0,-2-1-53 0,-3 1-29 16,2-2-17-16</inkml:trace>
  <inkml:trace contextRef="#ctx0" brushRef="#br0" timeOffset="11831.5834">7753 9503 45 0,'-2'-5'176'15,"2"1"-52"-15,-1 0-25 0,-1 0-11 0,2 1-5 0,-2 0-3 16,1-1-4-16,-1 2-3 0,1-1-3 0,-1 0-1 0,2 0 1 0,-2 0 0 16,1-1 4-16,-1 2-5 0,2-1-2 0,-1 2-7 0,-1-1-2 15,2-1-6-15,-2 1-5 0,2 0-4 0,-1 2-4 0,-1 0-2 16,-1-3 0-16,3 3-1 0,0 0-1 0,0 0-5 0,0 0-5 0,0 0-6 16,0 0-6-16,-3 0-8 0,2 0-6 0,-1 3-4 0,0-3-7 15,-1 0-1-15,2 4-1 0,-3-1 0 0,1 0 0 0,0 1 1 0,-2 2-1 16,-2 0 3-16,-3 1 2 0,2 3 2 0,-3 2 5 0,0 0 2 15,-2 3 2-15,-1 0 5 0,0 1 5 0,-4 1 4 0,4 0 3 0,-3 3 3 16,-2 0 1-16,3-1 3 0,-1 4 1 0,-1-2 1 0,-1 0 3 16,2 3-1-16,-2 0 1 0,0 1 2 0,0 1 1 0,-2 1-4 15,1-1-5-15,1 5-3 0,-2 0 2 0,1 2 0 0,-1 2-1 0,2 0 0 16,-1 3-3-16,2-1-1 0,1 3 0 0,-1 2-1 0,1 0 0 16,3 1 0-16,-2 2 0 0,5 2 1 0,0-1 3 0,0 2-3 0,5-2-4 15,1 2-3-15,0 0-3 0,4 1-1 0,2-1 0 0,4-2-2 16,1 0-1-16,2 1-3 0,2-2-3 0,4-1 0 0,0 1 1 0,3-1 1 15,2 0 1-15,2 0 2 0,3-3-1 0,2 3 0 0,3-3 3 16,1 1 2-16,3-2 2 0,4-1 4 0,1 0 0 0,2 0 4 16,3 1 4-16,3-3 0 0,3-2-1 0,2 2 0 0,2-3-1 0,0 1-1 15,5-1 1-15,1-1-1 0,1-1-1 0,1-2-1 0,1 0-2 16,1-2-4-16,3 1-3 0,-2-2-1 0,2-2 0 0,-1 1 2 16,1-2 2-16,1 0 1 0,2 0 1 0,-1-3-1 0,2 1 1 0,0-1 2 15,2-1 0-15,-1 0-1 0,-1 0-1 0,1-1-1 0,-3-1 2 16,2-1-2-16,-3-1-2 0,0 1-3 0,-4-2-4 0,-1-1-3 15,-4-1-2-15,0-2-3 0,-2 2-1 0,-5-2-2 0,-1-1 0 0,-4 0 2 0,0-2 2 16,-5 0 2-16,1-3 0 0,-4 2 4 0,-3-1 1 0,-1-2 3 16,-1 2 1-16,-2-2 4 0,-4-1 0 0,0 1 3 0,-2-1 3 0,0-1 1 15,-4-2-1-15,0 3 0 0,-3-1 0 0,0-2-1 0,-4 0-1 16,-1 0 1-16,1 0 0 0,-4 0 1 0,-1 0 1 0,-1 0 0 16,-2 0 1-16,-1 0 1 0,0 0 2 0,-2 0-2 0,0 0 1 0,-1 0-1 15,-1 0 2-15,1 0-1 0,-2 0 1 0,0 0-2 0,0 0-1 16,0 0-1-16,0 0-1 0,0 0-5 0,0 0-4 0,0 0-8 15,0 0-9-15,0 0-10 0,0 0-11 0,0 0-12 0,0 0-11 0,0 0-11 16,0 0-11-16,0 0-15 0,-2 0-16 0,-1 0-19 0,0 0-21 16,-2 0-19-16,0 0-16 0,-1 2-14 0,-2-2-12 0,0 1-7 0,-3 1-4 15,-1 0-5-15,-1 1-2 0,-1-1 0 0,-2 3 1 0,-1-2 3 16,-1 1 8-16,-2 2 16 0</inkml:trace>
  <inkml:trace contextRef="#ctx0" brushRef="#br0" timeOffset="12078.5152">9833 12491 75 0,'-22'4'165'0,"2"-1"9"0,2-2 6 0,-3-1 1 15,5 2 0-15,-1-2-7 0,3 0-8 0,0 0-9 0,1 0-5 16,0 0-7-16,4 0-8 0,1 0-11 0,1 0-11 0,-2 0-11 0,4 0-11 16,2 0-9-16,0 0-11 0,0 0-10 0,1 0-10 0,2 0-9 15,0 0-9-15,0 0-8 0,0 0-9 0,0 0-6 0,2 0-5 0,-1 0-2 16,3 0-4-16,-1 0 0 0,0 0 0 0,2 0 1 0,2 0 1 16,-2 0 0-16,0 3 1 0,3-2 3 0,0-1 2 0,1 1 1 0,2 1 2 15,3-2-1-15,-2 0 0 0,2 0-1 0,0 0-1 0,2-2-1 16,1 1-1-16,2 1-2 0,-1-4-1 0,2 4-3 0,0-2-3 0,1 1-2 15,1-2 1-15,2-1-3 0,-3 3-4 0,4-2-7 0,-1 0-9 16,1 0-7-16,0 0-10 0,-1 0-11 0,3 0-10 0,-2 1-15 16,2-1-19-16,-2-2-21 0,2 3-23 0,-2-5-24 0,-1 2-28 0,0 0-22 15,-2 1-19-15,0-2-32 0,-3-1-35 0,0 2-40 0,-3-1-42 16</inkml:trace>
  <inkml:trace contextRef="#ctx0" brushRef="#br0" timeOffset="12345.7405">10173 12170 42 0,'-22'-10'478'0,"2"1"5"0,0 1-68 16,4-2-103-16,-3 3-61 0,4-1-41 0,0 2-22 0,1-1-14 0,1 0-8 16,2 2-8-16,2-1-7 0,-1 2-8 0,2-1-9 0,3 0-12 0,-2 3-10 15,2-1-12-15,0-1-11 0,2 1-10 0,1 1-13 0,1 1-11 16,-1 1-11-16,2-2-10 0,0 2-12 0,0 0-12 0,0 0-11 16,0 0-9-16,0 0-8 0,0 0-4 0,0 2-5 0,2-1-4 0,-1 1 0 15,1 1-1-15,0 1 1 0,1 0-1 0,0 0 3 0,0 3 0 16,3-2 3-16,-3 3 2 0,2-1 5 0,0 2 3 0,3 0 4 0,-3 0 4 15,4 4 4-15,-1-3 2 0,0 0 5 0,0 2 1 0,3 0 2 16,-3-1 1-16,3 4 2 0,0-3 2 0,0 1 2 0,1 1 3 16,1-1 0-16,-1-2 2 0,2 6-6 0,-2-5-7 0,2 1-17 0,1 0-18 15,-3 1-31-15,1-1-35 0,0 0-53 0,-1 1-60 0,0-4-108 0,-2 1-132 16,-2 3-73-16,0-3-45 0,-3 4-25 0,-3-6-16 0</inkml:trace>
  <inkml:trace contextRef="#ctx0" brushRef="#br0" timeOffset="20295.6001">19573 12586 345 0,'-8'-5'334'15,"-2"0"-104"-15,2 2-63 0,0 0-40 0,-1-2-21 0,1 2-14 0,0-1-8 16,2 1-8-16,-2-2-3 0,3 1 0 0,-3 1-2 0,4-2-2 0,-3 2-6 16,1-2-8-16,1 3-6 0,1-1-4 0,-1 1-2 15,1 0-2-15,-2-1-4 0,0-1-3 0,1 1-2 0,1 0-1 0,-1 0-3 16,0-1-1-16,0 2-3 0,-1-1-2 0,-2 0-3 0,3 0-1 16,-3 0-1-16,2 2-3 0,-2-1-2 0,0-1-3 0,-1 2-1 0,0-1-2 15,0 1 0-15,0 1-2 0,-2-2-1 0,0 0-1 0,1 2 0 16,-2 0 2-16,1 0 1 0,-1 2 2 0,0 0 1 0,1-2-1 0,-2 1 0 15,2 1 2-15,0-1 0 0,-1 1 2 0,0-1-1 0,3 2 0 16,-2-1 1-16,1 0 1 0,1 2 1 0,-4-1-1 0,4-2 1 0,-4 1-1 16,5 2-2-16,-1 0 0 0,-1 1 0 0,1-1 0 0,1-1 2 15,0 1-1-15,-1 1 0 0,1 0-1 0,0-2 0 0,1 2 2 16,0-1-2-16,-1 1-1 0,-1-1 0 0,3 2 0 0,-1-2 0 0,0 1 0 16,2 0 0-16,-1 2 0 0,-1-1-1 0,0 1-2 0,1-2 0 15,-1 3-1-15,2-2-2 0,0 0-1 0,1 3 2 0,-4-2-1 0,3 1 1 16,0-2 2-16,1 4 1 0,-3 0 0 0,1-1-1 0,1 1 1 15,1 0 1-15,-1 1 1 0,0 1 1 0,-2-2 2 0,2 3 2 0,0-1 1 16,0 0-1-16,0-1 0 0,0 3-1 0,0-3 1 0,0 4-2 16,-2-2-1-16,2-1-1 0,1 1-1 0,0-1-1 0,-1 0 0 15,1 1 0-15,1 0 0 0,0-2-1 0,0 0-1 0,1-1 0 16,0 0-1-16,-1 3-2 0,3-2 0 0,-2-2 1 0,2 2-1 0,-3-3 0 16,3 1 3-16,0 2-1 0,0-3-1 0,0 4 1 0,0-4-2 0,0 3 0 15,3-2 1-15,-3 0-1 0,2 1 2 0,0-1 0 0,-1 0 0 16,3 1-1-16,-3 0 2 0,2 0-2 0,1-1 1 0,-3 0-1 15,3 1-1-15,1 3-1 0,-1-3 0 0,0-1 0 0,0 1-1 0,0 2 1 16,1-4-1-16,-1 1-1 0,1 2 0 0,0-3-1 0,2 4-1 16,-3-4 0-16,1-1 0 0,1 3-1 0,1-1 0 0,-3-2 1 0,0 0 2 15,0 3 0-15,1-3 0 0,1 1 0 0,-1-1-1 0,-2 0 0 16,4 0 0-16,-3-1 2 0,1-1 0 0,1 3 0 0,1-2 1 0,-3 0 2 16,1 0-2-16,0 0 0 0,0 0 2 0,1 1-1 0,0-2 0 15,-1 2 2-15,2-2 0 0,-3 2 2 0,4-3 1 0,-2 2 0 0,-1 0 1 16,3 0 0-16,1 0 1 0,-2 0 1 0,-1-2 2 0,2 2 0 15,1-1 1-15,1 2 1 0,-2 0 2 0,0-2 2 0,3 0 2 16,-2 0 1-16,1-2 3 0,-1 4 1 0,1-3 2 0,0 1 0 16,2-1 0-16,-3 1 0 0,1-1 3 0,2-1 0 0,0 1 1 0,0 1 0 15,-1-3 1-15,1 3 0 0,0 0-2 0,-1-1-1 0,2-1 0 16,1-1-2-16,-3 1 0 0,3 1-1 0,-1-1 1 0,3-1-1 16,-4-1 0-16,2 3-1 0,-1-1-2 0,3-2-2 0,-2 1-2 0,1-1 1 15,0 2-3-15,-2-1 0 0,4-1-2 0,0-1-1 0,-2 1-1 0,2-1-2 16,-1 2-1-16,1 0-1 0,-1-2-1 0,2 1-1 0,-1 1 0 15,0-2-2-15,2 0-1 0,-1 0 0 0,-1 0-2 0,2 0-1 0,-1 0 1 16,-1 0-2-16,2 0 0 0,-2 0-1 0,2 1-1 0,-1 1 0 16,-1-2-2-16,2 0 1 0,-2 1-1 0,3 1-2 0,-3-2 2 15,0 1-2-15,1-1 1 0,-4 1-1 0,5 1 1 0,-2-2-1 16,-1 1 1-16,1 1-1 0,-1-2 1 0,3 2-1 0,-3-1 1 0,1-1-1 16,0 2 1-16,0-2 1 0,0 0 1 0,0 2 2 0,1 1 3 15,-2-3 0-15,1 0 2 0,-1 2 0 0,3-2 2 0,-4 2 1 0,5-1 2 16,-3-1 1-16,0 0 2 0,1 0 0 0,-1 0 1 0,2 0-1 15,-2 0-1-15,-1 0 0 0,3 0-2 0,-3 0 0 0,3 0-1 0,-3 0-1 16,1 0-1-16,2 0-2 0,-3-1-1 0,1-1-1 0,-1 2 0 16,1-2 0-16,1 2-2 0,-1 0 0 0,0-3 0 0,-1 1-1 15,0 2 0-15,-2 0-1 0,4-2 0 0,-4 2 0 0,2 0-1 16,-2 0 1-16,2 0-1 0,-3 0-1 0,-1 0-1 0,2 0 2 0,-1 0-1 16,1 0 0-16,-1 0 0 0,-1 0 1 0,1 0-2 0,-1 0 1 0,0 0 1 15,-1 0 0-15,1-1 0 0,-2 1 1 0,0-2 2 0,0 2 1 16,-2-2-1-16,2 1 0 0,-2 1 1 0,1-2 0 0,-1 1 1 0,0 1-1 15,3-1 0-15,-4 1 0 0,1-2 2 0,-2 1-1 0,1-1 0 16,-2 1 1-16,3-2 0 0,-3 1 1 0,2 0 0 0,-1 1 1 16,-2-2 0-16,1 0 0 0,0 0 1 0,-2 0 0 0,2 0 1 0,0 0 1 15,-1-1 0-15,1-1 0 0,-2 2 0 0,2-2 0 0,-2 1 0 16,2-1 0-16,-2-2 0 0,3 1 0 0,-3 2 1 0,2-4 0 0,0 2-1 16,-2-1 0-16,2 1 0 0,-2-1-1 0,3-1 0 0,-3 1 0 15,2-2 0-15,-2 2-1 0,-1-2 1 0,1 2 0 0,1-1 0 0,0 1-1 16,1-3-2-16,-4 4 1 0,2-3 0 0,1-1-1 0,-3 1 1 15,3 0 0-15,-3 2 0 0,1-2 0 0,-1 0 0 0,3 0-2 0,-4 1 1 16,1-2-1-16,-1 0 1 0,2 0-1 0,-1 1-1 0,-1 0 2 16,2-1-2-16,1 1 1 0,-3 0-1 0,1-2 0 0,-1 3 0 15,2-4-1-15,-1 4 0 0,-1 0 2 0,2-1-2 0,-2 0 0 16,3 0 0-16,-3 1 1 0,2-1-2 0,0 1 0 0,-2-1 0 0,1 1 0 16,-1 1-1-16,2-1 0 0,-1 0 0 0,-1 2 0 0,0-3 0 15,0 2 0-15,0-1-1 0,0 1 0 0,0 1 0 0,0-1 0 0,0 0 1 16,0 0-2-16,0 1 1 0,0-1 0 0,0 1 0 0,0-1 0 15,0 2 0-15,0-2 1 0,0 0-1 0,0 1 1 0,0-1 0 0,0 1-1 16,0 0 1-16,0-2 0 0,-1 2 0 0,1 1 0 0,0-3 1 16,-2 1-1-16,2 0-1 0,0 0 1 0,0-1-2 0,0 1 1 15,0-3 0-15,0 3-1 0,-1 0 1 0,1 0-1 0,0 0 0 0,0-1 1 16,0 1 0-16,0 2-1 0,0-4 0 0,0 1-1 0,0 3 2 0,0-1-1 16,0-1 0-16,0 1 0 0,0-1-1 0,0 0 1 15,0-1 0-15,0 4 0 0,0-1-1 0,0-2 1 0,0 1 0 0,0-1 0 16,0 2-1-16,-2 0 1 0,2 1 1 0,0-2 0 0,-2 2 0 0,2-1 0 15,0 1-1-15,0-1 0 0,-3 1 1 0,3-2 0 0,0 3 0 16,0-1-1-16,-2-1-1 0,2 0 1 0,0 0 1 0,0 0-1 0,-1 3-1 16,-1-2 1-16,2 0 1 0,-1 0-1 0,1 1 0 0,-3-1-1 15,1 1 2-15,2-2-1 0,-1 3 0 0,-1-3-2 0,2 2 2 16,-1 0-1-16,1-1-1 0,-4 2 1 0,3-1 0 0,-1-1 0 0,1 1 0 16,-3 1 1-16,3-1-1 0,-1-1 1 0,0 1-1 0,-1 1-1 15,2-1 3-15,-4 0 0 0,1 0 0 0,0-1 0 0,1 3-1 16,1-2 1-16,-1 0-2 0,-2 0 1 0,2 0 0 0,-3 0-2 0,3 1 2 15,-2 0-1-15,2-1-1 0,-3 2 1 0,1-3-1 0,-1 3-2 16,1-2 1-16,-1-1 0 0,-1 4-1 0,2-2-1 0,-4-1 1 0,1 1-2 16,2 0 1-16,-2 2-1 0,-1-3 1 0,1 1 0 0,-2 0 0 15,-1-1 0-15,3 1 1 0,-1 1 1 0,-4-2-1 0,2 2 1 16,0-2 0-16,-2 1 1 0,0 1 1 0,1-1 1 0,-1 1 0 0,0-3 0 16,-1 3-1-16,2 0 1 0,-4-1 0 0,3-1 1 0,-2 2 0 15,0-1-1-15,0 1 1 0,2-2 0 0,-3 1 0 0,2 0-1 0,-2 0 0 16,3 1-2-16,0-2 2 0,-1-1-1 0,2 3-1 0,-4-1 1 15,3-3-1-15,-1 3 0 0,1 0-1 0,-2-1 0 0,2 1-1 16,-1-1 1-16,1-1-1 0,2 1-1 0,-1 1 2 0,-3-1-2 0,3 1 0 16,1-1 0-16,-2 1 1 0,-1 1-2 0,2-2 0 0,-1 1 0 15,-2 0 0-15,1 1-1 0,1-2 0 0,2 2 1 0,-5-1 0 0,5-1 0 16,-3 2 1-16,1-1-1 0,1 1 0 0,-1-3 1 0,-1 3 0 16,1 0 2-16,2 0 0 0,-3 1 3 0,1-3 1 0,-1 3 1 0,3-2 1 15,-4 0 1-15,3 1 0 0,-1-1 2 0,-1 0-1 0,0-1 2 16,0 1 0-16,1 0 2 0,-2 1 0 0,2-1 0 0,-3 0-1 15,2-1 1-15,-2 3 0 0,2-4 0 0,-3 3-2 0,2-1 1 0,-2-1-1 16,-1 0 2-16,1-1-1 0,-1 2-1 0,0 1 1 0,-3-2 0 16,3 1 0-16,-2 0 1 0,0 1 2 0,0-2 0 0,-2 2-1 0,2-1 1 15,-1-1 0-15,-1 2-1 0,0-1 0 0,3 1-1 0,-3-3-2 16,2 4 1-16,-2-1-1 0,1 0 0 0,0 1-3 0,1-1-1 16,1 1-2-16,-2-2 0 0,5 1-1 0,-3 1-2 0,2-2 0 0,3 2 1 15,-2 0-2-15,3 0 2 0,0 0-1 0,0 0 1 0,1 0 1 16,2 0-1-16,0 0 1 0,0 0 0 0,1 0 1 0,1 0 0 0,0 0 2 15,0 0 0-15,0 0 1 0,0 0 0 0,0-2 1 0,4 2 0 16,-4-1-1-16,2 1 1 0,-1 0-1 0,1-2 0 0,-1 2-1 16,1 0 0-16,0 0 2 0,0-2-2 0,1-1 0 0,-2 3 0 15,1 0-1-15,0-2 0 0,1 2-1 0,0 0 0 0,0 0 0 0,1-2-1 16,-2 2 1-16,3 0 0 0,-2 0 0 0,1 0 0 0,0 0 0 0,0 0-1 16,1 0-1-16,2 0 0 0,-1 0 0 0,-1 0 0 0,0 0 0 15,3 0 0-15,0 0-1 0,0 0 1 0,0 0-1 0,0 0 0 0,0 0-1 16,0 0 1-16,0 0 1 0,0 0-1 0,0 0 1 0,0 0-1 15,0 0 1-15,0 0 1 0,0 0 0 0,0 0-1 0,0 0 2 16,0 0 0-16,0 0 1 0,0 0-1 0,0 0 0 0,0 0 0 0,0 0 0 16,0 0-1-16,0 0 0 0,0 0 0 0,0 0 0 0,0 0-2 15,0 0 1-15,0 0-2 0,0 0 0 0,0 0-1 0,0 0-1 16,0 0 1-16,0 0-1 0,0 0-1 0,0 0 0 0,0 0 0 0,0 0-1 16,0 0 0-16,0 0 0 0,0 0-1 0,0 0 0 0,0 0 1 15,0 2 1-15,0 0 0 0,-1 1 2 0,1-1-1 0,-2 1 0 0,0 4-2 16,-1-4-4-16,1 4-11 0,-1 0-11 0,-2 2-17 0,1 1-17 15,-4 5-29-15,0-1-32 0,2-1-50 0,-4 5-60 0,-2 2-113 0,-3 4-135 16,0-1-70-16,-5 5-37 0,0 3-18 0,-5 1-7 0</inkml:trace>
  <inkml:trace contextRef="#ctx0" brushRef="#br0" timeOffset="64076.679">20613 3793 312 0,'-2'-1'523'0,"2"-3"5"0,0 1-77 0,0 2-114 0,0-2-75 15,0-2-53-15,0 0-34 0,0 2-23 0,0-1-17 0,0 0-12 16,0 0-8-16,0-2-6 0,2-1-8 0,-1 2-10 0,-1-1-5 0,2-1-4 16,0 2-5-16,-2-2-3 0,1 0-2 0,-1-3 0 0,2 3-3 15,0 0-3-15,-1 0-3 0,1-2-2 0,0 0-2 0,2 0-3 0,-3-1-2 16,2 0-3-16,1 0-4 0,0-2-2 0,0-1-4 0,2 2-7 16,0-3-4-16,0 2-8 0,-1-3-3 0,3 0-3 0,1 0-4 0,1-1-5 15,0-1-5-15,2 1-5 0,-1-4-9 0,4 3-11 0,0-2-9 0,1 0-11 16,3-2-8-16,0 2-7 0,0-3-6 0,2 3-7 0,1-2-7 15,-3 3-9-15,3-3-7 0,-2 3-8 0,0 1-9 0,-2 1-9 0,1 1-5 16,-3-1-3-16,1 3-11 0,-4 1-12 0,1 3-19 0,-3-1-23 16,-2 0-35-16,0 3-43 0,-5 0-52 0,1 4-55 0,-2-3-45 15,-3 3-42-15,-3 0-23 0</inkml:trace>
  <inkml:trace contextRef="#ctx0" brushRef="#br0" timeOffset="64345.9569">20834 3038 244 0,'-1'-3'554'0,"-1"-1"-26"0,0 1-50 0,-1-2-76 0,2 1-91 0,-3 1-50 15,3-1-31-15,-1 1-25 0,1 0-23 0,-3 0-17 0,4 0-15 0,-1-1-14 16,-1 3-10-16,2 0-15 0,-2-1-15 0,2 1-14 0,0 1-12 16,0 0-13-16,0 0-11 0,0 0-11 0,2-2-11 0,-2 2-11 0,2-1-8 15,-1 1-10-15,1 0-7 0,0 0-7 0,1 0-4 0,0 1-1 0,2-1-2 16,-2 2-1-16,4-1 0 0,-2 2 0 0,2 0 1 0,-1 0 2 15,2 2 2-15,1-2 0 0,-1 2 2 0,1 0 2 0,-1 1 1 16,1 0 0-16,-3-2-1 0,2 3-3 0,0 1-6 0,0-3-5 0,-3 3-4 16,1-2-6-16,-1 0-8 0,0 0-6 0,0 0-9 0,-3 0-11 0,1 1-13 15,-1-1-14-15,0 1-15 0,-2 0-17 0,-2 0-20 0,0-1-28 16,-1 0-29-16,-3 2-67 0,1-2-84 0,-1 1-66 0,0-1-61 0,-3-1-31 16,0 2-16-16</inkml:trace>
  <inkml:trace contextRef="#ctx0" brushRef="#br0" timeOffset="65109.5028">21373 2920 166 0,'-1'-3'525'16,"-1"-1"-37"-16,0 1-62 0,-1-2-78 0,1 2-87 0,1-1-56 15,-2-1-38-15,1 0-26 0,-2 2-21 0,1-1-17 0,-1 1-16 0,0-2-12 16,0 1-8-16,-1 1-11 0,1-1-10 0,-4 1-12 0,0 0-13 15,2 0-6-15,-1 0-6 0,-2-1-5 0,1 4 0 0,-2-1-5 0,0 1-4 16,2 0 0-16,-4 1-1 0,2 1-1 0,-2 1-1 0,3 2 0 16,-2-2 1-16,0 2 0 0,-1 0 0 0,2 2 0 0,0 1-1 0,0 0 2 15,-2 0-1-15,2 0 0 0,2 1 0 0,-1 0 1 0,3 2-1 0,-1-2 1 16,3 1 1-16,-3-3-1 0,3 3-1 0,1-1 2 0,1-2 0 0,1 2 1 16,1-1-2-16,1 0 0 0,1-1 1 0,1-2 0 15,1 2 1-15,1-2 2 0,1-1 3 0,-1-3 1 0,3 3 2 0,1-4 2 0,-1 0 1 16,1 0 1-16,3-4 0 0,-1 3-1 0,0-3 4 0,3-1 0 15,-2-2 1-15,2 0 1 0,-3-2 0 0,2-1 2 0,1-1 0 0,-3 2 0 16,3-4-3-16,-3-1-1 0,-1-1-2 0,0-2 0 0,0 3 0 16,0-5-2-16,-1 0 1 0,-3-2 0 0,2 0 0 0,-3 0 1 0,3-3 1 15,-4 0 4-15,0 1 3 0,-1-2 6 0,-1 1 11 0,-1 1 8 16,1-1 7-16,-1 4 8 0,-1 1 8 0,0 0 5 0,0 1 7 0,-1 1 4 16,-1 6 2-16,2-2-1 0,-1 1-3 0,1 3-7 0,-2 2-9 0,0-1-12 15,2 4-15-15,0 0-14 0,0 1-12 0,-1 1-10 0,1 2-10 16,-2 2-7-16,2 1-5 0,-2 0-5 0,-1 2-2 0,2 3-1 0,-4 4 1 15,2 0 1-15,0 2 1 0,0 0 1 0,0 4 1 0,-1 3-1 16,3-1-2-16,-3-2-4 0,1 3-7 0,2 2-8 0,1-2-11 0,-2 0-14 16,-1 0-13-16,3-1-14 0,0 0-15 0,0 1-17 0,3-2-15 15,-1 1-16-15,-1-5-15 0,1 2-12 0,1-1-11 0,0-2-8 0,1-1-5 16,0-4-1-16,1 2 3 0,1-2-1 0,0-2-1 0,3-2 0 16,-3-1 2-16,3-1 8 0,-1 0 13 0,2-3 20 0,-1-1 26 0,1-1 26 15</inkml:trace>
  <inkml:trace contextRef="#ctx0" brushRef="#br0" timeOffset="66076.4071">21488 2905 58 0,'8'-10'126'0,"-3"-1"32"0,3-2 24 0,-3 4 21 15,-1-3 17-15,0 0 13 0,-1 1 10 0,-1 1 6 0,-1-1-4 0,1 1-11 16,-2 0-9-16,0 2-8 0,0 0-13 0,-2 2-15 0,2 0-15 16,-1 0-17-16,-3 2-16 0,3-1-16 0,-1 2-18 0,0 1-21 0,-1-1-17 0,0 3-16 15,-3 0-13-15,3 0-9 0,-2 0-10 0,0 3-10 0,0-1-6 16,-1 1-8-16,-1 4-2 0,0-2-3 0,1 1-1 0,-2 2-1 0,-2-1 0 16,6 2-2-16,-3 0 1 0,1 0 1 0,1 1-1 15,0 2-3-15,-1-2-1 0,3 0-5 0,0 1-2 0,0-3-4 0,-1 3-3 0,4-2-5 16,-1 0-2-16,1 0-2 0,0-1-2 0,1-1-1 0,-1-1-1 15,4 0 2-15,-3-1 3 0,2-1 3 0,1-1 5 0,-3 0 6 0,5-1 5 16,-3-2 5-16,2 0 5 0,0 0 4 0,1-2 8 0,-1-1 4 0,4-1 4 16,-2-1 4-16,-1-1 2 0,2 0 1 0,0-1 1 0,-2-1 1 15,2 0 3-15,0-4 3 0,-3 3 2 0,3-1 5 0,-4 1 3 0,1-2 5 16,0 3 5-16,-2 0 6 0,1-2 3 0,1 3 5 0,-3-1 3 0,0-1 0 16,-1 4-1-16,-1 0-2 0,2 3-7 0,-1-3-7 0,-1 2-7 15,0 2-9-15,0-3-10 0,0 4-8 0,0 0-11 0,0 0-11 16,0 0-8-16,0 0-5 0,2 2-4 0,-2 0-1 0,2 1 0 0,-1 0 0 15,3 0 3-15,-3-1 3 0,1 3 2 0,1-2 3 0,0 3 5 0,1-1 3 16,0-1 1-16,-3 0 1 0,4 1 1 0,0 2-3 0,-2-5-3 16,2 3-3-16,-2-2-2 0,5 0 1 0,-3 0-2 0,-1-2-2 0,1 2-5 15,0-3-4-15,2 0-4 0,-2 0-2 0,2 0-2 0,-1-3-2 16,1 2 2-16,0-2 3 0,1 0 1 0,0-2 3 0,-1 0 1 0,0-3 1 16,1 0 2-16,-1-1 4 0,-1 0 4 0,2-3 4 0,-2 0 4 0,0 0 4 15,-1-3 1-15,0 0 4 0,0-1 2 0,1-2-1 0,-1 0 2 16,-1 0 2-16,0-1 5 0,-1 0 4 0,0 2 8 0,-1 0 7 0,-1 0 9 15,1 1 11-15,1 2 5 0,-3 3 4 0,0-1 3 0,0 2 2 16,0 1-1-16,0 1-2 0,0 3-3 0,0 0-8 0,-3 0-8 0,1 4-12 16,2 1-11-16,0 0-9 0,-1 0-10 0,-1 3-9 0,1 2-5 15,-1 2-4-15,0 2-2 0,-1 2-1 0,0 1 1 0,0 3 2 0,-1-1 0 16,1 4 1-16,-1 1-3 0,1 0-1 0,0 0-10 0,-1 1-9 0,3 2-14 16,-3-2-13-16,1 0-13 0,0 0-15 0,0 0-14 0,1-2-14 15,1-1-13-15,-4-1-14 0,2 0-7 0,3-1-9 0,-1-2-5 0,1-1-3 16,-2-2 4-16,2-1 10 0,0-2 13 0,0 0 17 0,0-2 13 15,0-1 12-15,0-3 16 0,0-1 16 0,0 0 17 0,0-1 19 0,0-3 20 16,-2 1 20-16,2-1 22 0,-1-2 20 0,1-1 17 0,-2-1 14 0,0-1 13 16,2 0 10-16,-1 0 12 0,1 1 15 0,0-4 9 0,0 4 6 15,0-3 7-15,0 3 4 0,0 0 0 0,0-1-6 0,1 1-5 0,-1 2-5 16,4-2-9-16,-3 1-11 0,3 2-13 0,-3-2-14 0,7 0-16 0,-5 2-15 16,2 0-11-16,1 0-10 0,1 0-16 0,2 0-16 0,0 1-15 15,3 0-13-15,-2 1-10 0,3-2-10 0,2 2-9 0,0-1-8 0,0-1-5 16,3 2-1-16,0-2-2 0,-1 1-1 0,2-1 1 0,-1 0 0 15,2 0 6-15,-3 0 7 0,3 1 9 0,-3 0 8 0,-1-3 11 16,1 3 11-16,-3 0 16 0,0-1 19 0,-1 2 16 0,-2-2 13 0,-1 2 14 16,-2-2 13-16,-3 1 13 0,2 1 11 0,-4-1 10 0,0 1 10 0,-3 1 7 15,0-1 5-15,0 1 2 0,0 0-2 0,-1 1-8 0,-1-1-14 0,1 2-11 16,-3-2-14-16,-1 2-12 0,0 0-14 0,-2 0-13 0,1 2-11 16,-2 0-13-16,-1 1-11 0,-3 2-9 0,3-3-9 0,-4 5-6 0,1-2-3 15,-2 3-3-15,2-1-2 0,-2 2 1 0,2 0 0 0,0 2 2 16,2-1 1-16,1 2 0 0,1 0 0 0,-2 0-3 0,3-1-1 0,1 1-4 15,1-1-5-15,0 0 0 0,4 2-4 0,-4-3 0 0,5 0-3 0,0-1 1 16,0 0-2-16,3 0-1 0,-1-1 3 0,-1-1 2 0,2-1 2 16,1-2 7-16,0-1 7 0,0 1 6 0,1-3 8 0,-1-1 5 0,5-1 6 15,-4-1 5-15,3 0 4 0,0-2 4 0,1-2 4 0,0-1 2 16,0 0 2-16,0-1 0 0,1-2 0 0,0 2-2 0,0 0 2 16,-2-4 1-16,0 4 1 0,0-4 5 0,2 3 4 0,-4 1 4 0,0-2 1 15,-1 3 1-15,0 1-2 0,1 3-5 0,-3-2-7 0,0 2-6 0,-1-1-7 16,0 4-6-16,-1 0-5 0,2 0-6 0,-1 2-6 0,0 1-7 15,-1 1-5-15,3 1-5 0,1 2-3 0,0 0-2 0,0 3 4 0,0 0-4 16,1 4-1-16,2-1-10 0,0 1-14 0,2-1-26 0,-1 3-31 0,3-1-43 16,1 2-52-16,3 0-104 0,-2-2-133 0,0-1-84 0,2 2-59 15,-2-3-32-15,1-1-17 0</inkml:trace>
  <inkml:trace contextRef="#ctx0" brushRef="#br0" timeOffset="67094.3247">19856 4071 347 0,'-3'-3'619'0,"-4"0"9"0,4 0 7 0,0-2-78 15,-3 1-121-15,3-1-106 0,-1 0-92 0,1 1-59 0,1-2-40 0,-1 1-24 16,0-2-18-16,0 2-12 0,0-2-7 0,-2-2-9 0,1 2-9 16,0-1-9-16,-1-1-11 0,1 0-6 0,-3 0-6 0,0 1-3 0,-1-4-3 15,-2 0-1-15,-1 1-3 0,-2-1-4 0,1-2-3 0,-7 0-3 16,0-1-2-16,-2 1-4 0,-3-4-3 0,-4 1-3 0,-2-1-3 0,0 0-3 16,-5-1-4-16,-3-2-2 0,-3 2-3 0,0-1-2 0,-3-3-3 0,0 2 1 15,-4 0 1-15,2 0 2 0,-2 0 3 0,1 0 3 0,0-1 1 16,1 4 3-16,1-2 3 0,2 3 2 0,0-3 1 0,5 5 3 15,0 0 1-15,3 1 2 0,5 0 3 0,0 2-1 0,3 2-1 0,4 0-3 16,2 2-4-16,2 1-7 0,4 1-10 0,2 1-11 0,3 0-9 0,-1 2-15 16,5-1-11-16,-1 3-13 0,4 0-11 0,0-2-10 0,-3 3-10 15,5 3-9-15,1-2-12 0,-2 0-13 0,2 3-16 0,0-1-7 0,2 2-8 16,-2-3-6-16,1 2-7 0,1 1-3 0,2-1-1 0,-2 1 0 0,1-2-2 16,0 1 2-16,0-1 1 0,1 0 10 0,-3-2 11 0,2 3 19 15,1-4 24-15,-1 1 20 0,-2-1 19 0,2 0 20 0,0-1 21 16,-1 1 19-16,-1-4 19 0,1 3 19 0,1-2 19 0,1 0 19 0,-4 0 19 15,1-1 15-15,-1 1 12 0,2-2 3 0,-1 1 1 0,1-1 1 16,0 2 1-16,-2-2 2 0,1-2 3 0,-1 2 4 0,2 1 5 0,-1 0 4 16,-1-1 4-16,3-1-3 0,-3 3-6 0,2-1-5 0,-2 1-7 0,0-2-2 15,0 2-1-15,0 0-4 0,0 0-3 0,0 2-4 0,0-1-6 0,0 1-12 16,0 1-12-16,0 0-14 0,0 0-10 0,0 0-11 0,0 0-11 16,-2 0-9-16,2 1-10 0,-3-1-6 0,0 3-6 0,2-1-1 0,-1 2-2 15,-1 1 2-15,0-1 0 0,-2 2 4 0,1-1 4 0,0 5 3 16,-1-3 3-16,1 5 4 0,-3-4 7 0,2 3 2 0,0-1 3 0,1 0 2 15,-2 2 0-15,3 0-1 0,-2-2 0 0,1 0 0 0,1 0 0 0,0 0 1 16,0 0-1-16,1-2 0 0,1 1 0 0,-1-1-1 0,-1-3 0 16,3 2 1-16,0 0 0 0,3-3 0 0,-1 1 0 0,2-1-4 0,1-1-8 15,0 0-12-15,3 0-20 0,3-1-26 0,0 1-31 0,0-3-43 16,7 1-47-16,-3 1-61 0,4-2-66 0,3 0-79 0,0 0-84 0,-1 0-46 16,3 0-24-16</inkml:trace>
  <inkml:trace contextRef="#ctx0" brushRef="#br0" timeOffset="67659.7121">17739 2893 132 0,'-3'-5'559'0,"2"0"2"16,-1-2-7-16,0 2-89 0,1 0-131 0,-1 1-76 0,2-1-50 0,-1 1-30 15,1 1-21-15,-2-1-14 0,0 2-13 0,2-1-14 0,-1 1-14 0,-1 1-17 16,2-1-16-16,0 2-18 0,0 0-15 0,0 0-15 0,0 0-17 0,0 0-14 15,0 0-12-15,0 2-9 0,0-1-5 0,0 2-3 0,0 1-2 16,0 1 1-16,0 1 0 0,0 1 3 0,2 2 4 0,-1 2 2 0,-1-2 5 16,2 3 5-16,0 0 4 0,-1 2 6 0,2-1 5 0,1 2 3 15,-3 1 3-15,2-2 1 0,3 1-1 0,-3 0 1 0,2 1 0 0,0-1 0 16,2-1 0-16,-3 1-1 0,4-1-1 0,-2-1-3 0,-1-1-3 0,3 0-8 16,-1-1-7-16,2-2-7 0,-1 0-8 0,0 0-10 0,1-4-9 15,1 2-16-15,-1-3-17 0,4-3-19 0,-4 2-20 0,4-3-19 0,1 0-21 16,-1-4-22-16,1 1-25 0,0-3-18 0,2-1-17 0,-2-1-18 15,2-2-23-15,-3-1-25 0,-1 2-28 0,1-3-23 0</inkml:trace>
  <inkml:trace contextRef="#ctx0" brushRef="#br0" timeOffset="68009.6703">18045 2965 217 0,'-7'-5'362'0,"2"3"-12"0,-3-1-44 16,3 1-60-16,-1-1-50 0,0 3-48 0,1 0-31 0,0 0-24 0,1 0-20 16,-1 3-16-16,-1-1-12 0,3 1-9 0,-2-1-8 0,2 1-7 0,-1 2-7 15,1-1-4-15,1 1-3 0,-1 0-2 0,3-1-2 0,-1 1-1 16,-1-1 0-16,2 1 0 0,0 1-2 0,0-2 1 0,2 0 0 0,-1 1-1 15,-1-1 1-15,2 1 2 0,-1-2 2 0,1 0 0 0,1 1 2 16,1-4 3-16,-3 4 3 0,2-4 2 0,2 1 2 0,1-1 2 0,-3 0 2 16,2 0 0-16,2-1 0 0,-3-1 2 0,1 0-1 0,3-1 2 0,-2 1 0 15,1-3 0-15,-1 2 0 0,-1-3 0 0,1 1-3 0,-1 0-1 16,-2-1 1-16,0-1 1 0,0 3 2 0,0-3 0 0,-3 2 3 0,2-2 3 16,-2 1 2-16,0-1 4 0,-2 3 4 0,2-2 1 0,-3 0 3 0,2 1 1 15,-1 3 0-15,0-3-1 0,-1 2-3 0,0 0-4 0,0 2-4 16,-1-3-2-16,0 4-6 0,1 0-7 0,1 0-7 0,-1 0-7 15,-2 2-5-15,1 0-7 0,0 1-3 0,-2 0-2 0,0 1-4 0,1 0-1 16,0 3-1-16,1 0-1 0,-1-1 2 0,-1 2 0 0,3 0 4 0,-2 2 1 16,2-1 3-16,-1 0 1 0,3 1 1 0,-1 0 2 0,0 1 0 15,2 0 0-15,0-1 2 0,2 1-1 0,0-2 0 0,1 1-2 0,0-1-4 16,0 0-6-16,2-2-6 0,3 1-5 0,-2-1-7 0,1 0-6 0,1-3-12 16,2-1-12-16,2 0-17 0,-3-1-21 0,5-2-24 0,-1-2-29 15,4-1-28-15,1 0-26 0,2-1-30 0,-1-3-30 0,4 0-50 0,-1-2-62 16,0-2-36-16</inkml:trace>
  <inkml:trace contextRef="#ctx0" brushRef="#br0" timeOffset="68260.3517">18465 2626 495 0,'-7'-9'554'0,"3"0"4"0,-3 2-75 0,0-1-113 16,0 3-85-16,2 0-72 0,1 0-44 0,-3 0-34 0,4 3-24 15,-3 0-19-15,3-1-19 0,0 3-16 0,-2 0-15 0,2 0-14 0,-4 3-9 16,2-1-9-16,-1 3-5 0,0-1-8 0,0 1-3 0,-1 2-6 0,2 1 0 15,-2 2-2-15,0 0 1 0,1 1-1 0,1 2 2 0,0 3 2 16,-1-1 1-16,3-1 1 0,0 4 1 0,1 0 1 0,1 2-1 0,-1-1 1 16,2 3 2-16,2 1 0 0,-1 0 2 0,3 1 1 0,-3 0-1 15,4 1-1-15,-1 1 1 0,1-1 0 0,0 2 1 0,0 0 0 0,1 1-2 16,2-2-2-16,-2 1-6 0,-1-1-7 0,0-1-9 0,0 1-11 16,-1-2-11-16,2-2-15 0,-1 1-15 0,0-2-14 0,-2-2-18 0,0-2-18 15,1-2-15-15,-3-3-13 0,-1 1-14 0,2-4-15 0,-2-2-32 0,-2 0-40 16,1-4-43-16,-1-2-47 0,-1-1-33 0,0-1-30 0</inkml:trace>
  <inkml:trace contextRef="#ctx0" brushRef="#br0" timeOffset="68398.4436">18248 3153 168 0,'-8'-11'496'15,"3"1"-15"-15,-2 0-36 0,2 1-49 0,0 2-58 0,2-3-49 0,0 5-44 16,1-1-36-16,1 2-32 0,1-2-28 0,0 1-28 0,1 2-22 0,2-1-20 16,2 1-20-16,0-2-16 0,4 2-15 0,2-2-13 0,2 0-17 0,1 1-16 15,2-1-21-15,5-2-22 0,-1 2-23 0,4-2-19 0,-3 0-24 16,4 0-25-16,0-1-41 0,2 1-46 0,1-3-87 0,-4 0-104 15,3 1-61-15,-2-3-40 0,1 2-20 0</inkml:trace>
  <inkml:trace contextRef="#ctx0" brushRef="#br0" timeOffset="68928.0836">18605 2813 229 0,'-3'-7'507'0,"0"-3"10"0,1 3-80 0,-1-1-120 0,3-2-86 16,-3 2-65-16,3 0-38 0,0 0-22 0,0-1-12 0,0-1-7 16,3 1-2-16,-3 1 2 0,2 0-2 0,-2 0-2 0,0 2-5 0,0 0-2 15,0 0-4-15,0 2-3 0,0-1 0 0,0 2 0 0,0 1-3 16,0-1-3-16,0 1-3 0,0 2-5 0,0 0-8 0,0 0-8 0,0 0-8 15,0 0-10-15,0 0-10 0,0 0-9 0,0 0-9 0,0 0-7 0,0 2-5 16,0 1-2-16,0 1-3 0,-2 1-1 0,2 0 2 0,-3 1 0 16,3 2 2-16,0 1 2 0,-1 2 3 0,1 1 5 0,-2 3 4 0,2-1 5 15,0 1 3-15,0 2 5 0,0-1 1 0,0 1 2 0,2 1 2 16,-1 0-2-16,2 0 0 0,-1 3 0 0,-1-3-2 0,2 0 1 0,1 0-1 16,1-1-4-16,-2 0-3 0,2-1-3 0,-2 0-8 0,1-2-8 15,1 0-11-15,-2-2-9 0,2-1-12 0,-2-2-13 0,0 0-11 0,1-2-12 16,-3-1-7-16,4-2-5 0,-2 1-11 0,-2-3-15 0,3-1-13 15,-3-1-10-15,1-3-11 0,-1 0-8 0,3-1-10 0,-4-3-6 0,1 2-3 16,-1-4 3-16,0 0 4 0,0-2 8 0,0 1 10 0,-1-1 14 0,-3-2 27 16,3 2 35-16,-2-3 32 0,-1 4 34 0,0-1 37 0,-1-1 38 15,0 2 35-15,2 0 36 0,-2 1 30 0,2 0 26 0,-2 1 20 0,2 1 16 16,-1 2 7-16,1-2 1 0,-1 2-7 0,3 0-14 0,-1 2-15 0,1 1-16 16,-1-1-19-16,0 1-23 0,2-1-19 0,0 1-21 0,0 2-17 15,0-2-19-15,2 2-15 0,0 0-15 0,-1-2-11 0,2 2-11 16,2-1-10-16,1-1-10 0,1 2-13 0,1-2-14 0,0 2-21 0,4-1-25 15,-1 0-33-15,5-2-38 0,1 0-83 0,1 0-105 0,3 0-86 0,-1-2-76 16,3-1-41-16,1 0-25 0,0 0-9 0</inkml:trace>
  <inkml:trace contextRef="#ctx0" brushRef="#br0" timeOffset="69842.3653">21751 4180 32 0,'-9'-2'593'0,"0"-1"10"0,5 1 9 0,-3-1 10 15,1 0-114-15,2-1-178 0,-1 1-97 0,1-1-56 0,1 1-33 0,2-1-22 16,1-2-16-16,0 0-15 0,0 0-12 0,1 0-10 0,2-2-12 15,1 1-13-15,2 0-13 0,3-1-11 0,2-3-10 0,1 1-8 0,5-1-7 16,2-1-5-16,0 0-5 0,6 1-6 0,4-4-3 0,1 1-5 0,1-1-3 16,6-2-8-16,2 3-7 0,2-5-9 0,4 1-10 0,0-1-12 15,1 0-11-15,1-3-10 0,3 0-10 0,0-2-9 0,1-1-6 16,0 2-2-16,-1-1-1 0,0-1 0 0,-2 1 3 0,1 1 7 0,-3 0 7 0,0 1 7 16,-5 1 12-16,0 1 11 0,-3 0 13 0,-3 3 12 0,-2-1 13 15,-2 1 15-15,-4 2 10 0,-2 0 9 0,-1 1 10 0,-5 3 8 16,0-3 7-16,-2 5 7 0,-4-3 10 0,-2 3 9 0,-2 0 4 0,1 2 3 15,-3-2 0-15,-4 1 0 0,0 2-4 0,-1-1-3 0,-2 1-4 0,-2-1-4 16,0 0-6-16,-2-1-4 0,-1 1-6 0,-2-2-7 0,-3 2-6 16,2-1-9-16,-4 1-4 0,2-1-1 0,-3 2 0 0,0 0 1 0,1 1 1 15,-1-1 1-15,-1 0 2 0,2 2 0 0,3-1 2 0,-2 0-1 0,3 3 0 16,2 1-3-16,-1-1 0 0,1 0-1 0,3 2-3 0,0-1-3 16,1 1-3-16,2 0-1 0,0 0-1 0,0 0 2 0,2 1 0 0,1 1 3 15,0 0 0-15,3 1 5 0,1-1 2 0,1 3 3 0,0-2 3 16,2 1 2-16,2 3 4 0,-3-2 3 0,5 0 3 0,-1 1 0 0,1 0 1 15,-3 0-3-15,3-1-1 0,-1 2-2 0,-2-1-3 0,0 0-3 16,0 0-4-16,-3 0-1 0,1 1-1 0,-4-2-3 0,0 2 1 0,0 0 1 16,-2 0 0-16,-1-1 3 0,-2 2 1 0,-2 1 2 0,-3-2-1 15,-1 2-2-15,-2 1-12 0,-3 0-15 0,2 2-22 0,-7-2-24 0,2 4-42 16,-2-2-51-16,0 1-91 0,-1-1-108 0,1 3-67 0,-2 0-41 16,2 2-25-16</inkml:trace>
  <inkml:trace contextRef="#ctx0" brushRef="#br0" timeOffset="71358.9749">23369 3038 59 0,'0'0'95'0,"0"0"3"0,0 0 3 0,0 2 2 15,0-2 2-15,0 0 0 0,0 2-2 0,0-2-3 0,-1 0-3 16,1 0-5-16,0 0-5 0,-2 1-7 0,2-1-5 0,0 0-5 0,0 0-5 16,0 0-5-16,0 0-5 0,0 0-5 0,0 0-3 0,0 0-7 0,0 0-2 15,0 0-1-15,0 0-2 0,0 0-1 0,0 0-1 0,0 0-1 0,0 0 1 16,0 0 0-16,0 0-1 0,0 0 1 0,0 0-1 0,0 0 1 16,0 0 0-16,0 0-1 0,0 0 0 0,0 0-2 0,0 0-1 15,0 0 1-15,0 0-3 0,0 0-1 0,0 0-3 0,0 0-3 0,0 0-2 16,0 0-1-16,0 0-3 0,0 0-3 0,0 0-2 0,0 0-2 15,0 0-4-15,0 0-4 0,0 0-2 0,-1 2-4 0,1-2-1 0,0 0-1 16,0 2-2-16,0-2-3 0,0 0-1 0,0 0-5 0,-2 0-1 16,2 0 0-16,0 0-1 0,-2 1 1 0,2-1 0 0,0 0 0 0,0 0 1 15,0 2 1-15,0-2 1 0,0 0 0 0,0 0 2 0,-1 0 2 0,1 0 2 16,0 0 4-16,0 0 3 0,0 0 3 0,0 0 0 0,0 0 5 0,0 0 1 16,0 0 3-16,0 0 3 0,0 0 4 0,0 0 1 0,0 0 3 15,0 0 3-15,0 0 1 0,0 0 3 0,0 0 1 0,0 0 2 16,0 0 1-16,0 0 1 0,0 0 2 0,0 0-1 0,0 0 2 0,0 0 0 15,0 0-3-15,0 0 0 0,0-2 0 0,0 1-2 0,0 1-2 16,0-2 1-16,1 0 1 0,-1 2 3 0,0-1 4 0,0 1 3 0,0 0 5 16,0-2 3-16,0 2 3 0,0-2 2 0,0 2 5 0,0 0 1 0,0 0 4 15,0 0 2-15,0 0 2 0,0 0 1 0,0 0-2 0,0 0-2 0,0 0-3 16,0 0-6-16,0 0-5 0,0 0-6 0,0 0-5 0,0 0-5 16,0 0-5-16,0 0-4 0,0 0-5 0,0 0-5 0,0 0-5 0,0 0-5 15,0 0-8-15,0 0-6 0,0 0-6 0,0 0-6 0,0 0-6 16,0 0-5-16,0 4-2 0,0-3-3 0,0 3-3 0,0-1 1 0,0-1-2 15,0 3 1-15,0 1 2 0,0 1 3 0,0 1 2 0,-1 1 5 0,-2 0 3 16,1 1 6-16,1 2 9 0,-1 2 6 0,1-1 5 0,-3 2 5 0,1 0 3 16,2 2 1-16,-3-2 0 0,1 1 0 0,0 0-2 0,0 1-1 15,0 0-1-15,1-2-2 0,-1 0-1 0,2 0-4 0,-1-2-3 16,0-2-3-16,-1-1-1 0,2 1-1 0,1-4 1 0,-2 1 3 16,0-1 3-16,2-3 6 0,-1 1 4 0,1-3 7 0,0 0 4 0,0 0-2 0,0-2-2 15,0 0-3-15,0 0-3 0,-2-4-2 0,2 1 1 0,0-2-3 16,0-1-2-16,0-1-4 0,0-1-4 0,0-2-5 0,0 0-7 0,0-2-7 15,0-2-8-15,0 2 1 0,2-3 4 0,-2 1 0 0,1-6-4 16,3 4-4-16,0-3-3 0,0 1-4 0,0-4-3 0,2 3-3 0,-1-2-2 16,0 1 3-16,1 1 4 0,-1-2 4 0,4 2 4 0,-4 1 3 15,2 1 3-15,-1 0 7 0,1 1 12 0,-2 3 5 0,0 0 5 0,2 0 4 16,-3 2 4-16,1 2-1 0,0 1 1 0,-1 2-5 0,1 0-6 0,-2 1-4 16,2 1-3-16,-2 2-1 0,1 1-4 0,1 1-3 0,0 0-6 15,-1 0-1-15,0 3-1 0,0 0 0 0,1 0-1 0,-2 1 2 0,2 2 3 16,0 0 1-16,0 1 2 0,2 0 2 0,-4 0 1 0,0 0 1 15,2 1 0-15,-2 1 1 0,0 0 3 0,0 0 0 0,-1-1 4 0,-1 1 5 16,-1 0 5-16,0 0 6 0,-1-1 4 0,-1 1 6 0,-1-1 8 16,0 0 5-16,-2-1 5 0,1 1 4 0,-1-1 4 0,-2 1 2 0,0-3 0 15,0 3 0-15,3-1-1 0,-5-2-4 0,5 2-5 0,-4-2-4 16,2 0-6-16,-1 1-2 0,2-2-5 0,1 1-5 0,-2 1-4 0,3-2-3 0,-1 0-3 16,3 1-1-16,-3 1-1 0,4-1 0 0,0-1 0 0,0 0 0 15,0 1 2-15,4 2 2 0,-3-2 1 0,3 1 0 0,-1 0 1 0,3 2 1 16,-2-2 1-16,1 1 1 0,2-1 1 0,1 3 2 0,-1-2-2 15,1 1 0-15,0-1 2 0,1 0-2 0,-1-1 1 0,2 1-1 0,-2-2 2 16,0 1 0-16,-2-2 1 0,2 0 2 0,-1 0 0 0,0-1 5 16,0-3 2-16,-3 2 3 0,1 0 0 0,0-2 0 0,0-2-2 0,1 0-3 15,-1 0-3-15,-1-1-3 0,1-1-3 0,0-1-1 0,-2-1 2 16,3 0-4-16,-3-1-7 0,2-1-6 0,-2-4-3 0,2 3-2 0,-2-2-2 16,1 1 2-16,-1 0 2 0,1-1 2 0,-2 1 3 0,-1 0 3 0,3-2 3 15,-3 2 2-15,1 3 0 0,-1-2 2 0,-1 1 3 0,2 2 1 0,0 0-1 16,-2 2-3-16,0-1-3 0,0 2-4 0,0 1-6 0,0 0-6 15,0 2-7-15,0 0-5 0,0 0-7 0,0 0-3 0,0 2-6 0,0 0-1 16,0 1-1-16,0 2 1 0,0-1 3 0,0 2 2 0,0 0 2 16,0 2 4-16,0 1 2 0,0-2 1 0,0 3-2 0,0 0-6 0,0 0-7 15,0 1-10-15,0-1-11 0,0 1-16 0,0-2-18 0,0 1-17 16,0 0-13-16,0-1-17 0,0-2-18 0,0-1-21 0,1 0-23 0,-1-2-30 16,4 1-35-16,-3-2-47 0,1-2-56 0</inkml:trace>
  <inkml:trace contextRef="#ctx0" brushRef="#br0" timeOffset="72225.4101">23721 3096 184 0,'1'-7'465'0,"2"2"-47"0,-2 0-66 0,1 1-64 15,0-1-64-15,-1 2-40 0,1 0-33 0,0 0-26 0,-1 2-26 0,2-2-20 16,-1 3-18-16,0-2-15 0,1 2-13 0,0 0-13 0,0 0-10 16,5 0-9-16,-3 2-7 0,-1-2-3 0,1 1-3 0,2 1 0 0,0-2-2 15,1 1 3-15,0 1 3 0,0-2 0 0,1 1-1 0,-1-1 0 0,1 2-1 16,1-2 0-16,-2 0-1 0,0 0-3 0,0 0-4 0,0-2-3 15,-2 2-3-15,2-1 3 0,0-2 2 0,0 1 4 0,-2-1 4 16,-1 0 7-16,2 1 12 0,-3-1 9 0,4-2 10 0,-3 1 8 0,-2 0 8 16,0 0 9-16,0-1 8 0,-1-1 10 0,0 1 7 0,-2 1 2 15,0 0 1-15,0 1-2 0,0-2-4 0,-4 2-6 0,3-1-9 0,-2 1-9 16,-1 0-12-16,1 0-9 0,-2 1-10 0,-1-1-7 0,0 3-8 0,0-2-7 16,-1 2-5-16,-2 0-4 0,-1 2-5 0,1 1-2 0,-4-1-3 0,4 1 1 15,-3 1 1-15,-1 2 0 0,0 2 2 0,0-1 2 0,0 2-1 16,1 3-1-16,-1 0-1 0,2 2-3 0,-1-1-1 0,4 4-6 0,0 1-2 15,-1 2-7-15,4-1-8 0,1 1-8 0,4 4-9 0,0-1-9 16,4 1-12-16,1 1-12 0,4 1-17 0,0 1-10 0,3 1-5 0,1-2-8 16,0 1-8-16,1 2-2 0,2-2-2 0,1 1 1 0,-4-1 2 0,4-1 1 15,-4-2 3-15,0-2 12 0,0-1 15 0,-4-1 33 0,-1-3 41 16,-2-2 38-16,1-1 38 0,-4 0 32 0,-2-4 32 0,1-2 24 0,-2-1 20 16,-2-1 18-16,-2-2 18 0,-3-1 18 0,1-2 18 0,-5-1 9 15,0 0 2-15,-4-4-7 0,0 1-16 0,-1 1-18 0,-3-5-23 0,0 2-17 16,-2-4-16-16,2 0-13 0,-3 1-10 0,5-2-9 0,-4 0-8 0,3-2-9 15,1 2-11-15,0-2-10 0,4-1-12 0,0 1-14 0,1 1-17 16,3-3-15-16,2-1-15 0,1 2-19 0,1-2-17 0,5 2-20 0,0-4-17 16,4 2-21-16,-1-1-19 0,4-1-18 0,3 2-17 0,1-5-9 15,2 3-6-15,1-1-4 0,3-2-5 0,1 0-1 0,2 1 4 0,2-2 10 16,-2 1 12-16,3-2 15 0,-1 1 16 0,0-1 19 0,1 0 25 16,-1 0 25-16,0 0 27 0,-3 0 22 0,0 0 25 0,-1 0 24 0,-1 1 26 15,0-1 21-15,-3 1 17 0,0 1 14 0,-3-1 13 0,3-1 13 0,-6 2 12 16,2-1 6-16,-2-1 4 0,0 2-1 0,-2-2-2 0,0 3-7 15,-2 0-7-15,-1-3-8 0,-1 3-6 0,-1-1-6 0,1 1-6 0,0 0-6 16,-2 2-8-16,0 0-9 0,0 2-11 0,0 1-12 0,0 2-11 16,0-1-10-16,-2 5-11 0,2 0-11 0,0 1-9 0,-2 1-12 0,2 2-11 15,0 1-12-15,0-1-13 0,0 4-8 0,0 0-5 0,-1 0-2 16,1 4-3-16,-2-1 0 0,0 2 0 0,2 3 2 0,-1 1 3 0,-3 1 3 16,3 2 2-16,-1 2 4 0,-1 3 4 0,1 0 6 0,-1-1 7 0,2 4 1 15,1 2 4-15,-2-2-1 0,0 3-1 0,2-1 1 0,-2 0 0 0,0 1 0 16,2 0 0-16,0 1 0 0,0-2 0 0,0 0 1 0,0-1-1 15,0 1-2-15,0-3-3 0,0 1-1 0,0-3-2 0,0 0-2 16,0-2-1-16,0-1-2 0,2-2 1 0,-2-2 0 0,2 1 1 0,-2-3 0 16,2-3 1-16,0 1 2 0,-2-3 4 0,1 2 5 0,-1-4 5 15,2 1 0-15,-1-2-1 0,1 0 0 0,1-2-3 0,-1-1 0 0,1 0-1 16,0-1-1-16,1-1 0 0,-1-3 0 0,3-1-3 0,-3 2-2 0,2-3-1 16,-2 3-3-16,2-1-1 0,-2-1 2 0,2 1 5 0,1 1 3 0,-5 0 5 15,2 0 1-15,1 2 5 0,-3 2-2 0,1 1-2 0,0-1-4 16,-2 1-3-16,1 0-4 0,-1 1-5 0,0 1-4 0,3 1-4 15,-1 1-1-15,0 1-1 0,-1 0-1 0,2 1-1 0,2 1-1 0,0 2 1 16,-1-2 0-16,0 3 3 0,0 1 5 0,0 0 6 0,0 1 6 0,2 0 5 16,-1 2-1-16,2 0-4 0,-3-2-10 0,1 2-11 0,-2 0-15 15,3-2-17-15,-2 2-17 0,0 0-18 0,0 0-23 0,0-4-26 0,0 1-25 16,-3-2-24-16,3 1-28 0,0-2-30 0,1-3-36 0,-2 1-40 0,0-1-41 16,0-3-40-16</inkml:trace>
  <inkml:trace contextRef="#ctx0" brushRef="#br0" timeOffset="72364.5346">24242 3072 22 0,'-4'-8'550'0,"4"-1"5"0,-2 2 1 0,2-1-73 0,2 2-108 0,-2-2-75 16,4 1-56-16,-3 2-43 0,4 0-38 0,2-1-28 0,-3-1-24 0,5 2-19 15,0-1-17-15,0 1-19 0,4 0-17 0,3-2-17 0,-3 2-21 16,5-2-24-16,-1 1-24 0,1 0-25 0,3 1-25 0,-4-2-24 0,5 0-25 16,0 1-33-16,0 0-36 0,-2-2-63 0,1 1-78 0,-2-1-73 0,1 1-72 15,-3-3-36-15,-3 1-17 0</inkml:trace>
  <inkml:trace contextRef="#ctx0" brushRef="#br0" timeOffset="72742.2181">24405 2856 176 0,'-2'-3'531'0,"2"0"2"0,-1-2-59 0,1 2-90 0,0-1-68 0,0 1-59 16,0-2-39-16,0 0-32 0,0 0-19 0,0 0-15 0,0 0-12 16,0 1-7-16,0-2-8 0,0 2-8 0,0-1-7 0,0 2-7 0,0-1-7 15,0 1-2-15,0-2-5 0,0 2-4 0,0 0-5 0,0 0-5 16,0 2-5-16,0-1-8 0,0 1-7 0,0 1-7 0,0 0-6 16,0 0-9-16,0 0-10 0,0 0-9 0,0 0-10 0,0 0-10 0,0 0-11 0,0 0-9 15,0 0-7-15,0 1-4 0,0 2-3 0,0 0-2 0,0 0-1 16,0 2-1-16,0 1 2 0,0 1-1 0,0 2 3 0,0 1 3 0,0 2 4 15,0 1 3-15,0 2 6 0,0 1 4 0,0 2 6 0,0 0 1 16,0 1 3-16,1 4 0 0,-1 0 1 0,0-2 1 0,0 3 2 0,0-2 1 16,0 2 4-16,0-1 2 0,0 1 0 0,0-2 1 0,0-2 1 0,0 1-2 15,0-1-6-15,0-3-6 0,0 0-10 0,2-1-15 0,-1-1-16 16,-1-2-18-16,2-2-21 0,0 0-25 0,-1-4-22 0,2 1-23 0,2-2-37 16,3-1-43-16,-3-1-68 0,3-4-80 0,0 0-73 0,-1-2-68 15,3-2-31-15,-1-2-13 0</inkml:trace>
  <inkml:trace contextRef="#ctx0" brushRef="#br0" timeOffset="72888.7511">24338 2980 38 0,'-5'0'522'0,"1"2"1"0,3-2 2 0,-1 1-88 0,2-1-135 15,2 0-96-15,3 0-75 0,0 0-64 0,3 0-54 0,4 0-72 0,2-1-77 16,2-1-111-16,4-1-129 0,4 1-72 0,-1-1-42 0,6-2-27 15</inkml:trace>
  <inkml:trace contextRef="#ctx0" brushRef="#br0" timeOffset="76941.94">27239 2680 156 0,'2'-5'557'0,"-2"-2"12"0,1 2-38 0,-1 0-65 0,0-2-92 15,0 2-102-15,0-2-65 0,0 2-44 0,-1 0-26 0,1 1-16 16,-2-1-11-16,0-1-11 0,2 3-12 0,-1-1-10 0,-1 2-13 0,2-3-13 16,-1 2-11-16,-3-1-7 0,3 3-7 0,-1-1-6 0,1 0-4 15,-3 2-4-15,3-3-5 0,-2 3-5 0,1 0-7 0,-2 0-5 0,0 0-4 16,1 0-5-16,-2 0-2 0,-1 0 0 0,0 3 0 0,-2 1-2 0,-2-1 2 16,2 2 0-16,-2 0 1 0,2 0 2 0,-4-1 1 0,2 3 2 0,2 1 1 15,-2-1 3-15,2 3 1 0,-1-1 1 0,2-1 1 0,2 2 1 16,1-1 1-16,-1 1 1 0,3-1 0 0,0 1 1 0,2 0-1 15,2 0 0-15,0-1-2 0,1 1 0 0,0 0-1 0,4-1-2 0,-2 0-2 16,3 1-2-16,1-2-1 0,0 2-5 0,1-1 0 0,2 1-2 16,1-3-2-16,-1 0-1 0,1 0 1 0,0 1 0 0,1 0 1 0,-3-2 2 15,3 1 1-15,-2-1 2 0,-3-2 2 0,2 3 3 0,-3-2 1 0,0 0 4 16,-3-2 5-16,-1 2 2 0,-1-2 3 0,1 1 3 0,-3-1 1 16,-1-2 2-16,0 3 2 0,0-3 2 0,-1 1 1 0,-3 1 4 0,0-3 2 15,-2 1 3-15,-2 1 0 0,0-2 1 0,-2 1-1 0,-2 1 1 16,-3-2 0-16,0 1 1 0,-1-1-3 0,-3 0-2 0,2 0-10 0,1 0-12 15,-3 0-20-15,3-1-22 0,-1 1-20 0,4-3-21 0,-1 1-22 0,-1 1-22 16,5-2-39-16,-2-2-48 0,4 2-67 0,2-3-77 0,-3 0-69 16,4-2-64-16,2 0-31 0,-1-1-18 0</inkml:trace>
  <inkml:trace contextRef="#ctx0" brushRef="#br0" timeOffset="77159.398">27388 2377 410 0,'10'-4'548'0,"-2"-1"11"15,0 4-67-15,0-3-107 0,-2 4-84 0,1 0-69 0,-2 0-44 16,-1 0-30-16,1 0-16 0,-1 4-10 0,1-3-12 0,-1 3-12 0,-1-1-13 16,0 2-14-16,0-2-13 0,0 3-12 0,1 0-8 0,-3 2-8 15,3-1-6-15,-1 2-7 0,3 0-3 0,-5 1-5 0,2 2-2 16,1-1-3-16,-1 1 0 0,0 1-1 0,0 2 1 0,1-3-1 0,-1 5 2 16,-2-3-1-16,2 1 2 0,-1 2 0 0,-1-3 0 0,2 1-2 0,-1 0 0 15,0 1-4-15,-1-1-10 0,1 1-14 0,0-1-15 0,-2-2-18 16,1 1-23-16,1-2-24 0,-2 2-28 0,1-2-29 0,-1-1-38 0,2 0-42 15,-2-2-49-15,0-1-52 0,0 2-76 0,-2-3-85 0,2 0-47 16,-1-2-25-16,-1-2-7 0</inkml:trace>
  <inkml:trace contextRef="#ctx0" brushRef="#br0" timeOffset="78459.0679">27294 2735 549 0,'-5'0'581'0,"1"0"11"0,-1 0-64 0,2 0-103 0,0-2-82 15,3 2-72-15,0 0-45 0,0 0-32 0,3-2-24 0,-2 2-21 0,2-3-19 16,2 1-20-16,2 1-18 0,1-3-18 0,-1 2-15 0,5-1-15 0,-3 0-12 16,3 0-10-16,0-1-10 0,3 1-6 0,0-2-7 0,2 2-5 15,-1-1-8-15,3 1-6 0,-1-2-7 0,-1 2-7 0,3-2-6 16,-2-2-5-16,0 2-6 0,2 2-3 0,-1-1-3 0,1-1-4 0,-2 0-1 16,-1 3-1-16,-1-3 3 0,-1 2 1 0,-2-1 7 0,1 1 7 0,-3 0 6 15,-2 0 7-15,0 1 7 0,-1 1 4 0,-2 0 6 0,-1-1 2 0,1 2 4 16,-5 0 0-16,3 0 1 0,-3 0-1 0,-1 0-2 0,0 0-2 15,2 0-4-15,-1 2-2 0,-1-1-2 0,2 0 0 0,0 1-2 16,-2 1 0-16,1 0 0 0,-1 0 1 0,2 1 2 0,0-1 0 0,-2 2 4 16,1 2 1-16,1-2 4 0,-1-1 2 0,1 4 3 0,0-1 4 0,-1 0 1 15,-1 0 1-15,4 0 0 0,-4 3 1 0,2-3-1 0,0 1 0 16,-2-1 0-16,1 0 0 0,-1 0 1 0,2-1-1 0,0 1 1 0,-2-4 0 16,1 2 1-16,-1-1 3 0,0-1 3 0,0 0 3 0,0-1 5 15,0 1 3-15,0-3 9 0,0 0 11 0,0 0 11 0,0 0 10 0,0 0 6 16,2 0 6-16,-2-2 0 0,1 1-1 0,3-3-3 0,-3 0-1 0,2 0-4 15,1-2-5-15,-3 1-4 0,5-4-5 0,1 1-10 0,-3 1-12 16,1-3-13-16,2 1-13 0,2-4-9 0,-3 5-7 0,1-3-1 0,2 1 0 16,0-1-1-16,-2-1 0 0,-1 3-1 0,2-1 0 0,0 2 0 15,0 1-1-15,-2-1-2 0,1 3 1 0,-1 0 0 0,-2-2 1 0,0 5 1 16,0-1 2-16,0 1 0 0,1 0 2 0,-2 2 0 0,0 0 2 16,1 2 1-16,-1 0-1 0,1 1 3 0,-3-1 1 0,3 1 2 0,-3 2 0 0,1 0 3 15,-1-1 2-15,3 2 2 0,-3 0 0 0,1 0 0 0,-1 2 0 16,4-2 0-16,-4 1 0 0,2-2 2 0,-1 2-1 0,0 0 0 0,-1-2 0 15,3 0 2-15,-3 0-1 0,1 0-1 0,-1-3-1 0,3 2 1 16,-1-1-4-16,0-1 1 0,1-1 0 0,-1 1 0 0,1-1 0 0,-1-1-1 16,2 0-3-16,0-1 0 0,-1-1-3 0,4 1-1 0,-2-2-3 15,1 0 1-15,-1 0-2 0,5-2-2 0,-3 1-2 0,0-2 0 0,0-1-1 16,1 0 0-16,-1 0-1 0,0-1 2 0,0-1 2 0,1 0 2 16,-2 2 5-16,-1-1 5 0,1-2 5 0,0 0 7 0,-2 3 8 0,-2 0 8 15,1 0 6-15,-1 0 5 0,-2 1 6 0,1 1 3 0,0 1 3 0,-2 0 2 16,0 1-1-16,0 0 0 0,0 1-3 0,0 2-5 0,0-3-2 15,0 3-9-15,0 0-6 0,0 0-7 0,0 0-8 0,0 0-6 0,0 0-8 16,0 0-2-16,0 0-5 0,0 3-1 0,0-1-1 0,0 1 2 16,0 0 0-16,0 0 0 0,0 1 2 0,0-1 1 0,0 2 1 15,0 1 4-15,0-1 2 0,1 0 0 0,1 2 5 0,-2 2-3 0,1-4-4 16,4 2-6-16,-4 1-9 0,2-3-10 0,1 1-12 0,-1-1-13 0,2 2-12 16,-2-1-15-16,0-2-16 0,5 1-14 0,-3-2-14 0,-1 2-12 15,4-1-12-15,0-1-6 0,2-1-7 0,-2-2-6 0,0 0-3 0,2 0-1 16,2 0 2-16,-1 0 4 0,1-4 6 0,-1-1 12 0,2 0 13 0,-2 2 14 15,0-4 14-15,2 2 14 0,-2-5 12 0,-1 3 15 0,0 0 16 16,0-3 22-16,0 1 25 0,-1-3 21 0,-1 2 20 0,0 0 19 0,-3-2 20 16,2 0 15-16,0 2 13 0,-4-2 12 0,2 3 12 0,-4-3 10 15,2 2 11-15,-1 1 8 0,0 0 5 0,-2 3 3 0,1-2 2 0,-1-1-2 16,0 4-1-16,0-2-6 0,0 2-6 0,-1 0-5 0,1 0-8 0,-2 1-5 16,0 0-6-16,2 1-10 0,-1-1-10 0,-1 2-11 0,2 0-13 15,-1-1-13-15,1 3-13 0,-2-1-13 0,2 1-11 0,0 0-10 0,-2 0-12 16,1 1-8-16,-1-1-9 0,1 3-4 0,-3 0-5 0,3 0-3 15,-3 2-2-15,0 1 0 0,1-1-1 0,0 2 1 0,0 2 1 0,-2-1 4 16,2 2 4-16,-2 0 3 0,1 1 6 0,0 1 2 0,3-2 0 16,-3 2 1-16,4 0-1 0,-1 0-1 0,1-1-2 0,0 1-2 0,1-2-2 15,1 1-3-15,0-1-2 0,2-1-3 0,1 1-4 0,-2-3-2 0,2 0-4 16,1-1-2-16,1 0-1 0,2-1-3 0,0-1-3 0,-1-1-4 16,5-2-5-16,-4-1-4 0,4 0-6 0,1-3-3 0,1 1-1 0,0-1-1 15,0-3 1-15,-1 1 0 0,2-2 1 0,-2-1 0 0,-1 0 1 16,2-4 0-16,-4 0 2 0,3 0 2 0,-2-3 2 0,-3 2 4 0,4-2 6 15,-5-2 5-15,0-2 4 0,0 0 2 0,-1-1 3 0,-2-2 2 0,-2 1 5 16,0-2 5-16,1-1 9 0,-4 2 11 0,0-2 13 16,0 2 11-16,0-2 16 0,-4 4 13 0,1-1 13 0,2 2 12 0,-3 0 9 0,1 3 11 15,0 1 10-15,-1 2 6 0,0 1 3 0,1-1-4 0,0 4-2 0,1 1-11 16,1 1-11-16,-1 3-15 0,1-3-17 0,1 5-16 0,0-1-20 16,0 3-13-16,0 0-11 0,0 0-11 0,0 2-7 0,1 1-7 0,1 2-4 15,-2 1 0-15,1 1-1 0,3 4 3 0,-3 1 3 0,1 0 5 16,-1 4 8-16,3-2 7 0,0 3 7 0,-1 1 3 0,-1 1 1 0,-1 1-3 15,3-2-6-15,-3 2-8 0,1 0-10 0,-1 1-11 0,3-1-13 16,-3-1-14-16,1 0-14 0,0-3-18 0,-2 0-19 0,1-1-17 0,-1 1-20 16,0-3-18-16,0-1-21 0,0-2-18 0,0 1-14 0,0-4-11 15,0-1-6-15,0 1-14 0,0-3-18 0,0-4-15 0,0 0-12 0,0 0 4 16,0 0 11-16,-1-4 20 0,-1-1 24 0,0 2 37 0,1-4 42 16,-3-1 44-16,1 0 45 0,2-1 40 0,-4 0 38 0,2-1 47 0,-3-1 53 15,1-1 48-15,2 2 43 0,-1-1 30 0,3 1 20 0,-2 2 11 16,-1-4 6-16,3 4-5 0,1 1-10 0,-2-2-13 0,2 3-19 0,0-1-17 15,2 1-21-15,-1 1-22 0,3-1-25 0,-1 0-22 0,0 0-18 0,2 2-19 16,1-1-15-16,3 0-16 0,-1 2-13 0,1-4-21 0,3 2-24 16,-1 1-28-16,3-2-35 0,1 2-30 0,2-1-31 0,-1-1-49 0,3 0-64 15,0 0-104-15,3-2-125 0,0 3-68 0,1-1-43 0,2-1-21 0,-2-2-12 16</inkml:trace>
  <inkml:trace contextRef="#ctx0" brushRef="#br0" timeOffset="79275.639">29355 1960 128 0,'0'-9'543'0,"2"2"13"0,0-1-54 0,-2 4-88 0,1-2-86 16,1 2-85-16,-1-1-49 0,-1 1-32 0,2 1-17 0,0-1-10 0,-2 1-10 16,1 1-11-16,-1-1-8 0,3 3-9 0,-3 0-13 0,0 0-13 0,0 0-11 15,0 0-11-15,0 0-8 0,0 0-9 0,0 0-8 0,0 0-7 16,-3 0-7-16,3 3-4 0,-1-1-5 0,1 3-3 0,-2 0-3 0,0 0-1 15,1 2 0-15,-1 1-2 0,1 1 2 0,-3 2 2 0,0 2 4 0,0 1 4 0,3-1 5 16,-4 4 4-16,1-1 1 0,-1 2 2 0,2 1 0 0,-2 0 1 16,2 2-1-16,-2-3 4 0,2 4 0 0,-3-1 0 0,2 0 0 0,1 0 1 15,2-1-2-15,-3-1-1 0,4 0-3 0,-1 2-2 0,1-5-4 0,0 0-4 16,0-1-6-16,1-1-7 0,1 0-6 0,0-2-9 0,1-2-6 0,0 0-9 16,3-2-9-16,-1 1-10 0,1-5-9 0,1 2-12 0,-1-4-12 15,3 3-12-15,1-5-12 0,-1 0-7 0,4 0-10 0,0-3-7 0,1 1-9 16,-2-3-11-16,1-1-14 0,5-1-16 0,-6-1-27 0,4-1-32 0,-2-1-39 15,2-3-39-15,-2 1-45 0,0-1-50 0,-1-2-25 0</inkml:trace>
  <inkml:trace contextRef="#ctx0" brushRef="#br0" timeOffset="79558.4706">29437 2025 120 0,'-17'0'269'0,"4"0"-57"0,-4 1-50 0,4 1-30 0,-1-1-19 0,0 2-10 15,2 0-3-15,-1 0-5 0,2 2-6 0,-2-2-10 0,4 2-5 0,-1-1-10 16,1 1-7-16,1-2-5 0,0 2-5 0,1 0-3 0,1-1-2 0,3-1-3 15,-2 2-2-15,4-2-1 0,-3 1 0 0,4-1 2 0,-1 2 5 16,1-2 7-16,1 0 5 0,1 0 8 0,0-2 9 0,1 0 4 0,2 1 4 16,0 1 2-16,0-3 1 0,4 2 2 0,-1-1-2 0,2-1-3 0,-2 0-2 15,4-1-9-15,0-1-7 0,1 0-9 0,-2 1-10 0,3-1-9 16,0 0-10-16,0-1-6 0,1 0-5 0,2-2-4 0,-2 2-5 0,2-1 0 16,-3-1-3-16,2 2 0 0,-3-2-1 0,4 3 0 0,-4-2 1 0,1 0 1 15,-2 3 2-15,1-3-1 0,-2 1 0 0,-1 1 1 0,0-1-1 0,-2 1 0 16,0 0 2-16,-3-1-1 0,3 1 1 0,-5 2-1 0,0 0 1 0,0-2-2 15,1 2 1-15,-4 0-4 0,0 0-4 0,0 0-8 0,0 0-14 0,0 0-20 16,0 0-23-16,0 0-29 0,0 0-33 0,0 0-45 0,0 0-48 16,0 0-88-16,0 0-110 0,0 0-63 0,0 0-42 0,0 0-18 0</inkml:trace>
  <inkml:trace contextRef="#ctx0" brushRef="#br0" timeOffset="80475.7964">29644 2167 135 0,'-2'0'380'0,"0"0"-40"0,1 0-38 16,-1 0-34-16,2 0-26 0,-2 0-22 0,1 0-15 0,-3 0-14 0,4 0-11 16,-3 0-12-16,3 0-11 0,-1 2-11 0,-1-2-11 0,0 0-9 15,2 1-8-15,-3-1-8 0,2 0-8 0,1 0-8 0,-2 0-10 0,0 0-9 16,2 0-6-16,-1 1-8 0,1-1-8 0,0 0-7 0,0 0-6 0,0 0-4 16,0 0-4-16,0 0-6 0,0 0-4 0,0 0-4 0,-3 2-3 0,3-2-4 15,0 0-2-15,0 0-3 0,0 0-2 0,0 0 0 0,0 0-3 0,0 0 0 16,0 0-2-16,0 0 0 0,0 0-2 0,0 0 0 0,0 0-2 15,0 0 1-15,0 0-2 0,0 0 0 0,0 0-2 0,0 0-1 0,0 0-3 16,0 2 0-16,0 1 0 0,3-3 0 0,-3 3 1 0,1-2 1 0,-1 1 0 16,2 0 1-16,0 0 1 0,-1 1 0 0,2 0 3 0,-1-1 1 0,0 3 2 15,-1-1 2-15,2 1 2 0,-1-2 2 0,0 2-1 0,-1 2 1 16,3-4 1-16,-3 5-2 0,1-2 0 0,0 2-2 0,2 1-4 0,-3-2-2 16,-1 0-3-16,2 3-2 0,-1-1-3 0,-1-1-1 0,2 0-3 0,-2 1 0 15,0-1-1-15,0-1-1 0,0 0-1 0,0 0-1 0,-2 2 2 0,2-4 1 16,-1 2 4-16,1-2 4 0,-2-2 3 0,2 2 3 0,0-3 7 0,0-1 3 15,0 1 5-15,0-1 4 0,0-1 4 0,0 0 6 0,0 0 1 16,0 0 1-16,0 0 0 0,0-1 0 0,0-2 0 0,0-2 0 0,2 3-2 0,-1-5-4 16,3 2-3-16,-3-2-3 0,3 2-4 0,0-5-5 15,1 3-5-15,1-2-7 0,0-2-2 0,1 2-1 0,-1-1-3 0,3 0-4 16,1-4-2-16,0 4-2 0,-2-1-1 0,3-1-1 0,0 1 2 0,0 1 0 0,0-1-1 16,-3 1 2-16,3 0 1 0,-2 2 1 0,-1 0 3 0,-1 2 1 0,2 0 4 15,-4 1 4-15,-1 2 1 0,1 0 2 0,0-1 3 0,-2 3 2 16,1-1 0-16,0 0 3 0,-3 2-1 0,1 2 1 0,0 0 1 0,-1-1-2 15,1 3 0-15,-1 0 0 0,-1-2 0 0,2 5-1 0,0-3 2 16,-2 2 1-16,1 2-1 0,-1-2 0 0,4 1 0 0,-4 3-1 0,1-3-6 16,1 0-9-16,-1 1-12 0,3-1-16 0,0 1-18 0,-3-1-20 0,3-1-24 15,-3 2-26-15,3-4-26 0,0 2-27 0,0-2-33 0,0 1-35 0,1-2-39 16,3 1-38-16,-2-1-54 0,2-3-63 0,-1 2-33 0,2-2-18 16</inkml:trace>
  <inkml:trace contextRef="#ctx0" brushRef="#br0" timeOffset="80842.3901">30125 2157 274 0,'0'-6'480'0,"0"2"-40"0,-1-1-58 0,1 1-58 0,-2 1-57 16,1-2-37-16,-3 1-30 0,3 1-23 0,-1 1-20 0,1 0-16 0,-3 1-16 15,3-1-18-15,-3 2-17 0,3 0-14 0,-1 0-13 0,1 0-10 0,-4 0-9 16,4 0-9-16,-2 2-8 0,-2-1-6 0,2 1-6 0,-2 3-4 16,0-3-3-16,-3 1-1 0,0 1-2 0,3 1 1 0,-1 0 0 0,0 1 0 15,0 0 2-15,-1 0 0 0,1 1-1 0,-1-1 0 0,3 2-1 0,-2-1 1 16,2 3-1-16,0-3-3 0,0 0-5 0,3 3-5 0,-2-3-4 15,1 2-6-15,0-2-6 0,2 1-6 0,0-1-7 0,0 1-7 0,0 1-5 16,4-4-5-16,-1 2-4 0,-2-1-3 0,4-2-3 0,-2 1 0 0,2-2-1 16,3 0 2-16,0-2 3 0,-2-1 3 0,2 0 6 0,1 0 6 0,-1-1 7 15,1-2 6-15,3 0 10 0,-4 1 8 0,2-3 7 0,-1 0 7 0,0 0 7 16,-1 0 8-16,0-2 8 0,1 0 9 0,0 2 8 0,-5-2 5 16,4 1 2-16,-2-2 5 0,-2 2 4 0,-1-1 2 0,0 1 0 0,-1-2 1 0,-1 3-3 15,1-2 0-15,-2-1-3 0,0 3-6 0,-2-2-5 0,1 3-6 16,1 0-8-16,-4-1-5 0,3 2-5 0,-1 0-6 0,1 0-6 0,-3 0-5 15,0 2-5-15,1 1-6 0,0-2-6 0,-1 2-8 0,3 0-11 0,-2 0-12 16,1 2-15-16,0-2-14 0,1 1-14 0,1-1-13 0,0 3-14 16,0-1-15-16,0-1-13 0,1 2-14 0,1-2-16 0,1 1-11 0,0 0-14 15,4 1-7-15,0-2-1 0,0 1-1 0,1-1-1 0,1 1 4 0,2-2 0 16,0 0 3-16,3 0 3 0,-1 0 7 0,2 0 9 0,-1 0 16 0</inkml:trace>
  <inkml:trace contextRef="#ctx0" brushRef="#br0" timeOffset="81508.9857">30431 2157 138 0,'12'-4'187'16,"-4"1"13"-16,2 0 10 0,-1-1 3 0,-1 3-2 0,-3-3 0 0,-1 1-2 15,4 1-4-15,-5-1-5 0,0-1-9 0,-1 4-8 0,-1-5-8 16,1 5-7-16,-2-2-10 0,0 2-10 0,-2 0-10 0,2-1-11 0,-1-1-9 16,-1 2-11-16,1-2-10 0,-3 2-12 0,3 0-10 0,-1 0-13 0,0-1-12 15,-2 1-9-15,1 0-9 0,-2 0-6 0,2 0-6 0,-2 0-4 16,0 0-5-16,-4 1-3 0,3 1-1 0,-2 0-1 0,0-1-2 0,-1 1 2 16,-3 3 1-16,3-1-1 0,-2 1 2 0,0-2 2 0,-2 2 2 0,4 2 0 15,-2 0 1-15,0-1 1 0,0 1-2 0,2 1 1 0,1-1-2 16,-1 1-1-16,1 0-1 0,3-1-2 0,-1-2-2 0,2 4-1 0,-1-4-3 15,2 1-3-15,1 0-4 0,0-1-2 0,2-1-2 0,2 1-1 0,0-2 0 16,1 0 0-16,2-1-1 0,1 0-1 0,0-2-3 0,1 0-3 0,1 0 0 16,2-2-2-16,0 1 1 0,3-2 1 0,-1-1 1 0,-1-1 3 0,3-1 2 15,1 0 2-15,-1 0-1 0,-1-1 1 0,0-3 1 0,0 3 2 0,0-3 1 16,3-1 3-16,-5-1 0 0,1 0 1 0,1 1 3 0,-1-4 2 0,-2 1 3 16,0 2 0-16,0-3 2 0,-1-1-1 0,-1 1 2 0,0-2 1 0,-3 2 1 15,2-2 1-15,-2 0 3 0,0 0 1 0,0-2 2 0,-2 3 3 16,-2-2 3-16,1 1 2 0,0 0 3 0,-2 0 6 0,0 2 3 0,0 1 1 15,0-2 2-15,0 3 2 0,-2 1 0 0,0 0 0 0,2 1 0 0,-1 3 0 0,1 0-3 16,-2 1-3-16,1 0-4 0,1 2-7 0,-2 1-7 0,2-1-9 16,0 2-7-16,-2 2-10 0,2 0-5 0,0 1-5 0,0 0-3 0,-1 1-4 15,-2 0-1-15,1 2-1 0,0 2 0 0,-1 2 0 0,0-2 0 0,-1 2 1 16,0 3 2-16,0 0 2 0,0 2 3 0,0-1 5 0,0 4 1 0,-1-1 1 0,0 2 1 16,1 0 0-16,1 1 1 0,0 0 1 0,0 0 1 0,0 1 2 15,-1 2 1-15,3-3 2 0,-3 2 1 0,3-1 0 0,-3 0 1 0,2-2 0 16,0 0 0-16,1 1 0 0,1-2-2 0,-2-1-4 0,2-2-3 0,0 0-7 15,2-2-3-15,-2 0-4 0,1-2-3 0,3 0-2 0,0-3-3 0,1 2-3 16,0-3-2-16,-1-1-2 0,4-2-4 0,1 1-3 0,3-2-2 16,-3 0-4-16,5-2-2 0,1 0-1 0,-1-1 0 0,0-2-1 0,5 0 0 0,-1 0-1 15,0-1-1-15,0-2 1 0,-1-1 3 0,4 1 2 0,-4-1 5 16,2-4 4-16,-2 3 11 0,-1-1 10 0,3-1 13 0,-4 0 14 0,-1 2 12 16,-2-2 10-16,0 0 9 0,-2-1 6 0,-2 3 9 0,1-1 9 0,-2-1 6 15,-2 2 7-15,0 1 6 0,-4-1 4 0,1 1 3 0,0 1 0 0,-2 1-2 16,-2 0-6-16,0 2-5 0,1 0-4 0,-3 0-5 0,0 2-5 0,0-1-8 15,-1 1-7-15,-4 1-7 0,5 2-8 0,-4-3-9 0,-1 3-7 0,0 3-6 16,1-3-6-16,0 4-4 0,-2 1-4 0,2-2-3 0,0 2-2 0,-2 3-2 16,1-1 1-16,1 1-1 0,1 1 2 0,0 0 2 0,0 1 2 0,3 1 2 15,0-1 3-15,-1 2 3 0,4-1 3 0,-1 1 2 0,1-1 0 0,1-1 3 16,1 4 1-16,1-2-1 0,1-2-1 0,2 2-4 0,0-2-5 16,1 0-8-16,2 2-11 0,0-3-12 0,1-1-16 0,1 0-19 0,1-2-23 15,2 1-26-15,-1-1-27 0,2-1-41 0,4-2-47 0,-1 0-87 0,0 0-109 16,1-3-69-16,3 1-52 0,-3-1-21 0,2-1-9 0</inkml:trace>
  <inkml:trace contextRef="#ctx0" brushRef="#br0" timeOffset="82059.9853">31420 1765 518 0,'1'-5'572'0,"-1"1"8"0,2-1-51 16,0 2-82-16,-2-2-92 0,0 0-96 0,0 2-58 0,0-1-39 16,0 2-23-16,0-1-17 0,0 2-14 0,0-3-13 0,0 3-14 0,0 1-15 15,0-1-11-15,0 1-12 0,-2-2-9 0,2 2-11 0,-2 0-7 0,1 0-8 16,-2 0-7-16,-1 2-5 0,3-1-3 0,-4 0-2 0,-1 1-1 0,0 1 0 16,-2 2 1-16,-1-2 1 0,0 1 1 0,0 2 1 0,-3 1 2 0,2-2 2 15,-2 2-1-15,3 2 2 0,-4-3 0 0,4 2 0 0,1 0-1 0,-3 1-2 16,3-2 0-16,0 2-4 0,2 2-6 0,0-3-4 0,2 4-5 0,1-4-4 15,2 1-8-15,-1 2-9 0,0-4-9 0,2 2-8 0,4 0-5 0,-3-2-6 16,2 1-4-16,1 1-5 0,2-3-3 0,0 0 0 0,2 0 2 0,-2-1 4 16,4-1 4-16,-2 1 4 0,-2-3 9 0,0 1 10 0,4 1 9 0,-4-3 12 15,-1 3 11-15,0-4 12 0,0 3 14 0,-2-1 12 0,-2 0 10 0,-1-1 11 16,2-1 8-16,-2 0 3 0,0 2 5 0,-2 0 1 0,2-2 0 16,-1 0 0-16,1 0-2 0,-3 3-4 0,1-3-4 0,0 0-8 0,1 4-6 0,-3-3-8 15,1 1-5-15,0 1-8 0,0 0-4 0,-5-1-4 0,3 3-1 0,-1 0-1 16,0-1 0-16,1 2 0 0,-3 0 3 0,2 1 2 0,-1 1 0 15,1-1 2-15,0 2-1 0,0-1-1 0,1 1-6 0,2-1-6 0,-2 2-8 16,2-1-7-16,-1 0-9 0,3 1-10 0,1 2-7 0,-2-4-5 0,2 1-6 16,0 0-5-16,2 1-1 0,-2 0-1 0,1-3 0 0,-1 1 0 0,2 1 6 15,0-4 5-15,-2 3 8 0,1-1 8 0,1-4 7 0,-2 2 11 0,0-2 9 16,0 2 9-16,0-1 8 0,0-3 7 0,-2 3 9 0,1-1 6 16,1 0 7-16,-2 0 6 0,0 1 3 0,1-1 2 0,-3 2 2 0,3 0 3 15,-2-1 2-15,0 1 0 0,1 2 0 0,1-1-1 0,-2 1-2 0,1 1-3 16,0-1-5-16,2 1-5 0,0 0-4 0,0 2-4 0,2 0-4 0,1 1-2 15,0-1-9-15,5 1-8 0,-2-3-14 0,1 3-16 0,1-2-23 16,3 1-26-16,1-1-33 0,1-1-34 0,3 1-59 0,-2-1-72 0,5-2-97 16,0-2-109-16,2 1-57 0,-2-2-32 0,2-2-12 0</inkml:trace>
  <inkml:trace contextRef="#ctx0" brushRef="#br0" timeOffset="86941.1059">27814 3727 214 0,'0'-4'357'0,"4"-1"-64"0,-3 0-50 16,2 1-42-16,-2-2-29 0,3 2-22 0,-3-2-16 0,1 2-13 0,0-1-7 16,1 0-9-16,-2 1-6 0,1-1-9 0,1-1-4 0,0 2-6 15,1-1-4-15,0 0-3 0,-1 1-2 0,0 0-1 0,1-3 1 0,-1 3 0 16,-2 1 2-16,3-1 1 0,-3 1 2 0,1-2-1 0,-1 1 0 15,1 1 2-15,0 0-3 0,-2 0-3 0,1 0-2 0,-1 0-2 16,0 1-2-16,0-1-3 0,0 2-2 0,-1-1-4 0,1 2-4 0,-2-1-5 16,0 1-6-16,1-2-7 0,-1 2-5 0,1 0-7 0,-3 0-4 0,4 0-6 15,-1 0-5-15,-1 0-6 0,1 0-6 0,-3 0-7 0,3 2-3 16,-1-2-4-16,-1 1-4 0,-1 1-2 0,-3-1 1 0,2 2-1 0,1 2 1 16,-5-2 2-16,2 3 0 0,-1-1 4 0,0 2 1 0,-3-2 2 0,5 3 1 15,-2 0 4-15,0 0 1 0,-1-1 1 0,1 2 3 0,1 0-1 16,1 0 0-16,1 0 1 0,1-2-2 0,0 2-1 0,1 0-1 0,2-2-3 15,-1 1-2-15,2 0-3 0,2-1-1 0,-1 1-2 0,2-1-2 16,1 1-2-16,1-4-2 0,0 2-2 0,3-2-2 0,0 3-1 0,1-3 0 16,1 0 0-16,0 1 2 0,2-2 1 0,-1 2 2 0,1-2 2 0,0 1 3 15,-1-2 1-15,2 1 2 0,-2 0 2 0,-3 0 3 0,3 0 1 16,-3 0 4-16,0 0 2 0,-3 0 0 0,-1 0 2 0,1-3 0 0,-2 4 0 16,-2-1-1-16,1-1 1 0,0-1-1 0,-2 2 2 0,-2-2 2 15,0 2 1-15,1 1 2 0,-1-1 1 0,-2-2 1 0,1 3 0 0,-2-1 1 16,0 1-1-16,-1-1 1 0,-2 1 3 0,0-1-1 0,0 2 2 0,0-2-3 15,0 1-5-15,-3 1-12 0,5-2-14 0,-2 0-16 0,0-2-21 16,0 1-16-16,2-2-15 0,-1 3-23 0,1-3-24 0,-2 0-46 0,4-3-61 16,-1 3-70-16,-2-2-76 0,4-2-50 0,0 1-38 0,0-3-17 15</inkml:trace>
  <inkml:trace contextRef="#ctx0" brushRef="#br0" timeOffset="87171.1186">28127 3447 23 0,'3'-4'544'16,"-1"3"7"-16,-1 0 5 0,1-1-81 0,-2 2-120 0,0 0-91 16,0 0-73-16,0 2-47 0,0-1-33 0,-2 2-22 0,2 0-15 0,0 2-13 15,0-1-12-15,0 2-11 0,0-1-11 0,0 2-5 0,-1 2-7 0,-1-1-1 16,2 2-2-16,-1 1 2 0,1-1-1 0,-2 2 1 0,-1-1 0 16,3 3 2-16,-1 1-1 0,1-1-1 0,-2 0 0 0,1 1-1 0,1 1 3 15,-2 0 0-15,0-2 1 0,2 3 0 0,-1-2 0 0,1-1-4 16,-2 1-3-16,2-1-11 0,0 0-15 0,0 1-15 0,0-3-15 0,0 0-22 15,0-2-22-15,0 1-29 0,0-2-34 0,2 0-38 0,-2-2-43 16,1 1-50-16,-1-4-53 0,2 2-69 0,0-2-75 0,-1 2-34 0,1-4-16 16</inkml:trace>
  <inkml:trace contextRef="#ctx0" brushRef="#br0" timeOffset="88258.4158">28013 3705 370 0,'-1'-2'571'0,"-3"2"-11"0,1-2-22 0,2 1-83 0,-2 1-116 16,1-1-67-16,1-2-46 0,-1 3-31 0,2 0-21 0,-1 0-20 16,1 0-17-16,0 0-18 0,0 0-15 0,0 0-16 0,0-3-16 0,1 3-14 15,-1 0-12-15,3-2-9 0,-1 0-10 0,2 2-6 0,-1-1-9 16,1 0-4-16,1 1-5 0,3-3-3 0,-2 1-3 0,3 1-4 0,1-2-4 16,-1 1-3-16,4-1-3 0,0 0-1 0,1 0-3 0,-2 0-1 15,4 2-4-15,-2-2-1 0,4 0-3 0,-4 1 0 0,2-1 0 0,-2 1-2 16,2 2 1-16,-3-4 0 0,2 4 3 0,-4-1 1 0,2 1 2 0,0 0 2 15,-4 0 1-15,1 0 2 0,1 1-1 0,-3 3-1 0,-2-2 0 16,1 1-1-16,0 0 1 0,-2 2 1 0,0-1-1 0,-4 1 2 0,3 1 1 16,-1 1 2-16,-3 1 1 0,0-1 2 0,0 2-1 0,0-1 1 0,-3 0 3 15,1 2 3-15,-1 0 3 0,-1-1 0 0,1 1 1 0,-2-3-1 16,1 3 1-16,-1-3-1 0,2 1 1 0,0 1-1 0,0-4 2 0,-1 1 2 16,3-2 2-16,-1 1 3 0,1-2 4 0,-1 0 3 0,0-2 5 15,2 1 3-15,0-2 4 0,0 0 2 0,0 0-2 0,2-2 0 0,0 1-4 16,1-2-2-16,2-2-4 0,-2 0-2 0,2 0-3 0,4-1-5 15,-3-1-8-15,2-2-5 0,0-1-7 0,1 0-5 0,3-2-5 0,-3 1-4 16,4 1 0-16,-4-3 3 0,4 1 3 0,-2 2 5 0,-1 0 5 16,-1 1 7-16,4 0 6 0,-5 1 7 0,0 1 9 0,-1-1 6 0,0 2 7 15,-3 2 6-15,0 0 4 0,0 1 3 0,0 1 3 0,-3 0 0 0,1 1-1 16,1-1-5-16,-3 2-5 0,0 0-5 0,0 0-4 0,0 3-5 16,0-1-6-16,1-1-3 0,1 3-3 0,-2 0-3 0,1-1-2 0,-1 2-3 15,4 0 0-15,-3 0 0 0,1-1 0 0,-1 2 4 0,3 0 0 16,-3 2 1-16,3-3 1 0,-1 2-4 0,0 0-5 0,1-1-4 0,1-2-3 15,-2 3-6-15,2-2-5 0,-2 0-6 0,2-2-6 0,-2 2-10 16,5-4-10-16,-3 2-9 0,-1-2-10 0,1 1-10 0,2-2-9 0,-1 0-5 16,0-2-4-16,1 1-2 0,-3-2 1 0,3 2-1 0,0-4 3 15,0 2 5-15,-1-2 9 0,1 0 6 0,-3-2 5 0,4 0 10 0,-2-3 8 0,-1 3 12 16,2-1 11-16,-3-1 11 0,2 1 11 0,-1-1 11 0,-2-1 12 16,2 0 12-16,-2 3 10 0,2-3 8 0,-2 4 6 0,1-3 11 0,0 3 13 15,-2-2 11-15,1 4 9 0,-2-1 5 0,1 0 6 0,0 1-1 16,-2 1 0-16,1 2-6 0,-1 0-6 0,0 1-9 0,0 0-9 0,0 0-11 15,0 0-8-15,0 0-11 0,2 1-9 0,-1 2-10 0,-1 0-9 16,0 1-6-16,2 1-6 0,0 1-3 0,-2-2-3 0,1 4-1 0,-1-1 2 16,2 0 0-16,0 3 6 0,-1-1 2 0,1 0 2 0,-1 1 2 0,2-1 0 15,-1 0 1-15,1 2-1 0,-2-3-2 0,1 3-4 0,0-2-5 16,1-1-8-16,-2 0-5 0,3-1-6 0,-1 0-8 0,0-1-7 0,0-1-9 16,2-2-10-16,-1 1-11 0,0-1-8 0,1-1-9 0,-1-1-6 15,1-1-2-15,3-1 3 0,-2-1 4 0,1-1 7 0,-1-1 7 0,0-1 7 16,4-1 8-16,-2 0 7 0,-4 0 10 0,3-3 12 0,0 1 11 15,0-2 9-15,-2 3 12 0,-1-4 11 0,0 1 8 0,0 1 4 0,1 0 4 16,-2 2 4-16,-1-2 3 0,1 1 4 0,-3 0 2 0,1 1 3 16,-1-1 1-16,0 2 0 0,0 2-2 0,0-1 0 0,0 1-5 0,0 1-3 15,0 0-7-15,0 1-3 0,0 2-6 0,0 0-7 0,0 0-7 0,0 0-7 16,0 0-5-16,0 0-5 0,0 0-2 0,0 2-3 0,2 1 1 16,0-2-1-16,-2 2 1 0,1 2-1 0,-1-2 2 0,3 1 2 0,-1 1 1 15,0 0 4-15,1-1 3 0,0 3 4 0,1-1 1 0,0-2 3 0,0 3-1 16,1-3-1-16,0 0-2 0,0 1-3 0,1 0-3 0,0-2-5 15,1 0-6-15,-1-1-5 0,5 0-8 0,-5 0-7 0,2-2-6 0,2-2-6 16,1 0-5-16,0 0-4 0,-1-1-2 0,2 0-4 0,-1-2 3 16,1 0 5-16,0-3 6 0,-3 0 7 0,2-1 8 0,-1 0 7 0,-1-1 9 15,1-1 7-15,-4 1 9 0,0-4 8 0,2 2 7 0,-3-4 4 0,0 2 6 16,-1-1 6-16,0-1 1 0,-3-1 1 0,1-2 1 0,-1 0 1 0,-1 1 6 16,0 1 5-16,0-2 5 0,-1 0 9 0,-1 4 7 0,2-2 9 0,-1 0 7 15,-1 5 8-15,0-2 4 0,1 4 5 0,-1 0 1 0,1 2 2 16,-2 0-3-16,1 0-6 0,2 3-6 0,-1 2-11 0,1-1-12 0,-2 2-13 15,0 0-13-15,2 2-13 0,0 0-11 0,0 2-9 0,-1 0-10 0,-1 3-5 16,1 1-3-16,-3 3-4 0,3 0 1 0,-1 3 0 0,-1-1 3 0,0 4 2 16,0 0 4-16,-2 2 7 0,4 2 3 0,-3 2 4 0,1-3 2 15,0 4 1-15,0 1 1 0,0-1 0 0,-2 0-2 0,2 0-4 0,-2 0-8 16,2-1-11-16,0 0-14 0,0 0-15 0,-1-1-17 0,3-1-20 0,-2 0-21 16,-1-3-23-16,3-1-24 0,1 0-21 0,-2-2-26 0,2-2-24 0,2-1-30 15,-2-4-33-15,1 0-35 0,3-3-35 0,0 0-41 0,0-1-44 16,0-4-17-16,1-1-4 0</inkml:trace>
  <inkml:trace contextRef="#ctx0" brushRef="#br0" timeOffset="88390.8099">29152 3516 426 0,'-4'-11'452'0,"1"-1"-24"0,2 3-36 15,-3 0-38-15,1 2-42 0,0 1-33 0,1 0-32 0,-1 0-27 0,2 1-23 16,-2 1-21-16,1 1-20 0,2 0-18 0,0 0-18 0,0 1-20 0,2-1-22 16,1 1-19-16,0 0-23 0,0 1-20 0,2-3-21 0,0 3-20 15,-1 0-20-15,6-2-24 0,-2 0-27 0,1 1-33 0,4-1-36 0,-1-2-58 16,1 1-73-16,6-1-94 0,-2-1-102 0,3-1-55 0,0 1-28 0,-1-2-10 15</inkml:trace>
  <inkml:trace contextRef="#ctx0" brushRef="#br0" timeOffset="88974.3155">29665 3223 176 0,'-1'-4'593'0,"-2"-1"13"0,1 1-10 0,0 1-25 0,2 1-101 0,-1-3-138 16,1 5-87-16,-2-3-59 0,0 3-37 0,2 0-27 0,0 0-21 0,0 0-21 16,0 0-21-16,0 0-20 0,0 0-16 0,0 3-17 0,-1-1-9 15,-1 1-7-15,2 2-4 0,-1 1-1 0,1 1 0 0,-2 2 2 0,0 2 1 16,0 1 4-16,0 0 5 0,1 3 5 0,-3 0 6 0,1 1 3 0,0 2 4 15,0-1 1-15,-1 1 1 0,0 1 1 0,-1 1 1 0,1 0 0 0,0 0-3 16,1-1-7-16,0 2-6 0,0-1-5 0,-1 0-11 0,3-2-11 16,-2 2-15-16,-1-3-13 0,3 0-17 0,1 0-18 0,-3-1-17 0,3-3-21 15,0-1-18-15,0 0-17 0,3-3-13 0,-2 0-15 0,1-1-25 0,1-5-31 16,0 1-35-16,2-1-35 0,0-3-37 0,0 0-39 0,2-3-26 0,0-1-20 16,-1-3-7-16</inkml:trace>
  <inkml:trace contextRef="#ctx0" brushRef="#br0" timeOffset="89123.7703">29614 3413 312 0,'-9'-7'516'0,"3"1"3"0,-1 2-54 0,3-1-86 0,-1 1-68 16,-1 1-62-16,1 0-38 0,2 0-30 0,0 0-21 0,1 1-19 0,0 1-16 15,2-1-17-15,0 2-14 0,0 0-16 0,0 0-12 0,0-1-15 16,4-1-10-16,-3 2-12 0,2-1-15 0,1-1-20 0,1 1-17 0,2-1-16 16,-1 1-19-16,2-2-22 0,2 1-27 0,2 2-29 0,0-3-40 0,2 1-45 15,0-1-70-15,3-1-79 0,-1 2-73 0,2-1-71 0,-2-1-32 16,1 0-12-16</inkml:trace>
  <inkml:trace contextRef="#ctx0" brushRef="#br0" timeOffset="89524.351">29880 3360 243 0,'-1'3'459'16,"-2"-2"-32"-16,3 2-71 0,-2-1-94 0,0-1-59 0,2 1-38 0,-1 1-27 15,1-2-19-15,0 1-13 0,0 1-12 0,0-2-9 0,0 2-11 0,0 0-10 16,0 0-8-16,0 0-7 0,0 1-9 0,1 1-3 0,-1-2-2 0,2 1-2 15,0 3-3-15,-2-2-3 0,1 0-2 0,1 1-4 0,-2 0-1 16,0 0-2-16,0 2-2 0,0-2-1 0,0 1-3 0,0-2 1 0,0 4-2 16,0-4 0-16,0 3-1 0,-2-1 1 0,1 0-2 0,1-1-2 0,-2-1 1 15,0 2-1-15,1-3-1 0,1 1 0 0,-2-1 2 0,0 1 1 16,2-2 1-16,-1-3 3 0,-1 2 1 0,2 0 6 0,0-2 2 0,0 0 6 16,0 0 5-16,0 0 4 0,0 0 3 0,0 0 2 0,0-2-1 0,2 0-4 15,-1-1-4-15,1-1-2 0,1 0-5 0,1 0-7 0,-1-2-9 0,2-2-9 16,2 1-11-16,0-1-8 0,-1-1-8 0,0 0-4 0,3 0-5 15,0-2 0-15,0 3 1 0,-1-1 3 0,1 0 1 0,-1 1 6 0,0 0 6 16,2 2 8-16,-2-1 10 0,-4 1 10 0,3-1 8 0,-2 4 6 0,1-1 6 16,-3 2 0-16,0-1 0 0,2 1-1 0,-4 1-6 0,1 1-3 0,0 0 0 15,-1 1-4-15,-1 1-2 0,2 1-4 0,0-1-3 0,-1 2-4 0,1-1-3 16,-1 4-1-16,2 0-1 0,-1 0 1 0,-1 1 3 0,1-1 2 16,-2 2 3-16,1 0-5 0,1 1-9 0,0 1-15 0,-1-2-16 0,1-1-18 15,-1 4-21-15,3-4-20 0,-3 1-21 0,3-1-25 0,0 1-24 0,1-4-36 16,-1 2-39-16,1 0-44 0,2-2-50 0,1-3-51 0,-1 1-55 0,3 0-28 15,0-3-14-15</inkml:trace>
  <inkml:trace contextRef="#ctx0" brushRef="#br0" timeOffset="89841.0716">30276 3413 54 0,'1'-8'486'0,"1"-1"-9"16,-2 2-40-16,0 0-53 0,0 1-55 0,-2 0-52 0,1 2-41 0,1 1-33 16,-2-2-25-16,0 2-22 0,2 0-21 0,-1 1-22 0,1 2-23 0,-2 0-22 15,0 0-17-15,-1 0-20 0,2 0-12 0,-1 0-11 0,-1 2-8 16,0 1-5-16,-1 0-4 0,-1 2-1 0,1-2 1 0,-1 1 1 0,1 1 2 15,-1 1 4-15,-2 0 4 0,2 1 3 0,0-1 0 0,0 3 2 0,2-1 0 16,-2 0-3-16,0-1-2 0,2 0-3 0,-3 1-3 0,3-1-5 0,-1 1-6 16,3 1-6-16,-2-2-7 0,1 0-7 0,0 0-7 0,2 1-6 0,0-3-6 15,0 0-4-15,0-1 0 0,0-1-2 0,2 0 0 0,0 0-3 16,1-1-2-16,-2-1 0 0,4 1 4 0,-2-2 6 0,3-2 7 0,-1 1 6 16,2-1 9-16,-3-1 6 0,1 0 6 0,0-1 7 0,3-1 4 0,-4 2 3 15,1-4 8-15,0 1 8 0,2-2 8 0,-4 2 8 0,3-1 3 16,-3-2 1-16,0 1 1 0,0-1 1 0,0 2 2 0,-1-1 3 0,0 0 2 15,-1-1 0-15,-1 2-1 0,2-1-3 0,-2 3-4 0,0-1-4 0,0 0-6 16,0 0-4-16,0 3-8 0,0 0-8 0,0 0-14 0,0 1-14 0,0 1-18 16,2 1-21-16,-2 0-22 0,0 0-19 0,1 0-19 0,1 0-16 15,0 1-22-15,2-1-22 0,-1 3-33 0,2-1-33 0,0-1-37 0,-1 1-40 16,3 1-39-16,0-2-39 0</inkml:trace>
  <inkml:trace contextRef="#ctx0" brushRef="#br0" timeOffset="90474.7436">30546 3330 463 0,'0'-5'496'0,"0"1"-48"0,-2 1-71 0,1-1-64 0,-1 0-63 0,0 0-41 16,1 1-35-16,-2 0-26 0,-1 0-23 0,-1 1-19 0,1 1-16 0,-1-1-17 15,1 2-14-15,-1 0-15 0,-2 0-13 0,1 0-12 0,-3 3-11 0,1-1-7 16,0 1-4-16,-3 0-4 0,1 3-1 0,2-1 0 0,-2 0 0 0,0 2 2 16,-1 1 1-16,1 1 3 0,1 0 1 0,1 2 3 0,-5-2 1 0,5 3 3 15,0-2 1-15,0 2 1 0,1 0 2 0,-1 2 1 0,1-3 1 0,1 2 2 16,1-1-1-16,1-2 1 0,-1 3-2 0,2-2 0 0,1 0-2 0,1-2 0 15,-1 0-2-15,2-1-2 0,0-1 1 0,2 0 0 0,-2-1 1 16,3-2-1-16,-2 0-1 0,4-3-2 0,-1 1-5 0,3-2-4 0,-1-2-3 16,4 1-3-16,-1-3-3 0,1 0-4 0,-1-2-3 0,4-1-5 15,0-1-3-15,-2-1-6 0,3 0-3 0,-1-3-4 0,-1 0-2 0,-1-1 0 0,1-2 2 16,1 0 1-16,-1-2 2 0,-2-1-1 0,0 0 2 0,0-3 4 0,0 2 5 16,-1-3 4-16,-1 0 6 0,0 0 7 0,1 0 7 0,-4-2 11 15,1 2 11-15,-1 1 14 0,0 0 17 0,-4 0 12 0,3 2 16 0,0 2 12 16,-4 0 12-16,1 3 7 0,-1 2 4 0,0 0 4 0,0 3 1 0,0 1-4 15,0 0-5-15,0 1-10 0,0 2-13 0,0 1-18 0,-1 1-18 16,1 0-18-16,-2 1-14 0,2 2-14 0,0 0-10 0,-2 2-9 0,-2 1-6 16,3 0-5-16,-3 1-5 0,0 3-1 0,0 1 0 0,0 0 2 0,-1 3 1 15,0 1 6-15,-3 1 7 0,4 2 5 0,-3 1 4 0,1-2 4 0,1 6 1 16,-1-3 3-16,1 4 3 0,0-2 3 0,-1 2 0 0,3 0 2 0,-2 1 2 16,1-2 1-16,2 1 3 0,0 0-2 0,1 0-2 0,1-2-3 15,0 0-4-15,0 0-6 0,0-1-3 0,1-3-6 0,1 0-5 0,0-2-4 16,2-2-5-16,-1-1-5 0,0-1-2 0,2-2-5 0,2 0-7 0,-3-3-7 15,5 1-8-15,-2-4-5 0,1 1-5 0,2-2-1 0,0-3-1 0,2 0-2 16,-3 0-4-16,4-3 1 0,-1 1 3 0,2-2 1 0,-2-1-1 0,2-1 6 16,-3 0 4-16,-1-2 9 0,2 0 8 0,-3-1 6 0,0 0 7 15,0-1 9-15,-1-2 11 0,-2 1 12 0,-1 2 17 0,1 0 11 0,-1 0 8 16,-2 0 11-16,-2-1 8 0,1 3 5 0,-2 1 4 0,-2 0 3 0,2 2 3 16,-1-1-1-16,-2 4 0 0,-2-2-1 0,1 4-7 0,-1-3-7 0,1 5-11 15,0-2-8-15,-1 2-9 0,-3 2-6 0,2-2-8 0,-1 2-4 0,1 3-3 16,0-2-2-16,0 3-1 0,-1 0 2 0,1 1 0 0,-1 1 1 15,3 1 2-15,-2 1 0 0,1 0 3 0,2-1 1 0,-1 2 3 0,3 0 1 16,-1 1 4-16,2-2 0 0,0 2 1 0,2 0-3 0,-1 0-2 0,3-3-7 16,-1 2-7-16,2-2-8 0,1 0-9 0,0 1-13 0,0-3-10 0,3 1-17 15,0-1-17-15,2 0-26 0,-1-3-28 0,2-1-48 0,-1 0-55 16,5-3-75-16,-3 0-86 0,1 0-56 0,2-3-41 0,1 2-22 0,-3-4-11 16</inkml:trace>
  <inkml:trace contextRef="#ctx0" brushRef="#br0" timeOffset="90724.825">30985 3207 46 0,'-3'0'582'0,"-2"-2"16"0,4 2 13 0,-2 0-68 15,1-3-108-15,0 3-85 0,1-2-73 0,1 2-54 0,0 0-45 0,0 0-31 16,0 0-22-16,0 0-23 0,0 2-19 0,1 1-17 0,-1-1-17 0,4 2-13 15,-3-1-13-15,2 3-9 0,2-1-5 0,0 2-3 0,-1 0-3 16,4 2 1-16,-1 2 0 0,0-2 3 0,1 3 3 0,0-1 1 0,3 1 1 16,-1-1-7-16,-1 3-8 0,0-1-10 0,1-2-9 0,0 1-14 0,0 2-16 15,-1-3-18-15,-1 1-21 0,0 0-22 0,1 0-25 0,-1-1-26 0,0 0-29 16,0-2-37-16,1-1-38 0,-3-1-42 0,3 2-46 0,-1-4-64 0,-1-2-74 16,0 1-34-16,1-3-15 0</inkml:trace>
  <inkml:trace contextRef="#ctx0" brushRef="#br0" timeOffset="91074.4171">31232 3168 514 0,'-2'-6'546'0,"0"1"-4"0,1 1-80 15,-3 1-116-15,3 0-83 0,-2 1-71 0,0 2-44 0,1 0-33 0,1 0-25 16,-2 0-21-16,-1 2-20 0,3 1-17 0,-4 1-15 0,0 2-13 0,-1 2-8 16,0-1-6-16,-1 2-2 0,-2 0 1 0,0 3 3 0,1-1 7 0,-2 1 6 15,-2 3 2-15,0-2 5 0,1 3 1 0,-1-3 4 0,-3 2 3 16,1 1 2-16,0-1-1 0,-2 1 0 0,2 0 1 0,-2-3-1 0,0 0-1 15,1 1 0-15,0 0-2 0,0-4-5 0,2 1-2 0,-1-2-7 0,-1 0-10 16,6-1-10-16,-4-1-8 0,4-2-11 0,-1 0-9 0,1-1-10 16,2-1-10-16,1 0-8 0,1-3-9 0,0 0-7 0,4-3-7 0,-4 0-5 15,4 1-3-15,-1-3 2 0,1 0 4 0,1 0 9 0,1-1 10 0,1-2 15 16,-1 1 16-16,1-1 19 0,1 1 19 0,0 0 21 0,0-1 21 16,0 0 21-16,-1 2 21 0,0-1 21 0,1 2 20 0,-2 1 17 0,1-2 12 15,0 3 9-15,-1-2 8 0,-1 2 2 0,2 2 0 0,-1-1-3 0,-1 1-5 16,2-1-8-16,0 2-8 0,-2 0-12 0,2 0-12 0,2 0-13 0,-1 0-13 15,-2 0-10-15,3 0-9 0,0 0-9 0,1 0-8 0,2 0-7 0,2 0-6 16,0 0-11-16,3 0-12 0,2-1-19 0,2 1-24 0,3-2-27 16,-1 1-31-16,5-2-41 0,-1 1-43 0,3-3-67 0,0 0-78 0,2-2-108 15,1 2-123-15,-2-3-69 0,1 2-39 0,0-1-19 0,0-2-5 0</inkml:trace>
  <inkml:trace contextRef="#ctx0" brushRef="#br0" timeOffset="91676.2151">31726 2905 271 0,'5'-7'431'15,"3"1"-50"-15,-3 2-46 0,-1-1-45 0,3 0-27 0,-2-2-19 0,-2 5-15 16,0-3-11-16,1 3-5 0,0-3-5 0,-3 2-4 0,1 0-5 0,-1 0-6 16,1 0-5-16,0 2-9 0,-2-1-9 0,1-1-11 0,-1 3-12 0,0 0-12 15,0 0-13-15,0 0-13 0,0 0-14 0,0 0-11 0,0 0-15 0,0 0-12 16,0 0-15-16,0 0-11 0,0 0-13 0,0 0-10 0,0 0-12 0,0 3-5 15,0 0-5-15,0-2-3 0,0 4-2 0,-1 0-1 0,1 1 1 0,-2 1 0 16,0 2 0-16,2 1 1 0,-1 0 2 0,1 2 3 0,-2-1 0 0,1 5 4 16,-3 0 2-16,3-1 0 0,-2 3 0 0,2 2-1 0,-3-1-1 15,3 1 2-15,-1 1 2 0,0 1 3 0,-1 0 2 0,2 0 2 0,-3 0 2 16,4 0 3-16,-1 2 1 0,1-4 2 0,-2-1 1 0,1 1 2 0,1-2 0 0,0 0 2 16,0-3 1-16,0 0-2 0,0-2-1 0,0-1-2 0,1-4-2 0,1 1 0 15,-2-3-2-15,1 0-4 0,1-1-4 0,1-1-8 0,0-1-8 16,1-1-12-16,1-2-14 0,0 0-18 0,2-4-20 0,-1 2-23 0,2-1-28 15,3-2-30-15,-1-1-32 0,-1 0-68 0,4-1-88 0,0-1-98 0,0-1-107 16,-1 0-51-16,2-2-27 0,0 0-5 0,-3-1 5 0</inkml:trace>
  <inkml:trace contextRef="#ctx0" brushRef="#br0" timeOffset="92124.1675">32254 3163 249 0,'2'-3'472'0,"-1"0"-47"0,1 0-66 15,-2 0-63-15,0-1-59 0,0 1-37 0,0-2-26 0,-2 2-16 0,1-1-8 16,1 2-8-16,-2-3-7 0,-1 2-8 0,3-1-8 0,-1-1-8 0,1 2-5 15,-2 2-9-15,1-2-9 0,1 0-6 0,-4 0-7 0,3-1-6 0,-1 2-7 16,-1 1-8-16,0-3-7 0,-1 3-7 0,0 0-6 0,-2-1-7 0,-1 1-4 16,3 1-5-16,-5 0-6 0,-1 0-3 0,0 0-2 0,-1 3-3 0,-1-1-2 15,-1 2 0-15,-1-1-1 0,1 1 0 0,-4 2 0 0,2 1 0 0,0 2 0 16,-1-1 0-16,2 0 3 0,-1 1 0 0,1 1 2 0,0 2-1 0,1 0 2 16,1 0 2-16,0 2 1 0,3-1 2 0,-1 1 1 0,2-2 2 0,2 2 0 15,1 1 3-15,-1-1 2 0,5 0 0 0,-1-1 0 0,2 1 0 0,2-1 2 16,-1-1 0-16,4 0 1 0,-1 0 1 0,3 0 1 0,1-2 1 0,-2 2 1 15,7-3 0-15,-4-1 1 0,7 0-2 0,-3-4-3 0,2 1-4 0,1-1-2 16,3-1-4-16,0-1-3 0,0-2-4 0,2-2-6 0,-2 1-4 16,1-2 0-16,1-2-3 0,-2 2-2 0,1-1 0 0,-4-2 0 0,3-1 1 15,-3 0 4-15,-2 2 2 0,2-2 3 0,-7-1 2 0,3 3 2 0,-3-1 1 0,-1 0 4 16,0 0-3-16,-3 0-6 0,-2 1-10 0,0 1-11 0,0-1-16 16,-2 2-18-16,-1-1-26 0,0 1-29 0,0 1-34 0,0 1-35 0,-1 0-44 15,-2-2-52-15,3 3-89 0,0 0-110 0,-1 3-67 0,-3-2-45 0,3 0-19 16,-3 3-4-16</inkml:trace>
  <inkml:trace contextRef="#ctx0" brushRef="#br0" timeOffset="92535.294">32599 3110 178 0,'-3'-2'645'0,"-1"-1"11"15,3-1 9-15,-2 1-27 0,0 1-45 0,1 0-119 0,2 1-151 0,-1 1-92 16,1-2-65-16,-2 0-39 0,2 2-28 0,0 0-22 0,0 0-19 0,0 0-18 16,0 0-18-16,0 0-15 0,0 0-15 0,0 0-10 0,0 0-7 0,2 2-3 15,-2 0-1-15,0-2 1 0,1 1 2 0,-1 1 2 0,0-2 4 0,0 2 3 16,0 0 5-16,0-2 3 0,0 1 6 0,0 1 5 0,0-2 5 0,0 0 5 16,0 0 5-16,0 0 3 0,0 0 5 0,0 0 3 0,0 0 3 0,0 0 3 15,0 0 3-15,0 0 2 0,0 0 0 0,0 0-6 0,0 0-10 0,0 0-17 16,0 0-21-16,0 0-26 0,0 0-31 0,0 0-39 0,0-2-41 0,2 1-59 15,1-3-68-15,-3 4-107 0,0 0-126 0,0 0-76 0,0 0-52 0,0 0-22 16,0 0-5-16,-5-2 8 0</inkml:trace>
  <inkml:trace contextRef="#ctx0" brushRef="#br0" timeOffset="92723.9463">32497 3384 459 0,'0'5'615'0,"2"0"16"0,0 1 15 0,-1-1-67 0,3-1-107 0,-1 0-96 15,0 1-88-15,2-1-50 0,-2 1-33 0,2 0-16 0,-1-1-8 0,-1 1-15 16,2-1-15-16,-2 2-18 0,2 0-21 0,-2 0-16 0,2-1-17 0,1 2-12 16,-3-1-11-16,1 1-10 0,-1 0-8 0,-2 0-10 0,-1 1-7 0,0-1-13 15,0 2-17-15,-1 0-19 0,-2 2-23 0,-2-1-28 0,-4 1-31 0,-3 2-47 16,-3-1-58-16,-1 5-109 0,-8-2-136 0,-3 3-102 0,-3 0-85 0,-5 0-46 0,-3 0-24 16,-1 3-10-16,-7-3 2 0</inkml:trace>
  <inkml:trace contextRef="#ctx0" brushRef="#br0" timeOffset="94574.2714">28111 4578 237 0,'-3'-2'305'0,"3"1"-32"15,0-1-26-15,0-1-26 0,0 1-16 0,0 1-14 0,0-1-9 16,0 0-5-16,0 1-7 0,0-1-7 0,0-1-4 0,3 1-6 0,-3 2-6 16,0-2-6-16,2-1-7 0,-2 3-7 0,0 0-5 0,2-2-5 15,-2 2-6-15,0 0-9 0,0 0-8 0,0 0-9 0,0 0-11 16,0 0-11-16,0 0-11 0,0 0-11 0,0 0-8 0,0 0-8 0,0 2-7 16,0 1-6-16,0-1-5 0,0 3-4 0,0 0-2 0,0 0-3 15,0 1 0-15,-2 2 1 0,0 1 0 0,2 1 3 0,-3 0 2 0,3 2 3 16,-1 3 3-16,-1-2 3 0,0 2 1 0,1 1 2 0,-2 0-4 15,1 1-6-15,0 1-10 0,0 0-11 0,0 0-14 0,1-1-15 0,1 1-20 16,0 0-25-16,0-4-30 0,0 3-34 0,0-4-43 0,1 1-46 16,1 0-56-16,2-4-61 0,-1 0-74 0,0-3-84 0,2 0-37 15,0-5-17-15,0 1 0 0</inkml:trace>
  <inkml:trace contextRef="#ctx0" brushRef="#br0" timeOffset="94924.8736">28167 4270 205 0,'-4'-7'517'0,"0"-1"4"16,-2 1-71-16,3 1-108 0,-2 2-93 0,1 0-83 0,0 1-51 0,0 3-34 15,0 0-23-15,-2 0-16 0,-1 2-12 0,-1 0-9 0,2 1-7 0,-3 4-7 16,1 1-8-16,0-1-6 0,0 0-2 0,-2 4 0 0,4-1 0 16,0 2 2-16,-1 1 1 0,0-1 2 0,2 1 1 0,0 0 1 0,0 1 2 15,0-1 2-15,4 1 0 0,-3-1 1 0,3-1-1 0,-1 0 0 16,2 0-4-16,0-2 0 0,0 0 1 0,0-3 3 0,2 0 2 15,-1-2-1-15,3 0 0 0,-1-2 0 0,2-2-2 0,0-1-2 16,-1-1 0-16,4-2 2 0,-2 0 3 0,2-1 5 0,0-4 4 0,3 1 1 16,-3-3 0-16,2 0-4 0,-1 1 1 0,-1-3 0 0,2 0 2 0,-4-2 0 15,2-1 1-15,-4 2-1 0,1-2 2 0,-2 1 1 0,1 0-2 16,-3 2-1-16,3 0-2 0,-4 2-1 0,0 0-3 0,0 2-5 0,-2-1-5 16,0 5-8-16,-1-1-1 0,0 0-1 0,0 5-2 0,-2-2-1 0,0 2-1 15,-2 2-3-15,0 1-4 0,-1 1-1 0,0 2-5 0,-1 1-5 16,1 2-2-16,0 2-2 0,-1 0-7 0,1 4-9 0,0-1-17 0,0 1-19 15,-2 3-28-15,4 0-30 0,0 1-37 0,1 1-37 0,0 1-43 16,2-1-46-16,0 1-43 0,3-2-42 0,3 1-24 0</inkml:trace>
  <inkml:trace contextRef="#ctx0" brushRef="#br0" timeOffset="95508.2821">28217 4600 155 0,'7'-7'503'0,"1"2"-23"15,-4 1-40-15,3-2-54 0,-1 1-62 0,-3 2-42 0,0-1-33 16,0 1-25-16,-1 0-22 0,0 0-18 0,-1 1-18 0,-1 2-19 0,0 0-19 15,0 0-23-15,0 0-20 0,0 0-21 0,0 0-20 0,0 0-15 16,0 2-13-16,0-1-11 0,0 3-8 0,0-1-5 0,0-1-4 16,0 4-3-16,0-1 0 0,0 1 1 0,2 1-1 0,-1 1 3 15,-1-1 4-15,2 3 3 0,0-1 7 0,-2-1 1 0,1 1 3 0,-1 2 0 16,2-3 1-16,-1 2 0 0,-1-2 0 0,3 1 0 0,-1-1 0 16,-2-1 0-16,1 0 0 0,-1-2 1 0,2 0 1 0,0-2 0 0,-1 0 0 15,2-1 0-15,-1 1 2 0,0-3 0 0,-1 0 1 0,2 0 1 16,2-2-2-16,-1 1-1 0,1-2-1 0,2-2-3 0,-1 1-4 0,4-2-2 15,1-1-3-15,-3-1-2 0,1-1-2 0,4-2 0 0,0 2-4 16,-4-1 0-16,4 1-2 0,-4 0-1 0,2 1 0 0,-1-2 0 16,-2 3 2-16,-2 0 2 0,1 0 3 0,2 1 1 0,-5 1 2 0,0 1-1 15,-1 1 0-15,-2 1-2 0,3 1-1 0,-3 1-1 0,-1 0 0 16,0 1-1-16,2 1-1 0,1 1 0 0,-3-1 1 0,3 2 0 16,-2 2 0-16,1-2 1 0,0 2 1 0,1 1 1 0,0 1 2 0,0 1 1 15,0-1 2-15,2-1 3 0,0 4 2 0,-1-2 0 0,0 1 1 16,0-1 2-16,1-2-1 0,2 2-1 0,-1-1-2 0,2 0-3 0,-4-1-2 15,5-2-4-15,-3 1-3 0,1-4-6 0,1 3-7 0,2-3-11 16,-1-2-10-16,-1 0-12 0,2 0-14 0,0-3-7 0,0-1-5 0,2-1-2 16,-2-1-3-16,0-2-2 0,1-1 1 0,-2-1-4 0,1-2-1 15,-2 0 4-15,0-2 6 0,1-1 9 0,-2 0 8 0,-3-2 11 0,1 0 10 16,0-3 8-16,-2-1 6 0,0 0 6 0,-1-2 7 0,-2 1 10 16,0 0 10-16,0-2 13 0,0 1 14 0,-2 1 12 0,-1 0 12 0,2 2 11 15,-2 2 9-15,1 1 9 0,-1 2 7 0,1 2 3 0,0 1 3 16,-1 3-3-16,2 1-7 0,-1 1-8 0,0 3-12 0,1-1-11 0,1 2-12 15,-2 1-12-15,2 2-11 0,-1 2-11 0,1-1-10 0,-2 3-8 0,-1 1-7 16,2 3-3-16,1-1-2 0,0 4 2 0,0 1 2 0,0 3 4 16,0 0 7-16,0 1 3 0,0 2 8 0,1 1 1 0,2 1 4 15,-1 1 1-15,-2 2 3 0,1-2 1 0,1 1 4 0,-2 1-2 0,1-1-4 16,-1 0-7-16,0-2-12 0,0 3-15 0,0-3-20 0,0-1-27 16,0 0-27-16,0-2-40 0,0 1-46 0,2-4-62 0,0 1-73 0,-2-2-80 15,1-3-83-15,2-2-46 0,1 0-25 0,-1-1-7 0</inkml:trace>
  <inkml:trace contextRef="#ctx0" brushRef="#br0" timeOffset="95640.7851">28725 4475 432 0,'-3'-4'577'0,"-1"3"1"16,3-1-1-16,1 1-108 0,0-3-159 0,1 4-107 0,4-2-77 0,2 0-56 15,2-1-45-15,0 0-43 0,4-1-41 0,3 1-47 0,3-3-52 16,-2 1-89-16,9-1-104 0,-1 0-85 0,2 0-75 0,3-1-37 15,0 0-16-15</inkml:trace>
  <inkml:trace contextRef="#ctx0" brushRef="#br0" timeOffset="96207.2147">29657 4550 331 0,'-1'-12'494'16,"1"-1"8"-16,0 3-81 0,0-2-126 0,0 1-87 0,0 1-67 15,0-1-36-15,-2 3-21 0,0-2-12 0,2 3-7 0,-3 1-7 0,2 0-6 16,-3 0-7-16,2 1-8 0,-3 0-6 0,0 3-6 0,0 0-7 15,-1 1-8-15,-2 1-3 0,-1 0 0 0,1 0-3 0,-2 1-1 0,-2 3-2 16,0 1-4-16,3 0 2 0,-4 2 1 0,1 1 3 0,-1-1 1 16,2 4 1-16,0-1-1 0,-2 1 2 0,4-1-1 0,1 4 2 0,-1-2 0 15,1 3 0-15,1-2-2 0,2 3 0 0,-1-2-3 0,5 0-5 16,-2 0-6-16,3 0-8 0,1-2-8 0,2 0-5 0,2 0-6 0,-1-1-7 16,5-2-7-16,-1-2-6 0,2-2-8 0,2 0-6 0,0-3-5 0,2 0-4 15,-1-4-2-15,4 0 5 0,-1-3 8 0,2-3 7 0,0 1 10 16,-2-4 6-16,2-1 6 0,-2 1 9 0,-1-5 10 0,-2 1 8 0,1-1 10 15,-3-2 11-15,-1-1 10 0,-1-1 12 0,-1-2 10 0,-1 0 7 16,-4 1 4-16,0-1 7 0,-1-2 6 0,-1 2 9 0,-1-3 9 0,-1 3 9 16,-3 1 10-16,3 0 7 0,-4 0 7 0,2 1 6 0,-2 5 4 0,0-2 1 15,1 0-2-15,-1 5-5 0,2 0-5 0,-2 1-8 0,2 3-9 16,-1 0-14-16,1 1-13 0,2 3-17 0,-3 1-19 0,2 0-15 0,0 0-11 0,1 3-11 16,-1 1-10-16,0 1-6 0,1 3-5 0,-2 0-4 0,1 2-2 15,0 1-1-15,1 0 2 0,1 4 2 0,-2 0 3 0,0 2 4 0,2 0 6 16,0 3 5-16,2 1 3 0,0 0-1 0,-1 2 0 0,1-1-5 15,1 1-6-15,2 1-9 0,0 0-8 0,-1 0-14 0,1 0-11 0,0-2-14 16,1 3-14-16,1-5-15 0,-2 2-18 0,4 1-12 0,-1-5-15 0,-2 2-10 16,0-4-13-16,4 1-13 0,-2-4-13 0,1 1-17 0,0-4-16 15,3 0-14-15,-3-4-10 0,4-1-5 0,-2 0 0 0,3-2 15 0,-3-2 21 16,2 0 25-16,-1-5 28 0</inkml:trace>
  <inkml:trace contextRef="#ctx0" brushRef="#br0" timeOffset="96724.6961">29962 4529 85 0,'7'-13'190'0,"-1"-2"15"0,2 2 6 0,-3 0 1 0,-2-1-6 0,0-1-6 16,-1 3-5-16,-1 1-7 0,-1 1-7 0,0 0-9 0,-1 2-10 0,1-1-13 15,-2 2-12-15,0 2-17 0,1-1-15 0,-2 3-15 0,-1-1-14 16,0 2-12-16,-1-1-11 0,0 3-11 0,1 0-13 0,-3 0-9 0,1 3-10 16,-2-1-5-16,0 2-5 0,-1-1-2 0,0 3-1 0,0-1 2 0,0 2 1 15,1 2 1-15,-5-1 2 0,5 1 0 0,0-1 3 0,2 3 0 16,-3 1 1-16,2-2 1 0,1 0 0 0,-1 2 0 0,2 1 0 0,0-3-1 16,1 1 0-16,1 1-1 0,2-2-2 0,-3 1-1 0,4-3-2 0,0 2-2 15,0-3-4-15,0 1-1 0,4-2 0 0,-3-1-3 0,2-1-3 16,2-1-2-16,1 0-5 0,1-3-5 0,-1 0-4 0,4-3-1 0,-1 1 2 15,-1-3 2-15,2 1 2 0,2-2 4 0,-2-2 2 0,1 0 1 16,1-2-1-16,-1 1 1 0,-1-4 2 0,1 3 4 0,-2-4 6 0,1 2 7 16,1 0 8-16,-3-2 9 0,-2 1 5 0,1 0 9 0,-1 1 8 0,-2 1 6 15,3 2 6-15,-4 1 5 0,0 0 3 0,-1 2 2 0,0-1 0 16,-1 3-3-16,1 0-4 0,-2 1-6 0,1 1-10 0,-1 2-8 0,0 0-8 16,0 0-10-16,0 2-9 0,0 1-7 0,0 0-7 0,0 1-2 0,0 2-3 15,0-2 1-15,0 4 1 0,0 1 2 0,3-1 3 0,-1-1 5 16,-2 2 6-16,1 2-1 0,1-2-1 0,-1 1-5 0,1-2-8 0,0 0-10 15,1 2-13-15,0-3-11 0,0 1-12 0,1-2-14 0,0-1-14 16,2 2-16-16,-1-4-17 0,0 0-16 0,1-2-17 0,1-1-14 0,0 0-15 16,1-1-10-16,-1-2-8 0,1-3 2 0,1 0 5 0,-3 0 4 15,2-2 5-15,0-2 9 0,0 0 11 0,-2-2 17 0,1-1 21 0,-2-1 24 16,-2 1 26-16,3-3 27 0,-5 1 27 0,3-2 28 0,-1 1 27 0,-2-4 23 16,3 2 21-16,-4 0 24 0,1 0 25 0,1 0 22 0,-2 1 19 0,0 1 13 15,0 0 10-15,-2 1 5 0,1 1 1 0,1 5-4 0,-2-3-4 16,0 3-10-16,1 1-13 0,-1 3-15 0,1 0-20 0,-1 1-21 0,0 2-21 15,2 1-18-15,-1 1-18 0,-4 3-16 0,4 0-14 0,-1 0-13 0,1 3-12 16,-3 1-7-16,3 3-6 0,-1-1-3 0,1 4 0 0,-1-1 2 0,0 3 5 16,2 1 3-16,0-1 1 0,0 3-3 0,0 0-6 0,2 0-9 15,0 2-15-15,1-1-18 0,-2 1-18 0,3-1-20 0,-1-1-23 0,3 0-25 16,-5 2-27-16,4-4-34 0,-2 1-39 0,1-2-41 0,-1-2-38 0,-2-1-48 16,3-1-53-16,-4-3-26 0</inkml:trace>
  <inkml:trace contextRef="#ctx0" brushRef="#br0" timeOffset="96880.9787">30083 4381 171 0,'-4'-6'444'0,"3"2"-13"0,-1-2-75 0,2 1-105 0,2 1-71 15,-1 1-54-15,3-2-36 0,-1 2-24 0,3 0-19 0,2 0-16 0,1 1-14 16,-1-2-15-16,5 1-15 0,-4 1-14 0,6-1-16 0,-1-1-18 0,-1 3-12 16,2-2-11-16,1-1-12 0,0 2-9 0,2-1-17 0,-1-1-17 15,-1 1-17-15,1 1-15 0,0-1-6 0,-1 0-2 0,1 0 4 0,-1-2 9 16,2 1 16-16,-4 1 23 0,2-2 22 0</inkml:trace>
  <inkml:trace contextRef="#ctx0" brushRef="#br0" timeOffset="97225.8006">30484 4241 33 0,'9'-7'118'0,"-1"1"29"0,0 2 24 16,-3-2 18-16,-2 3 12 0,1-2 4 0,0 1-2 0,-3 1-5 0,1 0-6 16,-2 0-16-16,-2 1-15 0,1-1-18 0,-3 3-18 0,0-1-16 15,1 1-13-15,-2 0-16 0,-3 1-14 0,2-1-13 0,-2 3-13 0,0 0-10 16,-1 0-12-16,-2 2-8 0,1-1-7 0,1 2-2 0,-2 2-2 0,0-1-1 16,1 0 0-16,-1 1-2 0,2 3 1 0,-3-1-2 0,2 1 2 0,2 2 1 15,-2-1 1-15,1 2 2 0,2-1 2 0,-1 2 2 0,2-1 0 0,1 1 1 16,1-1-1-16,1 1 0 0,1-4-3 0,2 3-3 0,2-1-2 15,-1-1-5-15,1-2-7 0,4 2-3 0,-3-2-1 0,2-3-1 16,1 2 1-16,1-4 0 0,2 0-1 0,-3-1 4 0,2-1 0 0,0 0 2 16,1-3 2-16,1-3 3 0,0 3 6 0,-1-5 6 0,0 1 5 0,-1-2 3 15,1-2 4-15,0 1 3 0,-1-1 3 0,0-1 4 0,-1 1 4 16,1-4 7-16,-1 1 6 0,-2-1 8 0,-1 1 12 0,4-1 8 0,-3 2 8 16,-2-2 10-16,2 0 13 0,-2 1 9 0,0 1 9 0,0-1 6 0,-1 4 4 15,0 0 3-15,2-1 1 0,-4 2-5 0,1 1-4 0,-1 2-12 16,2-1-11-16,0 1-13 0,-2 0-16 0,1 3-18 0,-1 0-19 0,0 0-15 0,0 0-12 15,0 3-11-15,2 0-10 0,0-1-6 0,-2 3-7 0,1 0-2 16,1 2 0-16,-2 0 1 0,1 1 4 0,1 1 6 0,0 0 5 0,1 1 10 16,-2 3 9-16,1-1 2 0,0 0 0 0,2 0-10 0,-3 1-12 0,3 0-17 15,-3 1-19-15,3-1-30 0,-1-1-35 0,-2 1-42 0,3 0-48 16,0-3-76-16,0 3-91 0,1-4-92 0,0 0-90 0,3-1-46 0,-1-3-20 16,-1 0-5-16</inkml:trace>
  <inkml:trace contextRef="#ctx0" brushRef="#br0" timeOffset="97679.0647">30939 4178 135 0,'-1'-5'613'16,"-2"2"19"-16,3-1 1 0,-2-2-8 0,0 4-86 0,2-2-124 16,-1 1-76-16,1 1-51 0,0-1-31 0,0 0-23 0,0 1-24 0,0 1-23 15,0-2-25-15,0 1-22 0,0 2-26 0,0 0-21 0,0 0-20 16,0 0-19-16,0 0-24 0,0 0-24 0,0 0-30 0,0 0-28 0,0 0-28 0,0 0-29 15,1 2-25-15,1-2-23 0,0 1-26 0,1 1-27 0,-2 1-32 16,1 0-35-16,1 0-47 0,0-1-53 0,5 3-77 0,-5-2-88 0,0 1-47 16,2 3-27-16,-2-2-1 0,1 2 7 0</inkml:trace>
  <inkml:trace contextRef="#ctx0" brushRef="#br0" timeOffset="97890.7113">30999 4453 76 0,'2'3'543'0,"0"0"13"16,-1-1-35-16,1 0-60 0,2 2-86 0,-1-1-101 0,2 0-55 16,0-1-36-16,0 3-21 0,0-3-13 0,2 1-16 0,0 0-12 15,1-2-17-15,-2 2-15 0,1 2-14 0,0-1-15 0,-1-1-10 0,1 2-12 16,-2-3-9-16,0 5-6 0,-1-4-7 0,-1 4-6 0,-1-1-4 0,-2 1-1 16,-4 0-11-16,0 0-12 0,-2 3-19 0,-6-2-24 0,-1 3-31 15,-4 1-36-15,-5 1-55 0,-1-1-66 0,-6 2-102 0,-1-1-120 0,-1 4-69 16,-6-3-44-16,1 2-23 0,-2-1-13 0</inkml:trace>
  <inkml:trace contextRef="#ctx0" brushRef="#br0" timeOffset="101059.2471">28197 5521 318 0,'1'-5'375'0,"3"0"-55"16,-3 0-57-16,1 0-36 0,-1 0-27 0,-1 2-16 0,2-4-9 16,0 3-8-16,-2 1-6 0,1-1-9 0,-1-1-11 0,2 2-7 15,-2-1-5-15,0 1-9 0,0 0-8 0,0 1-9 0,0 0-7 0,0 2-8 16,0-3-7-16,0 3-11 0,-2 0-9 0,2 0-10 0,0 0-11 16,0 0-8-16,0 0-9 0,0 0-7 0,0 0-6 0,0 0-5 0,0 0-6 15,0 0-4-15,0 0 0 0,0 0-2 0,0 0-1 0,0 0 0 16,0 0-1-16,0 0 1 0,0 0 1 0,0 0 2 0,0 0 0 15,0 0 2-15,0 0 2 0,0 0 2 0,0 0 1 0,0 0 2 0,0 0 0 16,0 0 2-16,0 0 0 0,0 0 1 0,0 0 1 0,0 0 0 16,0 0 1-16,0 0 0 0,0 0-1 0,0 0 0 0,0 0 0 0,0 0-2 15,0 0 1-15,0 0-1 0,0 0-2 0,0 0 1 0,0 0-2 0,0 0 0 16,0 0 1-16,0 0-2 0,0 0 0 0,0 0 1 0,0 0-1 16,0 0 0-16,0 0 0 0,0 0 1 0,0 0-1 0,0 0-1 15,0 0 1-15,0 0 0 0,0 0 1 0,0 0 0 0,0 0 0 16,0 0 1-16,-1-2-1 0,1 2 1 0,0 0-1 0,0-2-1 0,-2 2 0 15,2 0-2-15,-2-1-2 0,2 1-1 0,-1-2-2 0,1 0-1 16,0 2-2-16,-2 0-4 0,1 0-1 0,1 0-3 0,0 0-2 16,-2 0-3-16,-1 0-3 0,1 0-3 0,0 0-3 0,-1 0-2 15,2 0 0-15,-4 0-1 0,1 4-1 0,0-3-1 0,0 3 1 0,-3-1-2 16,1-1 1-16,-3 3 1 0,0 1 4 0,1 1 0 0,-1-1 3 0,1 1 4 16,-1 3 1-16,2-3 3 0,0 3 3 0,0-2 3 0,1 3 2 15,1-2 3-15,2 1 2 0,-2-1 2 0,1 2 1 0,0-3 2 0,4 1 1 16,0 1 1-16,0-1 3 0,4-1 1 0,0 0 3 0,1 0 1 15,0-3 3-15,-1 3 1 0,1-2 2 0,4-2 0 0,-1 1 1 0,2-1 2 16,0-1 2-16,0-1 1 0,2 0-1 0,-3-1-1 0,4-1-2 16,-4 2-1-16,4-2-2 0,-5 0-2 0,1 0-3 0,-1 0-3 0,2 0-1 15,-6 0-4-15,3 0-4 0,-2 2-4 0,-1-2-3 0,1 0-3 16,-4 3 0-16,3-3-2 0,-3 2 1 0,1 1-1 0,-2 1 3 0,0-1 0 16,0 0 3-16,0 2 3 0,-2 0 0 0,1-1 3 0,-3 2 1 15,3 0 6-15,-4 0 1 0,1 0 3 0,-1 1 1 0,0-2 1 16,0 2 2-16,-1-2-4 0,-2 0-6 0,3 1-9 0,-1-2-8 15,-1 2-9-15,1-3-12 0,-1 2-13 0,0-3-13 0,1 0-13 0,-1 0-14 16,0-1-18-16,-1-1-20 0,1-1-29 0,2-1-35 0,-1 0-45 16,-1 0-48-16,2-3-58 0,-2 1-63 0,2-3-37 0,2 1-25 0</inkml:trace>
  <inkml:trace contextRef="#ctx0" brushRef="#br0" timeOffset="101287.3049">28301 5315 118 0,'4'-2'500'0,"0"-1"0"16,-3 3-58-16,-1 0-87 0,0 0-87 0,2 3-90 0,0-1-53 16,-1 1-35-16,1 4-20 0,-1-1-13 0,3 3-8 0,-3 0-4 0,1 1-2 15,-1 1-2-15,3 1 3 0,-3 1 4 0,3 2 1 0,-3 0 2 16,2 1-1-16,-2-2-3 0,3 3-4 0,-3-1-5 0,1 0-3 0,-1 1 0 16,3 0-1-16,-3-1 0 0,1 1 0 0,0-2 1 0,1 2-3 15,-2-3-1-15,1 1-2 0,0-1-1 0,2-2-5 0,-3 0-8 0,1-2-11 16,0 0-14-16,1-2-20 0,-2 0-24 0,3-1-29 0,-3 1-34 15,1-3-39-15,0 0-43 0,-2-2-51 0,1 1-52 0,1-1-78 16,-2-3-91-16,0 0-47 0,0 0-25 0</inkml:trace>
  <inkml:trace contextRef="#ctx0" brushRef="#br0" timeOffset="102457.6372">28254 5586 338 0,'-4'0'558'0,"3"0"6"15,-1 0-68-15,-1-2-103 0,3 2-87 0,0 0-76 0,0 0-49 16,0 0-36-16,0 0-23 0,3 0-20 0,-1-1-15 0,-1-1-16 0,3 2-14 16,0-2-12-16,1 1-10 0,2-1-8 0,2 1-7 0,0 0-4 15,1-2-2-15,2 0-4 0,0 0-2 0,5-2-2 0,-3 2-1 16,3-1-2-16,1-1-1 0,1 0 0 0,0 2-2 0,2-2-2 0,-1-2 0 16,-1 4-1-16,0-2 1 0,1 1-2 0,-3 1 1 0,1-1-2 15,-3-1 0-15,0 2-2 0,0 1-2 0,-5-1-2 0,2 3-4 0,-4-2-5 16,2 2-5-16,-3 0-2 0,-1 2-1 0,-1-2-1 0,-2 3-1 0,1-2 2 15,0 2 0-15,-2 0 1 0,1 2 1 0,-3 0 3 0,0 0 1 16,0 2 5-16,0 0 6 0,0 0 6 0,-2 1 5 0,1-1 3 16,-3 1 3-16,2 1-1 0,-2-2 2 0,3 0 0 0,-2 1-1 0,1-1 2 15,0 0 0-15,1-1 0 0,-2-2 1 0,1 1 1 0,0-1 4 16,2-1 3-16,-1-1 3 0,1 0 6 0,0-2 4 0,0 0 6 0,0 0 8 16,0 0 10-16,0 0 6 0,0 0 5 0,0-1 0 0,1 0 0 15,1-2-3-15,0-2-4 0,1 2-7 0,-2-3-5 0,4 2-5 16,-2-4-7-16,3 1-6 0,-1-3-7 0,0 3-7 0,1-3-12 0,-1 0-7 15,0 2-6-15,1-2-1 0,-1 2-1 0,0 1 2 0,-1-1 0 16,0 1 0-16,0 0-1 0,0 1 0 0,0 2-3 0,-2-1-3 0,1 2-2 16,-2 0-3-16,-1 2-6 0,2-1-3 0,0 2-5 0,-2 0-3 0,0 0 0 15,0 0 0-15,1 2 2 0,-1-1 2 0,2 2 2 0,-1 0 3 16,-1 2 3-16,2-2 4 0,0 1 6 0,-2 2 5 0,1-2 5 16,1 3 6-16,0-2 5 0,1 0 3 0,-2 2 3 0,2-3 0 0,-1 0 1 15,1 2-1-15,0-1-3 0,0-2-2 0,2 1-8 0,-2 1-6 16,2-2-7-16,-2 0-7 0,3-1-10 0,1 0-9 0,-2-2-10 15,1 1-14-15,3 1-16 0,-3-2-16 0,3-2-16 0,-1 1-12 0,1-1-12 16,-1 1-4-16,1-3-1 0,-1 2-1 0,2-2 1 0,-2 0 8 16,0 0 12-16,1-2 12 0,-1 0 12 0,-2-1 19 0,2 1 21 15,0-1 25-15,-3-2 27 0,3 1 26 0,-4-1 25 0,1 0 22 0,-1 1 22 16,1 1 18-16,-1-1 20 0,-3 1 12 0,2 0 10 0,-1-1 10 0,0 1 8 16,-1 3 4-16,-1-2 2 0,2 2-3 0,0 1-2 0,-2-2-11 15,0 2-10-15,0 0-11 0,0 2-14 0,0-1-13 0,0 1-14 16,0 1-16-16,0 0-14 0,0 0-16 0,0 0-14 0,0 0-14 0,0 0-12 15,0 0-13-15,0 0-11 0,0 0-6 0,0 0-8 0,0 1-2 16,0 1-4-16,0-1-1 0,0 2 2 0,0 0 2 0,0 2 1 16,0-2 3-16,0 1 4 0,1 2 2 0,-1 1 5 0,2-2 4 0,-2 2 6 15,1 2 4-15,-1-3 1 0,2 2 0 0,0 0-4 0,-2 1-7 0,4-1-6 16,-3 0-9-16,1-1-12 0,0 2-12 0,1-2-11 0,0 1-12 16,0-1-9-16,2 0-12 0,0-2-11 0,2 1-14 0,0-3-13 0,-1 0-9 15,2 1-7-15,3-3-5 0,-1-1-1 0,-1 0 0 0,4-2 5 16,0-1 8-16,-2 0 11 0,3-4 13 0,-1 3 12 0,-1-3 14 0,1-1 18 15,-1 1 17-15,-1-3 21 0,-1 1 17 0,2-1 18 0,-4 0 17 0,1-2 16 16,-1-2 15-16,1 2 13 0,-3-1 9 0,1-1 7 0,-1 1 6 0,1-2 5 16,-2 0 5-16,0-2 3 0,-2 2 5 0,2 2 2 0,-2-2 3 15,1 0 5-15,0 2 1 0,-2 1 3 0,1 0 0 0,-3 1 1 16,1 2 2-16,-1 0 0 0,0 2-4 0,0-1-3 0,0 4-8 0,0-3-8 16,0 4-8-16,0-2-9 0,0 3-8 0,0 0-12 0,0 1-9 0,0-1-10 15,0 2-10-15,0 0-9 0,0 0-11 0,0 0-11 0,0 0-6 16,0 0-7-16,0 2-3 0,-1-1-3 0,1 1 1 0,-2 0-2 0,1 1 0 15,1 1-1-15,-5 1 1 0,4 0 1 0,-3 3 2 0,3-3 0 16,-1 3 5-16,1 1 5 0,1 2 4 0,-2-3 2 0,0 4 4 0,2-3 1 16,0 4 4-16,0-3 0 0,0 2 1 0,0-1 2 0,2 2 0 0,0-2 1 15,1-3 0-15,-2 4-3 0,3-2-4 0,2-1-5 0,-3 0-4 16,2-2-5-16,-1-1-7 0,1 1-10 0,2-4-10 0,2 2-13 0,-1-1-13 16,1-4-11-16,1 3-11 0,-1-3-10 0,3-3-6 0,1 3-3 15,-1-4-2-15,2-1 1 0,-1 0 2 0,-2-2 4 0,1-1 9 0,-1 0 9 16,2-1 14-16,-5-3 16 0,1 2 16 0,-1-2 19 0,0-2 18 15,-2-1 18-15,1 0 17 0,-2-1 14 0,-1 1 16 0,1-4 14 0,-4 2 14 16,1-2 14-16,0 0 13 0,-2 1 15 0,0 0 13 0,0 0 12 0,-2 1 6 16,0 1 5-16,2 1 2 0,-1 2 0 0,-4-1-2 0,4 4 0 15,-1-1-7-15,2 3-8 0,-1 1-12 0,1 1-14 0,-2 2-19 0,0-1-22 16,2 2-22-16,-1 1-20 0,1 1-17 0,0 1-14 0,0 0-12 16,0 1-11-16,0 3-8 0,0 0-8 0,0 2-5 0,0 2-2 0,0 0-2 15,1 4 0-15,-1-2 3 0,2 3 5 0,0 4 6 0,-2-1 5 0,1 0 5 16,2 2 3-16,-1 0 4 0,1 2 0 0,-2 2 0 0,3-3-3 15,-3 2-3-15,1-1-6 0,-1-1-7 0,1 2-12 0,0 0-13 0,-2-2-11 16,1 1-15-16,-1-2-16 0,0 0-22 0,0-4-22 0,-1 1-27 0,1 0-30 16,-2-1-30-16,0 0-31 0,1-4-45 0,-1 0-54 0,1-1-66 15,-1-2-69-15,0-2-36 0,2-2-20 0,0-3-5 0</inkml:trace>
  <inkml:trace contextRef="#ctx0" brushRef="#br0" timeOffset="102555.8018">29517 5375 146 0,'1'-9'536'0,"-1"1"4"0,5-1-47 0,-2 0-71 0,3 1-86 0,1 1-93 15,-1-1-65-15,7 1-52 0,-2 0-38 0,4-1-34 0,1 1-38 16,5 0-43-16,0 0-55 0,4-1-62 0,2 1-105 0,3-1-126 0,-2-1-78 16,2 2-56-16,3-3-26 0,-1 1-15 0</inkml:trace>
  <inkml:trace contextRef="#ctx0" brushRef="#br0" timeOffset="104507.6396">30306 5025 192 0,'1'-9'499'15,"1"0"-38"-15,0 2-65 0,-2 0-65 0,2 2-64 0,-2-2-45 0,0 2-33 16,0 3-23-16,0-1-17 0,-2 0-15 0,2 0-15 0,-2 3-17 16,2-2-16-16,0 2-17 0,0 0-15 0,0 0-14 0,-2 2-14 0,1-2-13 15,1 3-8-15,-2-2-10 0,0 1-5 0,2 3-1 0,-1-2 1 16,1 2 1-16,-2 2 2 0,1 2 2 0,1-2 3 0,-2 3 6 0,0 1 2 15,2 1 6-15,-1-1 2 0,-3 4 5 0,4-2 4 0,-1 1-1 16,-2 2 2-16,1 0-4 0,0 0-3 0,0 0-2 0,2 2-1 0,-2 0 0 16,1-2-2-16,1 0-1 0,0 0 1 0,0 0-2 0,0 1-1 15,1-3-1-15,1 2-2 0,0-3-1 0,2 1-3 0,-1 1-5 0,2-3-5 16,-2 0-7-16,2-4-7 0,0 4-11 0,2-4-10 0,-1 0-13 16,1-3-15-16,3 3-16 0,-1-3-18 0,-1-1-18 0,0-1-18 0,1 0-26 15,4-3-26-15,-4 0-37 0,4-1-42 0,-4-3-59 0,3 1-65 0,-2-2-42 16,0-3-27-16,-2 1-15 0</inkml:trace>
  <inkml:trace contextRef="#ctx0" brushRef="#br0" timeOffset="104691.8661">30211 5190 464 0,'-10'1'431'0,"0"1"-63"0,1-1-68 0,1 1-67 0,2-2-46 15,-1 3-35-15,1-3-23 0,2 1-19 0,0 0-14 0,3-1-15 16,-1 2-11-16,1-2-11 0,1 0-7 0,0 0-6 0,0 0-4 0,0 0-3 15,3 0-2-15,-2 0-2 0,3-2-3 0,2 2-7 0,2-2-10 16,-2-1-11-16,4 3-16 0,0-3-15 0,5 0-18 0,0-2-20 0,1 1-25 16,5 1-28-16,-3-2-43 0,5-1-51 0,1-1-79 0,-1 1-90 0,1-2-56 15,2 3-37-15,0-3-18 0</inkml:trace>
  <inkml:trace contextRef="#ctx0" brushRef="#br0" timeOffset="105824.2111">30551 5242 4 0,'-2'-1'417'0,"0"0"-37"0,2 1-61 0,-1-2-49 15,1 2-46-15,-2-1-29 0,1-1-22 0,1 2-12 0,-2-2-8 0,2 1-5 16,-2 1-5-16,2-2-5 0,0 1-4 0,0 1-7 0,-1 0-6 0,1 0-9 16,0 0-7-16,0 0-4 0,0 0-3 0,0-1-3 0,0 1-4 15,0 0-6-15,0 0-5 0,0 0-7 0,0 0-6 0,0 0-7 0,-2 0-3 16,2 0-7-16,0 0-4 0,0 0-4 0,0 0-5 0,0 0-3 16,0 0-4-16,0 0-1 0,0 0-3 0,0 0-1 0,0 0-2 0,0 0-3 15,0 0-2-15,0 0 0 0,-1 0-2 0,1 0-2 0,0 0 0 16,0 0-2-16,0 0-1 0,0 0-1 0,0 0-2 0,0 0-1 0,0 0-2 15,0 0-2-15,-2 0-1 0,2 0 0 0,0 0 0 0,0 0-4 16,0 0 1-16,0 0 0 0,0 0-1 0,0 0 0 0,0 0-2 0,0 0 0 16,0 0 0-16,0 0 0 0,0 0 1 0,0 0-2 0,0 0 1 0,0 0 0 15,0 0 1-15,0 0-1 0,0 0 2 0,0 0 1 0,0 0-1 16,0 0 1-16,0 0 0 0,0 0 1 0,0 0 0 0,0 0 1 0,0 0 0 16,0 0 0-16,0 0 0 0,0 0 0 0,0 0 0 0,0 0 0 15,0 0 1-15,0 0-1 0,0 0 0 0,0 0 0 0,0 0 0 0,0 0 0 16,0 0-1-16,0 0 1 0,0 0-1 0,0 0-1 0,0 0 1 15,0 0-1-15,0 0 1 0,0 0-1 0,0 0 0 0,0 0 0 0,0 0 0 16,0 0-1-16,0 0 1 0,0 0 0 0,0 0 0 0,0 0-1 0,0 0 1 16,0 0 0-16,0 0-1 0,0 0 1 0,0 0 1 0,0 0 0 15,0 0-1-15,0 0 2 0,0 0-1 0,0 0 1 0,0 0 1 0,0 0-1 16,0 0 0-16,0 0 0 0,0 0 0 0,0 0 0 0,0 0-1 0,0 0-1 16,0 0 0-16,0 0-1 0,0 0-2 0,0 0 0 0,0 0-2 15,0 0-1-15,0 0 0 0,0 0-4 0,0 0-1 0,0 0-4 0,0 0-3 16,2 1-3-16,-2-1-5 0,1 1-3 0,1 1 1 0,-2 1 0 15,1-1 1-15,-1 1 1 0,2-1 1 0,0 1 0 0,-2 3 2 0,1-1 2 16,1 0 2-16,-2 2 3 0,1 0 3 0,-1 1 4 0,0 0 6 0,0 1 0 16,0-2 2-16,0 3 1 0,-1-1 0 0,1 1 0 0,-2 0-2 15,1 2 2-15,-1-2-1 0,0 0 0 0,1 0 0 0,-2-1-1 0,1 0 1 16,0 0 1-16,1-3 0 0,-3 2 1 0,3-1 2 0,1-2 1 16,-3 0 3-16,2-1 3 0,1-1 3 0,-2 1 5 0,2-3 4 0,0 1 3 15,0-2 3-15,0 0 1 0,0 0 1 0,0 0-1 0,2-3-1 16,-2-1-1-16,1 1-2 0,2-1-1 0,-2-1-1 0,3 0-3 0,-1-3-2 15,0 1-3-15,0-3-4 0,2 0-2 0,-2 0-3 0,5-3 1 16,-3 3 0-16,0-2 0 0,-1-1 2 0,3-1 0 0,-2 0 0 0,2-1 0 16,0 1 0-16,-3 2 0 0,3-3 0 0,-2 3-1 0,1 0 0 0,-3 2 1 15,2 1 0-15,-2-1 0 0,0 3 1 0,0 1-1 0,-1-1-2 16,-1 2 0-16,3 2-3 0,-3 0-1 0,-1 0-5 0,3 1-3 0,-1 0-6 16,-2 1-3-16,0 1-6 0,0 0-1 0,0 0-2 0,3 1-2 15,-3 1-1-15,1 1 0 0,3 0 0 0,-3 0 3 0,1 2 0 0,-1-1 4 16,3 2 2-16,-3 1 4 0,1 0 5 0,0 1 5 0,1-1 3 0,0 2-3 15,0-1-5-15,0 0-8 0,-2 1-9 0,3 2-13 0,-1-3-15 16,-2 2-19-16,1 0-23 0,0 1-26 0,-1-1-29 0,3 1-36 0,-3-3-39 16,1 2-54-16,-1 0-61 0,4 0-77 0,-4-1-86 0,1-2-42 15,1 1-20-15,0-3-3 0</inkml:trace>
  <inkml:trace contextRef="#ctx0" brushRef="#br0" timeOffset="106876.8855">30999 5253 87 0,'0'-5'517'0,"0"-1"-9"0,0 2-17 0,0-1-81 15,-1 1-113-15,1 0-74 0,-3-1-55 0,1 1-34 0,0 1-23 16,1-1-18-16,-2 1-14 0,1 0-16 0,-1 1-16 0,-2 0-11 0,2 2-8 16,-2-3-7-16,1 3-7 0,-3 0-5 0,-1 0-6 0,1 0-6 15,-1 3-2-15,-2-2-2 0,1 2-1 0,-3 0 1 0,3 0 1 0,-2 1 1 16,1 1 4-16,1 0 2 0,-4 1 0 0,4 0 1 0,1-1 2 0,0 2-1 15,-3 0 1-15,3-1-1 0,2 2 0 0,-2 0 0 0,2 0-1 16,1-1-1-16,2 2-2 0,-1-2 0 0,1 1 1 0,1-1-3 16,1 0 0-16,1-1-3 0,1 2-1 0,1-2-4 0,1-2-1 0,1 2-3 15,-1-2-3-15,2-1-3 0,1 1-4 0,2-3-4 0,0 1-5 0,0 0-3 16,2-2-3-16,0-2-1 0,0 0 2 0,2-1 2 0,1-2 3 16,-3 1 5-16,2-1 2 0,-1 0 5 0,1-1 7 0,-2-3 7 0,0 1 10 15,-2 0 10-15,2 0 12 0,-3 1 9 0,-1-5 7 0,1 4 7 16,-1-4 6-16,-1 2 5 0,-2 0 3 0,-2 0 7 0,-1 1 4 0,2-2 2 15,-2 3 4-15,0-1-3 0,-2 1-2 0,2 2-5 0,-1 0-7 0,1 0-7 16,-2 1-7-16,1 0-7 0,1 3-7 0,-2-1-9 0,0 2-11 16,2-1-10-16,0 2-12 0,0 0-10 0,0 0-9 0,0 0-10 0,0 0-12 15,0 2-8-15,0-1-11 0,0 2-11 0,0 1-11 0,0-1-10 0,2 2-9 16,0-1-12-16,-1 0-10 0,2 3-9 0,1-4-6 0,0 2-9 16,1 0-5-16,3 0-5 0,-3 0-4 0,3 0 0 0,0-1 0 0,2 0 6 15,-2-1 8-15,4 0 12 0,-2 0 13 0,0-1 16 0,1 0 16 0,0-2 20 16,-1 1 18-16,-1-1 20 0,4 0 22 0,-4-1 24 0,3 1 24 15,-2-1 23-15,0 0 21 0,0-1 18 0,-1-1 15 0,-1 0 11 0,0 0 8 16,2 2 8-16,-3-2 9 0,-1-1 6 0,1 1 1 0,-1-2 2 16,0 3 0-16,-1-1-2 0,0-2 1 0,0 3-4 0,-2 0-5 15,-2-3-4-15,3 2-4 0,-3 0-5 0,-1 0-3 0,0 0-7 0,0 0-9 16,0 2-9-16,0-1-11 0,-1-1-11 0,-1 3-11 0,0-1-13 0,-1-1-15 16,-2 2-11-16,1 0-9 0,-3 2-8 0,0-1-8 0,0-1-6 15,-1 3-6-15,-2 0-4 0,0-1-4 0,-1 2-2 0,1 1-2 0,-2-1 1 16,-1 1 0-16,2 0 2 0,1 2 1 0,1-2 2 0,-4 4 1 0,5-4 0 15,0 3 2-15,2-1 1 0,-3 2 0 0,4-2 2 0,-2 1 3 16,3-1-1-16,0 1 1 0,1-1 2 0,1 2-1 0,0-4 1 0,0 3-2 16,2-3-2-16,2 2-2 0,0-3-3 0,0 1-2 0,0-1-1 15,1 1-1-15,0-2 1 0,0-3-1 0,4 3-4 0,-2-3-2 0,0 0-5 16,2 0-3-16,-1-3-1 0,3 0-3 0,-1 0 3 0,2-3 4 0,-2 1 5 16,0-2 2-16,3 0 3 0,-1-3 1 0,-2 1 2 0,1-1 0 15,-1-2 5-15,0-1 4 0,0 0 7 0,1-2 6 0,-2 0 4 0,-1-2 5 16,0 0 2-16,-1-1 1 0,3-2 3 0,-3 2 1 0,-1-3 7 0,1 2 6 15,-2-3 6-15,1 2 8 0,-1 0 7 0,1 1 10 0,-2 0 5 16,-1 2 4-16,1 2 4 0,0 1 2 0,-2 2-1 0,1 0-1 0,-1 3-6 16,0 0-6-16,0 2-11 0,0 0-12 0,0 3-12 0,0 1-13 15,0 0-11-15,0 3-11 0,0 0-10 0,0 2-6 0,-1 1-5 16,1 1-4-16,-2 2-1 0,0 2-2 0,1 1 3 0,-1 1 3 0,1 2 2 16,-4 1 7-16,4 3 3 0,-3-1 7 0,1 2 1 0,2-1 2 0,-3 3 1 15,3-1 0-15,-2 1 2 0,1 0-1 0,0 0-1 0,1 1 0 16,1 0-2-16,0-1 0 0,0-1 0 0,0 0-1 0,0-1-1 0,1-1-4 15,1-2-3-15,0 2-3 0,2-4-7 0,0 1-4 0,-1-2-5 0,2-2-5 16,1 0-5-16,-2-2-5 0,3-1-9 0,-1-1-11 0,2-2-10 16,3-2-7-16,-1-1-6 0,-1-1-4 0,5-1-2 0,-2-1 4 0,1-1 4 15,-1-3 4-15,2 2 7 0,-1-4 7 0,-2 1 10 0,0-2 8 0,0-1 16 16,-2-1 17-16,2 0 17 0,-3-1 15 0,0-2 14 0,-1 1 12 16,0-1 13-16,-4 0 9 0,2 1 9 0,-2-1 8 0,-1 3 3 0,0-1 4 15,-2 1 1-15,-2 2-3 0,0-1-2 0,1 4-3 0,-2 0-5 16,-1-1-5-16,3 1-8 0,-4 3-8 0,1 1-8 0,-1 0-10 0,-2 3-11 15,3 0-8-15,-1 0-8 0,-2 3-8 0,0 0-5 0,0 1-1 16,1 1-3-16,-2 2-3 0,0 0 1 0,4 1 0 0,-3 0 0 0,2 3 1 16,0-1 1-16,1 0 2 0,-1 2 2 0,1 0 4 0,2 0 3 15,0-1 2-15,2-1 0 0,0 3 2 0,0-1 1 0,4-2-1 0,-1 1 0 16,3-1-3-16,-2-1-6 0,1 1-8 0,2 0-12 0,1-3-12 0,-1 1-17 16,5-3-20-16,-3 2-24 0,4-2-26 0,-2-1-35 0,4-1-41 15,0-3-57-15,-1 0-66 0,3 0-80 0,1-3-86 0,-1 0-44 0,0-1-20 16,1 0-5-16</inkml:trace>
  <inkml:trace contextRef="#ctx0" brushRef="#br0" timeOffset="107262.9339">31886 4996 505 0,'-5'-5'615'0,"4"2"13"0,-2 1 12 15,-1-1-79-15,3 1-121 0,1-1-94 0,-2 1-83 0,1 2-51 0,1 0-36 16,0 0-30-16,0 0-24 0,0 0-26 0,0 0-26 0,0 0-21 0,0 0-21 16,0 0-17-16,0 2-16 0,0 1-8 0,1 0-7 0,1 1-3 0,-2-1-2 15,1 4 1-15,1-1 0 0,0 3 4 0,1-2 3 0,-2 2 3 16,4 2 7-16,0-1-1 0,-2 1-4 0,-2 3-2 0,4-2-4 0,-2-1-13 16,2 2-14-16,-2 2-18 0,1-3-18 0,-1 3-22 0,1-2-24 0,-1 0-25 15,4 1-25-15,-4-1-23 0,2-1-25 0,-2-1-25 0,0 0-24 0,3-3-39 16,-3 0-46-16,4-3-57 0,-2 2-63 0,0-4-29 0,1-3-9 15</inkml:trace>
  <inkml:trace contextRef="#ctx0" brushRef="#br0" timeOffset="107539.5558">32033 5015 16 0,'-5'-8'525'0,"2"1"1"0,-2 2-4 0,0 1-74 0,2-1-108 16,-3 0-80-16,5 2-65 0,-4 1-43 0,2 2-33 0,-2 0-24 0,2 0-21 15,-2 2-16-15,-3 1-16 0,0 2-11 0,2 0-11 0,-2 0-8 16,-3 3-7-16,1 1-4 0,-2 0-2 0,1 1-1 0,-2 2 0 0,-1 0 1 15,1 0 0-15,-1 0 1 0,0 1-1 0,-2 1 0 0,2 0 0 0,1-1 0 16,-3-1 0-16,3 0-1 0,-1 0 1 0,2-1-1 0,-1-1 1 0,4 0 0 16,1-2 1-16,-3-1 2 0,4 2 3 0,1-5 2 0,1 0 7 15,0 1 4-15,4-3 6 0,-4 0 6 0,5-1 6 0,0-1 2 0,0 0 2 16,0 0 0-16,3-1 1 0,0 0-2 0,1 0 0 0,0-2-2 0,3-2-3 16,-1 2-2-16,3-1-5 0,1-1-5 0,0-2-4 0,2 2-7 15,1-2-6-15,1 2-6 0,0-3-4 0,3 1-6 0,-2 1-8 0,2-2-13 16,1 3-14-16,1-3-19 0,0 2-23 0,1-1-30 0,2 0-36 0,-1 1-66 15,0 2-83-15,0-4-87 0,1 2-91 0,1 0-46 0,-1 0-27 0,2-1-8 16</inkml:trace>
  <inkml:trace contextRef="#ctx0" brushRef="#br0" timeOffset="108175.694">32398 4879 381 0,'-3'-1'569'0,"1"-2"16"0,1 1-38 0,-2-1-62 16,3 1-81-16,-2 1-90 0,0-1-53 0,2 0-33 0,0 2-22 0,0 0-16 16,0 0-17-16,0 0-16 0,0 0-18 0,0 0-17 0,0 0-19 15,0 0-17-15,0 0-17 0,0 0-14 0,0 0-13 0,0 0-13 0,0 0-10 16,0 0-11-16,2 2-9 0,0-2-8 0,-1 1-7 0,1 0-3 0,-1 2-3 16,3 0-3-16,-3 0 0 0,3 0 1 0,0 2 0 0,-3-1 1 0,4 2 4 15,-2 0 1-15,2 3 4 0,0-2 2 0,0 5 2 0,1-3 4 0,-1 1-1 16,-1 2 0-16,1 0-2 0,2 0-1 0,-2 0-2 0,0 0 0 0,-1 1-1 15,1 1-2-15,-2 1 1 0,-2-3-3 0,1 2 0 0,0-2-1 16,-2-1 1-16,0 1 0 0,0-1 1 0,-2-1 2 0,0 0 0 0,1-1 3 16,-2-2 1-16,-1 1 0 0,3-3 1 0,-3 1 3 0,0-1 3 15,1-1 4-15,1-1 2 0,1 0 5 0,-2-1 6 0,1-1 6 0,0 1 10 16,1-2 11-16,-3 0 6 0,3-2 5 0,-1 1 4 0,1-2 4 0,-1-1 0 16,0 2 2-16,2-3-1 0,-1-1-1 0,1-1-4 0,0-1-3 0,0 0-6 15,0-1-9-15,1-3-13 0,3 1-17 0,0-3-18 0,1 0-18 0,2-1-17 16,1-1-17-16,-1-2-18 0,3-1-18 0,0 0-18 0,0-1-19 15,2-2-19-15,1 3-22 0,-1 0-18 0,1 0-18 0,1 1-18 0,-3 2-20 16,3 1-18-16,-1 1-16 0,-4 4-36 0,4 0-43 0,-4 0-56 0,3 3-62 16,-2 1-31-16,-2 1-16 0</inkml:trace>
  <inkml:trace contextRef="#ctx0" brushRef="#br0" timeOffset="108556.8623">32893 4855 508 0,'0'-2'540'0,"0"-1"-3"16,0-1-78-16,0 3-116 0,0-3-71 0,0 4-50 0,0-3-32 0,0 1-23 16,0 0-16-16,0 2-12 0,0-1-16 0,0 1-15 0,-3-2-15 0,1 2-15 15,1-2-11-15,-1 2-11 0,-1 0-9 0,0 0-7 0,0 0-8 16,-2 2-5-16,-2-2-5 0,-2 3-4 0,1-1-3 0,-2 0-2 0,0 1-3 15,-2 1-1-15,3 1-1 0,-3 0-2 0,0 3 1 0,-2-1 0 0,5 2-1 16,-3 0-1-16,2 2 0 0,-2-1-1 0,3 2-2 0,0 0 1 0,1 0-2 16,0 2 0-16,3 1 0 0,-4-1-1 0,4 1 1 0,2-2 1 15,-1 2 2-15,3 0-1 0,1-2-1 0,0-1 2 0,0 2-1 0,1-1 2 16,4-1-2-16,-2 2-2 0,5-4-3 0,-2 1-4 0,2-1-3 0,0 0-4 16,1-2-5-16,3 0-6 0,-1-1-7 0,1-1-9 0,1-1-9 0,1-1-12 15,-1-1-11-15,1-1-11 0,-1-1-9 0,1-1-9 0,2-1-7 16,-3-1-6-16,2-1-9 0,0 0-6 0,0-1-5 0,0-1-2 15,-1 0-3-15,-3 0-1 0,1 0-7 0,0-1-6 0,-4 1-15 16,1-2-21-16,-1 2-40 0,-3-2-47 0,-1 2-56 0,0 0-58 0,-3-2-33 16</inkml:trace>
  <inkml:trace contextRef="#ctx0" brushRef="#br0" timeOffset="108785.7886">33177 4815 479 0,'-3'-6'677'0,"-2"0"16"0,2 1 11 0,-1 0 10 0,2 2-108 16,1-2-165-16,-3 2-110 0,4 1-84 0,-1 0-52 0,1-1-38 0,0 1-34 15,0 0-35-15,0 1-42 0,0 1-46 0,1-2-45 0,-1 2-44 16,2 0-40-16,0 2-38 0,1-2-40 0,-2 1-43 0,4 1-53 15,-4 0-62-15,4 1-92 0,-2-1-109 0,-1 1-55 0,0 2-28 16,-1 0-4-16,1 2 7 0</inkml:trace>
  <inkml:trace contextRef="#ctx0" brushRef="#br0" timeOffset="108946.1429">33086 5196 121 0,'0'5'542'0,"0"3"-2"0,0-4-11 0,0 3-88 15,1-2-126-15,-1-1-74 0,2 0-51 0,0 1-27 0,1-1-16 0,-2 2-15 16,3-1-17-16,1-1-23 0,-1 0-23 0,1 3-33 0,-2-4-37 16,2 4-49-16,-2-1-53 0,2-2-99 0,-4 4-118 0,1-1-99 15,-4 0-87-15,-3 0-49 0,1 1-25 0,-6 1-19 0</inkml:trace>
  <inkml:trace contextRef="#ctx0" brushRef="#br0" timeOffset="110107.0206">28175 6403 524 0,'-3'-2'545'0,"-1"0"4"0,3 0 4 0,1 1-116 16,-2 1-171-16,2 0-100 0,0 0-61 0,0 0-39 0,0 0-24 15,0 0-12-15,3 0-4 0,1 0-3 0,-1 1-4 0,2 1-7 0,4 0-8 16,-3 0-8-16,4 1-5 0,-2 2-3 0,3-3-2 0,0 3 3 15,3 0 3-15,-5 0 2 0,3-1 0 0,-2 2-2 0,0-2-2 16,-2 1-1-16,-1-1-1 0,0 2 2 0,-2-2 4 0,0 0 3 0,-4 0 6 16,2 1 4-16,-3-3 7 0,2 3 4 0,-2-2 6 0,-2 1 6 15,1 1 6-15,-2 0 8 0,-1 0 5 0,0 0 5 0,-4 2 1 0,2-2-1 16,-2 1-2-16,-2 2-5 0,1-2-4 0,-1 3-6 0,4-2-5 16,-2 0-5-16,-3 1-5 0,5-1-5 0,-1 0-3 0,2 0-5 0,-1 2-5 15,5-3 0-15,-1 2-3 0,2-1-1 0,3 0-3 0,2 0 0 16,0 2-3-16,1-1-1 0,2-3-2 0,4 2-3 0,0 0 0 15,3 0-3-15,1-1 1 0,1 0-2 0,3 0 0 0,0 0-1 0,0 0 0 16,0-2 1-16,0 1 0 0,0 0 2 0,-3 0 3 0,0-1 2 16,-3 1 3-16,2-2 3 0,-7 2 5 0,3-2 5 0,-3 0 3 0,-4 0 4 15,-1 0 3-15,1 0 2 0,-1 0 1 0,-3 0 1 0,1 0 2 16,-2 0 0-16,0 0 2 0,-2 0 1 0,1 2 0 0,-3-2 0 16,3 4 0-16,-3-1-3 0,0 2-1 0,0 0-1 0,0 3-1 0,-1 1 2 15,4 0-1-15,-1 1 0 0,2 2 2 0,2-1-2 0,-1 4-2 16,4-1-2-16,-1-1-3 0,4 3-4 0,1-2-3 0,0 3-3 0,3-3-3 15,0 2-4-15,0 0-3 0,1-1-2 0,-1-2-1 0,0 3-2 16,-1-3-2-16,-1-1-1 0,-1 0 1 0,-1-2 3 0,-4 2 2 16,0-4 3-16,-2 1 4 0,-4 0 3 0,-3 0 3 0,-3-2 2 0,-4 1 0 15,-6 0 1-15,-3-1-1 0,-4 1-10 0,-5 1-14 0,-3-2-24 16,-4 2-26-16,-2 1-36 0,-3-1-38 0,-1 1-73 0,-2 0-88 0,-1-1-100 16,4 0-109-16,-4 1-58 0,3-1-34 0,1-1-16 0</inkml:trace>
  <inkml:trace contextRef="#ctx0" brushRef="#br0" timeOffset="110642.0699">28955 6541 705 0,'-4'-6'709'0,"0"0"4"16,-1 0 4-16,1 0 1 0,1 1-131 0,0 0-203 0,1 1-124 0,1-1-83 16,1 2-65-16,0-1-53 0,0 1-42 0,0 1-39 0,1 2-36 15,2 0-41-15,2 0-45 0,-1 0-47 0,1 0-51 0,3 0-51 16,-1 4-56-16,1 1-59 0,3 0-82 0,-3 0-92 0,1 2-41 15,2 1-17-15,-1 0 5 0</inkml:trace>
  <inkml:trace contextRef="#ctx0" brushRef="#br0" timeOffset="110806.4129">29087 6946 29 0,'0'11'533'0,"1"-3"14"0,-1 0-49 0,2 1-77 0,0 0-81 15,-1-1-84-15,1-1-47 0,0 0-27 0,2 1-18 0,-4-1-10 0,1 2-13 16,-1-1-14-16,0 0-15 0,0 1-16 0,0 0-13 0,-1 1-10 0,-3 2-8 15,-1 1-8-15,-2 1-19 0,-1 1-22 0,-2 2-37 0,-3 1-40 16,-4 0-59-16,-1-2-65 0,-6 4-118 0,-1-3-142 0,-3 5-80 16,-3-3-44-16,-2 2-27 0,-3-1-17 0,-2 2-13 0</inkml:trace>
  <inkml:trace contextRef="#ctx0" brushRef="#br0" timeOffset="118606.7527">11333 13551 393 0,'-8'0'478'0,"0"0"5"0,1 1-103 0,0-1-156 0,2 2-80 16,0-2-41-16,0 1-25 0,2-1-10 0,-2 1-5 0,1 1-1 15,1-2 0-15,1 0 2 0,-1 0-2 0,3 0-3 0,-2 0-5 16,2 0-7-16,0 0-8 0,0 1-10 0,0-1-8 0,0 0-5 0,0 0-6 15,0 0-3-15,0 0-3 0,0 0 0 0,0 0-2 0,0 0 0 16,0 0 2-16,0 0-1 0,0 0 2 0,0 0-1 0,0 0 3 16,0 0 0-16,0 0 0 0,0 0 1 0,0 2 1 0,0-2 3 0,0 0 0 15,0 0 3-15,2 0 1 0,-2 2 4 0,0-2 1 0,0 0 1 16,0 0 3-16,0 0 2 0,2 0 1 0,-2 0 2 0,1 0 0 0,-1 0 0 16,0 0 1-16,2 0-3 0,-2 0-1 0,0 0-2 0,2 0-3 15,-1 0-2-15,3 0-1 0,-2 0-1 0,1 0-1 0,0 1 0 0,1-1 2 16,1 0 2-16,1 2 0 0,3-2 3 0,1 0 1 0,3 0 4 15,2 0 2-15,4 0 3 0,0-2 2 0,3 2 1 0,5-3 2 16,5 1 2-16,2-1-1 0,1 1 0 0,5-1-3 0,6-3-3 0,0 1-4 16,4-1-4-16,2 2-8 0,3-3-9 0,0 1-14 0,1-1-16 15,4 0-22-15,-1 0-24 0,-1 0-33 0,4 1-37 0,-2 2-76 16,0-1-98-16,0 1-102 0,-1 0-104 0,-1 2-54 0,0-1-26 0,-1 0-14 16</inkml:trace>
  <inkml:trace contextRef="#ctx0" brushRef="#br0" timeOffset="138389.3359">19249 13970 34 0,'-2'1'306'0,"1"0"-50"0,-1-1-48 0,0 3-29 16,2-3-22-16,0 0-13 0,0 0-8 0,0 0-3 0,0 0-1 16,0 0-6-16,0 0-8 0,0-3-10 0,2 1-9 0,0-1-10 15,-2-1-8-15,1-1-6 0,2 2-5 0,1-4-1 0,-3 0-2 0,2 2-1 16,3-2 0-16,-2-2-6 0,0 1-3 0,1-1-1 0,0 1 1 16,0 0 2-16,1-3 0 0,-1 1-1 0,1 0-2 0,0 0-4 0,-1 0-3 15,4-1-6-15,-1-1-9 0,0 0-6 0,1-3-6 0,4 2-2 16,-1-4-5-16,3 3-2 0,1-5-3 0,3 0-2 0,3-4-2 15,2 0 0-15,5-1 0 0,-1-2-2 0,7-2-2 0,4-4-4 0,2 1-3 16,5-6-9-16,3 0-7 0,8-5-6 0,5-4-4 0,4-3-5 0,5-2-4 16,2-3-9-16,7-2-7 0,1-2-9 0,1-3-7 0,4 3-6 15,-1-1-5-15,-1 0 0 0,-2 0 2 0,0 4 5 0,-6 3 7 16,-2 2 2-16,-4 2 4 0,-5 7 5 0,-5-3 5 0,-3 8 7 16,-2 0 10-16,-5 3 7 0,-7 5 5 0,-1 0 3 0,-8 5-3 0,-1 3-15 15,-6-1-22-15,-5 7-34 0,-1 2-39 0,-7 2-28 0,-3 3-23 0,-5 2-23 16,-2 2-23-16,-4 3-42 0,-2 1-55 0,-3 3-45 0</inkml:trace>
  <inkml:trace contextRef="#ctx0" brushRef="#br0" timeOffset="138905.5831">20376 13695 34 0,'-3'3'366'16,"-1"0"-77"-16,1-2-59 0,2 1-49 0,-1-1-30 0,0 0-19 0,2-1-6 16,0 0 3-16,0 0 3 0,0 0 9 0,0 0 4 0,0 0 6 15,0 0 2-15,0 0 2 0,0 0-5 0,4-2-10 0,-3 0-7 16,2-2-9-16,2-1-8 0,0-1-6 0,4-1-5 0,-1-1-5 15,2-2-6-15,2-1-5 0,1-4-7 0,0 2-6 0,2-4-9 0,4-1-8 16,-3 1-3-16,5-5-1 0,2 1 0 0,0-2 1 0,0-2-2 0,4 1-1 16,2-2-3-16,1-3-5 0,0-1-5 0,1-2-5 0,4-2-6 15,0 0-6-15,2-3-9 0,-2-1-8 0,2-3-12 0,1-1-10 16,0-1-13-16,1-3-9 0,-2 2-10 0,-1-3-13 0,1 0-11 0,-3 3-12 16,0-3-13-16,0 3-10 0,-4 2-8 0,-3 4-4 0,0 0-1 0,-3 5-1 15,-2 1-2-15,-5 6-7 0,-3 2-13 0,-1 1-16 0,0 6-24 16,-5 2-21-16,-4 5-30 0,0 0-32 0,-3 3-57 0,-2 4-68 15,-1 1-48-15,-3 4-36 0</inkml:trace>
  <inkml:trace contextRef="#ctx0" brushRef="#br0" timeOffset="139421.8333">18932 13616 226 0,'-3'-5'495'0,"2"-3"-43"16,-4 1-68-16,5-2-87 0,-1 0-98 0,1-1-53 0,1 0-32 16,4-2-18-16,-2 0-9 0,2-2-6 0,1-1-2 0,2-2-5 0,3-1-4 15,2 0-6-15,2-4-6 0,1 0-6 0,5-2-8 0,2-2-11 16,3-2-12-16,4 0-20 0,3-6-22 0,6 0-28 0,4-4-29 15,6-5-39-15,6-4-43 0,5-1-78 0,7-7-92 0,3-2-82 16,3-3-75-16,2 0-34 0,4-3-13 0</inkml:trace>
  <inkml:trace contextRef="#ctx0" brushRef="#br0" timeOffset="185853.8727">1907 12923 29 0,'0'0'36'0,"0"0"-1"0,0 0-4 15,0 0-4-15,0 0-3 0,0 0-4 0,0 0-3 0,0 0-2 0,0 0-2 16,0 0 1-16,0 0 1 0,0 0 3 0,0 0 6 0,0 0 6 16,0 0 9-16,0 0 8 0,0 0 7 0,0 0 5 0,0 0 6 15,0 0 2-15,0 0 3 0,0 0 2 0,0 0 0 0,0 0 0 0,0 0-4 0,0 0-1 16,0-1-5-16,0 1-5 0,0 0-4 0,0 0-7 0,0 0-5 16,0-1-5-16,0 1-4 0,0 0-4 0,0 0-3 0,0 0-4 15,0 0-3-15,0 0-1 0,0 0-2 0,0 0-2 0,0 0-1 0,0 0-2 16,0 0-1-16,0 0-2 0,0 0-1 0,0 0 0 0,0 0 1 0,0 0-2 15,0 0 2-15,0 0 1 0,0 0 1 0,0 0 1 0,0 0 2 16,0 0 3-16,0 0 2 0,0 0 2 0,0 0 1 0,0 0 2 0,0 0 0 16,0 0 1-16,0 0 1 0,0 0 2 0,0 0 0 0,0 0 1 0,0 0 1 15,0 0-1-15,0 0-1 0,0 0-1 0,0 0-1 0,0 0-3 16,0 0-2-16,0 0-1 0,0 0-1 0,0 0-2 0,0 0-2 0,0 0-3 16,0 0-1-16,0 0-2 0,0 0-3 0,0 0-1 0,0 0-2 15,0 0-2-15,0 0-3 0,0 0 0 0,0 0-3 0,0 0-2 0,0 0-1 16,0 0-2-16,0 0-2 0,0 0 1 0,0 0-2 0,0 0-1 0,0 0 0 15,0 0 1-15,0 0 0 0,0 0 0 0,0 0 1 0,0 0 1 16,0 0 2-16,0 0 2 0,0 0 2 0,0 0 2 0,0 0 0 16,0 0 2-16,0 0 1 0,0 0 1 0,0 0 2 0,0 0-1 0,0 0 1 15,0 0 1-15,0 0 0 0,0 0 1 0,0 0 0 0,0 0 0 16,0 0 2-16,0 0 0 0,0 0 2 0,0 0 1 0,0 0 1 0,2 0 0 16,-2 0 2-16,0 0 2 0,0 0 0 0,0 0 1 0,0 0 0 0,1-1 2 15,-1 1 0-15,0 0 1 0,2 0 0 0,-2 0 1 0,0 0-2 16,0 0 1-16,0 0 0 0,0-2-1 0,0 2 0 0,0 0-2 0,0 0 1 15,2-1 0-15,-2 1-1 0,0 0 1 0,0 0-1 0,0 0 1 0,0 0 1 16,0 0 1-16,0 0 2 0,0 0 1 0,0 0 1 0,0-2 3 0,0 2 1 16,0 0 0-16,0-2 0 0,0 2 2 0,0 0 0 0,0-1 2 15,0 1-4-15,0 0-1 0,0 0-1 0,0-3-1 0,0 3-2 0,0-1-2 16,0 1-2-16,0-3-1 0,0 1-2 0,0 0-3 0,0 2 0 16,0-1-1-16,0-1-1 0,0 0-2 0,0-1-2 0,0 3 0 0,0-4-3 15,0 3 0-15,0-1-2 0,0-1 0 0,0 1 0 0,0 1 1 16,0-3 2-16,0 4 0 0,0-2 0 0,0 1-3 0,0-2 0 0,0-1 0 15,0 3 3-15,0 0 4 0,0-2 1 0,0 1-2 0,0-1 4 16,0 2 3-16,0-2 0 0,0-1-1 0,1 2-1 0,-1 1 0 0,0-2 4 16,2 1 4-16,-2 0 2 0,0 1 3 0,0-2-1 0,0 2 1 15,0-2-1-15,0 3 0 0,0 0-3 0,0 0-4 0,0 0-1 0,0 0-4 16,0 0-1-16,0 0-3 0,0 0-5 0,0 0-7 0,0 0-5 0,0 0-7 16,0 0-6-16,0 0-6 0,0 4-4 0,0-3-3 0,0 2-1 15,0 1 0-15,0 0 0 0,0 2 4 0,0 0 1 0,0 1 4 0,0 2 4 16,0 1 5-16,0 2 3 0,0 2 6 0,-2-1 4 0,2 4 6 0,0-2 5 15,-1 1 4-15,-1 1 2 0,2 0 4 0,-2-2-1 0,1 1 1 16,-1 1-1-16,2 0 1 0,-1-1-2 0,-1-1-1 0,2 2 2 0,-2-2 0 16,1-2 1-16,1 2 0 0,-2-2 2 0,2-1 1 0,-1 2-1 15,-2-2-3-15,3-3-8 0,-2 1-11 0,1 0-16 0,1 0-20 0,-2-3-27 16,2 3-27-16,0-5-35 0,0 2-38 0,0-2-68 0,2 0-86 0,1 0-67 16,1-4-57-16,-2 1-33 0,3-2-21 0</inkml:trace>
  <inkml:trace contextRef="#ctx0" brushRef="#br0" timeOffset="186302.9515">2184 12980 258 0,'-2'-2'529'0,"1"0"3"0,-1 1 4 0,-1-1-101 0,1 2-151 0,1-2-86 15,-1 2-53-15,2 0-29 0,-3-3-20 0,3 3-11 0,0 0-11 0,0 0-12 16,0 0-14-16,0 0-11 0,0 0-10 0,0 0-9 0,0 0-9 16,-1 0-5-16,1 3-5 0,-2-3-4 0,2 0-3 0,-3 2-1 0,1 1 2 15,1-1 3-15,-1 0 5 0,-1 3 4 0,0 0 1 0,-2 1 4 16,2 0 2-16,-3 1 1 0,1 2 2 0,-3-1 1 0,3 5 0 0,-1-1 2 16,-2 0 3-16,3 0-2 0,-1 2 0 0,-1-2-4 0,1 3-4 0,-1-1-4 15,2 1-3-15,0-1-1 0,0 0 1 0,2-1-2 0,0 2 0 16,-2-3 2-16,4 2-1 0,-1-1 2 0,2-2-1 0,0 2 2 15,0-1-1-15,0-1 1 0,3-2 0 0,0 1 0 0,0-1 1 0,-1-1 1 16,3-2 0-16,-2-1 2 0,3 2 1 0,-1-2 3 0,1-3 0 16,2 1 2-16,-2-3 0 0,3 0 1 0,0 0 0 0,0-3-1 0,1-2 2 15,1 1 2-15,-2-4 0 0,1 1 0 0,2-2-1 0,-2-1 0 0,0-3 0 16,0-1-1-16,-3 0-2 0,2-1 0 0,-2 0 0 0,0-1-1 16,-2-1 3-16,0 0-1 0,-2 1 0 0,-3 1 0 0,0 0 0 0,0 0-1 15,-3 1-4-15,0 3-3 0,0-1-4 0,-2 1-7 0,-3 3-1 0,0-1-5 16,2 1-4-16,-2 1-12 0,-1 3-14 0,-1 1-21 0,0 3-20 15,0 0-29-15,0 3-32 0,0 1-46 0,1 3-51 0,1 1-90 16,0 1-109-16,0 1-65 0,-1 0-45 0,2 4-21 0,1-1-10 0</inkml:trace>
  <inkml:trace contextRef="#ctx0" brushRef="#br0" timeOffset="186587.7324">2587 13311 41 0,'-1'-6'562'0,"-1"-1"15"0,0 4-4 0,-1-2-11 16,2 2-102-16,-1-1-146 0,-1-1-81 0,1 3-51 0,-1-1-29 0,3 1-20 15,-2-1-16-15,2 3-15 0,-2 0-16 0,0-2-19 0,2 2-17 16,0 0-20-16,0 0-13 0,0 0-13 0,0 0-9 0,0 0-10 15,0 0-5-15,0 0-5 0,0 2-2 0,0-2-1 0,0 3 1 0,0-1 0 0,0 1 2 16,0 1 3-16,0-1 1 0,-2 2 5 0,1 2 3 0,1-4 6 16,-2 5 1-16,2 0-1 0,-1-1-8 0,-1 2-14 0,2 0-24 0,-2 2-28 15,2-1-37-15,-1 1-44 0,-1 1-70 0,-1 0-82 0,1-2-92 16,1 3-98-16,-1-1-53 0,-1 1-29 0,3-1-13 0</inkml:trace>
  <inkml:trace contextRef="#ctx0" brushRef="#br0" timeOffset="187086.929">2919 13060 111 0,'0'-7'521'16,"-2"0"13"-16,1 0-51 0,1 1-86 0,-2-1-71 0,2 4-64 0,-1-2-41 16,-1 2-31-16,2-1-17 0,-2 1-10 0,1 1-13 0,1 1-16 15,-2-2-15-15,2 3-14 0,0 0-15 0,0 0-13 0,0 0-11 0,0 0-14 16,-1 0-11-16,-1 0-13 0,0 1-11 0,1 1-11 0,-2-1-9 16,0 1-6-16,1 1-3 0,1 1-3 0,-3-1-2 0,1 2-1 0,0 1 0 15,-2-1 2-15,2 4 0 0,-3-2 1 0,3 1 3 0,-2 1 3 16,2-1 3-16,-2 1 4 0,2-2 2 0,-2 3 1 0,2-2-1 0,-2 1-1 15,4-1 0-15,-1-1 0 0,1 2-2 0,-1-3-1 0,2 1-2 0,0-1 0 16,0-2-2-16,0 1-1 0,2-1-1 0,-1 1-1 0,1-3 1 16,-1 1 0-16,1 1 3 0,4-3 3 0,-3 3 2 0,0-4 3 0,2 3 2 15,2-3 3-15,-1 0 2 0,2 0 2 0,0 0 0 0,1-3 2 16,2 3 1-16,0 0-1 0,1-4-2 0,0 3-2 0,1-1-2 0,-1 2-5 16,-1-2-5-16,1 1-2 0,-2 1-4 0,0 0-5 0,0 0-2 0,0 0-1 15,-2 0-1-15,-1 1 0 0,-1 1 1 0,2 1 0 0,-3 1 2 16,-1-1 3-16,1 1 1 0,-3 1 4 0,1-2 3 0,-3 4 3 15,0-1 0-15,0 3 1 0,-3-2-4 0,-2 1-5 0,0 2-8 0,-1-1-9 0,-2 2-12 16,0-1-10-16,-1 1-14 0,-4-2-13 0,2 1-14 0,1-1-14 16,-4 0-17-16,1-1-17 0,1-1-21 0,1 0-19 0,1-4-40 0,-4 2-46 15,3-1-58-15,1-1-65 0,-2-3-37 0,2-2-24 0,2-1-12 16</inkml:trace>
  <inkml:trace contextRef="#ctx0" brushRef="#br0" timeOffset="187245.3087">2924 12971 201 0,'3'-12'551'0,"0"4"14"0,0 2 13 16,-1 0-68-16,-1 1-113 0,1 1-84 0,-1-1-74 0,1 2-46 16,1 1-35-16,-1 0-25 0,-1 1-20 0,3-3-18 0,-1 3-15 0,2-1-16 15,1 1-13-15,0 0-13 0,2-2-9 0,0 3-7 0,1-2-8 16,1 0-8-16,1 1-11 0,3-1-13 0,-1 2-18 0,3-2-25 0,-2 2-32 16,3 0-36-16,-1-3-41 0,1 3-55 0,0 0-62 0,1 3-93 15,-2-3-107-15,0 0-60 0,1 2-35 0,-1-2-14 0,-2 3-5 0</inkml:trace>
  <inkml:trace contextRef="#ctx0" brushRef="#br0" timeOffset="187445.0352">3456 13125 457 0,'0'5'614'0,"0"-2"8"0,0 1 4 15,-1 1 3-15,1-2-116 0,-2-2-172 0,2 1-106 0,0 0-73 16,0 0-41-16,0 1-27 0,0-2-16 0,0 1-15 0,-2-1-14 0,1 2-13 15,1 0-11-15,-2 2-10 0,2-2-8 0,-1 3-4 0,-2-2-8 16,1 4-5-16,1-1-14 0,-1 3-14 0,-1 2-24 0,0-2-28 0,0 1-40 16,-1 3-46-16,1 2-73 0,0-4-90 0,-3 3-98 0,3 2-104 0,0-2-54 15,-1 1-29-15,1 0-14 0,1-3-4 0</inkml:trace>
  <inkml:trace contextRef="#ctx0" brushRef="#br0" timeOffset="187820.4177">3921 12910 374 0,'-1'-7'568'0,"-1"0"11"0,0 0 8 0,1 1-85 0,-1-1-132 16,1 4-83-16,-1-4-58 0,2 5-32 0,-2-3-19 0,1 2-15 0,-1 2-14 15,2-2-11-15,-2 1-16 0,1 0-15 0,1 2-19 0,0 0-17 16,0 0-18-16,0 0-16 0,0 0-15 0,0 0-14 0,0 0-13 16,0 2-10-16,-3 0-8 0,3-1-4 0,-1 2-2 0,1 0-1 0,-2 2-1 15,2 1 1-15,-2 0 2 0,1 2 2 0,1 4 5 0,-2-3 2 0,1 6 3 16,-1-1 6-16,0 3 3 0,-1 0 6 0,2 2 4 0,-1-1 2 15,0 3 0-15,-1-1-4 0,1 1-6 0,1-1-11 0,-2 2-14 0,0 2-21 16,1-2-25-16,-1-1-32 0,2 1-34 0,-1 1-39 0,0-3-42 16,1 2-58-16,1-2-67 0,0-1-87 0,1-1-97 0,1-2-49 0,1-1-22 15,2-3-3-15</inkml:trace>
  <inkml:trace contextRef="#ctx0" brushRef="#br0" timeOffset="188836.6288">4133 12941 226 0,'0'-2'442'16,"2"-3"-35"-16,-2 2-50 0,0-1-57 0,1 0-37 0,-1 2-29 15,0 1-21-15,0-2-21 0,0-1-12 0,2 1-10 0,-2 2-11 0,0-3-12 16,0 4-7-16,1-2-8 0,-1 0-4 0,2-1-8 0,-2 3-5 16,0-2-7-16,0 2-6 0,0 0-4 0,0 0-6 0,0 0-5 0,0 0-7 15,0 0-7-15,0 0-10 0,0 0-10 0,0 0-11 0,0 0-11 0,0 0-11 16,0 2-12-16,0 1-9 0,0-1-9 0,0 0-6 0,0 2-5 15,0-1-2-15,-2 2-2 0,2 0 2 0,0 3 0 0,-1 1 3 0,1 0 3 16,0 1 4-16,-2 3 4 0,2 1-2 0,0 1 0 0,0 1-9 0,-1 1-13 16,-1 3-21-16,2-2-26 0,0 1-34 0,0 2-39 0,0-2-53 15,0 3-61-15,2-1-97 0,-1-1-121 0,1 0-68 0,1 1-42 0,1-1-19 16,-2-3-6-16</inkml:trace>
  <inkml:trace contextRef="#ctx0" brushRef="#br0" timeOffset="189092.4453">4370 13371 442 0,'0'-6'586'0,"2"-1"10"0,-2 4 10 0,0-2-78 0,1 1-122 0,-1 1-96 16,0-1-87-16,2 1-49 0,-2 0-35 0,0 1-20 0,0 1-13 0,0 0-16 15,0 1-17-15,0 0-18 0,0 0-16 0,0 0-18 0,0 0-16 0,0 0-14 16,0 0-12-16,0 0-6 0,0 1-4 0,0 2-2 0,0 2-1 16,-2 0 4-16,2-2 2 0,-1 4 3 0,-1-2 5 0,-1 5-6 15,0-1-12-15,-1 1-21 0,-2 2-26 0,0 0-43 0,1 3-54 0,0 1-94 16,-1-2-118-16,1 3-83 0,-4-1-68 0,4 0-35 0,-3 1-21 0,3-2-12 16</inkml:trace>
  <inkml:trace contextRef="#ctx0" brushRef="#br0" timeOffset="189936.4959">4784 13041 12 0,'0'0'120'0,"0"-2"-2"16,2 1 4-16,-1-1 2 0,-1-1 2 0,3 1 2 0,-1 1 1 15,0-3-2-15,1 2-4 0,-2-1-4 0,1 0-3 0,1 0 3 0,-3 0 6 16,2 0 4-16,-2 0 2 0,1 2-1 0,1-2-4 0,-2-1-2 16,2 2 4-16,-2-1-4 0,0 0-1 0,0 1-3 0,0 1 0 0,0-2-4 15,0 2-2-15,0-2-3 0,0 1-7 0,0 0-6 0,0 1-6 0,0-1-6 16,0 0-9-16,0 2-8 0,0 0-9 0,0 0-10 0,0 0-7 15,0 0-8-15,0 0-6 0,0 0-5 0,0 0-5 0,0 0-7 16,0 0-5-16,0 0-6 0,0 0-5 0,0 0-5 0,0 0-3 0,0 0-1 16,0 0-3-16,0 0-1 0,0 0-1 0,0 0 0 0,0 0 0 15,0 0 1-15,0 0 1 0,0 0 1 0,0 0 1 0,0 0 2 0,0 0 2 16,0 0 2-16,-2 0 1 0,2 0 3 0,0 0 2 0,0 0 0 16,0 0 4-16,0 0 0 0,0 0 1 0,0 0 3 0,0 0 1 0,0 0-1 15,0 0 2-15,0 0 1 0,0 0 0 0,0 0 1 0,0 0 0 0,0 0 1 16,0 0-1-16,0 0 1 0,0 0 0 0,0 0 2 0,0 0 0 15,0 0 1-15,0 0-1 0,0 0 2 0,0 0-1 0,0 0 2 0,0 0 0 16,0 0 1-16,0 0 1 0,0 0 0 0,0 0 1 0,0 0 0 0,0 0 1 16,0 0 0-16,0-3 1 0,0 3-1 0,0 0-1 0,0-4-2 15,0 3-1-15,0-1-2 0,0-1-1 0,2 1-2 0,0 1-2 0,-2-3 0 16,2 2-1-16,-2-1-1 0,2 0-3 0,-1 0-1 0,-1 0 0 0,2 0-2 16,-1 0 0-16,-1 2 2 0,0-2 2 0,2-1 2 0,-2 2 2 15,2-1 1-15,-2 0 1 0,1 0 0 0,-1 0 0 0,0-1 2 0,0 2-1 16,0 0 1-16,2 1-1 0,-2-1 0 0,0 0 0 0,0-1-2 15,0 3-2-15,1-4-4 0,-1 4-1 0,2-1-3 0,-2 1-2 0,0 0-2 16,0 0-2-16,0 0-2 0,0 0-3 0,0 0-3 0,0 0-1 16,0 0-4-16,0 0-5 0,0 0-4 0,0 0-7 0,0 0-4 0,0 1-5 15,0 3-2-15,0-1-3 0,2-1 1 0,-2 1 1 0,1 1 2 16,-1 3 2-16,0 1 2 0,0-1 4 0,0 3 6 0,0 1 6 0,0-1 8 16,0 5 7-16,-1-1 7 0,-1 1 6 0,2 1 5 0,-2 0 3 0,1 3 4 15,-1-2 3-15,-1 0 1 0,1 1 1 0,1 2-1 0,-1-2-2 16,-1 0-7-16,1 0-9 0,0-1-13 0,0-1-15 0,-1 0-15 0,1-1-16 15,1 0-22-15,-1-2-24 0,2-1-27 0,-2 1-33 0,1-3-36 16,1-1-35-16,0 0-45 0,1-3-51 0,1 0-66 0,0 1-74 0,-1-4-38 16,2-3-16-16</inkml:trace>
  <inkml:trace contextRef="#ctx0" brushRef="#br0" timeOffset="190286.2602">5037 12998 474 0,'-2'-2'580'0,"1"1"0"0,1-2-2 16,-2-1-94-16,1 3-140 0,-1 1-94 0,2-2-70 0,-2 2-43 0,2 0-27 16,0 0-25-16,0 0-21 0,-1 2-18 0,-2-2-18 0,3 1-13 15,-2 3-10-15,1-1-10 0,-1-1-5 0,-1 3-4 0,1-1-2 0,1 2-1 16,-1-2 0-16,-1 4 2 0,1-1 4 0,2 1 2 0,-1 1 4 16,-1-2 2-16,2 1 2 0,-1 0 0 0,-1-1 0 0,2 1 0 15,0-1-1-15,0 1 1 0,0-1-1 0,0-1-1 0,0 1-1 0,2 0 0 16,-1-2-1-16,-1 0 0 0,2 0-2 0,-1-1 0 0,1 1 0 15,0-1 1-15,-1-1 1 0,1 2 1 0,1-3-1 0,2 3 2 16,-2 0-1-16,1-2 2 0,1 1 1 0,-2-1 1 0,2 2 1 16,-2 0 0-16,2-1 0 0,0 1 2 0,1-2-1 0,-1 2-1 0,0 2-2 15,-2-4-4-15,2 2-2 0,-2 0-7 0,0-1-4 0,1 0-7 16,-2 3-6-16,0-4-6 0,-2 2-6 0,-2 0-7 0,0 2-7 0,-2-2-9 16,1 0-11-16,-4 0-9 0,1 0-12 0,-4 0-7 0,-2-1-4 15,1 1-7-15,-2-1-8 0,-1 1-10 0,0-1-8 0,-2-3-11 0,-1 3-8 16,2-4-9-16,0 0-10 0,-1 0-7 0,0-4-4 0,3 2-5 15,-2-3-2-15,2-1 0 0,3-1-1 0,0-1 7 0,1-2 8 0,3 0 20 0</inkml:trace>
  <inkml:trace contextRef="#ctx0" brushRef="#br0" timeOffset="190398.3528">4833 13111 111 0,'7'-13'169'15,"0"-1"19"-15,1 2 5 0,0 0 3 0,3 0-2 0,0 0 0 0,-1 2-8 16,1-1-10-16,0 1-12 0,0 0-11 0,1 0-14 0,0 1-18 16,0 1-12-16,1-1-11 0,-2 1-12 0,3 2-14 0,-3-2-10 15,3 2-11-15,-1 2-9 0,0-2-10 0,1 2-18 0,-1-1-19 16,-1 1-34-16,1-1-38 0,1 3-43 0,-3-1-43 0,2 1-79 0,0-1-95 15,-4 3-66-15,1 0-48 0,-1 0-27 0</inkml:trace>
  <inkml:trace contextRef="#ctx0" brushRef="#br0" timeOffset="190618.8859">5315 13137 237 0,'0'3'560'0,"0"0"6"0,-1 0 3 0,1-1-69 0,0 2-105 16,0-3-105-16,0 1-103 0,0 1-61 0,0 0-42 0,-2 0-21 16,2-1-12-16,0 2-11 0,-2 0-8 0,1 1-9 0,1 0-8 0,-2 4-5 15,2-2-3-15,-1 1 1 0,-1 2 1 0,-1 0 4 0,1 1 4 16,1 1-3-16,-4 0-9 0,2 1-18 0,0-1-24 0,1 3-34 16,-3-2-37-16,2 2-54 0,2 0-63 0,-1-3-103 0,0 3-121 0,-1-1-68 15,2 0-44-15,-2-1-24 0,1 1-13 0</inkml:trace>
  <inkml:trace contextRef="#ctx0" brushRef="#br0" timeOffset="191319.3709">5761 13012 482 0,'0'-10'521'0,"0"0"11"16,1-2-69-16,1 3-114 0,0-1-81 0,-1 0-69 0,1 2-41 16,3-1-29-16,-2 2-15 0,2-2-12 0,-1 1-11 0,1 1-10 0,1 0-11 15,2-3-10-15,-1 4-13 0,2-1-14 0,-1 0-12 0,2 3-11 16,0-2-9-16,0 2-10 0,1 0-5 0,-2 2-7 0,1 1-3 15,-2-1-3-15,4 2-2 0,-5 2 0 0,1-1 0 0,0 3 0 16,-1 1 1-16,0 2 2 0,-1 1 1 0,-2-2 1 0,-1 7 4 0,-2-1 3 16,-1 0 3-16,-1 3 3 0,-1 0 4 0,-3 1 2 0,-1 3 6 15,1-2 5-15,-4 0 3 0,1 0 3 0,0 0 1 0,1-1 0 0,-3-1 1 16,2-1-1-16,0 0 1 0,1-1-1 0,-2-1-1 0,4-2 0 16,-1-2-1-16,1 0-1 0,3 0-1 0,-1-2-3 0,1 0-1 15,0-2 0-15,2-1 2 0,2 2 2 0,2-2 2 0,-1-1 2 0,3 1 2 16,1-3 0-16,4 0-6 0,-2 0-8 0,4 0-11 0,3-3-11 0,-2-1-11 15,3 1-14-15,1-3-14 0,2 2-12 0,1-4-12 0,-2 1-15 16,1-2-12-16,1-1-9 0,-4-2-4 0,4 3-1 0,-4-6 11 16,1 4 13-16,-3-3 25 0,0 3 26 0,0-4 30 0,-5 3 29 0,1-1 27 15,-2-1 25-15,-1 4 24 0,-3 0 26 0,-2 1 17 0,-1-2 17 0,0 3 11 16,-2-1 8-16,-2 1 1 0,0 5 0 0,-1-4-8 0,0 3-16 16,0 0-15-16,-4 1-15 0,1 0-17 0,2-1-15 0,-3 4-15 0,2 0-14 15,-1 0-12-15,-2 4-10 0,0-1-9 0,0 0-8 0,2 1-6 16,-2 2-9-16,2 2-2 0,1-1-2 0,-3 3-1 0,3-2 0 15,-1 3 0-15,0 0 0 0,1 0 1 0,2 3 1 0,-2-3 0 16,3 3 2-16,-1-4-1 0,2 3 1 0,-1-3-2 0,2 2-1 0,0-1-2 16,0-1-3-16,2-1 0 0,-1 1-3 0,1-3-1 0,-1-1 0 15,3 0-1-15,-1-2 0 0,0 1 0 0,2-1-1 0,0-3 0 0,1-1-1 16,0 0-1-16,0 0-3 0,1-1 0 0,2-2 3 0,-3-3 2 16,1 2 2-16,1-3 0 0,1-1 1 0,-3-1-1 0,1-1-1 0,-2-2-2 15,-2 1-2-15,0-3-2 0,0 1-1 0,-1-2 3 0,-2 1 3 16,0-2-2-16,0 1-2 0,-2 2-4 0,-1-2-5 0,-2 3-6 0,2-1-9 15,-2 3-12-15,-1 1-12 0,-2 1-12 0,2 1-15 0,-2 3-16 16,1 0-23-16,1 3-21 0,-1 1-26 0,0 1-32 0,2 3-36 16,-3 0-69-16,2 2-85 0,3 0-49 0,0 1-30 0,3 1-12 15</inkml:trace>
  <inkml:trace contextRef="#ctx0" brushRef="#br0" timeOffset="191478.8824">6425 13063 541 0,'3'4'551'0,"-2"-3"-10"0,1 1-19 0,1-1-97 16,-3 1-136-16,2 0-86 0,-2 0-61 0,0 1-35 0,0 0-22 16,0 1-15-16,0 0-15 0,-2 3-10 0,1-1-11 0,-1 1-6 15,-1 3-5-15,0 2-1 0,-1 0-3 0,0-1-10 0,-1 3-14 0,1 2-22 16,-1 1-28-16,0 0-41 0,-2 0-48 0,3 1-68 0,-1 3-76 0,2-2-92 16,0 0-102-16,1 0-53 0,1-1-34 0,-1-1-18 0</inkml:trace>
  <inkml:trace contextRef="#ctx0" brushRef="#br0" timeOffset="192219.6139">6986 13020 182 0,'0'-4'500'0,"2"3"3"0,-1-2-62 0,-1 0-94 15,2 0-79-15,-2 0-72 0,2 0-45 0,-1 0-33 0,1 1-21 16,0-1-16-16,0-1-16 0,1 3-13 0,-1-2-10 0,-1-1-9 0,1 2-7 16,1-1-5-16,-1-1-5 0,-2 4-1 0,1-3 1 0,1 1 1 15,0 0 4-15,-2 1 6 0,0 1 5 0,0 0 4 0,0-2 3 16,-2 2 3-16,0-3-1 0,1 3 2 0,-1-3-3 0,1 2 0 15,-1-2-4-15,-1 3-4 0,0-3-2 0,-1 1-6 0,-1-1-2 0,0 0-5 16,0 0-6-16,-2 0-4 0,1 0-4 0,-1 0-2 0,0-2 0 16,-1 3-2-16,2 1 0 0,-2-2 0 0,-2-1 0 0,2 1-1 0,0 2-2 15,-1-3 0-15,1 4-3 0,-2-2-3 0,1 2-1 0,0 0-3 16,-1 0 1-16,1 0-2 0,-1 2-1 0,1-2-2 0,-2 4 0 16,3-1 0-16,-2 0-1 0,1 2 1 0,0 0 0 0,0 1 1 0,1 0 3 15,2 2 1-15,-3 1 3 0,2 0 1 0,3 1 1 0,-1 0 1 16,0 0 1-16,2 0 0 0,0 1 2 0,3-1 0 0,0 0 1 0,2 2-1 15,2-3 2-15,-1 3 0 0,2-6 1 0,1 4 1 0,1-3 1 16,4 1 1-16,-2-5 3 0,1 4 1 0,2-4 2 0,-1-1 1 0,2-1 1 16,1-1 3-16,-1-3 0 0,1 0 3 0,1 0 1 0,-2-1 3 15,2-2 3-15,-3-2 4 0,1 2 5 0,-2-2 7 0,0 3 7 16,-1-1 8-16,-2-1 9 0,-1 0 8 0,0 2 6 0,-4 0 6 0,2 0 4 16,-2 1 1-16,-1 1-3 0,-1 0-3 0,1 1-6 0,-2 1-10 15,0 1-12-15,0 0-13 0,0 0-14 0,0 0-13 0,0 3-10 0,0 0-12 16,0 0-7-16,-2 2-6 0,2 4-5 0,-1-2-2 0,-1 1 0 15,-1 4 1-15,1-1 3 0,1 3 5 0,-3 0 5 0,1 3 8 16,0-1 5-16,-1 1 3 0,1 0 0 0,-1 3 0 0,3-1-7 16,-3 0-11-16,1 1-14 0,2-1-19 0,-3 0-21 0,3 0-23 0,-1-1-28 15,-1-1-31-15,1 0-36 0,2-2-39 0,0-2-52 0,0 1-60 16,0-1-85-16,2-5-97 0,1-1-45 0,2 0-19 0,0-2 0 0</inkml:trace>
  <inkml:trace contextRef="#ctx0" brushRef="#br0" timeOffset="192381.5482">7277 13245 570 0,'1'-4'601'0,"1"3"4"0,-2 1 2 0,0 0-89 0,0 0-139 0,0 0-104 15,0 0-92-15,0 0-55 0,0 0-37 0,0 1-24 0,0 1-19 0,-2 1-14 16,2 2-13-16,-1-1-7 0,-1 2-6 0,0 4-7 0,1-3-8 16,-2 3-12-16,0 0-16 0,1 1-24 0,1 1-27 0,-1 0-45 15,1 3-50-15,-1-1-106 0,2-1-133 0,-2 2-86 0,2-1-58 0,-1 0-33 16,-1 1-16-16,2-3-8 0</inkml:trace>
  <inkml:trace contextRef="#ctx0" brushRef="#br0" timeOffset="193152.8111">7890 12923 39 0,'0'-2'161'0,"0"1"-6"16,0-2-6-16,2-1-8 0,-1 3 0 0,-1-2 1 0,2-1 5 15,-2 2 8-15,2-1 3 0,-1-1-2 0,-1 1-5 0,2 1-7 16,-1-1 1-16,-1-2 5 0,0 2 0 0,0-1 2 0,0 2 1 0,0-1 3 15,0 0-2-15,0 0-2 0,0 0-4 0,0 0-6 0,0 2-5 16,0-1-4-16,0 1-5 0,0-1-3 0,-1 1-7 0,-1 1-10 0,2 0-12 16,0 0-14-16,0 0-14 0,0 0-12 0,0 0-15 0,0 0-14 0,-1 0-11 15,-1 0-12-15,-1 3-8 0,-2-2-10 0,2 2-5 0,-2 3-4 16,-3-1-4-16,0 1-1 0,0 4-2 0,-4 2 2 0,2 0 1 16,-1 1 4-16,-3 3 3 0,3 0 6 0,-3 2 4 0,3 2 2 0,-2-1 2 15,0 0 2-15,2 3 0 0,-1-3 1 0,2 0 1 0,2 3-1 16,2-2 0-16,-2-1-1 0,3 0-3 0,2-1-1 0,0 1-1 0,3-4-1 15,3 2 0-15,0-2-3 0,1 1 1 0,3-4-2 0,-1 0-1 16,4-2-3-16,0-1-5 0,2 0-5 0,1-3-5 0,3-2-4 16,0 1-4-16,1-4-4 0,-1 1 0 0,4-4 0 0,-1 1 0 0,0-4 1 15,0 1 3-15,1-2 5 0,-2-2 9 0,-1-1 12 0,-1 1 12 16,-2-2 16-16,-2 2 15 0,-1-1 15 0,-2-4 12 0,-3 3 11 0,-4-1 4 16,0 1 0-16,-4 1-1 0,-3-1 0 0,-1 2-5 0,-7-1-4 15,1 1-10-15,-6 1-8 0,-1 4-13 0,-3 0-12 0,-5 1-24 16,1 4-30-16,-5 1-39 0,0 3-44 0,1 1-51 0,-3 3-56 0,-1-1-110 15,-2 6-137-15,3-1-75 0,-3 3-42 0,1 3-22 0,0-1-10 0</inkml:trace>
  <inkml:trace contextRef="#ctx0" brushRef="#br0" timeOffset="195135.9184">3989 14077 469 0,'0'-7'587'0,"-1"2"11"0,-1-1 12 0,2 2-71 16,-2-1-114-16,1 1-95 0,1 0-88 0,-2 0-51 0,2 3-31 15,0-3-18-15,0 1-11 0,0 3-12 0,0-2-13 0,0 2-15 0,0 0-18 16,0 0-14-16,0 0-16 0,0 0-14 0,0 0-11 0,0 0-10 16,0 0-10-16,0 0-7 0,0 0-7 0,0 2-3 0,0-2-2 0,0 3 1 15,0 1 1-15,-1-1 1 0,-1 2 1 0,2 0 1 0,-2 3 3 0,1 0 3 16,-1 2 1-16,1 2 3 0,-1 1 3 0,-1-1 1 0,0 3-1 16,-2 0-6-16,2 1-9 0,0 3-14 0,-2-2-18 0,2 3-22 0,0-1-25 15,-1 1-31-15,1 1-36 0,0-1-49 0,0-1-56 0,2 2-94 16,-1-1-114-16,0 1-69 0,1-2-46 0,1-1-20 0,0-1-6 0</inkml:trace>
  <inkml:trace contextRef="#ctx0" brushRef="#br0" timeOffset="195469.772">4294 14212 291 0,'-3'-6'613'0,"-2"2"7"0,1-1 2 16,-1 1 2-16,0-1-81 0,0 4-123 0,-2-3-115 0,2 1-113 15,0 3-68-15,0 0-44 0,2 0-26 0,-2 0-13 0,1 3-12 0,-1-1-10 16,0 1-8-16,2 4-8 0,-4-2-7 0,4 1-2 0,-2 2-3 16,1 1-2-16,-1-1 2 0,2 2 0 0,0 2 2 0,0 0 1 0,1 0 0 15,-1-2 2-15,3 2-2 0,-2 0-2 0,2 0-2 0,0-2-2 0,2 2-4 16,-2-1-3-16,3-1-2 0,-1 0-3 0,1 0-2 0,0-1-2 16,0-1-1-16,1-3-1 0,1 2 1 0,-1-2 0 0,-1 0 2 0,3-3 2 15,-1-1 2-15,2 1 1 0,0-2 4 0,-1-2 4 0,1 1 3 16,1-4 4-16,1 3 2 0,-1-5 4 0,-1 2 2 0,-1-2 1 0,3-1 2 15,-4-1-1-15,1 1-1 0,-1-2 1 0,-2 0-2 0,-1 1-1 0,0-1-3 16,-2-1-1-16,0 1-5 0,-2-1-7 0,-1 1-9 0,-2-1-11 16,0 2-13-16,0-3-14 0,-2 3-16 0,0 0-16 0,1 0-18 0,-2 2-16 15,0 1-25-15,0-2-28 0,2 2-30 0,-1 2-35 0,1 1-29 0,0 1-30 16,1-3-45-16,-1 5-54 0,1-3-26 0,2 1-14 0,1 0 1 16</inkml:trace>
  <inkml:trace contextRef="#ctx0" brushRef="#br0" timeOffset="195869.4122">4359 14004 33 0,'-2'-13'437'0,"-1"2"-2"0,0-2-44 0,-2 1-71 0,-1-2-58 15,0 2-56-15,-4-1-31 0,1 3-22 0,-1-1-15 0,-2-1-10 16,-1 4-9-16,0-3-7 0,-4 3-11 0,1 0-10 0,-3 0-8 0,0 2-6 16,0 0-10-16,-5 3-8 0,2-2-7 0,-3 3-10 0,0 1-4 0,-1 1-6 15,-1 1-3-15,1 1-2 0,-3 3 0 0,-1-2 2 0,0 3 1 16,0 1 3-16,-3 3 1 0,3 0 2 0,-2 2 2 0,-1 3 1 0,1 0 1 15,1 2 1-15,-1 2-1 0,-1 4 0 0,6-1-4 0,-3 2-2 16,3 1-4-16,2 4-3 0,0 0-3 0,3 0-6 0,4 2-5 0,1 1-3 16,2 0-4-16,3 3-4 0,2-1-4 0,4 2-4 0,3-1-3 15,3 1-1-15,3 0-1 0,5-2-3 0,2 2 1 0,5-3 2 0,0 0 0 16,5-1 1-16,5-2 2 0,2-2 4 0,2-1 2 0,2-2-2 0,4-2 0 16,0-2-3-16,3-4-4 0,3 0-5 0,0-3-4 0,0-5-6 0,3 0-8 15,1-4-9-15,2-4-7 0,-1-2-8 0,0-4-3 0,-2-2-6 0,3-1 1 16,-4-5 1-16,1-4 5 0,-2 1 7 0,-3-4 7 0,-1-1 8 15,-3-3 10-15,-4 0 8 0,-2 1 14 0,-4-5 12 0,-3 1 15 0,-3-2 12 16,-3 0 9-16,-3-3 4 0,-4 1 5 0,-2-1 4 0,-3-1 3 0,-3-2 3 16,-2 2 0-16,-5-2 0 0,-4 2-3 0,1-1-2 0,-5 3-5 15,-2-3-6-15,-3 5-8 0,0 0-9 0,-2 2-6 0,-1 2-7 0,-3 4-9 16,1 0-14-16,0 3-18 0,-3 3-23 0,2 4-25 0,-3-1-25 16,3 5-35-16,-2 2-38 0,0 2-55 0,3 6-59 0,-3-1-88 0,2 5-98 15,0 5-56-15,0-1-32 0,-1 4-14 0</inkml:trace>
  <inkml:trace contextRef="#ctx0" brushRef="#br0" timeOffset="196239.2907">3550 14708 517 0,'0'-3'560'0,"-2"1"-17"0,2-1-36 16,-2 1-87-16,1-1-114 0,1 1-70 0,-2 0-46 0,2 2-28 15,-1 0-18-15,-1 0-14 0,0 0-14 0,-2 0-14 0,1 4-17 0,0-1-14 16,-2 0-14-16,-2 1-8 0,-1 4-7 0,-2-1-2 0,-2 3-4 15,-2 2-1-15,-2 3 2 0,-1 1 2 0,-2 3 5 0,-3 0 2 0,-2 2 4 16,-3 2 1-16,-1 2 2 0,0 2 1 0,-4 2 0 0,-3-2-4 0,0 4-5 16,0 0-5-16,-1 1-4 0,-3-1-5 0,1 1-8 0,1-1-9 15,1-2-13-15,3 0-19 0,-1 0-19 0,3-2-28 0,1-1-33 0,3-1-43 0,3-1-47 16,2-1-77-16,3-3-93 0,3-3-99 0,4 0-103 0,1-2-54 16,1-3-29-16,4-2-7 0,4-2 0 0</inkml:trace>
  <inkml:trace contextRef="#ctx0" brushRef="#br0" timeOffset="196936.8002">2394 15688 483 0,'-3'-1'553'0,"1"-3"-22"0,1 1-41 0,-1 1-85 16,-2 0-109-16,4-1-64 0,-2 1-40 0,2 1-24 0,-1 0-17 15,1 1-13-15,0 0-12 0,0 0-16 0,0 0-15 0,0 0-20 0,0 0-19 16,0 0-17-16,0 0-19 0,-2 0-12 0,2 1-13 0,-2 0-6 0,1 2-6 16,1 2-2-16,-2-1 0 0,-1 1 1 0,1 2 1 0,-1 1 2 15,0 1 3-15,1 2 2 0,-1 1 2 0,-3-2 1 0,3 3 4 0,0 2 1 16,0-4 0-16,-1 3 1 0,1 1 2 0,0-2 1 0,1-1-1 0,1 0 0 0,-1 0 0 16,0-1 1-16,1-3 2 0,1 2 0 0,-3-3 2 0,3 1 2 15,0-2 2-15,0-2 2 0,0 0 3 0,0 1 2 0,0-3 1 0,0-1 2 16,3 1 2-16,-3-2 1 0,1-2 0 0,1 1-1 0,1-1-2 0,0 0-1 15,2-3 0-15,-1 0-2 0,0 0-3 0,1-2-3 0,4 0-3 16,-4-1-4-16,2 1-1 0,-1-2-6 0,1 1-1 0,0 1-3 0,1 2-2 16,0-4 0-16,-1 5-1 0,0-2-1 0,-1 1-3 0,1 2-2 0,1 0-2 15,-1-1-1-15,0 4 0 0,1-3 0 0,-2 3 0 0,2 3 0 0,0-3 0 16,0 3 1-16,-2-1 1 0,2 3 0 0,0 0 1 0,-2 1 3 0,2 0 3 16,0 1 2-16,-2 1 4 0,-1-1 3 0,0 2 3 0,0 2 2 15,-2-2 1-15,1 1 2 0,-1 1 2 0,-1 1 2 0,0-2 2 0,-2 2 0 16,0 0 2-16,-2 0 1 0,0-2-2 0,-1 2 0 0,-1 1-3 0,-1-3-4 15,0 1-8-15,-1-2-8 0,-1-1-9 0,-2 2-12 0,0-3-11 16,-1 0-15-16,-1-2-16 0,0 2-20 0,-2-4-20 0,1 0-29 0,-1-1-32 16,-1 0-54-16,3-4-62 0,-3-1-86 0,3 1-94 0,-2-3-52 0,-1-2-30 15,2-1-11-15</inkml:trace>
  <inkml:trace contextRef="#ctx0" brushRef="#br0" timeOffset="197108.4067">2339 15717 180 0,'3'-4'603'0,"-1"2"10"0,-1-1 1 16,1 2-4-16,1-1-107 0,-1-1-158 0,2 1-99 0,-2 2-68 0,1-2-44 0,0-1-31 16,0 1-19-16,2 0-16 0,0-1-13 0,2 2-11 0,0 0-16 15,3-2-17-15,-1-1-20 0,2 1-20 0,-1 0-20 0,1 0-22 0,3 2-23 16,-3-2-27-16,3 0-27 0,0-2-32 0,2 1-43 0,-3 1-48 16,4-2-59-16,-4 1-62 0,2-1-65 0,0 0-64 0,-1-2-29 0,-3 2-9 0</inkml:trace>
  <inkml:trace contextRef="#ctx0" brushRef="#br0" timeOffset="197471.3167">2664 15380 3 0,'-10'-5'485'0,"0"0"8"0,0 1-46 0,-2-1-72 15,-1 2-77-15,2 2-76 0,-3-1-43 0,-1 2-24 0,2 0-13 0,-2 2-7 16,0-1-5-16,0 2-2 0,-2 2-8 0,1-1-11 0,-1 4-8 0,-1 0-7 16,1 1-5-16,-2-1-7 0,1 4-3 0,0 0-5 0,-3 2-3 15,3 0-3-15,0 4-6 0,-2-1-6 0,2 3-5 0,-1 0-8 0,1 2-4 16,1 2-7-16,1-1-6 0,2 3-7 0,-1 1-3 0,2 1-2 0,1 1-4 15,3 0-1-15,-2 3-1 0,3-1-3 0,1 1 1 0,3-2-1 0,-1 2 1 16,4 0 0-16,1 1 0 0,1-2 2 0,4 1 0 0,-1-1 2 0,3-2-1 16,3 1-1-16,0-3-1 0,3-2-3 0,1 1-1 0,2-4-4 15,3-2-2-15,0-2-1 0,2 0-1 0,2-4 1 0,-2-2-3 0,6-4-2 16,-2-1-4-16,4-4-8 0,-1-1-5 0,0-5-7 0,2-1-7 0,2-4-2 16,-2-2-5-16,3-4 0 0,-1-1-1 0,0-3-1 0,-1-2-1 0,1-4-1 15,0-1 1-15,-4-1 1 0,2-2 8 0,-3-2 8 0,-2-2 12 0,0 1 9 16,-6-1 9-16,0-2 7 0,-2 0 9 0,-4-2 5 0,-3 0 9 0,1 1 8 15,-5-1 7-15,-3 1 9 0,-3 1 4 0,0-1 5 0,-3 4-2 16,-2 2-3-16,-4-3-3 0,-1 5-5 0,-1 2-4 0,-1 0-5 0,-4 2-6 16,0 5-6-16,0-1-9 0,-3 3-9 0,3-1-12 0,-4 5-9 0,1 1-18 15,0 2-18-15,0 2-24 0,0 1-27 0,0 3-31 0,2 3-33 16,-1 0-43-16,4 1-49 0,1 4-97 0,-1-1-122 0,2 4-68 0,0 2-43 16,2-2-20-16,0 3-9 0</inkml:trace>
  <inkml:trace contextRef="#ctx0" brushRef="#br0" timeOffset="198052.7488">4101 14839 128 0,'-3'-3'498'0,"0"0"14"0,0 0-57 0,1 0-91 0,-1 2-75 16,1-2-68-16,1 1-42 0,-2 1-28 0,3-2-12 0,-2 3-9 0,2-2-8 15,0 2-11-15,0 0-12 0,0 0-14 0,0 0-18 0,0 0-17 0,0 0-17 16,2 2-14-16,-2-1-6 0,4 1-5 0,-2 1-3 0,1 1 1 16,0 1 0-16,2 2 0 0,0 0 6 0,0 2 3 0,2 3 7 0,0 1 5 15,1 0 4-15,1 3 6 0,2 3 4 0,-1 0 0 0,1 1-1 0,3 4-3 16,-1 1-3-16,1 1-2 0,2 2 0 0,1 2-3 0,1 0-1 0,-1 3-2 16,3 0-2-16,1 1-2 0,0 3 0 0,2-1 0 0,-1-2 1 15,1 2 0-15,0 0 1 0,1-1-1 0,-2-1-1 0,2-1-3 0,-2-1-6 16,2-2-8-16,-3 0-10 0,0-3-8 0,0-1-14 0,1-2-16 0,-4-2-21 15,0-1-24-15,-2-3-34 0,0-1-39 0,0-2-59 0,0-5-65 0,-5 0-99 16,3-2-115-16,-5-3-58 0,-1-1-29 0,0-1-12 0,-2-3-1 0</inkml:trace>
  <inkml:trace contextRef="#ctx0" brushRef="#br0" timeOffset="198436.9183">4702 15908 392 0,'-3'-7'578'0,"-1"2"14"0,3 0 15 0,-1 2-79 16,-2 0-123-16,2-2-89 0,2 2-74 0,-1 0-46 0,-1 2-32 0,2-2-20 15,0 3-13-15,0 0-16 0,0 0-15 0,0 0-17 0,0 0-19 16,0 0-18-16,0 0-18 0,0 0-13 0,0 0-13 0,0 3-7 0,2 0-6 16,-1 0-1-16,-1 1 0 0,2 1 2 0,-2 1 1 0,3 1 3 0,-2 0 4 15,-1 1 5-15,0 3 6 0,0-1 5 0,0 2 4 0,0 2 3 0,0 1 4 16,0 0-1-16,-1 2 1 0,-2-1-3 0,1 2-4 0,-1 0-8 0,0 0-11 15,1 1-15-15,-1 1-15 0,0-1-17 0,0 0-21 0,-1-2-23 16,1 0-25-16,-1 0-28 0,2 0-33 0,2-5-31 0,-1 2-33 0,1-2-57 16,1-4-68-16,1 0-76 0,1-1-81 0,0-5-37 0,2 0-15 0,-1-4 2 15</inkml:trace>
  <inkml:trace contextRef="#ctx0" brushRef="#br0" timeOffset="198649.139">4890 15885 509 0,'-2'-2'580'16,"1"0"3"-16,1 2 5 0,-2-1-96 0,2 1-143 0,0 0-101 0,0 1-81 16,-3-1-51-16,3 4-35 0,-2-1-19 0,1 0-10 0,1 1-7 0,-2 2-6 15,2 1-6-15,-1 1-7 0,-1 1-4 0,2 0-2 0,-3 2 0 0,2 0 0 16,-1 2 2-16,1-1 3 0,-1 2 0 0,2-1 0 0,-2 2-1 16,2 0 0-16,-1-2-2 0,-1 2-1 0,2 1-6 0,-2-3-7 0,1 2-12 15,1-1-14-15,0 0-17 0,0-2-18 0,0 0-25 0,0 0-26 0,1-1-30 16,1-1-30-16,-2-1-38 0,2-2-38 0,-1-2-63 0,1 2-73 0,1-5-67 15,-1 0-64-15,-2-2-32 0,4-2-15 0</inkml:trace>
  <inkml:trace contextRef="#ctx0" brushRef="#br0" timeOffset="199019.5893">4800 15679 235 0,'-16'-6'570'0,"-3"2"12"0,-1 1-4 0,2 0-8 0,-1 0-103 0,-3 3-150 15,3 0-88-15,-1 0-57 0,-1 3-33 0,2 0-19 0,-1 0-13 0,-1 2-10 16,4 1-8-16,-2 4-9 0,-1 0-11 0,2 1-11 0,-1 1-10 0,1 3-12 16,-1 1-7-16,3 3-4 0,-1 1-4 0,1 0-4 0,2 4-3 15,1 0 0-15,-2 3-2 0,5-2-2 0,2 4 1 0,-1-1-1 0,4 2-1 16,0 1-1-16,2 1 1 0,3 0 1 0,3 2 0 0,-1-1-2 0,3 0 0 16,3 2-1-16,1 1 1 0,1-2 1 0,2-1 1 0,2 0 3 15,1 2-1-15,4-3 2 0,-1-3-1 0,3 3 0 0,0-6-1 0,1 0-1 16,3-2-4-16,-1-3-5 0,3-2-6 0,0-3-9 0,-1-4-7 0,3-4-10 15,1-1-11-15,0-6-9 0,3-2-7 0,0-6-2 0,-1-1-1 0,1-6-1 16,1-3 1-16,-1-4-1 0,-2-4 2 0,-1-3 2 0,0-1 4 16,-1-4 5-16,-4-2 5 0,-3-1 5 0,-2-3 5 0,-3-1 7 0,-2 0 1 15,-4-1 2-15,-3-1 4 0,-3 2 6 0,-2-2 7 0,-3 3 3 0,-6 0 7 16,0 3 2-16,-4 0 3 0,-4 3 4 0,-4 3 3 0,-2 1 4 16,-2 5 5-16,-1 0 3 0,-5 3 2 0,0 3 3 0,-3 4-10 0,0-1-13 15,-4 5-22-15,1 3-24 0,-3 1-31 0,1 2-34 0,-2 4-53 0,-3 2-64 16,1 3-104-16,-1 1-123 0,-1 4-74 0,-1 1-44 0,-3 2-26 0,2 2-12 15</inkml:trace>
  <inkml:trace contextRef="#ctx0" brushRef="#br0" timeOffset="200019.7175">1882 16445 65 0,'7'-5'128'0,"-1"1"-35"0,3-1-24 0,-1 0-12 0,-1-1-6 16,-1 2-1-16,3-2 1 0,-4 1 3 0,1 0 3 0,1 0 2 0,0 0 2 15,-2 0 1-15,0 0 1 0,0 0 0 0,0 0 0 0,-2 1 1 0,2-1 1 16,-1 0 3-16,-1 0 3 0,2 0 1 0,-2 0 1 0,-1 2 2 0,1 0 4 16,0-2 0-16,0 1-2 0,1-1 1 0,-3 2 1 0,4-3-1 0,-2 4 0 15,-2-3 0-15,3 0-1 0,-1 0 2 0,0 1 1 0,0-1 2 16,0 2 2-16,-1-1 2 0,1-1-1 0,0 1 2 0,0 0 1 16,-1 1 1-16,-1 0-1 0,1-1 2 0,1 2 2 0,-3-1-1 0,2 1-1 0,-2 1-1 15,1 1-4-15,-1 0-4 0,0 0-6 0,0 0-5 0,0 0-5 0,0 0-4 16,0 0-7-16,0 0-4 0,-1 0-6 0,1 3-5 0,-2-2-4 0,1 2 0 15,-1 0 1-15,-1 2 2 0,-2 1 4 0,-1 1 3 0,0 0 2 16,-2 5 2-16,-2 1 3 0,-1 2 2 0,-3 3 2 0,-2 2 1 0,0 1 1 16,-4 1 1-16,-1 3-2 0,-1 3-2 0,-3 0-5 0,-4 0-7 0,-1 2-5 15,0 0-8-15,-3 2-5 0,0 1-5 0,-2-1-7 0,-1 2-4 0,-1-2-4 16,1 0-4-16,1 1-3 0,2-1-4 0,1-1-5 0,1 0-8 16,1-5-10-16,3 1-11 0,2-2-8 0,3-2-13 0,2 0-13 0,2-6-17 15,2 2-21-15,1-4-24 0,4 0-27 0,2-4-30 0,1 1-32 0,0-4-38 16,3-1-38-16,1 0-79 0,2-4-98 0,1 0-64 0,1-3-44 0,0 0-18 15,0 0-2-15</inkml:trace>
  <inkml:trace contextRef="#ctx0" brushRef="#br0" timeOffset="200352.8994">1058 17256 30 0,'2'-7'497'0,"1"2"-29"0,-1-3-47 16,1 1-67-16,-1 1-75 0,1-2-42 0,0 3-29 0,0 0-16 0,0-2-11 16,-1 2-9-16,-1 0-7 0,1 0-12 0,1 3-14 0,-1-3-15 15,-2 2-17-15,1 1-16 0,1 1-16 0,-2 0-12 0,0 1-12 0,0 0-12 16,0 0-11-16,0 0-10 0,0 0-9 0,0 0-6 0,0 0-7 0,0 1 0 15,0 2-2-15,0 2 0 0,0 0 3 0,0 0 3 0,-2 2 2 0,1 0 4 16,1 3 3-16,-2 1 2 0,2 1 4 0,-2-1 2 0,1 4 0 0,1-3-6 0,-2 2-10 16,2 1-11-16,-1 2-12 0,-1-3-15 0,2 1-16 0,-2-1-17 15,2 1-22-15,0-1-21 0,0-1-24 0,0-1-27 0,0-1-25 0,0 0-33 16,2 0-39-16,0-2-53 0,-1-1-61 0,2-1-51 0,1-1-50 0,-1-4-25 16,2 3-13-16</inkml:trace>
  <inkml:trace contextRef="#ctx0" brushRef="#br0" timeOffset="200719.0063">1237 17230 190 0,'-2'-3'552'0,"1"0"7"15,1 0 3-15,-2 0-80 0,2 2-118 0,-1-1-87 0,-2 2-67 0,3-2-46 16,-2 2-32-16,2 0-22 0,0 0-17 0,-1 2-16 0,1-2-18 16,-2 3-16-16,0 0-16 0,1 0-13 0,-1 0-13 0,2 1-7 0,-1 3-3 15,-1 0-1-15,2 1 0 0,-2 0 1 0,1 1 1 0,1 1 1 0,0 0 2 16,0 1 1-16,0-2 2 0,0 1 1 0,0-1 1 0,1 2 1 0,1-3-1 15,-2 2 0-15,3-3-1 0,-1 2 0 0,-1-3 0 0,1 2 1 16,0-2 0-16,1-2 0 0,0-1-2 0,0 2 4 0,0-3 0 0,0 1 3 16,0-3 4-16,2 0 0 0,-1 0 2 0,0 0 1 0,2 0 1 0,1-3 2 15,-1 1 1-15,2-3 0 0,3 0-1 0,-3 1 1 0,0-2 1 0,3 0-2 16,-2 0-3-16,1 0-4 0,0 0-5 0,-1 1-4 0,0-2-1 16,1 2-3-16,-1 0-1 0,-1 1-5 0,0-1-2 0,0 3-2 0,0 1 1 15,-2-1-1-15,1 2-1 0,-1 0 2 0,0 0-1 0,-1 3 4 0,1-1 2 16,-1 0 2-16,-2 3 4 0,2 0 2 0,1 0 3 0,-3 2 2 15,-1 0 3-15,1 2 2 0,-1 1 1 0,-1 1 3 0,-1 0 1 0,0 1 1 16,0 0 1-16,-1-1-1 0,-1 3 2 0,-1-2-2 0,-2 2-3 0,1-1-4 16,-3-1-7-16,1 0-9 0,-1 2-9 0,1-2-11 0,-3-2-13 0,1 0-18 15,-2 2-17-15,-1-5-22 0,2 0-24 0,-1 1-27 0,-2-2-30 0,2-2-37 16,-1-3-43-16,0 1-57 0,2-2-63 0,-3-2-51 0,2 0-41 0,0-3-28 16,2-2-16-16</inkml:trace>
  <inkml:trace contextRef="#ctx0" brushRef="#br0" timeOffset="200858.9962">1270 17218 372 0,'5'-7'505'0,"0"1"-40"0,0-1-66 0,2 2-88 0,-2-2-100 15,0 2-62-15,0 0-44 0,1 0-26 0,2 2-18 0,-2-2-21 0,1 0-18 16,-1 1-27-16,0 1-27 0,2-2-33 0,0 2-30 0,-2 0-39 16,2 0-42-16,2 1-49 0,-2-1-54 0,0-1-66 0,0-1-73 0,1 2-43 15</inkml:trace>
  <inkml:trace contextRef="#ctx0" brushRef="#br0" timeOffset="201235.9712">1292 16958 226 0,'-22'5'459'0,"0"0"-61"0,-1 0-93 0,2 2-64 16,-1-1-48-16,0 1-26 0,-2 2-16 0,5 2-3 0,-5-3-2 0,4 4-1 15,-1 0-2-15,-1 0-6 0,0 1-7 0,3 2-11 0,-3-1-11 16,1 3-10-16,2 0-10 0,-1 2-10 0,3-1-8 0,-1 3-8 0,2 0-7 0,2 2-7 15,0 0-7-15,1 2-7 0,1 0-6 0,2 0-6 0,2 3-4 0,3 0-2 16,-2 1-2-16,3-1-3 0,3 2-2 0,-1 1-1 0,4-2-3 0,1 0 0 16,1-1-2-16,3 2-1 0,-1-3 1 0,4 0-1 0,2 0 0 0,-1-3 0 15,2 0 2-15,5-3-1 0,-1 1 3 0,-1-5-1 0,4 1 2 16,2-3 2-16,-1 1 0 0,3-4 4 0,1-2 0 0,0-3 4 0,2-1 2 16,0-1 2-16,0-4 3 0,3-1 0 0,2-3-2 0,-1-3-3 0,4-2-4 15,-1-4-5-15,1 0-2 0,2-4-5 0,-1-3-2 0,1-2-4 16,0-3-4-16,1-2-4 0,-3-2-4 0,0-3-4 0,-3 0-5 0,-1-1-5 15,-4 1 1-15,-2-3 1 0,-1 1 3 0,-6-2 1 0,-3 1 3 0,-2 1 2 16,-2-2 1-16,-5 2 6 0,-4-1 5 0,-2 4 5 0,-2-1 7 0,-4 2 3 16,-5 0 5-16,0 3 3 0,-2 0 2 0,-4 3 1 0,-2 2 1 0,0 0-2 15,-3 3-1-15,0 2-1 0,-2 3-2 0,0-2-6 0,0 5-11 0,-1 0-17 16,0 2-20-16,1 2-25 0,0 2-28 0,2 1-31 0,-1 1-36 0,3 2-41 16,0 0-47-16,1 3-91 0,3 0-117 0,-1 2-66 0,4 0-44 15,-2 5-20-15,3-3-7 0</inkml:trace>
  <inkml:trace contextRef="#ctx0" brushRef="#br0" timeOffset="201786.2304">2472 16191 389 0,'-2'0'522'16,"1"0"-20"-16,1 0-33 0,0 0-99 0,0 0-131 0,0 0-78 0,0 0-53 15,0 0-32-15,0 0-21 0,1 0-12 0,-1 3-9 0,2-2-4 16,2 2-7-16,1 2-4 0,0 0-4 0,1 0-1 0,2 2-2 0,0 0 1 16,1 3 4-16,1 1 6 0,4 1 7 0,-3 1 6 0,3 0 7 0,-1 4 3 15,2 1 4-15,0 0 0 0,1 1 0 0,0 3-1 0,1 0 0 0,1 2-3 16,-1 0-4-16,2 2-1 0,0 1-3 0,0 0-3 0,0-1-3 16,0 4-3-16,0-3-1 0,0 4-2 0,1-2-3 0,-4 0-2 0,3 2-7 15,0-2-9-15,-3 0-14 0,1 3-13 0,-1-4-12 0,1 2-19 0,-2-1-22 16,0-1-24-16,-2 0-29 0,1-2-37 0,-1-2-43 0,-2 1-88 0,3-4-111 15,-3 2-70-15,0-4-51 0,-1-3-20 0,-1 0-4 0</inkml:trace>
  <inkml:trace contextRef="#ctx0" brushRef="#br0" timeOffset="202652.6498">2966 17343 376 0,'-7'-3'566'0,"4"-1"13"0,-1-1 9 0,-1 2-74 0,2-1-116 0,0 1-78 16,0 1-61-16,1-1-39 0,-1 0-29 0,1 1-17 0,1 1-15 16,-2-3-15-16,3 3-14 0,0 0-20 0,3-1-18 0,-2-1-19 0,1 2-19 0,0-1-15 15,1-1-17-15,0 2-13 0,2-1-11 0,0-1-8 0,1 2-7 16,0 0-5-16,2-1-2 0,0-1-2 0,0 3-1 0,1-2 1 0,-1 2 1 16,-1 2 2-16,3 0 2 0,-1 1 3 0,-1-1 3 0,0 4 2 15,-1 0 3-15,1 1 3 0,-1 3 4 0,-3-2 3 0,1 4 4 0,-3 0 3 16,2 2 2-16,-4 3 1 0,0-1 3 0,-4 0 0 0,2 3 1 0,-3-1-1 15,1 1 0-15,-3 0-2 0,-1 0-1 0,1 0-2 0,-1-1 0 0,0-2-3 16,1 1 0-16,-2-2-2 0,1 0-1 0,3-1 1 0,0-4-2 0,-2 1-2 16,4-3 0-16,-1-1-2 0,3-1 0 0,-1-2-3 0,1 1 0 0,1-2-1 15,1 0 2-15,-1-2 2 0,3 1 2 0,2-2 0 0,1-2-3 16,-1 1-5-16,3-2-8 0,2-2-8 0,2 2-14 0,1-4-11 0,2 1-14 16,0-1-15-16,2-2-16 0,1-1-19 0,0 0-23 0,1-2-20 15,1 0-22-15,-2 0-17 0,2-2-13 0,-2 2-10 0,-1-1-9 0,1-2-2 16,-2 0 0-16,-2 2 8 0,0-4 10 0,-1 5 22 0,-2-2 26 0,0 1 32 15,-3-1 38-15,-2 2 36 0,-1 0 38 0,1 0 35 0,-4 1 33 0,-1 1 35 16,-1 0 36-16,0 1 30 0,-1 2 26 0,-1 0 20 0,-1 0 15 16,0 2 6-16,-2 0-1 0,2 3-8 0,-2-1-12 0,1 0-15 0,-3 0-16 15,1 3-15-15,1 0-18 0,1 0-16 0,-1 0-16 0,0 3-16 0,0 0-15 0,-1 0-13 16,1 1-12-16,1 2-10 0,-1 1-7 0,2 2-3 0,-1-2-4 16,-1 1-3-16,1 2-3 0,1 0 0 0,1 2-3 0,1 0-1 0,-1 0-3 15,2 2 1-15,0-1-1 0,0 0-1 0,2 1 1 0,-1-1 0 0,1 2-1 16,1-3 0-16,1-1-3 0,1 1-1 0,-1 0-1 0,-1-1-1 15,3-2-1-15,-1-1-3 0,1 1 1 0,0-4-3 0,-1 1 0 0,0-3-2 16,0 0-1-16,1 0 0 0,0-3-1 0,1-1 1 0,-3-1 1 0,1-1 1 16,0-3 1-16,1 1 1 0,-1-2 2 0,-2 2 1 0,0-3 0 0,0-1 2 15,-1-2 1-15,0 2-1 0,-2 0 0 0,-2-1-1 0,0 1-2 0,-1-1 0 16,0 0-2-16,-2 1-1 0,-1-1 0 0,0 1-2 0,-1 1-3 16,-1-1-1-16,-1 2-4 0,1 1-7 0,0-1-7 0,-1 0-12 0,-2 2-11 15,3 0-13-15,0 2-14 0,-1-2-17 0,1 2-18 0,1 0-24 0,-1 0-25 16,1 2-34-16,2-2-41 0,0 1-62 0,2 0-79 0,-1 0-60 15,3 0-51-15,-1-1-26 0,2-1-11 0</inkml:trace>
  <inkml:trace contextRef="#ctx0" brushRef="#br0" timeOffset="203036.2667">3271 17045 212 0,'-15'-5'527'0,"-1"1"3"0,-1-1 2 0,-1 2-81 0,-1-1-122 0,0 3-83 16,-2-1-67-16,1 2-41 0,0 0-27 0,0 2-17 0,0-1-12 0,-2 3-9 15,4-1-8-15,-4 2-6 0,2 0-8 0,1 2-3 0,-2 2-7 0,1-1-1 16,1 1-4-16,-2 3 0 0,2 0 1 0,2 1 1 0,-4 3 1 0,4 0 2 16,-2 2-1-16,0 2 2 0,3-1 1 0,-1 4 0 0,1 0-3 15,0 4-1-15,2-1-3 0,0 1-2 0,1 2-3 0,2 2-3 0,2 1-2 16,1-1-4-16,1 1-2 0,1 2-3 0,1 0-1 0,2 0-4 0,3 0 0 16,2-3-3-16,1 2-3 0,3 1 0 0,2-4-3 0,0-2 0 15,2 1-2-15,4-2-1 0,-2-2-3 0,4-2 0 0,2-2-1 0,0 0-4 16,3-4-4-16,0-3-6 0,4 1-6 0,-1-4-9 0,2-2-6 0,0-3-10 15,2-2-8-15,0-3-9 0,0-2-10 0,2 0-7 0,2-5-7 0,-3-3-5 16,4-2-2-16,-3-2-1 0,-2-2 1 0,0-4 6 0,2 0 8 16,-5-1 12-16,2-4 14 0,-2-1 18 0,-1-1 19 0,-5-2 16 0,3-2 19 15,-5-3 15-15,-1 2 14 0,-2-4 13 0,-3 1 9 0,-2 0 8 16,-3-3 8-16,0 2 8 0,-5-1 6 0,-2 0 2 0,-2 2-3 0,-3-2-3 16,-1 4-7-16,-4-2-5 0,-1 2-7 0,-3 3-5 0,-2-1-7 0,1 2-4 0,-6 1-8 15,2 4-6-15,-3 1-8 0,-2 5-9 0,1-1-11 0,-2 2-12 16,0 4-19-16,2 0-21 0,-1 2-24 0,0 4-29 0,1 2-34 0,1 1-39 15,2 3-43-15,-1 1-70 0,3 4-84 0,1-1-90 0,1 4-93 0,1 1-47 16,0-1-26-16,4 4-6 0</inkml:trace>
  <inkml:trace contextRef="#ctx0" brushRef="#br0" timeOffset="203518.9481">4445 16626 264 0,'0'-5'556'0,"-2"2"11"0,2-2 12 16,-2 3-59-16,2-1-96 0,-3 2-87 0,3-1-81 0,-2-1-55 0,1 3-39 15,1-2-26-15,0 2-19 0,0 0-15 0,0 0-16 0,0 0-16 0,0 0-16 16,0 0-16-16,0 2-14 0,-2-1-10 0,2 3-6 0,-1-1-2 0,-1 2-3 16,-1 3 1-16,1-1 0 0,-1 4 3 0,-3-1 3 0,3 4 4 15,-2 1 2-15,-1 1 5 0,-1 4 5 0,-1 0 2 0,1 1 1 0,-1 1-2 16,0 3-5-16,-3 1-1 0,1 0-2 0,-1 1-3 0,0 3-6 0,0 2-9 16,-2 0-11-16,1 1-15 0,-1-2-18 0,-1 4-23 0,3 0-26 0,-2-1-31 15,2 2-31-15,-2-2-43 0,3 2-48 0,0-1-89 0,2-1-111 0,-3 1-69 16,3-2-52-16,2-1-24 0,-1-3-11 0,0-2 5 0</inkml:trace>
  <inkml:trace contextRef="#ctx0" brushRef="#br0" timeOffset="203986.9496">4286 17698 45 0,'0'-3'514'0,"2"2"4"0,-2-4-4 0,2 1-11 16,-1 0-86-16,-1 0-127 0,2-2-84 0,2 0-63 0,-1 1-41 15,-1-3-28-15,1 1-15 0,2-2-9 0,0 2-5 0,-2-2-5 0,2-1-7 16,2 1-4-16,-2-2-7 0,0 1-4 0,-2 0-3 0,2-2-5 0,0 2 0 16,-1 0 3-16,-1 1 4 0,-1-2 4 0,-2 3 6 0,2-2 6 15,-2 1 8-15,0 1 5 0,-2 1 6 0,0 0 5 0,1-1 3 0,-4 2 2 16,2 2-1-16,-2-1 1 0,2 1-2 0,-2-1-4 0,-1 3-4 0,-2 0-5 0,2 2-6 16,-2 0-8-16,-2 0-6 0,1 0-4 0,-2 3-6 0,1 1-6 15,-2 1-3-15,1 1-2 0,-2-1-2 0,2 5-2 0,0-3 1 0,-1 3-1 16,2 2 0-16,0-2 0 0,-2 0-1 0,2 4-1 0,2-1 0 15,-1 1-1-15,3 0 0 0,-2 1 0 0,1-1 0 0,2 3-1 0,1-2-1 16,1-1 1-16,1 1 0 0,1-1-1 0,1 0-2 0,0-3-1 0,1 1 0 16,1 0-2-16,1-2-1 0,1-1 1 0,-1-2-1 0,2 0 0 0,0 0-1 15,0-3-1-15,0-1-2 0,2-2 0 0,0 1-2 0,-1-4-1 16,1 1 1-16,-1-2 0 0,3-1 0 0,-1-3 2 0,0 0 0 0,1 0 1 16,-2-2 0-16,1-1 2 0,-2 2 1 0,2-1 1 0,-2-2 3 0,-1 4 6 15,0-2 7-15,0 1 8 0,-2-1 6 0,2 4 8 0,-1-2 3 0,-2 2 2 16,-1 1 1-16,1 3 0 0,-1-3-2 0,1 4-2 0,-2-3-3 15,0 3-2-15,0 0-2 0,2 3-4 0,-1-3-4 0,-1 4-5 0,2-3-3 16,-2 6-3-16,0-3-3 0,0 4-1 0,2-1 1 0,-1 2 1 0,-1 0 2 16,2 1 3-16,-1 1 3 0,-1 3 4 0,0-1 2 0,2 2 1 0,-2 0-2 15,2 0-2-15,-2 0-9 0,1 0-10 0,-1 1-15 0,0-1-15 16,0 0-20-16,0 1-24 0,0-1-26 0,0 1-30 0,0-1-33 0,0 0-34 16,0-1-47-16,2-2-51 0,-2-2-71 0,1 0-80 0,2-2-53 0,-3-2-41 15,3-2-15-15,-1-1-5 0</inkml:trace>
  <inkml:trace contextRef="#ctx0" brushRef="#br0" timeOffset="204385.6717">4332 17362 430 0,'-17'-10'498'0,"-4"-2"5"15,4 1 4-15,-4 2-71 0,4 0-108 0,-2 2-87 0,-1-1-74 0,2 2-46 16,-1 2-35-16,3 1-18 0,-1 0-12 0,1 1-8 0,0 2-5 0,-1 2-2 15,1 3-2-15,0-2-2 0,0 5-2 0,1 0-1 0,0 4-2 16,-2 0 3-16,1 1 2 0,0 4 4 0,2 2 3 0,-2 0 3 0,2 5 2 16,0-2 2-16,1 3 1 0,-1 3-2 0,3 0-1 0,1 2-5 0,0 0-6 15,2 3-4-15,1-1-5 0,1 0-5 0,2 3-5 0,3-2-5 16,2 0-2-16,3 1-5 0,2-1-1 0,1 2-3 0,2-2-4 0,2-1-3 16,3 0-2-16,2-2-5 0,0 0-6 0,4-4-8 0,1-1-7 0,0-1-11 0,1-4-10 15,1-1-10-15,-1-4-11 0,1-1-13 0,0-4-11 0,1-2-13 0,-1-4-14 16,0-1-13-16,1-5-12 0,-1 0-5 0,-1-4-5 0,-1-2 4 15,0-4 5-15,-1-1 13 0,-1-3 15 0,0 0 21 0,-2-5 19 0,-2 0 22 0,0-1 19 16,-2-2 22-16,-2-1 22 0,0-3 19 0,-3 1 20 0,0-2 17 16,-3-2 18-16,-2-1 10 0,1 3 9 0,-4-4 4 0,0 1 2 0,0-1-2 15,-4 0-2-15,-1 1-3 0,0-1-3 0,1 5-3 0,-3-2-5 0,-1 3-5 16,-1 2-6-16,1-1-7 0,-2 4-6 0,-2 1-13 0,2 1-12 16,1 4-22-16,-2-1-23 0,-2 2-32 0,1 3-33 0,2 0-46 0,0 3-50 15,0 1-99-15,-1 0-124 0,1 4-75 0,-1-3-51 0,0 4-25 0,1-2-12 16</inkml:trace>
  <inkml:trace contextRef="#ctx0" brushRef="#br0" timeOffset="204719.0878">4760 16411 4 0,'0'-1'488'0,"2"1"3"16,1-2-2-16,-1 2-1 0,-1 0-101 0,3 2-150 0,-1-2-79 0,2 3-40 15,1 0-20-15,0 0-9 0,2-1 1 0,0 5 6 0,1-2 7 0,2 3 10 16,2 3 3-16,1-1 0 0,1 2-5 0,2 2-6 0,0 2-6 15,-1 0-7-15,4 1-9 0,0 2-10 0,0 4-8 0,2-2-5 0,-1 3-7 16,1 0-7-16,0 1-4 0,0 1-6 0,1-1-6 0,-1 3-5 0,1-1-11 16,-1 2-12-16,-1 0-14 0,1 3-11 0,2-1-20 0,-5 0-20 15,3 3-27-15,0-1-29 0,-2 0-37 0,0 1-39 0,0-1-61 0,0 2-69 16,-2-2-80-16,1-1-84 0,-3 1-48 0,1 1-29 0,-1-6-10 16,0 2 1-16</inkml:trace>
  <inkml:trace contextRef="#ctx0" brushRef="#br0" timeOffset="205169.4422">5846 17433 392 0,'-7'-3'523'0,"0"-2"6"0,2 3 4 0,-1-3-79 0,1 2-122 0,-1-1-85 15,3 1-62-15,0 1-43 0,0 0-27 0,1-1-18 0,0 1-10 16,-1 1-9-16,3 1-6 0,-2-2-5 0,1 1-8 0,1 1-5 0,0 0-4 15,0 0-5-15,-2 0-4 0,1 0-1 0,-1 1-2 0,-2 1 0 16,2-2 2-16,-3 3 2 0,1-1 6 0,-1 1 2 0,-2-1 5 16,1 5 4-16,-3-2 3 0,-1 2 2 0,0 1 1 0,-2 0 3 0,-1 3 3 0,1 1 1 15,-3 0 1-15,1 1 1 0,2 1 0 0,-4 2-2 0,3 1-3 16,0 1-4-16,-1 1-2 0,1 1-4 0,1 1-7 0,1-1-3 16,0 2-6-16,0 0-6 0,3-1-7 0,1 1-5 0,1 0-7 0,0-1-5 15,3-1-5-15,1 2-3 0,1-3-4 0,2 0-5 0,1 0-2 0,3-1-6 16,1-2-3-16,0-1-6 0,0-1-1 0,3-2-4 0,1 0-4 15,3-2-6-15,-2-1-7 0,3-1-7 0,-1-2-5 0,3-3-5 0,-2 0-7 16,2-2-4-16,-2-1-2 0,0-1 0 0,2-2 3 0,-2-2 2 16,-1 1 2-16,1-4 5 0,-3 2 3 0,-1-2 9 0,-1-1 7 0,-1 1 11 15,-3-3 10-15,1 2 15 0,-4-1 15 0,0 1 11 0,-2-2 9 0,-2 3 10 16,-1-1 9-16,-2 1 5 0,-2-1 4 0,1 1 3 0,-3 2 1 0,-1 0 1 16,-1 1-1-16,0 1-4 0,0 1-5 0,0 0-7 0,-3 0-8 15,1 3-9-15,1 0-8 0,0 0-18 0,-2 3-21 0,3 0-24 16,0 0-25-16,0 1-29 0,0 3-34 0,3-1-35 0,-3-1-40 0,3 2-51 15,3 2-53-15,-1-1-94 0,1-1-111 0,-1 0-66 0,3 1-39 16,1 1-14-16,-1-2-2 0,3 1 13 0</inkml:trace>
  <inkml:trace contextRef="#ctx0" brushRef="#br0" timeOffset="205635.4983">5821 17355 146 0,'-7'-19'490'0,"0"0"4"0,2 1 1 0,-3 2-73 15,0-1-108-15,-1 2-74 0,-1 0-58 0,2 2-31 0,-4 0-22 0,2 1-10 16,-1 0-4-16,-3 0-6 0,1 4-3 0,-1 0-6 0,-2 2-7 0,-1 0-8 16,-1 2-10-16,1 0-5 0,-3 3-5 0,-1 1-2 0,-1 3-2 15,-2 0 1-15,1 3 0 0,-3 1 3 0,-1 6 3 0,0-3 6 16,-1 6 3-16,-2-1 8 0,0 4 7 0,-2 0 5 0,2 3 4 0,0 3 1 15,-1 1 1-15,-1 3-2 0,4 2 0 0,-1 1-2 0,1 1-6 16,1 2-5-16,3 2-7 0,2 1-7 0,0 1-8 0,3-1-10 0,3 3-11 0,2-2-10 16,4 0-10-16,2 0-9 0,2 1-8 0,5-1-5 0,1 1-6 15,4-2-3-15,1 3-6 0,3-3-2 0,2 1-3 0,2-3-5 0,4 0-5 16,1-4-6-16,1 2-10 0,4-5-8 0,0 0-7 0,3-2-7 0,-1-3-7 16,3-2-12-16,0-5-9 0,3 0-12 0,-2-5-11 0,4-3-11 0,-2-1-11 15,2-5-13-15,1-3-11 0,0-3-7 0,3-4-4 0,-3-1 1 0,4-3 4 16,-1-6 8-16,1-1 8 0,-1-3 14 0,2-3 18 0,-2-3 20 15,2 0 23-15,-1-3 25 0,0-5 22 0,0 3 25 0,-3-4 20 0,-2-2 20 16,1-2 17-16,-3 1 12 0,-1-4 13 0,-2 0 8 0,-4-1 9 0,-2 1 2 16,-2-2 2-16,-2 2 1 0,-4-1 0 0,-2 2-1 0,-2 0-2 15,-4 4-2-15,-2 1 0 0,-6 3-3 0,-2 0-1 0,-4 5-4 0,-2 1-5 16,-5 5-5-16,-3 0-8 0,-3 3-7 0,-5 6-10 0,-3-1-21 16,-3 4-24-16,-2 3-32 0,-5 1-33 0,-2 4-35 0,-4 3-39 0,-4 3-63 15,-4 4-77-15,-3 0-112 0,0 3-129 0,-5 4-69 0,-4 1-37 0,0 2-20 16,-3 2-10-16,1 0 2 0</inkml:trace>
  <inkml:trace contextRef="#ctx0" brushRef="#br0" timeOffset="208906.3137">8353 13273 320 0,'-3'-2'547'0,"0"2"6"0,1-3 4 0,-1 1-110 16,1 0-168-16,1 1-88 0,-1-1-50 0,1 2-29 0,1 0-17 0,0 0-13 16,0 0-11-16,-2 0-12 0,2 2-10 0,-3 1-13 0,0 2-13 15,2-1-8-15,-3 1-9 0,1 3-9 0,-2 1-3 0,0 3-15 16,-1 2-16-16,-3 1-26 0,1 2-28 0,0 1-43 0,-3 4-50 0,-2 1-60 15,2 2-66-15,-3 0-77 0,1 3-86 0,-2-1-46 0,0 4-25 16,-2-2-12-16</inkml:trace>
  <inkml:trace contextRef="#ctx0" brushRef="#br0" timeOffset="210118.3265">8712 12855 140 0,'-3'-7'521'0,"0"4"9"0,-1-4-61 0,1 2-94 15,-1-2-73-15,2 2-60 0,-1 2-35 0,1-4-21 0,1 4-14 16,-1-1-9-16,-1 1-7 0,1-2-3 0,1 0-6 0,-1 4-8 0,-1-2-5 16,3 0-8-16,-2 2-9 0,-1-1-10 0,3 1-9 0,-4-1-9 15,4 1-9-15,-2 1-10 0,2 0-8 0,0 0-9 0,0 0-9 0,0 0-9 16,0 0-9-16,0 0-9 0,0 0-9 0,0 0-10 0,0 0-5 15,0 0-6-15,0 0-3 0,2 1-3 0,-2 1 0 0,3-1-1 0,-2 2 0 16,2 0-1-16,-1 0 1 0,1 0 0 0,2 2 1 0,-2-2 1 16,2 1 1-16,3-1 0 0,0 2 1 0,-2 0 3 0,2-2-1 15,1 1 3-15,1-1 1 0,1-1 1 0,0 1 1 0,-1-2 2 0,1-1 3 16,1 0 1-16,-1 0 3 0,3 0 1 0,-4-4 3 0,3 4 0 0,-1-2 3 16,-2-1 1-16,-2-1 0 0,4 1 0 0,-4 1 1 0,-1-1 2 15,-1-1-1-15,0 3 0 0,-3-2 0 0,2 2 1 0,-2-2 0 16,-1 3 0-16,1 0 1 0,-3 0-2 0,0 0-2 0,0 0-2 15,0 0-4-15,0 0-4 0,0 0-6 0,0 0-4 0,0 0-3 0,0 0-1 16,0 4-1-16,0-1 0 0,0 2 0 0,-2 0 1 0,1 2 0 16,-1 1 2-16,-1 1 0 0,1 1 3 0,-1 3 3 0,-3 1 4 0,3 3 5 15,-2-1 4-15,0 2 3 0,-1 3 1 0,1-1-1 0,-4 4 0 16,1-3-3-16,-2 6-6 0,0 0-14 0,-3-1-15 0,0 4-30 0,-3-1-34 16,-2 2-45-16,0 1-51 0,-1 1-104 0,0 1-130 0,-2 1-90 15,-1 0-72-15,3 0-37 0,-3 1-20 0,0-1-10 0</inkml:trace>
  <inkml:trace contextRef="#ctx0" brushRef="#br0" timeOffset="211185.0186">1055 17870 38 0,'2'-5'64'0,"1"1"1"15,0-1 2-15,2 3 0 0,-3-3 3 0,1 2 2 0,0 1 3 0,0-1 5 16,-2 0 3-16,1 1 4 0,1 1 1 0,-1-3 2 0,-2 3 1 0,1 0 0 16,1-1-1-16,0-1-3 0,-1 2-3 0,1-1-3 0,1-1-2 0,-1 2-3 15,-1-1-3-15,1-1-3 0,1 2-2 0,0 0-4 0,0-1-2 0,0-1-2 16,-1 0-1-16,1 1 0 0,0 0 0 0,-1-1 1 0,1-1 1 15,0 3 1-15,1-3 0 0,0 4 1 0,-3-5 0 0,1 5 1 0,1-2 0 16,-1-1 2-16,0 1 0 0,-1 1 2 0,1-2 0 0,1 2 3 0,0-1 2 16,-1 1 3-16,-1-2 0 0,1 3 1 0,-2-2 0 0,2 1 1 0,-1 1-1 0,-1 0 0 15,0 0-3-15,0 0-2 0,0 0-3 0,0 0-4 0,0 0-3 16,0 0-4-16,0 0-5 0,0 0-5 0,0 0-7 0,-1 0-4 0,-1 1-3 16,0 1-4-16,1 1-4 0,-2 0-2 0,-2 1-3 0,2 1 0 0,-2 0-3 0,-3 3-2 15,0 3 0-15,-1-1 0 0,-4 2-1 0,0 3-1 0,-1 0 1 16,-3 4-1-16,-2-2 1 0,1 4-1 0,-4 1-2 0,0 2-2 0,-2-1-1 15,-3 3-7-15,2 0-10 0,-5 0-10 0,2 2-11 0,-4 1-12 0,2 0-16 0,-2 0-16 16,1-1-18-16,1 0-21 0,-2 0-26 0,4 0-30 0,-1-2-36 0,1 0-81 16,4 0-102-16,2-4-78 0,3 0-68 0,0-3-30 0,3-3-14 0,4-2-3 15</inkml:trace>
  <inkml:trace contextRef="#ctx0" brushRef="#br0" timeOffset="212543.7316">243 17858 86 0,'-2'0'290'15,"1"0"-51"-15,-3 3-55 0,3-3-31 0,-1 0-20 0,-1 2-10 0,0 0-7 16,2-2-7-16,-1 1-5 0,-1-1-5 0,0 2-3 0,1 0-5 0,1-2-2 16,-1 0-6-16,0 3-6 0,2-3-4 0,-1 0-4 0,-1 0-3 0,2 2-2 15,-2 0-4-15,2-2-5 0,-1 0-5 0,1 0-5 0,0 0-4 0,0 0-4 16,0 0-4-16,0 0-5 0,0 0-5 0,0 0-2 0,0 0-4 0,0 0-5 15,0 0-3-15,0 0-3 0,0 0-3 0,0 0-1 0,0 0-1 0,0 1 0 16,0 1-1-16,0-2 0 0,1 2 2 0,1-1 0 0,-2-1-1 0,2 2 1 16,-1-2 0-16,-1 1 2 0,2 0-1 0,-2-1 1 0,2 3 1 0,-1-3 1 15,1 0 1-15,1 0-1 0,0 0 2 0,-1 0 0 0,2 0 1 0,-1 0-1 16,0 0 1-16,1 0 1 0,-1 0 0 0,2 0 0 0,-2 0-1 0,2 0 0 16,-1 0-1-16,1 0-2 0,0 0-1 0,-2 0 0 0,2 0-3 0,-2 0-2 15,0 0-1-15,0 0 0 0,2 2-1 0,-2-1-1 0,0-1 0 0,-1 2-1 16,1-1-1-16,0-1 2 0,-1 2 0 0,1-1 0 0,-1-1 1 15,-1 2 1-15,1-1 2 0,2-1 1 0,-2 2 0 0,-1-1 1 0,1 0 0 0,-2 1 1 16,2 0 2-16,-1 1 1 0,-1-2 2 0,2 1 3 0,-2 1 5 0,1-1 2 16,1 1 4-16,-2 2 3 0,0-3 2 0,0 3 2 0,0 0 3 15,0 2-1-15,0-3 1 0,0 4 0 0,-2-3-1 0,1 3 0 0,1-1-3 0,-2 1-2 16,2 0-3-16,-1 2-5 0,-1-1-2 0,-1-1-5 0,1 2-3 0,-1-1-2 16,2 1-2-16,-1-1 1 0,1 1-2 0,-1 0 0 0,-1-1-2 15,1-1-1-15,1 1-2 0,-1-1-2 0,2 0-7 0,-2-1-8 0,1 1-11 0,1-1-9 16,-2-1-12-16,2-1-16 0,0 0-12 0,0-1-16 0,0 0-15 0,0 0-17 15,0-4-15-15,0 2-12 0,0 0-13 0,2-2-13 0,-2 0-12 0,0 0-13 16,0 0-19-16,0 0-25 0,0 0-29 0,0 0-32 0,0-4-29 0,1 1-25 16</inkml:trace>
  <inkml:trace contextRef="#ctx0" brushRef="#br0" timeOffset="212754.285">224 18006 258 0,'-5'-2'450'0,"2"2"-50"0,0-1-79 0,1-1-60 0,-1 2-55 0,1 0-34 15,1 0-25-15,1 0-19 0,0 0-13 0,0 0-15 0,0 0-14 0,0 0-14 16,0 0-13-16,0 0-15 0,0 0-14 0,0 0-11 0,0 0-10 0,3-2-6 16,-1 2-7-16,-1-1-3 0,3 1 0 0,-1 0 0 0,3-2 2 0,0 1 3 15,-1 1 2-15,0-1 3 0,1 1 3 0,2-2 2 0,0 1 2 0,0-2-1 16,0 1-2-16,0 1-8 0,1-3-9 0,-1 3-13 0,3-2-12 0,-2 0-13 16,1 0-14-16,-2 0-15 0,3 0-15 0,-2-2-16 0,-1 2-16 0,1-2-20 15,0 1-19-15,-1 1-22 0,0-1-25 0,1-1-18 0,-3 2-17 0,1-1-25 16,-2-1-28-16,-1 1-23 0</inkml:trace>
  <inkml:trace contextRef="#ctx0" brushRef="#br0" timeOffset="213169.2424">406 17815 31 0,'-5'-4'239'0,"-1"1"-40"0,1-2-33 16,0 0-30-16,0 2-14 0,-2-1-10 0,2-1-6 0,0 2-5 0,-1-1-2 16,-1 1-1-16,0-2-3 0,0 3-5 0,1-3-4 0,1 1-4 0,-4 0-3 15,1 0-5-15,1 1-3 0,1 0-3 0,-3 0-2 0,1 0-2 0,0 3 0 16,-2-3-1-16,1 1-3 0,1 0-5 0,0 2-1 0,-3-1-1 0,2 1-2 0,-1 0-2 15,1 0-2-15,-1 1-3 0,2-1-3 0,-4 2-5 0,4 0-5 16,-2 1-5-16,2 2-4 0,-3-1-7 0,3 1-1 0,0-1-3 0,-1 2-2 16,1 0-1-16,0 2-1 0,0 0-3 0,-1 1-2 0,1-1 1 0,0 4-2 15,1-1-2-15,0 1 0 0,0 1-1 0,3 2 2 0,0 1 2 0,-1 0-2 16,2 2-2-16,2-1 0 0,1 2-2 0,0 2 0 0,1 0 3 0,2 0 2 16,2 1 3-16,-1 1 1 0,2-2 3 0,-1 1 2 0,4 1 3 0,-1-1 1 15,2-1 2-15,0 0 1 0,0-1 1 0,1-2 0 0,0-2 1 0,0 0-1 0,2 1 0 16,1-3-2-16,-3-1-4 0,3-2-1 0,-1-1-2 0,1 0-2 0,-1-3-5 15,1-1-4-15,0-2-7 0,-1 1-5 0,3-4-7 0,-2 1-6 0,0-2-4 16,2-2-7-16,-2-2-7 0,1-1-7 0,0-2-7 0,0 0-5 0,0-3-6 16,0 0-3-16,0-1-2 0,-2-2 1 0,1-1 3 0,-1-1 4 0,-2 1 6 15,2-3 4-15,-2 0 7 0,-2-1 6 0,-1 0 9 0,-2 0 7 0,-1-1 9 0,0-1 5 16,-3 1 7-16,-1-2 6 0,-1 1 7 0,-3-1 2 0,0 1 1 16,0-2 2-16,-4 1 0 0,1 1 2 0,-3-1-2 0,-1 1 1 0,-1-1 1 0,-2 1 0 15,2 1 1-15,-4 4-1 0,0-2 0 0,0 3-3 0,-2-1-2 0,0 3-4 16,1 2-2-16,-4 3-4 0,4-1-6 0,-3 2-8 0,0 3-7 15,3 0-12-15,-4 3-15 0,4 0-18 0,-3 3-22 0,2 0-27 0,2 1-32 16,-2 3-54-16,4 0-66 0,2 1-57 0,-3 0-52 0,3 1-33 0</inkml:trace>
  <inkml:trace contextRef="#ctx1" brushRef="#br0">11261 16991 0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5F4E1-9982-4453-A446-90ECC2C5A671}" type="datetimeFigureOut">
              <a:rPr lang="en-IN" smtClean="0"/>
              <a:t>30-06-2024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367BB-C9C0-421A-9A35-EB689EE2AD1A}" type="slidenum">
              <a:rPr lang="en-IN" smtClean="0"/>
              <a:t>‹#›</a:t>
            </a:fld>
            <a:endParaRPr lang="en-IN"/>
          </a:p>
        </p:txBody>
      </p:sp>
    </p:spTree>
    <p:extLst>
      <p:ext uri="{BB962C8B-B14F-4D97-AF65-F5344CB8AC3E}">
        <p14:creationId xmlns:p14="http://schemas.microsoft.com/office/powerpoint/2010/main" val="1490167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301672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23110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91106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428189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894029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634483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8DFDF61-B419-4629-98DF-003000E029F1}" type="slidenum">
              <a:rPr lang="en-US" altLang="en-US" sz="1200"/>
              <a:pPr eaLnBrk="1" hangingPunct="1"/>
              <a:t>45</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en-US" smtClean="0"/>
          </a:p>
        </p:txBody>
      </p:sp>
    </p:spTree>
    <p:extLst>
      <p:ext uri="{BB962C8B-B14F-4D97-AF65-F5344CB8AC3E}">
        <p14:creationId xmlns:p14="http://schemas.microsoft.com/office/powerpoint/2010/main" val="77461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E3522E8-1D7E-4BBC-9359-F629FE9BDC5B}" type="slidenum">
              <a:rPr lang="en-US" altLang="en-US" sz="1200"/>
              <a:pPr eaLnBrk="1" hangingPunct="1"/>
              <a:t>49</a:t>
            </a:fld>
            <a:endParaRPr lang="en-US" altLang="en-US"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en-US" smtClean="0"/>
          </a:p>
        </p:txBody>
      </p:sp>
    </p:spTree>
    <p:extLst>
      <p:ext uri="{BB962C8B-B14F-4D97-AF65-F5344CB8AC3E}">
        <p14:creationId xmlns:p14="http://schemas.microsoft.com/office/powerpoint/2010/main" val="1829915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C540CA-6F5D-419C-A929-DE72566880E0}" type="slidenum">
              <a:rPr lang="en-IN" smtClean="0"/>
              <a:t>‹#›</a:t>
            </a:fld>
            <a:endParaRPr lang="en-IN"/>
          </a:p>
        </p:txBody>
      </p:sp>
    </p:spTree>
    <p:extLst>
      <p:ext uri="{BB962C8B-B14F-4D97-AF65-F5344CB8AC3E}">
        <p14:creationId xmlns:p14="http://schemas.microsoft.com/office/powerpoint/2010/main" val="3613474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C540CA-6F5D-419C-A929-DE72566880E0}" type="slidenum">
              <a:rPr lang="en-IN" smtClean="0"/>
              <a:t>‹#›</a:t>
            </a:fld>
            <a:endParaRPr lang="en-IN"/>
          </a:p>
        </p:txBody>
      </p:sp>
    </p:spTree>
    <p:extLst>
      <p:ext uri="{BB962C8B-B14F-4D97-AF65-F5344CB8AC3E}">
        <p14:creationId xmlns:p14="http://schemas.microsoft.com/office/powerpoint/2010/main" val="3593342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C540CA-6F5D-419C-A929-DE72566880E0}" type="slidenum">
              <a:rPr lang="en-IN" smtClean="0"/>
              <a:t>‹#›</a:t>
            </a:fld>
            <a:endParaRPr lang="en-IN"/>
          </a:p>
        </p:txBody>
      </p:sp>
    </p:spTree>
    <p:extLst>
      <p:ext uri="{BB962C8B-B14F-4D97-AF65-F5344CB8AC3E}">
        <p14:creationId xmlns:p14="http://schemas.microsoft.com/office/powerpoint/2010/main" val="1165602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03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C540CA-6F5D-419C-A929-DE72566880E0}" type="slidenum">
              <a:rPr lang="en-IN" smtClean="0"/>
              <a:t>‹#›</a:t>
            </a:fld>
            <a:endParaRPr lang="en-IN"/>
          </a:p>
        </p:txBody>
      </p:sp>
    </p:spTree>
    <p:extLst>
      <p:ext uri="{BB962C8B-B14F-4D97-AF65-F5344CB8AC3E}">
        <p14:creationId xmlns:p14="http://schemas.microsoft.com/office/powerpoint/2010/main" val="341525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C540CA-6F5D-419C-A929-DE72566880E0}" type="slidenum">
              <a:rPr lang="en-IN" smtClean="0"/>
              <a:t>‹#›</a:t>
            </a:fld>
            <a:endParaRPr lang="en-IN"/>
          </a:p>
        </p:txBody>
      </p:sp>
    </p:spTree>
    <p:extLst>
      <p:ext uri="{BB962C8B-B14F-4D97-AF65-F5344CB8AC3E}">
        <p14:creationId xmlns:p14="http://schemas.microsoft.com/office/powerpoint/2010/main" val="3837504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C540CA-6F5D-419C-A929-DE72566880E0}" type="slidenum">
              <a:rPr lang="en-IN" smtClean="0"/>
              <a:t>‹#›</a:t>
            </a:fld>
            <a:endParaRPr lang="en-IN"/>
          </a:p>
        </p:txBody>
      </p:sp>
    </p:spTree>
    <p:extLst>
      <p:ext uri="{BB962C8B-B14F-4D97-AF65-F5344CB8AC3E}">
        <p14:creationId xmlns:p14="http://schemas.microsoft.com/office/powerpoint/2010/main" val="784576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DC540CA-6F5D-419C-A929-DE72566880E0}" type="slidenum">
              <a:rPr lang="en-IN" smtClean="0"/>
              <a:t>‹#›</a:t>
            </a:fld>
            <a:endParaRPr lang="en-IN"/>
          </a:p>
        </p:txBody>
      </p:sp>
    </p:spTree>
    <p:extLst>
      <p:ext uri="{BB962C8B-B14F-4D97-AF65-F5344CB8AC3E}">
        <p14:creationId xmlns:p14="http://schemas.microsoft.com/office/powerpoint/2010/main" val="402128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C540CA-6F5D-419C-A929-DE72566880E0}" type="slidenum">
              <a:rPr lang="en-IN" smtClean="0"/>
              <a:t>‹#›</a:t>
            </a:fld>
            <a:endParaRPr lang="en-IN"/>
          </a:p>
        </p:txBody>
      </p:sp>
    </p:spTree>
    <p:extLst>
      <p:ext uri="{BB962C8B-B14F-4D97-AF65-F5344CB8AC3E}">
        <p14:creationId xmlns:p14="http://schemas.microsoft.com/office/powerpoint/2010/main" val="351579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C540CA-6F5D-419C-A929-DE72566880E0}" type="slidenum">
              <a:rPr lang="en-IN" smtClean="0"/>
              <a:t>‹#›</a:t>
            </a:fld>
            <a:endParaRPr lang="en-IN"/>
          </a:p>
        </p:txBody>
      </p:sp>
    </p:spTree>
    <p:extLst>
      <p:ext uri="{BB962C8B-B14F-4D97-AF65-F5344CB8AC3E}">
        <p14:creationId xmlns:p14="http://schemas.microsoft.com/office/powerpoint/2010/main" val="255991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C540CA-6F5D-419C-A929-DE72566880E0}" type="slidenum">
              <a:rPr lang="en-IN" smtClean="0"/>
              <a:t>‹#›</a:t>
            </a:fld>
            <a:endParaRPr lang="en-IN"/>
          </a:p>
        </p:txBody>
      </p:sp>
    </p:spTree>
    <p:extLst>
      <p:ext uri="{BB962C8B-B14F-4D97-AF65-F5344CB8AC3E}">
        <p14:creationId xmlns:p14="http://schemas.microsoft.com/office/powerpoint/2010/main" val="354958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C540CA-6F5D-419C-A929-DE72566880E0}" type="slidenum">
              <a:rPr lang="en-IN" smtClean="0"/>
              <a:t>‹#›</a:t>
            </a:fld>
            <a:endParaRPr lang="en-IN"/>
          </a:p>
        </p:txBody>
      </p:sp>
    </p:spTree>
    <p:extLst>
      <p:ext uri="{BB962C8B-B14F-4D97-AF65-F5344CB8AC3E}">
        <p14:creationId xmlns:p14="http://schemas.microsoft.com/office/powerpoint/2010/main" val="368552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540CA-6F5D-419C-A929-DE72566880E0}" type="slidenum">
              <a:rPr lang="en-IN" smtClean="0"/>
              <a:t>‹#›</a:t>
            </a:fld>
            <a:endParaRPr lang="en-IN"/>
          </a:p>
        </p:txBody>
      </p:sp>
    </p:spTree>
    <p:extLst>
      <p:ext uri="{BB962C8B-B14F-4D97-AF65-F5344CB8AC3E}">
        <p14:creationId xmlns:p14="http://schemas.microsoft.com/office/powerpoint/2010/main" val="1699740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2.emf"/><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customXml" Target="../ink/ink9.xml"/><Relationship Id="rId5" Type="http://schemas.microsoft.com/office/2007/relationships/hdphoto" Target="../media/hdphoto6.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24.emf"/><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27.emf"/><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customXml" Target="../ink/ink11.xml"/><Relationship Id="rId5" Type="http://schemas.microsoft.com/office/2007/relationships/hdphoto" Target="../media/hdphoto9.wdp"/><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emf"/><Relationship Id="rId5" Type="http://schemas.openxmlformats.org/officeDocument/2006/relationships/customXml" Target="../ink/ink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34.emf"/><Relationship Id="rId5" Type="http://schemas.openxmlformats.org/officeDocument/2006/relationships/customXml" Target="../ink/ink1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36.emf"/><Relationship Id="rId5" Type="http://schemas.openxmlformats.org/officeDocument/2006/relationships/customXml" Target="../ink/ink16.xml"/><Relationship Id="rId4" Type="http://schemas.microsoft.com/office/2007/relationships/hdphoto" Target="../media/hdphoto11.wdp"/></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38.emf"/><Relationship Id="rId5" Type="http://schemas.openxmlformats.org/officeDocument/2006/relationships/customXml" Target="../ink/ink17.xml"/><Relationship Id="rId4" Type="http://schemas.microsoft.com/office/2007/relationships/hdphoto" Target="../media/hdphoto12.wdp"/></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emf"/><Relationship Id="rId5" Type="http://schemas.openxmlformats.org/officeDocument/2006/relationships/customXml" Target="../ink/ink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41.emf"/><Relationship Id="rId4" Type="http://schemas.openxmlformats.org/officeDocument/2006/relationships/customXml" Target="../ink/ink20.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42.emf"/><Relationship Id="rId4" Type="http://schemas.openxmlformats.org/officeDocument/2006/relationships/customXml" Target="../ink/ink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46.emf"/><Relationship Id="rId4" Type="http://schemas.openxmlformats.org/officeDocument/2006/relationships/customXml" Target="../ink/ink25.xml"/></Relationships>
</file>

<file path=ppt/slides/_rels/slide2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48.emf"/><Relationship Id="rId4" Type="http://schemas.openxmlformats.org/officeDocument/2006/relationships/customXml" Target="../ink/ink26.xml"/></Relationships>
</file>

<file path=ppt/slides/_rels/slide2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customXml" Target="../ink/ink2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emf"/><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52.emf"/><Relationship Id="rId4" Type="http://schemas.openxmlformats.org/officeDocument/2006/relationships/customXml" Target="../ink/ink28.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emf"/><Relationship Id="rId4" Type="http://schemas.openxmlformats.org/officeDocument/2006/relationships/customXml" Target="../ink/ink3.xml"/></Relationships>
</file>

<file path=ppt/slides/_rels/slide4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40.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customXml" Target="../ink/ink41.xml"/></Relationships>
</file>

<file path=ppt/slides/_rels/slide4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42.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customXml" Target="../ink/ink4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ustomXml" Target="../ink/ink45.xml"/><Relationship Id="rId5" Type="http://schemas.openxmlformats.org/officeDocument/2006/relationships/image" Target="../media/image67.emf"/><Relationship Id="rId4" Type="http://schemas.openxmlformats.org/officeDocument/2006/relationships/customXml" Target="../ink/ink44.xml"/></Relationships>
</file>

<file path=ppt/slides/_rels/slide4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customXml" Target="../ink/ink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48.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customXml" Target="../ink/ink49.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51.xml"/><Relationship Id="rId5" Type="http://schemas.openxmlformats.org/officeDocument/2006/relationships/image" Target="../media/image72.emf"/><Relationship Id="rId4" Type="http://schemas.openxmlformats.org/officeDocument/2006/relationships/customXml" Target="../ink/ink50.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7.emf"/><Relationship Id="rId4" Type="http://schemas.openxmlformats.org/officeDocument/2006/relationships/customXml" Target="../ink/ink4.xml"/></Relationships>
</file>

<file path=ppt/slides/_rels/slide5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52.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53.xml"/></Relationships>
</file>

<file path=ppt/slides/_rels/slide5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5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5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56.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customXml" Target="../ink/ink57.xml"/></Relationships>
</file>

<file path=ppt/slides/_rels/slide54.xml.rels><?xml version="1.0" encoding="UTF-8" standalone="yes"?>
<Relationships xmlns="http://schemas.openxmlformats.org/package/2006/relationships"><Relationship Id="rId3" Type="http://schemas.microsoft.com/office/2007/relationships/hdphoto" Target="../media/hdphoto16.wdp"/><Relationship Id="rId7"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customXml" Target="../ink/ink59.xml"/><Relationship Id="rId5" Type="http://schemas.openxmlformats.org/officeDocument/2006/relationships/image" Target="../media/image78.emf"/><Relationship Id="rId4" Type="http://schemas.openxmlformats.org/officeDocument/2006/relationships/customXml" Target="../ink/ink58.xml"/></Relationships>
</file>

<file path=ppt/slides/_rels/slide5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6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customXml" Target="../ink/ink6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customXml" Target="../ink/ink6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customXml" Target="../ink/ink6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9.emf"/><Relationship Id="rId4" Type="http://schemas.openxmlformats.org/officeDocument/2006/relationships/customXml" Target="../ink/ink5.xml"/></Relationships>
</file>

<file path=ppt/slides/_rels/slide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customXml" Target="../ink/ink6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customXml" Target="../ink/ink6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customXml" Target="../ink/ink6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83.png"/><Relationship Id="rId1" Type="http://schemas.openxmlformats.org/officeDocument/2006/relationships/slideLayout" Target="../slideLayouts/slideLayout12.xml"/><Relationship Id="rId5" Type="http://schemas.openxmlformats.org/officeDocument/2006/relationships/image" Target="../media/image84.emf"/><Relationship Id="rId4" Type="http://schemas.openxmlformats.org/officeDocument/2006/relationships/customXml" Target="../ink/ink68.xml"/></Relationships>
</file>

<file path=ppt/slides/_rels/slide6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85.png"/><Relationship Id="rId1" Type="http://schemas.openxmlformats.org/officeDocument/2006/relationships/slideLayout" Target="../slideLayouts/slideLayout12.xml"/><Relationship Id="rId5" Type="http://schemas.openxmlformats.org/officeDocument/2006/relationships/image" Target="../media/image86.emf"/><Relationship Id="rId4" Type="http://schemas.openxmlformats.org/officeDocument/2006/relationships/customXml" Target="../ink/ink69.xml"/></Relationships>
</file>

<file path=ppt/slides/_rels/slide6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customXml" Target="../ink/ink7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customXml" Target="../ink/ink7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customXml" Target="../ink/ink7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customXml" Target="../ink/ink7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customXml" Target="../ink/ink7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6.png"/><Relationship Id="rId7" Type="http://schemas.openxmlformats.org/officeDocument/2006/relationships/customXml" Target="../ink/ink6.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8.emf"/><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customXml" Target="../ink/ink7.xml"/><Relationship Id="rId5" Type="http://schemas.microsoft.com/office/2007/relationships/hdphoto" Target="../media/hdphoto4.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519237"/>
          </a:xfrm>
        </p:spPr>
        <p:txBody>
          <a:bodyPr/>
          <a:lstStyle/>
          <a:p>
            <a:r>
              <a:rPr lang="en-US" dirty="0" smtClean="0"/>
              <a:t>Tree, Hashing</a:t>
            </a:r>
            <a:endParaRPr lang="en-IN" dirty="0"/>
          </a:p>
        </p:txBody>
      </p:sp>
      <p:sp>
        <p:nvSpPr>
          <p:cNvPr id="3" name="Subtitle 2"/>
          <p:cNvSpPr>
            <a:spLocks noGrp="1"/>
          </p:cNvSpPr>
          <p:nvPr>
            <p:ph type="subTitle" idx="1"/>
          </p:nvPr>
        </p:nvSpPr>
        <p:spPr/>
        <p:txBody>
          <a:bodyPr/>
          <a:lstStyle/>
          <a:p>
            <a:r>
              <a:rPr lang="en-US" dirty="0" smtClean="0"/>
              <a:t>Santosh Kumar Verma</a:t>
            </a:r>
          </a:p>
          <a:p>
            <a:r>
              <a:rPr lang="en-US" dirty="0" err="1" smtClean="0"/>
              <a:t>Mentor@GeeksforGeeks</a:t>
            </a:r>
            <a:endParaRPr lang="en-IN" dirty="0"/>
          </a:p>
        </p:txBody>
      </p:sp>
    </p:spTree>
    <p:extLst>
      <p:ext uri="{BB962C8B-B14F-4D97-AF65-F5344CB8AC3E}">
        <p14:creationId xmlns:p14="http://schemas.microsoft.com/office/powerpoint/2010/main" val="3644493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2992" y="190826"/>
            <a:ext cx="6393482" cy="400110"/>
          </a:xfrm>
          <a:prstGeom prst="rect">
            <a:avLst/>
          </a:prstGeom>
        </p:spPr>
        <p:txBody>
          <a:bodyPr wrap="none">
            <a:spAutoFit/>
          </a:bodyPr>
          <a:lstStyle/>
          <a:p>
            <a:r>
              <a:rPr lang="en-US" sz="2000" b="1" dirty="0">
                <a:solidFill>
                  <a:srgbClr val="000000"/>
                </a:solidFill>
                <a:latin typeface="Times New Roman" panose="02020603050405020304" pitchFamily="18" charset="0"/>
              </a:rPr>
              <a:t>REPRESENTATION OF BINARY TREE IN MEMORY</a:t>
            </a:r>
            <a:endParaRPr lang="en-IN" sz="2000" dirty="0"/>
          </a:p>
        </p:txBody>
      </p:sp>
      <p:pic>
        <p:nvPicPr>
          <p:cNvPr id="5122" name="Picture 2" descr="https://lh7-us.googleusercontent.com/-do_p5awRpIojmtjaTT1ncLt6SKcV0PA199tnae8GMAbngMVzr4UaO-2C-wKUps23Csv5Es1N6Ma4dwQxkq8xwX9EqZkQegVcDghPcKlzDJdj3pYYnHVeGWN_asnGwzzjw6-eCcElgCfUUiO_lHnmA"/>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69911" y="922828"/>
            <a:ext cx="7309304" cy="29491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7-us.googleusercontent.com/BFuNPeocoGZiQsOvBaUErPEkbjSqZmjunTwsy6ya7lJwiRQKYdvy1yyqDgEMxAMm9xnE_AN946R0QgVIK9YhSWrpt5n401X86-eAJWpYZ0NTCwn0VHbyodekYIuZakIbRHHMVtpgkAo6-oQ0fAaKsA"/>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519147" y="4210185"/>
            <a:ext cx="5334568" cy="22597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6120" y="567000"/>
              <a:ext cx="11940480" cy="6077520"/>
            </p14:xfrm>
          </p:contentPart>
        </mc:Choice>
        <mc:Fallback xmlns="">
          <p:pic>
            <p:nvPicPr>
              <p:cNvPr id="3" name="Ink 2"/>
              <p:cNvPicPr/>
              <p:nvPr/>
            </p:nvPicPr>
            <p:blipFill>
              <a:blip r:embed="rId7"/>
              <a:stretch>
                <a:fillRect/>
              </a:stretch>
            </p:blipFill>
            <p:spPr>
              <a:xfrm>
                <a:off x="-1440" y="561240"/>
                <a:ext cx="11953080" cy="6086160"/>
              </a:xfrm>
              <a:prstGeom prst="rect">
                <a:avLst/>
              </a:prstGeom>
            </p:spPr>
          </p:pic>
        </mc:Fallback>
      </mc:AlternateContent>
    </p:spTree>
    <p:extLst>
      <p:ext uri="{BB962C8B-B14F-4D97-AF65-F5344CB8AC3E}">
        <p14:creationId xmlns:p14="http://schemas.microsoft.com/office/powerpoint/2010/main" val="2984505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49963" y="141370"/>
            <a:ext cx="4550348" cy="523220"/>
          </a:xfrm>
          <a:prstGeom prst="rect">
            <a:avLst/>
          </a:prstGeom>
        </p:spPr>
        <p:txBody>
          <a:bodyPr wrap="none">
            <a:spAutoFit/>
          </a:bodyPr>
          <a:lstStyle/>
          <a:p>
            <a:r>
              <a:rPr lang="en-IN" sz="2800" b="1" dirty="0"/>
              <a:t>Key Properties and Formulas:</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05952" y="1028492"/>
            <a:ext cx="10438369" cy="4733679"/>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400760" y="1343520"/>
              <a:ext cx="10321920" cy="4483440"/>
            </p14:xfrm>
          </p:contentPart>
        </mc:Choice>
        <mc:Fallback xmlns="">
          <p:pic>
            <p:nvPicPr>
              <p:cNvPr id="7" name="Ink 6"/>
              <p:cNvPicPr/>
              <p:nvPr/>
            </p:nvPicPr>
            <p:blipFill>
              <a:blip r:embed="rId5"/>
              <a:stretch>
                <a:fillRect/>
              </a:stretch>
            </p:blipFill>
            <p:spPr>
              <a:xfrm>
                <a:off x="1393920" y="1336680"/>
                <a:ext cx="10339920" cy="4499640"/>
              </a:xfrm>
              <a:prstGeom prst="rect">
                <a:avLst/>
              </a:prstGeom>
            </p:spPr>
          </p:pic>
        </mc:Fallback>
      </mc:AlternateContent>
    </p:spTree>
    <p:extLst>
      <p:ext uri="{BB962C8B-B14F-4D97-AF65-F5344CB8AC3E}">
        <p14:creationId xmlns:p14="http://schemas.microsoft.com/office/powerpoint/2010/main" val="1901272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49963" y="141370"/>
            <a:ext cx="4550348" cy="523220"/>
          </a:xfrm>
          <a:prstGeom prst="rect">
            <a:avLst/>
          </a:prstGeom>
        </p:spPr>
        <p:txBody>
          <a:bodyPr wrap="none">
            <a:spAutoFit/>
          </a:bodyPr>
          <a:lstStyle/>
          <a:p>
            <a:r>
              <a:rPr lang="en-IN" sz="2800" b="1" dirty="0"/>
              <a:t>Key Properties and Formulas:</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16776" y="882305"/>
            <a:ext cx="6321417" cy="5358838"/>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6000" y="1477809"/>
            <a:ext cx="5733143" cy="5287233"/>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1191960" y="1384560"/>
              <a:ext cx="10656000" cy="4931640"/>
            </p14:xfrm>
          </p:contentPart>
        </mc:Choice>
        <mc:Fallback xmlns="">
          <p:pic>
            <p:nvPicPr>
              <p:cNvPr id="5" name="Ink 4"/>
              <p:cNvPicPr/>
              <p:nvPr/>
            </p:nvPicPr>
            <p:blipFill>
              <a:blip r:embed="rId7"/>
              <a:stretch>
                <a:fillRect/>
              </a:stretch>
            </p:blipFill>
            <p:spPr>
              <a:xfrm>
                <a:off x="1185480" y="1377720"/>
                <a:ext cx="10672560" cy="4943160"/>
              </a:xfrm>
              <a:prstGeom prst="rect">
                <a:avLst/>
              </a:prstGeom>
            </p:spPr>
          </p:pic>
        </mc:Fallback>
      </mc:AlternateContent>
    </p:spTree>
    <p:extLst>
      <p:ext uri="{BB962C8B-B14F-4D97-AF65-F5344CB8AC3E}">
        <p14:creationId xmlns:p14="http://schemas.microsoft.com/office/powerpoint/2010/main" val="860212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1906">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1"/>
            <a:ext cx="12192000" cy="1999754"/>
          </a:xfrm>
          <a:prstGeom prst="rect">
            <a:avLst/>
          </a:prstGeom>
        </p:spPr>
      </p:pic>
      <p:sp>
        <p:nvSpPr>
          <p:cNvPr id="5" name="Text 1"/>
          <p:cNvSpPr/>
          <p:nvPr/>
        </p:nvSpPr>
        <p:spPr>
          <a:xfrm>
            <a:off x="2296418" y="2502496"/>
            <a:ext cx="3568700" cy="499864"/>
          </a:xfrm>
          <a:prstGeom prst="rect">
            <a:avLst/>
          </a:prstGeom>
          <a:noFill/>
          <a:ln/>
        </p:spPr>
        <p:txBody>
          <a:bodyPr wrap="none" rtlCol="0" anchor="t"/>
          <a:lstStyle/>
          <a:p>
            <a:pPr>
              <a:lnSpc>
                <a:spcPts val="3937"/>
              </a:lnSpc>
            </a:pPr>
            <a:r>
              <a:rPr lang="en-US" sz="3149" dirty="0">
                <a:solidFill>
                  <a:srgbClr val="312F2B"/>
                </a:solidFill>
                <a:latin typeface="Gelasio" pitchFamily="34" charset="0"/>
                <a:ea typeface="Gelasio" pitchFamily="34" charset="-122"/>
                <a:cs typeface="Gelasio" pitchFamily="34" charset="-120"/>
              </a:rPr>
              <a:t>Operations on Trees</a:t>
            </a:r>
            <a:endParaRPr lang="en-US" sz="3149" dirty="0"/>
          </a:p>
        </p:txBody>
      </p:sp>
      <p:sp>
        <p:nvSpPr>
          <p:cNvPr id="6" name="Shape 2"/>
          <p:cNvSpPr/>
          <p:nvPr/>
        </p:nvSpPr>
        <p:spPr>
          <a:xfrm>
            <a:off x="6080026" y="3242270"/>
            <a:ext cx="31948" cy="3112988"/>
          </a:xfrm>
          <a:prstGeom prst="rect">
            <a:avLst/>
          </a:prstGeom>
          <a:solidFill>
            <a:srgbClr val="D1D1C7"/>
          </a:solidFill>
          <a:ln/>
        </p:spPr>
      </p:sp>
      <p:sp>
        <p:nvSpPr>
          <p:cNvPr id="7" name="Shape 3"/>
          <p:cNvSpPr/>
          <p:nvPr/>
        </p:nvSpPr>
        <p:spPr>
          <a:xfrm>
            <a:off x="6275933" y="3531096"/>
            <a:ext cx="559892" cy="31948"/>
          </a:xfrm>
          <a:prstGeom prst="rect">
            <a:avLst/>
          </a:prstGeom>
          <a:solidFill>
            <a:srgbClr val="D1D1C7"/>
          </a:solidFill>
          <a:ln/>
        </p:spPr>
      </p:sp>
      <p:sp>
        <p:nvSpPr>
          <p:cNvPr id="8" name="Shape 4"/>
          <p:cNvSpPr/>
          <p:nvPr/>
        </p:nvSpPr>
        <p:spPr>
          <a:xfrm>
            <a:off x="5916067" y="3367187"/>
            <a:ext cx="359867" cy="359867"/>
          </a:xfrm>
          <a:prstGeom prst="roundRect">
            <a:avLst>
              <a:gd name="adj" fmla="val 20005"/>
            </a:avLst>
          </a:prstGeom>
          <a:solidFill>
            <a:srgbClr val="E8E8E3"/>
          </a:solidFill>
          <a:ln w="11906">
            <a:solidFill>
              <a:srgbClr val="D1D1C7"/>
            </a:solidFill>
            <a:prstDash val="solid"/>
          </a:ln>
        </p:spPr>
      </p:sp>
      <p:sp>
        <p:nvSpPr>
          <p:cNvPr id="9" name="Text 5"/>
          <p:cNvSpPr/>
          <p:nvPr/>
        </p:nvSpPr>
        <p:spPr>
          <a:xfrm>
            <a:off x="6045150" y="3397151"/>
            <a:ext cx="101600" cy="299938"/>
          </a:xfrm>
          <a:prstGeom prst="rect">
            <a:avLst/>
          </a:prstGeom>
          <a:noFill/>
          <a:ln/>
        </p:spPr>
        <p:txBody>
          <a:bodyPr wrap="none" rtlCol="0" anchor="t"/>
          <a:lstStyle/>
          <a:p>
            <a:pPr algn="ctr">
              <a:lnSpc>
                <a:spcPts val="2362"/>
              </a:lnSpc>
            </a:pPr>
            <a:r>
              <a:rPr lang="en-US" sz="1889" dirty="0">
                <a:solidFill>
                  <a:srgbClr val="272525"/>
                </a:solidFill>
                <a:latin typeface="Gelasio" pitchFamily="34" charset="0"/>
                <a:ea typeface="Gelasio" pitchFamily="34" charset="-122"/>
                <a:cs typeface="Gelasio" pitchFamily="34" charset="-120"/>
              </a:rPr>
              <a:t>1</a:t>
            </a:r>
            <a:endParaRPr lang="en-US" sz="1889" dirty="0"/>
          </a:p>
        </p:txBody>
      </p:sp>
      <p:sp>
        <p:nvSpPr>
          <p:cNvPr id="10" name="Text 6"/>
          <p:cNvSpPr/>
          <p:nvPr/>
        </p:nvSpPr>
        <p:spPr>
          <a:xfrm>
            <a:off x="6975872" y="3402211"/>
            <a:ext cx="2508250" cy="262732"/>
          </a:xfrm>
          <a:prstGeom prst="rect">
            <a:avLst/>
          </a:prstGeom>
          <a:noFill/>
          <a:ln/>
        </p:spPr>
        <p:txBody>
          <a:bodyPr wrap="none" rtlCol="0" anchor="t"/>
          <a:lstStyle/>
          <a:p>
            <a:pPr>
              <a:lnSpc>
                <a:spcPts val="1968"/>
              </a:lnSpc>
            </a:pPr>
            <a:r>
              <a:rPr lang="en-US" sz="1575" dirty="0">
                <a:solidFill>
                  <a:srgbClr val="272525"/>
                </a:solidFill>
                <a:latin typeface="Gelasio" pitchFamily="34" charset="0"/>
                <a:ea typeface="Gelasio" pitchFamily="34" charset="-122"/>
                <a:cs typeface="Gelasio" pitchFamily="34" charset="-120"/>
              </a:rPr>
              <a:t>Traversing and Searching </a:t>
            </a:r>
            <a:r>
              <a:rPr lang="en-US" sz="1575" dirty="0">
                <a:solidFill>
                  <a:srgbClr val="000000"/>
                </a:solidFill>
                <a:latin typeface="Gelasio" pitchFamily="34" charset="0"/>
                <a:ea typeface="Gelasio" pitchFamily="34" charset="-122"/>
                <a:cs typeface="Gelasio" pitchFamily="34" charset="-120"/>
              </a:rPr>
              <a:t>🔍</a:t>
            </a:r>
            <a:endParaRPr lang="en-US" sz="1575" dirty="0"/>
          </a:p>
        </p:txBody>
      </p:sp>
      <p:sp>
        <p:nvSpPr>
          <p:cNvPr id="11" name="Text 7"/>
          <p:cNvSpPr/>
          <p:nvPr/>
        </p:nvSpPr>
        <p:spPr>
          <a:xfrm>
            <a:off x="6975872" y="3824883"/>
            <a:ext cx="2919710" cy="1279426"/>
          </a:xfrm>
          <a:prstGeom prst="rect">
            <a:avLst/>
          </a:prstGeom>
          <a:noFill/>
          <a:ln/>
        </p:spPr>
        <p:txBody>
          <a:bodyPr wrap="square" rtlCol="0" anchor="t"/>
          <a:lstStyle/>
          <a:p>
            <a:pPr>
              <a:lnSpc>
                <a:spcPts val="2016"/>
              </a:lnSpc>
            </a:pPr>
            <a:r>
              <a:rPr lang="en-US" sz="1260" dirty="0">
                <a:solidFill>
                  <a:srgbClr val="272525"/>
                </a:solidFill>
                <a:latin typeface="Lato" pitchFamily="34" charset="0"/>
                <a:ea typeface="Lato" pitchFamily="34" charset="-122"/>
                <a:cs typeface="Lato" pitchFamily="34" charset="-120"/>
              </a:rPr>
              <a:t>There are multiple ways to traverse a tree, such as Inorder, Preorder, Postorder and Level-Order. Searching can be done recursively or iteratively, depending on the tree's structure.</a:t>
            </a:r>
            <a:endParaRPr lang="en-US" sz="1260" dirty="0"/>
          </a:p>
        </p:txBody>
      </p:sp>
      <p:sp>
        <p:nvSpPr>
          <p:cNvPr id="12" name="Shape 8"/>
          <p:cNvSpPr/>
          <p:nvPr/>
        </p:nvSpPr>
        <p:spPr>
          <a:xfrm>
            <a:off x="5356175" y="4330899"/>
            <a:ext cx="559892" cy="31948"/>
          </a:xfrm>
          <a:prstGeom prst="rect">
            <a:avLst/>
          </a:prstGeom>
          <a:solidFill>
            <a:srgbClr val="D1D1C7"/>
          </a:solidFill>
          <a:ln/>
        </p:spPr>
      </p:sp>
      <p:sp>
        <p:nvSpPr>
          <p:cNvPr id="13" name="Shape 9"/>
          <p:cNvSpPr/>
          <p:nvPr/>
        </p:nvSpPr>
        <p:spPr>
          <a:xfrm>
            <a:off x="5916067" y="4166989"/>
            <a:ext cx="359867" cy="359867"/>
          </a:xfrm>
          <a:prstGeom prst="roundRect">
            <a:avLst>
              <a:gd name="adj" fmla="val 20005"/>
            </a:avLst>
          </a:prstGeom>
          <a:solidFill>
            <a:srgbClr val="E8E8E3"/>
          </a:solidFill>
          <a:ln w="11906">
            <a:solidFill>
              <a:srgbClr val="D1D1C7"/>
            </a:solidFill>
            <a:prstDash val="solid"/>
          </a:ln>
        </p:spPr>
      </p:sp>
      <p:sp>
        <p:nvSpPr>
          <p:cNvPr id="14" name="Text 10"/>
          <p:cNvSpPr/>
          <p:nvPr/>
        </p:nvSpPr>
        <p:spPr>
          <a:xfrm>
            <a:off x="6029275" y="4196954"/>
            <a:ext cx="133350" cy="299938"/>
          </a:xfrm>
          <a:prstGeom prst="rect">
            <a:avLst/>
          </a:prstGeom>
          <a:noFill/>
          <a:ln/>
        </p:spPr>
        <p:txBody>
          <a:bodyPr wrap="none" rtlCol="0" anchor="t"/>
          <a:lstStyle/>
          <a:p>
            <a:pPr algn="ctr">
              <a:lnSpc>
                <a:spcPts val="2362"/>
              </a:lnSpc>
            </a:pPr>
            <a:r>
              <a:rPr lang="en-US" sz="1889" dirty="0">
                <a:solidFill>
                  <a:srgbClr val="272525"/>
                </a:solidFill>
                <a:latin typeface="Gelasio" pitchFamily="34" charset="0"/>
                <a:ea typeface="Gelasio" pitchFamily="34" charset="-122"/>
                <a:cs typeface="Gelasio" pitchFamily="34" charset="-120"/>
              </a:rPr>
              <a:t>2</a:t>
            </a:r>
            <a:endParaRPr lang="en-US" sz="1889" dirty="0"/>
          </a:p>
        </p:txBody>
      </p:sp>
      <p:sp>
        <p:nvSpPr>
          <p:cNvPr id="15" name="Text 11"/>
          <p:cNvSpPr/>
          <p:nvPr/>
        </p:nvSpPr>
        <p:spPr>
          <a:xfrm>
            <a:off x="2669778" y="4202013"/>
            <a:ext cx="2546350" cy="262732"/>
          </a:xfrm>
          <a:prstGeom prst="rect">
            <a:avLst/>
          </a:prstGeom>
          <a:noFill/>
          <a:ln/>
        </p:spPr>
        <p:txBody>
          <a:bodyPr wrap="none" rtlCol="0" anchor="t"/>
          <a:lstStyle/>
          <a:p>
            <a:pPr algn="r">
              <a:lnSpc>
                <a:spcPts val="1968"/>
              </a:lnSpc>
            </a:pPr>
            <a:r>
              <a:rPr lang="en-US" sz="1575" dirty="0">
                <a:solidFill>
                  <a:srgbClr val="272525"/>
                </a:solidFill>
                <a:latin typeface="Gelasio" pitchFamily="34" charset="0"/>
                <a:ea typeface="Gelasio" pitchFamily="34" charset="-122"/>
                <a:cs typeface="Gelasio" pitchFamily="34" charset="-120"/>
              </a:rPr>
              <a:t>Insertion and Deletion </a:t>
            </a:r>
            <a:r>
              <a:rPr lang="en-US" sz="1575" dirty="0">
                <a:solidFill>
                  <a:srgbClr val="000000"/>
                </a:solidFill>
                <a:latin typeface="Gelasio" pitchFamily="34" charset="0"/>
                <a:ea typeface="Gelasio" pitchFamily="34" charset="-122"/>
                <a:cs typeface="Gelasio" pitchFamily="34" charset="-120"/>
              </a:rPr>
              <a:t>➕</a:t>
            </a:r>
            <a:r>
              <a:rPr lang="en-US" sz="1575" dirty="0">
                <a:solidFill>
                  <a:srgbClr val="272525"/>
                </a:solidFill>
                <a:latin typeface="Gelasio" pitchFamily="34" charset="0"/>
                <a:ea typeface="Gelasio" pitchFamily="34" charset="-122"/>
                <a:cs typeface="Gelasio" pitchFamily="34" charset="-120"/>
              </a:rPr>
              <a:t> </a:t>
            </a:r>
            <a:r>
              <a:rPr lang="en-US" sz="1575" dirty="0">
                <a:solidFill>
                  <a:srgbClr val="000000"/>
                </a:solidFill>
                <a:latin typeface="Gelasio" pitchFamily="34" charset="0"/>
                <a:ea typeface="Gelasio" pitchFamily="34" charset="-122"/>
                <a:cs typeface="Gelasio" pitchFamily="34" charset="-120"/>
              </a:rPr>
              <a:t>➖</a:t>
            </a:r>
            <a:endParaRPr lang="en-US" sz="1575" dirty="0"/>
          </a:p>
        </p:txBody>
      </p:sp>
      <p:sp>
        <p:nvSpPr>
          <p:cNvPr id="16" name="Text 12"/>
          <p:cNvSpPr/>
          <p:nvPr/>
        </p:nvSpPr>
        <p:spPr>
          <a:xfrm>
            <a:off x="2296418" y="4624685"/>
            <a:ext cx="2919710" cy="1279426"/>
          </a:xfrm>
          <a:prstGeom prst="rect">
            <a:avLst/>
          </a:prstGeom>
          <a:noFill/>
          <a:ln/>
        </p:spPr>
        <p:txBody>
          <a:bodyPr wrap="square" rtlCol="0" anchor="t"/>
          <a:lstStyle/>
          <a:p>
            <a:pPr algn="r">
              <a:lnSpc>
                <a:spcPts val="2016"/>
              </a:lnSpc>
            </a:pPr>
            <a:r>
              <a:rPr lang="en-US" sz="1260" dirty="0">
                <a:solidFill>
                  <a:srgbClr val="272525"/>
                </a:solidFill>
                <a:latin typeface="Lato" pitchFamily="34" charset="0"/>
                <a:ea typeface="Lato" pitchFamily="34" charset="-122"/>
                <a:cs typeface="Lato" pitchFamily="34" charset="-120"/>
              </a:rPr>
              <a:t>New nodes can be inserted into a tree in an ordered manner, while existing nodes can be deleted using their position or value. These actions are crucial for sorting and manipulating hierarchical data.</a:t>
            </a:r>
            <a:endParaRPr lang="en-US" sz="1260" dirty="0"/>
          </a:p>
        </p:txBody>
      </p:sp>
      <mc:AlternateContent xmlns:mc="http://schemas.openxmlformats.org/markup-compatibility/2006" xmlns:p14="http://schemas.microsoft.com/office/powerpoint/2010/main">
        <mc:Choice Requires="p14">
          <p:contentPart p14:bwMode="auto" r:id="rId5">
            <p14:nvContentPartPr>
              <p14:cNvPr id="17" name="Ink 16"/>
              <p14:cNvContentPartPr/>
              <p14:nvPr/>
            </p14:nvContentPartPr>
            <p14:xfrm>
              <a:off x="2660040" y="3721680"/>
              <a:ext cx="6806520" cy="842040"/>
            </p14:xfrm>
          </p:contentPart>
        </mc:Choice>
        <mc:Fallback xmlns="">
          <p:pic>
            <p:nvPicPr>
              <p:cNvPr id="17" name="Ink 16"/>
              <p:cNvPicPr/>
              <p:nvPr/>
            </p:nvPicPr>
            <p:blipFill>
              <a:blip r:embed="rId6"/>
              <a:stretch>
                <a:fillRect/>
              </a:stretch>
            </p:blipFill>
            <p:spPr>
              <a:xfrm>
                <a:off x="2655000" y="3713040"/>
                <a:ext cx="6814080" cy="858600"/>
              </a:xfrm>
              <a:prstGeom prst="rect">
                <a:avLst/>
              </a:prstGeom>
            </p:spPr>
          </p:pic>
        </mc:Fallback>
      </mc:AlternateContent>
    </p:spTree>
    <p:extLst>
      <p:ext uri="{BB962C8B-B14F-4D97-AF65-F5344CB8AC3E}">
        <p14:creationId xmlns:p14="http://schemas.microsoft.com/office/powerpoint/2010/main" val="1438691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06202" y="199898"/>
            <a:ext cx="6273833" cy="451342"/>
          </a:xfrm>
          <a:prstGeom prst="rect">
            <a:avLst/>
          </a:prstGeom>
        </p:spPr>
        <p:txBody>
          <a:bodyPr wrap="none">
            <a:spAutoFit/>
          </a:bodyPr>
          <a:lstStyle/>
          <a:p>
            <a:pPr algn="ctr"/>
            <a:r>
              <a:rPr lang="en-IN" sz="2333" b="1" dirty="0" smtClean="0">
                <a:solidFill>
                  <a:srgbClr val="000000"/>
                </a:solidFill>
                <a:latin typeface="Times New Roman" panose="02020603050405020304" pitchFamily="18" charset="0"/>
              </a:rPr>
              <a:t>INSERTION &amp; DELETION in </a:t>
            </a:r>
            <a:r>
              <a:rPr lang="en-IN" sz="2333" b="1" dirty="0">
                <a:solidFill>
                  <a:srgbClr val="000000"/>
                </a:solidFill>
                <a:latin typeface="Times New Roman" panose="02020603050405020304" pitchFamily="18" charset="0"/>
              </a:rPr>
              <a:t>BINARY TREE</a:t>
            </a:r>
            <a:endParaRPr lang="en-IN" sz="2333"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863640" y="680760"/>
              <a:ext cx="11036880" cy="5904720"/>
            </p14:xfrm>
          </p:contentPart>
        </mc:Choice>
        <mc:Fallback xmlns="">
          <p:pic>
            <p:nvPicPr>
              <p:cNvPr id="3" name="Ink 2"/>
              <p:cNvPicPr/>
              <p:nvPr/>
            </p:nvPicPr>
            <p:blipFill>
              <a:blip r:embed="rId3"/>
              <a:stretch>
                <a:fillRect/>
              </a:stretch>
            </p:blipFill>
            <p:spPr>
              <a:xfrm>
                <a:off x="855360" y="672840"/>
                <a:ext cx="11048400" cy="5921640"/>
              </a:xfrm>
              <a:prstGeom prst="rect">
                <a:avLst/>
              </a:prstGeom>
            </p:spPr>
          </p:pic>
        </mc:Fallback>
      </mc:AlternateContent>
    </p:spTree>
    <p:extLst>
      <p:ext uri="{BB962C8B-B14F-4D97-AF65-F5344CB8AC3E}">
        <p14:creationId xmlns:p14="http://schemas.microsoft.com/office/powerpoint/2010/main" val="7516353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3266" y="199898"/>
            <a:ext cx="4259692" cy="451342"/>
          </a:xfrm>
          <a:prstGeom prst="rect">
            <a:avLst/>
          </a:prstGeom>
        </p:spPr>
        <p:txBody>
          <a:bodyPr wrap="none">
            <a:spAutoFit/>
          </a:bodyPr>
          <a:lstStyle/>
          <a:p>
            <a:pPr algn="ctr"/>
            <a:r>
              <a:rPr lang="en-IN" sz="2333" b="1" dirty="0">
                <a:solidFill>
                  <a:srgbClr val="000000"/>
                </a:solidFill>
                <a:latin typeface="Times New Roman" panose="02020603050405020304" pitchFamily="18" charset="0"/>
              </a:rPr>
              <a:t>TRAVERSING BINARY TREE</a:t>
            </a:r>
            <a:endParaRPr lang="en-IN" sz="2333" dirty="0"/>
          </a:p>
        </p:txBody>
      </p:sp>
      <p:sp>
        <p:nvSpPr>
          <p:cNvPr id="3" name="Rectangle 2"/>
          <p:cNvSpPr/>
          <p:nvPr/>
        </p:nvSpPr>
        <p:spPr>
          <a:xfrm>
            <a:off x="2948214" y="1101933"/>
            <a:ext cx="7148286" cy="2465098"/>
          </a:xfrm>
          <a:prstGeom prst="rect">
            <a:avLst/>
          </a:prstGeom>
        </p:spPr>
        <p:txBody>
          <a:bodyPr wrap="square">
            <a:spAutoFit/>
          </a:bodyPr>
          <a:lstStyle/>
          <a:p>
            <a:pPr marL="666723" indent="-333362" algn="just">
              <a:spcBef>
                <a:spcPts val="500"/>
              </a:spcBef>
              <a:spcAft>
                <a:spcPts val="500"/>
              </a:spcAft>
            </a:pPr>
            <a:r>
              <a:rPr lang="en-US" sz="2667" b="1" dirty="0">
                <a:solidFill>
                  <a:srgbClr val="000000"/>
                </a:solidFill>
                <a:latin typeface="Times New Roman" panose="02020603050405020304" pitchFamily="18" charset="0"/>
              </a:rPr>
              <a:t>Pre-order:</a:t>
            </a:r>
            <a:r>
              <a:rPr lang="en-US" sz="2667" dirty="0">
                <a:solidFill>
                  <a:srgbClr val="000000"/>
                </a:solidFill>
                <a:latin typeface="Times New Roman" panose="02020603050405020304" pitchFamily="18" charset="0"/>
              </a:rPr>
              <a:t> N-L-R (node(root)-left-right)</a:t>
            </a:r>
            <a:endParaRPr lang="en-US" sz="2667" dirty="0"/>
          </a:p>
          <a:p>
            <a:pPr marL="666723" indent="-333362" algn="just">
              <a:spcBef>
                <a:spcPts val="500"/>
              </a:spcBef>
              <a:spcAft>
                <a:spcPts val="500"/>
              </a:spcAft>
            </a:pPr>
            <a:r>
              <a:rPr lang="en-US" sz="2667" b="1" dirty="0">
                <a:solidFill>
                  <a:srgbClr val="000000"/>
                </a:solidFill>
                <a:latin typeface="Times New Roman" panose="02020603050405020304" pitchFamily="18" charset="0"/>
              </a:rPr>
              <a:t>In-order:</a:t>
            </a:r>
            <a:r>
              <a:rPr lang="en-US" sz="2667" dirty="0">
                <a:solidFill>
                  <a:srgbClr val="000000"/>
                </a:solidFill>
                <a:latin typeface="Times New Roman" panose="02020603050405020304" pitchFamily="18" charset="0"/>
              </a:rPr>
              <a:t> L-N-R (left-node(root)-right)</a:t>
            </a:r>
          </a:p>
          <a:p>
            <a:pPr marL="666723" indent="-333362" algn="just">
              <a:spcBef>
                <a:spcPts val="500"/>
              </a:spcBef>
              <a:spcAft>
                <a:spcPts val="500"/>
              </a:spcAft>
            </a:pPr>
            <a:r>
              <a:rPr lang="en-US" sz="2667" b="1" dirty="0">
                <a:solidFill>
                  <a:srgbClr val="000000"/>
                </a:solidFill>
                <a:latin typeface="Times New Roman" panose="02020603050405020304" pitchFamily="18" charset="0"/>
              </a:rPr>
              <a:t>Post-order:</a:t>
            </a:r>
            <a:r>
              <a:rPr lang="en-US" sz="2667" dirty="0">
                <a:solidFill>
                  <a:srgbClr val="000000"/>
                </a:solidFill>
                <a:latin typeface="Times New Roman" panose="02020603050405020304" pitchFamily="18" charset="0"/>
              </a:rPr>
              <a:t> L-R-N (left-right-node(root))</a:t>
            </a:r>
            <a:endParaRPr lang="en-US" sz="2667" dirty="0"/>
          </a:p>
          <a:p>
            <a:r>
              <a:rPr lang="en-US" sz="2667" dirty="0"/>
              <a:t/>
            </a:r>
            <a:br>
              <a:rPr lang="en-US" sz="2667" dirty="0"/>
            </a:br>
            <a:endParaRPr lang="en-IN" sz="2667"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73600" y="697680"/>
              <a:ext cx="11342160" cy="5537880"/>
            </p14:xfrm>
          </p:contentPart>
        </mc:Choice>
        <mc:Fallback xmlns="">
          <p:pic>
            <p:nvPicPr>
              <p:cNvPr id="4" name="Ink 3"/>
              <p:cNvPicPr/>
              <p:nvPr/>
            </p:nvPicPr>
            <p:blipFill>
              <a:blip r:embed="rId3"/>
              <a:stretch>
                <a:fillRect/>
              </a:stretch>
            </p:blipFill>
            <p:spPr>
              <a:xfrm>
                <a:off x="269280" y="688680"/>
                <a:ext cx="11349720" cy="5549760"/>
              </a:xfrm>
              <a:prstGeom prst="rect">
                <a:avLst/>
              </a:prstGeom>
            </p:spPr>
          </p:pic>
        </mc:Fallback>
      </mc:AlternateContent>
    </p:spTree>
    <p:extLst>
      <p:ext uri="{BB962C8B-B14F-4D97-AF65-F5344CB8AC3E}">
        <p14:creationId xmlns:p14="http://schemas.microsoft.com/office/powerpoint/2010/main" val="2740125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lh7-us.googleusercontent.com/mcJrOeKZOG3BEBySo3p7Q4-0nRjmeB1sh4gk5dnnTVSpJzbXCqKCK6CInOVRLuefToQ5_lnSin9ftq-azsaqAciTopPjq_YUcJ7TOTzzp1A2c0PUYsbvzzvlmZVeGWMfM0DZL8EIyFFv3lPJ4zTWwQ"/>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603624" y="1027527"/>
            <a:ext cx="7950223" cy="490518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7-us.googleusercontent.com/utP3dVQsKsjcD9oD1nr7-HsMJ_mrvnhaQWkzb-_BrsFW5NWthmQsECcXzAV3x5VdHHMcdaJyqAtCYXAQFWpMSmlFycjFUafHanhA9tCVxykT8S5fcKl0ctAv19s4WRwaERhr93_44aQ2X22HEOxiB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24" y="2428308"/>
            <a:ext cx="3492500" cy="18811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9680" y="1068480"/>
              <a:ext cx="12148560" cy="5452200"/>
            </p14:xfrm>
          </p:contentPart>
        </mc:Choice>
        <mc:Fallback xmlns="">
          <p:pic>
            <p:nvPicPr>
              <p:cNvPr id="2" name="Ink 1"/>
              <p:cNvPicPr/>
              <p:nvPr/>
            </p:nvPicPr>
            <p:blipFill>
              <a:blip r:embed="rId6"/>
              <a:stretch>
                <a:fillRect/>
              </a:stretch>
            </p:blipFill>
            <p:spPr>
              <a:xfrm>
                <a:off x="43560" y="1064520"/>
                <a:ext cx="12159720" cy="5462640"/>
              </a:xfrm>
              <a:prstGeom prst="rect">
                <a:avLst/>
              </a:prstGeom>
            </p:spPr>
          </p:pic>
        </mc:Fallback>
      </mc:AlternateContent>
    </p:spTree>
    <p:extLst>
      <p:ext uri="{BB962C8B-B14F-4D97-AF65-F5344CB8AC3E}">
        <p14:creationId xmlns:p14="http://schemas.microsoft.com/office/powerpoint/2010/main" val="116798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lh7-us.googleusercontent.com/utP3dVQsKsjcD9oD1nr7-HsMJ_mrvnhaQWkzb-_BrsFW5NWthmQsECcXzAV3x5VdHHMcdaJyqAtCYXAQFWpMSmlFycjFUafHanhA9tCVxykT8S5fcKl0ctAv19s4WRwaERhr93_44aQ2X22HEOxiB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24" y="2428308"/>
            <a:ext cx="3492500" cy="188118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lh7-us.googleusercontent.com/hzX4DcTfOMyfHuafmAfgN5K97dpF6VDAbENPlHzc92hLqg9ak3K0ce-Cx4t07M8-B4LrgE-RKESTvB685XX5zEuIAA3rdEMCUsYnhpd6jDBzPJxu25XgdCnxsMS4awTv_x1BCYFiQr7poba-v_uv8w"/>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44572" y="296334"/>
            <a:ext cx="6911069" cy="64437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20600" y="862200"/>
              <a:ext cx="10631520" cy="5194800"/>
            </p14:xfrm>
          </p:contentPart>
        </mc:Choice>
        <mc:Fallback xmlns="">
          <p:pic>
            <p:nvPicPr>
              <p:cNvPr id="2" name="Ink 1"/>
              <p:cNvPicPr/>
              <p:nvPr/>
            </p:nvPicPr>
            <p:blipFill>
              <a:blip r:embed="rId6"/>
              <a:stretch>
                <a:fillRect/>
              </a:stretch>
            </p:blipFill>
            <p:spPr>
              <a:xfrm>
                <a:off x="118080" y="853200"/>
                <a:ext cx="10641960" cy="5206680"/>
              </a:xfrm>
              <a:prstGeom prst="rect">
                <a:avLst/>
              </a:prstGeom>
            </p:spPr>
          </p:pic>
        </mc:Fallback>
      </mc:AlternateContent>
    </p:spTree>
    <p:extLst>
      <p:ext uri="{BB962C8B-B14F-4D97-AF65-F5344CB8AC3E}">
        <p14:creationId xmlns:p14="http://schemas.microsoft.com/office/powerpoint/2010/main" val="25498902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lh7-us.googleusercontent.com/utP3dVQsKsjcD9oD1nr7-HsMJ_mrvnhaQWkzb-_BrsFW5NWthmQsECcXzAV3x5VdHHMcdaJyqAtCYXAQFWpMSmlFycjFUafHanhA9tCVxykT8S5fcKl0ctAv19s4WRwaERhr93_44aQ2X22HEOxiB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24" y="2428308"/>
            <a:ext cx="3492500" cy="188118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lh7-us.googleusercontent.com/fTCNKK1F9a2urvn4yHZrKndN3Mdq6Hj2DGKrs6JFC5QkWS8LW3iPkP8AUYel_A4Qs_a22vCVjIALUkXXHJRCz6Dk40Usy4wojiORdpuWHL1_RyJGtxtiiIyfoI6TJ3c8ifE4nrhU81uTi6xaXsPRZ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057196" y="297088"/>
            <a:ext cx="6447518" cy="63880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712800" y="1447200"/>
              <a:ext cx="6629760" cy="5387400"/>
            </p14:xfrm>
          </p:contentPart>
        </mc:Choice>
        <mc:Fallback xmlns="">
          <p:pic>
            <p:nvPicPr>
              <p:cNvPr id="2" name="Ink 1"/>
              <p:cNvPicPr/>
              <p:nvPr/>
            </p:nvPicPr>
            <p:blipFill>
              <a:blip r:embed="rId6"/>
              <a:stretch>
                <a:fillRect/>
              </a:stretch>
            </p:blipFill>
            <p:spPr>
              <a:xfrm>
                <a:off x="703080" y="1438920"/>
                <a:ext cx="6646320" cy="5405040"/>
              </a:xfrm>
              <a:prstGeom prst="rect">
                <a:avLst/>
              </a:prstGeom>
            </p:spPr>
          </p:pic>
        </mc:Fallback>
      </mc:AlternateContent>
    </p:spTree>
    <p:extLst>
      <p:ext uri="{BB962C8B-B14F-4D97-AF65-F5344CB8AC3E}">
        <p14:creationId xmlns:p14="http://schemas.microsoft.com/office/powerpoint/2010/main" val="2844732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36800" y="0"/>
            <a:ext cx="7373257" cy="461665"/>
          </a:xfrm>
          <a:prstGeom prst="rect">
            <a:avLst/>
          </a:prstGeom>
        </p:spPr>
        <p:txBody>
          <a:bodyPr wrap="square">
            <a:spAutoFit/>
          </a:bodyPr>
          <a:lstStyle/>
          <a:p>
            <a:pPr algn="ctr"/>
            <a:r>
              <a:rPr lang="en-US" sz="2400" b="1" dirty="0"/>
              <a:t>Reconstructing Binary Tree from </a:t>
            </a:r>
            <a:r>
              <a:rPr lang="en-US" sz="2400" b="1" dirty="0" smtClean="0"/>
              <a:t>Traversals</a:t>
            </a:r>
            <a:endParaRPr lang="en-IN" sz="2400" b="1" dirty="0"/>
          </a:p>
        </p:txBody>
      </p:sp>
      <p:sp>
        <p:nvSpPr>
          <p:cNvPr id="3" name="Rectangle 1"/>
          <p:cNvSpPr>
            <a:spLocks noChangeArrowheads="1"/>
          </p:cNvSpPr>
          <p:nvPr/>
        </p:nvSpPr>
        <p:spPr bwMode="auto">
          <a:xfrm>
            <a:off x="159656" y="461665"/>
            <a:ext cx="11727543"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smtClean="0">
                <a:ln>
                  <a:noFill/>
                </a:ln>
                <a:solidFill>
                  <a:schemeClr val="tx1"/>
                </a:solidFill>
                <a:effectLst/>
                <a:latin typeface="Arial" panose="020B0604020202020204" pitchFamily="34" charset="0"/>
              </a:rPr>
              <a:t>Pre-order	: [A,B,D,E,C,F,G]</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smtClean="0">
                <a:ln>
                  <a:noFill/>
                </a:ln>
                <a:solidFill>
                  <a:schemeClr val="tx1"/>
                </a:solidFill>
                <a:effectLst/>
                <a:latin typeface="Arial" panose="020B0604020202020204" pitchFamily="34" charset="0"/>
              </a:rPr>
              <a:t>In-order		: [D,B,E,A,F,C,G]</a:t>
            </a:r>
          </a:p>
          <a:p>
            <a:pPr lvl="0" eaLnBrk="0" fontAlgn="base" hangingPunct="0">
              <a:lnSpc>
                <a:spcPct val="150000"/>
              </a:lnSpc>
              <a:spcBef>
                <a:spcPct val="0"/>
              </a:spcBef>
              <a:spcAft>
                <a:spcPct val="0"/>
              </a:spcAft>
            </a:pPr>
            <a:r>
              <a:rPr lang="en-US" altLang="en-US" dirty="0" smtClean="0">
                <a:latin typeface="Arial" panose="020B0604020202020204" pitchFamily="34" charset="0"/>
              </a:rPr>
              <a:t>Post-order 	: </a:t>
            </a:r>
            <a:r>
              <a:rPr lang="en-US" altLang="en-US" dirty="0">
                <a:latin typeface="Arial" panose="020B0604020202020204" pitchFamily="34" charset="0"/>
              </a:rPr>
              <a:t>[D,E,B,F,G,C,A]</a:t>
            </a:r>
            <a:r>
              <a:rPr kumimoji="0" lang="en-US" altLang="en-US" sz="1800" b="0" i="0" u="none" strike="noStrike" cap="none" normalizeH="0" baseline="0" dirty="0" smtClean="0">
                <a:ln>
                  <a:noFill/>
                </a:ln>
                <a:solidFill>
                  <a:schemeClr val="tx1"/>
                </a:solidFill>
                <a:effectLst/>
                <a:latin typeface="Arial" panose="020B0604020202020204" pitchFamily="34" charset="0"/>
              </a:rPr>
              <a:t> </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86520" y="431280"/>
              <a:ext cx="10679760" cy="6003360"/>
            </p14:xfrm>
          </p:contentPart>
        </mc:Choice>
        <mc:Fallback xmlns="">
          <p:pic>
            <p:nvPicPr>
              <p:cNvPr id="4" name="Ink 3"/>
              <p:cNvPicPr/>
              <p:nvPr/>
            </p:nvPicPr>
            <p:blipFill>
              <a:blip r:embed="rId3"/>
              <a:stretch>
                <a:fillRect/>
              </a:stretch>
            </p:blipFill>
            <p:spPr>
              <a:xfrm>
                <a:off x="678960" y="424080"/>
                <a:ext cx="10697760" cy="6013440"/>
              </a:xfrm>
              <a:prstGeom prst="rect">
                <a:avLst/>
              </a:prstGeom>
            </p:spPr>
          </p:pic>
        </mc:Fallback>
      </mc:AlternateContent>
    </p:spTree>
    <p:extLst>
      <p:ext uri="{BB962C8B-B14F-4D97-AF65-F5344CB8AC3E}">
        <p14:creationId xmlns:p14="http://schemas.microsoft.com/office/powerpoint/2010/main" val="3311412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7620000" y="0"/>
            <a:ext cx="4572000" cy="6858000"/>
          </a:xfrm>
          <a:prstGeom prst="rect">
            <a:avLst/>
          </a:prstGeom>
        </p:spPr>
      </p:pic>
      <p:sp>
        <p:nvSpPr>
          <p:cNvPr id="5" name="Text 1"/>
          <p:cNvSpPr/>
          <p:nvPr/>
        </p:nvSpPr>
        <p:spPr>
          <a:xfrm>
            <a:off x="694333" y="1885355"/>
            <a:ext cx="6231334" cy="1388666"/>
          </a:xfrm>
          <a:prstGeom prst="rect">
            <a:avLst/>
          </a:prstGeom>
          <a:noFill/>
          <a:ln/>
        </p:spPr>
        <p:txBody>
          <a:bodyPr wrap="square" rtlCol="0" anchor="t"/>
          <a:lstStyle/>
          <a:p>
            <a:pPr>
              <a:lnSpc>
                <a:spcPts val="5467"/>
              </a:lnSpc>
            </a:pPr>
            <a:r>
              <a:rPr lang="en-US" sz="4374" dirty="0">
                <a:solidFill>
                  <a:srgbClr val="312F2B"/>
                </a:solidFill>
                <a:latin typeface="Gelasio" pitchFamily="34" charset="0"/>
                <a:ea typeface="Gelasio" pitchFamily="34" charset="-122"/>
                <a:cs typeface="Gelasio" pitchFamily="34" charset="-120"/>
              </a:rPr>
              <a:t>Tree Data Structures</a:t>
            </a:r>
            <a:endParaRPr lang="en-US" sz="4374" dirty="0"/>
          </a:p>
        </p:txBody>
      </p:sp>
      <p:sp>
        <p:nvSpPr>
          <p:cNvPr id="6" name="Text 2"/>
          <p:cNvSpPr/>
          <p:nvPr/>
        </p:nvSpPr>
        <p:spPr>
          <a:xfrm>
            <a:off x="694333" y="3551734"/>
            <a:ext cx="6231334" cy="888504"/>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Tree data structures are versatile and powerful ways to organize and manipulate hierarchical information. In this presentation, we'll explore their many applications and learn how to use them effectively.</a:t>
            </a:r>
            <a:endParaRPr lang="en-US" sz="1458" dirty="0"/>
          </a:p>
        </p:txBody>
      </p:sp>
      <p:sp>
        <p:nvSpPr>
          <p:cNvPr id="7" name="Shape 3"/>
          <p:cNvSpPr/>
          <p:nvPr/>
        </p:nvSpPr>
        <p:spPr>
          <a:xfrm>
            <a:off x="694333" y="4662389"/>
            <a:ext cx="296168" cy="296168"/>
          </a:xfrm>
          <a:prstGeom prst="roundRect">
            <a:avLst>
              <a:gd name="adj" fmla="val 25726039"/>
            </a:avLst>
          </a:prstGeom>
          <a:noFill/>
          <a:ln w="7620">
            <a:solidFill>
              <a:srgbClr val="FFFFFF"/>
            </a:solidFill>
            <a:prstDash val="solid"/>
          </a:ln>
        </p:spPr>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2271240" y="273600"/>
              <a:ext cx="6299640" cy="5830200"/>
            </p14:xfrm>
          </p:contentPart>
        </mc:Choice>
        <mc:Fallback xmlns="">
          <p:pic>
            <p:nvPicPr>
              <p:cNvPr id="8" name="Ink 7"/>
              <p:cNvPicPr/>
              <p:nvPr/>
            </p:nvPicPr>
            <p:blipFill>
              <a:blip r:embed="rId6"/>
              <a:stretch>
                <a:fillRect/>
              </a:stretch>
            </p:blipFill>
            <p:spPr>
              <a:xfrm>
                <a:off x="2262600" y="270000"/>
                <a:ext cx="6311160" cy="5843520"/>
              </a:xfrm>
              <a:prstGeom prst="rect">
                <a:avLst/>
              </a:prstGeom>
            </p:spPr>
          </p:pic>
        </mc:Fallback>
      </mc:AlternateContent>
    </p:spTree>
    <p:extLst>
      <p:ext uri="{BB962C8B-B14F-4D97-AF65-F5344CB8AC3E}">
        <p14:creationId xmlns:p14="http://schemas.microsoft.com/office/powerpoint/2010/main" val="552914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36800" y="0"/>
            <a:ext cx="7373257" cy="461665"/>
          </a:xfrm>
          <a:prstGeom prst="rect">
            <a:avLst/>
          </a:prstGeom>
        </p:spPr>
        <p:txBody>
          <a:bodyPr wrap="square">
            <a:spAutoFit/>
          </a:bodyPr>
          <a:lstStyle/>
          <a:p>
            <a:pPr algn="ctr"/>
            <a:r>
              <a:rPr lang="en-US" sz="2400" b="1" dirty="0"/>
              <a:t>Reconstructing Binary Tree from </a:t>
            </a:r>
            <a:r>
              <a:rPr lang="en-US" sz="2400" b="1" dirty="0" smtClean="0"/>
              <a:t>Traversals</a:t>
            </a:r>
            <a:endParaRPr lang="en-IN" sz="2400" b="1" dirty="0"/>
          </a:p>
        </p:txBody>
      </p:sp>
      <p:sp>
        <p:nvSpPr>
          <p:cNvPr id="3" name="Rectangle 1"/>
          <p:cNvSpPr>
            <a:spLocks noChangeArrowheads="1"/>
          </p:cNvSpPr>
          <p:nvPr/>
        </p:nvSpPr>
        <p:spPr bwMode="auto">
          <a:xfrm>
            <a:off x="159656" y="461665"/>
            <a:ext cx="11727543"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smtClean="0">
                <a:ln>
                  <a:noFill/>
                </a:ln>
                <a:solidFill>
                  <a:schemeClr val="tx1"/>
                </a:solidFill>
                <a:effectLst/>
                <a:latin typeface="Arial" panose="020B0604020202020204" pitchFamily="34" charset="0"/>
              </a:rPr>
              <a:t>Pre-order	: [A,B,D,E,C,F,G]</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smtClean="0">
                <a:ln>
                  <a:noFill/>
                </a:ln>
                <a:solidFill>
                  <a:schemeClr val="tx1"/>
                </a:solidFill>
                <a:effectLst/>
                <a:latin typeface="Arial" panose="020B0604020202020204" pitchFamily="34" charset="0"/>
              </a:rPr>
              <a:t>In-order		: [D,B,E,A,F,C,G]</a:t>
            </a:r>
          </a:p>
          <a:p>
            <a:pPr lvl="0" eaLnBrk="0" fontAlgn="base" hangingPunct="0">
              <a:lnSpc>
                <a:spcPct val="150000"/>
              </a:lnSpc>
              <a:spcBef>
                <a:spcPct val="0"/>
              </a:spcBef>
              <a:spcAft>
                <a:spcPct val="0"/>
              </a:spcAft>
            </a:pPr>
            <a:r>
              <a:rPr lang="en-US" altLang="en-US" dirty="0" smtClean="0">
                <a:latin typeface="Arial" panose="020B0604020202020204" pitchFamily="34" charset="0"/>
              </a:rPr>
              <a:t>Post-order 	: </a:t>
            </a:r>
            <a:r>
              <a:rPr lang="en-US" altLang="en-US" dirty="0">
                <a:latin typeface="Arial" panose="020B0604020202020204" pitchFamily="34" charset="0"/>
              </a:rPr>
              <a:t>[D,E,B,F,G,C,A]</a:t>
            </a:r>
            <a:r>
              <a:rPr kumimoji="0" lang="en-US" altLang="en-US" sz="1800" b="0" i="0" u="none" strike="noStrike" cap="none" normalizeH="0" baseline="0" dirty="0" smtClean="0">
                <a:ln>
                  <a:noFill/>
                </a:ln>
                <a:solidFill>
                  <a:schemeClr val="tx1"/>
                </a:solidFill>
                <a:effectLst/>
                <a:latin typeface="Arial" panose="020B0604020202020204" pitchFamily="34" charset="0"/>
              </a:rPr>
              <a:t> </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67600" y="740160"/>
              <a:ext cx="10351440" cy="5721480"/>
            </p14:xfrm>
          </p:contentPart>
        </mc:Choice>
        <mc:Fallback xmlns="">
          <p:pic>
            <p:nvPicPr>
              <p:cNvPr id="4" name="Ink 3"/>
              <p:cNvPicPr/>
              <p:nvPr/>
            </p:nvPicPr>
            <p:blipFill>
              <a:blip r:embed="rId3"/>
              <a:stretch>
                <a:fillRect/>
              </a:stretch>
            </p:blipFill>
            <p:spPr>
              <a:xfrm>
                <a:off x="857160" y="731520"/>
                <a:ext cx="10374840" cy="5742360"/>
              </a:xfrm>
              <a:prstGeom prst="rect">
                <a:avLst/>
              </a:prstGeom>
            </p:spPr>
          </p:pic>
        </mc:Fallback>
      </mc:AlternateContent>
    </p:spTree>
    <p:extLst>
      <p:ext uri="{BB962C8B-B14F-4D97-AF65-F5344CB8AC3E}">
        <p14:creationId xmlns:p14="http://schemas.microsoft.com/office/powerpoint/2010/main" val="14119266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36800" y="0"/>
            <a:ext cx="7373257" cy="461665"/>
          </a:xfrm>
          <a:prstGeom prst="rect">
            <a:avLst/>
          </a:prstGeom>
        </p:spPr>
        <p:txBody>
          <a:bodyPr wrap="square">
            <a:spAutoFit/>
          </a:bodyPr>
          <a:lstStyle/>
          <a:p>
            <a:pPr algn="ctr"/>
            <a:r>
              <a:rPr lang="en-US" sz="2400" b="1" dirty="0"/>
              <a:t>Reconstructing Binary Tree from </a:t>
            </a:r>
            <a:r>
              <a:rPr lang="en-US" sz="2400" b="1" dirty="0" smtClean="0"/>
              <a:t>Traversals</a:t>
            </a:r>
            <a:endParaRPr lang="en-IN" sz="2400" b="1" dirty="0"/>
          </a:p>
        </p:txBody>
      </p:sp>
      <p:sp>
        <p:nvSpPr>
          <p:cNvPr id="3" name="Rectangle 1"/>
          <p:cNvSpPr>
            <a:spLocks noChangeArrowheads="1"/>
          </p:cNvSpPr>
          <p:nvPr/>
        </p:nvSpPr>
        <p:spPr bwMode="auto">
          <a:xfrm>
            <a:off x="159656" y="461665"/>
            <a:ext cx="11727543"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smtClean="0">
                <a:ln>
                  <a:noFill/>
                </a:ln>
                <a:solidFill>
                  <a:schemeClr val="tx1"/>
                </a:solidFill>
                <a:effectLst/>
                <a:latin typeface="Arial" panose="020B0604020202020204" pitchFamily="34" charset="0"/>
              </a:rPr>
              <a:t>Pre-order	: [A,B,D,E,C,F,G]</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smtClean="0">
                <a:ln>
                  <a:noFill/>
                </a:ln>
                <a:solidFill>
                  <a:schemeClr val="tx1"/>
                </a:solidFill>
                <a:effectLst/>
                <a:latin typeface="Arial" panose="020B0604020202020204" pitchFamily="34" charset="0"/>
              </a:rPr>
              <a:t>In-order		: [D,B,E,A,F,C,G]</a:t>
            </a:r>
          </a:p>
          <a:p>
            <a:pPr lvl="0" eaLnBrk="0" fontAlgn="base" hangingPunct="0">
              <a:lnSpc>
                <a:spcPct val="150000"/>
              </a:lnSpc>
              <a:spcBef>
                <a:spcPct val="0"/>
              </a:spcBef>
              <a:spcAft>
                <a:spcPct val="0"/>
              </a:spcAft>
            </a:pPr>
            <a:r>
              <a:rPr lang="en-US" altLang="en-US" dirty="0" smtClean="0">
                <a:latin typeface="Arial" panose="020B0604020202020204" pitchFamily="34" charset="0"/>
              </a:rPr>
              <a:t>Post-order 	: </a:t>
            </a:r>
            <a:r>
              <a:rPr lang="en-US" altLang="en-US" dirty="0">
                <a:latin typeface="Arial" panose="020B0604020202020204" pitchFamily="34" charset="0"/>
              </a:rPr>
              <a:t>[D,E,B,F,G,C,A]</a:t>
            </a:r>
            <a:r>
              <a:rPr kumimoji="0" lang="en-US" altLang="en-US" sz="1800" b="0" i="0" u="none" strike="noStrike" cap="none" normalizeH="0" baseline="0" dirty="0" smtClean="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958876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1698328" y="1333005"/>
            <a:ext cx="7454900" cy="578644"/>
          </a:xfrm>
          <a:prstGeom prst="rect">
            <a:avLst/>
          </a:prstGeom>
          <a:noFill/>
          <a:ln/>
        </p:spPr>
        <p:txBody>
          <a:bodyPr wrap="none" rtlCol="0" anchor="t"/>
          <a:lstStyle/>
          <a:p>
            <a:pPr>
              <a:lnSpc>
                <a:spcPts val="4556"/>
              </a:lnSpc>
            </a:pPr>
            <a:r>
              <a:rPr lang="en-US" sz="3645" dirty="0">
                <a:solidFill>
                  <a:srgbClr val="312F2B"/>
                </a:solidFill>
                <a:latin typeface="Gelasio" pitchFamily="34" charset="0"/>
                <a:ea typeface="Gelasio" pitchFamily="34" charset="-122"/>
                <a:cs typeface="Gelasio" pitchFamily="34" charset="-120"/>
              </a:rPr>
              <a:t>Applications of Tree Data Structures</a:t>
            </a:r>
            <a:endParaRPr lang="en-US" sz="3645" dirty="0"/>
          </a:p>
        </p:txBody>
      </p:sp>
      <p:sp>
        <p:nvSpPr>
          <p:cNvPr id="5" name="Shape 2"/>
          <p:cNvSpPr/>
          <p:nvPr/>
        </p:nvSpPr>
        <p:spPr>
          <a:xfrm>
            <a:off x="1698327" y="2281932"/>
            <a:ext cx="2808387" cy="3242965"/>
          </a:xfrm>
          <a:prstGeom prst="roundRect">
            <a:avLst>
              <a:gd name="adj" fmla="val 2967"/>
            </a:avLst>
          </a:prstGeom>
          <a:solidFill>
            <a:srgbClr val="E8E8E3"/>
          </a:solidFill>
          <a:ln w="13811">
            <a:solidFill>
              <a:srgbClr val="D1D1C7"/>
            </a:solidFill>
            <a:prstDash val="solid"/>
          </a:ln>
        </p:spPr>
      </p:sp>
      <p:sp>
        <p:nvSpPr>
          <p:cNvPr id="6" name="Text 3"/>
          <p:cNvSpPr/>
          <p:nvPr/>
        </p:nvSpPr>
        <p:spPr>
          <a:xfrm>
            <a:off x="1894979" y="2478584"/>
            <a:ext cx="2415083" cy="591344"/>
          </a:xfrm>
          <a:prstGeom prst="rect">
            <a:avLst/>
          </a:prstGeom>
          <a:noFill/>
          <a:ln/>
        </p:spPr>
        <p:txBody>
          <a:bodyPr wrap="square" rtlCol="0" anchor="t"/>
          <a:lstStyle/>
          <a:p>
            <a:pPr>
              <a:lnSpc>
                <a:spcPts val="2278"/>
              </a:lnSpc>
            </a:pPr>
            <a:r>
              <a:rPr lang="en-US" sz="1822" spc="250" dirty="0">
                <a:solidFill>
                  <a:srgbClr val="272525"/>
                </a:solidFill>
                <a:latin typeface="Gelasio" pitchFamily="34" charset="0"/>
                <a:ea typeface="Gelasio" pitchFamily="34" charset="-122"/>
                <a:cs typeface="Gelasio" pitchFamily="34" charset="-120"/>
              </a:rPr>
              <a:t>File Systems and Directory Structures </a:t>
            </a:r>
            <a:r>
              <a:rPr lang="en-US" sz="1822" dirty="0">
                <a:solidFill>
                  <a:srgbClr val="000000"/>
                </a:solidFill>
                <a:latin typeface="Gelasio" pitchFamily="34" charset="0"/>
                <a:ea typeface="Gelasio" pitchFamily="34" charset="-122"/>
                <a:cs typeface="Gelasio" pitchFamily="34" charset="-120"/>
              </a:rPr>
              <a:t>📁</a:t>
            </a:r>
            <a:endParaRPr lang="en-US" sz="1822" dirty="0"/>
          </a:p>
        </p:txBody>
      </p:sp>
      <p:sp>
        <p:nvSpPr>
          <p:cNvPr id="7" name="Text 4"/>
          <p:cNvSpPr/>
          <p:nvPr/>
        </p:nvSpPr>
        <p:spPr>
          <a:xfrm>
            <a:off x="1894979" y="3255070"/>
            <a:ext cx="2415083" cy="2073176"/>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Trees are a natural way to represent the filesystem hierarchy and the folders inside it, allowing fast searches, and efficient manipulation of files and directories.</a:t>
            </a:r>
            <a:endParaRPr lang="en-US" sz="1458" dirty="0"/>
          </a:p>
        </p:txBody>
      </p:sp>
      <p:sp>
        <p:nvSpPr>
          <p:cNvPr id="8" name="Shape 5"/>
          <p:cNvSpPr/>
          <p:nvPr/>
        </p:nvSpPr>
        <p:spPr>
          <a:xfrm>
            <a:off x="4691857" y="2281932"/>
            <a:ext cx="2808387" cy="3242965"/>
          </a:xfrm>
          <a:prstGeom prst="roundRect">
            <a:avLst>
              <a:gd name="adj" fmla="val 2967"/>
            </a:avLst>
          </a:prstGeom>
          <a:solidFill>
            <a:srgbClr val="E8E8E3"/>
          </a:solidFill>
          <a:ln w="13811">
            <a:solidFill>
              <a:srgbClr val="D1D1C7"/>
            </a:solidFill>
            <a:prstDash val="solid"/>
          </a:ln>
        </p:spPr>
      </p:sp>
      <p:sp>
        <p:nvSpPr>
          <p:cNvPr id="9" name="Text 6"/>
          <p:cNvSpPr/>
          <p:nvPr/>
        </p:nvSpPr>
        <p:spPr>
          <a:xfrm>
            <a:off x="4888508" y="2478584"/>
            <a:ext cx="2415083" cy="880666"/>
          </a:xfrm>
          <a:prstGeom prst="rect">
            <a:avLst/>
          </a:prstGeom>
          <a:noFill/>
          <a:ln/>
        </p:spPr>
        <p:txBody>
          <a:bodyPr wrap="square" rtlCol="0" anchor="t"/>
          <a:lstStyle/>
          <a:p>
            <a:pPr>
              <a:lnSpc>
                <a:spcPts val="2278"/>
              </a:lnSpc>
            </a:pPr>
            <a:r>
              <a:rPr lang="en-US" sz="1822" spc="250" dirty="0">
                <a:solidFill>
                  <a:srgbClr val="272525"/>
                </a:solidFill>
                <a:latin typeface="Gelasio" pitchFamily="34" charset="0"/>
                <a:ea typeface="Gelasio" pitchFamily="34" charset="-122"/>
                <a:cs typeface="Gelasio" pitchFamily="34" charset="-120"/>
              </a:rPr>
              <a:t>Representing Hierarchical Relationships </a:t>
            </a:r>
            <a:r>
              <a:rPr lang="en-US" sz="1822" dirty="0">
                <a:solidFill>
                  <a:srgbClr val="000000"/>
                </a:solidFill>
                <a:latin typeface="Gelasio" pitchFamily="34" charset="0"/>
                <a:ea typeface="Gelasio" pitchFamily="34" charset="-122"/>
                <a:cs typeface="Gelasio" pitchFamily="34" charset="-120"/>
              </a:rPr>
              <a:t>👨‍👩‍👧‍👦</a:t>
            </a:r>
            <a:endParaRPr lang="en-US" sz="1822" dirty="0"/>
          </a:p>
        </p:txBody>
      </p:sp>
      <p:sp>
        <p:nvSpPr>
          <p:cNvPr id="10" name="Text 7"/>
          <p:cNvSpPr/>
          <p:nvPr/>
        </p:nvSpPr>
        <p:spPr>
          <a:xfrm>
            <a:off x="4888508" y="3544392"/>
            <a:ext cx="2415083" cy="1777008"/>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Trees are used to represent the structure of an organization, the hierarchy of a family, or the relationships between entities in various domains.</a:t>
            </a:r>
            <a:endParaRPr lang="en-US" sz="1458" dirty="0"/>
          </a:p>
        </p:txBody>
      </p:sp>
      <p:sp>
        <p:nvSpPr>
          <p:cNvPr id="11" name="Shape 8"/>
          <p:cNvSpPr/>
          <p:nvPr/>
        </p:nvSpPr>
        <p:spPr>
          <a:xfrm>
            <a:off x="7685385" y="2281932"/>
            <a:ext cx="3127758" cy="3242965"/>
          </a:xfrm>
          <a:prstGeom prst="roundRect">
            <a:avLst>
              <a:gd name="adj" fmla="val 2967"/>
            </a:avLst>
          </a:prstGeom>
          <a:solidFill>
            <a:srgbClr val="E8E8E3"/>
          </a:solidFill>
          <a:ln w="13811">
            <a:solidFill>
              <a:srgbClr val="D1D1C7"/>
            </a:solidFill>
            <a:prstDash val="solid"/>
          </a:ln>
        </p:spPr>
      </p:sp>
      <p:sp>
        <p:nvSpPr>
          <p:cNvPr id="12" name="Text 9"/>
          <p:cNvSpPr/>
          <p:nvPr/>
        </p:nvSpPr>
        <p:spPr>
          <a:xfrm>
            <a:off x="7882037" y="2478584"/>
            <a:ext cx="3030892" cy="591344"/>
          </a:xfrm>
          <a:prstGeom prst="rect">
            <a:avLst/>
          </a:prstGeom>
          <a:noFill/>
          <a:ln/>
        </p:spPr>
        <p:txBody>
          <a:bodyPr wrap="square" rtlCol="0" anchor="t"/>
          <a:lstStyle/>
          <a:p>
            <a:pPr>
              <a:lnSpc>
                <a:spcPts val="2278"/>
              </a:lnSpc>
            </a:pPr>
            <a:r>
              <a:rPr lang="en-US" sz="1822" spc="250" dirty="0">
                <a:solidFill>
                  <a:srgbClr val="272525"/>
                </a:solidFill>
                <a:latin typeface="Gelasio" pitchFamily="34" charset="0"/>
                <a:ea typeface="Gelasio" pitchFamily="34" charset="-122"/>
                <a:cs typeface="Gelasio" pitchFamily="34" charset="-120"/>
              </a:rPr>
              <a:t>Sorting and Searching Algorithms </a:t>
            </a:r>
            <a:r>
              <a:rPr lang="en-US" sz="1822" spc="250" dirty="0">
                <a:solidFill>
                  <a:srgbClr val="000000"/>
                </a:solidFill>
                <a:latin typeface="Gelasio" pitchFamily="34" charset="0"/>
                <a:ea typeface="Gelasio" pitchFamily="34" charset="-122"/>
                <a:cs typeface="Gelasio" pitchFamily="34" charset="-120"/>
              </a:rPr>
              <a:t>🕵</a:t>
            </a:r>
            <a:r>
              <a:rPr lang="en-US" sz="1822" dirty="0">
                <a:solidFill>
                  <a:srgbClr val="000000"/>
                </a:solidFill>
                <a:latin typeface="Gelasio" pitchFamily="34" charset="0"/>
                <a:ea typeface="Gelasio" pitchFamily="34" charset="-122"/>
                <a:cs typeface="Gelasio" pitchFamily="34" charset="-120"/>
              </a:rPr>
              <a:t>️‍♂️</a:t>
            </a:r>
            <a:endParaRPr lang="en-US" sz="1822" dirty="0"/>
          </a:p>
        </p:txBody>
      </p:sp>
      <p:sp>
        <p:nvSpPr>
          <p:cNvPr id="13" name="Text 10"/>
          <p:cNvSpPr/>
          <p:nvPr/>
        </p:nvSpPr>
        <p:spPr>
          <a:xfrm>
            <a:off x="7882037" y="3255070"/>
            <a:ext cx="2796877" cy="2073176"/>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Popular sorting algorithms such as Heap sort use trees to move elements to their final order, while searching algorithms like Tries use trees to efficiently store and retrieve words or keys.</a:t>
            </a:r>
            <a:endParaRPr lang="en-US" sz="1458" dirty="0"/>
          </a:p>
        </p:txBody>
      </p:sp>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452160" y="1934280"/>
              <a:ext cx="9550440" cy="3438360"/>
            </p14:xfrm>
          </p:contentPart>
        </mc:Choice>
        <mc:Fallback xmlns="">
          <p:pic>
            <p:nvPicPr>
              <p:cNvPr id="14" name="Ink 13"/>
              <p:cNvPicPr/>
              <p:nvPr/>
            </p:nvPicPr>
            <p:blipFill>
              <a:blip r:embed="rId5"/>
              <a:stretch>
                <a:fillRect/>
              </a:stretch>
            </p:blipFill>
            <p:spPr>
              <a:xfrm>
                <a:off x="445680" y="1926360"/>
                <a:ext cx="9561600" cy="3454560"/>
              </a:xfrm>
              <a:prstGeom prst="rect">
                <a:avLst/>
              </a:prstGeom>
            </p:spPr>
          </p:pic>
        </mc:Fallback>
      </mc:AlternateContent>
    </p:spTree>
    <p:extLst>
      <p:ext uri="{BB962C8B-B14F-4D97-AF65-F5344CB8AC3E}">
        <p14:creationId xmlns:p14="http://schemas.microsoft.com/office/powerpoint/2010/main" val="2887353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1704678" y="388740"/>
            <a:ext cx="8795345" cy="1157288"/>
          </a:xfrm>
          <a:prstGeom prst="rect">
            <a:avLst/>
          </a:prstGeom>
          <a:noFill/>
          <a:ln/>
        </p:spPr>
        <p:txBody>
          <a:bodyPr wrap="square" rtlCol="0" anchor="t"/>
          <a:lstStyle/>
          <a:p>
            <a:pPr>
              <a:lnSpc>
                <a:spcPts val="4556"/>
              </a:lnSpc>
            </a:pPr>
            <a:r>
              <a:rPr lang="en-US" sz="3645" spc="250" dirty="0">
                <a:solidFill>
                  <a:srgbClr val="312F2B"/>
                </a:solidFill>
                <a:latin typeface="Gelasio" pitchFamily="34" charset="0"/>
                <a:ea typeface="Gelasio" pitchFamily="34" charset="-122"/>
                <a:cs typeface="Gelasio" pitchFamily="34" charset="-120"/>
              </a:rPr>
              <a:t>Advantages and Disadvantages of Tree Data Structures</a:t>
            </a:r>
            <a:endParaRPr lang="en-US" sz="3645" spc="250" dirty="0"/>
          </a:p>
        </p:txBody>
      </p:sp>
      <p:sp>
        <p:nvSpPr>
          <p:cNvPr id="5" name="Text 2"/>
          <p:cNvSpPr/>
          <p:nvPr/>
        </p:nvSpPr>
        <p:spPr>
          <a:xfrm>
            <a:off x="1698328" y="3399731"/>
            <a:ext cx="2221905" cy="359768"/>
          </a:xfrm>
          <a:prstGeom prst="rect">
            <a:avLst/>
          </a:prstGeom>
          <a:noFill/>
          <a:ln/>
        </p:spPr>
        <p:txBody>
          <a:bodyPr wrap="none" rtlCol="0" anchor="t"/>
          <a:lstStyle/>
          <a:p>
            <a:pPr>
              <a:lnSpc>
                <a:spcPts val="2734"/>
              </a:lnSpc>
            </a:pPr>
            <a:r>
              <a:rPr lang="en-US" sz="2187" dirty="0">
                <a:solidFill>
                  <a:srgbClr val="312F2B"/>
                </a:solidFill>
                <a:latin typeface="Gelasio" pitchFamily="34" charset="0"/>
                <a:ea typeface="Gelasio" pitchFamily="34" charset="-122"/>
                <a:cs typeface="Gelasio" pitchFamily="34" charset="-120"/>
              </a:rPr>
              <a:t>Advantages </a:t>
            </a:r>
            <a:r>
              <a:rPr lang="en-US" sz="2187" dirty="0">
                <a:solidFill>
                  <a:srgbClr val="000000"/>
                </a:solidFill>
                <a:latin typeface="Gelasio" pitchFamily="34" charset="0"/>
                <a:ea typeface="Gelasio" pitchFamily="34" charset="-122"/>
                <a:cs typeface="Gelasio" pitchFamily="34" charset="-120"/>
              </a:rPr>
              <a:t>👍</a:t>
            </a:r>
            <a:endParaRPr lang="en-US" sz="2187" dirty="0"/>
          </a:p>
        </p:txBody>
      </p:sp>
      <p:sp>
        <p:nvSpPr>
          <p:cNvPr id="6" name="Text 3"/>
          <p:cNvSpPr/>
          <p:nvPr/>
        </p:nvSpPr>
        <p:spPr>
          <a:xfrm>
            <a:off x="1994495" y="3967758"/>
            <a:ext cx="3875683" cy="296168"/>
          </a:xfrm>
          <a:prstGeom prst="rect">
            <a:avLst/>
          </a:prstGeom>
          <a:noFill/>
          <a:ln/>
        </p:spPr>
        <p:txBody>
          <a:bodyPr wrap="none" rtlCol="0" anchor="t"/>
          <a:lstStyle/>
          <a:p>
            <a:pPr marL="285739" indent="-285739">
              <a:lnSpc>
                <a:spcPts val="2332"/>
              </a:lnSpc>
              <a:buSzPct val="100000"/>
              <a:buChar char="•"/>
            </a:pPr>
            <a:r>
              <a:rPr lang="en-US" sz="1458" dirty="0">
                <a:solidFill>
                  <a:srgbClr val="272525"/>
                </a:solidFill>
                <a:latin typeface="Lato" pitchFamily="34" charset="0"/>
                <a:ea typeface="Lato" pitchFamily="34" charset="-122"/>
                <a:cs typeface="Lato" pitchFamily="34" charset="-120"/>
              </a:rPr>
              <a:t>Efficient and Fast</a:t>
            </a:r>
            <a:endParaRPr lang="en-US" sz="1458" dirty="0"/>
          </a:p>
        </p:txBody>
      </p:sp>
      <p:sp>
        <p:nvSpPr>
          <p:cNvPr id="7" name="Text 4"/>
          <p:cNvSpPr/>
          <p:nvPr/>
        </p:nvSpPr>
        <p:spPr>
          <a:xfrm>
            <a:off x="1994495" y="4337944"/>
            <a:ext cx="3875683" cy="296168"/>
          </a:xfrm>
          <a:prstGeom prst="rect">
            <a:avLst/>
          </a:prstGeom>
          <a:noFill/>
          <a:ln/>
        </p:spPr>
        <p:txBody>
          <a:bodyPr wrap="none" rtlCol="0" anchor="t"/>
          <a:lstStyle/>
          <a:p>
            <a:pPr marL="285739" indent="-285739">
              <a:lnSpc>
                <a:spcPts val="2332"/>
              </a:lnSpc>
              <a:buSzPct val="100000"/>
              <a:buChar char="•"/>
            </a:pPr>
            <a:r>
              <a:rPr lang="en-US" sz="1458" dirty="0">
                <a:solidFill>
                  <a:srgbClr val="272525"/>
                </a:solidFill>
                <a:latin typeface="Lato" pitchFamily="34" charset="0"/>
                <a:ea typeface="Lato" pitchFamily="34" charset="-122"/>
                <a:cs typeface="Lato" pitchFamily="34" charset="-120"/>
              </a:rPr>
              <a:t>Scalable and Adaptable</a:t>
            </a:r>
            <a:endParaRPr lang="en-US" sz="1458" dirty="0"/>
          </a:p>
        </p:txBody>
      </p:sp>
      <p:sp>
        <p:nvSpPr>
          <p:cNvPr id="8" name="Text 5"/>
          <p:cNvSpPr/>
          <p:nvPr/>
        </p:nvSpPr>
        <p:spPr>
          <a:xfrm>
            <a:off x="1994495" y="4708129"/>
            <a:ext cx="3875683" cy="296168"/>
          </a:xfrm>
          <a:prstGeom prst="rect">
            <a:avLst/>
          </a:prstGeom>
          <a:noFill/>
          <a:ln/>
        </p:spPr>
        <p:txBody>
          <a:bodyPr wrap="none" rtlCol="0" anchor="t"/>
          <a:lstStyle/>
          <a:p>
            <a:pPr marL="285739" indent="-285739">
              <a:lnSpc>
                <a:spcPts val="2332"/>
              </a:lnSpc>
              <a:buSzPct val="100000"/>
              <a:buChar char="•"/>
            </a:pPr>
            <a:r>
              <a:rPr lang="en-US" sz="1458" dirty="0">
                <a:solidFill>
                  <a:srgbClr val="272525"/>
                </a:solidFill>
                <a:latin typeface="Lato" pitchFamily="34" charset="0"/>
                <a:ea typeface="Lato" pitchFamily="34" charset="-122"/>
                <a:cs typeface="Lato" pitchFamily="34" charset="-120"/>
              </a:rPr>
              <a:t>Flexible and Easy to Implement</a:t>
            </a:r>
            <a:endParaRPr lang="en-US" sz="1458" dirty="0"/>
          </a:p>
        </p:txBody>
      </p:sp>
      <p:sp>
        <p:nvSpPr>
          <p:cNvPr id="9" name="Text 6"/>
          <p:cNvSpPr/>
          <p:nvPr/>
        </p:nvSpPr>
        <p:spPr>
          <a:xfrm>
            <a:off x="6328172" y="3399731"/>
            <a:ext cx="2221905" cy="359768"/>
          </a:xfrm>
          <a:prstGeom prst="rect">
            <a:avLst/>
          </a:prstGeom>
          <a:noFill/>
          <a:ln/>
        </p:spPr>
        <p:txBody>
          <a:bodyPr wrap="none" rtlCol="0" anchor="t"/>
          <a:lstStyle/>
          <a:p>
            <a:pPr>
              <a:lnSpc>
                <a:spcPts val="2734"/>
              </a:lnSpc>
            </a:pPr>
            <a:r>
              <a:rPr lang="en-US" sz="2187" dirty="0">
                <a:solidFill>
                  <a:srgbClr val="312F2B"/>
                </a:solidFill>
                <a:latin typeface="Gelasio" pitchFamily="34" charset="0"/>
                <a:ea typeface="Gelasio" pitchFamily="34" charset="-122"/>
                <a:cs typeface="Gelasio" pitchFamily="34" charset="-120"/>
              </a:rPr>
              <a:t>Disadvantages </a:t>
            </a:r>
            <a:r>
              <a:rPr lang="en-US" sz="2187" dirty="0">
                <a:solidFill>
                  <a:srgbClr val="000000"/>
                </a:solidFill>
                <a:latin typeface="Gelasio" pitchFamily="34" charset="0"/>
                <a:ea typeface="Gelasio" pitchFamily="34" charset="-122"/>
                <a:cs typeface="Gelasio" pitchFamily="34" charset="-120"/>
              </a:rPr>
              <a:t>👎</a:t>
            </a:r>
            <a:endParaRPr lang="en-US" sz="2187" dirty="0"/>
          </a:p>
        </p:txBody>
      </p:sp>
      <p:sp>
        <p:nvSpPr>
          <p:cNvPr id="10" name="Text 7"/>
          <p:cNvSpPr/>
          <p:nvPr/>
        </p:nvSpPr>
        <p:spPr>
          <a:xfrm>
            <a:off x="6624340" y="3967758"/>
            <a:ext cx="3875683" cy="296168"/>
          </a:xfrm>
          <a:prstGeom prst="rect">
            <a:avLst/>
          </a:prstGeom>
          <a:noFill/>
          <a:ln/>
        </p:spPr>
        <p:txBody>
          <a:bodyPr wrap="none" rtlCol="0" anchor="t"/>
          <a:lstStyle/>
          <a:p>
            <a:pPr marL="285739" indent="-285739">
              <a:lnSpc>
                <a:spcPts val="2332"/>
              </a:lnSpc>
              <a:buSzPct val="100000"/>
              <a:buChar char="•"/>
            </a:pPr>
            <a:r>
              <a:rPr lang="en-US" sz="1458" dirty="0">
                <a:solidFill>
                  <a:srgbClr val="272525"/>
                </a:solidFill>
                <a:latin typeface="Lato" pitchFamily="34" charset="0"/>
                <a:ea typeface="Lato" pitchFamily="34" charset="-122"/>
                <a:cs typeface="Lato" pitchFamily="34" charset="-120"/>
              </a:rPr>
              <a:t>Memory Consumption</a:t>
            </a:r>
            <a:endParaRPr lang="en-US" sz="1458" dirty="0"/>
          </a:p>
        </p:txBody>
      </p:sp>
      <p:sp>
        <p:nvSpPr>
          <p:cNvPr id="11" name="Text 8"/>
          <p:cNvSpPr/>
          <p:nvPr/>
        </p:nvSpPr>
        <p:spPr>
          <a:xfrm>
            <a:off x="6624340" y="4337944"/>
            <a:ext cx="3875683" cy="296168"/>
          </a:xfrm>
          <a:prstGeom prst="rect">
            <a:avLst/>
          </a:prstGeom>
          <a:noFill/>
          <a:ln/>
        </p:spPr>
        <p:txBody>
          <a:bodyPr wrap="none" rtlCol="0" anchor="t"/>
          <a:lstStyle/>
          <a:p>
            <a:pPr marL="285739" indent="-285739">
              <a:lnSpc>
                <a:spcPts val="2332"/>
              </a:lnSpc>
              <a:buSzPct val="100000"/>
              <a:buChar char="•"/>
            </a:pPr>
            <a:r>
              <a:rPr lang="en-US" sz="1458" dirty="0">
                <a:solidFill>
                  <a:srgbClr val="272525"/>
                </a:solidFill>
                <a:latin typeface="Lato" pitchFamily="34" charset="0"/>
                <a:ea typeface="Lato" pitchFamily="34" charset="-122"/>
                <a:cs typeface="Lato" pitchFamily="34" charset="-120"/>
              </a:rPr>
              <a:t>Complexity and Maintenance</a:t>
            </a:r>
            <a:endParaRPr lang="en-US" sz="1458" dirty="0"/>
          </a:p>
        </p:txBody>
      </p:sp>
      <p:sp>
        <p:nvSpPr>
          <p:cNvPr id="12" name="Text 9"/>
          <p:cNvSpPr/>
          <p:nvPr/>
        </p:nvSpPr>
        <p:spPr>
          <a:xfrm>
            <a:off x="6624340" y="4708129"/>
            <a:ext cx="3875683" cy="296168"/>
          </a:xfrm>
          <a:prstGeom prst="rect">
            <a:avLst/>
          </a:prstGeom>
          <a:noFill/>
          <a:ln/>
        </p:spPr>
        <p:txBody>
          <a:bodyPr wrap="none" rtlCol="0" anchor="t"/>
          <a:lstStyle/>
          <a:p>
            <a:pPr marL="285739" indent="-285739">
              <a:lnSpc>
                <a:spcPts val="2332"/>
              </a:lnSpc>
              <a:buSzPct val="100000"/>
              <a:buChar char="•"/>
            </a:pPr>
            <a:r>
              <a:rPr lang="en-US" sz="1458" dirty="0">
                <a:solidFill>
                  <a:srgbClr val="272525"/>
                </a:solidFill>
                <a:latin typeface="Lato" pitchFamily="34" charset="0"/>
                <a:ea typeface="Lato" pitchFamily="34" charset="-122"/>
                <a:cs typeface="Lato" pitchFamily="34" charset="-120"/>
              </a:rPr>
              <a:t>Tree Imbalance and Degeneracy</a:t>
            </a:r>
            <a:endParaRPr lang="en-US" sz="1458" dirty="0"/>
          </a:p>
        </p:txBody>
      </p:sp>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2249640" y="1401480"/>
              <a:ext cx="9086400" cy="4695840"/>
            </p14:xfrm>
          </p:contentPart>
        </mc:Choice>
        <mc:Fallback xmlns="">
          <p:pic>
            <p:nvPicPr>
              <p:cNvPr id="13" name="Ink 12"/>
              <p:cNvPicPr/>
              <p:nvPr/>
            </p:nvPicPr>
            <p:blipFill>
              <a:blip r:embed="rId5"/>
              <a:stretch>
                <a:fillRect/>
              </a:stretch>
            </p:blipFill>
            <p:spPr>
              <a:xfrm>
                <a:off x="2240640" y="1393200"/>
                <a:ext cx="9105480" cy="4708080"/>
              </a:xfrm>
              <a:prstGeom prst="rect">
                <a:avLst/>
              </a:prstGeom>
            </p:spPr>
          </p:pic>
        </mc:Fallback>
      </mc:AlternateContent>
    </p:spTree>
    <p:extLst>
      <p:ext uri="{BB962C8B-B14F-4D97-AF65-F5344CB8AC3E}">
        <p14:creationId xmlns:p14="http://schemas.microsoft.com/office/powerpoint/2010/main" val="19199657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01029" y="145143"/>
            <a:ext cx="3360600" cy="584775"/>
          </a:xfrm>
          <a:prstGeom prst="rect">
            <a:avLst/>
          </a:prstGeom>
          <a:noFill/>
        </p:spPr>
        <p:txBody>
          <a:bodyPr wrap="none" rtlCol="0">
            <a:spAutoFit/>
          </a:bodyPr>
          <a:lstStyle/>
          <a:p>
            <a:r>
              <a:rPr lang="en-US" sz="3200" dirty="0" smtClean="0"/>
              <a:t>Binary Search Tree </a:t>
            </a:r>
            <a:endParaRPr lang="en-IN" sz="3200" dirty="0"/>
          </a:p>
        </p:txBody>
      </p:sp>
      <p:sp>
        <p:nvSpPr>
          <p:cNvPr id="4" name="Rectangle 3"/>
          <p:cNvSpPr/>
          <p:nvPr/>
        </p:nvSpPr>
        <p:spPr>
          <a:xfrm>
            <a:off x="1448072" y="1046441"/>
            <a:ext cx="9666513" cy="1569660"/>
          </a:xfrm>
          <a:prstGeom prst="rect">
            <a:avLst/>
          </a:prstGeom>
        </p:spPr>
        <p:txBody>
          <a:bodyPr wrap="square">
            <a:spAutoFit/>
          </a:bodyPr>
          <a:lstStyle/>
          <a:p>
            <a:r>
              <a:rPr lang="en-US" sz="2400" dirty="0"/>
              <a:t>A Binary Search Tree (BST) is a binary tree where each node has a key, and it follows these properties:</a:t>
            </a:r>
          </a:p>
          <a:p>
            <a:pPr lvl="1">
              <a:buFont typeface="+mj-lt"/>
              <a:buAutoNum type="arabicPeriod"/>
            </a:pPr>
            <a:r>
              <a:rPr lang="en-US" sz="2400" dirty="0"/>
              <a:t>The key in each node is greater than all keys in the node's left subtree.</a:t>
            </a:r>
          </a:p>
          <a:p>
            <a:pPr lvl="1">
              <a:buFont typeface="+mj-lt"/>
              <a:buAutoNum type="arabicPeriod"/>
            </a:pPr>
            <a:r>
              <a:rPr lang="en-US" sz="2400" dirty="0"/>
              <a:t>The key in each node is less than all keys in the node's right subtree.</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746720" y="1458360"/>
              <a:ext cx="8240040" cy="5304600"/>
            </p14:xfrm>
          </p:contentPart>
        </mc:Choice>
        <mc:Fallback xmlns="">
          <p:pic>
            <p:nvPicPr>
              <p:cNvPr id="5" name="Ink 4"/>
              <p:cNvPicPr/>
              <p:nvPr/>
            </p:nvPicPr>
            <p:blipFill>
              <a:blip r:embed="rId3"/>
              <a:stretch>
                <a:fillRect/>
              </a:stretch>
            </p:blipFill>
            <p:spPr>
              <a:xfrm>
                <a:off x="1740960" y="1449000"/>
                <a:ext cx="8248680" cy="5317200"/>
              </a:xfrm>
              <a:prstGeom prst="rect">
                <a:avLst/>
              </a:prstGeom>
            </p:spPr>
          </p:pic>
        </mc:Fallback>
      </mc:AlternateContent>
    </p:spTree>
    <p:extLst>
      <p:ext uri="{BB962C8B-B14F-4D97-AF65-F5344CB8AC3E}">
        <p14:creationId xmlns:p14="http://schemas.microsoft.com/office/powerpoint/2010/main" val="2688340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729918"/>
            <a:ext cx="1566904" cy="461665"/>
          </a:xfrm>
          <a:prstGeom prst="rect">
            <a:avLst/>
          </a:prstGeom>
          <a:noFill/>
        </p:spPr>
        <p:txBody>
          <a:bodyPr wrap="none" rtlCol="0">
            <a:spAutoFit/>
          </a:bodyPr>
          <a:lstStyle/>
          <a:p>
            <a:r>
              <a:rPr lang="en-US" sz="2400" dirty="0" smtClean="0"/>
              <a:t>Operations</a:t>
            </a:r>
            <a:endParaRPr lang="en-IN" sz="2400" dirty="0"/>
          </a:p>
        </p:txBody>
      </p:sp>
      <p:sp>
        <p:nvSpPr>
          <p:cNvPr id="3" name="TextBox 2"/>
          <p:cNvSpPr txBox="1"/>
          <p:nvPr/>
        </p:nvSpPr>
        <p:spPr>
          <a:xfrm>
            <a:off x="4601029" y="145143"/>
            <a:ext cx="3360600" cy="584775"/>
          </a:xfrm>
          <a:prstGeom prst="rect">
            <a:avLst/>
          </a:prstGeom>
          <a:noFill/>
        </p:spPr>
        <p:txBody>
          <a:bodyPr wrap="none" rtlCol="0">
            <a:spAutoFit/>
          </a:bodyPr>
          <a:lstStyle/>
          <a:p>
            <a:r>
              <a:rPr lang="en-US" sz="3200" dirty="0" smtClean="0"/>
              <a:t>Binary Search Tree </a:t>
            </a:r>
            <a:endParaRPr lang="en-IN" sz="32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784880" y="1074600"/>
              <a:ext cx="9751320" cy="5715360"/>
            </p14:xfrm>
          </p:contentPart>
        </mc:Choice>
        <mc:Fallback xmlns="">
          <p:pic>
            <p:nvPicPr>
              <p:cNvPr id="4" name="Ink 3"/>
              <p:cNvPicPr/>
              <p:nvPr/>
            </p:nvPicPr>
            <p:blipFill>
              <a:blip r:embed="rId3"/>
              <a:stretch>
                <a:fillRect/>
              </a:stretch>
            </p:blipFill>
            <p:spPr>
              <a:xfrm>
                <a:off x="1777680" y="1065240"/>
                <a:ext cx="9771120" cy="5734800"/>
              </a:xfrm>
              <a:prstGeom prst="rect">
                <a:avLst/>
              </a:prstGeom>
            </p:spPr>
          </p:pic>
        </mc:Fallback>
      </mc:AlternateContent>
    </p:spTree>
    <p:extLst>
      <p:ext uri="{BB962C8B-B14F-4D97-AF65-F5344CB8AC3E}">
        <p14:creationId xmlns:p14="http://schemas.microsoft.com/office/powerpoint/2010/main" val="11662549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697480" y="542160"/>
              <a:ext cx="9500760" cy="6133680"/>
            </p14:xfrm>
          </p:contentPart>
        </mc:Choice>
        <mc:Fallback xmlns="">
          <p:pic>
            <p:nvPicPr>
              <p:cNvPr id="2" name="Ink 1"/>
              <p:cNvPicPr/>
              <p:nvPr/>
            </p:nvPicPr>
            <p:blipFill>
              <a:blip r:embed="rId3"/>
              <a:stretch>
                <a:fillRect/>
              </a:stretch>
            </p:blipFill>
            <p:spPr>
              <a:xfrm>
                <a:off x="2689200" y="531000"/>
                <a:ext cx="9519840" cy="6157080"/>
              </a:xfrm>
              <a:prstGeom prst="rect">
                <a:avLst/>
              </a:prstGeom>
            </p:spPr>
          </p:pic>
        </mc:Fallback>
      </mc:AlternateContent>
    </p:spTree>
    <p:extLst>
      <p:ext uri="{BB962C8B-B14F-4D97-AF65-F5344CB8AC3E}">
        <p14:creationId xmlns:p14="http://schemas.microsoft.com/office/powerpoint/2010/main" val="42396551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18143"/>
            <a:ext cx="12192000" cy="68580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90213" y="1689794"/>
            <a:ext cx="7188200" cy="578644"/>
          </a:xfrm>
          <a:prstGeom prst="rect">
            <a:avLst/>
          </a:prstGeom>
          <a:noFill/>
          <a:ln/>
        </p:spPr>
        <p:txBody>
          <a:bodyPr wrap="none" rtlCol="0" anchor="t"/>
          <a:lstStyle/>
          <a:p>
            <a:pPr>
              <a:lnSpc>
                <a:spcPts val="4556"/>
              </a:lnSpc>
            </a:pPr>
            <a:r>
              <a:rPr lang="en-US" sz="3645" dirty="0">
                <a:solidFill>
                  <a:srgbClr val="312F2B"/>
                </a:solidFill>
                <a:ea typeface="Gelasio" pitchFamily="34" charset="-122"/>
                <a:cs typeface="Gelasio" pitchFamily="34" charset="-120"/>
              </a:rPr>
              <a:t>Efficiency and Complexity Analysis: BST</a:t>
            </a:r>
            <a:endParaRPr lang="en-US" sz="3645" dirty="0"/>
          </a:p>
        </p:txBody>
      </p:sp>
      <p:sp>
        <p:nvSpPr>
          <p:cNvPr id="5" name="Shape 2"/>
          <p:cNvSpPr/>
          <p:nvPr/>
        </p:nvSpPr>
        <p:spPr>
          <a:xfrm>
            <a:off x="1698328" y="2681982"/>
            <a:ext cx="8795345" cy="2442865"/>
          </a:xfrm>
          <a:prstGeom prst="roundRect">
            <a:avLst>
              <a:gd name="adj" fmla="val 3411"/>
            </a:avLst>
          </a:prstGeom>
          <a:noFill/>
          <a:ln w="13811">
            <a:solidFill>
              <a:srgbClr val="000000">
                <a:alpha val="8000"/>
              </a:srgbClr>
            </a:solidFill>
            <a:prstDash val="solid"/>
          </a:ln>
        </p:spPr>
      </p:sp>
      <p:sp>
        <p:nvSpPr>
          <p:cNvPr id="6" name="Shape 3"/>
          <p:cNvSpPr/>
          <p:nvPr/>
        </p:nvSpPr>
        <p:spPr>
          <a:xfrm>
            <a:off x="1709837" y="2693492"/>
            <a:ext cx="8772327" cy="827088"/>
          </a:xfrm>
          <a:prstGeom prst="rect">
            <a:avLst/>
          </a:prstGeom>
          <a:solidFill>
            <a:srgbClr val="FFFFFF">
              <a:alpha val="4000"/>
            </a:srgbClr>
          </a:solidFill>
          <a:ln/>
        </p:spPr>
      </p:sp>
      <p:sp>
        <p:nvSpPr>
          <p:cNvPr id="7" name="Text 4"/>
          <p:cNvSpPr/>
          <p:nvPr/>
        </p:nvSpPr>
        <p:spPr>
          <a:xfrm>
            <a:off x="1895178" y="2810868"/>
            <a:ext cx="1819573" cy="296168"/>
          </a:xfrm>
          <a:prstGeom prst="rect">
            <a:avLst/>
          </a:prstGeom>
          <a:noFill/>
          <a:ln/>
        </p:spPr>
        <p:txBody>
          <a:bodyPr wrap="none" rtlCol="0" anchor="t"/>
          <a:lstStyle/>
          <a:p>
            <a:pPr>
              <a:lnSpc>
                <a:spcPts val="2332"/>
              </a:lnSpc>
            </a:pPr>
            <a:endParaRPr lang="en-US" sz="1458" dirty="0"/>
          </a:p>
        </p:txBody>
      </p:sp>
      <p:sp>
        <p:nvSpPr>
          <p:cNvPr id="8" name="Text 5"/>
          <p:cNvSpPr/>
          <p:nvPr/>
        </p:nvSpPr>
        <p:spPr>
          <a:xfrm>
            <a:off x="4091384" y="2810868"/>
            <a:ext cx="1816398" cy="592336"/>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Average Time Complexity</a:t>
            </a:r>
            <a:endParaRPr lang="en-US" sz="1458" dirty="0"/>
          </a:p>
        </p:txBody>
      </p:sp>
      <p:sp>
        <p:nvSpPr>
          <p:cNvPr id="9" name="Text 6"/>
          <p:cNvSpPr/>
          <p:nvPr/>
        </p:nvSpPr>
        <p:spPr>
          <a:xfrm>
            <a:off x="6284417" y="2810868"/>
            <a:ext cx="1816398" cy="592336"/>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Worst-Case Time Complexity</a:t>
            </a:r>
            <a:endParaRPr lang="en-US" sz="1458" dirty="0"/>
          </a:p>
        </p:txBody>
      </p:sp>
      <p:sp>
        <p:nvSpPr>
          <p:cNvPr id="10" name="Text 7"/>
          <p:cNvSpPr/>
          <p:nvPr/>
        </p:nvSpPr>
        <p:spPr>
          <a:xfrm>
            <a:off x="8477449" y="2810868"/>
            <a:ext cx="1819573"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Space Complexity</a:t>
            </a:r>
            <a:endParaRPr lang="en-US" sz="1458" dirty="0"/>
          </a:p>
        </p:txBody>
      </p:sp>
      <p:sp>
        <p:nvSpPr>
          <p:cNvPr id="11" name="Shape 8"/>
          <p:cNvSpPr/>
          <p:nvPr/>
        </p:nvSpPr>
        <p:spPr>
          <a:xfrm>
            <a:off x="1709837" y="3520580"/>
            <a:ext cx="8772327" cy="530919"/>
          </a:xfrm>
          <a:prstGeom prst="rect">
            <a:avLst/>
          </a:prstGeom>
          <a:solidFill>
            <a:srgbClr val="000000">
              <a:alpha val="4000"/>
            </a:srgbClr>
          </a:solidFill>
          <a:ln/>
        </p:spPr>
      </p:sp>
      <p:sp>
        <p:nvSpPr>
          <p:cNvPr id="12" name="Text 9"/>
          <p:cNvSpPr/>
          <p:nvPr/>
        </p:nvSpPr>
        <p:spPr>
          <a:xfrm>
            <a:off x="1895178" y="3637955"/>
            <a:ext cx="1819573"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Search</a:t>
            </a:r>
            <a:endParaRPr lang="en-US" sz="1458" dirty="0"/>
          </a:p>
        </p:txBody>
      </p:sp>
      <p:sp>
        <p:nvSpPr>
          <p:cNvPr id="13" name="Text 10"/>
          <p:cNvSpPr/>
          <p:nvPr/>
        </p:nvSpPr>
        <p:spPr>
          <a:xfrm>
            <a:off x="4091384" y="3637955"/>
            <a:ext cx="1816398"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O(log n)</a:t>
            </a:r>
            <a:endParaRPr lang="en-US" sz="1458" dirty="0"/>
          </a:p>
        </p:txBody>
      </p:sp>
      <p:sp>
        <p:nvSpPr>
          <p:cNvPr id="14" name="Text 11"/>
          <p:cNvSpPr/>
          <p:nvPr/>
        </p:nvSpPr>
        <p:spPr>
          <a:xfrm>
            <a:off x="6284417" y="3637955"/>
            <a:ext cx="1816398"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O(n)</a:t>
            </a:r>
            <a:endParaRPr lang="en-US" sz="1458" dirty="0"/>
          </a:p>
        </p:txBody>
      </p:sp>
      <p:sp>
        <p:nvSpPr>
          <p:cNvPr id="15" name="Text 12"/>
          <p:cNvSpPr/>
          <p:nvPr/>
        </p:nvSpPr>
        <p:spPr>
          <a:xfrm>
            <a:off x="8477449" y="3637955"/>
            <a:ext cx="1819573"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O(1)</a:t>
            </a:r>
            <a:endParaRPr lang="en-US" sz="1458" dirty="0"/>
          </a:p>
        </p:txBody>
      </p:sp>
      <p:sp>
        <p:nvSpPr>
          <p:cNvPr id="16" name="Shape 13"/>
          <p:cNvSpPr/>
          <p:nvPr/>
        </p:nvSpPr>
        <p:spPr>
          <a:xfrm>
            <a:off x="1709837" y="4051499"/>
            <a:ext cx="8772327" cy="530919"/>
          </a:xfrm>
          <a:prstGeom prst="rect">
            <a:avLst/>
          </a:prstGeom>
          <a:solidFill>
            <a:srgbClr val="FFFFFF">
              <a:alpha val="4000"/>
            </a:srgbClr>
          </a:solidFill>
          <a:ln/>
        </p:spPr>
      </p:sp>
      <p:sp>
        <p:nvSpPr>
          <p:cNvPr id="17" name="Text 14"/>
          <p:cNvSpPr/>
          <p:nvPr/>
        </p:nvSpPr>
        <p:spPr>
          <a:xfrm>
            <a:off x="1895178" y="4168874"/>
            <a:ext cx="1819573"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Insert</a:t>
            </a:r>
            <a:endParaRPr lang="en-US" sz="1458" dirty="0"/>
          </a:p>
        </p:txBody>
      </p:sp>
      <p:sp>
        <p:nvSpPr>
          <p:cNvPr id="18" name="Text 15"/>
          <p:cNvSpPr/>
          <p:nvPr/>
        </p:nvSpPr>
        <p:spPr>
          <a:xfrm>
            <a:off x="4091384" y="4168874"/>
            <a:ext cx="1816398"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O(log n)</a:t>
            </a:r>
            <a:endParaRPr lang="en-US" sz="1458" dirty="0"/>
          </a:p>
        </p:txBody>
      </p:sp>
      <p:sp>
        <p:nvSpPr>
          <p:cNvPr id="19" name="Text 16"/>
          <p:cNvSpPr/>
          <p:nvPr/>
        </p:nvSpPr>
        <p:spPr>
          <a:xfrm>
            <a:off x="6284417" y="4168874"/>
            <a:ext cx="1816398"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O(n)</a:t>
            </a:r>
            <a:endParaRPr lang="en-US" sz="1458" dirty="0"/>
          </a:p>
        </p:txBody>
      </p:sp>
      <p:sp>
        <p:nvSpPr>
          <p:cNvPr id="20" name="Text 17"/>
          <p:cNvSpPr/>
          <p:nvPr/>
        </p:nvSpPr>
        <p:spPr>
          <a:xfrm>
            <a:off x="8477449" y="4168874"/>
            <a:ext cx="1819573"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O(n)</a:t>
            </a:r>
            <a:endParaRPr lang="en-US" sz="1458" dirty="0"/>
          </a:p>
        </p:txBody>
      </p:sp>
      <p:sp>
        <p:nvSpPr>
          <p:cNvPr id="21" name="Shape 18"/>
          <p:cNvSpPr/>
          <p:nvPr/>
        </p:nvSpPr>
        <p:spPr>
          <a:xfrm>
            <a:off x="1709837" y="4582419"/>
            <a:ext cx="8772327" cy="530919"/>
          </a:xfrm>
          <a:prstGeom prst="rect">
            <a:avLst/>
          </a:prstGeom>
          <a:solidFill>
            <a:srgbClr val="000000">
              <a:alpha val="4000"/>
            </a:srgbClr>
          </a:solidFill>
          <a:ln/>
        </p:spPr>
      </p:sp>
      <p:sp>
        <p:nvSpPr>
          <p:cNvPr id="22" name="Text 19"/>
          <p:cNvSpPr/>
          <p:nvPr/>
        </p:nvSpPr>
        <p:spPr>
          <a:xfrm>
            <a:off x="1895178" y="4699794"/>
            <a:ext cx="1819573"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Delete</a:t>
            </a:r>
            <a:endParaRPr lang="en-US" sz="1458" dirty="0"/>
          </a:p>
        </p:txBody>
      </p:sp>
      <p:sp>
        <p:nvSpPr>
          <p:cNvPr id="23" name="Text 20"/>
          <p:cNvSpPr/>
          <p:nvPr/>
        </p:nvSpPr>
        <p:spPr>
          <a:xfrm>
            <a:off x="4091384" y="4699794"/>
            <a:ext cx="1816398"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O(log n)</a:t>
            </a:r>
            <a:endParaRPr lang="en-US" sz="1458" dirty="0"/>
          </a:p>
        </p:txBody>
      </p:sp>
      <p:sp>
        <p:nvSpPr>
          <p:cNvPr id="24" name="Text 21"/>
          <p:cNvSpPr/>
          <p:nvPr/>
        </p:nvSpPr>
        <p:spPr>
          <a:xfrm>
            <a:off x="6284417" y="4699794"/>
            <a:ext cx="1816398"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O(n)</a:t>
            </a:r>
            <a:endParaRPr lang="en-US" sz="1458" dirty="0"/>
          </a:p>
        </p:txBody>
      </p:sp>
      <p:sp>
        <p:nvSpPr>
          <p:cNvPr id="25" name="Text 22"/>
          <p:cNvSpPr/>
          <p:nvPr/>
        </p:nvSpPr>
        <p:spPr>
          <a:xfrm>
            <a:off x="8477449" y="4699794"/>
            <a:ext cx="1819573" cy="296168"/>
          </a:xfrm>
          <a:prstGeom prst="rect">
            <a:avLst/>
          </a:prstGeom>
          <a:noFill/>
          <a:ln/>
        </p:spPr>
        <p:txBody>
          <a:bodyPr wrap="none" rtlCol="0" anchor="t"/>
          <a:lstStyle/>
          <a:p>
            <a:pPr>
              <a:lnSpc>
                <a:spcPts val="2332"/>
              </a:lnSpc>
            </a:pPr>
            <a:r>
              <a:rPr lang="en-US" sz="1458" dirty="0">
                <a:solidFill>
                  <a:srgbClr val="272525"/>
                </a:solidFill>
                <a:latin typeface="Lato" pitchFamily="34" charset="0"/>
                <a:ea typeface="Lato" pitchFamily="34" charset="-122"/>
                <a:cs typeface="Lato" pitchFamily="34" charset="-120"/>
              </a:rPr>
              <a:t>O(1)</a:t>
            </a:r>
            <a:endParaRPr lang="en-US" sz="1458" dirty="0"/>
          </a:p>
        </p:txBody>
      </p:sp>
      <mc:AlternateContent xmlns:mc="http://schemas.openxmlformats.org/markup-compatibility/2006" xmlns:p14="http://schemas.microsoft.com/office/powerpoint/2010/main">
        <mc:Choice Requires="p14">
          <p:contentPart p14:bwMode="auto" r:id="rId4">
            <p14:nvContentPartPr>
              <p14:cNvPr id="26" name="Ink 25"/>
              <p14:cNvContentPartPr/>
              <p14:nvPr/>
            </p14:nvContentPartPr>
            <p14:xfrm>
              <a:off x="2423160" y="2777400"/>
              <a:ext cx="7776000" cy="2527200"/>
            </p14:xfrm>
          </p:contentPart>
        </mc:Choice>
        <mc:Fallback xmlns="">
          <p:pic>
            <p:nvPicPr>
              <p:cNvPr id="26" name="Ink 25"/>
              <p:cNvPicPr/>
              <p:nvPr/>
            </p:nvPicPr>
            <p:blipFill>
              <a:blip r:embed="rId5"/>
              <a:stretch>
                <a:fillRect/>
              </a:stretch>
            </p:blipFill>
            <p:spPr>
              <a:xfrm>
                <a:off x="2414880" y="2771640"/>
                <a:ext cx="7790040" cy="2542320"/>
              </a:xfrm>
              <a:prstGeom prst="rect">
                <a:avLst/>
              </a:prstGeom>
            </p:spPr>
          </p:pic>
        </mc:Fallback>
      </mc:AlternateContent>
    </p:spTree>
    <p:extLst>
      <p:ext uri="{BB962C8B-B14F-4D97-AF65-F5344CB8AC3E}">
        <p14:creationId xmlns:p14="http://schemas.microsoft.com/office/powerpoint/2010/main" val="925581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1560940" y="37148"/>
            <a:ext cx="9745435" cy="6820852"/>
          </a:xfrm>
          <a:prstGeom prst="rect">
            <a:avLst/>
          </a:prstGeom>
        </p:spPr>
      </p:pic>
      <p:sp>
        <p:nvSpPr>
          <p:cNvPr id="3" name="TextBox 2"/>
          <p:cNvSpPr txBox="1"/>
          <p:nvPr/>
        </p:nvSpPr>
        <p:spPr>
          <a:xfrm>
            <a:off x="0" y="0"/>
            <a:ext cx="1560940" cy="369332"/>
          </a:xfrm>
          <a:prstGeom prst="rect">
            <a:avLst/>
          </a:prstGeom>
          <a:noFill/>
        </p:spPr>
        <p:txBody>
          <a:bodyPr wrap="none" rtlCol="0">
            <a:spAutoFit/>
          </a:bodyPr>
          <a:lstStyle/>
          <a:p>
            <a:r>
              <a:rPr lang="en-US" b="1" dirty="0" smtClean="0">
                <a:solidFill>
                  <a:srgbClr val="FF0000"/>
                </a:solidFill>
              </a:rPr>
              <a:t>Gate DA -2024</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254600" y="537120"/>
              <a:ext cx="9987840" cy="5283360"/>
            </p14:xfrm>
          </p:contentPart>
        </mc:Choice>
        <mc:Fallback xmlns="">
          <p:pic>
            <p:nvPicPr>
              <p:cNvPr id="4" name="Ink 3"/>
              <p:cNvPicPr/>
              <p:nvPr/>
            </p:nvPicPr>
            <p:blipFill>
              <a:blip r:embed="rId5"/>
              <a:stretch>
                <a:fillRect/>
              </a:stretch>
            </p:blipFill>
            <p:spPr>
              <a:xfrm>
                <a:off x="1245960" y="528840"/>
                <a:ext cx="10004760" cy="5301720"/>
              </a:xfrm>
              <a:prstGeom prst="rect">
                <a:avLst/>
              </a:prstGeom>
            </p:spPr>
          </p:pic>
        </mc:Fallback>
      </mc:AlternateContent>
    </p:spTree>
    <p:extLst>
      <p:ext uri="{BB962C8B-B14F-4D97-AF65-F5344CB8AC3E}">
        <p14:creationId xmlns:p14="http://schemas.microsoft.com/office/powerpoint/2010/main" val="28738080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tretch>
            <a:fillRect/>
          </a:stretch>
        </p:blipFill>
        <p:spPr>
          <a:xfrm>
            <a:off x="1673390" y="0"/>
            <a:ext cx="9703557" cy="5155014"/>
          </a:xfrm>
          <a:prstGeom prst="rect">
            <a:avLst/>
          </a:prstGeom>
        </p:spPr>
      </p:pic>
      <p:sp>
        <p:nvSpPr>
          <p:cNvPr id="3" name="TextBox 2"/>
          <p:cNvSpPr txBox="1"/>
          <p:nvPr/>
        </p:nvSpPr>
        <p:spPr>
          <a:xfrm>
            <a:off x="0" y="0"/>
            <a:ext cx="1560940" cy="369332"/>
          </a:xfrm>
          <a:prstGeom prst="rect">
            <a:avLst/>
          </a:prstGeom>
          <a:noFill/>
        </p:spPr>
        <p:txBody>
          <a:bodyPr wrap="none" rtlCol="0">
            <a:spAutoFit/>
          </a:bodyPr>
          <a:lstStyle/>
          <a:p>
            <a:r>
              <a:rPr lang="en-US" b="1" dirty="0" smtClean="0">
                <a:solidFill>
                  <a:srgbClr val="FF0000"/>
                </a:solidFill>
              </a:rPr>
              <a:t>Gate DA -2024</a:t>
            </a:r>
            <a:endParaRPr lang="en-IN" b="1" dirty="0">
              <a:solidFill>
                <a:srgbClr val="FF0000"/>
              </a:solidFill>
            </a:endParaRPr>
          </a:p>
        </p:txBody>
      </p:sp>
      <p:sp>
        <p:nvSpPr>
          <p:cNvPr id="4" name="Rectangle 3"/>
          <p:cNvSpPr/>
          <p:nvPr/>
        </p:nvSpPr>
        <p:spPr>
          <a:xfrm>
            <a:off x="1560940" y="1872344"/>
            <a:ext cx="3367314" cy="595085"/>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560940" y="2735944"/>
            <a:ext cx="3939974" cy="595085"/>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560940" y="3599544"/>
            <a:ext cx="3367314" cy="595085"/>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157760" y="842760"/>
              <a:ext cx="10301040" cy="5245560"/>
            </p14:xfrm>
          </p:contentPart>
        </mc:Choice>
        <mc:Fallback xmlns="">
          <p:pic>
            <p:nvPicPr>
              <p:cNvPr id="7" name="Ink 6"/>
              <p:cNvPicPr/>
              <p:nvPr/>
            </p:nvPicPr>
            <p:blipFill>
              <a:blip r:embed="rId5"/>
              <a:stretch>
                <a:fillRect/>
              </a:stretch>
            </p:blipFill>
            <p:spPr>
              <a:xfrm>
                <a:off x="1151280" y="834840"/>
                <a:ext cx="10310760" cy="5263560"/>
              </a:xfrm>
              <a:prstGeom prst="rect">
                <a:avLst/>
              </a:prstGeom>
            </p:spPr>
          </p:pic>
        </mc:Fallback>
      </mc:AlternateContent>
    </p:spTree>
    <p:extLst>
      <p:ext uri="{BB962C8B-B14F-4D97-AF65-F5344CB8AC3E}">
        <p14:creationId xmlns:p14="http://schemas.microsoft.com/office/powerpoint/2010/main" val="227922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1698328" y="1278037"/>
            <a:ext cx="7880350" cy="578644"/>
          </a:xfrm>
          <a:prstGeom prst="rect">
            <a:avLst/>
          </a:prstGeom>
          <a:noFill/>
          <a:ln/>
        </p:spPr>
        <p:txBody>
          <a:bodyPr wrap="none" rtlCol="0" anchor="t"/>
          <a:lstStyle/>
          <a:p>
            <a:pPr>
              <a:lnSpc>
                <a:spcPts val="4556"/>
              </a:lnSpc>
            </a:pPr>
            <a:r>
              <a:rPr lang="en-US" sz="3645" dirty="0">
                <a:solidFill>
                  <a:srgbClr val="312F2B"/>
                </a:solidFill>
                <a:ea typeface="Gelasio" pitchFamily="34" charset="-122"/>
                <a:cs typeface="Gelasio" pitchFamily="34" charset="-120"/>
              </a:rPr>
              <a:t>Definition and Characteristics of Trees</a:t>
            </a:r>
            <a:endParaRPr lang="en-US" sz="3645" dirty="0"/>
          </a:p>
        </p:txBody>
      </p:sp>
      <p:sp>
        <p:nvSpPr>
          <p:cNvPr id="5" name="Shape 2"/>
          <p:cNvSpPr/>
          <p:nvPr/>
        </p:nvSpPr>
        <p:spPr>
          <a:xfrm>
            <a:off x="1698328" y="2371626"/>
            <a:ext cx="416619" cy="416619"/>
          </a:xfrm>
          <a:prstGeom prst="roundRect">
            <a:avLst>
              <a:gd name="adj" fmla="val 20000"/>
            </a:avLst>
          </a:prstGeom>
          <a:solidFill>
            <a:srgbClr val="E8E8E3"/>
          </a:solidFill>
          <a:ln w="13811">
            <a:solidFill>
              <a:srgbClr val="D1D1C7"/>
            </a:solidFill>
            <a:prstDash val="solid"/>
          </a:ln>
        </p:spPr>
      </p:sp>
      <p:sp>
        <p:nvSpPr>
          <p:cNvPr id="6" name="Text 3"/>
          <p:cNvSpPr/>
          <p:nvPr/>
        </p:nvSpPr>
        <p:spPr>
          <a:xfrm>
            <a:off x="1846263" y="2406353"/>
            <a:ext cx="120650" cy="347068"/>
          </a:xfrm>
          <a:prstGeom prst="rect">
            <a:avLst/>
          </a:prstGeom>
          <a:noFill/>
          <a:ln/>
        </p:spPr>
        <p:txBody>
          <a:bodyPr wrap="none" rtlCol="0" anchor="t"/>
          <a:lstStyle/>
          <a:p>
            <a:pPr algn="ctr">
              <a:lnSpc>
                <a:spcPts val="2734"/>
              </a:lnSpc>
            </a:pPr>
            <a:r>
              <a:rPr lang="en-US" sz="2187" dirty="0">
                <a:solidFill>
                  <a:srgbClr val="272525"/>
                </a:solidFill>
                <a:ea typeface="Gelasio" pitchFamily="34" charset="-122"/>
                <a:cs typeface="Gelasio" pitchFamily="34" charset="-120"/>
              </a:rPr>
              <a:t>1</a:t>
            </a:r>
            <a:endParaRPr lang="en-US" sz="2187" dirty="0"/>
          </a:p>
        </p:txBody>
      </p:sp>
      <p:sp>
        <p:nvSpPr>
          <p:cNvPr id="7" name="Text 4"/>
          <p:cNvSpPr/>
          <p:nvPr/>
        </p:nvSpPr>
        <p:spPr>
          <a:xfrm>
            <a:off x="2300089" y="2435225"/>
            <a:ext cx="2578100" cy="302022"/>
          </a:xfrm>
          <a:prstGeom prst="rect">
            <a:avLst/>
          </a:prstGeom>
          <a:noFill/>
          <a:ln/>
        </p:spPr>
        <p:txBody>
          <a:bodyPr wrap="none" rtlCol="0" anchor="t"/>
          <a:lstStyle/>
          <a:p>
            <a:pPr>
              <a:lnSpc>
                <a:spcPts val="2278"/>
              </a:lnSpc>
            </a:pPr>
            <a:r>
              <a:rPr lang="en-US" sz="1822" dirty="0">
                <a:solidFill>
                  <a:srgbClr val="272525"/>
                </a:solidFill>
                <a:ea typeface="Gelasio" pitchFamily="34" charset="-122"/>
                <a:cs typeface="Gelasio" pitchFamily="34" charset="-120"/>
              </a:rPr>
              <a:t>Node-Based Structure </a:t>
            </a:r>
            <a:r>
              <a:rPr lang="en-US" sz="1822" dirty="0">
                <a:solidFill>
                  <a:srgbClr val="000000"/>
                </a:solidFill>
                <a:ea typeface="Gelasio" pitchFamily="34" charset="-122"/>
                <a:cs typeface="Gelasio" pitchFamily="34" charset="-120"/>
              </a:rPr>
              <a:t>🌳</a:t>
            </a:r>
            <a:endParaRPr lang="en-US" sz="1822" dirty="0"/>
          </a:p>
        </p:txBody>
      </p:sp>
      <p:sp>
        <p:nvSpPr>
          <p:cNvPr id="8" name="Text 5"/>
          <p:cNvSpPr/>
          <p:nvPr/>
        </p:nvSpPr>
        <p:spPr>
          <a:xfrm>
            <a:off x="2300089" y="2922390"/>
            <a:ext cx="3703340" cy="888504"/>
          </a:xfrm>
          <a:prstGeom prst="rect">
            <a:avLst/>
          </a:prstGeom>
          <a:noFill/>
          <a:ln/>
        </p:spPr>
        <p:txBody>
          <a:bodyPr wrap="square" rtlCol="0" anchor="t"/>
          <a:lstStyle/>
          <a:p>
            <a:pPr>
              <a:lnSpc>
                <a:spcPts val="2332"/>
              </a:lnSpc>
            </a:pPr>
            <a:r>
              <a:rPr lang="en-US" sz="1458" dirty="0">
                <a:solidFill>
                  <a:srgbClr val="272525"/>
                </a:solidFill>
                <a:ea typeface="Lato" pitchFamily="34" charset="-122"/>
                <a:cs typeface="Lato" pitchFamily="34" charset="-120"/>
              </a:rPr>
              <a:t>A tree is a collection of nodes connected by edges, with a single root node and no cycles or loops.</a:t>
            </a:r>
            <a:endParaRPr lang="en-US" sz="1458" dirty="0"/>
          </a:p>
        </p:txBody>
      </p:sp>
      <p:sp>
        <p:nvSpPr>
          <p:cNvPr id="9" name="Shape 6"/>
          <p:cNvSpPr/>
          <p:nvPr/>
        </p:nvSpPr>
        <p:spPr>
          <a:xfrm>
            <a:off x="6188571" y="2371626"/>
            <a:ext cx="416619" cy="416619"/>
          </a:xfrm>
          <a:prstGeom prst="roundRect">
            <a:avLst>
              <a:gd name="adj" fmla="val 20000"/>
            </a:avLst>
          </a:prstGeom>
          <a:solidFill>
            <a:srgbClr val="E8E8E3"/>
          </a:solidFill>
          <a:ln w="13811">
            <a:solidFill>
              <a:srgbClr val="D1D1C7"/>
            </a:solidFill>
            <a:prstDash val="solid"/>
          </a:ln>
        </p:spPr>
      </p:sp>
      <p:sp>
        <p:nvSpPr>
          <p:cNvPr id="10" name="Text 7"/>
          <p:cNvSpPr/>
          <p:nvPr/>
        </p:nvSpPr>
        <p:spPr>
          <a:xfrm>
            <a:off x="6317457" y="2406353"/>
            <a:ext cx="158750" cy="347068"/>
          </a:xfrm>
          <a:prstGeom prst="rect">
            <a:avLst/>
          </a:prstGeom>
          <a:noFill/>
          <a:ln/>
        </p:spPr>
        <p:txBody>
          <a:bodyPr wrap="none" rtlCol="0" anchor="t"/>
          <a:lstStyle/>
          <a:p>
            <a:pPr algn="ctr">
              <a:lnSpc>
                <a:spcPts val="2734"/>
              </a:lnSpc>
            </a:pPr>
            <a:r>
              <a:rPr lang="en-US" sz="2187" dirty="0">
                <a:solidFill>
                  <a:srgbClr val="272525"/>
                </a:solidFill>
                <a:ea typeface="Gelasio" pitchFamily="34" charset="-122"/>
                <a:cs typeface="Gelasio" pitchFamily="34" charset="-120"/>
              </a:rPr>
              <a:t>2</a:t>
            </a:r>
            <a:endParaRPr lang="en-US" sz="2187" dirty="0"/>
          </a:p>
        </p:txBody>
      </p:sp>
      <p:sp>
        <p:nvSpPr>
          <p:cNvPr id="11" name="Text 8"/>
          <p:cNvSpPr/>
          <p:nvPr/>
        </p:nvSpPr>
        <p:spPr>
          <a:xfrm>
            <a:off x="6790333" y="2435225"/>
            <a:ext cx="2933700" cy="302022"/>
          </a:xfrm>
          <a:prstGeom prst="rect">
            <a:avLst/>
          </a:prstGeom>
          <a:noFill/>
          <a:ln/>
        </p:spPr>
        <p:txBody>
          <a:bodyPr wrap="none" rtlCol="0" anchor="t"/>
          <a:lstStyle/>
          <a:p>
            <a:pPr>
              <a:lnSpc>
                <a:spcPts val="2278"/>
              </a:lnSpc>
            </a:pPr>
            <a:r>
              <a:rPr lang="en-US" sz="1822" dirty="0">
                <a:solidFill>
                  <a:srgbClr val="272525"/>
                </a:solidFill>
                <a:ea typeface="Gelasio" pitchFamily="34" charset="-122"/>
                <a:cs typeface="Gelasio" pitchFamily="34" charset="-120"/>
              </a:rPr>
              <a:t>Hierarchical Relationship </a:t>
            </a:r>
            <a:endParaRPr lang="en-US" sz="1822" dirty="0"/>
          </a:p>
        </p:txBody>
      </p:sp>
      <p:sp>
        <p:nvSpPr>
          <p:cNvPr id="12" name="Text 9"/>
          <p:cNvSpPr/>
          <p:nvPr/>
        </p:nvSpPr>
        <p:spPr>
          <a:xfrm>
            <a:off x="6790333" y="2922390"/>
            <a:ext cx="3703340" cy="888504"/>
          </a:xfrm>
          <a:prstGeom prst="rect">
            <a:avLst/>
          </a:prstGeom>
          <a:noFill/>
          <a:ln/>
        </p:spPr>
        <p:txBody>
          <a:bodyPr wrap="square" rtlCol="0" anchor="t"/>
          <a:lstStyle/>
          <a:p>
            <a:pPr>
              <a:lnSpc>
                <a:spcPts val="2332"/>
              </a:lnSpc>
            </a:pPr>
            <a:r>
              <a:rPr lang="en-US" sz="1458" dirty="0">
                <a:solidFill>
                  <a:srgbClr val="272525"/>
                </a:solidFill>
                <a:ea typeface="Lato" pitchFamily="34" charset="-122"/>
                <a:cs typeface="Lato" pitchFamily="34" charset="-120"/>
              </a:rPr>
              <a:t>Trees represent a natural hierarchical structure, making them ideal for organizing data that has parent-child relationships.</a:t>
            </a:r>
            <a:endParaRPr lang="en-US" sz="1458" dirty="0"/>
          </a:p>
        </p:txBody>
      </p:sp>
      <p:sp>
        <p:nvSpPr>
          <p:cNvPr id="13" name="Shape 10"/>
          <p:cNvSpPr/>
          <p:nvPr/>
        </p:nvSpPr>
        <p:spPr>
          <a:xfrm>
            <a:off x="1698328" y="4140696"/>
            <a:ext cx="416619" cy="416619"/>
          </a:xfrm>
          <a:prstGeom prst="roundRect">
            <a:avLst>
              <a:gd name="adj" fmla="val 20000"/>
            </a:avLst>
          </a:prstGeom>
          <a:solidFill>
            <a:srgbClr val="E8E8E3"/>
          </a:solidFill>
          <a:ln w="13811">
            <a:solidFill>
              <a:srgbClr val="D1D1C7"/>
            </a:solidFill>
            <a:prstDash val="solid"/>
          </a:ln>
        </p:spPr>
      </p:sp>
      <p:sp>
        <p:nvSpPr>
          <p:cNvPr id="14" name="Text 11"/>
          <p:cNvSpPr/>
          <p:nvPr/>
        </p:nvSpPr>
        <p:spPr>
          <a:xfrm>
            <a:off x="1830388" y="4175423"/>
            <a:ext cx="152400" cy="347068"/>
          </a:xfrm>
          <a:prstGeom prst="rect">
            <a:avLst/>
          </a:prstGeom>
          <a:noFill/>
          <a:ln/>
        </p:spPr>
        <p:txBody>
          <a:bodyPr wrap="none" rtlCol="0" anchor="t"/>
          <a:lstStyle/>
          <a:p>
            <a:pPr algn="ctr">
              <a:lnSpc>
                <a:spcPts val="2734"/>
              </a:lnSpc>
            </a:pPr>
            <a:r>
              <a:rPr lang="en-US" sz="2187" dirty="0">
                <a:solidFill>
                  <a:srgbClr val="272525"/>
                </a:solidFill>
                <a:ea typeface="Gelasio" pitchFamily="34" charset="-122"/>
                <a:cs typeface="Gelasio" pitchFamily="34" charset="-120"/>
              </a:rPr>
              <a:t>3</a:t>
            </a:r>
            <a:endParaRPr lang="en-US" sz="2187" dirty="0"/>
          </a:p>
        </p:txBody>
      </p:sp>
      <p:sp>
        <p:nvSpPr>
          <p:cNvPr id="15" name="Text 12"/>
          <p:cNvSpPr/>
          <p:nvPr/>
        </p:nvSpPr>
        <p:spPr>
          <a:xfrm>
            <a:off x="2300089" y="4204295"/>
            <a:ext cx="2197100" cy="302022"/>
          </a:xfrm>
          <a:prstGeom prst="rect">
            <a:avLst/>
          </a:prstGeom>
          <a:noFill/>
          <a:ln/>
        </p:spPr>
        <p:txBody>
          <a:bodyPr wrap="none" rtlCol="0" anchor="t"/>
          <a:lstStyle/>
          <a:p>
            <a:pPr>
              <a:lnSpc>
                <a:spcPts val="2278"/>
              </a:lnSpc>
            </a:pPr>
            <a:r>
              <a:rPr lang="en-US" sz="1822" dirty="0">
                <a:solidFill>
                  <a:srgbClr val="272525"/>
                </a:solidFill>
                <a:ea typeface="Gelasio" pitchFamily="34" charset="-122"/>
                <a:cs typeface="Gelasio" pitchFamily="34" charset="-120"/>
              </a:rPr>
              <a:t>Multiple Branches </a:t>
            </a:r>
            <a:r>
              <a:rPr lang="en-US" sz="1822" dirty="0">
                <a:solidFill>
                  <a:srgbClr val="000000"/>
                </a:solidFill>
                <a:ea typeface="Gelasio" pitchFamily="34" charset="-122"/>
                <a:cs typeface="Gelasio" pitchFamily="34" charset="-120"/>
              </a:rPr>
              <a:t>🌱</a:t>
            </a:r>
            <a:endParaRPr lang="en-US" sz="1822" dirty="0"/>
          </a:p>
        </p:txBody>
      </p:sp>
      <p:sp>
        <p:nvSpPr>
          <p:cNvPr id="16" name="Text 13"/>
          <p:cNvSpPr/>
          <p:nvPr/>
        </p:nvSpPr>
        <p:spPr>
          <a:xfrm>
            <a:off x="2300089" y="4691460"/>
            <a:ext cx="3703340" cy="888504"/>
          </a:xfrm>
          <a:prstGeom prst="rect">
            <a:avLst/>
          </a:prstGeom>
          <a:noFill/>
          <a:ln/>
        </p:spPr>
        <p:txBody>
          <a:bodyPr wrap="square" rtlCol="0" anchor="t"/>
          <a:lstStyle/>
          <a:p>
            <a:pPr>
              <a:lnSpc>
                <a:spcPts val="2332"/>
              </a:lnSpc>
            </a:pPr>
            <a:r>
              <a:rPr lang="en-US" sz="1458" dirty="0">
                <a:solidFill>
                  <a:srgbClr val="272525"/>
                </a:solidFill>
                <a:ea typeface="Lato" pitchFamily="34" charset="-122"/>
                <a:cs typeface="Lato" pitchFamily="34" charset="-120"/>
              </a:rPr>
              <a:t>A tree can have multiple branches, with each node having at most one parent and zero or more children.</a:t>
            </a:r>
            <a:endParaRPr lang="en-US" sz="1458" dirty="0"/>
          </a:p>
        </p:txBody>
      </p:sp>
      <p:sp>
        <p:nvSpPr>
          <p:cNvPr id="17" name="Shape 14"/>
          <p:cNvSpPr/>
          <p:nvPr/>
        </p:nvSpPr>
        <p:spPr>
          <a:xfrm>
            <a:off x="6188571" y="4140696"/>
            <a:ext cx="416619" cy="416619"/>
          </a:xfrm>
          <a:prstGeom prst="roundRect">
            <a:avLst>
              <a:gd name="adj" fmla="val 20000"/>
            </a:avLst>
          </a:prstGeom>
          <a:solidFill>
            <a:srgbClr val="E8E8E3"/>
          </a:solidFill>
          <a:ln w="13811">
            <a:solidFill>
              <a:srgbClr val="D1D1C7"/>
            </a:solidFill>
            <a:prstDash val="solid"/>
          </a:ln>
        </p:spPr>
      </p:sp>
      <p:sp>
        <p:nvSpPr>
          <p:cNvPr id="18" name="Text 15"/>
          <p:cNvSpPr/>
          <p:nvPr/>
        </p:nvSpPr>
        <p:spPr>
          <a:xfrm>
            <a:off x="6317457" y="4175423"/>
            <a:ext cx="158750" cy="347068"/>
          </a:xfrm>
          <a:prstGeom prst="rect">
            <a:avLst/>
          </a:prstGeom>
          <a:noFill/>
          <a:ln/>
        </p:spPr>
        <p:txBody>
          <a:bodyPr wrap="none" rtlCol="0" anchor="t"/>
          <a:lstStyle/>
          <a:p>
            <a:pPr algn="ctr">
              <a:lnSpc>
                <a:spcPts val="2734"/>
              </a:lnSpc>
            </a:pPr>
            <a:r>
              <a:rPr lang="en-US" sz="2187" dirty="0">
                <a:solidFill>
                  <a:srgbClr val="272525"/>
                </a:solidFill>
                <a:ea typeface="Gelasio" pitchFamily="34" charset="-122"/>
                <a:cs typeface="Gelasio" pitchFamily="34" charset="-120"/>
              </a:rPr>
              <a:t>4</a:t>
            </a:r>
            <a:endParaRPr lang="en-US" sz="2187" dirty="0"/>
          </a:p>
        </p:txBody>
      </p:sp>
      <p:sp>
        <p:nvSpPr>
          <p:cNvPr id="19" name="Text 16"/>
          <p:cNvSpPr/>
          <p:nvPr/>
        </p:nvSpPr>
        <p:spPr>
          <a:xfrm>
            <a:off x="6790333" y="4204295"/>
            <a:ext cx="2095500" cy="302022"/>
          </a:xfrm>
          <a:prstGeom prst="rect">
            <a:avLst/>
          </a:prstGeom>
          <a:noFill/>
          <a:ln/>
        </p:spPr>
        <p:txBody>
          <a:bodyPr wrap="none" rtlCol="0" anchor="t"/>
          <a:lstStyle/>
          <a:p>
            <a:pPr>
              <a:lnSpc>
                <a:spcPts val="2278"/>
              </a:lnSpc>
            </a:pPr>
            <a:r>
              <a:rPr lang="en-US" sz="1822" dirty="0">
                <a:solidFill>
                  <a:srgbClr val="272525"/>
                </a:solidFill>
                <a:ea typeface="Gelasio" pitchFamily="34" charset="-122"/>
                <a:cs typeface="Gelasio" pitchFamily="34" charset="-120"/>
              </a:rPr>
              <a:t>Recursive Nature </a:t>
            </a:r>
            <a:endParaRPr lang="en-US" sz="1822" dirty="0"/>
          </a:p>
        </p:txBody>
      </p:sp>
      <p:sp>
        <p:nvSpPr>
          <p:cNvPr id="20" name="Text 17"/>
          <p:cNvSpPr/>
          <p:nvPr/>
        </p:nvSpPr>
        <p:spPr>
          <a:xfrm>
            <a:off x="6790333" y="4691460"/>
            <a:ext cx="3703340" cy="888504"/>
          </a:xfrm>
          <a:prstGeom prst="rect">
            <a:avLst/>
          </a:prstGeom>
          <a:noFill/>
          <a:ln/>
        </p:spPr>
        <p:txBody>
          <a:bodyPr wrap="square" rtlCol="0" anchor="t"/>
          <a:lstStyle/>
          <a:p>
            <a:pPr>
              <a:lnSpc>
                <a:spcPts val="2332"/>
              </a:lnSpc>
            </a:pPr>
            <a:r>
              <a:rPr lang="en-US" sz="1458" dirty="0">
                <a:solidFill>
                  <a:srgbClr val="272525"/>
                </a:solidFill>
                <a:ea typeface="Lato" pitchFamily="34" charset="-122"/>
                <a:cs typeface="Lato" pitchFamily="34" charset="-120"/>
              </a:rPr>
              <a:t>The recursive structure of trees allows for efficient algorithms with logarithmic time complexity.</a:t>
            </a:r>
            <a:endParaRPr lang="en-US" sz="1458" dirty="0"/>
          </a:p>
        </p:txBody>
      </p: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2351520" y="2768040"/>
              <a:ext cx="9487080" cy="2555640"/>
            </p14:xfrm>
          </p:contentPart>
        </mc:Choice>
        <mc:Fallback xmlns="">
          <p:pic>
            <p:nvPicPr>
              <p:cNvPr id="21" name="Ink 20"/>
              <p:cNvPicPr/>
              <p:nvPr/>
            </p:nvPicPr>
            <p:blipFill>
              <a:blip r:embed="rId5"/>
              <a:stretch>
                <a:fillRect/>
              </a:stretch>
            </p:blipFill>
            <p:spPr>
              <a:xfrm>
                <a:off x="2345040" y="2759760"/>
                <a:ext cx="9500760" cy="2571480"/>
              </a:xfrm>
              <a:prstGeom prst="rect">
                <a:avLst/>
              </a:prstGeom>
            </p:spPr>
          </p:pic>
        </mc:Fallback>
      </mc:AlternateContent>
    </p:spTree>
    <p:extLst>
      <p:ext uri="{BB962C8B-B14F-4D97-AF65-F5344CB8AC3E}">
        <p14:creationId xmlns:p14="http://schemas.microsoft.com/office/powerpoint/2010/main" val="36971375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596527" cy="369332"/>
          </a:xfrm>
          <a:prstGeom prst="rect">
            <a:avLst/>
          </a:prstGeom>
        </p:spPr>
        <p:txBody>
          <a:bodyPr wrap="none">
            <a:spAutoFit/>
          </a:bodyPr>
          <a:lstStyle/>
          <a:p>
            <a:r>
              <a:rPr lang="en-US" b="1" dirty="0">
                <a:solidFill>
                  <a:srgbClr val="FF0000"/>
                </a:solidFill>
              </a:rPr>
              <a:t>GATE CSE </a:t>
            </a:r>
            <a:r>
              <a:rPr lang="en-US" b="1" dirty="0" smtClean="0">
                <a:solidFill>
                  <a:srgbClr val="FF0000"/>
                </a:solidFill>
              </a:rPr>
              <a:t>2020</a:t>
            </a:r>
            <a:endParaRPr lang="en-IN" b="1" dirty="0">
              <a:solidFill>
                <a:srgbClr val="FF0000"/>
              </a:solidFill>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653120" y="645104"/>
            <a:ext cx="9393815" cy="5262211"/>
          </a:xfrm>
          <a:prstGeom prst="rect">
            <a:avLst/>
          </a:prstGeom>
        </p:spPr>
      </p:pic>
      <p:sp>
        <p:nvSpPr>
          <p:cNvPr id="5" name="Rectangle 4"/>
          <p:cNvSpPr/>
          <p:nvPr/>
        </p:nvSpPr>
        <p:spPr>
          <a:xfrm>
            <a:off x="820687" y="4194630"/>
            <a:ext cx="3794855" cy="595085"/>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607560" y="1033560"/>
              <a:ext cx="8156520" cy="5188680"/>
            </p14:xfrm>
          </p:contentPart>
        </mc:Choice>
        <mc:Fallback xmlns="">
          <p:pic>
            <p:nvPicPr>
              <p:cNvPr id="6" name="Ink 5"/>
              <p:cNvPicPr/>
              <p:nvPr/>
            </p:nvPicPr>
            <p:blipFill>
              <a:blip r:embed="rId5"/>
              <a:stretch>
                <a:fillRect/>
              </a:stretch>
            </p:blipFill>
            <p:spPr>
              <a:xfrm>
                <a:off x="3598560" y="1024560"/>
                <a:ext cx="8175240" cy="5207400"/>
              </a:xfrm>
              <a:prstGeom prst="rect">
                <a:avLst/>
              </a:prstGeom>
            </p:spPr>
          </p:pic>
        </mc:Fallback>
      </mc:AlternateContent>
    </p:spTree>
    <p:extLst>
      <p:ext uri="{BB962C8B-B14F-4D97-AF65-F5344CB8AC3E}">
        <p14:creationId xmlns:p14="http://schemas.microsoft.com/office/powerpoint/2010/main" val="13910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596527" cy="369332"/>
          </a:xfrm>
          <a:prstGeom prst="rect">
            <a:avLst/>
          </a:prstGeom>
        </p:spPr>
        <p:txBody>
          <a:bodyPr wrap="none">
            <a:spAutoFit/>
          </a:bodyPr>
          <a:lstStyle/>
          <a:p>
            <a:r>
              <a:rPr lang="en-US" b="1" dirty="0">
                <a:solidFill>
                  <a:srgbClr val="FF0000"/>
                </a:solidFill>
              </a:rPr>
              <a:t>GATE CSE </a:t>
            </a:r>
            <a:r>
              <a:rPr lang="en-US" b="1" dirty="0" smtClean="0">
                <a:solidFill>
                  <a:srgbClr val="FF0000"/>
                </a:solidFill>
              </a:rPr>
              <a:t>2018</a:t>
            </a:r>
            <a:endParaRPr lang="en-IN" b="1" dirty="0">
              <a:solidFill>
                <a:srgbClr val="FF0000"/>
              </a:solidFill>
            </a:endParaRPr>
          </a:p>
        </p:txBody>
      </p:sp>
      <p:sp>
        <p:nvSpPr>
          <p:cNvPr id="3" name="Rectangle 2"/>
          <p:cNvSpPr/>
          <p:nvPr/>
        </p:nvSpPr>
        <p:spPr>
          <a:xfrm>
            <a:off x="638629" y="369332"/>
            <a:ext cx="11379199" cy="2062103"/>
          </a:xfrm>
          <a:prstGeom prst="rect">
            <a:avLst/>
          </a:prstGeom>
        </p:spPr>
        <p:txBody>
          <a:bodyPr wrap="square">
            <a:spAutoFit/>
          </a:bodyPr>
          <a:lstStyle/>
          <a:p>
            <a:r>
              <a:rPr lang="en-IN" sz="3200" dirty="0"/>
              <a:t>The </a:t>
            </a:r>
            <a:r>
              <a:rPr lang="en-IN" sz="3200" dirty="0" err="1"/>
              <a:t>postorder</a:t>
            </a:r>
            <a:r>
              <a:rPr lang="en-IN" sz="3200" dirty="0"/>
              <a:t> traversal of a binary tree is 8, 9, 6, 7, 4, 5, 2, 3, 1. The </a:t>
            </a:r>
            <a:r>
              <a:rPr lang="en-IN" sz="3200" dirty="0" err="1" smtClean="0"/>
              <a:t>inorder</a:t>
            </a:r>
            <a:r>
              <a:rPr lang="en-IN" sz="3200" dirty="0" smtClean="0"/>
              <a:t> traversal </a:t>
            </a:r>
            <a:r>
              <a:rPr lang="en-IN" sz="3200" dirty="0"/>
              <a:t>of the same tree is 8, 6, 9, 4, 7, 2, 5, 1, 3. The height of a tree is the </a:t>
            </a:r>
            <a:r>
              <a:rPr lang="en-IN" sz="3200" dirty="0" smtClean="0"/>
              <a:t>length of </a:t>
            </a:r>
            <a:r>
              <a:rPr lang="en-IN" sz="3200" dirty="0"/>
              <a:t>the longest path from the root to any leaf. The height of the binary tree above </a:t>
            </a:r>
            <a:r>
              <a:rPr lang="en-IN" sz="3200" dirty="0" smtClean="0"/>
              <a:t>is_____________</a:t>
            </a:r>
            <a:endParaRPr lang="en-IN" sz="32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11800" y="345960"/>
              <a:ext cx="10329120" cy="6267240"/>
            </p14:xfrm>
          </p:contentPart>
        </mc:Choice>
        <mc:Fallback xmlns="">
          <p:pic>
            <p:nvPicPr>
              <p:cNvPr id="4" name="Ink 3"/>
              <p:cNvPicPr/>
              <p:nvPr/>
            </p:nvPicPr>
            <p:blipFill>
              <a:blip r:embed="rId3"/>
              <a:stretch>
                <a:fillRect/>
              </a:stretch>
            </p:blipFill>
            <p:spPr>
              <a:xfrm>
                <a:off x="804240" y="336600"/>
                <a:ext cx="10347120" cy="6286320"/>
              </a:xfrm>
              <a:prstGeom prst="rect">
                <a:avLst/>
              </a:prstGeom>
            </p:spPr>
          </p:pic>
        </mc:Fallback>
      </mc:AlternateContent>
    </p:spTree>
    <p:extLst>
      <p:ext uri="{BB962C8B-B14F-4D97-AF65-F5344CB8AC3E}">
        <p14:creationId xmlns:p14="http://schemas.microsoft.com/office/powerpoint/2010/main" val="30375479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ctrTitle"/>
          </p:nvPr>
        </p:nvSpPr>
        <p:spPr>
          <a:xfrm>
            <a:off x="2209800" y="2286000"/>
            <a:ext cx="7772400" cy="1143000"/>
          </a:xfrm>
        </p:spPr>
        <p:txBody>
          <a:bodyPr/>
          <a:lstStyle/>
          <a:p>
            <a:pPr eaLnBrk="1" hangingPunct="1"/>
            <a:r>
              <a:rPr lang="en-US" altLang="en-US" sz="4400"/>
              <a:t>Hashing</a:t>
            </a:r>
          </a:p>
        </p:txBody>
      </p:sp>
    </p:spTree>
    <p:extLst>
      <p:ext uri="{BB962C8B-B14F-4D97-AF65-F5344CB8AC3E}">
        <p14:creationId xmlns:p14="http://schemas.microsoft.com/office/powerpoint/2010/main" val="33429791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2117437" y="0"/>
            <a:ext cx="7772400" cy="762000"/>
          </a:xfrm>
        </p:spPr>
        <p:txBody>
          <a:bodyPr/>
          <a:lstStyle/>
          <a:p>
            <a:pPr algn="ctr" eaLnBrk="1" hangingPunct="1"/>
            <a:r>
              <a:rPr lang="en-US" altLang="en-US" dirty="0" smtClean="0"/>
              <a:t>Hash Tables </a:t>
            </a:r>
          </a:p>
        </p:txBody>
      </p:sp>
      <p:sp>
        <p:nvSpPr>
          <p:cNvPr id="7173" name="Rectangle 3"/>
          <p:cNvSpPr>
            <a:spLocks noGrp="1" noChangeArrowheads="1"/>
          </p:cNvSpPr>
          <p:nvPr>
            <p:ph type="body" idx="1"/>
          </p:nvPr>
        </p:nvSpPr>
        <p:spPr>
          <a:xfrm>
            <a:off x="831273" y="1143000"/>
            <a:ext cx="10492509" cy="5105400"/>
          </a:xfrm>
        </p:spPr>
        <p:txBody>
          <a:bodyPr/>
          <a:lstStyle/>
          <a:p>
            <a:pPr eaLnBrk="1" hangingPunct="1">
              <a:lnSpc>
                <a:spcPct val="100000"/>
              </a:lnSpc>
              <a:spcBef>
                <a:spcPts val="1200"/>
              </a:spcBef>
              <a:spcAft>
                <a:spcPts val="600"/>
              </a:spcAft>
            </a:pPr>
            <a:r>
              <a:rPr lang="en-US" altLang="en-US" dirty="0"/>
              <a:t>We’ll discuss the </a:t>
            </a:r>
            <a:r>
              <a:rPr lang="en-US" altLang="en-US" i="1" dirty="0"/>
              <a:t>hash table</a:t>
            </a:r>
            <a:r>
              <a:rPr lang="en-US" altLang="en-US" dirty="0"/>
              <a:t> ADT which supports only a subset of the operations allowed by binary search trees.</a:t>
            </a:r>
          </a:p>
          <a:p>
            <a:pPr eaLnBrk="1" hangingPunct="1">
              <a:lnSpc>
                <a:spcPct val="100000"/>
              </a:lnSpc>
              <a:spcBef>
                <a:spcPts val="1200"/>
              </a:spcBef>
              <a:spcAft>
                <a:spcPts val="600"/>
              </a:spcAft>
            </a:pPr>
            <a:r>
              <a:rPr lang="en-US" altLang="en-US" dirty="0"/>
              <a:t>The implementation of hash tables is called </a:t>
            </a:r>
            <a:r>
              <a:rPr lang="en-US" altLang="en-US" b="1" dirty="0"/>
              <a:t>hashing</a:t>
            </a:r>
            <a:r>
              <a:rPr lang="en-US" altLang="en-US" dirty="0"/>
              <a:t>.</a:t>
            </a:r>
          </a:p>
          <a:p>
            <a:pPr eaLnBrk="1" hangingPunct="1">
              <a:lnSpc>
                <a:spcPct val="100000"/>
              </a:lnSpc>
              <a:spcBef>
                <a:spcPts val="1200"/>
              </a:spcBef>
              <a:spcAft>
                <a:spcPts val="600"/>
              </a:spcAft>
            </a:pPr>
            <a:r>
              <a:rPr lang="en-US" altLang="en-US" dirty="0"/>
              <a:t>Hashing is a technique used for performing insertions, deletions and finds in constant average time (i.e. O(1))</a:t>
            </a:r>
          </a:p>
          <a:p>
            <a:pPr eaLnBrk="1" hangingPunct="1">
              <a:lnSpc>
                <a:spcPct val="100000"/>
              </a:lnSpc>
              <a:spcBef>
                <a:spcPts val="1200"/>
              </a:spcBef>
              <a:spcAft>
                <a:spcPts val="600"/>
              </a:spcAft>
            </a:pPr>
            <a:r>
              <a:rPr lang="en-US" altLang="en-US" dirty="0"/>
              <a:t>This data structure, however, is not efficient in operations that require any ordering information among the elements, such as </a:t>
            </a:r>
            <a:r>
              <a:rPr lang="en-US" altLang="en-US" dirty="0" err="1"/>
              <a:t>findMin</a:t>
            </a:r>
            <a:r>
              <a:rPr lang="en-US" altLang="en-US" dirty="0"/>
              <a:t>, </a:t>
            </a:r>
            <a:r>
              <a:rPr lang="en-US" altLang="en-US" dirty="0" err="1"/>
              <a:t>findMax</a:t>
            </a:r>
            <a:r>
              <a:rPr lang="en-US" altLang="en-US" dirty="0"/>
              <a:t> and printing the entire table in sorted order.</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55800" y="1539000"/>
              <a:ext cx="10112760" cy="3861720"/>
            </p14:xfrm>
          </p:contentPart>
        </mc:Choice>
        <mc:Fallback xmlns="">
          <p:pic>
            <p:nvPicPr>
              <p:cNvPr id="2" name="Ink 1"/>
              <p:cNvPicPr/>
              <p:nvPr/>
            </p:nvPicPr>
            <p:blipFill>
              <a:blip r:embed="rId3"/>
              <a:stretch>
                <a:fillRect/>
              </a:stretch>
            </p:blipFill>
            <p:spPr>
              <a:xfrm>
                <a:off x="950760" y="1534320"/>
                <a:ext cx="10125720" cy="3876120"/>
              </a:xfrm>
              <a:prstGeom prst="rect">
                <a:avLst/>
              </a:prstGeom>
            </p:spPr>
          </p:pic>
        </mc:Fallback>
      </mc:AlternateContent>
    </p:spTree>
    <p:extLst>
      <p:ext uri="{BB962C8B-B14F-4D97-AF65-F5344CB8AC3E}">
        <p14:creationId xmlns:p14="http://schemas.microsoft.com/office/powerpoint/2010/main" val="16196581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
          <p:cNvSpPr>
            <a:spLocks noGrp="1" noChangeArrowheads="1"/>
          </p:cNvSpPr>
          <p:nvPr>
            <p:ph type="title"/>
          </p:nvPr>
        </p:nvSpPr>
        <p:spPr>
          <a:xfrm>
            <a:off x="802482" y="39689"/>
            <a:ext cx="10515600" cy="1325563"/>
          </a:xfrm>
        </p:spPr>
        <p:txBody>
          <a:bodyPr/>
          <a:lstStyle/>
          <a:p>
            <a:pPr algn="ctr" eaLnBrk="1" hangingPunct="1"/>
            <a:r>
              <a:rPr lang="en-US" altLang="en-US" dirty="0" smtClean="0"/>
              <a:t>Example</a:t>
            </a:r>
          </a:p>
        </p:txBody>
      </p:sp>
      <p:sp>
        <p:nvSpPr>
          <p:cNvPr id="9221" name="Rectangle 5"/>
          <p:cNvSpPr>
            <a:spLocks noChangeArrowheads="1"/>
          </p:cNvSpPr>
          <p:nvPr/>
        </p:nvSpPr>
        <p:spPr bwMode="auto">
          <a:xfrm>
            <a:off x="5519739" y="2276476"/>
            <a:ext cx="1081087" cy="2016125"/>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b="1">
                <a:latin typeface="Arial" panose="020B0604020202020204" pitchFamily="34" charset="0"/>
              </a:rPr>
              <a:t>Hash</a:t>
            </a:r>
          </a:p>
          <a:p>
            <a:pPr algn="ctr" eaLnBrk="1" hangingPunct="1"/>
            <a:r>
              <a:rPr lang="en-US" altLang="en-US" sz="1800" b="1">
                <a:latin typeface="Arial" panose="020B0604020202020204" pitchFamily="34" charset="0"/>
              </a:rPr>
              <a:t>Function</a:t>
            </a:r>
          </a:p>
        </p:txBody>
      </p:sp>
      <p:sp>
        <p:nvSpPr>
          <p:cNvPr id="9222" name="Line 16"/>
          <p:cNvSpPr>
            <a:spLocks noChangeShapeType="1"/>
          </p:cNvSpPr>
          <p:nvPr/>
        </p:nvSpPr>
        <p:spPr bwMode="auto">
          <a:xfrm>
            <a:off x="6600825" y="3357563"/>
            <a:ext cx="71913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9223" name="Line 17"/>
          <p:cNvSpPr>
            <a:spLocks noChangeShapeType="1"/>
          </p:cNvSpPr>
          <p:nvPr/>
        </p:nvSpPr>
        <p:spPr bwMode="auto">
          <a:xfrm>
            <a:off x="4727576" y="3357563"/>
            <a:ext cx="792163"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9224" name="Rectangle 18"/>
          <p:cNvSpPr>
            <a:spLocks noChangeArrowheads="1"/>
          </p:cNvSpPr>
          <p:nvPr/>
        </p:nvSpPr>
        <p:spPr bwMode="auto">
          <a:xfrm>
            <a:off x="2279651" y="3860801"/>
            <a:ext cx="22336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prstDash val="dash"/>
                <a:miter lim="800000"/>
                <a:headEnd/>
                <a:tailEnd/>
              </a14:hiddenLine>
            </a:ext>
          </a:extLst>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b="1">
                <a:latin typeface="Arial" panose="020B0604020202020204" pitchFamily="34" charset="0"/>
              </a:rPr>
              <a:t>mary</a:t>
            </a:r>
            <a:r>
              <a:rPr lang="en-US" altLang="en-US" sz="1800">
                <a:latin typeface="Arial" panose="020B0604020202020204" pitchFamily="34" charset="0"/>
              </a:rPr>
              <a:t> 28200</a:t>
            </a:r>
          </a:p>
        </p:txBody>
      </p:sp>
      <p:sp>
        <p:nvSpPr>
          <p:cNvPr id="9225" name="Rectangle 19"/>
          <p:cNvSpPr>
            <a:spLocks noChangeArrowheads="1"/>
          </p:cNvSpPr>
          <p:nvPr/>
        </p:nvSpPr>
        <p:spPr bwMode="auto">
          <a:xfrm>
            <a:off x="2279651" y="3429001"/>
            <a:ext cx="22336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prstDash val="dash"/>
                <a:miter lim="800000"/>
                <a:headEnd/>
                <a:tailEnd/>
              </a14:hiddenLine>
            </a:ext>
          </a:extLst>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b="1">
                <a:latin typeface="Arial" panose="020B0604020202020204" pitchFamily="34" charset="0"/>
              </a:rPr>
              <a:t>dave</a:t>
            </a:r>
            <a:r>
              <a:rPr lang="en-US" altLang="en-US" sz="1800">
                <a:latin typeface="Arial" panose="020B0604020202020204" pitchFamily="34" charset="0"/>
              </a:rPr>
              <a:t> 27500</a:t>
            </a:r>
          </a:p>
        </p:txBody>
      </p:sp>
      <p:sp>
        <p:nvSpPr>
          <p:cNvPr id="9226" name="Rectangle 20"/>
          <p:cNvSpPr>
            <a:spLocks noChangeArrowheads="1"/>
          </p:cNvSpPr>
          <p:nvPr/>
        </p:nvSpPr>
        <p:spPr bwMode="auto">
          <a:xfrm>
            <a:off x="2279651" y="2997201"/>
            <a:ext cx="22336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prstDash val="dash"/>
                <a:miter lim="800000"/>
                <a:headEnd/>
                <a:tailEnd/>
              </a14:hiddenLine>
            </a:ext>
          </a:extLst>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b="1">
                <a:latin typeface="Arial" panose="020B0604020202020204" pitchFamily="34" charset="0"/>
              </a:rPr>
              <a:t>phil</a:t>
            </a:r>
            <a:r>
              <a:rPr lang="en-US" altLang="en-US" sz="1800">
                <a:latin typeface="Arial" panose="020B0604020202020204" pitchFamily="34" charset="0"/>
              </a:rPr>
              <a:t>   31250</a:t>
            </a:r>
          </a:p>
        </p:txBody>
      </p:sp>
      <p:sp>
        <p:nvSpPr>
          <p:cNvPr id="9227" name="Rectangle 21"/>
          <p:cNvSpPr>
            <a:spLocks noChangeArrowheads="1"/>
          </p:cNvSpPr>
          <p:nvPr/>
        </p:nvSpPr>
        <p:spPr bwMode="auto">
          <a:xfrm>
            <a:off x="2279651" y="2565401"/>
            <a:ext cx="22336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prstDash val="dash"/>
                <a:miter lim="800000"/>
                <a:headEnd/>
                <a:tailEnd/>
              </a14:hiddenLine>
            </a:ext>
          </a:extLst>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b="1" dirty="0">
                <a:latin typeface="Arial" panose="020B0604020202020204" pitchFamily="34" charset="0"/>
              </a:rPr>
              <a:t>john</a:t>
            </a:r>
            <a:r>
              <a:rPr lang="en-US" altLang="en-US" sz="1800" dirty="0">
                <a:latin typeface="Arial" panose="020B0604020202020204" pitchFamily="34" charset="0"/>
              </a:rPr>
              <a:t>  25000</a:t>
            </a:r>
          </a:p>
        </p:txBody>
      </p:sp>
      <p:sp>
        <p:nvSpPr>
          <p:cNvPr id="9228" name="Text Box 22"/>
          <p:cNvSpPr txBox="1">
            <a:spLocks noChangeArrowheads="1"/>
          </p:cNvSpPr>
          <p:nvPr/>
        </p:nvSpPr>
        <p:spPr bwMode="auto">
          <a:xfrm>
            <a:off x="2981326" y="2205039"/>
            <a:ext cx="784487"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a:latin typeface="Arial" panose="020B0604020202020204" pitchFamily="34" charset="0"/>
              </a:rPr>
              <a:t>Items</a:t>
            </a:r>
          </a:p>
        </p:txBody>
      </p:sp>
      <p:sp>
        <p:nvSpPr>
          <p:cNvPr id="9229" name="Text Box 23"/>
          <p:cNvSpPr txBox="1">
            <a:spLocks noChangeArrowheads="1"/>
          </p:cNvSpPr>
          <p:nvPr/>
        </p:nvSpPr>
        <p:spPr bwMode="auto">
          <a:xfrm>
            <a:off x="8543926" y="987425"/>
            <a:ext cx="810135"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a:latin typeface="Arial" panose="020B0604020202020204" pitchFamily="34" charset="0"/>
              </a:rPr>
              <a:t>Hash </a:t>
            </a:r>
          </a:p>
          <a:p>
            <a:pPr eaLnBrk="1" hangingPunct="1"/>
            <a:r>
              <a:rPr lang="en-US" altLang="en-US" sz="1800" b="1">
                <a:latin typeface="Arial" panose="020B0604020202020204" pitchFamily="34" charset="0"/>
              </a:rPr>
              <a:t>Table</a:t>
            </a:r>
          </a:p>
        </p:txBody>
      </p:sp>
      <p:sp>
        <p:nvSpPr>
          <p:cNvPr id="9230" name="Text Box 24"/>
          <p:cNvSpPr txBox="1">
            <a:spLocks noChangeArrowheads="1"/>
          </p:cNvSpPr>
          <p:nvPr/>
        </p:nvSpPr>
        <p:spPr bwMode="auto">
          <a:xfrm>
            <a:off x="4872038" y="2990851"/>
            <a:ext cx="54083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key</a:t>
            </a:r>
          </a:p>
        </p:txBody>
      </p:sp>
      <p:sp>
        <p:nvSpPr>
          <p:cNvPr id="9231" name="AutoShape 25"/>
          <p:cNvSpPr>
            <a:spLocks/>
          </p:cNvSpPr>
          <p:nvPr/>
        </p:nvSpPr>
        <p:spPr bwMode="auto">
          <a:xfrm rot="5400000">
            <a:off x="2855913" y="4076701"/>
            <a:ext cx="287338" cy="719137"/>
          </a:xfrm>
          <a:prstGeom prst="rightBrace">
            <a:avLst>
              <a:gd name="adj1" fmla="val 20856"/>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9232" name="Text Box 26"/>
          <p:cNvSpPr txBox="1">
            <a:spLocks noChangeArrowheads="1"/>
          </p:cNvSpPr>
          <p:nvPr/>
        </p:nvSpPr>
        <p:spPr bwMode="auto">
          <a:xfrm>
            <a:off x="2679700" y="4527551"/>
            <a:ext cx="54083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key</a:t>
            </a:r>
          </a:p>
        </p:txBody>
      </p:sp>
      <p:sp>
        <p:nvSpPr>
          <p:cNvPr id="7204" name="Rectangle 36"/>
          <p:cNvSpPr>
            <a:spLocks noChangeArrowheads="1"/>
          </p:cNvSpPr>
          <p:nvPr/>
        </p:nvSpPr>
        <p:spPr bwMode="auto">
          <a:xfrm>
            <a:off x="7823201" y="4868863"/>
            <a:ext cx="2233613" cy="360362"/>
          </a:xfrm>
          <a:prstGeom prst="rect">
            <a:avLst/>
          </a:prstGeom>
          <a:solidFill>
            <a:srgbClr val="EAEAEA"/>
          </a:solidFill>
          <a:ln w="12700" algn="ctr">
            <a:solidFill>
              <a:schemeClr val="tx1"/>
            </a:solidFill>
            <a:miter lim="800000"/>
            <a:headEnd/>
            <a:tailEnd/>
          </a:ln>
          <a:effectLst>
            <a:outerShdw dist="107763" dir="18900000" algn="ctr" rotWithShape="0">
              <a:schemeClr val="bg2">
                <a:alpha val="50000"/>
              </a:schemeClr>
            </a:outerShdw>
          </a:effectLst>
        </p:spPr>
        <p:txBody>
          <a:bodyPr wrap="none" lIns="90000" tIns="46800" rIns="90000" bIns="46800" anchor="ctr"/>
          <a:lstStyle/>
          <a:p>
            <a:pPr>
              <a:defRPr/>
            </a:pPr>
            <a:endParaRPr lang="tr-TR"/>
          </a:p>
        </p:txBody>
      </p:sp>
      <p:sp>
        <p:nvSpPr>
          <p:cNvPr id="7205" name="Rectangle 37"/>
          <p:cNvSpPr>
            <a:spLocks noChangeArrowheads="1"/>
          </p:cNvSpPr>
          <p:nvPr/>
        </p:nvSpPr>
        <p:spPr bwMode="auto">
          <a:xfrm>
            <a:off x="7823201" y="4508501"/>
            <a:ext cx="2233613" cy="360363"/>
          </a:xfrm>
          <a:prstGeom prst="rect">
            <a:avLst/>
          </a:prstGeom>
          <a:solidFill>
            <a:srgbClr val="EAEAEA"/>
          </a:solidFill>
          <a:ln w="12700" algn="ctr">
            <a:solidFill>
              <a:schemeClr val="tx1"/>
            </a:solidFill>
            <a:miter lim="800000"/>
            <a:headEnd/>
            <a:tailEnd/>
          </a:ln>
          <a:effectLst>
            <a:outerShdw dist="107763" dir="18900000" algn="ctr" rotWithShape="0">
              <a:schemeClr val="bg2">
                <a:alpha val="50000"/>
              </a:schemeClr>
            </a:outerShdw>
          </a:effectLst>
        </p:spPr>
        <p:txBody>
          <a:bodyPr wrap="none" lIns="90000" tIns="46800" rIns="90000" bIns="46800" anchor="ctr"/>
          <a:lstStyle/>
          <a:p>
            <a:pPr>
              <a:defRPr/>
            </a:pPr>
            <a:endParaRPr lang="tr-TR"/>
          </a:p>
        </p:txBody>
      </p:sp>
      <p:sp>
        <p:nvSpPr>
          <p:cNvPr id="9235" name="Text Box 38"/>
          <p:cNvSpPr txBox="1">
            <a:spLocks noChangeArrowheads="1"/>
          </p:cNvSpPr>
          <p:nvPr/>
        </p:nvSpPr>
        <p:spPr bwMode="auto">
          <a:xfrm>
            <a:off x="7535863" y="1628776"/>
            <a:ext cx="30999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0</a:t>
            </a:r>
          </a:p>
        </p:txBody>
      </p:sp>
      <p:sp>
        <p:nvSpPr>
          <p:cNvPr id="9236" name="Text Box 39"/>
          <p:cNvSpPr txBox="1">
            <a:spLocks noChangeArrowheads="1"/>
          </p:cNvSpPr>
          <p:nvPr/>
        </p:nvSpPr>
        <p:spPr bwMode="auto">
          <a:xfrm>
            <a:off x="7535863" y="1982789"/>
            <a:ext cx="30999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1</a:t>
            </a:r>
          </a:p>
        </p:txBody>
      </p:sp>
      <p:sp>
        <p:nvSpPr>
          <p:cNvPr id="9237" name="Text Box 40"/>
          <p:cNvSpPr txBox="1">
            <a:spLocks noChangeArrowheads="1"/>
          </p:cNvSpPr>
          <p:nvPr/>
        </p:nvSpPr>
        <p:spPr bwMode="auto">
          <a:xfrm>
            <a:off x="7535863" y="2341564"/>
            <a:ext cx="30999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2</a:t>
            </a:r>
          </a:p>
        </p:txBody>
      </p:sp>
      <p:sp>
        <p:nvSpPr>
          <p:cNvPr id="9238" name="Text Box 41"/>
          <p:cNvSpPr txBox="1">
            <a:spLocks noChangeArrowheads="1"/>
          </p:cNvSpPr>
          <p:nvPr/>
        </p:nvSpPr>
        <p:spPr bwMode="auto">
          <a:xfrm>
            <a:off x="7535863" y="2701926"/>
            <a:ext cx="30999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3</a:t>
            </a:r>
          </a:p>
        </p:txBody>
      </p:sp>
      <p:sp>
        <p:nvSpPr>
          <p:cNvPr id="9239" name="Text Box 42"/>
          <p:cNvSpPr txBox="1">
            <a:spLocks noChangeArrowheads="1"/>
          </p:cNvSpPr>
          <p:nvPr/>
        </p:nvSpPr>
        <p:spPr bwMode="auto">
          <a:xfrm>
            <a:off x="7535863" y="3068639"/>
            <a:ext cx="30999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4</a:t>
            </a:r>
          </a:p>
        </p:txBody>
      </p:sp>
      <p:sp>
        <p:nvSpPr>
          <p:cNvPr id="9240" name="Text Box 43"/>
          <p:cNvSpPr txBox="1">
            <a:spLocks noChangeArrowheads="1"/>
          </p:cNvSpPr>
          <p:nvPr/>
        </p:nvSpPr>
        <p:spPr bwMode="auto">
          <a:xfrm>
            <a:off x="7554913" y="3422651"/>
            <a:ext cx="30999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5</a:t>
            </a:r>
          </a:p>
        </p:txBody>
      </p:sp>
      <p:sp>
        <p:nvSpPr>
          <p:cNvPr id="9241" name="Text Box 44"/>
          <p:cNvSpPr txBox="1">
            <a:spLocks noChangeArrowheads="1"/>
          </p:cNvSpPr>
          <p:nvPr/>
        </p:nvSpPr>
        <p:spPr bwMode="auto">
          <a:xfrm>
            <a:off x="7554913" y="3781426"/>
            <a:ext cx="30999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6</a:t>
            </a:r>
          </a:p>
        </p:txBody>
      </p:sp>
      <p:sp>
        <p:nvSpPr>
          <p:cNvPr id="9242" name="Text Box 45"/>
          <p:cNvSpPr txBox="1">
            <a:spLocks noChangeArrowheads="1"/>
          </p:cNvSpPr>
          <p:nvPr/>
        </p:nvSpPr>
        <p:spPr bwMode="auto">
          <a:xfrm>
            <a:off x="7554913" y="4141789"/>
            <a:ext cx="30999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7</a:t>
            </a:r>
          </a:p>
        </p:txBody>
      </p:sp>
      <p:sp>
        <p:nvSpPr>
          <p:cNvPr id="9243" name="Text Box 46"/>
          <p:cNvSpPr txBox="1">
            <a:spLocks noChangeArrowheads="1"/>
          </p:cNvSpPr>
          <p:nvPr/>
        </p:nvSpPr>
        <p:spPr bwMode="auto">
          <a:xfrm>
            <a:off x="7535863" y="4502151"/>
            <a:ext cx="30999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8</a:t>
            </a:r>
          </a:p>
        </p:txBody>
      </p:sp>
      <p:sp>
        <p:nvSpPr>
          <p:cNvPr id="9244" name="Text Box 47"/>
          <p:cNvSpPr txBox="1">
            <a:spLocks noChangeArrowheads="1"/>
          </p:cNvSpPr>
          <p:nvPr/>
        </p:nvSpPr>
        <p:spPr bwMode="auto">
          <a:xfrm>
            <a:off x="7535863" y="4868864"/>
            <a:ext cx="30999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9</a:t>
            </a:r>
          </a:p>
        </p:txBody>
      </p:sp>
      <p:sp>
        <p:nvSpPr>
          <p:cNvPr id="7216" name="Rectangle 48"/>
          <p:cNvSpPr>
            <a:spLocks noChangeArrowheads="1"/>
          </p:cNvSpPr>
          <p:nvPr/>
        </p:nvSpPr>
        <p:spPr bwMode="auto">
          <a:xfrm>
            <a:off x="7823201" y="4149726"/>
            <a:ext cx="2233613" cy="360363"/>
          </a:xfrm>
          <a:prstGeom prst="rect">
            <a:avLst/>
          </a:prstGeom>
          <a:solidFill>
            <a:srgbClr val="EAEAEA"/>
          </a:solidFill>
          <a:ln w="12700" algn="ctr">
            <a:solidFill>
              <a:schemeClr val="tx1"/>
            </a:solidFill>
            <a:miter lim="800000"/>
            <a:headEnd/>
            <a:tailEnd/>
          </a:ln>
          <a:effectLst>
            <a:outerShdw dist="107763" dir="18900000" algn="ctr" rotWithShape="0">
              <a:schemeClr val="bg2">
                <a:alpha val="50000"/>
              </a:schemeClr>
            </a:outerShdw>
          </a:effectLst>
        </p:spPr>
        <p:txBody>
          <a:bodyPr wrap="none" lIns="90000" tIns="46800" rIns="90000" bIns="46800" anchor="ctr"/>
          <a:lstStyle/>
          <a:p>
            <a:pPr algn="ctr">
              <a:defRPr/>
            </a:pPr>
            <a:r>
              <a:rPr lang="en-US">
                <a:latin typeface="Arial" charset="0"/>
              </a:rPr>
              <a:t>mary 28200</a:t>
            </a:r>
          </a:p>
        </p:txBody>
      </p:sp>
      <p:sp>
        <p:nvSpPr>
          <p:cNvPr id="7217" name="Rectangle 49"/>
          <p:cNvSpPr>
            <a:spLocks noChangeArrowheads="1"/>
          </p:cNvSpPr>
          <p:nvPr/>
        </p:nvSpPr>
        <p:spPr bwMode="auto">
          <a:xfrm>
            <a:off x="7823201" y="3789363"/>
            <a:ext cx="2233613" cy="360362"/>
          </a:xfrm>
          <a:prstGeom prst="rect">
            <a:avLst/>
          </a:prstGeom>
          <a:solidFill>
            <a:srgbClr val="EAEAEA"/>
          </a:solidFill>
          <a:ln w="12700" algn="ctr">
            <a:solidFill>
              <a:schemeClr val="tx1"/>
            </a:solidFill>
            <a:miter lim="800000"/>
            <a:headEnd/>
            <a:tailEnd/>
          </a:ln>
          <a:effectLst>
            <a:outerShdw dist="107763" dir="18900000" algn="ctr" rotWithShape="0">
              <a:schemeClr val="bg2">
                <a:alpha val="50000"/>
              </a:schemeClr>
            </a:outerShdw>
          </a:effectLst>
        </p:spPr>
        <p:txBody>
          <a:bodyPr wrap="none" lIns="90000" tIns="46800" rIns="90000" bIns="46800" anchor="ctr"/>
          <a:lstStyle/>
          <a:p>
            <a:pPr algn="ctr">
              <a:defRPr/>
            </a:pPr>
            <a:r>
              <a:rPr lang="en-US">
                <a:latin typeface="Arial" charset="0"/>
              </a:rPr>
              <a:t>dave 27500</a:t>
            </a:r>
          </a:p>
        </p:txBody>
      </p:sp>
      <p:sp>
        <p:nvSpPr>
          <p:cNvPr id="7218" name="Rectangle 50"/>
          <p:cNvSpPr>
            <a:spLocks noChangeArrowheads="1"/>
          </p:cNvSpPr>
          <p:nvPr/>
        </p:nvSpPr>
        <p:spPr bwMode="auto">
          <a:xfrm>
            <a:off x="7823201" y="3427413"/>
            <a:ext cx="2233613" cy="360362"/>
          </a:xfrm>
          <a:prstGeom prst="rect">
            <a:avLst/>
          </a:prstGeom>
          <a:solidFill>
            <a:srgbClr val="EAEAEA"/>
          </a:solidFill>
          <a:ln w="12700" algn="ctr">
            <a:solidFill>
              <a:schemeClr val="tx1"/>
            </a:solidFill>
            <a:miter lim="800000"/>
            <a:headEnd/>
            <a:tailEnd/>
          </a:ln>
          <a:effectLst>
            <a:outerShdw dist="107763" dir="18900000" algn="ctr" rotWithShape="0">
              <a:schemeClr val="bg2">
                <a:alpha val="50000"/>
              </a:schemeClr>
            </a:outerShdw>
          </a:effectLst>
        </p:spPr>
        <p:txBody>
          <a:bodyPr wrap="none" lIns="90000" tIns="46800" rIns="90000" bIns="46800" anchor="ctr"/>
          <a:lstStyle/>
          <a:p>
            <a:pPr>
              <a:defRPr/>
            </a:pPr>
            <a:endParaRPr lang="tr-TR"/>
          </a:p>
        </p:txBody>
      </p:sp>
      <p:sp>
        <p:nvSpPr>
          <p:cNvPr id="7219" name="Rectangle 51"/>
          <p:cNvSpPr>
            <a:spLocks noChangeArrowheads="1"/>
          </p:cNvSpPr>
          <p:nvPr/>
        </p:nvSpPr>
        <p:spPr bwMode="auto">
          <a:xfrm>
            <a:off x="7823201" y="3068638"/>
            <a:ext cx="2233613" cy="360362"/>
          </a:xfrm>
          <a:prstGeom prst="rect">
            <a:avLst/>
          </a:prstGeom>
          <a:solidFill>
            <a:srgbClr val="EAEAEA"/>
          </a:solidFill>
          <a:ln w="12700" algn="ctr">
            <a:solidFill>
              <a:schemeClr val="tx1"/>
            </a:solidFill>
            <a:miter lim="800000"/>
            <a:headEnd/>
            <a:tailEnd/>
          </a:ln>
          <a:effectLst>
            <a:outerShdw dist="107763" dir="18900000" algn="ctr" rotWithShape="0">
              <a:schemeClr val="bg2">
                <a:alpha val="50000"/>
              </a:schemeClr>
            </a:outerShdw>
          </a:effectLst>
        </p:spPr>
        <p:txBody>
          <a:bodyPr wrap="none" lIns="90000" tIns="46800" rIns="90000" bIns="46800" anchor="ctr"/>
          <a:lstStyle/>
          <a:p>
            <a:pPr algn="ctr">
              <a:defRPr/>
            </a:pPr>
            <a:r>
              <a:rPr lang="en-US">
                <a:latin typeface="Arial" charset="0"/>
              </a:rPr>
              <a:t>phil 31250</a:t>
            </a:r>
          </a:p>
        </p:txBody>
      </p:sp>
      <p:sp>
        <p:nvSpPr>
          <p:cNvPr id="7220" name="Rectangle 52"/>
          <p:cNvSpPr>
            <a:spLocks noChangeArrowheads="1"/>
          </p:cNvSpPr>
          <p:nvPr/>
        </p:nvSpPr>
        <p:spPr bwMode="auto">
          <a:xfrm>
            <a:off x="7823201" y="2708276"/>
            <a:ext cx="2233613" cy="360363"/>
          </a:xfrm>
          <a:prstGeom prst="rect">
            <a:avLst/>
          </a:prstGeom>
          <a:solidFill>
            <a:srgbClr val="EAEAEA"/>
          </a:solidFill>
          <a:ln w="12700" algn="ctr">
            <a:solidFill>
              <a:schemeClr val="tx1"/>
            </a:solidFill>
            <a:miter lim="800000"/>
            <a:headEnd/>
            <a:tailEnd/>
          </a:ln>
          <a:effectLst>
            <a:outerShdw dist="107763" dir="18900000" algn="ctr" rotWithShape="0">
              <a:schemeClr val="bg2">
                <a:alpha val="50000"/>
              </a:schemeClr>
            </a:outerShdw>
          </a:effectLst>
        </p:spPr>
        <p:txBody>
          <a:bodyPr wrap="none" lIns="90000" tIns="46800" rIns="90000" bIns="46800" anchor="ctr"/>
          <a:lstStyle/>
          <a:p>
            <a:pPr algn="ctr">
              <a:defRPr/>
            </a:pPr>
            <a:r>
              <a:rPr lang="en-US">
                <a:latin typeface="Arial" charset="0"/>
              </a:rPr>
              <a:t>john 25000</a:t>
            </a:r>
          </a:p>
        </p:txBody>
      </p:sp>
      <p:sp>
        <p:nvSpPr>
          <p:cNvPr id="7221" name="Rectangle 53"/>
          <p:cNvSpPr>
            <a:spLocks noChangeArrowheads="1"/>
          </p:cNvSpPr>
          <p:nvPr/>
        </p:nvSpPr>
        <p:spPr bwMode="auto">
          <a:xfrm>
            <a:off x="7823201" y="2347913"/>
            <a:ext cx="2233613" cy="360362"/>
          </a:xfrm>
          <a:prstGeom prst="rect">
            <a:avLst/>
          </a:prstGeom>
          <a:solidFill>
            <a:srgbClr val="EAEAEA"/>
          </a:solidFill>
          <a:ln w="12700" algn="ctr">
            <a:solidFill>
              <a:schemeClr val="tx1"/>
            </a:solidFill>
            <a:miter lim="800000"/>
            <a:headEnd/>
            <a:tailEnd/>
          </a:ln>
          <a:effectLst>
            <a:outerShdw dist="107763" dir="18900000" algn="ctr" rotWithShape="0">
              <a:schemeClr val="bg2">
                <a:alpha val="50000"/>
              </a:schemeClr>
            </a:outerShdw>
          </a:effectLst>
        </p:spPr>
        <p:txBody>
          <a:bodyPr wrap="none" lIns="90000" tIns="46800" rIns="90000" bIns="46800" anchor="ctr"/>
          <a:lstStyle/>
          <a:p>
            <a:pPr>
              <a:defRPr/>
            </a:pPr>
            <a:endParaRPr lang="tr-TR"/>
          </a:p>
        </p:txBody>
      </p:sp>
      <p:sp>
        <p:nvSpPr>
          <p:cNvPr id="7222" name="Rectangle 54"/>
          <p:cNvSpPr>
            <a:spLocks noChangeArrowheads="1"/>
          </p:cNvSpPr>
          <p:nvPr/>
        </p:nvSpPr>
        <p:spPr bwMode="auto">
          <a:xfrm>
            <a:off x="7823201" y="1989138"/>
            <a:ext cx="2233613" cy="360362"/>
          </a:xfrm>
          <a:prstGeom prst="rect">
            <a:avLst/>
          </a:prstGeom>
          <a:solidFill>
            <a:srgbClr val="EAEAEA"/>
          </a:solidFill>
          <a:ln w="12700" algn="ctr">
            <a:solidFill>
              <a:schemeClr val="tx1"/>
            </a:solidFill>
            <a:miter lim="800000"/>
            <a:headEnd/>
            <a:tailEnd/>
          </a:ln>
          <a:effectLst>
            <a:outerShdw dist="107763" dir="18900000" algn="ctr" rotWithShape="0">
              <a:schemeClr val="bg2">
                <a:alpha val="50000"/>
              </a:schemeClr>
            </a:outerShdw>
          </a:effectLst>
        </p:spPr>
        <p:txBody>
          <a:bodyPr wrap="none" lIns="90000" tIns="46800" rIns="90000" bIns="46800" anchor="ctr"/>
          <a:lstStyle/>
          <a:p>
            <a:pPr>
              <a:defRPr/>
            </a:pPr>
            <a:endParaRPr lang="tr-TR"/>
          </a:p>
        </p:txBody>
      </p:sp>
      <p:sp>
        <p:nvSpPr>
          <p:cNvPr id="7223" name="Rectangle 55"/>
          <p:cNvSpPr>
            <a:spLocks noChangeArrowheads="1"/>
          </p:cNvSpPr>
          <p:nvPr/>
        </p:nvSpPr>
        <p:spPr bwMode="auto">
          <a:xfrm>
            <a:off x="7823201" y="1628776"/>
            <a:ext cx="2233613" cy="360363"/>
          </a:xfrm>
          <a:prstGeom prst="rect">
            <a:avLst/>
          </a:prstGeom>
          <a:solidFill>
            <a:srgbClr val="EAEAEA"/>
          </a:solidFill>
          <a:ln w="12700" algn="ctr">
            <a:solidFill>
              <a:schemeClr val="tx1"/>
            </a:solidFill>
            <a:miter lim="800000"/>
            <a:headEnd/>
            <a:tailEnd/>
          </a:ln>
          <a:effectLst>
            <a:outerShdw dist="107763" dir="18900000" algn="ctr" rotWithShape="0">
              <a:schemeClr val="bg2">
                <a:alpha val="50000"/>
              </a:schemeClr>
            </a:outerShdw>
          </a:effectLst>
        </p:spPr>
        <p:txBody>
          <a:bodyPr wrap="none" lIns="90000" tIns="46800" rIns="90000" bIns="46800" anchor="ctr"/>
          <a:lstStyle/>
          <a:p>
            <a:pPr>
              <a:defRPr/>
            </a:pPr>
            <a:endParaRPr lang="tr-T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624400" y="1620000"/>
              <a:ext cx="7812360" cy="3700800"/>
            </p14:xfrm>
          </p:contentPart>
        </mc:Choice>
        <mc:Fallback xmlns="">
          <p:pic>
            <p:nvPicPr>
              <p:cNvPr id="2" name="Ink 1"/>
              <p:cNvPicPr/>
              <p:nvPr/>
            </p:nvPicPr>
            <p:blipFill>
              <a:blip r:embed="rId3"/>
              <a:stretch>
                <a:fillRect/>
              </a:stretch>
            </p:blipFill>
            <p:spPr>
              <a:xfrm>
                <a:off x="2617920" y="1615680"/>
                <a:ext cx="7827120" cy="3715920"/>
              </a:xfrm>
              <a:prstGeom prst="rect">
                <a:avLst/>
              </a:prstGeom>
            </p:spPr>
          </p:pic>
        </mc:Fallback>
      </mc:AlternateContent>
    </p:spTree>
    <p:extLst>
      <p:ext uri="{BB962C8B-B14F-4D97-AF65-F5344CB8AC3E}">
        <p14:creationId xmlns:p14="http://schemas.microsoft.com/office/powerpoint/2010/main" val="2225952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838200" y="97270"/>
            <a:ext cx="10515600" cy="752475"/>
          </a:xfrm>
        </p:spPr>
        <p:txBody>
          <a:bodyPr/>
          <a:lstStyle/>
          <a:p>
            <a:pPr algn="ctr" eaLnBrk="1" hangingPunct="1"/>
            <a:r>
              <a:rPr lang="en-US" altLang="en-US" dirty="0" smtClean="0"/>
              <a:t>Hash Function</a:t>
            </a:r>
          </a:p>
        </p:txBody>
      </p:sp>
      <p:sp>
        <p:nvSpPr>
          <p:cNvPr id="10245" name="Rectangle 3"/>
          <p:cNvSpPr>
            <a:spLocks noGrp="1" noChangeArrowheads="1"/>
          </p:cNvSpPr>
          <p:nvPr>
            <p:ph type="body" idx="1"/>
          </p:nvPr>
        </p:nvSpPr>
        <p:spPr>
          <a:xfrm>
            <a:off x="838200" y="1262743"/>
            <a:ext cx="10515600" cy="4914220"/>
          </a:xfrm>
        </p:spPr>
        <p:txBody>
          <a:bodyPr/>
          <a:lstStyle/>
          <a:p>
            <a:pPr eaLnBrk="1" hangingPunct="1"/>
            <a:r>
              <a:rPr lang="en-US" altLang="en-US" dirty="0" smtClean="0"/>
              <a:t>The hash function: </a:t>
            </a:r>
          </a:p>
          <a:p>
            <a:pPr lvl="1" eaLnBrk="1" hangingPunct="1"/>
            <a:r>
              <a:rPr lang="en-US" altLang="en-US" dirty="0" smtClean="0"/>
              <a:t>must be simple to compute.</a:t>
            </a:r>
          </a:p>
          <a:p>
            <a:pPr lvl="1" eaLnBrk="1" hangingPunct="1"/>
            <a:r>
              <a:rPr lang="en-US" altLang="en-US" dirty="0" smtClean="0"/>
              <a:t>must distribute the keys evenly among the cells.</a:t>
            </a:r>
          </a:p>
          <a:p>
            <a:pPr lvl="1" eaLnBrk="1" hangingPunct="1"/>
            <a:endParaRPr lang="en-US" altLang="en-US" dirty="0"/>
          </a:p>
          <a:p>
            <a:pPr lvl="1" eaLnBrk="1" hangingPunct="1"/>
            <a:endParaRPr lang="en-US" altLang="en-US" dirty="0" smtClean="0"/>
          </a:p>
          <a:p>
            <a:pPr eaLnBrk="1" hangingPunct="1"/>
            <a:r>
              <a:rPr lang="en-US" altLang="en-US" dirty="0" smtClean="0"/>
              <a:t>If we know which keys will occur in advance we can write </a:t>
            </a:r>
            <a:r>
              <a:rPr lang="en-US" altLang="en-US" i="1" dirty="0" smtClean="0"/>
              <a:t>perfect</a:t>
            </a:r>
            <a:r>
              <a:rPr lang="en-US" altLang="en-US" dirty="0" smtClean="0"/>
              <a:t> hash functions, but we don’t.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17480" y="446400"/>
              <a:ext cx="8045640" cy="2128680"/>
            </p14:xfrm>
          </p:contentPart>
        </mc:Choice>
        <mc:Fallback xmlns="">
          <p:pic>
            <p:nvPicPr>
              <p:cNvPr id="2" name="Ink 1"/>
              <p:cNvPicPr/>
              <p:nvPr/>
            </p:nvPicPr>
            <p:blipFill>
              <a:blip r:embed="rId3"/>
              <a:stretch>
                <a:fillRect/>
              </a:stretch>
            </p:blipFill>
            <p:spPr>
              <a:xfrm>
                <a:off x="1612440" y="434880"/>
                <a:ext cx="8062920" cy="2145960"/>
              </a:xfrm>
              <a:prstGeom prst="rect">
                <a:avLst/>
              </a:prstGeom>
            </p:spPr>
          </p:pic>
        </mc:Fallback>
      </mc:AlternateContent>
    </p:spTree>
    <p:extLst>
      <p:ext uri="{BB962C8B-B14F-4D97-AF65-F5344CB8AC3E}">
        <p14:creationId xmlns:p14="http://schemas.microsoft.com/office/powerpoint/2010/main" val="682837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838200" y="88034"/>
            <a:ext cx="10515600" cy="789421"/>
          </a:xfrm>
        </p:spPr>
        <p:txBody>
          <a:bodyPr/>
          <a:lstStyle/>
          <a:p>
            <a:pPr algn="ctr" eaLnBrk="1" hangingPunct="1"/>
            <a:r>
              <a:rPr lang="en-US" altLang="en-US" dirty="0" smtClean="0"/>
              <a:t>Hash function</a:t>
            </a:r>
          </a:p>
        </p:txBody>
      </p:sp>
      <p:sp>
        <p:nvSpPr>
          <p:cNvPr id="11269" name="Rectangle 3"/>
          <p:cNvSpPr>
            <a:spLocks noGrp="1" noChangeArrowheads="1"/>
          </p:cNvSpPr>
          <p:nvPr>
            <p:ph type="body" idx="1"/>
          </p:nvPr>
        </p:nvSpPr>
        <p:spPr>
          <a:xfrm>
            <a:off x="838200" y="1074057"/>
            <a:ext cx="10515600" cy="5102906"/>
          </a:xfrm>
        </p:spPr>
        <p:txBody>
          <a:bodyPr/>
          <a:lstStyle/>
          <a:p>
            <a:pPr marL="609600" indent="-609600">
              <a:buNone/>
            </a:pPr>
            <a:r>
              <a:rPr lang="en-US" altLang="en-US" b="1" dirty="0"/>
              <a:t>Problems:</a:t>
            </a:r>
          </a:p>
          <a:p>
            <a:pPr marL="609600" indent="-609600"/>
            <a:r>
              <a:rPr lang="en-US" altLang="en-US" dirty="0"/>
              <a:t>Keys may not be numeric</a:t>
            </a:r>
            <a:r>
              <a:rPr lang="en-US" altLang="en-US" dirty="0" smtClean="0"/>
              <a:t>.</a:t>
            </a:r>
          </a:p>
          <a:p>
            <a:pPr marL="609600" indent="-609600"/>
            <a:endParaRPr lang="en-US" altLang="en-US" dirty="0"/>
          </a:p>
          <a:p>
            <a:pPr marL="609600" indent="-609600"/>
            <a:r>
              <a:rPr lang="en-US" altLang="en-US" dirty="0"/>
              <a:t>Number of possible keys is much larger than the space available in table</a:t>
            </a:r>
            <a:r>
              <a:rPr lang="en-US" altLang="en-US" dirty="0" smtClean="0"/>
              <a:t>.</a:t>
            </a:r>
          </a:p>
          <a:p>
            <a:pPr marL="609600" indent="-609600"/>
            <a:endParaRPr lang="en-US" altLang="en-US" dirty="0"/>
          </a:p>
          <a:p>
            <a:pPr marL="609600" indent="-609600"/>
            <a:r>
              <a:rPr lang="en-US" altLang="en-US" dirty="0"/>
              <a:t>Different keys may map into same location</a:t>
            </a:r>
          </a:p>
          <a:p>
            <a:pPr marL="990600" lvl="1" indent="-533400"/>
            <a:r>
              <a:rPr lang="en-US" altLang="en-US" dirty="0"/>
              <a:t>Hash function is not one-to-one =&gt; </a:t>
            </a:r>
            <a:r>
              <a:rPr lang="en-US" altLang="en-US" b="1" dirty="0">
                <a:solidFill>
                  <a:srgbClr val="FF0000"/>
                </a:solidFill>
              </a:rPr>
              <a:t>collision</a:t>
            </a:r>
            <a:r>
              <a:rPr lang="en-US" altLang="en-US" dirty="0"/>
              <a:t>.</a:t>
            </a:r>
          </a:p>
          <a:p>
            <a:pPr marL="990600" lvl="1" indent="-533400"/>
            <a:r>
              <a:rPr lang="en-US" altLang="en-US" dirty="0"/>
              <a:t>If there are too many collisions, the performance of the hash table will suffer dramatically.</a:t>
            </a:r>
          </a:p>
          <a:p>
            <a:pPr marL="990600" lvl="1" indent="-533400">
              <a:buNone/>
            </a:pPr>
            <a:endParaRPr lang="en-US" alt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408320" y="894240"/>
              <a:ext cx="9736200" cy="5269320"/>
            </p14:xfrm>
          </p:contentPart>
        </mc:Choice>
        <mc:Fallback xmlns="">
          <p:pic>
            <p:nvPicPr>
              <p:cNvPr id="2" name="Ink 1"/>
              <p:cNvPicPr/>
              <p:nvPr/>
            </p:nvPicPr>
            <p:blipFill>
              <a:blip r:embed="rId3"/>
              <a:stretch>
                <a:fillRect/>
              </a:stretch>
            </p:blipFill>
            <p:spPr>
              <a:xfrm>
                <a:off x="1400760" y="885240"/>
                <a:ext cx="9753840" cy="5281200"/>
              </a:xfrm>
              <a:prstGeom prst="rect">
                <a:avLst/>
              </a:prstGeom>
            </p:spPr>
          </p:pic>
        </mc:Fallback>
      </mc:AlternateContent>
    </p:spTree>
    <p:extLst>
      <p:ext uri="{BB962C8B-B14F-4D97-AF65-F5344CB8AC3E}">
        <p14:creationId xmlns:p14="http://schemas.microsoft.com/office/powerpoint/2010/main" val="36253671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838200" y="1"/>
            <a:ext cx="10515600" cy="766617"/>
          </a:xfrm>
        </p:spPr>
        <p:txBody>
          <a:bodyPr/>
          <a:lstStyle/>
          <a:p>
            <a:pPr algn="ctr" eaLnBrk="1" hangingPunct="1"/>
            <a:r>
              <a:rPr lang="en-US" altLang="en-US" dirty="0" smtClean="0"/>
              <a:t>Hash Functions</a:t>
            </a:r>
          </a:p>
        </p:txBody>
      </p:sp>
      <p:sp>
        <p:nvSpPr>
          <p:cNvPr id="12293" name="Rectangle 3"/>
          <p:cNvSpPr>
            <a:spLocks noGrp="1" noChangeArrowheads="1"/>
          </p:cNvSpPr>
          <p:nvPr>
            <p:ph type="body" idx="1"/>
          </p:nvPr>
        </p:nvSpPr>
        <p:spPr>
          <a:xfrm>
            <a:off x="838200" y="1288596"/>
            <a:ext cx="10515600" cy="4351338"/>
          </a:xfrm>
        </p:spPr>
        <p:txBody>
          <a:bodyPr/>
          <a:lstStyle/>
          <a:p>
            <a:pPr eaLnBrk="1" hangingPunct="1"/>
            <a:r>
              <a:rPr lang="en-US" altLang="en-US" dirty="0" smtClean="0"/>
              <a:t>If the input keys are integers then simply </a:t>
            </a:r>
            <a:r>
              <a:rPr lang="en-US" altLang="en-US" i="1" dirty="0" smtClean="0">
                <a:solidFill>
                  <a:srgbClr val="0070C0"/>
                </a:solidFill>
              </a:rPr>
              <a:t>Key</a:t>
            </a:r>
            <a:r>
              <a:rPr lang="en-US" altLang="en-US" dirty="0" smtClean="0">
                <a:solidFill>
                  <a:srgbClr val="0070C0"/>
                </a:solidFill>
              </a:rPr>
              <a:t> mod </a:t>
            </a:r>
            <a:r>
              <a:rPr lang="en-US" altLang="en-US" i="1" dirty="0" err="1" smtClean="0">
                <a:solidFill>
                  <a:srgbClr val="0070C0"/>
                </a:solidFill>
              </a:rPr>
              <a:t>TableSize</a:t>
            </a:r>
            <a:r>
              <a:rPr lang="en-US" altLang="en-US" i="1" dirty="0" smtClean="0">
                <a:solidFill>
                  <a:srgbClr val="0070C0"/>
                </a:solidFill>
              </a:rPr>
              <a:t> </a:t>
            </a:r>
            <a:r>
              <a:rPr lang="en-US" altLang="en-US" dirty="0" smtClean="0"/>
              <a:t>is a</a:t>
            </a:r>
            <a:r>
              <a:rPr lang="en-US" altLang="en-US" i="1" dirty="0" smtClean="0"/>
              <a:t> </a:t>
            </a:r>
            <a:r>
              <a:rPr lang="en-US" altLang="en-US" dirty="0" smtClean="0"/>
              <a:t>general strategy.</a:t>
            </a:r>
          </a:p>
          <a:p>
            <a:pPr lvl="1" eaLnBrk="1" hangingPunct="1"/>
            <a:r>
              <a:rPr lang="en-US" altLang="en-US" dirty="0" smtClean="0"/>
              <a:t>Unless key happens to have some undesirable properties. (e.g. all keys end in 0 and we use mod 10)</a:t>
            </a:r>
          </a:p>
          <a:p>
            <a:pPr lvl="1" eaLnBrk="1" hangingPunct="1"/>
            <a:endParaRPr lang="en-US" altLang="en-US" dirty="0"/>
          </a:p>
          <a:p>
            <a:pPr lvl="1" eaLnBrk="1" hangingPunct="1"/>
            <a:endParaRPr lang="en-US" altLang="en-US" dirty="0" smtClean="0"/>
          </a:p>
          <a:p>
            <a:pPr eaLnBrk="1" hangingPunct="1"/>
            <a:r>
              <a:rPr lang="en-US" altLang="en-US" dirty="0" smtClean="0"/>
              <a:t>If the keys are strings, hash function needs more care.  </a:t>
            </a:r>
          </a:p>
          <a:p>
            <a:pPr lvl="1" eaLnBrk="1" hangingPunct="1"/>
            <a:r>
              <a:rPr lang="en-US" altLang="en-US" dirty="0" smtClean="0">
                <a:solidFill>
                  <a:srgbClr val="0070C0"/>
                </a:solidFill>
              </a:rPr>
              <a:t>First convert it into a numeric value</a:t>
            </a:r>
            <a:r>
              <a:rPr lang="en-US" altLang="en-US" dirty="0" smtClean="0"/>
              <a: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42760" y="556200"/>
              <a:ext cx="7995960" cy="4044960"/>
            </p14:xfrm>
          </p:contentPart>
        </mc:Choice>
        <mc:Fallback xmlns="">
          <p:pic>
            <p:nvPicPr>
              <p:cNvPr id="2" name="Ink 1"/>
              <p:cNvPicPr/>
              <p:nvPr/>
            </p:nvPicPr>
            <p:blipFill>
              <a:blip r:embed="rId3"/>
              <a:stretch>
                <a:fillRect/>
              </a:stretch>
            </p:blipFill>
            <p:spPr>
              <a:xfrm>
                <a:off x="1739880" y="544320"/>
                <a:ext cx="8012160" cy="4063320"/>
              </a:xfrm>
              <a:prstGeom prst="rect">
                <a:avLst/>
              </a:prstGeom>
            </p:spPr>
          </p:pic>
        </mc:Fallback>
      </mc:AlternateContent>
    </p:spTree>
    <p:extLst>
      <p:ext uri="{BB962C8B-B14F-4D97-AF65-F5344CB8AC3E}">
        <p14:creationId xmlns:p14="http://schemas.microsoft.com/office/powerpoint/2010/main" val="20929334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838200" y="0"/>
            <a:ext cx="10515600" cy="812800"/>
          </a:xfrm>
        </p:spPr>
        <p:txBody>
          <a:bodyPr>
            <a:normAutofit/>
          </a:bodyPr>
          <a:lstStyle/>
          <a:p>
            <a:pPr eaLnBrk="1" hangingPunct="1"/>
            <a:r>
              <a:rPr lang="en-US" altLang="en-US" dirty="0" smtClean="0"/>
              <a:t>Some methods</a:t>
            </a:r>
          </a:p>
        </p:txBody>
      </p:sp>
      <p:sp>
        <p:nvSpPr>
          <p:cNvPr id="13317" name="Rectangle 3"/>
          <p:cNvSpPr>
            <a:spLocks noGrp="1" noChangeArrowheads="1"/>
          </p:cNvSpPr>
          <p:nvPr>
            <p:ph type="body" idx="1"/>
          </p:nvPr>
        </p:nvSpPr>
        <p:spPr>
          <a:xfrm>
            <a:off x="838200" y="812799"/>
            <a:ext cx="10932886" cy="5975927"/>
          </a:xfrm>
        </p:spPr>
        <p:txBody>
          <a:bodyPr/>
          <a:lstStyle/>
          <a:p>
            <a:pPr eaLnBrk="1" hangingPunct="1">
              <a:lnSpc>
                <a:spcPct val="100000"/>
              </a:lnSpc>
              <a:spcBef>
                <a:spcPts val="600"/>
              </a:spcBef>
              <a:spcAft>
                <a:spcPts val="600"/>
              </a:spcAft>
            </a:pPr>
            <a:r>
              <a:rPr lang="en-US" altLang="en-US" b="1" dirty="0"/>
              <a:t>Truncation: </a:t>
            </a:r>
          </a:p>
          <a:p>
            <a:pPr lvl="1" eaLnBrk="1" hangingPunct="1">
              <a:lnSpc>
                <a:spcPct val="100000"/>
              </a:lnSpc>
              <a:spcBef>
                <a:spcPts val="600"/>
              </a:spcBef>
              <a:spcAft>
                <a:spcPts val="600"/>
              </a:spcAft>
            </a:pPr>
            <a:r>
              <a:rPr lang="en-US" altLang="en-US" dirty="0"/>
              <a:t>e.g. 123456789  map to a table of 1000 addresses </a:t>
            </a:r>
            <a:r>
              <a:rPr lang="en-US" altLang="en-US" b="1" dirty="0">
                <a:solidFill>
                  <a:srgbClr val="0070C0"/>
                </a:solidFill>
              </a:rPr>
              <a:t>by picking 3 digits of the key</a:t>
            </a:r>
            <a:r>
              <a:rPr lang="en-US" altLang="en-US" dirty="0"/>
              <a:t>.</a:t>
            </a:r>
          </a:p>
          <a:p>
            <a:pPr eaLnBrk="1" hangingPunct="1">
              <a:lnSpc>
                <a:spcPct val="100000"/>
              </a:lnSpc>
              <a:spcBef>
                <a:spcPts val="600"/>
              </a:spcBef>
              <a:spcAft>
                <a:spcPts val="600"/>
              </a:spcAft>
            </a:pPr>
            <a:r>
              <a:rPr lang="en-US" altLang="en-US" b="1" dirty="0"/>
              <a:t>Folding:</a:t>
            </a:r>
          </a:p>
          <a:p>
            <a:pPr lvl="1" eaLnBrk="1" hangingPunct="1">
              <a:lnSpc>
                <a:spcPct val="100000"/>
              </a:lnSpc>
              <a:spcBef>
                <a:spcPts val="600"/>
              </a:spcBef>
              <a:spcAft>
                <a:spcPts val="600"/>
              </a:spcAft>
            </a:pPr>
            <a:r>
              <a:rPr lang="en-US" altLang="en-US" dirty="0"/>
              <a:t>e.g. 123|456|789: </a:t>
            </a:r>
            <a:r>
              <a:rPr lang="en-US" altLang="en-US" b="1" dirty="0">
                <a:solidFill>
                  <a:srgbClr val="0070C0"/>
                </a:solidFill>
              </a:rPr>
              <a:t>add them and take mod</a:t>
            </a:r>
            <a:r>
              <a:rPr lang="en-US" altLang="en-US" dirty="0"/>
              <a:t>.</a:t>
            </a:r>
          </a:p>
          <a:p>
            <a:pPr eaLnBrk="1" hangingPunct="1">
              <a:lnSpc>
                <a:spcPct val="100000"/>
              </a:lnSpc>
              <a:spcBef>
                <a:spcPts val="600"/>
              </a:spcBef>
              <a:spcAft>
                <a:spcPts val="600"/>
              </a:spcAft>
            </a:pPr>
            <a:r>
              <a:rPr lang="en-US" altLang="en-US" b="1" dirty="0"/>
              <a:t>Key mod N:</a:t>
            </a:r>
          </a:p>
          <a:p>
            <a:pPr lvl="1" eaLnBrk="1" hangingPunct="1">
              <a:lnSpc>
                <a:spcPct val="100000"/>
              </a:lnSpc>
              <a:spcBef>
                <a:spcPts val="600"/>
              </a:spcBef>
              <a:spcAft>
                <a:spcPts val="600"/>
              </a:spcAft>
            </a:pPr>
            <a:r>
              <a:rPr lang="en-US" altLang="en-US" b="1" dirty="0">
                <a:solidFill>
                  <a:srgbClr val="0070C0"/>
                </a:solidFill>
              </a:rPr>
              <a:t>N is </a:t>
            </a:r>
            <a:r>
              <a:rPr lang="en-US" altLang="en-US" dirty="0"/>
              <a:t>the size of the table, </a:t>
            </a:r>
            <a:r>
              <a:rPr lang="en-US" altLang="en-US" b="1" dirty="0">
                <a:solidFill>
                  <a:srgbClr val="0070C0"/>
                </a:solidFill>
              </a:rPr>
              <a:t>better if it is prime</a:t>
            </a:r>
            <a:r>
              <a:rPr lang="en-US" altLang="en-US" dirty="0"/>
              <a:t>.</a:t>
            </a:r>
          </a:p>
          <a:p>
            <a:pPr eaLnBrk="1" hangingPunct="1">
              <a:lnSpc>
                <a:spcPct val="100000"/>
              </a:lnSpc>
              <a:spcBef>
                <a:spcPts val="600"/>
              </a:spcBef>
              <a:spcAft>
                <a:spcPts val="600"/>
              </a:spcAft>
            </a:pPr>
            <a:r>
              <a:rPr lang="en-US" altLang="en-US" b="1" dirty="0"/>
              <a:t>Squaring:</a:t>
            </a:r>
          </a:p>
          <a:p>
            <a:pPr lvl="1" eaLnBrk="1" hangingPunct="1">
              <a:lnSpc>
                <a:spcPct val="100000"/>
              </a:lnSpc>
              <a:spcBef>
                <a:spcPts val="600"/>
              </a:spcBef>
              <a:spcAft>
                <a:spcPts val="600"/>
              </a:spcAft>
            </a:pPr>
            <a:r>
              <a:rPr lang="en-US" altLang="en-US" b="1" dirty="0">
                <a:solidFill>
                  <a:srgbClr val="0070C0"/>
                </a:solidFill>
              </a:rPr>
              <a:t>Square the key and then truncate</a:t>
            </a:r>
          </a:p>
          <a:p>
            <a:pPr eaLnBrk="1" hangingPunct="1">
              <a:lnSpc>
                <a:spcPct val="100000"/>
              </a:lnSpc>
              <a:spcBef>
                <a:spcPts val="600"/>
              </a:spcBef>
              <a:spcAft>
                <a:spcPts val="600"/>
              </a:spcAft>
            </a:pPr>
            <a:r>
              <a:rPr lang="en-US" altLang="en-US" b="1" dirty="0"/>
              <a:t>Radix conversion:</a:t>
            </a:r>
            <a:r>
              <a:rPr lang="en-US" altLang="en-US" dirty="0"/>
              <a:t> </a:t>
            </a:r>
          </a:p>
          <a:p>
            <a:pPr lvl="1" eaLnBrk="1" hangingPunct="1">
              <a:lnSpc>
                <a:spcPct val="100000"/>
              </a:lnSpc>
              <a:spcBef>
                <a:spcPts val="600"/>
              </a:spcBef>
              <a:spcAft>
                <a:spcPts val="600"/>
              </a:spcAft>
            </a:pPr>
            <a:r>
              <a:rPr lang="en-US" altLang="en-US" dirty="0"/>
              <a:t>e.g. </a:t>
            </a:r>
            <a:r>
              <a:rPr lang="en-US" altLang="en-US" b="1" dirty="0">
                <a:solidFill>
                  <a:srgbClr val="0070C0"/>
                </a:solidFill>
              </a:rPr>
              <a:t>1 2 3 4  treat it to be base 11</a:t>
            </a:r>
            <a:r>
              <a:rPr lang="en-US" altLang="en-US" dirty="0"/>
              <a:t>, truncate if necessary.</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98960" y="207720"/>
              <a:ext cx="10740240" cy="6554520"/>
            </p14:xfrm>
          </p:contentPart>
        </mc:Choice>
        <mc:Fallback xmlns="">
          <p:pic>
            <p:nvPicPr>
              <p:cNvPr id="2" name="Ink 1"/>
              <p:cNvPicPr/>
              <p:nvPr/>
            </p:nvPicPr>
            <p:blipFill>
              <a:blip r:embed="rId3"/>
              <a:stretch>
                <a:fillRect/>
              </a:stretch>
            </p:blipFill>
            <p:spPr>
              <a:xfrm>
                <a:off x="491040" y="199080"/>
                <a:ext cx="10750680" cy="6566400"/>
              </a:xfrm>
              <a:prstGeom prst="rect">
                <a:avLst/>
              </a:prstGeom>
            </p:spPr>
          </p:pic>
        </mc:Fallback>
      </mc:AlternateContent>
    </p:spTree>
    <p:extLst>
      <p:ext uri="{BB962C8B-B14F-4D97-AF65-F5344CB8AC3E}">
        <p14:creationId xmlns:p14="http://schemas.microsoft.com/office/powerpoint/2010/main" val="6181898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838200" y="69421"/>
            <a:ext cx="10515600" cy="696913"/>
          </a:xfrm>
        </p:spPr>
        <p:txBody>
          <a:bodyPr/>
          <a:lstStyle/>
          <a:p>
            <a:pPr algn="ctr" eaLnBrk="1" hangingPunct="1"/>
            <a:r>
              <a:rPr lang="en-US" altLang="en-US" dirty="0" smtClean="0"/>
              <a:t>Hash function for strings:</a:t>
            </a:r>
          </a:p>
        </p:txBody>
      </p:sp>
      <p:sp>
        <p:nvSpPr>
          <p:cNvPr id="16389" name="Rectangle 3"/>
          <p:cNvSpPr>
            <a:spLocks noChangeArrowheads="1"/>
          </p:cNvSpPr>
          <p:nvPr/>
        </p:nvSpPr>
        <p:spPr bwMode="auto">
          <a:xfrm>
            <a:off x="3863976" y="2071689"/>
            <a:ext cx="358775" cy="287337"/>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dirty="0" smtClean="0">
                <a:latin typeface="Arial" panose="020B0604020202020204" pitchFamily="34" charset="0"/>
              </a:rPr>
              <a:t>d</a:t>
            </a:r>
            <a:endParaRPr lang="en-US" altLang="en-US" sz="2000" dirty="0">
              <a:latin typeface="Arial" panose="020B0604020202020204" pitchFamily="34" charset="0"/>
            </a:endParaRPr>
          </a:p>
        </p:txBody>
      </p:sp>
      <p:sp>
        <p:nvSpPr>
          <p:cNvPr id="16390" name="Rectangle 4"/>
          <p:cNvSpPr>
            <a:spLocks noChangeArrowheads="1"/>
          </p:cNvSpPr>
          <p:nvPr/>
        </p:nvSpPr>
        <p:spPr bwMode="auto">
          <a:xfrm>
            <a:off x="4224339" y="2071689"/>
            <a:ext cx="358775" cy="287337"/>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latin typeface="Arial" panose="020B0604020202020204" pitchFamily="34" charset="0"/>
              </a:rPr>
              <a:t>l</a:t>
            </a:r>
          </a:p>
        </p:txBody>
      </p:sp>
      <p:sp>
        <p:nvSpPr>
          <p:cNvPr id="16391" name="Rectangle 5"/>
          <p:cNvSpPr>
            <a:spLocks noChangeArrowheads="1"/>
          </p:cNvSpPr>
          <p:nvPr/>
        </p:nvSpPr>
        <p:spPr bwMode="auto">
          <a:xfrm>
            <a:off x="4583114" y="2071689"/>
            <a:ext cx="358775" cy="287337"/>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latin typeface="Arial" panose="020B0604020202020204" pitchFamily="34" charset="0"/>
              </a:rPr>
              <a:t>i</a:t>
            </a:r>
          </a:p>
        </p:txBody>
      </p:sp>
      <p:sp>
        <p:nvSpPr>
          <p:cNvPr id="16392" name="Text Box 6"/>
          <p:cNvSpPr txBox="1">
            <a:spLocks noChangeArrowheads="1"/>
          </p:cNvSpPr>
          <p:nvPr/>
        </p:nvSpPr>
        <p:spPr bwMode="auto">
          <a:xfrm>
            <a:off x="3340100" y="2019301"/>
            <a:ext cx="54083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key</a:t>
            </a:r>
          </a:p>
        </p:txBody>
      </p:sp>
      <p:sp>
        <p:nvSpPr>
          <p:cNvPr id="16393" name="Text Box 7"/>
          <p:cNvSpPr txBox="1">
            <a:spLocks noChangeArrowheads="1"/>
          </p:cNvSpPr>
          <p:nvPr/>
        </p:nvSpPr>
        <p:spPr bwMode="auto">
          <a:xfrm>
            <a:off x="3359150" y="2701926"/>
            <a:ext cx="1547516"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KeySize = 3; </a:t>
            </a:r>
          </a:p>
        </p:txBody>
      </p:sp>
      <p:sp>
        <p:nvSpPr>
          <p:cNvPr id="16394" name="Line 8"/>
          <p:cNvSpPr>
            <a:spLocks noChangeShapeType="1"/>
          </p:cNvSpPr>
          <p:nvPr/>
        </p:nvSpPr>
        <p:spPr bwMode="auto">
          <a:xfrm flipV="1">
            <a:off x="4071938" y="1501775"/>
            <a:ext cx="0" cy="4333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6395" name="Line 9"/>
          <p:cNvSpPr>
            <a:spLocks noChangeShapeType="1"/>
          </p:cNvSpPr>
          <p:nvPr/>
        </p:nvSpPr>
        <p:spPr bwMode="auto">
          <a:xfrm flipV="1">
            <a:off x="4443413" y="1501775"/>
            <a:ext cx="0" cy="4333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6396" name="Line 10"/>
          <p:cNvSpPr>
            <a:spLocks noChangeShapeType="1"/>
          </p:cNvSpPr>
          <p:nvPr/>
        </p:nvSpPr>
        <p:spPr bwMode="auto">
          <a:xfrm flipV="1">
            <a:off x="4800600" y="1501775"/>
            <a:ext cx="0" cy="4333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6397" name="Text Box 11"/>
          <p:cNvSpPr txBox="1">
            <a:spLocks noChangeArrowheads="1"/>
          </p:cNvSpPr>
          <p:nvPr/>
        </p:nvSpPr>
        <p:spPr bwMode="auto">
          <a:xfrm>
            <a:off x="3892550" y="1222375"/>
            <a:ext cx="38053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dirty="0" smtClean="0">
                <a:latin typeface="Arial" panose="020B0604020202020204" pitchFamily="34" charset="0"/>
              </a:rPr>
              <a:t>99</a:t>
            </a:r>
            <a:endParaRPr lang="en-US" altLang="en-US" sz="1400" dirty="0">
              <a:latin typeface="Arial" panose="020B0604020202020204" pitchFamily="34" charset="0"/>
            </a:endParaRPr>
          </a:p>
        </p:txBody>
      </p:sp>
      <p:sp>
        <p:nvSpPr>
          <p:cNvPr id="16398" name="Text Box 12"/>
          <p:cNvSpPr txBox="1">
            <a:spLocks noChangeArrowheads="1"/>
          </p:cNvSpPr>
          <p:nvPr/>
        </p:nvSpPr>
        <p:spPr bwMode="auto">
          <a:xfrm>
            <a:off x="4197350" y="1206500"/>
            <a:ext cx="479916"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108</a:t>
            </a:r>
          </a:p>
        </p:txBody>
      </p:sp>
      <p:sp>
        <p:nvSpPr>
          <p:cNvPr id="16399" name="Text Box 13"/>
          <p:cNvSpPr txBox="1">
            <a:spLocks noChangeArrowheads="1"/>
          </p:cNvSpPr>
          <p:nvPr/>
        </p:nvSpPr>
        <p:spPr bwMode="auto">
          <a:xfrm>
            <a:off x="4583113" y="1214438"/>
            <a:ext cx="479916"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105</a:t>
            </a:r>
          </a:p>
        </p:txBody>
      </p:sp>
      <p:sp>
        <p:nvSpPr>
          <p:cNvPr id="16400" name="Text Box 14"/>
          <p:cNvSpPr txBox="1">
            <a:spLocks noChangeArrowheads="1"/>
          </p:cNvSpPr>
          <p:nvPr/>
        </p:nvSpPr>
        <p:spPr bwMode="auto">
          <a:xfrm>
            <a:off x="1847850" y="3246438"/>
            <a:ext cx="8432414" cy="463846"/>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latin typeface="Arial" panose="020B0604020202020204" pitchFamily="34" charset="0"/>
              </a:rPr>
              <a:t>hash</a:t>
            </a:r>
            <a:r>
              <a:rPr lang="en-US" altLang="en-US" dirty="0" smtClean="0">
                <a:latin typeface="Arial" panose="020B0604020202020204" pitchFamily="34" charset="0"/>
              </a:rPr>
              <a:t>(“</a:t>
            </a:r>
            <a:r>
              <a:rPr lang="en-US" altLang="en-US" dirty="0" err="1">
                <a:latin typeface="Arial" panose="020B0604020202020204" pitchFamily="34" charset="0"/>
              </a:rPr>
              <a:t>b</a:t>
            </a:r>
            <a:r>
              <a:rPr lang="en-US" altLang="en-US" dirty="0" err="1" smtClean="0">
                <a:latin typeface="Arial" panose="020B0604020202020204" pitchFamily="34" charset="0"/>
              </a:rPr>
              <a:t>li</a:t>
            </a:r>
            <a:r>
              <a:rPr lang="en-US" altLang="en-US" dirty="0">
                <a:latin typeface="Arial" panose="020B0604020202020204" pitchFamily="34" charset="0"/>
              </a:rPr>
              <a:t>”) = (99*37</a:t>
            </a:r>
            <a:r>
              <a:rPr lang="en-US" altLang="en-US" baseline="30000" dirty="0">
                <a:latin typeface="Arial" panose="020B0604020202020204" pitchFamily="34" charset="0"/>
              </a:rPr>
              <a:t>2 </a:t>
            </a:r>
            <a:r>
              <a:rPr lang="en-US" altLang="en-US" baseline="30000" dirty="0" smtClean="0">
                <a:latin typeface="Arial" panose="020B0604020202020204" pitchFamily="34" charset="0"/>
              </a:rPr>
              <a:t> </a:t>
            </a:r>
            <a:r>
              <a:rPr lang="en-US" altLang="en-US" dirty="0" smtClean="0">
                <a:latin typeface="Arial" panose="020B0604020202020204" pitchFamily="34" charset="0"/>
              </a:rPr>
              <a:t>+  </a:t>
            </a:r>
            <a:r>
              <a:rPr lang="en-US" altLang="en-US" dirty="0">
                <a:latin typeface="Arial" panose="020B0604020202020204" pitchFamily="34" charset="0"/>
              </a:rPr>
              <a:t>108*37  + 105 * </a:t>
            </a:r>
            <a:r>
              <a:rPr lang="en-US" altLang="en-US" dirty="0" smtClean="0">
                <a:latin typeface="Arial" panose="020B0604020202020204" pitchFamily="34" charset="0"/>
              </a:rPr>
              <a:t>1) </a:t>
            </a:r>
            <a:r>
              <a:rPr lang="en-US" altLang="en-US" dirty="0">
                <a:latin typeface="Arial" panose="020B0604020202020204" pitchFamily="34" charset="0"/>
              </a:rPr>
              <a:t>% 10,007 = </a:t>
            </a:r>
            <a:r>
              <a:rPr lang="en-US" altLang="en-US" dirty="0" smtClean="0">
                <a:latin typeface="Arial" panose="020B0604020202020204" pitchFamily="34" charset="0"/>
              </a:rPr>
              <a:t>8173  </a:t>
            </a:r>
            <a:endParaRPr lang="en-US" altLang="en-US" baseline="30000" dirty="0">
              <a:latin typeface="Arial" panose="020B0604020202020204" pitchFamily="34" charset="0"/>
            </a:endParaRPr>
          </a:p>
        </p:txBody>
      </p:sp>
      <p:sp>
        <p:nvSpPr>
          <p:cNvPr id="16401" name="Text Box 15"/>
          <p:cNvSpPr txBox="1">
            <a:spLocks noChangeArrowheads="1"/>
          </p:cNvSpPr>
          <p:nvPr/>
        </p:nvSpPr>
        <p:spPr bwMode="auto">
          <a:xfrm>
            <a:off x="3867151" y="2354264"/>
            <a:ext cx="1015319"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dirty="0">
                <a:latin typeface="Arial" panose="020B0604020202020204" pitchFamily="34" charset="0"/>
              </a:rPr>
              <a:t>2</a:t>
            </a:r>
            <a:r>
              <a:rPr lang="en-US" altLang="en-US" sz="1800" dirty="0" smtClean="0">
                <a:latin typeface="Arial" panose="020B0604020202020204" pitchFamily="34" charset="0"/>
              </a:rPr>
              <a:t>    </a:t>
            </a:r>
            <a:r>
              <a:rPr lang="en-US" altLang="en-US" sz="1800" dirty="0">
                <a:latin typeface="Arial" panose="020B0604020202020204" pitchFamily="34" charset="0"/>
              </a:rPr>
              <a:t>1   </a:t>
            </a:r>
            <a:r>
              <a:rPr lang="en-US" altLang="en-US" sz="1800" dirty="0" smtClean="0">
                <a:latin typeface="Arial" panose="020B0604020202020204" pitchFamily="34" charset="0"/>
              </a:rPr>
              <a:t>0</a:t>
            </a:r>
            <a:endParaRPr lang="en-US" altLang="en-US" sz="1800" dirty="0">
              <a:latin typeface="Arial" panose="020B0604020202020204" pitchFamily="34" charset="0"/>
            </a:endParaRPr>
          </a:p>
        </p:txBody>
      </p:sp>
      <p:sp>
        <p:nvSpPr>
          <p:cNvPr id="16402" name="Line 16"/>
          <p:cNvSpPr>
            <a:spLocks noChangeShapeType="1"/>
          </p:cNvSpPr>
          <p:nvPr/>
        </p:nvSpPr>
        <p:spPr bwMode="auto">
          <a:xfrm>
            <a:off x="4859338" y="2517775"/>
            <a:ext cx="6477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6403" name="Text Box 17"/>
          <p:cNvSpPr txBox="1">
            <a:spLocks noChangeArrowheads="1"/>
          </p:cNvSpPr>
          <p:nvPr/>
        </p:nvSpPr>
        <p:spPr bwMode="auto">
          <a:xfrm>
            <a:off x="5449888" y="2322514"/>
            <a:ext cx="233054"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i</a:t>
            </a:r>
          </a:p>
        </p:txBody>
      </p:sp>
      <p:sp>
        <p:nvSpPr>
          <p:cNvPr id="16404" name="Line 18"/>
          <p:cNvSpPr>
            <a:spLocks noChangeShapeType="1"/>
          </p:cNvSpPr>
          <p:nvPr/>
        </p:nvSpPr>
        <p:spPr bwMode="auto">
          <a:xfrm>
            <a:off x="5016500" y="1366838"/>
            <a:ext cx="6477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6405" name="Text Box 19"/>
          <p:cNvSpPr txBox="1">
            <a:spLocks noChangeArrowheads="1"/>
          </p:cNvSpPr>
          <p:nvPr/>
        </p:nvSpPr>
        <p:spPr bwMode="auto">
          <a:xfrm>
            <a:off x="5591176" y="1163639"/>
            <a:ext cx="720367"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key[i]</a:t>
            </a:r>
          </a:p>
        </p:txBody>
      </p:sp>
      <p:sp>
        <p:nvSpPr>
          <p:cNvPr id="16406" name="Rectangle 20"/>
          <p:cNvSpPr>
            <a:spLocks noChangeArrowheads="1"/>
          </p:cNvSpPr>
          <p:nvPr/>
        </p:nvSpPr>
        <p:spPr bwMode="auto">
          <a:xfrm>
            <a:off x="4441825" y="4076700"/>
            <a:ext cx="1150938" cy="1511300"/>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a:latin typeface="Arial" panose="020B0604020202020204" pitchFamily="34" charset="0"/>
              </a:rPr>
              <a:t>hash</a:t>
            </a:r>
            <a:br>
              <a:rPr lang="en-US" altLang="en-US" sz="1800">
                <a:latin typeface="Arial" panose="020B0604020202020204" pitchFamily="34" charset="0"/>
              </a:rPr>
            </a:br>
            <a:r>
              <a:rPr lang="en-US" altLang="en-US" sz="1800">
                <a:latin typeface="Arial" panose="020B0604020202020204" pitchFamily="34" charset="0"/>
              </a:rPr>
              <a:t>function</a:t>
            </a:r>
          </a:p>
        </p:txBody>
      </p:sp>
      <p:sp>
        <p:nvSpPr>
          <p:cNvPr id="16407" name="Rectangle 21"/>
          <p:cNvSpPr>
            <a:spLocks noChangeArrowheads="1"/>
          </p:cNvSpPr>
          <p:nvPr/>
        </p:nvSpPr>
        <p:spPr bwMode="auto">
          <a:xfrm>
            <a:off x="7175500" y="3933825"/>
            <a:ext cx="1150938" cy="215900"/>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6408" name="Rectangle 22"/>
          <p:cNvSpPr>
            <a:spLocks noChangeArrowheads="1"/>
          </p:cNvSpPr>
          <p:nvPr/>
        </p:nvSpPr>
        <p:spPr bwMode="auto">
          <a:xfrm>
            <a:off x="7175500" y="4149725"/>
            <a:ext cx="1150938" cy="215900"/>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6409" name="Rectangle 23"/>
          <p:cNvSpPr>
            <a:spLocks noChangeArrowheads="1"/>
          </p:cNvSpPr>
          <p:nvPr/>
        </p:nvSpPr>
        <p:spPr bwMode="auto">
          <a:xfrm>
            <a:off x="7175500" y="4365625"/>
            <a:ext cx="1150938" cy="215900"/>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6410" name="Rectangle 24"/>
          <p:cNvSpPr>
            <a:spLocks noChangeArrowheads="1"/>
          </p:cNvSpPr>
          <p:nvPr/>
        </p:nvSpPr>
        <p:spPr bwMode="auto">
          <a:xfrm>
            <a:off x="7175500" y="5013325"/>
            <a:ext cx="1150938" cy="215900"/>
          </a:xfrm>
          <a:prstGeom prst="rect">
            <a:avLst/>
          </a:prstGeom>
          <a:solidFill>
            <a:srgbClr val="DDDDDD"/>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b="1" dirty="0" err="1">
                <a:latin typeface="Arial" panose="020B0604020202020204" pitchFamily="34" charset="0"/>
              </a:rPr>
              <a:t>b</a:t>
            </a:r>
            <a:r>
              <a:rPr lang="en-US" altLang="en-US" sz="1600" b="1" dirty="0" err="1" smtClean="0">
                <a:latin typeface="Arial" panose="020B0604020202020204" pitchFamily="34" charset="0"/>
              </a:rPr>
              <a:t>li</a:t>
            </a:r>
            <a:endParaRPr lang="en-US" altLang="en-US" sz="1600" b="1" dirty="0">
              <a:latin typeface="Arial" panose="020B0604020202020204" pitchFamily="34" charset="0"/>
            </a:endParaRPr>
          </a:p>
        </p:txBody>
      </p:sp>
      <p:sp>
        <p:nvSpPr>
          <p:cNvPr id="16411" name="Rectangle 25"/>
          <p:cNvSpPr>
            <a:spLocks noChangeArrowheads="1"/>
          </p:cNvSpPr>
          <p:nvPr/>
        </p:nvSpPr>
        <p:spPr bwMode="auto">
          <a:xfrm>
            <a:off x="7175500" y="5734050"/>
            <a:ext cx="1150938" cy="215900"/>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6412" name="Rectangle 26"/>
          <p:cNvSpPr>
            <a:spLocks noChangeArrowheads="1"/>
          </p:cNvSpPr>
          <p:nvPr/>
        </p:nvSpPr>
        <p:spPr bwMode="auto">
          <a:xfrm>
            <a:off x="7175501" y="4581525"/>
            <a:ext cx="1152525" cy="431800"/>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a:latin typeface="Arial" panose="020B0604020202020204" pitchFamily="34" charset="0"/>
              </a:rPr>
              <a:t>……</a:t>
            </a:r>
          </a:p>
        </p:txBody>
      </p:sp>
      <p:sp>
        <p:nvSpPr>
          <p:cNvPr id="16413" name="Rectangle 27"/>
          <p:cNvSpPr>
            <a:spLocks noChangeArrowheads="1"/>
          </p:cNvSpPr>
          <p:nvPr/>
        </p:nvSpPr>
        <p:spPr bwMode="auto">
          <a:xfrm>
            <a:off x="7175501" y="5229226"/>
            <a:ext cx="1152525" cy="504825"/>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a:latin typeface="Arial" panose="020B0604020202020204" pitchFamily="34" charset="0"/>
              </a:rPr>
              <a:t>……</a:t>
            </a:r>
          </a:p>
        </p:txBody>
      </p:sp>
      <p:sp>
        <p:nvSpPr>
          <p:cNvPr id="16414" name="Line 28"/>
          <p:cNvSpPr>
            <a:spLocks noChangeShapeType="1"/>
          </p:cNvSpPr>
          <p:nvPr/>
        </p:nvSpPr>
        <p:spPr bwMode="auto">
          <a:xfrm>
            <a:off x="3287714" y="4797425"/>
            <a:ext cx="115252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6415" name="Line 29"/>
          <p:cNvSpPr>
            <a:spLocks noChangeShapeType="1"/>
          </p:cNvSpPr>
          <p:nvPr/>
        </p:nvSpPr>
        <p:spPr bwMode="auto">
          <a:xfrm>
            <a:off x="5592764" y="4797425"/>
            <a:ext cx="7191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6416" name="Line 30"/>
          <p:cNvSpPr>
            <a:spLocks noChangeShapeType="1"/>
          </p:cNvSpPr>
          <p:nvPr/>
        </p:nvSpPr>
        <p:spPr bwMode="auto">
          <a:xfrm>
            <a:off x="6311900" y="4797425"/>
            <a:ext cx="0" cy="2873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6417" name="Line 31"/>
          <p:cNvSpPr>
            <a:spLocks noChangeShapeType="1"/>
          </p:cNvSpPr>
          <p:nvPr/>
        </p:nvSpPr>
        <p:spPr bwMode="auto">
          <a:xfrm>
            <a:off x="6311900" y="5084763"/>
            <a:ext cx="86518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6418" name="Text Box 32"/>
          <p:cNvSpPr txBox="1">
            <a:spLocks noChangeArrowheads="1"/>
          </p:cNvSpPr>
          <p:nvPr/>
        </p:nvSpPr>
        <p:spPr bwMode="auto">
          <a:xfrm>
            <a:off x="8310563" y="3884613"/>
            <a:ext cx="281144"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0</a:t>
            </a:r>
          </a:p>
        </p:txBody>
      </p:sp>
      <p:sp>
        <p:nvSpPr>
          <p:cNvPr id="16419" name="Text Box 33"/>
          <p:cNvSpPr txBox="1">
            <a:spLocks noChangeArrowheads="1"/>
          </p:cNvSpPr>
          <p:nvPr/>
        </p:nvSpPr>
        <p:spPr bwMode="auto">
          <a:xfrm>
            <a:off x="8316913" y="4111625"/>
            <a:ext cx="281144"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1</a:t>
            </a:r>
          </a:p>
        </p:txBody>
      </p:sp>
      <p:sp>
        <p:nvSpPr>
          <p:cNvPr id="16420" name="Text Box 34"/>
          <p:cNvSpPr txBox="1">
            <a:spLocks noChangeArrowheads="1"/>
          </p:cNvSpPr>
          <p:nvPr/>
        </p:nvSpPr>
        <p:spPr bwMode="auto">
          <a:xfrm>
            <a:off x="8315325" y="4318000"/>
            <a:ext cx="281144"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2</a:t>
            </a:r>
          </a:p>
        </p:txBody>
      </p:sp>
      <p:sp>
        <p:nvSpPr>
          <p:cNvPr id="16421" name="Text Box 35"/>
          <p:cNvSpPr txBox="1">
            <a:spLocks noChangeArrowheads="1"/>
          </p:cNvSpPr>
          <p:nvPr/>
        </p:nvSpPr>
        <p:spPr bwMode="auto">
          <a:xfrm>
            <a:off x="8328026" y="4945063"/>
            <a:ext cx="579303"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dirty="0" smtClean="0">
                <a:latin typeface="Arial" panose="020B0604020202020204" pitchFamily="34" charset="0"/>
              </a:rPr>
              <a:t>8173</a:t>
            </a:r>
            <a:endParaRPr lang="en-US" altLang="en-US" sz="1400" dirty="0">
              <a:latin typeface="Arial" panose="020B0604020202020204" pitchFamily="34" charset="0"/>
            </a:endParaRPr>
          </a:p>
        </p:txBody>
      </p:sp>
      <p:sp>
        <p:nvSpPr>
          <p:cNvPr id="16422" name="Text Box 36"/>
          <p:cNvSpPr txBox="1">
            <a:spLocks noChangeArrowheads="1"/>
          </p:cNvSpPr>
          <p:nvPr/>
        </p:nvSpPr>
        <p:spPr bwMode="auto">
          <a:xfrm>
            <a:off x="8277226" y="5699125"/>
            <a:ext cx="1673513"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10,006 (TableSize)</a:t>
            </a:r>
          </a:p>
        </p:txBody>
      </p:sp>
      <p:sp>
        <p:nvSpPr>
          <p:cNvPr id="16423" name="Text Box 37"/>
          <p:cNvSpPr txBox="1">
            <a:spLocks noChangeArrowheads="1"/>
          </p:cNvSpPr>
          <p:nvPr/>
        </p:nvSpPr>
        <p:spPr bwMode="auto">
          <a:xfrm>
            <a:off x="3052764" y="4456114"/>
            <a:ext cx="566479"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dirty="0" smtClean="0">
                <a:latin typeface="Arial" panose="020B0604020202020204" pitchFamily="34" charset="0"/>
              </a:rPr>
              <a:t>“</a:t>
            </a:r>
            <a:r>
              <a:rPr lang="en-US" altLang="en-US" sz="1800" dirty="0" err="1">
                <a:latin typeface="Arial" panose="020B0604020202020204" pitchFamily="34" charset="0"/>
              </a:rPr>
              <a:t>b</a:t>
            </a:r>
            <a:r>
              <a:rPr lang="en-US" altLang="en-US" sz="1800" dirty="0" err="1" smtClean="0">
                <a:latin typeface="Arial" panose="020B0604020202020204" pitchFamily="34" charset="0"/>
              </a:rPr>
              <a:t>li</a:t>
            </a:r>
            <a:r>
              <a:rPr lang="en-US" altLang="en-US" sz="1800" dirty="0">
                <a:latin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22640" y="1463760"/>
              <a:ext cx="9312120" cy="4258800"/>
            </p14:xfrm>
          </p:contentPart>
        </mc:Choice>
        <mc:Fallback xmlns="">
          <p:pic>
            <p:nvPicPr>
              <p:cNvPr id="2" name="Ink 1"/>
              <p:cNvPicPr/>
              <p:nvPr/>
            </p:nvPicPr>
            <p:blipFill>
              <a:blip r:embed="rId3"/>
              <a:stretch>
                <a:fillRect/>
              </a:stretch>
            </p:blipFill>
            <p:spPr>
              <a:xfrm>
                <a:off x="2217240" y="1456560"/>
                <a:ext cx="9326880" cy="4275000"/>
              </a:xfrm>
              <a:prstGeom prst="rect">
                <a:avLst/>
              </a:prstGeom>
            </p:spPr>
          </p:pic>
        </mc:Fallback>
      </mc:AlternateContent>
    </p:spTree>
    <p:extLst>
      <p:ext uri="{BB962C8B-B14F-4D97-AF65-F5344CB8AC3E}">
        <p14:creationId xmlns:p14="http://schemas.microsoft.com/office/powerpoint/2010/main" val="3856544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5052786" y="82139"/>
            <a:ext cx="2275116" cy="523220"/>
          </a:xfrm>
          <a:prstGeom prst="rect">
            <a:avLst/>
          </a:prstGeom>
          <a:noFill/>
        </p:spPr>
        <p:txBody>
          <a:bodyPr wrap="square" rtlCol="0">
            <a:spAutoFit/>
          </a:bodyPr>
          <a:lstStyle/>
          <a:p>
            <a:r>
              <a:rPr lang="en-US" sz="2800" dirty="0"/>
              <a:t>Binary Tree</a:t>
            </a:r>
            <a:endParaRPr lang="en-IN" sz="2800" dirty="0"/>
          </a:p>
        </p:txBody>
      </p:sp>
      <p:sp>
        <p:nvSpPr>
          <p:cNvPr id="3" name="Rectangle 2"/>
          <p:cNvSpPr/>
          <p:nvPr/>
        </p:nvSpPr>
        <p:spPr>
          <a:xfrm>
            <a:off x="680357" y="605359"/>
            <a:ext cx="10156371" cy="830997"/>
          </a:xfrm>
          <a:prstGeom prst="rect">
            <a:avLst/>
          </a:prstGeom>
        </p:spPr>
        <p:txBody>
          <a:bodyPr wrap="square">
            <a:spAutoFit/>
          </a:bodyPr>
          <a:lstStyle/>
          <a:p>
            <a:pPr algn="just" fontAlgn="base">
              <a:spcBef>
                <a:spcPts val="500"/>
              </a:spcBef>
              <a:spcAft>
                <a:spcPts val="500"/>
              </a:spcAft>
              <a:buFont typeface="Arial" panose="020B0604020202020204" pitchFamily="34" charset="0"/>
              <a:buChar char="•"/>
            </a:pPr>
            <a:r>
              <a:rPr lang="en-US" sz="2400" dirty="0">
                <a:solidFill>
                  <a:srgbClr val="000000"/>
                </a:solidFill>
                <a:latin typeface="Times New Roman" panose="02020603050405020304" pitchFamily="18" charset="0"/>
              </a:rPr>
              <a:t>A tree is a non-linear data structure. It is considered as a powerful and very flexible data structure that can be used for a wide variety of applications.</a:t>
            </a:r>
          </a:p>
        </p:txBody>
      </p:sp>
      <p:pic>
        <p:nvPicPr>
          <p:cNvPr id="1026" name="Picture 2" descr="https://lh7-us.googleusercontent.com/utP3dVQsKsjcD9oD1nr7-HsMJ_mrvnhaQWkzb-_BrsFW5NWthmQsECcXzAV3x5VdHHMcdaJyqAtCYXAQFWpMSmlFycjFUafHanhA9tCVxykT8S5fcKl0ctAv19s4WRwaERhr93_44aQ2X22HEOxiBA"/>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28839" y="2909094"/>
            <a:ext cx="3492500" cy="18811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76195" y="1436356"/>
            <a:ext cx="8240033" cy="5632311"/>
          </a:xfrm>
          <a:prstGeom prst="rect">
            <a:avLst/>
          </a:prstGeom>
        </p:spPr>
        <p:txBody>
          <a:bodyPr wrap="square">
            <a:spAutoFit/>
          </a:bodyPr>
          <a:lstStyle/>
          <a:p>
            <a:pPr marL="285739" algn="just" fontAlgn="base">
              <a:spcBef>
                <a:spcPts val="500"/>
              </a:spcBef>
            </a:pPr>
            <a:r>
              <a:rPr lang="en-US" b="1" dirty="0">
                <a:solidFill>
                  <a:srgbClr val="000000"/>
                </a:solidFill>
                <a:latin typeface="Times New Roman" panose="02020603050405020304" pitchFamily="18" charset="0"/>
              </a:rPr>
              <a:t>Root: </a:t>
            </a:r>
            <a:r>
              <a:rPr lang="en-US" dirty="0">
                <a:solidFill>
                  <a:srgbClr val="000000"/>
                </a:solidFill>
                <a:latin typeface="Times New Roman" panose="02020603050405020304" pitchFamily="18" charset="0"/>
              </a:rPr>
              <a:t>Root is the first node of the hierarchical data structure. It is present at the 0</a:t>
            </a:r>
            <a:r>
              <a:rPr lang="en-US" baseline="30000" dirty="0">
                <a:solidFill>
                  <a:srgbClr val="000000"/>
                </a:solidFill>
                <a:latin typeface="Times New Roman" panose="02020603050405020304" pitchFamily="18" charset="0"/>
              </a:rPr>
              <a:t>th</a:t>
            </a:r>
            <a:r>
              <a:rPr lang="en-US" dirty="0">
                <a:solidFill>
                  <a:srgbClr val="000000"/>
                </a:solidFill>
                <a:latin typeface="Times New Roman" panose="02020603050405020304" pitchFamily="18" charset="0"/>
              </a:rPr>
              <a:t> level and this node represents the base address of the tree. As node A is the root of the tree.</a:t>
            </a:r>
          </a:p>
          <a:p>
            <a:pPr marL="333362" algn="just" fontAlgn="base"/>
            <a:r>
              <a:rPr lang="en-US" dirty="0"/>
              <a:t/>
            </a:r>
            <a:br>
              <a:rPr lang="en-US" dirty="0"/>
            </a:br>
            <a:r>
              <a:rPr lang="en-US" b="1" dirty="0">
                <a:solidFill>
                  <a:srgbClr val="000000"/>
                </a:solidFill>
                <a:latin typeface="Times New Roman" panose="02020603050405020304" pitchFamily="18" charset="0"/>
              </a:rPr>
              <a:t>Nodes:</a:t>
            </a:r>
            <a:r>
              <a:rPr lang="en-US" dirty="0">
                <a:solidFill>
                  <a:srgbClr val="000000"/>
                </a:solidFill>
                <a:latin typeface="Times New Roman" panose="02020603050405020304" pitchFamily="18" charset="0"/>
              </a:rPr>
              <a:t> Each data item in the tree is called a node like a node in a graph. It specifies the information about the data and the links to other items. A, B, C, D, E, and F are the nodes of the tree.</a:t>
            </a:r>
          </a:p>
          <a:p>
            <a:pPr marL="285739" algn="just" fontAlgn="base"/>
            <a:r>
              <a:rPr lang="en-US" dirty="0"/>
              <a:t/>
            </a:r>
            <a:br>
              <a:rPr lang="en-US" dirty="0"/>
            </a:br>
            <a:r>
              <a:rPr lang="en-US" b="1" dirty="0">
                <a:solidFill>
                  <a:srgbClr val="000000"/>
                </a:solidFill>
                <a:latin typeface="Times New Roman" panose="02020603050405020304" pitchFamily="18" charset="0"/>
              </a:rPr>
              <a:t>Degree:</a:t>
            </a:r>
            <a:r>
              <a:rPr lang="en-US" dirty="0">
                <a:solidFill>
                  <a:srgbClr val="000000"/>
                </a:solidFill>
                <a:latin typeface="Times New Roman" panose="02020603050405020304" pitchFamily="18" charset="0"/>
              </a:rPr>
              <a:t> The number of nodes connected to a particular node ‘A’ is called the degree of that node ‘A’. The degree of the leaf node is always one. As </a:t>
            </a:r>
            <a:r>
              <a:rPr lang="en-US" dirty="0" err="1">
                <a:solidFill>
                  <a:srgbClr val="000000"/>
                </a:solidFill>
                <a:latin typeface="Times New Roman" panose="02020603050405020304" pitchFamily="18" charset="0"/>
              </a:rPr>
              <a:t>deg</a:t>
            </a:r>
            <a:r>
              <a:rPr lang="en-US" dirty="0">
                <a:solidFill>
                  <a:srgbClr val="000000"/>
                </a:solidFill>
                <a:latin typeface="Times New Roman" panose="02020603050405020304" pitchFamily="18" charset="0"/>
              </a:rPr>
              <a:t>(A)=2, </a:t>
            </a:r>
            <a:r>
              <a:rPr lang="en-US" dirty="0" err="1">
                <a:solidFill>
                  <a:srgbClr val="000000"/>
                </a:solidFill>
                <a:latin typeface="Times New Roman" panose="02020603050405020304" pitchFamily="18" charset="0"/>
              </a:rPr>
              <a:t>deg</a:t>
            </a:r>
            <a:r>
              <a:rPr lang="en-US" dirty="0">
                <a:solidFill>
                  <a:srgbClr val="000000"/>
                </a:solidFill>
                <a:latin typeface="Times New Roman" panose="02020603050405020304" pitchFamily="18" charset="0"/>
              </a:rPr>
              <a:t>(B)= </a:t>
            </a:r>
            <a:r>
              <a:rPr lang="en-US" dirty="0" err="1">
                <a:solidFill>
                  <a:srgbClr val="000000"/>
                </a:solidFill>
                <a:latin typeface="Times New Roman" panose="02020603050405020304" pitchFamily="18" charset="0"/>
              </a:rPr>
              <a:t>deg</a:t>
            </a:r>
            <a:r>
              <a:rPr lang="en-US" dirty="0">
                <a:solidFill>
                  <a:srgbClr val="000000"/>
                </a:solidFill>
                <a:latin typeface="Times New Roman" panose="02020603050405020304" pitchFamily="18" charset="0"/>
              </a:rPr>
              <a:t>(C)= </a:t>
            </a:r>
            <a:r>
              <a:rPr lang="en-US" dirty="0" err="1">
                <a:solidFill>
                  <a:srgbClr val="000000"/>
                </a:solidFill>
                <a:latin typeface="Times New Roman" panose="02020603050405020304" pitchFamily="18" charset="0"/>
              </a:rPr>
              <a:t>deg</a:t>
            </a:r>
            <a:r>
              <a:rPr lang="en-US" dirty="0">
                <a:solidFill>
                  <a:srgbClr val="000000"/>
                </a:solidFill>
                <a:latin typeface="Times New Roman" panose="02020603050405020304" pitchFamily="18" charset="0"/>
              </a:rPr>
              <a:t>(D)=3, </a:t>
            </a:r>
            <a:r>
              <a:rPr lang="en-US" dirty="0" err="1">
                <a:solidFill>
                  <a:srgbClr val="000000"/>
                </a:solidFill>
                <a:latin typeface="Times New Roman" panose="02020603050405020304" pitchFamily="18" charset="0"/>
              </a:rPr>
              <a:t>deg</a:t>
            </a:r>
            <a:r>
              <a:rPr lang="en-US" dirty="0">
                <a:solidFill>
                  <a:srgbClr val="000000"/>
                </a:solidFill>
                <a:latin typeface="Times New Roman" panose="02020603050405020304" pitchFamily="18" charset="0"/>
              </a:rPr>
              <a:t>(E)= </a:t>
            </a:r>
            <a:r>
              <a:rPr lang="en-US" dirty="0" err="1">
                <a:solidFill>
                  <a:srgbClr val="000000"/>
                </a:solidFill>
                <a:latin typeface="Times New Roman" panose="02020603050405020304" pitchFamily="18" charset="0"/>
              </a:rPr>
              <a:t>deg</a:t>
            </a:r>
            <a:r>
              <a:rPr lang="en-US" dirty="0">
                <a:solidFill>
                  <a:srgbClr val="000000"/>
                </a:solidFill>
                <a:latin typeface="Times New Roman" panose="02020603050405020304" pitchFamily="18" charset="0"/>
              </a:rPr>
              <a:t>(H)=1, </a:t>
            </a:r>
          </a:p>
          <a:p>
            <a:pPr marL="666723" algn="just"/>
            <a:r>
              <a:rPr lang="en-US" b="1" dirty="0">
                <a:solidFill>
                  <a:srgbClr val="000000"/>
                </a:solidFill>
                <a:latin typeface="Times New Roman" panose="02020603050405020304" pitchFamily="18" charset="0"/>
              </a:rPr>
              <a:t>The degree of the tree</a:t>
            </a:r>
            <a:r>
              <a:rPr lang="en-US" dirty="0">
                <a:solidFill>
                  <a:srgbClr val="000000"/>
                </a:solidFill>
                <a:latin typeface="Times New Roman" panose="02020603050405020304" pitchFamily="18" charset="0"/>
              </a:rPr>
              <a:t> is the maximum value of the degree of any node in the tree. As </a:t>
            </a:r>
            <a:r>
              <a:rPr lang="en-US" dirty="0" err="1">
                <a:solidFill>
                  <a:srgbClr val="000000"/>
                </a:solidFill>
                <a:latin typeface="Times New Roman" panose="02020603050405020304" pitchFamily="18" charset="0"/>
              </a:rPr>
              <a:t>deg</a:t>
            </a:r>
            <a:r>
              <a:rPr lang="en-US" dirty="0">
                <a:solidFill>
                  <a:srgbClr val="000000"/>
                </a:solidFill>
                <a:latin typeface="Times New Roman" panose="02020603050405020304" pitchFamily="18" charset="0"/>
              </a:rPr>
              <a:t>(tree) =3.</a:t>
            </a:r>
            <a:endParaRPr lang="en-US" dirty="0"/>
          </a:p>
          <a:p>
            <a:pPr marL="285739" algn="just" fontAlgn="base"/>
            <a:r>
              <a:rPr lang="en-US" dirty="0"/>
              <a:t/>
            </a:r>
            <a:br>
              <a:rPr lang="en-US" dirty="0"/>
            </a:br>
            <a:r>
              <a:rPr lang="en-US" b="1" dirty="0">
                <a:solidFill>
                  <a:srgbClr val="000000"/>
                </a:solidFill>
                <a:latin typeface="Times New Roman" panose="02020603050405020304" pitchFamily="18" charset="0"/>
              </a:rPr>
              <a:t>Level:</a:t>
            </a:r>
            <a:r>
              <a:rPr lang="en-US" dirty="0">
                <a:solidFill>
                  <a:srgbClr val="000000"/>
                </a:solidFill>
                <a:latin typeface="Times New Roman" panose="02020603050405020304" pitchFamily="18" charset="0"/>
              </a:rPr>
              <a:t> The root node of the tree has level 0. The level of any other node is one more than the level of its parent. As Level(A)=0, Level(B)=Level(C)=1 and so on.</a:t>
            </a:r>
            <a:endParaRPr lang="en-US" b="1" dirty="0">
              <a:solidFill>
                <a:srgbClr val="000000"/>
              </a:solidFill>
              <a:latin typeface="Times New Roman" panose="02020603050405020304" pitchFamily="18" charset="0"/>
            </a:endParaRPr>
          </a:p>
          <a:p>
            <a:pPr marL="285739" algn="just" fontAlgn="base"/>
            <a:r>
              <a:rPr lang="en-US" dirty="0"/>
              <a:t/>
            </a:r>
            <a:br>
              <a:rPr lang="en-US" dirty="0"/>
            </a:br>
            <a:r>
              <a:rPr lang="en-US" b="1" dirty="0">
                <a:solidFill>
                  <a:srgbClr val="000000"/>
                </a:solidFill>
                <a:latin typeface="Times New Roman" panose="02020603050405020304" pitchFamily="18" charset="0"/>
              </a:rPr>
              <a:t>Depth:</a:t>
            </a:r>
            <a:r>
              <a:rPr lang="en-US" dirty="0">
                <a:solidFill>
                  <a:srgbClr val="000000"/>
                </a:solidFill>
                <a:latin typeface="Times New Roman" panose="02020603050405020304" pitchFamily="18" charset="0"/>
              </a:rPr>
              <a:t> The maximum level of any leaf is called the depth of the binary tree. As the depth of the tree would be 3 here</a:t>
            </a:r>
            <a:r>
              <a:rPr lang="en-US" dirty="0" smtClean="0">
                <a:solidFill>
                  <a:srgbClr val="000000"/>
                </a:solidFill>
                <a:latin typeface="Times New Roman" panose="02020603050405020304" pitchFamily="18" charset="0"/>
              </a:rPr>
              <a:t>. Root is at depth 0.</a:t>
            </a:r>
            <a:endParaRPr lang="en-US" dirty="0">
              <a:solidFill>
                <a:srgbClr val="000000"/>
              </a:solidFill>
              <a:latin typeface="Times New Roman" panose="02020603050405020304" pitchFamily="18" charset="0"/>
            </a:endParaRPr>
          </a:p>
          <a:p>
            <a:pPr marL="285739" algn="just" fontAlgn="base"/>
            <a:endParaRPr lang="en-US" dirty="0">
              <a:solidFill>
                <a:srgbClr val="000000"/>
              </a:solidFill>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5680" y="114480"/>
              <a:ext cx="9889200" cy="6646680"/>
            </p14:xfrm>
          </p:contentPart>
        </mc:Choice>
        <mc:Fallback xmlns="">
          <p:pic>
            <p:nvPicPr>
              <p:cNvPr id="5" name="Ink 4"/>
              <p:cNvPicPr/>
              <p:nvPr/>
            </p:nvPicPr>
            <p:blipFill>
              <a:blip r:embed="rId5"/>
              <a:stretch>
                <a:fillRect/>
              </a:stretch>
            </p:blipFill>
            <p:spPr>
              <a:xfrm>
                <a:off x="82440" y="106200"/>
                <a:ext cx="9901440" cy="6663600"/>
              </a:xfrm>
              <a:prstGeom prst="rect">
                <a:avLst/>
              </a:prstGeom>
            </p:spPr>
          </p:pic>
        </mc:Fallback>
      </mc:AlternateContent>
    </p:spTree>
    <p:extLst>
      <p:ext uri="{BB962C8B-B14F-4D97-AF65-F5344CB8AC3E}">
        <p14:creationId xmlns:p14="http://schemas.microsoft.com/office/powerpoint/2010/main" val="3394127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838200" y="365126"/>
            <a:ext cx="10515600" cy="930274"/>
          </a:xfrm>
        </p:spPr>
        <p:txBody>
          <a:bodyPr/>
          <a:lstStyle/>
          <a:p>
            <a:pPr eaLnBrk="1" hangingPunct="1"/>
            <a:r>
              <a:rPr lang="en-US" altLang="en-US" dirty="0" smtClean="0"/>
              <a:t>Operations</a:t>
            </a:r>
          </a:p>
        </p:txBody>
      </p:sp>
      <p:sp>
        <p:nvSpPr>
          <p:cNvPr id="20485" name="Rectangle 3"/>
          <p:cNvSpPr>
            <a:spLocks noGrp="1" noChangeArrowheads="1"/>
          </p:cNvSpPr>
          <p:nvPr>
            <p:ph type="body" idx="1"/>
          </p:nvPr>
        </p:nvSpPr>
        <p:spPr>
          <a:xfrm>
            <a:off x="1787071" y="1113970"/>
            <a:ext cx="8617857" cy="5744030"/>
          </a:xfrm>
        </p:spPr>
        <p:txBody>
          <a:bodyPr>
            <a:normAutofit/>
          </a:bodyPr>
          <a:lstStyle/>
          <a:p>
            <a:pPr eaLnBrk="1" hangingPunct="1">
              <a:lnSpc>
                <a:spcPct val="90000"/>
              </a:lnSpc>
            </a:pPr>
            <a:r>
              <a:rPr lang="en-US" altLang="en-US" b="1" dirty="0"/>
              <a:t>Initialization</a:t>
            </a:r>
            <a:r>
              <a:rPr lang="en-US" altLang="en-US" dirty="0"/>
              <a:t>: all entries are set to </a:t>
            </a:r>
            <a:r>
              <a:rPr lang="en-US" altLang="en-US" dirty="0" smtClean="0"/>
              <a:t>NULL</a:t>
            </a:r>
          </a:p>
          <a:p>
            <a:pPr eaLnBrk="1" hangingPunct="1">
              <a:lnSpc>
                <a:spcPct val="90000"/>
              </a:lnSpc>
            </a:pPr>
            <a:endParaRPr lang="en-US" altLang="en-US" dirty="0"/>
          </a:p>
          <a:p>
            <a:pPr eaLnBrk="1" hangingPunct="1">
              <a:lnSpc>
                <a:spcPct val="90000"/>
              </a:lnSpc>
            </a:pPr>
            <a:r>
              <a:rPr lang="en-US" altLang="en-US" b="1" dirty="0"/>
              <a:t>Find</a:t>
            </a:r>
            <a:r>
              <a:rPr lang="en-US" altLang="en-US" dirty="0"/>
              <a:t>: </a:t>
            </a:r>
          </a:p>
          <a:p>
            <a:pPr lvl="1" eaLnBrk="1" hangingPunct="1">
              <a:lnSpc>
                <a:spcPct val="90000"/>
              </a:lnSpc>
            </a:pPr>
            <a:r>
              <a:rPr lang="en-US" altLang="en-US" dirty="0"/>
              <a:t>locate the cell using hash function.</a:t>
            </a:r>
          </a:p>
          <a:p>
            <a:pPr lvl="1" eaLnBrk="1" hangingPunct="1">
              <a:lnSpc>
                <a:spcPct val="90000"/>
              </a:lnSpc>
            </a:pPr>
            <a:r>
              <a:rPr lang="en-US" altLang="en-US" dirty="0"/>
              <a:t>sequential search on the linked list in that cell</a:t>
            </a:r>
            <a:r>
              <a:rPr lang="en-US" altLang="en-US" dirty="0" smtClean="0"/>
              <a:t>.</a:t>
            </a:r>
          </a:p>
          <a:p>
            <a:pPr lvl="1" eaLnBrk="1" hangingPunct="1">
              <a:lnSpc>
                <a:spcPct val="90000"/>
              </a:lnSpc>
            </a:pPr>
            <a:endParaRPr lang="en-US" altLang="en-US" dirty="0"/>
          </a:p>
          <a:p>
            <a:pPr eaLnBrk="1" hangingPunct="1">
              <a:lnSpc>
                <a:spcPct val="90000"/>
              </a:lnSpc>
            </a:pPr>
            <a:r>
              <a:rPr lang="en-US" altLang="en-US" b="1" dirty="0"/>
              <a:t>Insertion</a:t>
            </a:r>
            <a:r>
              <a:rPr lang="en-US" altLang="en-US" dirty="0"/>
              <a:t>: </a:t>
            </a:r>
          </a:p>
          <a:p>
            <a:pPr lvl="1" eaLnBrk="1" hangingPunct="1">
              <a:lnSpc>
                <a:spcPct val="90000"/>
              </a:lnSpc>
            </a:pPr>
            <a:r>
              <a:rPr lang="en-US" altLang="en-US" dirty="0"/>
              <a:t>Locate the cell using hash function.</a:t>
            </a:r>
          </a:p>
          <a:p>
            <a:pPr lvl="1" eaLnBrk="1" hangingPunct="1">
              <a:lnSpc>
                <a:spcPct val="90000"/>
              </a:lnSpc>
            </a:pPr>
            <a:r>
              <a:rPr lang="en-US" altLang="en-US" dirty="0"/>
              <a:t>(If the item does not exist) insert it as the first item in the list</a:t>
            </a:r>
            <a:r>
              <a:rPr lang="en-US" altLang="en-US" dirty="0" smtClean="0"/>
              <a:t>.</a:t>
            </a:r>
          </a:p>
          <a:p>
            <a:pPr lvl="1" eaLnBrk="1" hangingPunct="1">
              <a:lnSpc>
                <a:spcPct val="90000"/>
              </a:lnSpc>
            </a:pPr>
            <a:endParaRPr lang="en-US" altLang="en-US" dirty="0"/>
          </a:p>
          <a:p>
            <a:pPr eaLnBrk="1" hangingPunct="1">
              <a:lnSpc>
                <a:spcPct val="90000"/>
              </a:lnSpc>
            </a:pPr>
            <a:r>
              <a:rPr lang="en-US" altLang="en-US" b="1" dirty="0"/>
              <a:t>Deletion</a:t>
            </a:r>
            <a:r>
              <a:rPr lang="en-US" altLang="en-US" dirty="0"/>
              <a:t>:</a:t>
            </a:r>
          </a:p>
          <a:p>
            <a:pPr lvl="1" eaLnBrk="1" hangingPunct="1">
              <a:lnSpc>
                <a:spcPct val="90000"/>
              </a:lnSpc>
            </a:pPr>
            <a:r>
              <a:rPr lang="en-US" altLang="en-US" dirty="0"/>
              <a:t> Locate the cell using hash function.</a:t>
            </a:r>
          </a:p>
          <a:p>
            <a:pPr lvl="1" eaLnBrk="1" hangingPunct="1">
              <a:lnSpc>
                <a:spcPct val="90000"/>
              </a:lnSpc>
            </a:pPr>
            <a:r>
              <a:rPr lang="en-US" altLang="en-US" dirty="0"/>
              <a:t>Delete the item from the linked list.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58400" y="1487160"/>
              <a:ext cx="8411400" cy="3575160"/>
            </p14:xfrm>
          </p:contentPart>
        </mc:Choice>
        <mc:Fallback xmlns="">
          <p:pic>
            <p:nvPicPr>
              <p:cNvPr id="2" name="Ink 1"/>
              <p:cNvPicPr/>
              <p:nvPr/>
            </p:nvPicPr>
            <p:blipFill>
              <a:blip r:embed="rId3"/>
              <a:stretch>
                <a:fillRect/>
              </a:stretch>
            </p:blipFill>
            <p:spPr>
              <a:xfrm>
                <a:off x="1950840" y="1483920"/>
                <a:ext cx="8422200" cy="3581640"/>
              </a:xfrm>
              <a:prstGeom prst="rect">
                <a:avLst/>
              </a:prstGeom>
            </p:spPr>
          </p:pic>
        </mc:Fallback>
      </mc:AlternateContent>
    </p:spTree>
    <p:extLst>
      <p:ext uri="{BB962C8B-B14F-4D97-AF65-F5344CB8AC3E}">
        <p14:creationId xmlns:p14="http://schemas.microsoft.com/office/powerpoint/2010/main" val="23984374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838200" y="147412"/>
            <a:ext cx="10515600" cy="810532"/>
          </a:xfrm>
        </p:spPr>
        <p:txBody>
          <a:bodyPr/>
          <a:lstStyle/>
          <a:p>
            <a:pPr eaLnBrk="1" hangingPunct="1"/>
            <a:r>
              <a:rPr lang="en-US" altLang="en-US" dirty="0" smtClean="0"/>
              <a:t>Collision Resolution</a:t>
            </a:r>
          </a:p>
        </p:txBody>
      </p:sp>
      <p:sp>
        <p:nvSpPr>
          <p:cNvPr id="17413" name="Rectangle 3"/>
          <p:cNvSpPr>
            <a:spLocks noGrp="1" noChangeArrowheads="1"/>
          </p:cNvSpPr>
          <p:nvPr>
            <p:ph type="body" idx="1"/>
          </p:nvPr>
        </p:nvSpPr>
        <p:spPr>
          <a:xfrm>
            <a:off x="838200" y="1219200"/>
            <a:ext cx="10515600" cy="4957763"/>
          </a:xfrm>
        </p:spPr>
        <p:txBody>
          <a:bodyPr/>
          <a:lstStyle/>
          <a:p>
            <a:pPr eaLnBrk="1" hangingPunct="1"/>
            <a:r>
              <a:rPr lang="en-US" altLang="en-US" dirty="0"/>
              <a:t>If, when an element is inserted, it hashes to the same value as an already inserted element, then we have a collision and need to resolve it</a:t>
            </a:r>
            <a:r>
              <a:rPr lang="en-US" altLang="en-US" dirty="0" smtClean="0"/>
              <a:t>.</a:t>
            </a:r>
          </a:p>
          <a:p>
            <a:pPr eaLnBrk="1" hangingPunct="1"/>
            <a:endParaRPr lang="en-US" altLang="en-US" dirty="0"/>
          </a:p>
          <a:p>
            <a:pPr eaLnBrk="1" hangingPunct="1"/>
            <a:r>
              <a:rPr lang="en-US" altLang="en-US" dirty="0"/>
              <a:t>There are several methods for dealing with this:</a:t>
            </a:r>
          </a:p>
          <a:p>
            <a:pPr lvl="1" eaLnBrk="1" hangingPunct="1"/>
            <a:r>
              <a:rPr lang="en-US" altLang="en-US" b="1" dirty="0" smtClean="0"/>
              <a:t>Open </a:t>
            </a:r>
            <a:r>
              <a:rPr lang="en-US" altLang="en-US" b="1" dirty="0"/>
              <a:t>addressing</a:t>
            </a:r>
          </a:p>
          <a:p>
            <a:pPr lvl="2" eaLnBrk="1" hangingPunct="1"/>
            <a:r>
              <a:rPr lang="en-US" altLang="en-US" dirty="0"/>
              <a:t>Linear Probing</a:t>
            </a:r>
          </a:p>
          <a:p>
            <a:pPr lvl="2" eaLnBrk="1" hangingPunct="1"/>
            <a:r>
              <a:rPr lang="en-US" altLang="en-US" dirty="0"/>
              <a:t>Quadratic Probing</a:t>
            </a:r>
          </a:p>
          <a:p>
            <a:pPr lvl="2" eaLnBrk="1" hangingPunct="1"/>
            <a:r>
              <a:rPr lang="en-US" altLang="en-US" dirty="0"/>
              <a:t>Double </a:t>
            </a:r>
            <a:r>
              <a:rPr lang="en-US" altLang="en-US" dirty="0" smtClean="0"/>
              <a:t>Hashing</a:t>
            </a:r>
          </a:p>
          <a:p>
            <a:pPr lvl="2" eaLnBrk="1" hangingPunct="1"/>
            <a:endParaRPr lang="en-US" altLang="en-US" dirty="0"/>
          </a:p>
          <a:p>
            <a:pPr marL="711200" lvl="2" indent="-261938"/>
            <a:r>
              <a:rPr lang="en-US" altLang="en-US" sz="2400" b="1" dirty="0"/>
              <a:t>Separate chaining</a:t>
            </a:r>
          </a:p>
          <a:p>
            <a:pPr lvl="2" eaLnBrk="1" hangingPunct="1"/>
            <a:endParaRPr lang="en-US" altLang="en-US" dirty="0" smtClean="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792960" y="2037240"/>
              <a:ext cx="4422240" cy="4024080"/>
            </p14:xfrm>
          </p:contentPart>
        </mc:Choice>
        <mc:Fallback xmlns="">
          <p:pic>
            <p:nvPicPr>
              <p:cNvPr id="2" name="Ink 1"/>
              <p:cNvPicPr/>
              <p:nvPr/>
            </p:nvPicPr>
            <p:blipFill>
              <a:blip r:embed="rId3"/>
              <a:stretch>
                <a:fillRect/>
              </a:stretch>
            </p:blipFill>
            <p:spPr>
              <a:xfrm>
                <a:off x="3785760" y="2031840"/>
                <a:ext cx="4435920" cy="4041000"/>
              </a:xfrm>
              <a:prstGeom prst="rect">
                <a:avLst/>
              </a:prstGeom>
            </p:spPr>
          </p:pic>
        </mc:Fallback>
      </mc:AlternateContent>
    </p:spTree>
    <p:extLst>
      <p:ext uri="{BB962C8B-B14F-4D97-AF65-F5344CB8AC3E}">
        <p14:creationId xmlns:p14="http://schemas.microsoft.com/office/powerpoint/2010/main" val="17356795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en-US" altLang="en-US" sz="3600" dirty="0"/>
              <a:t>Collision Resolution with </a:t>
            </a:r>
            <a:r>
              <a:rPr lang="en-US" altLang="en-US" sz="3600" dirty="0" smtClean="0"/>
              <a:t>Open </a:t>
            </a:r>
            <a:r>
              <a:rPr lang="en-US" altLang="en-US" sz="3600" dirty="0"/>
              <a:t>Addressing</a:t>
            </a:r>
          </a:p>
        </p:txBody>
      </p:sp>
      <p:sp>
        <p:nvSpPr>
          <p:cNvPr id="29701" name="Rectangle 3"/>
          <p:cNvSpPr>
            <a:spLocks noGrp="1" noChangeArrowheads="1"/>
          </p:cNvSpPr>
          <p:nvPr>
            <p:ph type="body" idx="1"/>
          </p:nvPr>
        </p:nvSpPr>
        <p:spPr/>
        <p:txBody>
          <a:bodyPr/>
          <a:lstStyle/>
          <a:p>
            <a:pPr eaLnBrk="1" hangingPunct="1">
              <a:lnSpc>
                <a:spcPct val="90000"/>
              </a:lnSpc>
            </a:pPr>
            <a:r>
              <a:rPr lang="en-US" altLang="en-US" dirty="0" smtClean="0"/>
              <a:t>Separate chaining has the disadvantage of using linked lists.</a:t>
            </a:r>
          </a:p>
          <a:p>
            <a:pPr lvl="1" eaLnBrk="1" hangingPunct="1">
              <a:lnSpc>
                <a:spcPct val="90000"/>
              </a:lnSpc>
            </a:pPr>
            <a:r>
              <a:rPr lang="en-US" altLang="en-US" dirty="0" smtClean="0"/>
              <a:t>Requires the implementation of a second data structure.</a:t>
            </a:r>
          </a:p>
          <a:p>
            <a:pPr lvl="1" eaLnBrk="1" hangingPunct="1">
              <a:lnSpc>
                <a:spcPct val="90000"/>
              </a:lnSpc>
            </a:pPr>
            <a:endParaRPr lang="en-US" altLang="en-US" dirty="0" smtClean="0"/>
          </a:p>
          <a:p>
            <a:pPr eaLnBrk="1" hangingPunct="1">
              <a:lnSpc>
                <a:spcPct val="90000"/>
              </a:lnSpc>
            </a:pPr>
            <a:r>
              <a:rPr lang="en-US" altLang="en-US" dirty="0" smtClean="0"/>
              <a:t>In an open addressing hashing system, all the data go inside the table.</a:t>
            </a:r>
          </a:p>
          <a:p>
            <a:pPr lvl="1" eaLnBrk="1" hangingPunct="1">
              <a:lnSpc>
                <a:spcPct val="90000"/>
              </a:lnSpc>
            </a:pPr>
            <a:r>
              <a:rPr lang="en-US" altLang="en-US" dirty="0" smtClean="0"/>
              <a:t>Thus, a </a:t>
            </a:r>
            <a:r>
              <a:rPr lang="en-US" altLang="en-US" sz="2800" b="1" dirty="0" smtClean="0">
                <a:solidFill>
                  <a:srgbClr val="0070C0"/>
                </a:solidFill>
              </a:rPr>
              <a:t>bigger table is needed</a:t>
            </a:r>
            <a:r>
              <a:rPr lang="en-US" altLang="en-US" dirty="0" smtClean="0"/>
              <a:t>.</a:t>
            </a:r>
          </a:p>
          <a:p>
            <a:pPr lvl="2" eaLnBrk="1" hangingPunct="1">
              <a:lnSpc>
                <a:spcPct val="90000"/>
              </a:lnSpc>
            </a:pPr>
            <a:r>
              <a:rPr lang="en-US" altLang="en-US" dirty="0" smtClean="0"/>
              <a:t>Generally the load factor should be below 0.5.</a:t>
            </a:r>
          </a:p>
          <a:p>
            <a:pPr lvl="2" eaLnBrk="1" hangingPunct="1">
              <a:lnSpc>
                <a:spcPct val="90000"/>
              </a:lnSpc>
            </a:pPr>
            <a:endParaRPr lang="en-US" altLang="en-US" dirty="0" smtClean="0"/>
          </a:p>
          <a:p>
            <a:pPr lvl="1" eaLnBrk="1" hangingPunct="1">
              <a:lnSpc>
                <a:spcPct val="90000"/>
              </a:lnSpc>
            </a:pPr>
            <a:r>
              <a:rPr lang="en-US" altLang="en-US" dirty="0" smtClean="0"/>
              <a:t>If a collision occurs, alternative cells are tried until an empty cell is found.</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79120" y="204480"/>
              <a:ext cx="10037880" cy="5829480"/>
            </p14:xfrm>
          </p:contentPart>
        </mc:Choice>
        <mc:Fallback xmlns="">
          <p:pic>
            <p:nvPicPr>
              <p:cNvPr id="2" name="Ink 1"/>
              <p:cNvPicPr/>
              <p:nvPr/>
            </p:nvPicPr>
            <p:blipFill>
              <a:blip r:embed="rId3"/>
              <a:stretch>
                <a:fillRect/>
              </a:stretch>
            </p:blipFill>
            <p:spPr>
              <a:xfrm>
                <a:off x="1771920" y="198720"/>
                <a:ext cx="10054080" cy="5841720"/>
              </a:xfrm>
              <a:prstGeom prst="rect">
                <a:avLst/>
              </a:prstGeom>
            </p:spPr>
          </p:pic>
        </mc:Fallback>
      </mc:AlternateContent>
    </p:spTree>
    <p:extLst>
      <p:ext uri="{BB962C8B-B14F-4D97-AF65-F5344CB8AC3E}">
        <p14:creationId xmlns:p14="http://schemas.microsoft.com/office/powerpoint/2010/main" val="35502063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eaLnBrk="1" hangingPunct="1"/>
            <a:r>
              <a:rPr lang="en-US" altLang="en-US" smtClean="0"/>
              <a:t>Open Addressing</a:t>
            </a:r>
          </a:p>
        </p:txBody>
      </p:sp>
      <p:sp>
        <p:nvSpPr>
          <p:cNvPr id="30725" name="Rectangle 3"/>
          <p:cNvSpPr>
            <a:spLocks noGrp="1" noChangeArrowheads="1"/>
          </p:cNvSpPr>
          <p:nvPr>
            <p:ph type="body" idx="1"/>
          </p:nvPr>
        </p:nvSpPr>
        <p:spPr/>
        <p:txBody>
          <a:bodyPr/>
          <a:lstStyle/>
          <a:p>
            <a:pPr eaLnBrk="1" hangingPunct="1"/>
            <a:r>
              <a:rPr lang="en-US" altLang="en-US" dirty="0"/>
              <a:t>More formally:</a:t>
            </a:r>
          </a:p>
          <a:p>
            <a:pPr lvl="1" eaLnBrk="1" hangingPunct="1"/>
            <a:r>
              <a:rPr lang="en-US" altLang="en-US" dirty="0"/>
              <a:t>Cells </a:t>
            </a:r>
            <a:r>
              <a:rPr lang="en-US" altLang="en-US" i="1" dirty="0"/>
              <a:t>h</a:t>
            </a:r>
            <a:r>
              <a:rPr lang="en-US" altLang="en-US" sz="2000" i="1" baseline="-25000" dirty="0"/>
              <a:t>0</a:t>
            </a:r>
            <a:r>
              <a:rPr lang="en-US" altLang="en-US" i="1" dirty="0"/>
              <a:t>(x), h</a:t>
            </a:r>
            <a:r>
              <a:rPr lang="en-US" altLang="en-US" sz="2000" i="1" baseline="-25000" dirty="0"/>
              <a:t>1</a:t>
            </a:r>
            <a:r>
              <a:rPr lang="en-US" altLang="en-US" i="1" dirty="0"/>
              <a:t>(x), h</a:t>
            </a:r>
            <a:r>
              <a:rPr lang="en-US" altLang="en-US" sz="2000" i="1" baseline="-25000" dirty="0"/>
              <a:t>2</a:t>
            </a:r>
            <a:r>
              <a:rPr lang="en-US" altLang="en-US" i="1" dirty="0"/>
              <a:t>(x), …</a:t>
            </a:r>
            <a:r>
              <a:rPr lang="en-US" altLang="en-US" dirty="0"/>
              <a:t>are tried in succession </a:t>
            </a:r>
            <a:endParaRPr lang="en-US" altLang="en-US" dirty="0" smtClean="0"/>
          </a:p>
          <a:p>
            <a:pPr marL="457200" lvl="1" indent="0" eaLnBrk="1" hangingPunct="1">
              <a:buNone/>
            </a:pPr>
            <a:r>
              <a:rPr lang="en-US" altLang="en-US" dirty="0"/>
              <a:t>	</a:t>
            </a:r>
            <a:r>
              <a:rPr lang="en-US" altLang="en-US" dirty="0" smtClean="0"/>
              <a:t>where </a:t>
            </a:r>
            <a:r>
              <a:rPr lang="en-US" altLang="en-US" b="1" i="1" dirty="0">
                <a:solidFill>
                  <a:srgbClr val="00B050"/>
                </a:solidFill>
              </a:rPr>
              <a:t>h</a:t>
            </a:r>
            <a:r>
              <a:rPr lang="en-US" altLang="en-US" b="1" i="1" baseline="-25000" dirty="0">
                <a:solidFill>
                  <a:srgbClr val="00B050"/>
                </a:solidFill>
              </a:rPr>
              <a:t>i</a:t>
            </a:r>
            <a:r>
              <a:rPr lang="en-US" altLang="en-US" b="1" i="1" dirty="0">
                <a:solidFill>
                  <a:srgbClr val="00B050"/>
                </a:solidFill>
              </a:rPr>
              <a:t>(x) = (hash(x) + f(</a:t>
            </a:r>
            <a:r>
              <a:rPr lang="en-US" altLang="en-US" b="1" i="1" dirty="0" err="1">
                <a:solidFill>
                  <a:srgbClr val="00B050"/>
                </a:solidFill>
              </a:rPr>
              <a:t>i</a:t>
            </a:r>
            <a:r>
              <a:rPr lang="en-US" altLang="en-US" b="1" i="1" dirty="0">
                <a:solidFill>
                  <a:srgbClr val="00B050"/>
                </a:solidFill>
              </a:rPr>
              <a:t>)) </a:t>
            </a:r>
            <a:r>
              <a:rPr lang="en-US" altLang="en-US" b="1" dirty="0">
                <a:solidFill>
                  <a:srgbClr val="00B050"/>
                </a:solidFill>
              </a:rPr>
              <a:t>mod</a:t>
            </a:r>
            <a:r>
              <a:rPr lang="en-US" altLang="en-US" b="1" i="1" dirty="0">
                <a:solidFill>
                  <a:srgbClr val="00B050"/>
                </a:solidFill>
              </a:rPr>
              <a:t> </a:t>
            </a:r>
            <a:r>
              <a:rPr lang="en-US" altLang="en-US" b="1" i="1" dirty="0" err="1">
                <a:solidFill>
                  <a:srgbClr val="00B050"/>
                </a:solidFill>
              </a:rPr>
              <a:t>TableSize</a:t>
            </a:r>
            <a:r>
              <a:rPr lang="en-US" altLang="en-US" i="1" dirty="0" smtClean="0"/>
              <a:t>,	 </a:t>
            </a:r>
            <a:r>
              <a:rPr lang="en-US" altLang="en-US" dirty="0"/>
              <a:t>with </a:t>
            </a:r>
            <a:r>
              <a:rPr lang="en-US" altLang="en-US" i="1" dirty="0"/>
              <a:t>f(0) = 0</a:t>
            </a:r>
            <a:r>
              <a:rPr lang="en-US" altLang="en-US" dirty="0"/>
              <a:t>.</a:t>
            </a:r>
          </a:p>
          <a:p>
            <a:pPr lvl="1" eaLnBrk="1" hangingPunct="1"/>
            <a:r>
              <a:rPr lang="en-US" altLang="en-US" dirty="0">
                <a:solidFill>
                  <a:srgbClr val="0070C0"/>
                </a:solidFill>
              </a:rPr>
              <a:t>The function </a:t>
            </a:r>
            <a:r>
              <a:rPr lang="en-US" altLang="en-US" i="1" dirty="0">
                <a:solidFill>
                  <a:srgbClr val="0070C0"/>
                </a:solidFill>
              </a:rPr>
              <a:t>f</a:t>
            </a:r>
            <a:r>
              <a:rPr lang="en-US" altLang="en-US" dirty="0">
                <a:solidFill>
                  <a:srgbClr val="0070C0"/>
                </a:solidFill>
              </a:rPr>
              <a:t> is the collision resolution strategy</a:t>
            </a:r>
            <a:r>
              <a:rPr lang="en-US" altLang="en-US" dirty="0" smtClean="0"/>
              <a:t>.</a:t>
            </a:r>
          </a:p>
          <a:p>
            <a:pPr lvl="1" eaLnBrk="1" hangingPunct="1"/>
            <a:endParaRPr lang="en-US" altLang="en-US" i="1" dirty="0"/>
          </a:p>
          <a:p>
            <a:pPr eaLnBrk="1" hangingPunct="1"/>
            <a:r>
              <a:rPr lang="en-US" altLang="en-US" dirty="0"/>
              <a:t>There are three common collision resolution strategies:</a:t>
            </a:r>
          </a:p>
          <a:p>
            <a:pPr lvl="1" eaLnBrk="1" hangingPunct="1"/>
            <a:r>
              <a:rPr lang="en-US" altLang="en-US" dirty="0"/>
              <a:t>Linear Probing</a:t>
            </a:r>
          </a:p>
          <a:p>
            <a:pPr lvl="1" eaLnBrk="1" hangingPunct="1"/>
            <a:r>
              <a:rPr lang="en-US" altLang="en-US" dirty="0"/>
              <a:t>Quadratic probing </a:t>
            </a:r>
          </a:p>
          <a:p>
            <a:pPr lvl="1" eaLnBrk="1" hangingPunct="1"/>
            <a:r>
              <a:rPr lang="en-US" altLang="en-US" dirty="0"/>
              <a:t>Double hashing</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26440" y="2989080"/>
              <a:ext cx="3944880" cy="2598480"/>
            </p14:xfrm>
          </p:contentPart>
        </mc:Choice>
        <mc:Fallback xmlns="">
          <p:pic>
            <p:nvPicPr>
              <p:cNvPr id="2" name="Ink 1"/>
              <p:cNvPicPr/>
              <p:nvPr/>
            </p:nvPicPr>
            <p:blipFill>
              <a:blip r:embed="rId3"/>
              <a:stretch>
                <a:fillRect/>
              </a:stretch>
            </p:blipFill>
            <p:spPr>
              <a:xfrm>
                <a:off x="1118880" y="2980080"/>
                <a:ext cx="3959280" cy="2616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6701400" y="413280"/>
              <a:ext cx="4990320" cy="1777680"/>
            </p14:xfrm>
          </p:contentPart>
        </mc:Choice>
        <mc:Fallback>
          <p:pic>
            <p:nvPicPr>
              <p:cNvPr id="3" name="Ink 2"/>
              <p:cNvPicPr/>
              <p:nvPr/>
            </p:nvPicPr>
            <p:blipFill>
              <a:blip r:embed="rId5"/>
              <a:stretch>
                <a:fillRect/>
              </a:stretch>
            </p:blipFill>
            <p:spPr>
              <a:xfrm>
                <a:off x="6694560" y="402840"/>
                <a:ext cx="5009040" cy="1791000"/>
              </a:xfrm>
              <a:prstGeom prst="rect">
                <a:avLst/>
              </a:prstGeom>
            </p:spPr>
          </p:pic>
        </mc:Fallback>
      </mc:AlternateContent>
    </p:spTree>
    <p:extLst>
      <p:ext uri="{BB962C8B-B14F-4D97-AF65-F5344CB8AC3E}">
        <p14:creationId xmlns:p14="http://schemas.microsoft.com/office/powerpoint/2010/main" val="32555320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pPr eaLnBrk="1" hangingPunct="1"/>
            <a:r>
              <a:rPr lang="en-US" altLang="en-US" smtClean="0"/>
              <a:t>Linear Probing</a:t>
            </a:r>
          </a:p>
        </p:txBody>
      </p:sp>
      <p:sp>
        <p:nvSpPr>
          <p:cNvPr id="31749" name="Rectangle 3"/>
          <p:cNvSpPr>
            <a:spLocks noGrp="1" noChangeArrowheads="1"/>
          </p:cNvSpPr>
          <p:nvPr>
            <p:ph type="body" idx="1"/>
          </p:nvPr>
        </p:nvSpPr>
        <p:spPr>
          <a:xfrm>
            <a:off x="1117600" y="1295400"/>
            <a:ext cx="10755086" cy="4648200"/>
          </a:xfrm>
        </p:spPr>
        <p:txBody>
          <a:bodyPr/>
          <a:lstStyle/>
          <a:p>
            <a:pPr eaLnBrk="1" hangingPunct="1">
              <a:lnSpc>
                <a:spcPct val="90000"/>
              </a:lnSpc>
            </a:pPr>
            <a:r>
              <a:rPr lang="en-US" altLang="en-US" dirty="0" smtClean="0"/>
              <a:t>In linear probing, collisions are resolved by sequentially scanning an array (with wraparound) until an empty cell is found.</a:t>
            </a:r>
          </a:p>
          <a:p>
            <a:pPr lvl="1" eaLnBrk="1" hangingPunct="1">
              <a:lnSpc>
                <a:spcPct val="90000"/>
              </a:lnSpc>
            </a:pPr>
            <a:r>
              <a:rPr lang="en-US" altLang="en-US" dirty="0" smtClean="0"/>
              <a:t>i.e.</a:t>
            </a:r>
            <a:r>
              <a:rPr lang="en-US" altLang="en-US" i="1" dirty="0" smtClean="0"/>
              <a:t> f</a:t>
            </a:r>
            <a:r>
              <a:rPr lang="en-US" altLang="en-US" dirty="0" smtClean="0"/>
              <a:t> is a linear function of </a:t>
            </a:r>
            <a:r>
              <a:rPr lang="en-US" altLang="en-US" i="1" dirty="0" err="1" smtClean="0"/>
              <a:t>i</a:t>
            </a:r>
            <a:r>
              <a:rPr lang="en-US" altLang="en-US" dirty="0" smtClean="0"/>
              <a:t>, typically </a:t>
            </a:r>
            <a:r>
              <a:rPr lang="en-US" altLang="en-US" i="1" dirty="0" smtClean="0"/>
              <a:t>f(</a:t>
            </a:r>
            <a:r>
              <a:rPr lang="en-US" altLang="en-US" i="1" dirty="0" err="1" smtClean="0"/>
              <a:t>i</a:t>
            </a:r>
            <a:r>
              <a:rPr lang="en-US" altLang="en-US" i="1" dirty="0" smtClean="0"/>
              <a:t>)= </a:t>
            </a:r>
            <a:r>
              <a:rPr lang="en-US" altLang="en-US" i="1" dirty="0" err="1" smtClean="0"/>
              <a:t>i</a:t>
            </a:r>
            <a:r>
              <a:rPr lang="en-US" altLang="en-US" dirty="0" smtClean="0"/>
              <a:t>.</a:t>
            </a:r>
          </a:p>
          <a:p>
            <a:pPr marL="457200" lvl="1" indent="0" eaLnBrk="1" hangingPunct="1">
              <a:lnSpc>
                <a:spcPct val="90000"/>
              </a:lnSpc>
              <a:buNone/>
            </a:pPr>
            <a:endParaRPr lang="en-US" altLang="en-US" dirty="0" smtClean="0"/>
          </a:p>
          <a:p>
            <a:pPr eaLnBrk="1" hangingPunct="1">
              <a:lnSpc>
                <a:spcPct val="90000"/>
              </a:lnSpc>
            </a:pPr>
            <a:r>
              <a:rPr lang="en-US" altLang="en-US" dirty="0" smtClean="0"/>
              <a:t>Example: </a:t>
            </a:r>
          </a:p>
          <a:p>
            <a:pPr lvl="1" eaLnBrk="1" hangingPunct="1">
              <a:lnSpc>
                <a:spcPct val="90000"/>
              </a:lnSpc>
            </a:pPr>
            <a:r>
              <a:rPr lang="en-US" altLang="en-US" dirty="0" smtClean="0"/>
              <a:t>Insert items with keys: 89, 18, 49, 58, 9 into an empty hash table. </a:t>
            </a:r>
          </a:p>
          <a:p>
            <a:pPr lvl="1" eaLnBrk="1" hangingPunct="1">
              <a:lnSpc>
                <a:spcPct val="90000"/>
              </a:lnSpc>
            </a:pPr>
            <a:r>
              <a:rPr lang="en-US" altLang="en-US" dirty="0" smtClean="0"/>
              <a:t>Table size is 10. </a:t>
            </a:r>
          </a:p>
          <a:p>
            <a:pPr lvl="1" eaLnBrk="1" hangingPunct="1">
              <a:lnSpc>
                <a:spcPct val="90000"/>
              </a:lnSpc>
            </a:pPr>
            <a:r>
              <a:rPr lang="en-US" altLang="en-US" dirty="0" smtClean="0"/>
              <a:t>Hash function is hash(x) = x mod 10. </a:t>
            </a:r>
          </a:p>
          <a:p>
            <a:pPr lvl="2" eaLnBrk="1" hangingPunct="1">
              <a:lnSpc>
                <a:spcPct val="90000"/>
              </a:lnSpc>
            </a:pPr>
            <a:r>
              <a:rPr lang="en-US" altLang="en-US" i="1" dirty="0" smtClean="0"/>
              <a:t>f(</a:t>
            </a:r>
            <a:r>
              <a:rPr lang="en-US" altLang="en-US" i="1" dirty="0" err="1" smtClean="0"/>
              <a:t>i</a:t>
            </a:r>
            <a:r>
              <a:rPr lang="en-US" altLang="en-US" i="1" dirty="0" smtClean="0"/>
              <a:t>) = </a:t>
            </a:r>
            <a:r>
              <a:rPr lang="en-US" altLang="en-US" i="1" dirty="0" err="1" smtClean="0"/>
              <a:t>i</a:t>
            </a:r>
            <a:r>
              <a:rPr lang="en-US" altLang="en-US" dirty="0" smtClean="0"/>
              <a:t>; </a:t>
            </a:r>
          </a:p>
          <a:p>
            <a:pPr eaLnBrk="1" hangingPunct="1">
              <a:lnSpc>
                <a:spcPct val="90000"/>
              </a:lnSpc>
            </a:pPr>
            <a:endParaRPr lang="en-US" altLang="en-US" i="1" dirty="0" smtClean="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540080" y="1660680"/>
              <a:ext cx="8565120" cy="3294000"/>
            </p14:xfrm>
          </p:contentPart>
        </mc:Choice>
        <mc:Fallback xmlns="">
          <p:pic>
            <p:nvPicPr>
              <p:cNvPr id="2" name="Ink 1"/>
              <p:cNvPicPr/>
              <p:nvPr/>
            </p:nvPicPr>
            <p:blipFill>
              <a:blip r:embed="rId3"/>
              <a:stretch>
                <a:fillRect/>
              </a:stretch>
            </p:blipFill>
            <p:spPr>
              <a:xfrm>
                <a:off x="1536840" y="1650600"/>
                <a:ext cx="8578440" cy="3312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6339600" y="2069280"/>
              <a:ext cx="3443040" cy="677160"/>
            </p14:xfrm>
          </p:contentPart>
        </mc:Choice>
        <mc:Fallback>
          <p:pic>
            <p:nvPicPr>
              <p:cNvPr id="3" name="Ink 2"/>
              <p:cNvPicPr/>
              <p:nvPr/>
            </p:nvPicPr>
            <p:blipFill>
              <a:blip r:embed="rId5"/>
              <a:stretch>
                <a:fillRect/>
              </a:stretch>
            </p:blipFill>
            <p:spPr>
              <a:xfrm>
                <a:off x="6331680" y="2060280"/>
                <a:ext cx="3454200" cy="688680"/>
              </a:xfrm>
              <a:prstGeom prst="rect">
                <a:avLst/>
              </a:prstGeom>
            </p:spPr>
          </p:pic>
        </mc:Fallback>
      </mc:AlternateContent>
    </p:spTree>
    <p:extLst>
      <p:ext uri="{BB962C8B-B14F-4D97-AF65-F5344CB8AC3E}">
        <p14:creationId xmlns:p14="http://schemas.microsoft.com/office/powerpoint/2010/main" val="26813715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ChangeArrowheads="1"/>
          </p:cNvSpPr>
          <p:nvPr/>
        </p:nvSpPr>
        <p:spPr bwMode="auto">
          <a:xfrm>
            <a:off x="1016001" y="114301"/>
            <a:ext cx="2708276"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dirty="0" smtClean="0">
                <a:latin typeface="TimesNewRomanPS" charset="0"/>
              </a:rPr>
              <a:t>Linear </a:t>
            </a:r>
            <a:r>
              <a:rPr lang="en-US" altLang="en-US" sz="2000" dirty="0">
                <a:latin typeface="TimesNewRomanPS" charset="0"/>
              </a:rPr>
              <a:t>probing hash table after each insertion</a:t>
            </a:r>
            <a:endParaRPr lang="en-US" altLang="en-US" dirty="0">
              <a:latin typeface="Times" panose="02020603050405020304" pitchFamily="18" charset="0"/>
            </a:endParaRPr>
          </a:p>
        </p:txBody>
      </p:sp>
      <p:pic>
        <p:nvPicPr>
          <p:cNvPr id="3277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04800"/>
            <a:ext cx="6027738" cy="582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364920" y="237600"/>
              <a:ext cx="8260200" cy="6168240"/>
            </p14:xfrm>
          </p:contentPart>
        </mc:Choice>
        <mc:Fallback xmlns="">
          <p:pic>
            <p:nvPicPr>
              <p:cNvPr id="2" name="Ink 1"/>
              <p:cNvPicPr/>
              <p:nvPr/>
            </p:nvPicPr>
            <p:blipFill>
              <a:blip r:embed="rId5"/>
              <a:stretch>
                <a:fillRect/>
              </a:stretch>
            </p:blipFill>
            <p:spPr>
              <a:xfrm>
                <a:off x="3357000" y="227160"/>
                <a:ext cx="8281800" cy="6188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9673920" y="3174480"/>
              <a:ext cx="2184480" cy="2380680"/>
            </p14:xfrm>
          </p:contentPart>
        </mc:Choice>
        <mc:Fallback>
          <p:pic>
            <p:nvPicPr>
              <p:cNvPr id="3" name="Ink 2"/>
              <p:cNvPicPr/>
              <p:nvPr/>
            </p:nvPicPr>
            <p:blipFill>
              <a:blip r:embed="rId7"/>
              <a:stretch>
                <a:fillRect/>
              </a:stretch>
            </p:blipFill>
            <p:spPr>
              <a:xfrm>
                <a:off x="9667800" y="3167280"/>
                <a:ext cx="2201760" cy="2390400"/>
              </a:xfrm>
              <a:prstGeom prst="rect">
                <a:avLst/>
              </a:prstGeom>
            </p:spPr>
          </p:pic>
        </mc:Fallback>
      </mc:AlternateContent>
    </p:spTree>
    <p:extLst>
      <p:ext uri="{BB962C8B-B14F-4D97-AF65-F5344CB8AC3E}">
        <p14:creationId xmlns:p14="http://schemas.microsoft.com/office/powerpoint/2010/main" val="482925021"/>
      </p:ext>
    </p:extLst>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pPr eaLnBrk="1" hangingPunct="1"/>
            <a:r>
              <a:rPr lang="en-US" altLang="en-US" smtClean="0"/>
              <a:t>Find and Delete</a:t>
            </a:r>
          </a:p>
        </p:txBody>
      </p:sp>
      <p:sp>
        <p:nvSpPr>
          <p:cNvPr id="33797" name="Rectangle 3"/>
          <p:cNvSpPr>
            <a:spLocks noGrp="1" noChangeArrowheads="1"/>
          </p:cNvSpPr>
          <p:nvPr>
            <p:ph type="body" idx="1"/>
          </p:nvPr>
        </p:nvSpPr>
        <p:spPr/>
        <p:txBody>
          <a:bodyPr/>
          <a:lstStyle/>
          <a:p>
            <a:pPr eaLnBrk="1" hangingPunct="1"/>
            <a:r>
              <a:rPr lang="en-US" altLang="en-US" dirty="0" smtClean="0"/>
              <a:t>The find algorithm follows the same probe sequence as the insert algorithm.</a:t>
            </a:r>
          </a:p>
          <a:p>
            <a:pPr lvl="1" eaLnBrk="1" hangingPunct="1"/>
            <a:r>
              <a:rPr lang="en-US" altLang="en-US" dirty="0" smtClean="0"/>
              <a:t>A find for 58 would involve 4 probes.</a:t>
            </a:r>
          </a:p>
          <a:p>
            <a:pPr lvl="1" eaLnBrk="1" hangingPunct="1"/>
            <a:r>
              <a:rPr lang="en-US" altLang="en-US" dirty="0" smtClean="0"/>
              <a:t>A find for 19 would involve 5 probes.</a:t>
            </a:r>
          </a:p>
          <a:p>
            <a:pPr lvl="1" eaLnBrk="1" hangingPunct="1"/>
            <a:endParaRPr lang="en-US" altLang="en-US" dirty="0" smtClean="0"/>
          </a:p>
          <a:p>
            <a:pPr eaLnBrk="1" hangingPunct="1"/>
            <a:r>
              <a:rPr lang="en-US" altLang="en-US" dirty="0" smtClean="0"/>
              <a:t>We must use </a:t>
            </a:r>
            <a:r>
              <a:rPr lang="en-US" altLang="en-US" sz="3200" b="1" i="1" dirty="0" smtClean="0">
                <a:solidFill>
                  <a:srgbClr val="7030A0"/>
                </a:solidFill>
              </a:rPr>
              <a:t>lazy deletion</a:t>
            </a:r>
            <a:r>
              <a:rPr lang="en-US" altLang="en-US" sz="3200" b="1" dirty="0" smtClean="0">
                <a:solidFill>
                  <a:srgbClr val="7030A0"/>
                </a:solidFill>
              </a:rPr>
              <a:t> </a:t>
            </a:r>
            <a:r>
              <a:rPr lang="en-US" altLang="en-US" dirty="0" smtClean="0"/>
              <a:t>(i.e. marking items as deleted)</a:t>
            </a:r>
          </a:p>
          <a:p>
            <a:pPr lvl="1" eaLnBrk="1" hangingPunct="1"/>
            <a:r>
              <a:rPr lang="en-US" altLang="en-US" dirty="0" smtClean="0"/>
              <a:t>Standard deletion (i.e. physically removing the item) cannot be performed.</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811960" y="2987640"/>
              <a:ext cx="2620800" cy="1436760"/>
            </p14:xfrm>
          </p:contentPart>
        </mc:Choice>
        <mc:Fallback xmlns="">
          <p:pic>
            <p:nvPicPr>
              <p:cNvPr id="2" name="Ink 1"/>
              <p:cNvPicPr/>
              <p:nvPr/>
            </p:nvPicPr>
            <p:blipFill>
              <a:blip r:embed="rId3"/>
              <a:stretch>
                <a:fillRect/>
              </a:stretch>
            </p:blipFill>
            <p:spPr>
              <a:xfrm>
                <a:off x="2802600" y="2979000"/>
                <a:ext cx="2638440" cy="1454760"/>
              </a:xfrm>
              <a:prstGeom prst="rect">
                <a:avLst/>
              </a:prstGeom>
            </p:spPr>
          </p:pic>
        </mc:Fallback>
      </mc:AlternateContent>
    </p:spTree>
    <p:extLst>
      <p:ext uri="{BB962C8B-B14F-4D97-AF65-F5344CB8AC3E}">
        <p14:creationId xmlns:p14="http://schemas.microsoft.com/office/powerpoint/2010/main" val="28127328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a:xfrm>
            <a:off x="1244600" y="147411"/>
            <a:ext cx="10515600" cy="549275"/>
          </a:xfrm>
        </p:spPr>
        <p:txBody>
          <a:bodyPr>
            <a:normAutofit fontScale="90000"/>
          </a:bodyPr>
          <a:lstStyle/>
          <a:p>
            <a:pPr eaLnBrk="1" hangingPunct="1"/>
            <a:r>
              <a:rPr lang="en-US" altLang="en-US" dirty="0" smtClean="0"/>
              <a:t>Linear Probing – Analysis -- Example</a:t>
            </a:r>
          </a:p>
        </p:txBody>
      </p:sp>
      <p:sp>
        <p:nvSpPr>
          <p:cNvPr id="37893" name="Rectangle 3"/>
          <p:cNvSpPr>
            <a:spLocks noGrp="1" noChangeArrowheads="1"/>
          </p:cNvSpPr>
          <p:nvPr>
            <p:ph type="body" idx="1"/>
          </p:nvPr>
        </p:nvSpPr>
        <p:spPr>
          <a:xfrm>
            <a:off x="1828800" y="914400"/>
            <a:ext cx="6096000" cy="5791200"/>
          </a:xfrm>
        </p:spPr>
        <p:txBody>
          <a:bodyPr>
            <a:normAutofit lnSpcReduction="10000"/>
          </a:bodyPr>
          <a:lstStyle/>
          <a:p>
            <a:pPr eaLnBrk="1" hangingPunct="1">
              <a:lnSpc>
                <a:spcPct val="90000"/>
              </a:lnSpc>
            </a:pPr>
            <a:r>
              <a:rPr lang="en-US" altLang="en-US" sz="2000" dirty="0"/>
              <a:t>What is the average number of probes for a successful search and an unsuccessful search for this hash table?</a:t>
            </a:r>
          </a:p>
          <a:p>
            <a:pPr lvl="1" eaLnBrk="1" hangingPunct="1">
              <a:lnSpc>
                <a:spcPct val="90000"/>
              </a:lnSpc>
            </a:pPr>
            <a:r>
              <a:rPr lang="en-US" altLang="en-US" sz="2000" dirty="0"/>
              <a:t>Hash Function:  h(x) = x mod 11</a:t>
            </a:r>
          </a:p>
          <a:p>
            <a:pPr eaLnBrk="1" hangingPunct="1">
              <a:lnSpc>
                <a:spcPct val="90000"/>
              </a:lnSpc>
              <a:buFontTx/>
              <a:buNone/>
            </a:pPr>
            <a:r>
              <a:rPr lang="en-US" altLang="en-US" b="1" i="1" u="sng" dirty="0" smtClean="0"/>
              <a:t>Successful Search:</a:t>
            </a:r>
          </a:p>
          <a:p>
            <a:pPr lvl="1" eaLnBrk="1" hangingPunct="1">
              <a:lnSpc>
                <a:spcPct val="90000"/>
              </a:lnSpc>
            </a:pPr>
            <a:r>
              <a:rPr lang="en-US" altLang="en-US" sz="2000" dirty="0"/>
              <a:t>20:  9  --  30:  8  --  2 :  2  --  13: 2, 3   --  </a:t>
            </a:r>
            <a:r>
              <a:rPr lang="en-US" altLang="en-US" sz="2000" dirty="0">
                <a:sym typeface="Wingdings" panose="05000000000000000000" pitchFamily="2" charset="2"/>
              </a:rPr>
              <a:t>25: 3,4 </a:t>
            </a:r>
          </a:p>
          <a:p>
            <a:pPr lvl="1" eaLnBrk="1" hangingPunct="1">
              <a:lnSpc>
                <a:spcPct val="90000"/>
              </a:lnSpc>
            </a:pPr>
            <a:r>
              <a:rPr lang="en-US" altLang="en-US" sz="2000" dirty="0">
                <a:sym typeface="Wingdings" panose="05000000000000000000" pitchFamily="2" charset="2"/>
              </a:rPr>
              <a:t>24: 2,3,4,5  --  10: 10  --  9: 9,10, 0</a:t>
            </a:r>
          </a:p>
          <a:p>
            <a:pPr eaLnBrk="1" hangingPunct="1">
              <a:lnSpc>
                <a:spcPct val="90000"/>
              </a:lnSpc>
              <a:buFontTx/>
              <a:buNone/>
            </a:pPr>
            <a:r>
              <a:rPr lang="en-US" altLang="en-US" sz="2000" dirty="0"/>
              <a:t>	</a:t>
            </a:r>
            <a:r>
              <a:rPr lang="en-US" altLang="en-US" sz="2000" b="1" i="1" dirty="0"/>
              <a:t>Avg. Probe for SS = (1+1+1+2+2+4+1+3)/8=15/8</a:t>
            </a:r>
          </a:p>
          <a:p>
            <a:pPr eaLnBrk="1" hangingPunct="1">
              <a:lnSpc>
                <a:spcPct val="90000"/>
              </a:lnSpc>
              <a:buFontTx/>
              <a:buNone/>
            </a:pPr>
            <a:endParaRPr lang="en-US" altLang="en-US" b="1" i="1" u="sng" dirty="0" smtClean="0"/>
          </a:p>
          <a:p>
            <a:pPr eaLnBrk="1" hangingPunct="1">
              <a:lnSpc>
                <a:spcPct val="90000"/>
              </a:lnSpc>
              <a:buFontTx/>
              <a:buNone/>
            </a:pPr>
            <a:r>
              <a:rPr lang="en-US" altLang="en-US" b="1" i="1" u="sng" dirty="0" smtClean="0"/>
              <a:t>Unsuccessful Search:</a:t>
            </a:r>
          </a:p>
          <a:p>
            <a:pPr lvl="1" eaLnBrk="1" hangingPunct="1">
              <a:lnSpc>
                <a:spcPct val="90000"/>
              </a:lnSpc>
            </a:pPr>
            <a:r>
              <a:rPr lang="en-US" altLang="en-US" sz="2000" dirty="0"/>
              <a:t>We assume that the hash function uniformly distributes the keys.</a:t>
            </a:r>
          </a:p>
          <a:p>
            <a:pPr lvl="1" eaLnBrk="1" hangingPunct="1">
              <a:lnSpc>
                <a:spcPct val="90000"/>
              </a:lnSpc>
            </a:pPr>
            <a:r>
              <a:rPr lang="en-US" altLang="en-US" sz="2000" dirty="0"/>
              <a:t>0: 0,1  --  1: 1  --  2: 2,3,4,5,6  --  3: 3,4,5,6</a:t>
            </a:r>
          </a:p>
          <a:p>
            <a:pPr lvl="1" eaLnBrk="1" hangingPunct="1">
              <a:lnSpc>
                <a:spcPct val="90000"/>
              </a:lnSpc>
            </a:pPr>
            <a:r>
              <a:rPr lang="en-US" altLang="en-US" sz="2000" dirty="0"/>
              <a:t>4: 4,5,6  --  5: 5,6  --  6: 6  --  7: 7  --  8: 8,9,10,0,1</a:t>
            </a:r>
          </a:p>
          <a:p>
            <a:pPr lvl="1" eaLnBrk="1" hangingPunct="1">
              <a:lnSpc>
                <a:spcPct val="90000"/>
              </a:lnSpc>
            </a:pPr>
            <a:r>
              <a:rPr lang="en-US" altLang="en-US" sz="2000" dirty="0"/>
              <a:t>9: 9,10,0,1  --  10: 10,0,1</a:t>
            </a:r>
            <a:endParaRPr lang="en-US" altLang="en-US" sz="2000" dirty="0">
              <a:sym typeface="Wingdings" panose="05000000000000000000" pitchFamily="2" charset="2"/>
            </a:endParaRPr>
          </a:p>
          <a:p>
            <a:pPr eaLnBrk="1" hangingPunct="1">
              <a:lnSpc>
                <a:spcPct val="90000"/>
              </a:lnSpc>
              <a:buFontTx/>
              <a:buNone/>
            </a:pPr>
            <a:r>
              <a:rPr lang="en-US" altLang="en-US" sz="2000" b="1" i="1" dirty="0"/>
              <a:t>	Avg. Probe for US = </a:t>
            </a:r>
          </a:p>
          <a:p>
            <a:pPr eaLnBrk="1" hangingPunct="1">
              <a:lnSpc>
                <a:spcPct val="90000"/>
              </a:lnSpc>
              <a:buFontTx/>
              <a:buNone/>
            </a:pPr>
            <a:r>
              <a:rPr lang="en-US" altLang="en-US" sz="2000" b="1" i="1" dirty="0"/>
              <a:t>		(2+1+5+4+3+2+1+1+5+4+3)/11=31/11</a:t>
            </a:r>
          </a:p>
          <a:p>
            <a:pPr eaLnBrk="1" hangingPunct="1">
              <a:lnSpc>
                <a:spcPct val="90000"/>
              </a:lnSpc>
            </a:pPr>
            <a:endParaRPr lang="en-US" altLang="en-US" b="1" i="1" dirty="0"/>
          </a:p>
        </p:txBody>
      </p:sp>
      <p:graphicFrame>
        <p:nvGraphicFramePr>
          <p:cNvPr id="83972" name="Group 4"/>
          <p:cNvGraphicFramePr>
            <a:graphicFrameLocks noGrp="1"/>
          </p:cNvGraphicFramePr>
          <p:nvPr/>
        </p:nvGraphicFramePr>
        <p:xfrm>
          <a:off x="8066089" y="1524001"/>
          <a:ext cx="1195387" cy="4397377"/>
        </p:xfrm>
        <a:graphic>
          <a:graphicData uri="http://schemas.openxmlformats.org/drawingml/2006/table">
            <a:tbl>
              <a:tblPr/>
              <a:tblGrid>
                <a:gridCol w="492125">
                  <a:extLst>
                    <a:ext uri="{9D8B030D-6E8A-4147-A177-3AD203B41FA5}">
                      <a16:colId xmlns:a16="http://schemas.microsoft.com/office/drawing/2014/main" val="20000"/>
                    </a:ext>
                  </a:extLst>
                </a:gridCol>
                <a:gridCol w="703262">
                  <a:extLst>
                    <a:ext uri="{9D8B030D-6E8A-4147-A177-3AD203B41FA5}">
                      <a16:colId xmlns:a16="http://schemas.microsoft.com/office/drawing/2014/main" val="20001"/>
                    </a:ext>
                  </a:extLst>
                </a:gridCol>
              </a:tblGrid>
              <a:tr h="40010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txBody>
                  <a:tcPr marT="45727" marB="45727"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9</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10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a:t>
                      </a:r>
                    </a:p>
                  </a:txBody>
                  <a:tcPr marT="45727" marB="45727"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tr-TR" sz="2000" b="0" i="0" u="none" strike="noStrike" cap="none" normalizeH="0" baseline="0" smtClean="0">
                        <a:ln>
                          <a:noFill/>
                        </a:ln>
                        <a:solidFill>
                          <a:schemeClr val="tx1"/>
                        </a:solidFill>
                        <a:effectLst/>
                        <a:latin typeface="Times New Roman" pitchFamily="18"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010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27" marB="45727"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010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27" marB="45727"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13</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010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27" marB="45727"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25</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97">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5</a:t>
                      </a:r>
                    </a:p>
                  </a:txBody>
                  <a:tcPr marT="45727" marB="45727"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24</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010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6</a:t>
                      </a:r>
                    </a:p>
                  </a:txBody>
                  <a:tcPr marT="45727" marB="45727"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tr-TR" sz="2000" b="0" i="0" u="none" strike="noStrike" cap="none" normalizeH="0" baseline="0" smtClean="0">
                        <a:ln>
                          <a:noFill/>
                        </a:ln>
                        <a:solidFill>
                          <a:schemeClr val="tx1"/>
                        </a:solidFill>
                        <a:effectLst/>
                        <a:latin typeface="Times New Roman" pitchFamily="18"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010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7</a:t>
                      </a:r>
                    </a:p>
                  </a:txBody>
                  <a:tcPr marT="45727" marB="45727"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tr-TR" sz="2000" b="0" i="0" u="none" strike="noStrike" cap="none" normalizeH="0" baseline="0" smtClean="0">
                        <a:ln>
                          <a:noFill/>
                        </a:ln>
                        <a:solidFill>
                          <a:schemeClr val="tx1"/>
                        </a:solidFill>
                        <a:effectLst/>
                        <a:latin typeface="Times New Roman" pitchFamily="18"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010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8</a:t>
                      </a:r>
                    </a:p>
                  </a:txBody>
                  <a:tcPr marT="45727" marB="45727"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30</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010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9</a:t>
                      </a:r>
                    </a:p>
                  </a:txBody>
                  <a:tcPr marT="45727" marB="45727"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20</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010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10</a:t>
                      </a:r>
                    </a:p>
                  </a:txBody>
                  <a:tcPr marT="45727" marB="45727"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10</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548440" y="2035440"/>
              <a:ext cx="6562080" cy="4575600"/>
            </p14:xfrm>
          </p:contentPart>
        </mc:Choice>
        <mc:Fallback xmlns="">
          <p:pic>
            <p:nvPicPr>
              <p:cNvPr id="2" name="Ink 1"/>
              <p:cNvPicPr/>
              <p:nvPr/>
            </p:nvPicPr>
            <p:blipFill>
              <a:blip r:embed="rId3"/>
              <a:stretch>
                <a:fillRect/>
              </a:stretch>
            </p:blipFill>
            <p:spPr>
              <a:xfrm>
                <a:off x="2540880" y="2026440"/>
                <a:ext cx="6576840" cy="4598280"/>
              </a:xfrm>
              <a:prstGeom prst="rect">
                <a:avLst/>
              </a:prstGeom>
            </p:spPr>
          </p:pic>
        </mc:Fallback>
      </mc:AlternateContent>
    </p:spTree>
    <p:extLst>
      <p:ext uri="{BB962C8B-B14F-4D97-AF65-F5344CB8AC3E}">
        <p14:creationId xmlns:p14="http://schemas.microsoft.com/office/powerpoint/2010/main" val="19907359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a:xfrm>
            <a:off x="838200" y="365125"/>
            <a:ext cx="10515600" cy="777875"/>
          </a:xfrm>
        </p:spPr>
        <p:txBody>
          <a:bodyPr/>
          <a:lstStyle/>
          <a:p>
            <a:pPr eaLnBrk="1" hangingPunct="1"/>
            <a:r>
              <a:rPr lang="en-US" altLang="en-US" dirty="0" smtClean="0"/>
              <a:t>Quadratic Probing</a:t>
            </a:r>
          </a:p>
        </p:txBody>
      </p:sp>
      <p:sp>
        <p:nvSpPr>
          <p:cNvPr id="38917" name="Rectangle 3"/>
          <p:cNvSpPr>
            <a:spLocks noGrp="1" noChangeArrowheads="1"/>
          </p:cNvSpPr>
          <p:nvPr>
            <p:ph type="body" idx="1"/>
          </p:nvPr>
        </p:nvSpPr>
        <p:spPr>
          <a:xfrm>
            <a:off x="537029" y="1143000"/>
            <a:ext cx="10987314" cy="5446486"/>
          </a:xfrm>
        </p:spPr>
        <p:txBody>
          <a:bodyPr>
            <a:normAutofit lnSpcReduction="10000"/>
          </a:bodyPr>
          <a:lstStyle/>
          <a:p>
            <a:pPr eaLnBrk="1" hangingPunct="1">
              <a:lnSpc>
                <a:spcPct val="90000"/>
              </a:lnSpc>
            </a:pPr>
            <a:r>
              <a:rPr lang="en-US" altLang="en-US" dirty="0"/>
              <a:t>Quadratic Probing </a:t>
            </a:r>
            <a:r>
              <a:rPr lang="en-US" altLang="en-US" dirty="0" smtClean="0"/>
              <a:t>eliminates </a:t>
            </a:r>
            <a:r>
              <a:rPr lang="en-US" altLang="en-US" dirty="0"/>
              <a:t>primary clustering problem of linear probing. </a:t>
            </a:r>
            <a:endParaRPr lang="en-US" altLang="en-US" dirty="0" smtClean="0"/>
          </a:p>
          <a:p>
            <a:pPr eaLnBrk="1" hangingPunct="1">
              <a:lnSpc>
                <a:spcPct val="90000"/>
              </a:lnSpc>
            </a:pPr>
            <a:endParaRPr lang="en-US" altLang="en-US" dirty="0"/>
          </a:p>
          <a:p>
            <a:pPr eaLnBrk="1" hangingPunct="1">
              <a:lnSpc>
                <a:spcPct val="90000"/>
              </a:lnSpc>
            </a:pPr>
            <a:r>
              <a:rPr lang="en-US" altLang="en-US" dirty="0"/>
              <a:t>Collision function is quadratic. </a:t>
            </a:r>
          </a:p>
          <a:p>
            <a:pPr lvl="1" eaLnBrk="1" hangingPunct="1">
              <a:lnSpc>
                <a:spcPct val="90000"/>
              </a:lnSpc>
            </a:pPr>
            <a:r>
              <a:rPr lang="en-US" altLang="en-US" dirty="0"/>
              <a:t>The popular choice is </a:t>
            </a:r>
            <a:r>
              <a:rPr lang="en-US" altLang="en-US" i="1" dirty="0"/>
              <a:t>f(</a:t>
            </a:r>
            <a:r>
              <a:rPr lang="en-US" altLang="en-US" i="1" dirty="0" err="1"/>
              <a:t>i</a:t>
            </a:r>
            <a:r>
              <a:rPr lang="en-US" altLang="en-US" i="1" dirty="0"/>
              <a:t>) = i</a:t>
            </a:r>
            <a:r>
              <a:rPr lang="en-US" altLang="en-US" i="1" baseline="30000" dirty="0"/>
              <a:t>2</a:t>
            </a:r>
            <a:r>
              <a:rPr lang="en-US" altLang="en-US" dirty="0"/>
              <a:t>.</a:t>
            </a:r>
          </a:p>
          <a:p>
            <a:pPr eaLnBrk="1" hangingPunct="1">
              <a:lnSpc>
                <a:spcPct val="90000"/>
              </a:lnSpc>
            </a:pPr>
            <a:endParaRPr lang="en-US" altLang="en-US" dirty="0" smtClean="0"/>
          </a:p>
          <a:p>
            <a:pPr eaLnBrk="1" hangingPunct="1">
              <a:lnSpc>
                <a:spcPct val="90000"/>
              </a:lnSpc>
            </a:pPr>
            <a:r>
              <a:rPr lang="en-US" altLang="en-US" dirty="0" smtClean="0"/>
              <a:t>If </a:t>
            </a:r>
            <a:r>
              <a:rPr lang="en-US" altLang="en-US" dirty="0"/>
              <a:t>the hash function evaluates to h and a search in cell h is inconclusive, we try cells h + 1</a:t>
            </a:r>
            <a:r>
              <a:rPr lang="en-US" altLang="en-US" baseline="30000" dirty="0"/>
              <a:t>2</a:t>
            </a:r>
            <a:r>
              <a:rPr lang="en-US" altLang="en-US" dirty="0"/>
              <a:t>, h+2</a:t>
            </a:r>
            <a:r>
              <a:rPr lang="en-US" altLang="en-US" baseline="30000" dirty="0"/>
              <a:t>2</a:t>
            </a:r>
            <a:r>
              <a:rPr lang="en-US" altLang="en-US" dirty="0"/>
              <a:t>, … h + i</a:t>
            </a:r>
            <a:r>
              <a:rPr lang="en-US" altLang="en-US" baseline="30000" dirty="0"/>
              <a:t>2</a:t>
            </a:r>
            <a:r>
              <a:rPr lang="en-US" altLang="en-US" dirty="0"/>
              <a:t>.</a:t>
            </a:r>
          </a:p>
          <a:p>
            <a:pPr lvl="1" eaLnBrk="1" hangingPunct="1">
              <a:lnSpc>
                <a:spcPct val="90000"/>
              </a:lnSpc>
            </a:pPr>
            <a:r>
              <a:rPr lang="en-US" altLang="en-US" dirty="0"/>
              <a:t>i.e. It examines cells 1,4,9 and so on away from the original probe.</a:t>
            </a:r>
          </a:p>
          <a:p>
            <a:pPr eaLnBrk="1" hangingPunct="1">
              <a:lnSpc>
                <a:spcPct val="90000"/>
              </a:lnSpc>
            </a:pPr>
            <a:endParaRPr lang="en-US" altLang="en-US" dirty="0" smtClean="0"/>
          </a:p>
          <a:p>
            <a:pPr eaLnBrk="1" hangingPunct="1">
              <a:lnSpc>
                <a:spcPct val="90000"/>
              </a:lnSpc>
            </a:pPr>
            <a:r>
              <a:rPr lang="en-US" altLang="en-US" dirty="0" smtClean="0"/>
              <a:t>Remember </a:t>
            </a:r>
            <a:r>
              <a:rPr lang="en-US" altLang="en-US" dirty="0"/>
              <a:t>that subsequent probe points are a quadratic number of positions from the </a:t>
            </a:r>
            <a:r>
              <a:rPr lang="en-US" altLang="en-US" i="1" dirty="0"/>
              <a:t>original probe point</a:t>
            </a:r>
            <a:r>
              <a:rPr lang="en-US" altLang="en-US" dirty="0"/>
              <a: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817440" y="849600"/>
              <a:ext cx="3989880" cy="4016160"/>
            </p14:xfrm>
          </p:contentPart>
        </mc:Choice>
        <mc:Fallback xmlns="">
          <p:pic>
            <p:nvPicPr>
              <p:cNvPr id="2" name="Ink 1"/>
              <p:cNvPicPr/>
              <p:nvPr/>
            </p:nvPicPr>
            <p:blipFill>
              <a:blip r:embed="rId3"/>
              <a:stretch>
                <a:fillRect/>
              </a:stretch>
            </p:blipFill>
            <p:spPr>
              <a:xfrm>
                <a:off x="3807720" y="842760"/>
                <a:ext cx="4007520" cy="4035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561760" y="2765880"/>
              <a:ext cx="2827800" cy="2098800"/>
            </p14:xfrm>
          </p:contentPart>
        </mc:Choice>
        <mc:Fallback>
          <p:pic>
            <p:nvPicPr>
              <p:cNvPr id="3" name="Ink 2"/>
              <p:cNvPicPr/>
              <p:nvPr/>
            </p:nvPicPr>
            <p:blipFill>
              <a:blip r:embed="rId5"/>
              <a:stretch>
                <a:fillRect/>
              </a:stretch>
            </p:blipFill>
            <p:spPr>
              <a:xfrm>
                <a:off x="2555640" y="2756520"/>
                <a:ext cx="2838960" cy="2117160"/>
              </a:xfrm>
              <a:prstGeom prst="rect">
                <a:avLst/>
              </a:prstGeom>
            </p:spPr>
          </p:pic>
        </mc:Fallback>
      </mc:AlternateContent>
    </p:spTree>
    <p:extLst>
      <p:ext uri="{BB962C8B-B14F-4D97-AF65-F5344CB8AC3E}">
        <p14:creationId xmlns:p14="http://schemas.microsoft.com/office/powerpoint/2010/main" val="37726904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ChangeArrowheads="1"/>
          </p:cNvSpPr>
          <p:nvPr/>
        </p:nvSpPr>
        <p:spPr bwMode="auto">
          <a:xfrm>
            <a:off x="1651000" y="114301"/>
            <a:ext cx="2306638"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MT" charset="0"/>
              </a:rPr>
              <a:t>Figure 20.6</a:t>
            </a:r>
          </a:p>
          <a:p>
            <a:r>
              <a:rPr lang="en-US" altLang="en-US" sz="2000">
                <a:latin typeface="TimesNewRomanPS" charset="0"/>
              </a:rPr>
              <a:t>A quadratic probing hash table after each insertion (note that the table size was poorly chosen because it is not a prime number).</a:t>
            </a:r>
            <a:endParaRPr lang="en-US" altLang="en-US">
              <a:latin typeface="Times" panose="02020603050405020304" pitchFamily="18" charset="0"/>
            </a:endParaRPr>
          </a:p>
        </p:txBody>
      </p:sp>
      <p:pic>
        <p:nvPicPr>
          <p:cNvPr id="399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1" y="304800"/>
            <a:ext cx="6132513" cy="595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447560" y="1704240"/>
              <a:ext cx="7264440" cy="1426320"/>
            </p14:xfrm>
          </p:contentPart>
        </mc:Choice>
        <mc:Fallback xmlns="">
          <p:pic>
            <p:nvPicPr>
              <p:cNvPr id="2" name="Ink 1"/>
              <p:cNvPicPr/>
              <p:nvPr/>
            </p:nvPicPr>
            <p:blipFill>
              <a:blip r:embed="rId5"/>
              <a:stretch>
                <a:fillRect/>
              </a:stretch>
            </p:blipFill>
            <p:spPr>
              <a:xfrm>
                <a:off x="1440360" y="1696680"/>
                <a:ext cx="7281360" cy="1442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3873240" y="2134080"/>
              <a:ext cx="7703640" cy="4086000"/>
            </p14:xfrm>
          </p:contentPart>
        </mc:Choice>
        <mc:Fallback>
          <p:pic>
            <p:nvPicPr>
              <p:cNvPr id="3" name="Ink 2"/>
              <p:cNvPicPr/>
              <p:nvPr/>
            </p:nvPicPr>
            <p:blipFill>
              <a:blip r:embed="rId7"/>
              <a:stretch>
                <a:fillRect/>
              </a:stretch>
            </p:blipFill>
            <p:spPr>
              <a:xfrm>
                <a:off x="3862440" y="2131200"/>
                <a:ext cx="7716960" cy="4094280"/>
              </a:xfrm>
              <a:prstGeom prst="rect">
                <a:avLst/>
              </a:prstGeom>
            </p:spPr>
          </p:pic>
        </mc:Fallback>
      </mc:AlternateContent>
    </p:spTree>
    <p:extLst>
      <p:ext uri="{BB962C8B-B14F-4D97-AF65-F5344CB8AC3E}">
        <p14:creationId xmlns:p14="http://schemas.microsoft.com/office/powerpoint/2010/main" val="1464119996"/>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6000" y="0"/>
            <a:ext cx="8416472" cy="6863417"/>
          </a:xfrm>
          <a:prstGeom prst="rect">
            <a:avLst/>
          </a:prstGeom>
        </p:spPr>
        <p:txBody>
          <a:bodyPr wrap="square">
            <a:spAutoFit/>
          </a:bodyPr>
          <a:lstStyle/>
          <a:p>
            <a:pPr marL="285739" algn="just" fontAlgn="base"/>
            <a:r>
              <a:rPr lang="en-US" sz="2200" b="1" dirty="0" smtClean="0">
                <a:solidFill>
                  <a:srgbClr val="000000"/>
                </a:solidFill>
                <a:latin typeface="Times New Roman" panose="02020603050405020304" pitchFamily="18" charset="0"/>
              </a:rPr>
              <a:t>Height</a:t>
            </a:r>
            <a:r>
              <a:rPr lang="en-US" sz="2200" b="1" dirty="0">
                <a:solidFill>
                  <a:srgbClr val="000000"/>
                </a:solidFill>
                <a:latin typeface="Times New Roman" panose="02020603050405020304" pitchFamily="18" charset="0"/>
              </a:rPr>
              <a:t>:</a:t>
            </a:r>
            <a:r>
              <a:rPr lang="en-US" sz="2200" dirty="0">
                <a:solidFill>
                  <a:srgbClr val="000000"/>
                </a:solidFill>
                <a:latin typeface="Times New Roman" panose="02020603050405020304" pitchFamily="18" charset="0"/>
              </a:rPr>
              <a:t> Height of the tree is the total number of </a:t>
            </a:r>
            <a:r>
              <a:rPr lang="en-US" sz="2200" dirty="0" smtClean="0">
                <a:solidFill>
                  <a:srgbClr val="000000"/>
                </a:solidFill>
                <a:latin typeface="Times New Roman" panose="02020603050405020304" pitchFamily="18" charset="0"/>
              </a:rPr>
              <a:t>edges </a:t>
            </a:r>
            <a:r>
              <a:rPr lang="en-US" sz="2200" dirty="0">
                <a:solidFill>
                  <a:srgbClr val="000000"/>
                </a:solidFill>
                <a:latin typeface="Times New Roman" panose="02020603050405020304" pitchFamily="18" charset="0"/>
              </a:rPr>
              <a:t>from the root node to the terminal/leaf </a:t>
            </a:r>
            <a:r>
              <a:rPr lang="en-US" sz="2200" dirty="0" smtClean="0">
                <a:solidFill>
                  <a:srgbClr val="000000"/>
                </a:solidFill>
                <a:latin typeface="Times New Roman" panose="02020603050405020304" pitchFamily="18" charset="0"/>
              </a:rPr>
              <a:t>node on a longest path. </a:t>
            </a:r>
            <a:r>
              <a:rPr lang="en-US" sz="2200" dirty="0">
                <a:solidFill>
                  <a:srgbClr val="000000"/>
                </a:solidFill>
                <a:latin typeface="Times New Roman" panose="02020603050405020304" pitchFamily="18" charset="0"/>
              </a:rPr>
              <a:t>As Height of the tree would be </a:t>
            </a:r>
            <a:r>
              <a:rPr lang="en-US" sz="2200" dirty="0" smtClean="0">
                <a:solidFill>
                  <a:srgbClr val="000000"/>
                </a:solidFill>
                <a:latin typeface="Times New Roman" panose="02020603050405020304" pitchFamily="18" charset="0"/>
              </a:rPr>
              <a:t>3 </a:t>
            </a:r>
            <a:r>
              <a:rPr lang="en-US" sz="2200" dirty="0">
                <a:solidFill>
                  <a:srgbClr val="000000"/>
                </a:solidFill>
                <a:latin typeface="Times New Roman" panose="02020603050405020304" pitchFamily="18" charset="0"/>
              </a:rPr>
              <a:t>here. A leaf node has a height of 0</a:t>
            </a:r>
            <a:r>
              <a:rPr lang="en-US" sz="2200" dirty="0" smtClean="0">
                <a:solidFill>
                  <a:srgbClr val="000000"/>
                </a:solidFill>
                <a:latin typeface="Times New Roman" panose="02020603050405020304" pitchFamily="18" charset="0"/>
              </a:rPr>
              <a:t>.</a:t>
            </a:r>
          </a:p>
          <a:p>
            <a:pPr marL="285739" algn="just" fontAlgn="base"/>
            <a:endParaRPr lang="en-US" sz="2200" dirty="0">
              <a:solidFill>
                <a:srgbClr val="000000"/>
              </a:solidFill>
              <a:latin typeface="Times New Roman" panose="02020603050405020304" pitchFamily="18" charset="0"/>
            </a:endParaRPr>
          </a:p>
          <a:p>
            <a:pPr marL="285739" algn="just" fontAlgn="base"/>
            <a:r>
              <a:rPr lang="en-US" sz="2200" b="1" dirty="0">
                <a:solidFill>
                  <a:srgbClr val="000000"/>
                </a:solidFill>
                <a:latin typeface="Times New Roman" panose="02020603050405020304" pitchFamily="18" charset="0"/>
              </a:rPr>
              <a:t>Ancestor:</a:t>
            </a:r>
            <a:r>
              <a:rPr lang="en-US" sz="2200" dirty="0">
                <a:solidFill>
                  <a:srgbClr val="000000"/>
                </a:solidFill>
                <a:latin typeface="Times New Roman" panose="02020603050405020304" pitchFamily="18" charset="0"/>
              </a:rPr>
              <a:t> A node “A” is said to be an ancestor of node “B” if A is either the father of B or the father of some ancestor of B.</a:t>
            </a:r>
          </a:p>
          <a:p>
            <a:pPr marL="666723" algn="just"/>
            <a:r>
              <a:rPr lang="en-US" sz="2200" dirty="0">
                <a:solidFill>
                  <a:srgbClr val="000000"/>
                </a:solidFill>
                <a:latin typeface="Times New Roman" panose="02020603050405020304" pitchFamily="18" charset="0"/>
              </a:rPr>
              <a:t>For example; A is an ancestor of B, E, etc.</a:t>
            </a:r>
            <a:endParaRPr lang="en-US" sz="2200" dirty="0"/>
          </a:p>
          <a:p>
            <a:pPr marL="285739" algn="just" fontAlgn="base"/>
            <a:r>
              <a:rPr lang="en-US" sz="2200" dirty="0"/>
              <a:t/>
            </a:r>
            <a:br>
              <a:rPr lang="en-US" sz="2200" dirty="0"/>
            </a:br>
            <a:r>
              <a:rPr lang="en-US" sz="2200" b="1" dirty="0">
                <a:solidFill>
                  <a:srgbClr val="000000"/>
                </a:solidFill>
                <a:latin typeface="Times New Roman" panose="02020603050405020304" pitchFamily="18" charset="0"/>
              </a:rPr>
              <a:t>Descendent:</a:t>
            </a:r>
            <a:r>
              <a:rPr lang="en-US" sz="2200" dirty="0">
                <a:solidFill>
                  <a:srgbClr val="000000"/>
                </a:solidFill>
                <a:latin typeface="Times New Roman" panose="02020603050405020304" pitchFamily="18" charset="0"/>
              </a:rPr>
              <a:t> A node “B” is said to be a left descendant of node “A” if B is either the left son of A or the descendant of the left son of A.</a:t>
            </a:r>
          </a:p>
          <a:p>
            <a:pPr marL="666723" algn="just"/>
            <a:r>
              <a:rPr lang="en-US" sz="2200" dirty="0">
                <a:solidFill>
                  <a:srgbClr val="000000"/>
                </a:solidFill>
                <a:latin typeface="Times New Roman" panose="02020603050405020304" pitchFamily="18" charset="0"/>
              </a:rPr>
              <a:t>For example; G, F, D, B, E are the left descendent to node A.</a:t>
            </a:r>
            <a:endParaRPr lang="en-US" sz="2200" dirty="0"/>
          </a:p>
          <a:p>
            <a:pPr marL="666723" algn="just"/>
            <a:r>
              <a:rPr lang="en-US" sz="2200" dirty="0">
                <a:solidFill>
                  <a:srgbClr val="000000"/>
                </a:solidFill>
                <a:latin typeface="Times New Roman" panose="02020603050405020304" pitchFamily="18" charset="0"/>
              </a:rPr>
              <a:t>A node “B” is said to be a right descendant of node “A” if B is either the right son of A or the descendant of the right son of A.</a:t>
            </a:r>
            <a:endParaRPr lang="en-US" sz="2200" dirty="0"/>
          </a:p>
          <a:p>
            <a:pPr marL="666723" algn="just"/>
            <a:r>
              <a:rPr lang="en-US" sz="2200" dirty="0">
                <a:solidFill>
                  <a:srgbClr val="000000"/>
                </a:solidFill>
                <a:latin typeface="Times New Roman" panose="02020603050405020304" pitchFamily="18" charset="0"/>
              </a:rPr>
              <a:t>For example; C, H, I are the right descendent of node A.</a:t>
            </a:r>
            <a:endParaRPr lang="en-US" sz="2200" dirty="0"/>
          </a:p>
          <a:p>
            <a:pPr marL="285739" algn="just" fontAlgn="base"/>
            <a:r>
              <a:rPr lang="en-US" sz="2200" dirty="0"/>
              <a:t/>
            </a:r>
            <a:br>
              <a:rPr lang="en-US" sz="2200" dirty="0"/>
            </a:br>
            <a:r>
              <a:rPr lang="en-US" sz="2200" b="1" dirty="0">
                <a:solidFill>
                  <a:srgbClr val="000000"/>
                </a:solidFill>
                <a:latin typeface="Times New Roman" panose="02020603050405020304" pitchFamily="18" charset="0"/>
              </a:rPr>
              <a:t>Climbing:</a:t>
            </a:r>
            <a:r>
              <a:rPr lang="en-US" sz="2200" dirty="0">
                <a:solidFill>
                  <a:srgbClr val="000000"/>
                </a:solidFill>
                <a:latin typeface="Times New Roman" panose="02020603050405020304" pitchFamily="18" charset="0"/>
              </a:rPr>
              <a:t> Is the process of traversing the tree from the leaf node to the root node, also known as Bottom-up traversal.</a:t>
            </a:r>
          </a:p>
          <a:p>
            <a:pPr marL="285739" algn="just" fontAlgn="base"/>
            <a:r>
              <a:rPr lang="en-US" sz="2200" dirty="0"/>
              <a:t/>
            </a:r>
            <a:br>
              <a:rPr lang="en-US" sz="2200" dirty="0"/>
            </a:br>
            <a:r>
              <a:rPr lang="en-US" sz="2200" b="1" dirty="0">
                <a:solidFill>
                  <a:srgbClr val="000000"/>
                </a:solidFill>
                <a:latin typeface="Times New Roman" panose="02020603050405020304" pitchFamily="18" charset="0"/>
              </a:rPr>
              <a:t>Descending:</a:t>
            </a:r>
            <a:r>
              <a:rPr lang="en-US" sz="2200" dirty="0">
                <a:solidFill>
                  <a:srgbClr val="000000"/>
                </a:solidFill>
                <a:latin typeface="Times New Roman" panose="02020603050405020304" pitchFamily="18" charset="0"/>
              </a:rPr>
              <a:t> Is the process of traversing the tree from the root node to the leaf node, also known as Top-down traversal.</a:t>
            </a:r>
            <a:endParaRPr lang="en-IN" sz="2200" dirty="0"/>
          </a:p>
        </p:txBody>
      </p:sp>
      <p:pic>
        <p:nvPicPr>
          <p:cNvPr id="3" name="Picture 2" descr="https://lh7-us.googleusercontent.com/utP3dVQsKsjcD9oD1nr7-HsMJ_mrvnhaQWkzb-_BrsFW5NWthmQsECcXzAV3x5VdHHMcdaJyqAtCYXAQFWpMSmlFycjFUafHanhA9tCVxykT8S5fcKl0ctAv19s4WRwaERhr93_44aQ2X22HEOxiBA"/>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28839" y="2909094"/>
            <a:ext cx="3492500" cy="18811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75960" y="336600"/>
              <a:ext cx="11570760" cy="6491520"/>
            </p14:xfrm>
          </p:contentPart>
        </mc:Choice>
        <mc:Fallback xmlns="">
          <p:pic>
            <p:nvPicPr>
              <p:cNvPr id="4" name="Ink 3"/>
              <p:cNvPicPr/>
              <p:nvPr/>
            </p:nvPicPr>
            <p:blipFill>
              <a:blip r:embed="rId5"/>
              <a:stretch>
                <a:fillRect/>
              </a:stretch>
            </p:blipFill>
            <p:spPr>
              <a:xfrm>
                <a:off x="73080" y="329040"/>
                <a:ext cx="11582280" cy="6508080"/>
              </a:xfrm>
              <a:prstGeom prst="rect">
                <a:avLst/>
              </a:prstGeom>
            </p:spPr>
          </p:pic>
        </mc:Fallback>
      </mc:AlternateContent>
    </p:spTree>
    <p:extLst>
      <p:ext uri="{BB962C8B-B14F-4D97-AF65-F5344CB8AC3E}">
        <p14:creationId xmlns:p14="http://schemas.microsoft.com/office/powerpoint/2010/main" val="6758601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pPr eaLnBrk="1" hangingPunct="1"/>
            <a:r>
              <a:rPr lang="en-US" altLang="en-US" smtClean="0"/>
              <a:t>Quadratic Probing</a:t>
            </a:r>
          </a:p>
        </p:txBody>
      </p:sp>
      <p:sp>
        <p:nvSpPr>
          <p:cNvPr id="40965" name="Rectangle 3"/>
          <p:cNvSpPr>
            <a:spLocks noGrp="1" noChangeArrowheads="1"/>
          </p:cNvSpPr>
          <p:nvPr>
            <p:ph type="body" idx="1"/>
          </p:nvPr>
        </p:nvSpPr>
        <p:spPr/>
        <p:txBody>
          <a:bodyPr/>
          <a:lstStyle/>
          <a:p>
            <a:pPr eaLnBrk="1" hangingPunct="1"/>
            <a:r>
              <a:rPr lang="en-US" altLang="en-US" dirty="0"/>
              <a:t>Problem: </a:t>
            </a:r>
          </a:p>
          <a:p>
            <a:pPr lvl="1" eaLnBrk="1" hangingPunct="1"/>
            <a:r>
              <a:rPr lang="en-US" altLang="en-US" dirty="0"/>
              <a:t>We may not be sure that we will probe all locations in the table (i.e. </a:t>
            </a:r>
            <a:r>
              <a:rPr lang="en-US" altLang="en-US" b="1" dirty="0">
                <a:solidFill>
                  <a:srgbClr val="FF0000"/>
                </a:solidFill>
              </a:rPr>
              <a:t>there is no guarantee to find an empty cell if table is more than half full.) </a:t>
            </a:r>
          </a:p>
          <a:p>
            <a:pPr lvl="1" eaLnBrk="1" hangingPunct="1"/>
            <a:r>
              <a:rPr lang="en-US" altLang="en-US" dirty="0">
                <a:solidFill>
                  <a:srgbClr val="FF0000"/>
                </a:solidFill>
              </a:rPr>
              <a:t>If the hash table size is not prime this problem will be much severe</a:t>
            </a:r>
            <a:r>
              <a:rPr lang="en-US" altLang="en-US" dirty="0" smtClean="0"/>
              <a:t>.</a:t>
            </a:r>
          </a:p>
          <a:p>
            <a:pPr lvl="1" eaLnBrk="1" hangingPunct="1"/>
            <a:endParaRPr lang="en-US" altLang="en-US" dirty="0"/>
          </a:p>
          <a:p>
            <a:pPr eaLnBrk="1" hangingPunct="1"/>
            <a:r>
              <a:rPr lang="en-US" altLang="en-US" dirty="0"/>
              <a:t>However, there is a theorem stating that:</a:t>
            </a:r>
          </a:p>
          <a:p>
            <a:pPr lvl="1" eaLnBrk="1" hangingPunct="1"/>
            <a:r>
              <a:rPr lang="en-US" altLang="en-US" dirty="0"/>
              <a:t>If the table size is </a:t>
            </a:r>
            <a:r>
              <a:rPr lang="en-US" altLang="en-US" i="1" dirty="0"/>
              <a:t>prime</a:t>
            </a:r>
            <a:r>
              <a:rPr lang="en-US" altLang="en-US" dirty="0"/>
              <a:t> and load factor is not larger than 0.5, all probes will be to different locations and an item can always be inserted.</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873360" y="3755520"/>
              <a:ext cx="10227960" cy="2544120"/>
            </p14:xfrm>
          </p:contentPart>
        </mc:Choice>
        <mc:Fallback xmlns="">
          <p:pic>
            <p:nvPicPr>
              <p:cNvPr id="2" name="Ink 1"/>
              <p:cNvPicPr/>
              <p:nvPr/>
            </p:nvPicPr>
            <p:blipFill>
              <a:blip r:embed="rId3"/>
              <a:stretch>
                <a:fillRect/>
              </a:stretch>
            </p:blipFill>
            <p:spPr>
              <a:xfrm>
                <a:off x="864000" y="3748320"/>
                <a:ext cx="10245600" cy="2556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742560" y="4213080"/>
              <a:ext cx="5346000" cy="547200"/>
            </p14:xfrm>
          </p:contentPart>
        </mc:Choice>
        <mc:Fallback>
          <p:pic>
            <p:nvPicPr>
              <p:cNvPr id="3" name="Ink 2"/>
              <p:cNvPicPr/>
              <p:nvPr/>
            </p:nvPicPr>
            <p:blipFill>
              <a:blip r:embed="rId5"/>
              <a:stretch>
                <a:fillRect/>
              </a:stretch>
            </p:blipFill>
            <p:spPr>
              <a:xfrm>
                <a:off x="3733200" y="4203720"/>
                <a:ext cx="5360400" cy="566640"/>
              </a:xfrm>
              <a:prstGeom prst="rect">
                <a:avLst/>
              </a:prstGeom>
            </p:spPr>
          </p:pic>
        </mc:Fallback>
      </mc:AlternateContent>
    </p:spTree>
    <p:extLst>
      <p:ext uri="{BB962C8B-B14F-4D97-AF65-F5344CB8AC3E}">
        <p14:creationId xmlns:p14="http://schemas.microsoft.com/office/powerpoint/2010/main" val="22685144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pPr eaLnBrk="1" hangingPunct="1"/>
            <a:r>
              <a:rPr lang="en-US" altLang="en-US" smtClean="0"/>
              <a:t>Some considerations</a:t>
            </a:r>
          </a:p>
        </p:txBody>
      </p:sp>
      <p:sp>
        <p:nvSpPr>
          <p:cNvPr id="44037" name="Rectangle 3"/>
          <p:cNvSpPr>
            <a:spLocks noGrp="1" noChangeArrowheads="1"/>
          </p:cNvSpPr>
          <p:nvPr>
            <p:ph type="body" idx="1"/>
          </p:nvPr>
        </p:nvSpPr>
        <p:spPr/>
        <p:txBody>
          <a:bodyPr/>
          <a:lstStyle/>
          <a:p>
            <a:pPr eaLnBrk="1" hangingPunct="1"/>
            <a:r>
              <a:rPr lang="en-US" altLang="en-US" dirty="0" smtClean="0"/>
              <a:t>How efficient is calculating the quadratic probes?</a:t>
            </a:r>
          </a:p>
          <a:p>
            <a:pPr lvl="1" eaLnBrk="1" hangingPunct="1"/>
            <a:r>
              <a:rPr lang="en-US" altLang="en-US" dirty="0" smtClean="0"/>
              <a:t>Linear probing is easily implemented. Quadratic probing appears to require * and % operations.</a:t>
            </a:r>
          </a:p>
          <a:p>
            <a:pPr lvl="1" eaLnBrk="1" hangingPunct="1"/>
            <a:endParaRPr lang="en-US" altLang="en-US" dirty="0" smtClean="0"/>
          </a:p>
          <a:p>
            <a:pPr lvl="1" eaLnBrk="1" hangingPunct="1"/>
            <a:r>
              <a:rPr lang="en-US" altLang="en-US" dirty="0" smtClean="0"/>
              <a:t>However by the use of the following trick, this is overcome:</a:t>
            </a:r>
          </a:p>
          <a:p>
            <a:pPr lvl="2" eaLnBrk="1" hangingPunct="1"/>
            <a:r>
              <a:rPr lang="en-US" altLang="en-US" dirty="0" smtClean="0"/>
              <a:t>H</a:t>
            </a:r>
            <a:r>
              <a:rPr lang="en-US" altLang="en-US" baseline="-25000" dirty="0" smtClean="0"/>
              <a:t>i</a:t>
            </a:r>
            <a:r>
              <a:rPr lang="en-US" altLang="en-US" dirty="0" smtClean="0"/>
              <a:t> = H</a:t>
            </a:r>
            <a:r>
              <a:rPr lang="en-US" altLang="en-US" baseline="-25000" dirty="0" smtClean="0"/>
              <a:t>i-1</a:t>
            </a:r>
            <a:r>
              <a:rPr lang="en-US" altLang="en-US" dirty="0" smtClean="0"/>
              <a:t>+2i – 1 (mod 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17160" y="2648520"/>
              <a:ext cx="8629200" cy="1629720"/>
            </p14:xfrm>
          </p:contentPart>
        </mc:Choice>
        <mc:Fallback xmlns="">
          <p:pic>
            <p:nvPicPr>
              <p:cNvPr id="2" name="Ink 1"/>
              <p:cNvPicPr/>
              <p:nvPr/>
            </p:nvPicPr>
            <p:blipFill>
              <a:blip r:embed="rId3"/>
              <a:stretch>
                <a:fillRect/>
              </a:stretch>
            </p:blipFill>
            <p:spPr>
              <a:xfrm>
                <a:off x="2109600" y="2639520"/>
                <a:ext cx="8645400" cy="1641240"/>
              </a:xfrm>
              <a:prstGeom prst="rect">
                <a:avLst/>
              </a:prstGeom>
            </p:spPr>
          </p:pic>
        </mc:Fallback>
      </mc:AlternateContent>
    </p:spTree>
    <p:extLst>
      <p:ext uri="{BB962C8B-B14F-4D97-AF65-F5344CB8AC3E}">
        <p14:creationId xmlns:p14="http://schemas.microsoft.com/office/powerpoint/2010/main" val="16946309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en-US" altLang="en-US" smtClean="0"/>
              <a:t>Some Considerations</a:t>
            </a:r>
          </a:p>
        </p:txBody>
      </p:sp>
      <p:sp>
        <p:nvSpPr>
          <p:cNvPr id="45061" name="Rectangle 3"/>
          <p:cNvSpPr>
            <a:spLocks noGrp="1" noChangeArrowheads="1"/>
          </p:cNvSpPr>
          <p:nvPr>
            <p:ph type="body" idx="1"/>
          </p:nvPr>
        </p:nvSpPr>
        <p:spPr/>
        <p:txBody>
          <a:bodyPr/>
          <a:lstStyle/>
          <a:p>
            <a:pPr eaLnBrk="1" hangingPunct="1"/>
            <a:r>
              <a:rPr lang="en-US" altLang="en-US" dirty="0" smtClean="0"/>
              <a:t>What happens if load factor gets too high?</a:t>
            </a:r>
          </a:p>
          <a:p>
            <a:pPr lvl="1" eaLnBrk="1" hangingPunct="1"/>
            <a:r>
              <a:rPr lang="en-US" altLang="en-US" dirty="0" smtClean="0"/>
              <a:t>Dynamically expand the table as soon as the load factor reaches 0.5, which is called </a:t>
            </a:r>
            <a:r>
              <a:rPr lang="en-US" altLang="en-US" b="1" i="1" dirty="0" smtClean="0">
                <a:solidFill>
                  <a:srgbClr val="00B050"/>
                </a:solidFill>
              </a:rPr>
              <a:t>rehashing</a:t>
            </a:r>
            <a:r>
              <a:rPr lang="en-US" altLang="en-US" b="1" dirty="0" smtClean="0">
                <a:solidFill>
                  <a:srgbClr val="00B050"/>
                </a:solidFill>
              </a:rPr>
              <a:t>.</a:t>
            </a:r>
          </a:p>
          <a:p>
            <a:pPr lvl="1" eaLnBrk="1" hangingPunct="1"/>
            <a:endParaRPr lang="en-US" altLang="en-US" dirty="0" smtClean="0"/>
          </a:p>
          <a:p>
            <a:pPr lvl="1" eaLnBrk="1" hangingPunct="1"/>
            <a:r>
              <a:rPr lang="en-US" altLang="en-US" dirty="0" smtClean="0"/>
              <a:t>Always double to a prime number.</a:t>
            </a:r>
          </a:p>
          <a:p>
            <a:pPr lvl="1" eaLnBrk="1" hangingPunct="1"/>
            <a:r>
              <a:rPr lang="en-US" altLang="en-US" dirty="0" smtClean="0"/>
              <a:t>When expanding the hash table, reinsert the new table by using the new hash function.</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79440" y="2566440"/>
              <a:ext cx="3669480" cy="774000"/>
            </p14:xfrm>
          </p:contentPart>
        </mc:Choice>
        <mc:Fallback xmlns="">
          <p:pic>
            <p:nvPicPr>
              <p:cNvPr id="2" name="Ink 1"/>
              <p:cNvPicPr/>
              <p:nvPr/>
            </p:nvPicPr>
            <p:blipFill>
              <a:blip r:embed="rId3"/>
              <a:stretch>
                <a:fillRect/>
              </a:stretch>
            </p:blipFill>
            <p:spPr>
              <a:xfrm>
                <a:off x="2171160" y="2563200"/>
                <a:ext cx="3686040" cy="779760"/>
              </a:xfrm>
              <a:prstGeom prst="rect">
                <a:avLst/>
              </a:prstGeom>
            </p:spPr>
          </p:pic>
        </mc:Fallback>
      </mc:AlternateContent>
    </p:spTree>
    <p:extLst>
      <p:ext uri="{BB962C8B-B14F-4D97-AF65-F5344CB8AC3E}">
        <p14:creationId xmlns:p14="http://schemas.microsoft.com/office/powerpoint/2010/main" val="11183196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en-US" altLang="en-US" smtClean="0"/>
              <a:t>Analysis of Quadratic Probing</a:t>
            </a:r>
          </a:p>
        </p:txBody>
      </p:sp>
      <p:sp>
        <p:nvSpPr>
          <p:cNvPr id="46085" name="Rectangle 3"/>
          <p:cNvSpPr>
            <a:spLocks noGrp="1" noChangeArrowheads="1"/>
          </p:cNvSpPr>
          <p:nvPr>
            <p:ph type="body" idx="1"/>
          </p:nvPr>
        </p:nvSpPr>
        <p:spPr/>
        <p:txBody>
          <a:bodyPr/>
          <a:lstStyle/>
          <a:p>
            <a:pPr eaLnBrk="1" hangingPunct="1"/>
            <a:r>
              <a:rPr lang="en-US" altLang="en-US" dirty="0">
                <a:solidFill>
                  <a:srgbClr val="FF0000"/>
                </a:solidFill>
              </a:rPr>
              <a:t>Quadratic probing has not yet been mathematically analyzed</a:t>
            </a:r>
            <a:r>
              <a:rPr lang="en-US" altLang="en-US" dirty="0" smtClean="0"/>
              <a:t>.</a:t>
            </a:r>
          </a:p>
          <a:p>
            <a:pPr eaLnBrk="1" hangingPunct="1"/>
            <a:endParaRPr lang="en-US" altLang="en-US" dirty="0"/>
          </a:p>
          <a:p>
            <a:pPr eaLnBrk="1" hangingPunct="1"/>
            <a:r>
              <a:rPr lang="en-US" altLang="en-US" dirty="0"/>
              <a:t>Although quadratic probing eliminates primary clustering, elements that hash to the same location will probe the same alternative cells. This is know as </a:t>
            </a:r>
            <a:r>
              <a:rPr lang="en-US" altLang="en-US" i="1" dirty="0">
                <a:solidFill>
                  <a:srgbClr val="FF0000"/>
                </a:solidFill>
              </a:rPr>
              <a:t>secondary clustering</a:t>
            </a:r>
            <a:r>
              <a:rPr lang="en-US" altLang="en-US" dirty="0" smtClean="0"/>
              <a:t>.</a:t>
            </a:r>
          </a:p>
          <a:p>
            <a:pPr eaLnBrk="1" hangingPunct="1"/>
            <a:endParaRPr lang="en-US" altLang="en-US" dirty="0"/>
          </a:p>
          <a:p>
            <a:pPr eaLnBrk="1" hangingPunct="1"/>
            <a:r>
              <a:rPr lang="en-US" altLang="en-US" dirty="0"/>
              <a:t>Techniques that eliminate secondary clustering are available.</a:t>
            </a:r>
          </a:p>
          <a:p>
            <a:pPr lvl="1" eaLnBrk="1" hangingPunct="1"/>
            <a:r>
              <a:rPr lang="en-US" altLang="en-US" dirty="0"/>
              <a:t>the most popular is </a:t>
            </a:r>
            <a:r>
              <a:rPr lang="en-US" altLang="en-US" b="1" i="1" dirty="0">
                <a:solidFill>
                  <a:srgbClr val="00B050"/>
                </a:solidFill>
              </a:rPr>
              <a:t>double hashing</a:t>
            </a:r>
            <a:r>
              <a:rPr lang="en-US" altLang="en-US" dirty="0"/>
              <a: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358800" y="2221920"/>
              <a:ext cx="6621840" cy="3339000"/>
            </p14:xfrm>
          </p:contentPart>
        </mc:Choice>
        <mc:Fallback xmlns="">
          <p:pic>
            <p:nvPicPr>
              <p:cNvPr id="2" name="Ink 1"/>
              <p:cNvPicPr/>
              <p:nvPr/>
            </p:nvPicPr>
            <p:blipFill>
              <a:blip r:embed="rId3"/>
              <a:stretch>
                <a:fillRect/>
              </a:stretch>
            </p:blipFill>
            <p:spPr>
              <a:xfrm>
                <a:off x="3349440" y="2213640"/>
                <a:ext cx="6634800" cy="3357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304800" y="3640680"/>
              <a:ext cx="3232440" cy="1977120"/>
            </p14:xfrm>
          </p:contentPart>
        </mc:Choice>
        <mc:Fallback>
          <p:pic>
            <p:nvPicPr>
              <p:cNvPr id="3" name="Ink 2"/>
              <p:cNvPicPr/>
              <p:nvPr/>
            </p:nvPicPr>
            <p:blipFill>
              <a:blip r:embed="rId5"/>
              <a:stretch>
                <a:fillRect/>
              </a:stretch>
            </p:blipFill>
            <p:spPr>
              <a:xfrm>
                <a:off x="3298320" y="3634560"/>
                <a:ext cx="3246480" cy="1985760"/>
              </a:xfrm>
              <a:prstGeom prst="rect">
                <a:avLst/>
              </a:prstGeom>
            </p:spPr>
          </p:pic>
        </mc:Fallback>
      </mc:AlternateContent>
    </p:spTree>
    <p:extLst>
      <p:ext uri="{BB962C8B-B14F-4D97-AF65-F5344CB8AC3E}">
        <p14:creationId xmlns:p14="http://schemas.microsoft.com/office/powerpoint/2010/main" val="24563772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a:xfrm>
            <a:off x="838200" y="0"/>
            <a:ext cx="10515600" cy="1325563"/>
          </a:xfrm>
        </p:spPr>
        <p:txBody>
          <a:bodyPr/>
          <a:lstStyle/>
          <a:p>
            <a:pPr eaLnBrk="1" hangingPunct="1"/>
            <a:r>
              <a:rPr lang="en-US" altLang="en-US" dirty="0" smtClean="0"/>
              <a:t>Double Hashing</a:t>
            </a:r>
          </a:p>
        </p:txBody>
      </p:sp>
      <p:sp>
        <p:nvSpPr>
          <p:cNvPr id="3" name="Rectangle 2"/>
          <p:cNvSpPr/>
          <p:nvPr/>
        </p:nvSpPr>
        <p:spPr>
          <a:xfrm>
            <a:off x="1411514" y="948191"/>
            <a:ext cx="9942286" cy="2308324"/>
          </a:xfrm>
          <a:prstGeom prst="rect">
            <a:avLst/>
          </a:prstGeom>
        </p:spPr>
        <p:txBody>
          <a:bodyPr wrap="square">
            <a:spAutoFit/>
          </a:bodyPr>
          <a:lstStyle/>
          <a:p>
            <a:r>
              <a:rPr lang="en-US" sz="2400" dirty="0"/>
              <a:t>Double hashing uses a secondary hash function to calculate the step size for probing. Here’s the general approach:</a:t>
            </a:r>
          </a:p>
          <a:p>
            <a:pPr marL="363538" indent="-363538">
              <a:buFont typeface="+mj-lt"/>
              <a:buAutoNum type="arabicPeriod"/>
            </a:pPr>
            <a:r>
              <a:rPr lang="en-US" sz="2400" b="1" dirty="0"/>
              <a:t>Primary Hash Function:</a:t>
            </a:r>
            <a:r>
              <a:rPr lang="en-US" sz="2400" dirty="0"/>
              <a:t> The primary hash function </a:t>
            </a:r>
            <a:r>
              <a:rPr lang="en-US" sz="2400" dirty="0" smtClean="0"/>
              <a:t>h1(k) determines </a:t>
            </a:r>
            <a:r>
              <a:rPr lang="en-US" sz="2400" dirty="0"/>
              <a:t>the initial position in the hash table.</a:t>
            </a:r>
          </a:p>
          <a:p>
            <a:pPr marL="363538" indent="-363538">
              <a:buFont typeface="+mj-lt"/>
              <a:buAutoNum type="arabicPeriod"/>
            </a:pPr>
            <a:r>
              <a:rPr lang="en-US" sz="2400" b="1" dirty="0"/>
              <a:t>Secondary Hash Function:</a:t>
            </a:r>
            <a:r>
              <a:rPr lang="en-US" sz="2400" dirty="0"/>
              <a:t> The secondary hash function </a:t>
            </a:r>
            <a:r>
              <a:rPr lang="en-US" sz="2400" dirty="0" smtClean="0"/>
              <a:t>h2(k) </a:t>
            </a:r>
            <a:r>
              <a:rPr lang="en-US" sz="2400" dirty="0"/>
              <a:t>determines the step size for probing.</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824550" y="3256515"/>
            <a:ext cx="5738879" cy="361288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689560" y="2068560"/>
              <a:ext cx="6779520" cy="3412080"/>
            </p14:xfrm>
          </p:contentPart>
        </mc:Choice>
        <mc:Fallback xmlns="">
          <p:pic>
            <p:nvPicPr>
              <p:cNvPr id="5" name="Ink 4"/>
              <p:cNvPicPr/>
              <p:nvPr/>
            </p:nvPicPr>
            <p:blipFill>
              <a:blip r:embed="rId5"/>
              <a:stretch>
                <a:fillRect/>
              </a:stretch>
            </p:blipFill>
            <p:spPr>
              <a:xfrm>
                <a:off x="2680560" y="2060640"/>
                <a:ext cx="6791400" cy="3426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2455200" y="2070000"/>
              <a:ext cx="9141480" cy="4324320"/>
            </p14:xfrm>
          </p:contentPart>
        </mc:Choice>
        <mc:Fallback>
          <p:pic>
            <p:nvPicPr>
              <p:cNvPr id="2" name="Ink 1"/>
              <p:cNvPicPr/>
              <p:nvPr/>
            </p:nvPicPr>
            <p:blipFill>
              <a:blip r:embed="rId7"/>
              <a:stretch>
                <a:fillRect/>
              </a:stretch>
            </p:blipFill>
            <p:spPr>
              <a:xfrm>
                <a:off x="2452320" y="2064600"/>
                <a:ext cx="9149040" cy="4336200"/>
              </a:xfrm>
              <a:prstGeom prst="rect">
                <a:avLst/>
              </a:prstGeom>
            </p:spPr>
          </p:pic>
        </mc:Fallback>
      </mc:AlternateContent>
    </p:spTree>
    <p:extLst>
      <p:ext uri="{BB962C8B-B14F-4D97-AF65-F5344CB8AC3E}">
        <p14:creationId xmlns:p14="http://schemas.microsoft.com/office/powerpoint/2010/main" val="25475429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7961"/>
          </a:xfrm>
        </p:spPr>
        <p:txBody>
          <a:bodyPr/>
          <a:lstStyle/>
          <a:p>
            <a:r>
              <a:rPr lang="en-US" b="1" dirty="0"/>
              <a:t>Important </a:t>
            </a:r>
            <a:r>
              <a:rPr lang="en-US" b="1" dirty="0" smtClean="0"/>
              <a:t>Considerations</a:t>
            </a:r>
            <a:endParaRPr lang="en-IN" dirty="0"/>
          </a:p>
        </p:txBody>
      </p:sp>
      <p:sp>
        <p:nvSpPr>
          <p:cNvPr id="4" name="Rectangle 3"/>
          <p:cNvSpPr/>
          <p:nvPr/>
        </p:nvSpPr>
        <p:spPr>
          <a:xfrm>
            <a:off x="838200" y="1859340"/>
            <a:ext cx="11107057" cy="3970318"/>
          </a:xfrm>
          <a:prstGeom prst="rect">
            <a:avLst/>
          </a:prstGeom>
        </p:spPr>
        <p:txBody>
          <a:bodyPr wrap="square">
            <a:spAutoFit/>
          </a:bodyPr>
          <a:lstStyle/>
          <a:p>
            <a:pPr>
              <a:buFont typeface="Arial" panose="020B0604020202020204" pitchFamily="34" charset="0"/>
              <a:buChar char="•"/>
            </a:pPr>
            <a:r>
              <a:rPr lang="en-US" sz="2800" b="1" dirty="0" smtClean="0"/>
              <a:t>Choice </a:t>
            </a:r>
            <a:r>
              <a:rPr lang="en-US" sz="2800" b="1" dirty="0"/>
              <a:t>of Secondary Hash Function:</a:t>
            </a:r>
            <a:r>
              <a:rPr lang="en-US" sz="2800" dirty="0"/>
              <a:t> The secondary hash function </a:t>
            </a:r>
            <a:r>
              <a:rPr lang="en-US" sz="2800" dirty="0" smtClean="0"/>
              <a:t>h2(k) </a:t>
            </a:r>
            <a:r>
              <a:rPr lang="en-US" sz="2800" dirty="0"/>
              <a:t>must be chosen carefully to ensure it is not zero and does not have common factors with the size of the hash table mmm. A common choice is </a:t>
            </a:r>
            <a:r>
              <a:rPr lang="en-US" sz="2800" b="1" dirty="0">
                <a:solidFill>
                  <a:srgbClr val="00B050"/>
                </a:solidFill>
              </a:rPr>
              <a:t>h2(k)=q−(</a:t>
            </a:r>
            <a:r>
              <a:rPr lang="en-US" sz="2800" b="1" dirty="0" smtClean="0">
                <a:solidFill>
                  <a:srgbClr val="00B050"/>
                </a:solidFill>
              </a:rPr>
              <a:t>k mod</a:t>
            </a:r>
            <a:r>
              <a:rPr lang="en-US" sz="2800" b="1" dirty="0">
                <a:solidFill>
                  <a:srgbClr val="00B050"/>
                </a:solidFill>
              </a:rPr>
              <a:t>  </a:t>
            </a:r>
            <a:r>
              <a:rPr lang="en-US" sz="2800" b="1" dirty="0" smtClean="0">
                <a:solidFill>
                  <a:srgbClr val="00B050"/>
                </a:solidFill>
              </a:rPr>
              <a:t>q), </a:t>
            </a:r>
            <a:r>
              <a:rPr lang="en-US" sz="2800" dirty="0" smtClean="0"/>
              <a:t>where q </a:t>
            </a:r>
            <a:r>
              <a:rPr lang="en-US" sz="2800" dirty="0"/>
              <a:t>is a prime number smaller than </a:t>
            </a:r>
            <a:r>
              <a:rPr lang="en-US" sz="2800" dirty="0" smtClean="0"/>
              <a:t>m.</a:t>
            </a:r>
          </a:p>
          <a:p>
            <a:pPr>
              <a:buFont typeface="Arial" panose="020B0604020202020204" pitchFamily="34" charset="0"/>
              <a:buChar char="•"/>
            </a:pPr>
            <a:endParaRPr lang="en-US" sz="2800" dirty="0"/>
          </a:p>
          <a:p>
            <a:pPr>
              <a:buFont typeface="Arial" panose="020B0604020202020204" pitchFamily="34" charset="0"/>
              <a:buChar char="•"/>
            </a:pPr>
            <a:r>
              <a:rPr lang="en-US" sz="2800" b="1" dirty="0"/>
              <a:t>Avoiding Clustering:</a:t>
            </a:r>
            <a:r>
              <a:rPr lang="en-US" sz="2800" dirty="0"/>
              <a:t> Double hashing significantly reduces primary clustering (where clusters of filled slots build up) and secondary clustering (where sequences of probes are identical for different keys) compared to linear and quadratic probing.</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933120" y="2334960"/>
              <a:ext cx="10434600" cy="2594880"/>
            </p14:xfrm>
          </p:contentPart>
        </mc:Choice>
        <mc:Fallback>
          <p:pic>
            <p:nvPicPr>
              <p:cNvPr id="3" name="Ink 2"/>
              <p:cNvPicPr/>
              <p:nvPr/>
            </p:nvPicPr>
            <p:blipFill>
              <a:blip r:embed="rId3"/>
              <a:stretch>
                <a:fillRect/>
              </a:stretch>
            </p:blipFill>
            <p:spPr>
              <a:xfrm>
                <a:off x="924840" y="2330640"/>
                <a:ext cx="10450080" cy="2606400"/>
              </a:xfrm>
              <a:prstGeom prst="rect">
                <a:avLst/>
              </a:prstGeom>
            </p:spPr>
          </p:pic>
        </mc:Fallback>
      </mc:AlternateContent>
    </p:spTree>
    <p:extLst>
      <p:ext uri="{BB962C8B-B14F-4D97-AF65-F5344CB8AC3E}">
        <p14:creationId xmlns:p14="http://schemas.microsoft.com/office/powerpoint/2010/main" val="30947280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886" y="304800"/>
            <a:ext cx="11800114" cy="5324535"/>
          </a:xfrm>
          <a:prstGeom prst="rect">
            <a:avLst/>
          </a:prstGeom>
        </p:spPr>
        <p:txBody>
          <a:bodyPr wrap="square">
            <a:spAutoFit/>
          </a:bodyPr>
          <a:lstStyle/>
          <a:p>
            <a:r>
              <a:rPr lang="en-IN" sz="2800" b="1" dirty="0"/>
              <a:t>Example</a:t>
            </a:r>
          </a:p>
          <a:p>
            <a:r>
              <a:rPr lang="en-IN" sz="2400" dirty="0"/>
              <a:t>Suppose we have a hash table of size 11, and we use the following hash functions</a:t>
            </a:r>
            <a:r>
              <a:rPr lang="en-IN" sz="2400" dirty="0" smtClean="0"/>
              <a:t>:</a:t>
            </a:r>
          </a:p>
          <a:p>
            <a:endParaRPr lang="en-IN" sz="2400" dirty="0"/>
          </a:p>
          <a:p>
            <a:pPr>
              <a:buFont typeface="Arial" panose="020B0604020202020204" pitchFamily="34" charset="0"/>
              <a:buChar char="•"/>
            </a:pPr>
            <a:r>
              <a:rPr lang="en-IN" sz="2400" dirty="0"/>
              <a:t>Primary hash function: h1(k)=</a:t>
            </a:r>
            <a:r>
              <a:rPr lang="en-IN" sz="2400" dirty="0" smtClean="0"/>
              <a:t>k mod</a:t>
            </a:r>
            <a:r>
              <a:rPr lang="en-IN" sz="2400" dirty="0"/>
              <a:t>  </a:t>
            </a:r>
            <a:r>
              <a:rPr lang="en-IN" sz="2400" dirty="0" smtClean="0"/>
              <a:t>11</a:t>
            </a:r>
            <a:endParaRPr lang="en-IN" sz="2400" dirty="0"/>
          </a:p>
          <a:p>
            <a:pPr>
              <a:buFont typeface="Arial" panose="020B0604020202020204" pitchFamily="34" charset="0"/>
              <a:buChar char="•"/>
            </a:pPr>
            <a:r>
              <a:rPr lang="en-IN" sz="2400" dirty="0"/>
              <a:t>Secondary hash function: h2(k)=7−(</a:t>
            </a:r>
            <a:r>
              <a:rPr lang="en-IN" sz="2400" dirty="0" smtClean="0"/>
              <a:t>k mod  7)</a:t>
            </a:r>
            <a:endParaRPr lang="en-IN" sz="2400" dirty="0"/>
          </a:p>
          <a:p>
            <a:endParaRPr lang="en-IN" sz="2400" dirty="0" smtClean="0"/>
          </a:p>
          <a:p>
            <a:r>
              <a:rPr lang="en-IN" sz="2400" b="1" dirty="0" smtClean="0"/>
              <a:t>For </a:t>
            </a:r>
            <a:r>
              <a:rPr lang="en-IN" sz="2400" b="1" dirty="0"/>
              <a:t>a key </a:t>
            </a:r>
            <a:r>
              <a:rPr lang="en-IN" sz="2400" b="1" dirty="0" smtClean="0"/>
              <a:t>k=10:</a:t>
            </a:r>
            <a:endParaRPr lang="en-IN" sz="2400" b="1" dirty="0"/>
          </a:p>
          <a:p>
            <a:pPr>
              <a:buFont typeface="+mj-lt"/>
              <a:buAutoNum type="arabicPeriod"/>
            </a:pPr>
            <a:r>
              <a:rPr lang="en-IN" sz="2400" dirty="0"/>
              <a:t>Calculate the initial position: h1(10)=</a:t>
            </a:r>
            <a:r>
              <a:rPr lang="en-IN" sz="2400" dirty="0" smtClean="0"/>
              <a:t>10 mod</a:t>
            </a:r>
            <a:r>
              <a:rPr lang="en-IN" sz="2400" dirty="0"/>
              <a:t> </a:t>
            </a:r>
            <a:r>
              <a:rPr lang="en-IN" sz="2400" dirty="0" smtClean="0"/>
              <a:t>11</a:t>
            </a:r>
            <a:r>
              <a:rPr lang="en-IN" sz="2400" dirty="0"/>
              <a:t> </a:t>
            </a:r>
            <a:r>
              <a:rPr lang="en-IN" sz="2400" dirty="0" smtClean="0"/>
              <a:t>=10.</a:t>
            </a:r>
          </a:p>
          <a:p>
            <a:pPr>
              <a:buFont typeface="+mj-lt"/>
              <a:buAutoNum type="arabicPeriod"/>
            </a:pPr>
            <a:endParaRPr lang="en-IN" sz="2400" dirty="0"/>
          </a:p>
          <a:p>
            <a:pPr>
              <a:buFont typeface="+mj-lt"/>
              <a:buAutoNum type="arabicPeriod"/>
            </a:pPr>
            <a:r>
              <a:rPr lang="en-IN" sz="2400" b="1" dirty="0">
                <a:solidFill>
                  <a:srgbClr val="FF0000"/>
                </a:solidFill>
              </a:rPr>
              <a:t>If position 10 is occupied</a:t>
            </a:r>
            <a:r>
              <a:rPr lang="en-IN" sz="2400" dirty="0"/>
              <a:t>, calculate the step size: h2(10)=7−(</a:t>
            </a:r>
            <a:r>
              <a:rPr lang="en-IN" sz="2400" dirty="0" smtClean="0"/>
              <a:t>10 mod</a:t>
            </a:r>
            <a:r>
              <a:rPr lang="en-IN" sz="2400" dirty="0"/>
              <a:t>  7)=7−</a:t>
            </a:r>
            <a:r>
              <a:rPr lang="en-IN" sz="2400" dirty="0" smtClean="0"/>
              <a:t>3=4</a:t>
            </a:r>
          </a:p>
          <a:p>
            <a:pPr>
              <a:buFont typeface="+mj-lt"/>
              <a:buAutoNum type="arabicPeriod"/>
            </a:pPr>
            <a:endParaRPr lang="en-IN" sz="2400" dirty="0"/>
          </a:p>
          <a:p>
            <a:pPr>
              <a:buFont typeface="+mj-lt"/>
              <a:buAutoNum type="arabicPeriod"/>
            </a:pPr>
            <a:r>
              <a:rPr lang="en-IN" sz="2400" dirty="0"/>
              <a:t>Probe the next index: (10+1⋅4)mod  </a:t>
            </a:r>
            <a:r>
              <a:rPr lang="en-IN" sz="2400" dirty="0" smtClean="0"/>
              <a:t>11=3</a:t>
            </a:r>
          </a:p>
          <a:p>
            <a:pPr>
              <a:buFont typeface="+mj-lt"/>
              <a:buAutoNum type="arabicPeriod"/>
            </a:pPr>
            <a:endParaRPr lang="en-IN" sz="2400" dirty="0"/>
          </a:p>
          <a:p>
            <a:pPr>
              <a:buFont typeface="+mj-lt"/>
              <a:buAutoNum type="arabicPeriod"/>
            </a:pPr>
            <a:r>
              <a:rPr lang="en-IN" sz="2400" dirty="0">
                <a:solidFill>
                  <a:srgbClr val="FF0000"/>
                </a:solidFill>
              </a:rPr>
              <a:t>If position 3 is also occupied</a:t>
            </a:r>
            <a:r>
              <a:rPr lang="en-IN" sz="2400" dirty="0"/>
              <a:t>, continue probing: (10+2⋅4)mod  </a:t>
            </a:r>
            <a:r>
              <a:rPr lang="en-IN" sz="2400" dirty="0" smtClean="0"/>
              <a:t>11=7</a:t>
            </a:r>
            <a:endParaRPr lang="en-IN" sz="2400"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20640" y="525600"/>
              <a:ext cx="10886400" cy="6145920"/>
            </p14:xfrm>
          </p:contentPart>
        </mc:Choice>
        <mc:Fallback>
          <p:pic>
            <p:nvPicPr>
              <p:cNvPr id="2" name="Ink 1"/>
              <p:cNvPicPr/>
              <p:nvPr/>
            </p:nvPicPr>
            <p:blipFill>
              <a:blip r:embed="rId3"/>
              <a:stretch>
                <a:fillRect/>
              </a:stretch>
            </p:blipFill>
            <p:spPr>
              <a:xfrm>
                <a:off x="612360" y="521280"/>
                <a:ext cx="10906920" cy="6161400"/>
              </a:xfrm>
              <a:prstGeom prst="rect">
                <a:avLst/>
              </a:prstGeom>
            </p:spPr>
          </p:pic>
        </mc:Fallback>
      </mc:AlternateContent>
    </p:spTree>
    <p:extLst>
      <p:ext uri="{BB962C8B-B14F-4D97-AF65-F5344CB8AC3E}">
        <p14:creationId xmlns:p14="http://schemas.microsoft.com/office/powerpoint/2010/main" val="12490419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pPr eaLnBrk="1" hangingPunct="1"/>
            <a:r>
              <a:rPr lang="en-US" altLang="en-US" smtClean="0"/>
              <a:t>Separate Chaining</a:t>
            </a:r>
          </a:p>
        </p:txBody>
      </p:sp>
      <p:sp>
        <p:nvSpPr>
          <p:cNvPr id="18437" name="Rectangle 3"/>
          <p:cNvSpPr>
            <a:spLocks noGrp="1" noChangeArrowheads="1"/>
          </p:cNvSpPr>
          <p:nvPr>
            <p:ph type="body" idx="1"/>
          </p:nvPr>
        </p:nvSpPr>
        <p:spPr/>
        <p:txBody>
          <a:bodyPr/>
          <a:lstStyle/>
          <a:p>
            <a:pPr eaLnBrk="1" hangingPunct="1">
              <a:lnSpc>
                <a:spcPct val="90000"/>
              </a:lnSpc>
            </a:pPr>
            <a:r>
              <a:rPr lang="en-US" altLang="en-US"/>
              <a:t>The idea is to keep a list of all elements that hash to the same value.</a:t>
            </a:r>
          </a:p>
          <a:p>
            <a:pPr lvl="1" eaLnBrk="1" hangingPunct="1">
              <a:lnSpc>
                <a:spcPct val="90000"/>
              </a:lnSpc>
            </a:pPr>
            <a:r>
              <a:rPr lang="en-US" altLang="en-US"/>
              <a:t>The array elements are  pointers to the first nodes of the lists. </a:t>
            </a:r>
          </a:p>
          <a:p>
            <a:pPr lvl="1" eaLnBrk="1" hangingPunct="1">
              <a:lnSpc>
                <a:spcPct val="90000"/>
              </a:lnSpc>
            </a:pPr>
            <a:r>
              <a:rPr lang="en-US" altLang="en-US"/>
              <a:t>A new item is inserted to the front of the list. </a:t>
            </a:r>
          </a:p>
          <a:p>
            <a:pPr eaLnBrk="1" hangingPunct="1">
              <a:lnSpc>
                <a:spcPct val="90000"/>
              </a:lnSpc>
            </a:pPr>
            <a:r>
              <a:rPr lang="en-US" altLang="en-US"/>
              <a:t>Advantages:</a:t>
            </a:r>
          </a:p>
          <a:p>
            <a:pPr lvl="1" eaLnBrk="1" hangingPunct="1">
              <a:lnSpc>
                <a:spcPct val="90000"/>
              </a:lnSpc>
            </a:pPr>
            <a:r>
              <a:rPr lang="en-US" altLang="en-US"/>
              <a:t>Better space utilization for large items.</a:t>
            </a:r>
          </a:p>
          <a:p>
            <a:pPr lvl="1" eaLnBrk="1" hangingPunct="1">
              <a:lnSpc>
                <a:spcPct val="90000"/>
              </a:lnSpc>
            </a:pPr>
            <a:r>
              <a:rPr lang="en-US" altLang="en-US"/>
              <a:t>Simple collision handling: searching linked list.</a:t>
            </a:r>
          </a:p>
          <a:p>
            <a:pPr lvl="1" eaLnBrk="1" hangingPunct="1">
              <a:lnSpc>
                <a:spcPct val="90000"/>
              </a:lnSpc>
            </a:pPr>
            <a:r>
              <a:rPr lang="en-US" altLang="en-US"/>
              <a:t>Overflow: we can store more items than the hash table size.</a:t>
            </a:r>
          </a:p>
          <a:p>
            <a:pPr lvl="1" eaLnBrk="1" hangingPunct="1">
              <a:lnSpc>
                <a:spcPct val="90000"/>
              </a:lnSpc>
            </a:pPr>
            <a:r>
              <a:rPr lang="en-US" altLang="en-US"/>
              <a:t>Deletion is quick and easy: deletion from the linked list.</a:t>
            </a:r>
          </a:p>
          <a:p>
            <a:pPr eaLnBrk="1" hangingPunct="1">
              <a:lnSpc>
                <a:spcPct val="90000"/>
              </a:lnSpc>
            </a:pPr>
            <a:endParaRPr lang="en-US" altLang="en-US"/>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533600" y="563040"/>
              <a:ext cx="10594800" cy="4647600"/>
            </p14:xfrm>
          </p:contentPart>
        </mc:Choice>
        <mc:Fallback>
          <p:pic>
            <p:nvPicPr>
              <p:cNvPr id="2" name="Ink 1"/>
              <p:cNvPicPr/>
              <p:nvPr/>
            </p:nvPicPr>
            <p:blipFill>
              <a:blip r:embed="rId3"/>
              <a:stretch>
                <a:fillRect/>
              </a:stretch>
            </p:blipFill>
            <p:spPr>
              <a:xfrm>
                <a:off x="1526040" y="554400"/>
                <a:ext cx="10606320" cy="4662720"/>
              </a:xfrm>
              <a:prstGeom prst="rect">
                <a:avLst/>
              </a:prstGeom>
            </p:spPr>
          </p:pic>
        </mc:Fallback>
      </mc:AlternateContent>
    </p:spTree>
    <p:extLst>
      <p:ext uri="{BB962C8B-B14F-4D97-AF65-F5344CB8AC3E}">
        <p14:creationId xmlns:p14="http://schemas.microsoft.com/office/powerpoint/2010/main" val="21732385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pPr eaLnBrk="1" hangingPunct="1"/>
            <a:r>
              <a:rPr lang="en-US" altLang="en-US" smtClean="0"/>
              <a:t>Example</a:t>
            </a:r>
          </a:p>
        </p:txBody>
      </p:sp>
      <p:grpSp>
        <p:nvGrpSpPr>
          <p:cNvPr id="19461" name="Group 96"/>
          <p:cNvGrpSpPr>
            <a:grpSpLocks/>
          </p:cNvGrpSpPr>
          <p:nvPr/>
        </p:nvGrpSpPr>
        <p:grpSpPr bwMode="auto">
          <a:xfrm>
            <a:off x="3276600" y="2133600"/>
            <a:ext cx="5334000" cy="3886200"/>
            <a:chOff x="1428" y="1570"/>
            <a:chExt cx="2450" cy="1816"/>
          </a:xfrm>
        </p:grpSpPr>
        <p:sp>
          <p:nvSpPr>
            <p:cNvPr id="19464" name="Text Box 3"/>
            <p:cNvSpPr txBox="1">
              <a:spLocks noChangeArrowheads="1"/>
            </p:cNvSpPr>
            <p:nvPr/>
          </p:nvSpPr>
          <p:spPr bwMode="auto">
            <a:xfrm>
              <a:off x="1433" y="1570"/>
              <a:ext cx="1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0</a:t>
              </a:r>
            </a:p>
          </p:txBody>
        </p:sp>
        <p:sp>
          <p:nvSpPr>
            <p:cNvPr id="19465" name="Text Box 4"/>
            <p:cNvSpPr txBox="1">
              <a:spLocks noChangeArrowheads="1"/>
            </p:cNvSpPr>
            <p:nvPr/>
          </p:nvSpPr>
          <p:spPr bwMode="auto">
            <a:xfrm>
              <a:off x="1428" y="1752"/>
              <a:ext cx="1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1</a:t>
              </a:r>
            </a:p>
          </p:txBody>
        </p:sp>
        <p:sp>
          <p:nvSpPr>
            <p:cNvPr id="19466" name="Text Box 5"/>
            <p:cNvSpPr txBox="1">
              <a:spLocks noChangeArrowheads="1"/>
            </p:cNvSpPr>
            <p:nvPr/>
          </p:nvSpPr>
          <p:spPr bwMode="auto">
            <a:xfrm>
              <a:off x="1428" y="1923"/>
              <a:ext cx="1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2</a:t>
              </a:r>
            </a:p>
          </p:txBody>
        </p:sp>
        <p:sp>
          <p:nvSpPr>
            <p:cNvPr id="19467" name="Text Box 6"/>
            <p:cNvSpPr txBox="1">
              <a:spLocks noChangeArrowheads="1"/>
            </p:cNvSpPr>
            <p:nvPr/>
          </p:nvSpPr>
          <p:spPr bwMode="auto">
            <a:xfrm>
              <a:off x="1428" y="2104"/>
              <a:ext cx="1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3</a:t>
              </a:r>
            </a:p>
          </p:txBody>
        </p:sp>
        <p:sp>
          <p:nvSpPr>
            <p:cNvPr id="19468" name="Text Box 7"/>
            <p:cNvSpPr txBox="1">
              <a:spLocks noChangeArrowheads="1"/>
            </p:cNvSpPr>
            <p:nvPr/>
          </p:nvSpPr>
          <p:spPr bwMode="auto">
            <a:xfrm>
              <a:off x="1428" y="2286"/>
              <a:ext cx="1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4</a:t>
              </a:r>
            </a:p>
          </p:txBody>
        </p:sp>
        <p:sp>
          <p:nvSpPr>
            <p:cNvPr id="19469" name="Text Box 8"/>
            <p:cNvSpPr txBox="1">
              <a:spLocks noChangeArrowheads="1"/>
            </p:cNvSpPr>
            <p:nvPr/>
          </p:nvSpPr>
          <p:spPr bwMode="auto">
            <a:xfrm>
              <a:off x="1428" y="2467"/>
              <a:ext cx="1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5</a:t>
              </a:r>
            </a:p>
          </p:txBody>
        </p:sp>
        <p:sp>
          <p:nvSpPr>
            <p:cNvPr id="19470" name="Text Box 9"/>
            <p:cNvSpPr txBox="1">
              <a:spLocks noChangeArrowheads="1"/>
            </p:cNvSpPr>
            <p:nvPr/>
          </p:nvSpPr>
          <p:spPr bwMode="auto">
            <a:xfrm>
              <a:off x="1428" y="2649"/>
              <a:ext cx="1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6</a:t>
              </a:r>
            </a:p>
          </p:txBody>
        </p:sp>
        <p:sp>
          <p:nvSpPr>
            <p:cNvPr id="19471" name="Text Box 10"/>
            <p:cNvSpPr txBox="1">
              <a:spLocks noChangeArrowheads="1"/>
            </p:cNvSpPr>
            <p:nvPr/>
          </p:nvSpPr>
          <p:spPr bwMode="auto">
            <a:xfrm>
              <a:off x="1428" y="2841"/>
              <a:ext cx="1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7</a:t>
              </a:r>
            </a:p>
          </p:txBody>
        </p:sp>
        <p:sp>
          <p:nvSpPr>
            <p:cNvPr id="19472" name="Text Box 11"/>
            <p:cNvSpPr txBox="1">
              <a:spLocks noChangeArrowheads="1"/>
            </p:cNvSpPr>
            <p:nvPr/>
          </p:nvSpPr>
          <p:spPr bwMode="auto">
            <a:xfrm>
              <a:off x="1433" y="3022"/>
              <a:ext cx="1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8</a:t>
              </a:r>
            </a:p>
          </p:txBody>
        </p:sp>
        <p:sp>
          <p:nvSpPr>
            <p:cNvPr id="19473" name="Text Box 12"/>
            <p:cNvSpPr txBox="1">
              <a:spLocks noChangeArrowheads="1"/>
            </p:cNvSpPr>
            <p:nvPr/>
          </p:nvSpPr>
          <p:spPr bwMode="auto">
            <a:xfrm>
              <a:off x="1428" y="3193"/>
              <a:ext cx="1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latin typeface="Arial" panose="020B0604020202020204" pitchFamily="34" charset="0"/>
                </a:rPr>
                <a:t>9</a:t>
              </a:r>
            </a:p>
          </p:txBody>
        </p:sp>
        <p:sp>
          <p:nvSpPr>
            <p:cNvPr id="19474" name="Rectangle 13"/>
            <p:cNvSpPr>
              <a:spLocks noChangeArrowheads="1"/>
            </p:cNvSpPr>
            <p:nvPr/>
          </p:nvSpPr>
          <p:spPr bwMode="auto">
            <a:xfrm>
              <a:off x="1609" y="1570"/>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75" name="Rectangle 14"/>
            <p:cNvSpPr>
              <a:spLocks noChangeArrowheads="1"/>
            </p:cNvSpPr>
            <p:nvPr/>
          </p:nvSpPr>
          <p:spPr bwMode="auto">
            <a:xfrm>
              <a:off x="1609" y="1751"/>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76" name="Rectangle 15"/>
            <p:cNvSpPr>
              <a:spLocks noChangeArrowheads="1"/>
            </p:cNvSpPr>
            <p:nvPr/>
          </p:nvSpPr>
          <p:spPr bwMode="auto">
            <a:xfrm>
              <a:off x="1609" y="1933"/>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77" name="Rectangle 16"/>
            <p:cNvSpPr>
              <a:spLocks noChangeArrowheads="1"/>
            </p:cNvSpPr>
            <p:nvPr/>
          </p:nvSpPr>
          <p:spPr bwMode="auto">
            <a:xfrm>
              <a:off x="1609" y="2114"/>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78" name="Rectangle 17"/>
            <p:cNvSpPr>
              <a:spLocks noChangeArrowheads="1"/>
            </p:cNvSpPr>
            <p:nvPr/>
          </p:nvSpPr>
          <p:spPr bwMode="auto">
            <a:xfrm>
              <a:off x="1609" y="2296"/>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79" name="Rectangle 18"/>
            <p:cNvSpPr>
              <a:spLocks noChangeArrowheads="1"/>
            </p:cNvSpPr>
            <p:nvPr/>
          </p:nvSpPr>
          <p:spPr bwMode="auto">
            <a:xfrm>
              <a:off x="1609" y="2478"/>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80" name="Rectangle 19"/>
            <p:cNvSpPr>
              <a:spLocks noChangeArrowheads="1"/>
            </p:cNvSpPr>
            <p:nvPr/>
          </p:nvSpPr>
          <p:spPr bwMode="auto">
            <a:xfrm>
              <a:off x="1609" y="2659"/>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81" name="Rectangle 20"/>
            <p:cNvSpPr>
              <a:spLocks noChangeArrowheads="1"/>
            </p:cNvSpPr>
            <p:nvPr/>
          </p:nvSpPr>
          <p:spPr bwMode="auto">
            <a:xfrm>
              <a:off x="1609" y="2841"/>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82" name="Rectangle 21"/>
            <p:cNvSpPr>
              <a:spLocks noChangeArrowheads="1"/>
            </p:cNvSpPr>
            <p:nvPr/>
          </p:nvSpPr>
          <p:spPr bwMode="auto">
            <a:xfrm>
              <a:off x="1609" y="3022"/>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83" name="Rectangle 22"/>
            <p:cNvSpPr>
              <a:spLocks noChangeArrowheads="1"/>
            </p:cNvSpPr>
            <p:nvPr/>
          </p:nvSpPr>
          <p:spPr bwMode="auto">
            <a:xfrm>
              <a:off x="1609" y="3204"/>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84" name="Rectangle 23"/>
            <p:cNvSpPr>
              <a:spLocks noChangeArrowheads="1"/>
            </p:cNvSpPr>
            <p:nvPr/>
          </p:nvSpPr>
          <p:spPr bwMode="auto">
            <a:xfrm>
              <a:off x="2063" y="1586"/>
              <a:ext cx="363" cy="136"/>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400">
                  <a:latin typeface="Arial" panose="020B0604020202020204" pitchFamily="34" charset="0"/>
                </a:rPr>
                <a:t>0</a:t>
              </a:r>
            </a:p>
          </p:txBody>
        </p:sp>
        <p:sp>
          <p:nvSpPr>
            <p:cNvPr id="19485" name="Rectangle 24"/>
            <p:cNvSpPr>
              <a:spLocks noChangeArrowheads="1"/>
            </p:cNvSpPr>
            <p:nvPr/>
          </p:nvSpPr>
          <p:spPr bwMode="auto">
            <a:xfrm>
              <a:off x="2426" y="1586"/>
              <a:ext cx="182" cy="136"/>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86" name="Rectangle 25"/>
            <p:cNvSpPr>
              <a:spLocks noChangeArrowheads="1"/>
            </p:cNvSpPr>
            <p:nvPr/>
          </p:nvSpPr>
          <p:spPr bwMode="auto">
            <a:xfrm>
              <a:off x="2063" y="1773"/>
              <a:ext cx="363" cy="136"/>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400">
                  <a:latin typeface="Arial" panose="020B0604020202020204" pitchFamily="34" charset="0"/>
                </a:rPr>
                <a:t>81</a:t>
              </a:r>
            </a:p>
          </p:txBody>
        </p:sp>
        <p:sp>
          <p:nvSpPr>
            <p:cNvPr id="19487" name="Rectangle 26"/>
            <p:cNvSpPr>
              <a:spLocks noChangeArrowheads="1"/>
            </p:cNvSpPr>
            <p:nvPr/>
          </p:nvSpPr>
          <p:spPr bwMode="auto">
            <a:xfrm>
              <a:off x="2426" y="1773"/>
              <a:ext cx="182" cy="136"/>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88" name="Rectangle 27"/>
            <p:cNvSpPr>
              <a:spLocks noChangeArrowheads="1"/>
            </p:cNvSpPr>
            <p:nvPr/>
          </p:nvSpPr>
          <p:spPr bwMode="auto">
            <a:xfrm>
              <a:off x="2969" y="1776"/>
              <a:ext cx="363" cy="136"/>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400">
                  <a:latin typeface="Arial" panose="020B0604020202020204" pitchFamily="34" charset="0"/>
                </a:rPr>
                <a:t>1</a:t>
              </a:r>
            </a:p>
          </p:txBody>
        </p:sp>
        <p:sp>
          <p:nvSpPr>
            <p:cNvPr id="19489" name="Rectangle 28"/>
            <p:cNvSpPr>
              <a:spLocks noChangeArrowheads="1"/>
            </p:cNvSpPr>
            <p:nvPr/>
          </p:nvSpPr>
          <p:spPr bwMode="auto">
            <a:xfrm>
              <a:off x="3332" y="1776"/>
              <a:ext cx="182" cy="136"/>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90" name="Line 29"/>
            <p:cNvSpPr>
              <a:spLocks noChangeShapeType="1"/>
            </p:cNvSpPr>
            <p:nvPr/>
          </p:nvSpPr>
          <p:spPr bwMode="auto">
            <a:xfrm>
              <a:off x="1700" y="1843"/>
              <a:ext cx="363" cy="0"/>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491" name="Line 30"/>
            <p:cNvSpPr>
              <a:spLocks noChangeShapeType="1"/>
            </p:cNvSpPr>
            <p:nvPr/>
          </p:nvSpPr>
          <p:spPr bwMode="auto">
            <a:xfrm>
              <a:off x="2607" y="1843"/>
              <a:ext cx="363" cy="0"/>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492" name="Line 31"/>
            <p:cNvSpPr>
              <a:spLocks noChangeShapeType="1"/>
            </p:cNvSpPr>
            <p:nvPr/>
          </p:nvSpPr>
          <p:spPr bwMode="auto">
            <a:xfrm>
              <a:off x="1700" y="1656"/>
              <a:ext cx="363" cy="0"/>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493" name="Rectangle 32"/>
            <p:cNvSpPr>
              <a:spLocks noChangeArrowheads="1"/>
            </p:cNvSpPr>
            <p:nvPr/>
          </p:nvSpPr>
          <p:spPr bwMode="auto">
            <a:xfrm>
              <a:off x="1609" y="2296"/>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94" name="Rectangle 33"/>
            <p:cNvSpPr>
              <a:spLocks noChangeArrowheads="1"/>
            </p:cNvSpPr>
            <p:nvPr/>
          </p:nvSpPr>
          <p:spPr bwMode="auto">
            <a:xfrm>
              <a:off x="2063" y="2318"/>
              <a:ext cx="363" cy="136"/>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400">
                  <a:latin typeface="Arial" panose="020B0604020202020204" pitchFamily="34" charset="0"/>
                </a:rPr>
                <a:t>64</a:t>
              </a:r>
            </a:p>
          </p:txBody>
        </p:sp>
        <p:sp>
          <p:nvSpPr>
            <p:cNvPr id="19495" name="Rectangle 34"/>
            <p:cNvSpPr>
              <a:spLocks noChangeArrowheads="1"/>
            </p:cNvSpPr>
            <p:nvPr/>
          </p:nvSpPr>
          <p:spPr bwMode="auto">
            <a:xfrm>
              <a:off x="2426" y="2318"/>
              <a:ext cx="182" cy="136"/>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96" name="Rectangle 35"/>
            <p:cNvSpPr>
              <a:spLocks noChangeArrowheads="1"/>
            </p:cNvSpPr>
            <p:nvPr/>
          </p:nvSpPr>
          <p:spPr bwMode="auto">
            <a:xfrm>
              <a:off x="2969" y="2321"/>
              <a:ext cx="363" cy="136"/>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400">
                  <a:latin typeface="Arial" panose="020B0604020202020204" pitchFamily="34" charset="0"/>
                </a:rPr>
                <a:t>4</a:t>
              </a:r>
            </a:p>
          </p:txBody>
        </p:sp>
        <p:sp>
          <p:nvSpPr>
            <p:cNvPr id="19497" name="Rectangle 36"/>
            <p:cNvSpPr>
              <a:spLocks noChangeArrowheads="1"/>
            </p:cNvSpPr>
            <p:nvPr/>
          </p:nvSpPr>
          <p:spPr bwMode="auto">
            <a:xfrm>
              <a:off x="3332" y="2321"/>
              <a:ext cx="182" cy="136"/>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498" name="Line 37"/>
            <p:cNvSpPr>
              <a:spLocks noChangeShapeType="1"/>
            </p:cNvSpPr>
            <p:nvPr/>
          </p:nvSpPr>
          <p:spPr bwMode="auto">
            <a:xfrm>
              <a:off x="1700" y="2388"/>
              <a:ext cx="363" cy="0"/>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499" name="Line 38"/>
            <p:cNvSpPr>
              <a:spLocks noChangeShapeType="1"/>
            </p:cNvSpPr>
            <p:nvPr/>
          </p:nvSpPr>
          <p:spPr bwMode="auto">
            <a:xfrm>
              <a:off x="2607" y="2388"/>
              <a:ext cx="363" cy="0"/>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00" name="Rectangle 39"/>
            <p:cNvSpPr>
              <a:spLocks noChangeArrowheads="1"/>
            </p:cNvSpPr>
            <p:nvPr/>
          </p:nvSpPr>
          <p:spPr bwMode="auto">
            <a:xfrm>
              <a:off x="2063" y="2502"/>
              <a:ext cx="363" cy="136"/>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400">
                  <a:latin typeface="Arial" panose="020B0604020202020204" pitchFamily="34" charset="0"/>
                </a:rPr>
                <a:t>25</a:t>
              </a:r>
            </a:p>
          </p:txBody>
        </p:sp>
        <p:sp>
          <p:nvSpPr>
            <p:cNvPr id="19501" name="Rectangle 40"/>
            <p:cNvSpPr>
              <a:spLocks noChangeArrowheads="1"/>
            </p:cNvSpPr>
            <p:nvPr/>
          </p:nvSpPr>
          <p:spPr bwMode="auto">
            <a:xfrm>
              <a:off x="2426" y="2502"/>
              <a:ext cx="182" cy="136"/>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502" name="Line 41"/>
            <p:cNvSpPr>
              <a:spLocks noChangeShapeType="1"/>
            </p:cNvSpPr>
            <p:nvPr/>
          </p:nvSpPr>
          <p:spPr bwMode="auto">
            <a:xfrm>
              <a:off x="1700" y="2572"/>
              <a:ext cx="363" cy="0"/>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03" name="Rectangle 42"/>
            <p:cNvSpPr>
              <a:spLocks noChangeArrowheads="1"/>
            </p:cNvSpPr>
            <p:nvPr/>
          </p:nvSpPr>
          <p:spPr bwMode="auto">
            <a:xfrm>
              <a:off x="1609" y="2659"/>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504" name="Rectangle 43"/>
            <p:cNvSpPr>
              <a:spLocks noChangeArrowheads="1"/>
            </p:cNvSpPr>
            <p:nvPr/>
          </p:nvSpPr>
          <p:spPr bwMode="auto">
            <a:xfrm>
              <a:off x="1609" y="2659"/>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505" name="Rectangle 44"/>
            <p:cNvSpPr>
              <a:spLocks noChangeArrowheads="1"/>
            </p:cNvSpPr>
            <p:nvPr/>
          </p:nvSpPr>
          <p:spPr bwMode="auto">
            <a:xfrm>
              <a:off x="2063" y="2681"/>
              <a:ext cx="363" cy="136"/>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400">
                  <a:latin typeface="Arial" panose="020B0604020202020204" pitchFamily="34" charset="0"/>
                </a:rPr>
                <a:t>36</a:t>
              </a:r>
            </a:p>
          </p:txBody>
        </p:sp>
        <p:sp>
          <p:nvSpPr>
            <p:cNvPr id="19506" name="Rectangle 45"/>
            <p:cNvSpPr>
              <a:spLocks noChangeArrowheads="1"/>
            </p:cNvSpPr>
            <p:nvPr/>
          </p:nvSpPr>
          <p:spPr bwMode="auto">
            <a:xfrm>
              <a:off x="2426" y="2681"/>
              <a:ext cx="182" cy="136"/>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507" name="Rectangle 46"/>
            <p:cNvSpPr>
              <a:spLocks noChangeArrowheads="1"/>
            </p:cNvSpPr>
            <p:nvPr/>
          </p:nvSpPr>
          <p:spPr bwMode="auto">
            <a:xfrm>
              <a:off x="2969" y="2684"/>
              <a:ext cx="363" cy="136"/>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400">
                  <a:latin typeface="Arial" panose="020B0604020202020204" pitchFamily="34" charset="0"/>
                </a:rPr>
                <a:t>16</a:t>
              </a:r>
            </a:p>
          </p:txBody>
        </p:sp>
        <p:sp>
          <p:nvSpPr>
            <p:cNvPr id="19508" name="Rectangle 47"/>
            <p:cNvSpPr>
              <a:spLocks noChangeArrowheads="1"/>
            </p:cNvSpPr>
            <p:nvPr/>
          </p:nvSpPr>
          <p:spPr bwMode="auto">
            <a:xfrm>
              <a:off x="3332" y="2684"/>
              <a:ext cx="182" cy="136"/>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509" name="Line 48"/>
            <p:cNvSpPr>
              <a:spLocks noChangeShapeType="1"/>
            </p:cNvSpPr>
            <p:nvPr/>
          </p:nvSpPr>
          <p:spPr bwMode="auto">
            <a:xfrm>
              <a:off x="1700" y="2751"/>
              <a:ext cx="363" cy="0"/>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10" name="Line 49"/>
            <p:cNvSpPr>
              <a:spLocks noChangeShapeType="1"/>
            </p:cNvSpPr>
            <p:nvPr/>
          </p:nvSpPr>
          <p:spPr bwMode="auto">
            <a:xfrm>
              <a:off x="2607" y="2751"/>
              <a:ext cx="363" cy="0"/>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11" name="Rectangle 50"/>
            <p:cNvSpPr>
              <a:spLocks noChangeArrowheads="1"/>
            </p:cNvSpPr>
            <p:nvPr/>
          </p:nvSpPr>
          <p:spPr bwMode="auto">
            <a:xfrm>
              <a:off x="1609" y="3203"/>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512" name="Rectangle 51"/>
            <p:cNvSpPr>
              <a:spLocks noChangeArrowheads="1"/>
            </p:cNvSpPr>
            <p:nvPr/>
          </p:nvSpPr>
          <p:spPr bwMode="auto">
            <a:xfrm>
              <a:off x="1609" y="3203"/>
              <a:ext cx="182" cy="182"/>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513" name="Rectangle 52"/>
            <p:cNvSpPr>
              <a:spLocks noChangeArrowheads="1"/>
            </p:cNvSpPr>
            <p:nvPr/>
          </p:nvSpPr>
          <p:spPr bwMode="auto">
            <a:xfrm>
              <a:off x="2063" y="3225"/>
              <a:ext cx="363" cy="136"/>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400">
                  <a:latin typeface="Arial" panose="020B0604020202020204" pitchFamily="34" charset="0"/>
                </a:rPr>
                <a:t>49</a:t>
              </a:r>
            </a:p>
          </p:txBody>
        </p:sp>
        <p:sp>
          <p:nvSpPr>
            <p:cNvPr id="19514" name="Rectangle 53"/>
            <p:cNvSpPr>
              <a:spLocks noChangeArrowheads="1"/>
            </p:cNvSpPr>
            <p:nvPr/>
          </p:nvSpPr>
          <p:spPr bwMode="auto">
            <a:xfrm>
              <a:off x="2426" y="3225"/>
              <a:ext cx="182" cy="136"/>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515" name="Rectangle 54"/>
            <p:cNvSpPr>
              <a:spLocks noChangeArrowheads="1"/>
            </p:cNvSpPr>
            <p:nvPr/>
          </p:nvSpPr>
          <p:spPr bwMode="auto">
            <a:xfrm>
              <a:off x="2969" y="3228"/>
              <a:ext cx="363" cy="136"/>
            </a:xfrm>
            <a:prstGeom prst="rect">
              <a:avLst/>
            </a:prstGeom>
            <a:solidFill>
              <a:srgbClr val="EAEAEA"/>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400">
                  <a:latin typeface="Arial" panose="020B0604020202020204" pitchFamily="34" charset="0"/>
                </a:rPr>
                <a:t>9</a:t>
              </a:r>
            </a:p>
          </p:txBody>
        </p:sp>
        <p:sp>
          <p:nvSpPr>
            <p:cNvPr id="19516" name="Rectangle 55"/>
            <p:cNvSpPr>
              <a:spLocks noChangeArrowheads="1"/>
            </p:cNvSpPr>
            <p:nvPr/>
          </p:nvSpPr>
          <p:spPr bwMode="auto">
            <a:xfrm>
              <a:off x="3332" y="3228"/>
              <a:ext cx="182" cy="136"/>
            </a:xfrm>
            <a:prstGeom prst="rect">
              <a:avLst/>
            </a:prstGeom>
            <a:solidFill>
              <a:schemeClr val="bg1"/>
            </a:solidFill>
            <a:ln w="12700" algn="ctr">
              <a:solidFill>
                <a:schemeClr val="tx1"/>
              </a:solidFill>
              <a:miter lim="800000"/>
              <a:headEnd/>
              <a:tailEnd/>
            </a:ln>
          </p:spPr>
          <p:txBody>
            <a:bodyPr wrap="none" lIns="90000" tIns="46800" rIns="90000" bIns="46800"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tr-TR" altLang="en-US"/>
            </a:p>
          </p:txBody>
        </p:sp>
        <p:sp>
          <p:nvSpPr>
            <p:cNvPr id="19517" name="Line 56"/>
            <p:cNvSpPr>
              <a:spLocks noChangeShapeType="1"/>
            </p:cNvSpPr>
            <p:nvPr/>
          </p:nvSpPr>
          <p:spPr bwMode="auto">
            <a:xfrm>
              <a:off x="1700" y="3295"/>
              <a:ext cx="363" cy="0"/>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18" name="Line 57"/>
            <p:cNvSpPr>
              <a:spLocks noChangeShapeType="1"/>
            </p:cNvSpPr>
            <p:nvPr/>
          </p:nvSpPr>
          <p:spPr bwMode="auto">
            <a:xfrm>
              <a:off x="2607" y="3295"/>
              <a:ext cx="363" cy="0"/>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19" name="Line 58"/>
            <p:cNvSpPr>
              <a:spLocks noChangeShapeType="1"/>
            </p:cNvSpPr>
            <p:nvPr/>
          </p:nvSpPr>
          <p:spPr bwMode="auto">
            <a:xfrm>
              <a:off x="1700" y="2024"/>
              <a:ext cx="363" cy="0"/>
            </a:xfrm>
            <a:prstGeom prst="line">
              <a:avLst/>
            </a:prstGeom>
            <a:noFill/>
            <a:ln w="12700">
              <a:solidFill>
                <a:schemeClr val="tx1"/>
              </a:solidFill>
              <a:round/>
              <a:headEnd type="oval" w="med"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20" name="Line 59"/>
            <p:cNvSpPr>
              <a:spLocks noChangeShapeType="1"/>
            </p:cNvSpPr>
            <p:nvPr/>
          </p:nvSpPr>
          <p:spPr bwMode="auto">
            <a:xfrm>
              <a:off x="2063" y="2024"/>
              <a:ext cx="0" cy="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21" name="Line 60"/>
            <p:cNvSpPr>
              <a:spLocks noChangeShapeType="1"/>
            </p:cNvSpPr>
            <p:nvPr/>
          </p:nvSpPr>
          <p:spPr bwMode="auto">
            <a:xfrm>
              <a:off x="1972" y="2069"/>
              <a:ext cx="1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22" name="Line 61"/>
            <p:cNvSpPr>
              <a:spLocks noChangeShapeType="1"/>
            </p:cNvSpPr>
            <p:nvPr/>
          </p:nvSpPr>
          <p:spPr bwMode="auto">
            <a:xfrm>
              <a:off x="2018" y="2099"/>
              <a:ext cx="9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23" name="Line 62"/>
            <p:cNvSpPr>
              <a:spLocks noChangeShapeType="1"/>
            </p:cNvSpPr>
            <p:nvPr/>
          </p:nvSpPr>
          <p:spPr bwMode="auto">
            <a:xfrm>
              <a:off x="1700" y="2205"/>
              <a:ext cx="363" cy="0"/>
            </a:xfrm>
            <a:prstGeom prst="line">
              <a:avLst/>
            </a:prstGeom>
            <a:noFill/>
            <a:ln w="12700">
              <a:solidFill>
                <a:schemeClr val="tx1"/>
              </a:solidFill>
              <a:round/>
              <a:headEnd type="oval" w="med"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24" name="Line 63"/>
            <p:cNvSpPr>
              <a:spLocks noChangeShapeType="1"/>
            </p:cNvSpPr>
            <p:nvPr/>
          </p:nvSpPr>
          <p:spPr bwMode="auto">
            <a:xfrm>
              <a:off x="2063" y="2205"/>
              <a:ext cx="0" cy="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25" name="Line 64"/>
            <p:cNvSpPr>
              <a:spLocks noChangeShapeType="1"/>
            </p:cNvSpPr>
            <p:nvPr/>
          </p:nvSpPr>
          <p:spPr bwMode="auto">
            <a:xfrm>
              <a:off x="1972" y="2250"/>
              <a:ext cx="1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26" name="Line 65"/>
            <p:cNvSpPr>
              <a:spLocks noChangeShapeType="1"/>
            </p:cNvSpPr>
            <p:nvPr/>
          </p:nvSpPr>
          <p:spPr bwMode="auto">
            <a:xfrm>
              <a:off x="2018" y="2280"/>
              <a:ext cx="9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27" name="Line 66"/>
            <p:cNvSpPr>
              <a:spLocks noChangeShapeType="1"/>
            </p:cNvSpPr>
            <p:nvPr/>
          </p:nvSpPr>
          <p:spPr bwMode="auto">
            <a:xfrm>
              <a:off x="1729" y="2934"/>
              <a:ext cx="363" cy="0"/>
            </a:xfrm>
            <a:prstGeom prst="line">
              <a:avLst/>
            </a:prstGeom>
            <a:noFill/>
            <a:ln w="12700">
              <a:solidFill>
                <a:schemeClr val="tx1"/>
              </a:solidFill>
              <a:round/>
              <a:headEnd type="oval" w="med"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28" name="Line 67"/>
            <p:cNvSpPr>
              <a:spLocks noChangeShapeType="1"/>
            </p:cNvSpPr>
            <p:nvPr/>
          </p:nvSpPr>
          <p:spPr bwMode="auto">
            <a:xfrm>
              <a:off x="2092" y="2934"/>
              <a:ext cx="0" cy="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29" name="Line 68"/>
            <p:cNvSpPr>
              <a:spLocks noChangeShapeType="1"/>
            </p:cNvSpPr>
            <p:nvPr/>
          </p:nvSpPr>
          <p:spPr bwMode="auto">
            <a:xfrm>
              <a:off x="2001" y="2979"/>
              <a:ext cx="1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30" name="Line 69"/>
            <p:cNvSpPr>
              <a:spLocks noChangeShapeType="1"/>
            </p:cNvSpPr>
            <p:nvPr/>
          </p:nvSpPr>
          <p:spPr bwMode="auto">
            <a:xfrm>
              <a:off x="2047" y="3009"/>
              <a:ext cx="9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31" name="Line 70"/>
            <p:cNvSpPr>
              <a:spLocks noChangeShapeType="1"/>
            </p:cNvSpPr>
            <p:nvPr/>
          </p:nvSpPr>
          <p:spPr bwMode="auto">
            <a:xfrm>
              <a:off x="1708" y="3112"/>
              <a:ext cx="363" cy="0"/>
            </a:xfrm>
            <a:prstGeom prst="line">
              <a:avLst/>
            </a:prstGeom>
            <a:noFill/>
            <a:ln w="12700">
              <a:solidFill>
                <a:schemeClr val="tx1"/>
              </a:solidFill>
              <a:round/>
              <a:headEnd type="oval" w="med"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32" name="Line 71"/>
            <p:cNvSpPr>
              <a:spLocks noChangeShapeType="1"/>
            </p:cNvSpPr>
            <p:nvPr/>
          </p:nvSpPr>
          <p:spPr bwMode="auto">
            <a:xfrm>
              <a:off x="2071" y="3112"/>
              <a:ext cx="0" cy="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33" name="Line 72"/>
            <p:cNvSpPr>
              <a:spLocks noChangeShapeType="1"/>
            </p:cNvSpPr>
            <p:nvPr/>
          </p:nvSpPr>
          <p:spPr bwMode="auto">
            <a:xfrm>
              <a:off x="1980" y="3157"/>
              <a:ext cx="1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34" name="Line 73"/>
            <p:cNvSpPr>
              <a:spLocks noChangeShapeType="1"/>
            </p:cNvSpPr>
            <p:nvPr/>
          </p:nvSpPr>
          <p:spPr bwMode="auto">
            <a:xfrm>
              <a:off x="2026" y="3179"/>
              <a:ext cx="9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35" name="Line 74"/>
            <p:cNvSpPr>
              <a:spLocks noChangeShapeType="1"/>
            </p:cNvSpPr>
            <p:nvPr/>
          </p:nvSpPr>
          <p:spPr bwMode="auto">
            <a:xfrm>
              <a:off x="2516" y="1653"/>
              <a:ext cx="363" cy="0"/>
            </a:xfrm>
            <a:prstGeom prst="line">
              <a:avLst/>
            </a:prstGeom>
            <a:noFill/>
            <a:ln w="12700">
              <a:solidFill>
                <a:schemeClr val="tx1"/>
              </a:solidFill>
              <a:round/>
              <a:headEnd type="oval" w="med"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36" name="Line 75"/>
            <p:cNvSpPr>
              <a:spLocks noChangeShapeType="1"/>
            </p:cNvSpPr>
            <p:nvPr/>
          </p:nvSpPr>
          <p:spPr bwMode="auto">
            <a:xfrm>
              <a:off x="2879" y="1653"/>
              <a:ext cx="0" cy="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37" name="Line 76"/>
            <p:cNvSpPr>
              <a:spLocks noChangeShapeType="1"/>
            </p:cNvSpPr>
            <p:nvPr/>
          </p:nvSpPr>
          <p:spPr bwMode="auto">
            <a:xfrm>
              <a:off x="2788" y="1698"/>
              <a:ext cx="1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38" name="Line 77"/>
            <p:cNvSpPr>
              <a:spLocks noChangeShapeType="1"/>
            </p:cNvSpPr>
            <p:nvPr/>
          </p:nvSpPr>
          <p:spPr bwMode="auto">
            <a:xfrm>
              <a:off x="2834" y="1728"/>
              <a:ext cx="9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39" name="Line 78"/>
            <p:cNvSpPr>
              <a:spLocks noChangeShapeType="1"/>
            </p:cNvSpPr>
            <p:nvPr/>
          </p:nvSpPr>
          <p:spPr bwMode="auto">
            <a:xfrm>
              <a:off x="3410" y="1837"/>
              <a:ext cx="363" cy="0"/>
            </a:xfrm>
            <a:prstGeom prst="line">
              <a:avLst/>
            </a:prstGeom>
            <a:noFill/>
            <a:ln w="12700">
              <a:solidFill>
                <a:schemeClr val="tx1"/>
              </a:solidFill>
              <a:round/>
              <a:headEnd type="oval" w="med"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40" name="Line 79"/>
            <p:cNvSpPr>
              <a:spLocks noChangeShapeType="1"/>
            </p:cNvSpPr>
            <p:nvPr/>
          </p:nvSpPr>
          <p:spPr bwMode="auto">
            <a:xfrm>
              <a:off x="3773" y="1837"/>
              <a:ext cx="0" cy="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41" name="Line 80"/>
            <p:cNvSpPr>
              <a:spLocks noChangeShapeType="1"/>
            </p:cNvSpPr>
            <p:nvPr/>
          </p:nvSpPr>
          <p:spPr bwMode="auto">
            <a:xfrm>
              <a:off x="3682" y="1882"/>
              <a:ext cx="1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42" name="Line 81"/>
            <p:cNvSpPr>
              <a:spLocks noChangeShapeType="1"/>
            </p:cNvSpPr>
            <p:nvPr/>
          </p:nvSpPr>
          <p:spPr bwMode="auto">
            <a:xfrm>
              <a:off x="3728" y="1912"/>
              <a:ext cx="9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43" name="Line 82"/>
            <p:cNvSpPr>
              <a:spLocks noChangeShapeType="1"/>
            </p:cNvSpPr>
            <p:nvPr/>
          </p:nvSpPr>
          <p:spPr bwMode="auto">
            <a:xfrm>
              <a:off x="3416" y="2395"/>
              <a:ext cx="363" cy="0"/>
            </a:xfrm>
            <a:prstGeom prst="line">
              <a:avLst/>
            </a:prstGeom>
            <a:noFill/>
            <a:ln w="12700">
              <a:solidFill>
                <a:schemeClr val="tx1"/>
              </a:solidFill>
              <a:round/>
              <a:headEnd type="oval" w="med"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44" name="Line 83"/>
            <p:cNvSpPr>
              <a:spLocks noChangeShapeType="1"/>
            </p:cNvSpPr>
            <p:nvPr/>
          </p:nvSpPr>
          <p:spPr bwMode="auto">
            <a:xfrm>
              <a:off x="3779" y="2395"/>
              <a:ext cx="0" cy="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45" name="Line 84"/>
            <p:cNvSpPr>
              <a:spLocks noChangeShapeType="1"/>
            </p:cNvSpPr>
            <p:nvPr/>
          </p:nvSpPr>
          <p:spPr bwMode="auto">
            <a:xfrm>
              <a:off x="3688" y="2440"/>
              <a:ext cx="1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46" name="Line 85"/>
            <p:cNvSpPr>
              <a:spLocks noChangeShapeType="1"/>
            </p:cNvSpPr>
            <p:nvPr/>
          </p:nvSpPr>
          <p:spPr bwMode="auto">
            <a:xfrm>
              <a:off x="3734" y="2470"/>
              <a:ext cx="9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47" name="Line 86"/>
            <p:cNvSpPr>
              <a:spLocks noChangeShapeType="1"/>
            </p:cNvSpPr>
            <p:nvPr/>
          </p:nvSpPr>
          <p:spPr bwMode="auto">
            <a:xfrm>
              <a:off x="3424" y="2752"/>
              <a:ext cx="363" cy="0"/>
            </a:xfrm>
            <a:prstGeom prst="line">
              <a:avLst/>
            </a:prstGeom>
            <a:noFill/>
            <a:ln w="12700">
              <a:solidFill>
                <a:schemeClr val="tx1"/>
              </a:solidFill>
              <a:round/>
              <a:headEnd type="oval" w="med"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48" name="Line 87"/>
            <p:cNvSpPr>
              <a:spLocks noChangeShapeType="1"/>
            </p:cNvSpPr>
            <p:nvPr/>
          </p:nvSpPr>
          <p:spPr bwMode="auto">
            <a:xfrm>
              <a:off x="3787" y="2752"/>
              <a:ext cx="0" cy="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49" name="Line 88"/>
            <p:cNvSpPr>
              <a:spLocks noChangeShapeType="1"/>
            </p:cNvSpPr>
            <p:nvPr/>
          </p:nvSpPr>
          <p:spPr bwMode="auto">
            <a:xfrm>
              <a:off x="3696" y="2797"/>
              <a:ext cx="1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50" name="Line 89"/>
            <p:cNvSpPr>
              <a:spLocks noChangeShapeType="1"/>
            </p:cNvSpPr>
            <p:nvPr/>
          </p:nvSpPr>
          <p:spPr bwMode="auto">
            <a:xfrm>
              <a:off x="3742" y="2827"/>
              <a:ext cx="9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51" name="Line 90"/>
            <p:cNvSpPr>
              <a:spLocks noChangeShapeType="1"/>
            </p:cNvSpPr>
            <p:nvPr/>
          </p:nvSpPr>
          <p:spPr bwMode="auto">
            <a:xfrm>
              <a:off x="3424" y="3288"/>
              <a:ext cx="363" cy="0"/>
            </a:xfrm>
            <a:prstGeom prst="line">
              <a:avLst/>
            </a:prstGeom>
            <a:noFill/>
            <a:ln w="12700">
              <a:solidFill>
                <a:schemeClr val="tx1"/>
              </a:solidFill>
              <a:round/>
              <a:headEnd type="oval" w="med"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52" name="Line 91"/>
            <p:cNvSpPr>
              <a:spLocks noChangeShapeType="1"/>
            </p:cNvSpPr>
            <p:nvPr/>
          </p:nvSpPr>
          <p:spPr bwMode="auto">
            <a:xfrm>
              <a:off x="3787" y="3288"/>
              <a:ext cx="0" cy="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53" name="Line 92"/>
            <p:cNvSpPr>
              <a:spLocks noChangeShapeType="1"/>
            </p:cNvSpPr>
            <p:nvPr/>
          </p:nvSpPr>
          <p:spPr bwMode="auto">
            <a:xfrm>
              <a:off x="3696" y="3333"/>
              <a:ext cx="1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sp>
          <p:nvSpPr>
            <p:cNvPr id="19554" name="Line 93"/>
            <p:cNvSpPr>
              <a:spLocks noChangeShapeType="1"/>
            </p:cNvSpPr>
            <p:nvPr/>
          </p:nvSpPr>
          <p:spPr bwMode="auto">
            <a:xfrm>
              <a:off x="3742" y="3363"/>
              <a:ext cx="9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IN"/>
            </a:p>
          </p:txBody>
        </p:sp>
      </p:grpSp>
      <p:sp>
        <p:nvSpPr>
          <p:cNvPr id="19462" name="Text Box 94"/>
          <p:cNvSpPr txBox="1">
            <a:spLocks noChangeArrowheads="1"/>
          </p:cNvSpPr>
          <p:nvPr/>
        </p:nvSpPr>
        <p:spPr bwMode="auto">
          <a:xfrm>
            <a:off x="3046414" y="1144589"/>
            <a:ext cx="579278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a:latin typeface="Arial" panose="020B0604020202020204" pitchFamily="34" charset="0"/>
              </a:rPr>
              <a:t>Keys: 0, 1, 4, 9, 16, 25, 36, 49, 64, 81</a:t>
            </a:r>
          </a:p>
        </p:txBody>
      </p:sp>
      <p:sp>
        <p:nvSpPr>
          <p:cNvPr id="19463" name="Text Box 95"/>
          <p:cNvSpPr txBox="1">
            <a:spLocks noChangeArrowheads="1"/>
          </p:cNvSpPr>
          <p:nvPr/>
        </p:nvSpPr>
        <p:spPr bwMode="auto">
          <a:xfrm>
            <a:off x="3886200" y="1676401"/>
            <a:ext cx="2534966"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Arial" panose="020B0604020202020204" pitchFamily="34" charset="0"/>
              </a:rPr>
              <a:t>hash(key) = key % 10.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210920" y="328680"/>
              <a:ext cx="6609960" cy="6390720"/>
            </p14:xfrm>
          </p:contentPart>
        </mc:Choice>
        <mc:Fallback>
          <p:pic>
            <p:nvPicPr>
              <p:cNvPr id="2" name="Ink 1"/>
              <p:cNvPicPr/>
              <p:nvPr/>
            </p:nvPicPr>
            <p:blipFill>
              <a:blip r:embed="rId3"/>
              <a:stretch>
                <a:fillRect/>
              </a:stretch>
            </p:blipFill>
            <p:spPr>
              <a:xfrm>
                <a:off x="4201200" y="319320"/>
                <a:ext cx="6622560" cy="6410520"/>
              </a:xfrm>
              <a:prstGeom prst="rect">
                <a:avLst/>
              </a:prstGeom>
            </p:spPr>
          </p:pic>
        </mc:Fallback>
      </mc:AlternateContent>
    </p:spTree>
    <p:extLst>
      <p:ext uri="{BB962C8B-B14F-4D97-AF65-F5344CB8AC3E}">
        <p14:creationId xmlns:p14="http://schemas.microsoft.com/office/powerpoint/2010/main" val="40331146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r>
              <a:rPr lang="en-US" altLang="en-US" dirty="0" smtClean="0"/>
              <a:t>Analysis of Separate Chaining</a:t>
            </a:r>
          </a:p>
        </p:txBody>
      </p:sp>
      <p:sp>
        <p:nvSpPr>
          <p:cNvPr id="25605" name="Rectangle 3"/>
          <p:cNvSpPr>
            <a:spLocks noGrp="1" noChangeArrowheads="1"/>
          </p:cNvSpPr>
          <p:nvPr>
            <p:ph type="body" idx="1"/>
          </p:nvPr>
        </p:nvSpPr>
        <p:spPr/>
        <p:txBody>
          <a:bodyPr/>
          <a:lstStyle/>
          <a:p>
            <a:pPr eaLnBrk="1" hangingPunct="1"/>
            <a:r>
              <a:rPr lang="en-US" altLang="en-US" dirty="0" smtClean="0"/>
              <a:t>Collisions are very likely.</a:t>
            </a:r>
          </a:p>
          <a:p>
            <a:pPr lvl="1" eaLnBrk="1" hangingPunct="1"/>
            <a:r>
              <a:rPr lang="en-US" altLang="en-US" dirty="0" smtClean="0"/>
              <a:t>How likely and what is the average length of lists?</a:t>
            </a:r>
          </a:p>
          <a:p>
            <a:pPr lvl="1" eaLnBrk="1" hangingPunct="1"/>
            <a:endParaRPr lang="en-US" altLang="en-US" dirty="0" smtClean="0"/>
          </a:p>
          <a:p>
            <a:pPr eaLnBrk="1" hangingPunct="1"/>
            <a:r>
              <a:rPr lang="en-US" altLang="en-US" dirty="0" smtClean="0"/>
              <a:t>Load factor </a:t>
            </a:r>
            <a:r>
              <a:rPr lang="en-US" altLang="en-US" dirty="0" smtClean="0">
                <a:latin typeface="Symbol" panose="05050102010706020507" pitchFamily="18" charset="2"/>
              </a:rPr>
              <a:t>l</a:t>
            </a:r>
            <a:r>
              <a:rPr lang="en-US" altLang="en-US" dirty="0" smtClean="0"/>
              <a:t> definition:</a:t>
            </a:r>
          </a:p>
          <a:p>
            <a:pPr lvl="1" eaLnBrk="1" hangingPunct="1"/>
            <a:r>
              <a:rPr lang="en-US" altLang="en-US" dirty="0" smtClean="0"/>
              <a:t>Ratio of number of elements (N) in a hash table to the hash </a:t>
            </a:r>
            <a:r>
              <a:rPr lang="en-US" altLang="en-US" i="1" dirty="0" err="1" smtClean="0"/>
              <a:t>TableSize</a:t>
            </a:r>
            <a:r>
              <a:rPr lang="en-US" altLang="en-US" dirty="0" smtClean="0"/>
              <a:t>. </a:t>
            </a:r>
          </a:p>
          <a:p>
            <a:pPr lvl="2" eaLnBrk="1" hangingPunct="1"/>
            <a:r>
              <a:rPr lang="en-US" altLang="en-US" dirty="0" smtClean="0"/>
              <a:t>i.e.    </a:t>
            </a:r>
            <a:r>
              <a:rPr lang="en-US" altLang="en-US" dirty="0" smtClean="0">
                <a:latin typeface="Symbol" panose="05050102010706020507" pitchFamily="18" charset="2"/>
              </a:rPr>
              <a:t>l</a:t>
            </a:r>
            <a:r>
              <a:rPr lang="en-US" altLang="en-US" dirty="0" smtClean="0"/>
              <a:t> = </a:t>
            </a:r>
            <a:r>
              <a:rPr lang="en-US" altLang="en-US" i="1" dirty="0" smtClean="0"/>
              <a:t>N/</a:t>
            </a:r>
            <a:r>
              <a:rPr lang="en-US" altLang="en-US" i="1" dirty="0" err="1" smtClean="0"/>
              <a:t>TableSize</a:t>
            </a:r>
            <a:endParaRPr lang="en-US" altLang="en-US" i="1" dirty="0" smtClean="0"/>
          </a:p>
          <a:p>
            <a:pPr lvl="1" eaLnBrk="1" hangingPunct="1">
              <a:lnSpc>
                <a:spcPct val="80000"/>
              </a:lnSpc>
            </a:pPr>
            <a:r>
              <a:rPr lang="en-US" altLang="en-US" dirty="0" smtClean="0"/>
              <a:t>The average length of a list is also </a:t>
            </a:r>
            <a:r>
              <a:rPr lang="en-US" altLang="en-US" dirty="0" smtClean="0">
                <a:latin typeface="Symbol" panose="05050102010706020507" pitchFamily="18" charset="2"/>
              </a:rPr>
              <a:t>l.</a:t>
            </a:r>
          </a:p>
          <a:p>
            <a:pPr lvl="1" eaLnBrk="1" hangingPunct="1">
              <a:lnSpc>
                <a:spcPct val="80000"/>
              </a:lnSpc>
            </a:pPr>
            <a:r>
              <a:rPr lang="en-US" altLang="en-US" dirty="0" smtClean="0"/>
              <a:t>For chaining </a:t>
            </a:r>
            <a:r>
              <a:rPr lang="en-US" altLang="en-US" dirty="0" smtClean="0">
                <a:latin typeface="Symbol" panose="05050102010706020507" pitchFamily="18" charset="2"/>
              </a:rPr>
              <a:t>l</a:t>
            </a:r>
            <a:r>
              <a:rPr lang="en-US" altLang="en-US" dirty="0" smtClean="0"/>
              <a:t> is not bound by 1; it can be &gt; 1.</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111680" y="1492560"/>
              <a:ext cx="9661320" cy="3162600"/>
            </p14:xfrm>
          </p:contentPart>
        </mc:Choice>
        <mc:Fallback>
          <p:pic>
            <p:nvPicPr>
              <p:cNvPr id="2" name="Ink 1"/>
              <p:cNvPicPr/>
              <p:nvPr/>
            </p:nvPicPr>
            <p:blipFill>
              <a:blip r:embed="rId3"/>
              <a:stretch>
                <a:fillRect/>
              </a:stretch>
            </p:blipFill>
            <p:spPr>
              <a:xfrm>
                <a:off x="1104840" y="1483920"/>
                <a:ext cx="9679320" cy="3177360"/>
              </a:xfrm>
              <a:prstGeom prst="rect">
                <a:avLst/>
              </a:prstGeom>
            </p:spPr>
          </p:pic>
        </mc:Fallback>
      </mc:AlternateContent>
    </p:spTree>
    <p:extLst>
      <p:ext uri="{BB962C8B-B14F-4D97-AF65-F5344CB8AC3E}">
        <p14:creationId xmlns:p14="http://schemas.microsoft.com/office/powerpoint/2010/main" val="1341971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45840" y="218040"/>
            <a:ext cx="3981988" cy="451342"/>
          </a:xfrm>
          <a:prstGeom prst="rect">
            <a:avLst/>
          </a:prstGeom>
        </p:spPr>
        <p:txBody>
          <a:bodyPr wrap="none">
            <a:spAutoFit/>
          </a:bodyPr>
          <a:lstStyle/>
          <a:p>
            <a:r>
              <a:rPr lang="en-IN" sz="2333" b="1" dirty="0">
                <a:solidFill>
                  <a:srgbClr val="000000"/>
                </a:solidFill>
                <a:latin typeface="Times New Roman" panose="02020603050405020304" pitchFamily="18" charset="0"/>
              </a:rPr>
              <a:t> TYPES OF BINARY TREES</a:t>
            </a:r>
            <a:endParaRPr lang="en-IN" sz="2333" dirty="0"/>
          </a:p>
        </p:txBody>
      </p:sp>
      <p:pic>
        <p:nvPicPr>
          <p:cNvPr id="2050" name="Picture 2" descr="https://lh7-us.googleusercontent.com/KcYGL11BCMx2s9wKQ4Y5IzM-_Q77qrGaMxujnS1QRV5q9M3ootxQxUg3__UgJcfnSDF9oN4P6cH7P3sY5lLAYLshTPD8wK2Kjl0Wd9i8ei85LkxDfOQncgmVdgEupv4VS9-hKVPN7eApQ9ZD2a9U1A"/>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29163" y="669382"/>
            <a:ext cx="8524109" cy="27852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p:cNvSpPr>
            <a:spLocks noChangeArrowheads="1"/>
          </p:cNvSpPr>
          <p:nvPr/>
        </p:nvSpPr>
        <p:spPr bwMode="auto">
          <a:xfrm>
            <a:off x="389745" y="3971199"/>
            <a:ext cx="1137753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39750" marR="0" lvl="0" indent="-360363"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Full Binary Tree</a:t>
            </a:r>
            <a:r>
              <a:rPr kumimoji="0" lang="en-US" altLang="en-US" sz="2400" b="0" i="0" u="none" strike="noStrike" cap="none" normalizeH="0" baseline="0" dirty="0" smtClean="0">
                <a:ln>
                  <a:noFill/>
                </a:ln>
                <a:solidFill>
                  <a:schemeClr val="tx1"/>
                </a:solidFill>
                <a:effectLst/>
                <a:latin typeface="Arial" panose="020B0604020202020204" pitchFamily="34" charset="0"/>
              </a:rPr>
              <a:t>: A binary tree in which every node other than the leaves has two children.</a:t>
            </a:r>
          </a:p>
          <a:p>
            <a:pPr marL="539750" marR="0" lvl="0" indent="-360363"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539750" marR="0" lvl="0" indent="-360363"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Complete Binary Tree</a:t>
            </a:r>
            <a:r>
              <a:rPr kumimoji="0" lang="en-US" altLang="en-US" sz="2400" b="0" i="0" u="none" strike="noStrike" cap="none" normalizeH="0" baseline="0" dirty="0" smtClean="0">
                <a:ln>
                  <a:noFill/>
                </a:ln>
                <a:solidFill>
                  <a:schemeClr val="tx1"/>
                </a:solidFill>
                <a:effectLst/>
                <a:latin typeface="Arial" panose="020B0604020202020204" pitchFamily="34" charset="0"/>
              </a:rPr>
              <a:t>: A binary tree in which all levels, except possibly the last, are completely filled, and all nodes are as far left as possible.</a:t>
            </a:r>
          </a:p>
          <a:p>
            <a:pPr marL="539750" marR="0" lvl="0" indent="-360363"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smtClean="0">
              <a:ln>
                <a:noFill/>
              </a:ln>
              <a:solidFill>
                <a:schemeClr val="tx1"/>
              </a:solidFill>
              <a:effectLst/>
              <a:latin typeface="Arial" panose="020B0604020202020204" pitchFamily="34" charset="0"/>
            </a:endParaRPr>
          </a:p>
          <a:p>
            <a:pPr marL="539750" marR="0" lvl="0" indent="-360363"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Perfect Binary Tree</a:t>
            </a:r>
            <a:r>
              <a:rPr kumimoji="0" lang="en-US" altLang="en-US" sz="2400" b="0" i="0" u="none" strike="noStrike" cap="none" normalizeH="0" baseline="0" dirty="0" smtClean="0">
                <a:ln>
                  <a:noFill/>
                </a:ln>
                <a:solidFill>
                  <a:schemeClr val="tx1"/>
                </a:solidFill>
                <a:effectLst/>
                <a:latin typeface="Arial" panose="020B0604020202020204" pitchFamily="34" charset="0"/>
              </a:rPr>
              <a:t>: A binary tree in which all interior nodes have two children, and all leaves are at the same level. </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77760" y="129600"/>
              <a:ext cx="11800440" cy="6666120"/>
            </p14:xfrm>
          </p:contentPart>
        </mc:Choice>
        <mc:Fallback xmlns="">
          <p:pic>
            <p:nvPicPr>
              <p:cNvPr id="4" name="Ink 3"/>
              <p:cNvPicPr/>
              <p:nvPr/>
            </p:nvPicPr>
            <p:blipFill>
              <a:blip r:embed="rId5"/>
              <a:stretch>
                <a:fillRect/>
              </a:stretch>
            </p:blipFill>
            <p:spPr>
              <a:xfrm>
                <a:off x="71640" y="123480"/>
                <a:ext cx="11809800" cy="6681600"/>
              </a:xfrm>
              <a:prstGeom prst="rect">
                <a:avLst/>
              </a:prstGeom>
            </p:spPr>
          </p:pic>
        </mc:Fallback>
      </mc:AlternateContent>
    </p:spTree>
    <p:extLst>
      <p:ext uri="{BB962C8B-B14F-4D97-AF65-F5344CB8AC3E}">
        <p14:creationId xmlns:p14="http://schemas.microsoft.com/office/powerpoint/2010/main" val="19998476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2209800" y="304800"/>
            <a:ext cx="7772400" cy="457200"/>
          </a:xfrm>
        </p:spPr>
        <p:txBody>
          <a:bodyPr>
            <a:normAutofit fontScale="90000"/>
          </a:bodyPr>
          <a:lstStyle/>
          <a:p>
            <a:pPr eaLnBrk="1" hangingPunct="1"/>
            <a:r>
              <a:rPr lang="en-US" altLang="en-US" smtClean="0"/>
              <a:t>Cost of searching</a:t>
            </a:r>
          </a:p>
        </p:txBody>
      </p:sp>
      <p:sp>
        <p:nvSpPr>
          <p:cNvPr id="26629" name="Rectangle 3"/>
          <p:cNvSpPr>
            <a:spLocks noGrp="1" noChangeArrowheads="1"/>
          </p:cNvSpPr>
          <p:nvPr>
            <p:ph type="body" idx="1"/>
          </p:nvPr>
        </p:nvSpPr>
        <p:spPr>
          <a:xfrm>
            <a:off x="1237342" y="761999"/>
            <a:ext cx="10359571" cy="5769429"/>
          </a:xfrm>
        </p:spPr>
        <p:txBody>
          <a:bodyPr/>
          <a:lstStyle/>
          <a:p>
            <a:pPr eaLnBrk="1" hangingPunct="1"/>
            <a:r>
              <a:rPr lang="en-US" altLang="en-US" b="1" dirty="0"/>
              <a:t>Cost</a:t>
            </a:r>
            <a:r>
              <a:rPr lang="en-US" altLang="en-US" dirty="0"/>
              <a:t> = Constant time to evaluate the hash function + time to traverse the list. </a:t>
            </a:r>
            <a:endParaRPr lang="en-US" altLang="en-US" dirty="0" smtClean="0"/>
          </a:p>
          <a:p>
            <a:pPr eaLnBrk="1" hangingPunct="1"/>
            <a:endParaRPr lang="en-US" altLang="en-US" dirty="0"/>
          </a:p>
          <a:p>
            <a:pPr eaLnBrk="1" hangingPunct="1"/>
            <a:r>
              <a:rPr lang="en-US" altLang="en-US" b="1" dirty="0"/>
              <a:t>Unsuccessful search</a:t>
            </a:r>
            <a:r>
              <a:rPr lang="en-US" altLang="en-US" dirty="0"/>
              <a:t>:</a:t>
            </a:r>
          </a:p>
          <a:p>
            <a:pPr lvl="1" eaLnBrk="1" hangingPunct="1"/>
            <a:r>
              <a:rPr lang="en-US" altLang="en-US" sz="2000" dirty="0"/>
              <a:t>We have to traverse the entire list, so we need to compare </a:t>
            </a:r>
            <a:r>
              <a:rPr lang="en-US" altLang="en-US" sz="2000" dirty="0">
                <a:latin typeface="Symbol" panose="05050102010706020507" pitchFamily="18" charset="2"/>
              </a:rPr>
              <a:t>l</a:t>
            </a:r>
            <a:r>
              <a:rPr lang="en-US" altLang="en-US" sz="2000" dirty="0"/>
              <a:t> nodes on the average.</a:t>
            </a:r>
          </a:p>
          <a:p>
            <a:pPr eaLnBrk="1" hangingPunct="1"/>
            <a:endParaRPr lang="en-US" altLang="en-US" b="1" dirty="0" smtClean="0"/>
          </a:p>
          <a:p>
            <a:pPr eaLnBrk="1" hangingPunct="1"/>
            <a:r>
              <a:rPr lang="en-US" altLang="en-US" b="1" dirty="0" smtClean="0"/>
              <a:t>Successful </a:t>
            </a:r>
            <a:r>
              <a:rPr lang="en-US" altLang="en-US" b="1" dirty="0"/>
              <a:t>search</a:t>
            </a:r>
            <a:r>
              <a:rPr lang="en-US" altLang="en-US" dirty="0"/>
              <a:t>:</a:t>
            </a:r>
          </a:p>
          <a:p>
            <a:pPr lvl="1" eaLnBrk="1" hangingPunct="1"/>
            <a:r>
              <a:rPr lang="en-US" altLang="en-US" sz="2000" dirty="0"/>
              <a:t>List contains the one node that stores the searched item + 0 or more other nodes.</a:t>
            </a:r>
          </a:p>
          <a:p>
            <a:pPr lvl="1" eaLnBrk="1" hangingPunct="1"/>
            <a:r>
              <a:rPr lang="en-US" altLang="en-US" sz="2000" dirty="0"/>
              <a:t>Expected # of other nodes = x = (N-1)/M which is essentially </a:t>
            </a:r>
            <a:r>
              <a:rPr lang="en-US" altLang="en-US" sz="2000" dirty="0">
                <a:latin typeface="Symbol" panose="05050102010706020507" pitchFamily="18" charset="2"/>
              </a:rPr>
              <a:t>l, </a:t>
            </a:r>
            <a:r>
              <a:rPr lang="en-US" altLang="en-US" sz="2000" dirty="0"/>
              <a:t>since M is presumed large.</a:t>
            </a:r>
          </a:p>
          <a:p>
            <a:pPr lvl="1" eaLnBrk="1" hangingPunct="1"/>
            <a:r>
              <a:rPr lang="en-US" altLang="en-US" sz="2000" dirty="0"/>
              <a:t>On the average, we need to check </a:t>
            </a:r>
            <a:r>
              <a:rPr lang="en-US" altLang="en-US" sz="2000" i="1" dirty="0"/>
              <a:t>half</a:t>
            </a:r>
            <a:r>
              <a:rPr lang="en-US" altLang="en-US" sz="2000" dirty="0"/>
              <a:t> of the </a:t>
            </a:r>
            <a:r>
              <a:rPr lang="en-US" altLang="en-US" sz="2000" i="1" dirty="0"/>
              <a:t>other nodes</a:t>
            </a:r>
            <a:r>
              <a:rPr lang="en-US" altLang="en-US" sz="2000" dirty="0"/>
              <a:t> while searching for a certain element</a:t>
            </a:r>
          </a:p>
          <a:p>
            <a:pPr lvl="1" eaLnBrk="1" hangingPunct="1"/>
            <a:r>
              <a:rPr lang="en-US" altLang="en-US" sz="2000" dirty="0"/>
              <a:t>Thus average search cost = 1 +</a:t>
            </a:r>
            <a:r>
              <a:rPr lang="en-US" altLang="en-US" sz="2000" dirty="0">
                <a:latin typeface="Symbol" panose="05050102010706020507" pitchFamily="18" charset="2"/>
              </a:rPr>
              <a:t> l</a:t>
            </a:r>
            <a:r>
              <a:rPr lang="en-US" altLang="en-US" sz="2000" dirty="0"/>
              <a:t>/2</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01640" y="1152720"/>
              <a:ext cx="9881640" cy="5352840"/>
            </p14:xfrm>
          </p:contentPart>
        </mc:Choice>
        <mc:Fallback>
          <p:pic>
            <p:nvPicPr>
              <p:cNvPr id="2" name="Ink 1"/>
              <p:cNvPicPr/>
              <p:nvPr/>
            </p:nvPicPr>
            <p:blipFill>
              <a:blip r:embed="rId3"/>
              <a:stretch>
                <a:fillRect/>
              </a:stretch>
            </p:blipFill>
            <p:spPr>
              <a:xfrm>
                <a:off x="1598400" y="1150200"/>
                <a:ext cx="9896040" cy="5358600"/>
              </a:xfrm>
              <a:prstGeom prst="rect">
                <a:avLst/>
              </a:prstGeom>
            </p:spPr>
          </p:pic>
        </mc:Fallback>
      </mc:AlternateContent>
    </p:spTree>
    <p:extLst>
      <p:ext uri="{BB962C8B-B14F-4D97-AF65-F5344CB8AC3E}">
        <p14:creationId xmlns:p14="http://schemas.microsoft.com/office/powerpoint/2010/main" val="42614427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pPr eaLnBrk="1" hangingPunct="1"/>
            <a:r>
              <a:rPr lang="en-US" altLang="en-US" smtClean="0"/>
              <a:t>Summary</a:t>
            </a:r>
          </a:p>
        </p:txBody>
      </p:sp>
      <p:sp>
        <p:nvSpPr>
          <p:cNvPr id="27653" name="Rectangle 3"/>
          <p:cNvSpPr>
            <a:spLocks noGrp="1" noChangeArrowheads="1"/>
          </p:cNvSpPr>
          <p:nvPr>
            <p:ph type="body" idx="1"/>
          </p:nvPr>
        </p:nvSpPr>
        <p:spPr/>
        <p:txBody>
          <a:bodyPr/>
          <a:lstStyle/>
          <a:p>
            <a:pPr eaLnBrk="1" hangingPunct="1"/>
            <a:r>
              <a:rPr lang="en-US" altLang="en-US" dirty="0" smtClean="0"/>
              <a:t>The analysis shows us that the table size is not really important, but the load factor is.</a:t>
            </a:r>
          </a:p>
          <a:p>
            <a:pPr eaLnBrk="1" hangingPunct="1"/>
            <a:endParaRPr lang="en-US" altLang="en-US" dirty="0" smtClean="0"/>
          </a:p>
          <a:p>
            <a:pPr eaLnBrk="1" hangingPunct="1"/>
            <a:r>
              <a:rPr lang="en-US" altLang="en-US" dirty="0" err="1" smtClean="0"/>
              <a:t>TableSize</a:t>
            </a:r>
            <a:r>
              <a:rPr lang="en-US" altLang="en-US" dirty="0" smtClean="0"/>
              <a:t> should be as </a:t>
            </a:r>
            <a:r>
              <a:rPr lang="en-US" altLang="en-US" i="1" dirty="0" smtClean="0"/>
              <a:t>large</a:t>
            </a:r>
            <a:r>
              <a:rPr lang="en-US" altLang="en-US" dirty="0" smtClean="0"/>
              <a:t> </a:t>
            </a:r>
            <a:r>
              <a:rPr lang="tr-TR" altLang="en-US" dirty="0" smtClean="0"/>
              <a:t>as </a:t>
            </a:r>
            <a:r>
              <a:rPr lang="en-US" altLang="en-US" dirty="0" smtClean="0"/>
              <a:t>the number of expected elements in the hash table. </a:t>
            </a:r>
          </a:p>
          <a:p>
            <a:pPr lvl="1" eaLnBrk="1" hangingPunct="1"/>
            <a:r>
              <a:rPr lang="en-US" altLang="en-US" dirty="0" smtClean="0"/>
              <a:t>To keep load factor around 1</a:t>
            </a:r>
            <a:r>
              <a:rPr lang="en-US" altLang="en-US" sz="3200" dirty="0"/>
              <a:t>.</a:t>
            </a:r>
          </a:p>
          <a:p>
            <a:pPr eaLnBrk="1" hangingPunct="1"/>
            <a:endParaRPr lang="en-US" altLang="en-US" dirty="0" smtClean="0"/>
          </a:p>
          <a:p>
            <a:pPr eaLnBrk="1" hangingPunct="1"/>
            <a:r>
              <a:rPr lang="en-US" altLang="en-US" dirty="0" err="1" smtClean="0"/>
              <a:t>TableSize</a:t>
            </a:r>
            <a:r>
              <a:rPr lang="en-US" altLang="en-US" dirty="0" smtClean="0"/>
              <a:t> should be </a:t>
            </a:r>
            <a:r>
              <a:rPr lang="en-US" altLang="en-US" i="1" dirty="0" smtClean="0"/>
              <a:t>prime</a:t>
            </a:r>
            <a:r>
              <a:rPr lang="en-US" altLang="en-US" dirty="0" smtClean="0"/>
              <a:t> for even distribution of keys to hash table cells. </a:t>
            </a:r>
          </a:p>
          <a:p>
            <a:pPr eaLnBrk="1" hangingPunct="1"/>
            <a:endParaRPr lang="en-US" altLang="en-US" dirty="0" smtClean="0"/>
          </a:p>
          <a:p>
            <a:pPr eaLnBrk="1" hangingPunct="1"/>
            <a:endParaRPr lang="en-US" alt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06320" y="1748520"/>
              <a:ext cx="6186960" cy="3842640"/>
            </p14:xfrm>
          </p:contentPart>
        </mc:Choice>
        <mc:Fallback>
          <p:pic>
            <p:nvPicPr>
              <p:cNvPr id="2" name="Ink 1"/>
              <p:cNvPicPr/>
              <p:nvPr/>
            </p:nvPicPr>
            <p:blipFill>
              <a:blip r:embed="rId3"/>
              <a:stretch>
                <a:fillRect/>
              </a:stretch>
            </p:blipFill>
            <p:spPr>
              <a:xfrm>
                <a:off x="1603800" y="1745280"/>
                <a:ext cx="6192360" cy="3850920"/>
              </a:xfrm>
              <a:prstGeom prst="rect">
                <a:avLst/>
              </a:prstGeom>
            </p:spPr>
          </p:pic>
        </mc:Fallback>
      </mc:AlternateContent>
    </p:spTree>
    <p:extLst>
      <p:ext uri="{BB962C8B-B14F-4D97-AF65-F5344CB8AC3E}">
        <p14:creationId xmlns:p14="http://schemas.microsoft.com/office/powerpoint/2010/main" val="13767618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pPr eaLnBrk="1" hangingPunct="1"/>
            <a:r>
              <a:rPr lang="en-US" altLang="en-US" smtClean="0"/>
              <a:t>Hashing Applications</a:t>
            </a:r>
          </a:p>
        </p:txBody>
      </p:sp>
      <p:sp>
        <p:nvSpPr>
          <p:cNvPr id="49157" name="Rectangle 3"/>
          <p:cNvSpPr>
            <a:spLocks noGrp="1" noChangeArrowheads="1"/>
          </p:cNvSpPr>
          <p:nvPr>
            <p:ph type="body" idx="1"/>
          </p:nvPr>
        </p:nvSpPr>
        <p:spPr/>
        <p:txBody>
          <a:bodyPr/>
          <a:lstStyle/>
          <a:p>
            <a:pPr eaLnBrk="1" hangingPunct="1"/>
            <a:r>
              <a:rPr lang="en-US" altLang="en-US" dirty="0" smtClean="0"/>
              <a:t>Compilers use hash tables to implement the </a:t>
            </a:r>
            <a:r>
              <a:rPr lang="en-US" altLang="en-US" i="1" dirty="0" smtClean="0">
                <a:solidFill>
                  <a:srgbClr val="0070C0"/>
                </a:solidFill>
              </a:rPr>
              <a:t>symbol table</a:t>
            </a:r>
            <a:r>
              <a:rPr lang="en-US" altLang="en-US" dirty="0" smtClean="0">
                <a:solidFill>
                  <a:srgbClr val="0070C0"/>
                </a:solidFill>
              </a:rPr>
              <a:t> </a:t>
            </a:r>
            <a:r>
              <a:rPr lang="en-US" altLang="en-US" dirty="0" smtClean="0"/>
              <a:t>(a data structure to keep track of declared variables).</a:t>
            </a:r>
          </a:p>
          <a:p>
            <a:pPr eaLnBrk="1" hangingPunct="1"/>
            <a:endParaRPr lang="en-US" altLang="en-US" dirty="0" smtClean="0"/>
          </a:p>
          <a:p>
            <a:pPr eaLnBrk="1" hangingPunct="1"/>
            <a:r>
              <a:rPr lang="en-US" altLang="en-US" dirty="0" smtClean="0"/>
              <a:t>Game programs use hash tables to keep track of positions it has encountered (</a:t>
            </a:r>
            <a:r>
              <a:rPr lang="en-US" altLang="en-US" i="1" dirty="0" smtClean="0"/>
              <a:t>transposition table</a:t>
            </a:r>
            <a:r>
              <a:rPr lang="en-US" altLang="en-US" dirty="0" smtClean="0"/>
              <a:t>)</a:t>
            </a:r>
          </a:p>
          <a:p>
            <a:pPr eaLnBrk="1" hangingPunct="1"/>
            <a:endParaRPr lang="en-US" altLang="en-US" dirty="0" smtClean="0"/>
          </a:p>
          <a:p>
            <a:pPr eaLnBrk="1" hangingPunct="1"/>
            <a:r>
              <a:rPr lang="en-US" altLang="en-US" dirty="0" smtClean="0"/>
              <a:t> Online spelling checkers.</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075360" y="637200"/>
              <a:ext cx="5230440" cy="4561560"/>
            </p14:xfrm>
          </p:contentPart>
        </mc:Choice>
        <mc:Fallback>
          <p:pic>
            <p:nvPicPr>
              <p:cNvPr id="2" name="Ink 1"/>
              <p:cNvPicPr/>
              <p:nvPr/>
            </p:nvPicPr>
            <p:blipFill>
              <a:blip r:embed="rId3"/>
              <a:stretch>
                <a:fillRect/>
              </a:stretch>
            </p:blipFill>
            <p:spPr>
              <a:xfrm>
                <a:off x="6067080" y="630000"/>
                <a:ext cx="5241240" cy="4576680"/>
              </a:xfrm>
              <a:prstGeom prst="rect">
                <a:avLst/>
              </a:prstGeom>
            </p:spPr>
          </p:pic>
        </mc:Fallback>
      </mc:AlternateContent>
    </p:spTree>
    <p:extLst>
      <p:ext uri="{BB962C8B-B14F-4D97-AF65-F5344CB8AC3E}">
        <p14:creationId xmlns:p14="http://schemas.microsoft.com/office/powerpoint/2010/main" val="7601464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3772" y="316637"/>
            <a:ext cx="11205028" cy="1938992"/>
          </a:xfrm>
          <a:prstGeom prst="rect">
            <a:avLst/>
          </a:prstGeom>
        </p:spPr>
        <p:txBody>
          <a:bodyPr wrap="square">
            <a:spAutoFit/>
          </a:bodyPr>
          <a:lstStyle/>
          <a:p>
            <a:r>
              <a:rPr lang="en-US" sz="2400" dirty="0">
                <a:solidFill>
                  <a:srgbClr val="121212"/>
                </a:solidFill>
                <a:latin typeface="Roboto"/>
              </a:rPr>
              <a:t>An algorithm has to store several keys generated by an adversary in a hash table. The adversary is malicious who tries to maximize the number of collisions. Let </a:t>
            </a:r>
            <a:r>
              <a:rPr lang="en-US" sz="2400" dirty="0"/>
              <a:t>𝑘</a:t>
            </a:r>
            <a:r>
              <a:rPr lang="en-US" sz="2400" dirty="0">
                <a:solidFill>
                  <a:srgbClr val="121212"/>
                </a:solidFill>
                <a:latin typeface="Roboto"/>
              </a:rPr>
              <a:t> be the number of keys, </a:t>
            </a:r>
            <a:r>
              <a:rPr lang="en-US" sz="2400" dirty="0"/>
              <a:t>𝑚</a:t>
            </a:r>
            <a:r>
              <a:rPr lang="en-US" sz="2400" dirty="0">
                <a:solidFill>
                  <a:srgbClr val="121212"/>
                </a:solidFill>
                <a:latin typeface="Roboto"/>
              </a:rPr>
              <a:t> be the number of slots in the hash table, and </a:t>
            </a:r>
            <a:r>
              <a:rPr lang="en-US" sz="2400" dirty="0"/>
              <a:t>𝑘&gt;𝑚</a:t>
            </a:r>
            <a:r>
              <a:rPr lang="en-US" sz="2400" dirty="0">
                <a:solidFill>
                  <a:srgbClr val="121212"/>
                </a:solidFill>
                <a:latin typeface="Roboto"/>
              </a:rPr>
              <a:t>. Which one of the following is the best hashing strategy to counteract the adversary?</a:t>
            </a:r>
            <a:endParaRPr lang="en-IN" sz="2400"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2037462" y="2255629"/>
            <a:ext cx="8224627" cy="4275800"/>
          </a:xfrm>
          <a:prstGeom prst="rect">
            <a:avLst/>
          </a:prstGeom>
        </p:spPr>
      </p:pic>
      <p:sp>
        <p:nvSpPr>
          <p:cNvPr id="4" name="Rectangle 3"/>
          <p:cNvSpPr/>
          <p:nvPr/>
        </p:nvSpPr>
        <p:spPr>
          <a:xfrm>
            <a:off x="2037462" y="4630059"/>
            <a:ext cx="3794855" cy="595085"/>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4492" y="0"/>
            <a:ext cx="1596527" cy="646331"/>
          </a:xfrm>
          <a:prstGeom prst="rect">
            <a:avLst/>
          </a:prstGeom>
          <a:noFill/>
        </p:spPr>
        <p:txBody>
          <a:bodyPr wrap="none" rtlCol="0">
            <a:spAutoFit/>
          </a:bodyPr>
          <a:lstStyle/>
          <a:p>
            <a:r>
              <a:rPr lang="en-IN" b="1" dirty="0">
                <a:solidFill>
                  <a:srgbClr val="FF0000"/>
                </a:solidFill>
              </a:rPr>
              <a:t>GATE CSE 2023</a:t>
            </a:r>
          </a:p>
          <a:p>
            <a:endParaRPr lang="en-IN" dirty="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574920" y="318960"/>
              <a:ext cx="11249280" cy="6133680"/>
            </p14:xfrm>
          </p:contentPart>
        </mc:Choice>
        <mc:Fallback>
          <p:pic>
            <p:nvPicPr>
              <p:cNvPr id="6" name="Ink 5"/>
              <p:cNvPicPr/>
              <p:nvPr/>
            </p:nvPicPr>
            <p:blipFill>
              <a:blip r:embed="rId5"/>
              <a:stretch>
                <a:fillRect/>
              </a:stretch>
            </p:blipFill>
            <p:spPr>
              <a:xfrm>
                <a:off x="568440" y="311760"/>
                <a:ext cx="11265120" cy="6144120"/>
              </a:xfrm>
              <a:prstGeom prst="rect">
                <a:avLst/>
              </a:prstGeom>
            </p:spPr>
          </p:pic>
        </mc:Fallback>
      </mc:AlternateContent>
    </p:spTree>
    <p:extLst>
      <p:ext uri="{BB962C8B-B14F-4D97-AF65-F5344CB8AC3E}">
        <p14:creationId xmlns:p14="http://schemas.microsoft.com/office/powerpoint/2010/main" val="219153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6000" y="353536"/>
            <a:ext cx="11176000" cy="1815882"/>
          </a:xfrm>
          <a:prstGeom prst="rect">
            <a:avLst/>
          </a:prstGeom>
        </p:spPr>
        <p:txBody>
          <a:bodyPr wrap="square">
            <a:spAutoFit/>
          </a:bodyPr>
          <a:lstStyle/>
          <a:p>
            <a:r>
              <a:rPr lang="en-US" sz="2800" dirty="0">
                <a:solidFill>
                  <a:srgbClr val="121212"/>
                </a:solidFill>
                <a:latin typeface="Roboto"/>
              </a:rPr>
              <a:t>Suppose we are given n keys, m has table slots, and two simple uniform hash functions h</a:t>
            </a:r>
            <a:r>
              <a:rPr lang="en-US" sz="2800" baseline="-25000" dirty="0">
                <a:solidFill>
                  <a:srgbClr val="121212"/>
                </a:solidFill>
                <a:latin typeface="Roboto"/>
              </a:rPr>
              <a:t>1</a:t>
            </a:r>
            <a:r>
              <a:rPr lang="en-US" sz="2800" dirty="0">
                <a:solidFill>
                  <a:srgbClr val="121212"/>
                </a:solidFill>
                <a:latin typeface="Roboto"/>
              </a:rPr>
              <a:t> and h</a:t>
            </a:r>
            <a:r>
              <a:rPr lang="en-US" sz="2800" baseline="-25000" dirty="0">
                <a:solidFill>
                  <a:srgbClr val="121212"/>
                </a:solidFill>
                <a:latin typeface="Roboto"/>
              </a:rPr>
              <a:t>2</a:t>
            </a:r>
            <a:r>
              <a:rPr lang="en-US" sz="2800" dirty="0">
                <a:solidFill>
                  <a:srgbClr val="121212"/>
                </a:solidFill>
                <a:latin typeface="Roboto"/>
              </a:rPr>
              <a:t>. Further suppose our hashing scheme uses h</a:t>
            </a:r>
            <a:r>
              <a:rPr lang="en-US" sz="2800" baseline="-25000" dirty="0">
                <a:solidFill>
                  <a:srgbClr val="121212"/>
                </a:solidFill>
                <a:latin typeface="Roboto"/>
              </a:rPr>
              <a:t>1</a:t>
            </a:r>
            <a:r>
              <a:rPr lang="en-US" sz="2800" dirty="0">
                <a:solidFill>
                  <a:srgbClr val="121212"/>
                </a:solidFill>
                <a:latin typeface="Roboto"/>
              </a:rPr>
              <a:t> for the odd keys and h</a:t>
            </a:r>
            <a:r>
              <a:rPr lang="en-US" sz="2800" baseline="-25000" dirty="0">
                <a:solidFill>
                  <a:srgbClr val="121212"/>
                </a:solidFill>
                <a:latin typeface="Roboto"/>
              </a:rPr>
              <a:t>2</a:t>
            </a:r>
            <a:r>
              <a:rPr lang="en-US" sz="2800" dirty="0">
                <a:solidFill>
                  <a:srgbClr val="121212"/>
                </a:solidFill>
                <a:latin typeface="Roboto"/>
              </a:rPr>
              <a:t> for the even keys. What is the expected number of keys in a slot?</a:t>
            </a:r>
            <a:endParaRPr lang="en-IN" sz="2800" dirty="0"/>
          </a:p>
        </p:txBody>
      </p:sp>
      <p:sp>
        <p:nvSpPr>
          <p:cNvPr id="3" name="TextBox 2"/>
          <p:cNvSpPr txBox="1"/>
          <p:nvPr/>
        </p:nvSpPr>
        <p:spPr>
          <a:xfrm>
            <a:off x="-14492" y="0"/>
            <a:ext cx="1596527" cy="646331"/>
          </a:xfrm>
          <a:prstGeom prst="rect">
            <a:avLst/>
          </a:prstGeom>
          <a:noFill/>
        </p:spPr>
        <p:txBody>
          <a:bodyPr wrap="none" rtlCol="0">
            <a:spAutoFit/>
          </a:bodyPr>
          <a:lstStyle/>
          <a:p>
            <a:r>
              <a:rPr lang="en-IN" b="1" dirty="0">
                <a:solidFill>
                  <a:srgbClr val="FF0000"/>
                </a:solidFill>
              </a:rPr>
              <a:t>GATE CSE </a:t>
            </a:r>
            <a:r>
              <a:rPr lang="en-IN" b="1" dirty="0" smtClean="0">
                <a:solidFill>
                  <a:srgbClr val="FF0000"/>
                </a:solidFill>
              </a:rPr>
              <a:t>2022</a:t>
            </a:r>
            <a:endParaRPr lang="en-IN" b="1" dirty="0">
              <a:solidFill>
                <a:srgbClr val="FF0000"/>
              </a:solidFill>
            </a:endParaRPr>
          </a:p>
          <a:p>
            <a:endParaRPr lang="en-IN" dirty="0">
              <a:solidFill>
                <a:srgbClr val="FF0000"/>
              </a:solidFill>
            </a:endParaRP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rcRect b="12965"/>
          <a:stretch/>
        </p:blipFill>
        <p:spPr>
          <a:xfrm>
            <a:off x="1582035" y="2377155"/>
            <a:ext cx="2322308" cy="4422178"/>
          </a:xfrm>
          <a:prstGeom prst="rect">
            <a:avLst/>
          </a:prstGeom>
        </p:spPr>
      </p:pic>
      <p:sp>
        <p:nvSpPr>
          <p:cNvPr id="5" name="Rectangle 4"/>
          <p:cNvSpPr/>
          <p:nvPr/>
        </p:nvSpPr>
        <p:spPr>
          <a:xfrm>
            <a:off x="1582035" y="3802744"/>
            <a:ext cx="3228820" cy="595085"/>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2323800" y="777960"/>
              <a:ext cx="7651440" cy="5527800"/>
            </p14:xfrm>
          </p:contentPart>
        </mc:Choice>
        <mc:Fallback>
          <p:pic>
            <p:nvPicPr>
              <p:cNvPr id="6" name="Ink 5"/>
              <p:cNvPicPr/>
              <p:nvPr/>
            </p:nvPicPr>
            <p:blipFill>
              <a:blip r:embed="rId5"/>
              <a:stretch>
                <a:fillRect/>
              </a:stretch>
            </p:blipFill>
            <p:spPr>
              <a:xfrm>
                <a:off x="2317680" y="768600"/>
                <a:ext cx="7662960" cy="5540040"/>
              </a:xfrm>
              <a:prstGeom prst="rect">
                <a:avLst/>
              </a:prstGeom>
            </p:spPr>
          </p:pic>
        </mc:Fallback>
      </mc:AlternateContent>
    </p:spTree>
    <p:extLst>
      <p:ext uri="{BB962C8B-B14F-4D97-AF65-F5344CB8AC3E}">
        <p14:creationId xmlns:p14="http://schemas.microsoft.com/office/powerpoint/2010/main" val="384088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44438"/>
            <a:ext cx="11684000" cy="2246769"/>
          </a:xfrm>
          <a:prstGeom prst="rect">
            <a:avLst/>
          </a:prstGeom>
        </p:spPr>
        <p:txBody>
          <a:bodyPr wrap="square">
            <a:spAutoFit/>
          </a:bodyPr>
          <a:lstStyle/>
          <a:p>
            <a:r>
              <a:rPr lang="en-US" sz="2800" dirty="0">
                <a:solidFill>
                  <a:srgbClr val="121212"/>
                </a:solidFill>
                <a:latin typeface="Roboto"/>
              </a:rPr>
              <a:t>Consider a double hashing scheme in which the primary hash function is</a:t>
            </a:r>
            <a:r>
              <a:rPr lang="en-US" sz="2800" dirty="0"/>
              <a:t/>
            </a:r>
            <a:br>
              <a:rPr lang="en-US" sz="2800" dirty="0"/>
            </a:br>
            <a:r>
              <a:rPr lang="en-US" sz="2800" dirty="0">
                <a:solidFill>
                  <a:srgbClr val="121212"/>
                </a:solidFill>
                <a:latin typeface="Roboto"/>
              </a:rPr>
              <a:t>h</a:t>
            </a:r>
            <a:r>
              <a:rPr lang="en-US" sz="2800" baseline="-25000" dirty="0">
                <a:solidFill>
                  <a:srgbClr val="121212"/>
                </a:solidFill>
                <a:latin typeface="Roboto"/>
              </a:rPr>
              <a:t>1</a:t>
            </a:r>
            <a:r>
              <a:rPr lang="en-US" sz="2800" dirty="0">
                <a:solidFill>
                  <a:srgbClr val="121212"/>
                </a:solidFill>
                <a:latin typeface="Roboto"/>
              </a:rPr>
              <a:t>(k)=k mod 23, and the secondary hash function is h</a:t>
            </a:r>
            <a:r>
              <a:rPr lang="en-US" sz="2800" baseline="-25000" dirty="0">
                <a:solidFill>
                  <a:srgbClr val="121212"/>
                </a:solidFill>
                <a:latin typeface="Roboto"/>
              </a:rPr>
              <a:t>2</a:t>
            </a:r>
            <a:r>
              <a:rPr lang="en-US" sz="2800" dirty="0">
                <a:solidFill>
                  <a:srgbClr val="121212"/>
                </a:solidFill>
                <a:latin typeface="Roboto"/>
              </a:rPr>
              <a:t>(k)=1+(k mod 19).</a:t>
            </a:r>
            <a:r>
              <a:rPr lang="en-US" sz="2800" dirty="0"/>
              <a:t/>
            </a:r>
            <a:br>
              <a:rPr lang="en-US" sz="2800" dirty="0"/>
            </a:br>
            <a:r>
              <a:rPr lang="en-US" sz="2800" dirty="0">
                <a:solidFill>
                  <a:srgbClr val="121212"/>
                </a:solidFill>
                <a:latin typeface="Roboto"/>
              </a:rPr>
              <a:t>Assume that the table size is 23. Then the address returned by probe 1 in the probe sequence (assume that the probe sequence begins at probe 0) for key value k=90 is _______.</a:t>
            </a:r>
            <a:endParaRPr lang="en-IN" sz="2800" dirty="0"/>
          </a:p>
        </p:txBody>
      </p:sp>
      <p:sp>
        <p:nvSpPr>
          <p:cNvPr id="3" name="TextBox 2"/>
          <p:cNvSpPr txBox="1"/>
          <p:nvPr/>
        </p:nvSpPr>
        <p:spPr>
          <a:xfrm>
            <a:off x="-14492" y="0"/>
            <a:ext cx="1596527" cy="646331"/>
          </a:xfrm>
          <a:prstGeom prst="rect">
            <a:avLst/>
          </a:prstGeom>
          <a:noFill/>
        </p:spPr>
        <p:txBody>
          <a:bodyPr wrap="none" rtlCol="0">
            <a:spAutoFit/>
          </a:bodyPr>
          <a:lstStyle/>
          <a:p>
            <a:r>
              <a:rPr lang="en-IN" b="1" dirty="0">
                <a:solidFill>
                  <a:srgbClr val="FF0000"/>
                </a:solidFill>
              </a:rPr>
              <a:t>GATE CSE </a:t>
            </a:r>
            <a:r>
              <a:rPr lang="en-IN" b="1" dirty="0" smtClean="0">
                <a:solidFill>
                  <a:srgbClr val="FF0000"/>
                </a:solidFill>
              </a:rPr>
              <a:t>2020</a:t>
            </a:r>
            <a:endParaRPr lang="en-IN" b="1" dirty="0">
              <a:solidFill>
                <a:srgbClr val="FF0000"/>
              </a:solidFill>
            </a:endParaRPr>
          </a:p>
          <a:p>
            <a:endParaRPr lang="en-IN" dirty="0">
              <a:solidFill>
                <a:srgbClr val="FF0000"/>
              </a:solidFill>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93680" y="300240"/>
              <a:ext cx="11878560" cy="4849920"/>
            </p14:xfrm>
          </p:contentPart>
        </mc:Choice>
        <mc:Fallback>
          <p:pic>
            <p:nvPicPr>
              <p:cNvPr id="4" name="Ink 3"/>
              <p:cNvPicPr/>
              <p:nvPr/>
            </p:nvPicPr>
            <p:blipFill>
              <a:blip r:embed="rId3"/>
              <a:stretch>
                <a:fillRect/>
              </a:stretch>
            </p:blipFill>
            <p:spPr>
              <a:xfrm>
                <a:off x="185760" y="295200"/>
                <a:ext cx="11889360" cy="4865400"/>
              </a:xfrm>
              <a:prstGeom prst="rect">
                <a:avLst/>
              </a:prstGeom>
            </p:spPr>
          </p:pic>
        </mc:Fallback>
      </mc:AlternateContent>
    </p:spTree>
    <p:extLst>
      <p:ext uri="{BB962C8B-B14F-4D97-AF65-F5344CB8AC3E}">
        <p14:creationId xmlns:p14="http://schemas.microsoft.com/office/powerpoint/2010/main" val="34531068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4341" y="703107"/>
            <a:ext cx="10566402" cy="954107"/>
          </a:xfrm>
          <a:prstGeom prst="rect">
            <a:avLst/>
          </a:prstGeom>
        </p:spPr>
        <p:txBody>
          <a:bodyPr wrap="square">
            <a:spAutoFit/>
          </a:bodyPr>
          <a:lstStyle/>
          <a:p>
            <a:r>
              <a:rPr lang="en-US" sz="2800" dirty="0">
                <a:solidFill>
                  <a:srgbClr val="121212"/>
                </a:solidFill>
                <a:latin typeface="Roboto"/>
              </a:rPr>
              <a:t>Given a hash table </a:t>
            </a:r>
            <a:r>
              <a:rPr lang="en-US" sz="2800" dirty="0"/>
              <a:t>𝑇</a:t>
            </a:r>
            <a:r>
              <a:rPr lang="en-US" sz="2800" dirty="0">
                <a:solidFill>
                  <a:srgbClr val="121212"/>
                </a:solidFill>
                <a:latin typeface="Roboto"/>
              </a:rPr>
              <a:t> with </a:t>
            </a:r>
            <a:r>
              <a:rPr lang="en-US" sz="2800" dirty="0"/>
              <a:t>25</a:t>
            </a:r>
            <a:r>
              <a:rPr lang="en-US" sz="2800" dirty="0">
                <a:solidFill>
                  <a:srgbClr val="121212"/>
                </a:solidFill>
                <a:latin typeface="Roboto"/>
              </a:rPr>
              <a:t> slots that stores </a:t>
            </a:r>
            <a:r>
              <a:rPr lang="en-US" sz="2800" dirty="0"/>
              <a:t>2000</a:t>
            </a:r>
            <a:r>
              <a:rPr lang="en-US" sz="2800" dirty="0">
                <a:solidFill>
                  <a:srgbClr val="121212"/>
                </a:solidFill>
                <a:latin typeface="Roboto"/>
              </a:rPr>
              <a:t> elements, the load factor </a:t>
            </a:r>
            <a:r>
              <a:rPr lang="en-US" sz="2800" dirty="0"/>
              <a:t>𝛼</a:t>
            </a:r>
            <a:r>
              <a:rPr lang="en-US" sz="2800" dirty="0">
                <a:solidFill>
                  <a:srgbClr val="121212"/>
                </a:solidFill>
                <a:latin typeface="Roboto"/>
              </a:rPr>
              <a:t> for </a:t>
            </a:r>
            <a:r>
              <a:rPr lang="en-US" sz="2800" dirty="0"/>
              <a:t>𝑇</a:t>
            </a:r>
            <a:r>
              <a:rPr lang="en-US" sz="2800" dirty="0">
                <a:solidFill>
                  <a:srgbClr val="121212"/>
                </a:solidFill>
                <a:latin typeface="Roboto"/>
              </a:rPr>
              <a:t> is ____________ .</a:t>
            </a:r>
            <a:endParaRPr lang="en-IN" sz="2800" dirty="0"/>
          </a:p>
        </p:txBody>
      </p:sp>
      <p:sp>
        <p:nvSpPr>
          <p:cNvPr id="3" name="Rectangle 2"/>
          <p:cNvSpPr/>
          <p:nvPr/>
        </p:nvSpPr>
        <p:spPr>
          <a:xfrm>
            <a:off x="0" y="0"/>
            <a:ext cx="2539991" cy="369332"/>
          </a:xfrm>
          <a:prstGeom prst="rect">
            <a:avLst/>
          </a:prstGeom>
        </p:spPr>
        <p:txBody>
          <a:bodyPr wrap="none">
            <a:spAutoFit/>
          </a:bodyPr>
          <a:lstStyle/>
          <a:p>
            <a:r>
              <a:rPr lang="en-US" b="1" dirty="0">
                <a:solidFill>
                  <a:srgbClr val="FF0000"/>
                </a:solidFill>
                <a:latin typeface="Roboto"/>
              </a:rPr>
              <a:t>GATE CSE 2015 Set 3</a:t>
            </a:r>
            <a:endParaRPr lang="en-IN" dirty="0">
              <a:solidFill>
                <a:srgbClr val="FF0000"/>
              </a:solidFill>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602080" y="1282680"/>
              <a:ext cx="6074640" cy="1933200"/>
            </p14:xfrm>
          </p:contentPart>
        </mc:Choice>
        <mc:Fallback>
          <p:pic>
            <p:nvPicPr>
              <p:cNvPr id="4" name="Ink 3"/>
              <p:cNvPicPr/>
              <p:nvPr/>
            </p:nvPicPr>
            <p:blipFill>
              <a:blip r:embed="rId3"/>
              <a:stretch>
                <a:fillRect/>
              </a:stretch>
            </p:blipFill>
            <p:spPr>
              <a:xfrm>
                <a:off x="2599560" y="1275840"/>
                <a:ext cx="6087600" cy="1950120"/>
              </a:xfrm>
              <a:prstGeom prst="rect">
                <a:avLst/>
              </a:prstGeom>
            </p:spPr>
          </p:pic>
        </mc:Fallback>
      </mc:AlternateContent>
    </p:spTree>
    <p:extLst>
      <p:ext uri="{BB962C8B-B14F-4D97-AF65-F5344CB8AC3E}">
        <p14:creationId xmlns:p14="http://schemas.microsoft.com/office/powerpoint/2010/main" val="20030981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1200" y="497452"/>
            <a:ext cx="11306629" cy="954107"/>
          </a:xfrm>
          <a:prstGeom prst="rect">
            <a:avLst/>
          </a:prstGeom>
        </p:spPr>
        <p:txBody>
          <a:bodyPr wrap="square">
            <a:spAutoFit/>
          </a:bodyPr>
          <a:lstStyle/>
          <a:p>
            <a:r>
              <a:rPr lang="en-US" sz="2800" dirty="0">
                <a:solidFill>
                  <a:srgbClr val="121212"/>
                </a:solidFill>
                <a:latin typeface="Roboto"/>
              </a:rPr>
              <a:t>Consider the following two statements:</a:t>
            </a:r>
            <a:r>
              <a:rPr lang="en-US" sz="2800" dirty="0"/>
              <a:t/>
            </a:r>
            <a:br>
              <a:rPr lang="en-US" sz="2800" dirty="0"/>
            </a:br>
            <a:endParaRPr lang="en-IN" sz="2800" dirty="0"/>
          </a:p>
        </p:txBody>
      </p:sp>
      <p:sp>
        <p:nvSpPr>
          <p:cNvPr id="3" name="Rectangle 2"/>
          <p:cNvSpPr/>
          <p:nvPr/>
        </p:nvSpPr>
        <p:spPr>
          <a:xfrm>
            <a:off x="2206171" y="974505"/>
            <a:ext cx="9710057" cy="3108543"/>
          </a:xfrm>
          <a:prstGeom prst="rect">
            <a:avLst/>
          </a:prstGeom>
        </p:spPr>
        <p:txBody>
          <a:bodyPr wrap="square">
            <a:spAutoFit/>
          </a:bodyPr>
          <a:lstStyle/>
          <a:p>
            <a:pPr marL="514350" indent="-514350">
              <a:buFont typeface="+mj-lt"/>
              <a:buAutoNum type="arabicPeriod"/>
            </a:pPr>
            <a:r>
              <a:rPr lang="en-US" sz="2800" dirty="0" smtClean="0">
                <a:solidFill>
                  <a:srgbClr val="121212"/>
                </a:solidFill>
                <a:latin typeface="Roboto"/>
              </a:rPr>
              <a:t>A </a:t>
            </a:r>
            <a:r>
              <a:rPr lang="en-US" sz="2800" dirty="0">
                <a:solidFill>
                  <a:srgbClr val="121212"/>
                </a:solidFill>
                <a:latin typeface="Roboto"/>
              </a:rPr>
              <a:t>hash function (these are often used for computing digital signatures) is an injective </a:t>
            </a:r>
            <a:r>
              <a:rPr lang="en-US" sz="2800" dirty="0" smtClean="0">
                <a:solidFill>
                  <a:srgbClr val="121212"/>
                </a:solidFill>
                <a:latin typeface="Roboto"/>
              </a:rPr>
              <a:t>function.</a:t>
            </a:r>
          </a:p>
          <a:p>
            <a:pPr marL="514350" indent="-514350">
              <a:buFont typeface="+mj-lt"/>
              <a:buAutoNum type="arabicPeriod"/>
            </a:pPr>
            <a:endParaRPr lang="en-US" sz="2800" dirty="0" smtClean="0">
              <a:solidFill>
                <a:srgbClr val="121212"/>
              </a:solidFill>
              <a:latin typeface="Roboto"/>
            </a:endParaRPr>
          </a:p>
          <a:p>
            <a:pPr marL="514350" indent="-514350">
              <a:buFont typeface="+mj-lt"/>
              <a:buAutoNum type="arabicPeriod"/>
            </a:pPr>
            <a:r>
              <a:rPr lang="en-US" sz="2800" dirty="0" smtClean="0">
                <a:solidFill>
                  <a:srgbClr val="121212"/>
                </a:solidFill>
                <a:latin typeface="Roboto"/>
              </a:rPr>
              <a:t>Encryption </a:t>
            </a:r>
            <a:r>
              <a:rPr lang="en-US" sz="2800" dirty="0">
                <a:solidFill>
                  <a:srgbClr val="121212"/>
                </a:solidFill>
                <a:latin typeface="Roboto"/>
              </a:rPr>
              <a:t>technique such as DES performs a permutation on the elements of its input alphabet.</a:t>
            </a:r>
            <a:r>
              <a:rPr lang="en-US" sz="2800" dirty="0"/>
              <a:t/>
            </a:r>
            <a:br>
              <a:rPr lang="en-US" sz="2800" dirty="0"/>
            </a:br>
            <a:r>
              <a:rPr lang="en-US" sz="2800" dirty="0">
                <a:solidFill>
                  <a:srgbClr val="121212"/>
                </a:solidFill>
                <a:latin typeface="Roboto"/>
              </a:rPr>
              <a:t>Which one of the following options is valid for the above two statements?</a:t>
            </a:r>
            <a:endParaRPr lang="en-IN" sz="2800" dirty="0"/>
          </a:p>
        </p:txBody>
      </p:sp>
      <p:sp>
        <p:nvSpPr>
          <p:cNvPr id="4" name="Rectangle 3"/>
          <p:cNvSpPr/>
          <p:nvPr/>
        </p:nvSpPr>
        <p:spPr>
          <a:xfrm>
            <a:off x="0" y="35787"/>
            <a:ext cx="6096000" cy="923330"/>
          </a:xfrm>
          <a:prstGeom prst="rect">
            <a:avLst/>
          </a:prstGeom>
        </p:spPr>
        <p:txBody>
          <a:bodyPr>
            <a:spAutoFit/>
          </a:bodyPr>
          <a:lstStyle/>
          <a:p>
            <a:r>
              <a:rPr lang="en-IN" b="1" dirty="0">
                <a:solidFill>
                  <a:srgbClr val="FF0000"/>
                </a:solidFill>
                <a:latin typeface="Roboto"/>
              </a:rPr>
              <a:t>GATE CSE 2007</a:t>
            </a:r>
          </a:p>
          <a:p>
            <a:r>
              <a:rPr lang="en-IN" dirty="0">
                <a:solidFill>
                  <a:srgbClr val="FF0000"/>
                </a:solidFill>
                <a:latin typeface="Roboto"/>
              </a:rPr>
              <a:t/>
            </a:r>
            <a:br>
              <a:rPr lang="en-IN" dirty="0">
                <a:solidFill>
                  <a:srgbClr val="FF0000"/>
                </a:solidFill>
                <a:latin typeface="Roboto"/>
              </a:rPr>
            </a:br>
            <a:endParaRPr lang="en-IN" dirty="0">
              <a:solidFill>
                <a:srgbClr val="FF0000"/>
              </a:solidFill>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40760" y="1243080"/>
              <a:ext cx="9513720" cy="1964160"/>
            </p14:xfrm>
          </p:contentPart>
        </mc:Choice>
        <mc:Fallback>
          <p:pic>
            <p:nvPicPr>
              <p:cNvPr id="5" name="Ink 4"/>
              <p:cNvPicPr/>
              <p:nvPr/>
            </p:nvPicPr>
            <p:blipFill>
              <a:blip r:embed="rId3"/>
              <a:stretch>
                <a:fillRect/>
              </a:stretch>
            </p:blipFill>
            <p:spPr>
              <a:xfrm>
                <a:off x="135720" y="1240560"/>
                <a:ext cx="9522000" cy="1969200"/>
              </a:xfrm>
              <a:prstGeom prst="rect">
                <a:avLst/>
              </a:prstGeom>
            </p:spPr>
          </p:pic>
        </mc:Fallback>
      </mc:AlternateContent>
    </p:spTree>
    <p:extLst>
      <p:ext uri="{BB962C8B-B14F-4D97-AF65-F5344CB8AC3E}">
        <p14:creationId xmlns:p14="http://schemas.microsoft.com/office/powerpoint/2010/main" val="61256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2" end="2"/>
                                            </p:txEl>
                                          </p:spTgt>
                                        </p:tgtEl>
                                        <p:attrNameLst>
                                          <p:attrName>style.color</p:attrName>
                                        </p:attrNameLst>
                                      </p:cBhvr>
                                      <p:to>
                                        <p:clrVal>
                                          <a:srgbClr val="0070C0"/>
                                        </p:clrVal>
                                      </p:to>
                                    </p:set>
                                    <p:set>
                                      <p:cBhvr>
                                        <p:cTn id="7" dur="500" fill="hold"/>
                                        <p:tgtEl>
                                          <p:spTgt spid="3">
                                            <p:txEl>
                                              <p:pRg st="2" end="2"/>
                                            </p:txEl>
                                          </p:spTgt>
                                        </p:tgtEl>
                                        <p:attrNameLst>
                                          <p:attrName>fillcolor</p:attrName>
                                        </p:attrNameLst>
                                      </p:cBhvr>
                                      <p:to>
                                        <p:clrVal>
                                          <a:srgbClr val="0070C0"/>
                                        </p:clrVal>
                                      </p:to>
                                    </p:set>
                                    <p:set>
                                      <p:cBhvr>
                                        <p:cTn id="8" dur="500" fill="hold"/>
                                        <p:tgtEl>
                                          <p:spTgt spid="3">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9542" y="600278"/>
            <a:ext cx="10464800" cy="2246769"/>
          </a:xfrm>
          <a:prstGeom prst="rect">
            <a:avLst/>
          </a:prstGeom>
        </p:spPr>
        <p:txBody>
          <a:bodyPr wrap="square">
            <a:spAutoFit/>
          </a:bodyPr>
          <a:lstStyle/>
          <a:p>
            <a:r>
              <a:rPr lang="en-US" sz="2800" dirty="0">
                <a:solidFill>
                  <a:srgbClr val="121212"/>
                </a:solidFill>
                <a:latin typeface="Roboto"/>
              </a:rPr>
              <a:t>A hash table contains 10 buckets and uses linear probing to resolve collisions. The key values are integers and the hash function used is key % 10</a:t>
            </a:r>
            <a:r>
              <a:rPr lang="en-US" sz="2800" dirty="0" smtClean="0">
                <a:solidFill>
                  <a:srgbClr val="121212"/>
                </a:solidFill>
                <a:latin typeface="Roboto"/>
              </a:rPr>
              <a:t>.</a:t>
            </a:r>
          </a:p>
          <a:p>
            <a:r>
              <a:rPr lang="en-US" sz="2800" dirty="0" smtClean="0">
                <a:solidFill>
                  <a:srgbClr val="121212"/>
                </a:solidFill>
                <a:latin typeface="Roboto"/>
              </a:rPr>
              <a:t>If </a:t>
            </a:r>
            <a:r>
              <a:rPr lang="en-US" sz="2800" dirty="0">
                <a:solidFill>
                  <a:srgbClr val="121212"/>
                </a:solidFill>
                <a:latin typeface="Roboto"/>
              </a:rPr>
              <a:t>the values 43, 165, 62, 123, 142 are inserted in the table, in what location would the key value 142 be inserted?</a:t>
            </a:r>
            <a:endParaRPr lang="en-IN" sz="2800" dirty="0"/>
          </a:p>
        </p:txBody>
      </p:sp>
      <p:sp>
        <p:nvSpPr>
          <p:cNvPr id="3" name="Rectangle 2"/>
          <p:cNvSpPr/>
          <p:nvPr/>
        </p:nvSpPr>
        <p:spPr>
          <a:xfrm>
            <a:off x="0" y="35787"/>
            <a:ext cx="6096000" cy="923330"/>
          </a:xfrm>
          <a:prstGeom prst="rect">
            <a:avLst/>
          </a:prstGeom>
        </p:spPr>
        <p:txBody>
          <a:bodyPr>
            <a:spAutoFit/>
          </a:bodyPr>
          <a:lstStyle/>
          <a:p>
            <a:r>
              <a:rPr lang="en-IN" b="1" dirty="0">
                <a:solidFill>
                  <a:srgbClr val="FF0000"/>
                </a:solidFill>
                <a:latin typeface="Roboto"/>
              </a:rPr>
              <a:t>GATE CSE </a:t>
            </a:r>
            <a:r>
              <a:rPr lang="en-IN" b="1" dirty="0" smtClean="0">
                <a:solidFill>
                  <a:srgbClr val="FF0000"/>
                </a:solidFill>
                <a:latin typeface="Roboto"/>
              </a:rPr>
              <a:t>2005</a:t>
            </a:r>
            <a:endParaRPr lang="en-IN" b="1" dirty="0">
              <a:solidFill>
                <a:srgbClr val="FF0000"/>
              </a:solidFill>
              <a:latin typeface="Roboto"/>
            </a:endParaRPr>
          </a:p>
          <a:p>
            <a:r>
              <a:rPr lang="en-IN" dirty="0">
                <a:solidFill>
                  <a:srgbClr val="FF0000"/>
                </a:solidFill>
                <a:latin typeface="Roboto"/>
              </a:rPr>
              <a:t/>
            </a:r>
            <a:br>
              <a:rPr lang="en-IN" dirty="0">
                <a:solidFill>
                  <a:srgbClr val="FF0000"/>
                </a:solidFill>
                <a:latin typeface="Roboto"/>
              </a:rPr>
            </a:br>
            <a:endParaRPr lang="en-IN" dirty="0">
              <a:solidFill>
                <a:srgbClr val="FF0000"/>
              </a:solidFill>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81560" y="531000"/>
              <a:ext cx="9558720" cy="5538960"/>
            </p14:xfrm>
          </p:contentPart>
        </mc:Choice>
        <mc:Fallback>
          <p:pic>
            <p:nvPicPr>
              <p:cNvPr id="4" name="Ink 3"/>
              <p:cNvPicPr/>
              <p:nvPr/>
            </p:nvPicPr>
            <p:blipFill>
              <a:blip r:embed="rId3"/>
              <a:stretch>
                <a:fillRect/>
              </a:stretch>
            </p:blipFill>
            <p:spPr>
              <a:xfrm>
                <a:off x="773280" y="521640"/>
                <a:ext cx="9577080" cy="5556600"/>
              </a:xfrm>
              <a:prstGeom prst="rect">
                <a:avLst/>
              </a:prstGeom>
            </p:spPr>
          </p:pic>
        </mc:Fallback>
      </mc:AlternateContent>
    </p:spTree>
    <p:extLst>
      <p:ext uri="{BB962C8B-B14F-4D97-AF65-F5344CB8AC3E}">
        <p14:creationId xmlns:p14="http://schemas.microsoft.com/office/powerpoint/2010/main" val="12592012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258" y="497452"/>
            <a:ext cx="12090399" cy="1384995"/>
          </a:xfrm>
          <a:prstGeom prst="rect">
            <a:avLst/>
          </a:prstGeom>
        </p:spPr>
        <p:txBody>
          <a:bodyPr wrap="square">
            <a:spAutoFit/>
          </a:bodyPr>
          <a:lstStyle/>
          <a:p>
            <a:r>
              <a:rPr lang="en-US" sz="2800" dirty="0">
                <a:solidFill>
                  <a:srgbClr val="121212"/>
                </a:solidFill>
                <a:latin typeface="Roboto"/>
              </a:rPr>
              <a:t>Given the following input (4322, 1334, 1471, 9679, 1989, 6171, 6173, 4199) and the hash function x mod 10, which of the following statements are true</a:t>
            </a:r>
            <a:r>
              <a:rPr lang="en-US" sz="2800" dirty="0" smtClean="0">
                <a:solidFill>
                  <a:srgbClr val="121212"/>
                </a:solidFill>
                <a:latin typeface="Roboto"/>
              </a:rPr>
              <a:t>?</a:t>
            </a:r>
          </a:p>
        </p:txBody>
      </p:sp>
      <p:sp>
        <p:nvSpPr>
          <p:cNvPr id="3" name="Rectangle 2"/>
          <p:cNvSpPr/>
          <p:nvPr/>
        </p:nvSpPr>
        <p:spPr>
          <a:xfrm>
            <a:off x="1335314" y="1993651"/>
            <a:ext cx="7024914" cy="2248693"/>
          </a:xfrm>
          <a:prstGeom prst="rect">
            <a:avLst/>
          </a:prstGeom>
        </p:spPr>
        <p:txBody>
          <a:bodyPr wrap="square">
            <a:spAutoFit/>
          </a:bodyPr>
          <a:lstStyle/>
          <a:p>
            <a:pPr marL="342900" indent="-342900">
              <a:lnSpc>
                <a:spcPct val="150000"/>
              </a:lnSpc>
              <a:buFont typeface="+mj-lt"/>
              <a:buAutoNum type="alphaUcPeriod"/>
            </a:pPr>
            <a:r>
              <a:rPr lang="en-US" sz="2400" dirty="0" smtClean="0">
                <a:solidFill>
                  <a:srgbClr val="121212"/>
                </a:solidFill>
                <a:latin typeface="Roboto"/>
              </a:rPr>
              <a:t>9679</a:t>
            </a:r>
            <a:r>
              <a:rPr lang="en-US" sz="2400" dirty="0">
                <a:solidFill>
                  <a:srgbClr val="121212"/>
                </a:solidFill>
                <a:latin typeface="Roboto"/>
              </a:rPr>
              <a:t>, 1989, 4199 hash to the same </a:t>
            </a:r>
            <a:r>
              <a:rPr lang="en-US" sz="2400" dirty="0" smtClean="0">
                <a:solidFill>
                  <a:srgbClr val="121212"/>
                </a:solidFill>
                <a:latin typeface="Roboto"/>
              </a:rPr>
              <a:t>value</a:t>
            </a:r>
          </a:p>
          <a:p>
            <a:pPr marL="342900" indent="-342900">
              <a:lnSpc>
                <a:spcPct val="150000"/>
              </a:lnSpc>
              <a:buFont typeface="+mj-lt"/>
              <a:buAutoNum type="alphaUcPeriod"/>
            </a:pPr>
            <a:r>
              <a:rPr lang="en-US" sz="2400" dirty="0" smtClean="0">
                <a:solidFill>
                  <a:srgbClr val="121212"/>
                </a:solidFill>
                <a:latin typeface="Roboto"/>
              </a:rPr>
              <a:t>1471</a:t>
            </a:r>
            <a:r>
              <a:rPr lang="en-US" sz="2400" dirty="0">
                <a:solidFill>
                  <a:srgbClr val="121212"/>
                </a:solidFill>
                <a:latin typeface="Roboto"/>
              </a:rPr>
              <a:t>, 6171 has to the same </a:t>
            </a:r>
            <a:r>
              <a:rPr lang="en-US" sz="2400" dirty="0" smtClean="0">
                <a:solidFill>
                  <a:srgbClr val="121212"/>
                </a:solidFill>
                <a:latin typeface="Roboto"/>
              </a:rPr>
              <a:t>value</a:t>
            </a:r>
          </a:p>
          <a:p>
            <a:pPr marL="342900" indent="-342900">
              <a:lnSpc>
                <a:spcPct val="150000"/>
              </a:lnSpc>
              <a:buFont typeface="+mj-lt"/>
              <a:buAutoNum type="alphaUcPeriod"/>
            </a:pPr>
            <a:r>
              <a:rPr lang="en-US" sz="2400" dirty="0" smtClean="0">
                <a:solidFill>
                  <a:srgbClr val="121212"/>
                </a:solidFill>
                <a:latin typeface="Roboto"/>
              </a:rPr>
              <a:t>All </a:t>
            </a:r>
            <a:r>
              <a:rPr lang="en-US" sz="2400" dirty="0">
                <a:solidFill>
                  <a:srgbClr val="121212"/>
                </a:solidFill>
                <a:latin typeface="Roboto"/>
              </a:rPr>
              <a:t>elements hash to the same </a:t>
            </a:r>
            <a:r>
              <a:rPr lang="en-US" sz="2400" dirty="0" smtClean="0">
                <a:solidFill>
                  <a:srgbClr val="121212"/>
                </a:solidFill>
                <a:latin typeface="Roboto"/>
              </a:rPr>
              <a:t>value</a:t>
            </a:r>
          </a:p>
          <a:p>
            <a:pPr marL="342900" indent="-342900">
              <a:lnSpc>
                <a:spcPct val="150000"/>
              </a:lnSpc>
              <a:buFont typeface="+mj-lt"/>
              <a:buAutoNum type="alphaUcPeriod"/>
            </a:pPr>
            <a:r>
              <a:rPr lang="en-US" sz="2400" dirty="0" smtClean="0">
                <a:solidFill>
                  <a:srgbClr val="121212"/>
                </a:solidFill>
                <a:latin typeface="Roboto"/>
              </a:rPr>
              <a:t>Each </a:t>
            </a:r>
            <a:r>
              <a:rPr lang="en-US" sz="2400" dirty="0">
                <a:solidFill>
                  <a:srgbClr val="121212"/>
                </a:solidFill>
                <a:latin typeface="Roboto"/>
              </a:rPr>
              <a:t>element hashes to a different value</a:t>
            </a:r>
            <a:endParaRPr lang="en-IN" sz="2400" dirty="0"/>
          </a:p>
        </p:txBody>
      </p:sp>
      <p:sp>
        <p:nvSpPr>
          <p:cNvPr id="4" name="Rectangle 3"/>
          <p:cNvSpPr/>
          <p:nvPr/>
        </p:nvSpPr>
        <p:spPr>
          <a:xfrm>
            <a:off x="1088548" y="1993651"/>
            <a:ext cx="6545965" cy="1243035"/>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35787"/>
            <a:ext cx="6096000" cy="923330"/>
          </a:xfrm>
          <a:prstGeom prst="rect">
            <a:avLst/>
          </a:prstGeom>
        </p:spPr>
        <p:txBody>
          <a:bodyPr>
            <a:spAutoFit/>
          </a:bodyPr>
          <a:lstStyle/>
          <a:p>
            <a:r>
              <a:rPr lang="en-IN" b="1" dirty="0">
                <a:solidFill>
                  <a:srgbClr val="FF0000"/>
                </a:solidFill>
                <a:latin typeface="Roboto"/>
              </a:rPr>
              <a:t>GATE CSE </a:t>
            </a:r>
            <a:r>
              <a:rPr lang="en-IN" b="1" dirty="0" smtClean="0">
                <a:solidFill>
                  <a:srgbClr val="FF0000"/>
                </a:solidFill>
                <a:latin typeface="Roboto"/>
              </a:rPr>
              <a:t>2004, </a:t>
            </a:r>
            <a:endParaRPr lang="en-IN" b="1" dirty="0">
              <a:solidFill>
                <a:srgbClr val="FF0000"/>
              </a:solidFill>
              <a:latin typeface="Roboto"/>
            </a:endParaRPr>
          </a:p>
          <a:p>
            <a:r>
              <a:rPr lang="en-IN" dirty="0">
                <a:solidFill>
                  <a:srgbClr val="FF0000"/>
                </a:solidFill>
                <a:latin typeface="Roboto"/>
              </a:rPr>
              <a:t/>
            </a:r>
            <a:br>
              <a:rPr lang="en-IN" dirty="0">
                <a:solidFill>
                  <a:srgbClr val="FF0000"/>
                </a:solidFill>
                <a:latin typeface="Roboto"/>
              </a:rPr>
            </a:br>
            <a:endParaRPr lang="en-IN" dirty="0">
              <a:solidFill>
                <a:srgbClr val="FF0000"/>
              </a:solidFill>
            </a:endParaRPr>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246240" y="187560"/>
              <a:ext cx="8470800" cy="4181760"/>
            </p14:xfrm>
          </p:contentPart>
        </mc:Choice>
        <mc:Fallback>
          <p:pic>
            <p:nvPicPr>
              <p:cNvPr id="6" name="Ink 5"/>
              <p:cNvPicPr/>
              <p:nvPr/>
            </p:nvPicPr>
            <p:blipFill>
              <a:blip r:embed="rId3"/>
              <a:stretch>
                <a:fillRect/>
              </a:stretch>
            </p:blipFill>
            <p:spPr>
              <a:xfrm>
                <a:off x="236880" y="178200"/>
                <a:ext cx="8492040" cy="4193640"/>
              </a:xfrm>
              <a:prstGeom prst="rect">
                <a:avLst/>
              </a:prstGeom>
            </p:spPr>
          </p:pic>
        </mc:Fallback>
      </mc:AlternateContent>
    </p:spTree>
    <p:extLst>
      <p:ext uri="{BB962C8B-B14F-4D97-AF65-F5344CB8AC3E}">
        <p14:creationId xmlns:p14="http://schemas.microsoft.com/office/powerpoint/2010/main" val="192625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965" y="233440"/>
            <a:ext cx="2857500" cy="1924050"/>
          </a:xfrm>
          <a:prstGeom prst="rect">
            <a:avLst/>
          </a:prstGeom>
        </p:spPr>
      </p:pic>
      <p:pic>
        <p:nvPicPr>
          <p:cNvPr id="3" name="Picture 2"/>
          <p:cNvPicPr>
            <a:picLocks noChangeAspect="1"/>
          </p:cNvPicPr>
          <p:nvPr/>
        </p:nvPicPr>
        <p:blipFill>
          <a:blip r:embed="rId3"/>
          <a:stretch>
            <a:fillRect/>
          </a:stretch>
        </p:blipFill>
        <p:spPr>
          <a:xfrm>
            <a:off x="4322476" y="414415"/>
            <a:ext cx="2857500" cy="1885950"/>
          </a:xfrm>
          <a:prstGeom prst="rect">
            <a:avLst/>
          </a:prstGeom>
        </p:spPr>
      </p:pic>
      <p:pic>
        <p:nvPicPr>
          <p:cNvPr id="4" name="Picture 3"/>
          <p:cNvPicPr>
            <a:picLocks noChangeAspect="1"/>
          </p:cNvPicPr>
          <p:nvPr/>
        </p:nvPicPr>
        <p:blipFill>
          <a:blip r:embed="rId4"/>
          <a:stretch>
            <a:fillRect/>
          </a:stretch>
        </p:blipFill>
        <p:spPr>
          <a:xfrm>
            <a:off x="8114988" y="557290"/>
            <a:ext cx="2857500" cy="1600200"/>
          </a:xfrm>
          <a:prstGeom prst="rect">
            <a:avLst/>
          </a:prstGeom>
        </p:spPr>
      </p:pic>
      <p:pic>
        <p:nvPicPr>
          <p:cNvPr id="5" name="Picture 4"/>
          <p:cNvPicPr>
            <a:picLocks noChangeAspect="1"/>
          </p:cNvPicPr>
          <p:nvPr/>
        </p:nvPicPr>
        <p:blipFill>
          <a:blip r:embed="rId5"/>
          <a:stretch>
            <a:fillRect/>
          </a:stretch>
        </p:blipFill>
        <p:spPr>
          <a:xfrm>
            <a:off x="1958715" y="2954544"/>
            <a:ext cx="2857500" cy="2085975"/>
          </a:xfrm>
          <a:prstGeom prst="rect">
            <a:avLst/>
          </a:prstGeom>
        </p:spPr>
      </p:pic>
      <p:pic>
        <p:nvPicPr>
          <p:cNvPr id="6" name="Picture 5"/>
          <p:cNvPicPr>
            <a:picLocks noChangeAspect="1"/>
          </p:cNvPicPr>
          <p:nvPr/>
        </p:nvPicPr>
        <p:blipFill>
          <a:blip r:embed="rId6"/>
          <a:stretch>
            <a:fillRect/>
          </a:stretch>
        </p:blipFill>
        <p:spPr>
          <a:xfrm>
            <a:off x="6031355" y="3135519"/>
            <a:ext cx="2857500" cy="1905000"/>
          </a:xfrm>
          <a:prstGeom prst="rect">
            <a:avLst/>
          </a:prstGeom>
        </p:spPr>
      </p:pic>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827640" y="0"/>
              <a:ext cx="11122920" cy="6628680"/>
            </p14:xfrm>
          </p:contentPart>
        </mc:Choice>
        <mc:Fallback xmlns="">
          <p:pic>
            <p:nvPicPr>
              <p:cNvPr id="7" name="Ink 6"/>
              <p:cNvPicPr/>
              <p:nvPr/>
            </p:nvPicPr>
            <p:blipFill>
              <a:blip r:embed="rId8"/>
              <a:stretch>
                <a:fillRect/>
              </a:stretch>
            </p:blipFill>
            <p:spPr>
              <a:xfrm>
                <a:off x="823680" y="-11520"/>
                <a:ext cx="11130120" cy="6649560"/>
              </a:xfrm>
              <a:prstGeom prst="rect">
                <a:avLst/>
              </a:prstGeom>
            </p:spPr>
          </p:pic>
        </mc:Fallback>
      </mc:AlternateContent>
    </p:spTree>
    <p:extLst>
      <p:ext uri="{BB962C8B-B14F-4D97-AF65-F5344CB8AC3E}">
        <p14:creationId xmlns:p14="http://schemas.microsoft.com/office/powerpoint/2010/main" val="254385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7-us.googleusercontent.com/rKYzZgOSrefsTOYj0F5JWSbZRZpa7a_jp8y8VdlHxlz5_ovrgujLhAsaPzKD6idJlAPJ_IDlbzTHmwj0GeqTRr2SOv8n0I_ibz0zIsor1hpfrop5hW2rC11cp2nLpbTFHYr1mEAIYbLRmorqkYb0VQ"/>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13310"/>
          <a:stretch/>
        </p:blipFill>
        <p:spPr bwMode="auto">
          <a:xfrm>
            <a:off x="800554" y="1869175"/>
            <a:ext cx="6146227" cy="25898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7-us.googleusercontent.com/5C8f32i_pEhTeFVXn0BP_L6SSbtKvIjf6sLb65SjP2BIVhPm3vknCh2EKSDBuOgOK7g33lPHA_GUIHJybOjPaYiKFXXZwk_9P8waWURDSLxnwNcT51FmY_UdYBvayU6aGDI1MGlVv4g9p5QOYUTmgA"/>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338787" y="1221031"/>
            <a:ext cx="4301990" cy="38861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46320" y="153720"/>
              <a:ext cx="9376200" cy="6210360"/>
            </p14:xfrm>
          </p:contentPart>
        </mc:Choice>
        <mc:Fallback xmlns="">
          <p:pic>
            <p:nvPicPr>
              <p:cNvPr id="2" name="Ink 1"/>
              <p:cNvPicPr/>
              <p:nvPr/>
            </p:nvPicPr>
            <p:blipFill>
              <a:blip r:embed="rId7"/>
              <a:stretch>
                <a:fillRect/>
              </a:stretch>
            </p:blipFill>
            <p:spPr>
              <a:xfrm>
                <a:off x="340200" y="145800"/>
                <a:ext cx="9392760" cy="6225120"/>
              </a:xfrm>
              <a:prstGeom prst="rect">
                <a:avLst/>
              </a:prstGeom>
            </p:spPr>
          </p:pic>
        </mc:Fallback>
      </mc:AlternateContent>
    </p:spTree>
    <p:extLst>
      <p:ext uri="{BB962C8B-B14F-4D97-AF65-F5344CB8AC3E}">
        <p14:creationId xmlns:p14="http://schemas.microsoft.com/office/powerpoint/2010/main" val="3284531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09963244"/>
              </p:ext>
            </p:extLst>
          </p:nvPr>
        </p:nvGraphicFramePr>
        <p:xfrm>
          <a:off x="703289" y="85888"/>
          <a:ext cx="10884109" cy="6772112"/>
        </p:xfrm>
        <a:graphic>
          <a:graphicData uri="http://schemas.openxmlformats.org/drawingml/2006/table">
            <a:tbl>
              <a:tblPr/>
              <a:tblGrid>
                <a:gridCol w="945629">
                  <a:extLst>
                    <a:ext uri="{9D8B030D-6E8A-4147-A177-3AD203B41FA5}">
                      <a16:colId xmlns:a16="http://schemas.microsoft.com/office/drawing/2014/main" val="1580752330"/>
                    </a:ext>
                  </a:extLst>
                </a:gridCol>
                <a:gridCol w="5060155">
                  <a:extLst>
                    <a:ext uri="{9D8B030D-6E8A-4147-A177-3AD203B41FA5}">
                      <a16:colId xmlns:a16="http://schemas.microsoft.com/office/drawing/2014/main" val="877708767"/>
                    </a:ext>
                  </a:extLst>
                </a:gridCol>
                <a:gridCol w="4878325">
                  <a:extLst>
                    <a:ext uri="{9D8B030D-6E8A-4147-A177-3AD203B41FA5}">
                      <a16:colId xmlns:a16="http://schemas.microsoft.com/office/drawing/2014/main" val="108002029"/>
                    </a:ext>
                  </a:extLst>
                </a:gridCol>
              </a:tblGrid>
              <a:tr h="683732">
                <a:tc>
                  <a:txBody>
                    <a:bodyPr/>
                    <a:lstStyle/>
                    <a:p>
                      <a:pPr algn="ctr" fontAlgn="ctr"/>
                      <a:r>
                        <a:rPr lang="en-IN" sz="2400" b="0">
                          <a:effectLst/>
                        </a:rPr>
                        <a:t>S. No.</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400" b="1">
                          <a:effectLst/>
                        </a:rPr>
                        <a:t>Complete Binary Tree</a:t>
                      </a:r>
                      <a:endParaRPr lang="en-IN" sz="2400" b="0">
                        <a:effectLst/>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400" b="1">
                          <a:effectLst/>
                        </a:rPr>
                        <a:t>Full Binary Tree</a:t>
                      </a:r>
                      <a:endParaRPr lang="en-IN" sz="2400" b="0">
                        <a:effectLst/>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20264891"/>
                  </a:ext>
                </a:extLst>
              </a:tr>
              <a:tr h="968620">
                <a:tc>
                  <a:txBody>
                    <a:bodyPr/>
                    <a:lstStyle/>
                    <a:p>
                      <a:pPr algn="ctr" fontAlgn="ctr"/>
                      <a:r>
                        <a:rPr lang="en-IN" sz="2400" b="0" dirty="0">
                          <a:effectLst/>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400" b="0" dirty="0">
                          <a:effectLst/>
                        </a:rPr>
                        <a:t>In a complete binary tree, a node in the last level can have only one child.</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400" b="0" dirty="0">
                          <a:effectLst/>
                        </a:rPr>
                        <a:t>In a full binary tree, a node cannot have just one child.</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84582718"/>
                  </a:ext>
                </a:extLst>
              </a:tr>
              <a:tr h="968620">
                <a:tc>
                  <a:txBody>
                    <a:bodyPr/>
                    <a:lstStyle/>
                    <a:p>
                      <a:pPr algn="ctr" fontAlgn="ctr"/>
                      <a:r>
                        <a:rPr lang="en-IN" sz="2400" b="0">
                          <a:effectLst/>
                        </a:rPr>
                        <a:t>2.</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400" b="0" dirty="0">
                          <a:effectLst/>
                        </a:rPr>
                        <a:t>In a complete binary tree, the node should be filled from the left to right.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400" b="0">
                          <a:effectLst/>
                        </a:rPr>
                        <a:t>There is no order of filling nodes in a full binary tree.</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845549933"/>
                  </a:ext>
                </a:extLst>
              </a:tr>
              <a:tr h="968620">
                <a:tc>
                  <a:txBody>
                    <a:bodyPr/>
                    <a:lstStyle/>
                    <a:p>
                      <a:pPr algn="ctr" fontAlgn="ctr"/>
                      <a:r>
                        <a:rPr lang="en-IN" sz="2400" b="0">
                          <a:effectLst/>
                        </a:rPr>
                        <a:t>3.</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400" b="0">
                          <a:effectLst/>
                        </a:rPr>
                        <a:t>Complete binary trees are mainly used in heap-based data structures.</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400" b="0" dirty="0">
                          <a:effectLst/>
                        </a:rPr>
                        <a:t>Full binary tree has no application as such but is also called a proper binary tree.</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00354979"/>
                  </a:ext>
                </a:extLst>
              </a:tr>
              <a:tr h="683732">
                <a:tc>
                  <a:txBody>
                    <a:bodyPr/>
                    <a:lstStyle/>
                    <a:p>
                      <a:pPr algn="ctr" fontAlgn="ctr"/>
                      <a:r>
                        <a:rPr lang="en-IN" sz="2400" b="0">
                          <a:effectLst/>
                        </a:rPr>
                        <a:t>4.</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400" b="0">
                          <a:effectLst/>
                        </a:rPr>
                        <a:t>A complete binary tree is also called almost complete binary tree.</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400" b="0" dirty="0">
                          <a:effectLst/>
                        </a:rPr>
                        <a:t>A full binary tree also called  proper binary tree or 2-tree.</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11303898"/>
                  </a:ext>
                </a:extLst>
              </a:tr>
              <a:tr h="1253508">
                <a:tc>
                  <a:txBody>
                    <a:bodyPr/>
                    <a:lstStyle/>
                    <a:p>
                      <a:pPr algn="ctr" fontAlgn="ctr"/>
                      <a:r>
                        <a:rPr lang="en-IN" sz="2400" b="0">
                          <a:effectLst/>
                        </a:rPr>
                        <a:t>5</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400" b="0">
                          <a:effectLst/>
                        </a:rPr>
                        <a:t>A complete binary tree must have the entire leaves node in the exact same depth.</a:t>
                      </a:r>
                      <a:br>
                        <a:rPr lang="en-US" sz="2400" b="0">
                          <a:effectLst/>
                        </a:rPr>
                      </a:br>
                      <a:r>
                        <a:rPr lang="en-US" sz="2400" b="0">
                          <a:effectLst/>
                        </a:rPr>
                        <a:t> </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400" b="0" dirty="0">
                          <a:effectLst/>
                        </a:rPr>
                        <a:t>In full binary tree leaf level not necessarily have to be in the same depth.</a:t>
                      </a:r>
                      <a:br>
                        <a:rPr lang="en-US" sz="2400" b="0" dirty="0">
                          <a:effectLst/>
                        </a:rPr>
                      </a:br>
                      <a:r>
                        <a:rPr lang="en-US" sz="2400" b="0" dirty="0">
                          <a:effectLst/>
                        </a:rPr>
                        <a:t> </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804747291"/>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734120" y="1213920"/>
              <a:ext cx="9417960" cy="5202720"/>
            </p14:xfrm>
          </p:contentPart>
        </mc:Choice>
        <mc:Fallback xmlns="">
          <p:pic>
            <p:nvPicPr>
              <p:cNvPr id="3" name="Ink 2"/>
              <p:cNvPicPr/>
              <p:nvPr/>
            </p:nvPicPr>
            <p:blipFill>
              <a:blip r:embed="rId3"/>
              <a:stretch>
                <a:fillRect/>
              </a:stretch>
            </p:blipFill>
            <p:spPr>
              <a:xfrm>
                <a:off x="1727280" y="1208520"/>
                <a:ext cx="9430920" cy="5216760"/>
              </a:xfrm>
              <a:prstGeom prst="rect">
                <a:avLst/>
              </a:prstGeom>
            </p:spPr>
          </p:pic>
        </mc:Fallback>
      </mc:AlternateContent>
    </p:spTree>
    <p:extLst>
      <p:ext uri="{BB962C8B-B14F-4D97-AF65-F5344CB8AC3E}">
        <p14:creationId xmlns:p14="http://schemas.microsoft.com/office/powerpoint/2010/main" val="37599091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2841</TotalTime>
  <Words>3974</Words>
  <Application>Microsoft Office PowerPoint</Application>
  <PresentationFormat>Widescreen</PresentationFormat>
  <Paragraphs>472</Paragraphs>
  <Slides>69</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69</vt:i4>
      </vt:variant>
    </vt:vector>
  </HeadingPairs>
  <TitlesOfParts>
    <vt:vector size="82" baseType="lpstr">
      <vt:lpstr>Arial</vt:lpstr>
      <vt:lpstr>Arial MT</vt:lpstr>
      <vt:lpstr>Calibri</vt:lpstr>
      <vt:lpstr>Calibri Light</vt:lpstr>
      <vt:lpstr>Gelasio</vt:lpstr>
      <vt:lpstr>Lato</vt:lpstr>
      <vt:lpstr>Roboto</vt:lpstr>
      <vt:lpstr>Symbol</vt:lpstr>
      <vt:lpstr>Times</vt:lpstr>
      <vt:lpstr>Times New Roman</vt:lpstr>
      <vt:lpstr>TimesNewRomanPS</vt:lpstr>
      <vt:lpstr>Wingdings</vt:lpstr>
      <vt:lpstr>Office Theme</vt:lpstr>
      <vt:lpstr>Tree, Hashing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Hashing</vt:lpstr>
      <vt:lpstr>Hash Tables </vt:lpstr>
      <vt:lpstr>Example</vt:lpstr>
      <vt:lpstr>Hash Function</vt:lpstr>
      <vt:lpstr>Hash function</vt:lpstr>
      <vt:lpstr>Hash Functions</vt:lpstr>
      <vt:lpstr>Some methods</vt:lpstr>
      <vt:lpstr>Hash function for strings:</vt:lpstr>
      <vt:lpstr>Operations</vt:lpstr>
      <vt:lpstr>Collision Resolution</vt:lpstr>
      <vt:lpstr>Collision Resolution with Open Addressing</vt:lpstr>
      <vt:lpstr>Open Addressing</vt:lpstr>
      <vt:lpstr>Linear Probing</vt:lpstr>
      <vt:lpstr>PowerPoint Presentation</vt:lpstr>
      <vt:lpstr>Find and Delete</vt:lpstr>
      <vt:lpstr>Linear Probing – Analysis -- Example</vt:lpstr>
      <vt:lpstr>Quadratic Probing</vt:lpstr>
      <vt:lpstr>PowerPoint Presentation</vt:lpstr>
      <vt:lpstr>Quadratic Probing</vt:lpstr>
      <vt:lpstr>Some considerations</vt:lpstr>
      <vt:lpstr>Some Considerations</vt:lpstr>
      <vt:lpstr>Analysis of Quadratic Probing</vt:lpstr>
      <vt:lpstr>Double Hashing</vt:lpstr>
      <vt:lpstr>Important Considerations</vt:lpstr>
      <vt:lpstr>PowerPoint Presentation</vt:lpstr>
      <vt:lpstr>Separate Chaining</vt:lpstr>
      <vt:lpstr>Example</vt:lpstr>
      <vt:lpstr>Analysis of Separate Chaining</vt:lpstr>
      <vt:lpstr>Cost of searching</vt:lpstr>
      <vt:lpstr>Summary</vt:lpstr>
      <vt:lpstr>Hashing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Santosh Verma</dc:creator>
  <cp:lastModifiedBy>Santosh Verma</cp:lastModifiedBy>
  <cp:revision>42</cp:revision>
  <dcterms:created xsi:type="dcterms:W3CDTF">2024-06-27T06:55:38Z</dcterms:created>
  <dcterms:modified xsi:type="dcterms:W3CDTF">2024-06-30T11:43:38Z</dcterms:modified>
</cp:coreProperties>
</file>